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4416" r:id="rId2"/>
    <p:sldId id="2954" r:id="rId3"/>
    <p:sldId id="10825" r:id="rId4"/>
    <p:sldId id="10826" r:id="rId5"/>
    <p:sldId id="10830" r:id="rId6"/>
    <p:sldId id="10832" r:id="rId7"/>
    <p:sldId id="10831" r:id="rId8"/>
    <p:sldId id="10835" r:id="rId9"/>
  </p:sldIdLst>
  <p:sldSz cx="24387175" cy="13717588"/>
  <p:notesSz cx="6858000" cy="9144000"/>
  <p:defaultTex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Microsoft Office" initials="Office" lastIdx="1" clrIdx="0"/>
  <p:cmAuthor id="2" name="пользователь Microsoft Office" initials="Office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2429"/>
    <a:srgbClr val="FAB49B"/>
    <a:srgbClr val="FB5B00"/>
    <a:srgbClr val="1D1C28"/>
    <a:srgbClr val="F2F2F2"/>
    <a:srgbClr val="FFFFFF"/>
    <a:srgbClr val="088696"/>
    <a:srgbClr val="0BB4C9"/>
    <a:srgbClr val="2BDEA7"/>
    <a:srgbClr val="06A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92381" autoAdjust="0"/>
  </p:normalViewPr>
  <p:slideViewPr>
    <p:cSldViewPr>
      <p:cViewPr varScale="1">
        <p:scale>
          <a:sx n="35" d="100"/>
          <a:sy n="35" d="100"/>
        </p:scale>
        <p:origin x="74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715"/>
    </p:cViewPr>
  </p:sorterViewPr>
  <p:notesViewPr>
    <p:cSldViewPr>
      <p:cViewPr varScale="1">
        <p:scale>
          <a:sx n="152" d="100"/>
          <a:sy n="152" d="100"/>
        </p:scale>
        <p:origin x="4744"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ED4D2-490B-432B-A3D1-9A5C4E7171F5}" type="doc">
      <dgm:prSet loTypeId="urn:microsoft.com/office/officeart/2005/8/layout/radial6" loCatId="cycle" qsTypeId="urn:microsoft.com/office/officeart/2005/8/quickstyle/simple1" qsCatId="simple" csTypeId="urn:microsoft.com/office/officeart/2005/8/colors/colorful4" csCatId="colorful" phldr="1"/>
      <dgm:spPr/>
      <dgm:t>
        <a:bodyPr/>
        <a:lstStyle/>
        <a:p>
          <a:endParaRPr lang="en-IN"/>
        </a:p>
      </dgm:t>
    </dgm:pt>
    <dgm:pt modelId="{3A321CDC-C204-4D62-A267-6B568289C549}">
      <dgm:prSet phldrT="[Text]"/>
      <dgm:spPr/>
      <dgm:t>
        <a:bodyPr/>
        <a:lstStyle/>
        <a:p>
          <a:r>
            <a:rPr lang="en-IN" dirty="0"/>
            <a:t>Horizon Planning</a:t>
          </a:r>
        </a:p>
      </dgm:t>
    </dgm:pt>
    <dgm:pt modelId="{BFD5A686-8FA6-4693-9700-4459B469818E}" type="parTrans" cxnId="{27D8619A-B3C1-4B31-881D-92896AD77397}">
      <dgm:prSet/>
      <dgm:spPr/>
      <dgm:t>
        <a:bodyPr/>
        <a:lstStyle/>
        <a:p>
          <a:endParaRPr lang="en-IN"/>
        </a:p>
      </dgm:t>
    </dgm:pt>
    <dgm:pt modelId="{3C64A218-F0EB-434C-91C1-2D2359B55CE6}" type="sibTrans" cxnId="{27D8619A-B3C1-4B31-881D-92896AD77397}">
      <dgm:prSet/>
      <dgm:spPr/>
      <dgm:t>
        <a:bodyPr/>
        <a:lstStyle/>
        <a:p>
          <a:endParaRPr lang="en-IN"/>
        </a:p>
      </dgm:t>
    </dgm:pt>
    <dgm:pt modelId="{8329136A-8380-4E4D-AEDE-FC8B1217D6CB}">
      <dgm:prSet phldrT="[Text]"/>
      <dgm:spPr/>
      <dgm:t>
        <a:bodyPr/>
        <a:lstStyle/>
        <a:p>
          <a:r>
            <a:rPr lang="en-IN" dirty="0"/>
            <a:t>Application Selection</a:t>
          </a:r>
        </a:p>
      </dgm:t>
    </dgm:pt>
    <dgm:pt modelId="{9760BEDC-3A49-4B15-9748-9B277C55F947}" type="parTrans" cxnId="{4ADB0F59-614C-4045-8466-F6114DF10416}">
      <dgm:prSet/>
      <dgm:spPr/>
      <dgm:t>
        <a:bodyPr/>
        <a:lstStyle/>
        <a:p>
          <a:endParaRPr lang="en-IN"/>
        </a:p>
      </dgm:t>
    </dgm:pt>
    <dgm:pt modelId="{94B96289-7BFB-4AEF-8CE3-ECEBA8E683A2}" type="sibTrans" cxnId="{4ADB0F59-614C-4045-8466-F6114DF10416}">
      <dgm:prSet/>
      <dgm:spPr/>
      <dgm:t>
        <a:bodyPr/>
        <a:lstStyle/>
        <a:p>
          <a:endParaRPr lang="en-IN"/>
        </a:p>
      </dgm:t>
    </dgm:pt>
    <dgm:pt modelId="{B63EB3D2-4280-43B4-906A-987C2A65EA7C}">
      <dgm:prSet phldrT="[Text]"/>
      <dgm:spPr/>
      <dgm:t>
        <a:bodyPr/>
        <a:lstStyle/>
        <a:p>
          <a:r>
            <a:rPr lang="en-IN" dirty="0"/>
            <a:t>Impact Analysis</a:t>
          </a:r>
        </a:p>
      </dgm:t>
    </dgm:pt>
    <dgm:pt modelId="{7EAB29A6-CCB3-4E4D-AB05-B58C3F1C4704}" type="parTrans" cxnId="{5FAEF8B9-D7F4-476F-9350-DC55C994D2C3}">
      <dgm:prSet/>
      <dgm:spPr/>
      <dgm:t>
        <a:bodyPr/>
        <a:lstStyle/>
        <a:p>
          <a:endParaRPr lang="en-IN"/>
        </a:p>
      </dgm:t>
    </dgm:pt>
    <dgm:pt modelId="{3AF7D91F-1EC5-4AA2-91D7-C57DCED496A6}" type="sibTrans" cxnId="{5FAEF8B9-D7F4-476F-9350-DC55C994D2C3}">
      <dgm:prSet/>
      <dgm:spPr/>
      <dgm:t>
        <a:bodyPr/>
        <a:lstStyle/>
        <a:p>
          <a:endParaRPr lang="en-IN"/>
        </a:p>
      </dgm:t>
    </dgm:pt>
    <dgm:pt modelId="{53D4DC82-A67A-46FC-8D69-9449A3E2B3DC}">
      <dgm:prSet phldrT="[Text]"/>
      <dgm:spPr/>
      <dgm:t>
        <a:bodyPr/>
        <a:lstStyle/>
        <a:p>
          <a:r>
            <a:rPr lang="en-IN" dirty="0"/>
            <a:t>Effort Estimation</a:t>
          </a:r>
        </a:p>
      </dgm:t>
    </dgm:pt>
    <dgm:pt modelId="{8637BEE9-A468-4558-8944-87B6E63BDE19}" type="parTrans" cxnId="{84268315-3EF7-48FC-9F5C-452992D919ED}">
      <dgm:prSet/>
      <dgm:spPr/>
      <dgm:t>
        <a:bodyPr/>
        <a:lstStyle/>
        <a:p>
          <a:endParaRPr lang="en-IN"/>
        </a:p>
      </dgm:t>
    </dgm:pt>
    <dgm:pt modelId="{FC06FBC6-8469-469C-BFB1-B1A7A5573865}" type="sibTrans" cxnId="{84268315-3EF7-48FC-9F5C-452992D919ED}">
      <dgm:prSet/>
      <dgm:spPr/>
      <dgm:t>
        <a:bodyPr/>
        <a:lstStyle/>
        <a:p>
          <a:endParaRPr lang="en-IN"/>
        </a:p>
      </dgm:t>
    </dgm:pt>
    <dgm:pt modelId="{5AC79DA3-F4E0-441E-8ECA-7FCA04402841}">
      <dgm:prSet phldrT="[Text]"/>
      <dgm:spPr/>
      <dgm:t>
        <a:bodyPr/>
        <a:lstStyle/>
        <a:p>
          <a:r>
            <a:rPr lang="en-IN" dirty="0"/>
            <a:t>Skill Identification</a:t>
          </a:r>
        </a:p>
      </dgm:t>
    </dgm:pt>
    <dgm:pt modelId="{A575E9E3-BF00-4019-B38B-B4C7832E69DD}" type="parTrans" cxnId="{080DF2BA-1865-4510-9240-0FF88E6A5360}">
      <dgm:prSet/>
      <dgm:spPr/>
      <dgm:t>
        <a:bodyPr/>
        <a:lstStyle/>
        <a:p>
          <a:endParaRPr lang="en-IN"/>
        </a:p>
      </dgm:t>
    </dgm:pt>
    <dgm:pt modelId="{76B3724D-66BD-445F-AFF1-589076F4467A}" type="sibTrans" cxnId="{080DF2BA-1865-4510-9240-0FF88E6A5360}">
      <dgm:prSet/>
      <dgm:spPr/>
      <dgm:t>
        <a:bodyPr/>
        <a:lstStyle/>
        <a:p>
          <a:endParaRPr lang="en-IN"/>
        </a:p>
      </dgm:t>
    </dgm:pt>
    <dgm:pt modelId="{2ABA122A-0952-418F-A91F-89CB987B638A}">
      <dgm:prSet phldrT="[Text]"/>
      <dgm:spPr/>
      <dgm:t>
        <a:bodyPr/>
        <a:lstStyle/>
        <a:p>
          <a:r>
            <a:rPr lang="en-IN" dirty="0"/>
            <a:t>Sprint Team Planning</a:t>
          </a:r>
        </a:p>
      </dgm:t>
    </dgm:pt>
    <dgm:pt modelId="{5D41CFD7-838F-4CB3-A3C5-BE86E410305B}" type="parTrans" cxnId="{4B4DA8BD-8AB0-4589-AB9E-88604E06D37B}">
      <dgm:prSet/>
      <dgm:spPr/>
      <dgm:t>
        <a:bodyPr/>
        <a:lstStyle/>
        <a:p>
          <a:endParaRPr lang="en-IN"/>
        </a:p>
      </dgm:t>
    </dgm:pt>
    <dgm:pt modelId="{FCC10091-E795-45F9-BFF1-7B24A4EFA0D1}" type="sibTrans" cxnId="{4B4DA8BD-8AB0-4589-AB9E-88604E06D37B}">
      <dgm:prSet/>
      <dgm:spPr/>
      <dgm:t>
        <a:bodyPr/>
        <a:lstStyle/>
        <a:p>
          <a:endParaRPr lang="en-IN"/>
        </a:p>
      </dgm:t>
    </dgm:pt>
    <dgm:pt modelId="{B31C70A7-3545-4CEA-9E6A-5600E5F873D8}">
      <dgm:prSet phldrT="[Text]"/>
      <dgm:spPr/>
      <dgm:t>
        <a:bodyPr/>
        <a:lstStyle/>
        <a:p>
          <a:r>
            <a:rPr lang="en-IN"/>
            <a:t>Scope Finalization</a:t>
          </a:r>
          <a:endParaRPr lang="en-IN" dirty="0"/>
        </a:p>
      </dgm:t>
    </dgm:pt>
    <dgm:pt modelId="{F41382B8-381E-4638-9E28-98610F9FE218}" type="parTrans" cxnId="{81D2296E-5CF5-4016-9324-F36CC98AAC53}">
      <dgm:prSet/>
      <dgm:spPr/>
      <dgm:t>
        <a:bodyPr/>
        <a:lstStyle/>
        <a:p>
          <a:endParaRPr lang="en-IN"/>
        </a:p>
      </dgm:t>
    </dgm:pt>
    <dgm:pt modelId="{A84BCEFA-5DA5-4991-8EA6-19FB0B5A0B6A}" type="sibTrans" cxnId="{81D2296E-5CF5-4016-9324-F36CC98AAC53}">
      <dgm:prSet/>
      <dgm:spPr/>
      <dgm:t>
        <a:bodyPr/>
        <a:lstStyle/>
        <a:p>
          <a:endParaRPr lang="en-IN"/>
        </a:p>
      </dgm:t>
    </dgm:pt>
    <dgm:pt modelId="{D1A6C1B9-6D04-474F-8843-073ADC8C2112}" type="pres">
      <dgm:prSet presAssocID="{5D6ED4D2-490B-432B-A3D1-9A5C4E7171F5}" presName="Name0" presStyleCnt="0">
        <dgm:presLayoutVars>
          <dgm:chMax val="1"/>
          <dgm:dir/>
          <dgm:animLvl val="ctr"/>
          <dgm:resizeHandles val="exact"/>
        </dgm:presLayoutVars>
      </dgm:prSet>
      <dgm:spPr/>
      <dgm:t>
        <a:bodyPr/>
        <a:lstStyle/>
        <a:p>
          <a:endParaRPr lang="en-IN"/>
        </a:p>
      </dgm:t>
    </dgm:pt>
    <dgm:pt modelId="{E290E55B-628D-44CB-9195-DFDAC2BA8290}" type="pres">
      <dgm:prSet presAssocID="{3A321CDC-C204-4D62-A267-6B568289C549}" presName="centerShape" presStyleLbl="node0" presStyleIdx="0" presStyleCnt="1"/>
      <dgm:spPr/>
      <dgm:t>
        <a:bodyPr/>
        <a:lstStyle/>
        <a:p>
          <a:endParaRPr lang="en-IN"/>
        </a:p>
      </dgm:t>
    </dgm:pt>
    <dgm:pt modelId="{8EDB6497-A297-4A22-B2CE-1FD87F8A9E9B}" type="pres">
      <dgm:prSet presAssocID="{8329136A-8380-4E4D-AEDE-FC8B1217D6CB}" presName="node" presStyleLbl="node1" presStyleIdx="0" presStyleCnt="6">
        <dgm:presLayoutVars>
          <dgm:bulletEnabled val="1"/>
        </dgm:presLayoutVars>
      </dgm:prSet>
      <dgm:spPr/>
      <dgm:t>
        <a:bodyPr/>
        <a:lstStyle/>
        <a:p>
          <a:endParaRPr lang="en-IN"/>
        </a:p>
      </dgm:t>
    </dgm:pt>
    <dgm:pt modelId="{BB6D22B0-43F9-4C37-BD62-ECC71BD8A165}" type="pres">
      <dgm:prSet presAssocID="{8329136A-8380-4E4D-AEDE-FC8B1217D6CB}" presName="dummy" presStyleCnt="0"/>
      <dgm:spPr/>
    </dgm:pt>
    <dgm:pt modelId="{4C0A0A93-7979-41CD-A324-BB63D8D7DB42}" type="pres">
      <dgm:prSet presAssocID="{94B96289-7BFB-4AEF-8CE3-ECEBA8E683A2}" presName="sibTrans" presStyleLbl="sibTrans2D1" presStyleIdx="0" presStyleCnt="6"/>
      <dgm:spPr/>
      <dgm:t>
        <a:bodyPr/>
        <a:lstStyle/>
        <a:p>
          <a:endParaRPr lang="en-IN"/>
        </a:p>
      </dgm:t>
    </dgm:pt>
    <dgm:pt modelId="{7F145F9B-825F-47EB-8547-5BC5440FABE2}" type="pres">
      <dgm:prSet presAssocID="{B63EB3D2-4280-43B4-906A-987C2A65EA7C}" presName="node" presStyleLbl="node1" presStyleIdx="1" presStyleCnt="6">
        <dgm:presLayoutVars>
          <dgm:bulletEnabled val="1"/>
        </dgm:presLayoutVars>
      </dgm:prSet>
      <dgm:spPr/>
      <dgm:t>
        <a:bodyPr/>
        <a:lstStyle/>
        <a:p>
          <a:endParaRPr lang="en-IN"/>
        </a:p>
      </dgm:t>
    </dgm:pt>
    <dgm:pt modelId="{A467BDB8-B081-4C4E-9614-801577B968D6}" type="pres">
      <dgm:prSet presAssocID="{B63EB3D2-4280-43B4-906A-987C2A65EA7C}" presName="dummy" presStyleCnt="0"/>
      <dgm:spPr/>
    </dgm:pt>
    <dgm:pt modelId="{247217CD-9567-431B-8061-F70C25615661}" type="pres">
      <dgm:prSet presAssocID="{3AF7D91F-1EC5-4AA2-91D7-C57DCED496A6}" presName="sibTrans" presStyleLbl="sibTrans2D1" presStyleIdx="1" presStyleCnt="6"/>
      <dgm:spPr/>
      <dgm:t>
        <a:bodyPr/>
        <a:lstStyle/>
        <a:p>
          <a:endParaRPr lang="en-IN"/>
        </a:p>
      </dgm:t>
    </dgm:pt>
    <dgm:pt modelId="{EDB938CF-C937-4E8D-B7A0-E63EE74E4BCE}" type="pres">
      <dgm:prSet presAssocID="{53D4DC82-A67A-46FC-8D69-9449A3E2B3DC}" presName="node" presStyleLbl="node1" presStyleIdx="2" presStyleCnt="6">
        <dgm:presLayoutVars>
          <dgm:bulletEnabled val="1"/>
        </dgm:presLayoutVars>
      </dgm:prSet>
      <dgm:spPr/>
      <dgm:t>
        <a:bodyPr/>
        <a:lstStyle/>
        <a:p>
          <a:endParaRPr lang="en-IN"/>
        </a:p>
      </dgm:t>
    </dgm:pt>
    <dgm:pt modelId="{679DFA0D-EA1F-4E3C-8874-100F99328310}" type="pres">
      <dgm:prSet presAssocID="{53D4DC82-A67A-46FC-8D69-9449A3E2B3DC}" presName="dummy" presStyleCnt="0"/>
      <dgm:spPr/>
    </dgm:pt>
    <dgm:pt modelId="{A3920596-D9D7-4D23-9B19-35D708CD2399}" type="pres">
      <dgm:prSet presAssocID="{FC06FBC6-8469-469C-BFB1-B1A7A5573865}" presName="sibTrans" presStyleLbl="sibTrans2D1" presStyleIdx="2" presStyleCnt="6"/>
      <dgm:spPr/>
      <dgm:t>
        <a:bodyPr/>
        <a:lstStyle/>
        <a:p>
          <a:endParaRPr lang="en-IN"/>
        </a:p>
      </dgm:t>
    </dgm:pt>
    <dgm:pt modelId="{2CF27FD9-D01F-4608-9CDC-B70C71B9F09A}" type="pres">
      <dgm:prSet presAssocID="{B31C70A7-3545-4CEA-9E6A-5600E5F873D8}" presName="node" presStyleLbl="node1" presStyleIdx="3" presStyleCnt="6">
        <dgm:presLayoutVars>
          <dgm:bulletEnabled val="1"/>
        </dgm:presLayoutVars>
      </dgm:prSet>
      <dgm:spPr/>
      <dgm:t>
        <a:bodyPr/>
        <a:lstStyle/>
        <a:p>
          <a:endParaRPr lang="en-IN"/>
        </a:p>
      </dgm:t>
    </dgm:pt>
    <dgm:pt modelId="{F4B28CFE-E213-406B-95A7-814C02E60E10}" type="pres">
      <dgm:prSet presAssocID="{B31C70A7-3545-4CEA-9E6A-5600E5F873D8}" presName="dummy" presStyleCnt="0"/>
      <dgm:spPr/>
    </dgm:pt>
    <dgm:pt modelId="{F357EBE3-A06C-46E0-8A4C-103A78EAD649}" type="pres">
      <dgm:prSet presAssocID="{A84BCEFA-5DA5-4991-8EA6-19FB0B5A0B6A}" presName="sibTrans" presStyleLbl="sibTrans2D1" presStyleIdx="3" presStyleCnt="6"/>
      <dgm:spPr/>
      <dgm:t>
        <a:bodyPr/>
        <a:lstStyle/>
        <a:p>
          <a:endParaRPr lang="en-IN"/>
        </a:p>
      </dgm:t>
    </dgm:pt>
    <dgm:pt modelId="{107F8AA1-7A99-4890-B2C1-0966A4FF530A}" type="pres">
      <dgm:prSet presAssocID="{5AC79DA3-F4E0-441E-8ECA-7FCA04402841}" presName="node" presStyleLbl="node1" presStyleIdx="4" presStyleCnt="6">
        <dgm:presLayoutVars>
          <dgm:bulletEnabled val="1"/>
        </dgm:presLayoutVars>
      </dgm:prSet>
      <dgm:spPr/>
      <dgm:t>
        <a:bodyPr/>
        <a:lstStyle/>
        <a:p>
          <a:endParaRPr lang="en-IN"/>
        </a:p>
      </dgm:t>
    </dgm:pt>
    <dgm:pt modelId="{23DE2D93-168C-41EA-9461-73E0CC8A253E}" type="pres">
      <dgm:prSet presAssocID="{5AC79DA3-F4E0-441E-8ECA-7FCA04402841}" presName="dummy" presStyleCnt="0"/>
      <dgm:spPr/>
    </dgm:pt>
    <dgm:pt modelId="{6BFDBD4C-C30D-4EEF-AA56-A947938D8D39}" type="pres">
      <dgm:prSet presAssocID="{76B3724D-66BD-445F-AFF1-589076F4467A}" presName="sibTrans" presStyleLbl="sibTrans2D1" presStyleIdx="4" presStyleCnt="6"/>
      <dgm:spPr/>
      <dgm:t>
        <a:bodyPr/>
        <a:lstStyle/>
        <a:p>
          <a:endParaRPr lang="en-IN"/>
        </a:p>
      </dgm:t>
    </dgm:pt>
    <dgm:pt modelId="{1AFB0EB7-43C3-49C5-A182-6CB3253E9363}" type="pres">
      <dgm:prSet presAssocID="{2ABA122A-0952-418F-A91F-89CB987B638A}" presName="node" presStyleLbl="node1" presStyleIdx="5" presStyleCnt="6">
        <dgm:presLayoutVars>
          <dgm:bulletEnabled val="1"/>
        </dgm:presLayoutVars>
      </dgm:prSet>
      <dgm:spPr/>
      <dgm:t>
        <a:bodyPr/>
        <a:lstStyle/>
        <a:p>
          <a:endParaRPr lang="en-IN"/>
        </a:p>
      </dgm:t>
    </dgm:pt>
    <dgm:pt modelId="{4FE3DF3C-6170-48FB-8987-A06A884882C6}" type="pres">
      <dgm:prSet presAssocID="{2ABA122A-0952-418F-A91F-89CB987B638A}" presName="dummy" presStyleCnt="0"/>
      <dgm:spPr/>
    </dgm:pt>
    <dgm:pt modelId="{188C5C30-DC7E-4146-972D-0E8EFB4C0BD3}" type="pres">
      <dgm:prSet presAssocID="{FCC10091-E795-45F9-BFF1-7B24A4EFA0D1}" presName="sibTrans" presStyleLbl="sibTrans2D1" presStyleIdx="5" presStyleCnt="6"/>
      <dgm:spPr/>
      <dgm:t>
        <a:bodyPr/>
        <a:lstStyle/>
        <a:p>
          <a:endParaRPr lang="en-IN"/>
        </a:p>
      </dgm:t>
    </dgm:pt>
  </dgm:ptLst>
  <dgm:cxnLst>
    <dgm:cxn modelId="{2DACC911-A1BF-4A39-AACA-DFC791CBAF1A}" type="presOf" srcId="{FC06FBC6-8469-469C-BFB1-B1A7A5573865}" destId="{A3920596-D9D7-4D23-9B19-35D708CD2399}" srcOrd="0" destOrd="0" presId="urn:microsoft.com/office/officeart/2005/8/layout/radial6"/>
    <dgm:cxn modelId="{4ADB0F59-614C-4045-8466-F6114DF10416}" srcId="{3A321CDC-C204-4D62-A267-6B568289C549}" destId="{8329136A-8380-4E4D-AEDE-FC8B1217D6CB}" srcOrd="0" destOrd="0" parTransId="{9760BEDC-3A49-4B15-9748-9B277C55F947}" sibTransId="{94B96289-7BFB-4AEF-8CE3-ECEBA8E683A2}"/>
    <dgm:cxn modelId="{84268315-3EF7-48FC-9F5C-452992D919ED}" srcId="{3A321CDC-C204-4D62-A267-6B568289C549}" destId="{53D4DC82-A67A-46FC-8D69-9449A3E2B3DC}" srcOrd="2" destOrd="0" parTransId="{8637BEE9-A468-4558-8944-87B6E63BDE19}" sibTransId="{FC06FBC6-8469-469C-BFB1-B1A7A5573865}"/>
    <dgm:cxn modelId="{9901151A-5D25-4E09-A129-1D75E0A6D4C7}" type="presOf" srcId="{3AF7D91F-1EC5-4AA2-91D7-C57DCED496A6}" destId="{247217CD-9567-431B-8061-F70C25615661}" srcOrd="0" destOrd="0" presId="urn:microsoft.com/office/officeart/2005/8/layout/radial6"/>
    <dgm:cxn modelId="{F5D8E97C-1D0A-4A6D-B9C6-CA7AB9767ED3}" type="presOf" srcId="{FCC10091-E795-45F9-BFF1-7B24A4EFA0D1}" destId="{188C5C30-DC7E-4146-972D-0E8EFB4C0BD3}" srcOrd="0" destOrd="0" presId="urn:microsoft.com/office/officeart/2005/8/layout/radial6"/>
    <dgm:cxn modelId="{2C271EF4-672C-4C4C-8BD1-571E3D5C14B2}" type="presOf" srcId="{76B3724D-66BD-445F-AFF1-589076F4467A}" destId="{6BFDBD4C-C30D-4EEF-AA56-A947938D8D39}" srcOrd="0" destOrd="0" presId="urn:microsoft.com/office/officeart/2005/8/layout/radial6"/>
    <dgm:cxn modelId="{080DF2BA-1865-4510-9240-0FF88E6A5360}" srcId="{3A321CDC-C204-4D62-A267-6B568289C549}" destId="{5AC79DA3-F4E0-441E-8ECA-7FCA04402841}" srcOrd="4" destOrd="0" parTransId="{A575E9E3-BF00-4019-B38B-B4C7832E69DD}" sibTransId="{76B3724D-66BD-445F-AFF1-589076F4467A}"/>
    <dgm:cxn modelId="{620F88E5-FD2A-41AD-ADD1-7177A81A875D}" type="presOf" srcId="{5D6ED4D2-490B-432B-A3D1-9A5C4E7171F5}" destId="{D1A6C1B9-6D04-474F-8843-073ADC8C2112}" srcOrd="0" destOrd="0" presId="urn:microsoft.com/office/officeart/2005/8/layout/radial6"/>
    <dgm:cxn modelId="{39636BCC-56DB-4295-A226-4BC89D3B5A2D}" type="presOf" srcId="{3A321CDC-C204-4D62-A267-6B568289C549}" destId="{E290E55B-628D-44CB-9195-DFDAC2BA8290}" srcOrd="0" destOrd="0" presId="urn:microsoft.com/office/officeart/2005/8/layout/radial6"/>
    <dgm:cxn modelId="{3E408FB6-752B-42CD-AE3B-A80A0FA0C4E3}" type="presOf" srcId="{8329136A-8380-4E4D-AEDE-FC8B1217D6CB}" destId="{8EDB6497-A297-4A22-B2CE-1FD87F8A9E9B}" srcOrd="0" destOrd="0" presId="urn:microsoft.com/office/officeart/2005/8/layout/radial6"/>
    <dgm:cxn modelId="{C8429B6A-967E-48B2-BFAD-874E81F53BE9}" type="presOf" srcId="{A84BCEFA-5DA5-4991-8EA6-19FB0B5A0B6A}" destId="{F357EBE3-A06C-46E0-8A4C-103A78EAD649}" srcOrd="0" destOrd="0" presId="urn:microsoft.com/office/officeart/2005/8/layout/radial6"/>
    <dgm:cxn modelId="{81D2296E-5CF5-4016-9324-F36CC98AAC53}" srcId="{3A321CDC-C204-4D62-A267-6B568289C549}" destId="{B31C70A7-3545-4CEA-9E6A-5600E5F873D8}" srcOrd="3" destOrd="0" parTransId="{F41382B8-381E-4638-9E28-98610F9FE218}" sibTransId="{A84BCEFA-5DA5-4991-8EA6-19FB0B5A0B6A}"/>
    <dgm:cxn modelId="{185725D4-517D-4E89-A614-F4152C8890E0}" type="presOf" srcId="{B63EB3D2-4280-43B4-906A-987C2A65EA7C}" destId="{7F145F9B-825F-47EB-8547-5BC5440FABE2}" srcOrd="0" destOrd="0" presId="urn:microsoft.com/office/officeart/2005/8/layout/radial6"/>
    <dgm:cxn modelId="{1DEBC5C7-6B06-485E-B6E0-40025C82E1DB}" type="presOf" srcId="{2ABA122A-0952-418F-A91F-89CB987B638A}" destId="{1AFB0EB7-43C3-49C5-A182-6CB3253E9363}" srcOrd="0" destOrd="0" presId="urn:microsoft.com/office/officeart/2005/8/layout/radial6"/>
    <dgm:cxn modelId="{5FAEF8B9-D7F4-476F-9350-DC55C994D2C3}" srcId="{3A321CDC-C204-4D62-A267-6B568289C549}" destId="{B63EB3D2-4280-43B4-906A-987C2A65EA7C}" srcOrd="1" destOrd="0" parTransId="{7EAB29A6-CCB3-4E4D-AB05-B58C3F1C4704}" sibTransId="{3AF7D91F-1EC5-4AA2-91D7-C57DCED496A6}"/>
    <dgm:cxn modelId="{2DF332F8-FAF4-4541-BD9F-3D27CC701309}" type="presOf" srcId="{B31C70A7-3545-4CEA-9E6A-5600E5F873D8}" destId="{2CF27FD9-D01F-4608-9CDC-B70C71B9F09A}" srcOrd="0" destOrd="0" presId="urn:microsoft.com/office/officeart/2005/8/layout/radial6"/>
    <dgm:cxn modelId="{584E509B-8B54-4DAA-A3A3-0E3A9D9AC871}" type="presOf" srcId="{94B96289-7BFB-4AEF-8CE3-ECEBA8E683A2}" destId="{4C0A0A93-7979-41CD-A324-BB63D8D7DB42}" srcOrd="0" destOrd="0" presId="urn:microsoft.com/office/officeart/2005/8/layout/radial6"/>
    <dgm:cxn modelId="{E1F1C37E-AB43-40EB-8190-16DAC7343C67}" type="presOf" srcId="{5AC79DA3-F4E0-441E-8ECA-7FCA04402841}" destId="{107F8AA1-7A99-4890-B2C1-0966A4FF530A}" srcOrd="0" destOrd="0" presId="urn:microsoft.com/office/officeart/2005/8/layout/radial6"/>
    <dgm:cxn modelId="{9DC005B2-FF73-4D33-9F11-15C44D48EE0B}" type="presOf" srcId="{53D4DC82-A67A-46FC-8D69-9449A3E2B3DC}" destId="{EDB938CF-C937-4E8D-B7A0-E63EE74E4BCE}" srcOrd="0" destOrd="0" presId="urn:microsoft.com/office/officeart/2005/8/layout/radial6"/>
    <dgm:cxn modelId="{27D8619A-B3C1-4B31-881D-92896AD77397}" srcId="{5D6ED4D2-490B-432B-A3D1-9A5C4E7171F5}" destId="{3A321CDC-C204-4D62-A267-6B568289C549}" srcOrd="0" destOrd="0" parTransId="{BFD5A686-8FA6-4693-9700-4459B469818E}" sibTransId="{3C64A218-F0EB-434C-91C1-2D2359B55CE6}"/>
    <dgm:cxn modelId="{4B4DA8BD-8AB0-4589-AB9E-88604E06D37B}" srcId="{3A321CDC-C204-4D62-A267-6B568289C549}" destId="{2ABA122A-0952-418F-A91F-89CB987B638A}" srcOrd="5" destOrd="0" parTransId="{5D41CFD7-838F-4CB3-A3C5-BE86E410305B}" sibTransId="{FCC10091-E795-45F9-BFF1-7B24A4EFA0D1}"/>
    <dgm:cxn modelId="{34417777-CAF8-4426-803B-8CDD6CE784A1}" type="presParOf" srcId="{D1A6C1B9-6D04-474F-8843-073ADC8C2112}" destId="{E290E55B-628D-44CB-9195-DFDAC2BA8290}" srcOrd="0" destOrd="0" presId="urn:microsoft.com/office/officeart/2005/8/layout/radial6"/>
    <dgm:cxn modelId="{F594C5D3-B43D-4C86-94D4-6B3BB6ED014F}" type="presParOf" srcId="{D1A6C1B9-6D04-474F-8843-073ADC8C2112}" destId="{8EDB6497-A297-4A22-B2CE-1FD87F8A9E9B}" srcOrd="1" destOrd="0" presId="urn:microsoft.com/office/officeart/2005/8/layout/radial6"/>
    <dgm:cxn modelId="{3B67DF51-C730-4A81-A91B-ECD5AED757FC}" type="presParOf" srcId="{D1A6C1B9-6D04-474F-8843-073ADC8C2112}" destId="{BB6D22B0-43F9-4C37-BD62-ECC71BD8A165}" srcOrd="2" destOrd="0" presId="urn:microsoft.com/office/officeart/2005/8/layout/radial6"/>
    <dgm:cxn modelId="{C23D892E-3C1C-4F6A-80A1-F12A3E19396F}" type="presParOf" srcId="{D1A6C1B9-6D04-474F-8843-073ADC8C2112}" destId="{4C0A0A93-7979-41CD-A324-BB63D8D7DB42}" srcOrd="3" destOrd="0" presId="urn:microsoft.com/office/officeart/2005/8/layout/radial6"/>
    <dgm:cxn modelId="{0F836A9D-A2D9-4EA6-9EE3-E20D9AD76156}" type="presParOf" srcId="{D1A6C1B9-6D04-474F-8843-073ADC8C2112}" destId="{7F145F9B-825F-47EB-8547-5BC5440FABE2}" srcOrd="4" destOrd="0" presId="urn:microsoft.com/office/officeart/2005/8/layout/radial6"/>
    <dgm:cxn modelId="{57E029DB-1939-4B37-BCEE-8871D757F7C3}" type="presParOf" srcId="{D1A6C1B9-6D04-474F-8843-073ADC8C2112}" destId="{A467BDB8-B081-4C4E-9614-801577B968D6}" srcOrd="5" destOrd="0" presId="urn:microsoft.com/office/officeart/2005/8/layout/radial6"/>
    <dgm:cxn modelId="{D40DDC3A-0455-4210-BE61-A3BDB32A6262}" type="presParOf" srcId="{D1A6C1B9-6D04-474F-8843-073ADC8C2112}" destId="{247217CD-9567-431B-8061-F70C25615661}" srcOrd="6" destOrd="0" presId="urn:microsoft.com/office/officeart/2005/8/layout/radial6"/>
    <dgm:cxn modelId="{3B402D8C-FDF2-4ED0-96B4-2E8D909BB25D}" type="presParOf" srcId="{D1A6C1B9-6D04-474F-8843-073ADC8C2112}" destId="{EDB938CF-C937-4E8D-B7A0-E63EE74E4BCE}" srcOrd="7" destOrd="0" presId="urn:microsoft.com/office/officeart/2005/8/layout/radial6"/>
    <dgm:cxn modelId="{B251BE93-3086-481E-8D6A-8C27EC8B3D66}" type="presParOf" srcId="{D1A6C1B9-6D04-474F-8843-073ADC8C2112}" destId="{679DFA0D-EA1F-4E3C-8874-100F99328310}" srcOrd="8" destOrd="0" presId="urn:microsoft.com/office/officeart/2005/8/layout/radial6"/>
    <dgm:cxn modelId="{F3776F6A-AB7B-4295-BF91-6D9A68076297}" type="presParOf" srcId="{D1A6C1B9-6D04-474F-8843-073ADC8C2112}" destId="{A3920596-D9D7-4D23-9B19-35D708CD2399}" srcOrd="9" destOrd="0" presId="urn:microsoft.com/office/officeart/2005/8/layout/radial6"/>
    <dgm:cxn modelId="{8C3FBDC1-B90F-49A3-A7CA-C5106CA4BE9B}" type="presParOf" srcId="{D1A6C1B9-6D04-474F-8843-073ADC8C2112}" destId="{2CF27FD9-D01F-4608-9CDC-B70C71B9F09A}" srcOrd="10" destOrd="0" presId="urn:microsoft.com/office/officeart/2005/8/layout/radial6"/>
    <dgm:cxn modelId="{D4947702-627C-493D-A466-5BCDCC7F5D10}" type="presParOf" srcId="{D1A6C1B9-6D04-474F-8843-073ADC8C2112}" destId="{F4B28CFE-E213-406B-95A7-814C02E60E10}" srcOrd="11" destOrd="0" presId="urn:microsoft.com/office/officeart/2005/8/layout/radial6"/>
    <dgm:cxn modelId="{1D7A40BE-0CBC-454F-944B-AAB4B648BED9}" type="presParOf" srcId="{D1A6C1B9-6D04-474F-8843-073ADC8C2112}" destId="{F357EBE3-A06C-46E0-8A4C-103A78EAD649}" srcOrd="12" destOrd="0" presId="urn:microsoft.com/office/officeart/2005/8/layout/radial6"/>
    <dgm:cxn modelId="{47B58F2B-2CE3-401D-876C-44465C5CB4DF}" type="presParOf" srcId="{D1A6C1B9-6D04-474F-8843-073ADC8C2112}" destId="{107F8AA1-7A99-4890-B2C1-0966A4FF530A}" srcOrd="13" destOrd="0" presId="urn:microsoft.com/office/officeart/2005/8/layout/radial6"/>
    <dgm:cxn modelId="{949E10A2-703E-40D2-9DBB-8AF62DDF0D60}" type="presParOf" srcId="{D1A6C1B9-6D04-474F-8843-073ADC8C2112}" destId="{23DE2D93-168C-41EA-9461-73E0CC8A253E}" srcOrd="14" destOrd="0" presId="urn:microsoft.com/office/officeart/2005/8/layout/radial6"/>
    <dgm:cxn modelId="{0DE9560E-A606-428D-8A87-15DC28B9A6F0}" type="presParOf" srcId="{D1A6C1B9-6D04-474F-8843-073ADC8C2112}" destId="{6BFDBD4C-C30D-4EEF-AA56-A947938D8D39}" srcOrd="15" destOrd="0" presId="urn:microsoft.com/office/officeart/2005/8/layout/radial6"/>
    <dgm:cxn modelId="{8C1E53DC-9F95-493F-A062-97DAEE0091A0}" type="presParOf" srcId="{D1A6C1B9-6D04-474F-8843-073ADC8C2112}" destId="{1AFB0EB7-43C3-49C5-A182-6CB3253E9363}" srcOrd="16" destOrd="0" presId="urn:microsoft.com/office/officeart/2005/8/layout/radial6"/>
    <dgm:cxn modelId="{F4775731-26A7-4BFE-B9A4-2193E957AC3B}" type="presParOf" srcId="{D1A6C1B9-6D04-474F-8843-073ADC8C2112}" destId="{4FE3DF3C-6170-48FB-8987-A06A884882C6}" srcOrd="17" destOrd="0" presId="urn:microsoft.com/office/officeart/2005/8/layout/radial6"/>
    <dgm:cxn modelId="{07BDF34D-2E00-4C5D-A812-A3985ADC2797}" type="presParOf" srcId="{D1A6C1B9-6D04-474F-8843-073ADC8C2112}" destId="{188C5C30-DC7E-4146-972D-0E8EFB4C0BD3}"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6ED4D2-490B-432B-A3D1-9A5C4E7171F5}"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endParaRPr lang="en-IN"/>
        </a:p>
      </dgm:t>
    </dgm:pt>
    <dgm:pt modelId="{3A321CDC-C204-4D62-A267-6B568289C549}">
      <dgm:prSet phldrT="[Text]"/>
      <dgm:spPr/>
      <dgm:t>
        <a:bodyPr/>
        <a:lstStyle/>
        <a:p>
          <a:r>
            <a:rPr lang="en-IN" dirty="0"/>
            <a:t>Horizon Delivery</a:t>
          </a:r>
        </a:p>
      </dgm:t>
    </dgm:pt>
    <dgm:pt modelId="{BFD5A686-8FA6-4693-9700-4459B469818E}" type="parTrans" cxnId="{27D8619A-B3C1-4B31-881D-92896AD77397}">
      <dgm:prSet/>
      <dgm:spPr/>
      <dgm:t>
        <a:bodyPr/>
        <a:lstStyle/>
        <a:p>
          <a:endParaRPr lang="en-IN"/>
        </a:p>
      </dgm:t>
    </dgm:pt>
    <dgm:pt modelId="{3C64A218-F0EB-434C-91C1-2D2359B55CE6}" type="sibTrans" cxnId="{27D8619A-B3C1-4B31-881D-92896AD77397}">
      <dgm:prSet/>
      <dgm:spPr/>
      <dgm:t>
        <a:bodyPr/>
        <a:lstStyle/>
        <a:p>
          <a:endParaRPr lang="en-IN"/>
        </a:p>
      </dgm:t>
    </dgm:pt>
    <dgm:pt modelId="{8329136A-8380-4E4D-AEDE-FC8B1217D6CB}">
      <dgm:prSet phldrT="[Text]"/>
      <dgm:spPr/>
      <dgm:t>
        <a:bodyPr/>
        <a:lstStyle/>
        <a:p>
          <a:r>
            <a:rPr lang="en-IN" dirty="0"/>
            <a:t>Develop</a:t>
          </a:r>
        </a:p>
      </dgm:t>
    </dgm:pt>
    <dgm:pt modelId="{9760BEDC-3A49-4B15-9748-9B277C55F947}" type="parTrans" cxnId="{4ADB0F59-614C-4045-8466-F6114DF10416}">
      <dgm:prSet/>
      <dgm:spPr/>
      <dgm:t>
        <a:bodyPr/>
        <a:lstStyle/>
        <a:p>
          <a:endParaRPr lang="en-IN"/>
        </a:p>
      </dgm:t>
    </dgm:pt>
    <dgm:pt modelId="{94B96289-7BFB-4AEF-8CE3-ECEBA8E683A2}" type="sibTrans" cxnId="{4ADB0F59-614C-4045-8466-F6114DF10416}">
      <dgm:prSet/>
      <dgm:spPr/>
      <dgm:t>
        <a:bodyPr/>
        <a:lstStyle/>
        <a:p>
          <a:endParaRPr lang="en-IN"/>
        </a:p>
      </dgm:t>
    </dgm:pt>
    <dgm:pt modelId="{B63EB3D2-4280-43B4-906A-987C2A65EA7C}">
      <dgm:prSet phldrT="[Text]"/>
      <dgm:spPr/>
      <dgm:t>
        <a:bodyPr/>
        <a:lstStyle/>
        <a:p>
          <a:r>
            <a:rPr lang="en-IN" dirty="0"/>
            <a:t>Remediate the dependencies </a:t>
          </a:r>
        </a:p>
      </dgm:t>
    </dgm:pt>
    <dgm:pt modelId="{7EAB29A6-CCB3-4E4D-AB05-B58C3F1C4704}" type="parTrans" cxnId="{5FAEF8B9-D7F4-476F-9350-DC55C994D2C3}">
      <dgm:prSet/>
      <dgm:spPr/>
      <dgm:t>
        <a:bodyPr/>
        <a:lstStyle/>
        <a:p>
          <a:endParaRPr lang="en-IN"/>
        </a:p>
      </dgm:t>
    </dgm:pt>
    <dgm:pt modelId="{3AF7D91F-1EC5-4AA2-91D7-C57DCED496A6}" type="sibTrans" cxnId="{5FAEF8B9-D7F4-476F-9350-DC55C994D2C3}">
      <dgm:prSet/>
      <dgm:spPr/>
      <dgm:t>
        <a:bodyPr/>
        <a:lstStyle/>
        <a:p>
          <a:endParaRPr lang="en-IN"/>
        </a:p>
      </dgm:t>
    </dgm:pt>
    <dgm:pt modelId="{53D4DC82-A67A-46FC-8D69-9449A3E2B3DC}">
      <dgm:prSet phldrT="[Text]"/>
      <dgm:spPr/>
      <dgm:t>
        <a:bodyPr/>
        <a:lstStyle/>
        <a:p>
          <a:r>
            <a:rPr lang="en-IN" dirty="0"/>
            <a:t>Test</a:t>
          </a:r>
        </a:p>
      </dgm:t>
    </dgm:pt>
    <dgm:pt modelId="{8637BEE9-A468-4558-8944-87B6E63BDE19}" type="parTrans" cxnId="{84268315-3EF7-48FC-9F5C-452992D919ED}">
      <dgm:prSet/>
      <dgm:spPr/>
      <dgm:t>
        <a:bodyPr/>
        <a:lstStyle/>
        <a:p>
          <a:endParaRPr lang="en-IN"/>
        </a:p>
      </dgm:t>
    </dgm:pt>
    <dgm:pt modelId="{FC06FBC6-8469-469C-BFB1-B1A7A5573865}" type="sibTrans" cxnId="{84268315-3EF7-48FC-9F5C-452992D919ED}">
      <dgm:prSet/>
      <dgm:spPr/>
      <dgm:t>
        <a:bodyPr/>
        <a:lstStyle/>
        <a:p>
          <a:endParaRPr lang="en-IN"/>
        </a:p>
      </dgm:t>
    </dgm:pt>
    <dgm:pt modelId="{B31C70A7-3545-4CEA-9E6A-5600E5F873D8}">
      <dgm:prSet phldrT="[Text]"/>
      <dgm:spPr/>
      <dgm:t>
        <a:bodyPr/>
        <a:lstStyle/>
        <a:p>
          <a:r>
            <a:rPr lang="en-IN" dirty="0"/>
            <a:t>Deliver</a:t>
          </a:r>
        </a:p>
      </dgm:t>
    </dgm:pt>
    <dgm:pt modelId="{F41382B8-381E-4638-9E28-98610F9FE218}" type="parTrans" cxnId="{81D2296E-5CF5-4016-9324-F36CC98AAC53}">
      <dgm:prSet/>
      <dgm:spPr/>
      <dgm:t>
        <a:bodyPr/>
        <a:lstStyle/>
        <a:p>
          <a:endParaRPr lang="en-IN"/>
        </a:p>
      </dgm:t>
    </dgm:pt>
    <dgm:pt modelId="{A84BCEFA-5DA5-4991-8EA6-19FB0B5A0B6A}" type="sibTrans" cxnId="{81D2296E-5CF5-4016-9324-F36CC98AAC53}">
      <dgm:prSet/>
      <dgm:spPr/>
      <dgm:t>
        <a:bodyPr/>
        <a:lstStyle/>
        <a:p>
          <a:endParaRPr lang="en-IN"/>
        </a:p>
      </dgm:t>
    </dgm:pt>
    <dgm:pt modelId="{D1A6C1B9-6D04-474F-8843-073ADC8C2112}" type="pres">
      <dgm:prSet presAssocID="{5D6ED4D2-490B-432B-A3D1-9A5C4E7171F5}" presName="Name0" presStyleCnt="0">
        <dgm:presLayoutVars>
          <dgm:chMax val="1"/>
          <dgm:dir/>
          <dgm:animLvl val="ctr"/>
          <dgm:resizeHandles val="exact"/>
        </dgm:presLayoutVars>
      </dgm:prSet>
      <dgm:spPr/>
      <dgm:t>
        <a:bodyPr/>
        <a:lstStyle/>
        <a:p>
          <a:endParaRPr lang="en-IN"/>
        </a:p>
      </dgm:t>
    </dgm:pt>
    <dgm:pt modelId="{E290E55B-628D-44CB-9195-DFDAC2BA8290}" type="pres">
      <dgm:prSet presAssocID="{3A321CDC-C204-4D62-A267-6B568289C549}" presName="centerShape" presStyleLbl="node0" presStyleIdx="0" presStyleCnt="1"/>
      <dgm:spPr/>
      <dgm:t>
        <a:bodyPr/>
        <a:lstStyle/>
        <a:p>
          <a:endParaRPr lang="en-IN"/>
        </a:p>
      </dgm:t>
    </dgm:pt>
    <dgm:pt modelId="{8EDB6497-A297-4A22-B2CE-1FD87F8A9E9B}" type="pres">
      <dgm:prSet presAssocID="{8329136A-8380-4E4D-AEDE-FC8B1217D6CB}" presName="node" presStyleLbl="node1" presStyleIdx="0" presStyleCnt="4">
        <dgm:presLayoutVars>
          <dgm:bulletEnabled val="1"/>
        </dgm:presLayoutVars>
      </dgm:prSet>
      <dgm:spPr/>
      <dgm:t>
        <a:bodyPr/>
        <a:lstStyle/>
        <a:p>
          <a:endParaRPr lang="en-IN"/>
        </a:p>
      </dgm:t>
    </dgm:pt>
    <dgm:pt modelId="{BB6D22B0-43F9-4C37-BD62-ECC71BD8A165}" type="pres">
      <dgm:prSet presAssocID="{8329136A-8380-4E4D-AEDE-FC8B1217D6CB}" presName="dummy" presStyleCnt="0"/>
      <dgm:spPr/>
    </dgm:pt>
    <dgm:pt modelId="{4C0A0A93-7979-41CD-A324-BB63D8D7DB42}" type="pres">
      <dgm:prSet presAssocID="{94B96289-7BFB-4AEF-8CE3-ECEBA8E683A2}" presName="sibTrans" presStyleLbl="sibTrans2D1" presStyleIdx="0" presStyleCnt="4"/>
      <dgm:spPr/>
      <dgm:t>
        <a:bodyPr/>
        <a:lstStyle/>
        <a:p>
          <a:endParaRPr lang="en-IN"/>
        </a:p>
      </dgm:t>
    </dgm:pt>
    <dgm:pt modelId="{7F145F9B-825F-47EB-8547-5BC5440FABE2}" type="pres">
      <dgm:prSet presAssocID="{B63EB3D2-4280-43B4-906A-987C2A65EA7C}" presName="node" presStyleLbl="node1" presStyleIdx="1" presStyleCnt="4">
        <dgm:presLayoutVars>
          <dgm:bulletEnabled val="1"/>
        </dgm:presLayoutVars>
      </dgm:prSet>
      <dgm:spPr/>
      <dgm:t>
        <a:bodyPr/>
        <a:lstStyle/>
        <a:p>
          <a:endParaRPr lang="en-IN"/>
        </a:p>
      </dgm:t>
    </dgm:pt>
    <dgm:pt modelId="{A467BDB8-B081-4C4E-9614-801577B968D6}" type="pres">
      <dgm:prSet presAssocID="{B63EB3D2-4280-43B4-906A-987C2A65EA7C}" presName="dummy" presStyleCnt="0"/>
      <dgm:spPr/>
    </dgm:pt>
    <dgm:pt modelId="{247217CD-9567-431B-8061-F70C25615661}" type="pres">
      <dgm:prSet presAssocID="{3AF7D91F-1EC5-4AA2-91D7-C57DCED496A6}" presName="sibTrans" presStyleLbl="sibTrans2D1" presStyleIdx="1" presStyleCnt="4"/>
      <dgm:spPr/>
      <dgm:t>
        <a:bodyPr/>
        <a:lstStyle/>
        <a:p>
          <a:endParaRPr lang="en-IN"/>
        </a:p>
      </dgm:t>
    </dgm:pt>
    <dgm:pt modelId="{EDB938CF-C937-4E8D-B7A0-E63EE74E4BCE}" type="pres">
      <dgm:prSet presAssocID="{53D4DC82-A67A-46FC-8D69-9449A3E2B3DC}" presName="node" presStyleLbl="node1" presStyleIdx="2" presStyleCnt="4">
        <dgm:presLayoutVars>
          <dgm:bulletEnabled val="1"/>
        </dgm:presLayoutVars>
      </dgm:prSet>
      <dgm:spPr/>
      <dgm:t>
        <a:bodyPr/>
        <a:lstStyle/>
        <a:p>
          <a:endParaRPr lang="en-IN"/>
        </a:p>
      </dgm:t>
    </dgm:pt>
    <dgm:pt modelId="{679DFA0D-EA1F-4E3C-8874-100F99328310}" type="pres">
      <dgm:prSet presAssocID="{53D4DC82-A67A-46FC-8D69-9449A3E2B3DC}" presName="dummy" presStyleCnt="0"/>
      <dgm:spPr/>
    </dgm:pt>
    <dgm:pt modelId="{A3920596-D9D7-4D23-9B19-35D708CD2399}" type="pres">
      <dgm:prSet presAssocID="{FC06FBC6-8469-469C-BFB1-B1A7A5573865}" presName="sibTrans" presStyleLbl="sibTrans2D1" presStyleIdx="2" presStyleCnt="4"/>
      <dgm:spPr/>
      <dgm:t>
        <a:bodyPr/>
        <a:lstStyle/>
        <a:p>
          <a:endParaRPr lang="en-IN"/>
        </a:p>
      </dgm:t>
    </dgm:pt>
    <dgm:pt modelId="{2CF27FD9-D01F-4608-9CDC-B70C71B9F09A}" type="pres">
      <dgm:prSet presAssocID="{B31C70A7-3545-4CEA-9E6A-5600E5F873D8}" presName="node" presStyleLbl="node1" presStyleIdx="3" presStyleCnt="4">
        <dgm:presLayoutVars>
          <dgm:bulletEnabled val="1"/>
        </dgm:presLayoutVars>
      </dgm:prSet>
      <dgm:spPr/>
      <dgm:t>
        <a:bodyPr/>
        <a:lstStyle/>
        <a:p>
          <a:endParaRPr lang="en-IN"/>
        </a:p>
      </dgm:t>
    </dgm:pt>
    <dgm:pt modelId="{F4B28CFE-E213-406B-95A7-814C02E60E10}" type="pres">
      <dgm:prSet presAssocID="{B31C70A7-3545-4CEA-9E6A-5600E5F873D8}" presName="dummy" presStyleCnt="0"/>
      <dgm:spPr/>
    </dgm:pt>
    <dgm:pt modelId="{F357EBE3-A06C-46E0-8A4C-103A78EAD649}" type="pres">
      <dgm:prSet presAssocID="{A84BCEFA-5DA5-4991-8EA6-19FB0B5A0B6A}" presName="sibTrans" presStyleLbl="sibTrans2D1" presStyleIdx="3" presStyleCnt="4"/>
      <dgm:spPr/>
      <dgm:t>
        <a:bodyPr/>
        <a:lstStyle/>
        <a:p>
          <a:endParaRPr lang="en-IN"/>
        </a:p>
      </dgm:t>
    </dgm:pt>
  </dgm:ptLst>
  <dgm:cxnLst>
    <dgm:cxn modelId="{3E408FB6-752B-42CD-AE3B-A80A0FA0C4E3}" type="presOf" srcId="{8329136A-8380-4E4D-AEDE-FC8B1217D6CB}" destId="{8EDB6497-A297-4A22-B2CE-1FD87F8A9E9B}" srcOrd="0" destOrd="0" presId="urn:microsoft.com/office/officeart/2005/8/layout/radial6"/>
    <dgm:cxn modelId="{620F88E5-FD2A-41AD-ADD1-7177A81A875D}" type="presOf" srcId="{5D6ED4D2-490B-432B-A3D1-9A5C4E7171F5}" destId="{D1A6C1B9-6D04-474F-8843-073ADC8C2112}" srcOrd="0" destOrd="0" presId="urn:microsoft.com/office/officeart/2005/8/layout/radial6"/>
    <dgm:cxn modelId="{81D2296E-5CF5-4016-9324-F36CC98AAC53}" srcId="{3A321CDC-C204-4D62-A267-6B568289C549}" destId="{B31C70A7-3545-4CEA-9E6A-5600E5F873D8}" srcOrd="3" destOrd="0" parTransId="{F41382B8-381E-4638-9E28-98610F9FE218}" sibTransId="{A84BCEFA-5DA5-4991-8EA6-19FB0B5A0B6A}"/>
    <dgm:cxn modelId="{C8429B6A-967E-48B2-BFAD-874E81F53BE9}" type="presOf" srcId="{A84BCEFA-5DA5-4991-8EA6-19FB0B5A0B6A}" destId="{F357EBE3-A06C-46E0-8A4C-103A78EAD649}" srcOrd="0" destOrd="0" presId="urn:microsoft.com/office/officeart/2005/8/layout/radial6"/>
    <dgm:cxn modelId="{9901151A-5D25-4E09-A129-1D75E0A6D4C7}" type="presOf" srcId="{3AF7D91F-1EC5-4AA2-91D7-C57DCED496A6}" destId="{247217CD-9567-431B-8061-F70C25615661}" srcOrd="0" destOrd="0" presId="urn:microsoft.com/office/officeart/2005/8/layout/radial6"/>
    <dgm:cxn modelId="{5FAEF8B9-D7F4-476F-9350-DC55C994D2C3}" srcId="{3A321CDC-C204-4D62-A267-6B568289C549}" destId="{B63EB3D2-4280-43B4-906A-987C2A65EA7C}" srcOrd="1" destOrd="0" parTransId="{7EAB29A6-CCB3-4E4D-AB05-B58C3F1C4704}" sibTransId="{3AF7D91F-1EC5-4AA2-91D7-C57DCED496A6}"/>
    <dgm:cxn modelId="{39636BCC-56DB-4295-A226-4BC89D3B5A2D}" type="presOf" srcId="{3A321CDC-C204-4D62-A267-6B568289C549}" destId="{E290E55B-628D-44CB-9195-DFDAC2BA8290}" srcOrd="0" destOrd="0" presId="urn:microsoft.com/office/officeart/2005/8/layout/radial6"/>
    <dgm:cxn modelId="{84268315-3EF7-48FC-9F5C-452992D919ED}" srcId="{3A321CDC-C204-4D62-A267-6B568289C549}" destId="{53D4DC82-A67A-46FC-8D69-9449A3E2B3DC}" srcOrd="2" destOrd="0" parTransId="{8637BEE9-A468-4558-8944-87B6E63BDE19}" sibTransId="{FC06FBC6-8469-469C-BFB1-B1A7A5573865}"/>
    <dgm:cxn modelId="{9DC005B2-FF73-4D33-9F11-15C44D48EE0B}" type="presOf" srcId="{53D4DC82-A67A-46FC-8D69-9449A3E2B3DC}" destId="{EDB938CF-C937-4E8D-B7A0-E63EE74E4BCE}" srcOrd="0" destOrd="0" presId="urn:microsoft.com/office/officeart/2005/8/layout/radial6"/>
    <dgm:cxn modelId="{2DACC911-A1BF-4A39-AACA-DFC791CBAF1A}" type="presOf" srcId="{FC06FBC6-8469-469C-BFB1-B1A7A5573865}" destId="{A3920596-D9D7-4D23-9B19-35D708CD2399}" srcOrd="0" destOrd="0" presId="urn:microsoft.com/office/officeart/2005/8/layout/radial6"/>
    <dgm:cxn modelId="{2DF332F8-FAF4-4541-BD9F-3D27CC701309}" type="presOf" srcId="{B31C70A7-3545-4CEA-9E6A-5600E5F873D8}" destId="{2CF27FD9-D01F-4608-9CDC-B70C71B9F09A}" srcOrd="0" destOrd="0" presId="urn:microsoft.com/office/officeart/2005/8/layout/radial6"/>
    <dgm:cxn modelId="{584E509B-8B54-4DAA-A3A3-0E3A9D9AC871}" type="presOf" srcId="{94B96289-7BFB-4AEF-8CE3-ECEBA8E683A2}" destId="{4C0A0A93-7979-41CD-A324-BB63D8D7DB42}" srcOrd="0" destOrd="0" presId="urn:microsoft.com/office/officeart/2005/8/layout/radial6"/>
    <dgm:cxn modelId="{185725D4-517D-4E89-A614-F4152C8890E0}" type="presOf" srcId="{B63EB3D2-4280-43B4-906A-987C2A65EA7C}" destId="{7F145F9B-825F-47EB-8547-5BC5440FABE2}" srcOrd="0" destOrd="0" presId="urn:microsoft.com/office/officeart/2005/8/layout/radial6"/>
    <dgm:cxn modelId="{27D8619A-B3C1-4B31-881D-92896AD77397}" srcId="{5D6ED4D2-490B-432B-A3D1-9A5C4E7171F5}" destId="{3A321CDC-C204-4D62-A267-6B568289C549}" srcOrd="0" destOrd="0" parTransId="{BFD5A686-8FA6-4693-9700-4459B469818E}" sibTransId="{3C64A218-F0EB-434C-91C1-2D2359B55CE6}"/>
    <dgm:cxn modelId="{4ADB0F59-614C-4045-8466-F6114DF10416}" srcId="{3A321CDC-C204-4D62-A267-6B568289C549}" destId="{8329136A-8380-4E4D-AEDE-FC8B1217D6CB}" srcOrd="0" destOrd="0" parTransId="{9760BEDC-3A49-4B15-9748-9B277C55F947}" sibTransId="{94B96289-7BFB-4AEF-8CE3-ECEBA8E683A2}"/>
    <dgm:cxn modelId="{34417777-CAF8-4426-803B-8CDD6CE784A1}" type="presParOf" srcId="{D1A6C1B9-6D04-474F-8843-073ADC8C2112}" destId="{E290E55B-628D-44CB-9195-DFDAC2BA8290}" srcOrd="0" destOrd="0" presId="urn:microsoft.com/office/officeart/2005/8/layout/radial6"/>
    <dgm:cxn modelId="{F594C5D3-B43D-4C86-94D4-6B3BB6ED014F}" type="presParOf" srcId="{D1A6C1B9-6D04-474F-8843-073ADC8C2112}" destId="{8EDB6497-A297-4A22-B2CE-1FD87F8A9E9B}" srcOrd="1" destOrd="0" presId="urn:microsoft.com/office/officeart/2005/8/layout/radial6"/>
    <dgm:cxn modelId="{3B67DF51-C730-4A81-A91B-ECD5AED757FC}" type="presParOf" srcId="{D1A6C1B9-6D04-474F-8843-073ADC8C2112}" destId="{BB6D22B0-43F9-4C37-BD62-ECC71BD8A165}" srcOrd="2" destOrd="0" presId="urn:microsoft.com/office/officeart/2005/8/layout/radial6"/>
    <dgm:cxn modelId="{C23D892E-3C1C-4F6A-80A1-F12A3E19396F}" type="presParOf" srcId="{D1A6C1B9-6D04-474F-8843-073ADC8C2112}" destId="{4C0A0A93-7979-41CD-A324-BB63D8D7DB42}" srcOrd="3" destOrd="0" presId="urn:microsoft.com/office/officeart/2005/8/layout/radial6"/>
    <dgm:cxn modelId="{0F836A9D-A2D9-4EA6-9EE3-E20D9AD76156}" type="presParOf" srcId="{D1A6C1B9-6D04-474F-8843-073ADC8C2112}" destId="{7F145F9B-825F-47EB-8547-5BC5440FABE2}" srcOrd="4" destOrd="0" presId="urn:microsoft.com/office/officeart/2005/8/layout/radial6"/>
    <dgm:cxn modelId="{57E029DB-1939-4B37-BCEE-8871D757F7C3}" type="presParOf" srcId="{D1A6C1B9-6D04-474F-8843-073ADC8C2112}" destId="{A467BDB8-B081-4C4E-9614-801577B968D6}" srcOrd="5" destOrd="0" presId="urn:microsoft.com/office/officeart/2005/8/layout/radial6"/>
    <dgm:cxn modelId="{D40DDC3A-0455-4210-BE61-A3BDB32A6262}" type="presParOf" srcId="{D1A6C1B9-6D04-474F-8843-073ADC8C2112}" destId="{247217CD-9567-431B-8061-F70C25615661}" srcOrd="6" destOrd="0" presId="urn:microsoft.com/office/officeart/2005/8/layout/radial6"/>
    <dgm:cxn modelId="{3B402D8C-FDF2-4ED0-96B4-2E8D909BB25D}" type="presParOf" srcId="{D1A6C1B9-6D04-474F-8843-073ADC8C2112}" destId="{EDB938CF-C937-4E8D-B7A0-E63EE74E4BCE}" srcOrd="7" destOrd="0" presId="urn:microsoft.com/office/officeart/2005/8/layout/radial6"/>
    <dgm:cxn modelId="{B251BE93-3086-481E-8D6A-8C27EC8B3D66}" type="presParOf" srcId="{D1A6C1B9-6D04-474F-8843-073ADC8C2112}" destId="{679DFA0D-EA1F-4E3C-8874-100F99328310}" srcOrd="8" destOrd="0" presId="urn:microsoft.com/office/officeart/2005/8/layout/radial6"/>
    <dgm:cxn modelId="{F3776F6A-AB7B-4295-BF91-6D9A68076297}" type="presParOf" srcId="{D1A6C1B9-6D04-474F-8843-073ADC8C2112}" destId="{A3920596-D9D7-4D23-9B19-35D708CD2399}" srcOrd="9" destOrd="0" presId="urn:microsoft.com/office/officeart/2005/8/layout/radial6"/>
    <dgm:cxn modelId="{8C3FBDC1-B90F-49A3-A7CA-C5106CA4BE9B}" type="presParOf" srcId="{D1A6C1B9-6D04-474F-8843-073ADC8C2112}" destId="{2CF27FD9-D01F-4608-9CDC-B70C71B9F09A}" srcOrd="10" destOrd="0" presId="urn:microsoft.com/office/officeart/2005/8/layout/radial6"/>
    <dgm:cxn modelId="{D4947702-627C-493D-A466-5BCDCC7F5D10}" type="presParOf" srcId="{D1A6C1B9-6D04-474F-8843-073ADC8C2112}" destId="{F4B28CFE-E213-406B-95A7-814C02E60E10}" srcOrd="11" destOrd="0" presId="urn:microsoft.com/office/officeart/2005/8/layout/radial6"/>
    <dgm:cxn modelId="{1D7A40BE-0CBC-454F-944B-AAB4B648BED9}" type="presParOf" srcId="{D1A6C1B9-6D04-474F-8843-073ADC8C2112}" destId="{F357EBE3-A06C-46E0-8A4C-103A78EAD649}" srcOrd="12" destOrd="0" presId="urn:microsoft.com/office/officeart/2005/8/layout/radial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F25AD5-E0B2-43EA-AE6E-19FA6E24952C}" type="doc">
      <dgm:prSet loTypeId="urn:microsoft.com/office/officeart/2005/8/layout/hList3" loCatId="list" qsTypeId="urn:microsoft.com/office/officeart/2005/8/quickstyle/simple1" qsCatId="simple" csTypeId="urn:microsoft.com/office/officeart/2005/8/colors/accent5_5" csCatId="accent5" phldr="1"/>
      <dgm:spPr/>
      <dgm:t>
        <a:bodyPr/>
        <a:lstStyle/>
        <a:p>
          <a:endParaRPr lang="en-IN"/>
        </a:p>
      </dgm:t>
    </dgm:pt>
    <dgm:pt modelId="{EF594B20-6AB1-4CE2-98BE-C45140EE7C16}">
      <dgm:prSet phldrT="[Text]"/>
      <dgm:spPr/>
      <dgm:t>
        <a:bodyPr/>
        <a:lstStyle/>
        <a:p>
          <a:r>
            <a:rPr lang="en-IN" dirty="0"/>
            <a:t>Portfolio Rationalization &amp; Analysis</a:t>
          </a:r>
        </a:p>
      </dgm:t>
    </dgm:pt>
    <dgm:pt modelId="{9C1E92A2-6123-4EE0-AE35-88C596912D13}" type="parTrans" cxnId="{40DA926F-DDA5-4912-85BE-89C76FCE47F7}">
      <dgm:prSet/>
      <dgm:spPr/>
      <dgm:t>
        <a:bodyPr/>
        <a:lstStyle/>
        <a:p>
          <a:endParaRPr lang="en-IN"/>
        </a:p>
      </dgm:t>
    </dgm:pt>
    <dgm:pt modelId="{81764BE9-79E3-4459-A261-410349FEDD0B}" type="sibTrans" cxnId="{40DA926F-DDA5-4912-85BE-89C76FCE47F7}">
      <dgm:prSet/>
      <dgm:spPr/>
      <dgm:t>
        <a:bodyPr/>
        <a:lstStyle/>
        <a:p>
          <a:endParaRPr lang="en-IN"/>
        </a:p>
      </dgm:t>
    </dgm:pt>
    <dgm:pt modelId="{C9F6BA7A-EA37-4F6B-A73A-50AE644D65CF}">
      <dgm:prSet phldrT="[Text]"/>
      <dgm:spPr/>
      <dgm:t>
        <a:bodyPr/>
        <a:lstStyle/>
        <a:p>
          <a:r>
            <a:rPr lang="en-US" dirty="0"/>
            <a:t>Tool Driven Inventory Analysis &amp; Classification</a:t>
          </a:r>
          <a:endParaRPr lang="en-IN" dirty="0"/>
        </a:p>
      </dgm:t>
    </dgm:pt>
    <dgm:pt modelId="{DA40FA4F-CAAC-4DA7-AF84-44ADC95C0381}" type="parTrans" cxnId="{A14C887C-24F7-4DC6-BC15-4725BDA3BB31}">
      <dgm:prSet/>
      <dgm:spPr/>
      <dgm:t>
        <a:bodyPr/>
        <a:lstStyle/>
        <a:p>
          <a:endParaRPr lang="en-IN"/>
        </a:p>
      </dgm:t>
    </dgm:pt>
    <dgm:pt modelId="{A16DC127-369E-41F9-B722-66E181FF4C9E}" type="sibTrans" cxnId="{A14C887C-24F7-4DC6-BC15-4725BDA3BB31}">
      <dgm:prSet/>
      <dgm:spPr/>
      <dgm:t>
        <a:bodyPr/>
        <a:lstStyle/>
        <a:p>
          <a:endParaRPr lang="en-IN"/>
        </a:p>
      </dgm:t>
    </dgm:pt>
    <dgm:pt modelId="{6D38A8E1-4F69-4597-8C00-24A0F9A06723}">
      <dgm:prSet phldrT="[Text]"/>
      <dgm:spPr/>
      <dgm:t>
        <a:bodyPr/>
        <a:lstStyle/>
        <a:p>
          <a:r>
            <a:rPr lang="en-IN" dirty="0"/>
            <a:t>Tool Driven Dependency Analysis</a:t>
          </a:r>
        </a:p>
      </dgm:t>
    </dgm:pt>
    <dgm:pt modelId="{07F9D2E4-BD24-4581-BBA4-A0E494980E15}" type="parTrans" cxnId="{897B81D8-1EB5-4724-BE70-7B43E3364372}">
      <dgm:prSet/>
      <dgm:spPr/>
      <dgm:t>
        <a:bodyPr/>
        <a:lstStyle/>
        <a:p>
          <a:endParaRPr lang="en-IN"/>
        </a:p>
      </dgm:t>
    </dgm:pt>
    <dgm:pt modelId="{3914A34E-69DA-40A2-B63B-7FEA231B538E}" type="sibTrans" cxnId="{897B81D8-1EB5-4724-BE70-7B43E3364372}">
      <dgm:prSet/>
      <dgm:spPr/>
      <dgm:t>
        <a:bodyPr/>
        <a:lstStyle/>
        <a:p>
          <a:endParaRPr lang="en-IN"/>
        </a:p>
      </dgm:t>
    </dgm:pt>
    <dgm:pt modelId="{92AC8949-78B9-4C49-A903-9792DDB021E3}" type="pres">
      <dgm:prSet presAssocID="{AAF25AD5-E0B2-43EA-AE6E-19FA6E24952C}" presName="composite" presStyleCnt="0">
        <dgm:presLayoutVars>
          <dgm:chMax val="1"/>
          <dgm:dir/>
          <dgm:resizeHandles val="exact"/>
        </dgm:presLayoutVars>
      </dgm:prSet>
      <dgm:spPr/>
      <dgm:t>
        <a:bodyPr/>
        <a:lstStyle/>
        <a:p>
          <a:endParaRPr lang="en-IN"/>
        </a:p>
      </dgm:t>
    </dgm:pt>
    <dgm:pt modelId="{EBAD20E0-8A69-493F-9CD7-8705054CF907}" type="pres">
      <dgm:prSet presAssocID="{EF594B20-6AB1-4CE2-98BE-C45140EE7C16}" presName="roof" presStyleLbl="dkBgShp" presStyleIdx="0" presStyleCnt="2"/>
      <dgm:spPr/>
      <dgm:t>
        <a:bodyPr/>
        <a:lstStyle/>
        <a:p>
          <a:endParaRPr lang="en-IN"/>
        </a:p>
      </dgm:t>
    </dgm:pt>
    <dgm:pt modelId="{54F65E6E-82F8-4AEF-A91F-B42C41EDBDDB}" type="pres">
      <dgm:prSet presAssocID="{EF594B20-6AB1-4CE2-98BE-C45140EE7C16}" presName="pillars" presStyleCnt="0"/>
      <dgm:spPr/>
    </dgm:pt>
    <dgm:pt modelId="{1740F758-EA90-427E-A6C3-368866D019F1}" type="pres">
      <dgm:prSet presAssocID="{EF594B20-6AB1-4CE2-98BE-C45140EE7C16}" presName="pillar1" presStyleLbl="node1" presStyleIdx="0" presStyleCnt="2" custLinFactNeighborY="-459">
        <dgm:presLayoutVars>
          <dgm:bulletEnabled val="1"/>
        </dgm:presLayoutVars>
      </dgm:prSet>
      <dgm:spPr/>
      <dgm:t>
        <a:bodyPr/>
        <a:lstStyle/>
        <a:p>
          <a:endParaRPr lang="en-IN"/>
        </a:p>
      </dgm:t>
    </dgm:pt>
    <dgm:pt modelId="{08F7D7F7-21ED-4889-8971-664F61778525}" type="pres">
      <dgm:prSet presAssocID="{6D38A8E1-4F69-4597-8C00-24A0F9A06723}" presName="pillarX" presStyleLbl="node1" presStyleIdx="1" presStyleCnt="2">
        <dgm:presLayoutVars>
          <dgm:bulletEnabled val="1"/>
        </dgm:presLayoutVars>
      </dgm:prSet>
      <dgm:spPr/>
      <dgm:t>
        <a:bodyPr/>
        <a:lstStyle/>
        <a:p>
          <a:endParaRPr lang="en-IN"/>
        </a:p>
      </dgm:t>
    </dgm:pt>
    <dgm:pt modelId="{EA27AF15-B30E-43B5-9123-94647729E1C4}" type="pres">
      <dgm:prSet presAssocID="{EF594B20-6AB1-4CE2-98BE-C45140EE7C16}" presName="base" presStyleLbl="dkBgShp" presStyleIdx="1" presStyleCnt="2"/>
      <dgm:spPr/>
    </dgm:pt>
  </dgm:ptLst>
  <dgm:cxnLst>
    <dgm:cxn modelId="{E5040342-78F1-4D7C-A2F5-D741CB75EF72}" type="presOf" srcId="{C9F6BA7A-EA37-4F6B-A73A-50AE644D65CF}" destId="{1740F758-EA90-427E-A6C3-368866D019F1}" srcOrd="0" destOrd="0" presId="urn:microsoft.com/office/officeart/2005/8/layout/hList3"/>
    <dgm:cxn modelId="{20F8D34E-F686-4EE7-906B-7EDF46314318}" type="presOf" srcId="{EF594B20-6AB1-4CE2-98BE-C45140EE7C16}" destId="{EBAD20E0-8A69-493F-9CD7-8705054CF907}" srcOrd="0" destOrd="0" presId="urn:microsoft.com/office/officeart/2005/8/layout/hList3"/>
    <dgm:cxn modelId="{A14C887C-24F7-4DC6-BC15-4725BDA3BB31}" srcId="{EF594B20-6AB1-4CE2-98BE-C45140EE7C16}" destId="{C9F6BA7A-EA37-4F6B-A73A-50AE644D65CF}" srcOrd="0" destOrd="0" parTransId="{DA40FA4F-CAAC-4DA7-AF84-44ADC95C0381}" sibTransId="{A16DC127-369E-41F9-B722-66E181FF4C9E}"/>
    <dgm:cxn modelId="{897B81D8-1EB5-4724-BE70-7B43E3364372}" srcId="{EF594B20-6AB1-4CE2-98BE-C45140EE7C16}" destId="{6D38A8E1-4F69-4597-8C00-24A0F9A06723}" srcOrd="1" destOrd="0" parTransId="{07F9D2E4-BD24-4581-BBA4-A0E494980E15}" sibTransId="{3914A34E-69DA-40A2-B63B-7FEA231B538E}"/>
    <dgm:cxn modelId="{6B630B12-5785-4129-B738-87BE53223E8D}" type="presOf" srcId="{6D38A8E1-4F69-4597-8C00-24A0F9A06723}" destId="{08F7D7F7-21ED-4889-8971-664F61778525}" srcOrd="0" destOrd="0" presId="urn:microsoft.com/office/officeart/2005/8/layout/hList3"/>
    <dgm:cxn modelId="{40DA926F-DDA5-4912-85BE-89C76FCE47F7}" srcId="{AAF25AD5-E0B2-43EA-AE6E-19FA6E24952C}" destId="{EF594B20-6AB1-4CE2-98BE-C45140EE7C16}" srcOrd="0" destOrd="0" parTransId="{9C1E92A2-6123-4EE0-AE35-88C596912D13}" sibTransId="{81764BE9-79E3-4459-A261-410349FEDD0B}"/>
    <dgm:cxn modelId="{B32768A6-2A40-4C04-81A3-C437D2B2A531}" type="presOf" srcId="{AAF25AD5-E0B2-43EA-AE6E-19FA6E24952C}" destId="{92AC8949-78B9-4C49-A903-9792DDB021E3}" srcOrd="0" destOrd="0" presId="urn:microsoft.com/office/officeart/2005/8/layout/hList3"/>
    <dgm:cxn modelId="{E749CCC6-A29D-40D9-BCC4-1ED0F2091C7F}" type="presParOf" srcId="{92AC8949-78B9-4C49-A903-9792DDB021E3}" destId="{EBAD20E0-8A69-493F-9CD7-8705054CF907}" srcOrd="0" destOrd="0" presId="urn:microsoft.com/office/officeart/2005/8/layout/hList3"/>
    <dgm:cxn modelId="{FDD84465-F415-49DA-A0B7-03AEA4FA220F}" type="presParOf" srcId="{92AC8949-78B9-4C49-A903-9792DDB021E3}" destId="{54F65E6E-82F8-4AEF-A91F-B42C41EDBDDB}" srcOrd="1" destOrd="0" presId="urn:microsoft.com/office/officeart/2005/8/layout/hList3"/>
    <dgm:cxn modelId="{ABB5D1A6-FB18-45E3-A1F6-3235D0F0A6EB}" type="presParOf" srcId="{54F65E6E-82F8-4AEF-A91F-B42C41EDBDDB}" destId="{1740F758-EA90-427E-A6C3-368866D019F1}" srcOrd="0" destOrd="0" presId="urn:microsoft.com/office/officeart/2005/8/layout/hList3"/>
    <dgm:cxn modelId="{DC7FD98B-4F4D-4477-8DA5-06B25AAC835A}" type="presParOf" srcId="{54F65E6E-82F8-4AEF-A91F-B42C41EDBDDB}" destId="{08F7D7F7-21ED-4889-8971-664F61778525}" srcOrd="1" destOrd="0" presId="urn:microsoft.com/office/officeart/2005/8/layout/hList3"/>
    <dgm:cxn modelId="{540702BB-2E90-42D1-9F3B-C5FF2AFCF80E}" type="presParOf" srcId="{92AC8949-78B9-4C49-A903-9792DDB021E3}" destId="{EA27AF15-B30E-43B5-9123-94647729E1C4}" srcOrd="2" destOrd="0" presId="urn:microsoft.com/office/officeart/2005/8/layout/hLis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61F7ED-8BEB-417D-9232-F872B0EC39F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IN"/>
        </a:p>
      </dgm:t>
    </dgm:pt>
    <dgm:pt modelId="{52F4DE4C-73E5-4F65-A2FB-303A682E968F}">
      <dgm:prSet phldrT="[Text]" custT="1"/>
      <dgm:spPr/>
      <dgm:t>
        <a:bodyPr/>
        <a:lstStyle/>
        <a:p>
          <a:r>
            <a:rPr lang="en-IN" sz="3200" dirty="0"/>
            <a:t>Event Driven Message Based Integration</a:t>
          </a:r>
        </a:p>
      </dgm:t>
    </dgm:pt>
    <dgm:pt modelId="{E094E9D4-66F0-4585-81FF-9606222AB2D5}" type="parTrans" cxnId="{26D62A73-A67D-4154-B21B-E0C950880C92}">
      <dgm:prSet/>
      <dgm:spPr/>
      <dgm:t>
        <a:bodyPr/>
        <a:lstStyle/>
        <a:p>
          <a:endParaRPr lang="en-IN" sz="3200"/>
        </a:p>
      </dgm:t>
    </dgm:pt>
    <dgm:pt modelId="{A06E93F2-0AC2-49D9-B6AC-6C6748FDEF88}" type="sibTrans" cxnId="{26D62A73-A67D-4154-B21B-E0C950880C92}">
      <dgm:prSet/>
      <dgm:spPr/>
      <dgm:t>
        <a:bodyPr/>
        <a:lstStyle/>
        <a:p>
          <a:endParaRPr lang="en-IN" sz="3200"/>
        </a:p>
      </dgm:t>
    </dgm:pt>
    <dgm:pt modelId="{D44BB251-55E8-4883-98E4-2C8490D61ED8}">
      <dgm:prSet phldrT="[Text]" custT="1"/>
      <dgm:spPr/>
      <dgm:t>
        <a:bodyPr/>
        <a:lstStyle/>
        <a:p>
          <a:r>
            <a:rPr lang="en-IN" sz="3200" dirty="0"/>
            <a:t>Common Digital Architecture &amp; Platform</a:t>
          </a:r>
        </a:p>
      </dgm:t>
    </dgm:pt>
    <dgm:pt modelId="{50B7C767-C44D-41D0-8E89-53784FF034DA}" type="parTrans" cxnId="{B647D66C-54E3-40A5-BA0E-CFB397B2B3AD}">
      <dgm:prSet/>
      <dgm:spPr/>
      <dgm:t>
        <a:bodyPr/>
        <a:lstStyle/>
        <a:p>
          <a:endParaRPr lang="en-IN" sz="3200"/>
        </a:p>
      </dgm:t>
    </dgm:pt>
    <dgm:pt modelId="{EC33408F-C461-4314-BB54-95B43B8D891C}" type="sibTrans" cxnId="{B647D66C-54E3-40A5-BA0E-CFB397B2B3AD}">
      <dgm:prSet/>
      <dgm:spPr/>
      <dgm:t>
        <a:bodyPr/>
        <a:lstStyle/>
        <a:p>
          <a:endParaRPr lang="en-IN" sz="3200"/>
        </a:p>
      </dgm:t>
    </dgm:pt>
    <dgm:pt modelId="{A0E3EE7A-CCAF-49E0-953F-791D2E3055D6}">
      <dgm:prSet phldrT="[Text]" custT="1"/>
      <dgm:spPr/>
      <dgm:t>
        <a:bodyPr/>
        <a:lstStyle/>
        <a:p>
          <a:r>
            <a:rPr lang="en-IN" sz="3200" dirty="0"/>
            <a:t>Iterative Mainframe  &amp; Midframe Decoupling</a:t>
          </a:r>
        </a:p>
      </dgm:t>
    </dgm:pt>
    <dgm:pt modelId="{568FFEBF-BBA6-4904-B608-5454129B1746}" type="parTrans" cxnId="{D7728015-1BCA-4FED-8E80-3806E1C2560D}">
      <dgm:prSet/>
      <dgm:spPr/>
      <dgm:t>
        <a:bodyPr/>
        <a:lstStyle/>
        <a:p>
          <a:endParaRPr lang="en-IN" sz="3200"/>
        </a:p>
      </dgm:t>
    </dgm:pt>
    <dgm:pt modelId="{3C51565D-A354-4289-AC93-98D8D9E4B8E7}" type="sibTrans" cxnId="{D7728015-1BCA-4FED-8E80-3806E1C2560D}">
      <dgm:prSet/>
      <dgm:spPr/>
      <dgm:t>
        <a:bodyPr/>
        <a:lstStyle/>
        <a:p>
          <a:endParaRPr lang="en-IN" sz="3200"/>
        </a:p>
      </dgm:t>
    </dgm:pt>
    <dgm:pt modelId="{C1978934-635F-4417-80D1-6C8D2E84AE9B}">
      <dgm:prSet phldrT="[Text]" custT="1"/>
      <dgm:spPr/>
      <dgm:t>
        <a:bodyPr/>
        <a:lstStyle/>
        <a:p>
          <a:r>
            <a:rPr lang="en-IN" sz="3200" dirty="0"/>
            <a:t>Container Based Microservices</a:t>
          </a:r>
        </a:p>
      </dgm:t>
    </dgm:pt>
    <dgm:pt modelId="{A5936E9B-F4CB-4C05-9862-ADE6B6DC4C32}" type="parTrans" cxnId="{C80DA808-DCF3-4FA8-A342-22A3B820A98E}">
      <dgm:prSet/>
      <dgm:spPr/>
      <dgm:t>
        <a:bodyPr/>
        <a:lstStyle/>
        <a:p>
          <a:endParaRPr lang="en-IN" sz="3200"/>
        </a:p>
      </dgm:t>
    </dgm:pt>
    <dgm:pt modelId="{263D7E19-180B-4F50-9AD1-E3A7C3D3D778}" type="sibTrans" cxnId="{C80DA808-DCF3-4FA8-A342-22A3B820A98E}">
      <dgm:prSet/>
      <dgm:spPr/>
      <dgm:t>
        <a:bodyPr/>
        <a:lstStyle/>
        <a:p>
          <a:endParaRPr lang="en-IN" sz="3200"/>
        </a:p>
      </dgm:t>
    </dgm:pt>
    <dgm:pt modelId="{59C5FFB8-26FD-471B-9DD4-2DDE68A5E5FE}">
      <dgm:prSet phldrT="[Text]" custT="1"/>
      <dgm:spPr/>
      <dgm:t>
        <a:bodyPr/>
        <a:lstStyle/>
        <a:p>
          <a:r>
            <a:rPr lang="en-IN" sz="3200" dirty="0"/>
            <a:t>Low Code – BPM EIP RPA</a:t>
          </a:r>
        </a:p>
      </dgm:t>
    </dgm:pt>
    <dgm:pt modelId="{0A0CECB3-3363-43AE-ABAB-C83DEB960520}" type="parTrans" cxnId="{04360B41-7592-4CDA-B747-1176B4641F02}">
      <dgm:prSet/>
      <dgm:spPr/>
      <dgm:t>
        <a:bodyPr/>
        <a:lstStyle/>
        <a:p>
          <a:endParaRPr lang="en-IN" sz="3200"/>
        </a:p>
      </dgm:t>
    </dgm:pt>
    <dgm:pt modelId="{2DE63050-EEC9-4E61-9A71-C6C470DA833B}" type="sibTrans" cxnId="{04360B41-7592-4CDA-B747-1176B4641F02}">
      <dgm:prSet/>
      <dgm:spPr/>
      <dgm:t>
        <a:bodyPr/>
        <a:lstStyle/>
        <a:p>
          <a:endParaRPr lang="en-IN" sz="3200"/>
        </a:p>
      </dgm:t>
    </dgm:pt>
    <dgm:pt modelId="{E9AAAAAB-51E9-4D88-99CF-237590440D54}" type="pres">
      <dgm:prSet presAssocID="{7661F7ED-8BEB-417D-9232-F872B0EC39FC}" presName="linear" presStyleCnt="0">
        <dgm:presLayoutVars>
          <dgm:animLvl val="lvl"/>
          <dgm:resizeHandles val="exact"/>
        </dgm:presLayoutVars>
      </dgm:prSet>
      <dgm:spPr/>
      <dgm:t>
        <a:bodyPr/>
        <a:lstStyle/>
        <a:p>
          <a:endParaRPr lang="en-IN"/>
        </a:p>
      </dgm:t>
    </dgm:pt>
    <dgm:pt modelId="{E7FA02C7-47CE-44F2-9B72-9A58FBD2780B}" type="pres">
      <dgm:prSet presAssocID="{D44BB251-55E8-4883-98E4-2C8490D61ED8}" presName="parentText" presStyleLbl="node1" presStyleIdx="0" presStyleCnt="5">
        <dgm:presLayoutVars>
          <dgm:chMax val="0"/>
          <dgm:bulletEnabled val="1"/>
        </dgm:presLayoutVars>
      </dgm:prSet>
      <dgm:spPr/>
      <dgm:t>
        <a:bodyPr/>
        <a:lstStyle/>
        <a:p>
          <a:endParaRPr lang="en-IN"/>
        </a:p>
      </dgm:t>
    </dgm:pt>
    <dgm:pt modelId="{9EA6D515-2298-4BDA-AB77-633F09FA81C5}" type="pres">
      <dgm:prSet presAssocID="{EC33408F-C461-4314-BB54-95B43B8D891C}" presName="spacer" presStyleCnt="0"/>
      <dgm:spPr/>
    </dgm:pt>
    <dgm:pt modelId="{8228C505-2B90-45BE-B821-BFC03EF40844}" type="pres">
      <dgm:prSet presAssocID="{C1978934-635F-4417-80D1-6C8D2E84AE9B}" presName="parentText" presStyleLbl="node1" presStyleIdx="1" presStyleCnt="5">
        <dgm:presLayoutVars>
          <dgm:chMax val="0"/>
          <dgm:bulletEnabled val="1"/>
        </dgm:presLayoutVars>
      </dgm:prSet>
      <dgm:spPr/>
      <dgm:t>
        <a:bodyPr/>
        <a:lstStyle/>
        <a:p>
          <a:endParaRPr lang="en-IN"/>
        </a:p>
      </dgm:t>
    </dgm:pt>
    <dgm:pt modelId="{1F7F344E-4397-449A-A96D-B2DCD0F1A0E8}" type="pres">
      <dgm:prSet presAssocID="{263D7E19-180B-4F50-9AD1-E3A7C3D3D778}" presName="spacer" presStyleCnt="0"/>
      <dgm:spPr/>
    </dgm:pt>
    <dgm:pt modelId="{6E480343-2A24-4524-95D4-1189FE2A4772}" type="pres">
      <dgm:prSet presAssocID="{52F4DE4C-73E5-4F65-A2FB-303A682E968F}" presName="parentText" presStyleLbl="node1" presStyleIdx="2" presStyleCnt="5">
        <dgm:presLayoutVars>
          <dgm:chMax val="0"/>
          <dgm:bulletEnabled val="1"/>
        </dgm:presLayoutVars>
      </dgm:prSet>
      <dgm:spPr/>
      <dgm:t>
        <a:bodyPr/>
        <a:lstStyle/>
        <a:p>
          <a:endParaRPr lang="en-IN"/>
        </a:p>
      </dgm:t>
    </dgm:pt>
    <dgm:pt modelId="{43B4CE9B-1FA6-4864-9C42-FADEC63D95AF}" type="pres">
      <dgm:prSet presAssocID="{A06E93F2-0AC2-49D9-B6AC-6C6748FDEF88}" presName="spacer" presStyleCnt="0"/>
      <dgm:spPr/>
    </dgm:pt>
    <dgm:pt modelId="{C1A75654-273C-40B5-BA05-D377065D9172}" type="pres">
      <dgm:prSet presAssocID="{59C5FFB8-26FD-471B-9DD4-2DDE68A5E5FE}" presName="parentText" presStyleLbl="node1" presStyleIdx="3" presStyleCnt="5">
        <dgm:presLayoutVars>
          <dgm:chMax val="0"/>
          <dgm:bulletEnabled val="1"/>
        </dgm:presLayoutVars>
      </dgm:prSet>
      <dgm:spPr/>
      <dgm:t>
        <a:bodyPr/>
        <a:lstStyle/>
        <a:p>
          <a:endParaRPr lang="en-IN"/>
        </a:p>
      </dgm:t>
    </dgm:pt>
    <dgm:pt modelId="{BA6CE01C-7EFE-44BB-A853-414C19CA34CA}" type="pres">
      <dgm:prSet presAssocID="{2DE63050-EEC9-4E61-9A71-C6C470DA833B}" presName="spacer" presStyleCnt="0"/>
      <dgm:spPr/>
    </dgm:pt>
    <dgm:pt modelId="{EA896A5C-C69D-4E0D-A7BA-76026698ABE9}" type="pres">
      <dgm:prSet presAssocID="{A0E3EE7A-CCAF-49E0-953F-791D2E3055D6}" presName="parentText" presStyleLbl="node1" presStyleIdx="4" presStyleCnt="5">
        <dgm:presLayoutVars>
          <dgm:chMax val="0"/>
          <dgm:bulletEnabled val="1"/>
        </dgm:presLayoutVars>
      </dgm:prSet>
      <dgm:spPr/>
      <dgm:t>
        <a:bodyPr/>
        <a:lstStyle/>
        <a:p>
          <a:endParaRPr lang="en-IN"/>
        </a:p>
      </dgm:t>
    </dgm:pt>
  </dgm:ptLst>
  <dgm:cxnLst>
    <dgm:cxn modelId="{2C716AF9-0A12-430A-8BCD-4B48D741806A}" type="presOf" srcId="{59C5FFB8-26FD-471B-9DD4-2DDE68A5E5FE}" destId="{C1A75654-273C-40B5-BA05-D377065D9172}" srcOrd="0" destOrd="0" presId="urn:microsoft.com/office/officeart/2005/8/layout/vList2"/>
    <dgm:cxn modelId="{0F5F9E22-2373-4EA3-858C-3D064146695D}" type="presOf" srcId="{7661F7ED-8BEB-417D-9232-F872B0EC39FC}" destId="{E9AAAAAB-51E9-4D88-99CF-237590440D54}" srcOrd="0" destOrd="0" presId="urn:microsoft.com/office/officeart/2005/8/layout/vList2"/>
    <dgm:cxn modelId="{D7728015-1BCA-4FED-8E80-3806E1C2560D}" srcId="{7661F7ED-8BEB-417D-9232-F872B0EC39FC}" destId="{A0E3EE7A-CCAF-49E0-953F-791D2E3055D6}" srcOrd="4" destOrd="0" parTransId="{568FFEBF-BBA6-4904-B608-5454129B1746}" sibTransId="{3C51565D-A354-4289-AC93-98D8D9E4B8E7}"/>
    <dgm:cxn modelId="{A2F3089C-39CF-4741-95AA-04E671C89E0F}" type="presOf" srcId="{A0E3EE7A-CCAF-49E0-953F-791D2E3055D6}" destId="{EA896A5C-C69D-4E0D-A7BA-76026698ABE9}" srcOrd="0" destOrd="0" presId="urn:microsoft.com/office/officeart/2005/8/layout/vList2"/>
    <dgm:cxn modelId="{AA7D5077-6C32-4E7C-B5F3-3F2B7EEABE4D}" type="presOf" srcId="{D44BB251-55E8-4883-98E4-2C8490D61ED8}" destId="{E7FA02C7-47CE-44F2-9B72-9A58FBD2780B}" srcOrd="0" destOrd="0" presId="urn:microsoft.com/office/officeart/2005/8/layout/vList2"/>
    <dgm:cxn modelId="{26D62A73-A67D-4154-B21B-E0C950880C92}" srcId="{7661F7ED-8BEB-417D-9232-F872B0EC39FC}" destId="{52F4DE4C-73E5-4F65-A2FB-303A682E968F}" srcOrd="2" destOrd="0" parTransId="{E094E9D4-66F0-4585-81FF-9606222AB2D5}" sibTransId="{A06E93F2-0AC2-49D9-B6AC-6C6748FDEF88}"/>
    <dgm:cxn modelId="{C80DA808-DCF3-4FA8-A342-22A3B820A98E}" srcId="{7661F7ED-8BEB-417D-9232-F872B0EC39FC}" destId="{C1978934-635F-4417-80D1-6C8D2E84AE9B}" srcOrd="1" destOrd="0" parTransId="{A5936E9B-F4CB-4C05-9862-ADE6B6DC4C32}" sibTransId="{263D7E19-180B-4F50-9AD1-E3A7C3D3D778}"/>
    <dgm:cxn modelId="{B647D66C-54E3-40A5-BA0E-CFB397B2B3AD}" srcId="{7661F7ED-8BEB-417D-9232-F872B0EC39FC}" destId="{D44BB251-55E8-4883-98E4-2C8490D61ED8}" srcOrd="0" destOrd="0" parTransId="{50B7C767-C44D-41D0-8E89-53784FF034DA}" sibTransId="{EC33408F-C461-4314-BB54-95B43B8D891C}"/>
    <dgm:cxn modelId="{04360B41-7592-4CDA-B747-1176B4641F02}" srcId="{7661F7ED-8BEB-417D-9232-F872B0EC39FC}" destId="{59C5FFB8-26FD-471B-9DD4-2DDE68A5E5FE}" srcOrd="3" destOrd="0" parTransId="{0A0CECB3-3363-43AE-ABAB-C83DEB960520}" sibTransId="{2DE63050-EEC9-4E61-9A71-C6C470DA833B}"/>
    <dgm:cxn modelId="{6E1BE3C3-6E8B-4453-92AA-DFDF7E914155}" type="presOf" srcId="{C1978934-635F-4417-80D1-6C8D2E84AE9B}" destId="{8228C505-2B90-45BE-B821-BFC03EF40844}" srcOrd="0" destOrd="0" presId="urn:microsoft.com/office/officeart/2005/8/layout/vList2"/>
    <dgm:cxn modelId="{7102D8A0-6367-41CE-BFAC-A371C2A1B4D7}" type="presOf" srcId="{52F4DE4C-73E5-4F65-A2FB-303A682E968F}" destId="{6E480343-2A24-4524-95D4-1189FE2A4772}" srcOrd="0" destOrd="0" presId="urn:microsoft.com/office/officeart/2005/8/layout/vList2"/>
    <dgm:cxn modelId="{0DBEF412-C2C3-41C9-9A24-99AD8C4D09C4}" type="presParOf" srcId="{E9AAAAAB-51E9-4D88-99CF-237590440D54}" destId="{E7FA02C7-47CE-44F2-9B72-9A58FBD2780B}" srcOrd="0" destOrd="0" presId="urn:microsoft.com/office/officeart/2005/8/layout/vList2"/>
    <dgm:cxn modelId="{846157A3-9983-4D61-B53F-08770632C06D}" type="presParOf" srcId="{E9AAAAAB-51E9-4D88-99CF-237590440D54}" destId="{9EA6D515-2298-4BDA-AB77-633F09FA81C5}" srcOrd="1" destOrd="0" presId="urn:microsoft.com/office/officeart/2005/8/layout/vList2"/>
    <dgm:cxn modelId="{1F4DDCAA-99BC-4981-AFDE-4A77AFE3B92B}" type="presParOf" srcId="{E9AAAAAB-51E9-4D88-99CF-237590440D54}" destId="{8228C505-2B90-45BE-B821-BFC03EF40844}" srcOrd="2" destOrd="0" presId="urn:microsoft.com/office/officeart/2005/8/layout/vList2"/>
    <dgm:cxn modelId="{FD1F9F51-C468-4E4D-AB66-B12323D3B5B6}" type="presParOf" srcId="{E9AAAAAB-51E9-4D88-99CF-237590440D54}" destId="{1F7F344E-4397-449A-A96D-B2DCD0F1A0E8}" srcOrd="3" destOrd="0" presId="urn:microsoft.com/office/officeart/2005/8/layout/vList2"/>
    <dgm:cxn modelId="{98F1C926-7716-4F31-8037-719E4545850E}" type="presParOf" srcId="{E9AAAAAB-51E9-4D88-99CF-237590440D54}" destId="{6E480343-2A24-4524-95D4-1189FE2A4772}" srcOrd="4" destOrd="0" presId="urn:microsoft.com/office/officeart/2005/8/layout/vList2"/>
    <dgm:cxn modelId="{7C28E59B-ADDA-4544-A718-1BB622CBADFD}" type="presParOf" srcId="{E9AAAAAB-51E9-4D88-99CF-237590440D54}" destId="{43B4CE9B-1FA6-4864-9C42-FADEC63D95AF}" srcOrd="5" destOrd="0" presId="urn:microsoft.com/office/officeart/2005/8/layout/vList2"/>
    <dgm:cxn modelId="{CED696C6-DB6C-457D-9545-A70CC312368F}" type="presParOf" srcId="{E9AAAAAB-51E9-4D88-99CF-237590440D54}" destId="{C1A75654-273C-40B5-BA05-D377065D9172}" srcOrd="6" destOrd="0" presId="urn:microsoft.com/office/officeart/2005/8/layout/vList2"/>
    <dgm:cxn modelId="{809415A2-ABC9-4854-AA81-A19E9166CCF0}" type="presParOf" srcId="{E9AAAAAB-51E9-4D88-99CF-237590440D54}" destId="{BA6CE01C-7EFE-44BB-A853-414C19CA34CA}" srcOrd="7" destOrd="0" presId="urn:microsoft.com/office/officeart/2005/8/layout/vList2"/>
    <dgm:cxn modelId="{B716B875-AF58-455F-BCC1-FB59511136CC}" type="presParOf" srcId="{E9AAAAAB-51E9-4D88-99CF-237590440D54}" destId="{EA896A5C-C69D-4E0D-A7BA-76026698ABE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6004F0-8CAB-46FC-A6FA-E9D94870CEB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737A8C1-CA83-4797-A252-9C10B5B46626}">
      <dgm:prSet phldrT="[Text]"/>
      <dgm:spPr/>
      <dgm:t>
        <a:bodyPr/>
        <a:lstStyle/>
        <a:p>
          <a:r>
            <a:rPr lang="en-IN" dirty="0"/>
            <a:t>Form Architecture Group</a:t>
          </a:r>
        </a:p>
      </dgm:t>
    </dgm:pt>
    <dgm:pt modelId="{2BAD9C04-9ABD-441F-806E-6B6EAE8A56F5}" type="parTrans" cxnId="{344DF767-56E1-477E-A8B8-60957A2C10F4}">
      <dgm:prSet/>
      <dgm:spPr/>
      <dgm:t>
        <a:bodyPr/>
        <a:lstStyle/>
        <a:p>
          <a:endParaRPr lang="en-IN"/>
        </a:p>
      </dgm:t>
    </dgm:pt>
    <dgm:pt modelId="{DDD74FF2-07EC-4755-B251-43C8189DA586}" type="sibTrans" cxnId="{344DF767-56E1-477E-A8B8-60957A2C10F4}">
      <dgm:prSet/>
      <dgm:spPr/>
      <dgm:t>
        <a:bodyPr/>
        <a:lstStyle/>
        <a:p>
          <a:endParaRPr lang="en-IN"/>
        </a:p>
      </dgm:t>
    </dgm:pt>
    <dgm:pt modelId="{F91115E0-0C50-43F1-9968-B80F5076C22D}">
      <dgm:prSet phldrT="[Text]"/>
      <dgm:spPr/>
      <dgm:t>
        <a:bodyPr/>
        <a:lstStyle/>
        <a:p>
          <a:r>
            <a:rPr lang="en-IN" dirty="0"/>
            <a:t>Discovery</a:t>
          </a:r>
        </a:p>
      </dgm:t>
    </dgm:pt>
    <dgm:pt modelId="{8B55309C-A36F-4A17-81A2-AB2B50FDCC1C}" type="parTrans" cxnId="{3B1B3405-5484-4638-93B6-37A562CFE4E2}">
      <dgm:prSet/>
      <dgm:spPr/>
      <dgm:t>
        <a:bodyPr/>
        <a:lstStyle/>
        <a:p>
          <a:endParaRPr lang="en-IN"/>
        </a:p>
      </dgm:t>
    </dgm:pt>
    <dgm:pt modelId="{28A7C42C-7F4F-47B3-9F6E-79BE3F90BDA1}" type="sibTrans" cxnId="{3B1B3405-5484-4638-93B6-37A562CFE4E2}">
      <dgm:prSet/>
      <dgm:spPr/>
      <dgm:t>
        <a:bodyPr/>
        <a:lstStyle/>
        <a:p>
          <a:endParaRPr lang="en-IN"/>
        </a:p>
      </dgm:t>
    </dgm:pt>
    <dgm:pt modelId="{7C04324F-DB5D-45DB-9985-278DE750F6F2}">
      <dgm:prSet phldrT="[Text]"/>
      <dgm:spPr/>
      <dgm:t>
        <a:bodyPr/>
        <a:lstStyle/>
        <a:p>
          <a:r>
            <a:rPr lang="en-IN" dirty="0"/>
            <a:t>Assessment</a:t>
          </a:r>
        </a:p>
      </dgm:t>
    </dgm:pt>
    <dgm:pt modelId="{83DF7770-1751-4324-A7F0-1CDD2F7CF9E5}" type="parTrans" cxnId="{7051728D-A389-4FA1-A8A8-14B663A2A26C}">
      <dgm:prSet/>
      <dgm:spPr/>
      <dgm:t>
        <a:bodyPr/>
        <a:lstStyle/>
        <a:p>
          <a:endParaRPr lang="en-IN"/>
        </a:p>
      </dgm:t>
    </dgm:pt>
    <dgm:pt modelId="{705757DD-8465-4176-8FE4-C28B49DE67B0}" type="sibTrans" cxnId="{7051728D-A389-4FA1-A8A8-14B663A2A26C}">
      <dgm:prSet/>
      <dgm:spPr/>
      <dgm:t>
        <a:bodyPr/>
        <a:lstStyle/>
        <a:p>
          <a:endParaRPr lang="en-IN"/>
        </a:p>
      </dgm:t>
    </dgm:pt>
    <dgm:pt modelId="{39B60AC3-85AF-4609-BEB5-2A587B02EB96}">
      <dgm:prSet phldrT="[Text]"/>
      <dgm:spPr/>
      <dgm:t>
        <a:bodyPr/>
        <a:lstStyle/>
        <a:p>
          <a:r>
            <a:rPr lang="en-IN" dirty="0"/>
            <a:t>Implement</a:t>
          </a:r>
        </a:p>
      </dgm:t>
    </dgm:pt>
    <dgm:pt modelId="{B2CD14AE-F162-461E-993E-55E64BA53B07}" type="parTrans" cxnId="{B76475EA-8FCA-40C9-B4F2-7E7D38E712B7}">
      <dgm:prSet/>
      <dgm:spPr/>
      <dgm:t>
        <a:bodyPr/>
        <a:lstStyle/>
        <a:p>
          <a:endParaRPr lang="en-IN"/>
        </a:p>
      </dgm:t>
    </dgm:pt>
    <dgm:pt modelId="{B4AAB813-671C-4E87-841F-A96E21EF5910}" type="sibTrans" cxnId="{B76475EA-8FCA-40C9-B4F2-7E7D38E712B7}">
      <dgm:prSet/>
      <dgm:spPr/>
      <dgm:t>
        <a:bodyPr/>
        <a:lstStyle/>
        <a:p>
          <a:endParaRPr lang="en-IN"/>
        </a:p>
      </dgm:t>
    </dgm:pt>
    <dgm:pt modelId="{A08F5202-A13D-4B1B-9CF0-1CEF580A8ECD}">
      <dgm:prSet phldrT="[Text]"/>
      <dgm:spPr/>
      <dgm:t>
        <a:bodyPr/>
        <a:lstStyle/>
        <a:p>
          <a:r>
            <a:rPr lang="en-IN" dirty="0"/>
            <a:t>Automate</a:t>
          </a:r>
        </a:p>
      </dgm:t>
    </dgm:pt>
    <dgm:pt modelId="{03669C1E-38AB-4694-A9E4-42E6C12AED44}" type="parTrans" cxnId="{714361C8-E872-4A81-8BD6-B367D4858117}">
      <dgm:prSet/>
      <dgm:spPr/>
      <dgm:t>
        <a:bodyPr/>
        <a:lstStyle/>
        <a:p>
          <a:endParaRPr lang="en-IN"/>
        </a:p>
      </dgm:t>
    </dgm:pt>
    <dgm:pt modelId="{D4FF8E82-F8B6-4E70-888A-6AB61B0AD548}" type="sibTrans" cxnId="{714361C8-E872-4A81-8BD6-B367D4858117}">
      <dgm:prSet/>
      <dgm:spPr/>
      <dgm:t>
        <a:bodyPr/>
        <a:lstStyle/>
        <a:p>
          <a:endParaRPr lang="en-IN"/>
        </a:p>
      </dgm:t>
    </dgm:pt>
    <dgm:pt modelId="{F1CC4AF8-2BB5-45E7-9CB8-FD93A3D1B36B}">
      <dgm:prSet phldrT="[Text]"/>
      <dgm:spPr/>
      <dgm:t>
        <a:bodyPr/>
        <a:lstStyle/>
        <a:p>
          <a:r>
            <a:rPr lang="en-IN" dirty="0"/>
            <a:t>Continuous Improvements</a:t>
          </a:r>
        </a:p>
      </dgm:t>
    </dgm:pt>
    <dgm:pt modelId="{E516DBA2-119B-4B6C-B9F5-BAF7A198000F}" type="parTrans" cxnId="{4BE82E12-A7CD-4642-B372-6BF3DD7268E3}">
      <dgm:prSet/>
      <dgm:spPr/>
      <dgm:t>
        <a:bodyPr/>
        <a:lstStyle/>
        <a:p>
          <a:endParaRPr lang="en-IN"/>
        </a:p>
      </dgm:t>
    </dgm:pt>
    <dgm:pt modelId="{E7AD9BF6-DCAF-4D8B-BE79-9218BDA8B714}" type="sibTrans" cxnId="{4BE82E12-A7CD-4642-B372-6BF3DD7268E3}">
      <dgm:prSet/>
      <dgm:spPr/>
      <dgm:t>
        <a:bodyPr/>
        <a:lstStyle/>
        <a:p>
          <a:endParaRPr lang="en-IN"/>
        </a:p>
      </dgm:t>
    </dgm:pt>
    <dgm:pt modelId="{4DD9EBF7-0E30-48AF-AB66-4DE5CED3B19D}" type="pres">
      <dgm:prSet presAssocID="{B56004F0-8CAB-46FC-A6FA-E9D94870CEB9}" presName="diagram" presStyleCnt="0">
        <dgm:presLayoutVars>
          <dgm:dir/>
          <dgm:resizeHandles val="exact"/>
        </dgm:presLayoutVars>
      </dgm:prSet>
      <dgm:spPr/>
      <dgm:t>
        <a:bodyPr/>
        <a:lstStyle/>
        <a:p>
          <a:endParaRPr lang="en-IN"/>
        </a:p>
      </dgm:t>
    </dgm:pt>
    <dgm:pt modelId="{05B1FE1E-DAEB-4D53-BE79-381087FB02C1}" type="pres">
      <dgm:prSet presAssocID="{7737A8C1-CA83-4797-A252-9C10B5B46626}" presName="node" presStyleLbl="node1" presStyleIdx="0" presStyleCnt="6">
        <dgm:presLayoutVars>
          <dgm:bulletEnabled val="1"/>
        </dgm:presLayoutVars>
      </dgm:prSet>
      <dgm:spPr/>
      <dgm:t>
        <a:bodyPr/>
        <a:lstStyle/>
        <a:p>
          <a:endParaRPr lang="en-IN"/>
        </a:p>
      </dgm:t>
    </dgm:pt>
    <dgm:pt modelId="{4BBFEC60-BF2A-48E8-A2CC-EE94AC72969E}" type="pres">
      <dgm:prSet presAssocID="{DDD74FF2-07EC-4755-B251-43C8189DA586}" presName="sibTrans" presStyleCnt="0"/>
      <dgm:spPr/>
    </dgm:pt>
    <dgm:pt modelId="{4DE62C41-BC4A-4CEE-973B-D81A2DAFC487}" type="pres">
      <dgm:prSet presAssocID="{F91115E0-0C50-43F1-9968-B80F5076C22D}" presName="node" presStyleLbl="node1" presStyleIdx="1" presStyleCnt="6">
        <dgm:presLayoutVars>
          <dgm:bulletEnabled val="1"/>
        </dgm:presLayoutVars>
      </dgm:prSet>
      <dgm:spPr/>
      <dgm:t>
        <a:bodyPr/>
        <a:lstStyle/>
        <a:p>
          <a:endParaRPr lang="en-IN"/>
        </a:p>
      </dgm:t>
    </dgm:pt>
    <dgm:pt modelId="{47655AE5-C808-4EF1-80E0-4B061F3F8085}" type="pres">
      <dgm:prSet presAssocID="{28A7C42C-7F4F-47B3-9F6E-79BE3F90BDA1}" presName="sibTrans" presStyleCnt="0"/>
      <dgm:spPr/>
    </dgm:pt>
    <dgm:pt modelId="{3F78FF0B-21C5-459F-B613-3333B14EB2C2}" type="pres">
      <dgm:prSet presAssocID="{7C04324F-DB5D-45DB-9985-278DE750F6F2}" presName="node" presStyleLbl="node1" presStyleIdx="2" presStyleCnt="6">
        <dgm:presLayoutVars>
          <dgm:bulletEnabled val="1"/>
        </dgm:presLayoutVars>
      </dgm:prSet>
      <dgm:spPr/>
      <dgm:t>
        <a:bodyPr/>
        <a:lstStyle/>
        <a:p>
          <a:endParaRPr lang="en-IN"/>
        </a:p>
      </dgm:t>
    </dgm:pt>
    <dgm:pt modelId="{8CD98942-1FD6-4D50-9C19-085436CE1FDB}" type="pres">
      <dgm:prSet presAssocID="{705757DD-8465-4176-8FE4-C28B49DE67B0}" presName="sibTrans" presStyleCnt="0"/>
      <dgm:spPr/>
    </dgm:pt>
    <dgm:pt modelId="{765CE47A-0BFE-44A1-A683-63F8F5D4ACAE}" type="pres">
      <dgm:prSet presAssocID="{39B60AC3-85AF-4609-BEB5-2A587B02EB96}" presName="node" presStyleLbl="node1" presStyleIdx="3" presStyleCnt="6">
        <dgm:presLayoutVars>
          <dgm:bulletEnabled val="1"/>
        </dgm:presLayoutVars>
      </dgm:prSet>
      <dgm:spPr/>
      <dgm:t>
        <a:bodyPr/>
        <a:lstStyle/>
        <a:p>
          <a:endParaRPr lang="en-IN"/>
        </a:p>
      </dgm:t>
    </dgm:pt>
    <dgm:pt modelId="{DBA2B159-5D04-4704-A11B-636D916AC13B}" type="pres">
      <dgm:prSet presAssocID="{B4AAB813-671C-4E87-841F-A96E21EF5910}" presName="sibTrans" presStyleCnt="0"/>
      <dgm:spPr/>
    </dgm:pt>
    <dgm:pt modelId="{C9900CB0-440F-4F0E-A733-5095BB23BCA0}" type="pres">
      <dgm:prSet presAssocID="{A08F5202-A13D-4B1B-9CF0-1CEF580A8ECD}" presName="node" presStyleLbl="node1" presStyleIdx="4" presStyleCnt="6">
        <dgm:presLayoutVars>
          <dgm:bulletEnabled val="1"/>
        </dgm:presLayoutVars>
      </dgm:prSet>
      <dgm:spPr/>
      <dgm:t>
        <a:bodyPr/>
        <a:lstStyle/>
        <a:p>
          <a:endParaRPr lang="en-IN"/>
        </a:p>
      </dgm:t>
    </dgm:pt>
    <dgm:pt modelId="{998787EA-DA58-451D-8995-51009BCC660B}" type="pres">
      <dgm:prSet presAssocID="{D4FF8E82-F8B6-4E70-888A-6AB61B0AD548}" presName="sibTrans" presStyleCnt="0"/>
      <dgm:spPr/>
    </dgm:pt>
    <dgm:pt modelId="{7E0F5A3E-DD12-402C-BC36-B7FF1BCF8104}" type="pres">
      <dgm:prSet presAssocID="{F1CC4AF8-2BB5-45E7-9CB8-FD93A3D1B36B}" presName="node" presStyleLbl="node1" presStyleIdx="5" presStyleCnt="6">
        <dgm:presLayoutVars>
          <dgm:bulletEnabled val="1"/>
        </dgm:presLayoutVars>
      </dgm:prSet>
      <dgm:spPr/>
      <dgm:t>
        <a:bodyPr/>
        <a:lstStyle/>
        <a:p>
          <a:endParaRPr lang="en-IN"/>
        </a:p>
      </dgm:t>
    </dgm:pt>
  </dgm:ptLst>
  <dgm:cxnLst>
    <dgm:cxn modelId="{55739026-4962-45E7-A1B2-277033FB5D06}" type="presOf" srcId="{39B60AC3-85AF-4609-BEB5-2A587B02EB96}" destId="{765CE47A-0BFE-44A1-A683-63F8F5D4ACAE}" srcOrd="0" destOrd="0" presId="urn:microsoft.com/office/officeart/2005/8/layout/default"/>
    <dgm:cxn modelId="{2D885C5A-005F-4061-837C-FB1033706592}" type="presOf" srcId="{F1CC4AF8-2BB5-45E7-9CB8-FD93A3D1B36B}" destId="{7E0F5A3E-DD12-402C-BC36-B7FF1BCF8104}" srcOrd="0" destOrd="0" presId="urn:microsoft.com/office/officeart/2005/8/layout/default"/>
    <dgm:cxn modelId="{BE2F38F7-3349-48CC-84BD-A080C44FEC31}" type="presOf" srcId="{F91115E0-0C50-43F1-9968-B80F5076C22D}" destId="{4DE62C41-BC4A-4CEE-973B-D81A2DAFC487}" srcOrd="0" destOrd="0" presId="urn:microsoft.com/office/officeart/2005/8/layout/default"/>
    <dgm:cxn modelId="{3B1B3405-5484-4638-93B6-37A562CFE4E2}" srcId="{B56004F0-8CAB-46FC-A6FA-E9D94870CEB9}" destId="{F91115E0-0C50-43F1-9968-B80F5076C22D}" srcOrd="1" destOrd="0" parTransId="{8B55309C-A36F-4A17-81A2-AB2B50FDCC1C}" sibTransId="{28A7C42C-7F4F-47B3-9F6E-79BE3F90BDA1}"/>
    <dgm:cxn modelId="{B76475EA-8FCA-40C9-B4F2-7E7D38E712B7}" srcId="{B56004F0-8CAB-46FC-A6FA-E9D94870CEB9}" destId="{39B60AC3-85AF-4609-BEB5-2A587B02EB96}" srcOrd="3" destOrd="0" parTransId="{B2CD14AE-F162-461E-993E-55E64BA53B07}" sibTransId="{B4AAB813-671C-4E87-841F-A96E21EF5910}"/>
    <dgm:cxn modelId="{714361C8-E872-4A81-8BD6-B367D4858117}" srcId="{B56004F0-8CAB-46FC-A6FA-E9D94870CEB9}" destId="{A08F5202-A13D-4B1B-9CF0-1CEF580A8ECD}" srcOrd="4" destOrd="0" parTransId="{03669C1E-38AB-4694-A9E4-42E6C12AED44}" sibTransId="{D4FF8E82-F8B6-4E70-888A-6AB61B0AD548}"/>
    <dgm:cxn modelId="{344DF767-56E1-477E-A8B8-60957A2C10F4}" srcId="{B56004F0-8CAB-46FC-A6FA-E9D94870CEB9}" destId="{7737A8C1-CA83-4797-A252-9C10B5B46626}" srcOrd="0" destOrd="0" parTransId="{2BAD9C04-9ABD-441F-806E-6B6EAE8A56F5}" sibTransId="{DDD74FF2-07EC-4755-B251-43C8189DA586}"/>
    <dgm:cxn modelId="{A68DE6FD-C1E5-4A35-ACA2-75E6920988FC}" type="presOf" srcId="{7737A8C1-CA83-4797-A252-9C10B5B46626}" destId="{05B1FE1E-DAEB-4D53-BE79-381087FB02C1}" srcOrd="0" destOrd="0" presId="urn:microsoft.com/office/officeart/2005/8/layout/default"/>
    <dgm:cxn modelId="{987FAF5C-5182-4099-9BC1-77A37E9F1EB5}" type="presOf" srcId="{A08F5202-A13D-4B1B-9CF0-1CEF580A8ECD}" destId="{C9900CB0-440F-4F0E-A733-5095BB23BCA0}" srcOrd="0" destOrd="0" presId="urn:microsoft.com/office/officeart/2005/8/layout/default"/>
    <dgm:cxn modelId="{7051728D-A389-4FA1-A8A8-14B663A2A26C}" srcId="{B56004F0-8CAB-46FC-A6FA-E9D94870CEB9}" destId="{7C04324F-DB5D-45DB-9985-278DE750F6F2}" srcOrd="2" destOrd="0" parTransId="{83DF7770-1751-4324-A7F0-1CDD2F7CF9E5}" sibTransId="{705757DD-8465-4176-8FE4-C28B49DE67B0}"/>
    <dgm:cxn modelId="{ED3360C6-2A29-4FC0-9A72-E80E227A5E3C}" type="presOf" srcId="{B56004F0-8CAB-46FC-A6FA-E9D94870CEB9}" destId="{4DD9EBF7-0E30-48AF-AB66-4DE5CED3B19D}" srcOrd="0" destOrd="0" presId="urn:microsoft.com/office/officeart/2005/8/layout/default"/>
    <dgm:cxn modelId="{1AFEE950-81E8-463F-BEE5-3313F058A5B2}" type="presOf" srcId="{7C04324F-DB5D-45DB-9985-278DE750F6F2}" destId="{3F78FF0B-21C5-459F-B613-3333B14EB2C2}" srcOrd="0" destOrd="0" presId="urn:microsoft.com/office/officeart/2005/8/layout/default"/>
    <dgm:cxn modelId="{4BE82E12-A7CD-4642-B372-6BF3DD7268E3}" srcId="{B56004F0-8CAB-46FC-A6FA-E9D94870CEB9}" destId="{F1CC4AF8-2BB5-45E7-9CB8-FD93A3D1B36B}" srcOrd="5" destOrd="0" parTransId="{E516DBA2-119B-4B6C-B9F5-BAF7A198000F}" sibTransId="{E7AD9BF6-DCAF-4D8B-BE79-9218BDA8B714}"/>
    <dgm:cxn modelId="{C42E98CC-DF07-483C-84E0-4088CE61BD8C}" type="presParOf" srcId="{4DD9EBF7-0E30-48AF-AB66-4DE5CED3B19D}" destId="{05B1FE1E-DAEB-4D53-BE79-381087FB02C1}" srcOrd="0" destOrd="0" presId="urn:microsoft.com/office/officeart/2005/8/layout/default"/>
    <dgm:cxn modelId="{9F40BB8A-0F07-4B2F-AE7B-D78440E7EF46}" type="presParOf" srcId="{4DD9EBF7-0E30-48AF-AB66-4DE5CED3B19D}" destId="{4BBFEC60-BF2A-48E8-A2CC-EE94AC72969E}" srcOrd="1" destOrd="0" presId="urn:microsoft.com/office/officeart/2005/8/layout/default"/>
    <dgm:cxn modelId="{1F86C0A6-C410-42D6-97A4-55038FEA7907}" type="presParOf" srcId="{4DD9EBF7-0E30-48AF-AB66-4DE5CED3B19D}" destId="{4DE62C41-BC4A-4CEE-973B-D81A2DAFC487}" srcOrd="2" destOrd="0" presId="urn:microsoft.com/office/officeart/2005/8/layout/default"/>
    <dgm:cxn modelId="{ADA904A5-AC80-4392-91C4-0FBD6B0F8BB3}" type="presParOf" srcId="{4DD9EBF7-0E30-48AF-AB66-4DE5CED3B19D}" destId="{47655AE5-C808-4EF1-80E0-4B061F3F8085}" srcOrd="3" destOrd="0" presId="urn:microsoft.com/office/officeart/2005/8/layout/default"/>
    <dgm:cxn modelId="{A8A3C856-6368-4027-B8FA-747F7596206E}" type="presParOf" srcId="{4DD9EBF7-0E30-48AF-AB66-4DE5CED3B19D}" destId="{3F78FF0B-21C5-459F-B613-3333B14EB2C2}" srcOrd="4" destOrd="0" presId="urn:microsoft.com/office/officeart/2005/8/layout/default"/>
    <dgm:cxn modelId="{99B21EFE-556B-4406-B240-97E667BF5F40}" type="presParOf" srcId="{4DD9EBF7-0E30-48AF-AB66-4DE5CED3B19D}" destId="{8CD98942-1FD6-4D50-9C19-085436CE1FDB}" srcOrd="5" destOrd="0" presId="urn:microsoft.com/office/officeart/2005/8/layout/default"/>
    <dgm:cxn modelId="{4A510125-1062-447E-906D-5872006D7DED}" type="presParOf" srcId="{4DD9EBF7-0E30-48AF-AB66-4DE5CED3B19D}" destId="{765CE47A-0BFE-44A1-A683-63F8F5D4ACAE}" srcOrd="6" destOrd="0" presId="urn:microsoft.com/office/officeart/2005/8/layout/default"/>
    <dgm:cxn modelId="{3A52806A-3B01-4A46-BF95-EE360710D8BF}" type="presParOf" srcId="{4DD9EBF7-0E30-48AF-AB66-4DE5CED3B19D}" destId="{DBA2B159-5D04-4704-A11B-636D916AC13B}" srcOrd="7" destOrd="0" presId="urn:microsoft.com/office/officeart/2005/8/layout/default"/>
    <dgm:cxn modelId="{7BCC8988-D920-4293-A776-C9A2BDC6BC8A}" type="presParOf" srcId="{4DD9EBF7-0E30-48AF-AB66-4DE5CED3B19D}" destId="{C9900CB0-440F-4F0E-A733-5095BB23BCA0}" srcOrd="8" destOrd="0" presId="urn:microsoft.com/office/officeart/2005/8/layout/default"/>
    <dgm:cxn modelId="{FF9D1890-C79B-4C9C-A20A-53CBD078EAFC}" type="presParOf" srcId="{4DD9EBF7-0E30-48AF-AB66-4DE5CED3B19D}" destId="{998787EA-DA58-451D-8995-51009BCC660B}" srcOrd="9" destOrd="0" presId="urn:microsoft.com/office/officeart/2005/8/layout/default"/>
    <dgm:cxn modelId="{A9CB1532-94C3-4534-BB81-E2587FA93C75}" type="presParOf" srcId="{4DD9EBF7-0E30-48AF-AB66-4DE5CED3B19D}" destId="{7E0F5A3E-DD12-402C-BC36-B7FF1BCF810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75B1125-0449-4E1F-84E4-9B6C9684A183}" type="doc">
      <dgm:prSet loTypeId="urn:microsoft.com/office/officeart/2005/8/layout/process3" loCatId="process" qsTypeId="urn:microsoft.com/office/officeart/2005/8/quickstyle/simple1" qsCatId="simple" csTypeId="urn:microsoft.com/office/officeart/2005/8/colors/accent1_2" csCatId="accent1" phldr="1"/>
      <dgm:spPr/>
      <dgm:t>
        <a:bodyPr/>
        <a:lstStyle/>
        <a:p>
          <a:endParaRPr lang="en-IN"/>
        </a:p>
      </dgm:t>
    </dgm:pt>
    <dgm:pt modelId="{D1305154-07EC-43FB-9ED3-50CD8DC74FA9}">
      <dgm:prSet/>
      <dgm:spPr/>
      <dgm:t>
        <a:bodyPr/>
        <a:lstStyle/>
        <a:p>
          <a:r>
            <a:rPr lang="en-IN"/>
            <a:t>Discovery</a:t>
          </a:r>
          <a:endParaRPr lang="en-IN" dirty="0"/>
        </a:p>
      </dgm:t>
    </dgm:pt>
    <dgm:pt modelId="{5EAB3B76-C8D5-4AAB-8C1F-4F4AB8F8C0B6}" type="parTrans" cxnId="{B52154B5-54E7-41C9-A33D-01C3B0457FB0}">
      <dgm:prSet/>
      <dgm:spPr/>
      <dgm:t>
        <a:bodyPr/>
        <a:lstStyle/>
        <a:p>
          <a:endParaRPr lang="en-IN"/>
        </a:p>
      </dgm:t>
    </dgm:pt>
    <dgm:pt modelId="{A5E91D5C-4CC7-4C67-A738-D5EEAB333B1D}" type="sibTrans" cxnId="{B52154B5-54E7-41C9-A33D-01C3B0457FB0}">
      <dgm:prSet/>
      <dgm:spPr/>
      <dgm:t>
        <a:bodyPr/>
        <a:lstStyle/>
        <a:p>
          <a:endParaRPr lang="en-IN"/>
        </a:p>
      </dgm:t>
    </dgm:pt>
    <dgm:pt modelId="{9B7323B5-FD65-44A0-8295-050301F3198B}">
      <dgm:prSet phldrT="[Text]"/>
      <dgm:spPr>
        <a:solidFill>
          <a:srgbClr val="FFFFFF">
            <a:alpha val="90000"/>
            <a:hueOff val="0"/>
            <a:satOff val="0"/>
            <a:lumOff val="0"/>
            <a:alphaOff val="0"/>
          </a:srgbClr>
        </a:solidFill>
        <a:ln w="25400" cap="flat" cmpd="sng" algn="ctr">
          <a:solidFill>
            <a:srgbClr val="7F7F7F">
              <a:hueOff val="0"/>
              <a:satOff val="0"/>
              <a:lumOff val="0"/>
              <a:alphaOff val="0"/>
            </a:srgbClr>
          </a:solidFill>
          <a:prstDash val="solid"/>
        </a:ln>
        <a:effectLst/>
      </dgm:spPr>
      <dgm:t>
        <a:bodyPr spcFirstLastPara="0" vert="horz" wrap="square" lIns="99568" tIns="99568" rIns="99568" bIns="99568" numCol="1" spcCol="1270" anchor="t" anchorCtr="0"/>
        <a:lstStyle/>
        <a:p>
          <a:pPr>
            <a:buChar char="•"/>
          </a:pPr>
          <a:r>
            <a:rPr lang="en-IN" dirty="0">
              <a:solidFill>
                <a:srgbClr val="002F5F">
                  <a:hueOff val="0"/>
                  <a:satOff val="0"/>
                  <a:lumOff val="0"/>
                  <a:alphaOff val="0"/>
                </a:srgbClr>
              </a:solidFill>
              <a:latin typeface="Arial"/>
              <a:ea typeface="ＭＳ Ｐゴシック"/>
              <a:cs typeface="ＭＳ Ｐゴシック"/>
            </a:rPr>
            <a:t>Focussed user group sessions</a:t>
          </a:r>
        </a:p>
      </dgm:t>
    </dgm:pt>
    <dgm:pt modelId="{E3494804-357D-41E3-ADD2-7FD60BF6AA45}" type="parTrans" cxnId="{B175193A-922B-469D-BD80-F1FD4B7A9576}">
      <dgm:prSet/>
      <dgm:spPr/>
      <dgm:t>
        <a:bodyPr/>
        <a:lstStyle/>
        <a:p>
          <a:endParaRPr lang="en-IN"/>
        </a:p>
      </dgm:t>
    </dgm:pt>
    <dgm:pt modelId="{32E27402-F216-48CB-AE21-3C9165CA16C3}" type="sibTrans" cxnId="{B175193A-922B-469D-BD80-F1FD4B7A9576}">
      <dgm:prSet/>
      <dgm:spPr/>
      <dgm:t>
        <a:bodyPr/>
        <a:lstStyle/>
        <a:p>
          <a:endParaRPr lang="en-IN"/>
        </a:p>
      </dgm:t>
    </dgm:pt>
    <dgm:pt modelId="{04189788-CFB3-4269-AEF0-BF6D2C2F5CA7}">
      <dgm:prSet phldrT="[Text]"/>
      <dgm:spPr>
        <a:solidFill>
          <a:srgbClr val="FFFFFF">
            <a:alpha val="90000"/>
            <a:hueOff val="0"/>
            <a:satOff val="0"/>
            <a:lumOff val="0"/>
            <a:alphaOff val="0"/>
          </a:srgbClr>
        </a:solidFill>
        <a:ln w="25400" cap="flat" cmpd="sng" algn="ctr">
          <a:solidFill>
            <a:srgbClr val="7F7F7F">
              <a:hueOff val="0"/>
              <a:satOff val="0"/>
              <a:lumOff val="0"/>
              <a:alphaOff val="0"/>
            </a:srgbClr>
          </a:solidFill>
          <a:prstDash val="solid"/>
        </a:ln>
        <a:effectLst/>
      </dgm:spPr>
      <dgm:t>
        <a:bodyPr spcFirstLastPara="0" vert="horz" wrap="square" lIns="99568" tIns="99568" rIns="99568" bIns="99568" numCol="1" spcCol="1270" anchor="t" anchorCtr="0"/>
        <a:lstStyle/>
        <a:p>
          <a:pPr>
            <a:buChar char="•"/>
          </a:pPr>
          <a:r>
            <a:rPr lang="en-IN" dirty="0">
              <a:solidFill>
                <a:srgbClr val="002F5F">
                  <a:hueOff val="0"/>
                  <a:satOff val="0"/>
                  <a:lumOff val="0"/>
                  <a:alphaOff val="0"/>
                </a:srgbClr>
              </a:solidFill>
              <a:latin typeface="Arial"/>
              <a:ea typeface="ＭＳ Ｐゴシック"/>
              <a:cs typeface="ＭＳ Ｐゴシック"/>
            </a:rPr>
            <a:t>Understand the key architecture principles</a:t>
          </a:r>
        </a:p>
      </dgm:t>
    </dgm:pt>
    <dgm:pt modelId="{AD1FA95B-8448-4D5A-A901-53C6077AA790}" type="parTrans" cxnId="{5FEB8188-6193-48BA-9B5F-3C828E980A70}">
      <dgm:prSet/>
      <dgm:spPr/>
      <dgm:t>
        <a:bodyPr/>
        <a:lstStyle/>
        <a:p>
          <a:endParaRPr lang="en-IN"/>
        </a:p>
      </dgm:t>
    </dgm:pt>
    <dgm:pt modelId="{BDCE8F53-2AE7-45D9-8869-2C5493380756}" type="sibTrans" cxnId="{5FEB8188-6193-48BA-9B5F-3C828E980A70}">
      <dgm:prSet/>
      <dgm:spPr/>
      <dgm:t>
        <a:bodyPr/>
        <a:lstStyle/>
        <a:p>
          <a:endParaRPr lang="en-IN"/>
        </a:p>
      </dgm:t>
    </dgm:pt>
    <dgm:pt modelId="{8B969E4E-11BE-4E41-824D-75DE624590D6}">
      <dgm:prSet phldrT="[Text]"/>
      <dgm:spPr>
        <a:solidFill>
          <a:srgbClr val="FFFFFF">
            <a:alpha val="90000"/>
            <a:hueOff val="0"/>
            <a:satOff val="0"/>
            <a:lumOff val="0"/>
            <a:alphaOff val="0"/>
          </a:srgbClr>
        </a:solidFill>
        <a:ln w="25400" cap="flat" cmpd="sng" algn="ctr">
          <a:solidFill>
            <a:srgbClr val="7F7F7F">
              <a:hueOff val="0"/>
              <a:satOff val="0"/>
              <a:lumOff val="0"/>
              <a:alphaOff val="0"/>
            </a:srgbClr>
          </a:solidFill>
          <a:prstDash val="solid"/>
        </a:ln>
        <a:effectLst/>
      </dgm:spPr>
      <dgm:t>
        <a:bodyPr spcFirstLastPara="0" vert="horz" wrap="square" lIns="99568" tIns="99568" rIns="99568" bIns="99568" numCol="1" spcCol="1270" anchor="t" anchorCtr="0"/>
        <a:lstStyle/>
        <a:p>
          <a:pPr>
            <a:buChar char="•"/>
          </a:pPr>
          <a:r>
            <a:rPr lang="en-IN" dirty="0">
              <a:solidFill>
                <a:srgbClr val="002F5F">
                  <a:hueOff val="0"/>
                  <a:satOff val="0"/>
                  <a:lumOff val="0"/>
                  <a:alphaOff val="0"/>
                </a:srgbClr>
              </a:solidFill>
              <a:latin typeface="Arial"/>
              <a:ea typeface="ＭＳ Ｐゴシック"/>
              <a:cs typeface="ＭＳ Ｐゴシック"/>
            </a:rPr>
            <a:t>Understand end state vision</a:t>
          </a:r>
        </a:p>
      </dgm:t>
    </dgm:pt>
    <dgm:pt modelId="{132ECF67-86BE-49C6-85FB-35E0E259F764}" type="parTrans" cxnId="{A463C145-9C4F-4621-B0BF-825C31C309A9}">
      <dgm:prSet/>
      <dgm:spPr/>
      <dgm:t>
        <a:bodyPr/>
        <a:lstStyle/>
        <a:p>
          <a:endParaRPr lang="en-IN"/>
        </a:p>
      </dgm:t>
    </dgm:pt>
    <dgm:pt modelId="{780ADFF6-DDCF-4C6D-92E5-164420731F20}" type="sibTrans" cxnId="{A463C145-9C4F-4621-B0BF-825C31C309A9}">
      <dgm:prSet/>
      <dgm:spPr/>
      <dgm:t>
        <a:bodyPr/>
        <a:lstStyle/>
        <a:p>
          <a:endParaRPr lang="en-IN"/>
        </a:p>
      </dgm:t>
    </dgm:pt>
    <dgm:pt modelId="{CB7FC642-5D71-48B2-9BF8-ED53A216B7D6}">
      <dgm:prSet phldrT="[Text]"/>
      <dgm:spPr/>
      <dgm:t>
        <a:bodyPr/>
        <a:lstStyle/>
        <a:p>
          <a:r>
            <a:rPr lang="en-IN" dirty="0"/>
            <a:t>Assessment</a:t>
          </a:r>
        </a:p>
      </dgm:t>
    </dgm:pt>
    <dgm:pt modelId="{EB25B150-8CAA-416B-90AC-7860B995A3DE}" type="parTrans" cxnId="{686A84AE-AB4F-4604-9916-68B333E228E5}">
      <dgm:prSet/>
      <dgm:spPr/>
      <dgm:t>
        <a:bodyPr/>
        <a:lstStyle/>
        <a:p>
          <a:endParaRPr lang="en-IN"/>
        </a:p>
      </dgm:t>
    </dgm:pt>
    <dgm:pt modelId="{BD6040DA-EF66-4A63-9289-AF9C02D924CB}" type="sibTrans" cxnId="{686A84AE-AB4F-4604-9916-68B333E228E5}">
      <dgm:prSet/>
      <dgm:spPr/>
      <dgm:t>
        <a:bodyPr/>
        <a:lstStyle/>
        <a:p>
          <a:endParaRPr lang="en-IN"/>
        </a:p>
      </dgm:t>
    </dgm:pt>
    <dgm:pt modelId="{82A3D916-796A-4D25-AD9C-5BDF11A09B2E}">
      <dgm:prSet phldrT="[Text]"/>
      <dgm:spPr/>
      <dgm:t>
        <a:bodyPr/>
        <a:lstStyle/>
        <a:p>
          <a:pPr>
            <a:buChar char="•"/>
          </a:pPr>
          <a:r>
            <a:rPr lang="en-IN" dirty="0">
              <a:solidFill>
                <a:srgbClr val="002F5F">
                  <a:hueOff val="0"/>
                  <a:satOff val="0"/>
                  <a:lumOff val="0"/>
                  <a:alphaOff val="0"/>
                </a:srgbClr>
              </a:solidFill>
              <a:latin typeface="Arial"/>
              <a:ea typeface="ＭＳ Ｐゴシック"/>
              <a:cs typeface="ＭＳ Ｐゴシック"/>
            </a:rPr>
            <a:t>Architecture study</a:t>
          </a:r>
        </a:p>
      </dgm:t>
    </dgm:pt>
    <dgm:pt modelId="{0E42A5D3-5E4D-4CCB-93F2-D4C43F71654F}" type="parTrans" cxnId="{1362B5B9-8CAD-4C6D-9780-64DF9C8244B2}">
      <dgm:prSet/>
      <dgm:spPr/>
      <dgm:t>
        <a:bodyPr/>
        <a:lstStyle/>
        <a:p>
          <a:endParaRPr lang="en-IN"/>
        </a:p>
      </dgm:t>
    </dgm:pt>
    <dgm:pt modelId="{F60931F7-ECB2-41A9-89F9-9B456628F567}" type="sibTrans" cxnId="{1362B5B9-8CAD-4C6D-9780-64DF9C8244B2}">
      <dgm:prSet/>
      <dgm:spPr/>
      <dgm:t>
        <a:bodyPr/>
        <a:lstStyle/>
        <a:p>
          <a:endParaRPr lang="en-IN"/>
        </a:p>
      </dgm:t>
    </dgm:pt>
    <dgm:pt modelId="{6D6362B0-618B-47EF-B92F-6146A6CA4839}">
      <dgm:prSet phldrT="[Text]"/>
      <dgm:spPr/>
      <dgm:t>
        <a:bodyPr/>
        <a:lstStyle/>
        <a:p>
          <a:r>
            <a:rPr lang="en-IN" dirty="0"/>
            <a:t>Identify areas of enhancements</a:t>
          </a:r>
        </a:p>
      </dgm:t>
    </dgm:pt>
    <dgm:pt modelId="{E24D7BC1-4325-41B7-9C07-7C44B0E2CE1F}" type="parTrans" cxnId="{C1409C5B-8E59-46C0-A8E7-36FC8FA13CA5}">
      <dgm:prSet/>
      <dgm:spPr/>
      <dgm:t>
        <a:bodyPr/>
        <a:lstStyle/>
        <a:p>
          <a:endParaRPr lang="en-IN"/>
        </a:p>
      </dgm:t>
    </dgm:pt>
    <dgm:pt modelId="{0790BD5C-2055-477C-A915-BC9FC959A1BB}" type="sibTrans" cxnId="{C1409C5B-8E59-46C0-A8E7-36FC8FA13CA5}">
      <dgm:prSet/>
      <dgm:spPr/>
      <dgm:t>
        <a:bodyPr/>
        <a:lstStyle/>
        <a:p>
          <a:endParaRPr lang="en-IN"/>
        </a:p>
      </dgm:t>
    </dgm:pt>
    <dgm:pt modelId="{68A9EF25-A76F-4977-9C00-C45FC358BC65}">
      <dgm:prSet phldrT="[Text]"/>
      <dgm:spPr/>
      <dgm:t>
        <a:bodyPr/>
        <a:lstStyle/>
        <a:p>
          <a:r>
            <a:rPr lang="en-IN" dirty="0"/>
            <a:t>Define recommendations</a:t>
          </a:r>
        </a:p>
      </dgm:t>
    </dgm:pt>
    <dgm:pt modelId="{92628740-9DEF-4A18-9BFE-6FF57E793CBE}" type="parTrans" cxnId="{1131F01B-7609-4794-B293-40AC206CD4DE}">
      <dgm:prSet/>
      <dgm:spPr/>
      <dgm:t>
        <a:bodyPr/>
        <a:lstStyle/>
        <a:p>
          <a:endParaRPr lang="en-IN"/>
        </a:p>
      </dgm:t>
    </dgm:pt>
    <dgm:pt modelId="{C2DE9E02-4E53-4AE0-B943-4B26CAAFF41E}" type="sibTrans" cxnId="{1131F01B-7609-4794-B293-40AC206CD4DE}">
      <dgm:prSet/>
      <dgm:spPr/>
      <dgm:t>
        <a:bodyPr/>
        <a:lstStyle/>
        <a:p>
          <a:endParaRPr lang="en-IN"/>
        </a:p>
      </dgm:t>
    </dgm:pt>
    <dgm:pt modelId="{06B5C715-5DD6-431D-994F-2C2CF30B5BB4}">
      <dgm:prSet phldrT="[Text]"/>
      <dgm:spPr/>
      <dgm:t>
        <a:bodyPr/>
        <a:lstStyle/>
        <a:p>
          <a:r>
            <a:rPr lang="en-IN" dirty="0"/>
            <a:t>Implementation</a:t>
          </a:r>
        </a:p>
      </dgm:t>
    </dgm:pt>
    <dgm:pt modelId="{19957ED1-D454-4AFB-8EF0-CE05527FB7A6}" type="parTrans" cxnId="{9DC00BB9-0A34-4638-8069-BC9C15CF496F}">
      <dgm:prSet/>
      <dgm:spPr/>
      <dgm:t>
        <a:bodyPr/>
        <a:lstStyle/>
        <a:p>
          <a:endParaRPr lang="en-IN"/>
        </a:p>
      </dgm:t>
    </dgm:pt>
    <dgm:pt modelId="{323B484C-94F3-4C0C-8E05-C28036D6AE28}" type="sibTrans" cxnId="{9DC00BB9-0A34-4638-8069-BC9C15CF496F}">
      <dgm:prSet/>
      <dgm:spPr/>
      <dgm:t>
        <a:bodyPr/>
        <a:lstStyle/>
        <a:p>
          <a:endParaRPr lang="en-IN"/>
        </a:p>
      </dgm:t>
    </dgm:pt>
    <dgm:pt modelId="{1DB38962-FA32-401D-A1DA-15EF624BF3C6}">
      <dgm:prSet phldrT="[Text]"/>
      <dgm:spPr/>
      <dgm:t>
        <a:bodyPr/>
        <a:lstStyle/>
        <a:p>
          <a:r>
            <a:rPr lang="en-IN" dirty="0"/>
            <a:t>Apply recommendations</a:t>
          </a:r>
        </a:p>
      </dgm:t>
    </dgm:pt>
    <dgm:pt modelId="{392B6BEB-150D-4A47-B9FD-63DEA24C1A6E}" type="parTrans" cxnId="{8080888A-E5E7-4F72-A04A-2770D36D4FFF}">
      <dgm:prSet/>
      <dgm:spPr/>
      <dgm:t>
        <a:bodyPr/>
        <a:lstStyle/>
        <a:p>
          <a:endParaRPr lang="en-IN"/>
        </a:p>
      </dgm:t>
    </dgm:pt>
    <dgm:pt modelId="{30D25FAB-3901-46AD-9FC9-C7893DD92EE2}" type="sibTrans" cxnId="{8080888A-E5E7-4F72-A04A-2770D36D4FFF}">
      <dgm:prSet/>
      <dgm:spPr/>
      <dgm:t>
        <a:bodyPr/>
        <a:lstStyle/>
        <a:p>
          <a:endParaRPr lang="en-IN"/>
        </a:p>
      </dgm:t>
    </dgm:pt>
    <dgm:pt modelId="{8F6F9B9E-0A87-4D75-BC2A-F551C83A9A19}">
      <dgm:prSet phldrT="[Text]"/>
      <dgm:spPr/>
      <dgm:t>
        <a:bodyPr/>
        <a:lstStyle/>
        <a:p>
          <a:r>
            <a:rPr lang="en-IN" dirty="0"/>
            <a:t>Observe the performance</a:t>
          </a:r>
        </a:p>
      </dgm:t>
    </dgm:pt>
    <dgm:pt modelId="{D64E49D5-4DD6-4206-A709-2427B617B7FD}" type="parTrans" cxnId="{F0EA1B36-D987-432D-99D4-1C8AB582F9DD}">
      <dgm:prSet/>
      <dgm:spPr/>
      <dgm:t>
        <a:bodyPr/>
        <a:lstStyle/>
        <a:p>
          <a:endParaRPr lang="en-IN"/>
        </a:p>
      </dgm:t>
    </dgm:pt>
    <dgm:pt modelId="{767FEE06-B15A-494C-A193-3E5856BDC05A}" type="sibTrans" cxnId="{F0EA1B36-D987-432D-99D4-1C8AB582F9DD}">
      <dgm:prSet/>
      <dgm:spPr/>
      <dgm:t>
        <a:bodyPr/>
        <a:lstStyle/>
        <a:p>
          <a:endParaRPr lang="en-IN"/>
        </a:p>
      </dgm:t>
    </dgm:pt>
    <dgm:pt modelId="{0A7BDC51-8B7C-4420-B8BB-DF60503F34A3}">
      <dgm:prSet phldrT="[Text]"/>
      <dgm:spPr/>
      <dgm:t>
        <a:bodyPr/>
        <a:lstStyle/>
        <a:p>
          <a:r>
            <a:rPr lang="en-IN" dirty="0"/>
            <a:t>Apply findings</a:t>
          </a:r>
        </a:p>
      </dgm:t>
    </dgm:pt>
    <dgm:pt modelId="{FC2C4F4B-8E51-418C-B165-2F80D3432040}" type="parTrans" cxnId="{4F2E7C93-E377-436B-968E-653BC64E4AC8}">
      <dgm:prSet/>
      <dgm:spPr/>
      <dgm:t>
        <a:bodyPr/>
        <a:lstStyle/>
        <a:p>
          <a:endParaRPr lang="en-IN"/>
        </a:p>
      </dgm:t>
    </dgm:pt>
    <dgm:pt modelId="{DCB465D8-A97A-4196-A665-42F303502856}" type="sibTrans" cxnId="{4F2E7C93-E377-436B-968E-653BC64E4AC8}">
      <dgm:prSet/>
      <dgm:spPr/>
      <dgm:t>
        <a:bodyPr/>
        <a:lstStyle/>
        <a:p>
          <a:endParaRPr lang="en-IN"/>
        </a:p>
      </dgm:t>
    </dgm:pt>
    <dgm:pt modelId="{0553378F-D641-4638-8C30-7F51129FD499}">
      <dgm:prSet phldrT="[Text]"/>
      <dgm:spPr/>
      <dgm:t>
        <a:bodyPr/>
        <a:lstStyle/>
        <a:p>
          <a:r>
            <a:rPr lang="en-IN" dirty="0"/>
            <a:t>Continuous Improvement</a:t>
          </a:r>
        </a:p>
      </dgm:t>
    </dgm:pt>
    <dgm:pt modelId="{2DAD72D8-33A0-47BE-B050-AD7619D69FC5}" type="parTrans" cxnId="{8E5979CD-B9D3-4F7E-A5F9-6707CAA7795A}">
      <dgm:prSet/>
      <dgm:spPr/>
      <dgm:t>
        <a:bodyPr/>
        <a:lstStyle/>
        <a:p>
          <a:endParaRPr lang="en-IN"/>
        </a:p>
      </dgm:t>
    </dgm:pt>
    <dgm:pt modelId="{0A4CB735-501F-4785-9305-6D1EEFE226B8}" type="sibTrans" cxnId="{8E5979CD-B9D3-4F7E-A5F9-6707CAA7795A}">
      <dgm:prSet/>
      <dgm:spPr/>
      <dgm:t>
        <a:bodyPr/>
        <a:lstStyle/>
        <a:p>
          <a:endParaRPr lang="en-IN"/>
        </a:p>
      </dgm:t>
    </dgm:pt>
    <dgm:pt modelId="{91B94025-D544-4D76-A034-8DBC12F65790}">
      <dgm:prSet phldrT="[Text]"/>
      <dgm:spPr/>
      <dgm:t>
        <a:bodyPr/>
        <a:lstStyle/>
        <a:p>
          <a:r>
            <a:rPr lang="en-IN" dirty="0"/>
            <a:t>Automate</a:t>
          </a:r>
        </a:p>
      </dgm:t>
    </dgm:pt>
    <dgm:pt modelId="{E01EE78D-A6E8-41C4-A6D9-C457BC8B40A0}" type="parTrans" cxnId="{609DA0A9-2775-4D15-96CE-22B31760B147}">
      <dgm:prSet/>
      <dgm:spPr/>
      <dgm:t>
        <a:bodyPr/>
        <a:lstStyle/>
        <a:p>
          <a:endParaRPr lang="en-IN"/>
        </a:p>
      </dgm:t>
    </dgm:pt>
    <dgm:pt modelId="{8E9879B3-F1BC-4C20-B523-554961208691}" type="sibTrans" cxnId="{609DA0A9-2775-4D15-96CE-22B31760B147}">
      <dgm:prSet/>
      <dgm:spPr/>
      <dgm:t>
        <a:bodyPr/>
        <a:lstStyle/>
        <a:p>
          <a:endParaRPr lang="en-IN"/>
        </a:p>
      </dgm:t>
    </dgm:pt>
    <dgm:pt modelId="{2E2D9B01-3E59-4CC8-9C72-C572D957CAE4}" type="pres">
      <dgm:prSet presAssocID="{D75B1125-0449-4E1F-84E4-9B6C9684A183}" presName="linearFlow" presStyleCnt="0">
        <dgm:presLayoutVars>
          <dgm:dir/>
          <dgm:animLvl val="lvl"/>
          <dgm:resizeHandles val="exact"/>
        </dgm:presLayoutVars>
      </dgm:prSet>
      <dgm:spPr/>
      <dgm:t>
        <a:bodyPr/>
        <a:lstStyle/>
        <a:p>
          <a:endParaRPr lang="en-IN"/>
        </a:p>
      </dgm:t>
    </dgm:pt>
    <dgm:pt modelId="{495962CF-A094-4691-90FC-7FA806731937}" type="pres">
      <dgm:prSet presAssocID="{D1305154-07EC-43FB-9ED3-50CD8DC74FA9}" presName="composite" presStyleCnt="0"/>
      <dgm:spPr/>
    </dgm:pt>
    <dgm:pt modelId="{E1F49F65-CFE7-4216-ABE3-89EBB2511FAD}" type="pres">
      <dgm:prSet presAssocID="{D1305154-07EC-43FB-9ED3-50CD8DC74FA9}" presName="parTx" presStyleLbl="node1" presStyleIdx="0" presStyleCnt="3">
        <dgm:presLayoutVars>
          <dgm:chMax val="0"/>
          <dgm:chPref val="0"/>
          <dgm:bulletEnabled val="1"/>
        </dgm:presLayoutVars>
      </dgm:prSet>
      <dgm:spPr/>
      <dgm:t>
        <a:bodyPr/>
        <a:lstStyle/>
        <a:p>
          <a:endParaRPr lang="en-IN"/>
        </a:p>
      </dgm:t>
    </dgm:pt>
    <dgm:pt modelId="{2436B827-E908-4811-9896-971B9477A0AE}" type="pres">
      <dgm:prSet presAssocID="{D1305154-07EC-43FB-9ED3-50CD8DC74FA9}" presName="parSh" presStyleLbl="node1" presStyleIdx="0" presStyleCnt="3"/>
      <dgm:spPr/>
      <dgm:t>
        <a:bodyPr/>
        <a:lstStyle/>
        <a:p>
          <a:endParaRPr lang="en-IN"/>
        </a:p>
      </dgm:t>
    </dgm:pt>
    <dgm:pt modelId="{CA8691FF-F356-4360-A612-CE87F2E19AC9}" type="pres">
      <dgm:prSet presAssocID="{D1305154-07EC-43FB-9ED3-50CD8DC74FA9}" presName="desTx" presStyleLbl="fgAcc1" presStyleIdx="0" presStyleCnt="3">
        <dgm:presLayoutVars>
          <dgm:bulletEnabled val="1"/>
        </dgm:presLayoutVars>
      </dgm:prSet>
      <dgm:spPr>
        <a:prstGeom prst="roundRect">
          <a:avLst>
            <a:gd name="adj" fmla="val 10000"/>
          </a:avLst>
        </a:prstGeom>
      </dgm:spPr>
      <dgm:t>
        <a:bodyPr/>
        <a:lstStyle/>
        <a:p>
          <a:endParaRPr lang="en-IN"/>
        </a:p>
      </dgm:t>
    </dgm:pt>
    <dgm:pt modelId="{7FC9279A-1837-493C-A7F7-A7973081A4DA}" type="pres">
      <dgm:prSet presAssocID="{A5E91D5C-4CC7-4C67-A738-D5EEAB333B1D}" presName="sibTrans" presStyleLbl="sibTrans2D1" presStyleIdx="0" presStyleCnt="2"/>
      <dgm:spPr/>
      <dgm:t>
        <a:bodyPr/>
        <a:lstStyle/>
        <a:p>
          <a:endParaRPr lang="en-IN"/>
        </a:p>
      </dgm:t>
    </dgm:pt>
    <dgm:pt modelId="{476F7C9E-CA6E-4F33-8508-C976BECAAEA9}" type="pres">
      <dgm:prSet presAssocID="{A5E91D5C-4CC7-4C67-A738-D5EEAB333B1D}" presName="connTx" presStyleLbl="sibTrans2D1" presStyleIdx="0" presStyleCnt="2"/>
      <dgm:spPr/>
      <dgm:t>
        <a:bodyPr/>
        <a:lstStyle/>
        <a:p>
          <a:endParaRPr lang="en-IN"/>
        </a:p>
      </dgm:t>
    </dgm:pt>
    <dgm:pt modelId="{5659CD79-ABA8-45A4-8378-6344DEC4B3E9}" type="pres">
      <dgm:prSet presAssocID="{CB7FC642-5D71-48B2-9BF8-ED53A216B7D6}" presName="composite" presStyleCnt="0"/>
      <dgm:spPr/>
    </dgm:pt>
    <dgm:pt modelId="{7CE3FF36-274C-4046-9B5B-384930E7CA8A}" type="pres">
      <dgm:prSet presAssocID="{CB7FC642-5D71-48B2-9BF8-ED53A216B7D6}" presName="parTx" presStyleLbl="node1" presStyleIdx="0" presStyleCnt="3">
        <dgm:presLayoutVars>
          <dgm:chMax val="0"/>
          <dgm:chPref val="0"/>
          <dgm:bulletEnabled val="1"/>
        </dgm:presLayoutVars>
      </dgm:prSet>
      <dgm:spPr/>
      <dgm:t>
        <a:bodyPr/>
        <a:lstStyle/>
        <a:p>
          <a:endParaRPr lang="en-IN"/>
        </a:p>
      </dgm:t>
    </dgm:pt>
    <dgm:pt modelId="{11DC5444-425A-4315-963C-229FA148A3E3}" type="pres">
      <dgm:prSet presAssocID="{CB7FC642-5D71-48B2-9BF8-ED53A216B7D6}" presName="parSh" presStyleLbl="node1" presStyleIdx="1" presStyleCnt="3"/>
      <dgm:spPr/>
      <dgm:t>
        <a:bodyPr/>
        <a:lstStyle/>
        <a:p>
          <a:endParaRPr lang="en-IN"/>
        </a:p>
      </dgm:t>
    </dgm:pt>
    <dgm:pt modelId="{2B180EF4-2D36-4F77-AF74-B80E05E183B7}" type="pres">
      <dgm:prSet presAssocID="{CB7FC642-5D71-48B2-9BF8-ED53A216B7D6}" presName="desTx" presStyleLbl="fgAcc1" presStyleIdx="1" presStyleCnt="3">
        <dgm:presLayoutVars>
          <dgm:bulletEnabled val="1"/>
        </dgm:presLayoutVars>
      </dgm:prSet>
      <dgm:spPr/>
      <dgm:t>
        <a:bodyPr/>
        <a:lstStyle/>
        <a:p>
          <a:endParaRPr lang="en-IN"/>
        </a:p>
      </dgm:t>
    </dgm:pt>
    <dgm:pt modelId="{47BAF9C3-B871-4C78-99B0-FA53A511F970}" type="pres">
      <dgm:prSet presAssocID="{BD6040DA-EF66-4A63-9289-AF9C02D924CB}" presName="sibTrans" presStyleLbl="sibTrans2D1" presStyleIdx="1" presStyleCnt="2"/>
      <dgm:spPr/>
      <dgm:t>
        <a:bodyPr/>
        <a:lstStyle/>
        <a:p>
          <a:endParaRPr lang="en-IN"/>
        </a:p>
      </dgm:t>
    </dgm:pt>
    <dgm:pt modelId="{90A53319-4DDD-4A72-A4D9-75ACBE22C878}" type="pres">
      <dgm:prSet presAssocID="{BD6040DA-EF66-4A63-9289-AF9C02D924CB}" presName="connTx" presStyleLbl="sibTrans2D1" presStyleIdx="1" presStyleCnt="2"/>
      <dgm:spPr/>
      <dgm:t>
        <a:bodyPr/>
        <a:lstStyle/>
        <a:p>
          <a:endParaRPr lang="en-IN"/>
        </a:p>
      </dgm:t>
    </dgm:pt>
    <dgm:pt modelId="{3A58610C-D8B1-40E8-B2EB-221D85750C76}" type="pres">
      <dgm:prSet presAssocID="{06B5C715-5DD6-431D-994F-2C2CF30B5BB4}" presName="composite" presStyleCnt="0"/>
      <dgm:spPr/>
    </dgm:pt>
    <dgm:pt modelId="{54A41AAF-A785-4EB4-83DF-5B8FFA2A25CF}" type="pres">
      <dgm:prSet presAssocID="{06B5C715-5DD6-431D-994F-2C2CF30B5BB4}" presName="parTx" presStyleLbl="node1" presStyleIdx="1" presStyleCnt="3">
        <dgm:presLayoutVars>
          <dgm:chMax val="0"/>
          <dgm:chPref val="0"/>
          <dgm:bulletEnabled val="1"/>
        </dgm:presLayoutVars>
      </dgm:prSet>
      <dgm:spPr/>
      <dgm:t>
        <a:bodyPr/>
        <a:lstStyle/>
        <a:p>
          <a:endParaRPr lang="en-IN"/>
        </a:p>
      </dgm:t>
    </dgm:pt>
    <dgm:pt modelId="{A3B491C5-512E-4DD3-A002-D7A7AB781D7A}" type="pres">
      <dgm:prSet presAssocID="{06B5C715-5DD6-431D-994F-2C2CF30B5BB4}" presName="parSh" presStyleLbl="node1" presStyleIdx="2" presStyleCnt="3"/>
      <dgm:spPr/>
      <dgm:t>
        <a:bodyPr/>
        <a:lstStyle/>
        <a:p>
          <a:endParaRPr lang="en-IN"/>
        </a:p>
      </dgm:t>
    </dgm:pt>
    <dgm:pt modelId="{D6165ADD-82CA-4AEE-A43F-65F0E80B6BAD}" type="pres">
      <dgm:prSet presAssocID="{06B5C715-5DD6-431D-994F-2C2CF30B5BB4}" presName="desTx" presStyleLbl="fgAcc1" presStyleIdx="2" presStyleCnt="3">
        <dgm:presLayoutVars>
          <dgm:bulletEnabled val="1"/>
        </dgm:presLayoutVars>
      </dgm:prSet>
      <dgm:spPr/>
      <dgm:t>
        <a:bodyPr/>
        <a:lstStyle/>
        <a:p>
          <a:endParaRPr lang="en-IN"/>
        </a:p>
      </dgm:t>
    </dgm:pt>
  </dgm:ptLst>
  <dgm:cxnLst>
    <dgm:cxn modelId="{463F48FC-9845-4A38-95C8-F15701F331A5}" type="presOf" srcId="{06B5C715-5DD6-431D-994F-2C2CF30B5BB4}" destId="{54A41AAF-A785-4EB4-83DF-5B8FFA2A25CF}" srcOrd="0" destOrd="0" presId="urn:microsoft.com/office/officeart/2005/8/layout/process3"/>
    <dgm:cxn modelId="{A463C145-9C4F-4621-B0BF-825C31C309A9}" srcId="{D1305154-07EC-43FB-9ED3-50CD8DC74FA9}" destId="{8B969E4E-11BE-4E41-824D-75DE624590D6}" srcOrd="2" destOrd="0" parTransId="{132ECF67-86BE-49C6-85FB-35E0E259F764}" sibTransId="{780ADFF6-DDCF-4C6D-92E5-164420731F20}"/>
    <dgm:cxn modelId="{F0EA1B36-D987-432D-99D4-1C8AB582F9DD}" srcId="{06B5C715-5DD6-431D-994F-2C2CF30B5BB4}" destId="{8F6F9B9E-0A87-4D75-BC2A-F551C83A9A19}" srcOrd="1" destOrd="0" parTransId="{D64E49D5-4DD6-4206-A709-2427B617B7FD}" sibTransId="{767FEE06-B15A-494C-A193-3E5856BDC05A}"/>
    <dgm:cxn modelId="{C1409C5B-8E59-46C0-A8E7-36FC8FA13CA5}" srcId="{CB7FC642-5D71-48B2-9BF8-ED53A216B7D6}" destId="{6D6362B0-618B-47EF-B92F-6146A6CA4839}" srcOrd="1" destOrd="0" parTransId="{E24D7BC1-4325-41B7-9C07-7C44B0E2CE1F}" sibTransId="{0790BD5C-2055-477C-A915-BC9FC959A1BB}"/>
    <dgm:cxn modelId="{ACDDBEA1-77CE-441B-B684-F643E8C75D9F}" type="presOf" srcId="{A5E91D5C-4CC7-4C67-A738-D5EEAB333B1D}" destId="{476F7C9E-CA6E-4F33-8508-C976BECAAEA9}" srcOrd="1" destOrd="0" presId="urn:microsoft.com/office/officeart/2005/8/layout/process3"/>
    <dgm:cxn modelId="{8080888A-E5E7-4F72-A04A-2770D36D4FFF}" srcId="{06B5C715-5DD6-431D-994F-2C2CF30B5BB4}" destId="{1DB38962-FA32-401D-A1DA-15EF624BF3C6}" srcOrd="0" destOrd="0" parTransId="{392B6BEB-150D-4A47-B9FD-63DEA24C1A6E}" sibTransId="{30D25FAB-3901-46AD-9FC9-C7893DD92EE2}"/>
    <dgm:cxn modelId="{F5177442-3CD5-48F8-9E19-E1B62CBA3A1A}" type="presOf" srcId="{0553378F-D641-4638-8C30-7F51129FD499}" destId="{D6165ADD-82CA-4AEE-A43F-65F0E80B6BAD}" srcOrd="0" destOrd="3" presId="urn:microsoft.com/office/officeart/2005/8/layout/process3"/>
    <dgm:cxn modelId="{3604039D-25F0-4C5D-B7F1-A1642CBA7D3C}" type="presOf" srcId="{9B7323B5-FD65-44A0-8295-050301F3198B}" destId="{CA8691FF-F356-4360-A612-CE87F2E19AC9}" srcOrd="0" destOrd="0" presId="urn:microsoft.com/office/officeart/2005/8/layout/process3"/>
    <dgm:cxn modelId="{6F1DB846-7060-4099-B0CD-BBA92F80197F}" type="presOf" srcId="{8F6F9B9E-0A87-4D75-BC2A-F551C83A9A19}" destId="{D6165ADD-82CA-4AEE-A43F-65F0E80B6BAD}" srcOrd="0" destOrd="1" presId="urn:microsoft.com/office/officeart/2005/8/layout/process3"/>
    <dgm:cxn modelId="{609DA0A9-2775-4D15-96CE-22B31760B147}" srcId="{06B5C715-5DD6-431D-994F-2C2CF30B5BB4}" destId="{91B94025-D544-4D76-A034-8DBC12F65790}" srcOrd="4" destOrd="0" parTransId="{E01EE78D-A6E8-41C4-A6D9-C457BC8B40A0}" sibTransId="{8E9879B3-F1BC-4C20-B523-554961208691}"/>
    <dgm:cxn modelId="{73FB0EAC-0D30-44A9-B220-0BCC7720429C}" type="presOf" srcId="{BD6040DA-EF66-4A63-9289-AF9C02D924CB}" destId="{90A53319-4DDD-4A72-A4D9-75ACBE22C878}" srcOrd="1" destOrd="0" presId="urn:microsoft.com/office/officeart/2005/8/layout/process3"/>
    <dgm:cxn modelId="{B175193A-922B-469D-BD80-F1FD4B7A9576}" srcId="{D1305154-07EC-43FB-9ED3-50CD8DC74FA9}" destId="{9B7323B5-FD65-44A0-8295-050301F3198B}" srcOrd="0" destOrd="0" parTransId="{E3494804-357D-41E3-ADD2-7FD60BF6AA45}" sibTransId="{32E27402-F216-48CB-AE21-3C9165CA16C3}"/>
    <dgm:cxn modelId="{AE8273A0-C4B0-464A-9A78-AD63AD8C6094}" type="presOf" srcId="{82A3D916-796A-4D25-AD9C-5BDF11A09B2E}" destId="{2B180EF4-2D36-4F77-AF74-B80E05E183B7}" srcOrd="0" destOrd="0" presId="urn:microsoft.com/office/officeart/2005/8/layout/process3"/>
    <dgm:cxn modelId="{5FEB8188-6193-48BA-9B5F-3C828E980A70}" srcId="{D1305154-07EC-43FB-9ED3-50CD8DC74FA9}" destId="{04189788-CFB3-4269-AEF0-BF6D2C2F5CA7}" srcOrd="1" destOrd="0" parTransId="{AD1FA95B-8448-4D5A-A901-53C6077AA790}" sibTransId="{BDCE8F53-2AE7-45D9-8869-2C5493380756}"/>
    <dgm:cxn modelId="{30D30376-018F-45F8-BA4D-FFBDC4194399}" type="presOf" srcId="{BD6040DA-EF66-4A63-9289-AF9C02D924CB}" destId="{47BAF9C3-B871-4C78-99B0-FA53A511F970}" srcOrd="0" destOrd="0" presId="urn:microsoft.com/office/officeart/2005/8/layout/process3"/>
    <dgm:cxn modelId="{9DC00BB9-0A34-4638-8069-BC9C15CF496F}" srcId="{D75B1125-0449-4E1F-84E4-9B6C9684A183}" destId="{06B5C715-5DD6-431D-994F-2C2CF30B5BB4}" srcOrd="2" destOrd="0" parTransId="{19957ED1-D454-4AFB-8EF0-CE05527FB7A6}" sibTransId="{323B484C-94F3-4C0C-8E05-C28036D6AE28}"/>
    <dgm:cxn modelId="{4F2E7C93-E377-436B-968E-653BC64E4AC8}" srcId="{06B5C715-5DD6-431D-994F-2C2CF30B5BB4}" destId="{0A7BDC51-8B7C-4420-B8BB-DF60503F34A3}" srcOrd="2" destOrd="0" parTransId="{FC2C4F4B-8E51-418C-B165-2F80D3432040}" sibTransId="{DCB465D8-A97A-4196-A665-42F303502856}"/>
    <dgm:cxn modelId="{1E04ADE4-84CC-4A56-BFEE-755CBBA7F2FA}" type="presOf" srcId="{6D6362B0-618B-47EF-B92F-6146A6CA4839}" destId="{2B180EF4-2D36-4F77-AF74-B80E05E183B7}" srcOrd="0" destOrd="1" presId="urn:microsoft.com/office/officeart/2005/8/layout/process3"/>
    <dgm:cxn modelId="{B52154B5-54E7-41C9-A33D-01C3B0457FB0}" srcId="{D75B1125-0449-4E1F-84E4-9B6C9684A183}" destId="{D1305154-07EC-43FB-9ED3-50CD8DC74FA9}" srcOrd="0" destOrd="0" parTransId="{5EAB3B76-C8D5-4AAB-8C1F-4F4AB8F8C0B6}" sibTransId="{A5E91D5C-4CC7-4C67-A738-D5EEAB333B1D}"/>
    <dgm:cxn modelId="{AE1E272F-97B3-48A1-94F4-77AB910F50D8}" type="presOf" srcId="{06B5C715-5DD6-431D-994F-2C2CF30B5BB4}" destId="{A3B491C5-512E-4DD3-A002-D7A7AB781D7A}" srcOrd="1" destOrd="0" presId="urn:microsoft.com/office/officeart/2005/8/layout/process3"/>
    <dgm:cxn modelId="{1131F01B-7609-4794-B293-40AC206CD4DE}" srcId="{CB7FC642-5D71-48B2-9BF8-ED53A216B7D6}" destId="{68A9EF25-A76F-4977-9C00-C45FC358BC65}" srcOrd="2" destOrd="0" parTransId="{92628740-9DEF-4A18-9BFE-6FF57E793CBE}" sibTransId="{C2DE9E02-4E53-4AE0-B943-4B26CAAFF41E}"/>
    <dgm:cxn modelId="{0D257D3C-DFE8-46AB-84F1-0885E96BC75E}" type="presOf" srcId="{8B969E4E-11BE-4E41-824D-75DE624590D6}" destId="{CA8691FF-F356-4360-A612-CE87F2E19AC9}" srcOrd="0" destOrd="2" presId="urn:microsoft.com/office/officeart/2005/8/layout/process3"/>
    <dgm:cxn modelId="{97227624-D076-4DD0-BE90-56E46D65D695}" type="presOf" srcId="{91B94025-D544-4D76-A034-8DBC12F65790}" destId="{D6165ADD-82CA-4AEE-A43F-65F0E80B6BAD}" srcOrd="0" destOrd="4" presId="urn:microsoft.com/office/officeart/2005/8/layout/process3"/>
    <dgm:cxn modelId="{9F75EB2C-5E34-4845-934D-621F39051F5B}" type="presOf" srcId="{68A9EF25-A76F-4977-9C00-C45FC358BC65}" destId="{2B180EF4-2D36-4F77-AF74-B80E05E183B7}" srcOrd="0" destOrd="2" presId="urn:microsoft.com/office/officeart/2005/8/layout/process3"/>
    <dgm:cxn modelId="{C3EC0F20-A585-4416-BEF0-F330ADD4E631}" type="presOf" srcId="{CB7FC642-5D71-48B2-9BF8-ED53A216B7D6}" destId="{7CE3FF36-274C-4046-9B5B-384930E7CA8A}" srcOrd="0" destOrd="0" presId="urn:microsoft.com/office/officeart/2005/8/layout/process3"/>
    <dgm:cxn modelId="{686A84AE-AB4F-4604-9916-68B333E228E5}" srcId="{D75B1125-0449-4E1F-84E4-9B6C9684A183}" destId="{CB7FC642-5D71-48B2-9BF8-ED53A216B7D6}" srcOrd="1" destOrd="0" parTransId="{EB25B150-8CAA-416B-90AC-7860B995A3DE}" sibTransId="{BD6040DA-EF66-4A63-9289-AF9C02D924CB}"/>
    <dgm:cxn modelId="{2AA85619-269A-40AF-9DF9-6CB14AC1EBA8}" type="presOf" srcId="{D1305154-07EC-43FB-9ED3-50CD8DC74FA9}" destId="{E1F49F65-CFE7-4216-ABE3-89EBB2511FAD}" srcOrd="0" destOrd="0" presId="urn:microsoft.com/office/officeart/2005/8/layout/process3"/>
    <dgm:cxn modelId="{583E8D43-8E82-41BF-9E2D-819779131082}" type="presOf" srcId="{A5E91D5C-4CC7-4C67-A738-D5EEAB333B1D}" destId="{7FC9279A-1837-493C-A7F7-A7973081A4DA}" srcOrd="0" destOrd="0" presId="urn:microsoft.com/office/officeart/2005/8/layout/process3"/>
    <dgm:cxn modelId="{4ACD53B0-56A6-4EB5-8E53-414D29971755}" type="presOf" srcId="{1DB38962-FA32-401D-A1DA-15EF624BF3C6}" destId="{D6165ADD-82CA-4AEE-A43F-65F0E80B6BAD}" srcOrd="0" destOrd="0" presId="urn:microsoft.com/office/officeart/2005/8/layout/process3"/>
    <dgm:cxn modelId="{3086C7B0-18DC-415D-8EC6-8F0A37329766}" type="presOf" srcId="{0A7BDC51-8B7C-4420-B8BB-DF60503F34A3}" destId="{D6165ADD-82CA-4AEE-A43F-65F0E80B6BAD}" srcOrd="0" destOrd="2" presId="urn:microsoft.com/office/officeart/2005/8/layout/process3"/>
    <dgm:cxn modelId="{9BE8D069-B89F-4B5C-B5EA-D0B70CC7DE8F}" type="presOf" srcId="{D75B1125-0449-4E1F-84E4-9B6C9684A183}" destId="{2E2D9B01-3E59-4CC8-9C72-C572D957CAE4}" srcOrd="0" destOrd="0" presId="urn:microsoft.com/office/officeart/2005/8/layout/process3"/>
    <dgm:cxn modelId="{1362B5B9-8CAD-4C6D-9780-64DF9C8244B2}" srcId="{CB7FC642-5D71-48B2-9BF8-ED53A216B7D6}" destId="{82A3D916-796A-4D25-AD9C-5BDF11A09B2E}" srcOrd="0" destOrd="0" parTransId="{0E42A5D3-5E4D-4CCB-93F2-D4C43F71654F}" sibTransId="{F60931F7-ECB2-41A9-89F9-9B456628F567}"/>
    <dgm:cxn modelId="{681C53B2-45C7-4CAD-A239-9671048738F4}" type="presOf" srcId="{04189788-CFB3-4269-AEF0-BF6D2C2F5CA7}" destId="{CA8691FF-F356-4360-A612-CE87F2E19AC9}" srcOrd="0" destOrd="1" presId="urn:microsoft.com/office/officeart/2005/8/layout/process3"/>
    <dgm:cxn modelId="{8E5979CD-B9D3-4F7E-A5F9-6707CAA7795A}" srcId="{06B5C715-5DD6-431D-994F-2C2CF30B5BB4}" destId="{0553378F-D641-4638-8C30-7F51129FD499}" srcOrd="3" destOrd="0" parTransId="{2DAD72D8-33A0-47BE-B050-AD7619D69FC5}" sibTransId="{0A4CB735-501F-4785-9305-6D1EEFE226B8}"/>
    <dgm:cxn modelId="{53563020-372A-4B9A-9E10-94F0D4F39355}" type="presOf" srcId="{CB7FC642-5D71-48B2-9BF8-ED53A216B7D6}" destId="{11DC5444-425A-4315-963C-229FA148A3E3}" srcOrd="1" destOrd="0" presId="urn:microsoft.com/office/officeart/2005/8/layout/process3"/>
    <dgm:cxn modelId="{5749D083-3AB3-4370-87EE-F6C071879AA4}" type="presOf" srcId="{D1305154-07EC-43FB-9ED3-50CD8DC74FA9}" destId="{2436B827-E908-4811-9896-971B9477A0AE}" srcOrd="1" destOrd="0" presId="urn:microsoft.com/office/officeart/2005/8/layout/process3"/>
    <dgm:cxn modelId="{E995A3A6-FD30-472D-844D-9DDE2CFDF8EF}" type="presParOf" srcId="{2E2D9B01-3E59-4CC8-9C72-C572D957CAE4}" destId="{495962CF-A094-4691-90FC-7FA806731937}" srcOrd="0" destOrd="0" presId="urn:microsoft.com/office/officeart/2005/8/layout/process3"/>
    <dgm:cxn modelId="{92F01E5F-0D5F-4EE3-A37E-0BBD93D579C6}" type="presParOf" srcId="{495962CF-A094-4691-90FC-7FA806731937}" destId="{E1F49F65-CFE7-4216-ABE3-89EBB2511FAD}" srcOrd="0" destOrd="0" presId="urn:microsoft.com/office/officeart/2005/8/layout/process3"/>
    <dgm:cxn modelId="{5C8261F2-C437-4A4A-97CE-7A0B251204B5}" type="presParOf" srcId="{495962CF-A094-4691-90FC-7FA806731937}" destId="{2436B827-E908-4811-9896-971B9477A0AE}" srcOrd="1" destOrd="0" presId="urn:microsoft.com/office/officeart/2005/8/layout/process3"/>
    <dgm:cxn modelId="{F717454D-3625-418F-8A3F-E1B192F1603D}" type="presParOf" srcId="{495962CF-A094-4691-90FC-7FA806731937}" destId="{CA8691FF-F356-4360-A612-CE87F2E19AC9}" srcOrd="2" destOrd="0" presId="urn:microsoft.com/office/officeart/2005/8/layout/process3"/>
    <dgm:cxn modelId="{416A4804-DDE0-49E0-8FD7-1FB1D86C03B0}" type="presParOf" srcId="{2E2D9B01-3E59-4CC8-9C72-C572D957CAE4}" destId="{7FC9279A-1837-493C-A7F7-A7973081A4DA}" srcOrd="1" destOrd="0" presId="urn:microsoft.com/office/officeart/2005/8/layout/process3"/>
    <dgm:cxn modelId="{E16DDA20-1749-4CF1-AED5-1FAEF3256848}" type="presParOf" srcId="{7FC9279A-1837-493C-A7F7-A7973081A4DA}" destId="{476F7C9E-CA6E-4F33-8508-C976BECAAEA9}" srcOrd="0" destOrd="0" presId="urn:microsoft.com/office/officeart/2005/8/layout/process3"/>
    <dgm:cxn modelId="{22C81C59-E592-4A31-B8C3-53FCDF0FF078}" type="presParOf" srcId="{2E2D9B01-3E59-4CC8-9C72-C572D957CAE4}" destId="{5659CD79-ABA8-45A4-8378-6344DEC4B3E9}" srcOrd="2" destOrd="0" presId="urn:microsoft.com/office/officeart/2005/8/layout/process3"/>
    <dgm:cxn modelId="{DF807103-08E1-4E24-A09E-E6E7971CBC5D}" type="presParOf" srcId="{5659CD79-ABA8-45A4-8378-6344DEC4B3E9}" destId="{7CE3FF36-274C-4046-9B5B-384930E7CA8A}" srcOrd="0" destOrd="0" presId="urn:microsoft.com/office/officeart/2005/8/layout/process3"/>
    <dgm:cxn modelId="{CFD1DC68-4980-4E44-914C-E16C31D88525}" type="presParOf" srcId="{5659CD79-ABA8-45A4-8378-6344DEC4B3E9}" destId="{11DC5444-425A-4315-963C-229FA148A3E3}" srcOrd="1" destOrd="0" presId="urn:microsoft.com/office/officeart/2005/8/layout/process3"/>
    <dgm:cxn modelId="{49E29448-0563-42F4-96BE-4DB75C5E0037}" type="presParOf" srcId="{5659CD79-ABA8-45A4-8378-6344DEC4B3E9}" destId="{2B180EF4-2D36-4F77-AF74-B80E05E183B7}" srcOrd="2" destOrd="0" presId="urn:microsoft.com/office/officeart/2005/8/layout/process3"/>
    <dgm:cxn modelId="{204667AB-D922-4629-91F8-81B411713A19}" type="presParOf" srcId="{2E2D9B01-3E59-4CC8-9C72-C572D957CAE4}" destId="{47BAF9C3-B871-4C78-99B0-FA53A511F970}" srcOrd="3" destOrd="0" presId="urn:microsoft.com/office/officeart/2005/8/layout/process3"/>
    <dgm:cxn modelId="{8E726B52-FDAF-4407-95E2-AF857ECEC4E7}" type="presParOf" srcId="{47BAF9C3-B871-4C78-99B0-FA53A511F970}" destId="{90A53319-4DDD-4A72-A4D9-75ACBE22C878}" srcOrd="0" destOrd="0" presId="urn:microsoft.com/office/officeart/2005/8/layout/process3"/>
    <dgm:cxn modelId="{BF2CF2EB-7C2F-4569-AE18-1F5452DFB5B0}" type="presParOf" srcId="{2E2D9B01-3E59-4CC8-9C72-C572D957CAE4}" destId="{3A58610C-D8B1-40E8-B2EB-221D85750C76}" srcOrd="4" destOrd="0" presId="urn:microsoft.com/office/officeart/2005/8/layout/process3"/>
    <dgm:cxn modelId="{F00BA502-3A23-4881-A65E-1148B09D0C94}" type="presParOf" srcId="{3A58610C-D8B1-40E8-B2EB-221D85750C76}" destId="{54A41AAF-A785-4EB4-83DF-5B8FFA2A25CF}" srcOrd="0" destOrd="0" presId="urn:microsoft.com/office/officeart/2005/8/layout/process3"/>
    <dgm:cxn modelId="{C1FC18B8-5864-4FA3-BE62-76FE28DC16BF}" type="presParOf" srcId="{3A58610C-D8B1-40E8-B2EB-221D85750C76}" destId="{A3B491C5-512E-4DD3-A002-D7A7AB781D7A}" srcOrd="1" destOrd="0" presId="urn:microsoft.com/office/officeart/2005/8/layout/process3"/>
    <dgm:cxn modelId="{A3F4E634-29DC-4537-A0E8-E6C48C88BC80}" type="presParOf" srcId="{3A58610C-D8B1-40E8-B2EB-221D85750C76}" destId="{D6165ADD-82CA-4AEE-A43F-65F0E80B6BAD}" srcOrd="2" destOrd="0" presId="urn:microsoft.com/office/officeart/2005/8/layout/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F3F1CD-14A9-4CBD-B4EE-B273B830828E}" type="doc">
      <dgm:prSet loTypeId="urn:microsoft.com/office/officeart/2005/8/layout/hProcess3" loCatId="process" qsTypeId="urn:microsoft.com/office/officeart/2005/8/quickstyle/simple1" qsCatId="simple" csTypeId="urn:microsoft.com/office/officeart/2005/8/colors/accent0_1" csCatId="mainScheme" phldr="1"/>
      <dgm:spPr/>
    </dgm:pt>
    <dgm:pt modelId="{D865573F-4AD3-48CF-9056-29F77F6A5C0A}">
      <dgm:prSet phldrT="[Text]" custT="1"/>
      <dgm:spPr/>
      <dgm:t>
        <a:bodyPr/>
        <a:lstStyle/>
        <a:p>
          <a:r>
            <a:rPr lang="en-IN" sz="1100" b="1" dirty="0"/>
            <a:t>Refactoring</a:t>
          </a:r>
          <a:endParaRPr lang="en-US" sz="1100" b="1" dirty="0"/>
        </a:p>
      </dgm:t>
    </dgm:pt>
    <dgm:pt modelId="{A9E5E2A0-574F-4C18-B53F-8B9122CA8046}" type="sibTrans" cxnId="{05BF04FB-4DD8-47F0-B11F-64EDCFAA25CB}">
      <dgm:prSet/>
      <dgm:spPr/>
      <dgm:t>
        <a:bodyPr/>
        <a:lstStyle/>
        <a:p>
          <a:endParaRPr lang="en-US"/>
        </a:p>
      </dgm:t>
    </dgm:pt>
    <dgm:pt modelId="{6E20EC28-414D-4838-B90E-B3D30DE4C753}" type="parTrans" cxnId="{05BF04FB-4DD8-47F0-B11F-64EDCFAA25CB}">
      <dgm:prSet/>
      <dgm:spPr/>
      <dgm:t>
        <a:bodyPr/>
        <a:lstStyle/>
        <a:p>
          <a:endParaRPr lang="en-US"/>
        </a:p>
      </dgm:t>
    </dgm:pt>
    <dgm:pt modelId="{DA5C6A10-68A0-407C-8C16-AB96F85A32B6}">
      <dgm:prSet phldrT="[Text]" custT="1"/>
      <dgm:spPr/>
      <dgm:t>
        <a:bodyPr/>
        <a:lstStyle/>
        <a:p>
          <a:r>
            <a:rPr lang="en-IN" sz="1100" b="1" dirty="0"/>
            <a:t>Dependency Analysis</a:t>
          </a:r>
          <a:endParaRPr lang="en-US" sz="1100" b="1" dirty="0"/>
        </a:p>
      </dgm:t>
    </dgm:pt>
    <dgm:pt modelId="{0ECFDC55-B69E-42BC-A628-6EC4F04B5F4A}" type="sibTrans" cxnId="{08A7AA63-89BD-4357-A7F6-2D7F8A3F430B}">
      <dgm:prSet/>
      <dgm:spPr/>
      <dgm:t>
        <a:bodyPr/>
        <a:lstStyle/>
        <a:p>
          <a:endParaRPr lang="en-US"/>
        </a:p>
      </dgm:t>
    </dgm:pt>
    <dgm:pt modelId="{9F19B226-059F-449B-A4F7-41E98C7F3DC9}" type="parTrans" cxnId="{08A7AA63-89BD-4357-A7F6-2D7F8A3F430B}">
      <dgm:prSet/>
      <dgm:spPr/>
      <dgm:t>
        <a:bodyPr/>
        <a:lstStyle/>
        <a:p>
          <a:endParaRPr lang="en-US"/>
        </a:p>
      </dgm:t>
    </dgm:pt>
    <dgm:pt modelId="{E6CA4C60-44A9-48CE-B74E-1809B15A71D3}">
      <dgm:prSet phldrT="[Text]" custT="1"/>
      <dgm:spPr/>
      <dgm:t>
        <a:bodyPr/>
        <a:lstStyle/>
        <a:p>
          <a:r>
            <a:rPr lang="en-IN" sz="1100" b="1" dirty="0"/>
            <a:t>Deployment</a:t>
          </a:r>
          <a:endParaRPr lang="en-US" sz="1100" b="1" dirty="0"/>
        </a:p>
      </dgm:t>
    </dgm:pt>
    <dgm:pt modelId="{112C312A-F77E-40AB-9E1F-5D5F82A153B4}" type="parTrans" cxnId="{C06CF946-C084-4DA9-861A-A459911EF122}">
      <dgm:prSet/>
      <dgm:spPr/>
      <dgm:t>
        <a:bodyPr/>
        <a:lstStyle/>
        <a:p>
          <a:endParaRPr lang="en-US"/>
        </a:p>
      </dgm:t>
    </dgm:pt>
    <dgm:pt modelId="{5C8470CD-03D1-400E-BB0D-38257FDBE797}" type="sibTrans" cxnId="{C06CF946-C084-4DA9-861A-A459911EF122}">
      <dgm:prSet/>
      <dgm:spPr/>
      <dgm:t>
        <a:bodyPr/>
        <a:lstStyle/>
        <a:p>
          <a:endParaRPr lang="en-US"/>
        </a:p>
      </dgm:t>
    </dgm:pt>
    <dgm:pt modelId="{3C265F40-452B-4BB0-A2AF-84980AF5BF54}" type="pres">
      <dgm:prSet presAssocID="{FBF3F1CD-14A9-4CBD-B4EE-B273B830828E}" presName="Name0" presStyleCnt="0">
        <dgm:presLayoutVars>
          <dgm:dir/>
          <dgm:animLvl val="lvl"/>
          <dgm:resizeHandles val="exact"/>
        </dgm:presLayoutVars>
      </dgm:prSet>
      <dgm:spPr/>
    </dgm:pt>
    <dgm:pt modelId="{7F0A0D24-315A-4FCC-80B3-FD3CE61EB7FB}" type="pres">
      <dgm:prSet presAssocID="{FBF3F1CD-14A9-4CBD-B4EE-B273B830828E}" presName="dummy" presStyleCnt="0"/>
      <dgm:spPr/>
    </dgm:pt>
    <dgm:pt modelId="{CF3CB11D-2BC8-4922-9E8A-1B149712E400}" type="pres">
      <dgm:prSet presAssocID="{FBF3F1CD-14A9-4CBD-B4EE-B273B830828E}" presName="linH" presStyleCnt="0"/>
      <dgm:spPr/>
    </dgm:pt>
    <dgm:pt modelId="{53C896B1-6631-48BC-A321-8C1F0D5EF86F}" type="pres">
      <dgm:prSet presAssocID="{FBF3F1CD-14A9-4CBD-B4EE-B273B830828E}" presName="padding1" presStyleCnt="0"/>
      <dgm:spPr/>
    </dgm:pt>
    <dgm:pt modelId="{1958197C-2477-4EEA-A526-E406F34181E6}" type="pres">
      <dgm:prSet presAssocID="{DA5C6A10-68A0-407C-8C16-AB96F85A32B6}" presName="linV" presStyleCnt="0"/>
      <dgm:spPr/>
    </dgm:pt>
    <dgm:pt modelId="{AF7FFCB7-8CB7-4D2F-A45B-7991450D633F}" type="pres">
      <dgm:prSet presAssocID="{DA5C6A10-68A0-407C-8C16-AB96F85A32B6}" presName="spVertical1" presStyleCnt="0"/>
      <dgm:spPr/>
    </dgm:pt>
    <dgm:pt modelId="{A633CCF8-F1CE-4DA4-96B1-2252E8B9284E}" type="pres">
      <dgm:prSet presAssocID="{DA5C6A10-68A0-407C-8C16-AB96F85A32B6}" presName="parTx" presStyleLbl="revTx" presStyleIdx="0" presStyleCnt="3" custScaleX="200340" custLinFactNeighborX="-39468" custLinFactNeighborY="8642">
        <dgm:presLayoutVars>
          <dgm:chMax val="0"/>
          <dgm:chPref val="0"/>
          <dgm:bulletEnabled val="1"/>
        </dgm:presLayoutVars>
      </dgm:prSet>
      <dgm:spPr/>
      <dgm:t>
        <a:bodyPr/>
        <a:lstStyle/>
        <a:p>
          <a:endParaRPr lang="en-IN"/>
        </a:p>
      </dgm:t>
    </dgm:pt>
    <dgm:pt modelId="{D9D2ADCC-19DB-4DE5-B3FD-BC4313A1E01A}" type="pres">
      <dgm:prSet presAssocID="{DA5C6A10-68A0-407C-8C16-AB96F85A32B6}" presName="spVertical2" presStyleCnt="0"/>
      <dgm:spPr/>
    </dgm:pt>
    <dgm:pt modelId="{600EA56B-571E-4AB8-B9E6-CBA1C82C6794}" type="pres">
      <dgm:prSet presAssocID="{DA5C6A10-68A0-407C-8C16-AB96F85A32B6}" presName="spVertical3" presStyleCnt="0"/>
      <dgm:spPr/>
    </dgm:pt>
    <dgm:pt modelId="{99346968-D6FD-4B62-A432-705EB39AEDDD}" type="pres">
      <dgm:prSet presAssocID="{0ECFDC55-B69E-42BC-A628-6EC4F04B5F4A}" presName="space" presStyleCnt="0"/>
      <dgm:spPr/>
    </dgm:pt>
    <dgm:pt modelId="{B8B5358E-125C-46D0-B475-959DAE35CF2D}" type="pres">
      <dgm:prSet presAssocID="{D865573F-4AD3-48CF-9056-29F77F6A5C0A}" presName="linV" presStyleCnt="0"/>
      <dgm:spPr/>
    </dgm:pt>
    <dgm:pt modelId="{4DBC173D-85C6-4DA2-A15C-65053D015D10}" type="pres">
      <dgm:prSet presAssocID="{D865573F-4AD3-48CF-9056-29F77F6A5C0A}" presName="spVertical1" presStyleCnt="0"/>
      <dgm:spPr/>
    </dgm:pt>
    <dgm:pt modelId="{768CAD51-B630-4272-8FFE-FC468ED91030}" type="pres">
      <dgm:prSet presAssocID="{D865573F-4AD3-48CF-9056-29F77F6A5C0A}" presName="parTx" presStyleLbl="revTx" presStyleIdx="1" presStyleCnt="3" custScaleX="158858" custLinFactNeighborX="-45880" custLinFactNeighborY="4477">
        <dgm:presLayoutVars>
          <dgm:chMax val="0"/>
          <dgm:chPref val="0"/>
          <dgm:bulletEnabled val="1"/>
        </dgm:presLayoutVars>
      </dgm:prSet>
      <dgm:spPr/>
      <dgm:t>
        <a:bodyPr/>
        <a:lstStyle/>
        <a:p>
          <a:endParaRPr lang="en-IN"/>
        </a:p>
      </dgm:t>
    </dgm:pt>
    <dgm:pt modelId="{429C9B34-1B16-416F-ADD7-F62D04826E5E}" type="pres">
      <dgm:prSet presAssocID="{D865573F-4AD3-48CF-9056-29F77F6A5C0A}" presName="spVertical2" presStyleCnt="0"/>
      <dgm:spPr/>
    </dgm:pt>
    <dgm:pt modelId="{9A3399D7-1177-41CA-B437-B154E740E40B}" type="pres">
      <dgm:prSet presAssocID="{D865573F-4AD3-48CF-9056-29F77F6A5C0A}" presName="spVertical3" presStyleCnt="0"/>
      <dgm:spPr/>
    </dgm:pt>
    <dgm:pt modelId="{FDFEE17C-ADD3-4F94-8213-360AB72BFF5C}" type="pres">
      <dgm:prSet presAssocID="{A9E5E2A0-574F-4C18-B53F-8B9122CA8046}" presName="space" presStyleCnt="0"/>
      <dgm:spPr/>
    </dgm:pt>
    <dgm:pt modelId="{CAA8BF6D-7719-4D16-95EE-6FBB59DA375A}" type="pres">
      <dgm:prSet presAssocID="{E6CA4C60-44A9-48CE-B74E-1809B15A71D3}" presName="linV" presStyleCnt="0"/>
      <dgm:spPr/>
    </dgm:pt>
    <dgm:pt modelId="{F4E62E56-372E-4D3F-911B-36B6808978F8}" type="pres">
      <dgm:prSet presAssocID="{E6CA4C60-44A9-48CE-B74E-1809B15A71D3}" presName="spVertical1" presStyleCnt="0"/>
      <dgm:spPr/>
    </dgm:pt>
    <dgm:pt modelId="{C27C001A-736E-4173-8D00-3A5633504A7C}" type="pres">
      <dgm:prSet presAssocID="{E6CA4C60-44A9-48CE-B74E-1809B15A71D3}" presName="parTx" presStyleLbl="revTx" presStyleIdx="2" presStyleCnt="3" custScaleX="158858" custLinFactNeighborX="-44229" custLinFactNeighborY="8182">
        <dgm:presLayoutVars>
          <dgm:chMax val="0"/>
          <dgm:chPref val="0"/>
          <dgm:bulletEnabled val="1"/>
        </dgm:presLayoutVars>
      </dgm:prSet>
      <dgm:spPr/>
      <dgm:t>
        <a:bodyPr/>
        <a:lstStyle/>
        <a:p>
          <a:endParaRPr lang="en-IN"/>
        </a:p>
      </dgm:t>
    </dgm:pt>
    <dgm:pt modelId="{EC32C61A-F7A0-4ED1-A665-CFBDD4A57EDA}" type="pres">
      <dgm:prSet presAssocID="{E6CA4C60-44A9-48CE-B74E-1809B15A71D3}" presName="spVertical2" presStyleCnt="0"/>
      <dgm:spPr/>
    </dgm:pt>
    <dgm:pt modelId="{10C63373-27D6-4019-98C2-ABD72032750C}" type="pres">
      <dgm:prSet presAssocID="{E6CA4C60-44A9-48CE-B74E-1809B15A71D3}" presName="spVertical3" presStyleCnt="0"/>
      <dgm:spPr/>
    </dgm:pt>
    <dgm:pt modelId="{03A53E88-4567-4895-BC19-0349F68C606A}" type="pres">
      <dgm:prSet presAssocID="{FBF3F1CD-14A9-4CBD-B4EE-B273B830828E}" presName="padding2" presStyleCnt="0"/>
      <dgm:spPr/>
    </dgm:pt>
    <dgm:pt modelId="{F7581B86-4149-49F1-BB94-F9F6B5DF8E96}" type="pres">
      <dgm:prSet presAssocID="{FBF3F1CD-14A9-4CBD-B4EE-B273B830828E}" presName="negArrow" presStyleCnt="0"/>
      <dgm:spPr/>
    </dgm:pt>
    <dgm:pt modelId="{AB1ACAF9-33FC-42F7-923F-E1B1F0A7A40D}" type="pres">
      <dgm:prSet presAssocID="{FBF3F1CD-14A9-4CBD-B4EE-B273B830828E}" presName="backgroundArrow" presStyleLbl="node1" presStyleIdx="0" presStyleCnt="1" custScaleY="268725" custLinFactNeighborX="461" custLinFactNeighborY="-3985"/>
      <dgm:spPr>
        <a:solidFill>
          <a:schemeClr val="accent2">
            <a:lumMod val="20000"/>
            <a:lumOff val="80000"/>
          </a:schemeClr>
        </a:solidFill>
      </dgm:spPr>
    </dgm:pt>
  </dgm:ptLst>
  <dgm:cxnLst>
    <dgm:cxn modelId="{C06CF946-C084-4DA9-861A-A459911EF122}" srcId="{FBF3F1CD-14A9-4CBD-B4EE-B273B830828E}" destId="{E6CA4C60-44A9-48CE-B74E-1809B15A71D3}" srcOrd="2" destOrd="0" parTransId="{112C312A-F77E-40AB-9E1F-5D5F82A153B4}" sibTransId="{5C8470CD-03D1-400E-BB0D-38257FDBE797}"/>
    <dgm:cxn modelId="{08A7AA63-89BD-4357-A7F6-2D7F8A3F430B}" srcId="{FBF3F1CD-14A9-4CBD-B4EE-B273B830828E}" destId="{DA5C6A10-68A0-407C-8C16-AB96F85A32B6}" srcOrd="0" destOrd="0" parTransId="{9F19B226-059F-449B-A4F7-41E98C7F3DC9}" sibTransId="{0ECFDC55-B69E-42BC-A628-6EC4F04B5F4A}"/>
    <dgm:cxn modelId="{05BF04FB-4DD8-47F0-B11F-64EDCFAA25CB}" srcId="{FBF3F1CD-14A9-4CBD-B4EE-B273B830828E}" destId="{D865573F-4AD3-48CF-9056-29F77F6A5C0A}" srcOrd="1" destOrd="0" parTransId="{6E20EC28-414D-4838-B90E-B3D30DE4C753}" sibTransId="{A9E5E2A0-574F-4C18-B53F-8B9122CA8046}"/>
    <dgm:cxn modelId="{BDCBD593-9288-4621-AAB6-99B42A8BA472}" type="presOf" srcId="{E6CA4C60-44A9-48CE-B74E-1809B15A71D3}" destId="{C27C001A-736E-4173-8D00-3A5633504A7C}" srcOrd="0" destOrd="0" presId="urn:microsoft.com/office/officeart/2005/8/layout/hProcess3"/>
    <dgm:cxn modelId="{39FA2A46-B574-40A1-B5D7-B936D6AFA797}" type="presOf" srcId="{DA5C6A10-68A0-407C-8C16-AB96F85A32B6}" destId="{A633CCF8-F1CE-4DA4-96B1-2252E8B9284E}" srcOrd="0" destOrd="0" presId="urn:microsoft.com/office/officeart/2005/8/layout/hProcess3"/>
    <dgm:cxn modelId="{C451F2F3-CD88-43CC-87C4-446148ECBFC6}" type="presOf" srcId="{D865573F-4AD3-48CF-9056-29F77F6A5C0A}" destId="{768CAD51-B630-4272-8FFE-FC468ED91030}" srcOrd="0" destOrd="0" presId="urn:microsoft.com/office/officeart/2005/8/layout/hProcess3"/>
    <dgm:cxn modelId="{DD4F5EC0-D173-4745-A8AB-A784C990F0ED}" type="presOf" srcId="{FBF3F1CD-14A9-4CBD-B4EE-B273B830828E}" destId="{3C265F40-452B-4BB0-A2AF-84980AF5BF54}" srcOrd="0" destOrd="0" presId="urn:microsoft.com/office/officeart/2005/8/layout/hProcess3"/>
    <dgm:cxn modelId="{15EBC531-4F3B-421A-8D41-C33DE5668DC0}" type="presParOf" srcId="{3C265F40-452B-4BB0-A2AF-84980AF5BF54}" destId="{7F0A0D24-315A-4FCC-80B3-FD3CE61EB7FB}" srcOrd="0" destOrd="0" presId="urn:microsoft.com/office/officeart/2005/8/layout/hProcess3"/>
    <dgm:cxn modelId="{4326C259-2BDC-4605-9611-5BF95ACAA8E6}" type="presParOf" srcId="{3C265F40-452B-4BB0-A2AF-84980AF5BF54}" destId="{CF3CB11D-2BC8-4922-9E8A-1B149712E400}" srcOrd="1" destOrd="0" presId="urn:microsoft.com/office/officeart/2005/8/layout/hProcess3"/>
    <dgm:cxn modelId="{C8CD1232-CA64-4B26-951A-8749B8C0079D}" type="presParOf" srcId="{CF3CB11D-2BC8-4922-9E8A-1B149712E400}" destId="{53C896B1-6631-48BC-A321-8C1F0D5EF86F}" srcOrd="0" destOrd="0" presId="urn:microsoft.com/office/officeart/2005/8/layout/hProcess3"/>
    <dgm:cxn modelId="{EF70EB7D-220E-4547-B821-A4732BC34DA8}" type="presParOf" srcId="{CF3CB11D-2BC8-4922-9E8A-1B149712E400}" destId="{1958197C-2477-4EEA-A526-E406F34181E6}" srcOrd="1" destOrd="0" presId="urn:microsoft.com/office/officeart/2005/8/layout/hProcess3"/>
    <dgm:cxn modelId="{12C9C231-4E4E-477F-9A8A-AA49E3096071}" type="presParOf" srcId="{1958197C-2477-4EEA-A526-E406F34181E6}" destId="{AF7FFCB7-8CB7-4D2F-A45B-7991450D633F}" srcOrd="0" destOrd="0" presId="urn:microsoft.com/office/officeart/2005/8/layout/hProcess3"/>
    <dgm:cxn modelId="{A33D45C1-8EA1-48F4-A102-CB204ADE36B3}" type="presParOf" srcId="{1958197C-2477-4EEA-A526-E406F34181E6}" destId="{A633CCF8-F1CE-4DA4-96B1-2252E8B9284E}" srcOrd="1" destOrd="0" presId="urn:microsoft.com/office/officeart/2005/8/layout/hProcess3"/>
    <dgm:cxn modelId="{16235500-E9C9-4F59-BD8A-C3589222AEE8}" type="presParOf" srcId="{1958197C-2477-4EEA-A526-E406F34181E6}" destId="{D9D2ADCC-19DB-4DE5-B3FD-BC4313A1E01A}" srcOrd="2" destOrd="0" presId="urn:microsoft.com/office/officeart/2005/8/layout/hProcess3"/>
    <dgm:cxn modelId="{F7D97280-88D6-4F77-B712-207DC41FE58E}" type="presParOf" srcId="{1958197C-2477-4EEA-A526-E406F34181E6}" destId="{600EA56B-571E-4AB8-B9E6-CBA1C82C6794}" srcOrd="3" destOrd="0" presId="urn:microsoft.com/office/officeart/2005/8/layout/hProcess3"/>
    <dgm:cxn modelId="{1FA0A264-7A31-45AB-B0E3-DCEBE9FB591F}" type="presParOf" srcId="{CF3CB11D-2BC8-4922-9E8A-1B149712E400}" destId="{99346968-D6FD-4B62-A432-705EB39AEDDD}" srcOrd="2" destOrd="0" presId="urn:microsoft.com/office/officeart/2005/8/layout/hProcess3"/>
    <dgm:cxn modelId="{46750A77-D7A8-402D-A44E-14DA5FB34298}" type="presParOf" srcId="{CF3CB11D-2BC8-4922-9E8A-1B149712E400}" destId="{B8B5358E-125C-46D0-B475-959DAE35CF2D}" srcOrd="3" destOrd="0" presId="urn:microsoft.com/office/officeart/2005/8/layout/hProcess3"/>
    <dgm:cxn modelId="{2EF4041F-B800-4652-8A2D-CA0C5616B109}" type="presParOf" srcId="{B8B5358E-125C-46D0-B475-959DAE35CF2D}" destId="{4DBC173D-85C6-4DA2-A15C-65053D015D10}" srcOrd="0" destOrd="0" presId="urn:microsoft.com/office/officeart/2005/8/layout/hProcess3"/>
    <dgm:cxn modelId="{86AF8DBA-9F0F-4C04-8AAD-A790D258E26B}" type="presParOf" srcId="{B8B5358E-125C-46D0-B475-959DAE35CF2D}" destId="{768CAD51-B630-4272-8FFE-FC468ED91030}" srcOrd="1" destOrd="0" presId="urn:microsoft.com/office/officeart/2005/8/layout/hProcess3"/>
    <dgm:cxn modelId="{91E353E0-6B16-433E-A079-66867AF6738F}" type="presParOf" srcId="{B8B5358E-125C-46D0-B475-959DAE35CF2D}" destId="{429C9B34-1B16-416F-ADD7-F62D04826E5E}" srcOrd="2" destOrd="0" presId="urn:microsoft.com/office/officeart/2005/8/layout/hProcess3"/>
    <dgm:cxn modelId="{B0CF68DE-F11F-4E3A-825F-7BE3D0634F2D}" type="presParOf" srcId="{B8B5358E-125C-46D0-B475-959DAE35CF2D}" destId="{9A3399D7-1177-41CA-B437-B154E740E40B}" srcOrd="3" destOrd="0" presId="urn:microsoft.com/office/officeart/2005/8/layout/hProcess3"/>
    <dgm:cxn modelId="{D5605D1A-CE8E-4FE3-A6FB-625E52B81DD3}" type="presParOf" srcId="{CF3CB11D-2BC8-4922-9E8A-1B149712E400}" destId="{FDFEE17C-ADD3-4F94-8213-360AB72BFF5C}" srcOrd="4" destOrd="0" presId="urn:microsoft.com/office/officeart/2005/8/layout/hProcess3"/>
    <dgm:cxn modelId="{2C6BE61D-5D24-4C40-A4E1-31CB18C50C89}" type="presParOf" srcId="{CF3CB11D-2BC8-4922-9E8A-1B149712E400}" destId="{CAA8BF6D-7719-4D16-95EE-6FBB59DA375A}" srcOrd="5" destOrd="0" presId="urn:microsoft.com/office/officeart/2005/8/layout/hProcess3"/>
    <dgm:cxn modelId="{149817FD-8569-4B3D-AEE1-5C9F145C7797}" type="presParOf" srcId="{CAA8BF6D-7719-4D16-95EE-6FBB59DA375A}" destId="{F4E62E56-372E-4D3F-911B-36B6808978F8}" srcOrd="0" destOrd="0" presId="urn:microsoft.com/office/officeart/2005/8/layout/hProcess3"/>
    <dgm:cxn modelId="{B502D4A5-3712-4AEC-8652-39AB41D9349A}" type="presParOf" srcId="{CAA8BF6D-7719-4D16-95EE-6FBB59DA375A}" destId="{C27C001A-736E-4173-8D00-3A5633504A7C}" srcOrd="1" destOrd="0" presId="urn:microsoft.com/office/officeart/2005/8/layout/hProcess3"/>
    <dgm:cxn modelId="{AF927326-8D34-41DF-801A-2FE4752B0EFB}" type="presParOf" srcId="{CAA8BF6D-7719-4D16-95EE-6FBB59DA375A}" destId="{EC32C61A-F7A0-4ED1-A665-CFBDD4A57EDA}" srcOrd="2" destOrd="0" presId="urn:microsoft.com/office/officeart/2005/8/layout/hProcess3"/>
    <dgm:cxn modelId="{4A26C809-AA4C-4617-8E7C-29F2059AAE2B}" type="presParOf" srcId="{CAA8BF6D-7719-4D16-95EE-6FBB59DA375A}" destId="{10C63373-27D6-4019-98C2-ABD72032750C}" srcOrd="3" destOrd="0" presId="urn:microsoft.com/office/officeart/2005/8/layout/hProcess3"/>
    <dgm:cxn modelId="{7048525C-98FD-49C1-BE85-CF35F2D8EEF9}" type="presParOf" srcId="{CF3CB11D-2BC8-4922-9E8A-1B149712E400}" destId="{03A53E88-4567-4895-BC19-0349F68C606A}" srcOrd="6" destOrd="0" presId="urn:microsoft.com/office/officeart/2005/8/layout/hProcess3"/>
    <dgm:cxn modelId="{A91CE90B-FF96-466C-80B0-2C370DFFD5EA}" type="presParOf" srcId="{CF3CB11D-2BC8-4922-9E8A-1B149712E400}" destId="{F7581B86-4149-49F1-BB94-F9F6B5DF8E96}" srcOrd="7" destOrd="0" presId="urn:microsoft.com/office/officeart/2005/8/layout/hProcess3"/>
    <dgm:cxn modelId="{318D107C-9365-4B14-AA99-2F23D2A06B66}" type="presParOf" srcId="{CF3CB11D-2BC8-4922-9E8A-1B149712E400}" destId="{AB1ACAF9-33FC-42F7-923F-E1B1F0A7A40D}" srcOrd="8"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EF9ECF-32EB-4505-A120-966776F78993}" type="doc">
      <dgm:prSet loTypeId="urn:microsoft.com/office/officeart/2005/8/layout/gear1" loCatId="process" qsTypeId="urn:microsoft.com/office/officeart/2005/8/quickstyle/3d4" qsCatId="3D" csTypeId="urn:microsoft.com/office/officeart/2005/8/colors/accent1_2" csCatId="accent1" phldr="1"/>
      <dgm:spPr/>
    </dgm:pt>
    <dgm:pt modelId="{EF2C0484-9792-421A-B27B-B2893EB8962F}">
      <dgm:prSet phldrT="[Text]"/>
      <dgm:spPr/>
      <dgm:t>
        <a:bodyPr/>
        <a:lstStyle/>
        <a:p>
          <a:r>
            <a:rPr lang="en-IN" dirty="0"/>
            <a:t> </a:t>
          </a:r>
          <a:endParaRPr lang="en-US" dirty="0"/>
        </a:p>
      </dgm:t>
    </dgm:pt>
    <dgm:pt modelId="{996FC964-4453-46E1-A810-147DB5FE7574}" type="parTrans" cxnId="{1230188A-6395-41D7-B631-86653723AC55}">
      <dgm:prSet/>
      <dgm:spPr/>
      <dgm:t>
        <a:bodyPr/>
        <a:lstStyle/>
        <a:p>
          <a:endParaRPr lang="en-US"/>
        </a:p>
      </dgm:t>
    </dgm:pt>
    <dgm:pt modelId="{0CE4D990-002E-4CB0-B259-FAAFF7F8D56A}" type="sibTrans" cxnId="{1230188A-6395-41D7-B631-86653723AC55}">
      <dgm:prSet/>
      <dgm:spPr/>
      <dgm:t>
        <a:bodyPr/>
        <a:lstStyle/>
        <a:p>
          <a:endParaRPr lang="en-US"/>
        </a:p>
      </dgm:t>
    </dgm:pt>
    <dgm:pt modelId="{541A8DAE-49CB-4B6D-8C63-C34E24D1D937}">
      <dgm:prSet phldrT="[Text]"/>
      <dgm:spPr/>
      <dgm:t>
        <a:bodyPr/>
        <a:lstStyle/>
        <a:p>
          <a:r>
            <a:rPr lang="en-IN" dirty="0"/>
            <a:t> </a:t>
          </a:r>
          <a:endParaRPr lang="en-US" dirty="0"/>
        </a:p>
      </dgm:t>
    </dgm:pt>
    <dgm:pt modelId="{48482A39-3CFA-4E21-B9FB-FCE7970463D3}" type="sibTrans" cxnId="{91B3996A-378A-4E78-9036-4FC02C1221DC}">
      <dgm:prSet/>
      <dgm:spPr/>
      <dgm:t>
        <a:bodyPr/>
        <a:lstStyle/>
        <a:p>
          <a:endParaRPr lang="en-US"/>
        </a:p>
      </dgm:t>
    </dgm:pt>
    <dgm:pt modelId="{CC63012B-BC1F-42AC-8BDE-9B9B8DBE9FC4}" type="parTrans" cxnId="{91B3996A-378A-4E78-9036-4FC02C1221DC}">
      <dgm:prSet/>
      <dgm:spPr/>
      <dgm:t>
        <a:bodyPr/>
        <a:lstStyle/>
        <a:p>
          <a:endParaRPr lang="en-US"/>
        </a:p>
      </dgm:t>
    </dgm:pt>
    <dgm:pt modelId="{71F90196-91E6-4BC2-9759-321AD7E2B819}">
      <dgm:prSet phldrT="[Text]"/>
      <dgm:spPr/>
      <dgm:t>
        <a:bodyPr/>
        <a:lstStyle/>
        <a:p>
          <a:r>
            <a:rPr lang="en-IN" dirty="0"/>
            <a:t> </a:t>
          </a:r>
          <a:endParaRPr lang="en-US" dirty="0"/>
        </a:p>
      </dgm:t>
    </dgm:pt>
    <dgm:pt modelId="{6CF2EDBB-0CAC-4822-A5D3-C78CC0F8CA61}" type="sibTrans" cxnId="{F3E19D70-9FC3-4F5D-A319-2F330759AB51}">
      <dgm:prSet/>
      <dgm:spPr/>
      <dgm:t>
        <a:bodyPr/>
        <a:lstStyle/>
        <a:p>
          <a:endParaRPr lang="en-US"/>
        </a:p>
      </dgm:t>
    </dgm:pt>
    <dgm:pt modelId="{5E1AEEA4-1B4D-4271-B1DD-EE69B233B498}" type="parTrans" cxnId="{F3E19D70-9FC3-4F5D-A319-2F330759AB51}">
      <dgm:prSet/>
      <dgm:spPr/>
      <dgm:t>
        <a:bodyPr/>
        <a:lstStyle/>
        <a:p>
          <a:endParaRPr lang="en-US"/>
        </a:p>
      </dgm:t>
    </dgm:pt>
    <dgm:pt modelId="{B54D4493-61D6-4581-817F-31C78951FA4C}" type="pres">
      <dgm:prSet presAssocID="{47EF9ECF-32EB-4505-A120-966776F78993}" presName="composite" presStyleCnt="0">
        <dgm:presLayoutVars>
          <dgm:chMax val="3"/>
          <dgm:animLvl val="lvl"/>
          <dgm:resizeHandles val="exact"/>
        </dgm:presLayoutVars>
      </dgm:prSet>
      <dgm:spPr/>
    </dgm:pt>
    <dgm:pt modelId="{75679786-5EF4-4F72-876E-A6EA9CB716FB}" type="pres">
      <dgm:prSet presAssocID="{EF2C0484-9792-421A-B27B-B2893EB8962F}" presName="gear1" presStyleLbl="node1" presStyleIdx="0" presStyleCnt="3">
        <dgm:presLayoutVars>
          <dgm:chMax val="1"/>
          <dgm:bulletEnabled val="1"/>
        </dgm:presLayoutVars>
      </dgm:prSet>
      <dgm:spPr/>
      <dgm:t>
        <a:bodyPr/>
        <a:lstStyle/>
        <a:p>
          <a:endParaRPr lang="en-IN"/>
        </a:p>
      </dgm:t>
    </dgm:pt>
    <dgm:pt modelId="{8C1D1B22-5292-4BB5-B66E-C6602D89F0AC}" type="pres">
      <dgm:prSet presAssocID="{EF2C0484-9792-421A-B27B-B2893EB8962F}" presName="gear1srcNode" presStyleLbl="node1" presStyleIdx="0" presStyleCnt="3"/>
      <dgm:spPr/>
      <dgm:t>
        <a:bodyPr/>
        <a:lstStyle/>
        <a:p>
          <a:endParaRPr lang="en-IN"/>
        </a:p>
      </dgm:t>
    </dgm:pt>
    <dgm:pt modelId="{E4426353-CD3F-43BC-B89F-953858BB9DC8}" type="pres">
      <dgm:prSet presAssocID="{EF2C0484-9792-421A-B27B-B2893EB8962F}" presName="gear1dstNode" presStyleLbl="node1" presStyleIdx="0" presStyleCnt="3"/>
      <dgm:spPr/>
      <dgm:t>
        <a:bodyPr/>
        <a:lstStyle/>
        <a:p>
          <a:endParaRPr lang="en-IN"/>
        </a:p>
      </dgm:t>
    </dgm:pt>
    <dgm:pt modelId="{354303E5-80D8-4CA2-915E-57D23CE304FD}" type="pres">
      <dgm:prSet presAssocID="{71F90196-91E6-4BC2-9759-321AD7E2B819}" presName="gear2" presStyleLbl="node1" presStyleIdx="1" presStyleCnt="3">
        <dgm:presLayoutVars>
          <dgm:chMax val="1"/>
          <dgm:bulletEnabled val="1"/>
        </dgm:presLayoutVars>
      </dgm:prSet>
      <dgm:spPr/>
      <dgm:t>
        <a:bodyPr/>
        <a:lstStyle/>
        <a:p>
          <a:endParaRPr lang="en-IN"/>
        </a:p>
      </dgm:t>
    </dgm:pt>
    <dgm:pt modelId="{F9DA805F-3EBA-43AF-B16F-30DC128B2F44}" type="pres">
      <dgm:prSet presAssocID="{71F90196-91E6-4BC2-9759-321AD7E2B819}" presName="gear2srcNode" presStyleLbl="node1" presStyleIdx="1" presStyleCnt="3"/>
      <dgm:spPr/>
      <dgm:t>
        <a:bodyPr/>
        <a:lstStyle/>
        <a:p>
          <a:endParaRPr lang="en-IN"/>
        </a:p>
      </dgm:t>
    </dgm:pt>
    <dgm:pt modelId="{111E326D-2DA6-4BEA-A880-5F10806BEDA2}" type="pres">
      <dgm:prSet presAssocID="{71F90196-91E6-4BC2-9759-321AD7E2B819}" presName="gear2dstNode" presStyleLbl="node1" presStyleIdx="1" presStyleCnt="3"/>
      <dgm:spPr/>
      <dgm:t>
        <a:bodyPr/>
        <a:lstStyle/>
        <a:p>
          <a:endParaRPr lang="en-IN"/>
        </a:p>
      </dgm:t>
    </dgm:pt>
    <dgm:pt modelId="{E4D774DA-5052-4575-8202-8AAA82259133}" type="pres">
      <dgm:prSet presAssocID="{541A8DAE-49CB-4B6D-8C63-C34E24D1D937}" presName="gear3" presStyleLbl="node1" presStyleIdx="2" presStyleCnt="3" custLinFactNeighborY="0"/>
      <dgm:spPr/>
      <dgm:t>
        <a:bodyPr/>
        <a:lstStyle/>
        <a:p>
          <a:endParaRPr lang="en-IN"/>
        </a:p>
      </dgm:t>
    </dgm:pt>
    <dgm:pt modelId="{F9A6E2B1-588C-4E1D-958E-B3B0DBAE3D5B}" type="pres">
      <dgm:prSet presAssocID="{541A8DAE-49CB-4B6D-8C63-C34E24D1D937}" presName="gear3tx" presStyleLbl="node1" presStyleIdx="2" presStyleCnt="3">
        <dgm:presLayoutVars>
          <dgm:chMax val="1"/>
          <dgm:bulletEnabled val="1"/>
        </dgm:presLayoutVars>
      </dgm:prSet>
      <dgm:spPr/>
      <dgm:t>
        <a:bodyPr/>
        <a:lstStyle/>
        <a:p>
          <a:endParaRPr lang="en-IN"/>
        </a:p>
      </dgm:t>
    </dgm:pt>
    <dgm:pt modelId="{9513D875-B4CB-40BB-B0E3-273C6B409731}" type="pres">
      <dgm:prSet presAssocID="{541A8DAE-49CB-4B6D-8C63-C34E24D1D937}" presName="gear3srcNode" presStyleLbl="node1" presStyleIdx="2" presStyleCnt="3"/>
      <dgm:spPr/>
      <dgm:t>
        <a:bodyPr/>
        <a:lstStyle/>
        <a:p>
          <a:endParaRPr lang="en-IN"/>
        </a:p>
      </dgm:t>
    </dgm:pt>
    <dgm:pt modelId="{6D34D565-9D85-43A9-ADAC-2B9FB5515C5B}" type="pres">
      <dgm:prSet presAssocID="{541A8DAE-49CB-4B6D-8C63-C34E24D1D937}" presName="gear3dstNode" presStyleLbl="node1" presStyleIdx="2" presStyleCnt="3"/>
      <dgm:spPr/>
      <dgm:t>
        <a:bodyPr/>
        <a:lstStyle/>
        <a:p>
          <a:endParaRPr lang="en-IN"/>
        </a:p>
      </dgm:t>
    </dgm:pt>
    <dgm:pt modelId="{75035843-6C9B-4448-A259-0DF6349C81C8}" type="pres">
      <dgm:prSet presAssocID="{0CE4D990-002E-4CB0-B259-FAAFF7F8D56A}" presName="connector1" presStyleLbl="sibTrans2D1" presStyleIdx="0" presStyleCnt="3"/>
      <dgm:spPr/>
      <dgm:t>
        <a:bodyPr/>
        <a:lstStyle/>
        <a:p>
          <a:endParaRPr lang="en-IN"/>
        </a:p>
      </dgm:t>
    </dgm:pt>
    <dgm:pt modelId="{AD3518AC-B9DD-42BC-86C7-5F39F205ACE9}" type="pres">
      <dgm:prSet presAssocID="{6CF2EDBB-0CAC-4822-A5D3-C78CC0F8CA61}" presName="connector2" presStyleLbl="sibTrans2D1" presStyleIdx="1" presStyleCnt="3"/>
      <dgm:spPr/>
      <dgm:t>
        <a:bodyPr/>
        <a:lstStyle/>
        <a:p>
          <a:endParaRPr lang="en-IN"/>
        </a:p>
      </dgm:t>
    </dgm:pt>
    <dgm:pt modelId="{832B2265-6E27-4BC2-B817-9B79D62018EC}" type="pres">
      <dgm:prSet presAssocID="{48482A39-3CFA-4E21-B9FB-FCE7970463D3}" presName="connector3" presStyleLbl="sibTrans2D1" presStyleIdx="2" presStyleCnt="3"/>
      <dgm:spPr/>
      <dgm:t>
        <a:bodyPr/>
        <a:lstStyle/>
        <a:p>
          <a:endParaRPr lang="en-IN"/>
        </a:p>
      </dgm:t>
    </dgm:pt>
  </dgm:ptLst>
  <dgm:cxnLst>
    <dgm:cxn modelId="{F3E19D70-9FC3-4F5D-A319-2F330759AB51}" srcId="{47EF9ECF-32EB-4505-A120-966776F78993}" destId="{71F90196-91E6-4BC2-9759-321AD7E2B819}" srcOrd="1" destOrd="0" parTransId="{5E1AEEA4-1B4D-4271-B1DD-EE69B233B498}" sibTransId="{6CF2EDBB-0CAC-4822-A5D3-C78CC0F8CA61}"/>
    <dgm:cxn modelId="{91B3996A-378A-4E78-9036-4FC02C1221DC}" srcId="{47EF9ECF-32EB-4505-A120-966776F78993}" destId="{541A8DAE-49CB-4B6D-8C63-C34E24D1D937}" srcOrd="2" destOrd="0" parTransId="{CC63012B-BC1F-42AC-8BDE-9B9B8DBE9FC4}" sibTransId="{48482A39-3CFA-4E21-B9FB-FCE7970463D3}"/>
    <dgm:cxn modelId="{E73A8ADA-A665-4ADA-ABD6-047E392F6F2B}" type="presOf" srcId="{47EF9ECF-32EB-4505-A120-966776F78993}" destId="{B54D4493-61D6-4581-817F-31C78951FA4C}" srcOrd="0" destOrd="0" presId="urn:microsoft.com/office/officeart/2005/8/layout/gear1"/>
    <dgm:cxn modelId="{135392A0-C456-418A-8BD5-A0FEA730FD45}" type="presOf" srcId="{71F90196-91E6-4BC2-9759-321AD7E2B819}" destId="{F9DA805F-3EBA-43AF-B16F-30DC128B2F44}" srcOrd="1" destOrd="0" presId="urn:microsoft.com/office/officeart/2005/8/layout/gear1"/>
    <dgm:cxn modelId="{D60EBEC1-BEEB-4C9A-B1C8-69ADFAD972B8}" type="presOf" srcId="{48482A39-3CFA-4E21-B9FB-FCE7970463D3}" destId="{832B2265-6E27-4BC2-B817-9B79D62018EC}" srcOrd="0" destOrd="0" presId="urn:microsoft.com/office/officeart/2005/8/layout/gear1"/>
    <dgm:cxn modelId="{69DEE0EC-3B81-49F9-BE13-CD277877F772}" type="presOf" srcId="{EF2C0484-9792-421A-B27B-B2893EB8962F}" destId="{8C1D1B22-5292-4BB5-B66E-C6602D89F0AC}" srcOrd="1" destOrd="0" presId="urn:microsoft.com/office/officeart/2005/8/layout/gear1"/>
    <dgm:cxn modelId="{CE87D6FE-101A-45E1-9AA4-BB95807E52D8}" type="presOf" srcId="{541A8DAE-49CB-4B6D-8C63-C34E24D1D937}" destId="{6D34D565-9D85-43A9-ADAC-2B9FB5515C5B}" srcOrd="3" destOrd="0" presId="urn:microsoft.com/office/officeart/2005/8/layout/gear1"/>
    <dgm:cxn modelId="{1230188A-6395-41D7-B631-86653723AC55}" srcId="{47EF9ECF-32EB-4505-A120-966776F78993}" destId="{EF2C0484-9792-421A-B27B-B2893EB8962F}" srcOrd="0" destOrd="0" parTransId="{996FC964-4453-46E1-A810-147DB5FE7574}" sibTransId="{0CE4D990-002E-4CB0-B259-FAAFF7F8D56A}"/>
    <dgm:cxn modelId="{FF9B6601-3E64-4E7D-800A-B4DE2C5DC09C}" type="presOf" srcId="{6CF2EDBB-0CAC-4822-A5D3-C78CC0F8CA61}" destId="{AD3518AC-B9DD-42BC-86C7-5F39F205ACE9}" srcOrd="0" destOrd="0" presId="urn:microsoft.com/office/officeart/2005/8/layout/gear1"/>
    <dgm:cxn modelId="{8EA9C991-A1F1-4B0F-A084-048DFBE635CD}" type="presOf" srcId="{EF2C0484-9792-421A-B27B-B2893EB8962F}" destId="{75679786-5EF4-4F72-876E-A6EA9CB716FB}" srcOrd="0" destOrd="0" presId="urn:microsoft.com/office/officeart/2005/8/layout/gear1"/>
    <dgm:cxn modelId="{26BD519C-6D07-4196-9A32-1D40E6BBCFD1}" type="presOf" srcId="{541A8DAE-49CB-4B6D-8C63-C34E24D1D937}" destId="{F9A6E2B1-588C-4E1D-958E-B3B0DBAE3D5B}" srcOrd="1" destOrd="0" presId="urn:microsoft.com/office/officeart/2005/8/layout/gear1"/>
    <dgm:cxn modelId="{EE299DE3-A036-4F8C-83EF-2F5134B0F7E6}" type="presOf" srcId="{541A8DAE-49CB-4B6D-8C63-C34E24D1D937}" destId="{E4D774DA-5052-4575-8202-8AAA82259133}" srcOrd="0" destOrd="0" presId="urn:microsoft.com/office/officeart/2005/8/layout/gear1"/>
    <dgm:cxn modelId="{4DE0F135-ACD3-4B25-87F6-96C0CD477C90}" type="presOf" srcId="{71F90196-91E6-4BC2-9759-321AD7E2B819}" destId="{111E326D-2DA6-4BEA-A880-5F10806BEDA2}" srcOrd="2" destOrd="0" presId="urn:microsoft.com/office/officeart/2005/8/layout/gear1"/>
    <dgm:cxn modelId="{5B586179-6450-4589-B09E-DEA3BFA2A6E9}" type="presOf" srcId="{541A8DAE-49CB-4B6D-8C63-C34E24D1D937}" destId="{9513D875-B4CB-40BB-B0E3-273C6B409731}" srcOrd="2" destOrd="0" presId="urn:microsoft.com/office/officeart/2005/8/layout/gear1"/>
    <dgm:cxn modelId="{76708D7B-69E5-46AF-99BC-6A6AF7AC51E7}" type="presOf" srcId="{71F90196-91E6-4BC2-9759-321AD7E2B819}" destId="{354303E5-80D8-4CA2-915E-57D23CE304FD}" srcOrd="0" destOrd="0" presId="urn:microsoft.com/office/officeart/2005/8/layout/gear1"/>
    <dgm:cxn modelId="{50084358-CD37-4652-95DA-EB994510EB22}" type="presOf" srcId="{0CE4D990-002E-4CB0-B259-FAAFF7F8D56A}" destId="{75035843-6C9B-4448-A259-0DF6349C81C8}" srcOrd="0" destOrd="0" presId="urn:microsoft.com/office/officeart/2005/8/layout/gear1"/>
    <dgm:cxn modelId="{604BD4C9-BAA8-4616-B3DE-E6FE0513464D}" type="presOf" srcId="{EF2C0484-9792-421A-B27B-B2893EB8962F}" destId="{E4426353-CD3F-43BC-B89F-953858BB9DC8}" srcOrd="2" destOrd="0" presId="urn:microsoft.com/office/officeart/2005/8/layout/gear1"/>
    <dgm:cxn modelId="{6714E7CE-5853-400F-9B50-ABEEC2DCC40E}" type="presParOf" srcId="{B54D4493-61D6-4581-817F-31C78951FA4C}" destId="{75679786-5EF4-4F72-876E-A6EA9CB716FB}" srcOrd="0" destOrd="0" presId="urn:microsoft.com/office/officeart/2005/8/layout/gear1"/>
    <dgm:cxn modelId="{68E61DA3-1F19-4A10-A592-42AF89984D17}" type="presParOf" srcId="{B54D4493-61D6-4581-817F-31C78951FA4C}" destId="{8C1D1B22-5292-4BB5-B66E-C6602D89F0AC}" srcOrd="1" destOrd="0" presId="urn:microsoft.com/office/officeart/2005/8/layout/gear1"/>
    <dgm:cxn modelId="{459AD3B9-A70B-4060-BF2E-505CDA3EAAC1}" type="presParOf" srcId="{B54D4493-61D6-4581-817F-31C78951FA4C}" destId="{E4426353-CD3F-43BC-B89F-953858BB9DC8}" srcOrd="2" destOrd="0" presId="urn:microsoft.com/office/officeart/2005/8/layout/gear1"/>
    <dgm:cxn modelId="{188DCF20-9340-4A7D-B2A9-3DF34186F70F}" type="presParOf" srcId="{B54D4493-61D6-4581-817F-31C78951FA4C}" destId="{354303E5-80D8-4CA2-915E-57D23CE304FD}" srcOrd="3" destOrd="0" presId="urn:microsoft.com/office/officeart/2005/8/layout/gear1"/>
    <dgm:cxn modelId="{253838CC-7579-443B-AE79-5B4ADE876500}" type="presParOf" srcId="{B54D4493-61D6-4581-817F-31C78951FA4C}" destId="{F9DA805F-3EBA-43AF-B16F-30DC128B2F44}" srcOrd="4" destOrd="0" presId="urn:microsoft.com/office/officeart/2005/8/layout/gear1"/>
    <dgm:cxn modelId="{03801885-E9E7-43B6-B219-2568CDEF87C6}" type="presParOf" srcId="{B54D4493-61D6-4581-817F-31C78951FA4C}" destId="{111E326D-2DA6-4BEA-A880-5F10806BEDA2}" srcOrd="5" destOrd="0" presId="urn:microsoft.com/office/officeart/2005/8/layout/gear1"/>
    <dgm:cxn modelId="{72791004-4611-422D-A439-F92766D3465D}" type="presParOf" srcId="{B54D4493-61D6-4581-817F-31C78951FA4C}" destId="{E4D774DA-5052-4575-8202-8AAA82259133}" srcOrd="6" destOrd="0" presId="urn:microsoft.com/office/officeart/2005/8/layout/gear1"/>
    <dgm:cxn modelId="{C200A652-BAD4-4760-A544-36EACF70BB12}" type="presParOf" srcId="{B54D4493-61D6-4581-817F-31C78951FA4C}" destId="{F9A6E2B1-588C-4E1D-958E-B3B0DBAE3D5B}" srcOrd="7" destOrd="0" presId="urn:microsoft.com/office/officeart/2005/8/layout/gear1"/>
    <dgm:cxn modelId="{4A10A626-1134-4D81-8577-7DD9775D2EB6}" type="presParOf" srcId="{B54D4493-61D6-4581-817F-31C78951FA4C}" destId="{9513D875-B4CB-40BB-B0E3-273C6B409731}" srcOrd="8" destOrd="0" presId="urn:microsoft.com/office/officeart/2005/8/layout/gear1"/>
    <dgm:cxn modelId="{B18C55F7-F59D-4AE5-9F39-8B4682493EF8}" type="presParOf" srcId="{B54D4493-61D6-4581-817F-31C78951FA4C}" destId="{6D34D565-9D85-43A9-ADAC-2B9FB5515C5B}" srcOrd="9" destOrd="0" presId="urn:microsoft.com/office/officeart/2005/8/layout/gear1"/>
    <dgm:cxn modelId="{CC6769E3-66D1-4993-BA25-AD2EFCFC71AD}" type="presParOf" srcId="{B54D4493-61D6-4581-817F-31C78951FA4C}" destId="{75035843-6C9B-4448-A259-0DF6349C81C8}" srcOrd="10" destOrd="0" presId="urn:microsoft.com/office/officeart/2005/8/layout/gear1"/>
    <dgm:cxn modelId="{CDC244B8-965A-42D6-84A7-447711536F6D}" type="presParOf" srcId="{B54D4493-61D6-4581-817F-31C78951FA4C}" destId="{AD3518AC-B9DD-42BC-86C7-5F39F205ACE9}" srcOrd="11" destOrd="0" presId="urn:microsoft.com/office/officeart/2005/8/layout/gear1"/>
    <dgm:cxn modelId="{3D3E6A7D-04E9-49F4-9591-86F9DCB11BB9}" type="presParOf" srcId="{B54D4493-61D6-4581-817F-31C78951FA4C}" destId="{832B2265-6E27-4BC2-B817-9B79D62018EC}" srcOrd="12" destOrd="0" presId="urn:microsoft.com/office/officeart/2005/8/layout/gear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C5C30-DC7E-4146-972D-0E8EFB4C0BD3}">
      <dsp:nvSpPr>
        <dsp:cNvPr id="0" name=""/>
        <dsp:cNvSpPr/>
      </dsp:nvSpPr>
      <dsp:spPr>
        <a:xfrm>
          <a:off x="1036505" y="833524"/>
          <a:ext cx="5704726" cy="5704726"/>
        </a:xfrm>
        <a:prstGeom prst="blockArc">
          <a:avLst>
            <a:gd name="adj1" fmla="val 12600000"/>
            <a:gd name="adj2" fmla="val 16200000"/>
            <a:gd name="adj3" fmla="val 4523"/>
          </a:avLst>
        </a:prstGeom>
        <a:solidFill>
          <a:schemeClr val="accent4">
            <a:hueOff val="163374"/>
            <a:satOff val="-2920"/>
            <a:lumOff val="-1353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FDBD4C-C30D-4EEF-AA56-A947938D8D39}">
      <dsp:nvSpPr>
        <dsp:cNvPr id="0" name=""/>
        <dsp:cNvSpPr/>
      </dsp:nvSpPr>
      <dsp:spPr>
        <a:xfrm>
          <a:off x="1036505" y="833524"/>
          <a:ext cx="5704726" cy="5704726"/>
        </a:xfrm>
        <a:prstGeom prst="blockArc">
          <a:avLst>
            <a:gd name="adj1" fmla="val 9000000"/>
            <a:gd name="adj2" fmla="val 12600000"/>
            <a:gd name="adj3" fmla="val 4523"/>
          </a:avLst>
        </a:prstGeom>
        <a:solidFill>
          <a:schemeClr val="accent4">
            <a:hueOff val="130699"/>
            <a:satOff val="-2336"/>
            <a:lumOff val="-108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57EBE3-A06C-46E0-8A4C-103A78EAD649}">
      <dsp:nvSpPr>
        <dsp:cNvPr id="0" name=""/>
        <dsp:cNvSpPr/>
      </dsp:nvSpPr>
      <dsp:spPr>
        <a:xfrm>
          <a:off x="1036505" y="833524"/>
          <a:ext cx="5704726" cy="5704726"/>
        </a:xfrm>
        <a:prstGeom prst="blockArc">
          <a:avLst>
            <a:gd name="adj1" fmla="val 5400000"/>
            <a:gd name="adj2" fmla="val 9000000"/>
            <a:gd name="adj3" fmla="val 4523"/>
          </a:avLst>
        </a:prstGeom>
        <a:solidFill>
          <a:schemeClr val="accent4">
            <a:hueOff val="98024"/>
            <a:satOff val="-1752"/>
            <a:lumOff val="-811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920596-D9D7-4D23-9B19-35D708CD2399}">
      <dsp:nvSpPr>
        <dsp:cNvPr id="0" name=""/>
        <dsp:cNvSpPr/>
      </dsp:nvSpPr>
      <dsp:spPr>
        <a:xfrm>
          <a:off x="1036505" y="833524"/>
          <a:ext cx="5704726" cy="5704726"/>
        </a:xfrm>
        <a:prstGeom prst="blockArc">
          <a:avLst>
            <a:gd name="adj1" fmla="val 1800000"/>
            <a:gd name="adj2" fmla="val 5400000"/>
            <a:gd name="adj3" fmla="val 4523"/>
          </a:avLst>
        </a:prstGeom>
        <a:solidFill>
          <a:schemeClr val="accent4">
            <a:hueOff val="65350"/>
            <a:satOff val="-1168"/>
            <a:lumOff val="-541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7217CD-9567-431B-8061-F70C25615661}">
      <dsp:nvSpPr>
        <dsp:cNvPr id="0" name=""/>
        <dsp:cNvSpPr/>
      </dsp:nvSpPr>
      <dsp:spPr>
        <a:xfrm>
          <a:off x="1036505" y="833524"/>
          <a:ext cx="5704726" cy="5704726"/>
        </a:xfrm>
        <a:prstGeom prst="blockArc">
          <a:avLst>
            <a:gd name="adj1" fmla="val 19800000"/>
            <a:gd name="adj2" fmla="val 1800000"/>
            <a:gd name="adj3" fmla="val 4523"/>
          </a:avLst>
        </a:prstGeom>
        <a:solidFill>
          <a:schemeClr val="accent4">
            <a:hueOff val="32675"/>
            <a:satOff val="-584"/>
            <a:lumOff val="-270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0A0A93-7979-41CD-A324-BB63D8D7DB42}">
      <dsp:nvSpPr>
        <dsp:cNvPr id="0" name=""/>
        <dsp:cNvSpPr/>
      </dsp:nvSpPr>
      <dsp:spPr>
        <a:xfrm>
          <a:off x="1036505" y="833524"/>
          <a:ext cx="5704726" cy="5704726"/>
        </a:xfrm>
        <a:prstGeom prst="blockArc">
          <a:avLst>
            <a:gd name="adj1" fmla="val 16200000"/>
            <a:gd name="adj2" fmla="val 19800000"/>
            <a:gd name="adj3" fmla="val 4523"/>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90E55B-628D-44CB-9195-DFDAC2BA8290}">
      <dsp:nvSpPr>
        <dsp:cNvPr id="0" name=""/>
        <dsp:cNvSpPr/>
      </dsp:nvSpPr>
      <dsp:spPr>
        <a:xfrm>
          <a:off x="2609036" y="2406054"/>
          <a:ext cx="2559665" cy="2559665"/>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en-IN" sz="3800" kern="1200" dirty="0"/>
            <a:t>Horizon Planning</a:t>
          </a:r>
        </a:p>
      </dsp:txBody>
      <dsp:txXfrm>
        <a:off x="2983890" y="2780908"/>
        <a:ext cx="1809957" cy="1809957"/>
      </dsp:txXfrm>
    </dsp:sp>
    <dsp:sp modelId="{8EDB6497-A297-4A22-B2CE-1FD87F8A9E9B}">
      <dsp:nvSpPr>
        <dsp:cNvPr id="0" name=""/>
        <dsp:cNvSpPr/>
      </dsp:nvSpPr>
      <dsp:spPr>
        <a:xfrm>
          <a:off x="2992985" y="2144"/>
          <a:ext cx="1791766" cy="1791766"/>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a:t>Application Selection</a:t>
          </a:r>
        </a:p>
      </dsp:txBody>
      <dsp:txXfrm>
        <a:off x="3255383" y="264542"/>
        <a:ext cx="1266970" cy="1266970"/>
      </dsp:txXfrm>
    </dsp:sp>
    <dsp:sp modelId="{7F145F9B-825F-47EB-8547-5BC5440FABE2}">
      <dsp:nvSpPr>
        <dsp:cNvPr id="0" name=""/>
        <dsp:cNvSpPr/>
      </dsp:nvSpPr>
      <dsp:spPr>
        <a:xfrm>
          <a:off x="5407343" y="1396074"/>
          <a:ext cx="1791766" cy="1791766"/>
        </a:xfrm>
        <a:prstGeom prst="ellipse">
          <a:avLst/>
        </a:prstGeom>
        <a:solidFill>
          <a:schemeClr val="accent4">
            <a:hueOff val="32675"/>
            <a:satOff val="-584"/>
            <a:lumOff val="-2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a:t>Impact Analysis</a:t>
          </a:r>
        </a:p>
      </dsp:txBody>
      <dsp:txXfrm>
        <a:off x="5669741" y="1658472"/>
        <a:ext cx="1266970" cy="1266970"/>
      </dsp:txXfrm>
    </dsp:sp>
    <dsp:sp modelId="{EDB938CF-C937-4E8D-B7A0-E63EE74E4BCE}">
      <dsp:nvSpPr>
        <dsp:cNvPr id="0" name=""/>
        <dsp:cNvSpPr/>
      </dsp:nvSpPr>
      <dsp:spPr>
        <a:xfrm>
          <a:off x="5407343" y="4183934"/>
          <a:ext cx="1791766" cy="1791766"/>
        </a:xfrm>
        <a:prstGeom prst="ellipse">
          <a:avLst/>
        </a:prstGeom>
        <a:solidFill>
          <a:schemeClr val="accent4">
            <a:hueOff val="65350"/>
            <a:satOff val="-1168"/>
            <a:lumOff val="-5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a:t>Effort Estimation</a:t>
          </a:r>
        </a:p>
      </dsp:txBody>
      <dsp:txXfrm>
        <a:off x="5669741" y="4446332"/>
        <a:ext cx="1266970" cy="1266970"/>
      </dsp:txXfrm>
    </dsp:sp>
    <dsp:sp modelId="{2CF27FD9-D01F-4608-9CDC-B70C71B9F09A}">
      <dsp:nvSpPr>
        <dsp:cNvPr id="0" name=""/>
        <dsp:cNvSpPr/>
      </dsp:nvSpPr>
      <dsp:spPr>
        <a:xfrm>
          <a:off x="2992985" y="5577864"/>
          <a:ext cx="1791766" cy="1791766"/>
        </a:xfrm>
        <a:prstGeom prst="ellipse">
          <a:avLst/>
        </a:prstGeom>
        <a:solidFill>
          <a:schemeClr val="accent4">
            <a:hueOff val="98024"/>
            <a:satOff val="-1752"/>
            <a:lumOff val="-81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a:t>Scope Finalization</a:t>
          </a:r>
          <a:endParaRPr lang="en-IN" sz="1700" kern="1200" dirty="0"/>
        </a:p>
      </dsp:txBody>
      <dsp:txXfrm>
        <a:off x="3255383" y="5840262"/>
        <a:ext cx="1266970" cy="1266970"/>
      </dsp:txXfrm>
    </dsp:sp>
    <dsp:sp modelId="{107F8AA1-7A99-4890-B2C1-0966A4FF530A}">
      <dsp:nvSpPr>
        <dsp:cNvPr id="0" name=""/>
        <dsp:cNvSpPr/>
      </dsp:nvSpPr>
      <dsp:spPr>
        <a:xfrm>
          <a:off x="578628" y="4183934"/>
          <a:ext cx="1791766" cy="1791766"/>
        </a:xfrm>
        <a:prstGeom prst="ellipse">
          <a:avLst/>
        </a:prstGeom>
        <a:solidFill>
          <a:schemeClr val="accent4">
            <a:hueOff val="130699"/>
            <a:satOff val="-2336"/>
            <a:lumOff val="-10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a:t>Skill Identification</a:t>
          </a:r>
        </a:p>
      </dsp:txBody>
      <dsp:txXfrm>
        <a:off x="841026" y="4446332"/>
        <a:ext cx="1266970" cy="1266970"/>
      </dsp:txXfrm>
    </dsp:sp>
    <dsp:sp modelId="{1AFB0EB7-43C3-49C5-A182-6CB3253E9363}">
      <dsp:nvSpPr>
        <dsp:cNvPr id="0" name=""/>
        <dsp:cNvSpPr/>
      </dsp:nvSpPr>
      <dsp:spPr>
        <a:xfrm>
          <a:off x="578628" y="1396074"/>
          <a:ext cx="1791766" cy="1791766"/>
        </a:xfrm>
        <a:prstGeom prst="ellipse">
          <a:avLst/>
        </a:prstGeom>
        <a:solidFill>
          <a:schemeClr val="accent4">
            <a:hueOff val="163374"/>
            <a:satOff val="-2920"/>
            <a:lumOff val="-135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a:t>Sprint Team Planning</a:t>
          </a:r>
        </a:p>
      </dsp:txBody>
      <dsp:txXfrm>
        <a:off x="841026" y="1658472"/>
        <a:ext cx="1266970" cy="12669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7EBE3-A06C-46E0-8A4C-103A78EAD649}">
      <dsp:nvSpPr>
        <dsp:cNvPr id="0" name=""/>
        <dsp:cNvSpPr/>
      </dsp:nvSpPr>
      <dsp:spPr>
        <a:xfrm>
          <a:off x="1139637" y="848663"/>
          <a:ext cx="5674448" cy="5674448"/>
        </a:xfrm>
        <a:prstGeom prst="blockArc">
          <a:avLst>
            <a:gd name="adj1" fmla="val 10800000"/>
            <a:gd name="adj2" fmla="val 16200000"/>
            <a:gd name="adj3" fmla="val 4636"/>
          </a:avLst>
        </a:prstGeom>
        <a:solidFill>
          <a:schemeClr val="accent2">
            <a:hueOff val="1136949"/>
            <a:satOff val="-75867"/>
            <a:lumOff val="4941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3920596-D9D7-4D23-9B19-35D708CD2399}">
      <dsp:nvSpPr>
        <dsp:cNvPr id="0" name=""/>
        <dsp:cNvSpPr/>
      </dsp:nvSpPr>
      <dsp:spPr>
        <a:xfrm>
          <a:off x="1139637" y="848663"/>
          <a:ext cx="5674448" cy="5674448"/>
        </a:xfrm>
        <a:prstGeom prst="blockArc">
          <a:avLst>
            <a:gd name="adj1" fmla="val 5400000"/>
            <a:gd name="adj2" fmla="val 10800000"/>
            <a:gd name="adj3" fmla="val 4636"/>
          </a:avLst>
        </a:prstGeom>
        <a:solidFill>
          <a:schemeClr val="accent2">
            <a:hueOff val="757966"/>
            <a:satOff val="-50578"/>
            <a:lumOff val="3294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47217CD-9567-431B-8061-F70C25615661}">
      <dsp:nvSpPr>
        <dsp:cNvPr id="0" name=""/>
        <dsp:cNvSpPr/>
      </dsp:nvSpPr>
      <dsp:spPr>
        <a:xfrm>
          <a:off x="1139637" y="848663"/>
          <a:ext cx="5674448" cy="5674448"/>
        </a:xfrm>
        <a:prstGeom prst="blockArc">
          <a:avLst>
            <a:gd name="adj1" fmla="val 0"/>
            <a:gd name="adj2" fmla="val 5400000"/>
            <a:gd name="adj3" fmla="val 4636"/>
          </a:avLst>
        </a:prstGeom>
        <a:solidFill>
          <a:schemeClr val="accent2">
            <a:hueOff val="378983"/>
            <a:satOff val="-25289"/>
            <a:lumOff val="1647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0A0A93-7979-41CD-A324-BB63D8D7DB42}">
      <dsp:nvSpPr>
        <dsp:cNvPr id="0" name=""/>
        <dsp:cNvSpPr/>
      </dsp:nvSpPr>
      <dsp:spPr>
        <a:xfrm>
          <a:off x="1139637" y="848663"/>
          <a:ext cx="5674448" cy="5674448"/>
        </a:xfrm>
        <a:prstGeom prst="blockArc">
          <a:avLst>
            <a:gd name="adj1" fmla="val 16200000"/>
            <a:gd name="adj2" fmla="val 0"/>
            <a:gd name="adj3" fmla="val 4636"/>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90E55B-628D-44CB-9195-DFDAC2BA8290}">
      <dsp:nvSpPr>
        <dsp:cNvPr id="0" name=""/>
        <dsp:cNvSpPr/>
      </dsp:nvSpPr>
      <dsp:spPr>
        <a:xfrm>
          <a:off x="2671954" y="2380979"/>
          <a:ext cx="2609815" cy="260981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70" tIns="52070" rIns="52070" bIns="52070" numCol="1" spcCol="1270" anchor="ctr" anchorCtr="0">
          <a:noAutofit/>
        </a:bodyPr>
        <a:lstStyle/>
        <a:p>
          <a:pPr lvl="0" algn="ctr" defTabSz="1822450">
            <a:lnSpc>
              <a:spcPct val="90000"/>
            </a:lnSpc>
            <a:spcBef>
              <a:spcPct val="0"/>
            </a:spcBef>
            <a:spcAft>
              <a:spcPct val="35000"/>
            </a:spcAft>
          </a:pPr>
          <a:r>
            <a:rPr lang="en-IN" sz="4100" kern="1200" dirty="0"/>
            <a:t>Horizon Delivery</a:t>
          </a:r>
        </a:p>
      </dsp:txBody>
      <dsp:txXfrm>
        <a:off x="3054153" y="2763178"/>
        <a:ext cx="1845417" cy="1845417"/>
      </dsp:txXfrm>
    </dsp:sp>
    <dsp:sp modelId="{8EDB6497-A297-4A22-B2CE-1FD87F8A9E9B}">
      <dsp:nvSpPr>
        <dsp:cNvPr id="0" name=""/>
        <dsp:cNvSpPr/>
      </dsp:nvSpPr>
      <dsp:spPr>
        <a:xfrm>
          <a:off x="3063426" y="995"/>
          <a:ext cx="1826870" cy="1826870"/>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a:t>Develop</a:t>
          </a:r>
        </a:p>
      </dsp:txBody>
      <dsp:txXfrm>
        <a:off x="3330965" y="268534"/>
        <a:ext cx="1291792" cy="1291792"/>
      </dsp:txXfrm>
    </dsp:sp>
    <dsp:sp modelId="{7F145F9B-825F-47EB-8547-5BC5440FABE2}">
      <dsp:nvSpPr>
        <dsp:cNvPr id="0" name=""/>
        <dsp:cNvSpPr/>
      </dsp:nvSpPr>
      <dsp:spPr>
        <a:xfrm>
          <a:off x="5834883" y="2772452"/>
          <a:ext cx="1826870" cy="1826870"/>
        </a:xfrm>
        <a:prstGeom prst="ellipse">
          <a:avLst/>
        </a:prstGeom>
        <a:solidFill>
          <a:schemeClr val="accent2">
            <a:hueOff val="378983"/>
            <a:satOff val="-25289"/>
            <a:lumOff val="1647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a:t>Remediate the dependencies </a:t>
          </a:r>
        </a:p>
      </dsp:txBody>
      <dsp:txXfrm>
        <a:off x="6102422" y="3039991"/>
        <a:ext cx="1291792" cy="1291792"/>
      </dsp:txXfrm>
    </dsp:sp>
    <dsp:sp modelId="{EDB938CF-C937-4E8D-B7A0-E63EE74E4BCE}">
      <dsp:nvSpPr>
        <dsp:cNvPr id="0" name=""/>
        <dsp:cNvSpPr/>
      </dsp:nvSpPr>
      <dsp:spPr>
        <a:xfrm>
          <a:off x="3063426" y="5543909"/>
          <a:ext cx="1826870" cy="1826870"/>
        </a:xfrm>
        <a:prstGeom prst="ellipse">
          <a:avLst/>
        </a:prstGeom>
        <a:solidFill>
          <a:schemeClr val="accent2">
            <a:hueOff val="757966"/>
            <a:satOff val="-50578"/>
            <a:lumOff val="329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a:t>Test</a:t>
          </a:r>
        </a:p>
      </dsp:txBody>
      <dsp:txXfrm>
        <a:off x="3330965" y="5811448"/>
        <a:ext cx="1291792" cy="1291792"/>
      </dsp:txXfrm>
    </dsp:sp>
    <dsp:sp modelId="{2CF27FD9-D01F-4608-9CDC-B70C71B9F09A}">
      <dsp:nvSpPr>
        <dsp:cNvPr id="0" name=""/>
        <dsp:cNvSpPr/>
      </dsp:nvSpPr>
      <dsp:spPr>
        <a:xfrm>
          <a:off x="291969" y="2772452"/>
          <a:ext cx="1826870" cy="1826870"/>
        </a:xfrm>
        <a:prstGeom prst="ellipse">
          <a:avLst/>
        </a:prstGeom>
        <a:solidFill>
          <a:schemeClr val="accent2">
            <a:hueOff val="1136949"/>
            <a:satOff val="-75867"/>
            <a:lumOff val="4941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a:t>Deliver</a:t>
          </a:r>
        </a:p>
      </dsp:txBody>
      <dsp:txXfrm>
        <a:off x="559508" y="3039991"/>
        <a:ext cx="1291792" cy="1291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AD20E0-8A69-493F-9CD7-8705054CF907}">
      <dsp:nvSpPr>
        <dsp:cNvPr id="0" name=""/>
        <dsp:cNvSpPr/>
      </dsp:nvSpPr>
      <dsp:spPr>
        <a:xfrm>
          <a:off x="0" y="0"/>
          <a:ext cx="5968457" cy="1840727"/>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IN" sz="4500" kern="1200" dirty="0"/>
            <a:t>Portfolio Rationalization &amp; Analysis</a:t>
          </a:r>
        </a:p>
      </dsp:txBody>
      <dsp:txXfrm>
        <a:off x="0" y="0"/>
        <a:ext cx="5968457" cy="1840727"/>
      </dsp:txXfrm>
    </dsp:sp>
    <dsp:sp modelId="{1740F758-EA90-427E-A6C3-368866D019F1}">
      <dsp:nvSpPr>
        <dsp:cNvPr id="0" name=""/>
        <dsp:cNvSpPr/>
      </dsp:nvSpPr>
      <dsp:spPr>
        <a:xfrm>
          <a:off x="0" y="1822984"/>
          <a:ext cx="2984228" cy="3865527"/>
        </a:xfrm>
        <a:prstGeom prst="rect">
          <a:avLst/>
        </a:prstGeom>
        <a:solidFill>
          <a:schemeClr val="accent5">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US" sz="3900" kern="1200" dirty="0"/>
            <a:t>Tool Driven Inventory Analysis &amp; Classification</a:t>
          </a:r>
          <a:endParaRPr lang="en-IN" sz="3900" kern="1200" dirty="0"/>
        </a:p>
      </dsp:txBody>
      <dsp:txXfrm>
        <a:off x="0" y="1822984"/>
        <a:ext cx="2984228" cy="3865527"/>
      </dsp:txXfrm>
    </dsp:sp>
    <dsp:sp modelId="{08F7D7F7-21ED-4889-8971-664F61778525}">
      <dsp:nvSpPr>
        <dsp:cNvPr id="0" name=""/>
        <dsp:cNvSpPr/>
      </dsp:nvSpPr>
      <dsp:spPr>
        <a:xfrm>
          <a:off x="2984228" y="1840727"/>
          <a:ext cx="2984228" cy="3865527"/>
        </a:xfrm>
        <a:prstGeom prst="rect">
          <a:avLst/>
        </a:prstGeom>
        <a:solidFill>
          <a:schemeClr val="accent5">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ctr" defTabSz="1733550">
            <a:lnSpc>
              <a:spcPct val="90000"/>
            </a:lnSpc>
            <a:spcBef>
              <a:spcPct val="0"/>
            </a:spcBef>
            <a:spcAft>
              <a:spcPct val="35000"/>
            </a:spcAft>
          </a:pPr>
          <a:r>
            <a:rPr lang="en-IN" sz="3900" kern="1200" dirty="0"/>
            <a:t>Tool Driven Dependency Analysis</a:t>
          </a:r>
        </a:p>
      </dsp:txBody>
      <dsp:txXfrm>
        <a:off x="2984228" y="1840727"/>
        <a:ext cx="2984228" cy="3865527"/>
      </dsp:txXfrm>
    </dsp:sp>
    <dsp:sp modelId="{EA27AF15-B30E-43B5-9123-94647729E1C4}">
      <dsp:nvSpPr>
        <dsp:cNvPr id="0" name=""/>
        <dsp:cNvSpPr/>
      </dsp:nvSpPr>
      <dsp:spPr>
        <a:xfrm>
          <a:off x="0" y="5706254"/>
          <a:ext cx="5968457" cy="429503"/>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A02C7-47CE-44F2-9B72-9A58FBD2780B}">
      <dsp:nvSpPr>
        <dsp:cNvPr id="0" name=""/>
        <dsp:cNvSpPr/>
      </dsp:nvSpPr>
      <dsp:spPr>
        <a:xfrm>
          <a:off x="0" y="1652216"/>
          <a:ext cx="8721241" cy="12168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a:t>Common Digital Architecture &amp; Platform</a:t>
          </a:r>
        </a:p>
      </dsp:txBody>
      <dsp:txXfrm>
        <a:off x="59399" y="1711615"/>
        <a:ext cx="8602443" cy="1098002"/>
      </dsp:txXfrm>
    </dsp:sp>
    <dsp:sp modelId="{8228C505-2B90-45BE-B821-BFC03EF40844}">
      <dsp:nvSpPr>
        <dsp:cNvPr id="0" name=""/>
        <dsp:cNvSpPr/>
      </dsp:nvSpPr>
      <dsp:spPr>
        <a:xfrm>
          <a:off x="0" y="3056216"/>
          <a:ext cx="8721241" cy="121680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a:t>Container Based Microservices</a:t>
          </a:r>
        </a:p>
      </dsp:txBody>
      <dsp:txXfrm>
        <a:off x="59399" y="3115615"/>
        <a:ext cx="8602443" cy="1098002"/>
      </dsp:txXfrm>
    </dsp:sp>
    <dsp:sp modelId="{6E480343-2A24-4524-95D4-1189FE2A4772}">
      <dsp:nvSpPr>
        <dsp:cNvPr id="0" name=""/>
        <dsp:cNvSpPr/>
      </dsp:nvSpPr>
      <dsp:spPr>
        <a:xfrm>
          <a:off x="0" y="4460216"/>
          <a:ext cx="8721241" cy="121680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a:t>Event Driven Message Based Integration</a:t>
          </a:r>
        </a:p>
      </dsp:txBody>
      <dsp:txXfrm>
        <a:off x="59399" y="4519615"/>
        <a:ext cx="8602443" cy="1098002"/>
      </dsp:txXfrm>
    </dsp:sp>
    <dsp:sp modelId="{C1A75654-273C-40B5-BA05-D377065D9172}">
      <dsp:nvSpPr>
        <dsp:cNvPr id="0" name=""/>
        <dsp:cNvSpPr/>
      </dsp:nvSpPr>
      <dsp:spPr>
        <a:xfrm>
          <a:off x="0" y="5864216"/>
          <a:ext cx="8721241" cy="12168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a:t>Low Code – BPM EIP RPA</a:t>
          </a:r>
        </a:p>
      </dsp:txBody>
      <dsp:txXfrm>
        <a:off x="59399" y="5923615"/>
        <a:ext cx="8602443" cy="1098002"/>
      </dsp:txXfrm>
    </dsp:sp>
    <dsp:sp modelId="{EA896A5C-C69D-4E0D-A7BA-76026698ABE9}">
      <dsp:nvSpPr>
        <dsp:cNvPr id="0" name=""/>
        <dsp:cNvSpPr/>
      </dsp:nvSpPr>
      <dsp:spPr>
        <a:xfrm>
          <a:off x="0" y="7268216"/>
          <a:ext cx="8721241" cy="121680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IN" sz="3200" kern="1200" dirty="0"/>
            <a:t>Iterative Mainframe  &amp; Midframe Decoupling</a:t>
          </a:r>
        </a:p>
      </dsp:txBody>
      <dsp:txXfrm>
        <a:off x="59399" y="7327615"/>
        <a:ext cx="8602443" cy="10980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1FE1E-DAEB-4D53-BE79-381087FB02C1}">
      <dsp:nvSpPr>
        <dsp:cNvPr id="0" name=""/>
        <dsp:cNvSpPr/>
      </dsp:nvSpPr>
      <dsp:spPr>
        <a:xfrm>
          <a:off x="2808" y="189116"/>
          <a:ext cx="3538544" cy="2123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IN" sz="4200" kern="1200" dirty="0"/>
            <a:t>Form Architecture Group</a:t>
          </a:r>
        </a:p>
      </dsp:txBody>
      <dsp:txXfrm>
        <a:off x="2808" y="189116"/>
        <a:ext cx="3538544" cy="2123126"/>
      </dsp:txXfrm>
    </dsp:sp>
    <dsp:sp modelId="{4DE62C41-BC4A-4CEE-973B-D81A2DAFC487}">
      <dsp:nvSpPr>
        <dsp:cNvPr id="0" name=""/>
        <dsp:cNvSpPr/>
      </dsp:nvSpPr>
      <dsp:spPr>
        <a:xfrm>
          <a:off x="3895207" y="189116"/>
          <a:ext cx="3538544" cy="2123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IN" sz="4200" kern="1200" dirty="0"/>
            <a:t>Discovery</a:t>
          </a:r>
        </a:p>
      </dsp:txBody>
      <dsp:txXfrm>
        <a:off x="3895207" y="189116"/>
        <a:ext cx="3538544" cy="2123126"/>
      </dsp:txXfrm>
    </dsp:sp>
    <dsp:sp modelId="{3F78FF0B-21C5-459F-B613-3333B14EB2C2}">
      <dsp:nvSpPr>
        <dsp:cNvPr id="0" name=""/>
        <dsp:cNvSpPr/>
      </dsp:nvSpPr>
      <dsp:spPr>
        <a:xfrm>
          <a:off x="7787606" y="189116"/>
          <a:ext cx="3538544" cy="2123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IN" sz="4200" kern="1200" dirty="0"/>
            <a:t>Assessment</a:t>
          </a:r>
        </a:p>
      </dsp:txBody>
      <dsp:txXfrm>
        <a:off x="7787606" y="189116"/>
        <a:ext cx="3538544" cy="2123126"/>
      </dsp:txXfrm>
    </dsp:sp>
    <dsp:sp modelId="{765CE47A-0BFE-44A1-A683-63F8F5D4ACAE}">
      <dsp:nvSpPr>
        <dsp:cNvPr id="0" name=""/>
        <dsp:cNvSpPr/>
      </dsp:nvSpPr>
      <dsp:spPr>
        <a:xfrm>
          <a:off x="11680006" y="189116"/>
          <a:ext cx="3538544" cy="2123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IN" sz="4200" kern="1200" dirty="0"/>
            <a:t>Implement</a:t>
          </a:r>
        </a:p>
      </dsp:txBody>
      <dsp:txXfrm>
        <a:off x="11680006" y="189116"/>
        <a:ext cx="3538544" cy="2123126"/>
      </dsp:txXfrm>
    </dsp:sp>
    <dsp:sp modelId="{C9900CB0-440F-4F0E-A733-5095BB23BCA0}">
      <dsp:nvSpPr>
        <dsp:cNvPr id="0" name=""/>
        <dsp:cNvSpPr/>
      </dsp:nvSpPr>
      <dsp:spPr>
        <a:xfrm>
          <a:off x="15572405" y="189116"/>
          <a:ext cx="3538544" cy="2123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IN" sz="4200" kern="1200" dirty="0"/>
            <a:t>Automate</a:t>
          </a:r>
        </a:p>
      </dsp:txBody>
      <dsp:txXfrm>
        <a:off x="15572405" y="189116"/>
        <a:ext cx="3538544" cy="2123126"/>
      </dsp:txXfrm>
    </dsp:sp>
    <dsp:sp modelId="{7E0F5A3E-DD12-402C-BC36-B7FF1BCF8104}">
      <dsp:nvSpPr>
        <dsp:cNvPr id="0" name=""/>
        <dsp:cNvSpPr/>
      </dsp:nvSpPr>
      <dsp:spPr>
        <a:xfrm>
          <a:off x="19464804" y="189116"/>
          <a:ext cx="3538544" cy="2123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lvl="0" algn="ctr" defTabSz="1866900">
            <a:lnSpc>
              <a:spcPct val="90000"/>
            </a:lnSpc>
            <a:spcBef>
              <a:spcPct val="0"/>
            </a:spcBef>
            <a:spcAft>
              <a:spcPct val="35000"/>
            </a:spcAft>
          </a:pPr>
          <a:r>
            <a:rPr lang="en-IN" sz="4200" kern="1200" dirty="0"/>
            <a:t>Continuous Improvements</a:t>
          </a:r>
        </a:p>
      </dsp:txBody>
      <dsp:txXfrm>
        <a:off x="19464804" y="189116"/>
        <a:ext cx="3538544" cy="212312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36B827-E908-4811-9896-971B9477A0AE}">
      <dsp:nvSpPr>
        <dsp:cNvPr id="0" name=""/>
        <dsp:cNvSpPr/>
      </dsp:nvSpPr>
      <dsp:spPr>
        <a:xfrm>
          <a:off x="8086" y="2912062"/>
          <a:ext cx="3676599" cy="12527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110490" numCol="1" spcCol="1270" anchor="t" anchorCtr="0">
          <a:noAutofit/>
        </a:bodyPr>
        <a:lstStyle/>
        <a:p>
          <a:pPr lvl="0" algn="l" defTabSz="1289050">
            <a:lnSpc>
              <a:spcPct val="90000"/>
            </a:lnSpc>
            <a:spcBef>
              <a:spcPct val="0"/>
            </a:spcBef>
            <a:spcAft>
              <a:spcPct val="35000"/>
            </a:spcAft>
          </a:pPr>
          <a:r>
            <a:rPr lang="en-IN" sz="2900" kern="1200"/>
            <a:t>Discovery</a:t>
          </a:r>
          <a:endParaRPr lang="en-IN" sz="2900" kern="1200" dirty="0"/>
        </a:p>
      </dsp:txBody>
      <dsp:txXfrm>
        <a:off x="8086" y="2912062"/>
        <a:ext cx="3676599" cy="835200"/>
      </dsp:txXfrm>
    </dsp:sp>
    <dsp:sp modelId="{CA8691FF-F356-4360-A612-CE87F2E19AC9}">
      <dsp:nvSpPr>
        <dsp:cNvPr id="0" name=""/>
        <dsp:cNvSpPr/>
      </dsp:nvSpPr>
      <dsp:spPr>
        <a:xfrm>
          <a:off x="761124" y="3747262"/>
          <a:ext cx="3676599" cy="4179262"/>
        </a:xfrm>
        <a:prstGeom prst="roundRect">
          <a:avLst>
            <a:gd name="adj" fmla="val 10000"/>
          </a:avLst>
        </a:prstGeom>
        <a:solidFill>
          <a:srgbClr val="FFFFFF">
            <a:alpha val="90000"/>
            <a:hueOff val="0"/>
            <a:satOff val="0"/>
            <a:lumOff val="0"/>
            <a:alphaOff val="0"/>
          </a:srgbClr>
        </a:solidFill>
        <a:ln w="25400" cap="flat" cmpd="sng" algn="ctr">
          <a:solidFill>
            <a:srgbClr val="7F7F7F">
              <a:hueOff val="0"/>
              <a:satOff val="0"/>
              <a:lumOff val="0"/>
              <a:alphaOff val="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t" anchorCtr="0">
          <a:noAutofit/>
        </a:bodyPr>
        <a:lstStyle/>
        <a:p>
          <a:pPr marL="285750" lvl="1" indent="-285750" algn="l" defTabSz="1289050">
            <a:lnSpc>
              <a:spcPct val="90000"/>
            </a:lnSpc>
            <a:spcBef>
              <a:spcPct val="0"/>
            </a:spcBef>
            <a:spcAft>
              <a:spcPct val="15000"/>
            </a:spcAft>
            <a:buChar char="••"/>
          </a:pPr>
          <a:r>
            <a:rPr lang="en-IN" sz="2900" kern="1200" dirty="0">
              <a:solidFill>
                <a:srgbClr val="002F5F">
                  <a:hueOff val="0"/>
                  <a:satOff val="0"/>
                  <a:lumOff val="0"/>
                  <a:alphaOff val="0"/>
                </a:srgbClr>
              </a:solidFill>
              <a:latin typeface="Arial"/>
              <a:ea typeface="ＭＳ Ｐゴシック"/>
              <a:cs typeface="ＭＳ Ｐゴシック"/>
            </a:rPr>
            <a:t>Focussed user group sessions</a:t>
          </a:r>
        </a:p>
        <a:p>
          <a:pPr marL="285750" lvl="1" indent="-285750" algn="l" defTabSz="1289050">
            <a:lnSpc>
              <a:spcPct val="90000"/>
            </a:lnSpc>
            <a:spcBef>
              <a:spcPct val="0"/>
            </a:spcBef>
            <a:spcAft>
              <a:spcPct val="15000"/>
            </a:spcAft>
            <a:buChar char="••"/>
          </a:pPr>
          <a:r>
            <a:rPr lang="en-IN" sz="2900" kern="1200" dirty="0">
              <a:solidFill>
                <a:srgbClr val="002F5F">
                  <a:hueOff val="0"/>
                  <a:satOff val="0"/>
                  <a:lumOff val="0"/>
                  <a:alphaOff val="0"/>
                </a:srgbClr>
              </a:solidFill>
              <a:latin typeface="Arial"/>
              <a:ea typeface="ＭＳ Ｐゴシック"/>
              <a:cs typeface="ＭＳ Ｐゴシック"/>
            </a:rPr>
            <a:t>Understand the key architecture principles</a:t>
          </a:r>
        </a:p>
        <a:p>
          <a:pPr marL="285750" lvl="1" indent="-285750" algn="l" defTabSz="1289050">
            <a:lnSpc>
              <a:spcPct val="90000"/>
            </a:lnSpc>
            <a:spcBef>
              <a:spcPct val="0"/>
            </a:spcBef>
            <a:spcAft>
              <a:spcPct val="15000"/>
            </a:spcAft>
            <a:buChar char="••"/>
          </a:pPr>
          <a:r>
            <a:rPr lang="en-IN" sz="2900" kern="1200" dirty="0">
              <a:solidFill>
                <a:srgbClr val="002F5F">
                  <a:hueOff val="0"/>
                  <a:satOff val="0"/>
                  <a:lumOff val="0"/>
                  <a:alphaOff val="0"/>
                </a:srgbClr>
              </a:solidFill>
              <a:latin typeface="Arial"/>
              <a:ea typeface="ＭＳ Ｐゴシック"/>
              <a:cs typeface="ＭＳ Ｐゴシック"/>
            </a:rPr>
            <a:t>Understand end state vision</a:t>
          </a:r>
        </a:p>
      </dsp:txBody>
      <dsp:txXfrm>
        <a:off x="868808" y="3854946"/>
        <a:ext cx="3461231" cy="3963894"/>
      </dsp:txXfrm>
    </dsp:sp>
    <dsp:sp modelId="{7FC9279A-1837-493C-A7F7-A7973081A4DA}">
      <dsp:nvSpPr>
        <dsp:cNvPr id="0" name=""/>
        <dsp:cNvSpPr/>
      </dsp:nvSpPr>
      <dsp:spPr>
        <a:xfrm>
          <a:off x="4242044" y="2871979"/>
          <a:ext cx="1181601" cy="9153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IN" sz="2300" kern="1200"/>
        </a:p>
      </dsp:txBody>
      <dsp:txXfrm>
        <a:off x="4242044" y="3055052"/>
        <a:ext cx="906991" cy="549220"/>
      </dsp:txXfrm>
    </dsp:sp>
    <dsp:sp modelId="{11DC5444-425A-4315-963C-229FA148A3E3}">
      <dsp:nvSpPr>
        <dsp:cNvPr id="0" name=""/>
        <dsp:cNvSpPr/>
      </dsp:nvSpPr>
      <dsp:spPr>
        <a:xfrm>
          <a:off x="5914121" y="2912062"/>
          <a:ext cx="3676599" cy="12527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110490" numCol="1" spcCol="1270" anchor="t" anchorCtr="0">
          <a:noAutofit/>
        </a:bodyPr>
        <a:lstStyle/>
        <a:p>
          <a:pPr lvl="0" algn="l" defTabSz="1289050">
            <a:lnSpc>
              <a:spcPct val="90000"/>
            </a:lnSpc>
            <a:spcBef>
              <a:spcPct val="0"/>
            </a:spcBef>
            <a:spcAft>
              <a:spcPct val="35000"/>
            </a:spcAft>
          </a:pPr>
          <a:r>
            <a:rPr lang="en-IN" sz="2900" kern="1200" dirty="0"/>
            <a:t>Assessment</a:t>
          </a:r>
        </a:p>
      </dsp:txBody>
      <dsp:txXfrm>
        <a:off x="5914121" y="2912062"/>
        <a:ext cx="3676599" cy="835200"/>
      </dsp:txXfrm>
    </dsp:sp>
    <dsp:sp modelId="{2B180EF4-2D36-4F77-AF74-B80E05E183B7}">
      <dsp:nvSpPr>
        <dsp:cNvPr id="0" name=""/>
        <dsp:cNvSpPr/>
      </dsp:nvSpPr>
      <dsp:spPr>
        <a:xfrm>
          <a:off x="6667160" y="3747262"/>
          <a:ext cx="3676599" cy="417926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t" anchorCtr="0">
          <a:noAutofit/>
        </a:bodyPr>
        <a:lstStyle/>
        <a:p>
          <a:pPr marL="285750" lvl="1" indent="-285750" algn="l" defTabSz="1289050">
            <a:lnSpc>
              <a:spcPct val="90000"/>
            </a:lnSpc>
            <a:spcBef>
              <a:spcPct val="0"/>
            </a:spcBef>
            <a:spcAft>
              <a:spcPct val="15000"/>
            </a:spcAft>
            <a:buChar char="••"/>
          </a:pPr>
          <a:r>
            <a:rPr lang="en-IN" sz="2900" kern="1200" dirty="0">
              <a:solidFill>
                <a:srgbClr val="002F5F">
                  <a:hueOff val="0"/>
                  <a:satOff val="0"/>
                  <a:lumOff val="0"/>
                  <a:alphaOff val="0"/>
                </a:srgbClr>
              </a:solidFill>
              <a:latin typeface="Arial"/>
              <a:ea typeface="ＭＳ Ｐゴシック"/>
              <a:cs typeface="ＭＳ Ｐゴシック"/>
            </a:rPr>
            <a:t>Architecture study</a:t>
          </a:r>
        </a:p>
        <a:p>
          <a:pPr marL="285750" lvl="1" indent="-285750" algn="l" defTabSz="1289050">
            <a:lnSpc>
              <a:spcPct val="90000"/>
            </a:lnSpc>
            <a:spcBef>
              <a:spcPct val="0"/>
            </a:spcBef>
            <a:spcAft>
              <a:spcPct val="15000"/>
            </a:spcAft>
            <a:buChar char="••"/>
          </a:pPr>
          <a:r>
            <a:rPr lang="en-IN" sz="2900" kern="1200" dirty="0"/>
            <a:t>Identify areas of enhancements</a:t>
          </a:r>
        </a:p>
        <a:p>
          <a:pPr marL="285750" lvl="1" indent="-285750" algn="l" defTabSz="1289050">
            <a:lnSpc>
              <a:spcPct val="90000"/>
            </a:lnSpc>
            <a:spcBef>
              <a:spcPct val="0"/>
            </a:spcBef>
            <a:spcAft>
              <a:spcPct val="15000"/>
            </a:spcAft>
            <a:buChar char="••"/>
          </a:pPr>
          <a:r>
            <a:rPr lang="en-IN" sz="2900" kern="1200" dirty="0"/>
            <a:t>Define recommendations</a:t>
          </a:r>
        </a:p>
      </dsp:txBody>
      <dsp:txXfrm>
        <a:off x="6774844" y="3854946"/>
        <a:ext cx="3461231" cy="3963894"/>
      </dsp:txXfrm>
    </dsp:sp>
    <dsp:sp modelId="{47BAF9C3-B871-4C78-99B0-FA53A511F970}">
      <dsp:nvSpPr>
        <dsp:cNvPr id="0" name=""/>
        <dsp:cNvSpPr/>
      </dsp:nvSpPr>
      <dsp:spPr>
        <a:xfrm>
          <a:off x="10148080" y="2871979"/>
          <a:ext cx="1181601" cy="91536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endParaRPr lang="en-IN" sz="2300" kern="1200"/>
        </a:p>
      </dsp:txBody>
      <dsp:txXfrm>
        <a:off x="10148080" y="3055052"/>
        <a:ext cx="906991" cy="549220"/>
      </dsp:txXfrm>
    </dsp:sp>
    <dsp:sp modelId="{A3B491C5-512E-4DD3-A002-D7A7AB781D7A}">
      <dsp:nvSpPr>
        <dsp:cNvPr id="0" name=""/>
        <dsp:cNvSpPr/>
      </dsp:nvSpPr>
      <dsp:spPr>
        <a:xfrm>
          <a:off x="11820157" y="2912062"/>
          <a:ext cx="3676599" cy="125279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206248" rIns="206248" bIns="110490" numCol="1" spcCol="1270" anchor="t" anchorCtr="0">
          <a:noAutofit/>
        </a:bodyPr>
        <a:lstStyle/>
        <a:p>
          <a:pPr lvl="0" algn="l" defTabSz="1289050">
            <a:lnSpc>
              <a:spcPct val="90000"/>
            </a:lnSpc>
            <a:spcBef>
              <a:spcPct val="0"/>
            </a:spcBef>
            <a:spcAft>
              <a:spcPct val="35000"/>
            </a:spcAft>
          </a:pPr>
          <a:r>
            <a:rPr lang="en-IN" sz="2900" kern="1200" dirty="0"/>
            <a:t>Implementation</a:t>
          </a:r>
        </a:p>
      </dsp:txBody>
      <dsp:txXfrm>
        <a:off x="11820157" y="2912062"/>
        <a:ext cx="3676599" cy="835200"/>
      </dsp:txXfrm>
    </dsp:sp>
    <dsp:sp modelId="{D6165ADD-82CA-4AEE-A43F-65F0E80B6BAD}">
      <dsp:nvSpPr>
        <dsp:cNvPr id="0" name=""/>
        <dsp:cNvSpPr/>
      </dsp:nvSpPr>
      <dsp:spPr>
        <a:xfrm>
          <a:off x="12573195" y="3747262"/>
          <a:ext cx="3676599" cy="417926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6248" tIns="206248" rIns="206248" bIns="206248" numCol="1" spcCol="1270" anchor="t" anchorCtr="0">
          <a:noAutofit/>
        </a:bodyPr>
        <a:lstStyle/>
        <a:p>
          <a:pPr marL="285750" lvl="1" indent="-285750" algn="l" defTabSz="1289050">
            <a:lnSpc>
              <a:spcPct val="90000"/>
            </a:lnSpc>
            <a:spcBef>
              <a:spcPct val="0"/>
            </a:spcBef>
            <a:spcAft>
              <a:spcPct val="15000"/>
            </a:spcAft>
            <a:buChar char="••"/>
          </a:pPr>
          <a:r>
            <a:rPr lang="en-IN" sz="2900" kern="1200" dirty="0"/>
            <a:t>Apply recommendations</a:t>
          </a:r>
        </a:p>
        <a:p>
          <a:pPr marL="285750" lvl="1" indent="-285750" algn="l" defTabSz="1289050">
            <a:lnSpc>
              <a:spcPct val="90000"/>
            </a:lnSpc>
            <a:spcBef>
              <a:spcPct val="0"/>
            </a:spcBef>
            <a:spcAft>
              <a:spcPct val="15000"/>
            </a:spcAft>
            <a:buChar char="••"/>
          </a:pPr>
          <a:r>
            <a:rPr lang="en-IN" sz="2900" kern="1200" dirty="0"/>
            <a:t>Observe the performance</a:t>
          </a:r>
        </a:p>
        <a:p>
          <a:pPr marL="285750" lvl="1" indent="-285750" algn="l" defTabSz="1289050">
            <a:lnSpc>
              <a:spcPct val="90000"/>
            </a:lnSpc>
            <a:spcBef>
              <a:spcPct val="0"/>
            </a:spcBef>
            <a:spcAft>
              <a:spcPct val="15000"/>
            </a:spcAft>
            <a:buChar char="••"/>
          </a:pPr>
          <a:r>
            <a:rPr lang="en-IN" sz="2900" kern="1200" dirty="0"/>
            <a:t>Apply findings</a:t>
          </a:r>
        </a:p>
        <a:p>
          <a:pPr marL="285750" lvl="1" indent="-285750" algn="l" defTabSz="1289050">
            <a:lnSpc>
              <a:spcPct val="90000"/>
            </a:lnSpc>
            <a:spcBef>
              <a:spcPct val="0"/>
            </a:spcBef>
            <a:spcAft>
              <a:spcPct val="15000"/>
            </a:spcAft>
            <a:buChar char="••"/>
          </a:pPr>
          <a:r>
            <a:rPr lang="en-IN" sz="2900" kern="1200" dirty="0"/>
            <a:t>Continuous Improvement</a:t>
          </a:r>
        </a:p>
        <a:p>
          <a:pPr marL="285750" lvl="1" indent="-285750" algn="l" defTabSz="1289050">
            <a:lnSpc>
              <a:spcPct val="90000"/>
            </a:lnSpc>
            <a:spcBef>
              <a:spcPct val="0"/>
            </a:spcBef>
            <a:spcAft>
              <a:spcPct val="15000"/>
            </a:spcAft>
            <a:buChar char="••"/>
          </a:pPr>
          <a:r>
            <a:rPr lang="en-IN" sz="2900" kern="1200" dirty="0"/>
            <a:t>Automate</a:t>
          </a:r>
        </a:p>
      </dsp:txBody>
      <dsp:txXfrm>
        <a:off x="12680879" y="3854946"/>
        <a:ext cx="3461231" cy="39638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ACAF9-33FC-42F7-923F-E1B1F0A7A40D}">
      <dsp:nvSpPr>
        <dsp:cNvPr id="0" name=""/>
        <dsp:cNvSpPr/>
      </dsp:nvSpPr>
      <dsp:spPr>
        <a:xfrm>
          <a:off x="14260" y="0"/>
          <a:ext cx="7290558" cy="1790961"/>
        </a:xfrm>
        <a:prstGeom prst="rightArrow">
          <a:avLst/>
        </a:prstGeom>
        <a:solidFill>
          <a:schemeClr val="accent2">
            <a:lumMod val="20000"/>
            <a:lumOff val="80000"/>
          </a:schemeClr>
        </a:solidFill>
        <a:ln w="254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7C001A-736E-4173-8D00-3A5633504A7C}">
      <dsp:nvSpPr>
        <dsp:cNvPr id="0" name=""/>
        <dsp:cNvSpPr/>
      </dsp:nvSpPr>
      <dsp:spPr>
        <a:xfrm>
          <a:off x="4573505" y="205627"/>
          <a:ext cx="1781355" cy="38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1760" rIns="0" bIns="111760" numCol="1" spcCol="1270" anchor="ctr" anchorCtr="0">
          <a:noAutofit/>
        </a:bodyPr>
        <a:lstStyle/>
        <a:p>
          <a:pPr lvl="0" algn="ctr" defTabSz="488950">
            <a:lnSpc>
              <a:spcPct val="90000"/>
            </a:lnSpc>
            <a:spcBef>
              <a:spcPct val="0"/>
            </a:spcBef>
            <a:spcAft>
              <a:spcPct val="35000"/>
            </a:spcAft>
          </a:pPr>
          <a:r>
            <a:rPr lang="en-IN" sz="1100" b="1" kern="1200" dirty="0"/>
            <a:t>Deployment</a:t>
          </a:r>
          <a:endParaRPr lang="en-US" sz="1100" b="1" kern="1200" dirty="0"/>
        </a:p>
      </dsp:txBody>
      <dsp:txXfrm>
        <a:off x="4573505" y="205627"/>
        <a:ext cx="1781355" cy="380150"/>
      </dsp:txXfrm>
    </dsp:sp>
    <dsp:sp modelId="{768CAD51-B630-4272-8FFE-FC468ED91030}">
      <dsp:nvSpPr>
        <dsp:cNvPr id="0" name=""/>
        <dsp:cNvSpPr/>
      </dsp:nvSpPr>
      <dsp:spPr>
        <a:xfrm>
          <a:off x="2549366" y="198584"/>
          <a:ext cx="1781355" cy="38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1760" rIns="0" bIns="111760" numCol="1" spcCol="1270" anchor="ctr" anchorCtr="0">
          <a:noAutofit/>
        </a:bodyPr>
        <a:lstStyle/>
        <a:p>
          <a:pPr lvl="0" algn="ctr" defTabSz="488950">
            <a:lnSpc>
              <a:spcPct val="90000"/>
            </a:lnSpc>
            <a:spcBef>
              <a:spcPct val="0"/>
            </a:spcBef>
            <a:spcAft>
              <a:spcPct val="35000"/>
            </a:spcAft>
          </a:pPr>
          <a:r>
            <a:rPr lang="en-IN" sz="1100" b="1" kern="1200" dirty="0"/>
            <a:t>Refactoring</a:t>
          </a:r>
          <a:endParaRPr lang="en-US" sz="1100" b="1" kern="1200" dirty="0"/>
        </a:p>
      </dsp:txBody>
      <dsp:txXfrm>
        <a:off x="2549366" y="198584"/>
        <a:ext cx="1781355" cy="380150"/>
      </dsp:txXfrm>
    </dsp:sp>
    <dsp:sp modelId="{A633CCF8-F1CE-4DA4-96B1-2252E8B9284E}">
      <dsp:nvSpPr>
        <dsp:cNvPr id="0" name=""/>
        <dsp:cNvSpPr/>
      </dsp:nvSpPr>
      <dsp:spPr>
        <a:xfrm>
          <a:off x="150483" y="206501"/>
          <a:ext cx="2246513" cy="380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1760" rIns="0" bIns="111760" numCol="1" spcCol="1270" anchor="ctr" anchorCtr="0">
          <a:noAutofit/>
        </a:bodyPr>
        <a:lstStyle/>
        <a:p>
          <a:pPr lvl="0" algn="ctr" defTabSz="488950">
            <a:lnSpc>
              <a:spcPct val="90000"/>
            </a:lnSpc>
            <a:spcBef>
              <a:spcPct val="0"/>
            </a:spcBef>
            <a:spcAft>
              <a:spcPct val="35000"/>
            </a:spcAft>
          </a:pPr>
          <a:r>
            <a:rPr lang="en-IN" sz="1100" b="1" kern="1200" dirty="0"/>
            <a:t>Dependency Analysis</a:t>
          </a:r>
          <a:endParaRPr lang="en-US" sz="1100" b="1" kern="1200" dirty="0"/>
        </a:p>
      </dsp:txBody>
      <dsp:txXfrm>
        <a:off x="150483" y="206501"/>
        <a:ext cx="2246513" cy="3801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679786-5EF4-4F72-876E-A6EA9CB716FB}">
      <dsp:nvSpPr>
        <dsp:cNvPr id="0" name=""/>
        <dsp:cNvSpPr/>
      </dsp:nvSpPr>
      <dsp:spPr>
        <a:xfrm>
          <a:off x="733868" y="657288"/>
          <a:ext cx="803352" cy="803352"/>
        </a:xfrm>
        <a:prstGeom prst="gear9">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a:t> </a:t>
          </a:r>
          <a:endParaRPr lang="en-US" sz="1700" kern="1200" dirty="0"/>
        </a:p>
      </dsp:txBody>
      <dsp:txXfrm>
        <a:off x="895377" y="845469"/>
        <a:ext cx="480334" cy="412940"/>
      </dsp:txXfrm>
    </dsp:sp>
    <dsp:sp modelId="{354303E5-80D8-4CA2-915E-57D23CE304FD}">
      <dsp:nvSpPr>
        <dsp:cNvPr id="0" name=""/>
        <dsp:cNvSpPr/>
      </dsp:nvSpPr>
      <dsp:spPr>
        <a:xfrm>
          <a:off x="266463" y="467405"/>
          <a:ext cx="584256" cy="584256"/>
        </a:xfrm>
        <a:prstGeom prst="gear6">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a:t> </a:t>
          </a:r>
          <a:endParaRPr lang="en-US" sz="1700" kern="1200" dirty="0"/>
        </a:p>
      </dsp:txBody>
      <dsp:txXfrm>
        <a:off x="413551" y="615382"/>
        <a:ext cx="290080" cy="288302"/>
      </dsp:txXfrm>
    </dsp:sp>
    <dsp:sp modelId="{E4D774DA-5052-4575-8202-8AAA82259133}">
      <dsp:nvSpPr>
        <dsp:cNvPr id="0" name=""/>
        <dsp:cNvSpPr/>
      </dsp:nvSpPr>
      <dsp:spPr>
        <a:xfrm rot="20700000">
          <a:off x="593706" y="64327"/>
          <a:ext cx="572452" cy="572452"/>
        </a:xfrm>
        <a:prstGeom prst="gear6">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en-IN" sz="1700" kern="1200" dirty="0"/>
            <a:t> </a:t>
          </a:r>
          <a:endParaRPr lang="en-US" sz="1700" kern="1200" dirty="0"/>
        </a:p>
      </dsp:txBody>
      <dsp:txXfrm rot="-20700000">
        <a:off x="719262" y="189883"/>
        <a:ext cx="321341" cy="321341"/>
      </dsp:txXfrm>
    </dsp:sp>
    <dsp:sp modelId="{75035843-6C9B-4448-A259-0DF6349C81C8}">
      <dsp:nvSpPr>
        <dsp:cNvPr id="0" name=""/>
        <dsp:cNvSpPr/>
      </dsp:nvSpPr>
      <dsp:spPr>
        <a:xfrm>
          <a:off x="646071" y="550020"/>
          <a:ext cx="1028291" cy="1028291"/>
        </a:xfrm>
        <a:prstGeom prst="circularArrow">
          <a:avLst>
            <a:gd name="adj1" fmla="val 4687"/>
            <a:gd name="adj2" fmla="val 299029"/>
            <a:gd name="adj3" fmla="val 2367560"/>
            <a:gd name="adj4" fmla="val 16229952"/>
            <a:gd name="adj5" fmla="val 5469"/>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AD3518AC-B9DD-42BC-86C7-5F39F205ACE9}">
      <dsp:nvSpPr>
        <dsp:cNvPr id="0" name=""/>
        <dsp:cNvSpPr/>
      </dsp:nvSpPr>
      <dsp:spPr>
        <a:xfrm>
          <a:off x="162992" y="349862"/>
          <a:ext cx="747117" cy="74711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 modelId="{832B2265-6E27-4BC2-B817-9B79D62018EC}">
      <dsp:nvSpPr>
        <dsp:cNvPr id="0" name=""/>
        <dsp:cNvSpPr/>
      </dsp:nvSpPr>
      <dsp:spPr>
        <a:xfrm>
          <a:off x="461292" y="-49329"/>
          <a:ext cx="805543" cy="805543"/>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a:scene3d>
          <a:camera prst="orthographicFront"/>
          <a:lightRig rig="chilly" dir="t"/>
        </a:scene3d>
        <a:sp3d z="-70000" extrusionH="1700" prstMaterial="translucentPowder">
          <a:bevelT w="25400" h="6350" prst="softRound"/>
          <a:bevelB w="0" h="0" prst="convex"/>
        </a:sp3d>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41B0E-0A9B-FB43-B29A-2C5A495EA0A7}" type="datetimeFigureOut">
              <a:rPr lang="ru-RU" smtClean="0"/>
              <a:t>20.07.2020</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111949-EE69-F440-BF44-484174DCC2AF}" type="slidenum">
              <a:rPr lang="ru-RU" smtClean="0"/>
              <a:t>‹#›</a:t>
            </a:fld>
            <a:endParaRPr lang="ru-RU"/>
          </a:p>
        </p:txBody>
      </p:sp>
      <p:sp>
        <p:nvSpPr>
          <p:cNvPr id="2" name="Верхний колонтитул 1">
            <a:extLst>
              <a:ext uri="{FF2B5EF4-FFF2-40B4-BE49-F238E27FC236}">
                <a16:creationId xmlns="" xmlns:a16="http://schemas.microsoft.com/office/drawing/2014/main" id="{D163C9CA-823B-F14C-9E29-9AF9C74543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Tree>
    <p:extLst>
      <p:ext uri="{BB962C8B-B14F-4D97-AF65-F5344CB8AC3E}">
        <p14:creationId xmlns:p14="http://schemas.microsoft.com/office/powerpoint/2010/main" val="2399242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E03F2D-4C40-8A47-B131-FA84CE0A3C0A}" type="datetimeFigureOut">
              <a:rPr lang="ru-RU" smtClean="0"/>
              <a:t>20.07.2020</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Образец текста</a:t>
            </a:r>
          </a:p>
          <a:p>
            <a:pPr lvl="1"/>
            <a:r>
              <a:rPr lang="en-US"/>
              <a:t>Второй уровень</a:t>
            </a:r>
          </a:p>
          <a:p>
            <a:pPr lvl="2"/>
            <a:r>
              <a:rPr lang="en-US"/>
              <a:t>Третий уровень</a:t>
            </a:r>
          </a:p>
          <a:p>
            <a:pPr lvl="3"/>
            <a:r>
              <a:rPr lang="en-US"/>
              <a:t>Четвертый уровень</a:t>
            </a:r>
          </a:p>
          <a:p>
            <a:pPr lvl="4"/>
            <a:r>
              <a:rPr lang="en-US"/>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FC40D-6FB9-1648-B027-EAD4E7DC4F2C}" type="slidenum">
              <a:rPr lang="ru-RU" smtClean="0"/>
              <a:t>‹#›</a:t>
            </a:fld>
            <a:endParaRPr lang="ru-RU"/>
          </a:p>
        </p:txBody>
      </p:sp>
    </p:spTree>
    <p:extLst>
      <p:ext uri="{BB962C8B-B14F-4D97-AF65-F5344CB8AC3E}">
        <p14:creationId xmlns:p14="http://schemas.microsoft.com/office/powerpoint/2010/main" val="4180741598"/>
      </p:ext>
    </p:extLst>
  </p:cSld>
  <p:clrMap bg1="lt1" tx1="dk1" bg2="lt2" tx2="dk2" accent1="accent1" accent2="accent2" accent3="accent3" accent4="accent4" accent5="accent5" accent6="accent6" hlink="hlink" folHlink="folHlink"/>
  <p:hf hdr="0" ftr="0" dt="0"/>
  <p:notesStyle>
    <a:lvl1pPr marL="0" algn="l" defTabSz="1219261" rtl="0" eaLnBrk="1" latinLnBrk="0" hangingPunct="1">
      <a:defRPr sz="3200" kern="1200">
        <a:solidFill>
          <a:schemeClr val="tx1"/>
        </a:solidFill>
        <a:latin typeface="+mn-lt"/>
        <a:ea typeface="+mn-ea"/>
        <a:cs typeface="+mn-cs"/>
      </a:defRPr>
    </a:lvl1pPr>
    <a:lvl2pPr marL="1219261" algn="l" defTabSz="1219261" rtl="0" eaLnBrk="1" latinLnBrk="0" hangingPunct="1">
      <a:defRPr sz="3200" kern="1200">
        <a:solidFill>
          <a:schemeClr val="tx1"/>
        </a:solidFill>
        <a:latin typeface="+mn-lt"/>
        <a:ea typeface="+mn-ea"/>
        <a:cs typeface="+mn-cs"/>
      </a:defRPr>
    </a:lvl2pPr>
    <a:lvl3pPr marL="2438522" algn="l" defTabSz="1219261" rtl="0" eaLnBrk="1" latinLnBrk="0" hangingPunct="1">
      <a:defRPr sz="3200" kern="1200">
        <a:solidFill>
          <a:schemeClr val="tx1"/>
        </a:solidFill>
        <a:latin typeface="+mn-lt"/>
        <a:ea typeface="+mn-ea"/>
        <a:cs typeface="+mn-cs"/>
      </a:defRPr>
    </a:lvl3pPr>
    <a:lvl4pPr marL="3657783" algn="l" defTabSz="1219261" rtl="0" eaLnBrk="1" latinLnBrk="0" hangingPunct="1">
      <a:defRPr sz="3200" kern="1200">
        <a:solidFill>
          <a:schemeClr val="tx1"/>
        </a:solidFill>
        <a:latin typeface="+mn-lt"/>
        <a:ea typeface="+mn-ea"/>
        <a:cs typeface="+mn-cs"/>
      </a:defRPr>
    </a:lvl4pPr>
    <a:lvl5pPr marL="4877044" algn="l" defTabSz="1219261" rtl="0" eaLnBrk="1" latinLnBrk="0" hangingPunct="1">
      <a:defRPr sz="3200" kern="1200">
        <a:solidFill>
          <a:schemeClr val="tx1"/>
        </a:solidFill>
        <a:latin typeface="+mn-lt"/>
        <a:ea typeface="+mn-ea"/>
        <a:cs typeface="+mn-cs"/>
      </a:defRPr>
    </a:lvl5pPr>
    <a:lvl6pPr marL="6096305" algn="l" defTabSz="1219261" rtl="0" eaLnBrk="1" latinLnBrk="0" hangingPunct="1">
      <a:defRPr sz="3200" kern="1200">
        <a:solidFill>
          <a:schemeClr val="tx1"/>
        </a:solidFill>
        <a:latin typeface="+mn-lt"/>
        <a:ea typeface="+mn-ea"/>
        <a:cs typeface="+mn-cs"/>
      </a:defRPr>
    </a:lvl6pPr>
    <a:lvl7pPr marL="7315566" algn="l" defTabSz="1219261" rtl="0" eaLnBrk="1" latinLnBrk="0" hangingPunct="1">
      <a:defRPr sz="3200" kern="1200">
        <a:solidFill>
          <a:schemeClr val="tx1"/>
        </a:solidFill>
        <a:latin typeface="+mn-lt"/>
        <a:ea typeface="+mn-ea"/>
        <a:cs typeface="+mn-cs"/>
      </a:defRPr>
    </a:lvl7pPr>
    <a:lvl8pPr marL="8534827" algn="l" defTabSz="1219261" rtl="0" eaLnBrk="1" latinLnBrk="0" hangingPunct="1">
      <a:defRPr sz="3200" kern="1200">
        <a:solidFill>
          <a:schemeClr val="tx1"/>
        </a:solidFill>
        <a:latin typeface="+mn-lt"/>
        <a:ea typeface="+mn-ea"/>
        <a:cs typeface="+mn-cs"/>
      </a:defRPr>
    </a:lvl8pPr>
    <a:lvl9pPr marL="9754088" algn="l" defTabSz="1219261"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AA22F9C-AE55-4436-AB15-B0A9204A92F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093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C66A8E-DE81-4F46-9B37-0374D56095E4}" type="slidenum">
              <a:rPr lang="en-US" smtClean="0"/>
              <a:t>4</a:t>
            </a:fld>
            <a:endParaRPr lang="en-US"/>
          </a:p>
        </p:txBody>
      </p:sp>
    </p:spTree>
    <p:extLst>
      <p:ext uri="{BB962C8B-B14F-4D97-AF65-F5344CB8AC3E}">
        <p14:creationId xmlns:p14="http://schemas.microsoft.com/office/powerpoint/2010/main" val="2527227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Main_1">
    <p:spTree>
      <p:nvGrpSpPr>
        <p:cNvPr id="1" name=""/>
        <p:cNvGrpSpPr/>
        <p:nvPr/>
      </p:nvGrpSpPr>
      <p:grpSpPr>
        <a:xfrm>
          <a:off x="0" y="0"/>
          <a:ext cx="0" cy="0"/>
          <a:chOff x="0" y="0"/>
          <a:chExt cx="0" cy="0"/>
        </a:xfrm>
      </p:grpSpPr>
      <p:sp>
        <p:nvSpPr>
          <p:cNvPr id="15" name="Заголовок 1">
            <a:extLst>
              <a:ext uri="{FF2B5EF4-FFF2-40B4-BE49-F238E27FC236}">
                <a16:creationId xmlns="" xmlns:a16="http://schemas.microsoft.com/office/drawing/2014/main" id="{C02986CC-D516-6547-954E-BA4F692DAAE9}"/>
              </a:ext>
            </a:extLst>
          </p:cNvPr>
          <p:cNvSpPr>
            <a:spLocks noGrp="1"/>
          </p:cNvSpPr>
          <p:nvPr>
            <p:ph type="title" hasCustomPrompt="1"/>
          </p:nvPr>
        </p:nvSpPr>
        <p:spPr>
          <a:xfrm>
            <a:off x="2040459" y="6498754"/>
            <a:ext cx="7632848" cy="518457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Tree>
    <p:extLst>
      <p:ext uri="{BB962C8B-B14F-4D97-AF65-F5344CB8AC3E}">
        <p14:creationId xmlns:p14="http://schemas.microsoft.com/office/powerpoint/2010/main" val="3311916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Main_0">
    <p:spTree>
      <p:nvGrpSpPr>
        <p:cNvPr id="1" name=""/>
        <p:cNvGrpSpPr/>
        <p:nvPr/>
      </p:nvGrpSpPr>
      <p:grpSpPr>
        <a:xfrm>
          <a:off x="0" y="0"/>
          <a:ext cx="0" cy="0"/>
          <a:chOff x="0" y="0"/>
          <a:chExt cx="0" cy="0"/>
        </a:xfrm>
      </p:grpSpPr>
      <p:sp>
        <p:nvSpPr>
          <p:cNvPr id="12" name="Заголовок 1">
            <a:extLst>
              <a:ext uri="{FF2B5EF4-FFF2-40B4-BE49-F238E27FC236}">
                <a16:creationId xmlns="" xmlns:a16="http://schemas.microsoft.com/office/drawing/2014/main" id="{7979AE19-4F34-E742-A2D7-F3BBB635AD4C}"/>
              </a:ext>
            </a:extLst>
          </p:cNvPr>
          <p:cNvSpPr>
            <a:spLocks noGrp="1"/>
          </p:cNvSpPr>
          <p:nvPr>
            <p:ph type="title" hasCustomPrompt="1"/>
          </p:nvPr>
        </p:nvSpPr>
        <p:spPr>
          <a:xfrm>
            <a:off x="14059303" y="1674219"/>
            <a:ext cx="8431428" cy="2664295"/>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3" name="Текст 3">
            <a:extLst>
              <a:ext uri="{FF2B5EF4-FFF2-40B4-BE49-F238E27FC236}">
                <a16:creationId xmlns="" xmlns:a16="http://schemas.microsoft.com/office/drawing/2014/main" id="{ED914087-3FEA-F241-B008-9889F7151927}"/>
              </a:ext>
            </a:extLst>
          </p:cNvPr>
          <p:cNvSpPr>
            <a:spLocks noGrp="1"/>
          </p:cNvSpPr>
          <p:nvPr>
            <p:ph type="body" sz="quarter" idx="21" hasCustomPrompt="1"/>
          </p:nvPr>
        </p:nvSpPr>
        <p:spPr>
          <a:xfrm>
            <a:off x="14059303"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4" name="Номер слайда 1">
            <a:extLst>
              <a:ext uri="{FF2B5EF4-FFF2-40B4-BE49-F238E27FC236}">
                <a16:creationId xmlns="" xmlns:a16="http://schemas.microsoft.com/office/drawing/2014/main" id="{FE1FC58B-9EFA-F948-A9D2-5D606E4B5DF7}"/>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
        <p:nvSpPr>
          <p:cNvPr id="16" name="Рисунок 15">
            <a:extLst>
              <a:ext uri="{FF2B5EF4-FFF2-40B4-BE49-F238E27FC236}">
                <a16:creationId xmlns="" xmlns:a16="http://schemas.microsoft.com/office/drawing/2014/main" id="{38D31F3D-268D-E94B-B115-0D523DC5BB73}"/>
              </a:ext>
            </a:extLst>
          </p:cNvPr>
          <p:cNvSpPr>
            <a:spLocks noGrp="1"/>
          </p:cNvSpPr>
          <p:nvPr>
            <p:ph type="pic" sz="quarter" idx="33"/>
          </p:nvPr>
        </p:nvSpPr>
        <p:spPr>
          <a:xfrm>
            <a:off x="0" y="0"/>
            <a:ext cx="18620830" cy="10706963"/>
          </a:xfrm>
          <a:custGeom>
            <a:avLst/>
            <a:gdLst>
              <a:gd name="connsiteX0" fmla="*/ 3963488 w 18620830"/>
              <a:gd name="connsiteY0" fmla="*/ 0 h 10706963"/>
              <a:gd name="connsiteX1" fmla="*/ 18620830 w 18620830"/>
              <a:gd name="connsiteY1" fmla="*/ 0 h 10706963"/>
              <a:gd name="connsiteX2" fmla="*/ 0 w 18620830"/>
              <a:gd name="connsiteY2" fmla="*/ 10706963 h 10706963"/>
              <a:gd name="connsiteX3" fmla="*/ 0 w 18620830"/>
              <a:gd name="connsiteY3" fmla="*/ 2279002 h 10706963"/>
            </a:gdLst>
            <a:ahLst/>
            <a:cxnLst>
              <a:cxn ang="0">
                <a:pos x="connsiteX0" y="connsiteY0"/>
              </a:cxn>
              <a:cxn ang="0">
                <a:pos x="connsiteX1" y="connsiteY1"/>
              </a:cxn>
              <a:cxn ang="0">
                <a:pos x="connsiteX2" y="connsiteY2"/>
              </a:cxn>
              <a:cxn ang="0">
                <a:pos x="connsiteX3" y="connsiteY3"/>
              </a:cxn>
            </a:cxnLst>
            <a:rect l="l" t="t" r="r" b="b"/>
            <a:pathLst>
              <a:path w="18620830" h="10706963">
                <a:moveTo>
                  <a:pt x="3963488" y="0"/>
                </a:moveTo>
                <a:lnTo>
                  <a:pt x="18620830" y="0"/>
                </a:lnTo>
                <a:lnTo>
                  <a:pt x="0" y="10706963"/>
                </a:lnTo>
                <a:lnTo>
                  <a:pt x="0" y="2279002"/>
                </a:ln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Tree>
    <p:extLst>
      <p:ext uri="{BB962C8B-B14F-4D97-AF65-F5344CB8AC3E}">
        <p14:creationId xmlns:p14="http://schemas.microsoft.com/office/powerpoint/2010/main" val="975173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Main_0">
    <p:spTree>
      <p:nvGrpSpPr>
        <p:cNvPr id="1" name=""/>
        <p:cNvGrpSpPr/>
        <p:nvPr/>
      </p:nvGrpSpPr>
      <p:grpSpPr>
        <a:xfrm>
          <a:off x="0" y="0"/>
          <a:ext cx="0" cy="0"/>
          <a:chOff x="0" y="0"/>
          <a:chExt cx="0" cy="0"/>
        </a:xfrm>
      </p:grpSpPr>
      <p:sp>
        <p:nvSpPr>
          <p:cNvPr id="9" name="Полилиния 8">
            <a:extLst>
              <a:ext uri="{FF2B5EF4-FFF2-40B4-BE49-F238E27FC236}">
                <a16:creationId xmlns="" xmlns:a16="http://schemas.microsoft.com/office/drawing/2014/main" id="{3B8887D6-9170-874D-A3A6-4AE18B04AF6D}"/>
              </a:ext>
            </a:extLst>
          </p:cNvPr>
          <p:cNvSpPr/>
          <p:nvPr userDrawn="1"/>
        </p:nvSpPr>
        <p:spPr>
          <a:xfrm>
            <a:off x="14087251" y="42781"/>
            <a:ext cx="10322743" cy="9804267"/>
          </a:xfrm>
          <a:custGeom>
            <a:avLst/>
            <a:gdLst>
              <a:gd name="connsiteX0" fmla="*/ 10322743 w 10322743"/>
              <a:gd name="connsiteY0" fmla="*/ 0 h 9804267"/>
              <a:gd name="connsiteX1" fmla="*/ 10322743 w 10322743"/>
              <a:gd name="connsiteY1" fmla="*/ 5628374 h 9804267"/>
              <a:gd name="connsiteX2" fmla="*/ 3656131 w 10322743"/>
              <a:gd name="connsiteY2" fmla="*/ 9477345 h 9804267"/>
              <a:gd name="connsiteX3" fmla="*/ 2267945 w 10322743"/>
              <a:gd name="connsiteY3" fmla="*/ 9798197 h 9804267"/>
              <a:gd name="connsiteX4" fmla="*/ 326922 w 10322743"/>
              <a:gd name="connsiteY4" fmla="*/ 8585280 h 9804267"/>
              <a:gd name="connsiteX5" fmla="*/ 1218988 w 10322743"/>
              <a:gd name="connsiteY5" fmla="*/ 5256057 h 980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2743" h="9804267">
                <a:moveTo>
                  <a:pt x="10322743" y="0"/>
                </a:moveTo>
                <a:lnTo>
                  <a:pt x="10322743" y="5628374"/>
                </a:lnTo>
                <a:lnTo>
                  <a:pt x="3656131" y="9477345"/>
                </a:lnTo>
                <a:cubicBezTo>
                  <a:pt x="3219011" y="9729722"/>
                  <a:pt x="2736199" y="9831291"/>
                  <a:pt x="2267945" y="9798197"/>
                </a:cubicBezTo>
                <a:cubicBezTo>
                  <a:pt x="1487522" y="9743040"/>
                  <a:pt x="747544" y="9313824"/>
                  <a:pt x="326922" y="8585280"/>
                </a:cubicBezTo>
                <a:cubicBezTo>
                  <a:pt x="-346083" y="7419611"/>
                  <a:pt x="53325" y="5929056"/>
                  <a:pt x="1218988" y="5256057"/>
                </a:cubicBezTo>
                <a:close/>
              </a:path>
            </a:pathLst>
          </a:custGeom>
          <a:gradFill>
            <a:gsLst>
              <a:gs pos="0">
                <a:schemeClr val="accent2"/>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ru-RU"/>
          </a:p>
        </p:txBody>
      </p:sp>
      <p:sp>
        <p:nvSpPr>
          <p:cNvPr id="20" name="Заголовок 1">
            <a:extLst>
              <a:ext uri="{FF2B5EF4-FFF2-40B4-BE49-F238E27FC236}">
                <a16:creationId xmlns="" xmlns:a16="http://schemas.microsoft.com/office/drawing/2014/main" id="{99AA26AE-05DD-084D-B9E9-A88BED696B96}"/>
              </a:ext>
            </a:extLst>
          </p:cNvPr>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21" name="Текст 3">
            <a:extLst>
              <a:ext uri="{FF2B5EF4-FFF2-40B4-BE49-F238E27FC236}">
                <a16:creationId xmlns="" xmlns:a16="http://schemas.microsoft.com/office/drawing/2014/main" id="{9DAF56A2-8656-584F-9ECA-DC6A93AC0822}"/>
              </a:ext>
            </a:extLst>
          </p:cNvPr>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4" name="Рисунок 13">
            <a:extLst>
              <a:ext uri="{FF2B5EF4-FFF2-40B4-BE49-F238E27FC236}">
                <a16:creationId xmlns="" xmlns:a16="http://schemas.microsoft.com/office/drawing/2014/main" id="{7D419CE3-ABBF-0E4A-8BB0-2D49C8F7FE48}"/>
              </a:ext>
            </a:extLst>
          </p:cNvPr>
          <p:cNvSpPr>
            <a:spLocks noGrp="1"/>
          </p:cNvSpPr>
          <p:nvPr>
            <p:ph type="pic" sz="quarter" idx="33"/>
          </p:nvPr>
        </p:nvSpPr>
        <p:spPr>
          <a:xfrm>
            <a:off x="8867719" y="2090214"/>
            <a:ext cx="15519457" cy="11627375"/>
          </a:xfrm>
          <a:custGeom>
            <a:avLst/>
            <a:gdLst>
              <a:gd name="connsiteX0" fmla="*/ 15519457 w 15519457"/>
              <a:gd name="connsiteY0" fmla="*/ 0 h 11627375"/>
              <a:gd name="connsiteX1" fmla="*/ 15519457 w 15519457"/>
              <a:gd name="connsiteY1" fmla="*/ 8474273 h 11627375"/>
              <a:gd name="connsiteX2" fmla="*/ 10058125 w 15519457"/>
              <a:gd name="connsiteY2" fmla="*/ 11627375 h 11627375"/>
              <a:gd name="connsiteX3" fmla="*/ 44441 w 15519457"/>
              <a:gd name="connsiteY3" fmla="*/ 11627375 h 11627375"/>
              <a:gd name="connsiteX4" fmla="*/ 27796 w 15519457"/>
              <a:gd name="connsiteY4" fmla="*/ 11531973 h 11627375"/>
              <a:gd name="connsiteX5" fmla="*/ 1835349 w 15519457"/>
              <a:gd name="connsiteY5" fmla="*/ 7900525 h 1162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19457" h="11627375">
                <a:moveTo>
                  <a:pt x="15519457" y="0"/>
                </a:moveTo>
                <a:lnTo>
                  <a:pt x="15519457" y="8474273"/>
                </a:lnTo>
                <a:lnTo>
                  <a:pt x="10058125" y="11627375"/>
                </a:lnTo>
                <a:lnTo>
                  <a:pt x="44441" y="11627375"/>
                </a:lnTo>
                <a:lnTo>
                  <a:pt x="27796" y="11531973"/>
                </a:lnTo>
                <a:cubicBezTo>
                  <a:pt x="-148288" y="10112865"/>
                  <a:pt x="519052" y="8660493"/>
                  <a:pt x="1835349" y="7900525"/>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Tree>
    <p:extLst>
      <p:ext uri="{BB962C8B-B14F-4D97-AF65-F5344CB8AC3E}">
        <p14:creationId xmlns:p14="http://schemas.microsoft.com/office/powerpoint/2010/main" val="1412595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Main_0">
    <p:spTree>
      <p:nvGrpSpPr>
        <p:cNvPr id="1" name=""/>
        <p:cNvGrpSpPr/>
        <p:nvPr/>
      </p:nvGrpSpPr>
      <p:grpSpPr>
        <a:xfrm>
          <a:off x="0" y="0"/>
          <a:ext cx="0" cy="0"/>
          <a:chOff x="0" y="0"/>
          <a:chExt cx="0" cy="0"/>
        </a:xfrm>
      </p:grpSpPr>
      <p:sp>
        <p:nvSpPr>
          <p:cNvPr id="15" name="Рисунок 14">
            <a:extLst>
              <a:ext uri="{FF2B5EF4-FFF2-40B4-BE49-F238E27FC236}">
                <a16:creationId xmlns="" xmlns:a16="http://schemas.microsoft.com/office/drawing/2014/main" id="{329754BE-ACA2-7143-A9BB-E7735212A3C4}"/>
              </a:ext>
            </a:extLst>
          </p:cNvPr>
          <p:cNvSpPr>
            <a:spLocks noGrp="1"/>
          </p:cNvSpPr>
          <p:nvPr>
            <p:ph type="pic" sz="quarter" idx="34"/>
          </p:nvPr>
        </p:nvSpPr>
        <p:spPr>
          <a:xfrm>
            <a:off x="-1" y="0"/>
            <a:ext cx="15519457" cy="7855155"/>
          </a:xfrm>
          <a:custGeom>
            <a:avLst/>
            <a:gdLst>
              <a:gd name="connsiteX0" fmla="*/ 5461332 w 15519457"/>
              <a:gd name="connsiteY0" fmla="*/ 0 h 7855155"/>
              <a:gd name="connsiteX1" fmla="*/ 15475016 w 15519457"/>
              <a:gd name="connsiteY1" fmla="*/ 0 h 7855155"/>
              <a:gd name="connsiteX2" fmla="*/ 15491661 w 15519457"/>
              <a:gd name="connsiteY2" fmla="*/ 95402 h 7855155"/>
              <a:gd name="connsiteX3" fmla="*/ 13684108 w 15519457"/>
              <a:gd name="connsiteY3" fmla="*/ 3726850 h 7855155"/>
              <a:gd name="connsiteX4" fmla="*/ 10282506 w 15519457"/>
              <a:gd name="connsiteY4" fmla="*/ 5690767 h 7855155"/>
              <a:gd name="connsiteX5" fmla="*/ 10263297 w 15519457"/>
              <a:gd name="connsiteY5" fmla="*/ 5580673 h 7855155"/>
              <a:gd name="connsiteX6" fmla="*/ 9995820 w 15519457"/>
              <a:gd name="connsiteY6" fmla="*/ 4898249 h 7855155"/>
              <a:gd name="connsiteX7" fmla="*/ 8054797 w 15519457"/>
              <a:gd name="connsiteY7" fmla="*/ 3685332 h 7855155"/>
              <a:gd name="connsiteX8" fmla="*/ 6666611 w 15519457"/>
              <a:gd name="connsiteY8" fmla="*/ 4006184 h 7855155"/>
              <a:gd name="connsiteX9" fmla="*/ 0 w 15519457"/>
              <a:gd name="connsiteY9" fmla="*/ 7855155 h 7855155"/>
              <a:gd name="connsiteX10" fmla="*/ 0 w 15519457"/>
              <a:gd name="connsiteY10" fmla="*/ 3153102 h 78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519457" h="7855155">
                <a:moveTo>
                  <a:pt x="5461332" y="0"/>
                </a:moveTo>
                <a:lnTo>
                  <a:pt x="15475016" y="0"/>
                </a:lnTo>
                <a:lnTo>
                  <a:pt x="15491661" y="95402"/>
                </a:lnTo>
                <a:cubicBezTo>
                  <a:pt x="15667745" y="1514510"/>
                  <a:pt x="15000405" y="2966882"/>
                  <a:pt x="13684108" y="3726850"/>
                </a:cubicBezTo>
                <a:lnTo>
                  <a:pt x="10282506" y="5690767"/>
                </a:lnTo>
                <a:lnTo>
                  <a:pt x="10263297" y="5580673"/>
                </a:lnTo>
                <a:cubicBezTo>
                  <a:pt x="10210495" y="5346797"/>
                  <a:pt x="10122008" y="5116812"/>
                  <a:pt x="9995820" y="4898249"/>
                </a:cubicBezTo>
                <a:cubicBezTo>
                  <a:pt x="9575198" y="4169705"/>
                  <a:pt x="8835220" y="3740489"/>
                  <a:pt x="8054797" y="3685332"/>
                </a:cubicBezTo>
                <a:cubicBezTo>
                  <a:pt x="7586543" y="3652238"/>
                  <a:pt x="7103731" y="3753807"/>
                  <a:pt x="6666611" y="4006184"/>
                </a:cubicBezTo>
                <a:lnTo>
                  <a:pt x="0" y="7855155"/>
                </a:lnTo>
                <a:lnTo>
                  <a:pt x="0" y="3153102"/>
                </a:ln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
        <p:nvSpPr>
          <p:cNvPr id="12" name="Заголовок 1">
            <a:extLst>
              <a:ext uri="{FF2B5EF4-FFF2-40B4-BE49-F238E27FC236}">
                <a16:creationId xmlns="" xmlns:a16="http://schemas.microsoft.com/office/drawing/2014/main" id="{7979AE19-4F34-E742-A2D7-F3BBB635AD4C}"/>
              </a:ext>
            </a:extLst>
          </p:cNvPr>
          <p:cNvSpPr>
            <a:spLocks noGrp="1"/>
          </p:cNvSpPr>
          <p:nvPr>
            <p:ph type="title" hasCustomPrompt="1"/>
          </p:nvPr>
        </p:nvSpPr>
        <p:spPr>
          <a:xfrm>
            <a:off x="14059303" y="1674219"/>
            <a:ext cx="8431428" cy="2664295"/>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3" name="Текст 3">
            <a:extLst>
              <a:ext uri="{FF2B5EF4-FFF2-40B4-BE49-F238E27FC236}">
                <a16:creationId xmlns="" xmlns:a16="http://schemas.microsoft.com/office/drawing/2014/main" id="{ED914087-3FEA-F241-B008-9889F7151927}"/>
              </a:ext>
            </a:extLst>
          </p:cNvPr>
          <p:cNvSpPr>
            <a:spLocks noGrp="1"/>
          </p:cNvSpPr>
          <p:nvPr>
            <p:ph type="body" sz="quarter" idx="21" hasCustomPrompt="1"/>
          </p:nvPr>
        </p:nvSpPr>
        <p:spPr>
          <a:xfrm>
            <a:off x="14059303"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4" name="Номер слайда 1">
            <a:extLst>
              <a:ext uri="{FF2B5EF4-FFF2-40B4-BE49-F238E27FC236}">
                <a16:creationId xmlns="" xmlns:a16="http://schemas.microsoft.com/office/drawing/2014/main" id="{FE1FC58B-9EFA-F948-A9D2-5D606E4B5DF7}"/>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
        <p:nvSpPr>
          <p:cNvPr id="6" name="Полилиния 5">
            <a:extLst>
              <a:ext uri="{FF2B5EF4-FFF2-40B4-BE49-F238E27FC236}">
                <a16:creationId xmlns="" xmlns:a16="http://schemas.microsoft.com/office/drawing/2014/main" id="{F1F41C1A-1FA7-A84D-BCD3-D9F2DA9CB0FA}"/>
              </a:ext>
            </a:extLst>
          </p:cNvPr>
          <p:cNvSpPr/>
          <p:nvPr userDrawn="1"/>
        </p:nvSpPr>
        <p:spPr>
          <a:xfrm rot="10800000">
            <a:off x="-1" y="3679262"/>
            <a:ext cx="10322743" cy="9804267"/>
          </a:xfrm>
          <a:custGeom>
            <a:avLst/>
            <a:gdLst>
              <a:gd name="connsiteX0" fmla="*/ 10322743 w 10322743"/>
              <a:gd name="connsiteY0" fmla="*/ 0 h 9804267"/>
              <a:gd name="connsiteX1" fmla="*/ 10322743 w 10322743"/>
              <a:gd name="connsiteY1" fmla="*/ 5628374 h 9804267"/>
              <a:gd name="connsiteX2" fmla="*/ 3656131 w 10322743"/>
              <a:gd name="connsiteY2" fmla="*/ 9477345 h 9804267"/>
              <a:gd name="connsiteX3" fmla="*/ 2267945 w 10322743"/>
              <a:gd name="connsiteY3" fmla="*/ 9798197 h 9804267"/>
              <a:gd name="connsiteX4" fmla="*/ 326922 w 10322743"/>
              <a:gd name="connsiteY4" fmla="*/ 8585280 h 9804267"/>
              <a:gd name="connsiteX5" fmla="*/ 1218988 w 10322743"/>
              <a:gd name="connsiteY5" fmla="*/ 5256057 h 9804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22743" h="9804267">
                <a:moveTo>
                  <a:pt x="10322743" y="0"/>
                </a:moveTo>
                <a:lnTo>
                  <a:pt x="10322743" y="5628374"/>
                </a:lnTo>
                <a:lnTo>
                  <a:pt x="3656131" y="9477345"/>
                </a:lnTo>
                <a:cubicBezTo>
                  <a:pt x="3219011" y="9729722"/>
                  <a:pt x="2736199" y="9831291"/>
                  <a:pt x="2267945" y="9798197"/>
                </a:cubicBezTo>
                <a:cubicBezTo>
                  <a:pt x="1487522" y="9743040"/>
                  <a:pt x="747544" y="9313824"/>
                  <a:pt x="326922" y="8585280"/>
                </a:cubicBezTo>
                <a:cubicBezTo>
                  <a:pt x="-346083" y="7419611"/>
                  <a:pt x="53325" y="5929056"/>
                  <a:pt x="1218988" y="5256057"/>
                </a:cubicBezTo>
                <a:close/>
              </a:path>
            </a:pathLst>
          </a:custGeom>
          <a:gradFill>
            <a:gsLst>
              <a:gs pos="0">
                <a:schemeClr val="accent2"/>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ru-RU"/>
          </a:p>
        </p:txBody>
      </p:sp>
    </p:spTree>
    <p:extLst>
      <p:ext uri="{BB962C8B-B14F-4D97-AF65-F5344CB8AC3E}">
        <p14:creationId xmlns:p14="http://schemas.microsoft.com/office/powerpoint/2010/main" val="4075221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6_Main_0">
    <p:spTree>
      <p:nvGrpSpPr>
        <p:cNvPr id="1" name=""/>
        <p:cNvGrpSpPr/>
        <p:nvPr/>
      </p:nvGrpSpPr>
      <p:grpSpPr>
        <a:xfrm>
          <a:off x="0" y="0"/>
          <a:ext cx="0" cy="0"/>
          <a:chOff x="0" y="0"/>
          <a:chExt cx="0" cy="0"/>
        </a:xfrm>
      </p:grpSpPr>
      <p:sp>
        <p:nvSpPr>
          <p:cNvPr id="20" name="Заголовок 1">
            <a:extLst>
              <a:ext uri="{FF2B5EF4-FFF2-40B4-BE49-F238E27FC236}">
                <a16:creationId xmlns="" xmlns:a16="http://schemas.microsoft.com/office/drawing/2014/main" id="{99AA26AE-05DD-084D-B9E9-A88BED696B96}"/>
              </a:ext>
            </a:extLst>
          </p:cNvPr>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21" name="Текст 3">
            <a:extLst>
              <a:ext uri="{FF2B5EF4-FFF2-40B4-BE49-F238E27FC236}">
                <a16:creationId xmlns="" xmlns:a16="http://schemas.microsoft.com/office/drawing/2014/main" id="{9DAF56A2-8656-584F-9ECA-DC6A93AC0822}"/>
              </a:ext>
            </a:extLst>
          </p:cNvPr>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3" name="Рисунок 12">
            <a:extLst>
              <a:ext uri="{FF2B5EF4-FFF2-40B4-BE49-F238E27FC236}">
                <a16:creationId xmlns="" xmlns:a16="http://schemas.microsoft.com/office/drawing/2014/main" id="{A4B4C631-3A5B-3C4A-81A2-AA1AFDB7139C}"/>
              </a:ext>
            </a:extLst>
          </p:cNvPr>
          <p:cNvSpPr>
            <a:spLocks noGrp="1"/>
          </p:cNvSpPr>
          <p:nvPr>
            <p:ph type="pic" sz="quarter" idx="36"/>
          </p:nvPr>
        </p:nvSpPr>
        <p:spPr>
          <a:xfrm>
            <a:off x="13057682" y="18898"/>
            <a:ext cx="11329494" cy="11741814"/>
          </a:xfrm>
          <a:custGeom>
            <a:avLst/>
            <a:gdLst>
              <a:gd name="connsiteX0" fmla="*/ 10427802 w 11329494"/>
              <a:gd name="connsiteY0" fmla="*/ 0 h 11741814"/>
              <a:gd name="connsiteX1" fmla="*/ 11329494 w 11329494"/>
              <a:gd name="connsiteY1" fmla="*/ 0 h 11741814"/>
              <a:gd name="connsiteX2" fmla="*/ 11329494 w 11329494"/>
              <a:gd name="connsiteY2" fmla="*/ 7855628 h 11741814"/>
              <a:gd name="connsiteX3" fmla="*/ 5441120 w 11329494"/>
              <a:gd name="connsiteY3" fmla="*/ 11255282 h 11741814"/>
              <a:gd name="connsiteX4" fmla="*/ 486533 w 11329494"/>
              <a:gd name="connsiteY4" fmla="*/ 9927704 h 11741814"/>
              <a:gd name="connsiteX5" fmla="*/ 486534 w 11329494"/>
              <a:gd name="connsiteY5" fmla="*/ 9927705 h 11741814"/>
              <a:gd name="connsiteX6" fmla="*/ 1814112 w 11329494"/>
              <a:gd name="connsiteY6" fmla="*/ 4973117 h 1174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9494" h="11741814">
                <a:moveTo>
                  <a:pt x="10427802" y="0"/>
                </a:moveTo>
                <a:lnTo>
                  <a:pt x="11329494" y="0"/>
                </a:lnTo>
                <a:lnTo>
                  <a:pt x="11329494" y="7855628"/>
                </a:lnTo>
                <a:lnTo>
                  <a:pt x="5441120" y="11255282"/>
                </a:lnTo>
                <a:cubicBezTo>
                  <a:pt x="3706351" y="12256852"/>
                  <a:pt x="1488104" y="11662476"/>
                  <a:pt x="486533" y="9927704"/>
                </a:cubicBezTo>
                <a:lnTo>
                  <a:pt x="486534" y="9927705"/>
                </a:lnTo>
                <a:cubicBezTo>
                  <a:pt x="-515038" y="8192933"/>
                  <a:pt x="79340" y="5974688"/>
                  <a:pt x="1814112" y="4973117"/>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Tree>
    <p:extLst>
      <p:ext uri="{BB962C8B-B14F-4D97-AF65-F5344CB8AC3E}">
        <p14:creationId xmlns:p14="http://schemas.microsoft.com/office/powerpoint/2010/main" val="17518931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7_Main_0">
    <p:spTree>
      <p:nvGrpSpPr>
        <p:cNvPr id="1" name=""/>
        <p:cNvGrpSpPr/>
        <p:nvPr/>
      </p:nvGrpSpPr>
      <p:grpSpPr>
        <a:xfrm>
          <a:off x="0" y="0"/>
          <a:ext cx="0" cy="0"/>
          <a:chOff x="0" y="0"/>
          <a:chExt cx="0" cy="0"/>
        </a:xfrm>
      </p:grpSpPr>
      <p:sp>
        <p:nvSpPr>
          <p:cNvPr id="12" name="Заголовок 1">
            <a:extLst>
              <a:ext uri="{FF2B5EF4-FFF2-40B4-BE49-F238E27FC236}">
                <a16:creationId xmlns="" xmlns:a16="http://schemas.microsoft.com/office/drawing/2014/main" id="{7979AE19-4F34-E742-A2D7-F3BBB635AD4C}"/>
              </a:ext>
            </a:extLst>
          </p:cNvPr>
          <p:cNvSpPr>
            <a:spLocks noGrp="1"/>
          </p:cNvSpPr>
          <p:nvPr>
            <p:ph type="title" hasCustomPrompt="1"/>
          </p:nvPr>
        </p:nvSpPr>
        <p:spPr>
          <a:xfrm>
            <a:off x="14059303" y="1674219"/>
            <a:ext cx="8431428" cy="2664295"/>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3" name="Текст 3">
            <a:extLst>
              <a:ext uri="{FF2B5EF4-FFF2-40B4-BE49-F238E27FC236}">
                <a16:creationId xmlns="" xmlns:a16="http://schemas.microsoft.com/office/drawing/2014/main" id="{ED914087-3FEA-F241-B008-9889F7151927}"/>
              </a:ext>
            </a:extLst>
          </p:cNvPr>
          <p:cNvSpPr>
            <a:spLocks noGrp="1"/>
          </p:cNvSpPr>
          <p:nvPr>
            <p:ph type="body" sz="quarter" idx="21" hasCustomPrompt="1"/>
          </p:nvPr>
        </p:nvSpPr>
        <p:spPr>
          <a:xfrm>
            <a:off x="14059303"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4" name="Номер слайда 1">
            <a:extLst>
              <a:ext uri="{FF2B5EF4-FFF2-40B4-BE49-F238E27FC236}">
                <a16:creationId xmlns="" xmlns:a16="http://schemas.microsoft.com/office/drawing/2014/main" id="{FE1FC58B-9EFA-F948-A9D2-5D606E4B5DF7}"/>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
        <p:nvSpPr>
          <p:cNvPr id="11" name="Рисунок 10">
            <a:extLst>
              <a:ext uri="{FF2B5EF4-FFF2-40B4-BE49-F238E27FC236}">
                <a16:creationId xmlns="" xmlns:a16="http://schemas.microsoft.com/office/drawing/2014/main" id="{CCD0BBBE-5176-4940-8068-949975BB3A95}"/>
              </a:ext>
            </a:extLst>
          </p:cNvPr>
          <p:cNvSpPr>
            <a:spLocks noGrp="1"/>
          </p:cNvSpPr>
          <p:nvPr>
            <p:ph type="pic" sz="quarter" idx="36"/>
          </p:nvPr>
        </p:nvSpPr>
        <p:spPr>
          <a:xfrm>
            <a:off x="1" y="3834458"/>
            <a:ext cx="12003833" cy="9883130"/>
          </a:xfrm>
          <a:custGeom>
            <a:avLst/>
            <a:gdLst>
              <a:gd name="connsiteX0" fmla="*/ 8454026 w 12003833"/>
              <a:gd name="connsiteY0" fmla="*/ 910 h 9883130"/>
              <a:gd name="connsiteX1" fmla="*/ 11517302 w 12003833"/>
              <a:gd name="connsiteY1" fmla="*/ 1814109 h 9883130"/>
              <a:gd name="connsiteX2" fmla="*/ 11517300 w 12003833"/>
              <a:gd name="connsiteY2" fmla="*/ 1814110 h 9883130"/>
              <a:gd name="connsiteX3" fmla="*/ 10189722 w 12003833"/>
              <a:gd name="connsiteY3" fmla="*/ 6768697 h 9883130"/>
              <a:gd name="connsiteX4" fmla="*/ 4795366 w 12003833"/>
              <a:gd name="connsiteY4" fmla="*/ 9883130 h 9883130"/>
              <a:gd name="connsiteX5" fmla="*/ 0 w 12003833"/>
              <a:gd name="connsiteY5" fmla="*/ 9883130 h 9883130"/>
              <a:gd name="connsiteX6" fmla="*/ 0 w 12003833"/>
              <a:gd name="connsiteY6" fmla="*/ 4275516 h 9883130"/>
              <a:gd name="connsiteX7" fmla="*/ 6562712 w 12003833"/>
              <a:gd name="connsiteY7" fmla="*/ 486532 h 9883130"/>
              <a:gd name="connsiteX8" fmla="*/ 8454026 w 12003833"/>
              <a:gd name="connsiteY8" fmla="*/ 910 h 9883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003833" h="9883130">
                <a:moveTo>
                  <a:pt x="8454026" y="910"/>
                </a:moveTo>
                <a:cubicBezTo>
                  <a:pt x="9678762" y="28349"/>
                  <a:pt x="10860022" y="675666"/>
                  <a:pt x="11517302" y="1814109"/>
                </a:cubicBezTo>
                <a:lnTo>
                  <a:pt x="11517300" y="1814110"/>
                </a:lnTo>
                <a:cubicBezTo>
                  <a:pt x="12518872" y="3548883"/>
                  <a:pt x="11924494" y="5767126"/>
                  <a:pt x="10189722" y="6768697"/>
                </a:cubicBezTo>
                <a:lnTo>
                  <a:pt x="4795366" y="9883130"/>
                </a:lnTo>
                <a:lnTo>
                  <a:pt x="0" y="9883130"/>
                </a:lnTo>
                <a:lnTo>
                  <a:pt x="0" y="4275516"/>
                </a:lnTo>
                <a:lnTo>
                  <a:pt x="6562712" y="486532"/>
                </a:lnTo>
                <a:cubicBezTo>
                  <a:pt x="7159040" y="142242"/>
                  <a:pt x="7812498" y="-13465"/>
                  <a:pt x="8454026" y="910"/>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Tree>
    <p:extLst>
      <p:ext uri="{BB962C8B-B14F-4D97-AF65-F5344CB8AC3E}">
        <p14:creationId xmlns:p14="http://schemas.microsoft.com/office/powerpoint/2010/main" val="3390853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8_Main_0">
    <p:spTree>
      <p:nvGrpSpPr>
        <p:cNvPr id="1" name=""/>
        <p:cNvGrpSpPr/>
        <p:nvPr/>
      </p:nvGrpSpPr>
      <p:grpSpPr>
        <a:xfrm>
          <a:off x="0" y="0"/>
          <a:ext cx="0" cy="0"/>
          <a:chOff x="0" y="0"/>
          <a:chExt cx="0" cy="0"/>
        </a:xfrm>
      </p:grpSpPr>
      <p:sp>
        <p:nvSpPr>
          <p:cNvPr id="23" name="Полилиния 22">
            <a:extLst>
              <a:ext uri="{FF2B5EF4-FFF2-40B4-BE49-F238E27FC236}">
                <a16:creationId xmlns="" xmlns:a16="http://schemas.microsoft.com/office/drawing/2014/main" id="{44F8DD71-EC9C-DB4B-A526-1B7CE026D217}"/>
              </a:ext>
            </a:extLst>
          </p:cNvPr>
          <p:cNvSpPr/>
          <p:nvPr userDrawn="1"/>
        </p:nvSpPr>
        <p:spPr>
          <a:xfrm>
            <a:off x="1311788" y="4340292"/>
            <a:ext cx="21300218" cy="9377297"/>
          </a:xfrm>
          <a:custGeom>
            <a:avLst/>
            <a:gdLst>
              <a:gd name="connsiteX0" fmla="*/ 17395428 w 21300218"/>
              <a:gd name="connsiteY0" fmla="*/ 1001 h 9377297"/>
              <a:gd name="connsiteX1" fmla="*/ 20765032 w 21300218"/>
              <a:gd name="connsiteY1" fmla="*/ 1995518 h 9377297"/>
              <a:gd name="connsiteX2" fmla="*/ 20765034 w 21300218"/>
              <a:gd name="connsiteY2" fmla="*/ 1995520 h 9377297"/>
              <a:gd name="connsiteX3" fmla="*/ 19304694 w 21300218"/>
              <a:gd name="connsiteY3" fmla="*/ 7445566 h 9377297"/>
              <a:gd name="connsiteX4" fmla="*/ 15958838 w 21300218"/>
              <a:gd name="connsiteY4" fmla="*/ 9377297 h 9377297"/>
              <a:gd name="connsiteX5" fmla="*/ 0 w 21300218"/>
              <a:gd name="connsiteY5" fmla="*/ 9377297 h 9377297"/>
              <a:gd name="connsiteX6" fmla="*/ 15314985 w 21300218"/>
              <a:gd name="connsiteY6" fmla="*/ 535186 h 9377297"/>
              <a:gd name="connsiteX7" fmla="*/ 17395428 w 21300218"/>
              <a:gd name="connsiteY7" fmla="*/ 1001 h 9377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00218" h="9377297">
                <a:moveTo>
                  <a:pt x="17395428" y="1001"/>
                </a:moveTo>
                <a:cubicBezTo>
                  <a:pt x="18742636" y="31185"/>
                  <a:pt x="20042024" y="743232"/>
                  <a:pt x="20765032" y="1995518"/>
                </a:cubicBezTo>
                <a:lnTo>
                  <a:pt x="20765034" y="1995520"/>
                </a:lnTo>
                <a:cubicBezTo>
                  <a:pt x="21866762" y="3903771"/>
                  <a:pt x="21212942" y="6343839"/>
                  <a:pt x="19304694" y="7445566"/>
                </a:cubicBezTo>
                <a:lnTo>
                  <a:pt x="15958838" y="9377297"/>
                </a:lnTo>
                <a:lnTo>
                  <a:pt x="0" y="9377297"/>
                </a:lnTo>
                <a:lnTo>
                  <a:pt x="15314985" y="535186"/>
                </a:lnTo>
                <a:cubicBezTo>
                  <a:pt x="15970946" y="156467"/>
                  <a:pt x="16689748" y="-14811"/>
                  <a:pt x="17395428" y="1001"/>
                </a:cubicBezTo>
                <a:close/>
              </a:path>
            </a:pathLst>
          </a:custGeom>
          <a:gradFill>
            <a:gsLst>
              <a:gs pos="0">
                <a:schemeClr val="accent2"/>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ru-RU"/>
          </a:p>
        </p:txBody>
      </p:sp>
      <p:sp>
        <p:nvSpPr>
          <p:cNvPr id="20" name="Заголовок 1">
            <a:extLst>
              <a:ext uri="{FF2B5EF4-FFF2-40B4-BE49-F238E27FC236}">
                <a16:creationId xmlns="" xmlns:a16="http://schemas.microsoft.com/office/drawing/2014/main" id="{99AA26AE-05DD-084D-B9E9-A88BED696B96}"/>
              </a:ext>
            </a:extLst>
          </p:cNvPr>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21" name="Текст 3">
            <a:extLst>
              <a:ext uri="{FF2B5EF4-FFF2-40B4-BE49-F238E27FC236}">
                <a16:creationId xmlns="" xmlns:a16="http://schemas.microsoft.com/office/drawing/2014/main" id="{9DAF56A2-8656-584F-9ECA-DC6A93AC0822}"/>
              </a:ext>
            </a:extLst>
          </p:cNvPr>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22" name="Рисунок 21">
            <a:extLst>
              <a:ext uri="{FF2B5EF4-FFF2-40B4-BE49-F238E27FC236}">
                <a16:creationId xmlns="" xmlns:a16="http://schemas.microsoft.com/office/drawing/2014/main" id="{2669C9EF-466F-874D-B704-259021C309DF}"/>
              </a:ext>
            </a:extLst>
          </p:cNvPr>
          <p:cNvSpPr>
            <a:spLocks noGrp="1"/>
          </p:cNvSpPr>
          <p:nvPr>
            <p:ph type="pic" sz="quarter" idx="36"/>
          </p:nvPr>
        </p:nvSpPr>
        <p:spPr>
          <a:xfrm>
            <a:off x="11833547" y="18899"/>
            <a:ext cx="12553629" cy="10122171"/>
          </a:xfrm>
          <a:custGeom>
            <a:avLst/>
            <a:gdLst>
              <a:gd name="connsiteX0" fmla="*/ 6631535 w 12553629"/>
              <a:gd name="connsiteY0" fmla="*/ 0 h 10122171"/>
              <a:gd name="connsiteX1" fmla="*/ 12553629 w 12553629"/>
              <a:gd name="connsiteY1" fmla="*/ 0 h 10122171"/>
              <a:gd name="connsiteX2" fmla="*/ 12553629 w 12553629"/>
              <a:gd name="connsiteY2" fmla="*/ 5794720 h 10122171"/>
              <a:gd name="connsiteX3" fmla="*/ 5985231 w 12553629"/>
              <a:gd name="connsiteY3" fmla="*/ 9586986 h 10122171"/>
              <a:gd name="connsiteX4" fmla="*/ 535185 w 12553629"/>
              <a:gd name="connsiteY4" fmla="*/ 8126650 h 10122171"/>
              <a:gd name="connsiteX5" fmla="*/ 535186 w 12553629"/>
              <a:gd name="connsiteY5" fmla="*/ 8126651 h 10122171"/>
              <a:gd name="connsiteX6" fmla="*/ 1995521 w 12553629"/>
              <a:gd name="connsiteY6" fmla="*/ 2676604 h 10122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53629" h="10122171">
                <a:moveTo>
                  <a:pt x="6631535" y="0"/>
                </a:moveTo>
                <a:lnTo>
                  <a:pt x="12553629" y="0"/>
                </a:lnTo>
                <a:lnTo>
                  <a:pt x="12553629" y="5794720"/>
                </a:lnTo>
                <a:lnTo>
                  <a:pt x="5985231" y="9586986"/>
                </a:lnTo>
                <a:cubicBezTo>
                  <a:pt x="4076984" y="10688712"/>
                  <a:pt x="1636914" y="10034900"/>
                  <a:pt x="535185" y="8126650"/>
                </a:cubicBezTo>
                <a:lnTo>
                  <a:pt x="535186" y="8126651"/>
                </a:lnTo>
                <a:cubicBezTo>
                  <a:pt x="-566542" y="6218402"/>
                  <a:pt x="87273" y="3778333"/>
                  <a:pt x="1995521" y="2676604"/>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Tree>
    <p:extLst>
      <p:ext uri="{BB962C8B-B14F-4D97-AF65-F5344CB8AC3E}">
        <p14:creationId xmlns:p14="http://schemas.microsoft.com/office/powerpoint/2010/main" val="4033117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9_Main_0">
    <p:spTree>
      <p:nvGrpSpPr>
        <p:cNvPr id="1" name=""/>
        <p:cNvGrpSpPr/>
        <p:nvPr/>
      </p:nvGrpSpPr>
      <p:grpSpPr>
        <a:xfrm>
          <a:off x="0" y="0"/>
          <a:ext cx="0" cy="0"/>
          <a:chOff x="0" y="0"/>
          <a:chExt cx="0" cy="0"/>
        </a:xfrm>
      </p:grpSpPr>
      <p:sp>
        <p:nvSpPr>
          <p:cNvPr id="23" name="Полилиния 22">
            <a:extLst>
              <a:ext uri="{FF2B5EF4-FFF2-40B4-BE49-F238E27FC236}">
                <a16:creationId xmlns="" xmlns:a16="http://schemas.microsoft.com/office/drawing/2014/main" id="{9D26F68C-6C5E-B747-A543-D408D71F697D}"/>
              </a:ext>
            </a:extLst>
          </p:cNvPr>
          <p:cNvSpPr/>
          <p:nvPr userDrawn="1"/>
        </p:nvSpPr>
        <p:spPr>
          <a:xfrm>
            <a:off x="855084" y="0"/>
            <a:ext cx="17792766" cy="7352268"/>
          </a:xfrm>
          <a:custGeom>
            <a:avLst/>
            <a:gdLst>
              <a:gd name="connsiteX0" fmla="*/ 1850256 w 17792766"/>
              <a:gd name="connsiteY0" fmla="*/ 0 h 7352268"/>
              <a:gd name="connsiteX1" fmla="*/ 17792766 w 17792766"/>
              <a:gd name="connsiteY1" fmla="*/ 0 h 7352268"/>
              <a:gd name="connsiteX2" fmla="*/ 5985232 w 17792766"/>
              <a:gd name="connsiteY2" fmla="*/ 6817084 h 7352268"/>
              <a:gd name="connsiteX3" fmla="*/ 756987 w 17792766"/>
              <a:gd name="connsiteY3" fmla="*/ 5699721 h 7352268"/>
              <a:gd name="connsiteX4" fmla="*/ 535185 w 17792766"/>
              <a:gd name="connsiteY4" fmla="*/ 5356748 h 7352268"/>
              <a:gd name="connsiteX5" fmla="*/ 349062 w 17792766"/>
              <a:gd name="connsiteY5" fmla="*/ 4993178 h 7352268"/>
              <a:gd name="connsiteX6" fmla="*/ 1673109 w 17792766"/>
              <a:gd name="connsiteY6" fmla="*/ 113773 h 735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2766" h="7352268">
                <a:moveTo>
                  <a:pt x="1850256" y="0"/>
                </a:moveTo>
                <a:lnTo>
                  <a:pt x="17792766" y="0"/>
                </a:lnTo>
                <a:lnTo>
                  <a:pt x="5985232" y="6817084"/>
                </a:lnTo>
                <a:cubicBezTo>
                  <a:pt x="4196251" y="7849952"/>
                  <a:pt x="1939847" y="7339865"/>
                  <a:pt x="756987" y="5699721"/>
                </a:cubicBezTo>
                <a:lnTo>
                  <a:pt x="535185" y="5356748"/>
                </a:lnTo>
                <a:lnTo>
                  <a:pt x="349062" y="4993178"/>
                </a:lnTo>
                <a:cubicBezTo>
                  <a:pt x="-428104" y="3263998"/>
                  <a:pt x="126652" y="1214291"/>
                  <a:pt x="1673109" y="113773"/>
                </a:cubicBezTo>
                <a:close/>
              </a:path>
            </a:pathLst>
          </a:custGeom>
          <a:gradFill>
            <a:gsLst>
              <a:gs pos="0">
                <a:schemeClr val="accent2"/>
              </a:gs>
              <a:gs pos="100000">
                <a:schemeClr val="accent1"/>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ru-RU"/>
          </a:p>
        </p:txBody>
      </p:sp>
      <p:sp>
        <p:nvSpPr>
          <p:cNvPr id="12" name="Заголовок 1">
            <a:extLst>
              <a:ext uri="{FF2B5EF4-FFF2-40B4-BE49-F238E27FC236}">
                <a16:creationId xmlns="" xmlns:a16="http://schemas.microsoft.com/office/drawing/2014/main" id="{7979AE19-4F34-E742-A2D7-F3BBB635AD4C}"/>
              </a:ext>
            </a:extLst>
          </p:cNvPr>
          <p:cNvSpPr>
            <a:spLocks noGrp="1"/>
          </p:cNvSpPr>
          <p:nvPr>
            <p:ph type="title" hasCustomPrompt="1"/>
          </p:nvPr>
        </p:nvSpPr>
        <p:spPr>
          <a:xfrm>
            <a:off x="14059303" y="1674219"/>
            <a:ext cx="8431428" cy="2664295"/>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3" name="Текст 3">
            <a:extLst>
              <a:ext uri="{FF2B5EF4-FFF2-40B4-BE49-F238E27FC236}">
                <a16:creationId xmlns="" xmlns:a16="http://schemas.microsoft.com/office/drawing/2014/main" id="{ED914087-3FEA-F241-B008-9889F7151927}"/>
              </a:ext>
            </a:extLst>
          </p:cNvPr>
          <p:cNvSpPr>
            <a:spLocks noGrp="1"/>
          </p:cNvSpPr>
          <p:nvPr>
            <p:ph type="body" sz="quarter" idx="21" hasCustomPrompt="1"/>
          </p:nvPr>
        </p:nvSpPr>
        <p:spPr>
          <a:xfrm>
            <a:off x="14059303"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4" name="Номер слайда 1">
            <a:extLst>
              <a:ext uri="{FF2B5EF4-FFF2-40B4-BE49-F238E27FC236}">
                <a16:creationId xmlns="" xmlns:a16="http://schemas.microsoft.com/office/drawing/2014/main" id="{FE1FC58B-9EFA-F948-A9D2-5D606E4B5DF7}"/>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
        <p:nvSpPr>
          <p:cNvPr id="20" name="Рисунок 19">
            <a:extLst>
              <a:ext uri="{FF2B5EF4-FFF2-40B4-BE49-F238E27FC236}">
                <a16:creationId xmlns="" xmlns:a16="http://schemas.microsoft.com/office/drawing/2014/main" id="{85DD1F63-B697-164C-89D5-B273B1F1EADB}"/>
              </a:ext>
            </a:extLst>
          </p:cNvPr>
          <p:cNvSpPr>
            <a:spLocks noGrp="1"/>
          </p:cNvSpPr>
          <p:nvPr>
            <p:ph type="pic" sz="quarter" idx="37"/>
          </p:nvPr>
        </p:nvSpPr>
        <p:spPr>
          <a:xfrm>
            <a:off x="1" y="3343276"/>
            <a:ext cx="10538412" cy="10374312"/>
          </a:xfrm>
          <a:custGeom>
            <a:avLst/>
            <a:gdLst>
              <a:gd name="connsiteX0" fmla="*/ 6633624 w 10538412"/>
              <a:gd name="connsiteY0" fmla="*/ 1001 h 10374312"/>
              <a:gd name="connsiteX1" fmla="*/ 10003228 w 10538412"/>
              <a:gd name="connsiteY1" fmla="*/ 1995520 h 10374312"/>
              <a:gd name="connsiteX2" fmla="*/ 10003226 w 10538412"/>
              <a:gd name="connsiteY2" fmla="*/ 1995521 h 10374312"/>
              <a:gd name="connsiteX3" fmla="*/ 8542890 w 10538412"/>
              <a:gd name="connsiteY3" fmla="*/ 7445568 h 10374312"/>
              <a:gd name="connsiteX4" fmla="*/ 3470157 w 10538412"/>
              <a:gd name="connsiteY4" fmla="*/ 10374312 h 10374312"/>
              <a:gd name="connsiteX5" fmla="*/ 0 w 10538412"/>
              <a:gd name="connsiteY5" fmla="*/ 10374312 h 10374312"/>
              <a:gd name="connsiteX6" fmla="*/ 0 w 10538412"/>
              <a:gd name="connsiteY6" fmla="*/ 3163966 h 10374312"/>
              <a:gd name="connsiteX7" fmla="*/ 4553178 w 10538412"/>
              <a:gd name="connsiteY7" fmla="*/ 535187 h 10374312"/>
              <a:gd name="connsiteX8" fmla="*/ 6633624 w 10538412"/>
              <a:gd name="connsiteY8" fmla="*/ 1001 h 1037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412" h="10374312">
                <a:moveTo>
                  <a:pt x="6633624" y="1001"/>
                </a:moveTo>
                <a:cubicBezTo>
                  <a:pt x="7980834" y="31184"/>
                  <a:pt x="9280220" y="743233"/>
                  <a:pt x="10003228" y="1995520"/>
                </a:cubicBezTo>
                <a:lnTo>
                  <a:pt x="10003226" y="1995521"/>
                </a:lnTo>
                <a:cubicBezTo>
                  <a:pt x="11104954" y="3903771"/>
                  <a:pt x="10451140" y="6343840"/>
                  <a:pt x="8542890" y="7445568"/>
                </a:cubicBezTo>
                <a:lnTo>
                  <a:pt x="3470157" y="10374312"/>
                </a:lnTo>
                <a:lnTo>
                  <a:pt x="0" y="10374312"/>
                </a:lnTo>
                <a:lnTo>
                  <a:pt x="0" y="3163966"/>
                </a:lnTo>
                <a:lnTo>
                  <a:pt x="4553178" y="535187"/>
                </a:lnTo>
                <a:cubicBezTo>
                  <a:pt x="5209141" y="156468"/>
                  <a:pt x="5927944" y="-14810"/>
                  <a:pt x="6633624" y="1001"/>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Tree>
    <p:extLst>
      <p:ext uri="{BB962C8B-B14F-4D97-AF65-F5344CB8AC3E}">
        <p14:creationId xmlns:p14="http://schemas.microsoft.com/office/powerpoint/2010/main" val="12890937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Main_0">
    <p:spTree>
      <p:nvGrpSpPr>
        <p:cNvPr id="1" name=""/>
        <p:cNvGrpSpPr/>
        <p:nvPr/>
      </p:nvGrpSpPr>
      <p:grpSpPr>
        <a:xfrm>
          <a:off x="0" y="0"/>
          <a:ext cx="0" cy="0"/>
          <a:chOff x="0" y="0"/>
          <a:chExt cx="0" cy="0"/>
        </a:xfrm>
      </p:grpSpPr>
      <p:sp>
        <p:nvSpPr>
          <p:cNvPr id="20" name="Заголовок 1">
            <a:extLst>
              <a:ext uri="{FF2B5EF4-FFF2-40B4-BE49-F238E27FC236}">
                <a16:creationId xmlns="" xmlns:a16="http://schemas.microsoft.com/office/drawing/2014/main" id="{99AA26AE-05DD-084D-B9E9-A88BED696B96}"/>
              </a:ext>
            </a:extLst>
          </p:cNvPr>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21" name="Текст 3">
            <a:extLst>
              <a:ext uri="{FF2B5EF4-FFF2-40B4-BE49-F238E27FC236}">
                <a16:creationId xmlns="" xmlns:a16="http://schemas.microsoft.com/office/drawing/2014/main" id="{9DAF56A2-8656-584F-9ECA-DC6A93AC0822}"/>
              </a:ext>
            </a:extLst>
          </p:cNvPr>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9" name="Рисунок 18">
            <a:extLst>
              <a:ext uri="{FF2B5EF4-FFF2-40B4-BE49-F238E27FC236}">
                <a16:creationId xmlns="" xmlns:a16="http://schemas.microsoft.com/office/drawing/2014/main" id="{5A59C2E1-5179-C046-8017-9C90C480693A}"/>
              </a:ext>
            </a:extLst>
          </p:cNvPr>
          <p:cNvSpPr>
            <a:spLocks noGrp="1"/>
          </p:cNvSpPr>
          <p:nvPr>
            <p:ph type="pic" sz="quarter" idx="35"/>
          </p:nvPr>
        </p:nvSpPr>
        <p:spPr>
          <a:xfrm>
            <a:off x="548530" y="2"/>
            <a:ext cx="23838646" cy="13717587"/>
          </a:xfrm>
          <a:custGeom>
            <a:avLst/>
            <a:gdLst>
              <a:gd name="connsiteX0" fmla="*/ 7396056 w 23838646"/>
              <a:gd name="connsiteY0" fmla="*/ 9880743 h 13717587"/>
              <a:gd name="connsiteX1" fmla="*/ 9585017 w 23838646"/>
              <a:gd name="connsiteY1" fmla="*/ 11176423 h 13717587"/>
              <a:gd name="connsiteX2" fmla="*/ 9669989 w 23838646"/>
              <a:gd name="connsiteY2" fmla="*/ 13608996 h 13717587"/>
              <a:gd name="connsiteX3" fmla="*/ 9610486 w 23838646"/>
              <a:gd name="connsiteY3" fmla="*/ 13717587 h 13717587"/>
              <a:gd name="connsiteX4" fmla="*/ 0 w 23838646"/>
              <a:gd name="connsiteY4" fmla="*/ 13717587 h 13717587"/>
              <a:gd name="connsiteX5" fmla="*/ 6044560 w 23838646"/>
              <a:gd name="connsiteY5" fmla="*/ 10227762 h 13717587"/>
              <a:gd name="connsiteX6" fmla="*/ 7396056 w 23838646"/>
              <a:gd name="connsiteY6" fmla="*/ 9880743 h 13717587"/>
              <a:gd name="connsiteX7" fmla="*/ 20680748 w 23838646"/>
              <a:gd name="connsiteY7" fmla="*/ 8894027 h 13717587"/>
              <a:gd name="connsiteX8" fmla="*/ 22869708 w 23838646"/>
              <a:gd name="connsiteY8" fmla="*/ 10189706 h 13717587"/>
              <a:gd name="connsiteX9" fmla="*/ 22143846 w 23838646"/>
              <a:gd name="connsiteY9" fmla="*/ 13586078 h 13717587"/>
              <a:gd name="connsiteX10" fmla="*/ 21940494 w 23838646"/>
              <a:gd name="connsiteY10" fmla="*/ 13717587 h 13717587"/>
              <a:gd name="connsiteX11" fmla="*/ 11575650 w 23838646"/>
              <a:gd name="connsiteY11" fmla="*/ 13717587 h 13717587"/>
              <a:gd name="connsiteX12" fmla="*/ 11914817 w 23838646"/>
              <a:gd name="connsiteY12" fmla="*/ 13521769 h 13717587"/>
              <a:gd name="connsiteX13" fmla="*/ 12241296 w 23838646"/>
              <a:gd name="connsiteY13" fmla="*/ 13362313 h 13717587"/>
              <a:gd name="connsiteX14" fmla="*/ 12244153 w 23838646"/>
              <a:gd name="connsiteY14" fmla="*/ 13361269 h 13717587"/>
              <a:gd name="connsiteX15" fmla="*/ 12321757 w 23838646"/>
              <a:gd name="connsiteY15" fmla="*/ 13302275 h 13717587"/>
              <a:gd name="connsiteX16" fmla="*/ 12544561 w 23838646"/>
              <a:gd name="connsiteY16" fmla="*/ 13158187 h 13717587"/>
              <a:gd name="connsiteX17" fmla="*/ 19329252 w 23838646"/>
              <a:gd name="connsiteY17" fmla="*/ 9241046 h 13717587"/>
              <a:gd name="connsiteX18" fmla="*/ 20680748 w 23838646"/>
              <a:gd name="connsiteY18" fmla="*/ 8894027 h 13717587"/>
              <a:gd name="connsiteX19" fmla="*/ 23838646 w 23838646"/>
              <a:gd name="connsiteY19" fmla="*/ 6678438 h 13717587"/>
              <a:gd name="connsiteX20" fmla="*/ 23838646 w 23838646"/>
              <a:gd name="connsiteY20" fmla="*/ 10697734 h 13717587"/>
              <a:gd name="connsiteX21" fmla="*/ 23713066 w 23838646"/>
              <a:gd name="connsiteY21" fmla="*/ 10592744 h 13717587"/>
              <a:gd name="connsiteX22" fmla="*/ 23226796 w 23838646"/>
              <a:gd name="connsiteY22" fmla="*/ 9983542 h 13717587"/>
              <a:gd name="connsiteX23" fmla="*/ 23749430 w 23838646"/>
              <a:gd name="connsiteY23" fmla="*/ 6749856 h 13717587"/>
              <a:gd name="connsiteX24" fmla="*/ 23759560 w 23838646"/>
              <a:gd name="connsiteY24" fmla="*/ 0 h 13717587"/>
              <a:gd name="connsiteX25" fmla="*/ 23838646 w 23838646"/>
              <a:gd name="connsiteY25" fmla="*/ 0 h 13717587"/>
              <a:gd name="connsiteX26" fmla="*/ 23838646 w 23838646"/>
              <a:gd name="connsiteY26" fmla="*/ 5939832 h 13717587"/>
              <a:gd name="connsiteX27" fmla="*/ 20896992 w 23838646"/>
              <a:gd name="connsiteY27" fmla="*/ 7638197 h 13717587"/>
              <a:gd name="connsiteX28" fmla="*/ 20660808 w 23838646"/>
              <a:gd name="connsiteY28" fmla="*/ 7759107 h 13717587"/>
              <a:gd name="connsiteX29" fmla="*/ 20569164 w 23838646"/>
              <a:gd name="connsiteY29" fmla="*/ 7797551 h 13717587"/>
              <a:gd name="connsiteX30" fmla="*/ 20490052 w 23838646"/>
              <a:gd name="connsiteY30" fmla="*/ 7857691 h 13717587"/>
              <a:gd name="connsiteX31" fmla="*/ 20267252 w 23838646"/>
              <a:gd name="connsiteY31" fmla="*/ 8001779 h 13717587"/>
              <a:gd name="connsiteX32" fmla="*/ 13482561 w 23838646"/>
              <a:gd name="connsiteY32" fmla="*/ 11918919 h 13717587"/>
              <a:gd name="connsiteX33" fmla="*/ 9942104 w 23838646"/>
              <a:gd name="connsiteY33" fmla="*/ 10970257 h 13717587"/>
              <a:gd name="connsiteX34" fmla="*/ 10890769 w 23838646"/>
              <a:gd name="connsiteY34" fmla="*/ 7429803 h 13717587"/>
              <a:gd name="connsiteX35" fmla="*/ 17675456 w 23838646"/>
              <a:gd name="connsiteY35" fmla="*/ 3512659 h 13717587"/>
              <a:gd name="connsiteX36" fmla="*/ 18001932 w 23838646"/>
              <a:gd name="connsiteY36" fmla="*/ 3353202 h 13717587"/>
              <a:gd name="connsiteX37" fmla="*/ 18004788 w 23838646"/>
              <a:gd name="connsiteY37" fmla="*/ 3352160 h 13717587"/>
              <a:gd name="connsiteX38" fmla="*/ 18082396 w 23838646"/>
              <a:gd name="connsiteY38" fmla="*/ 3293164 h 13717587"/>
              <a:gd name="connsiteX39" fmla="*/ 18305196 w 23838646"/>
              <a:gd name="connsiteY39" fmla="*/ 3149076 h 1371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838646" h="13717587">
                <a:moveTo>
                  <a:pt x="7396056" y="9880743"/>
                </a:moveTo>
                <a:cubicBezTo>
                  <a:pt x="8271230" y="9900352"/>
                  <a:pt x="9115336" y="10362914"/>
                  <a:pt x="9585017" y="11176423"/>
                </a:cubicBezTo>
                <a:cubicBezTo>
                  <a:pt x="10032331" y="11951196"/>
                  <a:pt x="10034163" y="12860921"/>
                  <a:pt x="9669989" y="13608996"/>
                </a:cubicBezTo>
                <a:lnTo>
                  <a:pt x="9610486" y="13717587"/>
                </a:lnTo>
                <a:lnTo>
                  <a:pt x="0" y="13717587"/>
                </a:lnTo>
                <a:lnTo>
                  <a:pt x="6044560" y="10227762"/>
                </a:lnTo>
                <a:cubicBezTo>
                  <a:pt x="6470684" y="9981738"/>
                  <a:pt x="6937633" y="9870474"/>
                  <a:pt x="7396056" y="9880743"/>
                </a:cubicBezTo>
                <a:close/>
                <a:moveTo>
                  <a:pt x="20680748" y="8894027"/>
                </a:moveTo>
                <a:cubicBezTo>
                  <a:pt x="21555924" y="8913637"/>
                  <a:pt x="22400028" y="9376198"/>
                  <a:pt x="22869708" y="10189706"/>
                </a:cubicBezTo>
                <a:cubicBezTo>
                  <a:pt x="23540680" y="11351864"/>
                  <a:pt x="23209316" y="12817667"/>
                  <a:pt x="22143846" y="13586078"/>
                </a:cubicBezTo>
                <a:lnTo>
                  <a:pt x="21940494" y="13717587"/>
                </a:lnTo>
                <a:lnTo>
                  <a:pt x="11575650" y="13717587"/>
                </a:lnTo>
                <a:lnTo>
                  <a:pt x="11914817" y="13521769"/>
                </a:lnTo>
                <a:cubicBezTo>
                  <a:pt x="12021349" y="13460265"/>
                  <a:pt x="12130432" y="13407179"/>
                  <a:pt x="12241296" y="13362313"/>
                </a:cubicBezTo>
                <a:lnTo>
                  <a:pt x="12244153" y="13361269"/>
                </a:lnTo>
                <a:lnTo>
                  <a:pt x="12321757" y="13302275"/>
                </a:lnTo>
                <a:cubicBezTo>
                  <a:pt x="12392789" y="13251047"/>
                  <a:pt x="12467081" y="13202919"/>
                  <a:pt x="12544561" y="13158187"/>
                </a:cubicBezTo>
                <a:lnTo>
                  <a:pt x="19329252" y="9241046"/>
                </a:lnTo>
                <a:cubicBezTo>
                  <a:pt x="19755376" y="8995022"/>
                  <a:pt x="20222324" y="8883758"/>
                  <a:pt x="20680748" y="8894027"/>
                </a:cubicBezTo>
                <a:close/>
                <a:moveTo>
                  <a:pt x="23838646" y="6678438"/>
                </a:moveTo>
                <a:lnTo>
                  <a:pt x="23838646" y="10697734"/>
                </a:lnTo>
                <a:lnTo>
                  <a:pt x="23713066" y="10592744"/>
                </a:lnTo>
                <a:cubicBezTo>
                  <a:pt x="23525750" y="10419756"/>
                  <a:pt x="23360990" y="10215973"/>
                  <a:pt x="23226796" y="9983542"/>
                </a:cubicBezTo>
                <a:cubicBezTo>
                  <a:pt x="22600552" y="8898861"/>
                  <a:pt x="22847456" y="7549671"/>
                  <a:pt x="23749430" y="6749856"/>
                </a:cubicBezTo>
                <a:close/>
                <a:moveTo>
                  <a:pt x="23759560" y="0"/>
                </a:moveTo>
                <a:lnTo>
                  <a:pt x="23838646" y="0"/>
                </a:lnTo>
                <a:lnTo>
                  <a:pt x="23838646" y="5939832"/>
                </a:lnTo>
                <a:lnTo>
                  <a:pt x="20896992" y="7638197"/>
                </a:lnTo>
                <a:cubicBezTo>
                  <a:pt x="20819516" y="7682929"/>
                  <a:pt x="20740688" y="7723204"/>
                  <a:pt x="20660808" y="7759107"/>
                </a:cubicBezTo>
                <a:lnTo>
                  <a:pt x="20569164" y="7797551"/>
                </a:lnTo>
                <a:lnTo>
                  <a:pt x="20490052" y="7857691"/>
                </a:lnTo>
                <a:cubicBezTo>
                  <a:pt x="20419024" y="7908920"/>
                  <a:pt x="20344728" y="7957047"/>
                  <a:pt x="20267252" y="8001779"/>
                </a:cubicBezTo>
                <a:lnTo>
                  <a:pt x="13482561" y="11918919"/>
                </a:lnTo>
                <a:cubicBezTo>
                  <a:pt x="12242924" y="12634625"/>
                  <a:pt x="10657809" y="12209893"/>
                  <a:pt x="9942104" y="10970257"/>
                </a:cubicBezTo>
                <a:cubicBezTo>
                  <a:pt x="9226401" y="9730621"/>
                  <a:pt x="9651131" y="8145507"/>
                  <a:pt x="10890769" y="7429803"/>
                </a:cubicBezTo>
                <a:lnTo>
                  <a:pt x="17675456" y="3512659"/>
                </a:lnTo>
                <a:cubicBezTo>
                  <a:pt x="17781988" y="3451153"/>
                  <a:pt x="17891068" y="3398069"/>
                  <a:pt x="18001932" y="3353202"/>
                </a:cubicBezTo>
                <a:lnTo>
                  <a:pt x="18004788" y="3352160"/>
                </a:lnTo>
                <a:lnTo>
                  <a:pt x="18082396" y="3293164"/>
                </a:lnTo>
                <a:cubicBezTo>
                  <a:pt x="18153428" y="3241936"/>
                  <a:pt x="18227720" y="3193809"/>
                  <a:pt x="18305196" y="3149076"/>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Tree>
    <p:extLst>
      <p:ext uri="{BB962C8B-B14F-4D97-AF65-F5344CB8AC3E}">
        <p14:creationId xmlns:p14="http://schemas.microsoft.com/office/powerpoint/2010/main" val="3658527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Main_0">
    <p:spTree>
      <p:nvGrpSpPr>
        <p:cNvPr id="1" name=""/>
        <p:cNvGrpSpPr/>
        <p:nvPr/>
      </p:nvGrpSpPr>
      <p:grpSpPr>
        <a:xfrm>
          <a:off x="0" y="0"/>
          <a:ext cx="0" cy="0"/>
          <a:chOff x="0" y="0"/>
          <a:chExt cx="0" cy="0"/>
        </a:xfrm>
      </p:grpSpPr>
      <p:sp>
        <p:nvSpPr>
          <p:cNvPr id="12" name="Заголовок 1">
            <a:extLst>
              <a:ext uri="{FF2B5EF4-FFF2-40B4-BE49-F238E27FC236}">
                <a16:creationId xmlns="" xmlns:a16="http://schemas.microsoft.com/office/drawing/2014/main" id="{7979AE19-4F34-E742-A2D7-F3BBB635AD4C}"/>
              </a:ext>
            </a:extLst>
          </p:cNvPr>
          <p:cNvSpPr>
            <a:spLocks noGrp="1"/>
          </p:cNvSpPr>
          <p:nvPr>
            <p:ph type="title" hasCustomPrompt="1"/>
          </p:nvPr>
        </p:nvSpPr>
        <p:spPr>
          <a:xfrm>
            <a:off x="14059303" y="1674219"/>
            <a:ext cx="8431428" cy="2664295"/>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3" name="Текст 3">
            <a:extLst>
              <a:ext uri="{FF2B5EF4-FFF2-40B4-BE49-F238E27FC236}">
                <a16:creationId xmlns="" xmlns:a16="http://schemas.microsoft.com/office/drawing/2014/main" id="{ED914087-3FEA-F241-B008-9889F7151927}"/>
              </a:ext>
            </a:extLst>
          </p:cNvPr>
          <p:cNvSpPr>
            <a:spLocks noGrp="1"/>
          </p:cNvSpPr>
          <p:nvPr>
            <p:ph type="body" sz="quarter" idx="21" hasCustomPrompt="1"/>
          </p:nvPr>
        </p:nvSpPr>
        <p:spPr>
          <a:xfrm>
            <a:off x="14059303"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4" name="Номер слайда 1">
            <a:extLst>
              <a:ext uri="{FF2B5EF4-FFF2-40B4-BE49-F238E27FC236}">
                <a16:creationId xmlns="" xmlns:a16="http://schemas.microsoft.com/office/drawing/2014/main" id="{FE1FC58B-9EFA-F948-A9D2-5D606E4B5DF7}"/>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
        <p:nvSpPr>
          <p:cNvPr id="9" name="Рисунок 8">
            <a:extLst>
              <a:ext uri="{FF2B5EF4-FFF2-40B4-BE49-F238E27FC236}">
                <a16:creationId xmlns="" xmlns:a16="http://schemas.microsoft.com/office/drawing/2014/main" id="{412C3184-B029-6746-A8C5-C8AE509186BE}"/>
              </a:ext>
            </a:extLst>
          </p:cNvPr>
          <p:cNvSpPr>
            <a:spLocks noGrp="1"/>
          </p:cNvSpPr>
          <p:nvPr>
            <p:ph type="pic" sz="quarter" idx="33"/>
          </p:nvPr>
        </p:nvSpPr>
        <p:spPr>
          <a:xfrm>
            <a:off x="179" y="1"/>
            <a:ext cx="23838645" cy="13717587"/>
          </a:xfrm>
          <a:custGeom>
            <a:avLst/>
            <a:gdLst>
              <a:gd name="connsiteX0" fmla="*/ 0 w 23838645"/>
              <a:gd name="connsiteY0" fmla="*/ 3019853 h 13717587"/>
              <a:gd name="connsiteX1" fmla="*/ 125580 w 23838645"/>
              <a:gd name="connsiteY1" fmla="*/ 3124843 h 13717587"/>
              <a:gd name="connsiteX2" fmla="*/ 611850 w 23838645"/>
              <a:gd name="connsiteY2" fmla="*/ 3734045 h 13717587"/>
              <a:gd name="connsiteX3" fmla="*/ 89216 w 23838645"/>
              <a:gd name="connsiteY3" fmla="*/ 6967731 h 13717587"/>
              <a:gd name="connsiteX4" fmla="*/ 0 w 23838645"/>
              <a:gd name="connsiteY4" fmla="*/ 7039149 h 13717587"/>
              <a:gd name="connsiteX5" fmla="*/ 11582384 w 23838645"/>
              <a:gd name="connsiteY5" fmla="*/ 1451872 h 13717587"/>
              <a:gd name="connsiteX6" fmla="*/ 13896542 w 23838645"/>
              <a:gd name="connsiteY6" fmla="*/ 2747330 h 13717587"/>
              <a:gd name="connsiteX7" fmla="*/ 12947877 w 23838645"/>
              <a:gd name="connsiteY7" fmla="*/ 6287784 h 13717587"/>
              <a:gd name="connsiteX8" fmla="*/ 6163191 w 23838645"/>
              <a:gd name="connsiteY8" fmla="*/ 10204928 h 13717587"/>
              <a:gd name="connsiteX9" fmla="*/ 5836715 w 23838645"/>
              <a:gd name="connsiteY9" fmla="*/ 10364385 h 13717587"/>
              <a:gd name="connsiteX10" fmla="*/ 5833859 w 23838645"/>
              <a:gd name="connsiteY10" fmla="*/ 10365427 h 13717587"/>
              <a:gd name="connsiteX11" fmla="*/ 5756251 w 23838645"/>
              <a:gd name="connsiteY11" fmla="*/ 10424423 h 13717587"/>
              <a:gd name="connsiteX12" fmla="*/ 5533451 w 23838645"/>
              <a:gd name="connsiteY12" fmla="*/ 10568511 h 13717587"/>
              <a:gd name="connsiteX13" fmla="*/ 79086 w 23838645"/>
              <a:gd name="connsiteY13" fmla="*/ 13717587 h 13717587"/>
              <a:gd name="connsiteX14" fmla="*/ 0 w 23838645"/>
              <a:gd name="connsiteY14" fmla="*/ 13717587 h 13717587"/>
              <a:gd name="connsiteX15" fmla="*/ 0 w 23838645"/>
              <a:gd name="connsiteY15" fmla="*/ 7777755 h 13717587"/>
              <a:gd name="connsiteX16" fmla="*/ 2941655 w 23838645"/>
              <a:gd name="connsiteY16" fmla="*/ 6079390 h 13717587"/>
              <a:gd name="connsiteX17" fmla="*/ 3177838 w 23838645"/>
              <a:gd name="connsiteY17" fmla="*/ 5958480 h 13717587"/>
              <a:gd name="connsiteX18" fmla="*/ 3269483 w 23838645"/>
              <a:gd name="connsiteY18" fmla="*/ 5920036 h 13717587"/>
              <a:gd name="connsiteX19" fmla="*/ 3348594 w 23838645"/>
              <a:gd name="connsiteY19" fmla="*/ 5859896 h 13717587"/>
              <a:gd name="connsiteX20" fmla="*/ 3571394 w 23838645"/>
              <a:gd name="connsiteY20" fmla="*/ 5715808 h 13717587"/>
              <a:gd name="connsiteX21" fmla="*/ 10356085 w 23838645"/>
              <a:gd name="connsiteY21" fmla="*/ 1798668 h 13717587"/>
              <a:gd name="connsiteX22" fmla="*/ 11582384 w 23838645"/>
              <a:gd name="connsiteY22" fmla="*/ 1451872 h 13717587"/>
              <a:gd name="connsiteX23" fmla="*/ 14228160 w 23838645"/>
              <a:gd name="connsiteY23" fmla="*/ 0 h 13717587"/>
              <a:gd name="connsiteX24" fmla="*/ 23838645 w 23838645"/>
              <a:gd name="connsiteY24" fmla="*/ 0 h 13717587"/>
              <a:gd name="connsiteX25" fmla="*/ 17794085 w 23838645"/>
              <a:gd name="connsiteY25" fmla="*/ 3489825 h 13717587"/>
              <a:gd name="connsiteX26" fmla="*/ 16442590 w 23838645"/>
              <a:gd name="connsiteY26" fmla="*/ 3836844 h 13717587"/>
              <a:gd name="connsiteX27" fmla="*/ 14253629 w 23838645"/>
              <a:gd name="connsiteY27" fmla="*/ 2541164 h 13717587"/>
              <a:gd name="connsiteX28" fmla="*/ 14168657 w 23838645"/>
              <a:gd name="connsiteY28" fmla="*/ 108591 h 13717587"/>
              <a:gd name="connsiteX29" fmla="*/ 1898152 w 23838645"/>
              <a:gd name="connsiteY29" fmla="*/ 0 h 13717587"/>
              <a:gd name="connsiteX30" fmla="*/ 12262996 w 23838645"/>
              <a:gd name="connsiteY30" fmla="*/ 0 h 13717587"/>
              <a:gd name="connsiteX31" fmla="*/ 11923829 w 23838645"/>
              <a:gd name="connsiteY31" fmla="*/ 195818 h 13717587"/>
              <a:gd name="connsiteX32" fmla="*/ 11597350 w 23838645"/>
              <a:gd name="connsiteY32" fmla="*/ 355274 h 13717587"/>
              <a:gd name="connsiteX33" fmla="*/ 11594493 w 23838645"/>
              <a:gd name="connsiteY33" fmla="*/ 356318 h 13717587"/>
              <a:gd name="connsiteX34" fmla="*/ 11516889 w 23838645"/>
              <a:gd name="connsiteY34" fmla="*/ 415312 h 13717587"/>
              <a:gd name="connsiteX35" fmla="*/ 11294085 w 23838645"/>
              <a:gd name="connsiteY35" fmla="*/ 559400 h 13717587"/>
              <a:gd name="connsiteX36" fmla="*/ 4509394 w 23838645"/>
              <a:gd name="connsiteY36" fmla="*/ 4476541 h 13717587"/>
              <a:gd name="connsiteX37" fmla="*/ 3157899 w 23838645"/>
              <a:gd name="connsiteY37" fmla="*/ 4823560 h 13717587"/>
              <a:gd name="connsiteX38" fmla="*/ 968938 w 23838645"/>
              <a:gd name="connsiteY38" fmla="*/ 3527881 h 13717587"/>
              <a:gd name="connsiteX39" fmla="*/ 1694800 w 23838645"/>
              <a:gd name="connsiteY39" fmla="*/ 131509 h 13717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838645" h="13717587">
                <a:moveTo>
                  <a:pt x="0" y="3019853"/>
                </a:moveTo>
                <a:lnTo>
                  <a:pt x="125580" y="3124843"/>
                </a:lnTo>
                <a:cubicBezTo>
                  <a:pt x="312896" y="3297831"/>
                  <a:pt x="477656" y="3501614"/>
                  <a:pt x="611850" y="3734045"/>
                </a:cubicBezTo>
                <a:cubicBezTo>
                  <a:pt x="1238094" y="4818727"/>
                  <a:pt x="991190" y="6167916"/>
                  <a:pt x="89216" y="6967731"/>
                </a:cubicBezTo>
                <a:lnTo>
                  <a:pt x="0" y="7039149"/>
                </a:lnTo>
                <a:close/>
                <a:moveTo>
                  <a:pt x="11582384" y="1451872"/>
                </a:moveTo>
                <a:cubicBezTo>
                  <a:pt x="12501516" y="1428000"/>
                  <a:pt x="13404495" y="1895080"/>
                  <a:pt x="13896542" y="2747330"/>
                </a:cubicBezTo>
                <a:cubicBezTo>
                  <a:pt x="14612245" y="3986966"/>
                  <a:pt x="14187515" y="5572081"/>
                  <a:pt x="12947877" y="6287784"/>
                </a:cubicBezTo>
                <a:lnTo>
                  <a:pt x="6163191" y="10204928"/>
                </a:lnTo>
                <a:cubicBezTo>
                  <a:pt x="6056659" y="10266434"/>
                  <a:pt x="5947579" y="10319518"/>
                  <a:pt x="5836715" y="10364385"/>
                </a:cubicBezTo>
                <a:lnTo>
                  <a:pt x="5833859" y="10365427"/>
                </a:lnTo>
                <a:lnTo>
                  <a:pt x="5756251" y="10424423"/>
                </a:lnTo>
                <a:cubicBezTo>
                  <a:pt x="5685219" y="10475651"/>
                  <a:pt x="5610927" y="10523778"/>
                  <a:pt x="5533451" y="10568511"/>
                </a:cubicBezTo>
                <a:lnTo>
                  <a:pt x="79086" y="13717587"/>
                </a:lnTo>
                <a:lnTo>
                  <a:pt x="0" y="13717587"/>
                </a:lnTo>
                <a:lnTo>
                  <a:pt x="0" y="7777755"/>
                </a:lnTo>
                <a:lnTo>
                  <a:pt x="2941655" y="6079390"/>
                </a:lnTo>
                <a:cubicBezTo>
                  <a:pt x="3019131" y="6034658"/>
                  <a:pt x="3097959" y="5994384"/>
                  <a:pt x="3177838" y="5958480"/>
                </a:cubicBezTo>
                <a:lnTo>
                  <a:pt x="3269483" y="5920036"/>
                </a:lnTo>
                <a:lnTo>
                  <a:pt x="3348594" y="5859896"/>
                </a:lnTo>
                <a:cubicBezTo>
                  <a:pt x="3419622" y="5808667"/>
                  <a:pt x="3493918" y="5760540"/>
                  <a:pt x="3571394" y="5715808"/>
                </a:cubicBezTo>
                <a:lnTo>
                  <a:pt x="10356085" y="1798668"/>
                </a:lnTo>
                <a:cubicBezTo>
                  <a:pt x="10743472" y="1575010"/>
                  <a:pt x="11164596" y="1462723"/>
                  <a:pt x="11582384" y="1451872"/>
                </a:cubicBezTo>
                <a:close/>
                <a:moveTo>
                  <a:pt x="14228160" y="0"/>
                </a:moveTo>
                <a:lnTo>
                  <a:pt x="23838645" y="0"/>
                </a:lnTo>
                <a:lnTo>
                  <a:pt x="17794085" y="3489825"/>
                </a:lnTo>
                <a:cubicBezTo>
                  <a:pt x="17367961" y="3735849"/>
                  <a:pt x="16901013" y="3847113"/>
                  <a:pt x="16442590" y="3836844"/>
                </a:cubicBezTo>
                <a:cubicBezTo>
                  <a:pt x="15567416" y="3817235"/>
                  <a:pt x="14723310" y="3354673"/>
                  <a:pt x="14253629" y="2541164"/>
                </a:cubicBezTo>
                <a:cubicBezTo>
                  <a:pt x="13806315" y="1766391"/>
                  <a:pt x="13804483" y="856666"/>
                  <a:pt x="14168657" y="108591"/>
                </a:cubicBezTo>
                <a:close/>
                <a:moveTo>
                  <a:pt x="1898152" y="0"/>
                </a:moveTo>
                <a:lnTo>
                  <a:pt x="12262996" y="0"/>
                </a:lnTo>
                <a:lnTo>
                  <a:pt x="11923829" y="195818"/>
                </a:lnTo>
                <a:cubicBezTo>
                  <a:pt x="11817297" y="257322"/>
                  <a:pt x="11708214" y="310408"/>
                  <a:pt x="11597350" y="355274"/>
                </a:cubicBezTo>
                <a:lnTo>
                  <a:pt x="11594493" y="356318"/>
                </a:lnTo>
                <a:lnTo>
                  <a:pt x="11516889" y="415312"/>
                </a:lnTo>
                <a:cubicBezTo>
                  <a:pt x="11445857" y="466540"/>
                  <a:pt x="11371565" y="514668"/>
                  <a:pt x="11294085" y="559400"/>
                </a:cubicBezTo>
                <a:lnTo>
                  <a:pt x="4509394" y="4476541"/>
                </a:lnTo>
                <a:cubicBezTo>
                  <a:pt x="4083270" y="4722565"/>
                  <a:pt x="3616322" y="4833829"/>
                  <a:pt x="3157899" y="4823560"/>
                </a:cubicBezTo>
                <a:cubicBezTo>
                  <a:pt x="2282722" y="4803951"/>
                  <a:pt x="1438618" y="4341389"/>
                  <a:pt x="968938" y="3527881"/>
                </a:cubicBezTo>
                <a:cubicBezTo>
                  <a:pt x="297966" y="2365723"/>
                  <a:pt x="629330" y="899920"/>
                  <a:pt x="1694800" y="131509"/>
                </a:cubicBez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Tree>
    <p:extLst>
      <p:ext uri="{BB962C8B-B14F-4D97-AF65-F5344CB8AC3E}">
        <p14:creationId xmlns:p14="http://schemas.microsoft.com/office/powerpoint/2010/main" val="3565372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ain_39">
    <p:spTree>
      <p:nvGrpSpPr>
        <p:cNvPr id="1" name=""/>
        <p:cNvGrpSpPr/>
        <p:nvPr/>
      </p:nvGrpSpPr>
      <p:grpSpPr>
        <a:xfrm>
          <a:off x="0" y="0"/>
          <a:ext cx="0" cy="0"/>
          <a:chOff x="0" y="0"/>
          <a:chExt cx="0" cy="0"/>
        </a:xfrm>
      </p:grpSpPr>
      <p:sp>
        <p:nvSpPr>
          <p:cNvPr id="11" name="Заголовок 1"/>
          <p:cNvSpPr>
            <a:spLocks noGrp="1"/>
          </p:cNvSpPr>
          <p:nvPr>
            <p:ph type="title" hasCustomPrompt="1"/>
          </p:nvPr>
        </p:nvSpPr>
        <p:spPr>
          <a:xfrm>
            <a:off x="5310625" y="5202610"/>
            <a:ext cx="13765923" cy="3973497"/>
          </a:xfrm>
          <a:prstGeom prst="rect">
            <a:avLst/>
          </a:prstGeom>
        </p:spPr>
        <p:txBody>
          <a:bodyPr anchor="ct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Tree>
    <p:extLst>
      <p:ext uri="{BB962C8B-B14F-4D97-AF65-F5344CB8AC3E}">
        <p14:creationId xmlns:p14="http://schemas.microsoft.com/office/powerpoint/2010/main" val="170105506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Main_1">
    <p:spTree>
      <p:nvGrpSpPr>
        <p:cNvPr id="1" name=""/>
        <p:cNvGrpSpPr/>
        <p:nvPr/>
      </p:nvGrpSpPr>
      <p:grpSpPr>
        <a:xfrm>
          <a:off x="0" y="0"/>
          <a:ext cx="0" cy="0"/>
          <a:chOff x="0" y="0"/>
          <a:chExt cx="0" cy="0"/>
        </a:xfrm>
      </p:grpSpPr>
      <p:sp>
        <p:nvSpPr>
          <p:cNvPr id="15" name="Заголовок 1">
            <a:extLst>
              <a:ext uri="{FF2B5EF4-FFF2-40B4-BE49-F238E27FC236}">
                <a16:creationId xmlns="" xmlns:a16="http://schemas.microsoft.com/office/drawing/2014/main" id="{C02986CC-D516-6547-954E-BA4F692DAAE9}"/>
              </a:ext>
            </a:extLst>
          </p:cNvPr>
          <p:cNvSpPr>
            <a:spLocks noGrp="1"/>
          </p:cNvSpPr>
          <p:nvPr>
            <p:ph type="title" hasCustomPrompt="1"/>
          </p:nvPr>
        </p:nvSpPr>
        <p:spPr>
          <a:xfrm>
            <a:off x="1824435" y="1098155"/>
            <a:ext cx="20666296" cy="1440160"/>
          </a:xfrm>
          <a:prstGeom prst="rect">
            <a:avLst/>
          </a:prstGeom>
        </p:spPr>
        <p:txBody>
          <a:bodyPr>
            <a:noAutofit/>
          </a:bodyPr>
          <a:lstStyle>
            <a:lvl1pPr marL="0" marR="0" indent="0" algn="ct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8" name="Текст 3">
            <a:extLst>
              <a:ext uri="{FF2B5EF4-FFF2-40B4-BE49-F238E27FC236}">
                <a16:creationId xmlns="" xmlns:a16="http://schemas.microsoft.com/office/drawing/2014/main" id="{0AB005FD-6530-3E4A-9093-8B2C9615AE57}"/>
              </a:ext>
            </a:extLst>
          </p:cNvPr>
          <p:cNvSpPr>
            <a:spLocks noGrp="1"/>
          </p:cNvSpPr>
          <p:nvPr>
            <p:ph type="body" sz="quarter" idx="21" hasCustomPrompt="1"/>
          </p:nvPr>
        </p:nvSpPr>
        <p:spPr>
          <a:xfrm>
            <a:off x="1824435" y="3474418"/>
            <a:ext cx="20666296" cy="5904656"/>
          </a:xfrm>
          <a:prstGeom prst="rect">
            <a:avLst/>
          </a:prstGeom>
        </p:spPr>
        <p:txBody>
          <a:bodyPr/>
          <a:lstStyle>
            <a:lvl1pPr algn="ctr">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4" name="Номер слайда 1">
            <a:extLst>
              <a:ext uri="{FF2B5EF4-FFF2-40B4-BE49-F238E27FC236}">
                <a16:creationId xmlns="" xmlns:a16="http://schemas.microsoft.com/office/drawing/2014/main" id="{F8176027-EFD5-1A4C-B3F3-DE92C312D23C}"/>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17818676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in_49">
    <p:spTree>
      <p:nvGrpSpPr>
        <p:cNvPr id="1" name=""/>
        <p:cNvGrpSpPr/>
        <p:nvPr/>
      </p:nvGrpSpPr>
      <p:grpSpPr>
        <a:xfrm>
          <a:off x="0" y="0"/>
          <a:ext cx="0" cy="0"/>
          <a:chOff x="0" y="0"/>
          <a:chExt cx="0" cy="0"/>
        </a:xfrm>
      </p:grpSpPr>
      <p:sp>
        <p:nvSpPr>
          <p:cNvPr id="39" name="Текст 3"/>
          <p:cNvSpPr>
            <a:spLocks noGrp="1"/>
          </p:cNvSpPr>
          <p:nvPr>
            <p:ph type="body" sz="quarter" idx="14" hasCustomPrompt="1"/>
          </p:nvPr>
        </p:nvSpPr>
        <p:spPr>
          <a:xfrm>
            <a:off x="2116245" y="4122490"/>
            <a:ext cx="9213193" cy="1872208"/>
          </a:xfrm>
          <a:prstGeom prst="rect">
            <a:avLst/>
          </a:prstGeom>
        </p:spPr>
        <p:txBody>
          <a:bodyPr/>
          <a:lstStyle>
            <a:lvl1pPr>
              <a:defRPr lang="en-US" sz="24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4" name="Текст 3"/>
          <p:cNvSpPr>
            <a:spLocks noGrp="1"/>
          </p:cNvSpPr>
          <p:nvPr>
            <p:ph type="body" sz="quarter" idx="15" hasCustomPrompt="1"/>
          </p:nvPr>
        </p:nvSpPr>
        <p:spPr>
          <a:xfrm>
            <a:off x="2116245" y="1530202"/>
            <a:ext cx="9213193" cy="2016224"/>
          </a:xfrm>
          <a:prstGeom prst="rect">
            <a:avLst/>
          </a:prstGeom>
        </p:spPr>
        <p:txBody>
          <a:bodyPr/>
          <a:lstStyle>
            <a:lvl1pPr>
              <a:defRPr lang="en-US" sz="8001" b="1" i="0" kern="120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5" name="Текст 3"/>
          <p:cNvSpPr>
            <a:spLocks noGrp="1"/>
          </p:cNvSpPr>
          <p:nvPr>
            <p:ph type="body" sz="quarter" idx="16" hasCustomPrompt="1"/>
          </p:nvPr>
        </p:nvSpPr>
        <p:spPr>
          <a:xfrm>
            <a:off x="13278211" y="4122490"/>
            <a:ext cx="9213193" cy="1872208"/>
          </a:xfrm>
          <a:prstGeom prst="rect">
            <a:avLst/>
          </a:prstGeom>
        </p:spPr>
        <p:txBody>
          <a:bodyPr/>
          <a:lstStyle>
            <a:lvl1pPr>
              <a:defRPr lang="en-US" sz="24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6" name="Текст 3"/>
          <p:cNvSpPr>
            <a:spLocks noGrp="1"/>
          </p:cNvSpPr>
          <p:nvPr>
            <p:ph type="body" sz="quarter" idx="17" hasCustomPrompt="1"/>
          </p:nvPr>
        </p:nvSpPr>
        <p:spPr>
          <a:xfrm>
            <a:off x="13278211" y="1530202"/>
            <a:ext cx="9213193" cy="2016224"/>
          </a:xfrm>
          <a:prstGeom prst="rect">
            <a:avLst/>
          </a:prstGeom>
        </p:spPr>
        <p:txBody>
          <a:bodyPr/>
          <a:lstStyle>
            <a:lvl1pPr>
              <a:defRPr lang="en-US" sz="8001" b="1" i="0" kern="120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8" name="Номер слайда 5"/>
          <p:cNvSpPr>
            <a:spLocks noGrp="1"/>
          </p:cNvSpPr>
          <p:nvPr>
            <p:ph type="sldNum" sz="quarter" idx="4"/>
          </p:nvPr>
        </p:nvSpPr>
        <p:spPr>
          <a:xfrm>
            <a:off x="18716793" y="11965375"/>
            <a:ext cx="5690341" cy="1756276"/>
          </a:xfrm>
          <a:prstGeom prst="rect">
            <a:avLst/>
          </a:prstGeom>
        </p:spPr>
        <p:txBody>
          <a:bodyPr/>
          <a:lstStyle>
            <a:lvl1pPr algn="r">
              <a:defRPr lang="uk-UA" sz="13900" b="0" i="0" kern="1200" baseline="0" smtClean="0">
                <a:solidFill>
                  <a:schemeClr val="bg1">
                    <a:lumMod val="95000"/>
                  </a:schemeClr>
                </a:solidFill>
                <a:latin typeface="Tahoma" charset="0"/>
                <a:ea typeface="Tahoma" charset="0"/>
                <a:cs typeface="Tahoma" charset="0"/>
              </a:defRPr>
            </a:lvl1pPr>
          </a:lstStyle>
          <a:p>
            <a:fld id="{E8BBD06A-759F-43F0-9FDD-30D8801384DF}" type="slidenum">
              <a:rPr lang="ru-RU" smtClean="0"/>
              <a:pPr/>
              <a:t>‹#›</a:t>
            </a:fld>
            <a:endParaRPr lang="ru-RU" dirty="0"/>
          </a:p>
        </p:txBody>
      </p:sp>
    </p:spTree>
    <p:extLst>
      <p:ext uri="{BB962C8B-B14F-4D97-AF65-F5344CB8AC3E}">
        <p14:creationId xmlns:p14="http://schemas.microsoft.com/office/powerpoint/2010/main" val="977834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Mask_10">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3915409" y="2250282"/>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3915575"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5" name="Freeform 101">
            <a:extLst>
              <a:ext uri="{FF2B5EF4-FFF2-40B4-BE49-F238E27FC236}">
                <a16:creationId xmlns="" xmlns:a16="http://schemas.microsoft.com/office/drawing/2014/main" id="{47E91D20-EE2E-AC4A-8213-46B22B6024A1}"/>
              </a:ext>
            </a:extLst>
          </p:cNvPr>
          <p:cNvSpPr>
            <a:spLocks noGrp="1" noEditPoints="1"/>
          </p:cNvSpPr>
          <p:nvPr>
            <p:ph type="pic" sz="quarter" idx="39"/>
          </p:nvPr>
        </p:nvSpPr>
        <p:spPr bwMode="auto">
          <a:xfrm>
            <a:off x="0" y="1101387"/>
            <a:ext cx="12794238" cy="12594277"/>
          </a:xfrm>
          <a:custGeom>
            <a:avLst/>
            <a:gdLst>
              <a:gd name="T0" fmla="*/ 10218 w 21218"/>
              <a:gd name="T1" fmla="*/ 375 h 20656"/>
              <a:gd name="T2" fmla="*/ 8687 w 21218"/>
              <a:gd name="T3" fmla="*/ 17219 h 20656"/>
              <a:gd name="T4" fmla="*/ 10312 w 21218"/>
              <a:gd name="T5" fmla="*/ 13375 h 20656"/>
              <a:gd name="T6" fmla="*/ 14281 w 21218"/>
              <a:gd name="T7" fmla="*/ 13531 h 20656"/>
              <a:gd name="T8" fmla="*/ 15500 w 21218"/>
              <a:gd name="T9" fmla="*/ 4969 h 20656"/>
              <a:gd name="T10" fmla="*/ 13875 w 21218"/>
              <a:gd name="T11" fmla="*/ 812 h 20656"/>
              <a:gd name="T12" fmla="*/ 9343 w 21218"/>
              <a:gd name="T13" fmla="*/ 2406 h 20656"/>
              <a:gd name="T14" fmla="*/ 9250 w 21218"/>
              <a:gd name="T15" fmla="*/ 7375 h 20656"/>
              <a:gd name="T16" fmla="*/ 11937 w 21218"/>
              <a:gd name="T17" fmla="*/ 12937 h 20656"/>
              <a:gd name="T18" fmla="*/ 11906 w 21218"/>
              <a:gd name="T19" fmla="*/ 17500 h 20656"/>
              <a:gd name="T20" fmla="*/ 9281 w 21218"/>
              <a:gd name="T21" fmla="*/ 17906 h 20656"/>
              <a:gd name="T22" fmla="*/ 6281 w 21218"/>
              <a:gd name="T23" fmla="*/ 19812 h 20656"/>
              <a:gd name="T24" fmla="*/ 18781 w 21218"/>
              <a:gd name="T25" fmla="*/ 20594 h 20656"/>
              <a:gd name="T26" fmla="*/ 18000 w 21218"/>
              <a:gd name="T27" fmla="*/ 10687 h 20656"/>
              <a:gd name="T28" fmla="*/ 7812 w 21218"/>
              <a:gd name="T29" fmla="*/ 4406 h 20656"/>
              <a:gd name="T30" fmla="*/ 5718 w 21218"/>
              <a:gd name="T31" fmla="*/ 9844 h 20656"/>
              <a:gd name="T32" fmla="*/ 7093 w 21218"/>
              <a:gd name="T33" fmla="*/ 6437 h 20656"/>
              <a:gd name="T34" fmla="*/ 7125 w 21218"/>
              <a:gd name="T35" fmla="*/ 11531 h 20656"/>
              <a:gd name="T36" fmla="*/ 6781 w 21218"/>
              <a:gd name="T37" fmla="*/ 11219 h 20656"/>
              <a:gd name="T38" fmla="*/ 6625 w 21218"/>
              <a:gd name="T39" fmla="*/ 7656 h 20656"/>
              <a:gd name="T40" fmla="*/ 7687 w 21218"/>
              <a:gd name="T41" fmla="*/ 5812 h 20656"/>
              <a:gd name="T42" fmla="*/ 4062 w 21218"/>
              <a:gd name="T43" fmla="*/ 13094 h 20656"/>
              <a:gd name="T44" fmla="*/ 8812 w 21218"/>
              <a:gd name="T45" fmla="*/ 14250 h 20656"/>
              <a:gd name="T46" fmla="*/ 8906 w 21218"/>
              <a:gd name="T47" fmla="*/ 6844 h 20656"/>
              <a:gd name="T48" fmla="*/ 7718 w 21218"/>
              <a:gd name="T49" fmla="*/ 3406 h 20656"/>
              <a:gd name="T50" fmla="*/ 11968 w 21218"/>
              <a:gd name="T51" fmla="*/ 562 h 20656"/>
              <a:gd name="T52" fmla="*/ 11968 w 21218"/>
              <a:gd name="T53" fmla="*/ 13094 h 20656"/>
              <a:gd name="T54" fmla="*/ 8500 w 21218"/>
              <a:gd name="T55" fmla="*/ 19125 h 20656"/>
              <a:gd name="T56" fmla="*/ 16406 w 21218"/>
              <a:gd name="T57" fmla="*/ 16937 h 20656"/>
              <a:gd name="T58" fmla="*/ 16343 w 21218"/>
              <a:gd name="T59" fmla="*/ 12187 h 20656"/>
              <a:gd name="T60" fmla="*/ 15906 w 21218"/>
              <a:gd name="T61" fmla="*/ 6562 h 20656"/>
              <a:gd name="T62" fmla="*/ 15406 w 21218"/>
              <a:gd name="T63" fmla="*/ 10344 h 20656"/>
              <a:gd name="T64" fmla="*/ 15250 w 21218"/>
              <a:gd name="T65" fmla="*/ 15812 h 20656"/>
              <a:gd name="T66" fmla="*/ 14312 w 21218"/>
              <a:gd name="T67" fmla="*/ 18594 h 20656"/>
              <a:gd name="T68" fmla="*/ 16281 w 21218"/>
              <a:gd name="T69" fmla="*/ 19375 h 20656"/>
              <a:gd name="T70" fmla="*/ 5812 w 21218"/>
              <a:gd name="T71" fmla="*/ 19781 h 20656"/>
              <a:gd name="T72" fmla="*/ 10593 w 21218"/>
              <a:gd name="T73" fmla="*/ 11469 h 20656"/>
              <a:gd name="T74" fmla="*/ 11906 w 21218"/>
              <a:gd name="T75" fmla="*/ 20219 h 20656"/>
              <a:gd name="T76" fmla="*/ 13031 w 21218"/>
              <a:gd name="T77" fmla="*/ 7250 h 20656"/>
              <a:gd name="T78" fmla="*/ 15437 w 21218"/>
              <a:gd name="T79" fmla="*/ 8531 h 20656"/>
              <a:gd name="T80" fmla="*/ 9937 w 21218"/>
              <a:gd name="T81" fmla="*/ 10687 h 20656"/>
              <a:gd name="T82" fmla="*/ 13531 w 21218"/>
              <a:gd name="T83" fmla="*/ 11406 h 20656"/>
              <a:gd name="T84" fmla="*/ 9781 w 21218"/>
              <a:gd name="T85" fmla="*/ 7812 h 20656"/>
              <a:gd name="T86" fmla="*/ 10031 w 21218"/>
              <a:gd name="T87" fmla="*/ 9719 h 20656"/>
              <a:gd name="T88" fmla="*/ 14875 w 21218"/>
              <a:gd name="T89" fmla="*/ 2844 h 20656"/>
              <a:gd name="T90" fmla="*/ 10625 w 21218"/>
              <a:gd name="T91" fmla="*/ 8156 h 20656"/>
              <a:gd name="T92" fmla="*/ 11687 w 21218"/>
              <a:gd name="T93" fmla="*/ 10625 h 20656"/>
              <a:gd name="T94" fmla="*/ 10093 w 21218"/>
              <a:gd name="T95" fmla="*/ 7187 h 20656"/>
              <a:gd name="T96" fmla="*/ 14187 w 21218"/>
              <a:gd name="T97" fmla="*/ 1375 h 20656"/>
              <a:gd name="T98" fmla="*/ 14000 w 21218"/>
              <a:gd name="T99" fmla="*/ 2344 h 20656"/>
              <a:gd name="T100" fmla="*/ 13750 w 21218"/>
              <a:gd name="T101" fmla="*/ 5219 h 20656"/>
              <a:gd name="T102" fmla="*/ 11656 w 21218"/>
              <a:gd name="T103" fmla="*/ 18531 h 20656"/>
              <a:gd name="T104" fmla="*/ 9906 w 21218"/>
              <a:gd name="T105" fmla="*/ 17719 h 20656"/>
              <a:gd name="T106" fmla="*/ 11156 w 21218"/>
              <a:gd name="T107" fmla="*/ 14250 h 20656"/>
              <a:gd name="T108" fmla="*/ 2562 w 21218"/>
              <a:gd name="T109" fmla="*/ 16875 h 20656"/>
              <a:gd name="T110" fmla="*/ 5031 w 21218"/>
              <a:gd name="T111" fmla="*/ 18531 h 20656"/>
              <a:gd name="T112" fmla="*/ 11968 w 21218"/>
              <a:gd name="T113" fmla="*/ 19187 h 20656"/>
              <a:gd name="T114" fmla="*/ 5375 w 21218"/>
              <a:gd name="T115" fmla="*/ 19127 h 20656"/>
              <a:gd name="T116" fmla="*/ 3781 w 21218"/>
              <a:gd name="T117" fmla="*/ 17456 h 20656"/>
              <a:gd name="T118" fmla="*/ 10250 w 21218"/>
              <a:gd name="T119" fmla="*/ 19281 h 20656"/>
              <a:gd name="T120" fmla="*/ 9968 w 21218"/>
              <a:gd name="T121" fmla="*/ 18687 h 20656"/>
              <a:gd name="T122" fmla="*/ 3093 w 21218"/>
              <a:gd name="T123" fmla="*/ 18219 h 20656"/>
              <a:gd name="T124" fmla="*/ 125 w 21218"/>
              <a:gd name="T125" fmla="*/ 20062 h 20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1218" h="20656">
                <a:moveTo>
                  <a:pt x="12656" y="469"/>
                </a:moveTo>
                <a:cubicBezTo>
                  <a:pt x="12656" y="469"/>
                  <a:pt x="12656" y="469"/>
                  <a:pt x="12656" y="469"/>
                </a:cubicBezTo>
                <a:cubicBezTo>
                  <a:pt x="12656" y="469"/>
                  <a:pt x="12656" y="469"/>
                  <a:pt x="12656" y="469"/>
                </a:cubicBezTo>
                <a:cubicBezTo>
                  <a:pt x="12625" y="469"/>
                  <a:pt x="12656" y="469"/>
                  <a:pt x="12656" y="500"/>
                </a:cubicBezTo>
                <a:cubicBezTo>
                  <a:pt x="12687" y="500"/>
                  <a:pt x="12687" y="531"/>
                  <a:pt x="12718" y="531"/>
                </a:cubicBezTo>
                <a:cubicBezTo>
                  <a:pt x="12750" y="500"/>
                  <a:pt x="12718" y="469"/>
                  <a:pt x="12656" y="469"/>
                </a:cubicBezTo>
                <a:close/>
                <a:moveTo>
                  <a:pt x="17718" y="20594"/>
                </a:moveTo>
                <a:cubicBezTo>
                  <a:pt x="17781" y="20594"/>
                  <a:pt x="17781" y="20594"/>
                  <a:pt x="17781" y="20594"/>
                </a:cubicBezTo>
                <a:cubicBezTo>
                  <a:pt x="17750" y="20562"/>
                  <a:pt x="17750" y="20562"/>
                  <a:pt x="17718" y="20594"/>
                </a:cubicBezTo>
                <a:close/>
                <a:moveTo>
                  <a:pt x="18062" y="20594"/>
                </a:moveTo>
                <a:cubicBezTo>
                  <a:pt x="18062" y="20594"/>
                  <a:pt x="18062" y="20594"/>
                  <a:pt x="18062" y="20594"/>
                </a:cubicBezTo>
                <a:cubicBezTo>
                  <a:pt x="18156" y="20594"/>
                  <a:pt x="18156" y="20594"/>
                  <a:pt x="18156" y="20594"/>
                </a:cubicBezTo>
                <a:cubicBezTo>
                  <a:pt x="18218" y="20594"/>
                  <a:pt x="18218" y="20594"/>
                  <a:pt x="18218" y="20594"/>
                </a:cubicBezTo>
                <a:cubicBezTo>
                  <a:pt x="18187" y="20562"/>
                  <a:pt x="18187" y="20531"/>
                  <a:pt x="18218" y="20531"/>
                </a:cubicBezTo>
                <a:cubicBezTo>
                  <a:pt x="18218" y="20531"/>
                  <a:pt x="18218" y="20531"/>
                  <a:pt x="18218" y="20531"/>
                </a:cubicBezTo>
                <a:cubicBezTo>
                  <a:pt x="18218" y="20500"/>
                  <a:pt x="18218" y="20500"/>
                  <a:pt x="18250" y="20500"/>
                </a:cubicBezTo>
                <a:cubicBezTo>
                  <a:pt x="18281" y="20500"/>
                  <a:pt x="18312" y="20500"/>
                  <a:pt x="18343" y="20531"/>
                </a:cubicBezTo>
                <a:cubicBezTo>
                  <a:pt x="18375" y="20531"/>
                  <a:pt x="18375" y="20562"/>
                  <a:pt x="18343" y="20562"/>
                </a:cubicBezTo>
                <a:cubicBezTo>
                  <a:pt x="18312" y="20562"/>
                  <a:pt x="18312" y="20594"/>
                  <a:pt x="18312" y="20594"/>
                </a:cubicBezTo>
                <a:cubicBezTo>
                  <a:pt x="18375" y="20594"/>
                  <a:pt x="18375" y="20594"/>
                  <a:pt x="18375" y="20594"/>
                </a:cubicBezTo>
                <a:cubicBezTo>
                  <a:pt x="18375" y="20562"/>
                  <a:pt x="18375" y="20562"/>
                  <a:pt x="18406" y="20531"/>
                </a:cubicBezTo>
                <a:cubicBezTo>
                  <a:pt x="18406" y="20531"/>
                  <a:pt x="18437" y="20531"/>
                  <a:pt x="18437" y="20531"/>
                </a:cubicBezTo>
                <a:cubicBezTo>
                  <a:pt x="18437" y="20562"/>
                  <a:pt x="18437" y="20562"/>
                  <a:pt x="18437" y="20594"/>
                </a:cubicBezTo>
                <a:cubicBezTo>
                  <a:pt x="18562" y="20594"/>
                  <a:pt x="18562" y="20594"/>
                  <a:pt x="18562" y="20594"/>
                </a:cubicBezTo>
                <a:cubicBezTo>
                  <a:pt x="18562" y="20562"/>
                  <a:pt x="18562" y="20531"/>
                  <a:pt x="18593" y="20500"/>
                </a:cubicBezTo>
                <a:cubicBezTo>
                  <a:pt x="18625" y="20500"/>
                  <a:pt x="18656" y="20531"/>
                  <a:pt x="18718" y="20531"/>
                </a:cubicBezTo>
                <a:cubicBezTo>
                  <a:pt x="18687" y="20531"/>
                  <a:pt x="18656" y="20562"/>
                  <a:pt x="18656" y="20594"/>
                </a:cubicBezTo>
                <a:cubicBezTo>
                  <a:pt x="18750" y="20594"/>
                  <a:pt x="18750" y="20594"/>
                  <a:pt x="18750" y="20594"/>
                </a:cubicBezTo>
                <a:cubicBezTo>
                  <a:pt x="18718" y="20594"/>
                  <a:pt x="18750" y="20562"/>
                  <a:pt x="18750" y="20562"/>
                </a:cubicBezTo>
                <a:cubicBezTo>
                  <a:pt x="18781" y="20531"/>
                  <a:pt x="18812" y="20531"/>
                  <a:pt x="18843" y="20531"/>
                </a:cubicBezTo>
                <a:cubicBezTo>
                  <a:pt x="18906" y="20531"/>
                  <a:pt x="18968" y="20562"/>
                  <a:pt x="19031" y="20500"/>
                </a:cubicBezTo>
                <a:cubicBezTo>
                  <a:pt x="19031" y="20469"/>
                  <a:pt x="19031" y="20500"/>
                  <a:pt x="19062" y="20500"/>
                </a:cubicBezTo>
                <a:cubicBezTo>
                  <a:pt x="19093" y="20531"/>
                  <a:pt x="19156" y="20531"/>
                  <a:pt x="19187" y="20531"/>
                </a:cubicBezTo>
                <a:cubicBezTo>
                  <a:pt x="19187" y="20562"/>
                  <a:pt x="19156" y="20562"/>
                  <a:pt x="19156" y="20562"/>
                </a:cubicBezTo>
                <a:cubicBezTo>
                  <a:pt x="19156" y="20594"/>
                  <a:pt x="19156" y="20594"/>
                  <a:pt x="19156" y="20594"/>
                </a:cubicBezTo>
                <a:cubicBezTo>
                  <a:pt x="21218" y="20594"/>
                  <a:pt x="21218" y="20594"/>
                  <a:pt x="21218" y="20594"/>
                </a:cubicBezTo>
                <a:cubicBezTo>
                  <a:pt x="21218" y="20562"/>
                  <a:pt x="21187" y="20531"/>
                  <a:pt x="21187" y="20469"/>
                </a:cubicBezTo>
                <a:cubicBezTo>
                  <a:pt x="21218" y="20469"/>
                  <a:pt x="21218" y="20437"/>
                  <a:pt x="21218" y="20406"/>
                </a:cubicBezTo>
                <a:lnTo>
                  <a:pt x="21218" y="20406"/>
                </a:lnTo>
                <a:cubicBezTo>
                  <a:pt x="21218" y="20406"/>
                  <a:pt x="21187" y="20375"/>
                  <a:pt x="21187" y="20375"/>
                </a:cubicBezTo>
                <a:cubicBezTo>
                  <a:pt x="21187" y="20375"/>
                  <a:pt x="21187" y="20344"/>
                  <a:pt x="21187" y="20344"/>
                </a:cubicBezTo>
                <a:cubicBezTo>
                  <a:pt x="21218" y="20312"/>
                  <a:pt x="21218" y="20312"/>
                  <a:pt x="21187" y="20281"/>
                </a:cubicBezTo>
                <a:cubicBezTo>
                  <a:pt x="21187" y="20281"/>
                  <a:pt x="21187" y="20250"/>
                  <a:pt x="21187" y="20219"/>
                </a:cubicBezTo>
                <a:cubicBezTo>
                  <a:pt x="21187" y="20219"/>
                  <a:pt x="21218" y="20219"/>
                  <a:pt x="21218" y="20219"/>
                </a:cubicBezTo>
                <a:cubicBezTo>
                  <a:pt x="21218" y="20219"/>
                  <a:pt x="21218" y="20219"/>
                  <a:pt x="21218" y="20219"/>
                </a:cubicBezTo>
                <a:cubicBezTo>
                  <a:pt x="21218" y="20219"/>
                  <a:pt x="21218" y="20219"/>
                  <a:pt x="21218" y="20187"/>
                </a:cubicBezTo>
                <a:cubicBezTo>
                  <a:pt x="21218" y="20187"/>
                  <a:pt x="21187" y="20187"/>
                  <a:pt x="21187" y="20156"/>
                </a:cubicBezTo>
                <a:cubicBezTo>
                  <a:pt x="21187" y="20156"/>
                  <a:pt x="21187" y="20156"/>
                  <a:pt x="21187" y="20125"/>
                </a:cubicBezTo>
                <a:cubicBezTo>
                  <a:pt x="21187" y="20125"/>
                  <a:pt x="21187" y="20125"/>
                  <a:pt x="21218" y="20125"/>
                </a:cubicBezTo>
                <a:cubicBezTo>
                  <a:pt x="21218" y="20062"/>
                  <a:pt x="21218" y="20031"/>
                  <a:pt x="21218" y="19969"/>
                </a:cubicBezTo>
                <a:cubicBezTo>
                  <a:pt x="21218" y="19969"/>
                  <a:pt x="21218" y="19937"/>
                  <a:pt x="21218" y="19906"/>
                </a:cubicBezTo>
                <a:cubicBezTo>
                  <a:pt x="21218" y="19906"/>
                  <a:pt x="21218" y="19875"/>
                  <a:pt x="21218" y="19875"/>
                </a:cubicBezTo>
                <a:cubicBezTo>
                  <a:pt x="21187" y="19844"/>
                  <a:pt x="21156" y="19844"/>
                  <a:pt x="21156" y="19844"/>
                </a:cubicBezTo>
                <a:cubicBezTo>
                  <a:pt x="21156" y="19812"/>
                  <a:pt x="21218" y="19812"/>
                  <a:pt x="21187" y="19781"/>
                </a:cubicBezTo>
                <a:cubicBezTo>
                  <a:pt x="21187" y="19750"/>
                  <a:pt x="21156" y="19750"/>
                  <a:pt x="21156" y="19750"/>
                </a:cubicBezTo>
                <a:cubicBezTo>
                  <a:pt x="21125" y="19750"/>
                  <a:pt x="21125" y="19750"/>
                  <a:pt x="21125" y="19750"/>
                </a:cubicBezTo>
                <a:cubicBezTo>
                  <a:pt x="21093" y="19750"/>
                  <a:pt x="21093" y="19719"/>
                  <a:pt x="21093" y="19719"/>
                </a:cubicBezTo>
                <a:cubicBezTo>
                  <a:pt x="21093" y="19719"/>
                  <a:pt x="21125" y="19719"/>
                  <a:pt x="21125" y="19719"/>
                </a:cubicBezTo>
                <a:cubicBezTo>
                  <a:pt x="21187" y="19719"/>
                  <a:pt x="21218" y="19719"/>
                  <a:pt x="21187" y="19625"/>
                </a:cubicBezTo>
                <a:cubicBezTo>
                  <a:pt x="21187" y="19594"/>
                  <a:pt x="21187" y="19562"/>
                  <a:pt x="21156" y="19562"/>
                </a:cubicBezTo>
                <a:cubicBezTo>
                  <a:pt x="21125" y="19562"/>
                  <a:pt x="21093" y="19562"/>
                  <a:pt x="21093" y="19531"/>
                </a:cubicBezTo>
                <a:cubicBezTo>
                  <a:pt x="21125" y="19500"/>
                  <a:pt x="21187" y="19562"/>
                  <a:pt x="21187" y="19500"/>
                </a:cubicBezTo>
                <a:cubicBezTo>
                  <a:pt x="21187" y="19469"/>
                  <a:pt x="21218" y="19375"/>
                  <a:pt x="21125" y="19375"/>
                </a:cubicBezTo>
                <a:cubicBezTo>
                  <a:pt x="21218" y="19344"/>
                  <a:pt x="21218" y="19344"/>
                  <a:pt x="21187" y="19312"/>
                </a:cubicBezTo>
                <a:cubicBezTo>
                  <a:pt x="21187" y="19281"/>
                  <a:pt x="21218" y="19281"/>
                  <a:pt x="21218" y="19250"/>
                </a:cubicBezTo>
                <a:cubicBezTo>
                  <a:pt x="21187" y="19250"/>
                  <a:pt x="21187" y="19281"/>
                  <a:pt x="21187" y="19281"/>
                </a:cubicBezTo>
                <a:cubicBezTo>
                  <a:pt x="21187" y="19281"/>
                  <a:pt x="21187" y="19250"/>
                  <a:pt x="21218" y="19250"/>
                </a:cubicBezTo>
                <a:cubicBezTo>
                  <a:pt x="21218" y="19250"/>
                  <a:pt x="21218" y="19219"/>
                  <a:pt x="21218" y="19187"/>
                </a:cubicBezTo>
                <a:cubicBezTo>
                  <a:pt x="21218" y="19187"/>
                  <a:pt x="21218" y="19156"/>
                  <a:pt x="21218" y="19156"/>
                </a:cubicBezTo>
                <a:cubicBezTo>
                  <a:pt x="21218" y="19156"/>
                  <a:pt x="21218" y="19156"/>
                  <a:pt x="21218" y="19156"/>
                </a:cubicBezTo>
                <a:cubicBezTo>
                  <a:pt x="21218" y="19125"/>
                  <a:pt x="21218" y="19125"/>
                  <a:pt x="21218" y="19125"/>
                </a:cubicBezTo>
                <a:cubicBezTo>
                  <a:pt x="21218" y="19125"/>
                  <a:pt x="21218" y="19125"/>
                  <a:pt x="21218" y="19094"/>
                </a:cubicBezTo>
                <a:cubicBezTo>
                  <a:pt x="21218" y="19094"/>
                  <a:pt x="21218" y="19062"/>
                  <a:pt x="21187" y="19031"/>
                </a:cubicBezTo>
                <a:cubicBezTo>
                  <a:pt x="21218" y="19000"/>
                  <a:pt x="21218" y="19000"/>
                  <a:pt x="21218" y="19000"/>
                </a:cubicBezTo>
                <a:cubicBezTo>
                  <a:pt x="21218" y="18969"/>
                  <a:pt x="21218" y="18969"/>
                  <a:pt x="21218" y="18969"/>
                </a:cubicBezTo>
                <a:cubicBezTo>
                  <a:pt x="21218" y="18969"/>
                  <a:pt x="21218" y="18969"/>
                  <a:pt x="21218" y="18969"/>
                </a:cubicBezTo>
                <a:cubicBezTo>
                  <a:pt x="21218" y="18969"/>
                  <a:pt x="21218" y="18969"/>
                  <a:pt x="21218" y="18969"/>
                </a:cubicBezTo>
                <a:cubicBezTo>
                  <a:pt x="21218" y="18969"/>
                  <a:pt x="21218" y="18937"/>
                  <a:pt x="21187" y="18937"/>
                </a:cubicBezTo>
                <a:cubicBezTo>
                  <a:pt x="21187" y="18906"/>
                  <a:pt x="21187" y="18844"/>
                  <a:pt x="21125" y="18844"/>
                </a:cubicBezTo>
                <a:cubicBezTo>
                  <a:pt x="21031" y="18812"/>
                  <a:pt x="20937" y="18750"/>
                  <a:pt x="20843" y="18719"/>
                </a:cubicBezTo>
                <a:cubicBezTo>
                  <a:pt x="20781" y="18687"/>
                  <a:pt x="20781" y="18656"/>
                  <a:pt x="20718" y="18656"/>
                </a:cubicBezTo>
                <a:cubicBezTo>
                  <a:pt x="20656" y="18656"/>
                  <a:pt x="20593" y="18594"/>
                  <a:pt x="20531" y="18562"/>
                </a:cubicBezTo>
                <a:cubicBezTo>
                  <a:pt x="20406" y="18500"/>
                  <a:pt x="20312" y="18437"/>
                  <a:pt x="20156" y="18406"/>
                </a:cubicBezTo>
                <a:cubicBezTo>
                  <a:pt x="20093" y="18375"/>
                  <a:pt x="20031" y="18281"/>
                  <a:pt x="19937" y="18281"/>
                </a:cubicBezTo>
                <a:cubicBezTo>
                  <a:pt x="19937" y="18281"/>
                  <a:pt x="19937" y="18250"/>
                  <a:pt x="19937" y="18250"/>
                </a:cubicBezTo>
                <a:cubicBezTo>
                  <a:pt x="19937" y="18187"/>
                  <a:pt x="19906" y="18187"/>
                  <a:pt x="19875" y="18156"/>
                </a:cubicBezTo>
                <a:cubicBezTo>
                  <a:pt x="19843" y="18156"/>
                  <a:pt x="19812" y="18156"/>
                  <a:pt x="19781" y="18125"/>
                </a:cubicBezTo>
                <a:cubicBezTo>
                  <a:pt x="19656" y="18062"/>
                  <a:pt x="19531" y="17937"/>
                  <a:pt x="19406" y="17906"/>
                </a:cubicBezTo>
                <a:cubicBezTo>
                  <a:pt x="19375" y="17906"/>
                  <a:pt x="19343" y="17875"/>
                  <a:pt x="19312" y="17844"/>
                </a:cubicBezTo>
                <a:cubicBezTo>
                  <a:pt x="19250" y="17844"/>
                  <a:pt x="19218" y="17844"/>
                  <a:pt x="19218" y="17750"/>
                </a:cubicBezTo>
                <a:cubicBezTo>
                  <a:pt x="19156" y="17812"/>
                  <a:pt x="19156" y="17812"/>
                  <a:pt x="19093" y="17781"/>
                </a:cubicBezTo>
                <a:cubicBezTo>
                  <a:pt x="19031" y="17719"/>
                  <a:pt x="18968" y="17687"/>
                  <a:pt x="18906" y="17656"/>
                </a:cubicBezTo>
                <a:cubicBezTo>
                  <a:pt x="18781" y="17562"/>
                  <a:pt x="18656" y="17500"/>
                  <a:pt x="18531" y="17406"/>
                </a:cubicBezTo>
                <a:cubicBezTo>
                  <a:pt x="18406" y="17344"/>
                  <a:pt x="18312" y="17281"/>
                  <a:pt x="18218" y="17156"/>
                </a:cubicBezTo>
                <a:cubicBezTo>
                  <a:pt x="18187" y="17125"/>
                  <a:pt x="18125" y="17094"/>
                  <a:pt x="18093" y="17062"/>
                </a:cubicBezTo>
                <a:cubicBezTo>
                  <a:pt x="18062" y="17000"/>
                  <a:pt x="17968" y="16969"/>
                  <a:pt x="17906" y="16875"/>
                </a:cubicBezTo>
                <a:cubicBezTo>
                  <a:pt x="17843" y="16875"/>
                  <a:pt x="17843" y="16812"/>
                  <a:pt x="17781" y="16812"/>
                </a:cubicBezTo>
                <a:cubicBezTo>
                  <a:pt x="17656" y="16750"/>
                  <a:pt x="17625" y="16625"/>
                  <a:pt x="17500" y="16594"/>
                </a:cubicBezTo>
                <a:cubicBezTo>
                  <a:pt x="17437" y="16531"/>
                  <a:pt x="17406" y="16437"/>
                  <a:pt x="17343" y="16375"/>
                </a:cubicBezTo>
                <a:cubicBezTo>
                  <a:pt x="17312" y="16312"/>
                  <a:pt x="17281" y="16281"/>
                  <a:pt x="17218" y="16281"/>
                </a:cubicBezTo>
                <a:cubicBezTo>
                  <a:pt x="17187" y="16219"/>
                  <a:pt x="17156" y="16187"/>
                  <a:pt x="17125" y="16125"/>
                </a:cubicBezTo>
                <a:cubicBezTo>
                  <a:pt x="17093" y="16094"/>
                  <a:pt x="17062" y="16156"/>
                  <a:pt x="17062" y="16125"/>
                </a:cubicBezTo>
                <a:cubicBezTo>
                  <a:pt x="17000" y="16000"/>
                  <a:pt x="16906" y="15969"/>
                  <a:pt x="16812" y="15875"/>
                </a:cubicBezTo>
                <a:cubicBezTo>
                  <a:pt x="16687" y="15750"/>
                  <a:pt x="16531" y="15594"/>
                  <a:pt x="16375" y="15469"/>
                </a:cubicBezTo>
                <a:cubicBezTo>
                  <a:pt x="16312" y="15375"/>
                  <a:pt x="16156" y="15344"/>
                  <a:pt x="16187" y="15156"/>
                </a:cubicBezTo>
                <a:cubicBezTo>
                  <a:pt x="16218" y="15156"/>
                  <a:pt x="16187" y="15156"/>
                  <a:pt x="16187" y="15156"/>
                </a:cubicBezTo>
                <a:cubicBezTo>
                  <a:pt x="16093" y="15094"/>
                  <a:pt x="16156" y="15094"/>
                  <a:pt x="16218" y="15062"/>
                </a:cubicBezTo>
                <a:cubicBezTo>
                  <a:pt x="16250" y="15062"/>
                  <a:pt x="16281" y="15062"/>
                  <a:pt x="16343" y="15062"/>
                </a:cubicBezTo>
                <a:cubicBezTo>
                  <a:pt x="16343" y="15094"/>
                  <a:pt x="16312" y="15156"/>
                  <a:pt x="16375" y="15187"/>
                </a:cubicBezTo>
                <a:cubicBezTo>
                  <a:pt x="16468" y="15250"/>
                  <a:pt x="16593" y="15312"/>
                  <a:pt x="16718" y="15250"/>
                </a:cubicBezTo>
                <a:cubicBezTo>
                  <a:pt x="16718" y="15250"/>
                  <a:pt x="16750" y="15250"/>
                  <a:pt x="16750" y="15281"/>
                </a:cubicBezTo>
                <a:cubicBezTo>
                  <a:pt x="16781" y="15281"/>
                  <a:pt x="16781" y="15281"/>
                  <a:pt x="16812" y="15281"/>
                </a:cubicBezTo>
                <a:cubicBezTo>
                  <a:pt x="16937" y="15281"/>
                  <a:pt x="17062" y="15219"/>
                  <a:pt x="17156" y="15125"/>
                </a:cubicBezTo>
                <a:cubicBezTo>
                  <a:pt x="17218" y="15062"/>
                  <a:pt x="17218" y="15000"/>
                  <a:pt x="17281" y="14937"/>
                </a:cubicBezTo>
                <a:cubicBezTo>
                  <a:pt x="17312" y="14937"/>
                  <a:pt x="17312" y="15000"/>
                  <a:pt x="17343" y="15000"/>
                </a:cubicBezTo>
                <a:cubicBezTo>
                  <a:pt x="17375" y="15000"/>
                  <a:pt x="17312" y="14937"/>
                  <a:pt x="17406" y="14969"/>
                </a:cubicBezTo>
                <a:cubicBezTo>
                  <a:pt x="17406" y="15094"/>
                  <a:pt x="17437" y="15250"/>
                  <a:pt x="17312" y="15375"/>
                </a:cubicBezTo>
                <a:cubicBezTo>
                  <a:pt x="17312" y="15406"/>
                  <a:pt x="17312" y="15406"/>
                  <a:pt x="17312" y="15437"/>
                </a:cubicBezTo>
                <a:cubicBezTo>
                  <a:pt x="17312" y="15406"/>
                  <a:pt x="17281" y="15437"/>
                  <a:pt x="17281" y="15437"/>
                </a:cubicBezTo>
                <a:cubicBezTo>
                  <a:pt x="17250" y="15562"/>
                  <a:pt x="17156" y="15562"/>
                  <a:pt x="17093" y="15625"/>
                </a:cubicBezTo>
                <a:cubicBezTo>
                  <a:pt x="17062" y="15625"/>
                  <a:pt x="17062" y="15656"/>
                  <a:pt x="17031" y="15687"/>
                </a:cubicBezTo>
                <a:cubicBezTo>
                  <a:pt x="17125" y="15687"/>
                  <a:pt x="17187" y="15656"/>
                  <a:pt x="17250" y="15594"/>
                </a:cubicBezTo>
                <a:cubicBezTo>
                  <a:pt x="17312" y="15562"/>
                  <a:pt x="17343" y="15500"/>
                  <a:pt x="17406" y="15469"/>
                </a:cubicBezTo>
                <a:cubicBezTo>
                  <a:pt x="17406" y="15437"/>
                  <a:pt x="17437" y="15406"/>
                  <a:pt x="17437" y="15344"/>
                </a:cubicBezTo>
                <a:cubicBezTo>
                  <a:pt x="17437" y="15344"/>
                  <a:pt x="17437" y="15344"/>
                  <a:pt x="17437" y="15344"/>
                </a:cubicBezTo>
                <a:cubicBezTo>
                  <a:pt x="17437" y="15312"/>
                  <a:pt x="17437" y="15312"/>
                  <a:pt x="17468" y="15312"/>
                </a:cubicBezTo>
                <a:cubicBezTo>
                  <a:pt x="17468" y="15312"/>
                  <a:pt x="17531" y="15344"/>
                  <a:pt x="17531" y="15281"/>
                </a:cubicBezTo>
                <a:cubicBezTo>
                  <a:pt x="17531" y="15281"/>
                  <a:pt x="17531" y="15250"/>
                  <a:pt x="17562" y="15250"/>
                </a:cubicBezTo>
                <a:cubicBezTo>
                  <a:pt x="17656" y="15281"/>
                  <a:pt x="17625" y="15219"/>
                  <a:pt x="17656" y="15187"/>
                </a:cubicBezTo>
                <a:cubicBezTo>
                  <a:pt x="17656" y="15125"/>
                  <a:pt x="17718" y="15094"/>
                  <a:pt x="17750" y="15062"/>
                </a:cubicBezTo>
                <a:cubicBezTo>
                  <a:pt x="17781" y="15031"/>
                  <a:pt x="17781" y="15031"/>
                  <a:pt x="17812" y="15031"/>
                </a:cubicBezTo>
                <a:cubicBezTo>
                  <a:pt x="17843" y="15062"/>
                  <a:pt x="17812" y="15062"/>
                  <a:pt x="17812" y="15094"/>
                </a:cubicBezTo>
                <a:cubicBezTo>
                  <a:pt x="17812" y="15094"/>
                  <a:pt x="17812" y="15125"/>
                  <a:pt x="17812" y="15125"/>
                </a:cubicBezTo>
                <a:cubicBezTo>
                  <a:pt x="17875" y="15062"/>
                  <a:pt x="17875" y="15000"/>
                  <a:pt x="17875" y="14937"/>
                </a:cubicBezTo>
                <a:cubicBezTo>
                  <a:pt x="17875" y="14906"/>
                  <a:pt x="17906" y="14875"/>
                  <a:pt x="17937" y="14844"/>
                </a:cubicBezTo>
                <a:cubicBezTo>
                  <a:pt x="17937" y="14844"/>
                  <a:pt x="17937" y="14844"/>
                  <a:pt x="17937" y="14844"/>
                </a:cubicBezTo>
                <a:cubicBezTo>
                  <a:pt x="17968" y="14875"/>
                  <a:pt x="17937" y="14906"/>
                  <a:pt x="17937" y="14937"/>
                </a:cubicBezTo>
                <a:cubicBezTo>
                  <a:pt x="17937" y="15031"/>
                  <a:pt x="17875" y="15125"/>
                  <a:pt x="17875" y="15219"/>
                </a:cubicBezTo>
                <a:cubicBezTo>
                  <a:pt x="17843" y="15219"/>
                  <a:pt x="17843" y="15219"/>
                  <a:pt x="17843" y="15219"/>
                </a:cubicBezTo>
                <a:cubicBezTo>
                  <a:pt x="17875" y="15250"/>
                  <a:pt x="17906" y="15250"/>
                  <a:pt x="17906" y="15219"/>
                </a:cubicBezTo>
                <a:cubicBezTo>
                  <a:pt x="17937" y="15187"/>
                  <a:pt x="17968" y="15156"/>
                  <a:pt x="18000" y="15125"/>
                </a:cubicBezTo>
                <a:cubicBezTo>
                  <a:pt x="18031" y="15094"/>
                  <a:pt x="18062" y="15094"/>
                  <a:pt x="18062" y="15062"/>
                </a:cubicBezTo>
                <a:cubicBezTo>
                  <a:pt x="18062" y="15062"/>
                  <a:pt x="18062" y="15062"/>
                  <a:pt x="18062" y="15062"/>
                </a:cubicBezTo>
                <a:cubicBezTo>
                  <a:pt x="18062" y="15031"/>
                  <a:pt x="18093" y="15000"/>
                  <a:pt x="18093" y="14969"/>
                </a:cubicBezTo>
                <a:cubicBezTo>
                  <a:pt x="18156" y="15000"/>
                  <a:pt x="18156" y="14969"/>
                  <a:pt x="18156" y="14906"/>
                </a:cubicBezTo>
                <a:cubicBezTo>
                  <a:pt x="18156" y="14875"/>
                  <a:pt x="18187" y="14844"/>
                  <a:pt x="18187" y="14812"/>
                </a:cubicBezTo>
                <a:cubicBezTo>
                  <a:pt x="18187" y="14781"/>
                  <a:pt x="18156" y="14750"/>
                  <a:pt x="18187" y="14750"/>
                </a:cubicBezTo>
                <a:cubicBezTo>
                  <a:pt x="18218" y="14719"/>
                  <a:pt x="18218" y="14781"/>
                  <a:pt x="18250" y="14781"/>
                </a:cubicBezTo>
                <a:cubicBezTo>
                  <a:pt x="18250" y="14781"/>
                  <a:pt x="18250" y="14750"/>
                  <a:pt x="18250" y="14719"/>
                </a:cubicBezTo>
                <a:cubicBezTo>
                  <a:pt x="18281" y="14750"/>
                  <a:pt x="18250" y="14781"/>
                  <a:pt x="18250" y="14812"/>
                </a:cubicBezTo>
                <a:cubicBezTo>
                  <a:pt x="18250" y="14812"/>
                  <a:pt x="18218" y="14812"/>
                  <a:pt x="18218" y="14844"/>
                </a:cubicBezTo>
                <a:cubicBezTo>
                  <a:pt x="18218" y="14875"/>
                  <a:pt x="18218" y="14937"/>
                  <a:pt x="18187" y="14969"/>
                </a:cubicBezTo>
                <a:cubicBezTo>
                  <a:pt x="18187" y="15000"/>
                  <a:pt x="18187" y="15000"/>
                  <a:pt x="18187" y="15000"/>
                </a:cubicBezTo>
                <a:cubicBezTo>
                  <a:pt x="18187" y="15000"/>
                  <a:pt x="18187" y="15000"/>
                  <a:pt x="18187" y="14969"/>
                </a:cubicBezTo>
                <a:cubicBezTo>
                  <a:pt x="18250" y="14937"/>
                  <a:pt x="18218" y="14875"/>
                  <a:pt x="18250" y="14812"/>
                </a:cubicBezTo>
                <a:cubicBezTo>
                  <a:pt x="18312" y="14875"/>
                  <a:pt x="18250" y="14906"/>
                  <a:pt x="18250" y="14969"/>
                </a:cubicBezTo>
                <a:cubicBezTo>
                  <a:pt x="18250" y="15000"/>
                  <a:pt x="18250" y="15031"/>
                  <a:pt x="18250" y="15062"/>
                </a:cubicBezTo>
                <a:cubicBezTo>
                  <a:pt x="18218" y="15094"/>
                  <a:pt x="18218" y="15125"/>
                  <a:pt x="18187" y="15125"/>
                </a:cubicBezTo>
                <a:cubicBezTo>
                  <a:pt x="18156" y="15094"/>
                  <a:pt x="18187" y="15094"/>
                  <a:pt x="18187" y="15062"/>
                </a:cubicBezTo>
                <a:cubicBezTo>
                  <a:pt x="18187" y="15062"/>
                  <a:pt x="18156" y="15062"/>
                  <a:pt x="18156" y="15031"/>
                </a:cubicBezTo>
                <a:cubicBezTo>
                  <a:pt x="18156" y="15000"/>
                  <a:pt x="18187" y="15000"/>
                  <a:pt x="18187" y="15000"/>
                </a:cubicBezTo>
                <a:cubicBezTo>
                  <a:pt x="18187" y="15031"/>
                  <a:pt x="18187" y="15031"/>
                  <a:pt x="18187" y="15062"/>
                </a:cubicBezTo>
                <a:cubicBezTo>
                  <a:pt x="18218" y="15062"/>
                  <a:pt x="18218" y="15062"/>
                  <a:pt x="18250" y="15062"/>
                </a:cubicBezTo>
                <a:cubicBezTo>
                  <a:pt x="18281" y="15031"/>
                  <a:pt x="18281" y="15000"/>
                  <a:pt x="18281" y="14969"/>
                </a:cubicBezTo>
                <a:cubicBezTo>
                  <a:pt x="18312" y="14875"/>
                  <a:pt x="18312" y="14781"/>
                  <a:pt x="18312" y="14687"/>
                </a:cubicBezTo>
                <a:cubicBezTo>
                  <a:pt x="18312" y="14687"/>
                  <a:pt x="18312" y="14656"/>
                  <a:pt x="18312" y="14656"/>
                </a:cubicBezTo>
                <a:cubicBezTo>
                  <a:pt x="18312" y="14656"/>
                  <a:pt x="18312" y="14625"/>
                  <a:pt x="18312" y="14625"/>
                </a:cubicBezTo>
                <a:cubicBezTo>
                  <a:pt x="18312" y="14562"/>
                  <a:pt x="18312" y="14500"/>
                  <a:pt x="18343" y="14437"/>
                </a:cubicBezTo>
                <a:cubicBezTo>
                  <a:pt x="18375" y="14375"/>
                  <a:pt x="18406" y="14344"/>
                  <a:pt x="18437" y="14281"/>
                </a:cubicBezTo>
                <a:cubicBezTo>
                  <a:pt x="18437" y="14281"/>
                  <a:pt x="18437" y="14281"/>
                  <a:pt x="18437" y="14281"/>
                </a:cubicBezTo>
                <a:cubicBezTo>
                  <a:pt x="18468" y="14250"/>
                  <a:pt x="18468" y="14219"/>
                  <a:pt x="18500" y="14187"/>
                </a:cubicBezTo>
                <a:cubicBezTo>
                  <a:pt x="18531" y="14156"/>
                  <a:pt x="18531" y="14094"/>
                  <a:pt x="18562" y="14125"/>
                </a:cubicBezTo>
                <a:cubicBezTo>
                  <a:pt x="18593" y="14125"/>
                  <a:pt x="18593" y="14156"/>
                  <a:pt x="18593" y="14187"/>
                </a:cubicBezTo>
                <a:cubicBezTo>
                  <a:pt x="18593" y="14187"/>
                  <a:pt x="18562" y="14187"/>
                  <a:pt x="18562" y="14219"/>
                </a:cubicBezTo>
                <a:cubicBezTo>
                  <a:pt x="18562" y="14344"/>
                  <a:pt x="18500" y="14469"/>
                  <a:pt x="18375" y="14562"/>
                </a:cubicBezTo>
                <a:cubicBezTo>
                  <a:pt x="18375" y="14594"/>
                  <a:pt x="18343" y="14594"/>
                  <a:pt x="18343" y="14625"/>
                </a:cubicBezTo>
                <a:cubicBezTo>
                  <a:pt x="18437" y="14594"/>
                  <a:pt x="18437" y="14531"/>
                  <a:pt x="18531" y="14500"/>
                </a:cubicBezTo>
                <a:cubicBezTo>
                  <a:pt x="18500" y="14562"/>
                  <a:pt x="18500" y="14562"/>
                  <a:pt x="18531" y="14594"/>
                </a:cubicBezTo>
                <a:cubicBezTo>
                  <a:pt x="18531" y="14500"/>
                  <a:pt x="18625" y="14469"/>
                  <a:pt x="18625" y="14375"/>
                </a:cubicBezTo>
                <a:cubicBezTo>
                  <a:pt x="18656" y="14500"/>
                  <a:pt x="18593" y="14562"/>
                  <a:pt x="18531" y="14594"/>
                </a:cubicBezTo>
                <a:cubicBezTo>
                  <a:pt x="18531" y="14625"/>
                  <a:pt x="18531" y="14625"/>
                  <a:pt x="18500" y="14656"/>
                </a:cubicBezTo>
                <a:cubicBezTo>
                  <a:pt x="18468" y="14656"/>
                  <a:pt x="18468" y="14687"/>
                  <a:pt x="18468" y="14719"/>
                </a:cubicBezTo>
                <a:cubicBezTo>
                  <a:pt x="18500" y="14750"/>
                  <a:pt x="18531" y="14719"/>
                  <a:pt x="18562" y="14719"/>
                </a:cubicBezTo>
                <a:cubicBezTo>
                  <a:pt x="18593" y="14656"/>
                  <a:pt x="18656" y="14594"/>
                  <a:pt x="18718" y="14562"/>
                </a:cubicBezTo>
                <a:cubicBezTo>
                  <a:pt x="18687" y="14531"/>
                  <a:pt x="18687" y="14531"/>
                  <a:pt x="18687" y="14531"/>
                </a:cubicBezTo>
                <a:cubicBezTo>
                  <a:pt x="18687" y="14531"/>
                  <a:pt x="18687" y="14531"/>
                  <a:pt x="18718" y="14562"/>
                </a:cubicBezTo>
                <a:cubicBezTo>
                  <a:pt x="18718" y="14531"/>
                  <a:pt x="18718" y="14531"/>
                  <a:pt x="18718" y="14531"/>
                </a:cubicBezTo>
                <a:cubicBezTo>
                  <a:pt x="18750" y="14531"/>
                  <a:pt x="18750" y="14500"/>
                  <a:pt x="18750" y="14469"/>
                </a:cubicBezTo>
                <a:cubicBezTo>
                  <a:pt x="18750" y="14469"/>
                  <a:pt x="18750" y="14469"/>
                  <a:pt x="18750" y="14469"/>
                </a:cubicBezTo>
                <a:cubicBezTo>
                  <a:pt x="18843" y="14437"/>
                  <a:pt x="18843" y="14344"/>
                  <a:pt x="18875" y="14281"/>
                </a:cubicBezTo>
                <a:cubicBezTo>
                  <a:pt x="18906" y="14250"/>
                  <a:pt x="18843" y="14219"/>
                  <a:pt x="18843" y="14187"/>
                </a:cubicBezTo>
                <a:cubicBezTo>
                  <a:pt x="18812" y="14250"/>
                  <a:pt x="18781" y="14312"/>
                  <a:pt x="18750" y="14375"/>
                </a:cubicBezTo>
                <a:cubicBezTo>
                  <a:pt x="18750" y="14406"/>
                  <a:pt x="18750" y="14437"/>
                  <a:pt x="18718" y="14437"/>
                </a:cubicBezTo>
                <a:cubicBezTo>
                  <a:pt x="18718" y="14406"/>
                  <a:pt x="18718" y="14375"/>
                  <a:pt x="18718" y="14344"/>
                </a:cubicBezTo>
                <a:cubicBezTo>
                  <a:pt x="18750" y="14250"/>
                  <a:pt x="18812" y="14187"/>
                  <a:pt x="18812" y="14094"/>
                </a:cubicBezTo>
                <a:cubicBezTo>
                  <a:pt x="18843" y="14062"/>
                  <a:pt x="18843" y="13969"/>
                  <a:pt x="18906" y="13937"/>
                </a:cubicBezTo>
                <a:cubicBezTo>
                  <a:pt x="18906" y="14000"/>
                  <a:pt x="18843" y="14062"/>
                  <a:pt x="18843" y="14156"/>
                </a:cubicBezTo>
                <a:cubicBezTo>
                  <a:pt x="18875" y="14094"/>
                  <a:pt x="18906" y="14125"/>
                  <a:pt x="18937" y="14156"/>
                </a:cubicBezTo>
                <a:cubicBezTo>
                  <a:pt x="18937" y="14125"/>
                  <a:pt x="18968" y="14094"/>
                  <a:pt x="18968" y="14094"/>
                </a:cubicBezTo>
                <a:cubicBezTo>
                  <a:pt x="18968" y="14062"/>
                  <a:pt x="18968" y="14062"/>
                  <a:pt x="18968" y="14062"/>
                </a:cubicBezTo>
                <a:cubicBezTo>
                  <a:pt x="18906" y="14031"/>
                  <a:pt x="18906" y="14031"/>
                  <a:pt x="18906" y="14000"/>
                </a:cubicBezTo>
                <a:cubicBezTo>
                  <a:pt x="18968" y="13875"/>
                  <a:pt x="18937" y="13750"/>
                  <a:pt x="18937" y="13625"/>
                </a:cubicBezTo>
                <a:cubicBezTo>
                  <a:pt x="18937" y="13562"/>
                  <a:pt x="19000" y="13562"/>
                  <a:pt x="19062" y="13562"/>
                </a:cubicBezTo>
                <a:cubicBezTo>
                  <a:pt x="19031" y="13469"/>
                  <a:pt x="19031" y="13437"/>
                  <a:pt x="18968" y="13344"/>
                </a:cubicBezTo>
                <a:cubicBezTo>
                  <a:pt x="18937" y="13312"/>
                  <a:pt x="18937" y="13281"/>
                  <a:pt x="18906" y="13250"/>
                </a:cubicBezTo>
                <a:cubicBezTo>
                  <a:pt x="18906" y="13250"/>
                  <a:pt x="18906" y="13250"/>
                  <a:pt x="18906" y="13250"/>
                </a:cubicBezTo>
                <a:cubicBezTo>
                  <a:pt x="18812" y="13094"/>
                  <a:pt x="18781" y="12937"/>
                  <a:pt x="18812" y="12781"/>
                </a:cubicBezTo>
                <a:cubicBezTo>
                  <a:pt x="18843" y="12781"/>
                  <a:pt x="18843" y="12812"/>
                  <a:pt x="18843" y="12844"/>
                </a:cubicBezTo>
                <a:cubicBezTo>
                  <a:pt x="18843" y="12906"/>
                  <a:pt x="18812" y="12937"/>
                  <a:pt x="18875" y="12969"/>
                </a:cubicBezTo>
                <a:cubicBezTo>
                  <a:pt x="18875" y="12906"/>
                  <a:pt x="18875" y="12812"/>
                  <a:pt x="18875" y="12750"/>
                </a:cubicBezTo>
                <a:cubicBezTo>
                  <a:pt x="18875" y="12719"/>
                  <a:pt x="18875" y="12656"/>
                  <a:pt x="18875" y="12625"/>
                </a:cubicBezTo>
                <a:cubicBezTo>
                  <a:pt x="18906" y="12594"/>
                  <a:pt x="18937" y="12656"/>
                  <a:pt x="18937" y="12625"/>
                </a:cubicBezTo>
                <a:cubicBezTo>
                  <a:pt x="18937" y="12594"/>
                  <a:pt x="18968" y="12562"/>
                  <a:pt x="18937" y="12531"/>
                </a:cubicBezTo>
                <a:cubicBezTo>
                  <a:pt x="18906" y="12500"/>
                  <a:pt x="18906" y="12500"/>
                  <a:pt x="18906" y="12469"/>
                </a:cubicBezTo>
                <a:cubicBezTo>
                  <a:pt x="18906" y="12437"/>
                  <a:pt x="18906" y="12375"/>
                  <a:pt x="18937" y="12344"/>
                </a:cubicBezTo>
                <a:cubicBezTo>
                  <a:pt x="18937" y="12281"/>
                  <a:pt x="18968" y="12250"/>
                  <a:pt x="18906" y="12250"/>
                </a:cubicBezTo>
                <a:cubicBezTo>
                  <a:pt x="18906" y="12125"/>
                  <a:pt x="18968" y="12031"/>
                  <a:pt x="19000" y="11937"/>
                </a:cubicBezTo>
                <a:cubicBezTo>
                  <a:pt x="19000" y="11969"/>
                  <a:pt x="19000" y="12000"/>
                  <a:pt x="19000" y="12031"/>
                </a:cubicBezTo>
                <a:cubicBezTo>
                  <a:pt x="19000" y="12094"/>
                  <a:pt x="19000" y="12156"/>
                  <a:pt x="19031" y="12219"/>
                </a:cubicBezTo>
                <a:cubicBezTo>
                  <a:pt x="19031" y="12281"/>
                  <a:pt x="19031" y="12375"/>
                  <a:pt x="19093" y="12437"/>
                </a:cubicBezTo>
                <a:cubicBezTo>
                  <a:pt x="19093" y="12344"/>
                  <a:pt x="19062" y="12250"/>
                  <a:pt x="19031" y="12187"/>
                </a:cubicBezTo>
                <a:cubicBezTo>
                  <a:pt x="19031" y="12125"/>
                  <a:pt x="19031" y="12031"/>
                  <a:pt x="19062" y="11969"/>
                </a:cubicBezTo>
                <a:cubicBezTo>
                  <a:pt x="19062" y="12000"/>
                  <a:pt x="19031" y="12031"/>
                  <a:pt x="19093" y="12062"/>
                </a:cubicBezTo>
                <a:cubicBezTo>
                  <a:pt x="19093" y="12312"/>
                  <a:pt x="19125" y="12437"/>
                  <a:pt x="19187" y="12500"/>
                </a:cubicBezTo>
                <a:cubicBezTo>
                  <a:pt x="19187" y="12500"/>
                  <a:pt x="19187" y="12500"/>
                  <a:pt x="19187" y="12500"/>
                </a:cubicBezTo>
                <a:cubicBezTo>
                  <a:pt x="19187" y="12469"/>
                  <a:pt x="19156" y="12406"/>
                  <a:pt x="19187" y="12375"/>
                </a:cubicBezTo>
                <a:cubicBezTo>
                  <a:pt x="19218" y="12344"/>
                  <a:pt x="19218" y="12437"/>
                  <a:pt x="19250" y="12437"/>
                </a:cubicBezTo>
                <a:cubicBezTo>
                  <a:pt x="19281" y="12469"/>
                  <a:pt x="19281" y="12469"/>
                  <a:pt x="19312" y="12437"/>
                </a:cubicBezTo>
                <a:cubicBezTo>
                  <a:pt x="19343" y="12437"/>
                  <a:pt x="19281" y="12406"/>
                  <a:pt x="19281" y="12406"/>
                </a:cubicBezTo>
                <a:cubicBezTo>
                  <a:pt x="19250" y="12344"/>
                  <a:pt x="19218" y="12250"/>
                  <a:pt x="19218" y="12156"/>
                </a:cubicBezTo>
                <a:cubicBezTo>
                  <a:pt x="19218" y="12062"/>
                  <a:pt x="19281" y="11969"/>
                  <a:pt x="19281" y="11875"/>
                </a:cubicBezTo>
                <a:cubicBezTo>
                  <a:pt x="19312" y="11844"/>
                  <a:pt x="19312" y="11781"/>
                  <a:pt x="19312" y="11719"/>
                </a:cubicBezTo>
                <a:cubicBezTo>
                  <a:pt x="19312" y="11719"/>
                  <a:pt x="19312" y="11719"/>
                  <a:pt x="19312" y="11719"/>
                </a:cubicBezTo>
                <a:cubicBezTo>
                  <a:pt x="19312" y="11719"/>
                  <a:pt x="19312" y="11719"/>
                  <a:pt x="19312" y="11719"/>
                </a:cubicBezTo>
                <a:cubicBezTo>
                  <a:pt x="19406" y="11687"/>
                  <a:pt x="19343" y="11781"/>
                  <a:pt x="19375" y="11812"/>
                </a:cubicBezTo>
                <a:cubicBezTo>
                  <a:pt x="19406" y="11656"/>
                  <a:pt x="19437" y="11531"/>
                  <a:pt x="19468" y="11375"/>
                </a:cubicBezTo>
                <a:cubicBezTo>
                  <a:pt x="19468" y="11312"/>
                  <a:pt x="19500" y="11250"/>
                  <a:pt x="19468" y="11156"/>
                </a:cubicBezTo>
                <a:cubicBezTo>
                  <a:pt x="19437" y="11156"/>
                  <a:pt x="19437" y="11125"/>
                  <a:pt x="19468" y="11094"/>
                </a:cubicBezTo>
                <a:cubicBezTo>
                  <a:pt x="19500" y="11094"/>
                  <a:pt x="19500" y="11062"/>
                  <a:pt x="19531" y="11031"/>
                </a:cubicBezTo>
                <a:cubicBezTo>
                  <a:pt x="19531" y="11000"/>
                  <a:pt x="19531" y="11000"/>
                  <a:pt x="19531" y="10969"/>
                </a:cubicBezTo>
                <a:cubicBezTo>
                  <a:pt x="19531" y="10969"/>
                  <a:pt x="19531" y="10969"/>
                  <a:pt x="19531" y="10969"/>
                </a:cubicBezTo>
                <a:cubicBezTo>
                  <a:pt x="19531" y="10937"/>
                  <a:pt x="19531" y="10906"/>
                  <a:pt x="19531" y="10875"/>
                </a:cubicBezTo>
                <a:cubicBezTo>
                  <a:pt x="19531" y="10781"/>
                  <a:pt x="19531" y="10656"/>
                  <a:pt x="19531" y="10531"/>
                </a:cubicBezTo>
                <a:cubicBezTo>
                  <a:pt x="19562" y="10344"/>
                  <a:pt x="19531" y="10125"/>
                  <a:pt x="19437" y="9937"/>
                </a:cubicBezTo>
                <a:cubicBezTo>
                  <a:pt x="19406" y="9906"/>
                  <a:pt x="19375" y="9844"/>
                  <a:pt x="19375" y="9781"/>
                </a:cubicBezTo>
                <a:cubicBezTo>
                  <a:pt x="19343" y="9656"/>
                  <a:pt x="19281" y="9531"/>
                  <a:pt x="19218" y="9437"/>
                </a:cubicBezTo>
                <a:cubicBezTo>
                  <a:pt x="19156" y="9281"/>
                  <a:pt x="19031" y="9156"/>
                  <a:pt x="18906" y="9000"/>
                </a:cubicBezTo>
                <a:cubicBezTo>
                  <a:pt x="18906" y="8969"/>
                  <a:pt x="18906" y="8937"/>
                  <a:pt x="18843" y="8906"/>
                </a:cubicBezTo>
                <a:cubicBezTo>
                  <a:pt x="18812" y="8844"/>
                  <a:pt x="18750" y="8812"/>
                  <a:pt x="18718" y="8750"/>
                </a:cubicBezTo>
                <a:cubicBezTo>
                  <a:pt x="18687" y="8687"/>
                  <a:pt x="18625" y="8625"/>
                  <a:pt x="18593" y="8562"/>
                </a:cubicBezTo>
                <a:cubicBezTo>
                  <a:pt x="18562" y="8500"/>
                  <a:pt x="18531" y="8437"/>
                  <a:pt x="18500" y="8406"/>
                </a:cubicBezTo>
                <a:cubicBezTo>
                  <a:pt x="18500" y="8406"/>
                  <a:pt x="18468" y="8437"/>
                  <a:pt x="18468" y="8437"/>
                </a:cubicBezTo>
                <a:cubicBezTo>
                  <a:pt x="18468" y="8437"/>
                  <a:pt x="18500" y="8406"/>
                  <a:pt x="18500" y="8406"/>
                </a:cubicBezTo>
                <a:cubicBezTo>
                  <a:pt x="18500" y="8406"/>
                  <a:pt x="18500" y="8406"/>
                  <a:pt x="18500" y="8406"/>
                </a:cubicBezTo>
                <a:cubicBezTo>
                  <a:pt x="18500" y="8375"/>
                  <a:pt x="18500" y="8375"/>
                  <a:pt x="18468" y="8344"/>
                </a:cubicBezTo>
                <a:cubicBezTo>
                  <a:pt x="18468" y="8344"/>
                  <a:pt x="18468" y="8344"/>
                  <a:pt x="18468" y="8344"/>
                </a:cubicBezTo>
                <a:cubicBezTo>
                  <a:pt x="18468" y="8312"/>
                  <a:pt x="18468" y="8312"/>
                  <a:pt x="18437" y="8312"/>
                </a:cubicBezTo>
                <a:cubicBezTo>
                  <a:pt x="18437" y="8312"/>
                  <a:pt x="18437" y="8312"/>
                  <a:pt x="18437" y="8312"/>
                </a:cubicBezTo>
                <a:cubicBezTo>
                  <a:pt x="18437" y="8312"/>
                  <a:pt x="18437" y="8281"/>
                  <a:pt x="18406" y="8281"/>
                </a:cubicBezTo>
                <a:cubicBezTo>
                  <a:pt x="18437" y="8250"/>
                  <a:pt x="18375" y="8219"/>
                  <a:pt x="18375" y="8187"/>
                </a:cubicBezTo>
                <a:cubicBezTo>
                  <a:pt x="18343" y="8094"/>
                  <a:pt x="18281" y="7969"/>
                  <a:pt x="18250" y="7875"/>
                </a:cubicBezTo>
                <a:cubicBezTo>
                  <a:pt x="18250" y="7875"/>
                  <a:pt x="18250" y="7875"/>
                  <a:pt x="18250" y="7875"/>
                </a:cubicBezTo>
                <a:cubicBezTo>
                  <a:pt x="18250" y="7875"/>
                  <a:pt x="18250" y="7875"/>
                  <a:pt x="18250" y="7875"/>
                </a:cubicBezTo>
                <a:cubicBezTo>
                  <a:pt x="18250" y="7844"/>
                  <a:pt x="18250" y="7781"/>
                  <a:pt x="18218" y="7750"/>
                </a:cubicBezTo>
                <a:cubicBezTo>
                  <a:pt x="18218" y="7656"/>
                  <a:pt x="18156" y="7594"/>
                  <a:pt x="18156" y="7500"/>
                </a:cubicBezTo>
                <a:cubicBezTo>
                  <a:pt x="18125" y="7437"/>
                  <a:pt x="18125" y="7375"/>
                  <a:pt x="18093" y="7281"/>
                </a:cubicBezTo>
                <a:cubicBezTo>
                  <a:pt x="18093" y="7156"/>
                  <a:pt x="18062" y="7031"/>
                  <a:pt x="18031" y="6906"/>
                </a:cubicBezTo>
                <a:cubicBezTo>
                  <a:pt x="18031" y="6750"/>
                  <a:pt x="18000" y="6594"/>
                  <a:pt x="18000" y="6437"/>
                </a:cubicBezTo>
                <a:cubicBezTo>
                  <a:pt x="18000" y="6375"/>
                  <a:pt x="18000" y="6344"/>
                  <a:pt x="18000" y="6312"/>
                </a:cubicBezTo>
                <a:cubicBezTo>
                  <a:pt x="17968" y="6187"/>
                  <a:pt x="17968" y="6062"/>
                  <a:pt x="17968" y="5937"/>
                </a:cubicBezTo>
                <a:cubicBezTo>
                  <a:pt x="17968" y="5875"/>
                  <a:pt x="17968" y="5781"/>
                  <a:pt x="17937" y="5719"/>
                </a:cubicBezTo>
                <a:cubicBezTo>
                  <a:pt x="17937" y="5750"/>
                  <a:pt x="17906" y="5750"/>
                  <a:pt x="17906" y="5781"/>
                </a:cubicBezTo>
                <a:cubicBezTo>
                  <a:pt x="17906" y="5781"/>
                  <a:pt x="17906" y="5781"/>
                  <a:pt x="17906" y="5781"/>
                </a:cubicBezTo>
                <a:cubicBezTo>
                  <a:pt x="17906" y="5781"/>
                  <a:pt x="17906" y="5781"/>
                  <a:pt x="17906" y="5781"/>
                </a:cubicBezTo>
                <a:cubicBezTo>
                  <a:pt x="17906" y="5781"/>
                  <a:pt x="17906" y="5750"/>
                  <a:pt x="17906" y="5750"/>
                </a:cubicBezTo>
                <a:cubicBezTo>
                  <a:pt x="17906" y="5750"/>
                  <a:pt x="17906" y="5781"/>
                  <a:pt x="17906" y="5781"/>
                </a:cubicBezTo>
                <a:cubicBezTo>
                  <a:pt x="17906" y="5750"/>
                  <a:pt x="17937" y="5750"/>
                  <a:pt x="17937" y="5719"/>
                </a:cubicBezTo>
                <a:cubicBezTo>
                  <a:pt x="17937" y="5719"/>
                  <a:pt x="17937" y="5719"/>
                  <a:pt x="17937" y="5719"/>
                </a:cubicBezTo>
                <a:cubicBezTo>
                  <a:pt x="17937" y="5687"/>
                  <a:pt x="17906" y="5656"/>
                  <a:pt x="17906" y="5625"/>
                </a:cubicBezTo>
                <a:cubicBezTo>
                  <a:pt x="17906" y="5594"/>
                  <a:pt x="17875" y="5594"/>
                  <a:pt x="17875" y="5562"/>
                </a:cubicBezTo>
                <a:cubicBezTo>
                  <a:pt x="17906" y="5437"/>
                  <a:pt x="17875" y="5344"/>
                  <a:pt x="17875" y="5250"/>
                </a:cubicBezTo>
                <a:cubicBezTo>
                  <a:pt x="17875" y="5125"/>
                  <a:pt x="17812" y="5000"/>
                  <a:pt x="17781" y="4875"/>
                </a:cubicBezTo>
                <a:cubicBezTo>
                  <a:pt x="17750" y="4781"/>
                  <a:pt x="17781" y="4687"/>
                  <a:pt x="17718" y="4594"/>
                </a:cubicBezTo>
                <a:cubicBezTo>
                  <a:pt x="17687" y="4500"/>
                  <a:pt x="17625" y="4469"/>
                  <a:pt x="17625" y="4375"/>
                </a:cubicBezTo>
                <a:cubicBezTo>
                  <a:pt x="17593" y="4344"/>
                  <a:pt x="17593" y="4344"/>
                  <a:pt x="17562" y="4312"/>
                </a:cubicBezTo>
                <a:cubicBezTo>
                  <a:pt x="17593" y="4344"/>
                  <a:pt x="17593" y="4344"/>
                  <a:pt x="17625" y="4375"/>
                </a:cubicBezTo>
                <a:cubicBezTo>
                  <a:pt x="17625" y="4281"/>
                  <a:pt x="17593" y="4187"/>
                  <a:pt x="17531" y="4125"/>
                </a:cubicBezTo>
                <a:cubicBezTo>
                  <a:pt x="17500" y="4094"/>
                  <a:pt x="17500" y="4031"/>
                  <a:pt x="17468" y="4000"/>
                </a:cubicBezTo>
                <a:cubicBezTo>
                  <a:pt x="17406" y="3937"/>
                  <a:pt x="17375" y="3875"/>
                  <a:pt x="17406" y="3781"/>
                </a:cubicBezTo>
                <a:cubicBezTo>
                  <a:pt x="17406" y="3781"/>
                  <a:pt x="17406" y="3781"/>
                  <a:pt x="17406" y="3781"/>
                </a:cubicBezTo>
                <a:cubicBezTo>
                  <a:pt x="17437" y="3687"/>
                  <a:pt x="17375" y="3625"/>
                  <a:pt x="17375" y="3562"/>
                </a:cubicBezTo>
                <a:cubicBezTo>
                  <a:pt x="17375" y="3531"/>
                  <a:pt x="17406" y="3500"/>
                  <a:pt x="17375" y="3469"/>
                </a:cubicBezTo>
                <a:cubicBezTo>
                  <a:pt x="17312" y="3406"/>
                  <a:pt x="17312" y="3281"/>
                  <a:pt x="17250" y="3187"/>
                </a:cubicBezTo>
                <a:cubicBezTo>
                  <a:pt x="17250" y="3094"/>
                  <a:pt x="17187" y="3031"/>
                  <a:pt x="17125" y="2969"/>
                </a:cubicBezTo>
                <a:cubicBezTo>
                  <a:pt x="17125" y="2969"/>
                  <a:pt x="17125" y="2969"/>
                  <a:pt x="17125" y="2937"/>
                </a:cubicBezTo>
                <a:cubicBezTo>
                  <a:pt x="17031" y="2875"/>
                  <a:pt x="16968" y="2781"/>
                  <a:pt x="16906" y="2687"/>
                </a:cubicBezTo>
                <a:cubicBezTo>
                  <a:pt x="16906" y="2687"/>
                  <a:pt x="16906" y="2687"/>
                  <a:pt x="16906" y="2687"/>
                </a:cubicBezTo>
                <a:cubicBezTo>
                  <a:pt x="16906" y="2687"/>
                  <a:pt x="16906" y="2656"/>
                  <a:pt x="16906" y="2656"/>
                </a:cubicBezTo>
                <a:cubicBezTo>
                  <a:pt x="16843" y="2625"/>
                  <a:pt x="16812" y="2562"/>
                  <a:pt x="16812" y="2500"/>
                </a:cubicBezTo>
                <a:cubicBezTo>
                  <a:pt x="16812" y="2469"/>
                  <a:pt x="16781" y="2469"/>
                  <a:pt x="16781" y="2469"/>
                </a:cubicBezTo>
                <a:cubicBezTo>
                  <a:pt x="16718" y="2469"/>
                  <a:pt x="16625" y="2375"/>
                  <a:pt x="16656" y="2312"/>
                </a:cubicBezTo>
                <a:cubicBezTo>
                  <a:pt x="16656" y="2250"/>
                  <a:pt x="16625" y="2219"/>
                  <a:pt x="16593" y="2156"/>
                </a:cubicBezTo>
                <a:cubicBezTo>
                  <a:pt x="16406" y="2000"/>
                  <a:pt x="16250" y="1812"/>
                  <a:pt x="16062" y="1656"/>
                </a:cubicBezTo>
                <a:cubicBezTo>
                  <a:pt x="16000" y="1594"/>
                  <a:pt x="15937" y="1562"/>
                  <a:pt x="15875" y="1469"/>
                </a:cubicBezTo>
                <a:cubicBezTo>
                  <a:pt x="15812" y="1437"/>
                  <a:pt x="15750" y="1375"/>
                  <a:pt x="15718" y="1312"/>
                </a:cubicBezTo>
                <a:cubicBezTo>
                  <a:pt x="15687" y="1281"/>
                  <a:pt x="15687" y="1250"/>
                  <a:pt x="15656" y="1250"/>
                </a:cubicBezTo>
                <a:cubicBezTo>
                  <a:pt x="15593" y="1187"/>
                  <a:pt x="15562" y="1062"/>
                  <a:pt x="15437" y="1031"/>
                </a:cubicBezTo>
                <a:cubicBezTo>
                  <a:pt x="15437" y="1031"/>
                  <a:pt x="15437" y="1000"/>
                  <a:pt x="15437" y="1000"/>
                </a:cubicBezTo>
                <a:cubicBezTo>
                  <a:pt x="15375" y="969"/>
                  <a:pt x="15375" y="875"/>
                  <a:pt x="15281" y="937"/>
                </a:cubicBezTo>
                <a:cubicBezTo>
                  <a:pt x="15281" y="937"/>
                  <a:pt x="15250" y="937"/>
                  <a:pt x="15250" y="906"/>
                </a:cubicBezTo>
                <a:cubicBezTo>
                  <a:pt x="15187" y="875"/>
                  <a:pt x="15125" y="812"/>
                  <a:pt x="15062" y="781"/>
                </a:cubicBezTo>
                <a:cubicBezTo>
                  <a:pt x="15093" y="750"/>
                  <a:pt x="15125" y="781"/>
                  <a:pt x="15156" y="781"/>
                </a:cubicBezTo>
                <a:cubicBezTo>
                  <a:pt x="15031" y="656"/>
                  <a:pt x="14906" y="625"/>
                  <a:pt x="14750" y="594"/>
                </a:cubicBezTo>
                <a:cubicBezTo>
                  <a:pt x="14750" y="562"/>
                  <a:pt x="14718" y="594"/>
                  <a:pt x="14718" y="594"/>
                </a:cubicBezTo>
                <a:cubicBezTo>
                  <a:pt x="14718" y="625"/>
                  <a:pt x="14750" y="625"/>
                  <a:pt x="14750" y="625"/>
                </a:cubicBezTo>
                <a:cubicBezTo>
                  <a:pt x="14687" y="625"/>
                  <a:pt x="14593" y="625"/>
                  <a:pt x="14562" y="562"/>
                </a:cubicBezTo>
                <a:cubicBezTo>
                  <a:pt x="14562" y="531"/>
                  <a:pt x="14531" y="500"/>
                  <a:pt x="14500" y="531"/>
                </a:cubicBezTo>
                <a:cubicBezTo>
                  <a:pt x="14468" y="562"/>
                  <a:pt x="14468" y="531"/>
                  <a:pt x="14437" y="531"/>
                </a:cubicBezTo>
                <a:cubicBezTo>
                  <a:pt x="14437" y="500"/>
                  <a:pt x="14375" y="469"/>
                  <a:pt x="14343" y="469"/>
                </a:cubicBezTo>
                <a:cubicBezTo>
                  <a:pt x="14343" y="469"/>
                  <a:pt x="14343" y="469"/>
                  <a:pt x="14343" y="469"/>
                </a:cubicBezTo>
                <a:cubicBezTo>
                  <a:pt x="14343" y="469"/>
                  <a:pt x="14343" y="469"/>
                  <a:pt x="14343" y="469"/>
                </a:cubicBezTo>
                <a:cubicBezTo>
                  <a:pt x="14343" y="406"/>
                  <a:pt x="14281" y="437"/>
                  <a:pt x="14281" y="406"/>
                </a:cubicBezTo>
                <a:cubicBezTo>
                  <a:pt x="14281" y="312"/>
                  <a:pt x="14218" y="312"/>
                  <a:pt x="14187" y="281"/>
                </a:cubicBezTo>
                <a:cubicBezTo>
                  <a:pt x="14187" y="281"/>
                  <a:pt x="14187" y="281"/>
                  <a:pt x="14187" y="281"/>
                </a:cubicBezTo>
                <a:cubicBezTo>
                  <a:pt x="14125" y="281"/>
                  <a:pt x="14062" y="250"/>
                  <a:pt x="14000" y="250"/>
                </a:cubicBezTo>
                <a:cubicBezTo>
                  <a:pt x="13906" y="250"/>
                  <a:pt x="13812" y="281"/>
                  <a:pt x="13750" y="219"/>
                </a:cubicBezTo>
                <a:cubicBezTo>
                  <a:pt x="13687" y="187"/>
                  <a:pt x="13593" y="125"/>
                  <a:pt x="13500" y="94"/>
                </a:cubicBezTo>
                <a:cubicBezTo>
                  <a:pt x="13500" y="94"/>
                  <a:pt x="13500" y="94"/>
                  <a:pt x="13500" y="94"/>
                </a:cubicBezTo>
                <a:cubicBezTo>
                  <a:pt x="13500" y="94"/>
                  <a:pt x="13500" y="94"/>
                  <a:pt x="13468" y="94"/>
                </a:cubicBezTo>
                <a:cubicBezTo>
                  <a:pt x="13468" y="62"/>
                  <a:pt x="13437" y="62"/>
                  <a:pt x="13406" y="94"/>
                </a:cubicBezTo>
                <a:cubicBezTo>
                  <a:pt x="13406" y="94"/>
                  <a:pt x="13406" y="94"/>
                  <a:pt x="13406" y="94"/>
                </a:cubicBezTo>
                <a:cubicBezTo>
                  <a:pt x="13343" y="125"/>
                  <a:pt x="13250" y="125"/>
                  <a:pt x="13187" y="94"/>
                </a:cubicBezTo>
                <a:cubicBezTo>
                  <a:pt x="13156" y="94"/>
                  <a:pt x="13093" y="94"/>
                  <a:pt x="13062" y="125"/>
                </a:cubicBezTo>
                <a:cubicBezTo>
                  <a:pt x="13000" y="125"/>
                  <a:pt x="12906" y="125"/>
                  <a:pt x="12843" y="62"/>
                </a:cubicBezTo>
                <a:cubicBezTo>
                  <a:pt x="12906" y="62"/>
                  <a:pt x="12937" y="62"/>
                  <a:pt x="12968" y="62"/>
                </a:cubicBezTo>
                <a:cubicBezTo>
                  <a:pt x="12968" y="62"/>
                  <a:pt x="12968" y="62"/>
                  <a:pt x="12968" y="62"/>
                </a:cubicBezTo>
                <a:cubicBezTo>
                  <a:pt x="12906" y="31"/>
                  <a:pt x="12843" y="0"/>
                  <a:pt x="12750" y="0"/>
                </a:cubicBezTo>
                <a:cubicBezTo>
                  <a:pt x="12625" y="31"/>
                  <a:pt x="12500" y="0"/>
                  <a:pt x="12375" y="31"/>
                </a:cubicBezTo>
                <a:cubicBezTo>
                  <a:pt x="12312" y="62"/>
                  <a:pt x="12250" y="31"/>
                  <a:pt x="12187" y="94"/>
                </a:cubicBezTo>
                <a:cubicBezTo>
                  <a:pt x="12187" y="94"/>
                  <a:pt x="12187" y="125"/>
                  <a:pt x="12187" y="125"/>
                </a:cubicBezTo>
                <a:cubicBezTo>
                  <a:pt x="12187" y="125"/>
                  <a:pt x="12187" y="94"/>
                  <a:pt x="12187" y="94"/>
                </a:cubicBezTo>
                <a:cubicBezTo>
                  <a:pt x="12125" y="62"/>
                  <a:pt x="12031" y="62"/>
                  <a:pt x="11937" y="62"/>
                </a:cubicBezTo>
                <a:cubicBezTo>
                  <a:pt x="11906" y="62"/>
                  <a:pt x="11906" y="62"/>
                  <a:pt x="11906" y="62"/>
                </a:cubicBezTo>
                <a:cubicBezTo>
                  <a:pt x="11875" y="31"/>
                  <a:pt x="11875" y="31"/>
                  <a:pt x="11812" y="31"/>
                </a:cubicBezTo>
                <a:cubicBezTo>
                  <a:pt x="11718" y="62"/>
                  <a:pt x="11656" y="94"/>
                  <a:pt x="11562" y="94"/>
                </a:cubicBezTo>
                <a:cubicBezTo>
                  <a:pt x="11531" y="94"/>
                  <a:pt x="11500" y="94"/>
                  <a:pt x="11500" y="94"/>
                </a:cubicBezTo>
                <a:cubicBezTo>
                  <a:pt x="11468" y="94"/>
                  <a:pt x="11468" y="94"/>
                  <a:pt x="11468" y="94"/>
                </a:cubicBezTo>
                <a:cubicBezTo>
                  <a:pt x="11468" y="94"/>
                  <a:pt x="11437" y="94"/>
                  <a:pt x="11437" y="94"/>
                </a:cubicBezTo>
                <a:cubicBezTo>
                  <a:pt x="11375" y="125"/>
                  <a:pt x="11312" y="125"/>
                  <a:pt x="11250" y="156"/>
                </a:cubicBezTo>
                <a:cubicBezTo>
                  <a:pt x="11187" y="219"/>
                  <a:pt x="11125" y="187"/>
                  <a:pt x="11062" y="219"/>
                </a:cubicBezTo>
                <a:cubicBezTo>
                  <a:pt x="11031" y="219"/>
                  <a:pt x="11031" y="250"/>
                  <a:pt x="11000" y="250"/>
                </a:cubicBezTo>
                <a:cubicBezTo>
                  <a:pt x="11000" y="250"/>
                  <a:pt x="11000" y="250"/>
                  <a:pt x="11000" y="250"/>
                </a:cubicBezTo>
                <a:cubicBezTo>
                  <a:pt x="10937" y="281"/>
                  <a:pt x="10875" y="281"/>
                  <a:pt x="10812" y="281"/>
                </a:cubicBezTo>
                <a:cubicBezTo>
                  <a:pt x="10812" y="281"/>
                  <a:pt x="10750" y="250"/>
                  <a:pt x="10750" y="281"/>
                </a:cubicBezTo>
                <a:cubicBezTo>
                  <a:pt x="10718" y="281"/>
                  <a:pt x="10718" y="281"/>
                  <a:pt x="10718" y="281"/>
                </a:cubicBezTo>
                <a:cubicBezTo>
                  <a:pt x="10687" y="281"/>
                  <a:pt x="10687" y="281"/>
                  <a:pt x="10656" y="281"/>
                </a:cubicBezTo>
                <a:cubicBezTo>
                  <a:pt x="10625" y="281"/>
                  <a:pt x="10562" y="312"/>
                  <a:pt x="10531" y="312"/>
                </a:cubicBezTo>
                <a:cubicBezTo>
                  <a:pt x="10437" y="344"/>
                  <a:pt x="10312" y="344"/>
                  <a:pt x="10218" y="375"/>
                </a:cubicBezTo>
                <a:cubicBezTo>
                  <a:pt x="10125" y="437"/>
                  <a:pt x="10000" y="469"/>
                  <a:pt x="9906" y="531"/>
                </a:cubicBezTo>
                <a:cubicBezTo>
                  <a:pt x="9812" y="562"/>
                  <a:pt x="9750" y="625"/>
                  <a:pt x="9656" y="625"/>
                </a:cubicBezTo>
                <a:cubicBezTo>
                  <a:pt x="9656" y="594"/>
                  <a:pt x="9656" y="625"/>
                  <a:pt x="9625" y="625"/>
                </a:cubicBezTo>
                <a:cubicBezTo>
                  <a:pt x="9562" y="594"/>
                  <a:pt x="9562" y="594"/>
                  <a:pt x="9531" y="687"/>
                </a:cubicBezTo>
                <a:cubicBezTo>
                  <a:pt x="9468" y="656"/>
                  <a:pt x="9437" y="656"/>
                  <a:pt x="9437" y="750"/>
                </a:cubicBezTo>
                <a:cubicBezTo>
                  <a:pt x="9437" y="781"/>
                  <a:pt x="9406" y="781"/>
                  <a:pt x="9375" y="781"/>
                </a:cubicBezTo>
                <a:cubicBezTo>
                  <a:pt x="9312" y="844"/>
                  <a:pt x="9218" y="875"/>
                  <a:pt x="9187" y="937"/>
                </a:cubicBezTo>
                <a:cubicBezTo>
                  <a:pt x="9187" y="937"/>
                  <a:pt x="9156" y="937"/>
                  <a:pt x="9156" y="937"/>
                </a:cubicBezTo>
                <a:cubicBezTo>
                  <a:pt x="9125" y="937"/>
                  <a:pt x="9093" y="937"/>
                  <a:pt x="9093" y="1000"/>
                </a:cubicBezTo>
                <a:cubicBezTo>
                  <a:pt x="9093" y="1000"/>
                  <a:pt x="9093" y="1000"/>
                  <a:pt x="9093" y="1000"/>
                </a:cubicBezTo>
                <a:cubicBezTo>
                  <a:pt x="9031" y="1000"/>
                  <a:pt x="8937" y="1031"/>
                  <a:pt x="8875" y="1062"/>
                </a:cubicBezTo>
                <a:cubicBezTo>
                  <a:pt x="8875" y="1062"/>
                  <a:pt x="8875" y="1062"/>
                  <a:pt x="8875" y="1062"/>
                </a:cubicBezTo>
                <a:cubicBezTo>
                  <a:pt x="8750" y="1125"/>
                  <a:pt x="8625" y="1250"/>
                  <a:pt x="8531" y="1344"/>
                </a:cubicBezTo>
                <a:cubicBezTo>
                  <a:pt x="8500" y="1344"/>
                  <a:pt x="8468" y="1375"/>
                  <a:pt x="8468" y="1406"/>
                </a:cubicBezTo>
                <a:cubicBezTo>
                  <a:pt x="8531" y="1406"/>
                  <a:pt x="8562" y="1344"/>
                  <a:pt x="8625" y="1344"/>
                </a:cubicBezTo>
                <a:cubicBezTo>
                  <a:pt x="8531" y="1406"/>
                  <a:pt x="8437" y="1500"/>
                  <a:pt x="8312" y="1562"/>
                </a:cubicBezTo>
                <a:cubicBezTo>
                  <a:pt x="8343" y="1500"/>
                  <a:pt x="8406" y="1500"/>
                  <a:pt x="8406" y="1406"/>
                </a:cubicBezTo>
                <a:cubicBezTo>
                  <a:pt x="8375" y="1469"/>
                  <a:pt x="8312" y="1531"/>
                  <a:pt x="8250" y="1469"/>
                </a:cubicBezTo>
                <a:cubicBezTo>
                  <a:pt x="8250" y="1469"/>
                  <a:pt x="8250" y="1469"/>
                  <a:pt x="8218" y="1469"/>
                </a:cubicBezTo>
                <a:cubicBezTo>
                  <a:pt x="8156" y="1500"/>
                  <a:pt x="8093" y="1531"/>
                  <a:pt x="8031" y="1594"/>
                </a:cubicBezTo>
                <a:cubicBezTo>
                  <a:pt x="8031" y="1594"/>
                  <a:pt x="8000" y="1594"/>
                  <a:pt x="8031" y="1625"/>
                </a:cubicBezTo>
                <a:cubicBezTo>
                  <a:pt x="8031" y="1625"/>
                  <a:pt x="8031" y="1625"/>
                  <a:pt x="8062" y="1625"/>
                </a:cubicBezTo>
                <a:cubicBezTo>
                  <a:pt x="7937" y="1750"/>
                  <a:pt x="7812" y="1875"/>
                  <a:pt x="7718" y="2031"/>
                </a:cubicBezTo>
                <a:cubicBezTo>
                  <a:pt x="7718" y="2094"/>
                  <a:pt x="7656" y="2125"/>
                  <a:pt x="7687" y="2187"/>
                </a:cubicBezTo>
                <a:cubicBezTo>
                  <a:pt x="7750" y="2094"/>
                  <a:pt x="7812" y="1969"/>
                  <a:pt x="7875" y="1875"/>
                </a:cubicBezTo>
                <a:cubicBezTo>
                  <a:pt x="7937" y="1781"/>
                  <a:pt x="8031" y="1687"/>
                  <a:pt x="8125" y="1625"/>
                </a:cubicBezTo>
                <a:cubicBezTo>
                  <a:pt x="8187" y="1594"/>
                  <a:pt x="8125" y="1625"/>
                  <a:pt x="8156" y="1656"/>
                </a:cubicBezTo>
                <a:cubicBezTo>
                  <a:pt x="8125" y="1656"/>
                  <a:pt x="8093" y="1687"/>
                  <a:pt x="8093" y="1687"/>
                </a:cubicBezTo>
                <a:cubicBezTo>
                  <a:pt x="7906" y="1875"/>
                  <a:pt x="7781" y="2094"/>
                  <a:pt x="7656" y="2312"/>
                </a:cubicBezTo>
                <a:cubicBezTo>
                  <a:pt x="7625" y="2344"/>
                  <a:pt x="7593" y="2406"/>
                  <a:pt x="7531" y="2406"/>
                </a:cubicBezTo>
                <a:cubicBezTo>
                  <a:pt x="7531" y="2406"/>
                  <a:pt x="7531" y="2406"/>
                  <a:pt x="7531" y="2406"/>
                </a:cubicBezTo>
                <a:cubicBezTo>
                  <a:pt x="7593" y="2375"/>
                  <a:pt x="7625" y="2312"/>
                  <a:pt x="7656" y="2250"/>
                </a:cubicBezTo>
                <a:cubicBezTo>
                  <a:pt x="7625" y="2219"/>
                  <a:pt x="7625" y="2281"/>
                  <a:pt x="7593" y="2250"/>
                </a:cubicBezTo>
                <a:cubicBezTo>
                  <a:pt x="7593" y="2250"/>
                  <a:pt x="7593" y="2187"/>
                  <a:pt x="7562" y="2250"/>
                </a:cubicBezTo>
                <a:lnTo>
                  <a:pt x="7562" y="2250"/>
                </a:lnTo>
                <a:cubicBezTo>
                  <a:pt x="7531" y="2281"/>
                  <a:pt x="7500" y="2312"/>
                  <a:pt x="7468" y="2344"/>
                </a:cubicBezTo>
                <a:cubicBezTo>
                  <a:pt x="7531" y="2312"/>
                  <a:pt x="7562" y="2281"/>
                  <a:pt x="7593" y="2250"/>
                </a:cubicBezTo>
                <a:cubicBezTo>
                  <a:pt x="7625" y="2281"/>
                  <a:pt x="7593" y="2281"/>
                  <a:pt x="7593" y="2312"/>
                </a:cubicBezTo>
                <a:cubicBezTo>
                  <a:pt x="7562" y="2344"/>
                  <a:pt x="7531" y="2344"/>
                  <a:pt x="7531" y="2406"/>
                </a:cubicBezTo>
                <a:cubicBezTo>
                  <a:pt x="7468" y="2469"/>
                  <a:pt x="7406" y="2531"/>
                  <a:pt x="7375" y="2594"/>
                </a:cubicBezTo>
                <a:cubicBezTo>
                  <a:pt x="7343" y="2625"/>
                  <a:pt x="7343" y="2625"/>
                  <a:pt x="7343" y="2625"/>
                </a:cubicBezTo>
                <a:cubicBezTo>
                  <a:pt x="7343" y="2625"/>
                  <a:pt x="7343" y="2625"/>
                  <a:pt x="7312" y="2625"/>
                </a:cubicBezTo>
                <a:cubicBezTo>
                  <a:pt x="7312" y="2594"/>
                  <a:pt x="7312" y="2594"/>
                  <a:pt x="7281" y="2594"/>
                </a:cubicBezTo>
                <a:cubicBezTo>
                  <a:pt x="7281" y="2656"/>
                  <a:pt x="7218" y="2687"/>
                  <a:pt x="7218" y="2750"/>
                </a:cubicBezTo>
                <a:cubicBezTo>
                  <a:pt x="7218" y="2812"/>
                  <a:pt x="7187" y="2875"/>
                  <a:pt x="7156" y="2906"/>
                </a:cubicBezTo>
                <a:cubicBezTo>
                  <a:pt x="7093" y="3062"/>
                  <a:pt x="6968" y="3219"/>
                  <a:pt x="6875" y="3344"/>
                </a:cubicBezTo>
                <a:cubicBezTo>
                  <a:pt x="6781" y="3437"/>
                  <a:pt x="6750" y="3531"/>
                  <a:pt x="6687" y="3594"/>
                </a:cubicBezTo>
                <a:cubicBezTo>
                  <a:pt x="6656" y="3562"/>
                  <a:pt x="6687" y="3531"/>
                  <a:pt x="6687" y="3500"/>
                </a:cubicBezTo>
                <a:cubicBezTo>
                  <a:pt x="6625" y="3531"/>
                  <a:pt x="6593" y="3594"/>
                  <a:pt x="6562" y="3656"/>
                </a:cubicBezTo>
                <a:cubicBezTo>
                  <a:pt x="6468" y="3875"/>
                  <a:pt x="6375" y="4094"/>
                  <a:pt x="6343" y="4312"/>
                </a:cubicBezTo>
                <a:cubicBezTo>
                  <a:pt x="6343" y="4406"/>
                  <a:pt x="6375" y="4406"/>
                  <a:pt x="6437" y="4406"/>
                </a:cubicBezTo>
                <a:cubicBezTo>
                  <a:pt x="6437" y="4406"/>
                  <a:pt x="6437" y="4406"/>
                  <a:pt x="6468" y="4406"/>
                </a:cubicBezTo>
                <a:cubicBezTo>
                  <a:pt x="6468" y="4406"/>
                  <a:pt x="6500" y="4406"/>
                  <a:pt x="6500" y="4437"/>
                </a:cubicBezTo>
                <a:cubicBezTo>
                  <a:pt x="6500" y="4437"/>
                  <a:pt x="6500" y="4500"/>
                  <a:pt x="6468" y="4469"/>
                </a:cubicBezTo>
                <a:cubicBezTo>
                  <a:pt x="6406" y="4469"/>
                  <a:pt x="6406" y="4500"/>
                  <a:pt x="6406" y="4562"/>
                </a:cubicBezTo>
                <a:cubicBezTo>
                  <a:pt x="6406" y="4594"/>
                  <a:pt x="6406" y="4594"/>
                  <a:pt x="6375" y="4625"/>
                </a:cubicBezTo>
                <a:cubicBezTo>
                  <a:pt x="6343" y="4625"/>
                  <a:pt x="6343" y="4656"/>
                  <a:pt x="6343" y="4687"/>
                </a:cubicBezTo>
                <a:cubicBezTo>
                  <a:pt x="6343" y="4656"/>
                  <a:pt x="6312" y="4687"/>
                  <a:pt x="6312" y="4719"/>
                </a:cubicBezTo>
                <a:cubicBezTo>
                  <a:pt x="6281" y="4781"/>
                  <a:pt x="6250" y="4875"/>
                  <a:pt x="6250" y="4937"/>
                </a:cubicBezTo>
                <a:cubicBezTo>
                  <a:pt x="6250" y="4969"/>
                  <a:pt x="6218" y="5000"/>
                  <a:pt x="6281" y="5031"/>
                </a:cubicBezTo>
                <a:cubicBezTo>
                  <a:pt x="6281" y="5031"/>
                  <a:pt x="6281" y="5031"/>
                  <a:pt x="6281" y="5062"/>
                </a:cubicBezTo>
                <a:cubicBezTo>
                  <a:pt x="6250" y="5219"/>
                  <a:pt x="6187" y="5344"/>
                  <a:pt x="6125" y="5500"/>
                </a:cubicBezTo>
                <a:cubicBezTo>
                  <a:pt x="6093" y="5625"/>
                  <a:pt x="6031" y="5750"/>
                  <a:pt x="5968" y="5875"/>
                </a:cubicBezTo>
                <a:cubicBezTo>
                  <a:pt x="5968" y="5875"/>
                  <a:pt x="5968" y="5906"/>
                  <a:pt x="6000" y="5906"/>
                </a:cubicBezTo>
                <a:cubicBezTo>
                  <a:pt x="6031" y="5906"/>
                  <a:pt x="6000" y="5937"/>
                  <a:pt x="6000" y="5969"/>
                </a:cubicBezTo>
                <a:cubicBezTo>
                  <a:pt x="6000" y="5969"/>
                  <a:pt x="5968" y="6000"/>
                  <a:pt x="5968" y="5969"/>
                </a:cubicBezTo>
                <a:cubicBezTo>
                  <a:pt x="5968" y="5937"/>
                  <a:pt x="5937" y="5937"/>
                  <a:pt x="5937" y="5969"/>
                </a:cubicBezTo>
                <a:cubicBezTo>
                  <a:pt x="5906" y="5969"/>
                  <a:pt x="5906" y="5969"/>
                  <a:pt x="5937" y="6000"/>
                </a:cubicBezTo>
                <a:cubicBezTo>
                  <a:pt x="5968" y="6062"/>
                  <a:pt x="5906" y="6094"/>
                  <a:pt x="5875" y="6156"/>
                </a:cubicBezTo>
                <a:cubicBezTo>
                  <a:pt x="5812" y="6219"/>
                  <a:pt x="5750" y="6281"/>
                  <a:pt x="5687" y="6375"/>
                </a:cubicBezTo>
                <a:cubicBezTo>
                  <a:pt x="5625" y="6437"/>
                  <a:pt x="5531" y="6500"/>
                  <a:pt x="5468" y="6594"/>
                </a:cubicBezTo>
                <a:cubicBezTo>
                  <a:pt x="5468" y="6594"/>
                  <a:pt x="5468" y="6594"/>
                  <a:pt x="5468" y="6594"/>
                </a:cubicBezTo>
                <a:cubicBezTo>
                  <a:pt x="5593" y="6562"/>
                  <a:pt x="5625" y="6469"/>
                  <a:pt x="5718" y="6406"/>
                </a:cubicBezTo>
                <a:cubicBezTo>
                  <a:pt x="5718" y="6375"/>
                  <a:pt x="5750" y="6375"/>
                  <a:pt x="5750" y="6344"/>
                </a:cubicBezTo>
                <a:cubicBezTo>
                  <a:pt x="5875" y="6219"/>
                  <a:pt x="5968" y="6062"/>
                  <a:pt x="6062" y="5906"/>
                </a:cubicBezTo>
                <a:cubicBezTo>
                  <a:pt x="6062" y="5906"/>
                  <a:pt x="6062" y="5906"/>
                  <a:pt x="6062" y="5906"/>
                </a:cubicBezTo>
                <a:cubicBezTo>
                  <a:pt x="6093" y="5844"/>
                  <a:pt x="6125" y="5812"/>
                  <a:pt x="6156" y="5750"/>
                </a:cubicBezTo>
                <a:cubicBezTo>
                  <a:pt x="6156" y="5812"/>
                  <a:pt x="6125" y="5875"/>
                  <a:pt x="6062" y="5906"/>
                </a:cubicBezTo>
                <a:lnTo>
                  <a:pt x="6062" y="5906"/>
                </a:lnTo>
                <a:cubicBezTo>
                  <a:pt x="6062" y="5906"/>
                  <a:pt x="6062" y="5906"/>
                  <a:pt x="6062" y="5906"/>
                </a:cubicBezTo>
                <a:cubicBezTo>
                  <a:pt x="6093" y="5969"/>
                  <a:pt x="6031" y="6031"/>
                  <a:pt x="6000" y="6062"/>
                </a:cubicBezTo>
                <a:cubicBezTo>
                  <a:pt x="5937" y="6156"/>
                  <a:pt x="5875" y="6281"/>
                  <a:pt x="5781" y="6375"/>
                </a:cubicBezTo>
                <a:cubicBezTo>
                  <a:pt x="5687" y="6469"/>
                  <a:pt x="5625" y="6594"/>
                  <a:pt x="5531" y="6687"/>
                </a:cubicBezTo>
                <a:cubicBezTo>
                  <a:pt x="5312" y="6906"/>
                  <a:pt x="5093" y="7156"/>
                  <a:pt x="4937" y="7469"/>
                </a:cubicBezTo>
                <a:cubicBezTo>
                  <a:pt x="4812" y="7687"/>
                  <a:pt x="4750" y="7937"/>
                  <a:pt x="4750" y="8187"/>
                </a:cubicBezTo>
                <a:cubicBezTo>
                  <a:pt x="4750" y="8250"/>
                  <a:pt x="4750" y="8312"/>
                  <a:pt x="4781" y="8375"/>
                </a:cubicBezTo>
                <a:cubicBezTo>
                  <a:pt x="4843" y="8469"/>
                  <a:pt x="4812" y="8594"/>
                  <a:pt x="4718" y="8687"/>
                </a:cubicBezTo>
                <a:cubicBezTo>
                  <a:pt x="4687" y="8719"/>
                  <a:pt x="4593" y="8750"/>
                  <a:pt x="4562" y="8812"/>
                </a:cubicBezTo>
                <a:cubicBezTo>
                  <a:pt x="4562" y="8812"/>
                  <a:pt x="4531" y="8812"/>
                  <a:pt x="4531" y="8844"/>
                </a:cubicBezTo>
                <a:cubicBezTo>
                  <a:pt x="4375" y="8937"/>
                  <a:pt x="4250" y="9094"/>
                  <a:pt x="4156" y="9250"/>
                </a:cubicBezTo>
                <a:cubicBezTo>
                  <a:pt x="4062" y="9437"/>
                  <a:pt x="4000" y="9625"/>
                  <a:pt x="4000" y="9812"/>
                </a:cubicBezTo>
                <a:cubicBezTo>
                  <a:pt x="4000" y="10000"/>
                  <a:pt x="4062" y="10187"/>
                  <a:pt x="4093" y="10375"/>
                </a:cubicBezTo>
                <a:cubicBezTo>
                  <a:pt x="4125" y="10500"/>
                  <a:pt x="4218" y="10594"/>
                  <a:pt x="4218" y="10687"/>
                </a:cubicBezTo>
                <a:cubicBezTo>
                  <a:pt x="4218" y="10750"/>
                  <a:pt x="4250" y="10781"/>
                  <a:pt x="4250" y="10844"/>
                </a:cubicBezTo>
                <a:cubicBezTo>
                  <a:pt x="4218" y="10875"/>
                  <a:pt x="4218" y="10937"/>
                  <a:pt x="4156" y="10969"/>
                </a:cubicBezTo>
                <a:cubicBezTo>
                  <a:pt x="4031" y="11125"/>
                  <a:pt x="3906" y="11281"/>
                  <a:pt x="3843" y="11437"/>
                </a:cubicBezTo>
                <a:cubicBezTo>
                  <a:pt x="3812" y="11469"/>
                  <a:pt x="3812" y="11531"/>
                  <a:pt x="3781" y="11531"/>
                </a:cubicBezTo>
                <a:cubicBezTo>
                  <a:pt x="3750" y="11594"/>
                  <a:pt x="3750" y="11625"/>
                  <a:pt x="3750" y="11687"/>
                </a:cubicBezTo>
                <a:cubicBezTo>
                  <a:pt x="3718" y="11719"/>
                  <a:pt x="3718" y="11719"/>
                  <a:pt x="3718" y="11750"/>
                </a:cubicBezTo>
                <a:cubicBezTo>
                  <a:pt x="3687" y="11844"/>
                  <a:pt x="3656" y="11937"/>
                  <a:pt x="3687" y="12062"/>
                </a:cubicBezTo>
                <a:cubicBezTo>
                  <a:pt x="3687" y="12062"/>
                  <a:pt x="3687" y="12062"/>
                  <a:pt x="3687" y="12062"/>
                </a:cubicBezTo>
                <a:cubicBezTo>
                  <a:pt x="3687" y="12187"/>
                  <a:pt x="3593" y="12281"/>
                  <a:pt x="3468" y="12281"/>
                </a:cubicBezTo>
                <a:cubicBezTo>
                  <a:pt x="3312" y="12312"/>
                  <a:pt x="3218" y="12281"/>
                  <a:pt x="3187" y="12125"/>
                </a:cubicBezTo>
                <a:cubicBezTo>
                  <a:pt x="3156" y="12125"/>
                  <a:pt x="3156" y="12125"/>
                  <a:pt x="3156" y="12125"/>
                </a:cubicBezTo>
                <a:cubicBezTo>
                  <a:pt x="3156" y="12125"/>
                  <a:pt x="3156" y="12125"/>
                  <a:pt x="3156" y="12156"/>
                </a:cubicBezTo>
                <a:cubicBezTo>
                  <a:pt x="3125" y="12187"/>
                  <a:pt x="3125" y="12219"/>
                  <a:pt x="3156" y="12281"/>
                </a:cubicBezTo>
                <a:cubicBezTo>
                  <a:pt x="3218" y="12375"/>
                  <a:pt x="3312" y="12406"/>
                  <a:pt x="3406" y="12375"/>
                </a:cubicBezTo>
                <a:cubicBezTo>
                  <a:pt x="3468" y="12375"/>
                  <a:pt x="3500" y="12375"/>
                  <a:pt x="3562" y="12344"/>
                </a:cubicBezTo>
                <a:cubicBezTo>
                  <a:pt x="3468" y="12437"/>
                  <a:pt x="3375" y="12500"/>
                  <a:pt x="3281" y="12531"/>
                </a:cubicBezTo>
                <a:cubicBezTo>
                  <a:pt x="3437" y="12594"/>
                  <a:pt x="3531" y="12500"/>
                  <a:pt x="3687" y="12437"/>
                </a:cubicBezTo>
                <a:cubicBezTo>
                  <a:pt x="3656" y="12500"/>
                  <a:pt x="3593" y="12531"/>
                  <a:pt x="3593" y="12562"/>
                </a:cubicBezTo>
                <a:cubicBezTo>
                  <a:pt x="3562" y="12594"/>
                  <a:pt x="3531" y="12625"/>
                  <a:pt x="3562" y="12625"/>
                </a:cubicBezTo>
                <a:cubicBezTo>
                  <a:pt x="3593" y="12656"/>
                  <a:pt x="3593" y="12625"/>
                  <a:pt x="3625" y="12625"/>
                </a:cubicBezTo>
                <a:cubicBezTo>
                  <a:pt x="3656" y="12625"/>
                  <a:pt x="3687" y="12562"/>
                  <a:pt x="3781" y="12562"/>
                </a:cubicBezTo>
                <a:cubicBezTo>
                  <a:pt x="3687" y="12656"/>
                  <a:pt x="3625" y="12750"/>
                  <a:pt x="3531" y="12812"/>
                </a:cubicBezTo>
                <a:cubicBezTo>
                  <a:pt x="3500" y="12812"/>
                  <a:pt x="3437" y="12812"/>
                  <a:pt x="3437" y="12812"/>
                </a:cubicBezTo>
                <a:cubicBezTo>
                  <a:pt x="3250" y="12906"/>
                  <a:pt x="3187" y="12875"/>
                  <a:pt x="3062" y="12781"/>
                </a:cubicBezTo>
                <a:cubicBezTo>
                  <a:pt x="3031" y="12781"/>
                  <a:pt x="3031" y="12750"/>
                  <a:pt x="3000" y="12781"/>
                </a:cubicBezTo>
                <a:cubicBezTo>
                  <a:pt x="3000" y="12781"/>
                  <a:pt x="2968" y="12812"/>
                  <a:pt x="3000" y="12844"/>
                </a:cubicBezTo>
                <a:cubicBezTo>
                  <a:pt x="3062" y="12906"/>
                  <a:pt x="3125" y="12969"/>
                  <a:pt x="3218" y="12969"/>
                </a:cubicBezTo>
                <a:cubicBezTo>
                  <a:pt x="3312" y="13031"/>
                  <a:pt x="3406" y="13062"/>
                  <a:pt x="3500" y="13000"/>
                </a:cubicBezTo>
                <a:cubicBezTo>
                  <a:pt x="3500" y="13000"/>
                  <a:pt x="3500" y="13000"/>
                  <a:pt x="3500" y="13000"/>
                </a:cubicBezTo>
                <a:cubicBezTo>
                  <a:pt x="3562" y="13000"/>
                  <a:pt x="3593" y="12969"/>
                  <a:pt x="3656" y="12969"/>
                </a:cubicBezTo>
                <a:cubicBezTo>
                  <a:pt x="3625" y="13000"/>
                  <a:pt x="3625" y="13031"/>
                  <a:pt x="3625" y="13062"/>
                </a:cubicBezTo>
                <a:cubicBezTo>
                  <a:pt x="3593" y="13062"/>
                  <a:pt x="3562" y="13094"/>
                  <a:pt x="3531" y="13094"/>
                </a:cubicBezTo>
                <a:cubicBezTo>
                  <a:pt x="3500" y="13094"/>
                  <a:pt x="3468" y="13125"/>
                  <a:pt x="3500" y="13156"/>
                </a:cubicBezTo>
                <a:cubicBezTo>
                  <a:pt x="3500" y="13156"/>
                  <a:pt x="3531" y="13156"/>
                  <a:pt x="3531" y="13187"/>
                </a:cubicBezTo>
                <a:cubicBezTo>
                  <a:pt x="3562" y="13187"/>
                  <a:pt x="3562" y="13156"/>
                  <a:pt x="3593" y="13156"/>
                </a:cubicBezTo>
                <a:cubicBezTo>
                  <a:pt x="3593" y="13125"/>
                  <a:pt x="3593" y="13094"/>
                  <a:pt x="3625" y="13094"/>
                </a:cubicBezTo>
                <a:cubicBezTo>
                  <a:pt x="3625" y="13125"/>
                  <a:pt x="3593" y="13156"/>
                  <a:pt x="3625" y="13187"/>
                </a:cubicBezTo>
                <a:cubicBezTo>
                  <a:pt x="3718" y="13250"/>
                  <a:pt x="3625" y="13312"/>
                  <a:pt x="3625" y="13344"/>
                </a:cubicBezTo>
                <a:cubicBezTo>
                  <a:pt x="3625" y="13375"/>
                  <a:pt x="3593" y="13406"/>
                  <a:pt x="3593" y="13406"/>
                </a:cubicBezTo>
                <a:cubicBezTo>
                  <a:pt x="3593" y="13625"/>
                  <a:pt x="3562" y="13812"/>
                  <a:pt x="3562" y="14031"/>
                </a:cubicBezTo>
                <a:cubicBezTo>
                  <a:pt x="3593" y="14000"/>
                  <a:pt x="3593" y="13937"/>
                  <a:pt x="3593" y="13906"/>
                </a:cubicBezTo>
                <a:cubicBezTo>
                  <a:pt x="3593" y="13906"/>
                  <a:pt x="3593" y="13875"/>
                  <a:pt x="3593" y="13875"/>
                </a:cubicBezTo>
                <a:cubicBezTo>
                  <a:pt x="3593" y="13875"/>
                  <a:pt x="3625" y="13875"/>
                  <a:pt x="3625" y="13906"/>
                </a:cubicBezTo>
                <a:cubicBezTo>
                  <a:pt x="3625" y="13937"/>
                  <a:pt x="3687" y="13969"/>
                  <a:pt x="3656" y="14031"/>
                </a:cubicBezTo>
                <a:cubicBezTo>
                  <a:pt x="3593" y="14125"/>
                  <a:pt x="3593" y="14250"/>
                  <a:pt x="3562" y="14344"/>
                </a:cubicBezTo>
                <a:cubicBezTo>
                  <a:pt x="3562" y="14469"/>
                  <a:pt x="3562" y="14562"/>
                  <a:pt x="3625" y="14687"/>
                </a:cubicBezTo>
                <a:cubicBezTo>
                  <a:pt x="3687" y="14781"/>
                  <a:pt x="3781" y="14844"/>
                  <a:pt x="3843" y="14844"/>
                </a:cubicBezTo>
                <a:cubicBezTo>
                  <a:pt x="3781" y="14781"/>
                  <a:pt x="3718" y="14719"/>
                  <a:pt x="3687" y="14656"/>
                </a:cubicBezTo>
                <a:cubicBezTo>
                  <a:pt x="3656" y="14531"/>
                  <a:pt x="3656" y="14406"/>
                  <a:pt x="3656" y="14281"/>
                </a:cubicBezTo>
                <a:cubicBezTo>
                  <a:pt x="3656" y="14281"/>
                  <a:pt x="3687" y="14250"/>
                  <a:pt x="3687" y="14281"/>
                </a:cubicBezTo>
                <a:cubicBezTo>
                  <a:pt x="3687" y="14281"/>
                  <a:pt x="3656" y="14344"/>
                  <a:pt x="3718" y="14344"/>
                </a:cubicBezTo>
                <a:cubicBezTo>
                  <a:pt x="3718" y="14344"/>
                  <a:pt x="3718" y="14344"/>
                  <a:pt x="3718" y="14344"/>
                </a:cubicBezTo>
                <a:cubicBezTo>
                  <a:pt x="3718" y="14437"/>
                  <a:pt x="3750" y="14531"/>
                  <a:pt x="3812" y="14625"/>
                </a:cubicBezTo>
                <a:cubicBezTo>
                  <a:pt x="3812" y="14625"/>
                  <a:pt x="3812" y="14656"/>
                  <a:pt x="3843" y="14687"/>
                </a:cubicBezTo>
                <a:cubicBezTo>
                  <a:pt x="3906" y="14750"/>
                  <a:pt x="3968" y="14812"/>
                  <a:pt x="4031" y="14875"/>
                </a:cubicBezTo>
                <a:cubicBezTo>
                  <a:pt x="4062" y="14906"/>
                  <a:pt x="4093" y="14969"/>
                  <a:pt x="4156" y="14969"/>
                </a:cubicBezTo>
                <a:cubicBezTo>
                  <a:pt x="4250" y="14969"/>
                  <a:pt x="4343" y="15000"/>
                  <a:pt x="4437" y="15062"/>
                </a:cubicBezTo>
                <a:cubicBezTo>
                  <a:pt x="4468" y="15094"/>
                  <a:pt x="4531" y="15062"/>
                  <a:pt x="4593" y="15094"/>
                </a:cubicBezTo>
                <a:cubicBezTo>
                  <a:pt x="4625" y="15094"/>
                  <a:pt x="4625" y="15062"/>
                  <a:pt x="4593" y="15031"/>
                </a:cubicBezTo>
                <a:cubicBezTo>
                  <a:pt x="4593" y="15000"/>
                  <a:pt x="4593" y="14937"/>
                  <a:pt x="4656" y="14906"/>
                </a:cubicBezTo>
                <a:cubicBezTo>
                  <a:pt x="4687" y="14906"/>
                  <a:pt x="4718" y="14937"/>
                  <a:pt x="4750" y="14937"/>
                </a:cubicBezTo>
                <a:cubicBezTo>
                  <a:pt x="4718" y="14937"/>
                  <a:pt x="4718" y="14969"/>
                  <a:pt x="4718" y="15000"/>
                </a:cubicBezTo>
                <a:cubicBezTo>
                  <a:pt x="4718" y="15062"/>
                  <a:pt x="4750" y="15031"/>
                  <a:pt x="4781" y="15000"/>
                </a:cubicBezTo>
                <a:cubicBezTo>
                  <a:pt x="4812" y="15000"/>
                  <a:pt x="4843" y="14969"/>
                  <a:pt x="4875" y="14969"/>
                </a:cubicBezTo>
                <a:cubicBezTo>
                  <a:pt x="4906" y="14969"/>
                  <a:pt x="4937" y="14969"/>
                  <a:pt x="4937" y="14969"/>
                </a:cubicBezTo>
                <a:cubicBezTo>
                  <a:pt x="4937" y="14969"/>
                  <a:pt x="4937" y="14969"/>
                  <a:pt x="4937" y="14969"/>
                </a:cubicBezTo>
                <a:cubicBezTo>
                  <a:pt x="4937" y="14969"/>
                  <a:pt x="4937" y="14969"/>
                  <a:pt x="4937" y="14969"/>
                </a:cubicBezTo>
                <a:cubicBezTo>
                  <a:pt x="4937" y="14969"/>
                  <a:pt x="4937" y="14969"/>
                  <a:pt x="4937" y="14969"/>
                </a:cubicBezTo>
                <a:cubicBezTo>
                  <a:pt x="5000" y="14937"/>
                  <a:pt x="5031" y="15000"/>
                  <a:pt x="5031" y="15031"/>
                </a:cubicBezTo>
                <a:cubicBezTo>
                  <a:pt x="5031" y="15062"/>
                  <a:pt x="5093" y="15094"/>
                  <a:pt x="5031" y="15094"/>
                </a:cubicBezTo>
                <a:cubicBezTo>
                  <a:pt x="5000" y="15094"/>
                  <a:pt x="4968" y="15094"/>
                  <a:pt x="4937" y="15125"/>
                </a:cubicBezTo>
                <a:cubicBezTo>
                  <a:pt x="4875" y="15062"/>
                  <a:pt x="4812" y="15094"/>
                  <a:pt x="4750" y="15125"/>
                </a:cubicBezTo>
                <a:cubicBezTo>
                  <a:pt x="4687" y="15125"/>
                  <a:pt x="4625" y="15094"/>
                  <a:pt x="4625" y="15125"/>
                </a:cubicBezTo>
                <a:cubicBezTo>
                  <a:pt x="4593" y="15187"/>
                  <a:pt x="4531" y="15187"/>
                  <a:pt x="4500" y="15250"/>
                </a:cubicBezTo>
                <a:cubicBezTo>
                  <a:pt x="4500" y="15250"/>
                  <a:pt x="4500" y="15250"/>
                  <a:pt x="4468" y="15281"/>
                </a:cubicBezTo>
                <a:cubicBezTo>
                  <a:pt x="4468" y="15281"/>
                  <a:pt x="4468" y="15281"/>
                  <a:pt x="4468" y="15281"/>
                </a:cubicBezTo>
                <a:cubicBezTo>
                  <a:pt x="4562" y="15281"/>
                  <a:pt x="4656" y="15312"/>
                  <a:pt x="4750" y="15312"/>
                </a:cubicBezTo>
                <a:cubicBezTo>
                  <a:pt x="4750" y="15312"/>
                  <a:pt x="4750" y="15312"/>
                  <a:pt x="4750" y="15312"/>
                </a:cubicBezTo>
                <a:cubicBezTo>
                  <a:pt x="4750" y="15312"/>
                  <a:pt x="4750" y="15312"/>
                  <a:pt x="4750" y="15312"/>
                </a:cubicBezTo>
                <a:cubicBezTo>
                  <a:pt x="4812" y="15344"/>
                  <a:pt x="4906" y="15312"/>
                  <a:pt x="4968" y="15344"/>
                </a:cubicBezTo>
                <a:cubicBezTo>
                  <a:pt x="5187" y="15375"/>
                  <a:pt x="5375" y="15437"/>
                  <a:pt x="5593" y="15469"/>
                </a:cubicBezTo>
                <a:cubicBezTo>
                  <a:pt x="5656" y="15500"/>
                  <a:pt x="5718" y="15500"/>
                  <a:pt x="5750" y="15531"/>
                </a:cubicBezTo>
                <a:cubicBezTo>
                  <a:pt x="5781" y="15562"/>
                  <a:pt x="5812" y="15562"/>
                  <a:pt x="5843" y="15562"/>
                </a:cubicBezTo>
                <a:cubicBezTo>
                  <a:pt x="5843" y="15562"/>
                  <a:pt x="5875" y="15562"/>
                  <a:pt x="5906" y="15594"/>
                </a:cubicBezTo>
                <a:cubicBezTo>
                  <a:pt x="5937" y="15594"/>
                  <a:pt x="6000" y="15625"/>
                  <a:pt x="6031" y="15625"/>
                </a:cubicBezTo>
                <a:cubicBezTo>
                  <a:pt x="6156" y="15687"/>
                  <a:pt x="6281" y="15719"/>
                  <a:pt x="6375" y="15781"/>
                </a:cubicBezTo>
                <a:cubicBezTo>
                  <a:pt x="6500" y="15812"/>
                  <a:pt x="6593" y="15875"/>
                  <a:pt x="6718" y="15937"/>
                </a:cubicBezTo>
                <a:cubicBezTo>
                  <a:pt x="6843" y="15969"/>
                  <a:pt x="7000" y="16031"/>
                  <a:pt x="7125" y="16094"/>
                </a:cubicBezTo>
                <a:cubicBezTo>
                  <a:pt x="7343" y="16156"/>
                  <a:pt x="7562" y="16219"/>
                  <a:pt x="7750" y="16281"/>
                </a:cubicBezTo>
                <a:cubicBezTo>
                  <a:pt x="7843" y="16344"/>
                  <a:pt x="7968" y="16375"/>
                  <a:pt x="8062" y="16406"/>
                </a:cubicBezTo>
                <a:cubicBezTo>
                  <a:pt x="8125" y="16469"/>
                  <a:pt x="8187" y="16469"/>
                  <a:pt x="8218" y="16500"/>
                </a:cubicBezTo>
                <a:cubicBezTo>
                  <a:pt x="8250" y="16500"/>
                  <a:pt x="8281" y="16531"/>
                  <a:pt x="8281" y="16500"/>
                </a:cubicBezTo>
                <a:cubicBezTo>
                  <a:pt x="8281" y="16500"/>
                  <a:pt x="8281" y="16469"/>
                  <a:pt x="8250" y="16469"/>
                </a:cubicBezTo>
                <a:cubicBezTo>
                  <a:pt x="8156" y="16437"/>
                  <a:pt x="8093" y="16406"/>
                  <a:pt x="8031" y="16344"/>
                </a:cubicBezTo>
                <a:cubicBezTo>
                  <a:pt x="8062" y="16281"/>
                  <a:pt x="8093" y="16344"/>
                  <a:pt x="8125" y="16312"/>
                </a:cubicBezTo>
                <a:cubicBezTo>
                  <a:pt x="8093" y="16281"/>
                  <a:pt x="8062" y="16250"/>
                  <a:pt x="8031" y="16219"/>
                </a:cubicBezTo>
                <a:cubicBezTo>
                  <a:pt x="8000" y="16219"/>
                  <a:pt x="8000" y="16219"/>
                  <a:pt x="8000" y="16219"/>
                </a:cubicBezTo>
                <a:cubicBezTo>
                  <a:pt x="7937" y="16219"/>
                  <a:pt x="7937" y="16219"/>
                  <a:pt x="7968" y="16250"/>
                </a:cubicBezTo>
                <a:cubicBezTo>
                  <a:pt x="7968" y="16281"/>
                  <a:pt x="8000" y="16281"/>
                  <a:pt x="8000" y="16312"/>
                </a:cubicBezTo>
                <a:cubicBezTo>
                  <a:pt x="7937" y="16312"/>
                  <a:pt x="7875" y="16281"/>
                  <a:pt x="7843" y="16281"/>
                </a:cubicBezTo>
                <a:cubicBezTo>
                  <a:pt x="7718" y="16219"/>
                  <a:pt x="7593" y="16187"/>
                  <a:pt x="7468" y="16156"/>
                </a:cubicBezTo>
                <a:cubicBezTo>
                  <a:pt x="7312" y="16094"/>
                  <a:pt x="7156" y="16031"/>
                  <a:pt x="7000" y="15969"/>
                </a:cubicBezTo>
                <a:cubicBezTo>
                  <a:pt x="6875" y="15937"/>
                  <a:pt x="6750" y="15906"/>
                  <a:pt x="6656" y="15844"/>
                </a:cubicBezTo>
                <a:cubicBezTo>
                  <a:pt x="6531" y="15750"/>
                  <a:pt x="6375" y="15687"/>
                  <a:pt x="6218" y="15625"/>
                </a:cubicBezTo>
                <a:cubicBezTo>
                  <a:pt x="6187" y="15625"/>
                  <a:pt x="6156" y="15594"/>
                  <a:pt x="6125" y="15594"/>
                </a:cubicBezTo>
                <a:cubicBezTo>
                  <a:pt x="5906" y="15500"/>
                  <a:pt x="5687" y="15437"/>
                  <a:pt x="5468" y="15375"/>
                </a:cubicBezTo>
                <a:cubicBezTo>
                  <a:pt x="5281" y="15344"/>
                  <a:pt x="5093" y="15281"/>
                  <a:pt x="4906" y="15281"/>
                </a:cubicBezTo>
                <a:cubicBezTo>
                  <a:pt x="4875" y="15281"/>
                  <a:pt x="4812" y="15312"/>
                  <a:pt x="4750" y="15250"/>
                </a:cubicBezTo>
                <a:cubicBezTo>
                  <a:pt x="4718" y="15250"/>
                  <a:pt x="4687" y="15250"/>
                  <a:pt x="4625" y="15250"/>
                </a:cubicBezTo>
                <a:cubicBezTo>
                  <a:pt x="4687" y="15250"/>
                  <a:pt x="4718" y="15250"/>
                  <a:pt x="4750" y="15250"/>
                </a:cubicBezTo>
                <a:cubicBezTo>
                  <a:pt x="4781" y="15219"/>
                  <a:pt x="4812" y="15219"/>
                  <a:pt x="4843" y="15187"/>
                </a:cubicBezTo>
                <a:cubicBezTo>
                  <a:pt x="4812" y="15187"/>
                  <a:pt x="4750" y="15187"/>
                  <a:pt x="4718" y="15187"/>
                </a:cubicBezTo>
                <a:cubicBezTo>
                  <a:pt x="4718" y="15156"/>
                  <a:pt x="4750" y="15156"/>
                  <a:pt x="4750" y="15156"/>
                </a:cubicBezTo>
                <a:cubicBezTo>
                  <a:pt x="4812" y="15156"/>
                  <a:pt x="4875" y="15156"/>
                  <a:pt x="4937" y="15125"/>
                </a:cubicBezTo>
                <a:cubicBezTo>
                  <a:pt x="4968" y="15125"/>
                  <a:pt x="4968" y="15156"/>
                  <a:pt x="5000" y="15156"/>
                </a:cubicBezTo>
                <a:cubicBezTo>
                  <a:pt x="5031" y="15187"/>
                  <a:pt x="5093" y="15156"/>
                  <a:pt x="5125" y="15187"/>
                </a:cubicBezTo>
                <a:cubicBezTo>
                  <a:pt x="5156" y="15187"/>
                  <a:pt x="5187" y="15187"/>
                  <a:pt x="5218" y="15187"/>
                </a:cubicBezTo>
                <a:cubicBezTo>
                  <a:pt x="5312" y="15219"/>
                  <a:pt x="5406" y="15219"/>
                  <a:pt x="5500" y="15250"/>
                </a:cubicBezTo>
                <a:cubicBezTo>
                  <a:pt x="5406" y="15219"/>
                  <a:pt x="5312" y="15219"/>
                  <a:pt x="5218" y="15187"/>
                </a:cubicBezTo>
                <a:cubicBezTo>
                  <a:pt x="5218" y="15219"/>
                  <a:pt x="5187" y="15219"/>
                  <a:pt x="5187" y="15250"/>
                </a:cubicBezTo>
                <a:cubicBezTo>
                  <a:pt x="5218" y="15281"/>
                  <a:pt x="5281" y="15281"/>
                  <a:pt x="5312" y="15281"/>
                </a:cubicBezTo>
                <a:cubicBezTo>
                  <a:pt x="5406" y="15312"/>
                  <a:pt x="5468" y="15312"/>
                  <a:pt x="5562" y="15344"/>
                </a:cubicBezTo>
                <a:cubicBezTo>
                  <a:pt x="5812" y="15406"/>
                  <a:pt x="6062" y="15469"/>
                  <a:pt x="6312" y="15594"/>
                </a:cubicBezTo>
                <a:cubicBezTo>
                  <a:pt x="6406" y="15625"/>
                  <a:pt x="6468" y="15687"/>
                  <a:pt x="6593" y="15719"/>
                </a:cubicBezTo>
                <a:cubicBezTo>
                  <a:pt x="6593" y="15719"/>
                  <a:pt x="6593" y="15719"/>
                  <a:pt x="6593" y="15719"/>
                </a:cubicBezTo>
                <a:cubicBezTo>
                  <a:pt x="6656" y="15750"/>
                  <a:pt x="6718" y="15781"/>
                  <a:pt x="6781" y="15812"/>
                </a:cubicBezTo>
                <a:cubicBezTo>
                  <a:pt x="6875" y="15875"/>
                  <a:pt x="7000" y="15906"/>
                  <a:pt x="7156" y="15937"/>
                </a:cubicBezTo>
                <a:cubicBezTo>
                  <a:pt x="7156" y="15937"/>
                  <a:pt x="7156" y="15937"/>
                  <a:pt x="7156" y="15937"/>
                </a:cubicBezTo>
                <a:cubicBezTo>
                  <a:pt x="7187" y="15969"/>
                  <a:pt x="7218" y="16000"/>
                  <a:pt x="7281" y="15969"/>
                </a:cubicBezTo>
                <a:cubicBezTo>
                  <a:pt x="7250" y="15937"/>
                  <a:pt x="7187" y="15937"/>
                  <a:pt x="7156" y="15937"/>
                </a:cubicBezTo>
                <a:cubicBezTo>
                  <a:pt x="7031" y="15875"/>
                  <a:pt x="6906" y="15844"/>
                  <a:pt x="6781" y="15781"/>
                </a:cubicBezTo>
                <a:cubicBezTo>
                  <a:pt x="6718" y="15750"/>
                  <a:pt x="6656" y="15719"/>
                  <a:pt x="6593" y="15687"/>
                </a:cubicBezTo>
                <a:cubicBezTo>
                  <a:pt x="6531" y="15687"/>
                  <a:pt x="6500" y="15625"/>
                  <a:pt x="6437" y="15625"/>
                </a:cubicBezTo>
                <a:cubicBezTo>
                  <a:pt x="6156" y="15469"/>
                  <a:pt x="5843" y="15344"/>
                  <a:pt x="5500" y="15281"/>
                </a:cubicBezTo>
                <a:cubicBezTo>
                  <a:pt x="5500" y="15281"/>
                  <a:pt x="5500" y="15281"/>
                  <a:pt x="5500" y="15281"/>
                </a:cubicBezTo>
                <a:cubicBezTo>
                  <a:pt x="5625" y="15250"/>
                  <a:pt x="5718" y="15312"/>
                  <a:pt x="5843" y="15344"/>
                </a:cubicBezTo>
                <a:cubicBezTo>
                  <a:pt x="6000" y="15375"/>
                  <a:pt x="6125" y="15437"/>
                  <a:pt x="6281" y="15469"/>
                </a:cubicBezTo>
                <a:cubicBezTo>
                  <a:pt x="6343" y="15500"/>
                  <a:pt x="6437" y="15531"/>
                  <a:pt x="6531" y="15594"/>
                </a:cubicBezTo>
                <a:cubicBezTo>
                  <a:pt x="6781" y="15719"/>
                  <a:pt x="7031" y="15812"/>
                  <a:pt x="7312" y="15906"/>
                </a:cubicBezTo>
                <a:cubicBezTo>
                  <a:pt x="7531" y="15969"/>
                  <a:pt x="7718" y="16031"/>
                  <a:pt x="7906" y="16125"/>
                </a:cubicBezTo>
                <a:cubicBezTo>
                  <a:pt x="7937" y="16156"/>
                  <a:pt x="8000" y="16156"/>
                  <a:pt x="8000" y="16219"/>
                </a:cubicBezTo>
                <a:cubicBezTo>
                  <a:pt x="8000" y="16219"/>
                  <a:pt x="8000" y="16219"/>
                  <a:pt x="8031" y="16219"/>
                </a:cubicBezTo>
                <a:cubicBezTo>
                  <a:pt x="8031" y="16219"/>
                  <a:pt x="8062" y="16219"/>
                  <a:pt x="8093" y="16219"/>
                </a:cubicBezTo>
                <a:cubicBezTo>
                  <a:pt x="8218" y="16250"/>
                  <a:pt x="8312" y="16375"/>
                  <a:pt x="8437" y="16375"/>
                </a:cubicBezTo>
                <a:cubicBezTo>
                  <a:pt x="8437" y="16375"/>
                  <a:pt x="8468" y="16406"/>
                  <a:pt x="8437" y="16406"/>
                </a:cubicBezTo>
                <a:cubicBezTo>
                  <a:pt x="8437" y="16437"/>
                  <a:pt x="8437" y="16437"/>
                  <a:pt x="8406" y="16437"/>
                </a:cubicBezTo>
                <a:cubicBezTo>
                  <a:pt x="8343" y="16406"/>
                  <a:pt x="8281" y="16375"/>
                  <a:pt x="8187" y="16344"/>
                </a:cubicBezTo>
                <a:cubicBezTo>
                  <a:pt x="8312" y="16437"/>
                  <a:pt x="8437" y="16469"/>
                  <a:pt x="8531" y="16562"/>
                </a:cubicBezTo>
                <a:cubicBezTo>
                  <a:pt x="8468" y="16531"/>
                  <a:pt x="8437" y="16500"/>
                  <a:pt x="8375" y="16531"/>
                </a:cubicBezTo>
                <a:cubicBezTo>
                  <a:pt x="8343" y="16531"/>
                  <a:pt x="8343" y="16531"/>
                  <a:pt x="8343" y="16531"/>
                </a:cubicBezTo>
                <a:cubicBezTo>
                  <a:pt x="8343" y="16531"/>
                  <a:pt x="8343" y="16500"/>
                  <a:pt x="8343" y="16500"/>
                </a:cubicBezTo>
                <a:lnTo>
                  <a:pt x="8343" y="16500"/>
                </a:lnTo>
                <a:cubicBezTo>
                  <a:pt x="8375" y="16500"/>
                  <a:pt x="8375" y="16531"/>
                  <a:pt x="8375" y="16531"/>
                </a:cubicBezTo>
                <a:cubicBezTo>
                  <a:pt x="8375" y="16562"/>
                  <a:pt x="8406" y="16562"/>
                  <a:pt x="8437" y="16594"/>
                </a:cubicBezTo>
                <a:cubicBezTo>
                  <a:pt x="8562" y="16594"/>
                  <a:pt x="8625" y="16687"/>
                  <a:pt x="8750" y="16719"/>
                </a:cubicBezTo>
                <a:cubicBezTo>
                  <a:pt x="8750" y="16719"/>
                  <a:pt x="8812" y="16750"/>
                  <a:pt x="8781" y="16781"/>
                </a:cubicBezTo>
                <a:cubicBezTo>
                  <a:pt x="8781" y="16781"/>
                  <a:pt x="8750" y="16750"/>
                  <a:pt x="8718" y="16750"/>
                </a:cubicBezTo>
                <a:cubicBezTo>
                  <a:pt x="8593" y="16687"/>
                  <a:pt x="8500" y="16625"/>
                  <a:pt x="8343" y="16594"/>
                </a:cubicBezTo>
                <a:cubicBezTo>
                  <a:pt x="8250" y="16594"/>
                  <a:pt x="8125" y="16594"/>
                  <a:pt x="8031" y="16531"/>
                </a:cubicBezTo>
                <a:cubicBezTo>
                  <a:pt x="7968" y="16469"/>
                  <a:pt x="7875" y="16437"/>
                  <a:pt x="7781" y="16406"/>
                </a:cubicBezTo>
                <a:cubicBezTo>
                  <a:pt x="7718" y="16375"/>
                  <a:pt x="7656" y="16344"/>
                  <a:pt x="7593" y="16344"/>
                </a:cubicBezTo>
                <a:cubicBezTo>
                  <a:pt x="7500" y="16312"/>
                  <a:pt x="7406" y="16281"/>
                  <a:pt x="7312" y="16250"/>
                </a:cubicBezTo>
                <a:cubicBezTo>
                  <a:pt x="7281" y="16250"/>
                  <a:pt x="7250" y="16250"/>
                  <a:pt x="7250" y="16219"/>
                </a:cubicBezTo>
                <a:cubicBezTo>
                  <a:pt x="7250" y="16219"/>
                  <a:pt x="7250" y="16219"/>
                  <a:pt x="7250" y="16219"/>
                </a:cubicBezTo>
                <a:cubicBezTo>
                  <a:pt x="7093" y="16219"/>
                  <a:pt x="6968" y="16156"/>
                  <a:pt x="6843" y="16094"/>
                </a:cubicBezTo>
                <a:cubicBezTo>
                  <a:pt x="6718" y="16062"/>
                  <a:pt x="6593" y="16000"/>
                  <a:pt x="6468" y="15937"/>
                </a:cubicBezTo>
                <a:cubicBezTo>
                  <a:pt x="6375" y="15875"/>
                  <a:pt x="6250" y="15812"/>
                  <a:pt x="6125" y="15781"/>
                </a:cubicBezTo>
                <a:cubicBezTo>
                  <a:pt x="5937" y="15719"/>
                  <a:pt x="5718" y="15594"/>
                  <a:pt x="5531" y="15562"/>
                </a:cubicBezTo>
                <a:cubicBezTo>
                  <a:pt x="5468" y="15562"/>
                  <a:pt x="5437" y="15531"/>
                  <a:pt x="5406" y="15500"/>
                </a:cubicBezTo>
                <a:cubicBezTo>
                  <a:pt x="5468" y="15500"/>
                  <a:pt x="5531" y="15500"/>
                  <a:pt x="5562" y="15531"/>
                </a:cubicBezTo>
                <a:cubicBezTo>
                  <a:pt x="5750" y="15594"/>
                  <a:pt x="5937" y="15656"/>
                  <a:pt x="6125" y="15750"/>
                </a:cubicBezTo>
                <a:cubicBezTo>
                  <a:pt x="6250" y="15781"/>
                  <a:pt x="6375" y="15844"/>
                  <a:pt x="6468" y="15906"/>
                </a:cubicBezTo>
                <a:cubicBezTo>
                  <a:pt x="6593" y="15906"/>
                  <a:pt x="6656" y="15969"/>
                  <a:pt x="6750" y="16000"/>
                </a:cubicBezTo>
                <a:cubicBezTo>
                  <a:pt x="6843" y="16062"/>
                  <a:pt x="6937" y="16094"/>
                  <a:pt x="7062" y="16125"/>
                </a:cubicBezTo>
                <a:cubicBezTo>
                  <a:pt x="7125" y="16156"/>
                  <a:pt x="7187" y="16187"/>
                  <a:pt x="7250" y="16219"/>
                </a:cubicBezTo>
                <a:cubicBezTo>
                  <a:pt x="7343" y="16219"/>
                  <a:pt x="7437" y="16281"/>
                  <a:pt x="7562" y="16312"/>
                </a:cubicBezTo>
                <a:cubicBezTo>
                  <a:pt x="7593" y="16312"/>
                  <a:pt x="7625" y="16281"/>
                  <a:pt x="7656" y="16344"/>
                </a:cubicBezTo>
                <a:cubicBezTo>
                  <a:pt x="7656" y="16344"/>
                  <a:pt x="7687" y="16344"/>
                  <a:pt x="7687" y="16344"/>
                </a:cubicBezTo>
                <a:cubicBezTo>
                  <a:pt x="7687" y="16344"/>
                  <a:pt x="7687" y="16344"/>
                  <a:pt x="7687" y="16344"/>
                </a:cubicBezTo>
                <a:lnTo>
                  <a:pt x="7687" y="16344"/>
                </a:lnTo>
                <a:cubicBezTo>
                  <a:pt x="7906" y="16406"/>
                  <a:pt x="8062" y="16500"/>
                  <a:pt x="8250" y="16562"/>
                </a:cubicBezTo>
                <a:cubicBezTo>
                  <a:pt x="8281" y="16594"/>
                  <a:pt x="8312" y="16594"/>
                  <a:pt x="8343" y="16594"/>
                </a:cubicBezTo>
                <a:cubicBezTo>
                  <a:pt x="8343" y="16656"/>
                  <a:pt x="8406" y="16656"/>
                  <a:pt x="8437" y="16656"/>
                </a:cubicBezTo>
                <a:cubicBezTo>
                  <a:pt x="8500" y="16687"/>
                  <a:pt x="8562" y="16719"/>
                  <a:pt x="8593" y="16750"/>
                </a:cubicBezTo>
                <a:cubicBezTo>
                  <a:pt x="8593" y="16781"/>
                  <a:pt x="8562" y="16781"/>
                  <a:pt x="8531" y="16781"/>
                </a:cubicBezTo>
                <a:cubicBezTo>
                  <a:pt x="8625" y="16875"/>
                  <a:pt x="8812" y="16969"/>
                  <a:pt x="8875" y="16937"/>
                </a:cubicBezTo>
                <a:cubicBezTo>
                  <a:pt x="8843" y="16906"/>
                  <a:pt x="8843" y="16906"/>
                  <a:pt x="8843" y="16875"/>
                </a:cubicBezTo>
                <a:cubicBezTo>
                  <a:pt x="8906" y="16875"/>
                  <a:pt x="8937" y="16906"/>
                  <a:pt x="8968" y="16937"/>
                </a:cubicBezTo>
                <a:cubicBezTo>
                  <a:pt x="8906" y="16969"/>
                  <a:pt x="9000" y="17000"/>
                  <a:pt x="8968" y="17062"/>
                </a:cubicBezTo>
                <a:cubicBezTo>
                  <a:pt x="9000" y="17062"/>
                  <a:pt x="9000" y="17062"/>
                  <a:pt x="9031" y="17062"/>
                </a:cubicBezTo>
                <a:cubicBezTo>
                  <a:pt x="9031" y="17000"/>
                  <a:pt x="9093" y="17062"/>
                  <a:pt x="9093" y="17062"/>
                </a:cubicBezTo>
                <a:cubicBezTo>
                  <a:pt x="9093" y="17062"/>
                  <a:pt x="9093" y="17062"/>
                  <a:pt x="9093" y="17062"/>
                </a:cubicBezTo>
                <a:cubicBezTo>
                  <a:pt x="9093" y="17062"/>
                  <a:pt x="9093" y="17062"/>
                  <a:pt x="9125" y="17062"/>
                </a:cubicBezTo>
                <a:cubicBezTo>
                  <a:pt x="9093" y="17062"/>
                  <a:pt x="9093" y="17094"/>
                  <a:pt x="9093" y="17094"/>
                </a:cubicBezTo>
                <a:cubicBezTo>
                  <a:pt x="9062" y="17094"/>
                  <a:pt x="9031" y="17094"/>
                  <a:pt x="9031" y="17062"/>
                </a:cubicBezTo>
                <a:cubicBezTo>
                  <a:pt x="9000" y="17062"/>
                  <a:pt x="9000" y="17062"/>
                  <a:pt x="8968" y="17062"/>
                </a:cubicBezTo>
                <a:cubicBezTo>
                  <a:pt x="8875" y="17031"/>
                  <a:pt x="8781" y="16969"/>
                  <a:pt x="8687" y="16937"/>
                </a:cubicBezTo>
                <a:cubicBezTo>
                  <a:pt x="8625" y="16906"/>
                  <a:pt x="8593" y="16875"/>
                  <a:pt x="8500" y="16875"/>
                </a:cubicBezTo>
                <a:cubicBezTo>
                  <a:pt x="8500" y="16875"/>
                  <a:pt x="8500" y="16875"/>
                  <a:pt x="8500" y="16844"/>
                </a:cubicBezTo>
                <a:cubicBezTo>
                  <a:pt x="8437" y="16812"/>
                  <a:pt x="8375" y="16844"/>
                  <a:pt x="8281" y="16812"/>
                </a:cubicBezTo>
                <a:cubicBezTo>
                  <a:pt x="8343" y="16844"/>
                  <a:pt x="8406" y="16906"/>
                  <a:pt x="8500" y="16875"/>
                </a:cubicBezTo>
                <a:cubicBezTo>
                  <a:pt x="8500" y="16875"/>
                  <a:pt x="8500" y="16875"/>
                  <a:pt x="8500" y="16875"/>
                </a:cubicBezTo>
                <a:cubicBezTo>
                  <a:pt x="8562" y="16937"/>
                  <a:pt x="8625" y="16937"/>
                  <a:pt x="8656" y="17000"/>
                </a:cubicBezTo>
                <a:cubicBezTo>
                  <a:pt x="8625" y="17031"/>
                  <a:pt x="8625" y="17062"/>
                  <a:pt x="8625" y="17094"/>
                </a:cubicBezTo>
                <a:cubicBezTo>
                  <a:pt x="8625" y="17094"/>
                  <a:pt x="8625" y="17094"/>
                  <a:pt x="8625" y="17094"/>
                </a:cubicBezTo>
                <a:cubicBezTo>
                  <a:pt x="8625" y="17094"/>
                  <a:pt x="8593" y="17094"/>
                  <a:pt x="8593" y="17094"/>
                </a:cubicBezTo>
                <a:cubicBezTo>
                  <a:pt x="8500" y="17062"/>
                  <a:pt x="8375" y="17062"/>
                  <a:pt x="8281" y="17000"/>
                </a:cubicBezTo>
                <a:cubicBezTo>
                  <a:pt x="8281" y="16969"/>
                  <a:pt x="8281" y="17000"/>
                  <a:pt x="8250" y="16969"/>
                </a:cubicBezTo>
                <a:cubicBezTo>
                  <a:pt x="8250" y="16937"/>
                  <a:pt x="8281" y="16906"/>
                  <a:pt x="8250" y="16875"/>
                </a:cubicBezTo>
                <a:cubicBezTo>
                  <a:pt x="8218" y="16875"/>
                  <a:pt x="8218" y="16844"/>
                  <a:pt x="8218" y="16844"/>
                </a:cubicBezTo>
                <a:cubicBezTo>
                  <a:pt x="8312" y="16750"/>
                  <a:pt x="8218" y="16750"/>
                  <a:pt x="8187" y="16719"/>
                </a:cubicBezTo>
                <a:cubicBezTo>
                  <a:pt x="8187" y="16687"/>
                  <a:pt x="8156" y="16656"/>
                  <a:pt x="8125" y="16656"/>
                </a:cubicBezTo>
                <a:cubicBezTo>
                  <a:pt x="7968" y="16562"/>
                  <a:pt x="7812" y="16500"/>
                  <a:pt x="7656" y="16437"/>
                </a:cubicBezTo>
                <a:cubicBezTo>
                  <a:pt x="7593" y="16437"/>
                  <a:pt x="7500" y="16375"/>
                  <a:pt x="7437" y="16375"/>
                </a:cubicBezTo>
                <a:cubicBezTo>
                  <a:pt x="7343" y="16344"/>
                  <a:pt x="7250" y="16312"/>
                  <a:pt x="7156" y="16281"/>
                </a:cubicBezTo>
                <a:cubicBezTo>
                  <a:pt x="6968" y="16219"/>
                  <a:pt x="6750" y="16125"/>
                  <a:pt x="6562" y="16062"/>
                </a:cubicBezTo>
                <a:cubicBezTo>
                  <a:pt x="6375" y="15969"/>
                  <a:pt x="6187" y="15875"/>
                  <a:pt x="6000" y="15812"/>
                </a:cubicBezTo>
                <a:cubicBezTo>
                  <a:pt x="5843" y="15719"/>
                  <a:pt x="5687" y="15687"/>
                  <a:pt x="5531" y="15625"/>
                </a:cubicBezTo>
                <a:cubicBezTo>
                  <a:pt x="5375" y="15562"/>
                  <a:pt x="5218" y="15531"/>
                  <a:pt x="5062" y="15500"/>
                </a:cubicBezTo>
                <a:cubicBezTo>
                  <a:pt x="4843" y="15437"/>
                  <a:pt x="4656" y="15406"/>
                  <a:pt x="4468" y="15375"/>
                </a:cubicBezTo>
                <a:cubicBezTo>
                  <a:pt x="4375" y="15375"/>
                  <a:pt x="4281" y="15406"/>
                  <a:pt x="4187" y="15437"/>
                </a:cubicBezTo>
                <a:cubicBezTo>
                  <a:pt x="4281" y="15437"/>
                  <a:pt x="4343" y="15437"/>
                  <a:pt x="4406" y="15437"/>
                </a:cubicBezTo>
                <a:cubicBezTo>
                  <a:pt x="4656" y="15469"/>
                  <a:pt x="4875" y="15500"/>
                  <a:pt x="5125" y="15562"/>
                </a:cubicBezTo>
                <a:cubicBezTo>
                  <a:pt x="5375" y="15625"/>
                  <a:pt x="5593" y="15719"/>
                  <a:pt x="5812" y="15781"/>
                </a:cubicBezTo>
                <a:cubicBezTo>
                  <a:pt x="5937" y="15844"/>
                  <a:pt x="6031" y="15906"/>
                  <a:pt x="6156" y="15937"/>
                </a:cubicBezTo>
                <a:cubicBezTo>
                  <a:pt x="6343" y="16000"/>
                  <a:pt x="6468" y="16062"/>
                  <a:pt x="6625" y="16156"/>
                </a:cubicBezTo>
                <a:cubicBezTo>
                  <a:pt x="6718" y="16187"/>
                  <a:pt x="6812" y="16219"/>
                  <a:pt x="6906" y="16250"/>
                </a:cubicBezTo>
                <a:cubicBezTo>
                  <a:pt x="6968" y="16281"/>
                  <a:pt x="7000" y="16312"/>
                  <a:pt x="7062" y="16312"/>
                </a:cubicBezTo>
                <a:cubicBezTo>
                  <a:pt x="7156" y="16344"/>
                  <a:pt x="7218" y="16375"/>
                  <a:pt x="7312" y="16406"/>
                </a:cubicBezTo>
                <a:cubicBezTo>
                  <a:pt x="7437" y="16437"/>
                  <a:pt x="7593" y="16500"/>
                  <a:pt x="7750" y="16562"/>
                </a:cubicBezTo>
                <a:cubicBezTo>
                  <a:pt x="7812" y="16562"/>
                  <a:pt x="7906" y="16594"/>
                  <a:pt x="7937" y="16656"/>
                </a:cubicBezTo>
                <a:cubicBezTo>
                  <a:pt x="7937" y="16687"/>
                  <a:pt x="7906" y="16656"/>
                  <a:pt x="7875" y="16656"/>
                </a:cubicBezTo>
                <a:cubicBezTo>
                  <a:pt x="7781" y="16656"/>
                  <a:pt x="7718" y="16594"/>
                  <a:pt x="7625" y="16594"/>
                </a:cubicBezTo>
                <a:cubicBezTo>
                  <a:pt x="7531" y="16531"/>
                  <a:pt x="7437" y="16500"/>
                  <a:pt x="7312" y="16500"/>
                </a:cubicBezTo>
                <a:cubicBezTo>
                  <a:pt x="7406" y="16562"/>
                  <a:pt x="7500" y="16594"/>
                  <a:pt x="7625" y="16594"/>
                </a:cubicBezTo>
                <a:cubicBezTo>
                  <a:pt x="7656" y="16625"/>
                  <a:pt x="7687" y="16625"/>
                  <a:pt x="7718" y="16656"/>
                </a:cubicBezTo>
                <a:cubicBezTo>
                  <a:pt x="7843" y="16687"/>
                  <a:pt x="8000" y="16750"/>
                  <a:pt x="8125" y="16844"/>
                </a:cubicBezTo>
                <a:cubicBezTo>
                  <a:pt x="8156" y="16844"/>
                  <a:pt x="8218" y="16875"/>
                  <a:pt x="8218" y="16906"/>
                </a:cubicBezTo>
                <a:cubicBezTo>
                  <a:pt x="8218" y="16937"/>
                  <a:pt x="8218" y="16937"/>
                  <a:pt x="8218" y="16937"/>
                </a:cubicBezTo>
                <a:cubicBezTo>
                  <a:pt x="8218" y="16937"/>
                  <a:pt x="8187" y="16937"/>
                  <a:pt x="8187" y="16937"/>
                </a:cubicBezTo>
                <a:cubicBezTo>
                  <a:pt x="8093" y="16844"/>
                  <a:pt x="7968" y="16812"/>
                  <a:pt x="7843" y="16781"/>
                </a:cubicBezTo>
                <a:cubicBezTo>
                  <a:pt x="7687" y="16719"/>
                  <a:pt x="7531" y="16656"/>
                  <a:pt x="7375" y="16625"/>
                </a:cubicBezTo>
                <a:cubicBezTo>
                  <a:pt x="7125" y="16562"/>
                  <a:pt x="6875" y="16437"/>
                  <a:pt x="6656" y="16344"/>
                </a:cubicBezTo>
                <a:cubicBezTo>
                  <a:pt x="6406" y="16250"/>
                  <a:pt x="6187" y="16125"/>
                  <a:pt x="5937" y="16031"/>
                </a:cubicBezTo>
                <a:cubicBezTo>
                  <a:pt x="5781" y="15969"/>
                  <a:pt x="5593" y="15906"/>
                  <a:pt x="5406" y="15812"/>
                </a:cubicBezTo>
                <a:cubicBezTo>
                  <a:pt x="5062" y="15687"/>
                  <a:pt x="4687" y="15594"/>
                  <a:pt x="4312" y="15562"/>
                </a:cubicBezTo>
                <a:cubicBezTo>
                  <a:pt x="4125" y="15562"/>
                  <a:pt x="4125" y="15562"/>
                  <a:pt x="4031" y="15594"/>
                </a:cubicBezTo>
                <a:cubicBezTo>
                  <a:pt x="4250" y="15594"/>
                  <a:pt x="4468" y="15656"/>
                  <a:pt x="4718" y="15687"/>
                </a:cubicBezTo>
                <a:cubicBezTo>
                  <a:pt x="4843" y="15719"/>
                  <a:pt x="4968" y="15719"/>
                  <a:pt x="5093" y="15781"/>
                </a:cubicBezTo>
                <a:cubicBezTo>
                  <a:pt x="5218" y="15844"/>
                  <a:pt x="5343" y="15875"/>
                  <a:pt x="5500" y="15937"/>
                </a:cubicBezTo>
                <a:cubicBezTo>
                  <a:pt x="5625" y="15969"/>
                  <a:pt x="5781" y="16062"/>
                  <a:pt x="5906" y="16094"/>
                </a:cubicBezTo>
                <a:cubicBezTo>
                  <a:pt x="5968" y="16125"/>
                  <a:pt x="6000" y="16125"/>
                  <a:pt x="6062" y="16156"/>
                </a:cubicBezTo>
                <a:cubicBezTo>
                  <a:pt x="6187" y="16219"/>
                  <a:pt x="6312" y="16250"/>
                  <a:pt x="6437" y="16312"/>
                </a:cubicBezTo>
                <a:cubicBezTo>
                  <a:pt x="6531" y="16344"/>
                  <a:pt x="6625" y="16375"/>
                  <a:pt x="6718" y="16406"/>
                </a:cubicBezTo>
                <a:cubicBezTo>
                  <a:pt x="6812" y="16469"/>
                  <a:pt x="6906" y="16531"/>
                  <a:pt x="7031" y="16562"/>
                </a:cubicBezTo>
                <a:cubicBezTo>
                  <a:pt x="7187" y="16594"/>
                  <a:pt x="7343" y="16656"/>
                  <a:pt x="7500" y="16719"/>
                </a:cubicBezTo>
                <a:cubicBezTo>
                  <a:pt x="7531" y="16719"/>
                  <a:pt x="7562" y="16719"/>
                  <a:pt x="7562" y="16750"/>
                </a:cubicBezTo>
                <a:cubicBezTo>
                  <a:pt x="7562" y="16781"/>
                  <a:pt x="7531" y="16812"/>
                  <a:pt x="7593" y="16844"/>
                </a:cubicBezTo>
                <a:cubicBezTo>
                  <a:pt x="7625" y="16844"/>
                  <a:pt x="7656" y="16875"/>
                  <a:pt x="7687" y="16875"/>
                </a:cubicBezTo>
                <a:cubicBezTo>
                  <a:pt x="7656" y="16812"/>
                  <a:pt x="7562" y="16844"/>
                  <a:pt x="7562" y="16781"/>
                </a:cubicBezTo>
                <a:cubicBezTo>
                  <a:pt x="7750" y="16781"/>
                  <a:pt x="7875" y="16844"/>
                  <a:pt x="8000" y="16906"/>
                </a:cubicBezTo>
                <a:cubicBezTo>
                  <a:pt x="8093" y="16937"/>
                  <a:pt x="8187" y="17000"/>
                  <a:pt x="8250" y="17031"/>
                </a:cubicBezTo>
                <a:cubicBezTo>
                  <a:pt x="8281" y="17062"/>
                  <a:pt x="8281" y="17062"/>
                  <a:pt x="8312" y="17062"/>
                </a:cubicBezTo>
                <a:cubicBezTo>
                  <a:pt x="8406" y="17094"/>
                  <a:pt x="8500" y="17094"/>
                  <a:pt x="8593" y="17156"/>
                </a:cubicBezTo>
                <a:cubicBezTo>
                  <a:pt x="8625" y="17156"/>
                  <a:pt x="8656" y="17187"/>
                  <a:pt x="8687" y="17219"/>
                </a:cubicBezTo>
                <a:cubicBezTo>
                  <a:pt x="8656" y="17250"/>
                  <a:pt x="8656" y="17281"/>
                  <a:pt x="8718" y="17312"/>
                </a:cubicBezTo>
                <a:cubicBezTo>
                  <a:pt x="8781" y="17344"/>
                  <a:pt x="8843" y="17375"/>
                  <a:pt x="8906" y="17437"/>
                </a:cubicBezTo>
                <a:cubicBezTo>
                  <a:pt x="8937" y="17469"/>
                  <a:pt x="9000" y="17500"/>
                  <a:pt x="9062" y="17500"/>
                </a:cubicBezTo>
                <a:cubicBezTo>
                  <a:pt x="9125" y="17500"/>
                  <a:pt x="9156" y="17500"/>
                  <a:pt x="9218" y="17531"/>
                </a:cubicBezTo>
                <a:cubicBezTo>
                  <a:pt x="9312" y="17594"/>
                  <a:pt x="9406" y="17625"/>
                  <a:pt x="9500" y="17656"/>
                </a:cubicBezTo>
                <a:cubicBezTo>
                  <a:pt x="9531" y="17687"/>
                  <a:pt x="9562" y="17687"/>
                  <a:pt x="9562" y="17656"/>
                </a:cubicBezTo>
                <a:cubicBezTo>
                  <a:pt x="9500" y="17594"/>
                  <a:pt x="9406" y="17562"/>
                  <a:pt x="9312" y="17531"/>
                </a:cubicBezTo>
                <a:cubicBezTo>
                  <a:pt x="9218" y="17500"/>
                  <a:pt x="9156" y="17437"/>
                  <a:pt x="9062" y="17437"/>
                </a:cubicBezTo>
                <a:cubicBezTo>
                  <a:pt x="9000" y="17437"/>
                  <a:pt x="8937" y="17406"/>
                  <a:pt x="8937" y="17344"/>
                </a:cubicBezTo>
                <a:cubicBezTo>
                  <a:pt x="9000" y="17344"/>
                  <a:pt x="9031" y="17344"/>
                  <a:pt x="9093" y="17375"/>
                </a:cubicBezTo>
                <a:cubicBezTo>
                  <a:pt x="9187" y="17437"/>
                  <a:pt x="9250" y="17469"/>
                  <a:pt x="9343" y="17469"/>
                </a:cubicBezTo>
                <a:cubicBezTo>
                  <a:pt x="9375" y="17500"/>
                  <a:pt x="9375" y="17500"/>
                  <a:pt x="9375" y="17469"/>
                </a:cubicBezTo>
                <a:cubicBezTo>
                  <a:pt x="9312" y="17406"/>
                  <a:pt x="9250" y="17375"/>
                  <a:pt x="9156" y="17344"/>
                </a:cubicBezTo>
                <a:cubicBezTo>
                  <a:pt x="9125" y="17344"/>
                  <a:pt x="9093" y="17312"/>
                  <a:pt x="9156" y="17281"/>
                </a:cubicBezTo>
                <a:cubicBezTo>
                  <a:pt x="9218" y="17344"/>
                  <a:pt x="9343" y="17344"/>
                  <a:pt x="9406" y="17406"/>
                </a:cubicBezTo>
                <a:cubicBezTo>
                  <a:pt x="9406" y="17437"/>
                  <a:pt x="9437" y="17406"/>
                  <a:pt x="9437" y="17406"/>
                </a:cubicBezTo>
                <a:cubicBezTo>
                  <a:pt x="9437" y="17312"/>
                  <a:pt x="9343" y="17250"/>
                  <a:pt x="9343" y="17187"/>
                </a:cubicBezTo>
                <a:cubicBezTo>
                  <a:pt x="9312" y="17187"/>
                  <a:pt x="9312" y="17187"/>
                  <a:pt x="9312" y="17187"/>
                </a:cubicBezTo>
                <a:cubicBezTo>
                  <a:pt x="9250" y="17187"/>
                  <a:pt x="9218" y="17156"/>
                  <a:pt x="9187" y="17156"/>
                </a:cubicBezTo>
                <a:cubicBezTo>
                  <a:pt x="9187" y="17156"/>
                  <a:pt x="9187" y="17156"/>
                  <a:pt x="9187" y="17156"/>
                </a:cubicBezTo>
                <a:cubicBezTo>
                  <a:pt x="9187" y="17156"/>
                  <a:pt x="9187" y="17156"/>
                  <a:pt x="9187" y="17156"/>
                </a:cubicBezTo>
                <a:cubicBezTo>
                  <a:pt x="9156" y="17156"/>
                  <a:pt x="9156" y="17125"/>
                  <a:pt x="9125" y="17094"/>
                </a:cubicBezTo>
                <a:cubicBezTo>
                  <a:pt x="9125" y="17094"/>
                  <a:pt x="9125" y="17094"/>
                  <a:pt x="9125" y="17062"/>
                </a:cubicBezTo>
                <a:cubicBezTo>
                  <a:pt x="9156" y="17062"/>
                  <a:pt x="9156" y="17031"/>
                  <a:pt x="9156" y="17000"/>
                </a:cubicBezTo>
                <a:cubicBezTo>
                  <a:pt x="9125" y="16969"/>
                  <a:pt x="9156" y="16875"/>
                  <a:pt x="9062" y="16875"/>
                </a:cubicBezTo>
                <a:cubicBezTo>
                  <a:pt x="9062" y="16844"/>
                  <a:pt x="9031" y="16844"/>
                  <a:pt x="9000" y="16812"/>
                </a:cubicBezTo>
                <a:cubicBezTo>
                  <a:pt x="8968" y="16812"/>
                  <a:pt x="8937" y="16812"/>
                  <a:pt x="8937" y="16750"/>
                </a:cubicBezTo>
                <a:cubicBezTo>
                  <a:pt x="9093" y="16781"/>
                  <a:pt x="9218" y="16812"/>
                  <a:pt x="9375" y="16844"/>
                </a:cubicBezTo>
                <a:cubicBezTo>
                  <a:pt x="9468" y="16875"/>
                  <a:pt x="9531" y="16906"/>
                  <a:pt x="9625" y="16937"/>
                </a:cubicBezTo>
                <a:cubicBezTo>
                  <a:pt x="9625" y="16969"/>
                  <a:pt x="9656" y="16969"/>
                  <a:pt x="9656" y="16969"/>
                </a:cubicBezTo>
                <a:cubicBezTo>
                  <a:pt x="9656" y="16937"/>
                  <a:pt x="9656" y="16906"/>
                  <a:pt x="9656" y="16906"/>
                </a:cubicBezTo>
                <a:cubicBezTo>
                  <a:pt x="9656" y="16875"/>
                  <a:pt x="9656" y="16875"/>
                  <a:pt x="9625" y="16906"/>
                </a:cubicBezTo>
                <a:cubicBezTo>
                  <a:pt x="9593" y="16906"/>
                  <a:pt x="9593" y="16875"/>
                  <a:pt x="9562" y="16875"/>
                </a:cubicBezTo>
                <a:cubicBezTo>
                  <a:pt x="9437" y="16812"/>
                  <a:pt x="9312" y="16781"/>
                  <a:pt x="9187" y="16750"/>
                </a:cubicBezTo>
                <a:cubicBezTo>
                  <a:pt x="9125" y="16750"/>
                  <a:pt x="9031" y="16719"/>
                  <a:pt x="8937" y="16719"/>
                </a:cubicBezTo>
                <a:cubicBezTo>
                  <a:pt x="8906" y="16719"/>
                  <a:pt x="8843" y="16687"/>
                  <a:pt x="8812" y="16656"/>
                </a:cubicBezTo>
                <a:cubicBezTo>
                  <a:pt x="8843" y="16625"/>
                  <a:pt x="8875" y="16656"/>
                  <a:pt x="8875" y="16594"/>
                </a:cubicBezTo>
                <a:cubicBezTo>
                  <a:pt x="8875" y="16562"/>
                  <a:pt x="8843" y="16594"/>
                  <a:pt x="8812" y="16594"/>
                </a:cubicBezTo>
                <a:cubicBezTo>
                  <a:pt x="8812" y="16531"/>
                  <a:pt x="8781" y="16531"/>
                  <a:pt x="8781" y="16500"/>
                </a:cubicBezTo>
                <a:cubicBezTo>
                  <a:pt x="8750" y="16437"/>
                  <a:pt x="8687" y="16406"/>
                  <a:pt x="8625" y="16344"/>
                </a:cubicBezTo>
                <a:cubicBezTo>
                  <a:pt x="8593" y="16312"/>
                  <a:pt x="8531" y="16312"/>
                  <a:pt x="8500" y="16281"/>
                </a:cubicBezTo>
                <a:cubicBezTo>
                  <a:pt x="8562" y="16219"/>
                  <a:pt x="8593" y="16312"/>
                  <a:pt x="8656" y="16312"/>
                </a:cubicBezTo>
                <a:cubicBezTo>
                  <a:pt x="8656" y="16281"/>
                  <a:pt x="8593" y="16281"/>
                  <a:pt x="8593" y="16219"/>
                </a:cubicBezTo>
                <a:cubicBezTo>
                  <a:pt x="8750" y="16250"/>
                  <a:pt x="8875" y="16312"/>
                  <a:pt x="9000" y="16344"/>
                </a:cubicBezTo>
                <a:cubicBezTo>
                  <a:pt x="9062" y="16344"/>
                  <a:pt x="9125" y="16375"/>
                  <a:pt x="9156" y="16406"/>
                </a:cubicBezTo>
                <a:cubicBezTo>
                  <a:pt x="9187" y="16437"/>
                  <a:pt x="9218" y="16437"/>
                  <a:pt x="9250" y="16406"/>
                </a:cubicBezTo>
                <a:cubicBezTo>
                  <a:pt x="9250" y="16375"/>
                  <a:pt x="9218" y="16375"/>
                  <a:pt x="9218" y="16375"/>
                </a:cubicBezTo>
                <a:cubicBezTo>
                  <a:pt x="9062" y="16312"/>
                  <a:pt x="8875" y="16250"/>
                  <a:pt x="8718" y="16219"/>
                </a:cubicBezTo>
                <a:cubicBezTo>
                  <a:pt x="8656" y="16219"/>
                  <a:pt x="8593" y="16219"/>
                  <a:pt x="8562" y="16125"/>
                </a:cubicBezTo>
                <a:cubicBezTo>
                  <a:pt x="8593" y="16125"/>
                  <a:pt x="8625" y="16156"/>
                  <a:pt x="8687" y="16125"/>
                </a:cubicBezTo>
                <a:cubicBezTo>
                  <a:pt x="8625" y="16062"/>
                  <a:pt x="8593" y="16094"/>
                  <a:pt x="8531" y="16094"/>
                </a:cubicBezTo>
                <a:cubicBezTo>
                  <a:pt x="8531" y="16094"/>
                  <a:pt x="8531" y="16062"/>
                  <a:pt x="8500" y="16062"/>
                </a:cubicBezTo>
                <a:cubicBezTo>
                  <a:pt x="8500" y="16062"/>
                  <a:pt x="8500" y="16031"/>
                  <a:pt x="8468" y="16031"/>
                </a:cubicBezTo>
                <a:cubicBezTo>
                  <a:pt x="8468" y="16031"/>
                  <a:pt x="8468" y="16000"/>
                  <a:pt x="8468" y="16000"/>
                </a:cubicBezTo>
                <a:cubicBezTo>
                  <a:pt x="8468" y="15969"/>
                  <a:pt x="8500" y="15969"/>
                  <a:pt x="8531" y="16000"/>
                </a:cubicBezTo>
                <a:cubicBezTo>
                  <a:pt x="8593" y="16000"/>
                  <a:pt x="8687" y="16031"/>
                  <a:pt x="8750" y="16062"/>
                </a:cubicBezTo>
                <a:cubicBezTo>
                  <a:pt x="8843" y="16094"/>
                  <a:pt x="8937" y="16125"/>
                  <a:pt x="9031" y="16156"/>
                </a:cubicBezTo>
                <a:cubicBezTo>
                  <a:pt x="9062" y="16187"/>
                  <a:pt x="9093" y="16187"/>
                  <a:pt x="9093" y="16156"/>
                </a:cubicBezTo>
                <a:cubicBezTo>
                  <a:pt x="9093" y="16125"/>
                  <a:pt x="9062" y="16125"/>
                  <a:pt x="9031" y="16094"/>
                </a:cubicBezTo>
                <a:cubicBezTo>
                  <a:pt x="9000" y="16094"/>
                  <a:pt x="8937" y="16094"/>
                  <a:pt x="8875" y="16062"/>
                </a:cubicBezTo>
                <a:cubicBezTo>
                  <a:pt x="8781" y="16000"/>
                  <a:pt x="8687" y="16000"/>
                  <a:pt x="8593" y="15969"/>
                </a:cubicBezTo>
                <a:cubicBezTo>
                  <a:pt x="8468" y="15937"/>
                  <a:pt x="8375" y="15875"/>
                  <a:pt x="8281" y="15812"/>
                </a:cubicBezTo>
                <a:cubicBezTo>
                  <a:pt x="8250" y="15812"/>
                  <a:pt x="8250" y="15812"/>
                  <a:pt x="8250" y="15781"/>
                </a:cubicBezTo>
                <a:cubicBezTo>
                  <a:pt x="8250" y="15781"/>
                  <a:pt x="8281" y="15781"/>
                  <a:pt x="8281" y="15781"/>
                </a:cubicBezTo>
                <a:cubicBezTo>
                  <a:pt x="8343" y="15812"/>
                  <a:pt x="8375" y="15875"/>
                  <a:pt x="8437" y="15844"/>
                </a:cubicBezTo>
                <a:cubicBezTo>
                  <a:pt x="8500" y="15875"/>
                  <a:pt x="8562" y="15875"/>
                  <a:pt x="8625" y="15906"/>
                </a:cubicBezTo>
                <a:cubicBezTo>
                  <a:pt x="8656" y="15906"/>
                  <a:pt x="8656" y="15906"/>
                  <a:pt x="8656" y="15906"/>
                </a:cubicBezTo>
                <a:cubicBezTo>
                  <a:pt x="8718" y="15844"/>
                  <a:pt x="8750" y="15906"/>
                  <a:pt x="8781" y="15906"/>
                </a:cubicBezTo>
                <a:cubicBezTo>
                  <a:pt x="8812" y="15906"/>
                  <a:pt x="8843" y="15937"/>
                  <a:pt x="8875" y="15937"/>
                </a:cubicBezTo>
                <a:cubicBezTo>
                  <a:pt x="8875" y="15937"/>
                  <a:pt x="8906" y="15937"/>
                  <a:pt x="8906" y="15937"/>
                </a:cubicBezTo>
                <a:cubicBezTo>
                  <a:pt x="8937" y="15906"/>
                  <a:pt x="8906" y="15875"/>
                  <a:pt x="8875" y="15875"/>
                </a:cubicBezTo>
                <a:cubicBezTo>
                  <a:pt x="8812" y="15844"/>
                  <a:pt x="8750" y="15844"/>
                  <a:pt x="8687" y="15844"/>
                </a:cubicBezTo>
                <a:cubicBezTo>
                  <a:pt x="8625" y="15875"/>
                  <a:pt x="8531" y="15844"/>
                  <a:pt x="8468" y="15812"/>
                </a:cubicBezTo>
                <a:cubicBezTo>
                  <a:pt x="8375" y="15781"/>
                  <a:pt x="8281" y="15750"/>
                  <a:pt x="8218" y="15687"/>
                </a:cubicBezTo>
                <a:cubicBezTo>
                  <a:pt x="8343" y="15719"/>
                  <a:pt x="8468" y="15781"/>
                  <a:pt x="8593" y="15781"/>
                </a:cubicBezTo>
                <a:cubicBezTo>
                  <a:pt x="8625" y="15781"/>
                  <a:pt x="8625" y="15781"/>
                  <a:pt x="8625" y="15781"/>
                </a:cubicBezTo>
                <a:cubicBezTo>
                  <a:pt x="8718" y="15750"/>
                  <a:pt x="8781" y="15812"/>
                  <a:pt x="8843" y="15812"/>
                </a:cubicBezTo>
                <a:cubicBezTo>
                  <a:pt x="8906" y="15844"/>
                  <a:pt x="8906" y="15844"/>
                  <a:pt x="8968" y="15812"/>
                </a:cubicBezTo>
                <a:cubicBezTo>
                  <a:pt x="8937" y="15781"/>
                  <a:pt x="8906" y="15812"/>
                  <a:pt x="8875" y="15812"/>
                </a:cubicBezTo>
                <a:cubicBezTo>
                  <a:pt x="8812" y="15781"/>
                  <a:pt x="8718" y="15750"/>
                  <a:pt x="8656" y="15750"/>
                </a:cubicBezTo>
                <a:cubicBezTo>
                  <a:pt x="8500" y="15750"/>
                  <a:pt x="8343" y="15687"/>
                  <a:pt x="8218" y="15625"/>
                </a:cubicBezTo>
                <a:cubicBezTo>
                  <a:pt x="8187" y="15625"/>
                  <a:pt x="8156" y="15594"/>
                  <a:pt x="8187" y="15562"/>
                </a:cubicBezTo>
                <a:cubicBezTo>
                  <a:pt x="8218" y="15562"/>
                  <a:pt x="8281" y="15594"/>
                  <a:pt x="8312" y="15625"/>
                </a:cubicBezTo>
                <a:cubicBezTo>
                  <a:pt x="8406" y="15656"/>
                  <a:pt x="8500" y="15656"/>
                  <a:pt x="8593" y="15687"/>
                </a:cubicBezTo>
                <a:cubicBezTo>
                  <a:pt x="8593" y="15687"/>
                  <a:pt x="8593" y="15687"/>
                  <a:pt x="8593" y="15687"/>
                </a:cubicBezTo>
                <a:cubicBezTo>
                  <a:pt x="8625" y="15687"/>
                  <a:pt x="8625" y="15687"/>
                  <a:pt x="8625" y="15687"/>
                </a:cubicBezTo>
                <a:cubicBezTo>
                  <a:pt x="8656" y="15687"/>
                  <a:pt x="8656" y="15687"/>
                  <a:pt x="8656" y="15687"/>
                </a:cubicBezTo>
                <a:cubicBezTo>
                  <a:pt x="8656" y="15687"/>
                  <a:pt x="8687" y="15687"/>
                  <a:pt x="8687" y="15687"/>
                </a:cubicBezTo>
                <a:cubicBezTo>
                  <a:pt x="8781" y="15750"/>
                  <a:pt x="8843" y="15719"/>
                  <a:pt x="8937" y="15719"/>
                </a:cubicBezTo>
                <a:cubicBezTo>
                  <a:pt x="8843" y="15719"/>
                  <a:pt x="8781" y="15687"/>
                  <a:pt x="8718" y="15656"/>
                </a:cubicBezTo>
                <a:cubicBezTo>
                  <a:pt x="8593" y="15625"/>
                  <a:pt x="8468" y="15625"/>
                  <a:pt x="8343" y="15594"/>
                </a:cubicBezTo>
                <a:cubicBezTo>
                  <a:pt x="8250" y="15562"/>
                  <a:pt x="8187" y="15531"/>
                  <a:pt x="8125" y="15469"/>
                </a:cubicBezTo>
                <a:cubicBezTo>
                  <a:pt x="8125" y="15469"/>
                  <a:pt x="8125" y="15437"/>
                  <a:pt x="8125" y="15437"/>
                </a:cubicBezTo>
                <a:cubicBezTo>
                  <a:pt x="8218" y="15469"/>
                  <a:pt x="8281" y="15500"/>
                  <a:pt x="8375" y="15531"/>
                </a:cubicBezTo>
                <a:cubicBezTo>
                  <a:pt x="8500" y="15531"/>
                  <a:pt x="8625" y="15562"/>
                  <a:pt x="8750" y="15625"/>
                </a:cubicBezTo>
                <a:cubicBezTo>
                  <a:pt x="8750" y="15625"/>
                  <a:pt x="8750" y="15625"/>
                  <a:pt x="8750" y="15625"/>
                </a:cubicBezTo>
                <a:cubicBezTo>
                  <a:pt x="8781" y="15625"/>
                  <a:pt x="8781" y="15625"/>
                  <a:pt x="8781" y="15594"/>
                </a:cubicBezTo>
                <a:cubicBezTo>
                  <a:pt x="8875" y="15656"/>
                  <a:pt x="8937" y="15625"/>
                  <a:pt x="9031" y="15625"/>
                </a:cubicBezTo>
                <a:cubicBezTo>
                  <a:pt x="8937" y="15625"/>
                  <a:pt x="8875" y="15594"/>
                  <a:pt x="8781" y="15594"/>
                </a:cubicBezTo>
                <a:cubicBezTo>
                  <a:pt x="8718" y="15562"/>
                  <a:pt x="8656" y="15500"/>
                  <a:pt x="8562" y="15500"/>
                </a:cubicBezTo>
                <a:cubicBezTo>
                  <a:pt x="8468" y="15500"/>
                  <a:pt x="8375" y="15469"/>
                  <a:pt x="8281" y="15437"/>
                </a:cubicBezTo>
                <a:cubicBezTo>
                  <a:pt x="8250" y="15437"/>
                  <a:pt x="8187" y="15437"/>
                  <a:pt x="8156" y="15406"/>
                </a:cubicBezTo>
                <a:cubicBezTo>
                  <a:pt x="8156" y="15375"/>
                  <a:pt x="8125" y="15375"/>
                  <a:pt x="8125" y="15375"/>
                </a:cubicBezTo>
                <a:cubicBezTo>
                  <a:pt x="8156" y="15344"/>
                  <a:pt x="8156" y="15344"/>
                  <a:pt x="8187" y="15344"/>
                </a:cubicBezTo>
                <a:cubicBezTo>
                  <a:pt x="8343" y="15406"/>
                  <a:pt x="8531" y="15406"/>
                  <a:pt x="8687" y="15469"/>
                </a:cubicBezTo>
                <a:cubicBezTo>
                  <a:pt x="8687" y="15469"/>
                  <a:pt x="8687" y="15469"/>
                  <a:pt x="8687" y="15469"/>
                </a:cubicBezTo>
                <a:cubicBezTo>
                  <a:pt x="8687" y="15469"/>
                  <a:pt x="8687" y="15500"/>
                  <a:pt x="8687" y="15500"/>
                </a:cubicBezTo>
                <a:cubicBezTo>
                  <a:pt x="8750" y="15531"/>
                  <a:pt x="8812" y="15500"/>
                  <a:pt x="8875" y="15500"/>
                </a:cubicBezTo>
                <a:cubicBezTo>
                  <a:pt x="8812" y="15500"/>
                  <a:pt x="8781" y="15469"/>
                  <a:pt x="8718" y="15469"/>
                </a:cubicBezTo>
                <a:cubicBezTo>
                  <a:pt x="8718" y="15469"/>
                  <a:pt x="8718" y="15469"/>
                  <a:pt x="8687" y="15469"/>
                </a:cubicBezTo>
                <a:cubicBezTo>
                  <a:pt x="8687" y="15437"/>
                  <a:pt x="8656" y="15437"/>
                  <a:pt x="8625" y="15406"/>
                </a:cubicBezTo>
                <a:cubicBezTo>
                  <a:pt x="8500" y="15375"/>
                  <a:pt x="8343" y="15375"/>
                  <a:pt x="8218" y="15344"/>
                </a:cubicBezTo>
                <a:cubicBezTo>
                  <a:pt x="8156" y="15312"/>
                  <a:pt x="8093" y="15312"/>
                  <a:pt x="8062" y="15219"/>
                </a:cubicBezTo>
                <a:cubicBezTo>
                  <a:pt x="8281" y="15281"/>
                  <a:pt x="8468" y="15312"/>
                  <a:pt x="8656" y="15375"/>
                </a:cubicBezTo>
                <a:cubicBezTo>
                  <a:pt x="8656" y="15312"/>
                  <a:pt x="8593" y="15312"/>
                  <a:pt x="8562" y="15312"/>
                </a:cubicBezTo>
                <a:cubicBezTo>
                  <a:pt x="8500" y="15281"/>
                  <a:pt x="8468" y="15250"/>
                  <a:pt x="8406" y="15250"/>
                </a:cubicBezTo>
                <a:cubicBezTo>
                  <a:pt x="8281" y="15219"/>
                  <a:pt x="8156" y="15219"/>
                  <a:pt x="8062" y="15156"/>
                </a:cubicBezTo>
                <a:cubicBezTo>
                  <a:pt x="8031" y="15156"/>
                  <a:pt x="8031" y="15156"/>
                  <a:pt x="8031" y="15125"/>
                </a:cubicBezTo>
                <a:cubicBezTo>
                  <a:pt x="8031" y="15094"/>
                  <a:pt x="8062" y="15094"/>
                  <a:pt x="8093" y="15125"/>
                </a:cubicBezTo>
                <a:cubicBezTo>
                  <a:pt x="8250" y="15156"/>
                  <a:pt x="8406" y="15187"/>
                  <a:pt x="8562" y="15250"/>
                </a:cubicBezTo>
                <a:cubicBezTo>
                  <a:pt x="8562" y="15250"/>
                  <a:pt x="8593" y="15250"/>
                  <a:pt x="8593" y="15219"/>
                </a:cubicBezTo>
                <a:cubicBezTo>
                  <a:pt x="8406" y="15094"/>
                  <a:pt x="8156" y="15125"/>
                  <a:pt x="7968" y="15000"/>
                </a:cubicBezTo>
                <a:cubicBezTo>
                  <a:pt x="8156" y="15000"/>
                  <a:pt x="8343" y="15094"/>
                  <a:pt x="8531" y="15125"/>
                </a:cubicBezTo>
                <a:cubicBezTo>
                  <a:pt x="8468" y="15062"/>
                  <a:pt x="8375" y="15031"/>
                  <a:pt x="8281" y="15000"/>
                </a:cubicBezTo>
                <a:cubicBezTo>
                  <a:pt x="8156" y="14969"/>
                  <a:pt x="8031" y="14969"/>
                  <a:pt x="7937" y="14906"/>
                </a:cubicBezTo>
                <a:cubicBezTo>
                  <a:pt x="7937" y="14906"/>
                  <a:pt x="7906" y="14906"/>
                  <a:pt x="7906" y="14875"/>
                </a:cubicBezTo>
                <a:cubicBezTo>
                  <a:pt x="7906" y="14844"/>
                  <a:pt x="7937" y="14875"/>
                  <a:pt x="7937" y="14875"/>
                </a:cubicBezTo>
                <a:cubicBezTo>
                  <a:pt x="8000" y="14875"/>
                  <a:pt x="8031" y="14906"/>
                  <a:pt x="8062" y="14906"/>
                </a:cubicBezTo>
                <a:cubicBezTo>
                  <a:pt x="8156" y="14906"/>
                  <a:pt x="8250" y="14937"/>
                  <a:pt x="8312" y="14969"/>
                </a:cubicBezTo>
                <a:cubicBezTo>
                  <a:pt x="8406" y="15031"/>
                  <a:pt x="8500" y="15031"/>
                  <a:pt x="8593" y="15000"/>
                </a:cubicBezTo>
                <a:cubicBezTo>
                  <a:pt x="8531" y="15000"/>
                  <a:pt x="8437" y="15000"/>
                  <a:pt x="8343" y="14937"/>
                </a:cubicBezTo>
                <a:cubicBezTo>
                  <a:pt x="8468" y="14937"/>
                  <a:pt x="8593" y="14937"/>
                  <a:pt x="8687" y="14969"/>
                </a:cubicBezTo>
                <a:cubicBezTo>
                  <a:pt x="8781" y="15000"/>
                  <a:pt x="8875" y="15000"/>
                  <a:pt x="8968" y="14969"/>
                </a:cubicBezTo>
                <a:cubicBezTo>
                  <a:pt x="8968" y="14969"/>
                  <a:pt x="8968" y="14969"/>
                  <a:pt x="8968" y="14969"/>
                </a:cubicBezTo>
                <a:cubicBezTo>
                  <a:pt x="8875" y="14969"/>
                  <a:pt x="8750" y="14969"/>
                  <a:pt x="8625" y="14906"/>
                </a:cubicBezTo>
                <a:cubicBezTo>
                  <a:pt x="8625" y="14906"/>
                  <a:pt x="8625" y="14906"/>
                  <a:pt x="8593" y="14906"/>
                </a:cubicBezTo>
                <a:cubicBezTo>
                  <a:pt x="8468" y="14906"/>
                  <a:pt x="8343" y="14906"/>
                  <a:pt x="8250" y="14812"/>
                </a:cubicBezTo>
                <a:cubicBezTo>
                  <a:pt x="8156" y="14750"/>
                  <a:pt x="8031" y="14750"/>
                  <a:pt x="7906" y="14719"/>
                </a:cubicBezTo>
                <a:cubicBezTo>
                  <a:pt x="7875" y="14719"/>
                  <a:pt x="7812" y="14687"/>
                  <a:pt x="7781" y="14625"/>
                </a:cubicBezTo>
                <a:cubicBezTo>
                  <a:pt x="7937" y="14687"/>
                  <a:pt x="8125" y="14687"/>
                  <a:pt x="8281" y="14781"/>
                </a:cubicBezTo>
                <a:cubicBezTo>
                  <a:pt x="8250" y="14750"/>
                  <a:pt x="8156" y="14687"/>
                  <a:pt x="8125" y="14656"/>
                </a:cubicBezTo>
                <a:cubicBezTo>
                  <a:pt x="8031" y="14625"/>
                  <a:pt x="7906" y="14656"/>
                  <a:pt x="7812" y="14594"/>
                </a:cubicBezTo>
                <a:cubicBezTo>
                  <a:pt x="7781" y="14562"/>
                  <a:pt x="7750" y="14562"/>
                  <a:pt x="7718" y="14531"/>
                </a:cubicBezTo>
                <a:cubicBezTo>
                  <a:pt x="7875" y="14562"/>
                  <a:pt x="8062" y="14594"/>
                  <a:pt x="8218" y="14656"/>
                </a:cubicBezTo>
                <a:cubicBezTo>
                  <a:pt x="8218" y="14687"/>
                  <a:pt x="8250" y="14687"/>
                  <a:pt x="8250" y="14656"/>
                </a:cubicBezTo>
                <a:cubicBezTo>
                  <a:pt x="8281" y="14594"/>
                  <a:pt x="8312" y="14625"/>
                  <a:pt x="8343" y="14625"/>
                </a:cubicBezTo>
                <a:cubicBezTo>
                  <a:pt x="8468" y="14625"/>
                  <a:pt x="8562" y="14719"/>
                  <a:pt x="8687" y="14687"/>
                </a:cubicBezTo>
                <a:cubicBezTo>
                  <a:pt x="8656" y="14687"/>
                  <a:pt x="8625" y="14656"/>
                  <a:pt x="8562" y="14656"/>
                </a:cubicBezTo>
                <a:cubicBezTo>
                  <a:pt x="8500" y="14625"/>
                  <a:pt x="8437" y="14594"/>
                  <a:pt x="8343" y="14625"/>
                </a:cubicBezTo>
                <a:cubicBezTo>
                  <a:pt x="8312" y="14625"/>
                  <a:pt x="8218" y="14625"/>
                  <a:pt x="8187" y="14594"/>
                </a:cubicBezTo>
                <a:cubicBezTo>
                  <a:pt x="8031" y="14531"/>
                  <a:pt x="7843" y="14531"/>
                  <a:pt x="7718" y="14437"/>
                </a:cubicBezTo>
                <a:cubicBezTo>
                  <a:pt x="7968" y="14500"/>
                  <a:pt x="8218" y="14531"/>
                  <a:pt x="8468" y="14562"/>
                </a:cubicBezTo>
                <a:cubicBezTo>
                  <a:pt x="8468" y="14562"/>
                  <a:pt x="8468" y="14562"/>
                  <a:pt x="8468" y="14562"/>
                </a:cubicBezTo>
                <a:cubicBezTo>
                  <a:pt x="8593" y="14625"/>
                  <a:pt x="8718" y="14562"/>
                  <a:pt x="8843" y="14531"/>
                </a:cubicBezTo>
                <a:cubicBezTo>
                  <a:pt x="8906" y="14531"/>
                  <a:pt x="8968" y="14531"/>
                  <a:pt x="9031" y="14531"/>
                </a:cubicBezTo>
                <a:cubicBezTo>
                  <a:pt x="9093" y="14562"/>
                  <a:pt x="9062" y="14594"/>
                  <a:pt x="9000" y="14594"/>
                </a:cubicBezTo>
                <a:cubicBezTo>
                  <a:pt x="8968" y="14625"/>
                  <a:pt x="8937" y="14625"/>
                  <a:pt x="8875" y="14625"/>
                </a:cubicBezTo>
                <a:cubicBezTo>
                  <a:pt x="8843" y="14625"/>
                  <a:pt x="8812" y="14625"/>
                  <a:pt x="8781" y="14656"/>
                </a:cubicBezTo>
                <a:cubicBezTo>
                  <a:pt x="8812" y="14656"/>
                  <a:pt x="8843" y="14656"/>
                  <a:pt x="8875" y="14656"/>
                </a:cubicBezTo>
                <a:cubicBezTo>
                  <a:pt x="8937" y="14625"/>
                  <a:pt x="9000" y="14625"/>
                  <a:pt x="9062" y="14656"/>
                </a:cubicBezTo>
                <a:cubicBezTo>
                  <a:pt x="9125" y="14656"/>
                  <a:pt x="9093" y="14687"/>
                  <a:pt x="9093" y="14719"/>
                </a:cubicBezTo>
                <a:cubicBezTo>
                  <a:pt x="9093" y="14719"/>
                  <a:pt x="9093" y="14719"/>
                  <a:pt x="9093" y="14719"/>
                </a:cubicBezTo>
                <a:cubicBezTo>
                  <a:pt x="9031" y="14719"/>
                  <a:pt x="9000" y="14719"/>
                  <a:pt x="8937" y="14719"/>
                </a:cubicBezTo>
                <a:cubicBezTo>
                  <a:pt x="8906" y="14719"/>
                  <a:pt x="8875" y="14750"/>
                  <a:pt x="8843" y="14750"/>
                </a:cubicBezTo>
                <a:cubicBezTo>
                  <a:pt x="8781" y="14750"/>
                  <a:pt x="8687" y="14781"/>
                  <a:pt x="8625" y="14750"/>
                </a:cubicBezTo>
                <a:cubicBezTo>
                  <a:pt x="8531" y="14687"/>
                  <a:pt x="8437" y="14719"/>
                  <a:pt x="8312" y="14719"/>
                </a:cubicBezTo>
                <a:cubicBezTo>
                  <a:pt x="8312" y="14719"/>
                  <a:pt x="8343" y="14719"/>
                  <a:pt x="8343" y="14719"/>
                </a:cubicBezTo>
                <a:cubicBezTo>
                  <a:pt x="8437" y="14750"/>
                  <a:pt x="8531" y="14750"/>
                  <a:pt x="8593" y="14781"/>
                </a:cubicBezTo>
                <a:cubicBezTo>
                  <a:pt x="8687" y="14812"/>
                  <a:pt x="8750" y="14781"/>
                  <a:pt x="8812" y="14781"/>
                </a:cubicBezTo>
                <a:cubicBezTo>
                  <a:pt x="8875" y="14750"/>
                  <a:pt x="8937" y="14781"/>
                  <a:pt x="8968" y="14750"/>
                </a:cubicBezTo>
                <a:cubicBezTo>
                  <a:pt x="9000" y="14750"/>
                  <a:pt x="9000" y="14750"/>
                  <a:pt x="9031" y="14750"/>
                </a:cubicBezTo>
                <a:cubicBezTo>
                  <a:pt x="9031" y="14750"/>
                  <a:pt x="9031" y="14750"/>
                  <a:pt x="9031" y="14750"/>
                </a:cubicBezTo>
                <a:cubicBezTo>
                  <a:pt x="9062" y="14750"/>
                  <a:pt x="9093" y="14750"/>
                  <a:pt x="9093" y="14750"/>
                </a:cubicBezTo>
                <a:cubicBezTo>
                  <a:pt x="9125" y="14750"/>
                  <a:pt x="9125" y="14750"/>
                  <a:pt x="9125" y="14750"/>
                </a:cubicBezTo>
                <a:cubicBezTo>
                  <a:pt x="9156" y="14750"/>
                  <a:pt x="9187" y="14750"/>
                  <a:pt x="9218" y="14750"/>
                </a:cubicBezTo>
                <a:cubicBezTo>
                  <a:pt x="9218" y="14750"/>
                  <a:pt x="9218" y="14750"/>
                  <a:pt x="9218" y="14750"/>
                </a:cubicBezTo>
                <a:cubicBezTo>
                  <a:pt x="9281" y="14781"/>
                  <a:pt x="9187" y="14844"/>
                  <a:pt x="9250" y="14875"/>
                </a:cubicBezTo>
                <a:cubicBezTo>
                  <a:pt x="9187" y="14937"/>
                  <a:pt x="9125" y="14875"/>
                  <a:pt x="9062" y="14937"/>
                </a:cubicBezTo>
                <a:cubicBezTo>
                  <a:pt x="9062" y="14937"/>
                  <a:pt x="9062" y="14937"/>
                  <a:pt x="9062" y="14937"/>
                </a:cubicBezTo>
                <a:cubicBezTo>
                  <a:pt x="9062" y="14937"/>
                  <a:pt x="9031" y="14937"/>
                  <a:pt x="9031" y="14937"/>
                </a:cubicBezTo>
                <a:cubicBezTo>
                  <a:pt x="9031" y="14937"/>
                  <a:pt x="9031" y="14937"/>
                  <a:pt x="9000" y="14937"/>
                </a:cubicBezTo>
                <a:cubicBezTo>
                  <a:pt x="9000" y="14937"/>
                  <a:pt x="8968" y="14937"/>
                  <a:pt x="8968" y="14969"/>
                </a:cubicBezTo>
                <a:lnTo>
                  <a:pt x="8968" y="14969"/>
                </a:lnTo>
                <a:cubicBezTo>
                  <a:pt x="8968" y="14969"/>
                  <a:pt x="8968" y="14969"/>
                  <a:pt x="8968" y="14969"/>
                </a:cubicBezTo>
                <a:cubicBezTo>
                  <a:pt x="9000" y="14969"/>
                  <a:pt x="9031" y="14969"/>
                  <a:pt x="9062" y="14937"/>
                </a:cubicBezTo>
                <a:cubicBezTo>
                  <a:pt x="9156" y="14937"/>
                  <a:pt x="9250" y="14906"/>
                  <a:pt x="9343" y="14937"/>
                </a:cubicBezTo>
                <a:cubicBezTo>
                  <a:pt x="9375" y="14937"/>
                  <a:pt x="9375" y="14937"/>
                  <a:pt x="9406" y="14906"/>
                </a:cubicBezTo>
                <a:cubicBezTo>
                  <a:pt x="9406" y="14906"/>
                  <a:pt x="9375" y="14875"/>
                  <a:pt x="9375" y="14875"/>
                </a:cubicBezTo>
                <a:cubicBezTo>
                  <a:pt x="9312" y="14844"/>
                  <a:pt x="9281" y="14750"/>
                  <a:pt x="9218" y="14719"/>
                </a:cubicBezTo>
                <a:cubicBezTo>
                  <a:pt x="9218" y="14719"/>
                  <a:pt x="9187" y="14687"/>
                  <a:pt x="9187" y="14687"/>
                </a:cubicBezTo>
                <a:cubicBezTo>
                  <a:pt x="9125" y="14594"/>
                  <a:pt x="9062" y="14500"/>
                  <a:pt x="9000" y="14406"/>
                </a:cubicBezTo>
                <a:cubicBezTo>
                  <a:pt x="8968" y="14406"/>
                  <a:pt x="9000" y="14344"/>
                  <a:pt x="8937" y="14344"/>
                </a:cubicBezTo>
                <a:cubicBezTo>
                  <a:pt x="8906" y="14344"/>
                  <a:pt x="8906" y="14344"/>
                  <a:pt x="8906" y="14312"/>
                </a:cubicBezTo>
                <a:cubicBezTo>
                  <a:pt x="8906" y="14312"/>
                  <a:pt x="8906" y="14281"/>
                  <a:pt x="8875" y="14281"/>
                </a:cubicBezTo>
                <a:cubicBezTo>
                  <a:pt x="8875" y="14250"/>
                  <a:pt x="8875" y="14250"/>
                  <a:pt x="8875" y="14250"/>
                </a:cubicBezTo>
                <a:cubicBezTo>
                  <a:pt x="8875" y="14219"/>
                  <a:pt x="8875" y="14219"/>
                  <a:pt x="8843" y="14219"/>
                </a:cubicBezTo>
                <a:cubicBezTo>
                  <a:pt x="8812" y="14125"/>
                  <a:pt x="8781" y="14062"/>
                  <a:pt x="8718" y="13969"/>
                </a:cubicBezTo>
                <a:cubicBezTo>
                  <a:pt x="8656" y="13875"/>
                  <a:pt x="8656" y="13875"/>
                  <a:pt x="8593" y="13875"/>
                </a:cubicBezTo>
                <a:cubicBezTo>
                  <a:pt x="8625" y="13906"/>
                  <a:pt x="8656" y="13906"/>
                  <a:pt x="8656" y="13906"/>
                </a:cubicBezTo>
                <a:cubicBezTo>
                  <a:pt x="8625" y="13937"/>
                  <a:pt x="8625" y="13969"/>
                  <a:pt x="8593" y="13969"/>
                </a:cubicBezTo>
                <a:cubicBezTo>
                  <a:pt x="8593" y="13969"/>
                  <a:pt x="8562" y="13969"/>
                  <a:pt x="8562" y="13969"/>
                </a:cubicBezTo>
                <a:cubicBezTo>
                  <a:pt x="8375" y="13969"/>
                  <a:pt x="8156" y="14000"/>
                  <a:pt x="8000" y="13875"/>
                </a:cubicBezTo>
                <a:cubicBezTo>
                  <a:pt x="8000" y="13875"/>
                  <a:pt x="8031" y="13844"/>
                  <a:pt x="8031" y="13844"/>
                </a:cubicBezTo>
                <a:cubicBezTo>
                  <a:pt x="8156" y="13906"/>
                  <a:pt x="8343" y="13937"/>
                  <a:pt x="8375" y="13875"/>
                </a:cubicBezTo>
                <a:cubicBezTo>
                  <a:pt x="8281" y="13875"/>
                  <a:pt x="8156" y="13875"/>
                  <a:pt x="8062" y="13812"/>
                </a:cubicBezTo>
                <a:cubicBezTo>
                  <a:pt x="7968" y="13750"/>
                  <a:pt x="7843" y="13750"/>
                  <a:pt x="7750" y="13687"/>
                </a:cubicBezTo>
                <a:cubicBezTo>
                  <a:pt x="7812" y="13687"/>
                  <a:pt x="7843" y="13687"/>
                  <a:pt x="7875" y="13687"/>
                </a:cubicBezTo>
                <a:cubicBezTo>
                  <a:pt x="8000" y="13719"/>
                  <a:pt x="8093" y="13812"/>
                  <a:pt x="8218" y="13812"/>
                </a:cubicBezTo>
                <a:cubicBezTo>
                  <a:pt x="8343" y="13812"/>
                  <a:pt x="8500" y="13781"/>
                  <a:pt x="8625" y="13812"/>
                </a:cubicBezTo>
                <a:cubicBezTo>
                  <a:pt x="8625" y="13844"/>
                  <a:pt x="8656" y="13844"/>
                  <a:pt x="8656" y="13812"/>
                </a:cubicBezTo>
                <a:cubicBezTo>
                  <a:pt x="8656" y="13781"/>
                  <a:pt x="8625" y="13781"/>
                  <a:pt x="8625" y="13781"/>
                </a:cubicBezTo>
                <a:cubicBezTo>
                  <a:pt x="8593" y="13781"/>
                  <a:pt x="8562" y="13750"/>
                  <a:pt x="8593" y="13750"/>
                </a:cubicBezTo>
                <a:cubicBezTo>
                  <a:pt x="8656" y="13719"/>
                  <a:pt x="8625" y="13687"/>
                  <a:pt x="8593" y="13656"/>
                </a:cubicBezTo>
                <a:cubicBezTo>
                  <a:pt x="8562" y="13625"/>
                  <a:pt x="8531" y="13562"/>
                  <a:pt x="8562" y="13531"/>
                </a:cubicBezTo>
                <a:cubicBezTo>
                  <a:pt x="8562" y="13469"/>
                  <a:pt x="8531" y="13437"/>
                  <a:pt x="8531" y="13375"/>
                </a:cubicBezTo>
                <a:cubicBezTo>
                  <a:pt x="8500" y="13281"/>
                  <a:pt x="8437" y="13187"/>
                  <a:pt x="8406" y="13094"/>
                </a:cubicBezTo>
                <a:cubicBezTo>
                  <a:pt x="8437" y="13094"/>
                  <a:pt x="8406" y="13062"/>
                  <a:pt x="8437" y="13062"/>
                </a:cubicBezTo>
                <a:lnTo>
                  <a:pt x="8437" y="13062"/>
                </a:lnTo>
                <a:cubicBezTo>
                  <a:pt x="8437" y="13062"/>
                  <a:pt x="8437" y="13094"/>
                  <a:pt x="8437" y="13094"/>
                </a:cubicBezTo>
                <a:cubicBezTo>
                  <a:pt x="8437" y="13094"/>
                  <a:pt x="8437" y="13094"/>
                  <a:pt x="8406" y="13094"/>
                </a:cubicBezTo>
                <a:cubicBezTo>
                  <a:pt x="8375" y="13094"/>
                  <a:pt x="8406" y="13062"/>
                  <a:pt x="8406" y="13031"/>
                </a:cubicBezTo>
                <a:cubicBezTo>
                  <a:pt x="8437" y="13031"/>
                  <a:pt x="8406" y="13000"/>
                  <a:pt x="8406" y="12969"/>
                </a:cubicBezTo>
                <a:cubicBezTo>
                  <a:pt x="8406" y="12969"/>
                  <a:pt x="8406" y="12969"/>
                  <a:pt x="8406" y="12969"/>
                </a:cubicBezTo>
                <a:cubicBezTo>
                  <a:pt x="8406" y="12969"/>
                  <a:pt x="8406" y="12969"/>
                  <a:pt x="8406" y="12969"/>
                </a:cubicBezTo>
                <a:cubicBezTo>
                  <a:pt x="8406" y="12969"/>
                  <a:pt x="8406" y="12969"/>
                  <a:pt x="8406" y="12969"/>
                </a:cubicBezTo>
                <a:cubicBezTo>
                  <a:pt x="8406" y="12969"/>
                  <a:pt x="8406" y="12969"/>
                  <a:pt x="8406" y="12969"/>
                </a:cubicBezTo>
                <a:cubicBezTo>
                  <a:pt x="8406" y="12969"/>
                  <a:pt x="8406" y="12969"/>
                  <a:pt x="8406" y="12937"/>
                </a:cubicBezTo>
                <a:cubicBezTo>
                  <a:pt x="8406" y="12937"/>
                  <a:pt x="8406" y="12937"/>
                  <a:pt x="8406" y="12937"/>
                </a:cubicBezTo>
                <a:cubicBezTo>
                  <a:pt x="8437" y="12937"/>
                  <a:pt x="8406" y="12969"/>
                  <a:pt x="8406" y="12969"/>
                </a:cubicBezTo>
                <a:cubicBezTo>
                  <a:pt x="8468" y="12969"/>
                  <a:pt x="8468" y="12937"/>
                  <a:pt x="8437" y="12906"/>
                </a:cubicBezTo>
                <a:cubicBezTo>
                  <a:pt x="8406" y="12875"/>
                  <a:pt x="8406" y="12812"/>
                  <a:pt x="8375" y="12750"/>
                </a:cubicBezTo>
                <a:cubicBezTo>
                  <a:pt x="8375" y="12719"/>
                  <a:pt x="8375" y="12719"/>
                  <a:pt x="8375" y="12719"/>
                </a:cubicBezTo>
                <a:cubicBezTo>
                  <a:pt x="8406" y="12719"/>
                  <a:pt x="8406" y="12719"/>
                  <a:pt x="8406" y="12719"/>
                </a:cubicBezTo>
                <a:cubicBezTo>
                  <a:pt x="8437" y="12781"/>
                  <a:pt x="8500" y="12844"/>
                  <a:pt x="8500" y="12906"/>
                </a:cubicBezTo>
                <a:cubicBezTo>
                  <a:pt x="8500" y="12937"/>
                  <a:pt x="8531" y="12937"/>
                  <a:pt x="8562" y="12969"/>
                </a:cubicBezTo>
                <a:cubicBezTo>
                  <a:pt x="8500" y="12844"/>
                  <a:pt x="8468" y="12750"/>
                  <a:pt x="8468" y="12625"/>
                </a:cubicBezTo>
                <a:cubicBezTo>
                  <a:pt x="8531" y="12719"/>
                  <a:pt x="8562" y="12844"/>
                  <a:pt x="8656" y="12937"/>
                </a:cubicBezTo>
                <a:cubicBezTo>
                  <a:pt x="8625" y="12844"/>
                  <a:pt x="8562" y="12781"/>
                  <a:pt x="8531" y="12687"/>
                </a:cubicBezTo>
                <a:cubicBezTo>
                  <a:pt x="8500" y="12625"/>
                  <a:pt x="8468" y="12562"/>
                  <a:pt x="8468" y="12500"/>
                </a:cubicBezTo>
                <a:cubicBezTo>
                  <a:pt x="8468" y="12469"/>
                  <a:pt x="8500" y="12469"/>
                  <a:pt x="8468" y="12437"/>
                </a:cubicBezTo>
                <a:cubicBezTo>
                  <a:pt x="8468" y="12406"/>
                  <a:pt x="8437" y="12469"/>
                  <a:pt x="8437" y="12469"/>
                </a:cubicBezTo>
                <a:cubicBezTo>
                  <a:pt x="8406" y="12406"/>
                  <a:pt x="8406" y="12375"/>
                  <a:pt x="8437" y="12344"/>
                </a:cubicBezTo>
                <a:cubicBezTo>
                  <a:pt x="8468" y="12312"/>
                  <a:pt x="8437" y="12281"/>
                  <a:pt x="8437" y="12281"/>
                </a:cubicBezTo>
                <a:cubicBezTo>
                  <a:pt x="8437" y="12281"/>
                  <a:pt x="8437" y="12281"/>
                  <a:pt x="8437" y="12281"/>
                </a:cubicBezTo>
                <a:cubicBezTo>
                  <a:pt x="8468" y="12281"/>
                  <a:pt x="8468" y="12281"/>
                  <a:pt x="8500" y="12312"/>
                </a:cubicBezTo>
                <a:cubicBezTo>
                  <a:pt x="8531" y="12406"/>
                  <a:pt x="8562" y="12469"/>
                  <a:pt x="8625" y="12500"/>
                </a:cubicBezTo>
                <a:cubicBezTo>
                  <a:pt x="8593" y="12437"/>
                  <a:pt x="8562" y="12406"/>
                  <a:pt x="8562" y="12344"/>
                </a:cubicBezTo>
                <a:cubicBezTo>
                  <a:pt x="8562" y="12344"/>
                  <a:pt x="8562" y="12312"/>
                  <a:pt x="8562" y="12312"/>
                </a:cubicBezTo>
                <a:cubicBezTo>
                  <a:pt x="8562" y="12312"/>
                  <a:pt x="8562" y="12312"/>
                  <a:pt x="8562" y="12312"/>
                </a:cubicBezTo>
                <a:cubicBezTo>
                  <a:pt x="8593" y="12312"/>
                  <a:pt x="8593" y="12375"/>
                  <a:pt x="8656" y="12375"/>
                </a:cubicBezTo>
                <a:cubicBezTo>
                  <a:pt x="8593" y="12312"/>
                  <a:pt x="8593" y="12250"/>
                  <a:pt x="8593" y="12187"/>
                </a:cubicBezTo>
                <a:cubicBezTo>
                  <a:pt x="8593" y="12187"/>
                  <a:pt x="8593" y="12187"/>
                  <a:pt x="8593" y="12187"/>
                </a:cubicBezTo>
                <a:cubicBezTo>
                  <a:pt x="8593" y="12187"/>
                  <a:pt x="8593" y="12187"/>
                  <a:pt x="8593" y="12187"/>
                </a:cubicBezTo>
                <a:cubicBezTo>
                  <a:pt x="8593" y="12187"/>
                  <a:pt x="8593" y="12156"/>
                  <a:pt x="8593" y="12156"/>
                </a:cubicBezTo>
                <a:cubicBezTo>
                  <a:pt x="8593" y="12156"/>
                  <a:pt x="8593" y="12156"/>
                  <a:pt x="8593" y="12156"/>
                </a:cubicBezTo>
                <a:cubicBezTo>
                  <a:pt x="8593" y="12156"/>
                  <a:pt x="8625" y="12187"/>
                  <a:pt x="8593" y="12187"/>
                </a:cubicBezTo>
                <a:lnTo>
                  <a:pt x="8593" y="12187"/>
                </a:lnTo>
                <a:cubicBezTo>
                  <a:pt x="8625" y="12156"/>
                  <a:pt x="8656" y="12250"/>
                  <a:pt x="8687" y="12187"/>
                </a:cubicBezTo>
                <a:cubicBezTo>
                  <a:pt x="8687" y="12219"/>
                  <a:pt x="8718" y="12219"/>
                  <a:pt x="8750" y="12250"/>
                </a:cubicBezTo>
                <a:cubicBezTo>
                  <a:pt x="8750" y="12250"/>
                  <a:pt x="8750" y="12250"/>
                  <a:pt x="8750" y="12281"/>
                </a:cubicBezTo>
                <a:cubicBezTo>
                  <a:pt x="8718" y="12281"/>
                  <a:pt x="8718" y="12312"/>
                  <a:pt x="8750" y="12312"/>
                </a:cubicBezTo>
                <a:cubicBezTo>
                  <a:pt x="8781" y="12312"/>
                  <a:pt x="8781" y="12281"/>
                  <a:pt x="8781" y="12281"/>
                </a:cubicBezTo>
                <a:cubicBezTo>
                  <a:pt x="8781" y="12281"/>
                  <a:pt x="8781" y="12281"/>
                  <a:pt x="8781" y="12281"/>
                </a:cubicBezTo>
                <a:cubicBezTo>
                  <a:pt x="8781" y="12250"/>
                  <a:pt x="8781" y="12250"/>
                  <a:pt x="8781" y="12250"/>
                </a:cubicBezTo>
                <a:cubicBezTo>
                  <a:pt x="8781" y="12250"/>
                  <a:pt x="8781" y="12250"/>
                  <a:pt x="8781" y="12281"/>
                </a:cubicBezTo>
                <a:cubicBezTo>
                  <a:pt x="8812" y="12281"/>
                  <a:pt x="8812" y="12312"/>
                  <a:pt x="8812" y="12344"/>
                </a:cubicBezTo>
                <a:cubicBezTo>
                  <a:pt x="8812" y="12344"/>
                  <a:pt x="8812" y="12375"/>
                  <a:pt x="8843" y="12375"/>
                </a:cubicBezTo>
                <a:cubicBezTo>
                  <a:pt x="8875" y="12375"/>
                  <a:pt x="8875" y="12406"/>
                  <a:pt x="8875" y="12406"/>
                </a:cubicBezTo>
                <a:cubicBezTo>
                  <a:pt x="8906" y="12469"/>
                  <a:pt x="8968" y="12531"/>
                  <a:pt x="9031" y="12562"/>
                </a:cubicBezTo>
                <a:cubicBezTo>
                  <a:pt x="9031" y="12562"/>
                  <a:pt x="9031" y="12562"/>
                  <a:pt x="9031" y="12594"/>
                </a:cubicBezTo>
                <a:cubicBezTo>
                  <a:pt x="9062" y="12625"/>
                  <a:pt x="9093" y="12625"/>
                  <a:pt x="9125" y="12687"/>
                </a:cubicBezTo>
                <a:cubicBezTo>
                  <a:pt x="9125" y="12719"/>
                  <a:pt x="9156" y="12719"/>
                  <a:pt x="9156" y="12719"/>
                </a:cubicBezTo>
                <a:cubicBezTo>
                  <a:pt x="9156" y="12719"/>
                  <a:pt x="9156" y="12687"/>
                  <a:pt x="9156" y="12687"/>
                </a:cubicBezTo>
                <a:cubicBezTo>
                  <a:pt x="9156" y="12687"/>
                  <a:pt x="9156" y="12719"/>
                  <a:pt x="9156" y="12719"/>
                </a:cubicBezTo>
                <a:cubicBezTo>
                  <a:pt x="9156" y="12719"/>
                  <a:pt x="9156" y="12719"/>
                  <a:pt x="9156" y="12719"/>
                </a:cubicBezTo>
                <a:cubicBezTo>
                  <a:pt x="9187" y="12750"/>
                  <a:pt x="9218" y="12781"/>
                  <a:pt x="9218" y="12812"/>
                </a:cubicBezTo>
                <a:cubicBezTo>
                  <a:pt x="9281" y="12844"/>
                  <a:pt x="9312" y="12875"/>
                  <a:pt x="9343" y="12906"/>
                </a:cubicBezTo>
                <a:cubicBezTo>
                  <a:pt x="9375" y="13000"/>
                  <a:pt x="9406" y="12937"/>
                  <a:pt x="9437" y="12937"/>
                </a:cubicBezTo>
                <a:cubicBezTo>
                  <a:pt x="9468" y="12906"/>
                  <a:pt x="9468" y="12844"/>
                  <a:pt x="9500" y="12812"/>
                </a:cubicBezTo>
                <a:cubicBezTo>
                  <a:pt x="9531" y="12812"/>
                  <a:pt x="9531" y="12812"/>
                  <a:pt x="9531" y="12781"/>
                </a:cubicBezTo>
                <a:cubicBezTo>
                  <a:pt x="9500" y="12750"/>
                  <a:pt x="9500" y="12781"/>
                  <a:pt x="9468" y="12781"/>
                </a:cubicBezTo>
                <a:cubicBezTo>
                  <a:pt x="9468" y="12781"/>
                  <a:pt x="9437" y="12781"/>
                  <a:pt x="9437" y="12812"/>
                </a:cubicBezTo>
                <a:cubicBezTo>
                  <a:pt x="9437" y="12844"/>
                  <a:pt x="9437" y="12844"/>
                  <a:pt x="9406" y="12875"/>
                </a:cubicBezTo>
                <a:cubicBezTo>
                  <a:pt x="9406" y="12875"/>
                  <a:pt x="9375" y="12875"/>
                  <a:pt x="9375" y="12844"/>
                </a:cubicBezTo>
                <a:cubicBezTo>
                  <a:pt x="9343" y="12812"/>
                  <a:pt x="9406" y="12812"/>
                  <a:pt x="9406" y="12812"/>
                </a:cubicBezTo>
                <a:cubicBezTo>
                  <a:pt x="9406" y="12750"/>
                  <a:pt x="9468" y="12719"/>
                  <a:pt x="9437" y="12656"/>
                </a:cubicBezTo>
                <a:cubicBezTo>
                  <a:pt x="9437" y="12687"/>
                  <a:pt x="9406" y="12719"/>
                  <a:pt x="9375" y="12719"/>
                </a:cubicBezTo>
                <a:cubicBezTo>
                  <a:pt x="9375" y="12750"/>
                  <a:pt x="9375" y="12750"/>
                  <a:pt x="9343" y="12750"/>
                </a:cubicBezTo>
                <a:cubicBezTo>
                  <a:pt x="9343" y="12719"/>
                  <a:pt x="9343" y="12719"/>
                  <a:pt x="9343" y="12687"/>
                </a:cubicBezTo>
                <a:cubicBezTo>
                  <a:pt x="9375" y="12687"/>
                  <a:pt x="9375" y="12656"/>
                  <a:pt x="9406" y="12625"/>
                </a:cubicBezTo>
                <a:cubicBezTo>
                  <a:pt x="9375" y="12594"/>
                  <a:pt x="9343" y="12625"/>
                  <a:pt x="9343" y="12656"/>
                </a:cubicBezTo>
                <a:cubicBezTo>
                  <a:pt x="9312" y="12687"/>
                  <a:pt x="9281" y="12719"/>
                  <a:pt x="9250" y="12719"/>
                </a:cubicBezTo>
                <a:cubicBezTo>
                  <a:pt x="9250" y="12625"/>
                  <a:pt x="9187" y="12719"/>
                  <a:pt x="9156" y="12687"/>
                </a:cubicBezTo>
                <a:cubicBezTo>
                  <a:pt x="9156" y="12656"/>
                  <a:pt x="9125" y="12594"/>
                  <a:pt x="9218" y="12625"/>
                </a:cubicBezTo>
                <a:cubicBezTo>
                  <a:pt x="9218" y="12625"/>
                  <a:pt x="9250" y="12625"/>
                  <a:pt x="9218" y="12594"/>
                </a:cubicBezTo>
                <a:cubicBezTo>
                  <a:pt x="9187" y="12500"/>
                  <a:pt x="9281" y="12500"/>
                  <a:pt x="9312" y="12469"/>
                </a:cubicBezTo>
                <a:cubicBezTo>
                  <a:pt x="9312" y="12437"/>
                  <a:pt x="9312" y="12437"/>
                  <a:pt x="9343" y="12469"/>
                </a:cubicBezTo>
                <a:cubicBezTo>
                  <a:pt x="9343" y="12469"/>
                  <a:pt x="9343" y="12500"/>
                  <a:pt x="9375" y="12500"/>
                </a:cubicBezTo>
                <a:cubicBezTo>
                  <a:pt x="9406" y="12500"/>
                  <a:pt x="9437" y="12469"/>
                  <a:pt x="9437" y="12437"/>
                </a:cubicBezTo>
                <a:cubicBezTo>
                  <a:pt x="9406" y="12437"/>
                  <a:pt x="9375" y="12469"/>
                  <a:pt x="9343" y="12437"/>
                </a:cubicBezTo>
                <a:cubicBezTo>
                  <a:pt x="9343" y="12406"/>
                  <a:pt x="9343" y="12375"/>
                  <a:pt x="9375" y="12375"/>
                </a:cubicBezTo>
                <a:cubicBezTo>
                  <a:pt x="9406" y="12344"/>
                  <a:pt x="9437" y="12375"/>
                  <a:pt x="9437" y="12375"/>
                </a:cubicBezTo>
                <a:cubicBezTo>
                  <a:pt x="9468" y="12469"/>
                  <a:pt x="9500" y="12406"/>
                  <a:pt x="9531" y="12375"/>
                </a:cubicBezTo>
                <a:cubicBezTo>
                  <a:pt x="9531" y="12375"/>
                  <a:pt x="9531" y="12406"/>
                  <a:pt x="9531" y="12406"/>
                </a:cubicBezTo>
                <a:cubicBezTo>
                  <a:pt x="9500" y="12437"/>
                  <a:pt x="9468" y="12437"/>
                  <a:pt x="9531" y="12469"/>
                </a:cubicBezTo>
                <a:cubicBezTo>
                  <a:pt x="9531" y="12500"/>
                  <a:pt x="9531" y="12531"/>
                  <a:pt x="9500" y="12562"/>
                </a:cubicBezTo>
                <a:cubicBezTo>
                  <a:pt x="9500" y="12594"/>
                  <a:pt x="9500" y="12594"/>
                  <a:pt x="9531" y="12594"/>
                </a:cubicBezTo>
                <a:cubicBezTo>
                  <a:pt x="9531" y="12625"/>
                  <a:pt x="9562" y="12656"/>
                  <a:pt x="9562" y="12656"/>
                </a:cubicBezTo>
                <a:cubicBezTo>
                  <a:pt x="9625" y="12625"/>
                  <a:pt x="9625" y="12531"/>
                  <a:pt x="9718" y="12531"/>
                </a:cubicBezTo>
                <a:cubicBezTo>
                  <a:pt x="9718" y="12531"/>
                  <a:pt x="9718" y="12531"/>
                  <a:pt x="9718" y="12531"/>
                </a:cubicBezTo>
                <a:cubicBezTo>
                  <a:pt x="9687" y="12437"/>
                  <a:pt x="9750" y="12406"/>
                  <a:pt x="9781" y="12375"/>
                </a:cubicBezTo>
                <a:cubicBezTo>
                  <a:pt x="9812" y="12344"/>
                  <a:pt x="9812" y="12344"/>
                  <a:pt x="9812" y="12312"/>
                </a:cubicBezTo>
                <a:cubicBezTo>
                  <a:pt x="9875" y="12312"/>
                  <a:pt x="9875" y="12250"/>
                  <a:pt x="9906" y="12250"/>
                </a:cubicBezTo>
                <a:cubicBezTo>
                  <a:pt x="9937" y="12281"/>
                  <a:pt x="10000" y="12281"/>
                  <a:pt x="9968" y="12344"/>
                </a:cubicBezTo>
                <a:cubicBezTo>
                  <a:pt x="9937" y="12344"/>
                  <a:pt x="9906" y="12344"/>
                  <a:pt x="9843" y="12344"/>
                </a:cubicBezTo>
                <a:cubicBezTo>
                  <a:pt x="9906" y="12375"/>
                  <a:pt x="9906" y="12406"/>
                  <a:pt x="9875" y="12437"/>
                </a:cubicBezTo>
                <a:cubicBezTo>
                  <a:pt x="9843" y="12437"/>
                  <a:pt x="9812" y="12469"/>
                  <a:pt x="9812" y="12500"/>
                </a:cubicBezTo>
                <a:cubicBezTo>
                  <a:pt x="9812" y="12500"/>
                  <a:pt x="9812" y="12500"/>
                  <a:pt x="9812" y="12531"/>
                </a:cubicBezTo>
                <a:cubicBezTo>
                  <a:pt x="9781" y="12531"/>
                  <a:pt x="9750" y="12531"/>
                  <a:pt x="9718" y="12531"/>
                </a:cubicBezTo>
                <a:lnTo>
                  <a:pt x="9718" y="12531"/>
                </a:lnTo>
                <a:cubicBezTo>
                  <a:pt x="9718" y="12531"/>
                  <a:pt x="9718" y="12531"/>
                  <a:pt x="9718" y="12531"/>
                </a:cubicBezTo>
                <a:cubicBezTo>
                  <a:pt x="9750" y="12594"/>
                  <a:pt x="9718" y="12625"/>
                  <a:pt x="9656" y="12625"/>
                </a:cubicBezTo>
                <a:cubicBezTo>
                  <a:pt x="9656" y="12625"/>
                  <a:pt x="9656" y="12656"/>
                  <a:pt x="9656" y="12656"/>
                </a:cubicBezTo>
                <a:cubicBezTo>
                  <a:pt x="9687" y="12687"/>
                  <a:pt x="9656" y="12687"/>
                  <a:pt x="9656" y="12719"/>
                </a:cubicBezTo>
                <a:cubicBezTo>
                  <a:pt x="9625" y="12750"/>
                  <a:pt x="9656" y="12750"/>
                  <a:pt x="9656" y="12781"/>
                </a:cubicBezTo>
                <a:cubicBezTo>
                  <a:pt x="9625" y="12781"/>
                  <a:pt x="9625" y="12781"/>
                  <a:pt x="9625" y="12812"/>
                </a:cubicBezTo>
                <a:cubicBezTo>
                  <a:pt x="9593" y="12844"/>
                  <a:pt x="9562" y="12906"/>
                  <a:pt x="9531" y="12906"/>
                </a:cubicBezTo>
                <a:cubicBezTo>
                  <a:pt x="9437" y="12906"/>
                  <a:pt x="9437" y="13000"/>
                  <a:pt x="9468" y="13031"/>
                </a:cubicBezTo>
                <a:cubicBezTo>
                  <a:pt x="9500" y="13094"/>
                  <a:pt x="9531" y="13156"/>
                  <a:pt x="9625" y="13219"/>
                </a:cubicBezTo>
                <a:cubicBezTo>
                  <a:pt x="9625" y="13125"/>
                  <a:pt x="9656" y="13094"/>
                  <a:pt x="9718" y="13156"/>
                </a:cubicBezTo>
                <a:cubicBezTo>
                  <a:pt x="9781" y="13156"/>
                  <a:pt x="9812" y="13187"/>
                  <a:pt x="9843" y="13187"/>
                </a:cubicBezTo>
                <a:cubicBezTo>
                  <a:pt x="9906" y="13187"/>
                  <a:pt x="9937" y="13219"/>
                  <a:pt x="9906" y="13250"/>
                </a:cubicBezTo>
                <a:cubicBezTo>
                  <a:pt x="9906" y="13281"/>
                  <a:pt x="9906" y="13312"/>
                  <a:pt x="9937" y="13281"/>
                </a:cubicBezTo>
                <a:cubicBezTo>
                  <a:pt x="9968" y="13250"/>
                  <a:pt x="9968" y="13312"/>
                  <a:pt x="10000" y="13344"/>
                </a:cubicBezTo>
                <a:cubicBezTo>
                  <a:pt x="10000" y="13344"/>
                  <a:pt x="9968" y="13344"/>
                  <a:pt x="9968" y="13344"/>
                </a:cubicBezTo>
                <a:cubicBezTo>
                  <a:pt x="9937" y="13344"/>
                  <a:pt x="9937" y="13312"/>
                  <a:pt x="9906" y="13312"/>
                </a:cubicBezTo>
                <a:cubicBezTo>
                  <a:pt x="9906" y="13344"/>
                  <a:pt x="9937" y="13344"/>
                  <a:pt x="9937" y="13375"/>
                </a:cubicBezTo>
                <a:cubicBezTo>
                  <a:pt x="9937" y="13375"/>
                  <a:pt x="9937" y="13375"/>
                  <a:pt x="9906" y="13406"/>
                </a:cubicBezTo>
                <a:cubicBezTo>
                  <a:pt x="9906" y="13406"/>
                  <a:pt x="9875" y="13406"/>
                  <a:pt x="9875" y="13406"/>
                </a:cubicBezTo>
                <a:cubicBezTo>
                  <a:pt x="9843" y="13437"/>
                  <a:pt x="9843" y="13437"/>
                  <a:pt x="9843" y="13437"/>
                </a:cubicBezTo>
                <a:cubicBezTo>
                  <a:pt x="9843" y="13469"/>
                  <a:pt x="9875" y="13469"/>
                  <a:pt x="9875" y="13469"/>
                </a:cubicBezTo>
                <a:cubicBezTo>
                  <a:pt x="9906" y="13437"/>
                  <a:pt x="9968" y="13437"/>
                  <a:pt x="9968" y="13375"/>
                </a:cubicBezTo>
                <a:cubicBezTo>
                  <a:pt x="9968" y="13375"/>
                  <a:pt x="10000" y="13375"/>
                  <a:pt x="10000" y="13375"/>
                </a:cubicBezTo>
                <a:cubicBezTo>
                  <a:pt x="10000" y="13375"/>
                  <a:pt x="10031" y="13344"/>
                  <a:pt x="10031" y="13344"/>
                </a:cubicBezTo>
                <a:cubicBezTo>
                  <a:pt x="10031" y="13344"/>
                  <a:pt x="10000" y="13375"/>
                  <a:pt x="10000" y="13375"/>
                </a:cubicBezTo>
                <a:cubicBezTo>
                  <a:pt x="10000" y="13406"/>
                  <a:pt x="10000" y="13406"/>
                  <a:pt x="10031" y="13437"/>
                </a:cubicBezTo>
                <a:cubicBezTo>
                  <a:pt x="10031" y="13437"/>
                  <a:pt x="10031" y="13406"/>
                  <a:pt x="10031" y="13406"/>
                </a:cubicBezTo>
                <a:cubicBezTo>
                  <a:pt x="10062" y="13437"/>
                  <a:pt x="10093" y="13469"/>
                  <a:pt x="10125" y="13437"/>
                </a:cubicBezTo>
                <a:cubicBezTo>
                  <a:pt x="10156" y="13437"/>
                  <a:pt x="10156" y="13437"/>
                  <a:pt x="10156" y="13437"/>
                </a:cubicBezTo>
                <a:cubicBezTo>
                  <a:pt x="10187" y="13469"/>
                  <a:pt x="10250" y="13437"/>
                  <a:pt x="10281" y="13406"/>
                </a:cubicBezTo>
                <a:cubicBezTo>
                  <a:pt x="10312" y="13406"/>
                  <a:pt x="10343" y="13406"/>
                  <a:pt x="10343" y="13375"/>
                </a:cubicBezTo>
                <a:cubicBezTo>
                  <a:pt x="10343" y="13375"/>
                  <a:pt x="10375" y="13406"/>
                  <a:pt x="10406" y="13406"/>
                </a:cubicBezTo>
                <a:cubicBezTo>
                  <a:pt x="10406" y="13406"/>
                  <a:pt x="10406" y="13406"/>
                  <a:pt x="10437" y="13406"/>
                </a:cubicBezTo>
                <a:cubicBezTo>
                  <a:pt x="10437" y="13406"/>
                  <a:pt x="10437" y="13375"/>
                  <a:pt x="10437" y="13375"/>
                </a:cubicBezTo>
                <a:cubicBezTo>
                  <a:pt x="10406" y="13312"/>
                  <a:pt x="10406" y="13312"/>
                  <a:pt x="10468" y="13312"/>
                </a:cubicBezTo>
                <a:cubicBezTo>
                  <a:pt x="10500" y="13250"/>
                  <a:pt x="10562" y="13281"/>
                  <a:pt x="10593" y="13250"/>
                </a:cubicBezTo>
                <a:cubicBezTo>
                  <a:pt x="10500" y="13219"/>
                  <a:pt x="10468" y="13219"/>
                  <a:pt x="10406" y="13281"/>
                </a:cubicBezTo>
                <a:cubicBezTo>
                  <a:pt x="10375" y="13312"/>
                  <a:pt x="10375" y="13344"/>
                  <a:pt x="10312" y="13375"/>
                </a:cubicBezTo>
                <a:cubicBezTo>
                  <a:pt x="10312" y="13344"/>
                  <a:pt x="10312" y="13344"/>
                  <a:pt x="10281" y="13344"/>
                </a:cubicBezTo>
                <a:cubicBezTo>
                  <a:pt x="10250" y="13312"/>
                  <a:pt x="10250" y="13281"/>
                  <a:pt x="10281" y="13250"/>
                </a:cubicBezTo>
                <a:cubicBezTo>
                  <a:pt x="10218" y="13281"/>
                  <a:pt x="10187" y="13312"/>
                  <a:pt x="10156" y="13344"/>
                </a:cubicBezTo>
                <a:cubicBezTo>
                  <a:pt x="10156" y="13375"/>
                  <a:pt x="10093" y="13437"/>
                  <a:pt x="10031" y="13375"/>
                </a:cubicBezTo>
                <a:cubicBezTo>
                  <a:pt x="10031" y="13375"/>
                  <a:pt x="10031" y="13344"/>
                  <a:pt x="10031" y="13344"/>
                </a:cubicBezTo>
                <a:cubicBezTo>
                  <a:pt x="10093" y="13281"/>
                  <a:pt x="10156" y="13219"/>
                  <a:pt x="10218" y="13156"/>
                </a:cubicBezTo>
                <a:cubicBezTo>
                  <a:pt x="10218" y="13125"/>
                  <a:pt x="10218" y="13125"/>
                  <a:pt x="10218" y="13125"/>
                </a:cubicBezTo>
                <a:cubicBezTo>
                  <a:pt x="10187" y="13156"/>
                  <a:pt x="10156" y="13156"/>
                  <a:pt x="10156" y="13156"/>
                </a:cubicBezTo>
                <a:cubicBezTo>
                  <a:pt x="10156" y="13156"/>
                  <a:pt x="10156" y="13187"/>
                  <a:pt x="10156" y="13187"/>
                </a:cubicBezTo>
                <a:cubicBezTo>
                  <a:pt x="10156" y="13219"/>
                  <a:pt x="10125" y="13219"/>
                  <a:pt x="10093" y="13219"/>
                </a:cubicBezTo>
                <a:cubicBezTo>
                  <a:pt x="10093" y="13219"/>
                  <a:pt x="10093" y="13219"/>
                  <a:pt x="10093" y="13219"/>
                </a:cubicBezTo>
                <a:cubicBezTo>
                  <a:pt x="10093" y="13250"/>
                  <a:pt x="10093" y="13250"/>
                  <a:pt x="10062" y="13250"/>
                </a:cubicBezTo>
                <a:cubicBezTo>
                  <a:pt x="10062" y="13250"/>
                  <a:pt x="10062" y="13250"/>
                  <a:pt x="10062" y="13219"/>
                </a:cubicBezTo>
                <a:cubicBezTo>
                  <a:pt x="10062" y="13219"/>
                  <a:pt x="10062" y="13219"/>
                  <a:pt x="10093" y="13219"/>
                </a:cubicBezTo>
                <a:lnTo>
                  <a:pt x="10093" y="13219"/>
                </a:lnTo>
                <a:cubicBezTo>
                  <a:pt x="10093" y="13219"/>
                  <a:pt x="10093" y="13219"/>
                  <a:pt x="10093" y="13219"/>
                </a:cubicBezTo>
                <a:cubicBezTo>
                  <a:pt x="10093" y="13219"/>
                  <a:pt x="10093" y="13187"/>
                  <a:pt x="10093" y="13187"/>
                </a:cubicBezTo>
                <a:cubicBezTo>
                  <a:pt x="10031" y="13125"/>
                  <a:pt x="10062" y="13125"/>
                  <a:pt x="10093" y="13125"/>
                </a:cubicBezTo>
                <a:cubicBezTo>
                  <a:pt x="10093" y="13125"/>
                  <a:pt x="10093" y="13125"/>
                  <a:pt x="10093" y="13125"/>
                </a:cubicBezTo>
                <a:cubicBezTo>
                  <a:pt x="10125" y="13125"/>
                  <a:pt x="10125" y="13156"/>
                  <a:pt x="10156" y="13156"/>
                </a:cubicBezTo>
                <a:cubicBezTo>
                  <a:pt x="10125" y="13125"/>
                  <a:pt x="10125" y="13125"/>
                  <a:pt x="10093" y="13125"/>
                </a:cubicBezTo>
                <a:cubicBezTo>
                  <a:pt x="10125" y="13062"/>
                  <a:pt x="10156" y="13031"/>
                  <a:pt x="10187" y="13031"/>
                </a:cubicBezTo>
                <a:cubicBezTo>
                  <a:pt x="10281" y="13125"/>
                  <a:pt x="10281" y="13125"/>
                  <a:pt x="10343" y="13031"/>
                </a:cubicBezTo>
                <a:cubicBezTo>
                  <a:pt x="10375" y="13000"/>
                  <a:pt x="10406" y="13000"/>
                  <a:pt x="10406" y="12937"/>
                </a:cubicBezTo>
                <a:cubicBezTo>
                  <a:pt x="10312" y="12937"/>
                  <a:pt x="10281" y="12937"/>
                  <a:pt x="10312" y="12875"/>
                </a:cubicBezTo>
                <a:cubicBezTo>
                  <a:pt x="10343" y="12844"/>
                  <a:pt x="10343" y="12844"/>
                  <a:pt x="10375" y="12812"/>
                </a:cubicBezTo>
                <a:cubicBezTo>
                  <a:pt x="10312" y="12812"/>
                  <a:pt x="10281" y="12812"/>
                  <a:pt x="10250" y="12781"/>
                </a:cubicBezTo>
                <a:cubicBezTo>
                  <a:pt x="10218" y="12750"/>
                  <a:pt x="10281" y="12750"/>
                  <a:pt x="10281" y="12719"/>
                </a:cubicBezTo>
                <a:cubicBezTo>
                  <a:pt x="10281" y="12719"/>
                  <a:pt x="10312" y="12719"/>
                  <a:pt x="10312" y="12687"/>
                </a:cubicBezTo>
                <a:cubicBezTo>
                  <a:pt x="10312" y="12656"/>
                  <a:pt x="10281" y="12656"/>
                  <a:pt x="10281" y="12656"/>
                </a:cubicBezTo>
                <a:cubicBezTo>
                  <a:pt x="10250" y="12656"/>
                  <a:pt x="10218" y="12656"/>
                  <a:pt x="10187" y="12656"/>
                </a:cubicBezTo>
                <a:cubicBezTo>
                  <a:pt x="10218" y="12625"/>
                  <a:pt x="10250" y="12594"/>
                  <a:pt x="10250" y="12562"/>
                </a:cubicBezTo>
                <a:cubicBezTo>
                  <a:pt x="10281" y="12562"/>
                  <a:pt x="10312" y="12531"/>
                  <a:pt x="10312" y="12500"/>
                </a:cubicBezTo>
                <a:cubicBezTo>
                  <a:pt x="10343" y="12469"/>
                  <a:pt x="10312" y="12437"/>
                  <a:pt x="10281" y="12437"/>
                </a:cubicBezTo>
                <a:cubicBezTo>
                  <a:pt x="10312" y="12437"/>
                  <a:pt x="10312" y="12437"/>
                  <a:pt x="10343" y="12437"/>
                </a:cubicBezTo>
                <a:cubicBezTo>
                  <a:pt x="10375" y="12437"/>
                  <a:pt x="10406" y="12469"/>
                  <a:pt x="10406" y="12406"/>
                </a:cubicBezTo>
                <a:cubicBezTo>
                  <a:pt x="10437" y="12375"/>
                  <a:pt x="10406" y="12344"/>
                  <a:pt x="10375" y="12312"/>
                </a:cubicBezTo>
                <a:cubicBezTo>
                  <a:pt x="10375" y="12312"/>
                  <a:pt x="10375" y="12312"/>
                  <a:pt x="10375" y="12281"/>
                </a:cubicBezTo>
                <a:cubicBezTo>
                  <a:pt x="10406" y="12250"/>
                  <a:pt x="10343" y="12250"/>
                  <a:pt x="10343" y="12250"/>
                </a:cubicBezTo>
                <a:cubicBezTo>
                  <a:pt x="10343" y="12250"/>
                  <a:pt x="10343" y="12219"/>
                  <a:pt x="10343" y="12219"/>
                </a:cubicBezTo>
                <a:lnTo>
                  <a:pt x="10343" y="12219"/>
                </a:lnTo>
                <a:cubicBezTo>
                  <a:pt x="10343" y="12219"/>
                  <a:pt x="10343" y="12219"/>
                  <a:pt x="10343" y="12219"/>
                </a:cubicBezTo>
                <a:cubicBezTo>
                  <a:pt x="10343" y="12219"/>
                  <a:pt x="10343" y="12250"/>
                  <a:pt x="10343" y="12250"/>
                </a:cubicBezTo>
                <a:cubicBezTo>
                  <a:pt x="10375" y="12250"/>
                  <a:pt x="10437" y="12250"/>
                  <a:pt x="10437" y="12187"/>
                </a:cubicBezTo>
                <a:cubicBezTo>
                  <a:pt x="10468" y="12219"/>
                  <a:pt x="10437" y="12250"/>
                  <a:pt x="10437" y="12281"/>
                </a:cubicBezTo>
                <a:cubicBezTo>
                  <a:pt x="10437" y="12281"/>
                  <a:pt x="10500" y="12219"/>
                  <a:pt x="10500" y="12281"/>
                </a:cubicBezTo>
                <a:cubicBezTo>
                  <a:pt x="10531" y="12281"/>
                  <a:pt x="10531" y="12281"/>
                  <a:pt x="10562" y="12281"/>
                </a:cubicBezTo>
                <a:cubicBezTo>
                  <a:pt x="10562" y="12312"/>
                  <a:pt x="10562" y="12312"/>
                  <a:pt x="10562" y="12312"/>
                </a:cubicBezTo>
                <a:cubicBezTo>
                  <a:pt x="10531" y="12344"/>
                  <a:pt x="10531" y="12344"/>
                  <a:pt x="10531" y="12344"/>
                </a:cubicBezTo>
                <a:cubicBezTo>
                  <a:pt x="10531" y="12406"/>
                  <a:pt x="10562" y="12375"/>
                  <a:pt x="10593" y="12406"/>
                </a:cubicBezTo>
                <a:cubicBezTo>
                  <a:pt x="10593" y="12375"/>
                  <a:pt x="10625" y="12375"/>
                  <a:pt x="10625" y="12375"/>
                </a:cubicBezTo>
                <a:cubicBezTo>
                  <a:pt x="10656" y="12281"/>
                  <a:pt x="10750" y="12281"/>
                  <a:pt x="10781" y="12219"/>
                </a:cubicBezTo>
                <a:cubicBezTo>
                  <a:pt x="10781" y="12219"/>
                  <a:pt x="10781" y="12219"/>
                  <a:pt x="10812" y="12219"/>
                </a:cubicBezTo>
                <a:cubicBezTo>
                  <a:pt x="10812" y="12219"/>
                  <a:pt x="10812" y="12250"/>
                  <a:pt x="10781" y="12250"/>
                </a:cubicBezTo>
                <a:cubicBezTo>
                  <a:pt x="10750" y="12281"/>
                  <a:pt x="10718" y="12281"/>
                  <a:pt x="10718" y="12344"/>
                </a:cubicBezTo>
                <a:cubicBezTo>
                  <a:pt x="10750" y="12344"/>
                  <a:pt x="10781" y="12312"/>
                  <a:pt x="10843" y="12344"/>
                </a:cubicBezTo>
                <a:cubicBezTo>
                  <a:pt x="10843" y="12312"/>
                  <a:pt x="10875" y="12312"/>
                  <a:pt x="10875" y="12312"/>
                </a:cubicBezTo>
                <a:cubicBezTo>
                  <a:pt x="10875" y="12250"/>
                  <a:pt x="10937" y="12250"/>
                  <a:pt x="10968" y="12219"/>
                </a:cubicBezTo>
                <a:cubicBezTo>
                  <a:pt x="11000" y="12187"/>
                  <a:pt x="11031" y="12156"/>
                  <a:pt x="11062" y="12125"/>
                </a:cubicBezTo>
                <a:cubicBezTo>
                  <a:pt x="11000" y="12125"/>
                  <a:pt x="10937" y="12094"/>
                  <a:pt x="10875" y="12156"/>
                </a:cubicBezTo>
                <a:cubicBezTo>
                  <a:pt x="10906" y="12187"/>
                  <a:pt x="10875" y="12187"/>
                  <a:pt x="10843" y="12187"/>
                </a:cubicBezTo>
                <a:cubicBezTo>
                  <a:pt x="10781" y="12219"/>
                  <a:pt x="10812" y="12156"/>
                  <a:pt x="10812" y="12156"/>
                </a:cubicBezTo>
                <a:cubicBezTo>
                  <a:pt x="10781" y="12156"/>
                  <a:pt x="10750" y="12125"/>
                  <a:pt x="10718" y="12125"/>
                </a:cubicBezTo>
                <a:cubicBezTo>
                  <a:pt x="10687" y="12156"/>
                  <a:pt x="10687" y="12125"/>
                  <a:pt x="10687" y="12125"/>
                </a:cubicBezTo>
                <a:cubicBezTo>
                  <a:pt x="10781" y="12062"/>
                  <a:pt x="10781" y="12062"/>
                  <a:pt x="10718" y="12000"/>
                </a:cubicBezTo>
                <a:cubicBezTo>
                  <a:pt x="10750" y="11906"/>
                  <a:pt x="10812" y="11969"/>
                  <a:pt x="10843" y="11969"/>
                </a:cubicBezTo>
                <a:cubicBezTo>
                  <a:pt x="10843" y="12031"/>
                  <a:pt x="10750" y="12000"/>
                  <a:pt x="10718" y="12000"/>
                </a:cubicBezTo>
                <a:cubicBezTo>
                  <a:pt x="10687" y="12000"/>
                  <a:pt x="10656" y="12031"/>
                  <a:pt x="10625" y="12000"/>
                </a:cubicBezTo>
                <a:cubicBezTo>
                  <a:pt x="10656" y="11969"/>
                  <a:pt x="10718" y="11969"/>
                  <a:pt x="10718" y="11937"/>
                </a:cubicBezTo>
                <a:cubicBezTo>
                  <a:pt x="10687" y="11906"/>
                  <a:pt x="10687" y="11906"/>
                  <a:pt x="10656" y="11906"/>
                </a:cubicBezTo>
                <a:cubicBezTo>
                  <a:pt x="10687" y="11875"/>
                  <a:pt x="10718" y="11875"/>
                  <a:pt x="10750" y="11812"/>
                </a:cubicBezTo>
                <a:cubicBezTo>
                  <a:pt x="10750" y="11812"/>
                  <a:pt x="10750" y="11812"/>
                  <a:pt x="10750" y="11812"/>
                </a:cubicBezTo>
                <a:cubicBezTo>
                  <a:pt x="10781" y="11812"/>
                  <a:pt x="10781" y="11812"/>
                  <a:pt x="10812" y="11844"/>
                </a:cubicBezTo>
                <a:cubicBezTo>
                  <a:pt x="10812" y="11781"/>
                  <a:pt x="10875" y="11750"/>
                  <a:pt x="10875" y="11719"/>
                </a:cubicBezTo>
                <a:cubicBezTo>
                  <a:pt x="10875" y="11719"/>
                  <a:pt x="10875" y="11719"/>
                  <a:pt x="10875" y="11719"/>
                </a:cubicBezTo>
                <a:cubicBezTo>
                  <a:pt x="10875" y="11719"/>
                  <a:pt x="10875" y="11719"/>
                  <a:pt x="10875" y="11719"/>
                </a:cubicBezTo>
                <a:cubicBezTo>
                  <a:pt x="10843" y="11750"/>
                  <a:pt x="10812" y="11687"/>
                  <a:pt x="10781" y="11719"/>
                </a:cubicBezTo>
                <a:cubicBezTo>
                  <a:pt x="10781" y="11719"/>
                  <a:pt x="10781" y="11719"/>
                  <a:pt x="10781" y="11719"/>
                </a:cubicBezTo>
                <a:cubicBezTo>
                  <a:pt x="10781" y="11750"/>
                  <a:pt x="10750" y="11781"/>
                  <a:pt x="10750" y="11812"/>
                </a:cubicBezTo>
                <a:cubicBezTo>
                  <a:pt x="10750" y="11812"/>
                  <a:pt x="10750" y="11812"/>
                  <a:pt x="10750" y="11812"/>
                </a:cubicBezTo>
                <a:cubicBezTo>
                  <a:pt x="10687" y="11812"/>
                  <a:pt x="10687" y="11875"/>
                  <a:pt x="10656" y="11875"/>
                </a:cubicBezTo>
                <a:cubicBezTo>
                  <a:pt x="10625" y="11844"/>
                  <a:pt x="10656" y="11812"/>
                  <a:pt x="10656" y="11812"/>
                </a:cubicBezTo>
                <a:cubicBezTo>
                  <a:pt x="10625" y="11812"/>
                  <a:pt x="10593" y="11844"/>
                  <a:pt x="10593" y="11875"/>
                </a:cubicBezTo>
                <a:cubicBezTo>
                  <a:pt x="10625" y="11906"/>
                  <a:pt x="10625" y="11906"/>
                  <a:pt x="10562" y="11969"/>
                </a:cubicBezTo>
                <a:cubicBezTo>
                  <a:pt x="10531" y="11937"/>
                  <a:pt x="10593" y="11875"/>
                  <a:pt x="10531" y="11875"/>
                </a:cubicBezTo>
                <a:cubicBezTo>
                  <a:pt x="10562" y="11844"/>
                  <a:pt x="10562" y="11844"/>
                  <a:pt x="10562" y="11875"/>
                </a:cubicBezTo>
                <a:cubicBezTo>
                  <a:pt x="10562" y="11844"/>
                  <a:pt x="10593" y="11812"/>
                  <a:pt x="10593" y="11781"/>
                </a:cubicBezTo>
                <a:cubicBezTo>
                  <a:pt x="10531" y="11812"/>
                  <a:pt x="10500" y="11781"/>
                  <a:pt x="10468" y="11750"/>
                </a:cubicBezTo>
                <a:cubicBezTo>
                  <a:pt x="10468" y="11750"/>
                  <a:pt x="10468" y="11750"/>
                  <a:pt x="10468" y="11750"/>
                </a:cubicBezTo>
                <a:cubicBezTo>
                  <a:pt x="10468" y="11750"/>
                  <a:pt x="10468" y="11750"/>
                  <a:pt x="10468" y="11750"/>
                </a:cubicBezTo>
                <a:cubicBezTo>
                  <a:pt x="10437" y="11719"/>
                  <a:pt x="10406" y="11812"/>
                  <a:pt x="10375" y="11750"/>
                </a:cubicBezTo>
                <a:cubicBezTo>
                  <a:pt x="10343" y="11719"/>
                  <a:pt x="10406" y="11719"/>
                  <a:pt x="10437" y="11687"/>
                </a:cubicBezTo>
                <a:cubicBezTo>
                  <a:pt x="10468" y="11656"/>
                  <a:pt x="10531" y="11625"/>
                  <a:pt x="10562" y="11562"/>
                </a:cubicBezTo>
                <a:cubicBezTo>
                  <a:pt x="10531" y="11562"/>
                  <a:pt x="10500" y="11562"/>
                  <a:pt x="10500" y="11531"/>
                </a:cubicBezTo>
                <a:cubicBezTo>
                  <a:pt x="10500" y="11531"/>
                  <a:pt x="10531" y="11531"/>
                  <a:pt x="10531" y="11531"/>
                </a:cubicBezTo>
                <a:cubicBezTo>
                  <a:pt x="10562" y="11531"/>
                  <a:pt x="10562" y="11531"/>
                  <a:pt x="10562" y="11562"/>
                </a:cubicBezTo>
                <a:cubicBezTo>
                  <a:pt x="10562" y="11562"/>
                  <a:pt x="10562" y="11562"/>
                  <a:pt x="10562" y="11562"/>
                </a:cubicBezTo>
                <a:cubicBezTo>
                  <a:pt x="10562" y="11562"/>
                  <a:pt x="10593" y="11562"/>
                  <a:pt x="10593" y="11562"/>
                </a:cubicBezTo>
                <a:cubicBezTo>
                  <a:pt x="10593" y="11531"/>
                  <a:pt x="10625" y="11500"/>
                  <a:pt x="10562" y="11500"/>
                </a:cubicBezTo>
                <a:cubicBezTo>
                  <a:pt x="10531" y="11469"/>
                  <a:pt x="10500" y="11500"/>
                  <a:pt x="10500" y="11500"/>
                </a:cubicBezTo>
                <a:cubicBezTo>
                  <a:pt x="10468" y="11531"/>
                  <a:pt x="10468" y="11531"/>
                  <a:pt x="10437" y="11531"/>
                </a:cubicBezTo>
                <a:cubicBezTo>
                  <a:pt x="10406" y="11562"/>
                  <a:pt x="10375" y="11562"/>
                  <a:pt x="10375" y="11594"/>
                </a:cubicBezTo>
                <a:lnTo>
                  <a:pt x="10375" y="11594"/>
                </a:lnTo>
                <a:cubicBezTo>
                  <a:pt x="10406" y="11656"/>
                  <a:pt x="10437" y="11625"/>
                  <a:pt x="10468" y="11625"/>
                </a:cubicBezTo>
                <a:cubicBezTo>
                  <a:pt x="10375" y="11625"/>
                  <a:pt x="10437" y="11562"/>
                  <a:pt x="10437" y="11531"/>
                </a:cubicBezTo>
                <a:cubicBezTo>
                  <a:pt x="10437" y="11531"/>
                  <a:pt x="10437" y="11531"/>
                  <a:pt x="10437" y="11500"/>
                </a:cubicBezTo>
                <a:cubicBezTo>
                  <a:pt x="10500" y="11469"/>
                  <a:pt x="10500" y="11469"/>
                  <a:pt x="10437" y="11406"/>
                </a:cubicBezTo>
                <a:cubicBezTo>
                  <a:pt x="10437" y="11406"/>
                  <a:pt x="10437" y="11406"/>
                  <a:pt x="10468" y="11406"/>
                </a:cubicBezTo>
                <a:cubicBezTo>
                  <a:pt x="10468" y="11375"/>
                  <a:pt x="10531" y="11437"/>
                  <a:pt x="10531" y="11375"/>
                </a:cubicBezTo>
                <a:cubicBezTo>
                  <a:pt x="10531" y="11344"/>
                  <a:pt x="10500" y="11344"/>
                  <a:pt x="10468" y="11344"/>
                </a:cubicBezTo>
                <a:cubicBezTo>
                  <a:pt x="10406" y="11375"/>
                  <a:pt x="10437" y="11312"/>
                  <a:pt x="10406" y="11312"/>
                </a:cubicBezTo>
                <a:cubicBezTo>
                  <a:pt x="10406" y="11312"/>
                  <a:pt x="10406" y="11312"/>
                  <a:pt x="10375" y="11281"/>
                </a:cubicBezTo>
                <a:cubicBezTo>
                  <a:pt x="10375" y="11281"/>
                  <a:pt x="10406" y="11281"/>
                  <a:pt x="10406" y="11281"/>
                </a:cubicBezTo>
                <a:lnTo>
                  <a:pt x="10406" y="11281"/>
                </a:lnTo>
                <a:cubicBezTo>
                  <a:pt x="10406" y="11281"/>
                  <a:pt x="10437" y="11281"/>
                  <a:pt x="10406" y="11312"/>
                </a:cubicBezTo>
                <a:cubicBezTo>
                  <a:pt x="10468" y="11312"/>
                  <a:pt x="10500" y="11344"/>
                  <a:pt x="10562" y="11344"/>
                </a:cubicBezTo>
                <a:cubicBezTo>
                  <a:pt x="10562" y="11312"/>
                  <a:pt x="10562" y="11281"/>
                  <a:pt x="10593" y="11250"/>
                </a:cubicBezTo>
                <a:cubicBezTo>
                  <a:pt x="10593" y="11250"/>
                  <a:pt x="10593" y="11250"/>
                  <a:pt x="10593" y="11250"/>
                </a:cubicBezTo>
                <a:cubicBezTo>
                  <a:pt x="10625" y="11187"/>
                  <a:pt x="10625" y="11156"/>
                  <a:pt x="10656" y="11125"/>
                </a:cubicBezTo>
                <a:cubicBezTo>
                  <a:pt x="10687" y="11094"/>
                  <a:pt x="10718" y="11062"/>
                  <a:pt x="10718" y="11125"/>
                </a:cubicBezTo>
                <a:cubicBezTo>
                  <a:pt x="10718" y="11156"/>
                  <a:pt x="10718" y="11156"/>
                  <a:pt x="10718" y="11156"/>
                </a:cubicBezTo>
                <a:cubicBezTo>
                  <a:pt x="10812" y="11187"/>
                  <a:pt x="10812" y="11219"/>
                  <a:pt x="10781" y="11281"/>
                </a:cubicBezTo>
                <a:cubicBezTo>
                  <a:pt x="10843" y="11312"/>
                  <a:pt x="10875" y="11281"/>
                  <a:pt x="10906" y="11250"/>
                </a:cubicBezTo>
                <a:cubicBezTo>
                  <a:pt x="10937" y="11219"/>
                  <a:pt x="10968" y="11156"/>
                  <a:pt x="11031" y="11125"/>
                </a:cubicBezTo>
                <a:cubicBezTo>
                  <a:pt x="10968" y="11094"/>
                  <a:pt x="10906" y="11031"/>
                  <a:pt x="10875" y="11156"/>
                </a:cubicBezTo>
                <a:cubicBezTo>
                  <a:pt x="10875" y="11094"/>
                  <a:pt x="10875" y="11094"/>
                  <a:pt x="10937" y="11062"/>
                </a:cubicBezTo>
                <a:cubicBezTo>
                  <a:pt x="10937" y="11031"/>
                  <a:pt x="10937" y="11031"/>
                  <a:pt x="10937" y="11031"/>
                </a:cubicBezTo>
                <a:cubicBezTo>
                  <a:pt x="10937" y="11031"/>
                  <a:pt x="10937" y="11031"/>
                  <a:pt x="10937" y="11031"/>
                </a:cubicBezTo>
                <a:cubicBezTo>
                  <a:pt x="10937" y="11031"/>
                  <a:pt x="10937" y="11031"/>
                  <a:pt x="10937" y="11062"/>
                </a:cubicBezTo>
                <a:cubicBezTo>
                  <a:pt x="10968" y="11094"/>
                  <a:pt x="11000" y="11062"/>
                  <a:pt x="11031" y="11094"/>
                </a:cubicBezTo>
                <a:cubicBezTo>
                  <a:pt x="11093" y="11125"/>
                  <a:pt x="11031" y="11125"/>
                  <a:pt x="11031" y="11125"/>
                </a:cubicBezTo>
                <a:cubicBezTo>
                  <a:pt x="11031" y="11156"/>
                  <a:pt x="10968" y="11219"/>
                  <a:pt x="11062" y="11219"/>
                </a:cubicBezTo>
                <a:cubicBezTo>
                  <a:pt x="11000" y="11250"/>
                  <a:pt x="10906" y="11250"/>
                  <a:pt x="10906" y="11344"/>
                </a:cubicBezTo>
                <a:cubicBezTo>
                  <a:pt x="10906" y="11375"/>
                  <a:pt x="10968" y="11344"/>
                  <a:pt x="10937" y="11406"/>
                </a:cubicBezTo>
                <a:lnTo>
                  <a:pt x="10937" y="11406"/>
                </a:lnTo>
                <a:cubicBezTo>
                  <a:pt x="10937" y="11406"/>
                  <a:pt x="10906" y="11437"/>
                  <a:pt x="10937" y="11437"/>
                </a:cubicBezTo>
                <a:cubicBezTo>
                  <a:pt x="10968" y="11437"/>
                  <a:pt x="10968" y="11437"/>
                  <a:pt x="11000" y="11406"/>
                </a:cubicBezTo>
                <a:cubicBezTo>
                  <a:pt x="11000" y="11375"/>
                  <a:pt x="11000" y="11375"/>
                  <a:pt x="11062" y="11375"/>
                </a:cubicBezTo>
                <a:cubicBezTo>
                  <a:pt x="11062" y="11406"/>
                  <a:pt x="11093" y="11406"/>
                  <a:pt x="11093" y="11437"/>
                </a:cubicBezTo>
                <a:cubicBezTo>
                  <a:pt x="11156" y="11406"/>
                  <a:pt x="11156" y="11406"/>
                  <a:pt x="11156" y="11375"/>
                </a:cubicBezTo>
                <a:cubicBezTo>
                  <a:pt x="11156" y="11375"/>
                  <a:pt x="11156" y="11375"/>
                  <a:pt x="11156" y="11375"/>
                </a:cubicBezTo>
                <a:cubicBezTo>
                  <a:pt x="11187" y="11375"/>
                  <a:pt x="11187" y="11344"/>
                  <a:pt x="11187" y="11344"/>
                </a:cubicBezTo>
                <a:cubicBezTo>
                  <a:pt x="11218" y="11344"/>
                  <a:pt x="11218" y="11344"/>
                  <a:pt x="11218" y="11312"/>
                </a:cubicBezTo>
                <a:cubicBezTo>
                  <a:pt x="11218" y="11312"/>
                  <a:pt x="11218" y="11312"/>
                  <a:pt x="11218" y="11312"/>
                </a:cubicBezTo>
                <a:cubicBezTo>
                  <a:pt x="11187" y="11281"/>
                  <a:pt x="11156" y="11312"/>
                  <a:pt x="11156" y="11344"/>
                </a:cubicBezTo>
                <a:cubicBezTo>
                  <a:pt x="11156" y="11344"/>
                  <a:pt x="11156" y="11344"/>
                  <a:pt x="11156" y="11375"/>
                </a:cubicBezTo>
                <a:cubicBezTo>
                  <a:pt x="11093" y="11375"/>
                  <a:pt x="11062" y="11375"/>
                  <a:pt x="11062" y="11312"/>
                </a:cubicBezTo>
                <a:cubicBezTo>
                  <a:pt x="11062" y="11281"/>
                  <a:pt x="11062" y="11281"/>
                  <a:pt x="11062" y="11281"/>
                </a:cubicBezTo>
                <a:cubicBezTo>
                  <a:pt x="11062" y="11281"/>
                  <a:pt x="11031" y="11281"/>
                  <a:pt x="11031" y="11281"/>
                </a:cubicBezTo>
                <a:cubicBezTo>
                  <a:pt x="11000" y="11344"/>
                  <a:pt x="10968" y="11344"/>
                  <a:pt x="10906" y="11344"/>
                </a:cubicBezTo>
                <a:cubicBezTo>
                  <a:pt x="10875" y="11344"/>
                  <a:pt x="10843" y="11375"/>
                  <a:pt x="10843" y="11406"/>
                </a:cubicBezTo>
                <a:cubicBezTo>
                  <a:pt x="10875" y="11469"/>
                  <a:pt x="10781" y="11469"/>
                  <a:pt x="10781" y="11500"/>
                </a:cubicBezTo>
                <a:cubicBezTo>
                  <a:pt x="10781" y="11562"/>
                  <a:pt x="10750" y="11594"/>
                  <a:pt x="10718" y="11625"/>
                </a:cubicBezTo>
                <a:cubicBezTo>
                  <a:pt x="10781" y="11625"/>
                  <a:pt x="10843" y="11625"/>
                  <a:pt x="10875" y="11687"/>
                </a:cubicBezTo>
                <a:cubicBezTo>
                  <a:pt x="10937" y="11594"/>
                  <a:pt x="10968" y="11719"/>
                  <a:pt x="11031" y="11719"/>
                </a:cubicBezTo>
                <a:cubicBezTo>
                  <a:pt x="11000" y="11750"/>
                  <a:pt x="10906" y="11687"/>
                  <a:pt x="10906" y="11781"/>
                </a:cubicBezTo>
                <a:cubicBezTo>
                  <a:pt x="10937" y="11781"/>
                  <a:pt x="11000" y="11844"/>
                  <a:pt x="11031" y="11781"/>
                </a:cubicBezTo>
                <a:cubicBezTo>
                  <a:pt x="11031" y="11750"/>
                  <a:pt x="11031" y="11719"/>
                  <a:pt x="11062" y="11719"/>
                </a:cubicBezTo>
                <a:cubicBezTo>
                  <a:pt x="11093" y="11750"/>
                  <a:pt x="11062" y="11781"/>
                  <a:pt x="11031" y="11781"/>
                </a:cubicBezTo>
                <a:cubicBezTo>
                  <a:pt x="11062" y="11812"/>
                  <a:pt x="11031" y="11812"/>
                  <a:pt x="11031" y="11844"/>
                </a:cubicBezTo>
                <a:cubicBezTo>
                  <a:pt x="10937" y="11875"/>
                  <a:pt x="11000" y="11906"/>
                  <a:pt x="11031" y="11937"/>
                </a:cubicBezTo>
                <a:cubicBezTo>
                  <a:pt x="11062" y="11937"/>
                  <a:pt x="11062" y="11906"/>
                  <a:pt x="11093" y="11937"/>
                </a:cubicBezTo>
                <a:cubicBezTo>
                  <a:pt x="11093" y="11937"/>
                  <a:pt x="11093" y="11937"/>
                  <a:pt x="11125" y="11937"/>
                </a:cubicBezTo>
                <a:cubicBezTo>
                  <a:pt x="11156" y="11937"/>
                  <a:pt x="11187" y="11937"/>
                  <a:pt x="11187" y="11969"/>
                </a:cubicBezTo>
                <a:cubicBezTo>
                  <a:pt x="11187" y="11969"/>
                  <a:pt x="11187" y="12000"/>
                  <a:pt x="11156" y="12000"/>
                </a:cubicBezTo>
                <a:cubicBezTo>
                  <a:pt x="11125" y="12000"/>
                  <a:pt x="11093" y="12000"/>
                  <a:pt x="11062" y="11969"/>
                </a:cubicBezTo>
                <a:cubicBezTo>
                  <a:pt x="11062" y="11969"/>
                  <a:pt x="11062" y="11969"/>
                  <a:pt x="11031" y="11969"/>
                </a:cubicBezTo>
                <a:cubicBezTo>
                  <a:pt x="11031" y="12031"/>
                  <a:pt x="11093" y="12031"/>
                  <a:pt x="11125" y="12000"/>
                </a:cubicBezTo>
                <a:cubicBezTo>
                  <a:pt x="11156" y="12000"/>
                  <a:pt x="11156" y="12000"/>
                  <a:pt x="11187" y="12031"/>
                </a:cubicBezTo>
                <a:cubicBezTo>
                  <a:pt x="11187" y="12062"/>
                  <a:pt x="11250" y="12062"/>
                  <a:pt x="11312" y="12031"/>
                </a:cubicBezTo>
                <a:cubicBezTo>
                  <a:pt x="11312" y="12031"/>
                  <a:pt x="11312" y="12000"/>
                  <a:pt x="11343" y="12000"/>
                </a:cubicBezTo>
                <a:cubicBezTo>
                  <a:pt x="11343" y="12000"/>
                  <a:pt x="11343" y="12000"/>
                  <a:pt x="11343" y="12031"/>
                </a:cubicBezTo>
                <a:cubicBezTo>
                  <a:pt x="11343" y="12062"/>
                  <a:pt x="11343" y="12062"/>
                  <a:pt x="11312" y="12062"/>
                </a:cubicBezTo>
                <a:cubicBezTo>
                  <a:pt x="11281" y="12094"/>
                  <a:pt x="11218" y="12094"/>
                  <a:pt x="11218" y="12187"/>
                </a:cubicBezTo>
                <a:cubicBezTo>
                  <a:pt x="11218" y="12219"/>
                  <a:pt x="11250" y="12219"/>
                  <a:pt x="11281" y="12187"/>
                </a:cubicBezTo>
                <a:cubicBezTo>
                  <a:pt x="11312" y="12156"/>
                  <a:pt x="11312" y="12125"/>
                  <a:pt x="11375" y="12156"/>
                </a:cubicBezTo>
                <a:cubicBezTo>
                  <a:pt x="11375" y="12125"/>
                  <a:pt x="11375" y="12094"/>
                  <a:pt x="11406" y="12094"/>
                </a:cubicBezTo>
                <a:cubicBezTo>
                  <a:pt x="11437" y="12094"/>
                  <a:pt x="11468" y="12062"/>
                  <a:pt x="11468" y="12031"/>
                </a:cubicBezTo>
                <a:cubicBezTo>
                  <a:pt x="11437" y="12031"/>
                  <a:pt x="11437" y="12031"/>
                  <a:pt x="11406" y="12000"/>
                </a:cubicBezTo>
                <a:lnTo>
                  <a:pt x="11406" y="12000"/>
                </a:lnTo>
                <a:cubicBezTo>
                  <a:pt x="11437" y="12000"/>
                  <a:pt x="11437" y="12000"/>
                  <a:pt x="11468" y="12031"/>
                </a:cubicBezTo>
                <a:cubicBezTo>
                  <a:pt x="11468" y="12031"/>
                  <a:pt x="11500" y="12000"/>
                  <a:pt x="11500" y="12031"/>
                </a:cubicBezTo>
                <a:cubicBezTo>
                  <a:pt x="11531" y="12062"/>
                  <a:pt x="11468" y="12062"/>
                  <a:pt x="11468" y="12094"/>
                </a:cubicBezTo>
                <a:cubicBezTo>
                  <a:pt x="11437" y="12125"/>
                  <a:pt x="11406" y="12156"/>
                  <a:pt x="11375" y="12156"/>
                </a:cubicBezTo>
                <a:cubicBezTo>
                  <a:pt x="11375" y="12219"/>
                  <a:pt x="11437" y="12187"/>
                  <a:pt x="11468" y="12187"/>
                </a:cubicBezTo>
                <a:cubicBezTo>
                  <a:pt x="11500" y="12219"/>
                  <a:pt x="11500" y="12219"/>
                  <a:pt x="11531" y="12187"/>
                </a:cubicBezTo>
                <a:cubicBezTo>
                  <a:pt x="11593" y="12094"/>
                  <a:pt x="11500" y="12125"/>
                  <a:pt x="11468" y="12094"/>
                </a:cubicBezTo>
                <a:cubicBezTo>
                  <a:pt x="11468" y="12125"/>
                  <a:pt x="11500" y="12156"/>
                  <a:pt x="11468" y="12187"/>
                </a:cubicBezTo>
                <a:cubicBezTo>
                  <a:pt x="11468" y="12219"/>
                  <a:pt x="11468" y="12250"/>
                  <a:pt x="11500" y="12250"/>
                </a:cubicBezTo>
                <a:cubicBezTo>
                  <a:pt x="11531" y="12250"/>
                  <a:pt x="11562" y="12187"/>
                  <a:pt x="11593" y="12219"/>
                </a:cubicBezTo>
                <a:cubicBezTo>
                  <a:pt x="11562" y="12281"/>
                  <a:pt x="11500" y="12312"/>
                  <a:pt x="11437" y="12312"/>
                </a:cubicBezTo>
                <a:cubicBezTo>
                  <a:pt x="11531" y="12375"/>
                  <a:pt x="11437" y="12406"/>
                  <a:pt x="11406" y="12437"/>
                </a:cubicBezTo>
                <a:cubicBezTo>
                  <a:pt x="11406" y="12469"/>
                  <a:pt x="11375" y="12437"/>
                  <a:pt x="11375" y="12437"/>
                </a:cubicBezTo>
                <a:cubicBezTo>
                  <a:pt x="11406" y="12406"/>
                  <a:pt x="11343" y="12375"/>
                  <a:pt x="11343" y="12344"/>
                </a:cubicBezTo>
                <a:cubicBezTo>
                  <a:pt x="11343" y="12312"/>
                  <a:pt x="11375" y="12312"/>
                  <a:pt x="11406" y="12281"/>
                </a:cubicBezTo>
                <a:cubicBezTo>
                  <a:pt x="11375" y="12281"/>
                  <a:pt x="11343" y="12281"/>
                  <a:pt x="11312" y="12281"/>
                </a:cubicBezTo>
                <a:cubicBezTo>
                  <a:pt x="11250" y="12219"/>
                  <a:pt x="11187" y="12250"/>
                  <a:pt x="11125" y="12312"/>
                </a:cubicBezTo>
                <a:cubicBezTo>
                  <a:pt x="11093" y="12344"/>
                  <a:pt x="11031" y="12375"/>
                  <a:pt x="10968" y="12406"/>
                </a:cubicBezTo>
                <a:cubicBezTo>
                  <a:pt x="10968" y="12437"/>
                  <a:pt x="10937" y="12437"/>
                  <a:pt x="10937" y="12469"/>
                </a:cubicBezTo>
                <a:cubicBezTo>
                  <a:pt x="10968" y="12500"/>
                  <a:pt x="11000" y="12500"/>
                  <a:pt x="11031" y="12500"/>
                </a:cubicBezTo>
                <a:cubicBezTo>
                  <a:pt x="11031" y="12500"/>
                  <a:pt x="11031" y="12500"/>
                  <a:pt x="11031" y="12500"/>
                </a:cubicBezTo>
                <a:cubicBezTo>
                  <a:pt x="11062" y="12437"/>
                  <a:pt x="11093" y="12406"/>
                  <a:pt x="11156" y="12406"/>
                </a:cubicBezTo>
                <a:cubicBezTo>
                  <a:pt x="11218" y="12344"/>
                  <a:pt x="11156" y="12344"/>
                  <a:pt x="11125" y="12312"/>
                </a:cubicBezTo>
                <a:cubicBezTo>
                  <a:pt x="11156" y="12312"/>
                  <a:pt x="11187" y="12281"/>
                  <a:pt x="11218" y="12312"/>
                </a:cubicBezTo>
                <a:cubicBezTo>
                  <a:pt x="11218" y="12344"/>
                  <a:pt x="11250" y="12344"/>
                  <a:pt x="11250" y="12312"/>
                </a:cubicBezTo>
                <a:cubicBezTo>
                  <a:pt x="11281" y="12312"/>
                  <a:pt x="11281" y="12281"/>
                  <a:pt x="11312" y="12312"/>
                </a:cubicBezTo>
                <a:cubicBezTo>
                  <a:pt x="11312" y="12344"/>
                  <a:pt x="11281" y="12344"/>
                  <a:pt x="11281" y="12344"/>
                </a:cubicBezTo>
                <a:cubicBezTo>
                  <a:pt x="11250" y="12375"/>
                  <a:pt x="11187" y="12406"/>
                  <a:pt x="11156" y="12437"/>
                </a:cubicBezTo>
                <a:lnTo>
                  <a:pt x="11156" y="12437"/>
                </a:lnTo>
                <a:cubicBezTo>
                  <a:pt x="11187" y="12469"/>
                  <a:pt x="11218" y="12406"/>
                  <a:pt x="11218" y="12469"/>
                </a:cubicBezTo>
                <a:cubicBezTo>
                  <a:pt x="11281" y="12469"/>
                  <a:pt x="11281" y="12437"/>
                  <a:pt x="11312" y="12437"/>
                </a:cubicBezTo>
                <a:cubicBezTo>
                  <a:pt x="11312" y="12437"/>
                  <a:pt x="11312" y="12406"/>
                  <a:pt x="11343" y="12406"/>
                </a:cubicBezTo>
                <a:cubicBezTo>
                  <a:pt x="11343" y="12406"/>
                  <a:pt x="11343" y="12406"/>
                  <a:pt x="11343" y="12437"/>
                </a:cubicBezTo>
                <a:cubicBezTo>
                  <a:pt x="11343" y="12437"/>
                  <a:pt x="11343" y="12437"/>
                  <a:pt x="11312" y="12437"/>
                </a:cubicBezTo>
                <a:cubicBezTo>
                  <a:pt x="11312" y="12469"/>
                  <a:pt x="11312" y="12500"/>
                  <a:pt x="11375" y="12531"/>
                </a:cubicBezTo>
                <a:cubicBezTo>
                  <a:pt x="11312" y="12562"/>
                  <a:pt x="11281" y="12594"/>
                  <a:pt x="11218" y="12562"/>
                </a:cubicBezTo>
                <a:cubicBezTo>
                  <a:pt x="11218" y="12469"/>
                  <a:pt x="11281" y="12500"/>
                  <a:pt x="11375" y="12531"/>
                </a:cubicBezTo>
                <a:cubicBezTo>
                  <a:pt x="11343" y="12562"/>
                  <a:pt x="11312" y="12594"/>
                  <a:pt x="11375" y="12625"/>
                </a:cubicBezTo>
                <a:cubicBezTo>
                  <a:pt x="11406" y="12625"/>
                  <a:pt x="11437" y="12625"/>
                  <a:pt x="11468" y="12562"/>
                </a:cubicBezTo>
                <a:cubicBezTo>
                  <a:pt x="11437" y="12562"/>
                  <a:pt x="11375" y="12562"/>
                  <a:pt x="11406" y="12500"/>
                </a:cubicBezTo>
                <a:cubicBezTo>
                  <a:pt x="11437" y="12469"/>
                  <a:pt x="11468" y="12406"/>
                  <a:pt x="11500" y="12437"/>
                </a:cubicBezTo>
                <a:cubicBezTo>
                  <a:pt x="11562" y="12469"/>
                  <a:pt x="11625" y="12500"/>
                  <a:pt x="11687" y="12469"/>
                </a:cubicBezTo>
                <a:cubicBezTo>
                  <a:pt x="11625" y="12531"/>
                  <a:pt x="11531" y="12531"/>
                  <a:pt x="11500" y="12500"/>
                </a:cubicBezTo>
                <a:cubicBezTo>
                  <a:pt x="11468" y="12469"/>
                  <a:pt x="11468" y="12500"/>
                  <a:pt x="11437" y="12500"/>
                </a:cubicBezTo>
                <a:lnTo>
                  <a:pt x="11437" y="12500"/>
                </a:lnTo>
                <a:cubicBezTo>
                  <a:pt x="11406" y="12531"/>
                  <a:pt x="11468" y="12531"/>
                  <a:pt x="11468" y="12562"/>
                </a:cubicBezTo>
                <a:cubicBezTo>
                  <a:pt x="11468" y="12562"/>
                  <a:pt x="11500" y="12562"/>
                  <a:pt x="11531" y="12562"/>
                </a:cubicBezTo>
                <a:cubicBezTo>
                  <a:pt x="11500" y="12594"/>
                  <a:pt x="11437" y="12656"/>
                  <a:pt x="11406" y="12656"/>
                </a:cubicBezTo>
                <a:cubicBezTo>
                  <a:pt x="11343" y="12687"/>
                  <a:pt x="11375" y="12719"/>
                  <a:pt x="11406" y="12719"/>
                </a:cubicBezTo>
                <a:cubicBezTo>
                  <a:pt x="11437" y="12750"/>
                  <a:pt x="11437" y="12750"/>
                  <a:pt x="11468" y="12719"/>
                </a:cubicBezTo>
                <a:cubicBezTo>
                  <a:pt x="11468" y="12719"/>
                  <a:pt x="11468" y="12719"/>
                  <a:pt x="11468" y="12719"/>
                </a:cubicBezTo>
                <a:cubicBezTo>
                  <a:pt x="11468" y="12719"/>
                  <a:pt x="11500" y="12750"/>
                  <a:pt x="11500" y="12750"/>
                </a:cubicBezTo>
                <a:cubicBezTo>
                  <a:pt x="11531" y="12750"/>
                  <a:pt x="11562" y="12781"/>
                  <a:pt x="11562" y="12750"/>
                </a:cubicBezTo>
                <a:cubicBezTo>
                  <a:pt x="11593" y="12719"/>
                  <a:pt x="11531" y="12719"/>
                  <a:pt x="11562" y="12687"/>
                </a:cubicBezTo>
                <a:cubicBezTo>
                  <a:pt x="11531" y="12687"/>
                  <a:pt x="11531" y="12687"/>
                  <a:pt x="11531" y="12687"/>
                </a:cubicBezTo>
                <a:cubicBezTo>
                  <a:pt x="11531" y="12687"/>
                  <a:pt x="11562" y="12687"/>
                  <a:pt x="11562" y="12687"/>
                </a:cubicBezTo>
                <a:cubicBezTo>
                  <a:pt x="11562" y="12687"/>
                  <a:pt x="11562" y="12687"/>
                  <a:pt x="11562" y="12687"/>
                </a:cubicBezTo>
                <a:cubicBezTo>
                  <a:pt x="11593" y="12687"/>
                  <a:pt x="11625" y="12687"/>
                  <a:pt x="11625" y="12687"/>
                </a:cubicBezTo>
                <a:cubicBezTo>
                  <a:pt x="11656" y="12719"/>
                  <a:pt x="11687" y="12687"/>
                  <a:pt x="11687" y="12656"/>
                </a:cubicBezTo>
                <a:cubicBezTo>
                  <a:pt x="11656" y="12625"/>
                  <a:pt x="11625" y="12594"/>
                  <a:pt x="11593" y="12594"/>
                </a:cubicBezTo>
                <a:cubicBezTo>
                  <a:pt x="11625" y="12531"/>
                  <a:pt x="11687" y="12562"/>
                  <a:pt x="11750" y="12500"/>
                </a:cubicBezTo>
                <a:cubicBezTo>
                  <a:pt x="11750" y="12500"/>
                  <a:pt x="11750" y="12500"/>
                  <a:pt x="11750" y="12500"/>
                </a:cubicBezTo>
                <a:cubicBezTo>
                  <a:pt x="11781" y="12531"/>
                  <a:pt x="11750" y="12531"/>
                  <a:pt x="11750" y="12531"/>
                </a:cubicBezTo>
                <a:cubicBezTo>
                  <a:pt x="11750" y="12562"/>
                  <a:pt x="11718" y="12562"/>
                  <a:pt x="11750" y="12562"/>
                </a:cubicBezTo>
                <a:cubicBezTo>
                  <a:pt x="11750" y="12594"/>
                  <a:pt x="11781" y="12594"/>
                  <a:pt x="11781" y="12562"/>
                </a:cubicBezTo>
                <a:cubicBezTo>
                  <a:pt x="11781" y="12531"/>
                  <a:pt x="11906" y="12594"/>
                  <a:pt x="11906" y="12625"/>
                </a:cubicBezTo>
                <a:cubicBezTo>
                  <a:pt x="11906" y="12687"/>
                  <a:pt x="11937" y="12656"/>
                  <a:pt x="11968" y="12656"/>
                </a:cubicBezTo>
                <a:cubicBezTo>
                  <a:pt x="11968" y="12625"/>
                  <a:pt x="12000" y="12594"/>
                  <a:pt x="11968" y="12562"/>
                </a:cubicBezTo>
                <a:cubicBezTo>
                  <a:pt x="11937" y="12562"/>
                  <a:pt x="11906" y="12562"/>
                  <a:pt x="11937" y="12531"/>
                </a:cubicBezTo>
                <a:cubicBezTo>
                  <a:pt x="11968" y="12500"/>
                  <a:pt x="12000" y="12531"/>
                  <a:pt x="12000" y="12531"/>
                </a:cubicBezTo>
                <a:cubicBezTo>
                  <a:pt x="12000" y="12562"/>
                  <a:pt x="12000" y="12594"/>
                  <a:pt x="12031" y="12594"/>
                </a:cubicBezTo>
                <a:cubicBezTo>
                  <a:pt x="12031" y="12625"/>
                  <a:pt x="12031" y="12656"/>
                  <a:pt x="12062" y="12656"/>
                </a:cubicBezTo>
                <a:cubicBezTo>
                  <a:pt x="12093" y="12656"/>
                  <a:pt x="12062" y="12625"/>
                  <a:pt x="12093" y="12625"/>
                </a:cubicBezTo>
                <a:cubicBezTo>
                  <a:pt x="12125" y="12687"/>
                  <a:pt x="12187" y="12687"/>
                  <a:pt x="12250" y="12625"/>
                </a:cubicBezTo>
                <a:cubicBezTo>
                  <a:pt x="12250" y="12594"/>
                  <a:pt x="12250" y="12562"/>
                  <a:pt x="12281" y="12531"/>
                </a:cubicBezTo>
                <a:lnTo>
                  <a:pt x="12281" y="12531"/>
                </a:lnTo>
                <a:cubicBezTo>
                  <a:pt x="12312" y="12531"/>
                  <a:pt x="12343" y="12500"/>
                  <a:pt x="12343" y="12469"/>
                </a:cubicBezTo>
                <a:cubicBezTo>
                  <a:pt x="12375" y="12437"/>
                  <a:pt x="12406" y="12406"/>
                  <a:pt x="12343" y="12375"/>
                </a:cubicBezTo>
                <a:cubicBezTo>
                  <a:pt x="12312" y="12312"/>
                  <a:pt x="12312" y="12312"/>
                  <a:pt x="12375" y="12281"/>
                </a:cubicBezTo>
                <a:lnTo>
                  <a:pt x="12375" y="12281"/>
                </a:lnTo>
                <a:cubicBezTo>
                  <a:pt x="12375" y="12312"/>
                  <a:pt x="12343" y="12344"/>
                  <a:pt x="12343" y="12375"/>
                </a:cubicBezTo>
                <a:cubicBezTo>
                  <a:pt x="12375" y="12344"/>
                  <a:pt x="12437" y="12406"/>
                  <a:pt x="12468" y="12344"/>
                </a:cubicBezTo>
                <a:cubicBezTo>
                  <a:pt x="12468" y="12344"/>
                  <a:pt x="12468" y="12344"/>
                  <a:pt x="12500" y="12344"/>
                </a:cubicBezTo>
                <a:cubicBezTo>
                  <a:pt x="12500" y="12344"/>
                  <a:pt x="12500" y="12375"/>
                  <a:pt x="12468" y="12375"/>
                </a:cubicBezTo>
                <a:lnTo>
                  <a:pt x="12468" y="12375"/>
                </a:lnTo>
                <a:cubicBezTo>
                  <a:pt x="12437" y="12406"/>
                  <a:pt x="12406" y="12469"/>
                  <a:pt x="12343" y="12469"/>
                </a:cubicBezTo>
                <a:cubicBezTo>
                  <a:pt x="12312" y="12500"/>
                  <a:pt x="12250" y="12469"/>
                  <a:pt x="12187" y="12469"/>
                </a:cubicBezTo>
                <a:cubicBezTo>
                  <a:pt x="12218" y="12500"/>
                  <a:pt x="12281" y="12531"/>
                  <a:pt x="12187" y="12562"/>
                </a:cubicBezTo>
                <a:cubicBezTo>
                  <a:pt x="12156" y="12562"/>
                  <a:pt x="12187" y="12594"/>
                  <a:pt x="12187" y="12594"/>
                </a:cubicBezTo>
                <a:cubicBezTo>
                  <a:pt x="12218" y="12594"/>
                  <a:pt x="12218" y="12594"/>
                  <a:pt x="12250" y="12625"/>
                </a:cubicBezTo>
                <a:cubicBezTo>
                  <a:pt x="12312" y="12625"/>
                  <a:pt x="12375" y="12594"/>
                  <a:pt x="12406" y="12562"/>
                </a:cubicBezTo>
                <a:cubicBezTo>
                  <a:pt x="12468" y="12500"/>
                  <a:pt x="12500" y="12531"/>
                  <a:pt x="12531" y="12562"/>
                </a:cubicBezTo>
                <a:cubicBezTo>
                  <a:pt x="12562" y="12594"/>
                  <a:pt x="12531" y="12625"/>
                  <a:pt x="12531" y="12656"/>
                </a:cubicBezTo>
                <a:cubicBezTo>
                  <a:pt x="12531" y="12687"/>
                  <a:pt x="12562" y="12719"/>
                  <a:pt x="12593" y="12687"/>
                </a:cubicBezTo>
                <a:cubicBezTo>
                  <a:pt x="12625" y="12687"/>
                  <a:pt x="12687" y="12687"/>
                  <a:pt x="12687" y="12625"/>
                </a:cubicBezTo>
                <a:cubicBezTo>
                  <a:pt x="12656" y="12594"/>
                  <a:pt x="12625" y="12594"/>
                  <a:pt x="12593" y="12594"/>
                </a:cubicBezTo>
                <a:cubicBezTo>
                  <a:pt x="12625" y="12531"/>
                  <a:pt x="12656" y="12500"/>
                  <a:pt x="12718" y="12469"/>
                </a:cubicBezTo>
                <a:lnTo>
                  <a:pt x="12718" y="12469"/>
                </a:lnTo>
                <a:cubicBezTo>
                  <a:pt x="12687" y="12531"/>
                  <a:pt x="12625" y="12562"/>
                  <a:pt x="12687" y="12625"/>
                </a:cubicBezTo>
                <a:cubicBezTo>
                  <a:pt x="12718" y="12625"/>
                  <a:pt x="12750" y="12656"/>
                  <a:pt x="12687" y="12687"/>
                </a:cubicBezTo>
                <a:cubicBezTo>
                  <a:pt x="12687" y="12687"/>
                  <a:pt x="12656" y="12719"/>
                  <a:pt x="12687" y="12750"/>
                </a:cubicBezTo>
                <a:cubicBezTo>
                  <a:pt x="12750" y="12781"/>
                  <a:pt x="12718" y="12812"/>
                  <a:pt x="12656" y="12844"/>
                </a:cubicBezTo>
                <a:cubicBezTo>
                  <a:pt x="12656" y="12844"/>
                  <a:pt x="12656" y="12844"/>
                  <a:pt x="12656" y="12875"/>
                </a:cubicBezTo>
                <a:cubicBezTo>
                  <a:pt x="12718" y="12906"/>
                  <a:pt x="12656" y="12969"/>
                  <a:pt x="12656" y="13000"/>
                </a:cubicBezTo>
                <a:cubicBezTo>
                  <a:pt x="12625" y="13000"/>
                  <a:pt x="12593" y="12969"/>
                  <a:pt x="12625" y="12937"/>
                </a:cubicBezTo>
                <a:cubicBezTo>
                  <a:pt x="12687" y="12906"/>
                  <a:pt x="12656" y="12875"/>
                  <a:pt x="12625" y="12875"/>
                </a:cubicBezTo>
                <a:cubicBezTo>
                  <a:pt x="12593" y="12844"/>
                  <a:pt x="12593" y="12844"/>
                  <a:pt x="12625" y="12812"/>
                </a:cubicBezTo>
                <a:cubicBezTo>
                  <a:pt x="12656" y="12812"/>
                  <a:pt x="12656" y="12812"/>
                  <a:pt x="12656" y="12781"/>
                </a:cubicBezTo>
                <a:cubicBezTo>
                  <a:pt x="12656" y="12750"/>
                  <a:pt x="12625" y="12750"/>
                  <a:pt x="12625" y="12719"/>
                </a:cubicBezTo>
                <a:cubicBezTo>
                  <a:pt x="12562" y="12719"/>
                  <a:pt x="12562" y="12750"/>
                  <a:pt x="12531" y="12750"/>
                </a:cubicBezTo>
                <a:cubicBezTo>
                  <a:pt x="12531" y="12750"/>
                  <a:pt x="12531" y="12750"/>
                  <a:pt x="12500" y="12750"/>
                </a:cubicBezTo>
                <a:lnTo>
                  <a:pt x="12500" y="12750"/>
                </a:lnTo>
                <a:cubicBezTo>
                  <a:pt x="12531" y="12750"/>
                  <a:pt x="12531" y="12750"/>
                  <a:pt x="12531" y="12750"/>
                </a:cubicBezTo>
                <a:cubicBezTo>
                  <a:pt x="12531" y="12719"/>
                  <a:pt x="12500" y="12687"/>
                  <a:pt x="12500" y="12687"/>
                </a:cubicBezTo>
                <a:cubicBezTo>
                  <a:pt x="12500" y="12656"/>
                  <a:pt x="12468" y="12656"/>
                  <a:pt x="12500" y="12625"/>
                </a:cubicBezTo>
                <a:cubicBezTo>
                  <a:pt x="12500" y="12625"/>
                  <a:pt x="12531" y="12625"/>
                  <a:pt x="12500" y="12562"/>
                </a:cubicBezTo>
                <a:cubicBezTo>
                  <a:pt x="12468" y="12562"/>
                  <a:pt x="12468" y="12562"/>
                  <a:pt x="12437" y="12562"/>
                </a:cubicBezTo>
                <a:cubicBezTo>
                  <a:pt x="12375" y="12594"/>
                  <a:pt x="12375" y="12656"/>
                  <a:pt x="12312" y="12656"/>
                </a:cubicBezTo>
                <a:cubicBezTo>
                  <a:pt x="12312" y="12656"/>
                  <a:pt x="12312" y="12687"/>
                  <a:pt x="12312" y="12687"/>
                </a:cubicBezTo>
                <a:cubicBezTo>
                  <a:pt x="12343" y="12687"/>
                  <a:pt x="12343" y="12687"/>
                  <a:pt x="12375" y="12719"/>
                </a:cubicBezTo>
                <a:cubicBezTo>
                  <a:pt x="12343" y="12750"/>
                  <a:pt x="12312" y="12719"/>
                  <a:pt x="12281" y="12781"/>
                </a:cubicBezTo>
                <a:cubicBezTo>
                  <a:pt x="12250" y="12844"/>
                  <a:pt x="12218" y="12875"/>
                  <a:pt x="12125" y="12875"/>
                </a:cubicBezTo>
                <a:cubicBezTo>
                  <a:pt x="12093" y="12875"/>
                  <a:pt x="12093" y="12875"/>
                  <a:pt x="12062" y="12906"/>
                </a:cubicBezTo>
                <a:cubicBezTo>
                  <a:pt x="12062" y="12937"/>
                  <a:pt x="12093" y="12937"/>
                  <a:pt x="12125" y="12937"/>
                </a:cubicBezTo>
                <a:cubicBezTo>
                  <a:pt x="12125" y="12937"/>
                  <a:pt x="12156" y="12937"/>
                  <a:pt x="12156" y="12937"/>
                </a:cubicBezTo>
                <a:cubicBezTo>
                  <a:pt x="12187" y="12937"/>
                  <a:pt x="12218" y="12937"/>
                  <a:pt x="12218" y="12937"/>
                </a:cubicBezTo>
                <a:cubicBezTo>
                  <a:pt x="12187" y="12906"/>
                  <a:pt x="12187" y="12937"/>
                  <a:pt x="12156" y="12937"/>
                </a:cubicBezTo>
                <a:cubicBezTo>
                  <a:pt x="12156" y="13000"/>
                  <a:pt x="12187" y="13031"/>
                  <a:pt x="12250" y="13031"/>
                </a:cubicBezTo>
                <a:cubicBezTo>
                  <a:pt x="12281" y="13031"/>
                  <a:pt x="12281" y="13031"/>
                  <a:pt x="12281" y="13062"/>
                </a:cubicBezTo>
                <a:cubicBezTo>
                  <a:pt x="12281" y="13094"/>
                  <a:pt x="12281" y="13062"/>
                  <a:pt x="12250" y="13062"/>
                </a:cubicBezTo>
                <a:cubicBezTo>
                  <a:pt x="12218" y="13062"/>
                  <a:pt x="12187" y="13094"/>
                  <a:pt x="12156" y="13094"/>
                </a:cubicBezTo>
                <a:cubicBezTo>
                  <a:pt x="12218" y="13125"/>
                  <a:pt x="12281" y="13187"/>
                  <a:pt x="12343" y="13187"/>
                </a:cubicBezTo>
                <a:cubicBezTo>
                  <a:pt x="12406" y="13219"/>
                  <a:pt x="12437" y="13281"/>
                  <a:pt x="12500" y="13281"/>
                </a:cubicBezTo>
                <a:cubicBezTo>
                  <a:pt x="12531" y="13312"/>
                  <a:pt x="12593" y="13344"/>
                  <a:pt x="12593" y="13312"/>
                </a:cubicBezTo>
                <a:cubicBezTo>
                  <a:pt x="12656" y="13281"/>
                  <a:pt x="12718" y="13281"/>
                  <a:pt x="12750" y="13281"/>
                </a:cubicBezTo>
                <a:cubicBezTo>
                  <a:pt x="12750" y="13312"/>
                  <a:pt x="12750" y="13344"/>
                  <a:pt x="12812" y="13344"/>
                </a:cubicBezTo>
                <a:cubicBezTo>
                  <a:pt x="12843" y="13344"/>
                  <a:pt x="12875" y="13375"/>
                  <a:pt x="12875" y="13406"/>
                </a:cubicBezTo>
                <a:cubicBezTo>
                  <a:pt x="12875" y="13437"/>
                  <a:pt x="12906" y="13437"/>
                  <a:pt x="12906" y="13437"/>
                </a:cubicBezTo>
                <a:cubicBezTo>
                  <a:pt x="13000" y="13437"/>
                  <a:pt x="13031" y="13531"/>
                  <a:pt x="13093" y="13500"/>
                </a:cubicBezTo>
                <a:cubicBezTo>
                  <a:pt x="13125" y="13500"/>
                  <a:pt x="13125" y="13531"/>
                  <a:pt x="13125" y="13531"/>
                </a:cubicBezTo>
                <a:cubicBezTo>
                  <a:pt x="13125" y="13562"/>
                  <a:pt x="13156" y="13562"/>
                  <a:pt x="13187" y="13594"/>
                </a:cubicBezTo>
                <a:cubicBezTo>
                  <a:pt x="13218" y="13594"/>
                  <a:pt x="13218" y="13625"/>
                  <a:pt x="13218" y="13656"/>
                </a:cubicBezTo>
                <a:cubicBezTo>
                  <a:pt x="13218" y="13656"/>
                  <a:pt x="13187" y="13656"/>
                  <a:pt x="13187" y="13656"/>
                </a:cubicBezTo>
                <a:cubicBezTo>
                  <a:pt x="13187" y="13656"/>
                  <a:pt x="13218" y="13656"/>
                  <a:pt x="13218" y="13656"/>
                </a:cubicBezTo>
                <a:cubicBezTo>
                  <a:pt x="13250" y="13687"/>
                  <a:pt x="13250" y="13687"/>
                  <a:pt x="13250" y="13687"/>
                </a:cubicBezTo>
                <a:cubicBezTo>
                  <a:pt x="13281" y="13687"/>
                  <a:pt x="13312" y="13687"/>
                  <a:pt x="13343" y="13719"/>
                </a:cubicBezTo>
                <a:cubicBezTo>
                  <a:pt x="13343" y="13750"/>
                  <a:pt x="13375" y="13750"/>
                  <a:pt x="13406" y="13750"/>
                </a:cubicBezTo>
                <a:cubicBezTo>
                  <a:pt x="13437" y="13719"/>
                  <a:pt x="13406" y="13719"/>
                  <a:pt x="13375" y="13687"/>
                </a:cubicBezTo>
                <a:cubicBezTo>
                  <a:pt x="13343" y="13625"/>
                  <a:pt x="13406" y="13594"/>
                  <a:pt x="13406" y="13562"/>
                </a:cubicBezTo>
                <a:cubicBezTo>
                  <a:pt x="13437" y="13594"/>
                  <a:pt x="13437" y="13594"/>
                  <a:pt x="13437" y="13625"/>
                </a:cubicBezTo>
                <a:cubicBezTo>
                  <a:pt x="13437" y="13594"/>
                  <a:pt x="13437" y="13594"/>
                  <a:pt x="13406" y="13562"/>
                </a:cubicBezTo>
                <a:cubicBezTo>
                  <a:pt x="13406" y="13562"/>
                  <a:pt x="13406" y="13562"/>
                  <a:pt x="13406" y="13531"/>
                </a:cubicBezTo>
                <a:cubicBezTo>
                  <a:pt x="13343" y="13562"/>
                  <a:pt x="13312" y="13500"/>
                  <a:pt x="13250" y="13469"/>
                </a:cubicBezTo>
                <a:cubicBezTo>
                  <a:pt x="13218" y="13469"/>
                  <a:pt x="13218" y="13406"/>
                  <a:pt x="13250" y="13406"/>
                </a:cubicBezTo>
                <a:cubicBezTo>
                  <a:pt x="13312" y="13406"/>
                  <a:pt x="13375" y="13406"/>
                  <a:pt x="13437" y="13375"/>
                </a:cubicBezTo>
                <a:cubicBezTo>
                  <a:pt x="13437" y="13437"/>
                  <a:pt x="13375" y="13437"/>
                  <a:pt x="13406" y="13500"/>
                </a:cubicBezTo>
                <a:cubicBezTo>
                  <a:pt x="13406" y="13500"/>
                  <a:pt x="13406" y="13531"/>
                  <a:pt x="13406" y="13531"/>
                </a:cubicBezTo>
                <a:cubicBezTo>
                  <a:pt x="13406" y="13531"/>
                  <a:pt x="13406" y="13500"/>
                  <a:pt x="13406" y="13500"/>
                </a:cubicBezTo>
                <a:cubicBezTo>
                  <a:pt x="13406" y="13500"/>
                  <a:pt x="13437" y="13500"/>
                  <a:pt x="13468" y="13500"/>
                </a:cubicBezTo>
                <a:cubicBezTo>
                  <a:pt x="13500" y="13500"/>
                  <a:pt x="13468" y="13469"/>
                  <a:pt x="13531" y="13469"/>
                </a:cubicBezTo>
                <a:cubicBezTo>
                  <a:pt x="13593" y="13469"/>
                  <a:pt x="13531" y="13531"/>
                  <a:pt x="13562" y="13531"/>
                </a:cubicBezTo>
                <a:cubicBezTo>
                  <a:pt x="13562" y="13562"/>
                  <a:pt x="13562" y="13562"/>
                  <a:pt x="13531" y="13562"/>
                </a:cubicBezTo>
                <a:cubicBezTo>
                  <a:pt x="13562" y="13562"/>
                  <a:pt x="13562" y="13562"/>
                  <a:pt x="13562" y="13531"/>
                </a:cubicBezTo>
                <a:cubicBezTo>
                  <a:pt x="13562" y="13531"/>
                  <a:pt x="13562" y="13562"/>
                  <a:pt x="13562" y="13562"/>
                </a:cubicBezTo>
                <a:cubicBezTo>
                  <a:pt x="13625" y="13562"/>
                  <a:pt x="13625" y="13500"/>
                  <a:pt x="13687" y="13500"/>
                </a:cubicBezTo>
                <a:cubicBezTo>
                  <a:pt x="13718" y="13500"/>
                  <a:pt x="13750" y="13500"/>
                  <a:pt x="13750" y="13531"/>
                </a:cubicBezTo>
                <a:cubicBezTo>
                  <a:pt x="13781" y="13594"/>
                  <a:pt x="13843" y="13562"/>
                  <a:pt x="13875" y="13531"/>
                </a:cubicBezTo>
                <a:cubicBezTo>
                  <a:pt x="13937" y="13500"/>
                  <a:pt x="13968" y="13469"/>
                  <a:pt x="14031" y="13531"/>
                </a:cubicBezTo>
                <a:cubicBezTo>
                  <a:pt x="14031" y="13562"/>
                  <a:pt x="14062" y="13562"/>
                  <a:pt x="14062" y="13531"/>
                </a:cubicBezTo>
                <a:cubicBezTo>
                  <a:pt x="14093" y="13531"/>
                  <a:pt x="14093" y="13500"/>
                  <a:pt x="14093" y="13500"/>
                </a:cubicBezTo>
                <a:cubicBezTo>
                  <a:pt x="14031" y="13469"/>
                  <a:pt x="14062" y="13406"/>
                  <a:pt x="14000" y="13375"/>
                </a:cubicBezTo>
                <a:cubicBezTo>
                  <a:pt x="14000" y="13375"/>
                  <a:pt x="14000" y="13344"/>
                  <a:pt x="14000" y="13344"/>
                </a:cubicBezTo>
                <a:cubicBezTo>
                  <a:pt x="14031" y="13312"/>
                  <a:pt x="14062" y="13344"/>
                  <a:pt x="14062" y="13344"/>
                </a:cubicBezTo>
                <a:cubicBezTo>
                  <a:pt x="14031" y="13406"/>
                  <a:pt x="14093" y="13437"/>
                  <a:pt x="14125" y="13469"/>
                </a:cubicBezTo>
                <a:cubicBezTo>
                  <a:pt x="14125" y="13500"/>
                  <a:pt x="14125" y="13500"/>
                  <a:pt x="14156" y="13500"/>
                </a:cubicBezTo>
                <a:cubicBezTo>
                  <a:pt x="14218" y="13469"/>
                  <a:pt x="14218" y="13500"/>
                  <a:pt x="14218" y="13531"/>
                </a:cubicBezTo>
                <a:cubicBezTo>
                  <a:pt x="14218" y="13562"/>
                  <a:pt x="14250" y="13562"/>
                  <a:pt x="14250" y="13562"/>
                </a:cubicBezTo>
                <a:cubicBezTo>
                  <a:pt x="14281" y="13562"/>
                  <a:pt x="14281" y="13531"/>
                  <a:pt x="14281" y="13531"/>
                </a:cubicBezTo>
                <a:cubicBezTo>
                  <a:pt x="14281" y="13500"/>
                  <a:pt x="14281" y="13469"/>
                  <a:pt x="14312" y="13437"/>
                </a:cubicBezTo>
                <a:cubicBezTo>
                  <a:pt x="14312" y="13469"/>
                  <a:pt x="14343" y="13469"/>
                  <a:pt x="14343" y="13500"/>
                </a:cubicBezTo>
                <a:cubicBezTo>
                  <a:pt x="14343" y="13500"/>
                  <a:pt x="14375" y="13500"/>
                  <a:pt x="14375" y="13500"/>
                </a:cubicBezTo>
                <a:cubicBezTo>
                  <a:pt x="14406" y="13500"/>
                  <a:pt x="14406" y="13469"/>
                  <a:pt x="14375" y="13469"/>
                </a:cubicBezTo>
                <a:cubicBezTo>
                  <a:pt x="14375" y="13437"/>
                  <a:pt x="14375" y="13437"/>
                  <a:pt x="14406" y="13406"/>
                </a:cubicBezTo>
                <a:cubicBezTo>
                  <a:pt x="14437" y="13406"/>
                  <a:pt x="14437" y="13437"/>
                  <a:pt x="14437" y="13437"/>
                </a:cubicBezTo>
                <a:cubicBezTo>
                  <a:pt x="14468" y="13469"/>
                  <a:pt x="14500" y="13469"/>
                  <a:pt x="14500" y="13469"/>
                </a:cubicBezTo>
                <a:cubicBezTo>
                  <a:pt x="14562" y="13437"/>
                  <a:pt x="14531" y="13406"/>
                  <a:pt x="14531" y="13375"/>
                </a:cubicBezTo>
                <a:cubicBezTo>
                  <a:pt x="14500" y="13375"/>
                  <a:pt x="14500" y="13375"/>
                  <a:pt x="14531" y="13344"/>
                </a:cubicBezTo>
                <a:cubicBezTo>
                  <a:pt x="14531" y="13344"/>
                  <a:pt x="14562" y="13344"/>
                  <a:pt x="14562" y="13375"/>
                </a:cubicBezTo>
                <a:cubicBezTo>
                  <a:pt x="14593" y="13406"/>
                  <a:pt x="14593" y="13406"/>
                  <a:pt x="14656" y="13375"/>
                </a:cubicBezTo>
                <a:cubicBezTo>
                  <a:pt x="14750" y="13312"/>
                  <a:pt x="14843" y="13219"/>
                  <a:pt x="14937" y="13156"/>
                </a:cubicBezTo>
                <a:cubicBezTo>
                  <a:pt x="14937" y="13219"/>
                  <a:pt x="14937" y="13219"/>
                  <a:pt x="14875" y="13250"/>
                </a:cubicBezTo>
                <a:cubicBezTo>
                  <a:pt x="14875" y="13250"/>
                  <a:pt x="14875" y="13281"/>
                  <a:pt x="14875" y="13281"/>
                </a:cubicBezTo>
                <a:cubicBezTo>
                  <a:pt x="14875" y="13312"/>
                  <a:pt x="14875" y="13344"/>
                  <a:pt x="14875" y="13375"/>
                </a:cubicBezTo>
                <a:cubicBezTo>
                  <a:pt x="14937" y="13437"/>
                  <a:pt x="14906" y="13469"/>
                  <a:pt x="14843" y="13531"/>
                </a:cubicBezTo>
                <a:cubicBezTo>
                  <a:pt x="14812" y="13562"/>
                  <a:pt x="14843" y="13750"/>
                  <a:pt x="14875" y="13781"/>
                </a:cubicBezTo>
                <a:cubicBezTo>
                  <a:pt x="14875" y="13781"/>
                  <a:pt x="14906" y="13812"/>
                  <a:pt x="14906" y="13781"/>
                </a:cubicBezTo>
                <a:cubicBezTo>
                  <a:pt x="14906" y="13781"/>
                  <a:pt x="14906" y="13781"/>
                  <a:pt x="14906" y="13750"/>
                </a:cubicBezTo>
                <a:cubicBezTo>
                  <a:pt x="14875" y="13719"/>
                  <a:pt x="14906" y="13656"/>
                  <a:pt x="14875" y="13625"/>
                </a:cubicBezTo>
                <a:cubicBezTo>
                  <a:pt x="14875" y="13625"/>
                  <a:pt x="14875" y="13594"/>
                  <a:pt x="14875" y="13594"/>
                </a:cubicBezTo>
                <a:cubicBezTo>
                  <a:pt x="14906" y="13594"/>
                  <a:pt x="14906" y="13594"/>
                  <a:pt x="14906" y="13625"/>
                </a:cubicBezTo>
                <a:cubicBezTo>
                  <a:pt x="14906" y="13656"/>
                  <a:pt x="14937" y="13687"/>
                  <a:pt x="14937" y="13719"/>
                </a:cubicBezTo>
                <a:cubicBezTo>
                  <a:pt x="14937" y="13719"/>
                  <a:pt x="14937" y="13750"/>
                  <a:pt x="14968" y="13750"/>
                </a:cubicBezTo>
                <a:cubicBezTo>
                  <a:pt x="15000" y="13750"/>
                  <a:pt x="15031" y="13719"/>
                  <a:pt x="15031" y="13687"/>
                </a:cubicBezTo>
                <a:cubicBezTo>
                  <a:pt x="15000" y="13625"/>
                  <a:pt x="15000" y="13531"/>
                  <a:pt x="15000" y="13469"/>
                </a:cubicBezTo>
                <a:cubicBezTo>
                  <a:pt x="14968" y="13437"/>
                  <a:pt x="14968" y="13437"/>
                  <a:pt x="14968" y="13406"/>
                </a:cubicBezTo>
                <a:cubicBezTo>
                  <a:pt x="14968" y="13406"/>
                  <a:pt x="14968" y="13375"/>
                  <a:pt x="15000" y="13375"/>
                </a:cubicBezTo>
                <a:lnTo>
                  <a:pt x="15000" y="13375"/>
                </a:lnTo>
                <a:cubicBezTo>
                  <a:pt x="15031" y="13406"/>
                  <a:pt x="15000" y="13437"/>
                  <a:pt x="15000" y="13469"/>
                </a:cubicBezTo>
                <a:cubicBezTo>
                  <a:pt x="15031" y="13469"/>
                  <a:pt x="15062" y="13469"/>
                  <a:pt x="15031" y="13469"/>
                </a:cubicBezTo>
                <a:cubicBezTo>
                  <a:pt x="15000" y="13531"/>
                  <a:pt x="15093" y="13562"/>
                  <a:pt x="15062" y="13625"/>
                </a:cubicBezTo>
                <a:cubicBezTo>
                  <a:pt x="15062" y="13625"/>
                  <a:pt x="15062" y="13656"/>
                  <a:pt x="15093" y="13656"/>
                </a:cubicBezTo>
                <a:cubicBezTo>
                  <a:pt x="15093" y="13656"/>
                  <a:pt x="15125" y="13656"/>
                  <a:pt x="15125" y="13625"/>
                </a:cubicBezTo>
                <a:cubicBezTo>
                  <a:pt x="15156" y="13625"/>
                  <a:pt x="15156" y="13594"/>
                  <a:pt x="15125" y="13594"/>
                </a:cubicBezTo>
                <a:cubicBezTo>
                  <a:pt x="15093" y="13562"/>
                  <a:pt x="15125" y="13531"/>
                  <a:pt x="15156" y="13500"/>
                </a:cubicBezTo>
                <a:cubicBezTo>
                  <a:pt x="15156" y="13531"/>
                  <a:pt x="15187" y="13562"/>
                  <a:pt x="15218" y="13562"/>
                </a:cubicBezTo>
                <a:cubicBezTo>
                  <a:pt x="15218" y="13562"/>
                  <a:pt x="15218" y="13562"/>
                  <a:pt x="15218" y="13562"/>
                </a:cubicBezTo>
                <a:cubicBezTo>
                  <a:pt x="15218" y="13562"/>
                  <a:pt x="15218" y="13562"/>
                  <a:pt x="15250" y="13562"/>
                </a:cubicBezTo>
                <a:cubicBezTo>
                  <a:pt x="15250" y="13562"/>
                  <a:pt x="15250" y="13562"/>
                  <a:pt x="15250" y="13562"/>
                </a:cubicBezTo>
                <a:cubicBezTo>
                  <a:pt x="15250" y="13562"/>
                  <a:pt x="15250" y="13562"/>
                  <a:pt x="15250" y="13562"/>
                </a:cubicBezTo>
                <a:cubicBezTo>
                  <a:pt x="15250" y="13562"/>
                  <a:pt x="15250" y="13562"/>
                  <a:pt x="15281" y="13562"/>
                </a:cubicBezTo>
                <a:cubicBezTo>
                  <a:pt x="15250" y="13562"/>
                  <a:pt x="15250" y="13562"/>
                  <a:pt x="15250" y="13562"/>
                </a:cubicBezTo>
                <a:cubicBezTo>
                  <a:pt x="15250" y="13531"/>
                  <a:pt x="15250" y="13531"/>
                  <a:pt x="15250" y="13531"/>
                </a:cubicBezTo>
                <a:cubicBezTo>
                  <a:pt x="15250" y="13469"/>
                  <a:pt x="15250" y="13406"/>
                  <a:pt x="15312" y="13375"/>
                </a:cubicBezTo>
                <a:cubicBezTo>
                  <a:pt x="15343" y="13375"/>
                  <a:pt x="15343" y="13344"/>
                  <a:pt x="15343" y="13344"/>
                </a:cubicBezTo>
                <a:cubicBezTo>
                  <a:pt x="15312" y="13281"/>
                  <a:pt x="15343" y="13250"/>
                  <a:pt x="15343" y="13219"/>
                </a:cubicBezTo>
                <a:cubicBezTo>
                  <a:pt x="15343" y="13187"/>
                  <a:pt x="15375" y="13187"/>
                  <a:pt x="15375" y="13187"/>
                </a:cubicBezTo>
                <a:cubicBezTo>
                  <a:pt x="15500" y="13187"/>
                  <a:pt x="15406" y="13062"/>
                  <a:pt x="15437" y="13031"/>
                </a:cubicBezTo>
                <a:cubicBezTo>
                  <a:pt x="15437" y="13000"/>
                  <a:pt x="15437" y="13000"/>
                  <a:pt x="15437" y="12969"/>
                </a:cubicBezTo>
                <a:cubicBezTo>
                  <a:pt x="15406" y="12937"/>
                  <a:pt x="15437" y="12906"/>
                  <a:pt x="15500" y="12875"/>
                </a:cubicBezTo>
                <a:cubicBezTo>
                  <a:pt x="15531" y="12875"/>
                  <a:pt x="15593" y="12844"/>
                  <a:pt x="15562" y="12781"/>
                </a:cubicBezTo>
                <a:cubicBezTo>
                  <a:pt x="15562" y="12719"/>
                  <a:pt x="15625" y="12719"/>
                  <a:pt x="15656" y="12719"/>
                </a:cubicBezTo>
                <a:lnTo>
                  <a:pt x="15656" y="12719"/>
                </a:lnTo>
                <a:cubicBezTo>
                  <a:pt x="15625" y="12687"/>
                  <a:pt x="15593" y="12719"/>
                  <a:pt x="15562" y="12719"/>
                </a:cubicBezTo>
                <a:cubicBezTo>
                  <a:pt x="15531" y="12719"/>
                  <a:pt x="15531" y="12750"/>
                  <a:pt x="15531" y="12781"/>
                </a:cubicBezTo>
                <a:cubicBezTo>
                  <a:pt x="15531" y="12781"/>
                  <a:pt x="15562" y="12781"/>
                  <a:pt x="15562" y="12781"/>
                </a:cubicBezTo>
                <a:cubicBezTo>
                  <a:pt x="15625" y="12781"/>
                  <a:pt x="15656" y="12781"/>
                  <a:pt x="15718" y="12719"/>
                </a:cubicBezTo>
                <a:cubicBezTo>
                  <a:pt x="15687" y="12812"/>
                  <a:pt x="15750" y="12875"/>
                  <a:pt x="15687" y="12937"/>
                </a:cubicBezTo>
                <a:cubicBezTo>
                  <a:pt x="15656" y="12969"/>
                  <a:pt x="15718" y="13000"/>
                  <a:pt x="15718" y="13031"/>
                </a:cubicBezTo>
                <a:cubicBezTo>
                  <a:pt x="15718" y="13062"/>
                  <a:pt x="15750" y="13062"/>
                  <a:pt x="15750" y="13031"/>
                </a:cubicBezTo>
                <a:cubicBezTo>
                  <a:pt x="15750" y="13000"/>
                  <a:pt x="15812" y="12969"/>
                  <a:pt x="15781" y="12906"/>
                </a:cubicBezTo>
                <a:cubicBezTo>
                  <a:pt x="15781" y="12906"/>
                  <a:pt x="15750" y="12875"/>
                  <a:pt x="15781" y="12875"/>
                </a:cubicBezTo>
                <a:cubicBezTo>
                  <a:pt x="15781" y="12875"/>
                  <a:pt x="15812" y="12875"/>
                  <a:pt x="15812" y="12875"/>
                </a:cubicBezTo>
                <a:cubicBezTo>
                  <a:pt x="15843" y="12906"/>
                  <a:pt x="15875" y="12937"/>
                  <a:pt x="15906" y="12937"/>
                </a:cubicBezTo>
                <a:cubicBezTo>
                  <a:pt x="15906" y="12969"/>
                  <a:pt x="15875" y="13000"/>
                  <a:pt x="15843" y="13031"/>
                </a:cubicBezTo>
                <a:cubicBezTo>
                  <a:pt x="15875" y="13000"/>
                  <a:pt x="15906" y="12969"/>
                  <a:pt x="15906" y="12937"/>
                </a:cubicBezTo>
                <a:cubicBezTo>
                  <a:pt x="15906" y="12906"/>
                  <a:pt x="15906" y="12906"/>
                  <a:pt x="15906" y="12906"/>
                </a:cubicBezTo>
                <a:cubicBezTo>
                  <a:pt x="15875" y="12875"/>
                  <a:pt x="15843" y="12844"/>
                  <a:pt x="15875" y="12781"/>
                </a:cubicBezTo>
                <a:cubicBezTo>
                  <a:pt x="15906" y="12750"/>
                  <a:pt x="15875" y="12687"/>
                  <a:pt x="15937" y="12719"/>
                </a:cubicBezTo>
                <a:cubicBezTo>
                  <a:pt x="15937" y="12719"/>
                  <a:pt x="15937" y="12719"/>
                  <a:pt x="15937" y="12719"/>
                </a:cubicBezTo>
                <a:cubicBezTo>
                  <a:pt x="15968" y="12719"/>
                  <a:pt x="16000" y="12719"/>
                  <a:pt x="16000" y="12719"/>
                </a:cubicBezTo>
                <a:cubicBezTo>
                  <a:pt x="16000" y="12719"/>
                  <a:pt x="16000" y="12687"/>
                  <a:pt x="16031" y="12687"/>
                </a:cubicBezTo>
                <a:cubicBezTo>
                  <a:pt x="16000" y="12687"/>
                  <a:pt x="16000" y="12719"/>
                  <a:pt x="16000" y="12719"/>
                </a:cubicBezTo>
                <a:cubicBezTo>
                  <a:pt x="16000" y="12719"/>
                  <a:pt x="16062" y="12719"/>
                  <a:pt x="16031" y="12750"/>
                </a:cubicBezTo>
                <a:cubicBezTo>
                  <a:pt x="16000" y="12750"/>
                  <a:pt x="15937" y="12781"/>
                  <a:pt x="15937" y="12719"/>
                </a:cubicBezTo>
                <a:lnTo>
                  <a:pt x="15937" y="12719"/>
                </a:lnTo>
                <a:cubicBezTo>
                  <a:pt x="15937" y="12656"/>
                  <a:pt x="15906" y="12656"/>
                  <a:pt x="15875" y="12625"/>
                </a:cubicBezTo>
                <a:cubicBezTo>
                  <a:pt x="15906" y="12594"/>
                  <a:pt x="15937" y="12625"/>
                  <a:pt x="15937" y="12594"/>
                </a:cubicBezTo>
                <a:cubicBezTo>
                  <a:pt x="15937" y="12531"/>
                  <a:pt x="15906" y="12562"/>
                  <a:pt x="15875" y="12562"/>
                </a:cubicBezTo>
                <a:cubicBezTo>
                  <a:pt x="15875" y="12531"/>
                  <a:pt x="15843" y="12500"/>
                  <a:pt x="15812" y="12531"/>
                </a:cubicBezTo>
                <a:cubicBezTo>
                  <a:pt x="15812" y="12562"/>
                  <a:pt x="15781" y="12531"/>
                  <a:pt x="15781" y="12531"/>
                </a:cubicBezTo>
                <a:cubicBezTo>
                  <a:pt x="15781" y="12531"/>
                  <a:pt x="15781" y="12531"/>
                  <a:pt x="15781" y="12531"/>
                </a:cubicBezTo>
                <a:cubicBezTo>
                  <a:pt x="15812" y="12469"/>
                  <a:pt x="15843" y="12469"/>
                  <a:pt x="15875" y="12469"/>
                </a:cubicBezTo>
                <a:cubicBezTo>
                  <a:pt x="15906" y="12469"/>
                  <a:pt x="15937" y="12500"/>
                  <a:pt x="15968" y="12469"/>
                </a:cubicBezTo>
                <a:cubicBezTo>
                  <a:pt x="15937" y="12437"/>
                  <a:pt x="15906" y="12437"/>
                  <a:pt x="15906" y="12406"/>
                </a:cubicBezTo>
                <a:cubicBezTo>
                  <a:pt x="15906" y="12406"/>
                  <a:pt x="15906" y="12406"/>
                  <a:pt x="15906" y="12406"/>
                </a:cubicBezTo>
                <a:cubicBezTo>
                  <a:pt x="15906" y="12406"/>
                  <a:pt x="15906" y="12406"/>
                  <a:pt x="15906" y="12406"/>
                </a:cubicBezTo>
                <a:cubicBezTo>
                  <a:pt x="15875" y="12406"/>
                  <a:pt x="15875" y="12406"/>
                  <a:pt x="15875" y="12406"/>
                </a:cubicBezTo>
                <a:cubicBezTo>
                  <a:pt x="15875" y="12375"/>
                  <a:pt x="15875" y="12375"/>
                  <a:pt x="15875" y="12375"/>
                </a:cubicBezTo>
                <a:cubicBezTo>
                  <a:pt x="15812" y="12406"/>
                  <a:pt x="15812" y="12344"/>
                  <a:pt x="15781" y="12344"/>
                </a:cubicBezTo>
                <a:cubicBezTo>
                  <a:pt x="15750" y="12344"/>
                  <a:pt x="15718" y="12344"/>
                  <a:pt x="15718" y="12375"/>
                </a:cubicBezTo>
                <a:cubicBezTo>
                  <a:pt x="15718" y="12406"/>
                  <a:pt x="15750" y="12406"/>
                  <a:pt x="15781" y="12375"/>
                </a:cubicBezTo>
                <a:cubicBezTo>
                  <a:pt x="15781" y="12375"/>
                  <a:pt x="15812" y="12406"/>
                  <a:pt x="15812" y="12406"/>
                </a:cubicBezTo>
                <a:cubicBezTo>
                  <a:pt x="15812" y="12437"/>
                  <a:pt x="15812" y="12437"/>
                  <a:pt x="15781" y="12437"/>
                </a:cubicBezTo>
                <a:cubicBezTo>
                  <a:pt x="15750" y="12469"/>
                  <a:pt x="15687" y="12469"/>
                  <a:pt x="15656" y="12500"/>
                </a:cubicBezTo>
                <a:cubicBezTo>
                  <a:pt x="15656" y="12531"/>
                  <a:pt x="15593" y="12531"/>
                  <a:pt x="15593" y="12469"/>
                </a:cubicBezTo>
                <a:cubicBezTo>
                  <a:pt x="15562" y="12437"/>
                  <a:pt x="15562" y="12437"/>
                  <a:pt x="15531" y="12437"/>
                </a:cubicBezTo>
                <a:cubicBezTo>
                  <a:pt x="15500" y="12469"/>
                  <a:pt x="15500" y="12500"/>
                  <a:pt x="15562" y="12500"/>
                </a:cubicBezTo>
                <a:cubicBezTo>
                  <a:pt x="15562" y="12500"/>
                  <a:pt x="15562" y="12500"/>
                  <a:pt x="15562" y="12531"/>
                </a:cubicBezTo>
                <a:cubicBezTo>
                  <a:pt x="15531" y="12531"/>
                  <a:pt x="15531" y="12562"/>
                  <a:pt x="15500" y="12562"/>
                </a:cubicBezTo>
                <a:cubicBezTo>
                  <a:pt x="15500" y="12562"/>
                  <a:pt x="15500" y="12531"/>
                  <a:pt x="15468" y="12562"/>
                </a:cubicBezTo>
                <a:cubicBezTo>
                  <a:pt x="15468" y="12594"/>
                  <a:pt x="15437" y="12594"/>
                  <a:pt x="15406" y="12594"/>
                </a:cubicBezTo>
                <a:cubicBezTo>
                  <a:pt x="15375" y="12562"/>
                  <a:pt x="15375" y="12531"/>
                  <a:pt x="15406" y="12500"/>
                </a:cubicBezTo>
                <a:cubicBezTo>
                  <a:pt x="15406" y="12437"/>
                  <a:pt x="15468" y="12406"/>
                  <a:pt x="15406" y="12375"/>
                </a:cubicBezTo>
                <a:cubicBezTo>
                  <a:pt x="15406" y="12375"/>
                  <a:pt x="15406" y="12344"/>
                  <a:pt x="15406" y="12344"/>
                </a:cubicBezTo>
                <a:cubicBezTo>
                  <a:pt x="15437" y="12344"/>
                  <a:pt x="15437" y="12344"/>
                  <a:pt x="15437" y="12344"/>
                </a:cubicBezTo>
                <a:cubicBezTo>
                  <a:pt x="15437" y="12375"/>
                  <a:pt x="15468" y="12375"/>
                  <a:pt x="15500" y="12406"/>
                </a:cubicBezTo>
                <a:cubicBezTo>
                  <a:pt x="15531" y="12406"/>
                  <a:pt x="15531" y="12375"/>
                  <a:pt x="15531" y="12375"/>
                </a:cubicBezTo>
                <a:cubicBezTo>
                  <a:pt x="15500" y="12344"/>
                  <a:pt x="15468" y="12281"/>
                  <a:pt x="15437" y="12281"/>
                </a:cubicBezTo>
                <a:cubicBezTo>
                  <a:pt x="15406" y="12281"/>
                  <a:pt x="15343" y="12281"/>
                  <a:pt x="15343" y="12375"/>
                </a:cubicBezTo>
                <a:cubicBezTo>
                  <a:pt x="15343" y="12406"/>
                  <a:pt x="15281" y="12406"/>
                  <a:pt x="15281" y="12437"/>
                </a:cubicBezTo>
                <a:cubicBezTo>
                  <a:pt x="15250" y="12375"/>
                  <a:pt x="15281" y="12344"/>
                  <a:pt x="15312" y="12312"/>
                </a:cubicBezTo>
                <a:cubicBezTo>
                  <a:pt x="15312" y="12281"/>
                  <a:pt x="15312" y="12250"/>
                  <a:pt x="15250" y="12250"/>
                </a:cubicBezTo>
                <a:cubicBezTo>
                  <a:pt x="15218" y="12219"/>
                  <a:pt x="15187" y="12219"/>
                  <a:pt x="15187" y="12187"/>
                </a:cubicBezTo>
                <a:cubicBezTo>
                  <a:pt x="15187" y="12187"/>
                  <a:pt x="15156" y="12187"/>
                  <a:pt x="15156" y="12187"/>
                </a:cubicBezTo>
                <a:cubicBezTo>
                  <a:pt x="15093" y="12219"/>
                  <a:pt x="15062" y="12250"/>
                  <a:pt x="15031" y="12187"/>
                </a:cubicBezTo>
                <a:cubicBezTo>
                  <a:pt x="15000" y="12187"/>
                  <a:pt x="15000" y="12187"/>
                  <a:pt x="15000" y="12187"/>
                </a:cubicBezTo>
                <a:cubicBezTo>
                  <a:pt x="14906" y="12219"/>
                  <a:pt x="14906" y="12094"/>
                  <a:pt x="14843" y="12094"/>
                </a:cubicBezTo>
                <a:cubicBezTo>
                  <a:pt x="14781" y="12094"/>
                  <a:pt x="14812" y="12031"/>
                  <a:pt x="14812" y="12000"/>
                </a:cubicBezTo>
                <a:cubicBezTo>
                  <a:pt x="14781" y="12000"/>
                  <a:pt x="14781" y="12031"/>
                  <a:pt x="14750" y="12031"/>
                </a:cubicBezTo>
                <a:cubicBezTo>
                  <a:pt x="14750" y="12031"/>
                  <a:pt x="14750" y="12031"/>
                  <a:pt x="14750" y="12031"/>
                </a:cubicBezTo>
                <a:cubicBezTo>
                  <a:pt x="14750" y="12000"/>
                  <a:pt x="14750" y="11969"/>
                  <a:pt x="14687" y="12000"/>
                </a:cubicBezTo>
                <a:cubicBezTo>
                  <a:pt x="14656" y="12000"/>
                  <a:pt x="14687" y="12031"/>
                  <a:pt x="14687" y="12062"/>
                </a:cubicBezTo>
                <a:cubicBezTo>
                  <a:pt x="14656" y="12000"/>
                  <a:pt x="14593" y="12062"/>
                  <a:pt x="14593" y="12000"/>
                </a:cubicBezTo>
                <a:cubicBezTo>
                  <a:pt x="14500" y="11969"/>
                  <a:pt x="14437" y="12031"/>
                  <a:pt x="14375" y="12062"/>
                </a:cubicBezTo>
                <a:cubicBezTo>
                  <a:pt x="14437" y="12000"/>
                  <a:pt x="14406" y="11937"/>
                  <a:pt x="14375" y="11875"/>
                </a:cubicBezTo>
                <a:cubicBezTo>
                  <a:pt x="14406" y="11875"/>
                  <a:pt x="14406" y="11875"/>
                  <a:pt x="14406" y="11875"/>
                </a:cubicBezTo>
                <a:cubicBezTo>
                  <a:pt x="14437" y="11937"/>
                  <a:pt x="14468" y="11875"/>
                  <a:pt x="14500" y="11875"/>
                </a:cubicBezTo>
                <a:cubicBezTo>
                  <a:pt x="14500" y="11875"/>
                  <a:pt x="14500" y="11875"/>
                  <a:pt x="14500" y="11844"/>
                </a:cubicBezTo>
                <a:cubicBezTo>
                  <a:pt x="14468" y="11844"/>
                  <a:pt x="14437" y="11844"/>
                  <a:pt x="14406" y="11844"/>
                </a:cubicBezTo>
                <a:cubicBezTo>
                  <a:pt x="14406" y="11844"/>
                  <a:pt x="14406" y="11844"/>
                  <a:pt x="14406" y="11875"/>
                </a:cubicBezTo>
                <a:cubicBezTo>
                  <a:pt x="14406" y="11875"/>
                  <a:pt x="14406" y="11875"/>
                  <a:pt x="14375" y="11875"/>
                </a:cubicBezTo>
                <a:cubicBezTo>
                  <a:pt x="14375" y="11844"/>
                  <a:pt x="14375" y="11844"/>
                  <a:pt x="14375" y="11812"/>
                </a:cubicBezTo>
                <a:cubicBezTo>
                  <a:pt x="14250" y="11844"/>
                  <a:pt x="14218" y="11750"/>
                  <a:pt x="14218" y="11687"/>
                </a:cubicBezTo>
                <a:cubicBezTo>
                  <a:pt x="14250" y="11687"/>
                  <a:pt x="14250" y="11687"/>
                  <a:pt x="14250" y="11750"/>
                </a:cubicBezTo>
                <a:cubicBezTo>
                  <a:pt x="14250" y="11781"/>
                  <a:pt x="14281" y="11781"/>
                  <a:pt x="14312" y="11781"/>
                </a:cubicBezTo>
                <a:cubicBezTo>
                  <a:pt x="14343" y="11781"/>
                  <a:pt x="14375" y="11781"/>
                  <a:pt x="14343" y="11719"/>
                </a:cubicBezTo>
                <a:cubicBezTo>
                  <a:pt x="14343" y="11719"/>
                  <a:pt x="14343" y="11719"/>
                  <a:pt x="14343" y="11719"/>
                </a:cubicBezTo>
                <a:cubicBezTo>
                  <a:pt x="14406" y="11719"/>
                  <a:pt x="14437" y="11687"/>
                  <a:pt x="14406" y="11625"/>
                </a:cubicBezTo>
                <a:cubicBezTo>
                  <a:pt x="14468" y="11625"/>
                  <a:pt x="14500" y="11656"/>
                  <a:pt x="14531" y="11625"/>
                </a:cubicBezTo>
                <a:cubicBezTo>
                  <a:pt x="14562" y="11562"/>
                  <a:pt x="14500" y="11594"/>
                  <a:pt x="14500" y="11562"/>
                </a:cubicBezTo>
                <a:cubicBezTo>
                  <a:pt x="14531" y="11562"/>
                  <a:pt x="14593" y="11594"/>
                  <a:pt x="14625" y="11531"/>
                </a:cubicBezTo>
                <a:cubicBezTo>
                  <a:pt x="14562" y="11469"/>
                  <a:pt x="14500" y="11500"/>
                  <a:pt x="14437" y="11437"/>
                </a:cubicBezTo>
                <a:cubicBezTo>
                  <a:pt x="14500" y="11469"/>
                  <a:pt x="14562" y="11437"/>
                  <a:pt x="14625" y="11469"/>
                </a:cubicBezTo>
                <a:cubicBezTo>
                  <a:pt x="14656" y="11500"/>
                  <a:pt x="14687" y="11500"/>
                  <a:pt x="14750" y="11500"/>
                </a:cubicBezTo>
                <a:cubicBezTo>
                  <a:pt x="14781" y="11500"/>
                  <a:pt x="14750" y="11469"/>
                  <a:pt x="14781" y="11437"/>
                </a:cubicBezTo>
                <a:cubicBezTo>
                  <a:pt x="14750" y="11406"/>
                  <a:pt x="14718" y="11406"/>
                  <a:pt x="14718" y="11344"/>
                </a:cubicBezTo>
                <a:lnTo>
                  <a:pt x="14718" y="11344"/>
                </a:lnTo>
                <a:cubicBezTo>
                  <a:pt x="14687" y="11375"/>
                  <a:pt x="14625" y="11375"/>
                  <a:pt x="14593" y="11437"/>
                </a:cubicBezTo>
                <a:cubicBezTo>
                  <a:pt x="14656" y="11406"/>
                  <a:pt x="14718" y="11437"/>
                  <a:pt x="14781" y="11437"/>
                </a:cubicBezTo>
                <a:cubicBezTo>
                  <a:pt x="14812" y="11437"/>
                  <a:pt x="14843" y="11469"/>
                  <a:pt x="14906" y="11469"/>
                </a:cubicBezTo>
                <a:cubicBezTo>
                  <a:pt x="14906" y="11469"/>
                  <a:pt x="14937" y="11469"/>
                  <a:pt x="14968" y="11469"/>
                </a:cubicBezTo>
                <a:cubicBezTo>
                  <a:pt x="14968" y="11406"/>
                  <a:pt x="15031" y="11437"/>
                  <a:pt x="15062" y="11406"/>
                </a:cubicBezTo>
                <a:cubicBezTo>
                  <a:pt x="15062" y="11406"/>
                  <a:pt x="15062" y="11406"/>
                  <a:pt x="15062" y="11406"/>
                </a:cubicBezTo>
                <a:cubicBezTo>
                  <a:pt x="15062" y="11406"/>
                  <a:pt x="15062" y="11406"/>
                  <a:pt x="15062" y="11406"/>
                </a:cubicBezTo>
                <a:cubicBezTo>
                  <a:pt x="15093" y="11375"/>
                  <a:pt x="15093" y="11344"/>
                  <a:pt x="15156" y="11344"/>
                </a:cubicBezTo>
                <a:cubicBezTo>
                  <a:pt x="15218" y="11344"/>
                  <a:pt x="15218" y="11313"/>
                  <a:pt x="15188" y="11312"/>
                </a:cubicBezTo>
                <a:lnTo>
                  <a:pt x="15218" y="11312"/>
                </a:lnTo>
                <a:cubicBezTo>
                  <a:pt x="15218" y="11312"/>
                  <a:pt x="15250" y="11312"/>
                  <a:pt x="15250" y="11281"/>
                </a:cubicBezTo>
                <a:cubicBezTo>
                  <a:pt x="15250" y="11281"/>
                  <a:pt x="15250" y="11250"/>
                  <a:pt x="15250" y="11250"/>
                </a:cubicBezTo>
                <a:cubicBezTo>
                  <a:pt x="15156" y="11250"/>
                  <a:pt x="15156" y="11156"/>
                  <a:pt x="15125" y="11125"/>
                </a:cubicBezTo>
                <a:cubicBezTo>
                  <a:pt x="15156" y="11094"/>
                  <a:pt x="15156" y="11125"/>
                  <a:pt x="15187" y="11156"/>
                </a:cubicBezTo>
                <a:cubicBezTo>
                  <a:pt x="15187" y="11156"/>
                  <a:pt x="15187" y="11219"/>
                  <a:pt x="15250" y="11156"/>
                </a:cubicBezTo>
                <a:cubicBezTo>
                  <a:pt x="15281" y="11125"/>
                  <a:pt x="15281" y="11187"/>
                  <a:pt x="15312" y="11219"/>
                </a:cubicBezTo>
                <a:cubicBezTo>
                  <a:pt x="15312" y="11219"/>
                  <a:pt x="15312" y="11219"/>
                  <a:pt x="15312" y="11250"/>
                </a:cubicBezTo>
                <a:cubicBezTo>
                  <a:pt x="15312" y="11219"/>
                  <a:pt x="15312" y="11219"/>
                  <a:pt x="15312" y="11219"/>
                </a:cubicBezTo>
                <a:cubicBezTo>
                  <a:pt x="15375" y="11219"/>
                  <a:pt x="15437" y="11156"/>
                  <a:pt x="15500" y="11187"/>
                </a:cubicBezTo>
                <a:cubicBezTo>
                  <a:pt x="15500" y="11187"/>
                  <a:pt x="15500" y="11156"/>
                  <a:pt x="15500" y="11156"/>
                </a:cubicBezTo>
                <a:cubicBezTo>
                  <a:pt x="15468" y="11094"/>
                  <a:pt x="15531" y="11125"/>
                  <a:pt x="15531" y="11125"/>
                </a:cubicBezTo>
                <a:cubicBezTo>
                  <a:pt x="15562" y="11062"/>
                  <a:pt x="15500" y="11062"/>
                  <a:pt x="15468" y="11031"/>
                </a:cubicBezTo>
                <a:cubicBezTo>
                  <a:pt x="15437" y="11000"/>
                  <a:pt x="15437" y="11000"/>
                  <a:pt x="15468" y="10969"/>
                </a:cubicBezTo>
                <a:cubicBezTo>
                  <a:pt x="15500" y="10969"/>
                  <a:pt x="15500" y="10969"/>
                  <a:pt x="15531" y="10969"/>
                </a:cubicBezTo>
                <a:cubicBezTo>
                  <a:pt x="15500" y="10969"/>
                  <a:pt x="15500" y="10969"/>
                  <a:pt x="15468" y="10969"/>
                </a:cubicBezTo>
                <a:cubicBezTo>
                  <a:pt x="15468" y="10969"/>
                  <a:pt x="15437" y="10969"/>
                  <a:pt x="15437" y="10969"/>
                </a:cubicBezTo>
                <a:cubicBezTo>
                  <a:pt x="15406" y="11000"/>
                  <a:pt x="15343" y="11000"/>
                  <a:pt x="15312" y="10969"/>
                </a:cubicBezTo>
                <a:lnTo>
                  <a:pt x="15312" y="10969"/>
                </a:lnTo>
                <a:cubicBezTo>
                  <a:pt x="15375" y="10937"/>
                  <a:pt x="15406" y="11000"/>
                  <a:pt x="15437" y="10969"/>
                </a:cubicBezTo>
                <a:cubicBezTo>
                  <a:pt x="15437" y="10937"/>
                  <a:pt x="15468" y="10937"/>
                  <a:pt x="15468" y="10906"/>
                </a:cubicBezTo>
                <a:cubicBezTo>
                  <a:pt x="15468" y="10906"/>
                  <a:pt x="15406" y="10875"/>
                  <a:pt x="15468" y="10844"/>
                </a:cubicBezTo>
                <a:cubicBezTo>
                  <a:pt x="15437" y="10844"/>
                  <a:pt x="15375" y="10812"/>
                  <a:pt x="15375" y="10906"/>
                </a:cubicBezTo>
                <a:cubicBezTo>
                  <a:pt x="15375" y="10906"/>
                  <a:pt x="15343" y="10906"/>
                  <a:pt x="15312" y="10906"/>
                </a:cubicBezTo>
                <a:cubicBezTo>
                  <a:pt x="15250" y="10844"/>
                  <a:pt x="15187" y="10875"/>
                  <a:pt x="15125" y="10875"/>
                </a:cubicBezTo>
                <a:cubicBezTo>
                  <a:pt x="15093" y="10875"/>
                  <a:pt x="15062" y="10906"/>
                  <a:pt x="15062" y="10844"/>
                </a:cubicBezTo>
                <a:cubicBezTo>
                  <a:pt x="15062" y="10812"/>
                  <a:pt x="15093" y="10781"/>
                  <a:pt x="15125" y="10812"/>
                </a:cubicBezTo>
                <a:cubicBezTo>
                  <a:pt x="15187" y="10812"/>
                  <a:pt x="15218" y="10781"/>
                  <a:pt x="15250" y="10750"/>
                </a:cubicBezTo>
                <a:cubicBezTo>
                  <a:pt x="15250" y="10719"/>
                  <a:pt x="15281" y="10719"/>
                  <a:pt x="15281" y="10719"/>
                </a:cubicBezTo>
                <a:cubicBezTo>
                  <a:pt x="15343" y="10719"/>
                  <a:pt x="15375" y="10687"/>
                  <a:pt x="15375" y="10656"/>
                </a:cubicBezTo>
                <a:cubicBezTo>
                  <a:pt x="15406" y="10625"/>
                  <a:pt x="15406" y="10594"/>
                  <a:pt x="15343" y="10531"/>
                </a:cubicBezTo>
                <a:cubicBezTo>
                  <a:pt x="15406" y="10562"/>
                  <a:pt x="15437" y="10562"/>
                  <a:pt x="15437" y="10594"/>
                </a:cubicBezTo>
                <a:cubicBezTo>
                  <a:pt x="15437" y="10656"/>
                  <a:pt x="15468" y="10625"/>
                  <a:pt x="15468" y="10594"/>
                </a:cubicBezTo>
                <a:cubicBezTo>
                  <a:pt x="15468" y="10562"/>
                  <a:pt x="15468" y="10531"/>
                  <a:pt x="15468" y="10500"/>
                </a:cubicBezTo>
                <a:cubicBezTo>
                  <a:pt x="15468" y="10500"/>
                  <a:pt x="15468" y="10469"/>
                  <a:pt x="15500" y="10469"/>
                </a:cubicBezTo>
                <a:cubicBezTo>
                  <a:pt x="15468" y="10469"/>
                  <a:pt x="15468" y="10500"/>
                  <a:pt x="15468" y="10500"/>
                </a:cubicBezTo>
                <a:cubicBezTo>
                  <a:pt x="15437" y="10500"/>
                  <a:pt x="15406" y="10469"/>
                  <a:pt x="15437" y="10469"/>
                </a:cubicBezTo>
                <a:cubicBezTo>
                  <a:pt x="15468" y="10437"/>
                  <a:pt x="15406" y="10406"/>
                  <a:pt x="15437" y="10344"/>
                </a:cubicBezTo>
                <a:cubicBezTo>
                  <a:pt x="15406" y="10375"/>
                  <a:pt x="15375" y="10406"/>
                  <a:pt x="15343" y="10406"/>
                </a:cubicBezTo>
                <a:cubicBezTo>
                  <a:pt x="15312" y="10406"/>
                  <a:pt x="15281" y="10437"/>
                  <a:pt x="15250" y="10469"/>
                </a:cubicBezTo>
                <a:lnTo>
                  <a:pt x="15250" y="10469"/>
                </a:lnTo>
                <a:cubicBezTo>
                  <a:pt x="15312" y="10469"/>
                  <a:pt x="15343" y="10469"/>
                  <a:pt x="15343" y="10406"/>
                </a:cubicBezTo>
                <a:cubicBezTo>
                  <a:pt x="15343" y="10375"/>
                  <a:pt x="15375" y="10344"/>
                  <a:pt x="15343" y="10375"/>
                </a:cubicBezTo>
                <a:cubicBezTo>
                  <a:pt x="15281" y="10375"/>
                  <a:pt x="15218" y="10312"/>
                  <a:pt x="15156" y="10312"/>
                </a:cubicBezTo>
                <a:cubicBezTo>
                  <a:pt x="15156" y="10312"/>
                  <a:pt x="15156" y="10312"/>
                  <a:pt x="15156" y="10344"/>
                </a:cubicBezTo>
                <a:cubicBezTo>
                  <a:pt x="15156" y="10312"/>
                  <a:pt x="15156" y="10312"/>
                  <a:pt x="15156" y="10312"/>
                </a:cubicBezTo>
                <a:cubicBezTo>
                  <a:pt x="15156" y="10312"/>
                  <a:pt x="15156" y="10312"/>
                  <a:pt x="15156" y="10312"/>
                </a:cubicBezTo>
                <a:cubicBezTo>
                  <a:pt x="15156" y="10312"/>
                  <a:pt x="15156" y="10312"/>
                  <a:pt x="15156" y="10312"/>
                </a:cubicBezTo>
                <a:cubicBezTo>
                  <a:pt x="15187" y="10281"/>
                  <a:pt x="15218" y="10281"/>
                  <a:pt x="15250" y="10312"/>
                </a:cubicBezTo>
                <a:cubicBezTo>
                  <a:pt x="15281" y="10312"/>
                  <a:pt x="15312" y="10281"/>
                  <a:pt x="15343" y="10312"/>
                </a:cubicBezTo>
                <a:cubicBezTo>
                  <a:pt x="15343" y="10312"/>
                  <a:pt x="15375" y="10250"/>
                  <a:pt x="15375" y="10250"/>
                </a:cubicBezTo>
                <a:cubicBezTo>
                  <a:pt x="15375" y="10219"/>
                  <a:pt x="15343" y="10219"/>
                  <a:pt x="15312" y="10219"/>
                </a:cubicBezTo>
                <a:cubicBezTo>
                  <a:pt x="15250" y="10250"/>
                  <a:pt x="15218" y="10156"/>
                  <a:pt x="15187" y="10219"/>
                </a:cubicBezTo>
                <a:cubicBezTo>
                  <a:pt x="15187" y="10187"/>
                  <a:pt x="15156" y="10187"/>
                  <a:pt x="15156" y="10187"/>
                </a:cubicBezTo>
                <a:cubicBezTo>
                  <a:pt x="15187" y="10156"/>
                  <a:pt x="15250" y="10156"/>
                  <a:pt x="15250" y="10156"/>
                </a:cubicBezTo>
                <a:cubicBezTo>
                  <a:pt x="15312" y="10219"/>
                  <a:pt x="15343" y="10219"/>
                  <a:pt x="15375" y="10125"/>
                </a:cubicBezTo>
                <a:cubicBezTo>
                  <a:pt x="15343" y="10125"/>
                  <a:pt x="15343" y="10125"/>
                  <a:pt x="15312" y="10094"/>
                </a:cubicBezTo>
                <a:cubicBezTo>
                  <a:pt x="15343" y="10062"/>
                  <a:pt x="15406" y="10062"/>
                  <a:pt x="15375" y="10031"/>
                </a:cubicBezTo>
                <a:cubicBezTo>
                  <a:pt x="15343" y="9969"/>
                  <a:pt x="15312" y="10000"/>
                  <a:pt x="15281" y="10031"/>
                </a:cubicBezTo>
                <a:cubicBezTo>
                  <a:pt x="15250" y="10000"/>
                  <a:pt x="15281" y="9969"/>
                  <a:pt x="15312" y="9969"/>
                </a:cubicBezTo>
                <a:cubicBezTo>
                  <a:pt x="15343" y="9969"/>
                  <a:pt x="15375" y="9937"/>
                  <a:pt x="15375" y="9906"/>
                </a:cubicBezTo>
                <a:cubicBezTo>
                  <a:pt x="15343" y="9875"/>
                  <a:pt x="15312" y="9906"/>
                  <a:pt x="15281" y="9906"/>
                </a:cubicBezTo>
                <a:cubicBezTo>
                  <a:pt x="15281" y="9906"/>
                  <a:pt x="15250" y="9906"/>
                  <a:pt x="15250" y="9906"/>
                </a:cubicBezTo>
                <a:cubicBezTo>
                  <a:pt x="15250" y="9937"/>
                  <a:pt x="15187" y="9937"/>
                  <a:pt x="15218" y="10000"/>
                </a:cubicBezTo>
                <a:cubicBezTo>
                  <a:pt x="15218" y="10031"/>
                  <a:pt x="15187" y="10000"/>
                  <a:pt x="15156" y="10000"/>
                </a:cubicBezTo>
                <a:cubicBezTo>
                  <a:pt x="15156" y="10000"/>
                  <a:pt x="15125" y="10000"/>
                  <a:pt x="15125" y="9969"/>
                </a:cubicBezTo>
                <a:lnTo>
                  <a:pt x="15125" y="9969"/>
                </a:lnTo>
                <a:cubicBezTo>
                  <a:pt x="15156" y="9906"/>
                  <a:pt x="15187" y="9906"/>
                  <a:pt x="15250" y="9906"/>
                </a:cubicBezTo>
                <a:cubicBezTo>
                  <a:pt x="15250" y="9906"/>
                  <a:pt x="15281" y="9875"/>
                  <a:pt x="15250" y="9844"/>
                </a:cubicBezTo>
                <a:cubicBezTo>
                  <a:pt x="15218" y="9812"/>
                  <a:pt x="15218" y="9781"/>
                  <a:pt x="15250" y="9750"/>
                </a:cubicBezTo>
                <a:cubicBezTo>
                  <a:pt x="15250" y="9750"/>
                  <a:pt x="15250" y="9750"/>
                  <a:pt x="15250" y="9750"/>
                </a:cubicBezTo>
                <a:cubicBezTo>
                  <a:pt x="15187" y="9719"/>
                  <a:pt x="15250" y="9656"/>
                  <a:pt x="15250" y="9625"/>
                </a:cubicBezTo>
                <a:cubicBezTo>
                  <a:pt x="15250" y="9625"/>
                  <a:pt x="15250" y="9625"/>
                  <a:pt x="15281" y="9625"/>
                </a:cubicBezTo>
                <a:cubicBezTo>
                  <a:pt x="15250" y="9625"/>
                  <a:pt x="15250" y="9625"/>
                  <a:pt x="15250" y="9625"/>
                </a:cubicBezTo>
                <a:cubicBezTo>
                  <a:pt x="15218" y="9625"/>
                  <a:pt x="15218" y="9625"/>
                  <a:pt x="15187" y="9625"/>
                </a:cubicBezTo>
                <a:cubicBezTo>
                  <a:pt x="15156" y="9656"/>
                  <a:pt x="15156" y="9687"/>
                  <a:pt x="15156" y="9625"/>
                </a:cubicBezTo>
                <a:cubicBezTo>
                  <a:pt x="15125" y="9562"/>
                  <a:pt x="15093" y="9562"/>
                  <a:pt x="15031" y="9594"/>
                </a:cubicBezTo>
                <a:cubicBezTo>
                  <a:pt x="15000" y="9656"/>
                  <a:pt x="14906" y="9656"/>
                  <a:pt x="14843" y="9687"/>
                </a:cubicBezTo>
                <a:cubicBezTo>
                  <a:pt x="14843" y="9687"/>
                  <a:pt x="14812" y="9687"/>
                  <a:pt x="14812" y="9656"/>
                </a:cubicBezTo>
                <a:cubicBezTo>
                  <a:pt x="14812" y="9625"/>
                  <a:pt x="14812" y="9625"/>
                  <a:pt x="14843" y="9625"/>
                </a:cubicBezTo>
                <a:cubicBezTo>
                  <a:pt x="14843" y="9625"/>
                  <a:pt x="14875" y="9625"/>
                  <a:pt x="14875" y="9594"/>
                </a:cubicBezTo>
                <a:cubicBezTo>
                  <a:pt x="14875" y="9562"/>
                  <a:pt x="14843" y="9562"/>
                  <a:pt x="14843" y="9562"/>
                </a:cubicBezTo>
                <a:cubicBezTo>
                  <a:pt x="14843" y="9500"/>
                  <a:pt x="14812" y="9469"/>
                  <a:pt x="14781" y="9469"/>
                </a:cubicBezTo>
                <a:cubicBezTo>
                  <a:pt x="14718" y="9469"/>
                  <a:pt x="14687" y="9469"/>
                  <a:pt x="14656" y="9406"/>
                </a:cubicBezTo>
                <a:cubicBezTo>
                  <a:pt x="14656" y="9406"/>
                  <a:pt x="14656" y="9375"/>
                  <a:pt x="14625" y="9375"/>
                </a:cubicBezTo>
                <a:cubicBezTo>
                  <a:pt x="14593" y="9375"/>
                  <a:pt x="14593" y="9344"/>
                  <a:pt x="14562" y="9312"/>
                </a:cubicBezTo>
                <a:cubicBezTo>
                  <a:pt x="14531" y="9344"/>
                  <a:pt x="14531" y="9406"/>
                  <a:pt x="14468" y="9344"/>
                </a:cubicBezTo>
                <a:cubicBezTo>
                  <a:pt x="14437" y="9312"/>
                  <a:pt x="14375" y="9344"/>
                  <a:pt x="14343" y="9312"/>
                </a:cubicBezTo>
                <a:cubicBezTo>
                  <a:pt x="14343" y="9312"/>
                  <a:pt x="14343" y="9312"/>
                  <a:pt x="14343" y="9312"/>
                </a:cubicBezTo>
                <a:cubicBezTo>
                  <a:pt x="14343" y="9312"/>
                  <a:pt x="14343" y="9312"/>
                  <a:pt x="14343" y="9312"/>
                </a:cubicBezTo>
                <a:cubicBezTo>
                  <a:pt x="14312" y="9344"/>
                  <a:pt x="14281" y="9344"/>
                  <a:pt x="14250" y="9312"/>
                </a:cubicBezTo>
                <a:cubicBezTo>
                  <a:pt x="14250" y="9344"/>
                  <a:pt x="14250" y="9344"/>
                  <a:pt x="14218" y="9344"/>
                </a:cubicBezTo>
                <a:cubicBezTo>
                  <a:pt x="14218" y="9344"/>
                  <a:pt x="14218" y="9312"/>
                  <a:pt x="14218" y="9312"/>
                </a:cubicBezTo>
                <a:cubicBezTo>
                  <a:pt x="14218" y="9312"/>
                  <a:pt x="14218" y="9344"/>
                  <a:pt x="14218" y="9344"/>
                </a:cubicBezTo>
                <a:cubicBezTo>
                  <a:pt x="14187" y="9375"/>
                  <a:pt x="14156" y="9344"/>
                  <a:pt x="14125" y="9375"/>
                </a:cubicBezTo>
                <a:cubicBezTo>
                  <a:pt x="14062" y="9375"/>
                  <a:pt x="14000" y="9406"/>
                  <a:pt x="13906" y="9375"/>
                </a:cubicBezTo>
                <a:cubicBezTo>
                  <a:pt x="13750" y="9312"/>
                  <a:pt x="13656" y="9187"/>
                  <a:pt x="13593" y="9000"/>
                </a:cubicBezTo>
                <a:cubicBezTo>
                  <a:pt x="13562" y="9000"/>
                  <a:pt x="13562" y="8969"/>
                  <a:pt x="13593" y="8937"/>
                </a:cubicBezTo>
                <a:cubicBezTo>
                  <a:pt x="13593" y="8969"/>
                  <a:pt x="13593" y="8969"/>
                  <a:pt x="13593" y="9000"/>
                </a:cubicBezTo>
                <a:cubicBezTo>
                  <a:pt x="13593" y="8969"/>
                  <a:pt x="13593" y="8969"/>
                  <a:pt x="13593" y="8937"/>
                </a:cubicBezTo>
                <a:cubicBezTo>
                  <a:pt x="13593" y="8937"/>
                  <a:pt x="13593" y="8937"/>
                  <a:pt x="13593" y="8906"/>
                </a:cubicBezTo>
                <a:cubicBezTo>
                  <a:pt x="13531" y="8875"/>
                  <a:pt x="13562" y="8781"/>
                  <a:pt x="13531" y="8719"/>
                </a:cubicBezTo>
                <a:cubicBezTo>
                  <a:pt x="13531" y="8844"/>
                  <a:pt x="13468" y="8937"/>
                  <a:pt x="13437" y="9031"/>
                </a:cubicBezTo>
                <a:cubicBezTo>
                  <a:pt x="13375" y="9125"/>
                  <a:pt x="13312" y="9219"/>
                  <a:pt x="13218" y="9281"/>
                </a:cubicBezTo>
                <a:cubicBezTo>
                  <a:pt x="13187" y="9312"/>
                  <a:pt x="13187" y="9281"/>
                  <a:pt x="13156" y="9281"/>
                </a:cubicBezTo>
                <a:cubicBezTo>
                  <a:pt x="13125" y="9250"/>
                  <a:pt x="13125" y="9219"/>
                  <a:pt x="13156" y="9187"/>
                </a:cubicBezTo>
                <a:cubicBezTo>
                  <a:pt x="13156" y="9187"/>
                  <a:pt x="13187" y="9187"/>
                  <a:pt x="13187" y="9187"/>
                </a:cubicBezTo>
                <a:cubicBezTo>
                  <a:pt x="13125" y="9062"/>
                  <a:pt x="13125" y="9062"/>
                  <a:pt x="13218" y="9000"/>
                </a:cubicBezTo>
                <a:cubicBezTo>
                  <a:pt x="13218" y="8969"/>
                  <a:pt x="13218" y="8969"/>
                  <a:pt x="13187" y="8969"/>
                </a:cubicBezTo>
                <a:cubicBezTo>
                  <a:pt x="13156" y="8937"/>
                  <a:pt x="13156" y="8906"/>
                  <a:pt x="13187" y="8875"/>
                </a:cubicBezTo>
                <a:cubicBezTo>
                  <a:pt x="13281" y="8844"/>
                  <a:pt x="13312" y="8750"/>
                  <a:pt x="13250" y="8719"/>
                </a:cubicBezTo>
                <a:cubicBezTo>
                  <a:pt x="13281" y="8687"/>
                  <a:pt x="13343" y="8687"/>
                  <a:pt x="13343" y="8625"/>
                </a:cubicBezTo>
                <a:cubicBezTo>
                  <a:pt x="13375" y="8625"/>
                  <a:pt x="13375" y="8625"/>
                  <a:pt x="13375" y="8625"/>
                </a:cubicBezTo>
                <a:cubicBezTo>
                  <a:pt x="13468" y="8687"/>
                  <a:pt x="13500" y="8562"/>
                  <a:pt x="13562" y="8562"/>
                </a:cubicBezTo>
                <a:cubicBezTo>
                  <a:pt x="13593" y="8531"/>
                  <a:pt x="13656" y="8562"/>
                  <a:pt x="13656" y="8594"/>
                </a:cubicBezTo>
                <a:cubicBezTo>
                  <a:pt x="13687" y="8625"/>
                  <a:pt x="13750" y="8625"/>
                  <a:pt x="13781" y="8656"/>
                </a:cubicBezTo>
                <a:cubicBezTo>
                  <a:pt x="13781" y="8687"/>
                  <a:pt x="13781" y="8687"/>
                  <a:pt x="13812" y="8656"/>
                </a:cubicBezTo>
                <a:cubicBezTo>
                  <a:pt x="13875" y="8625"/>
                  <a:pt x="13843" y="8687"/>
                  <a:pt x="13843" y="8719"/>
                </a:cubicBezTo>
                <a:cubicBezTo>
                  <a:pt x="13906" y="8719"/>
                  <a:pt x="13906" y="8750"/>
                  <a:pt x="13875" y="8781"/>
                </a:cubicBezTo>
                <a:cubicBezTo>
                  <a:pt x="13843" y="8781"/>
                  <a:pt x="13812" y="8812"/>
                  <a:pt x="13843" y="8844"/>
                </a:cubicBezTo>
                <a:cubicBezTo>
                  <a:pt x="13968" y="8844"/>
                  <a:pt x="13968" y="8937"/>
                  <a:pt x="13968" y="9000"/>
                </a:cubicBezTo>
                <a:cubicBezTo>
                  <a:pt x="14031" y="8844"/>
                  <a:pt x="14062" y="8812"/>
                  <a:pt x="14156" y="8906"/>
                </a:cubicBezTo>
                <a:cubicBezTo>
                  <a:pt x="14187" y="8906"/>
                  <a:pt x="14156" y="8844"/>
                  <a:pt x="14187" y="8844"/>
                </a:cubicBezTo>
                <a:cubicBezTo>
                  <a:pt x="14218" y="8844"/>
                  <a:pt x="14218" y="8937"/>
                  <a:pt x="14250" y="8875"/>
                </a:cubicBezTo>
                <a:cubicBezTo>
                  <a:pt x="14281" y="8875"/>
                  <a:pt x="14281" y="8875"/>
                  <a:pt x="14281" y="8875"/>
                </a:cubicBezTo>
                <a:cubicBezTo>
                  <a:pt x="14343" y="8937"/>
                  <a:pt x="14468" y="8937"/>
                  <a:pt x="14531" y="8875"/>
                </a:cubicBezTo>
                <a:cubicBezTo>
                  <a:pt x="14562" y="8875"/>
                  <a:pt x="14562" y="8844"/>
                  <a:pt x="14562" y="8844"/>
                </a:cubicBezTo>
                <a:cubicBezTo>
                  <a:pt x="14656" y="8875"/>
                  <a:pt x="14656" y="8812"/>
                  <a:pt x="14625" y="8750"/>
                </a:cubicBezTo>
                <a:cubicBezTo>
                  <a:pt x="14625" y="8750"/>
                  <a:pt x="14625" y="8719"/>
                  <a:pt x="14656" y="8719"/>
                </a:cubicBezTo>
                <a:cubicBezTo>
                  <a:pt x="14718" y="8781"/>
                  <a:pt x="14781" y="8781"/>
                  <a:pt x="14875" y="8687"/>
                </a:cubicBezTo>
                <a:cubicBezTo>
                  <a:pt x="14875" y="8719"/>
                  <a:pt x="14875" y="8750"/>
                  <a:pt x="14875" y="8750"/>
                </a:cubicBezTo>
                <a:cubicBezTo>
                  <a:pt x="14843" y="8781"/>
                  <a:pt x="14843" y="8812"/>
                  <a:pt x="14875" y="8812"/>
                </a:cubicBezTo>
                <a:cubicBezTo>
                  <a:pt x="14906" y="8781"/>
                  <a:pt x="14906" y="8812"/>
                  <a:pt x="14906" y="8812"/>
                </a:cubicBezTo>
                <a:cubicBezTo>
                  <a:pt x="14906" y="8844"/>
                  <a:pt x="14906" y="8875"/>
                  <a:pt x="14937" y="8875"/>
                </a:cubicBezTo>
                <a:cubicBezTo>
                  <a:pt x="14968" y="8875"/>
                  <a:pt x="14968" y="8844"/>
                  <a:pt x="14968" y="8812"/>
                </a:cubicBezTo>
                <a:cubicBezTo>
                  <a:pt x="14968" y="8781"/>
                  <a:pt x="14968" y="8750"/>
                  <a:pt x="15000" y="8750"/>
                </a:cubicBezTo>
                <a:cubicBezTo>
                  <a:pt x="15031" y="8750"/>
                  <a:pt x="14968" y="8812"/>
                  <a:pt x="15031" y="8812"/>
                </a:cubicBezTo>
                <a:cubicBezTo>
                  <a:pt x="15093" y="8812"/>
                  <a:pt x="15031" y="8750"/>
                  <a:pt x="15062" y="8719"/>
                </a:cubicBezTo>
                <a:cubicBezTo>
                  <a:pt x="15125" y="8812"/>
                  <a:pt x="15187" y="8750"/>
                  <a:pt x="15218" y="8719"/>
                </a:cubicBezTo>
                <a:cubicBezTo>
                  <a:pt x="15281" y="8719"/>
                  <a:pt x="15312" y="8687"/>
                  <a:pt x="15375" y="8656"/>
                </a:cubicBezTo>
                <a:cubicBezTo>
                  <a:pt x="15437" y="8656"/>
                  <a:pt x="15468" y="8594"/>
                  <a:pt x="15437" y="8531"/>
                </a:cubicBezTo>
                <a:cubicBezTo>
                  <a:pt x="15437" y="8531"/>
                  <a:pt x="15437" y="8531"/>
                  <a:pt x="15437" y="8500"/>
                </a:cubicBezTo>
                <a:lnTo>
                  <a:pt x="15437" y="8500"/>
                </a:lnTo>
                <a:cubicBezTo>
                  <a:pt x="15437" y="8500"/>
                  <a:pt x="15437" y="8500"/>
                  <a:pt x="15437" y="8500"/>
                </a:cubicBezTo>
                <a:cubicBezTo>
                  <a:pt x="15437" y="8531"/>
                  <a:pt x="15437" y="8531"/>
                  <a:pt x="15437" y="8531"/>
                </a:cubicBezTo>
                <a:cubicBezTo>
                  <a:pt x="15500" y="8562"/>
                  <a:pt x="15531" y="8562"/>
                  <a:pt x="15531" y="8500"/>
                </a:cubicBezTo>
                <a:cubicBezTo>
                  <a:pt x="15531" y="8437"/>
                  <a:pt x="15500" y="8375"/>
                  <a:pt x="15562" y="8375"/>
                </a:cubicBezTo>
                <a:cubicBezTo>
                  <a:pt x="15593" y="8344"/>
                  <a:pt x="15593" y="8344"/>
                  <a:pt x="15562" y="8312"/>
                </a:cubicBezTo>
                <a:cubicBezTo>
                  <a:pt x="15531" y="8312"/>
                  <a:pt x="15531" y="8281"/>
                  <a:pt x="15500" y="8312"/>
                </a:cubicBezTo>
                <a:cubicBezTo>
                  <a:pt x="15500" y="8344"/>
                  <a:pt x="15500" y="8344"/>
                  <a:pt x="15468" y="8375"/>
                </a:cubicBezTo>
                <a:cubicBezTo>
                  <a:pt x="15468" y="8312"/>
                  <a:pt x="15468" y="8250"/>
                  <a:pt x="15562" y="8250"/>
                </a:cubicBezTo>
                <a:cubicBezTo>
                  <a:pt x="15531" y="8187"/>
                  <a:pt x="15500" y="8187"/>
                  <a:pt x="15437" y="8219"/>
                </a:cubicBezTo>
                <a:cubicBezTo>
                  <a:pt x="15437" y="8219"/>
                  <a:pt x="15437" y="8187"/>
                  <a:pt x="15437" y="8187"/>
                </a:cubicBezTo>
                <a:cubicBezTo>
                  <a:pt x="15437" y="8156"/>
                  <a:pt x="15437" y="8156"/>
                  <a:pt x="15437" y="8156"/>
                </a:cubicBezTo>
                <a:cubicBezTo>
                  <a:pt x="15468" y="8156"/>
                  <a:pt x="15468" y="8219"/>
                  <a:pt x="15531" y="8187"/>
                </a:cubicBezTo>
                <a:cubicBezTo>
                  <a:pt x="15562" y="8156"/>
                  <a:pt x="15531" y="8125"/>
                  <a:pt x="15531" y="8094"/>
                </a:cubicBezTo>
                <a:cubicBezTo>
                  <a:pt x="15500" y="8062"/>
                  <a:pt x="15468" y="8000"/>
                  <a:pt x="15531" y="7969"/>
                </a:cubicBezTo>
                <a:cubicBezTo>
                  <a:pt x="15531" y="7969"/>
                  <a:pt x="15531" y="7937"/>
                  <a:pt x="15531" y="7937"/>
                </a:cubicBezTo>
                <a:cubicBezTo>
                  <a:pt x="15500" y="7906"/>
                  <a:pt x="15468" y="7875"/>
                  <a:pt x="15531" y="7875"/>
                </a:cubicBezTo>
                <a:cubicBezTo>
                  <a:pt x="15531" y="7875"/>
                  <a:pt x="15531" y="7844"/>
                  <a:pt x="15531" y="7844"/>
                </a:cubicBezTo>
                <a:cubicBezTo>
                  <a:pt x="15500" y="7844"/>
                  <a:pt x="15500" y="7812"/>
                  <a:pt x="15500" y="7812"/>
                </a:cubicBezTo>
                <a:cubicBezTo>
                  <a:pt x="15500" y="7781"/>
                  <a:pt x="15500" y="7781"/>
                  <a:pt x="15468" y="7781"/>
                </a:cubicBezTo>
                <a:cubicBezTo>
                  <a:pt x="15437" y="7781"/>
                  <a:pt x="15437" y="7750"/>
                  <a:pt x="15437" y="7750"/>
                </a:cubicBezTo>
                <a:cubicBezTo>
                  <a:pt x="15468" y="7687"/>
                  <a:pt x="15468" y="7656"/>
                  <a:pt x="15406" y="7656"/>
                </a:cubicBezTo>
                <a:cubicBezTo>
                  <a:pt x="15375" y="7625"/>
                  <a:pt x="15375" y="7562"/>
                  <a:pt x="15343" y="7531"/>
                </a:cubicBezTo>
                <a:cubicBezTo>
                  <a:pt x="15312" y="7437"/>
                  <a:pt x="15281" y="7312"/>
                  <a:pt x="15281" y="7219"/>
                </a:cubicBezTo>
                <a:cubicBezTo>
                  <a:pt x="15281" y="7187"/>
                  <a:pt x="15281" y="7156"/>
                  <a:pt x="15281" y="7125"/>
                </a:cubicBezTo>
                <a:cubicBezTo>
                  <a:pt x="15250" y="7125"/>
                  <a:pt x="15250" y="7094"/>
                  <a:pt x="15250" y="7062"/>
                </a:cubicBezTo>
                <a:cubicBezTo>
                  <a:pt x="15281" y="7031"/>
                  <a:pt x="15312" y="7000"/>
                  <a:pt x="15250" y="6969"/>
                </a:cubicBezTo>
                <a:cubicBezTo>
                  <a:pt x="15218" y="6969"/>
                  <a:pt x="15250" y="6937"/>
                  <a:pt x="15250" y="6906"/>
                </a:cubicBezTo>
                <a:cubicBezTo>
                  <a:pt x="15281" y="6875"/>
                  <a:pt x="15281" y="6875"/>
                  <a:pt x="15250" y="6812"/>
                </a:cubicBezTo>
                <a:cubicBezTo>
                  <a:pt x="15187" y="6687"/>
                  <a:pt x="15156" y="6531"/>
                  <a:pt x="15156" y="6344"/>
                </a:cubicBezTo>
                <a:cubicBezTo>
                  <a:pt x="15156" y="6344"/>
                  <a:pt x="15156" y="6312"/>
                  <a:pt x="15125" y="6281"/>
                </a:cubicBezTo>
                <a:lnTo>
                  <a:pt x="15125" y="6281"/>
                </a:lnTo>
                <a:cubicBezTo>
                  <a:pt x="15125" y="6281"/>
                  <a:pt x="15125" y="6312"/>
                  <a:pt x="15093" y="6312"/>
                </a:cubicBezTo>
                <a:cubicBezTo>
                  <a:pt x="15093" y="6344"/>
                  <a:pt x="15125" y="6344"/>
                  <a:pt x="15156" y="6344"/>
                </a:cubicBezTo>
                <a:cubicBezTo>
                  <a:pt x="15187" y="6344"/>
                  <a:pt x="15156" y="6312"/>
                  <a:pt x="15156" y="6281"/>
                </a:cubicBezTo>
                <a:cubicBezTo>
                  <a:pt x="15125" y="6219"/>
                  <a:pt x="15125" y="6156"/>
                  <a:pt x="15156" y="6094"/>
                </a:cubicBezTo>
                <a:cubicBezTo>
                  <a:pt x="15125" y="6094"/>
                  <a:pt x="15125" y="6094"/>
                  <a:pt x="15093" y="6094"/>
                </a:cubicBezTo>
                <a:cubicBezTo>
                  <a:pt x="15093" y="6031"/>
                  <a:pt x="15062" y="6031"/>
                  <a:pt x="15062" y="6094"/>
                </a:cubicBezTo>
                <a:cubicBezTo>
                  <a:pt x="15062" y="6094"/>
                  <a:pt x="15031" y="6094"/>
                  <a:pt x="15031" y="6094"/>
                </a:cubicBezTo>
                <a:cubicBezTo>
                  <a:pt x="15000" y="6062"/>
                  <a:pt x="15031" y="6031"/>
                  <a:pt x="15000" y="6000"/>
                </a:cubicBezTo>
                <a:cubicBezTo>
                  <a:pt x="15000" y="5969"/>
                  <a:pt x="15031" y="5937"/>
                  <a:pt x="15031" y="5937"/>
                </a:cubicBezTo>
                <a:cubicBezTo>
                  <a:pt x="15125" y="5969"/>
                  <a:pt x="15093" y="5906"/>
                  <a:pt x="15093" y="5875"/>
                </a:cubicBezTo>
                <a:cubicBezTo>
                  <a:pt x="15093" y="5875"/>
                  <a:pt x="15093" y="5875"/>
                  <a:pt x="15093" y="5875"/>
                </a:cubicBezTo>
                <a:cubicBezTo>
                  <a:pt x="15187" y="5875"/>
                  <a:pt x="15187" y="5844"/>
                  <a:pt x="15125" y="5781"/>
                </a:cubicBezTo>
                <a:cubicBezTo>
                  <a:pt x="15125" y="5750"/>
                  <a:pt x="15093" y="5719"/>
                  <a:pt x="15156" y="5687"/>
                </a:cubicBezTo>
                <a:cubicBezTo>
                  <a:pt x="15187" y="5719"/>
                  <a:pt x="15187" y="5750"/>
                  <a:pt x="15187" y="5750"/>
                </a:cubicBezTo>
                <a:cubicBezTo>
                  <a:pt x="15187" y="5750"/>
                  <a:pt x="15187" y="5719"/>
                  <a:pt x="15156" y="5687"/>
                </a:cubicBezTo>
                <a:cubicBezTo>
                  <a:pt x="15187" y="5687"/>
                  <a:pt x="15218" y="5687"/>
                  <a:pt x="15218" y="5656"/>
                </a:cubicBezTo>
                <a:cubicBezTo>
                  <a:pt x="15187" y="5594"/>
                  <a:pt x="15156" y="5594"/>
                  <a:pt x="15093" y="5625"/>
                </a:cubicBezTo>
                <a:cubicBezTo>
                  <a:pt x="15125" y="5531"/>
                  <a:pt x="15156" y="5469"/>
                  <a:pt x="15156" y="5375"/>
                </a:cubicBezTo>
                <a:cubicBezTo>
                  <a:pt x="15156" y="5344"/>
                  <a:pt x="15156" y="5344"/>
                  <a:pt x="15156" y="5344"/>
                </a:cubicBezTo>
                <a:cubicBezTo>
                  <a:pt x="15218" y="5312"/>
                  <a:pt x="15218" y="5312"/>
                  <a:pt x="15218" y="5250"/>
                </a:cubicBezTo>
                <a:cubicBezTo>
                  <a:pt x="15187" y="5156"/>
                  <a:pt x="15250" y="5094"/>
                  <a:pt x="15281" y="5000"/>
                </a:cubicBezTo>
                <a:cubicBezTo>
                  <a:pt x="15281" y="4969"/>
                  <a:pt x="15343" y="5000"/>
                  <a:pt x="15375" y="5000"/>
                </a:cubicBezTo>
                <a:cubicBezTo>
                  <a:pt x="15406" y="5000"/>
                  <a:pt x="15406" y="5000"/>
                  <a:pt x="15406" y="5000"/>
                </a:cubicBezTo>
                <a:cubicBezTo>
                  <a:pt x="15406" y="5000"/>
                  <a:pt x="15437" y="4969"/>
                  <a:pt x="15437" y="4969"/>
                </a:cubicBezTo>
                <a:cubicBezTo>
                  <a:pt x="15437" y="4937"/>
                  <a:pt x="15437" y="4937"/>
                  <a:pt x="15468" y="4937"/>
                </a:cubicBezTo>
                <a:cubicBezTo>
                  <a:pt x="15500" y="4937"/>
                  <a:pt x="15500" y="4969"/>
                  <a:pt x="15500" y="4969"/>
                </a:cubicBezTo>
                <a:cubicBezTo>
                  <a:pt x="15531" y="5000"/>
                  <a:pt x="15562" y="5000"/>
                  <a:pt x="15562" y="4937"/>
                </a:cubicBezTo>
                <a:cubicBezTo>
                  <a:pt x="15562" y="4906"/>
                  <a:pt x="15562" y="4906"/>
                  <a:pt x="15593" y="4875"/>
                </a:cubicBezTo>
                <a:cubicBezTo>
                  <a:pt x="15656" y="4875"/>
                  <a:pt x="15656" y="4937"/>
                  <a:pt x="15718" y="4937"/>
                </a:cubicBezTo>
                <a:cubicBezTo>
                  <a:pt x="15718" y="4969"/>
                  <a:pt x="15687" y="5000"/>
                  <a:pt x="15687" y="5000"/>
                </a:cubicBezTo>
                <a:cubicBezTo>
                  <a:pt x="15656" y="5031"/>
                  <a:pt x="15656" y="5062"/>
                  <a:pt x="15656" y="5062"/>
                </a:cubicBezTo>
                <a:cubicBezTo>
                  <a:pt x="15687" y="5094"/>
                  <a:pt x="15687" y="5125"/>
                  <a:pt x="15718" y="5156"/>
                </a:cubicBezTo>
                <a:cubicBezTo>
                  <a:pt x="15718" y="5125"/>
                  <a:pt x="15750" y="5125"/>
                  <a:pt x="15750" y="5125"/>
                </a:cubicBezTo>
                <a:cubicBezTo>
                  <a:pt x="15750" y="5125"/>
                  <a:pt x="15781" y="5125"/>
                  <a:pt x="15781" y="5125"/>
                </a:cubicBezTo>
                <a:cubicBezTo>
                  <a:pt x="15781" y="5125"/>
                  <a:pt x="15812" y="5125"/>
                  <a:pt x="15843" y="5125"/>
                </a:cubicBezTo>
                <a:cubicBezTo>
                  <a:pt x="15875" y="5125"/>
                  <a:pt x="15875" y="5156"/>
                  <a:pt x="15875" y="5156"/>
                </a:cubicBezTo>
                <a:cubicBezTo>
                  <a:pt x="15906" y="5219"/>
                  <a:pt x="15968" y="5250"/>
                  <a:pt x="16000" y="5344"/>
                </a:cubicBezTo>
                <a:cubicBezTo>
                  <a:pt x="16000" y="5344"/>
                  <a:pt x="16000" y="5344"/>
                  <a:pt x="16000" y="5344"/>
                </a:cubicBezTo>
                <a:cubicBezTo>
                  <a:pt x="16000" y="5344"/>
                  <a:pt x="16000" y="5344"/>
                  <a:pt x="16000" y="5344"/>
                </a:cubicBezTo>
                <a:cubicBezTo>
                  <a:pt x="16093" y="5281"/>
                  <a:pt x="16031" y="5250"/>
                  <a:pt x="16000" y="5187"/>
                </a:cubicBezTo>
                <a:cubicBezTo>
                  <a:pt x="16000" y="5156"/>
                  <a:pt x="15937" y="5125"/>
                  <a:pt x="15968" y="5094"/>
                </a:cubicBezTo>
                <a:cubicBezTo>
                  <a:pt x="15968" y="5062"/>
                  <a:pt x="16031" y="5125"/>
                  <a:pt x="16062" y="5125"/>
                </a:cubicBezTo>
                <a:cubicBezTo>
                  <a:pt x="16062" y="5094"/>
                  <a:pt x="16062" y="5125"/>
                  <a:pt x="16062" y="5125"/>
                </a:cubicBezTo>
                <a:cubicBezTo>
                  <a:pt x="16156" y="5156"/>
                  <a:pt x="16187" y="5156"/>
                  <a:pt x="16218" y="5125"/>
                </a:cubicBezTo>
                <a:cubicBezTo>
                  <a:pt x="16218" y="5125"/>
                  <a:pt x="16218" y="5125"/>
                  <a:pt x="16218" y="5094"/>
                </a:cubicBezTo>
                <a:cubicBezTo>
                  <a:pt x="16218" y="5094"/>
                  <a:pt x="16218" y="5094"/>
                  <a:pt x="16218" y="5094"/>
                </a:cubicBezTo>
                <a:cubicBezTo>
                  <a:pt x="16218" y="5094"/>
                  <a:pt x="16218" y="5094"/>
                  <a:pt x="16218" y="5094"/>
                </a:cubicBezTo>
                <a:cubicBezTo>
                  <a:pt x="16218" y="5094"/>
                  <a:pt x="16250" y="5094"/>
                  <a:pt x="16250" y="5094"/>
                </a:cubicBezTo>
                <a:cubicBezTo>
                  <a:pt x="16250" y="5094"/>
                  <a:pt x="16218" y="5094"/>
                  <a:pt x="16218" y="5094"/>
                </a:cubicBezTo>
                <a:cubicBezTo>
                  <a:pt x="16218" y="5094"/>
                  <a:pt x="16218" y="5062"/>
                  <a:pt x="16218" y="5062"/>
                </a:cubicBezTo>
                <a:cubicBezTo>
                  <a:pt x="16156" y="5094"/>
                  <a:pt x="16156" y="5062"/>
                  <a:pt x="16187" y="5000"/>
                </a:cubicBezTo>
                <a:cubicBezTo>
                  <a:pt x="16218" y="4937"/>
                  <a:pt x="16250" y="4937"/>
                  <a:pt x="16312" y="4969"/>
                </a:cubicBezTo>
                <a:cubicBezTo>
                  <a:pt x="16343" y="4969"/>
                  <a:pt x="16343" y="5000"/>
                  <a:pt x="16343" y="5000"/>
                </a:cubicBezTo>
                <a:cubicBezTo>
                  <a:pt x="16375" y="5000"/>
                  <a:pt x="16375" y="5031"/>
                  <a:pt x="16375" y="5031"/>
                </a:cubicBezTo>
                <a:cubicBezTo>
                  <a:pt x="16437" y="5094"/>
                  <a:pt x="16468" y="5125"/>
                  <a:pt x="16562" y="5094"/>
                </a:cubicBezTo>
                <a:cubicBezTo>
                  <a:pt x="16500" y="5062"/>
                  <a:pt x="16500" y="4969"/>
                  <a:pt x="16437" y="4969"/>
                </a:cubicBezTo>
                <a:cubicBezTo>
                  <a:pt x="16437" y="4969"/>
                  <a:pt x="16437" y="4937"/>
                  <a:pt x="16437" y="4937"/>
                </a:cubicBezTo>
                <a:cubicBezTo>
                  <a:pt x="16500" y="4875"/>
                  <a:pt x="16437" y="4875"/>
                  <a:pt x="16406" y="4875"/>
                </a:cubicBezTo>
                <a:cubicBezTo>
                  <a:pt x="16343" y="4875"/>
                  <a:pt x="16375" y="4844"/>
                  <a:pt x="16375" y="4812"/>
                </a:cubicBezTo>
                <a:cubicBezTo>
                  <a:pt x="16406" y="4750"/>
                  <a:pt x="16406" y="4750"/>
                  <a:pt x="16375" y="4719"/>
                </a:cubicBezTo>
                <a:cubicBezTo>
                  <a:pt x="16468" y="4750"/>
                  <a:pt x="16562" y="4781"/>
                  <a:pt x="16593" y="4875"/>
                </a:cubicBezTo>
                <a:cubicBezTo>
                  <a:pt x="16593" y="4906"/>
                  <a:pt x="16625" y="4937"/>
                  <a:pt x="16656" y="4906"/>
                </a:cubicBezTo>
                <a:cubicBezTo>
                  <a:pt x="16687" y="4844"/>
                  <a:pt x="16750" y="4906"/>
                  <a:pt x="16781" y="4906"/>
                </a:cubicBezTo>
                <a:cubicBezTo>
                  <a:pt x="16781" y="4906"/>
                  <a:pt x="16781" y="4906"/>
                  <a:pt x="16781" y="4906"/>
                </a:cubicBezTo>
                <a:cubicBezTo>
                  <a:pt x="16812" y="4844"/>
                  <a:pt x="16781" y="4844"/>
                  <a:pt x="16750" y="4812"/>
                </a:cubicBezTo>
                <a:cubicBezTo>
                  <a:pt x="16750" y="4812"/>
                  <a:pt x="16718" y="4812"/>
                  <a:pt x="16718" y="4812"/>
                </a:cubicBezTo>
                <a:cubicBezTo>
                  <a:pt x="16687" y="4812"/>
                  <a:pt x="16656" y="4812"/>
                  <a:pt x="16656" y="4781"/>
                </a:cubicBezTo>
                <a:cubicBezTo>
                  <a:pt x="16656" y="4750"/>
                  <a:pt x="16687" y="4781"/>
                  <a:pt x="16718" y="4750"/>
                </a:cubicBezTo>
                <a:cubicBezTo>
                  <a:pt x="16718" y="4719"/>
                  <a:pt x="16718" y="4719"/>
                  <a:pt x="16750" y="4687"/>
                </a:cubicBezTo>
                <a:cubicBezTo>
                  <a:pt x="16781" y="4687"/>
                  <a:pt x="16781" y="4625"/>
                  <a:pt x="16750" y="4594"/>
                </a:cubicBezTo>
                <a:cubicBezTo>
                  <a:pt x="16718" y="4625"/>
                  <a:pt x="16656" y="4594"/>
                  <a:pt x="16656" y="4656"/>
                </a:cubicBezTo>
                <a:cubicBezTo>
                  <a:pt x="16656" y="4687"/>
                  <a:pt x="16625" y="4687"/>
                  <a:pt x="16625" y="4656"/>
                </a:cubicBezTo>
                <a:cubicBezTo>
                  <a:pt x="16593" y="4656"/>
                  <a:pt x="16562" y="4656"/>
                  <a:pt x="16562" y="4625"/>
                </a:cubicBezTo>
                <a:cubicBezTo>
                  <a:pt x="16562" y="4594"/>
                  <a:pt x="16593" y="4594"/>
                  <a:pt x="16593" y="4594"/>
                </a:cubicBezTo>
                <a:lnTo>
                  <a:pt x="16593" y="4594"/>
                </a:lnTo>
                <a:cubicBezTo>
                  <a:pt x="16656" y="4562"/>
                  <a:pt x="16718" y="4562"/>
                  <a:pt x="16750" y="4594"/>
                </a:cubicBezTo>
                <a:cubicBezTo>
                  <a:pt x="16781" y="4594"/>
                  <a:pt x="16812" y="4625"/>
                  <a:pt x="16812" y="4625"/>
                </a:cubicBezTo>
                <a:cubicBezTo>
                  <a:pt x="16843" y="4594"/>
                  <a:pt x="16843" y="4594"/>
                  <a:pt x="16812" y="4562"/>
                </a:cubicBezTo>
                <a:cubicBezTo>
                  <a:pt x="16750" y="4500"/>
                  <a:pt x="16687" y="4469"/>
                  <a:pt x="16625" y="4437"/>
                </a:cubicBezTo>
                <a:cubicBezTo>
                  <a:pt x="16593" y="4406"/>
                  <a:pt x="16531" y="4437"/>
                  <a:pt x="16500" y="4406"/>
                </a:cubicBezTo>
                <a:cubicBezTo>
                  <a:pt x="16500" y="4406"/>
                  <a:pt x="16468" y="4406"/>
                  <a:pt x="16468" y="4375"/>
                </a:cubicBezTo>
                <a:cubicBezTo>
                  <a:pt x="16468" y="4375"/>
                  <a:pt x="16500" y="4344"/>
                  <a:pt x="16531" y="4344"/>
                </a:cubicBezTo>
                <a:cubicBezTo>
                  <a:pt x="16531" y="4375"/>
                  <a:pt x="16562" y="4375"/>
                  <a:pt x="16562" y="4344"/>
                </a:cubicBezTo>
                <a:cubicBezTo>
                  <a:pt x="16562" y="4312"/>
                  <a:pt x="16531" y="4312"/>
                  <a:pt x="16531" y="4312"/>
                </a:cubicBezTo>
                <a:cubicBezTo>
                  <a:pt x="16500" y="4312"/>
                  <a:pt x="16500" y="4312"/>
                  <a:pt x="16468" y="4281"/>
                </a:cubicBezTo>
                <a:cubicBezTo>
                  <a:pt x="16468" y="4281"/>
                  <a:pt x="16437" y="4250"/>
                  <a:pt x="16468" y="4250"/>
                </a:cubicBezTo>
                <a:cubicBezTo>
                  <a:pt x="16468" y="4219"/>
                  <a:pt x="16500" y="4219"/>
                  <a:pt x="16500" y="4250"/>
                </a:cubicBezTo>
                <a:cubicBezTo>
                  <a:pt x="16531" y="4250"/>
                  <a:pt x="16593" y="4250"/>
                  <a:pt x="16593" y="4281"/>
                </a:cubicBezTo>
                <a:cubicBezTo>
                  <a:pt x="16593" y="4281"/>
                  <a:pt x="16593" y="4281"/>
                  <a:pt x="16593" y="4281"/>
                </a:cubicBezTo>
                <a:cubicBezTo>
                  <a:pt x="16625" y="4312"/>
                  <a:pt x="16625" y="4312"/>
                  <a:pt x="16656" y="4312"/>
                </a:cubicBezTo>
                <a:cubicBezTo>
                  <a:pt x="16656" y="4281"/>
                  <a:pt x="16656" y="4250"/>
                  <a:pt x="16625" y="4250"/>
                </a:cubicBezTo>
                <a:cubicBezTo>
                  <a:pt x="16562" y="4219"/>
                  <a:pt x="16562" y="4187"/>
                  <a:pt x="16625" y="4187"/>
                </a:cubicBezTo>
                <a:cubicBezTo>
                  <a:pt x="16656" y="4156"/>
                  <a:pt x="16593" y="4156"/>
                  <a:pt x="16625" y="4125"/>
                </a:cubicBezTo>
                <a:cubicBezTo>
                  <a:pt x="16593" y="4125"/>
                  <a:pt x="16593" y="4125"/>
                  <a:pt x="16562" y="4125"/>
                </a:cubicBezTo>
                <a:cubicBezTo>
                  <a:pt x="16562" y="4187"/>
                  <a:pt x="16531" y="4187"/>
                  <a:pt x="16468" y="4156"/>
                </a:cubicBezTo>
                <a:cubicBezTo>
                  <a:pt x="16468" y="4156"/>
                  <a:pt x="16437" y="4125"/>
                  <a:pt x="16437" y="4156"/>
                </a:cubicBezTo>
                <a:cubicBezTo>
                  <a:pt x="16375" y="4219"/>
                  <a:pt x="16343" y="4156"/>
                  <a:pt x="16281" y="4156"/>
                </a:cubicBezTo>
                <a:cubicBezTo>
                  <a:pt x="16312" y="4125"/>
                  <a:pt x="16343" y="4125"/>
                  <a:pt x="16343" y="4062"/>
                </a:cubicBezTo>
                <a:cubicBezTo>
                  <a:pt x="16312" y="4062"/>
                  <a:pt x="16312" y="4062"/>
                  <a:pt x="16312" y="4062"/>
                </a:cubicBezTo>
                <a:cubicBezTo>
                  <a:pt x="16312" y="4000"/>
                  <a:pt x="16250" y="4000"/>
                  <a:pt x="16187" y="3969"/>
                </a:cubicBezTo>
                <a:cubicBezTo>
                  <a:pt x="16250" y="3969"/>
                  <a:pt x="16312" y="3969"/>
                  <a:pt x="16343" y="3969"/>
                </a:cubicBezTo>
                <a:cubicBezTo>
                  <a:pt x="16343" y="3969"/>
                  <a:pt x="16343" y="3969"/>
                  <a:pt x="16375" y="3969"/>
                </a:cubicBezTo>
                <a:cubicBezTo>
                  <a:pt x="16343" y="3906"/>
                  <a:pt x="16312" y="3906"/>
                  <a:pt x="16250" y="3906"/>
                </a:cubicBezTo>
                <a:cubicBezTo>
                  <a:pt x="16187" y="3906"/>
                  <a:pt x="16156" y="3906"/>
                  <a:pt x="16093" y="3906"/>
                </a:cubicBezTo>
                <a:cubicBezTo>
                  <a:pt x="16093" y="3906"/>
                  <a:pt x="16062" y="3906"/>
                  <a:pt x="16062" y="3937"/>
                </a:cubicBezTo>
                <a:cubicBezTo>
                  <a:pt x="16062" y="3937"/>
                  <a:pt x="16093" y="3937"/>
                  <a:pt x="16093" y="3937"/>
                </a:cubicBezTo>
                <a:cubicBezTo>
                  <a:pt x="16125" y="3937"/>
                  <a:pt x="16156" y="3937"/>
                  <a:pt x="16156" y="3969"/>
                </a:cubicBezTo>
                <a:cubicBezTo>
                  <a:pt x="16062" y="3969"/>
                  <a:pt x="15968" y="3969"/>
                  <a:pt x="15875" y="3969"/>
                </a:cubicBezTo>
                <a:cubicBezTo>
                  <a:pt x="15875" y="3969"/>
                  <a:pt x="15843" y="3969"/>
                  <a:pt x="15843" y="3969"/>
                </a:cubicBezTo>
                <a:cubicBezTo>
                  <a:pt x="15843" y="3937"/>
                  <a:pt x="15875" y="3937"/>
                  <a:pt x="15906" y="3937"/>
                </a:cubicBezTo>
                <a:cubicBezTo>
                  <a:pt x="15968" y="3937"/>
                  <a:pt x="16031" y="3906"/>
                  <a:pt x="16031" y="3812"/>
                </a:cubicBezTo>
                <a:cubicBezTo>
                  <a:pt x="16031" y="3781"/>
                  <a:pt x="16031" y="3781"/>
                  <a:pt x="16000" y="3781"/>
                </a:cubicBezTo>
                <a:cubicBezTo>
                  <a:pt x="15968" y="3781"/>
                  <a:pt x="15906" y="3781"/>
                  <a:pt x="15875" y="3750"/>
                </a:cubicBezTo>
                <a:cubicBezTo>
                  <a:pt x="15906" y="3750"/>
                  <a:pt x="15906" y="3750"/>
                  <a:pt x="15906" y="3750"/>
                </a:cubicBezTo>
                <a:cubicBezTo>
                  <a:pt x="15968" y="3750"/>
                  <a:pt x="16062" y="3750"/>
                  <a:pt x="16125" y="3750"/>
                </a:cubicBezTo>
                <a:cubicBezTo>
                  <a:pt x="16125" y="3781"/>
                  <a:pt x="16093" y="3781"/>
                  <a:pt x="16093" y="3812"/>
                </a:cubicBezTo>
                <a:cubicBezTo>
                  <a:pt x="16093" y="3844"/>
                  <a:pt x="16093" y="3844"/>
                  <a:pt x="16125" y="3844"/>
                </a:cubicBezTo>
                <a:cubicBezTo>
                  <a:pt x="16187" y="3844"/>
                  <a:pt x="16250" y="3875"/>
                  <a:pt x="16343" y="3875"/>
                </a:cubicBezTo>
                <a:cubicBezTo>
                  <a:pt x="16343" y="3875"/>
                  <a:pt x="16375" y="3875"/>
                  <a:pt x="16375" y="3844"/>
                </a:cubicBezTo>
                <a:cubicBezTo>
                  <a:pt x="16375" y="3812"/>
                  <a:pt x="16343" y="3844"/>
                  <a:pt x="16343" y="3844"/>
                </a:cubicBezTo>
                <a:cubicBezTo>
                  <a:pt x="16281" y="3781"/>
                  <a:pt x="16218" y="3812"/>
                  <a:pt x="16156" y="3781"/>
                </a:cubicBezTo>
                <a:cubicBezTo>
                  <a:pt x="16250" y="3750"/>
                  <a:pt x="16343" y="3781"/>
                  <a:pt x="16437" y="3812"/>
                </a:cubicBezTo>
                <a:cubicBezTo>
                  <a:pt x="16468" y="3812"/>
                  <a:pt x="16500" y="3844"/>
                  <a:pt x="16531" y="3781"/>
                </a:cubicBezTo>
                <a:cubicBezTo>
                  <a:pt x="16531" y="3750"/>
                  <a:pt x="16468" y="3750"/>
                  <a:pt x="16437" y="3750"/>
                </a:cubicBezTo>
                <a:cubicBezTo>
                  <a:pt x="16406" y="3719"/>
                  <a:pt x="16375" y="3750"/>
                  <a:pt x="16343" y="3687"/>
                </a:cubicBezTo>
                <a:cubicBezTo>
                  <a:pt x="16375" y="3687"/>
                  <a:pt x="16437" y="3719"/>
                  <a:pt x="16468" y="3719"/>
                </a:cubicBezTo>
                <a:cubicBezTo>
                  <a:pt x="16500" y="3719"/>
                  <a:pt x="16500" y="3719"/>
                  <a:pt x="16500" y="3687"/>
                </a:cubicBezTo>
                <a:cubicBezTo>
                  <a:pt x="16500" y="3687"/>
                  <a:pt x="16500" y="3656"/>
                  <a:pt x="16500" y="3656"/>
                </a:cubicBezTo>
                <a:cubicBezTo>
                  <a:pt x="16468" y="3656"/>
                  <a:pt x="16437" y="3594"/>
                  <a:pt x="16406" y="3625"/>
                </a:cubicBezTo>
                <a:cubicBezTo>
                  <a:pt x="16375" y="3656"/>
                  <a:pt x="16343" y="3625"/>
                  <a:pt x="16343" y="3594"/>
                </a:cubicBezTo>
                <a:cubicBezTo>
                  <a:pt x="16343" y="3594"/>
                  <a:pt x="16375" y="3562"/>
                  <a:pt x="16406" y="3562"/>
                </a:cubicBezTo>
                <a:cubicBezTo>
                  <a:pt x="16437" y="3562"/>
                  <a:pt x="16437" y="3594"/>
                  <a:pt x="16468" y="3594"/>
                </a:cubicBezTo>
                <a:cubicBezTo>
                  <a:pt x="16500" y="3625"/>
                  <a:pt x="16531" y="3656"/>
                  <a:pt x="16593" y="3625"/>
                </a:cubicBezTo>
                <a:cubicBezTo>
                  <a:pt x="16531" y="3594"/>
                  <a:pt x="16531" y="3531"/>
                  <a:pt x="16468" y="3531"/>
                </a:cubicBezTo>
                <a:cubicBezTo>
                  <a:pt x="16406" y="3531"/>
                  <a:pt x="16375" y="3531"/>
                  <a:pt x="16343" y="3500"/>
                </a:cubicBezTo>
                <a:cubicBezTo>
                  <a:pt x="16312" y="3500"/>
                  <a:pt x="16312" y="3531"/>
                  <a:pt x="16281" y="3531"/>
                </a:cubicBezTo>
                <a:cubicBezTo>
                  <a:pt x="16281" y="3562"/>
                  <a:pt x="16281" y="3562"/>
                  <a:pt x="16281" y="3625"/>
                </a:cubicBezTo>
                <a:cubicBezTo>
                  <a:pt x="16218" y="3562"/>
                  <a:pt x="16156" y="3594"/>
                  <a:pt x="16125" y="3562"/>
                </a:cubicBezTo>
                <a:cubicBezTo>
                  <a:pt x="16156" y="3500"/>
                  <a:pt x="16156" y="3500"/>
                  <a:pt x="16031" y="3437"/>
                </a:cubicBezTo>
                <a:cubicBezTo>
                  <a:pt x="16125" y="3437"/>
                  <a:pt x="16250" y="3406"/>
                  <a:pt x="16343" y="3469"/>
                </a:cubicBezTo>
                <a:cubicBezTo>
                  <a:pt x="16343" y="3469"/>
                  <a:pt x="16343" y="3469"/>
                  <a:pt x="16343" y="3469"/>
                </a:cubicBezTo>
                <a:cubicBezTo>
                  <a:pt x="16375" y="3469"/>
                  <a:pt x="16406" y="3469"/>
                  <a:pt x="16468" y="3469"/>
                </a:cubicBezTo>
                <a:cubicBezTo>
                  <a:pt x="16468" y="3469"/>
                  <a:pt x="16468" y="3469"/>
                  <a:pt x="16468" y="3469"/>
                </a:cubicBezTo>
                <a:cubicBezTo>
                  <a:pt x="16468" y="3469"/>
                  <a:pt x="16531" y="3469"/>
                  <a:pt x="16500" y="3406"/>
                </a:cubicBezTo>
                <a:cubicBezTo>
                  <a:pt x="16500" y="3406"/>
                  <a:pt x="16500" y="3406"/>
                  <a:pt x="16468" y="3406"/>
                </a:cubicBezTo>
                <a:cubicBezTo>
                  <a:pt x="16468" y="3406"/>
                  <a:pt x="16468" y="3406"/>
                  <a:pt x="16468" y="3375"/>
                </a:cubicBezTo>
                <a:cubicBezTo>
                  <a:pt x="16437" y="3375"/>
                  <a:pt x="16406" y="3375"/>
                  <a:pt x="16375" y="3375"/>
                </a:cubicBezTo>
                <a:cubicBezTo>
                  <a:pt x="16375" y="3375"/>
                  <a:pt x="16375" y="3375"/>
                  <a:pt x="16343" y="3375"/>
                </a:cubicBezTo>
                <a:cubicBezTo>
                  <a:pt x="16281" y="3406"/>
                  <a:pt x="16218" y="3344"/>
                  <a:pt x="16125" y="3344"/>
                </a:cubicBezTo>
                <a:cubicBezTo>
                  <a:pt x="16187" y="3312"/>
                  <a:pt x="16250" y="3344"/>
                  <a:pt x="16281" y="3344"/>
                </a:cubicBezTo>
                <a:cubicBezTo>
                  <a:pt x="16281" y="3281"/>
                  <a:pt x="16218" y="3312"/>
                  <a:pt x="16218" y="3250"/>
                </a:cubicBezTo>
                <a:cubicBezTo>
                  <a:pt x="16156" y="3219"/>
                  <a:pt x="16062" y="3219"/>
                  <a:pt x="15968" y="3219"/>
                </a:cubicBezTo>
                <a:cubicBezTo>
                  <a:pt x="16000" y="3187"/>
                  <a:pt x="16062" y="3187"/>
                  <a:pt x="16093" y="3187"/>
                </a:cubicBezTo>
                <a:cubicBezTo>
                  <a:pt x="16156" y="3187"/>
                  <a:pt x="16218" y="3219"/>
                  <a:pt x="16281" y="3219"/>
                </a:cubicBezTo>
                <a:cubicBezTo>
                  <a:pt x="16312" y="3219"/>
                  <a:pt x="16343" y="3219"/>
                  <a:pt x="16343" y="3187"/>
                </a:cubicBezTo>
                <a:cubicBezTo>
                  <a:pt x="16343" y="3156"/>
                  <a:pt x="16312" y="3156"/>
                  <a:pt x="16281" y="3156"/>
                </a:cubicBezTo>
                <a:cubicBezTo>
                  <a:pt x="16187" y="3125"/>
                  <a:pt x="16125" y="3125"/>
                  <a:pt x="16031" y="3094"/>
                </a:cubicBezTo>
                <a:cubicBezTo>
                  <a:pt x="16031" y="3062"/>
                  <a:pt x="16062" y="3062"/>
                  <a:pt x="16093" y="3062"/>
                </a:cubicBezTo>
                <a:cubicBezTo>
                  <a:pt x="16156" y="3125"/>
                  <a:pt x="16218" y="3125"/>
                  <a:pt x="16281" y="3094"/>
                </a:cubicBezTo>
                <a:cubicBezTo>
                  <a:pt x="16312" y="3094"/>
                  <a:pt x="16312" y="3094"/>
                  <a:pt x="16312" y="3062"/>
                </a:cubicBezTo>
                <a:cubicBezTo>
                  <a:pt x="16312" y="3062"/>
                  <a:pt x="16312" y="3062"/>
                  <a:pt x="16312" y="3062"/>
                </a:cubicBezTo>
                <a:cubicBezTo>
                  <a:pt x="16218" y="3000"/>
                  <a:pt x="16093" y="2969"/>
                  <a:pt x="16000" y="2969"/>
                </a:cubicBezTo>
                <a:cubicBezTo>
                  <a:pt x="15968" y="2969"/>
                  <a:pt x="15968" y="2969"/>
                  <a:pt x="15906" y="2937"/>
                </a:cubicBezTo>
                <a:cubicBezTo>
                  <a:pt x="16000" y="2969"/>
                  <a:pt x="16062" y="2906"/>
                  <a:pt x="16125" y="2969"/>
                </a:cubicBezTo>
                <a:cubicBezTo>
                  <a:pt x="16125" y="2969"/>
                  <a:pt x="16156" y="2969"/>
                  <a:pt x="16156" y="2969"/>
                </a:cubicBezTo>
                <a:cubicBezTo>
                  <a:pt x="16187" y="2937"/>
                  <a:pt x="16218" y="2937"/>
                  <a:pt x="16218" y="2969"/>
                </a:cubicBezTo>
                <a:cubicBezTo>
                  <a:pt x="16250" y="3000"/>
                  <a:pt x="16250" y="2969"/>
                  <a:pt x="16250" y="2969"/>
                </a:cubicBezTo>
                <a:cubicBezTo>
                  <a:pt x="16281" y="2937"/>
                  <a:pt x="16281" y="2937"/>
                  <a:pt x="16250" y="2937"/>
                </a:cubicBezTo>
                <a:cubicBezTo>
                  <a:pt x="16250" y="2906"/>
                  <a:pt x="16218" y="2906"/>
                  <a:pt x="16187" y="2906"/>
                </a:cubicBezTo>
                <a:cubicBezTo>
                  <a:pt x="16093" y="2875"/>
                  <a:pt x="16000" y="2875"/>
                  <a:pt x="15906" y="2875"/>
                </a:cubicBezTo>
                <a:cubicBezTo>
                  <a:pt x="15781" y="2875"/>
                  <a:pt x="15687" y="2875"/>
                  <a:pt x="15562" y="2875"/>
                </a:cubicBezTo>
                <a:cubicBezTo>
                  <a:pt x="15562" y="2875"/>
                  <a:pt x="15562" y="2875"/>
                  <a:pt x="15562" y="2906"/>
                </a:cubicBezTo>
                <a:lnTo>
                  <a:pt x="15562" y="2906"/>
                </a:lnTo>
                <a:cubicBezTo>
                  <a:pt x="15656" y="2875"/>
                  <a:pt x="15781" y="2906"/>
                  <a:pt x="15875" y="2906"/>
                </a:cubicBezTo>
                <a:cubicBezTo>
                  <a:pt x="15906" y="2906"/>
                  <a:pt x="15906" y="2875"/>
                  <a:pt x="15906" y="2875"/>
                </a:cubicBezTo>
                <a:cubicBezTo>
                  <a:pt x="15937" y="2812"/>
                  <a:pt x="16000" y="2812"/>
                  <a:pt x="16062" y="2844"/>
                </a:cubicBezTo>
                <a:cubicBezTo>
                  <a:pt x="16093" y="2875"/>
                  <a:pt x="16156" y="2875"/>
                  <a:pt x="16187" y="2875"/>
                </a:cubicBezTo>
                <a:cubicBezTo>
                  <a:pt x="16187" y="2875"/>
                  <a:pt x="16187" y="2875"/>
                  <a:pt x="16187" y="2875"/>
                </a:cubicBezTo>
                <a:cubicBezTo>
                  <a:pt x="16187" y="2875"/>
                  <a:pt x="16187" y="2875"/>
                  <a:pt x="16187" y="2875"/>
                </a:cubicBezTo>
                <a:cubicBezTo>
                  <a:pt x="16187" y="2844"/>
                  <a:pt x="16218" y="2844"/>
                  <a:pt x="16218" y="2844"/>
                </a:cubicBezTo>
                <a:cubicBezTo>
                  <a:pt x="16250" y="2844"/>
                  <a:pt x="16281" y="2844"/>
                  <a:pt x="16281" y="2844"/>
                </a:cubicBezTo>
                <a:cubicBezTo>
                  <a:pt x="16281" y="2844"/>
                  <a:pt x="16250" y="2844"/>
                  <a:pt x="16218" y="2844"/>
                </a:cubicBezTo>
                <a:cubicBezTo>
                  <a:pt x="16218" y="2812"/>
                  <a:pt x="16187" y="2812"/>
                  <a:pt x="16187" y="2812"/>
                </a:cubicBezTo>
                <a:cubicBezTo>
                  <a:pt x="16156" y="2812"/>
                  <a:pt x="16125" y="2812"/>
                  <a:pt x="16125" y="2781"/>
                </a:cubicBezTo>
                <a:cubicBezTo>
                  <a:pt x="16093" y="2781"/>
                  <a:pt x="16093" y="2750"/>
                  <a:pt x="16125" y="2750"/>
                </a:cubicBezTo>
                <a:cubicBezTo>
                  <a:pt x="16156" y="2719"/>
                  <a:pt x="16156" y="2719"/>
                  <a:pt x="16156" y="2687"/>
                </a:cubicBezTo>
                <a:cubicBezTo>
                  <a:pt x="16125" y="2687"/>
                  <a:pt x="16093" y="2687"/>
                  <a:pt x="16093" y="2687"/>
                </a:cubicBezTo>
                <a:cubicBezTo>
                  <a:pt x="16093" y="2719"/>
                  <a:pt x="16062" y="2719"/>
                  <a:pt x="16062" y="2719"/>
                </a:cubicBezTo>
                <a:cubicBezTo>
                  <a:pt x="16062" y="2750"/>
                  <a:pt x="16062" y="2750"/>
                  <a:pt x="16031" y="2750"/>
                </a:cubicBezTo>
                <a:cubicBezTo>
                  <a:pt x="15968" y="2750"/>
                  <a:pt x="15937" y="2750"/>
                  <a:pt x="15875" y="2719"/>
                </a:cubicBezTo>
                <a:cubicBezTo>
                  <a:pt x="15875" y="2719"/>
                  <a:pt x="15875" y="2719"/>
                  <a:pt x="15875" y="2719"/>
                </a:cubicBezTo>
                <a:cubicBezTo>
                  <a:pt x="15875" y="2719"/>
                  <a:pt x="15875" y="2719"/>
                  <a:pt x="15875" y="2719"/>
                </a:cubicBezTo>
                <a:cubicBezTo>
                  <a:pt x="15875" y="2687"/>
                  <a:pt x="15906" y="2687"/>
                  <a:pt x="15906" y="2687"/>
                </a:cubicBezTo>
                <a:cubicBezTo>
                  <a:pt x="15937" y="2719"/>
                  <a:pt x="15968" y="2719"/>
                  <a:pt x="15968" y="2719"/>
                </a:cubicBezTo>
                <a:cubicBezTo>
                  <a:pt x="15968" y="2687"/>
                  <a:pt x="16000" y="2687"/>
                  <a:pt x="16000" y="2719"/>
                </a:cubicBezTo>
                <a:cubicBezTo>
                  <a:pt x="16000" y="2719"/>
                  <a:pt x="16000" y="2719"/>
                  <a:pt x="16031" y="2719"/>
                </a:cubicBezTo>
                <a:cubicBezTo>
                  <a:pt x="16031" y="2687"/>
                  <a:pt x="16031" y="2687"/>
                  <a:pt x="16031" y="2656"/>
                </a:cubicBezTo>
                <a:cubicBezTo>
                  <a:pt x="16062" y="2656"/>
                  <a:pt x="16062" y="2656"/>
                  <a:pt x="16062" y="2656"/>
                </a:cubicBezTo>
                <a:cubicBezTo>
                  <a:pt x="16062" y="2656"/>
                  <a:pt x="16062" y="2656"/>
                  <a:pt x="16031" y="2656"/>
                </a:cubicBezTo>
                <a:cubicBezTo>
                  <a:pt x="16031" y="2656"/>
                  <a:pt x="16031" y="2656"/>
                  <a:pt x="16031" y="2656"/>
                </a:cubicBezTo>
                <a:cubicBezTo>
                  <a:pt x="16000" y="2656"/>
                  <a:pt x="15968" y="2625"/>
                  <a:pt x="15937" y="2656"/>
                </a:cubicBezTo>
                <a:cubicBezTo>
                  <a:pt x="15937" y="2656"/>
                  <a:pt x="15937" y="2687"/>
                  <a:pt x="15937" y="2656"/>
                </a:cubicBezTo>
                <a:cubicBezTo>
                  <a:pt x="15906" y="2594"/>
                  <a:pt x="15843" y="2625"/>
                  <a:pt x="15812" y="2594"/>
                </a:cubicBezTo>
                <a:cubicBezTo>
                  <a:pt x="15906" y="2594"/>
                  <a:pt x="15968" y="2562"/>
                  <a:pt x="16031" y="2625"/>
                </a:cubicBezTo>
                <a:cubicBezTo>
                  <a:pt x="16125" y="2625"/>
                  <a:pt x="16250" y="2656"/>
                  <a:pt x="16343" y="2719"/>
                </a:cubicBezTo>
                <a:cubicBezTo>
                  <a:pt x="16343" y="2719"/>
                  <a:pt x="16343" y="2719"/>
                  <a:pt x="16343" y="2719"/>
                </a:cubicBezTo>
                <a:cubicBezTo>
                  <a:pt x="16343" y="2719"/>
                  <a:pt x="16375" y="2719"/>
                  <a:pt x="16375" y="2719"/>
                </a:cubicBezTo>
                <a:cubicBezTo>
                  <a:pt x="16375" y="2687"/>
                  <a:pt x="16375" y="2687"/>
                  <a:pt x="16375" y="2656"/>
                </a:cubicBezTo>
                <a:cubicBezTo>
                  <a:pt x="16375" y="2656"/>
                  <a:pt x="16375" y="2656"/>
                  <a:pt x="16375" y="2625"/>
                </a:cubicBezTo>
                <a:cubicBezTo>
                  <a:pt x="16312" y="2656"/>
                  <a:pt x="16250" y="2594"/>
                  <a:pt x="16187" y="2625"/>
                </a:cubicBezTo>
                <a:cubicBezTo>
                  <a:pt x="16156" y="2594"/>
                  <a:pt x="16093" y="2594"/>
                  <a:pt x="16031" y="2562"/>
                </a:cubicBezTo>
                <a:cubicBezTo>
                  <a:pt x="16093" y="2500"/>
                  <a:pt x="16125" y="2562"/>
                  <a:pt x="16187" y="2562"/>
                </a:cubicBezTo>
                <a:cubicBezTo>
                  <a:pt x="16250" y="2562"/>
                  <a:pt x="16281" y="2594"/>
                  <a:pt x="16343" y="2594"/>
                </a:cubicBezTo>
                <a:cubicBezTo>
                  <a:pt x="16375" y="2594"/>
                  <a:pt x="16375" y="2625"/>
                  <a:pt x="16375" y="2625"/>
                </a:cubicBezTo>
                <a:cubicBezTo>
                  <a:pt x="16375" y="2625"/>
                  <a:pt x="16375" y="2625"/>
                  <a:pt x="16375" y="2625"/>
                </a:cubicBezTo>
                <a:cubicBezTo>
                  <a:pt x="16406" y="2625"/>
                  <a:pt x="16437" y="2656"/>
                  <a:pt x="16468" y="2625"/>
                </a:cubicBezTo>
                <a:cubicBezTo>
                  <a:pt x="16468" y="2594"/>
                  <a:pt x="16406" y="2562"/>
                  <a:pt x="16406" y="2562"/>
                </a:cubicBezTo>
                <a:cubicBezTo>
                  <a:pt x="16375" y="2562"/>
                  <a:pt x="16343" y="2531"/>
                  <a:pt x="16312" y="2500"/>
                </a:cubicBezTo>
                <a:cubicBezTo>
                  <a:pt x="16218" y="2469"/>
                  <a:pt x="16312" y="2437"/>
                  <a:pt x="16281" y="2406"/>
                </a:cubicBezTo>
                <a:cubicBezTo>
                  <a:pt x="16250" y="2406"/>
                  <a:pt x="16187" y="2375"/>
                  <a:pt x="16125" y="2406"/>
                </a:cubicBezTo>
                <a:cubicBezTo>
                  <a:pt x="16125" y="2437"/>
                  <a:pt x="16156" y="2437"/>
                  <a:pt x="16187" y="2437"/>
                </a:cubicBezTo>
                <a:cubicBezTo>
                  <a:pt x="16187" y="2469"/>
                  <a:pt x="16250" y="2469"/>
                  <a:pt x="16250" y="2500"/>
                </a:cubicBezTo>
                <a:cubicBezTo>
                  <a:pt x="16156" y="2500"/>
                  <a:pt x="16062" y="2437"/>
                  <a:pt x="15968" y="2406"/>
                </a:cubicBezTo>
                <a:lnTo>
                  <a:pt x="15968" y="2406"/>
                </a:lnTo>
                <a:cubicBezTo>
                  <a:pt x="16031" y="2375"/>
                  <a:pt x="16093" y="2437"/>
                  <a:pt x="16125" y="2406"/>
                </a:cubicBezTo>
                <a:cubicBezTo>
                  <a:pt x="16125" y="2375"/>
                  <a:pt x="16125" y="2375"/>
                  <a:pt x="16093" y="2344"/>
                </a:cubicBezTo>
                <a:cubicBezTo>
                  <a:pt x="16031" y="2344"/>
                  <a:pt x="15968" y="2312"/>
                  <a:pt x="15906" y="2281"/>
                </a:cubicBezTo>
                <a:cubicBezTo>
                  <a:pt x="15906" y="2281"/>
                  <a:pt x="15875" y="2281"/>
                  <a:pt x="15875" y="2281"/>
                </a:cubicBezTo>
                <a:cubicBezTo>
                  <a:pt x="15843" y="2281"/>
                  <a:pt x="15812" y="2281"/>
                  <a:pt x="15781" y="2250"/>
                </a:cubicBezTo>
                <a:cubicBezTo>
                  <a:pt x="15781" y="2250"/>
                  <a:pt x="15781" y="2219"/>
                  <a:pt x="15781" y="2219"/>
                </a:cubicBezTo>
                <a:cubicBezTo>
                  <a:pt x="15812" y="2219"/>
                  <a:pt x="15875" y="2250"/>
                  <a:pt x="15906" y="2250"/>
                </a:cubicBezTo>
                <a:cubicBezTo>
                  <a:pt x="15906" y="2250"/>
                  <a:pt x="15937" y="2250"/>
                  <a:pt x="15968" y="2281"/>
                </a:cubicBezTo>
                <a:cubicBezTo>
                  <a:pt x="16062" y="2312"/>
                  <a:pt x="16125" y="2312"/>
                  <a:pt x="16218" y="2344"/>
                </a:cubicBezTo>
                <a:cubicBezTo>
                  <a:pt x="16250" y="2344"/>
                  <a:pt x="16281" y="2375"/>
                  <a:pt x="16281" y="2344"/>
                </a:cubicBezTo>
                <a:cubicBezTo>
                  <a:pt x="16312" y="2312"/>
                  <a:pt x="16281" y="2312"/>
                  <a:pt x="16250" y="2281"/>
                </a:cubicBezTo>
                <a:cubicBezTo>
                  <a:pt x="16250" y="2281"/>
                  <a:pt x="16250" y="2250"/>
                  <a:pt x="16218" y="2250"/>
                </a:cubicBezTo>
                <a:cubicBezTo>
                  <a:pt x="16156" y="2250"/>
                  <a:pt x="16125" y="2250"/>
                  <a:pt x="16062" y="2219"/>
                </a:cubicBezTo>
                <a:cubicBezTo>
                  <a:pt x="15968" y="2187"/>
                  <a:pt x="15875" y="2156"/>
                  <a:pt x="15781" y="2125"/>
                </a:cubicBezTo>
                <a:cubicBezTo>
                  <a:pt x="15781" y="2125"/>
                  <a:pt x="15750" y="2094"/>
                  <a:pt x="15718" y="2094"/>
                </a:cubicBezTo>
                <a:cubicBezTo>
                  <a:pt x="15812" y="2094"/>
                  <a:pt x="15875" y="2094"/>
                  <a:pt x="15937" y="2125"/>
                </a:cubicBezTo>
                <a:cubicBezTo>
                  <a:pt x="15968" y="2156"/>
                  <a:pt x="15968" y="2187"/>
                  <a:pt x="16000" y="2125"/>
                </a:cubicBezTo>
                <a:cubicBezTo>
                  <a:pt x="16000" y="2125"/>
                  <a:pt x="16031" y="2125"/>
                  <a:pt x="16000" y="2125"/>
                </a:cubicBezTo>
                <a:cubicBezTo>
                  <a:pt x="16000" y="2187"/>
                  <a:pt x="16062" y="2156"/>
                  <a:pt x="16093" y="2187"/>
                </a:cubicBezTo>
                <a:cubicBezTo>
                  <a:pt x="16125" y="2219"/>
                  <a:pt x="16187" y="2187"/>
                  <a:pt x="16218" y="2250"/>
                </a:cubicBezTo>
                <a:cubicBezTo>
                  <a:pt x="16218" y="2250"/>
                  <a:pt x="16250" y="2250"/>
                  <a:pt x="16250" y="2219"/>
                </a:cubicBezTo>
                <a:cubicBezTo>
                  <a:pt x="16281" y="2219"/>
                  <a:pt x="16250" y="2219"/>
                  <a:pt x="16250" y="2187"/>
                </a:cubicBezTo>
                <a:cubicBezTo>
                  <a:pt x="16218" y="2156"/>
                  <a:pt x="16156" y="2125"/>
                  <a:pt x="16093" y="2125"/>
                </a:cubicBezTo>
                <a:cubicBezTo>
                  <a:pt x="16062" y="2125"/>
                  <a:pt x="16031" y="2125"/>
                  <a:pt x="16031" y="2062"/>
                </a:cubicBezTo>
                <a:cubicBezTo>
                  <a:pt x="16062" y="2062"/>
                  <a:pt x="16093" y="2062"/>
                  <a:pt x="16125" y="2062"/>
                </a:cubicBezTo>
                <a:cubicBezTo>
                  <a:pt x="16125" y="2062"/>
                  <a:pt x="16156" y="2031"/>
                  <a:pt x="16125" y="2031"/>
                </a:cubicBezTo>
                <a:cubicBezTo>
                  <a:pt x="16062" y="2000"/>
                  <a:pt x="16000" y="1937"/>
                  <a:pt x="15937" y="1937"/>
                </a:cubicBezTo>
                <a:cubicBezTo>
                  <a:pt x="15875" y="1906"/>
                  <a:pt x="15812" y="1875"/>
                  <a:pt x="15750" y="1844"/>
                </a:cubicBezTo>
                <a:cubicBezTo>
                  <a:pt x="15750" y="1844"/>
                  <a:pt x="15750" y="1844"/>
                  <a:pt x="15750" y="1844"/>
                </a:cubicBezTo>
                <a:cubicBezTo>
                  <a:pt x="15718" y="1844"/>
                  <a:pt x="15656" y="1812"/>
                  <a:pt x="15625" y="1812"/>
                </a:cubicBezTo>
                <a:cubicBezTo>
                  <a:pt x="15593" y="1812"/>
                  <a:pt x="15593" y="1781"/>
                  <a:pt x="15562" y="1781"/>
                </a:cubicBezTo>
                <a:cubicBezTo>
                  <a:pt x="15593" y="1781"/>
                  <a:pt x="15593" y="1781"/>
                  <a:pt x="15593" y="1750"/>
                </a:cubicBezTo>
                <a:cubicBezTo>
                  <a:pt x="15625" y="1812"/>
                  <a:pt x="15687" y="1781"/>
                  <a:pt x="15718" y="1812"/>
                </a:cubicBezTo>
                <a:cubicBezTo>
                  <a:pt x="15718" y="1812"/>
                  <a:pt x="15750" y="1812"/>
                  <a:pt x="15750" y="1844"/>
                </a:cubicBezTo>
                <a:cubicBezTo>
                  <a:pt x="15875" y="1844"/>
                  <a:pt x="16000" y="1906"/>
                  <a:pt x="16093" y="1969"/>
                </a:cubicBezTo>
                <a:cubicBezTo>
                  <a:pt x="16125" y="1969"/>
                  <a:pt x="16156" y="1969"/>
                  <a:pt x="16187" y="1969"/>
                </a:cubicBezTo>
                <a:cubicBezTo>
                  <a:pt x="16187" y="1969"/>
                  <a:pt x="16187" y="1969"/>
                  <a:pt x="16187" y="2000"/>
                </a:cubicBezTo>
                <a:cubicBezTo>
                  <a:pt x="16187" y="2000"/>
                  <a:pt x="16218" y="2000"/>
                  <a:pt x="16218" y="2000"/>
                </a:cubicBezTo>
                <a:cubicBezTo>
                  <a:pt x="16250" y="1969"/>
                  <a:pt x="16218" y="1969"/>
                  <a:pt x="16218" y="1969"/>
                </a:cubicBezTo>
                <a:cubicBezTo>
                  <a:pt x="16218" y="1969"/>
                  <a:pt x="16187" y="1969"/>
                  <a:pt x="16187" y="1969"/>
                </a:cubicBezTo>
                <a:cubicBezTo>
                  <a:pt x="16125" y="1906"/>
                  <a:pt x="16031" y="1875"/>
                  <a:pt x="16000" y="1812"/>
                </a:cubicBezTo>
                <a:cubicBezTo>
                  <a:pt x="15906" y="1812"/>
                  <a:pt x="15843" y="1781"/>
                  <a:pt x="15781" y="1750"/>
                </a:cubicBezTo>
                <a:cubicBezTo>
                  <a:pt x="15718" y="1719"/>
                  <a:pt x="15687" y="1719"/>
                  <a:pt x="15625" y="1750"/>
                </a:cubicBezTo>
                <a:cubicBezTo>
                  <a:pt x="15625" y="1719"/>
                  <a:pt x="15656" y="1719"/>
                  <a:pt x="15625" y="1687"/>
                </a:cubicBezTo>
                <a:cubicBezTo>
                  <a:pt x="15593" y="1687"/>
                  <a:pt x="15562" y="1656"/>
                  <a:pt x="15531" y="1687"/>
                </a:cubicBezTo>
                <a:cubicBezTo>
                  <a:pt x="15500" y="1719"/>
                  <a:pt x="15500" y="1656"/>
                  <a:pt x="15500" y="1656"/>
                </a:cubicBezTo>
                <a:cubicBezTo>
                  <a:pt x="15468" y="1656"/>
                  <a:pt x="15437" y="1656"/>
                  <a:pt x="15406" y="1625"/>
                </a:cubicBezTo>
                <a:cubicBezTo>
                  <a:pt x="15437" y="1594"/>
                  <a:pt x="15468" y="1656"/>
                  <a:pt x="15531" y="1625"/>
                </a:cubicBezTo>
                <a:cubicBezTo>
                  <a:pt x="15531" y="1625"/>
                  <a:pt x="15562" y="1625"/>
                  <a:pt x="15562" y="1625"/>
                </a:cubicBezTo>
                <a:cubicBezTo>
                  <a:pt x="15625" y="1656"/>
                  <a:pt x="15656" y="1656"/>
                  <a:pt x="15687" y="1625"/>
                </a:cubicBezTo>
                <a:cubicBezTo>
                  <a:pt x="15718" y="1625"/>
                  <a:pt x="15687" y="1656"/>
                  <a:pt x="15656" y="1687"/>
                </a:cubicBezTo>
                <a:cubicBezTo>
                  <a:pt x="15687" y="1687"/>
                  <a:pt x="15718" y="1687"/>
                  <a:pt x="15718" y="1687"/>
                </a:cubicBezTo>
                <a:cubicBezTo>
                  <a:pt x="15718" y="1687"/>
                  <a:pt x="15718" y="1687"/>
                  <a:pt x="15718" y="1687"/>
                </a:cubicBezTo>
                <a:cubicBezTo>
                  <a:pt x="15750" y="1656"/>
                  <a:pt x="15750" y="1656"/>
                  <a:pt x="15781" y="1656"/>
                </a:cubicBezTo>
                <a:cubicBezTo>
                  <a:pt x="15781" y="1656"/>
                  <a:pt x="15781" y="1625"/>
                  <a:pt x="15781" y="1625"/>
                </a:cubicBezTo>
                <a:cubicBezTo>
                  <a:pt x="15781" y="1625"/>
                  <a:pt x="15781" y="1625"/>
                  <a:pt x="15781" y="1625"/>
                </a:cubicBezTo>
                <a:cubicBezTo>
                  <a:pt x="15781" y="1625"/>
                  <a:pt x="15781" y="1625"/>
                  <a:pt x="15781" y="1625"/>
                </a:cubicBezTo>
                <a:cubicBezTo>
                  <a:pt x="15781" y="1625"/>
                  <a:pt x="15781" y="1625"/>
                  <a:pt x="15781" y="1625"/>
                </a:cubicBezTo>
                <a:cubicBezTo>
                  <a:pt x="15781" y="1625"/>
                  <a:pt x="15781" y="1625"/>
                  <a:pt x="15781" y="1625"/>
                </a:cubicBezTo>
                <a:cubicBezTo>
                  <a:pt x="15750" y="1625"/>
                  <a:pt x="15718" y="1594"/>
                  <a:pt x="15687" y="1594"/>
                </a:cubicBezTo>
                <a:cubicBezTo>
                  <a:pt x="15656" y="1562"/>
                  <a:pt x="15593" y="1562"/>
                  <a:pt x="15562" y="1531"/>
                </a:cubicBezTo>
                <a:cubicBezTo>
                  <a:pt x="15531" y="1531"/>
                  <a:pt x="15468" y="1469"/>
                  <a:pt x="15437" y="1469"/>
                </a:cubicBezTo>
                <a:cubicBezTo>
                  <a:pt x="15343" y="1437"/>
                  <a:pt x="15250" y="1406"/>
                  <a:pt x="15187" y="1375"/>
                </a:cubicBezTo>
                <a:cubicBezTo>
                  <a:pt x="15156" y="1375"/>
                  <a:pt x="15156" y="1375"/>
                  <a:pt x="15125" y="1375"/>
                </a:cubicBezTo>
                <a:cubicBezTo>
                  <a:pt x="15125" y="1375"/>
                  <a:pt x="15125" y="1406"/>
                  <a:pt x="15125" y="1406"/>
                </a:cubicBezTo>
                <a:cubicBezTo>
                  <a:pt x="15156" y="1406"/>
                  <a:pt x="15156" y="1437"/>
                  <a:pt x="15156" y="1469"/>
                </a:cubicBezTo>
                <a:cubicBezTo>
                  <a:pt x="15156" y="1500"/>
                  <a:pt x="15187" y="1500"/>
                  <a:pt x="15187" y="1469"/>
                </a:cubicBezTo>
                <a:cubicBezTo>
                  <a:pt x="15250" y="1437"/>
                  <a:pt x="15281" y="1469"/>
                  <a:pt x="15343" y="1469"/>
                </a:cubicBezTo>
                <a:cubicBezTo>
                  <a:pt x="15406" y="1500"/>
                  <a:pt x="15500" y="1562"/>
                  <a:pt x="15562" y="1531"/>
                </a:cubicBezTo>
                <a:cubicBezTo>
                  <a:pt x="15593" y="1531"/>
                  <a:pt x="15593" y="1531"/>
                  <a:pt x="15593" y="1531"/>
                </a:cubicBezTo>
                <a:cubicBezTo>
                  <a:pt x="15593" y="1500"/>
                  <a:pt x="15562" y="1500"/>
                  <a:pt x="15593" y="1469"/>
                </a:cubicBezTo>
                <a:cubicBezTo>
                  <a:pt x="15593" y="1469"/>
                  <a:pt x="15593" y="1469"/>
                  <a:pt x="15593" y="1469"/>
                </a:cubicBezTo>
                <a:cubicBezTo>
                  <a:pt x="15593" y="1469"/>
                  <a:pt x="15593" y="1469"/>
                  <a:pt x="15593" y="1469"/>
                </a:cubicBezTo>
                <a:cubicBezTo>
                  <a:pt x="15500" y="1469"/>
                  <a:pt x="15468" y="1406"/>
                  <a:pt x="15375" y="1375"/>
                </a:cubicBezTo>
                <a:cubicBezTo>
                  <a:pt x="15375" y="1375"/>
                  <a:pt x="15375" y="1375"/>
                  <a:pt x="15375" y="1375"/>
                </a:cubicBezTo>
                <a:cubicBezTo>
                  <a:pt x="15343" y="1375"/>
                  <a:pt x="15312" y="1344"/>
                  <a:pt x="15281" y="1344"/>
                </a:cubicBezTo>
                <a:cubicBezTo>
                  <a:pt x="15312" y="1312"/>
                  <a:pt x="15343" y="1312"/>
                  <a:pt x="15343" y="1281"/>
                </a:cubicBezTo>
                <a:cubicBezTo>
                  <a:pt x="15343" y="1250"/>
                  <a:pt x="15312" y="1250"/>
                  <a:pt x="15281" y="1250"/>
                </a:cubicBezTo>
                <a:cubicBezTo>
                  <a:pt x="15281" y="1281"/>
                  <a:pt x="15281" y="1281"/>
                  <a:pt x="15250" y="1281"/>
                </a:cubicBezTo>
                <a:cubicBezTo>
                  <a:pt x="15250" y="1281"/>
                  <a:pt x="15250" y="1312"/>
                  <a:pt x="15250" y="1312"/>
                </a:cubicBezTo>
                <a:cubicBezTo>
                  <a:pt x="15250" y="1312"/>
                  <a:pt x="15218" y="1281"/>
                  <a:pt x="15218" y="1281"/>
                </a:cubicBezTo>
                <a:cubicBezTo>
                  <a:pt x="15250" y="1281"/>
                  <a:pt x="15250" y="1281"/>
                  <a:pt x="15250" y="1281"/>
                </a:cubicBezTo>
                <a:cubicBezTo>
                  <a:pt x="15250" y="1281"/>
                  <a:pt x="15250" y="1281"/>
                  <a:pt x="15250" y="1281"/>
                </a:cubicBezTo>
                <a:cubicBezTo>
                  <a:pt x="15250" y="1281"/>
                  <a:pt x="15250" y="1281"/>
                  <a:pt x="15250" y="1281"/>
                </a:cubicBezTo>
                <a:cubicBezTo>
                  <a:pt x="15250" y="1250"/>
                  <a:pt x="15281" y="1219"/>
                  <a:pt x="15250" y="1219"/>
                </a:cubicBezTo>
                <a:cubicBezTo>
                  <a:pt x="15218" y="1219"/>
                  <a:pt x="15187" y="1219"/>
                  <a:pt x="15187" y="1187"/>
                </a:cubicBezTo>
                <a:cubicBezTo>
                  <a:pt x="15093" y="1187"/>
                  <a:pt x="15031" y="1156"/>
                  <a:pt x="15000" y="1094"/>
                </a:cubicBezTo>
                <a:cubicBezTo>
                  <a:pt x="15062" y="1094"/>
                  <a:pt x="15125" y="1156"/>
                  <a:pt x="15187" y="1187"/>
                </a:cubicBezTo>
                <a:cubicBezTo>
                  <a:pt x="15187" y="1187"/>
                  <a:pt x="15187" y="1187"/>
                  <a:pt x="15187" y="1187"/>
                </a:cubicBezTo>
                <a:cubicBezTo>
                  <a:pt x="15250" y="1187"/>
                  <a:pt x="15281" y="1156"/>
                  <a:pt x="15312" y="1156"/>
                </a:cubicBezTo>
                <a:cubicBezTo>
                  <a:pt x="15281" y="1125"/>
                  <a:pt x="15250" y="1156"/>
                  <a:pt x="15250" y="1125"/>
                </a:cubicBezTo>
                <a:cubicBezTo>
                  <a:pt x="15218" y="1125"/>
                  <a:pt x="15187" y="1156"/>
                  <a:pt x="15187" y="1094"/>
                </a:cubicBezTo>
                <a:cubicBezTo>
                  <a:pt x="15218" y="1062"/>
                  <a:pt x="15250" y="1094"/>
                  <a:pt x="15250" y="1094"/>
                </a:cubicBezTo>
                <a:cubicBezTo>
                  <a:pt x="15281" y="1094"/>
                  <a:pt x="15312" y="1125"/>
                  <a:pt x="15312" y="1125"/>
                </a:cubicBezTo>
                <a:cubicBezTo>
                  <a:pt x="15343" y="1094"/>
                  <a:pt x="15281" y="1094"/>
                  <a:pt x="15281" y="1062"/>
                </a:cubicBezTo>
                <a:cubicBezTo>
                  <a:pt x="15281" y="1062"/>
                  <a:pt x="15281" y="1031"/>
                  <a:pt x="15250" y="1031"/>
                </a:cubicBezTo>
                <a:cubicBezTo>
                  <a:pt x="15218" y="1062"/>
                  <a:pt x="15218" y="969"/>
                  <a:pt x="15156" y="1000"/>
                </a:cubicBezTo>
                <a:cubicBezTo>
                  <a:pt x="15156" y="937"/>
                  <a:pt x="15156" y="937"/>
                  <a:pt x="15093" y="937"/>
                </a:cubicBezTo>
                <a:cubicBezTo>
                  <a:pt x="15062" y="937"/>
                  <a:pt x="15062" y="937"/>
                  <a:pt x="15031" y="906"/>
                </a:cubicBezTo>
                <a:cubicBezTo>
                  <a:pt x="15000" y="906"/>
                  <a:pt x="15000" y="906"/>
                  <a:pt x="14968" y="875"/>
                </a:cubicBezTo>
                <a:lnTo>
                  <a:pt x="14968" y="875"/>
                </a:lnTo>
                <a:cubicBezTo>
                  <a:pt x="14968" y="937"/>
                  <a:pt x="15000" y="937"/>
                  <a:pt x="15031" y="937"/>
                </a:cubicBezTo>
                <a:cubicBezTo>
                  <a:pt x="15031" y="969"/>
                  <a:pt x="15062" y="969"/>
                  <a:pt x="15093" y="969"/>
                </a:cubicBezTo>
                <a:cubicBezTo>
                  <a:pt x="15125" y="969"/>
                  <a:pt x="15093" y="937"/>
                  <a:pt x="15093" y="937"/>
                </a:cubicBezTo>
                <a:cubicBezTo>
                  <a:pt x="15000" y="844"/>
                  <a:pt x="14906" y="812"/>
                  <a:pt x="14781" y="781"/>
                </a:cubicBezTo>
                <a:cubicBezTo>
                  <a:pt x="14781" y="781"/>
                  <a:pt x="14781" y="781"/>
                  <a:pt x="14781" y="781"/>
                </a:cubicBezTo>
                <a:cubicBezTo>
                  <a:pt x="14781" y="844"/>
                  <a:pt x="14843" y="844"/>
                  <a:pt x="14843" y="906"/>
                </a:cubicBezTo>
                <a:cubicBezTo>
                  <a:pt x="14812" y="875"/>
                  <a:pt x="14781" y="875"/>
                  <a:pt x="14781" y="875"/>
                </a:cubicBezTo>
                <a:cubicBezTo>
                  <a:pt x="14750" y="906"/>
                  <a:pt x="14812" y="906"/>
                  <a:pt x="14812" y="937"/>
                </a:cubicBezTo>
                <a:cubicBezTo>
                  <a:pt x="14781" y="969"/>
                  <a:pt x="14750" y="969"/>
                  <a:pt x="14718" y="906"/>
                </a:cubicBezTo>
                <a:cubicBezTo>
                  <a:pt x="14718" y="906"/>
                  <a:pt x="14687" y="906"/>
                  <a:pt x="14687" y="906"/>
                </a:cubicBezTo>
                <a:cubicBezTo>
                  <a:pt x="14656" y="969"/>
                  <a:pt x="14625" y="937"/>
                  <a:pt x="14593" y="906"/>
                </a:cubicBezTo>
                <a:cubicBezTo>
                  <a:pt x="14593" y="906"/>
                  <a:pt x="14593" y="906"/>
                  <a:pt x="14593" y="906"/>
                </a:cubicBezTo>
                <a:cubicBezTo>
                  <a:pt x="14593" y="906"/>
                  <a:pt x="14593" y="875"/>
                  <a:pt x="14593" y="875"/>
                </a:cubicBezTo>
                <a:cubicBezTo>
                  <a:pt x="14625" y="906"/>
                  <a:pt x="14656" y="906"/>
                  <a:pt x="14687" y="906"/>
                </a:cubicBezTo>
                <a:cubicBezTo>
                  <a:pt x="14656" y="812"/>
                  <a:pt x="14593" y="781"/>
                  <a:pt x="14500" y="781"/>
                </a:cubicBezTo>
                <a:cubicBezTo>
                  <a:pt x="14531" y="750"/>
                  <a:pt x="14562" y="781"/>
                  <a:pt x="14562" y="750"/>
                </a:cubicBezTo>
                <a:cubicBezTo>
                  <a:pt x="14562" y="719"/>
                  <a:pt x="14531" y="719"/>
                  <a:pt x="14531" y="719"/>
                </a:cubicBezTo>
                <a:cubicBezTo>
                  <a:pt x="14500" y="719"/>
                  <a:pt x="14500" y="719"/>
                  <a:pt x="14500" y="687"/>
                </a:cubicBezTo>
                <a:cubicBezTo>
                  <a:pt x="14562" y="625"/>
                  <a:pt x="14468" y="625"/>
                  <a:pt x="14437" y="625"/>
                </a:cubicBezTo>
                <a:cubicBezTo>
                  <a:pt x="14375" y="594"/>
                  <a:pt x="14281" y="594"/>
                  <a:pt x="14187" y="531"/>
                </a:cubicBezTo>
                <a:cubicBezTo>
                  <a:pt x="14187" y="531"/>
                  <a:pt x="14156" y="500"/>
                  <a:pt x="14093" y="531"/>
                </a:cubicBezTo>
                <a:cubicBezTo>
                  <a:pt x="14156" y="594"/>
                  <a:pt x="14218" y="625"/>
                  <a:pt x="14281" y="656"/>
                </a:cubicBezTo>
                <a:cubicBezTo>
                  <a:pt x="14281" y="656"/>
                  <a:pt x="14250" y="656"/>
                  <a:pt x="14250" y="687"/>
                </a:cubicBezTo>
                <a:cubicBezTo>
                  <a:pt x="14187" y="656"/>
                  <a:pt x="14156" y="594"/>
                  <a:pt x="14125" y="562"/>
                </a:cubicBezTo>
                <a:cubicBezTo>
                  <a:pt x="14093" y="562"/>
                  <a:pt x="14093" y="562"/>
                  <a:pt x="14093" y="562"/>
                </a:cubicBezTo>
                <a:cubicBezTo>
                  <a:pt x="14156" y="625"/>
                  <a:pt x="14187" y="719"/>
                  <a:pt x="14281" y="719"/>
                </a:cubicBezTo>
                <a:cubicBezTo>
                  <a:pt x="14218" y="781"/>
                  <a:pt x="14281" y="781"/>
                  <a:pt x="14312" y="812"/>
                </a:cubicBezTo>
                <a:cubicBezTo>
                  <a:pt x="14375" y="812"/>
                  <a:pt x="14437" y="844"/>
                  <a:pt x="14500" y="875"/>
                </a:cubicBezTo>
                <a:cubicBezTo>
                  <a:pt x="14531" y="875"/>
                  <a:pt x="14531" y="875"/>
                  <a:pt x="14531" y="875"/>
                </a:cubicBezTo>
                <a:cubicBezTo>
                  <a:pt x="14531" y="906"/>
                  <a:pt x="14500" y="906"/>
                  <a:pt x="14500" y="906"/>
                </a:cubicBezTo>
                <a:cubicBezTo>
                  <a:pt x="14437" y="875"/>
                  <a:pt x="14406" y="875"/>
                  <a:pt x="14343" y="875"/>
                </a:cubicBezTo>
                <a:cubicBezTo>
                  <a:pt x="14343" y="844"/>
                  <a:pt x="14312" y="844"/>
                  <a:pt x="14312" y="844"/>
                </a:cubicBezTo>
                <a:cubicBezTo>
                  <a:pt x="14281" y="844"/>
                  <a:pt x="14281" y="844"/>
                  <a:pt x="14281" y="844"/>
                </a:cubicBezTo>
                <a:cubicBezTo>
                  <a:pt x="14250" y="844"/>
                  <a:pt x="14250" y="844"/>
                  <a:pt x="14218" y="844"/>
                </a:cubicBezTo>
                <a:cubicBezTo>
                  <a:pt x="14218" y="844"/>
                  <a:pt x="14250" y="844"/>
                  <a:pt x="14250" y="844"/>
                </a:cubicBezTo>
                <a:cubicBezTo>
                  <a:pt x="14250" y="844"/>
                  <a:pt x="14218" y="844"/>
                  <a:pt x="14218" y="844"/>
                </a:cubicBezTo>
                <a:cubicBezTo>
                  <a:pt x="14218" y="844"/>
                  <a:pt x="14187" y="844"/>
                  <a:pt x="14156" y="812"/>
                </a:cubicBezTo>
                <a:cubicBezTo>
                  <a:pt x="14156" y="844"/>
                  <a:pt x="14156" y="844"/>
                  <a:pt x="14156" y="812"/>
                </a:cubicBezTo>
                <a:cubicBezTo>
                  <a:pt x="14125" y="812"/>
                  <a:pt x="14156" y="812"/>
                  <a:pt x="14156" y="812"/>
                </a:cubicBezTo>
                <a:cubicBezTo>
                  <a:pt x="14156" y="812"/>
                  <a:pt x="14156" y="812"/>
                  <a:pt x="14156" y="812"/>
                </a:cubicBezTo>
                <a:cubicBezTo>
                  <a:pt x="14187" y="781"/>
                  <a:pt x="14250" y="781"/>
                  <a:pt x="14187" y="750"/>
                </a:cubicBezTo>
                <a:cubicBezTo>
                  <a:pt x="14187" y="750"/>
                  <a:pt x="14156" y="719"/>
                  <a:pt x="14156" y="719"/>
                </a:cubicBezTo>
                <a:cubicBezTo>
                  <a:pt x="14156" y="719"/>
                  <a:pt x="14125" y="719"/>
                  <a:pt x="14125" y="687"/>
                </a:cubicBezTo>
                <a:cubicBezTo>
                  <a:pt x="14125" y="687"/>
                  <a:pt x="14125" y="687"/>
                  <a:pt x="14125" y="687"/>
                </a:cubicBezTo>
                <a:cubicBezTo>
                  <a:pt x="14125" y="687"/>
                  <a:pt x="14125" y="687"/>
                  <a:pt x="14125" y="687"/>
                </a:cubicBezTo>
                <a:cubicBezTo>
                  <a:pt x="14093" y="656"/>
                  <a:pt x="14062" y="719"/>
                  <a:pt x="14000" y="719"/>
                </a:cubicBezTo>
                <a:cubicBezTo>
                  <a:pt x="14000" y="719"/>
                  <a:pt x="13937" y="719"/>
                  <a:pt x="13937" y="687"/>
                </a:cubicBezTo>
                <a:cubicBezTo>
                  <a:pt x="13937" y="656"/>
                  <a:pt x="14000" y="687"/>
                  <a:pt x="14000" y="656"/>
                </a:cubicBezTo>
                <a:cubicBezTo>
                  <a:pt x="14000" y="656"/>
                  <a:pt x="14000" y="656"/>
                  <a:pt x="14031" y="625"/>
                </a:cubicBezTo>
                <a:cubicBezTo>
                  <a:pt x="13968" y="656"/>
                  <a:pt x="13937" y="562"/>
                  <a:pt x="13875" y="594"/>
                </a:cubicBezTo>
                <a:cubicBezTo>
                  <a:pt x="13875" y="594"/>
                  <a:pt x="13843" y="594"/>
                  <a:pt x="13843" y="594"/>
                </a:cubicBezTo>
                <a:cubicBezTo>
                  <a:pt x="13875" y="531"/>
                  <a:pt x="13843" y="500"/>
                  <a:pt x="13781" y="469"/>
                </a:cubicBezTo>
                <a:cubicBezTo>
                  <a:pt x="13812" y="531"/>
                  <a:pt x="13812" y="562"/>
                  <a:pt x="13781" y="562"/>
                </a:cubicBezTo>
                <a:cubicBezTo>
                  <a:pt x="13718" y="594"/>
                  <a:pt x="13750" y="531"/>
                  <a:pt x="13750" y="531"/>
                </a:cubicBezTo>
                <a:cubicBezTo>
                  <a:pt x="13718" y="531"/>
                  <a:pt x="13718" y="531"/>
                  <a:pt x="13718" y="500"/>
                </a:cubicBezTo>
                <a:cubicBezTo>
                  <a:pt x="13656" y="500"/>
                  <a:pt x="13625" y="500"/>
                  <a:pt x="13593" y="500"/>
                </a:cubicBezTo>
                <a:cubicBezTo>
                  <a:pt x="13593" y="500"/>
                  <a:pt x="13593" y="500"/>
                  <a:pt x="13593" y="500"/>
                </a:cubicBezTo>
                <a:cubicBezTo>
                  <a:pt x="13593" y="500"/>
                  <a:pt x="13593" y="500"/>
                  <a:pt x="13593" y="500"/>
                </a:cubicBezTo>
                <a:cubicBezTo>
                  <a:pt x="13656" y="625"/>
                  <a:pt x="13781" y="719"/>
                  <a:pt x="13875" y="812"/>
                </a:cubicBezTo>
                <a:cubicBezTo>
                  <a:pt x="13843" y="812"/>
                  <a:pt x="13812" y="812"/>
                  <a:pt x="13812" y="812"/>
                </a:cubicBezTo>
                <a:cubicBezTo>
                  <a:pt x="13750" y="719"/>
                  <a:pt x="13625" y="719"/>
                  <a:pt x="13562" y="656"/>
                </a:cubicBezTo>
                <a:cubicBezTo>
                  <a:pt x="13531" y="625"/>
                  <a:pt x="13531" y="625"/>
                  <a:pt x="13531" y="656"/>
                </a:cubicBezTo>
                <a:cubicBezTo>
                  <a:pt x="13468" y="687"/>
                  <a:pt x="13437" y="719"/>
                  <a:pt x="13375" y="687"/>
                </a:cubicBezTo>
                <a:cubicBezTo>
                  <a:pt x="13343" y="656"/>
                  <a:pt x="13281" y="656"/>
                  <a:pt x="13250" y="625"/>
                </a:cubicBezTo>
                <a:cubicBezTo>
                  <a:pt x="13218" y="594"/>
                  <a:pt x="13218" y="562"/>
                  <a:pt x="13187" y="562"/>
                </a:cubicBezTo>
                <a:cubicBezTo>
                  <a:pt x="13125" y="531"/>
                  <a:pt x="13093" y="469"/>
                  <a:pt x="13062" y="406"/>
                </a:cubicBezTo>
                <a:cubicBezTo>
                  <a:pt x="13062" y="406"/>
                  <a:pt x="13062" y="406"/>
                  <a:pt x="13062" y="406"/>
                </a:cubicBezTo>
                <a:cubicBezTo>
                  <a:pt x="13062" y="406"/>
                  <a:pt x="13062" y="406"/>
                  <a:pt x="13062" y="406"/>
                </a:cubicBezTo>
                <a:cubicBezTo>
                  <a:pt x="13062" y="406"/>
                  <a:pt x="13062" y="406"/>
                  <a:pt x="13062" y="406"/>
                </a:cubicBezTo>
                <a:cubicBezTo>
                  <a:pt x="13062" y="406"/>
                  <a:pt x="13062" y="406"/>
                  <a:pt x="13062" y="406"/>
                </a:cubicBezTo>
                <a:cubicBezTo>
                  <a:pt x="13031" y="406"/>
                  <a:pt x="13000" y="406"/>
                  <a:pt x="13000" y="375"/>
                </a:cubicBezTo>
                <a:cubicBezTo>
                  <a:pt x="13000" y="375"/>
                  <a:pt x="13000" y="375"/>
                  <a:pt x="13000" y="375"/>
                </a:cubicBezTo>
                <a:cubicBezTo>
                  <a:pt x="13000" y="375"/>
                  <a:pt x="13000" y="375"/>
                  <a:pt x="13000" y="375"/>
                </a:cubicBezTo>
                <a:cubicBezTo>
                  <a:pt x="13000" y="375"/>
                  <a:pt x="12968" y="375"/>
                  <a:pt x="12968" y="375"/>
                </a:cubicBezTo>
                <a:cubicBezTo>
                  <a:pt x="12968" y="375"/>
                  <a:pt x="12968" y="375"/>
                  <a:pt x="12968" y="375"/>
                </a:cubicBezTo>
                <a:cubicBezTo>
                  <a:pt x="12968" y="375"/>
                  <a:pt x="12968" y="375"/>
                  <a:pt x="12968" y="375"/>
                </a:cubicBezTo>
                <a:cubicBezTo>
                  <a:pt x="12937" y="437"/>
                  <a:pt x="13000" y="469"/>
                  <a:pt x="12906" y="500"/>
                </a:cubicBezTo>
                <a:cubicBezTo>
                  <a:pt x="12906" y="500"/>
                  <a:pt x="12875" y="531"/>
                  <a:pt x="12843" y="500"/>
                </a:cubicBezTo>
                <a:cubicBezTo>
                  <a:pt x="12843" y="469"/>
                  <a:pt x="12875" y="469"/>
                  <a:pt x="12875" y="437"/>
                </a:cubicBezTo>
                <a:cubicBezTo>
                  <a:pt x="12812" y="406"/>
                  <a:pt x="12750" y="406"/>
                  <a:pt x="12687" y="344"/>
                </a:cubicBezTo>
                <a:cubicBezTo>
                  <a:pt x="12750" y="312"/>
                  <a:pt x="12750" y="344"/>
                  <a:pt x="12781" y="344"/>
                </a:cubicBezTo>
                <a:cubicBezTo>
                  <a:pt x="12781" y="312"/>
                  <a:pt x="12750" y="312"/>
                  <a:pt x="12750" y="281"/>
                </a:cubicBezTo>
                <a:cubicBezTo>
                  <a:pt x="12781" y="281"/>
                  <a:pt x="12812" y="281"/>
                  <a:pt x="12843" y="281"/>
                </a:cubicBezTo>
                <a:cubicBezTo>
                  <a:pt x="12843" y="281"/>
                  <a:pt x="12875" y="281"/>
                  <a:pt x="12875" y="281"/>
                </a:cubicBezTo>
                <a:cubicBezTo>
                  <a:pt x="12875" y="281"/>
                  <a:pt x="12843" y="281"/>
                  <a:pt x="12843" y="281"/>
                </a:cubicBezTo>
                <a:cubicBezTo>
                  <a:pt x="12843" y="281"/>
                  <a:pt x="12843" y="281"/>
                  <a:pt x="12812" y="250"/>
                </a:cubicBezTo>
                <a:cubicBezTo>
                  <a:pt x="12718" y="219"/>
                  <a:pt x="12625" y="219"/>
                  <a:pt x="12500" y="187"/>
                </a:cubicBezTo>
                <a:cubicBezTo>
                  <a:pt x="12500" y="187"/>
                  <a:pt x="12500" y="219"/>
                  <a:pt x="12500" y="219"/>
                </a:cubicBezTo>
                <a:cubicBezTo>
                  <a:pt x="12437" y="281"/>
                  <a:pt x="12500" y="312"/>
                  <a:pt x="12531" y="312"/>
                </a:cubicBezTo>
                <a:cubicBezTo>
                  <a:pt x="12531" y="312"/>
                  <a:pt x="12531" y="312"/>
                  <a:pt x="12531" y="312"/>
                </a:cubicBezTo>
                <a:cubicBezTo>
                  <a:pt x="12593" y="375"/>
                  <a:pt x="12625" y="375"/>
                  <a:pt x="12562" y="469"/>
                </a:cubicBezTo>
                <a:cubicBezTo>
                  <a:pt x="12531" y="500"/>
                  <a:pt x="12500" y="406"/>
                  <a:pt x="12468" y="437"/>
                </a:cubicBezTo>
                <a:cubicBezTo>
                  <a:pt x="12500" y="500"/>
                  <a:pt x="12531" y="500"/>
                  <a:pt x="12593" y="531"/>
                </a:cubicBezTo>
                <a:cubicBezTo>
                  <a:pt x="12593" y="562"/>
                  <a:pt x="12593" y="562"/>
                  <a:pt x="12625" y="562"/>
                </a:cubicBezTo>
                <a:cubicBezTo>
                  <a:pt x="12625" y="531"/>
                  <a:pt x="12625" y="531"/>
                  <a:pt x="12593" y="531"/>
                </a:cubicBezTo>
                <a:cubicBezTo>
                  <a:pt x="12593" y="500"/>
                  <a:pt x="12593" y="500"/>
                  <a:pt x="12562" y="469"/>
                </a:cubicBezTo>
                <a:cubicBezTo>
                  <a:pt x="12656" y="469"/>
                  <a:pt x="12656" y="562"/>
                  <a:pt x="12687" y="562"/>
                </a:cubicBezTo>
                <a:cubicBezTo>
                  <a:pt x="12718" y="594"/>
                  <a:pt x="12687" y="625"/>
                  <a:pt x="12687" y="656"/>
                </a:cubicBezTo>
                <a:cubicBezTo>
                  <a:pt x="12718" y="687"/>
                  <a:pt x="12687" y="687"/>
                  <a:pt x="12656" y="687"/>
                </a:cubicBezTo>
                <a:cubicBezTo>
                  <a:pt x="12656" y="687"/>
                  <a:pt x="12562" y="687"/>
                  <a:pt x="12625" y="656"/>
                </a:cubicBezTo>
                <a:cubicBezTo>
                  <a:pt x="12625" y="625"/>
                  <a:pt x="12625" y="625"/>
                  <a:pt x="12593" y="625"/>
                </a:cubicBezTo>
                <a:cubicBezTo>
                  <a:pt x="12562" y="625"/>
                  <a:pt x="12531" y="625"/>
                  <a:pt x="12531" y="562"/>
                </a:cubicBezTo>
                <a:cubicBezTo>
                  <a:pt x="12531" y="562"/>
                  <a:pt x="12500" y="531"/>
                  <a:pt x="12500" y="562"/>
                </a:cubicBezTo>
                <a:cubicBezTo>
                  <a:pt x="12468" y="562"/>
                  <a:pt x="12468" y="687"/>
                  <a:pt x="12500" y="687"/>
                </a:cubicBezTo>
                <a:cubicBezTo>
                  <a:pt x="12531" y="687"/>
                  <a:pt x="12562" y="750"/>
                  <a:pt x="12562" y="750"/>
                </a:cubicBezTo>
                <a:cubicBezTo>
                  <a:pt x="12593" y="781"/>
                  <a:pt x="12593" y="781"/>
                  <a:pt x="12593" y="781"/>
                </a:cubicBezTo>
                <a:cubicBezTo>
                  <a:pt x="12593" y="781"/>
                  <a:pt x="12593" y="781"/>
                  <a:pt x="12562" y="812"/>
                </a:cubicBezTo>
                <a:lnTo>
                  <a:pt x="12562" y="812"/>
                </a:lnTo>
                <a:cubicBezTo>
                  <a:pt x="12562" y="781"/>
                  <a:pt x="12562" y="781"/>
                  <a:pt x="12562" y="781"/>
                </a:cubicBezTo>
                <a:cubicBezTo>
                  <a:pt x="12437" y="750"/>
                  <a:pt x="12281" y="719"/>
                  <a:pt x="12156" y="625"/>
                </a:cubicBezTo>
                <a:cubicBezTo>
                  <a:pt x="12093" y="562"/>
                  <a:pt x="12093" y="594"/>
                  <a:pt x="12062" y="656"/>
                </a:cubicBezTo>
                <a:cubicBezTo>
                  <a:pt x="12156" y="656"/>
                  <a:pt x="12218" y="719"/>
                  <a:pt x="12281" y="781"/>
                </a:cubicBezTo>
                <a:lnTo>
                  <a:pt x="12281" y="781"/>
                </a:lnTo>
                <a:cubicBezTo>
                  <a:pt x="12218" y="750"/>
                  <a:pt x="12125" y="750"/>
                  <a:pt x="12062" y="656"/>
                </a:cubicBezTo>
                <a:cubicBezTo>
                  <a:pt x="12062" y="656"/>
                  <a:pt x="12062" y="656"/>
                  <a:pt x="12031" y="656"/>
                </a:cubicBezTo>
                <a:cubicBezTo>
                  <a:pt x="12000" y="594"/>
                  <a:pt x="11937" y="562"/>
                  <a:pt x="11875" y="625"/>
                </a:cubicBezTo>
                <a:cubicBezTo>
                  <a:pt x="11843" y="656"/>
                  <a:pt x="11781" y="625"/>
                  <a:pt x="11781" y="562"/>
                </a:cubicBezTo>
                <a:cubicBezTo>
                  <a:pt x="11812" y="562"/>
                  <a:pt x="11812" y="562"/>
                  <a:pt x="11812" y="562"/>
                </a:cubicBezTo>
                <a:cubicBezTo>
                  <a:pt x="11812" y="562"/>
                  <a:pt x="11812" y="562"/>
                  <a:pt x="11781" y="562"/>
                </a:cubicBezTo>
                <a:cubicBezTo>
                  <a:pt x="11812" y="562"/>
                  <a:pt x="11812" y="562"/>
                  <a:pt x="11812" y="562"/>
                </a:cubicBezTo>
                <a:cubicBezTo>
                  <a:pt x="11812" y="562"/>
                  <a:pt x="11812" y="562"/>
                  <a:pt x="11781" y="562"/>
                </a:cubicBezTo>
                <a:cubicBezTo>
                  <a:pt x="11750" y="562"/>
                  <a:pt x="11718" y="594"/>
                  <a:pt x="11687" y="594"/>
                </a:cubicBezTo>
                <a:cubicBezTo>
                  <a:pt x="11625" y="562"/>
                  <a:pt x="11593" y="562"/>
                  <a:pt x="11531" y="562"/>
                </a:cubicBezTo>
                <a:cubicBezTo>
                  <a:pt x="11593" y="562"/>
                  <a:pt x="11625" y="562"/>
                  <a:pt x="11687" y="594"/>
                </a:cubicBezTo>
                <a:cubicBezTo>
                  <a:pt x="11656" y="625"/>
                  <a:pt x="11500" y="625"/>
                  <a:pt x="11437" y="594"/>
                </a:cubicBezTo>
                <a:cubicBezTo>
                  <a:pt x="11437" y="594"/>
                  <a:pt x="11437" y="594"/>
                  <a:pt x="11437" y="594"/>
                </a:cubicBezTo>
                <a:cubicBezTo>
                  <a:pt x="11437" y="594"/>
                  <a:pt x="11437" y="594"/>
                  <a:pt x="11437" y="594"/>
                </a:cubicBezTo>
                <a:cubicBezTo>
                  <a:pt x="11406" y="594"/>
                  <a:pt x="11375" y="562"/>
                  <a:pt x="11343" y="562"/>
                </a:cubicBezTo>
                <a:cubicBezTo>
                  <a:pt x="11343" y="562"/>
                  <a:pt x="11343" y="562"/>
                  <a:pt x="11343" y="562"/>
                </a:cubicBezTo>
                <a:cubicBezTo>
                  <a:pt x="11375" y="562"/>
                  <a:pt x="11406" y="594"/>
                  <a:pt x="11437" y="594"/>
                </a:cubicBezTo>
                <a:cubicBezTo>
                  <a:pt x="11406" y="594"/>
                  <a:pt x="11375" y="625"/>
                  <a:pt x="11343" y="562"/>
                </a:cubicBezTo>
                <a:cubicBezTo>
                  <a:pt x="11281" y="562"/>
                  <a:pt x="11218" y="562"/>
                  <a:pt x="11156" y="562"/>
                </a:cubicBezTo>
                <a:cubicBezTo>
                  <a:pt x="11062" y="562"/>
                  <a:pt x="10968" y="531"/>
                  <a:pt x="10906" y="562"/>
                </a:cubicBezTo>
                <a:cubicBezTo>
                  <a:pt x="11031" y="594"/>
                  <a:pt x="11156" y="594"/>
                  <a:pt x="11312" y="625"/>
                </a:cubicBezTo>
                <a:cubicBezTo>
                  <a:pt x="11343" y="625"/>
                  <a:pt x="11375" y="625"/>
                  <a:pt x="11406" y="687"/>
                </a:cubicBezTo>
                <a:cubicBezTo>
                  <a:pt x="11187" y="625"/>
                  <a:pt x="10968" y="594"/>
                  <a:pt x="10750" y="656"/>
                </a:cubicBezTo>
                <a:cubicBezTo>
                  <a:pt x="10750" y="656"/>
                  <a:pt x="10750" y="656"/>
                  <a:pt x="10750" y="656"/>
                </a:cubicBezTo>
                <a:cubicBezTo>
                  <a:pt x="10718" y="656"/>
                  <a:pt x="10687" y="656"/>
                  <a:pt x="10687" y="687"/>
                </a:cubicBezTo>
                <a:cubicBezTo>
                  <a:pt x="10718" y="719"/>
                  <a:pt x="10718" y="719"/>
                  <a:pt x="10750" y="719"/>
                </a:cubicBezTo>
                <a:cubicBezTo>
                  <a:pt x="10812" y="687"/>
                  <a:pt x="10843" y="687"/>
                  <a:pt x="10906" y="656"/>
                </a:cubicBezTo>
                <a:cubicBezTo>
                  <a:pt x="11062" y="656"/>
                  <a:pt x="11218" y="656"/>
                  <a:pt x="11343" y="687"/>
                </a:cubicBezTo>
                <a:cubicBezTo>
                  <a:pt x="11406" y="656"/>
                  <a:pt x="11437" y="719"/>
                  <a:pt x="11500" y="719"/>
                </a:cubicBezTo>
                <a:cubicBezTo>
                  <a:pt x="11500" y="719"/>
                  <a:pt x="11531" y="719"/>
                  <a:pt x="11562" y="719"/>
                </a:cubicBezTo>
                <a:cubicBezTo>
                  <a:pt x="11625" y="719"/>
                  <a:pt x="11656" y="687"/>
                  <a:pt x="11687" y="750"/>
                </a:cubicBezTo>
                <a:cubicBezTo>
                  <a:pt x="11687" y="781"/>
                  <a:pt x="11718" y="781"/>
                  <a:pt x="11718" y="812"/>
                </a:cubicBezTo>
                <a:cubicBezTo>
                  <a:pt x="11687" y="812"/>
                  <a:pt x="11687" y="812"/>
                  <a:pt x="11656" y="781"/>
                </a:cubicBezTo>
                <a:cubicBezTo>
                  <a:pt x="11593" y="750"/>
                  <a:pt x="11531" y="781"/>
                  <a:pt x="11437" y="750"/>
                </a:cubicBezTo>
                <a:cubicBezTo>
                  <a:pt x="11406" y="750"/>
                  <a:pt x="11375" y="750"/>
                  <a:pt x="11312" y="719"/>
                </a:cubicBezTo>
                <a:cubicBezTo>
                  <a:pt x="11312" y="719"/>
                  <a:pt x="11312" y="719"/>
                  <a:pt x="11312" y="719"/>
                </a:cubicBezTo>
                <a:cubicBezTo>
                  <a:pt x="11250" y="719"/>
                  <a:pt x="11156" y="719"/>
                  <a:pt x="11093" y="719"/>
                </a:cubicBezTo>
                <a:cubicBezTo>
                  <a:pt x="10906" y="687"/>
                  <a:pt x="10718" y="719"/>
                  <a:pt x="10562" y="781"/>
                </a:cubicBezTo>
                <a:cubicBezTo>
                  <a:pt x="10406" y="844"/>
                  <a:pt x="10250" y="844"/>
                  <a:pt x="10125" y="906"/>
                </a:cubicBezTo>
                <a:cubicBezTo>
                  <a:pt x="9937" y="937"/>
                  <a:pt x="9781" y="1000"/>
                  <a:pt x="9687" y="1125"/>
                </a:cubicBezTo>
                <a:cubicBezTo>
                  <a:pt x="9656" y="1125"/>
                  <a:pt x="9625" y="1125"/>
                  <a:pt x="9625" y="1125"/>
                </a:cubicBezTo>
                <a:cubicBezTo>
                  <a:pt x="9625" y="1062"/>
                  <a:pt x="9593" y="1125"/>
                  <a:pt x="9593" y="1125"/>
                </a:cubicBezTo>
                <a:cubicBezTo>
                  <a:pt x="9562" y="1156"/>
                  <a:pt x="9531" y="1156"/>
                  <a:pt x="9531" y="1156"/>
                </a:cubicBezTo>
                <a:cubicBezTo>
                  <a:pt x="9437" y="1219"/>
                  <a:pt x="9343" y="1281"/>
                  <a:pt x="9250" y="1375"/>
                </a:cubicBezTo>
                <a:cubicBezTo>
                  <a:pt x="9343" y="1344"/>
                  <a:pt x="9406" y="1281"/>
                  <a:pt x="9468" y="1281"/>
                </a:cubicBezTo>
                <a:cubicBezTo>
                  <a:pt x="9562" y="1250"/>
                  <a:pt x="9625" y="1187"/>
                  <a:pt x="9687" y="1125"/>
                </a:cubicBezTo>
                <a:cubicBezTo>
                  <a:pt x="9687" y="1125"/>
                  <a:pt x="9718" y="1125"/>
                  <a:pt x="9718" y="1125"/>
                </a:cubicBezTo>
                <a:cubicBezTo>
                  <a:pt x="9750" y="1094"/>
                  <a:pt x="9781" y="1031"/>
                  <a:pt x="9875" y="1031"/>
                </a:cubicBezTo>
                <a:cubicBezTo>
                  <a:pt x="9875" y="1031"/>
                  <a:pt x="9875" y="1031"/>
                  <a:pt x="9875" y="1031"/>
                </a:cubicBezTo>
                <a:cubicBezTo>
                  <a:pt x="9875" y="1031"/>
                  <a:pt x="9875" y="1031"/>
                  <a:pt x="9875" y="1031"/>
                </a:cubicBezTo>
                <a:cubicBezTo>
                  <a:pt x="9875" y="1031"/>
                  <a:pt x="9875" y="1031"/>
                  <a:pt x="9875" y="1031"/>
                </a:cubicBezTo>
                <a:cubicBezTo>
                  <a:pt x="9843" y="1094"/>
                  <a:pt x="9781" y="1125"/>
                  <a:pt x="9750" y="1156"/>
                </a:cubicBezTo>
                <a:cubicBezTo>
                  <a:pt x="9750" y="1156"/>
                  <a:pt x="9750" y="1156"/>
                  <a:pt x="9750" y="1156"/>
                </a:cubicBezTo>
                <a:cubicBezTo>
                  <a:pt x="9687" y="1250"/>
                  <a:pt x="9593" y="1281"/>
                  <a:pt x="9468" y="1312"/>
                </a:cubicBezTo>
                <a:cubicBezTo>
                  <a:pt x="9437" y="1344"/>
                  <a:pt x="9406" y="1344"/>
                  <a:pt x="9375" y="1375"/>
                </a:cubicBezTo>
                <a:cubicBezTo>
                  <a:pt x="9375" y="1375"/>
                  <a:pt x="9343" y="1406"/>
                  <a:pt x="9343" y="1406"/>
                </a:cubicBezTo>
                <a:cubicBezTo>
                  <a:pt x="9343" y="1406"/>
                  <a:pt x="9343" y="1406"/>
                  <a:pt x="9343" y="1375"/>
                </a:cubicBezTo>
                <a:cubicBezTo>
                  <a:pt x="9343" y="1406"/>
                  <a:pt x="9343" y="1406"/>
                  <a:pt x="9343" y="1406"/>
                </a:cubicBezTo>
                <a:cubicBezTo>
                  <a:pt x="9343" y="1406"/>
                  <a:pt x="9343" y="1406"/>
                  <a:pt x="9343" y="1406"/>
                </a:cubicBezTo>
                <a:cubicBezTo>
                  <a:pt x="9343" y="1406"/>
                  <a:pt x="9343" y="1437"/>
                  <a:pt x="9343" y="1437"/>
                </a:cubicBezTo>
                <a:cubicBezTo>
                  <a:pt x="9375" y="1406"/>
                  <a:pt x="9406" y="1406"/>
                  <a:pt x="9437" y="1406"/>
                </a:cubicBezTo>
                <a:cubicBezTo>
                  <a:pt x="9531" y="1344"/>
                  <a:pt x="9593" y="1312"/>
                  <a:pt x="9687" y="1281"/>
                </a:cubicBezTo>
                <a:cubicBezTo>
                  <a:pt x="9750" y="1250"/>
                  <a:pt x="9843" y="1219"/>
                  <a:pt x="9906" y="1187"/>
                </a:cubicBezTo>
                <a:cubicBezTo>
                  <a:pt x="9968" y="1156"/>
                  <a:pt x="10062" y="1125"/>
                  <a:pt x="10093" y="1031"/>
                </a:cubicBezTo>
                <a:cubicBezTo>
                  <a:pt x="10125" y="1031"/>
                  <a:pt x="10125" y="1031"/>
                  <a:pt x="10156" y="1031"/>
                </a:cubicBezTo>
                <a:cubicBezTo>
                  <a:pt x="10156" y="1031"/>
                  <a:pt x="10156" y="1062"/>
                  <a:pt x="10125" y="1062"/>
                </a:cubicBezTo>
                <a:cubicBezTo>
                  <a:pt x="10093" y="1125"/>
                  <a:pt x="10000" y="1156"/>
                  <a:pt x="9968" y="1187"/>
                </a:cubicBezTo>
                <a:cubicBezTo>
                  <a:pt x="9937" y="1219"/>
                  <a:pt x="9937" y="1219"/>
                  <a:pt x="9906" y="1219"/>
                </a:cubicBezTo>
                <a:cubicBezTo>
                  <a:pt x="9812" y="1281"/>
                  <a:pt x="9718" y="1344"/>
                  <a:pt x="9593" y="1375"/>
                </a:cubicBezTo>
                <a:cubicBezTo>
                  <a:pt x="9562" y="1375"/>
                  <a:pt x="9500" y="1437"/>
                  <a:pt x="9437" y="1406"/>
                </a:cubicBezTo>
                <a:cubicBezTo>
                  <a:pt x="9375" y="1437"/>
                  <a:pt x="9312" y="1500"/>
                  <a:pt x="9250" y="1500"/>
                </a:cubicBezTo>
                <a:cubicBezTo>
                  <a:pt x="9218" y="1531"/>
                  <a:pt x="9218" y="1562"/>
                  <a:pt x="9156" y="1562"/>
                </a:cubicBezTo>
                <a:cubicBezTo>
                  <a:pt x="9156" y="1594"/>
                  <a:pt x="9156" y="1594"/>
                  <a:pt x="9125" y="1594"/>
                </a:cubicBezTo>
                <a:cubicBezTo>
                  <a:pt x="9125" y="1625"/>
                  <a:pt x="9093" y="1656"/>
                  <a:pt x="9062" y="1656"/>
                </a:cubicBezTo>
                <a:cubicBezTo>
                  <a:pt x="9031" y="1687"/>
                  <a:pt x="9000" y="1750"/>
                  <a:pt x="8968" y="1781"/>
                </a:cubicBezTo>
                <a:cubicBezTo>
                  <a:pt x="8968" y="1781"/>
                  <a:pt x="8968" y="1781"/>
                  <a:pt x="8937" y="1781"/>
                </a:cubicBezTo>
                <a:cubicBezTo>
                  <a:pt x="8937" y="1781"/>
                  <a:pt x="8937" y="1781"/>
                  <a:pt x="8937" y="1781"/>
                </a:cubicBezTo>
                <a:cubicBezTo>
                  <a:pt x="8937" y="1781"/>
                  <a:pt x="8937" y="1781"/>
                  <a:pt x="8937" y="1781"/>
                </a:cubicBezTo>
                <a:cubicBezTo>
                  <a:pt x="8937" y="1812"/>
                  <a:pt x="8937" y="1844"/>
                  <a:pt x="8875" y="1844"/>
                </a:cubicBezTo>
                <a:cubicBezTo>
                  <a:pt x="8906" y="1875"/>
                  <a:pt x="8875" y="1906"/>
                  <a:pt x="8812" y="1937"/>
                </a:cubicBezTo>
                <a:cubicBezTo>
                  <a:pt x="8812" y="1937"/>
                  <a:pt x="8812" y="1937"/>
                  <a:pt x="8812" y="1937"/>
                </a:cubicBezTo>
                <a:cubicBezTo>
                  <a:pt x="8812" y="1969"/>
                  <a:pt x="8812" y="1969"/>
                  <a:pt x="8781" y="1969"/>
                </a:cubicBezTo>
                <a:cubicBezTo>
                  <a:pt x="8781" y="2062"/>
                  <a:pt x="8718" y="2156"/>
                  <a:pt x="8656" y="2219"/>
                </a:cubicBezTo>
                <a:cubicBezTo>
                  <a:pt x="8562" y="2312"/>
                  <a:pt x="8468" y="2406"/>
                  <a:pt x="8406" y="2500"/>
                </a:cubicBezTo>
                <a:cubicBezTo>
                  <a:pt x="8406" y="2500"/>
                  <a:pt x="8406" y="2500"/>
                  <a:pt x="8406" y="2500"/>
                </a:cubicBezTo>
                <a:cubicBezTo>
                  <a:pt x="8406" y="2531"/>
                  <a:pt x="8375" y="2531"/>
                  <a:pt x="8375" y="2562"/>
                </a:cubicBezTo>
                <a:cubicBezTo>
                  <a:pt x="8375" y="2531"/>
                  <a:pt x="8406" y="2531"/>
                  <a:pt x="8406" y="2500"/>
                </a:cubicBezTo>
                <a:cubicBezTo>
                  <a:pt x="8406" y="2500"/>
                  <a:pt x="8437" y="2500"/>
                  <a:pt x="8437" y="2500"/>
                </a:cubicBezTo>
                <a:cubicBezTo>
                  <a:pt x="8437" y="2469"/>
                  <a:pt x="8437" y="2469"/>
                  <a:pt x="8468" y="2469"/>
                </a:cubicBezTo>
                <a:cubicBezTo>
                  <a:pt x="8562" y="2344"/>
                  <a:pt x="8687" y="2281"/>
                  <a:pt x="8750" y="2125"/>
                </a:cubicBezTo>
                <a:cubicBezTo>
                  <a:pt x="8843" y="1937"/>
                  <a:pt x="9031" y="1781"/>
                  <a:pt x="9218" y="1625"/>
                </a:cubicBezTo>
                <a:cubicBezTo>
                  <a:pt x="9312" y="1531"/>
                  <a:pt x="9406" y="1500"/>
                  <a:pt x="9531" y="1469"/>
                </a:cubicBezTo>
                <a:cubicBezTo>
                  <a:pt x="9593" y="1437"/>
                  <a:pt x="9625" y="1406"/>
                  <a:pt x="9687" y="1375"/>
                </a:cubicBezTo>
                <a:cubicBezTo>
                  <a:pt x="9718" y="1375"/>
                  <a:pt x="9718" y="1375"/>
                  <a:pt x="9750" y="1375"/>
                </a:cubicBezTo>
                <a:cubicBezTo>
                  <a:pt x="9781" y="1344"/>
                  <a:pt x="9781" y="1344"/>
                  <a:pt x="9812" y="1344"/>
                </a:cubicBezTo>
                <a:cubicBezTo>
                  <a:pt x="9812" y="1344"/>
                  <a:pt x="9812" y="1344"/>
                  <a:pt x="9812" y="1312"/>
                </a:cubicBezTo>
                <a:cubicBezTo>
                  <a:pt x="9843" y="1312"/>
                  <a:pt x="9843" y="1312"/>
                  <a:pt x="9843" y="1312"/>
                </a:cubicBezTo>
                <a:cubicBezTo>
                  <a:pt x="9843" y="1312"/>
                  <a:pt x="9843" y="1312"/>
                  <a:pt x="9843" y="1312"/>
                </a:cubicBezTo>
                <a:cubicBezTo>
                  <a:pt x="9843" y="1281"/>
                  <a:pt x="9875" y="1281"/>
                  <a:pt x="9906" y="1281"/>
                </a:cubicBezTo>
                <a:cubicBezTo>
                  <a:pt x="9937" y="1281"/>
                  <a:pt x="9937" y="1281"/>
                  <a:pt x="9937" y="1281"/>
                </a:cubicBezTo>
                <a:cubicBezTo>
                  <a:pt x="9968" y="1219"/>
                  <a:pt x="10031" y="1219"/>
                  <a:pt x="10062" y="1187"/>
                </a:cubicBezTo>
                <a:cubicBezTo>
                  <a:pt x="10125" y="1156"/>
                  <a:pt x="10187" y="1125"/>
                  <a:pt x="10250" y="1094"/>
                </a:cubicBezTo>
                <a:cubicBezTo>
                  <a:pt x="10250" y="1094"/>
                  <a:pt x="10250" y="1094"/>
                  <a:pt x="10250" y="1094"/>
                </a:cubicBezTo>
                <a:cubicBezTo>
                  <a:pt x="10250" y="1031"/>
                  <a:pt x="10343" y="1031"/>
                  <a:pt x="10343" y="969"/>
                </a:cubicBezTo>
                <a:cubicBezTo>
                  <a:pt x="10312" y="969"/>
                  <a:pt x="10250" y="1031"/>
                  <a:pt x="10218" y="1000"/>
                </a:cubicBezTo>
                <a:cubicBezTo>
                  <a:pt x="10218" y="937"/>
                  <a:pt x="10281" y="937"/>
                  <a:pt x="10312" y="937"/>
                </a:cubicBezTo>
                <a:cubicBezTo>
                  <a:pt x="10375" y="875"/>
                  <a:pt x="10437" y="875"/>
                  <a:pt x="10500" y="844"/>
                </a:cubicBezTo>
                <a:cubicBezTo>
                  <a:pt x="10562" y="844"/>
                  <a:pt x="10593" y="812"/>
                  <a:pt x="10656" y="812"/>
                </a:cubicBezTo>
                <a:cubicBezTo>
                  <a:pt x="10750" y="781"/>
                  <a:pt x="10812" y="750"/>
                  <a:pt x="10906" y="750"/>
                </a:cubicBezTo>
                <a:cubicBezTo>
                  <a:pt x="10937" y="719"/>
                  <a:pt x="10968" y="719"/>
                  <a:pt x="10968" y="750"/>
                </a:cubicBezTo>
                <a:cubicBezTo>
                  <a:pt x="11000" y="750"/>
                  <a:pt x="11000" y="750"/>
                  <a:pt x="11031" y="750"/>
                </a:cubicBezTo>
                <a:cubicBezTo>
                  <a:pt x="11031" y="750"/>
                  <a:pt x="11062" y="750"/>
                  <a:pt x="11062" y="750"/>
                </a:cubicBezTo>
                <a:cubicBezTo>
                  <a:pt x="11093" y="750"/>
                  <a:pt x="11093" y="750"/>
                  <a:pt x="11093" y="750"/>
                </a:cubicBezTo>
                <a:cubicBezTo>
                  <a:pt x="11125" y="750"/>
                  <a:pt x="11125" y="719"/>
                  <a:pt x="11156" y="750"/>
                </a:cubicBezTo>
                <a:cubicBezTo>
                  <a:pt x="11187" y="750"/>
                  <a:pt x="11250" y="750"/>
                  <a:pt x="11312" y="750"/>
                </a:cubicBezTo>
                <a:cubicBezTo>
                  <a:pt x="11375" y="781"/>
                  <a:pt x="11437" y="781"/>
                  <a:pt x="11500" y="812"/>
                </a:cubicBezTo>
                <a:cubicBezTo>
                  <a:pt x="11406" y="844"/>
                  <a:pt x="11343" y="812"/>
                  <a:pt x="11250" y="812"/>
                </a:cubicBezTo>
                <a:cubicBezTo>
                  <a:pt x="11187" y="781"/>
                  <a:pt x="11125" y="781"/>
                  <a:pt x="11062" y="812"/>
                </a:cubicBezTo>
                <a:cubicBezTo>
                  <a:pt x="11062" y="812"/>
                  <a:pt x="11093" y="812"/>
                  <a:pt x="11093" y="844"/>
                </a:cubicBezTo>
                <a:cubicBezTo>
                  <a:pt x="11062" y="844"/>
                  <a:pt x="11031" y="844"/>
                  <a:pt x="11000" y="875"/>
                </a:cubicBezTo>
                <a:cubicBezTo>
                  <a:pt x="11031" y="844"/>
                  <a:pt x="11062" y="844"/>
                  <a:pt x="11093" y="844"/>
                </a:cubicBezTo>
                <a:cubicBezTo>
                  <a:pt x="11093" y="844"/>
                  <a:pt x="11093" y="844"/>
                  <a:pt x="11093" y="844"/>
                </a:cubicBezTo>
                <a:cubicBezTo>
                  <a:pt x="11093" y="844"/>
                  <a:pt x="11125" y="844"/>
                  <a:pt x="11125" y="844"/>
                </a:cubicBezTo>
                <a:cubicBezTo>
                  <a:pt x="11125" y="844"/>
                  <a:pt x="11125" y="844"/>
                  <a:pt x="11125" y="844"/>
                </a:cubicBezTo>
                <a:cubicBezTo>
                  <a:pt x="11125" y="812"/>
                  <a:pt x="11156" y="812"/>
                  <a:pt x="11187" y="844"/>
                </a:cubicBezTo>
                <a:cubicBezTo>
                  <a:pt x="11187" y="844"/>
                  <a:pt x="11187" y="844"/>
                  <a:pt x="11187" y="844"/>
                </a:cubicBezTo>
                <a:cubicBezTo>
                  <a:pt x="11250" y="812"/>
                  <a:pt x="11406" y="844"/>
                  <a:pt x="11437" y="906"/>
                </a:cubicBezTo>
                <a:cubicBezTo>
                  <a:pt x="11343" y="875"/>
                  <a:pt x="11218" y="906"/>
                  <a:pt x="11125" y="875"/>
                </a:cubicBezTo>
                <a:cubicBezTo>
                  <a:pt x="11093" y="875"/>
                  <a:pt x="11062" y="875"/>
                  <a:pt x="11031" y="875"/>
                </a:cubicBezTo>
                <a:cubicBezTo>
                  <a:pt x="11031" y="875"/>
                  <a:pt x="11031" y="875"/>
                  <a:pt x="11031" y="875"/>
                </a:cubicBezTo>
                <a:cubicBezTo>
                  <a:pt x="10968" y="906"/>
                  <a:pt x="10937" y="906"/>
                  <a:pt x="10875" y="937"/>
                </a:cubicBezTo>
                <a:cubicBezTo>
                  <a:pt x="10875" y="969"/>
                  <a:pt x="10843" y="937"/>
                  <a:pt x="10812" y="969"/>
                </a:cubicBezTo>
                <a:cubicBezTo>
                  <a:pt x="10812" y="969"/>
                  <a:pt x="10812" y="969"/>
                  <a:pt x="10812" y="969"/>
                </a:cubicBezTo>
                <a:cubicBezTo>
                  <a:pt x="10812" y="969"/>
                  <a:pt x="10812" y="969"/>
                  <a:pt x="10781" y="1000"/>
                </a:cubicBezTo>
                <a:cubicBezTo>
                  <a:pt x="10875" y="1000"/>
                  <a:pt x="10937" y="937"/>
                  <a:pt x="11031" y="937"/>
                </a:cubicBezTo>
                <a:cubicBezTo>
                  <a:pt x="11062" y="937"/>
                  <a:pt x="11062" y="937"/>
                  <a:pt x="11093" y="937"/>
                </a:cubicBezTo>
                <a:cubicBezTo>
                  <a:pt x="11125" y="937"/>
                  <a:pt x="11125" y="969"/>
                  <a:pt x="11125" y="969"/>
                </a:cubicBezTo>
                <a:cubicBezTo>
                  <a:pt x="11125" y="1000"/>
                  <a:pt x="11093" y="1000"/>
                  <a:pt x="11093" y="1000"/>
                </a:cubicBezTo>
                <a:cubicBezTo>
                  <a:pt x="10968" y="1000"/>
                  <a:pt x="10875" y="1031"/>
                  <a:pt x="10750" y="1062"/>
                </a:cubicBezTo>
                <a:cubicBezTo>
                  <a:pt x="10718" y="1062"/>
                  <a:pt x="10687" y="1094"/>
                  <a:pt x="10656" y="1094"/>
                </a:cubicBezTo>
                <a:cubicBezTo>
                  <a:pt x="10687" y="1094"/>
                  <a:pt x="10718" y="1125"/>
                  <a:pt x="10781" y="1125"/>
                </a:cubicBezTo>
                <a:cubicBezTo>
                  <a:pt x="10656" y="1156"/>
                  <a:pt x="10531" y="1156"/>
                  <a:pt x="10437" y="1250"/>
                </a:cubicBezTo>
                <a:cubicBezTo>
                  <a:pt x="10468" y="1250"/>
                  <a:pt x="10531" y="1219"/>
                  <a:pt x="10531" y="1250"/>
                </a:cubicBezTo>
                <a:cubicBezTo>
                  <a:pt x="10500" y="1312"/>
                  <a:pt x="10437" y="1281"/>
                  <a:pt x="10375" y="1312"/>
                </a:cubicBezTo>
                <a:cubicBezTo>
                  <a:pt x="10343" y="1344"/>
                  <a:pt x="10250" y="1312"/>
                  <a:pt x="10312" y="1406"/>
                </a:cubicBezTo>
                <a:cubicBezTo>
                  <a:pt x="10312" y="1406"/>
                  <a:pt x="10281" y="1437"/>
                  <a:pt x="10281" y="1437"/>
                </a:cubicBezTo>
                <a:cubicBezTo>
                  <a:pt x="10218" y="1437"/>
                  <a:pt x="10218" y="1375"/>
                  <a:pt x="10187" y="1344"/>
                </a:cubicBezTo>
                <a:cubicBezTo>
                  <a:pt x="10187" y="1344"/>
                  <a:pt x="10187" y="1312"/>
                  <a:pt x="10218" y="1312"/>
                </a:cubicBezTo>
                <a:cubicBezTo>
                  <a:pt x="10250" y="1312"/>
                  <a:pt x="10281" y="1281"/>
                  <a:pt x="10312" y="1281"/>
                </a:cubicBezTo>
                <a:cubicBezTo>
                  <a:pt x="10312" y="1281"/>
                  <a:pt x="10343" y="1250"/>
                  <a:pt x="10343" y="1250"/>
                </a:cubicBezTo>
                <a:cubicBezTo>
                  <a:pt x="10312" y="1219"/>
                  <a:pt x="10312" y="1219"/>
                  <a:pt x="10281" y="1250"/>
                </a:cubicBezTo>
                <a:cubicBezTo>
                  <a:pt x="10250" y="1281"/>
                  <a:pt x="10218" y="1281"/>
                  <a:pt x="10156" y="1312"/>
                </a:cubicBezTo>
                <a:cubicBezTo>
                  <a:pt x="10125" y="1281"/>
                  <a:pt x="10187" y="1219"/>
                  <a:pt x="10125" y="1219"/>
                </a:cubicBezTo>
                <a:cubicBezTo>
                  <a:pt x="10125" y="1250"/>
                  <a:pt x="10125" y="1250"/>
                  <a:pt x="10093" y="1250"/>
                </a:cubicBezTo>
                <a:cubicBezTo>
                  <a:pt x="10093" y="1250"/>
                  <a:pt x="10062" y="1281"/>
                  <a:pt x="10062" y="1281"/>
                </a:cubicBezTo>
                <a:cubicBezTo>
                  <a:pt x="10062" y="1281"/>
                  <a:pt x="10062" y="1281"/>
                  <a:pt x="10031" y="1281"/>
                </a:cubicBezTo>
                <a:cubicBezTo>
                  <a:pt x="10062" y="1312"/>
                  <a:pt x="10031" y="1312"/>
                  <a:pt x="10031" y="1312"/>
                </a:cubicBezTo>
                <a:cubicBezTo>
                  <a:pt x="10031" y="1344"/>
                  <a:pt x="10062" y="1344"/>
                  <a:pt x="10062" y="1375"/>
                </a:cubicBezTo>
                <a:lnTo>
                  <a:pt x="10062" y="1375"/>
                </a:lnTo>
                <a:cubicBezTo>
                  <a:pt x="10093" y="1406"/>
                  <a:pt x="10187" y="1437"/>
                  <a:pt x="10156" y="1500"/>
                </a:cubicBezTo>
                <a:cubicBezTo>
                  <a:pt x="10218" y="1500"/>
                  <a:pt x="10218" y="1469"/>
                  <a:pt x="10187" y="1437"/>
                </a:cubicBezTo>
                <a:cubicBezTo>
                  <a:pt x="10156" y="1375"/>
                  <a:pt x="10093" y="1344"/>
                  <a:pt x="10031" y="1312"/>
                </a:cubicBezTo>
                <a:cubicBezTo>
                  <a:pt x="10000" y="1344"/>
                  <a:pt x="9937" y="1344"/>
                  <a:pt x="9906" y="1375"/>
                </a:cubicBezTo>
                <a:cubicBezTo>
                  <a:pt x="9906" y="1406"/>
                  <a:pt x="9906" y="1469"/>
                  <a:pt x="9968" y="1500"/>
                </a:cubicBezTo>
                <a:cubicBezTo>
                  <a:pt x="9968" y="1531"/>
                  <a:pt x="9968" y="1531"/>
                  <a:pt x="9937" y="1562"/>
                </a:cubicBezTo>
                <a:cubicBezTo>
                  <a:pt x="9906" y="1594"/>
                  <a:pt x="9875" y="1562"/>
                  <a:pt x="9875" y="1531"/>
                </a:cubicBezTo>
                <a:cubicBezTo>
                  <a:pt x="9875" y="1500"/>
                  <a:pt x="9843" y="1469"/>
                  <a:pt x="9812" y="1469"/>
                </a:cubicBezTo>
                <a:cubicBezTo>
                  <a:pt x="9812" y="1469"/>
                  <a:pt x="9812" y="1437"/>
                  <a:pt x="9781" y="1437"/>
                </a:cubicBezTo>
                <a:cubicBezTo>
                  <a:pt x="9781" y="1437"/>
                  <a:pt x="9781" y="1437"/>
                  <a:pt x="9781" y="1437"/>
                </a:cubicBezTo>
                <a:cubicBezTo>
                  <a:pt x="9781" y="1437"/>
                  <a:pt x="9781" y="1437"/>
                  <a:pt x="9781" y="1437"/>
                </a:cubicBezTo>
                <a:cubicBezTo>
                  <a:pt x="9750" y="1406"/>
                  <a:pt x="9718" y="1406"/>
                  <a:pt x="9687" y="1437"/>
                </a:cubicBezTo>
                <a:cubicBezTo>
                  <a:pt x="9593" y="1500"/>
                  <a:pt x="9500" y="1500"/>
                  <a:pt x="9406" y="1562"/>
                </a:cubicBezTo>
                <a:cubicBezTo>
                  <a:pt x="9343" y="1562"/>
                  <a:pt x="9312" y="1656"/>
                  <a:pt x="9250" y="1656"/>
                </a:cubicBezTo>
                <a:cubicBezTo>
                  <a:pt x="9218" y="1656"/>
                  <a:pt x="9218" y="1687"/>
                  <a:pt x="9187" y="1687"/>
                </a:cubicBezTo>
                <a:cubicBezTo>
                  <a:pt x="9062" y="1812"/>
                  <a:pt x="8937" y="1906"/>
                  <a:pt x="8843" y="2062"/>
                </a:cubicBezTo>
                <a:cubicBezTo>
                  <a:pt x="8812" y="2125"/>
                  <a:pt x="8781" y="2219"/>
                  <a:pt x="8718" y="2281"/>
                </a:cubicBezTo>
                <a:cubicBezTo>
                  <a:pt x="8625" y="2375"/>
                  <a:pt x="8531" y="2469"/>
                  <a:pt x="8437" y="2562"/>
                </a:cubicBezTo>
                <a:cubicBezTo>
                  <a:pt x="8437" y="2594"/>
                  <a:pt x="8406" y="2594"/>
                  <a:pt x="8437" y="2625"/>
                </a:cubicBezTo>
                <a:cubicBezTo>
                  <a:pt x="8437" y="2625"/>
                  <a:pt x="8468" y="2625"/>
                  <a:pt x="8468" y="2594"/>
                </a:cubicBezTo>
                <a:cubicBezTo>
                  <a:pt x="8500" y="2562"/>
                  <a:pt x="8531" y="2500"/>
                  <a:pt x="8593" y="2500"/>
                </a:cubicBezTo>
                <a:cubicBezTo>
                  <a:pt x="8562" y="2531"/>
                  <a:pt x="8531" y="2562"/>
                  <a:pt x="8531" y="2594"/>
                </a:cubicBezTo>
                <a:cubicBezTo>
                  <a:pt x="8531" y="2625"/>
                  <a:pt x="8500" y="2656"/>
                  <a:pt x="8468" y="2656"/>
                </a:cubicBezTo>
                <a:cubicBezTo>
                  <a:pt x="8375" y="2594"/>
                  <a:pt x="8343" y="2656"/>
                  <a:pt x="8312" y="2750"/>
                </a:cubicBezTo>
                <a:cubicBezTo>
                  <a:pt x="8312" y="2750"/>
                  <a:pt x="8281" y="2750"/>
                  <a:pt x="8281" y="2781"/>
                </a:cubicBezTo>
                <a:cubicBezTo>
                  <a:pt x="8218" y="2812"/>
                  <a:pt x="8187" y="2844"/>
                  <a:pt x="8187" y="2875"/>
                </a:cubicBezTo>
                <a:cubicBezTo>
                  <a:pt x="8187" y="2937"/>
                  <a:pt x="8156" y="2937"/>
                  <a:pt x="8125" y="2906"/>
                </a:cubicBezTo>
                <a:cubicBezTo>
                  <a:pt x="8125" y="2906"/>
                  <a:pt x="8093" y="2906"/>
                  <a:pt x="8093" y="2906"/>
                </a:cubicBezTo>
                <a:cubicBezTo>
                  <a:pt x="8093" y="2875"/>
                  <a:pt x="8125" y="2844"/>
                  <a:pt x="8125" y="2812"/>
                </a:cubicBezTo>
                <a:cubicBezTo>
                  <a:pt x="8125" y="2844"/>
                  <a:pt x="8093" y="2875"/>
                  <a:pt x="8093" y="2906"/>
                </a:cubicBezTo>
                <a:cubicBezTo>
                  <a:pt x="8062" y="2937"/>
                  <a:pt x="8062" y="2937"/>
                  <a:pt x="8031" y="2969"/>
                </a:cubicBezTo>
                <a:cubicBezTo>
                  <a:pt x="8031" y="2906"/>
                  <a:pt x="8062" y="2844"/>
                  <a:pt x="8093" y="2781"/>
                </a:cubicBezTo>
                <a:cubicBezTo>
                  <a:pt x="8093" y="2781"/>
                  <a:pt x="8093" y="2750"/>
                  <a:pt x="8093" y="2719"/>
                </a:cubicBezTo>
                <a:cubicBezTo>
                  <a:pt x="8062" y="2781"/>
                  <a:pt x="8031" y="2844"/>
                  <a:pt x="8000" y="2906"/>
                </a:cubicBezTo>
                <a:cubicBezTo>
                  <a:pt x="7968" y="2906"/>
                  <a:pt x="7968" y="2906"/>
                  <a:pt x="7968" y="2906"/>
                </a:cubicBezTo>
                <a:cubicBezTo>
                  <a:pt x="7968" y="2906"/>
                  <a:pt x="7968" y="2906"/>
                  <a:pt x="8000" y="2906"/>
                </a:cubicBezTo>
                <a:cubicBezTo>
                  <a:pt x="8000" y="2937"/>
                  <a:pt x="7968" y="2906"/>
                  <a:pt x="7937" y="2937"/>
                </a:cubicBezTo>
                <a:cubicBezTo>
                  <a:pt x="7937" y="2969"/>
                  <a:pt x="7937" y="2969"/>
                  <a:pt x="7906" y="2969"/>
                </a:cubicBezTo>
                <a:cubicBezTo>
                  <a:pt x="7906" y="2937"/>
                  <a:pt x="7906" y="2937"/>
                  <a:pt x="7906" y="2906"/>
                </a:cubicBezTo>
                <a:cubicBezTo>
                  <a:pt x="7906" y="2906"/>
                  <a:pt x="7906" y="2906"/>
                  <a:pt x="7906" y="2906"/>
                </a:cubicBezTo>
                <a:cubicBezTo>
                  <a:pt x="7906" y="2906"/>
                  <a:pt x="7906" y="2906"/>
                  <a:pt x="7906" y="2906"/>
                </a:cubicBezTo>
                <a:cubicBezTo>
                  <a:pt x="7875" y="2937"/>
                  <a:pt x="7875" y="2937"/>
                  <a:pt x="7843" y="2969"/>
                </a:cubicBezTo>
                <a:cubicBezTo>
                  <a:pt x="7843" y="3000"/>
                  <a:pt x="7812" y="3000"/>
                  <a:pt x="7781" y="3000"/>
                </a:cubicBezTo>
                <a:cubicBezTo>
                  <a:pt x="7781" y="3000"/>
                  <a:pt x="7781" y="3000"/>
                  <a:pt x="7781" y="3000"/>
                </a:cubicBezTo>
                <a:cubicBezTo>
                  <a:pt x="7750" y="3031"/>
                  <a:pt x="7718" y="3062"/>
                  <a:pt x="7718" y="3094"/>
                </a:cubicBezTo>
                <a:cubicBezTo>
                  <a:pt x="7718" y="3125"/>
                  <a:pt x="7750" y="3125"/>
                  <a:pt x="7718" y="3125"/>
                </a:cubicBezTo>
                <a:cubicBezTo>
                  <a:pt x="7687" y="3187"/>
                  <a:pt x="7625" y="3281"/>
                  <a:pt x="7562" y="3344"/>
                </a:cubicBezTo>
                <a:cubicBezTo>
                  <a:pt x="7625" y="3281"/>
                  <a:pt x="7687" y="3187"/>
                  <a:pt x="7718" y="3125"/>
                </a:cubicBezTo>
                <a:cubicBezTo>
                  <a:pt x="7750" y="3156"/>
                  <a:pt x="7750" y="3156"/>
                  <a:pt x="7750" y="3187"/>
                </a:cubicBezTo>
                <a:cubicBezTo>
                  <a:pt x="7750" y="3156"/>
                  <a:pt x="7781" y="3156"/>
                  <a:pt x="7781" y="3156"/>
                </a:cubicBezTo>
                <a:cubicBezTo>
                  <a:pt x="7812" y="3156"/>
                  <a:pt x="7812" y="3187"/>
                  <a:pt x="7812" y="3187"/>
                </a:cubicBezTo>
                <a:cubicBezTo>
                  <a:pt x="7875" y="3219"/>
                  <a:pt x="7875" y="3250"/>
                  <a:pt x="7906" y="3312"/>
                </a:cubicBezTo>
                <a:cubicBezTo>
                  <a:pt x="7906" y="3312"/>
                  <a:pt x="7906" y="3312"/>
                  <a:pt x="7906" y="3312"/>
                </a:cubicBezTo>
                <a:cubicBezTo>
                  <a:pt x="7906" y="3312"/>
                  <a:pt x="7906" y="3312"/>
                  <a:pt x="7906" y="3312"/>
                </a:cubicBezTo>
                <a:cubicBezTo>
                  <a:pt x="7906" y="3312"/>
                  <a:pt x="7906" y="3312"/>
                  <a:pt x="7906" y="3312"/>
                </a:cubicBezTo>
                <a:cubicBezTo>
                  <a:pt x="7906" y="3312"/>
                  <a:pt x="7937" y="3312"/>
                  <a:pt x="7937" y="3281"/>
                </a:cubicBezTo>
                <a:cubicBezTo>
                  <a:pt x="7937" y="3281"/>
                  <a:pt x="7937" y="3281"/>
                  <a:pt x="7937" y="3281"/>
                </a:cubicBezTo>
                <a:cubicBezTo>
                  <a:pt x="7937" y="3281"/>
                  <a:pt x="7937" y="3281"/>
                  <a:pt x="7937" y="3281"/>
                </a:cubicBezTo>
                <a:cubicBezTo>
                  <a:pt x="7937" y="3281"/>
                  <a:pt x="7937" y="3250"/>
                  <a:pt x="7937" y="3250"/>
                </a:cubicBezTo>
                <a:cubicBezTo>
                  <a:pt x="7968" y="3250"/>
                  <a:pt x="7968" y="3219"/>
                  <a:pt x="7968" y="3219"/>
                </a:cubicBezTo>
                <a:cubicBezTo>
                  <a:pt x="7968" y="3219"/>
                  <a:pt x="7968" y="3250"/>
                  <a:pt x="7937" y="3250"/>
                </a:cubicBezTo>
                <a:cubicBezTo>
                  <a:pt x="7906" y="3250"/>
                  <a:pt x="7906" y="3219"/>
                  <a:pt x="7906" y="3219"/>
                </a:cubicBezTo>
                <a:cubicBezTo>
                  <a:pt x="7968" y="3156"/>
                  <a:pt x="7968" y="3094"/>
                  <a:pt x="7968" y="3031"/>
                </a:cubicBezTo>
                <a:cubicBezTo>
                  <a:pt x="7968" y="3031"/>
                  <a:pt x="7968" y="3031"/>
                  <a:pt x="7968" y="3031"/>
                </a:cubicBezTo>
                <a:cubicBezTo>
                  <a:pt x="8031" y="3062"/>
                  <a:pt x="8031" y="3156"/>
                  <a:pt x="8125" y="3156"/>
                </a:cubicBezTo>
                <a:cubicBezTo>
                  <a:pt x="8125" y="3094"/>
                  <a:pt x="8093" y="3094"/>
                  <a:pt x="8062" y="3031"/>
                </a:cubicBezTo>
                <a:cubicBezTo>
                  <a:pt x="8031" y="3000"/>
                  <a:pt x="8062" y="3000"/>
                  <a:pt x="8062" y="2969"/>
                </a:cubicBezTo>
                <a:cubicBezTo>
                  <a:pt x="8093" y="2969"/>
                  <a:pt x="8125" y="2937"/>
                  <a:pt x="8125" y="2969"/>
                </a:cubicBezTo>
                <a:cubicBezTo>
                  <a:pt x="8125" y="3031"/>
                  <a:pt x="8187" y="3031"/>
                  <a:pt x="8187" y="3094"/>
                </a:cubicBezTo>
                <a:cubicBezTo>
                  <a:pt x="8250" y="3094"/>
                  <a:pt x="8250" y="2969"/>
                  <a:pt x="8343" y="3000"/>
                </a:cubicBezTo>
                <a:cubicBezTo>
                  <a:pt x="8093" y="3250"/>
                  <a:pt x="8093" y="3594"/>
                  <a:pt x="7875" y="3844"/>
                </a:cubicBezTo>
                <a:cubicBezTo>
                  <a:pt x="7906" y="3844"/>
                  <a:pt x="7937" y="3844"/>
                  <a:pt x="7937" y="3844"/>
                </a:cubicBezTo>
                <a:cubicBezTo>
                  <a:pt x="8031" y="3719"/>
                  <a:pt x="8093" y="3562"/>
                  <a:pt x="8156" y="3437"/>
                </a:cubicBezTo>
                <a:cubicBezTo>
                  <a:pt x="8250" y="3281"/>
                  <a:pt x="8312" y="3156"/>
                  <a:pt x="8406" y="3000"/>
                </a:cubicBezTo>
                <a:cubicBezTo>
                  <a:pt x="8437" y="2937"/>
                  <a:pt x="8468" y="2844"/>
                  <a:pt x="8531" y="2812"/>
                </a:cubicBezTo>
                <a:cubicBezTo>
                  <a:pt x="8562" y="2781"/>
                  <a:pt x="8593" y="2781"/>
                  <a:pt x="8562" y="2750"/>
                </a:cubicBezTo>
                <a:cubicBezTo>
                  <a:pt x="8593" y="2750"/>
                  <a:pt x="8593" y="2750"/>
                  <a:pt x="8593" y="2750"/>
                </a:cubicBezTo>
                <a:cubicBezTo>
                  <a:pt x="8593" y="2750"/>
                  <a:pt x="8593" y="2750"/>
                  <a:pt x="8562" y="2750"/>
                </a:cubicBezTo>
                <a:cubicBezTo>
                  <a:pt x="8562" y="2750"/>
                  <a:pt x="8562" y="2719"/>
                  <a:pt x="8531" y="2750"/>
                </a:cubicBezTo>
                <a:cubicBezTo>
                  <a:pt x="8531" y="2750"/>
                  <a:pt x="8500" y="2781"/>
                  <a:pt x="8500" y="2750"/>
                </a:cubicBezTo>
                <a:cubicBezTo>
                  <a:pt x="8500" y="2719"/>
                  <a:pt x="8500" y="2687"/>
                  <a:pt x="8531" y="2687"/>
                </a:cubicBezTo>
                <a:cubicBezTo>
                  <a:pt x="8531" y="2656"/>
                  <a:pt x="8562" y="2656"/>
                  <a:pt x="8562" y="2687"/>
                </a:cubicBezTo>
                <a:cubicBezTo>
                  <a:pt x="8625" y="2719"/>
                  <a:pt x="8656" y="2719"/>
                  <a:pt x="8687" y="2687"/>
                </a:cubicBezTo>
                <a:cubicBezTo>
                  <a:pt x="8718" y="2656"/>
                  <a:pt x="8718" y="2656"/>
                  <a:pt x="8718" y="2656"/>
                </a:cubicBezTo>
                <a:cubicBezTo>
                  <a:pt x="8718" y="2594"/>
                  <a:pt x="8750" y="2562"/>
                  <a:pt x="8812" y="2500"/>
                </a:cubicBezTo>
                <a:cubicBezTo>
                  <a:pt x="8812" y="2500"/>
                  <a:pt x="8812" y="2469"/>
                  <a:pt x="8843" y="2500"/>
                </a:cubicBezTo>
                <a:cubicBezTo>
                  <a:pt x="8843" y="2500"/>
                  <a:pt x="8843" y="2531"/>
                  <a:pt x="8843" y="2531"/>
                </a:cubicBezTo>
                <a:cubicBezTo>
                  <a:pt x="8875" y="2562"/>
                  <a:pt x="8875" y="2531"/>
                  <a:pt x="8906" y="2500"/>
                </a:cubicBezTo>
                <a:cubicBezTo>
                  <a:pt x="8937" y="2469"/>
                  <a:pt x="8968" y="2406"/>
                  <a:pt x="9000" y="2406"/>
                </a:cubicBezTo>
                <a:cubicBezTo>
                  <a:pt x="9062" y="2406"/>
                  <a:pt x="9093" y="2375"/>
                  <a:pt x="9125" y="2312"/>
                </a:cubicBezTo>
                <a:cubicBezTo>
                  <a:pt x="9156" y="2281"/>
                  <a:pt x="9187" y="2250"/>
                  <a:pt x="9250" y="2187"/>
                </a:cubicBezTo>
                <a:cubicBezTo>
                  <a:pt x="9187" y="2344"/>
                  <a:pt x="9093" y="2437"/>
                  <a:pt x="9000" y="2531"/>
                </a:cubicBezTo>
                <a:cubicBezTo>
                  <a:pt x="8968" y="2594"/>
                  <a:pt x="8937" y="2656"/>
                  <a:pt x="8875" y="2687"/>
                </a:cubicBezTo>
                <a:cubicBezTo>
                  <a:pt x="8875" y="2719"/>
                  <a:pt x="8843" y="2750"/>
                  <a:pt x="8812" y="2781"/>
                </a:cubicBezTo>
                <a:cubicBezTo>
                  <a:pt x="8781" y="2875"/>
                  <a:pt x="8718" y="3000"/>
                  <a:pt x="8656" y="3094"/>
                </a:cubicBezTo>
                <a:cubicBezTo>
                  <a:pt x="8593" y="3250"/>
                  <a:pt x="8500" y="3344"/>
                  <a:pt x="8437" y="3469"/>
                </a:cubicBezTo>
                <a:cubicBezTo>
                  <a:pt x="8406" y="3562"/>
                  <a:pt x="8375" y="3625"/>
                  <a:pt x="8375" y="3687"/>
                </a:cubicBezTo>
                <a:cubicBezTo>
                  <a:pt x="8406" y="3625"/>
                  <a:pt x="8468" y="3562"/>
                  <a:pt x="8500" y="3469"/>
                </a:cubicBezTo>
                <a:cubicBezTo>
                  <a:pt x="8593" y="3375"/>
                  <a:pt x="8656" y="3250"/>
                  <a:pt x="8718" y="3156"/>
                </a:cubicBezTo>
                <a:cubicBezTo>
                  <a:pt x="8718" y="3125"/>
                  <a:pt x="8750" y="3125"/>
                  <a:pt x="8750" y="3094"/>
                </a:cubicBezTo>
                <a:cubicBezTo>
                  <a:pt x="8750" y="3094"/>
                  <a:pt x="8750" y="3094"/>
                  <a:pt x="8750" y="3094"/>
                </a:cubicBezTo>
                <a:cubicBezTo>
                  <a:pt x="8781" y="3031"/>
                  <a:pt x="8812" y="2969"/>
                  <a:pt x="8843" y="2875"/>
                </a:cubicBezTo>
                <a:cubicBezTo>
                  <a:pt x="8875" y="2812"/>
                  <a:pt x="8875" y="2750"/>
                  <a:pt x="8937" y="2719"/>
                </a:cubicBezTo>
                <a:cubicBezTo>
                  <a:pt x="8968" y="2719"/>
                  <a:pt x="8968" y="2687"/>
                  <a:pt x="9000" y="2656"/>
                </a:cubicBezTo>
                <a:lnTo>
                  <a:pt x="9000" y="2656"/>
                </a:lnTo>
                <a:cubicBezTo>
                  <a:pt x="9000" y="2656"/>
                  <a:pt x="9000" y="2656"/>
                  <a:pt x="9000" y="2656"/>
                </a:cubicBezTo>
                <a:cubicBezTo>
                  <a:pt x="9000" y="2656"/>
                  <a:pt x="9031" y="2625"/>
                  <a:pt x="9031" y="2594"/>
                </a:cubicBezTo>
                <a:cubicBezTo>
                  <a:pt x="9000" y="2625"/>
                  <a:pt x="9000" y="2625"/>
                  <a:pt x="8968" y="2656"/>
                </a:cubicBezTo>
                <a:cubicBezTo>
                  <a:pt x="8968" y="2687"/>
                  <a:pt x="8937" y="2687"/>
                  <a:pt x="8937" y="2719"/>
                </a:cubicBezTo>
                <a:cubicBezTo>
                  <a:pt x="8937" y="2781"/>
                  <a:pt x="8906" y="2812"/>
                  <a:pt x="8875" y="2875"/>
                </a:cubicBezTo>
                <a:cubicBezTo>
                  <a:pt x="8875" y="2937"/>
                  <a:pt x="8875" y="3000"/>
                  <a:pt x="8875" y="3062"/>
                </a:cubicBezTo>
                <a:cubicBezTo>
                  <a:pt x="8937" y="2937"/>
                  <a:pt x="8968" y="2812"/>
                  <a:pt x="9031" y="2687"/>
                </a:cubicBezTo>
                <a:cubicBezTo>
                  <a:pt x="9156" y="2500"/>
                  <a:pt x="9343" y="2312"/>
                  <a:pt x="9500" y="2156"/>
                </a:cubicBezTo>
                <a:cubicBezTo>
                  <a:pt x="9562" y="2094"/>
                  <a:pt x="9593" y="2031"/>
                  <a:pt x="9687" y="2031"/>
                </a:cubicBezTo>
                <a:cubicBezTo>
                  <a:pt x="9718" y="1969"/>
                  <a:pt x="9781" y="1937"/>
                  <a:pt x="9843" y="1906"/>
                </a:cubicBezTo>
                <a:cubicBezTo>
                  <a:pt x="9843" y="1906"/>
                  <a:pt x="9843" y="1906"/>
                  <a:pt x="9875" y="1906"/>
                </a:cubicBezTo>
                <a:cubicBezTo>
                  <a:pt x="9875" y="1906"/>
                  <a:pt x="9875" y="1875"/>
                  <a:pt x="9875" y="1875"/>
                </a:cubicBezTo>
                <a:cubicBezTo>
                  <a:pt x="9875" y="1875"/>
                  <a:pt x="9875" y="1875"/>
                  <a:pt x="9875" y="1875"/>
                </a:cubicBezTo>
                <a:cubicBezTo>
                  <a:pt x="9906" y="1844"/>
                  <a:pt x="9937" y="1750"/>
                  <a:pt x="10000" y="1719"/>
                </a:cubicBezTo>
                <a:cubicBezTo>
                  <a:pt x="10031" y="1781"/>
                  <a:pt x="10000" y="1781"/>
                  <a:pt x="9968" y="1781"/>
                </a:cubicBezTo>
                <a:cubicBezTo>
                  <a:pt x="9968" y="1812"/>
                  <a:pt x="9937" y="1812"/>
                  <a:pt x="9968" y="1844"/>
                </a:cubicBezTo>
                <a:cubicBezTo>
                  <a:pt x="9968" y="1875"/>
                  <a:pt x="10000" y="1875"/>
                  <a:pt x="10000" y="1844"/>
                </a:cubicBezTo>
                <a:cubicBezTo>
                  <a:pt x="10031" y="1844"/>
                  <a:pt x="10031" y="1844"/>
                  <a:pt x="10062" y="1844"/>
                </a:cubicBezTo>
                <a:cubicBezTo>
                  <a:pt x="10062" y="1781"/>
                  <a:pt x="10093" y="1781"/>
                  <a:pt x="10125" y="1750"/>
                </a:cubicBezTo>
                <a:lnTo>
                  <a:pt x="10125" y="1750"/>
                </a:lnTo>
                <a:cubicBezTo>
                  <a:pt x="10125" y="1812"/>
                  <a:pt x="10093" y="1812"/>
                  <a:pt x="10062" y="1844"/>
                </a:cubicBezTo>
                <a:cubicBezTo>
                  <a:pt x="10031" y="1906"/>
                  <a:pt x="9968" y="1906"/>
                  <a:pt x="9906" y="1969"/>
                </a:cubicBezTo>
                <a:cubicBezTo>
                  <a:pt x="9906" y="1937"/>
                  <a:pt x="9937" y="1906"/>
                  <a:pt x="9968" y="1906"/>
                </a:cubicBezTo>
                <a:lnTo>
                  <a:pt x="9968" y="1906"/>
                </a:lnTo>
                <a:cubicBezTo>
                  <a:pt x="9937" y="1844"/>
                  <a:pt x="9906" y="1875"/>
                  <a:pt x="9875" y="1875"/>
                </a:cubicBezTo>
                <a:cubicBezTo>
                  <a:pt x="9875" y="1875"/>
                  <a:pt x="9875" y="1906"/>
                  <a:pt x="9875" y="1906"/>
                </a:cubicBezTo>
                <a:cubicBezTo>
                  <a:pt x="9843" y="1906"/>
                  <a:pt x="9843" y="1906"/>
                  <a:pt x="9843" y="1906"/>
                </a:cubicBezTo>
                <a:cubicBezTo>
                  <a:pt x="9812" y="1969"/>
                  <a:pt x="9750" y="2000"/>
                  <a:pt x="9687" y="2031"/>
                </a:cubicBezTo>
                <a:cubicBezTo>
                  <a:pt x="9531" y="2156"/>
                  <a:pt x="9406" y="2281"/>
                  <a:pt x="9312" y="2437"/>
                </a:cubicBezTo>
                <a:cubicBezTo>
                  <a:pt x="9281" y="2437"/>
                  <a:pt x="9250" y="2437"/>
                  <a:pt x="9250" y="2469"/>
                </a:cubicBezTo>
                <a:cubicBezTo>
                  <a:pt x="9250" y="2500"/>
                  <a:pt x="9218" y="2500"/>
                  <a:pt x="9218" y="2531"/>
                </a:cubicBezTo>
                <a:cubicBezTo>
                  <a:pt x="9218" y="2531"/>
                  <a:pt x="9218" y="2531"/>
                  <a:pt x="9218" y="2531"/>
                </a:cubicBezTo>
                <a:cubicBezTo>
                  <a:pt x="9250" y="2531"/>
                  <a:pt x="9250" y="2500"/>
                  <a:pt x="9281" y="2500"/>
                </a:cubicBezTo>
                <a:cubicBezTo>
                  <a:pt x="9281" y="2469"/>
                  <a:pt x="9312" y="2469"/>
                  <a:pt x="9312" y="2437"/>
                </a:cubicBezTo>
                <a:cubicBezTo>
                  <a:pt x="9312" y="2437"/>
                  <a:pt x="9343" y="2437"/>
                  <a:pt x="9343" y="2406"/>
                </a:cubicBezTo>
                <a:cubicBezTo>
                  <a:pt x="9406" y="2406"/>
                  <a:pt x="9406" y="2375"/>
                  <a:pt x="9437" y="2344"/>
                </a:cubicBezTo>
                <a:lnTo>
                  <a:pt x="9437" y="2344"/>
                </a:lnTo>
                <a:cubicBezTo>
                  <a:pt x="9468" y="2344"/>
                  <a:pt x="9500" y="2281"/>
                  <a:pt x="9531" y="2250"/>
                </a:cubicBezTo>
                <a:cubicBezTo>
                  <a:pt x="9468" y="2281"/>
                  <a:pt x="9437" y="2312"/>
                  <a:pt x="9406" y="2344"/>
                </a:cubicBezTo>
                <a:cubicBezTo>
                  <a:pt x="9406" y="2375"/>
                  <a:pt x="9375" y="2375"/>
                  <a:pt x="9343" y="2406"/>
                </a:cubicBezTo>
                <a:cubicBezTo>
                  <a:pt x="9375" y="2437"/>
                  <a:pt x="9343" y="2437"/>
                  <a:pt x="9343" y="2469"/>
                </a:cubicBezTo>
                <a:cubicBezTo>
                  <a:pt x="9281" y="2562"/>
                  <a:pt x="9218" y="2656"/>
                  <a:pt x="9156" y="2750"/>
                </a:cubicBezTo>
                <a:cubicBezTo>
                  <a:pt x="9125" y="2812"/>
                  <a:pt x="9125" y="2844"/>
                  <a:pt x="9187" y="2812"/>
                </a:cubicBezTo>
                <a:cubicBezTo>
                  <a:pt x="9187" y="2875"/>
                  <a:pt x="9125" y="2906"/>
                  <a:pt x="9125" y="2969"/>
                </a:cubicBezTo>
                <a:cubicBezTo>
                  <a:pt x="9093" y="3000"/>
                  <a:pt x="9062" y="3031"/>
                  <a:pt x="9062" y="3062"/>
                </a:cubicBezTo>
                <a:cubicBezTo>
                  <a:pt x="9062" y="3062"/>
                  <a:pt x="9062" y="3062"/>
                  <a:pt x="9062" y="3062"/>
                </a:cubicBezTo>
                <a:cubicBezTo>
                  <a:pt x="9093" y="3031"/>
                  <a:pt x="9125" y="3000"/>
                  <a:pt x="9125" y="2969"/>
                </a:cubicBezTo>
                <a:cubicBezTo>
                  <a:pt x="9156" y="2937"/>
                  <a:pt x="9218" y="2875"/>
                  <a:pt x="9218" y="2812"/>
                </a:cubicBezTo>
                <a:cubicBezTo>
                  <a:pt x="9187" y="2687"/>
                  <a:pt x="9250" y="2625"/>
                  <a:pt x="9343" y="2531"/>
                </a:cubicBezTo>
                <a:cubicBezTo>
                  <a:pt x="9343" y="2500"/>
                  <a:pt x="9406" y="2469"/>
                  <a:pt x="9437" y="2437"/>
                </a:cubicBezTo>
                <a:cubicBezTo>
                  <a:pt x="9468" y="2375"/>
                  <a:pt x="9500" y="2344"/>
                  <a:pt x="9562" y="2281"/>
                </a:cubicBezTo>
                <a:cubicBezTo>
                  <a:pt x="9562" y="2281"/>
                  <a:pt x="9562" y="2281"/>
                  <a:pt x="9562" y="2281"/>
                </a:cubicBezTo>
                <a:cubicBezTo>
                  <a:pt x="9562" y="2281"/>
                  <a:pt x="9562" y="2281"/>
                  <a:pt x="9593" y="2281"/>
                </a:cubicBezTo>
                <a:cubicBezTo>
                  <a:pt x="9593" y="2281"/>
                  <a:pt x="9593" y="2281"/>
                  <a:pt x="9593" y="2281"/>
                </a:cubicBezTo>
                <a:cubicBezTo>
                  <a:pt x="9593" y="2281"/>
                  <a:pt x="9562" y="2281"/>
                  <a:pt x="9562" y="2281"/>
                </a:cubicBezTo>
                <a:cubicBezTo>
                  <a:pt x="9531" y="2344"/>
                  <a:pt x="9500" y="2406"/>
                  <a:pt x="9437" y="2469"/>
                </a:cubicBezTo>
                <a:cubicBezTo>
                  <a:pt x="9375" y="2562"/>
                  <a:pt x="9281" y="2625"/>
                  <a:pt x="9250" y="2750"/>
                </a:cubicBezTo>
                <a:cubicBezTo>
                  <a:pt x="9375" y="2594"/>
                  <a:pt x="9562" y="2469"/>
                  <a:pt x="9718" y="2344"/>
                </a:cubicBezTo>
                <a:cubicBezTo>
                  <a:pt x="9750" y="2250"/>
                  <a:pt x="9812" y="2187"/>
                  <a:pt x="9875" y="2125"/>
                </a:cubicBezTo>
                <a:cubicBezTo>
                  <a:pt x="9968" y="2031"/>
                  <a:pt x="10062" y="1969"/>
                  <a:pt x="10156" y="1906"/>
                </a:cubicBezTo>
                <a:cubicBezTo>
                  <a:pt x="10218" y="1844"/>
                  <a:pt x="10281" y="1781"/>
                  <a:pt x="10375" y="1750"/>
                </a:cubicBezTo>
                <a:cubicBezTo>
                  <a:pt x="10375" y="1750"/>
                  <a:pt x="10406" y="1750"/>
                  <a:pt x="10406" y="1750"/>
                </a:cubicBezTo>
                <a:cubicBezTo>
                  <a:pt x="10375" y="1812"/>
                  <a:pt x="10312" y="1844"/>
                  <a:pt x="10250" y="1875"/>
                </a:cubicBezTo>
                <a:cubicBezTo>
                  <a:pt x="10062" y="2000"/>
                  <a:pt x="9875" y="2125"/>
                  <a:pt x="9750" y="2312"/>
                </a:cubicBezTo>
                <a:cubicBezTo>
                  <a:pt x="9750" y="2344"/>
                  <a:pt x="9750" y="2344"/>
                  <a:pt x="9718" y="2344"/>
                </a:cubicBezTo>
                <a:cubicBezTo>
                  <a:pt x="9718" y="2344"/>
                  <a:pt x="9718" y="2344"/>
                  <a:pt x="9718" y="2344"/>
                </a:cubicBezTo>
                <a:cubicBezTo>
                  <a:pt x="9656" y="2437"/>
                  <a:pt x="9593" y="2469"/>
                  <a:pt x="9531" y="2531"/>
                </a:cubicBezTo>
                <a:cubicBezTo>
                  <a:pt x="9500" y="2562"/>
                  <a:pt x="9500" y="2562"/>
                  <a:pt x="9500" y="2594"/>
                </a:cubicBezTo>
                <a:cubicBezTo>
                  <a:pt x="9437" y="2594"/>
                  <a:pt x="9375" y="2656"/>
                  <a:pt x="9343" y="2719"/>
                </a:cubicBezTo>
                <a:cubicBezTo>
                  <a:pt x="9312" y="2719"/>
                  <a:pt x="9312" y="2750"/>
                  <a:pt x="9281" y="2781"/>
                </a:cubicBezTo>
                <a:cubicBezTo>
                  <a:pt x="9250" y="2781"/>
                  <a:pt x="9250" y="2812"/>
                  <a:pt x="9281" y="2812"/>
                </a:cubicBezTo>
                <a:cubicBezTo>
                  <a:pt x="9281" y="2844"/>
                  <a:pt x="9281" y="2812"/>
                  <a:pt x="9312" y="2812"/>
                </a:cubicBezTo>
                <a:cubicBezTo>
                  <a:pt x="9312" y="2781"/>
                  <a:pt x="9343" y="2750"/>
                  <a:pt x="9375" y="2719"/>
                </a:cubicBezTo>
                <a:cubicBezTo>
                  <a:pt x="9406" y="2687"/>
                  <a:pt x="9468" y="2656"/>
                  <a:pt x="9500" y="2594"/>
                </a:cubicBezTo>
                <a:cubicBezTo>
                  <a:pt x="9500" y="2594"/>
                  <a:pt x="9531" y="2594"/>
                  <a:pt x="9531" y="2594"/>
                </a:cubicBezTo>
                <a:cubicBezTo>
                  <a:pt x="9562" y="2594"/>
                  <a:pt x="9531" y="2625"/>
                  <a:pt x="9531" y="2625"/>
                </a:cubicBezTo>
                <a:cubicBezTo>
                  <a:pt x="9468" y="2687"/>
                  <a:pt x="9375" y="2719"/>
                  <a:pt x="9343" y="2812"/>
                </a:cubicBezTo>
                <a:cubicBezTo>
                  <a:pt x="9343" y="2812"/>
                  <a:pt x="9312" y="2844"/>
                  <a:pt x="9312" y="2875"/>
                </a:cubicBezTo>
                <a:cubicBezTo>
                  <a:pt x="9281" y="2875"/>
                  <a:pt x="9281" y="2875"/>
                  <a:pt x="9281" y="2875"/>
                </a:cubicBezTo>
                <a:cubicBezTo>
                  <a:pt x="9250" y="2875"/>
                  <a:pt x="9250" y="2906"/>
                  <a:pt x="9250" y="2906"/>
                </a:cubicBezTo>
                <a:cubicBezTo>
                  <a:pt x="9250" y="2906"/>
                  <a:pt x="9250" y="2906"/>
                  <a:pt x="9250" y="2906"/>
                </a:cubicBezTo>
                <a:cubicBezTo>
                  <a:pt x="9281" y="2906"/>
                  <a:pt x="9281" y="2906"/>
                  <a:pt x="9281" y="2906"/>
                </a:cubicBezTo>
                <a:cubicBezTo>
                  <a:pt x="9312" y="2906"/>
                  <a:pt x="9312" y="2906"/>
                  <a:pt x="9312" y="2906"/>
                </a:cubicBezTo>
                <a:cubicBezTo>
                  <a:pt x="9312" y="2906"/>
                  <a:pt x="9312" y="2875"/>
                  <a:pt x="9312" y="2875"/>
                </a:cubicBezTo>
                <a:cubicBezTo>
                  <a:pt x="9343" y="2875"/>
                  <a:pt x="9343" y="2844"/>
                  <a:pt x="9375" y="2812"/>
                </a:cubicBezTo>
                <a:cubicBezTo>
                  <a:pt x="9406" y="2812"/>
                  <a:pt x="9437" y="2781"/>
                  <a:pt x="9437" y="2750"/>
                </a:cubicBezTo>
                <a:cubicBezTo>
                  <a:pt x="9500" y="2719"/>
                  <a:pt x="9562" y="2656"/>
                  <a:pt x="9625" y="2625"/>
                </a:cubicBezTo>
                <a:cubicBezTo>
                  <a:pt x="9625" y="2656"/>
                  <a:pt x="9562" y="2687"/>
                  <a:pt x="9593" y="2719"/>
                </a:cubicBezTo>
                <a:cubicBezTo>
                  <a:pt x="9593" y="2719"/>
                  <a:pt x="9625" y="2719"/>
                  <a:pt x="9625" y="2719"/>
                </a:cubicBezTo>
                <a:cubicBezTo>
                  <a:pt x="9625" y="2719"/>
                  <a:pt x="9625" y="2719"/>
                  <a:pt x="9625" y="2719"/>
                </a:cubicBezTo>
                <a:cubicBezTo>
                  <a:pt x="9625" y="2750"/>
                  <a:pt x="9625" y="2781"/>
                  <a:pt x="9562" y="2781"/>
                </a:cubicBezTo>
                <a:cubicBezTo>
                  <a:pt x="9562" y="2750"/>
                  <a:pt x="9593" y="2750"/>
                  <a:pt x="9593" y="2719"/>
                </a:cubicBezTo>
                <a:cubicBezTo>
                  <a:pt x="9593" y="2719"/>
                  <a:pt x="9593" y="2719"/>
                  <a:pt x="9593" y="2719"/>
                </a:cubicBezTo>
                <a:lnTo>
                  <a:pt x="9593" y="2719"/>
                </a:lnTo>
                <a:cubicBezTo>
                  <a:pt x="9531" y="2719"/>
                  <a:pt x="9500" y="2750"/>
                  <a:pt x="9468" y="2750"/>
                </a:cubicBezTo>
                <a:cubicBezTo>
                  <a:pt x="9406" y="2812"/>
                  <a:pt x="9343" y="2875"/>
                  <a:pt x="9312" y="2937"/>
                </a:cubicBezTo>
                <a:cubicBezTo>
                  <a:pt x="9218" y="3062"/>
                  <a:pt x="9156" y="3219"/>
                  <a:pt x="9031" y="3344"/>
                </a:cubicBezTo>
                <a:cubicBezTo>
                  <a:pt x="8843" y="3531"/>
                  <a:pt x="8687" y="3719"/>
                  <a:pt x="8593" y="3969"/>
                </a:cubicBezTo>
                <a:cubicBezTo>
                  <a:pt x="8531" y="4094"/>
                  <a:pt x="8468" y="4219"/>
                  <a:pt x="8437" y="4344"/>
                </a:cubicBezTo>
                <a:cubicBezTo>
                  <a:pt x="8437" y="4344"/>
                  <a:pt x="8437" y="4344"/>
                  <a:pt x="8468" y="4344"/>
                </a:cubicBezTo>
                <a:cubicBezTo>
                  <a:pt x="8468" y="4281"/>
                  <a:pt x="8500" y="4281"/>
                  <a:pt x="8500" y="4219"/>
                </a:cubicBezTo>
                <a:cubicBezTo>
                  <a:pt x="8593" y="4031"/>
                  <a:pt x="8656" y="3875"/>
                  <a:pt x="8781" y="3719"/>
                </a:cubicBezTo>
                <a:cubicBezTo>
                  <a:pt x="8937" y="3500"/>
                  <a:pt x="9093" y="3312"/>
                  <a:pt x="9281" y="3125"/>
                </a:cubicBezTo>
                <a:cubicBezTo>
                  <a:pt x="9312" y="3094"/>
                  <a:pt x="9375" y="3062"/>
                  <a:pt x="9343" y="3031"/>
                </a:cubicBezTo>
                <a:cubicBezTo>
                  <a:pt x="9343" y="3000"/>
                  <a:pt x="9312" y="3000"/>
                  <a:pt x="9343" y="2969"/>
                </a:cubicBezTo>
                <a:cubicBezTo>
                  <a:pt x="9343" y="2937"/>
                  <a:pt x="9375" y="2906"/>
                  <a:pt x="9406" y="2906"/>
                </a:cubicBezTo>
                <a:cubicBezTo>
                  <a:pt x="9437" y="2937"/>
                  <a:pt x="9406" y="2937"/>
                  <a:pt x="9406" y="2969"/>
                </a:cubicBezTo>
                <a:cubicBezTo>
                  <a:pt x="9406" y="2969"/>
                  <a:pt x="9406" y="2969"/>
                  <a:pt x="9406" y="2969"/>
                </a:cubicBezTo>
                <a:cubicBezTo>
                  <a:pt x="9406" y="3000"/>
                  <a:pt x="9406" y="3031"/>
                  <a:pt x="9343" y="3000"/>
                </a:cubicBezTo>
                <a:cubicBezTo>
                  <a:pt x="9343" y="2969"/>
                  <a:pt x="9375" y="2969"/>
                  <a:pt x="9406" y="2969"/>
                </a:cubicBezTo>
                <a:lnTo>
                  <a:pt x="9406" y="2969"/>
                </a:lnTo>
                <a:cubicBezTo>
                  <a:pt x="9437" y="2969"/>
                  <a:pt x="9468" y="2969"/>
                  <a:pt x="9500" y="2937"/>
                </a:cubicBezTo>
                <a:cubicBezTo>
                  <a:pt x="9531" y="2875"/>
                  <a:pt x="9593" y="2844"/>
                  <a:pt x="9625" y="2781"/>
                </a:cubicBezTo>
                <a:cubicBezTo>
                  <a:pt x="9656" y="2781"/>
                  <a:pt x="9656" y="2781"/>
                  <a:pt x="9687" y="2781"/>
                </a:cubicBezTo>
                <a:cubicBezTo>
                  <a:pt x="9687" y="2781"/>
                  <a:pt x="9656" y="2812"/>
                  <a:pt x="9656" y="2812"/>
                </a:cubicBezTo>
                <a:cubicBezTo>
                  <a:pt x="9593" y="2844"/>
                  <a:pt x="9562" y="2906"/>
                  <a:pt x="9531" y="2969"/>
                </a:cubicBezTo>
                <a:cubicBezTo>
                  <a:pt x="9593" y="2906"/>
                  <a:pt x="9656" y="2906"/>
                  <a:pt x="9687" y="2844"/>
                </a:cubicBezTo>
                <a:cubicBezTo>
                  <a:pt x="9781" y="2781"/>
                  <a:pt x="9812" y="2687"/>
                  <a:pt x="9906" y="2625"/>
                </a:cubicBezTo>
                <a:cubicBezTo>
                  <a:pt x="9906" y="2656"/>
                  <a:pt x="9906" y="2656"/>
                  <a:pt x="9906" y="2656"/>
                </a:cubicBezTo>
                <a:cubicBezTo>
                  <a:pt x="9812" y="2781"/>
                  <a:pt x="9687" y="2906"/>
                  <a:pt x="9562" y="3000"/>
                </a:cubicBezTo>
                <a:cubicBezTo>
                  <a:pt x="9531" y="3031"/>
                  <a:pt x="9500" y="3031"/>
                  <a:pt x="9500" y="3031"/>
                </a:cubicBezTo>
                <a:cubicBezTo>
                  <a:pt x="9437" y="3000"/>
                  <a:pt x="9437" y="3000"/>
                  <a:pt x="9437" y="3031"/>
                </a:cubicBezTo>
                <a:cubicBezTo>
                  <a:pt x="9406" y="3031"/>
                  <a:pt x="9375" y="3062"/>
                  <a:pt x="9375" y="3062"/>
                </a:cubicBezTo>
                <a:cubicBezTo>
                  <a:pt x="9312" y="3125"/>
                  <a:pt x="9250" y="3187"/>
                  <a:pt x="9218" y="3250"/>
                </a:cubicBezTo>
                <a:cubicBezTo>
                  <a:pt x="9281" y="3250"/>
                  <a:pt x="9312" y="3187"/>
                  <a:pt x="9343" y="3156"/>
                </a:cubicBezTo>
                <a:cubicBezTo>
                  <a:pt x="9375" y="3125"/>
                  <a:pt x="9406" y="3062"/>
                  <a:pt x="9468" y="3062"/>
                </a:cubicBezTo>
                <a:cubicBezTo>
                  <a:pt x="9281" y="3250"/>
                  <a:pt x="9093" y="3500"/>
                  <a:pt x="8937" y="3750"/>
                </a:cubicBezTo>
                <a:cubicBezTo>
                  <a:pt x="8937" y="3750"/>
                  <a:pt x="8937" y="3750"/>
                  <a:pt x="8968" y="3750"/>
                </a:cubicBezTo>
                <a:cubicBezTo>
                  <a:pt x="9125" y="3562"/>
                  <a:pt x="9281" y="3312"/>
                  <a:pt x="9500" y="3156"/>
                </a:cubicBezTo>
                <a:cubicBezTo>
                  <a:pt x="9437" y="3281"/>
                  <a:pt x="9312" y="3375"/>
                  <a:pt x="9250" y="3500"/>
                </a:cubicBezTo>
                <a:cubicBezTo>
                  <a:pt x="9343" y="3437"/>
                  <a:pt x="9437" y="3344"/>
                  <a:pt x="9531" y="3281"/>
                </a:cubicBezTo>
                <a:cubicBezTo>
                  <a:pt x="9531" y="3281"/>
                  <a:pt x="9531" y="3281"/>
                  <a:pt x="9531" y="3250"/>
                </a:cubicBezTo>
                <a:cubicBezTo>
                  <a:pt x="9562" y="3219"/>
                  <a:pt x="9593" y="3219"/>
                  <a:pt x="9625" y="3187"/>
                </a:cubicBezTo>
                <a:cubicBezTo>
                  <a:pt x="9625" y="3156"/>
                  <a:pt x="9656" y="3156"/>
                  <a:pt x="9656" y="3156"/>
                </a:cubicBezTo>
                <a:cubicBezTo>
                  <a:pt x="9656" y="3156"/>
                  <a:pt x="9656" y="3156"/>
                  <a:pt x="9656" y="3156"/>
                </a:cubicBezTo>
                <a:cubicBezTo>
                  <a:pt x="9718" y="3062"/>
                  <a:pt x="9781" y="3000"/>
                  <a:pt x="9843" y="2969"/>
                </a:cubicBezTo>
                <a:cubicBezTo>
                  <a:pt x="9906" y="2969"/>
                  <a:pt x="9906" y="2906"/>
                  <a:pt x="9937" y="2906"/>
                </a:cubicBezTo>
                <a:lnTo>
                  <a:pt x="9937" y="2906"/>
                </a:lnTo>
                <a:cubicBezTo>
                  <a:pt x="9906" y="2906"/>
                  <a:pt x="9875" y="2906"/>
                  <a:pt x="9843" y="2969"/>
                </a:cubicBezTo>
                <a:cubicBezTo>
                  <a:pt x="9812" y="3031"/>
                  <a:pt x="9750" y="3125"/>
                  <a:pt x="9656" y="3156"/>
                </a:cubicBezTo>
                <a:cubicBezTo>
                  <a:pt x="9656" y="3156"/>
                  <a:pt x="9656" y="3187"/>
                  <a:pt x="9625" y="3187"/>
                </a:cubicBezTo>
                <a:cubicBezTo>
                  <a:pt x="9625" y="3187"/>
                  <a:pt x="9625" y="3187"/>
                  <a:pt x="9625" y="3187"/>
                </a:cubicBezTo>
                <a:cubicBezTo>
                  <a:pt x="9625" y="3219"/>
                  <a:pt x="9593" y="3250"/>
                  <a:pt x="9593" y="3250"/>
                </a:cubicBezTo>
                <a:lnTo>
                  <a:pt x="9593" y="3250"/>
                </a:lnTo>
                <a:cubicBezTo>
                  <a:pt x="9562" y="3281"/>
                  <a:pt x="9562" y="3281"/>
                  <a:pt x="9531" y="3281"/>
                </a:cubicBezTo>
                <a:cubicBezTo>
                  <a:pt x="9531" y="3344"/>
                  <a:pt x="9468" y="3344"/>
                  <a:pt x="9437" y="3375"/>
                </a:cubicBezTo>
                <a:cubicBezTo>
                  <a:pt x="9281" y="3531"/>
                  <a:pt x="9156" y="3687"/>
                  <a:pt x="9031" y="3875"/>
                </a:cubicBezTo>
                <a:cubicBezTo>
                  <a:pt x="9031" y="3906"/>
                  <a:pt x="9000" y="3906"/>
                  <a:pt x="9031" y="3937"/>
                </a:cubicBezTo>
                <a:cubicBezTo>
                  <a:pt x="9062" y="3937"/>
                  <a:pt x="9062" y="3906"/>
                  <a:pt x="9062" y="3906"/>
                </a:cubicBezTo>
                <a:cubicBezTo>
                  <a:pt x="9156" y="3719"/>
                  <a:pt x="9312" y="3594"/>
                  <a:pt x="9437" y="3437"/>
                </a:cubicBezTo>
                <a:cubicBezTo>
                  <a:pt x="9468" y="3437"/>
                  <a:pt x="9468" y="3406"/>
                  <a:pt x="9531" y="3375"/>
                </a:cubicBezTo>
                <a:cubicBezTo>
                  <a:pt x="9500" y="3437"/>
                  <a:pt x="9500" y="3469"/>
                  <a:pt x="9437" y="3469"/>
                </a:cubicBezTo>
                <a:cubicBezTo>
                  <a:pt x="9437" y="3531"/>
                  <a:pt x="9375" y="3531"/>
                  <a:pt x="9375" y="3562"/>
                </a:cubicBezTo>
                <a:cubicBezTo>
                  <a:pt x="9437" y="3562"/>
                  <a:pt x="9468" y="3531"/>
                  <a:pt x="9500" y="3531"/>
                </a:cubicBezTo>
                <a:cubicBezTo>
                  <a:pt x="9500" y="3500"/>
                  <a:pt x="9500" y="3469"/>
                  <a:pt x="9531" y="3469"/>
                </a:cubicBezTo>
                <a:cubicBezTo>
                  <a:pt x="9531" y="3469"/>
                  <a:pt x="9562" y="3469"/>
                  <a:pt x="9562" y="3469"/>
                </a:cubicBezTo>
                <a:cubicBezTo>
                  <a:pt x="9562" y="3469"/>
                  <a:pt x="9562" y="3469"/>
                  <a:pt x="9562" y="3469"/>
                </a:cubicBezTo>
                <a:cubicBezTo>
                  <a:pt x="9593" y="3406"/>
                  <a:pt x="9593" y="3312"/>
                  <a:pt x="9687" y="3281"/>
                </a:cubicBezTo>
                <a:cubicBezTo>
                  <a:pt x="9656" y="3344"/>
                  <a:pt x="9656" y="3437"/>
                  <a:pt x="9562" y="3469"/>
                </a:cubicBezTo>
                <a:cubicBezTo>
                  <a:pt x="9562" y="3469"/>
                  <a:pt x="9531" y="3500"/>
                  <a:pt x="9531" y="3500"/>
                </a:cubicBezTo>
                <a:cubicBezTo>
                  <a:pt x="9531" y="3500"/>
                  <a:pt x="9531" y="3531"/>
                  <a:pt x="9500" y="3531"/>
                </a:cubicBezTo>
                <a:cubicBezTo>
                  <a:pt x="9500" y="3531"/>
                  <a:pt x="9500" y="3562"/>
                  <a:pt x="9468" y="3562"/>
                </a:cubicBezTo>
                <a:cubicBezTo>
                  <a:pt x="9281" y="3719"/>
                  <a:pt x="9125" y="3937"/>
                  <a:pt x="9031" y="4187"/>
                </a:cubicBezTo>
                <a:cubicBezTo>
                  <a:pt x="9031" y="4187"/>
                  <a:pt x="9031" y="4219"/>
                  <a:pt x="9062" y="4219"/>
                </a:cubicBezTo>
                <a:cubicBezTo>
                  <a:pt x="9093" y="4250"/>
                  <a:pt x="9062" y="4219"/>
                  <a:pt x="9093" y="4187"/>
                </a:cubicBezTo>
                <a:cubicBezTo>
                  <a:pt x="9125" y="4062"/>
                  <a:pt x="9218" y="3937"/>
                  <a:pt x="9312" y="3812"/>
                </a:cubicBezTo>
                <a:cubicBezTo>
                  <a:pt x="9312" y="3812"/>
                  <a:pt x="9312" y="3812"/>
                  <a:pt x="9343" y="3812"/>
                </a:cubicBezTo>
                <a:cubicBezTo>
                  <a:pt x="9343" y="3750"/>
                  <a:pt x="9343" y="3750"/>
                  <a:pt x="9406" y="3750"/>
                </a:cubicBezTo>
                <a:cubicBezTo>
                  <a:pt x="9375" y="3781"/>
                  <a:pt x="9375" y="3812"/>
                  <a:pt x="9343" y="3812"/>
                </a:cubicBezTo>
                <a:cubicBezTo>
                  <a:pt x="9250" y="3937"/>
                  <a:pt x="9156" y="4062"/>
                  <a:pt x="9125" y="4250"/>
                </a:cubicBezTo>
                <a:cubicBezTo>
                  <a:pt x="9156" y="4219"/>
                  <a:pt x="9156" y="4187"/>
                  <a:pt x="9187" y="4156"/>
                </a:cubicBezTo>
                <a:cubicBezTo>
                  <a:pt x="9250" y="4031"/>
                  <a:pt x="9343" y="3937"/>
                  <a:pt x="9406" y="3812"/>
                </a:cubicBezTo>
                <a:cubicBezTo>
                  <a:pt x="9437" y="3781"/>
                  <a:pt x="9468" y="3719"/>
                  <a:pt x="9531" y="3719"/>
                </a:cubicBezTo>
                <a:cubicBezTo>
                  <a:pt x="9531" y="3687"/>
                  <a:pt x="9562" y="3687"/>
                  <a:pt x="9593" y="3656"/>
                </a:cubicBezTo>
                <a:cubicBezTo>
                  <a:pt x="9562" y="3656"/>
                  <a:pt x="9562" y="3656"/>
                  <a:pt x="9593" y="3625"/>
                </a:cubicBezTo>
                <a:cubicBezTo>
                  <a:pt x="9593" y="3625"/>
                  <a:pt x="9593" y="3625"/>
                  <a:pt x="9593" y="3625"/>
                </a:cubicBezTo>
                <a:cubicBezTo>
                  <a:pt x="9593" y="3625"/>
                  <a:pt x="9562" y="3625"/>
                  <a:pt x="9562" y="3625"/>
                </a:cubicBezTo>
                <a:cubicBezTo>
                  <a:pt x="9500" y="3656"/>
                  <a:pt x="9468" y="3719"/>
                  <a:pt x="9406" y="3750"/>
                </a:cubicBezTo>
                <a:cubicBezTo>
                  <a:pt x="9406" y="3687"/>
                  <a:pt x="9468" y="3656"/>
                  <a:pt x="9500" y="3625"/>
                </a:cubicBezTo>
                <a:cubicBezTo>
                  <a:pt x="9531" y="3594"/>
                  <a:pt x="9593" y="3562"/>
                  <a:pt x="9625" y="3531"/>
                </a:cubicBezTo>
                <a:cubicBezTo>
                  <a:pt x="9625" y="3500"/>
                  <a:pt x="9656" y="3469"/>
                  <a:pt x="9687" y="3469"/>
                </a:cubicBezTo>
                <a:cubicBezTo>
                  <a:pt x="9687" y="3500"/>
                  <a:pt x="9656" y="3531"/>
                  <a:pt x="9656" y="3531"/>
                </a:cubicBezTo>
                <a:cubicBezTo>
                  <a:pt x="9656" y="3531"/>
                  <a:pt x="9656" y="3531"/>
                  <a:pt x="9656" y="3531"/>
                </a:cubicBezTo>
                <a:cubicBezTo>
                  <a:pt x="9593" y="3562"/>
                  <a:pt x="9625" y="3625"/>
                  <a:pt x="9625" y="3656"/>
                </a:cubicBezTo>
                <a:cubicBezTo>
                  <a:pt x="9687" y="3656"/>
                  <a:pt x="9687" y="3562"/>
                  <a:pt x="9750" y="3562"/>
                </a:cubicBezTo>
                <a:cubicBezTo>
                  <a:pt x="9750" y="3594"/>
                  <a:pt x="9718" y="3625"/>
                  <a:pt x="9687" y="3656"/>
                </a:cubicBezTo>
                <a:cubicBezTo>
                  <a:pt x="9656" y="3719"/>
                  <a:pt x="9656" y="3687"/>
                  <a:pt x="9625" y="3656"/>
                </a:cubicBezTo>
                <a:cubicBezTo>
                  <a:pt x="9625" y="3656"/>
                  <a:pt x="9625" y="3656"/>
                  <a:pt x="9625" y="3656"/>
                </a:cubicBezTo>
                <a:cubicBezTo>
                  <a:pt x="9625" y="3656"/>
                  <a:pt x="9593" y="3656"/>
                  <a:pt x="9593" y="3656"/>
                </a:cubicBezTo>
                <a:cubicBezTo>
                  <a:pt x="9562" y="3687"/>
                  <a:pt x="9593" y="3719"/>
                  <a:pt x="9531" y="3719"/>
                </a:cubicBezTo>
                <a:cubicBezTo>
                  <a:pt x="9531" y="3719"/>
                  <a:pt x="9531" y="3719"/>
                  <a:pt x="9531" y="3750"/>
                </a:cubicBezTo>
                <a:cubicBezTo>
                  <a:pt x="9375" y="3906"/>
                  <a:pt x="9250" y="4094"/>
                  <a:pt x="9156" y="4312"/>
                </a:cubicBezTo>
                <a:cubicBezTo>
                  <a:pt x="9125" y="4344"/>
                  <a:pt x="9125" y="4344"/>
                  <a:pt x="9125" y="4375"/>
                </a:cubicBezTo>
                <a:cubicBezTo>
                  <a:pt x="9156" y="4375"/>
                  <a:pt x="9156" y="4344"/>
                  <a:pt x="9156" y="4344"/>
                </a:cubicBezTo>
                <a:cubicBezTo>
                  <a:pt x="9218" y="4281"/>
                  <a:pt x="9218" y="4187"/>
                  <a:pt x="9281" y="4156"/>
                </a:cubicBezTo>
                <a:cubicBezTo>
                  <a:pt x="9312" y="4062"/>
                  <a:pt x="9375" y="4031"/>
                  <a:pt x="9406" y="3969"/>
                </a:cubicBezTo>
                <a:cubicBezTo>
                  <a:pt x="9468" y="3906"/>
                  <a:pt x="9531" y="3875"/>
                  <a:pt x="9593" y="3812"/>
                </a:cubicBezTo>
                <a:cubicBezTo>
                  <a:pt x="9593" y="3781"/>
                  <a:pt x="9625" y="3750"/>
                  <a:pt x="9625" y="3719"/>
                </a:cubicBezTo>
                <a:cubicBezTo>
                  <a:pt x="9656" y="3719"/>
                  <a:pt x="9656" y="3719"/>
                  <a:pt x="9656" y="3719"/>
                </a:cubicBezTo>
                <a:cubicBezTo>
                  <a:pt x="9656" y="3781"/>
                  <a:pt x="9625" y="3781"/>
                  <a:pt x="9625" y="3812"/>
                </a:cubicBezTo>
                <a:lnTo>
                  <a:pt x="9625" y="3812"/>
                </a:lnTo>
                <a:cubicBezTo>
                  <a:pt x="9625" y="3812"/>
                  <a:pt x="9593" y="3812"/>
                  <a:pt x="9593" y="3844"/>
                </a:cubicBezTo>
                <a:cubicBezTo>
                  <a:pt x="9500" y="3937"/>
                  <a:pt x="9406" y="4031"/>
                  <a:pt x="9281" y="4156"/>
                </a:cubicBezTo>
                <a:cubicBezTo>
                  <a:pt x="9281" y="4219"/>
                  <a:pt x="9218" y="4312"/>
                  <a:pt x="9187" y="4375"/>
                </a:cubicBezTo>
                <a:cubicBezTo>
                  <a:pt x="9125" y="4500"/>
                  <a:pt x="9093" y="4594"/>
                  <a:pt x="9062" y="4719"/>
                </a:cubicBezTo>
                <a:cubicBezTo>
                  <a:pt x="9031" y="4812"/>
                  <a:pt x="9000" y="4875"/>
                  <a:pt x="8937" y="4937"/>
                </a:cubicBezTo>
                <a:cubicBezTo>
                  <a:pt x="8937" y="4937"/>
                  <a:pt x="8937" y="4937"/>
                  <a:pt x="8937" y="4937"/>
                </a:cubicBezTo>
                <a:cubicBezTo>
                  <a:pt x="8906" y="5031"/>
                  <a:pt x="8875" y="5125"/>
                  <a:pt x="8812" y="5219"/>
                </a:cubicBezTo>
                <a:cubicBezTo>
                  <a:pt x="8812" y="5219"/>
                  <a:pt x="8812" y="5250"/>
                  <a:pt x="8812" y="5281"/>
                </a:cubicBezTo>
                <a:cubicBezTo>
                  <a:pt x="8812" y="5281"/>
                  <a:pt x="8843" y="5281"/>
                  <a:pt x="8843" y="5312"/>
                </a:cubicBezTo>
                <a:cubicBezTo>
                  <a:pt x="8843" y="5312"/>
                  <a:pt x="8843" y="5312"/>
                  <a:pt x="8843" y="5312"/>
                </a:cubicBezTo>
                <a:cubicBezTo>
                  <a:pt x="8875" y="5250"/>
                  <a:pt x="8906" y="5187"/>
                  <a:pt x="8906" y="5094"/>
                </a:cubicBezTo>
                <a:cubicBezTo>
                  <a:pt x="8937" y="4969"/>
                  <a:pt x="9062" y="4875"/>
                  <a:pt x="9093" y="4719"/>
                </a:cubicBezTo>
                <a:cubicBezTo>
                  <a:pt x="9125" y="4562"/>
                  <a:pt x="9187" y="4406"/>
                  <a:pt x="9312" y="4281"/>
                </a:cubicBezTo>
                <a:cubicBezTo>
                  <a:pt x="9343" y="4219"/>
                  <a:pt x="9375" y="4125"/>
                  <a:pt x="9406" y="4062"/>
                </a:cubicBezTo>
                <a:cubicBezTo>
                  <a:pt x="9468" y="4125"/>
                  <a:pt x="9375" y="4156"/>
                  <a:pt x="9406" y="4219"/>
                </a:cubicBezTo>
                <a:cubicBezTo>
                  <a:pt x="9437" y="4156"/>
                  <a:pt x="9500" y="4094"/>
                  <a:pt x="9562" y="4031"/>
                </a:cubicBezTo>
                <a:cubicBezTo>
                  <a:pt x="9593" y="4156"/>
                  <a:pt x="9500" y="4219"/>
                  <a:pt x="9468" y="4281"/>
                </a:cubicBezTo>
                <a:cubicBezTo>
                  <a:pt x="9437" y="4312"/>
                  <a:pt x="9406" y="4312"/>
                  <a:pt x="9375" y="4281"/>
                </a:cubicBezTo>
                <a:cubicBezTo>
                  <a:pt x="9343" y="4250"/>
                  <a:pt x="9343" y="4312"/>
                  <a:pt x="9312" y="4281"/>
                </a:cubicBezTo>
                <a:cubicBezTo>
                  <a:pt x="9312" y="4281"/>
                  <a:pt x="9312" y="4281"/>
                  <a:pt x="9312" y="4281"/>
                </a:cubicBezTo>
                <a:cubicBezTo>
                  <a:pt x="9312" y="4312"/>
                  <a:pt x="9312" y="4344"/>
                  <a:pt x="9312" y="4344"/>
                </a:cubicBezTo>
                <a:cubicBezTo>
                  <a:pt x="9281" y="4375"/>
                  <a:pt x="9250" y="4406"/>
                  <a:pt x="9250" y="4469"/>
                </a:cubicBezTo>
                <a:cubicBezTo>
                  <a:pt x="9250" y="4469"/>
                  <a:pt x="9250" y="4469"/>
                  <a:pt x="9250" y="4469"/>
                </a:cubicBezTo>
                <a:cubicBezTo>
                  <a:pt x="9250" y="4500"/>
                  <a:pt x="9250" y="4500"/>
                  <a:pt x="9250" y="4531"/>
                </a:cubicBezTo>
                <a:cubicBezTo>
                  <a:pt x="9250" y="4500"/>
                  <a:pt x="9250" y="4500"/>
                  <a:pt x="9250" y="4469"/>
                </a:cubicBezTo>
                <a:cubicBezTo>
                  <a:pt x="9281" y="4437"/>
                  <a:pt x="9312" y="4406"/>
                  <a:pt x="9312" y="4344"/>
                </a:cubicBezTo>
                <a:cubicBezTo>
                  <a:pt x="9343" y="4344"/>
                  <a:pt x="9343" y="4312"/>
                  <a:pt x="9375" y="4312"/>
                </a:cubicBezTo>
                <a:cubicBezTo>
                  <a:pt x="9406" y="4312"/>
                  <a:pt x="9437" y="4312"/>
                  <a:pt x="9406" y="4375"/>
                </a:cubicBezTo>
                <a:cubicBezTo>
                  <a:pt x="9406" y="4375"/>
                  <a:pt x="9375" y="4406"/>
                  <a:pt x="9406" y="4406"/>
                </a:cubicBezTo>
                <a:cubicBezTo>
                  <a:pt x="9406" y="4406"/>
                  <a:pt x="9437" y="4406"/>
                  <a:pt x="9437" y="4406"/>
                </a:cubicBezTo>
                <a:cubicBezTo>
                  <a:pt x="9468" y="4344"/>
                  <a:pt x="9500" y="4406"/>
                  <a:pt x="9500" y="4406"/>
                </a:cubicBezTo>
                <a:cubicBezTo>
                  <a:pt x="9500" y="4406"/>
                  <a:pt x="9500" y="4406"/>
                  <a:pt x="9500" y="4406"/>
                </a:cubicBezTo>
                <a:cubicBezTo>
                  <a:pt x="9468" y="4406"/>
                  <a:pt x="9437" y="4406"/>
                  <a:pt x="9437" y="4437"/>
                </a:cubicBezTo>
                <a:cubicBezTo>
                  <a:pt x="9437" y="4469"/>
                  <a:pt x="9437" y="4500"/>
                  <a:pt x="9406" y="4500"/>
                </a:cubicBezTo>
                <a:cubicBezTo>
                  <a:pt x="9406" y="4562"/>
                  <a:pt x="9406" y="4594"/>
                  <a:pt x="9406" y="4625"/>
                </a:cubicBezTo>
                <a:cubicBezTo>
                  <a:pt x="9437" y="4562"/>
                  <a:pt x="9500" y="4500"/>
                  <a:pt x="9500" y="4406"/>
                </a:cubicBezTo>
                <a:cubicBezTo>
                  <a:pt x="9500" y="4406"/>
                  <a:pt x="9500" y="4406"/>
                  <a:pt x="9500" y="4406"/>
                </a:cubicBezTo>
                <a:cubicBezTo>
                  <a:pt x="9562" y="4406"/>
                  <a:pt x="9531" y="4344"/>
                  <a:pt x="9562" y="4312"/>
                </a:cubicBezTo>
                <a:cubicBezTo>
                  <a:pt x="9593" y="4281"/>
                  <a:pt x="9625" y="4219"/>
                  <a:pt x="9687" y="4187"/>
                </a:cubicBezTo>
                <a:cubicBezTo>
                  <a:pt x="9718" y="4187"/>
                  <a:pt x="9750" y="4125"/>
                  <a:pt x="9781" y="4094"/>
                </a:cubicBezTo>
                <a:lnTo>
                  <a:pt x="9781" y="4094"/>
                </a:lnTo>
                <a:cubicBezTo>
                  <a:pt x="9781" y="4094"/>
                  <a:pt x="9812" y="4062"/>
                  <a:pt x="9812" y="4031"/>
                </a:cubicBezTo>
                <a:cubicBezTo>
                  <a:pt x="9843" y="3969"/>
                  <a:pt x="9937" y="3875"/>
                  <a:pt x="10000" y="3844"/>
                </a:cubicBezTo>
                <a:cubicBezTo>
                  <a:pt x="9937" y="3937"/>
                  <a:pt x="9906" y="4000"/>
                  <a:pt x="9812" y="4031"/>
                </a:cubicBezTo>
                <a:cubicBezTo>
                  <a:pt x="9781" y="4031"/>
                  <a:pt x="9781" y="4062"/>
                  <a:pt x="9750" y="4094"/>
                </a:cubicBezTo>
                <a:cubicBezTo>
                  <a:pt x="9718" y="4125"/>
                  <a:pt x="9687" y="4156"/>
                  <a:pt x="9687" y="4187"/>
                </a:cubicBezTo>
                <a:cubicBezTo>
                  <a:pt x="9656" y="4250"/>
                  <a:pt x="9625" y="4281"/>
                  <a:pt x="9593" y="4344"/>
                </a:cubicBezTo>
                <a:cubicBezTo>
                  <a:pt x="9593" y="4344"/>
                  <a:pt x="9593" y="4375"/>
                  <a:pt x="9593" y="4375"/>
                </a:cubicBezTo>
                <a:cubicBezTo>
                  <a:pt x="9625" y="4375"/>
                  <a:pt x="9656" y="4437"/>
                  <a:pt x="9687" y="4375"/>
                </a:cubicBezTo>
                <a:cubicBezTo>
                  <a:pt x="9687" y="4375"/>
                  <a:pt x="9687" y="4375"/>
                  <a:pt x="9687" y="4375"/>
                </a:cubicBezTo>
                <a:cubicBezTo>
                  <a:pt x="9718" y="4375"/>
                  <a:pt x="9718" y="4406"/>
                  <a:pt x="9718" y="4406"/>
                </a:cubicBezTo>
                <a:cubicBezTo>
                  <a:pt x="9656" y="4437"/>
                  <a:pt x="9656" y="4500"/>
                  <a:pt x="9718" y="4531"/>
                </a:cubicBezTo>
                <a:cubicBezTo>
                  <a:pt x="9718" y="4531"/>
                  <a:pt x="9718" y="4531"/>
                  <a:pt x="9718" y="4562"/>
                </a:cubicBezTo>
                <a:cubicBezTo>
                  <a:pt x="9687" y="4562"/>
                  <a:pt x="9687" y="4562"/>
                  <a:pt x="9687" y="4562"/>
                </a:cubicBezTo>
                <a:cubicBezTo>
                  <a:pt x="9625" y="4469"/>
                  <a:pt x="9625" y="4562"/>
                  <a:pt x="9625" y="4562"/>
                </a:cubicBezTo>
                <a:cubicBezTo>
                  <a:pt x="9593" y="4594"/>
                  <a:pt x="9593" y="4594"/>
                  <a:pt x="9593" y="4594"/>
                </a:cubicBezTo>
                <a:cubicBezTo>
                  <a:pt x="9562" y="4687"/>
                  <a:pt x="9562" y="4750"/>
                  <a:pt x="9500" y="4781"/>
                </a:cubicBezTo>
                <a:cubicBezTo>
                  <a:pt x="9468" y="4781"/>
                  <a:pt x="9468" y="4781"/>
                  <a:pt x="9468" y="4781"/>
                </a:cubicBezTo>
                <a:cubicBezTo>
                  <a:pt x="9468" y="4781"/>
                  <a:pt x="9468" y="4781"/>
                  <a:pt x="9500" y="4781"/>
                </a:cubicBezTo>
                <a:cubicBezTo>
                  <a:pt x="9500" y="4812"/>
                  <a:pt x="9468" y="4844"/>
                  <a:pt x="9468" y="4875"/>
                </a:cubicBezTo>
                <a:cubicBezTo>
                  <a:pt x="9406" y="5000"/>
                  <a:pt x="9312" y="5094"/>
                  <a:pt x="9281" y="5219"/>
                </a:cubicBezTo>
                <a:cubicBezTo>
                  <a:pt x="9218" y="5250"/>
                  <a:pt x="9218" y="5312"/>
                  <a:pt x="9187" y="5375"/>
                </a:cubicBezTo>
                <a:cubicBezTo>
                  <a:pt x="9156" y="5375"/>
                  <a:pt x="9156" y="5406"/>
                  <a:pt x="9187" y="5406"/>
                </a:cubicBezTo>
                <a:cubicBezTo>
                  <a:pt x="9187" y="5437"/>
                  <a:pt x="9187" y="5406"/>
                  <a:pt x="9218" y="5406"/>
                </a:cubicBezTo>
                <a:cubicBezTo>
                  <a:pt x="9218" y="5375"/>
                  <a:pt x="9218" y="5344"/>
                  <a:pt x="9250" y="5344"/>
                </a:cubicBezTo>
                <a:cubicBezTo>
                  <a:pt x="9218" y="5281"/>
                  <a:pt x="9281" y="5250"/>
                  <a:pt x="9281" y="5219"/>
                </a:cubicBezTo>
                <a:cubicBezTo>
                  <a:pt x="9343" y="5187"/>
                  <a:pt x="9343" y="5125"/>
                  <a:pt x="9375" y="5094"/>
                </a:cubicBezTo>
                <a:cubicBezTo>
                  <a:pt x="9375" y="5094"/>
                  <a:pt x="9406" y="5094"/>
                  <a:pt x="9406" y="5094"/>
                </a:cubicBezTo>
                <a:cubicBezTo>
                  <a:pt x="9437" y="5000"/>
                  <a:pt x="9468" y="4875"/>
                  <a:pt x="9593" y="4844"/>
                </a:cubicBezTo>
                <a:cubicBezTo>
                  <a:pt x="9593" y="4781"/>
                  <a:pt x="9625" y="4781"/>
                  <a:pt x="9656" y="4750"/>
                </a:cubicBezTo>
                <a:cubicBezTo>
                  <a:pt x="9656" y="4750"/>
                  <a:pt x="9656" y="4750"/>
                  <a:pt x="9656" y="4781"/>
                </a:cubicBezTo>
                <a:lnTo>
                  <a:pt x="9656" y="4781"/>
                </a:lnTo>
                <a:cubicBezTo>
                  <a:pt x="9656" y="4812"/>
                  <a:pt x="9625" y="4844"/>
                  <a:pt x="9593" y="4844"/>
                </a:cubicBezTo>
                <a:cubicBezTo>
                  <a:pt x="9593" y="4844"/>
                  <a:pt x="9593" y="4844"/>
                  <a:pt x="9593" y="4844"/>
                </a:cubicBezTo>
                <a:cubicBezTo>
                  <a:pt x="9593" y="4875"/>
                  <a:pt x="9625" y="4875"/>
                  <a:pt x="9625" y="4906"/>
                </a:cubicBezTo>
                <a:cubicBezTo>
                  <a:pt x="9625" y="4906"/>
                  <a:pt x="9656" y="4875"/>
                  <a:pt x="9656" y="4875"/>
                </a:cubicBezTo>
                <a:cubicBezTo>
                  <a:pt x="9687" y="4875"/>
                  <a:pt x="9687" y="4812"/>
                  <a:pt x="9718" y="4844"/>
                </a:cubicBezTo>
                <a:cubicBezTo>
                  <a:pt x="9718" y="4875"/>
                  <a:pt x="9687" y="4875"/>
                  <a:pt x="9687" y="4906"/>
                </a:cubicBezTo>
                <a:cubicBezTo>
                  <a:pt x="9656" y="4937"/>
                  <a:pt x="9625" y="4937"/>
                  <a:pt x="9625" y="4906"/>
                </a:cubicBezTo>
                <a:cubicBezTo>
                  <a:pt x="9625" y="4906"/>
                  <a:pt x="9625" y="4906"/>
                  <a:pt x="9625" y="4906"/>
                </a:cubicBezTo>
                <a:cubicBezTo>
                  <a:pt x="9562" y="4875"/>
                  <a:pt x="9531" y="4906"/>
                  <a:pt x="9500" y="4969"/>
                </a:cubicBezTo>
                <a:lnTo>
                  <a:pt x="9500" y="4969"/>
                </a:lnTo>
                <a:cubicBezTo>
                  <a:pt x="9468" y="5031"/>
                  <a:pt x="9437" y="5062"/>
                  <a:pt x="9406" y="5094"/>
                </a:cubicBezTo>
                <a:cubicBezTo>
                  <a:pt x="9406" y="5094"/>
                  <a:pt x="9375" y="5094"/>
                  <a:pt x="9375" y="5094"/>
                </a:cubicBezTo>
                <a:cubicBezTo>
                  <a:pt x="9375" y="5187"/>
                  <a:pt x="9312" y="5250"/>
                  <a:pt x="9281" y="5312"/>
                </a:cubicBezTo>
                <a:cubicBezTo>
                  <a:pt x="9312" y="5312"/>
                  <a:pt x="9312" y="5312"/>
                  <a:pt x="9343" y="5312"/>
                </a:cubicBezTo>
                <a:cubicBezTo>
                  <a:pt x="9312" y="5344"/>
                  <a:pt x="9312" y="5375"/>
                  <a:pt x="9281" y="5406"/>
                </a:cubicBezTo>
                <a:cubicBezTo>
                  <a:pt x="9312" y="5375"/>
                  <a:pt x="9312" y="5344"/>
                  <a:pt x="9343" y="5312"/>
                </a:cubicBezTo>
                <a:cubicBezTo>
                  <a:pt x="9375" y="5281"/>
                  <a:pt x="9406" y="5219"/>
                  <a:pt x="9437" y="5156"/>
                </a:cubicBezTo>
                <a:cubicBezTo>
                  <a:pt x="9468" y="5125"/>
                  <a:pt x="9500" y="5062"/>
                  <a:pt x="9562" y="5031"/>
                </a:cubicBezTo>
                <a:cubicBezTo>
                  <a:pt x="9531" y="5094"/>
                  <a:pt x="9500" y="5156"/>
                  <a:pt x="9437" y="5187"/>
                </a:cubicBezTo>
                <a:cubicBezTo>
                  <a:pt x="9437" y="5187"/>
                  <a:pt x="9437" y="5187"/>
                  <a:pt x="9437" y="5187"/>
                </a:cubicBezTo>
                <a:cubicBezTo>
                  <a:pt x="9406" y="5250"/>
                  <a:pt x="9375" y="5312"/>
                  <a:pt x="9343" y="5375"/>
                </a:cubicBezTo>
                <a:cubicBezTo>
                  <a:pt x="9343" y="5375"/>
                  <a:pt x="9312" y="5406"/>
                  <a:pt x="9343" y="5406"/>
                </a:cubicBezTo>
                <a:cubicBezTo>
                  <a:pt x="9406" y="5406"/>
                  <a:pt x="9375" y="5437"/>
                  <a:pt x="9375" y="5469"/>
                </a:cubicBezTo>
                <a:cubicBezTo>
                  <a:pt x="9343" y="5531"/>
                  <a:pt x="9281" y="5594"/>
                  <a:pt x="9312" y="5687"/>
                </a:cubicBezTo>
                <a:cubicBezTo>
                  <a:pt x="9343" y="5687"/>
                  <a:pt x="9343" y="5625"/>
                  <a:pt x="9375" y="5625"/>
                </a:cubicBezTo>
                <a:cubicBezTo>
                  <a:pt x="9406" y="5594"/>
                  <a:pt x="9406" y="5531"/>
                  <a:pt x="9500" y="5500"/>
                </a:cubicBezTo>
                <a:cubicBezTo>
                  <a:pt x="9468" y="5562"/>
                  <a:pt x="9406" y="5594"/>
                  <a:pt x="9375" y="5656"/>
                </a:cubicBezTo>
                <a:cubicBezTo>
                  <a:pt x="9375" y="5687"/>
                  <a:pt x="9343" y="5687"/>
                  <a:pt x="9343" y="5719"/>
                </a:cubicBezTo>
                <a:cubicBezTo>
                  <a:pt x="9312" y="5781"/>
                  <a:pt x="9281" y="5844"/>
                  <a:pt x="9250" y="5937"/>
                </a:cubicBezTo>
                <a:cubicBezTo>
                  <a:pt x="9250" y="5937"/>
                  <a:pt x="9218" y="5969"/>
                  <a:pt x="9250" y="5969"/>
                </a:cubicBezTo>
                <a:cubicBezTo>
                  <a:pt x="9250" y="6031"/>
                  <a:pt x="9218" y="6094"/>
                  <a:pt x="9187" y="6156"/>
                </a:cubicBezTo>
                <a:cubicBezTo>
                  <a:pt x="9218" y="6094"/>
                  <a:pt x="9250" y="6031"/>
                  <a:pt x="9250" y="5969"/>
                </a:cubicBezTo>
                <a:cubicBezTo>
                  <a:pt x="9343" y="5875"/>
                  <a:pt x="9375" y="5750"/>
                  <a:pt x="9500" y="5687"/>
                </a:cubicBezTo>
                <a:cubicBezTo>
                  <a:pt x="9500" y="5656"/>
                  <a:pt x="9531" y="5625"/>
                  <a:pt x="9562" y="5625"/>
                </a:cubicBezTo>
                <a:cubicBezTo>
                  <a:pt x="9562" y="5656"/>
                  <a:pt x="9531" y="5687"/>
                  <a:pt x="9500" y="5719"/>
                </a:cubicBezTo>
                <a:cubicBezTo>
                  <a:pt x="9500" y="5719"/>
                  <a:pt x="9500" y="5719"/>
                  <a:pt x="9500" y="5719"/>
                </a:cubicBezTo>
                <a:cubicBezTo>
                  <a:pt x="9437" y="5781"/>
                  <a:pt x="9343" y="5844"/>
                  <a:pt x="9343" y="5969"/>
                </a:cubicBezTo>
                <a:cubicBezTo>
                  <a:pt x="9406" y="5937"/>
                  <a:pt x="9437" y="5875"/>
                  <a:pt x="9468" y="5812"/>
                </a:cubicBezTo>
                <a:cubicBezTo>
                  <a:pt x="9500" y="5781"/>
                  <a:pt x="9500" y="5750"/>
                  <a:pt x="9531" y="5750"/>
                </a:cubicBezTo>
                <a:cubicBezTo>
                  <a:pt x="9625" y="5719"/>
                  <a:pt x="9656" y="5656"/>
                  <a:pt x="9687" y="5594"/>
                </a:cubicBezTo>
                <a:lnTo>
                  <a:pt x="9687" y="5594"/>
                </a:lnTo>
                <a:cubicBezTo>
                  <a:pt x="9625" y="5625"/>
                  <a:pt x="9562" y="5656"/>
                  <a:pt x="9531" y="5750"/>
                </a:cubicBezTo>
                <a:cubicBezTo>
                  <a:pt x="9531" y="5812"/>
                  <a:pt x="9468" y="5875"/>
                  <a:pt x="9406" y="5937"/>
                </a:cubicBezTo>
                <a:cubicBezTo>
                  <a:pt x="9375" y="6000"/>
                  <a:pt x="9343" y="6062"/>
                  <a:pt x="9343" y="6156"/>
                </a:cubicBezTo>
                <a:cubicBezTo>
                  <a:pt x="9343" y="6156"/>
                  <a:pt x="9343" y="6187"/>
                  <a:pt x="9343" y="6187"/>
                </a:cubicBezTo>
                <a:cubicBezTo>
                  <a:pt x="9375" y="6187"/>
                  <a:pt x="9343" y="6156"/>
                  <a:pt x="9375" y="6156"/>
                </a:cubicBezTo>
                <a:cubicBezTo>
                  <a:pt x="9406" y="6094"/>
                  <a:pt x="9437" y="6031"/>
                  <a:pt x="9500" y="5969"/>
                </a:cubicBezTo>
                <a:cubicBezTo>
                  <a:pt x="9500" y="5937"/>
                  <a:pt x="9500" y="5906"/>
                  <a:pt x="9531" y="5937"/>
                </a:cubicBezTo>
                <a:cubicBezTo>
                  <a:pt x="9562" y="5937"/>
                  <a:pt x="9531" y="5969"/>
                  <a:pt x="9531" y="5969"/>
                </a:cubicBezTo>
                <a:cubicBezTo>
                  <a:pt x="9437" y="6062"/>
                  <a:pt x="9406" y="6156"/>
                  <a:pt x="9375" y="6250"/>
                </a:cubicBezTo>
                <a:cubicBezTo>
                  <a:pt x="9343" y="6250"/>
                  <a:pt x="9343" y="6281"/>
                  <a:pt x="9343" y="6281"/>
                </a:cubicBezTo>
                <a:cubicBezTo>
                  <a:pt x="9375" y="6312"/>
                  <a:pt x="9375" y="6281"/>
                  <a:pt x="9406" y="6281"/>
                </a:cubicBezTo>
                <a:cubicBezTo>
                  <a:pt x="9406" y="6281"/>
                  <a:pt x="9406" y="6281"/>
                  <a:pt x="9406" y="6281"/>
                </a:cubicBezTo>
                <a:cubicBezTo>
                  <a:pt x="9406" y="6281"/>
                  <a:pt x="9406" y="6281"/>
                  <a:pt x="9406" y="6281"/>
                </a:cubicBezTo>
                <a:cubicBezTo>
                  <a:pt x="9406" y="6250"/>
                  <a:pt x="9437" y="6219"/>
                  <a:pt x="9468" y="6187"/>
                </a:cubicBezTo>
                <a:cubicBezTo>
                  <a:pt x="9500" y="6187"/>
                  <a:pt x="9531" y="6156"/>
                  <a:pt x="9531" y="6125"/>
                </a:cubicBezTo>
                <a:lnTo>
                  <a:pt x="9531" y="6125"/>
                </a:lnTo>
                <a:cubicBezTo>
                  <a:pt x="9500" y="6156"/>
                  <a:pt x="9468" y="6156"/>
                  <a:pt x="9468" y="6187"/>
                </a:cubicBezTo>
                <a:cubicBezTo>
                  <a:pt x="9468" y="6250"/>
                  <a:pt x="9437" y="6281"/>
                  <a:pt x="9406" y="6281"/>
                </a:cubicBezTo>
                <a:cubicBezTo>
                  <a:pt x="9406" y="6281"/>
                  <a:pt x="9406" y="6281"/>
                  <a:pt x="9406" y="6281"/>
                </a:cubicBezTo>
                <a:cubicBezTo>
                  <a:pt x="9406" y="6344"/>
                  <a:pt x="9343" y="6375"/>
                  <a:pt x="9343" y="6437"/>
                </a:cubicBezTo>
                <a:cubicBezTo>
                  <a:pt x="9343" y="6437"/>
                  <a:pt x="9312" y="6469"/>
                  <a:pt x="9312" y="6469"/>
                </a:cubicBezTo>
                <a:cubicBezTo>
                  <a:pt x="9312" y="6437"/>
                  <a:pt x="9281" y="6437"/>
                  <a:pt x="9281" y="6406"/>
                </a:cubicBezTo>
                <a:cubicBezTo>
                  <a:pt x="9281" y="6437"/>
                  <a:pt x="9312" y="6437"/>
                  <a:pt x="9312" y="6469"/>
                </a:cubicBezTo>
                <a:cubicBezTo>
                  <a:pt x="9312" y="6469"/>
                  <a:pt x="9281" y="6500"/>
                  <a:pt x="9281" y="6500"/>
                </a:cubicBezTo>
                <a:cubicBezTo>
                  <a:pt x="9281" y="6531"/>
                  <a:pt x="9281" y="6531"/>
                  <a:pt x="9281" y="6531"/>
                </a:cubicBezTo>
                <a:cubicBezTo>
                  <a:pt x="9281" y="6531"/>
                  <a:pt x="9281" y="6531"/>
                  <a:pt x="9281" y="6500"/>
                </a:cubicBezTo>
                <a:cubicBezTo>
                  <a:pt x="9281" y="6531"/>
                  <a:pt x="9312" y="6531"/>
                  <a:pt x="9312" y="6531"/>
                </a:cubicBezTo>
                <a:cubicBezTo>
                  <a:pt x="9375" y="6531"/>
                  <a:pt x="9437" y="6469"/>
                  <a:pt x="9406" y="6406"/>
                </a:cubicBezTo>
                <a:cubicBezTo>
                  <a:pt x="9406" y="6406"/>
                  <a:pt x="9375" y="6437"/>
                  <a:pt x="9375" y="6469"/>
                </a:cubicBezTo>
                <a:lnTo>
                  <a:pt x="9375" y="6469"/>
                </a:lnTo>
                <a:cubicBezTo>
                  <a:pt x="9343" y="6500"/>
                  <a:pt x="9343" y="6500"/>
                  <a:pt x="9312" y="6531"/>
                </a:cubicBezTo>
                <a:cubicBezTo>
                  <a:pt x="9312" y="6562"/>
                  <a:pt x="9312" y="6594"/>
                  <a:pt x="9312" y="6625"/>
                </a:cubicBezTo>
                <a:cubicBezTo>
                  <a:pt x="9281" y="6625"/>
                  <a:pt x="9250" y="6625"/>
                  <a:pt x="9281" y="6656"/>
                </a:cubicBezTo>
                <a:cubicBezTo>
                  <a:pt x="9281" y="6656"/>
                  <a:pt x="9281" y="6656"/>
                  <a:pt x="9281" y="6656"/>
                </a:cubicBezTo>
                <a:cubicBezTo>
                  <a:pt x="9312" y="6656"/>
                  <a:pt x="9312" y="6656"/>
                  <a:pt x="9312" y="6625"/>
                </a:cubicBezTo>
                <a:cubicBezTo>
                  <a:pt x="9343" y="6625"/>
                  <a:pt x="9343" y="6625"/>
                  <a:pt x="9375" y="6594"/>
                </a:cubicBezTo>
                <a:cubicBezTo>
                  <a:pt x="9343" y="6687"/>
                  <a:pt x="9281" y="6750"/>
                  <a:pt x="9218" y="6812"/>
                </a:cubicBezTo>
                <a:cubicBezTo>
                  <a:pt x="9125" y="6906"/>
                  <a:pt x="9062" y="6969"/>
                  <a:pt x="8968" y="7062"/>
                </a:cubicBezTo>
                <a:cubicBezTo>
                  <a:pt x="8968" y="7094"/>
                  <a:pt x="8937" y="7094"/>
                  <a:pt x="8937" y="7125"/>
                </a:cubicBezTo>
                <a:cubicBezTo>
                  <a:pt x="8937" y="7125"/>
                  <a:pt x="8968" y="7156"/>
                  <a:pt x="8968" y="7125"/>
                </a:cubicBezTo>
                <a:cubicBezTo>
                  <a:pt x="8968" y="7125"/>
                  <a:pt x="9000" y="7125"/>
                  <a:pt x="9000" y="7094"/>
                </a:cubicBezTo>
                <a:cubicBezTo>
                  <a:pt x="9031" y="7062"/>
                  <a:pt x="9093" y="7031"/>
                  <a:pt x="9125" y="7000"/>
                </a:cubicBezTo>
                <a:cubicBezTo>
                  <a:pt x="9187" y="6937"/>
                  <a:pt x="9281" y="6844"/>
                  <a:pt x="9343" y="6781"/>
                </a:cubicBezTo>
                <a:lnTo>
                  <a:pt x="9343" y="6781"/>
                </a:lnTo>
                <a:cubicBezTo>
                  <a:pt x="9281" y="6844"/>
                  <a:pt x="9250" y="6969"/>
                  <a:pt x="9125" y="7031"/>
                </a:cubicBezTo>
                <a:cubicBezTo>
                  <a:pt x="9125" y="7094"/>
                  <a:pt x="9125" y="7094"/>
                  <a:pt x="9156" y="7094"/>
                </a:cubicBezTo>
                <a:cubicBezTo>
                  <a:pt x="9156" y="7094"/>
                  <a:pt x="9156" y="7094"/>
                  <a:pt x="9156" y="7094"/>
                </a:cubicBezTo>
                <a:cubicBezTo>
                  <a:pt x="9187" y="7094"/>
                  <a:pt x="9187" y="7062"/>
                  <a:pt x="9187" y="7062"/>
                </a:cubicBezTo>
                <a:cubicBezTo>
                  <a:pt x="9218" y="7000"/>
                  <a:pt x="9312" y="6969"/>
                  <a:pt x="9343" y="6937"/>
                </a:cubicBezTo>
                <a:cubicBezTo>
                  <a:pt x="9343" y="6906"/>
                  <a:pt x="9343" y="6906"/>
                  <a:pt x="9375" y="6875"/>
                </a:cubicBezTo>
                <a:cubicBezTo>
                  <a:pt x="9375" y="6875"/>
                  <a:pt x="9375" y="6875"/>
                  <a:pt x="9375" y="6875"/>
                </a:cubicBezTo>
                <a:cubicBezTo>
                  <a:pt x="9375" y="6844"/>
                  <a:pt x="9406" y="6812"/>
                  <a:pt x="9437" y="6812"/>
                </a:cubicBezTo>
                <a:cubicBezTo>
                  <a:pt x="9468" y="6875"/>
                  <a:pt x="9406" y="6875"/>
                  <a:pt x="9406" y="6906"/>
                </a:cubicBezTo>
                <a:cubicBezTo>
                  <a:pt x="9406" y="6906"/>
                  <a:pt x="9406" y="6906"/>
                  <a:pt x="9406" y="6906"/>
                </a:cubicBezTo>
                <a:cubicBezTo>
                  <a:pt x="9406" y="6906"/>
                  <a:pt x="9406" y="6906"/>
                  <a:pt x="9406" y="6906"/>
                </a:cubicBezTo>
                <a:cubicBezTo>
                  <a:pt x="9375" y="6906"/>
                  <a:pt x="9375" y="6937"/>
                  <a:pt x="9375" y="6937"/>
                </a:cubicBezTo>
                <a:cubicBezTo>
                  <a:pt x="9375" y="6937"/>
                  <a:pt x="9375" y="6937"/>
                  <a:pt x="9375" y="6937"/>
                </a:cubicBezTo>
                <a:lnTo>
                  <a:pt x="9375" y="6937"/>
                </a:lnTo>
                <a:cubicBezTo>
                  <a:pt x="9343" y="7000"/>
                  <a:pt x="9281" y="7031"/>
                  <a:pt x="9218" y="7094"/>
                </a:cubicBezTo>
                <a:cubicBezTo>
                  <a:pt x="9187" y="7156"/>
                  <a:pt x="9093" y="7187"/>
                  <a:pt x="9062" y="7250"/>
                </a:cubicBezTo>
                <a:cubicBezTo>
                  <a:pt x="9062" y="7281"/>
                  <a:pt x="9031" y="7281"/>
                  <a:pt x="9031" y="7312"/>
                </a:cubicBezTo>
                <a:cubicBezTo>
                  <a:pt x="9000" y="7312"/>
                  <a:pt x="9000" y="7344"/>
                  <a:pt x="9000" y="7375"/>
                </a:cubicBezTo>
                <a:cubicBezTo>
                  <a:pt x="9000" y="7375"/>
                  <a:pt x="9000" y="7375"/>
                  <a:pt x="9031" y="7375"/>
                </a:cubicBezTo>
                <a:cubicBezTo>
                  <a:pt x="9062" y="7375"/>
                  <a:pt x="9062" y="7375"/>
                  <a:pt x="9093" y="7344"/>
                </a:cubicBezTo>
                <a:cubicBezTo>
                  <a:pt x="9093" y="7312"/>
                  <a:pt x="9093" y="7281"/>
                  <a:pt x="9093" y="7281"/>
                </a:cubicBezTo>
                <a:cubicBezTo>
                  <a:pt x="9156" y="7312"/>
                  <a:pt x="9187" y="7219"/>
                  <a:pt x="9218" y="7219"/>
                </a:cubicBezTo>
                <a:cubicBezTo>
                  <a:pt x="9250" y="7156"/>
                  <a:pt x="9312" y="7125"/>
                  <a:pt x="9343" y="7062"/>
                </a:cubicBezTo>
                <a:cubicBezTo>
                  <a:pt x="9406" y="7031"/>
                  <a:pt x="9437" y="7000"/>
                  <a:pt x="9468" y="6906"/>
                </a:cubicBezTo>
                <a:cubicBezTo>
                  <a:pt x="9468" y="6906"/>
                  <a:pt x="9500" y="6906"/>
                  <a:pt x="9500" y="6906"/>
                </a:cubicBezTo>
                <a:cubicBezTo>
                  <a:pt x="9531" y="6906"/>
                  <a:pt x="9531" y="6937"/>
                  <a:pt x="9500" y="6937"/>
                </a:cubicBezTo>
                <a:cubicBezTo>
                  <a:pt x="9437" y="7031"/>
                  <a:pt x="9343" y="7156"/>
                  <a:pt x="9250" y="7250"/>
                </a:cubicBezTo>
                <a:cubicBezTo>
                  <a:pt x="9250" y="7250"/>
                  <a:pt x="9250" y="7250"/>
                  <a:pt x="9250" y="7250"/>
                </a:cubicBezTo>
                <a:cubicBezTo>
                  <a:pt x="9250" y="7250"/>
                  <a:pt x="9218" y="7281"/>
                  <a:pt x="9218" y="7281"/>
                </a:cubicBezTo>
                <a:cubicBezTo>
                  <a:pt x="9218" y="7281"/>
                  <a:pt x="9218" y="7281"/>
                  <a:pt x="9218" y="7281"/>
                </a:cubicBezTo>
                <a:cubicBezTo>
                  <a:pt x="9156" y="7344"/>
                  <a:pt x="9093" y="7406"/>
                  <a:pt x="9031" y="7469"/>
                </a:cubicBezTo>
                <a:cubicBezTo>
                  <a:pt x="9031" y="7469"/>
                  <a:pt x="9031" y="7500"/>
                  <a:pt x="9031" y="7500"/>
                </a:cubicBezTo>
                <a:cubicBezTo>
                  <a:pt x="9031" y="7500"/>
                  <a:pt x="9031" y="7500"/>
                  <a:pt x="9000" y="7500"/>
                </a:cubicBezTo>
                <a:cubicBezTo>
                  <a:pt x="9000" y="7500"/>
                  <a:pt x="9000" y="7500"/>
                  <a:pt x="9000" y="7500"/>
                </a:cubicBezTo>
                <a:cubicBezTo>
                  <a:pt x="9031" y="7500"/>
                  <a:pt x="9031" y="7500"/>
                  <a:pt x="9031" y="7531"/>
                </a:cubicBezTo>
                <a:cubicBezTo>
                  <a:pt x="9031" y="7500"/>
                  <a:pt x="9031" y="7500"/>
                  <a:pt x="9000" y="7500"/>
                </a:cubicBezTo>
                <a:cubicBezTo>
                  <a:pt x="9031" y="7500"/>
                  <a:pt x="9031" y="7500"/>
                  <a:pt x="9031" y="7500"/>
                </a:cubicBezTo>
                <a:cubicBezTo>
                  <a:pt x="9062" y="7500"/>
                  <a:pt x="9125" y="7531"/>
                  <a:pt x="9125" y="7469"/>
                </a:cubicBezTo>
                <a:cubicBezTo>
                  <a:pt x="9125" y="7437"/>
                  <a:pt x="9187" y="7406"/>
                  <a:pt x="9218" y="7406"/>
                </a:cubicBezTo>
                <a:cubicBezTo>
                  <a:pt x="9218" y="7375"/>
                  <a:pt x="9218" y="7375"/>
                  <a:pt x="9250" y="7375"/>
                </a:cubicBezTo>
                <a:cubicBezTo>
                  <a:pt x="9250" y="7375"/>
                  <a:pt x="9281" y="7281"/>
                  <a:pt x="9312" y="7344"/>
                </a:cubicBezTo>
                <a:cubicBezTo>
                  <a:pt x="9312" y="7344"/>
                  <a:pt x="9281" y="7375"/>
                  <a:pt x="9250" y="7406"/>
                </a:cubicBezTo>
                <a:lnTo>
                  <a:pt x="9250" y="7406"/>
                </a:lnTo>
                <a:cubicBezTo>
                  <a:pt x="9250" y="7406"/>
                  <a:pt x="9250" y="7406"/>
                  <a:pt x="9218" y="7406"/>
                </a:cubicBezTo>
                <a:cubicBezTo>
                  <a:pt x="9218" y="7406"/>
                  <a:pt x="9218" y="7437"/>
                  <a:pt x="9218" y="7437"/>
                </a:cubicBezTo>
                <a:cubicBezTo>
                  <a:pt x="9218" y="7437"/>
                  <a:pt x="9218" y="7437"/>
                  <a:pt x="9187" y="7437"/>
                </a:cubicBezTo>
                <a:cubicBezTo>
                  <a:pt x="9156" y="7531"/>
                  <a:pt x="9093" y="7562"/>
                  <a:pt x="9031" y="7625"/>
                </a:cubicBezTo>
                <a:cubicBezTo>
                  <a:pt x="8968" y="7687"/>
                  <a:pt x="8937" y="7750"/>
                  <a:pt x="8875" y="7812"/>
                </a:cubicBezTo>
                <a:cubicBezTo>
                  <a:pt x="8906" y="7812"/>
                  <a:pt x="8937" y="7781"/>
                  <a:pt x="8968" y="7781"/>
                </a:cubicBezTo>
                <a:cubicBezTo>
                  <a:pt x="8937" y="7812"/>
                  <a:pt x="8906" y="7875"/>
                  <a:pt x="8906" y="7906"/>
                </a:cubicBezTo>
                <a:cubicBezTo>
                  <a:pt x="8906" y="7875"/>
                  <a:pt x="8937" y="7812"/>
                  <a:pt x="8968" y="7781"/>
                </a:cubicBezTo>
                <a:cubicBezTo>
                  <a:pt x="8968" y="7781"/>
                  <a:pt x="8968" y="7750"/>
                  <a:pt x="9000" y="7750"/>
                </a:cubicBezTo>
                <a:cubicBezTo>
                  <a:pt x="9062" y="7719"/>
                  <a:pt x="9093" y="7625"/>
                  <a:pt x="9156" y="7594"/>
                </a:cubicBezTo>
                <a:cubicBezTo>
                  <a:pt x="9156" y="7562"/>
                  <a:pt x="9156" y="7531"/>
                  <a:pt x="9218" y="7531"/>
                </a:cubicBezTo>
                <a:cubicBezTo>
                  <a:pt x="9250" y="7562"/>
                  <a:pt x="9250" y="7531"/>
                  <a:pt x="9250" y="7500"/>
                </a:cubicBezTo>
                <a:cubicBezTo>
                  <a:pt x="9281" y="7469"/>
                  <a:pt x="9312" y="7469"/>
                  <a:pt x="9343" y="7469"/>
                </a:cubicBezTo>
                <a:cubicBezTo>
                  <a:pt x="9375" y="7375"/>
                  <a:pt x="9437" y="7344"/>
                  <a:pt x="9500" y="7281"/>
                </a:cubicBezTo>
                <a:cubicBezTo>
                  <a:pt x="9500" y="7281"/>
                  <a:pt x="9500" y="7281"/>
                  <a:pt x="9531" y="7281"/>
                </a:cubicBezTo>
                <a:cubicBezTo>
                  <a:pt x="9531" y="7281"/>
                  <a:pt x="9531" y="7312"/>
                  <a:pt x="9500" y="7312"/>
                </a:cubicBezTo>
                <a:cubicBezTo>
                  <a:pt x="9468" y="7375"/>
                  <a:pt x="9406" y="7437"/>
                  <a:pt x="9343" y="7469"/>
                </a:cubicBezTo>
                <a:cubicBezTo>
                  <a:pt x="9343" y="7469"/>
                  <a:pt x="9343" y="7469"/>
                  <a:pt x="9343" y="7469"/>
                </a:cubicBezTo>
                <a:cubicBezTo>
                  <a:pt x="9312" y="7531"/>
                  <a:pt x="9281" y="7594"/>
                  <a:pt x="9218" y="7625"/>
                </a:cubicBezTo>
                <a:cubicBezTo>
                  <a:pt x="9156" y="7656"/>
                  <a:pt x="9125" y="7719"/>
                  <a:pt x="9062" y="7750"/>
                </a:cubicBezTo>
                <a:cubicBezTo>
                  <a:pt x="9000" y="7812"/>
                  <a:pt x="9000" y="7875"/>
                  <a:pt x="8937" y="7906"/>
                </a:cubicBezTo>
                <a:cubicBezTo>
                  <a:pt x="8906" y="7937"/>
                  <a:pt x="8875" y="7969"/>
                  <a:pt x="8875" y="8000"/>
                </a:cubicBezTo>
                <a:cubicBezTo>
                  <a:pt x="8875" y="8031"/>
                  <a:pt x="8875" y="8031"/>
                  <a:pt x="8875" y="8062"/>
                </a:cubicBezTo>
                <a:cubicBezTo>
                  <a:pt x="8906" y="8062"/>
                  <a:pt x="8906" y="8062"/>
                  <a:pt x="8906" y="8031"/>
                </a:cubicBezTo>
                <a:cubicBezTo>
                  <a:pt x="8937" y="7969"/>
                  <a:pt x="9000" y="7969"/>
                  <a:pt x="9000" y="7937"/>
                </a:cubicBezTo>
                <a:cubicBezTo>
                  <a:pt x="9031" y="7844"/>
                  <a:pt x="9156" y="7844"/>
                  <a:pt x="9125" y="7750"/>
                </a:cubicBezTo>
                <a:cubicBezTo>
                  <a:pt x="9125" y="7750"/>
                  <a:pt x="9125" y="7750"/>
                  <a:pt x="9156" y="7750"/>
                </a:cubicBezTo>
                <a:cubicBezTo>
                  <a:pt x="9187" y="7750"/>
                  <a:pt x="9218" y="7719"/>
                  <a:pt x="9250" y="7687"/>
                </a:cubicBezTo>
                <a:cubicBezTo>
                  <a:pt x="9281" y="7687"/>
                  <a:pt x="9281" y="7687"/>
                  <a:pt x="9281" y="7687"/>
                </a:cubicBezTo>
                <a:cubicBezTo>
                  <a:pt x="9281" y="7719"/>
                  <a:pt x="9281" y="7719"/>
                  <a:pt x="9250" y="7719"/>
                </a:cubicBezTo>
                <a:cubicBezTo>
                  <a:pt x="9187" y="7812"/>
                  <a:pt x="9093" y="7906"/>
                  <a:pt x="9000" y="8000"/>
                </a:cubicBezTo>
                <a:cubicBezTo>
                  <a:pt x="8968" y="8000"/>
                  <a:pt x="8968" y="8031"/>
                  <a:pt x="8968" y="8062"/>
                </a:cubicBezTo>
                <a:cubicBezTo>
                  <a:pt x="8968" y="8062"/>
                  <a:pt x="8968" y="8094"/>
                  <a:pt x="8937" y="8094"/>
                </a:cubicBezTo>
                <a:cubicBezTo>
                  <a:pt x="8875" y="8156"/>
                  <a:pt x="8843" y="8250"/>
                  <a:pt x="8781" y="8312"/>
                </a:cubicBezTo>
                <a:cubicBezTo>
                  <a:pt x="8781" y="8344"/>
                  <a:pt x="8781" y="8344"/>
                  <a:pt x="8750" y="8344"/>
                </a:cubicBezTo>
                <a:cubicBezTo>
                  <a:pt x="8750" y="8344"/>
                  <a:pt x="8750" y="8312"/>
                  <a:pt x="8750" y="8312"/>
                </a:cubicBezTo>
                <a:cubicBezTo>
                  <a:pt x="8781" y="8281"/>
                  <a:pt x="8812" y="8250"/>
                  <a:pt x="8781" y="8187"/>
                </a:cubicBezTo>
                <a:cubicBezTo>
                  <a:pt x="8718" y="8250"/>
                  <a:pt x="8687" y="8281"/>
                  <a:pt x="8656" y="8344"/>
                </a:cubicBezTo>
                <a:cubicBezTo>
                  <a:pt x="8625" y="8375"/>
                  <a:pt x="8625" y="8375"/>
                  <a:pt x="8625" y="8312"/>
                </a:cubicBezTo>
                <a:cubicBezTo>
                  <a:pt x="8625" y="8312"/>
                  <a:pt x="8625" y="8312"/>
                  <a:pt x="8625" y="8312"/>
                </a:cubicBezTo>
                <a:cubicBezTo>
                  <a:pt x="8625" y="8312"/>
                  <a:pt x="8625" y="8312"/>
                  <a:pt x="8625" y="8312"/>
                </a:cubicBezTo>
                <a:cubicBezTo>
                  <a:pt x="8593" y="8344"/>
                  <a:pt x="8593" y="8375"/>
                  <a:pt x="8562" y="8437"/>
                </a:cubicBezTo>
                <a:cubicBezTo>
                  <a:pt x="8593" y="8437"/>
                  <a:pt x="8593" y="8375"/>
                  <a:pt x="8625" y="8375"/>
                </a:cubicBezTo>
                <a:cubicBezTo>
                  <a:pt x="8625" y="8469"/>
                  <a:pt x="8625" y="8500"/>
                  <a:pt x="8531" y="8500"/>
                </a:cubicBezTo>
                <a:cubicBezTo>
                  <a:pt x="8500" y="8594"/>
                  <a:pt x="8531" y="8719"/>
                  <a:pt x="8625" y="8781"/>
                </a:cubicBezTo>
                <a:cubicBezTo>
                  <a:pt x="8656" y="8812"/>
                  <a:pt x="8687" y="8812"/>
                  <a:pt x="8718" y="8781"/>
                </a:cubicBezTo>
                <a:cubicBezTo>
                  <a:pt x="8750" y="8812"/>
                  <a:pt x="8687" y="8875"/>
                  <a:pt x="8750" y="8906"/>
                </a:cubicBezTo>
                <a:cubicBezTo>
                  <a:pt x="8781" y="8875"/>
                  <a:pt x="8781" y="8844"/>
                  <a:pt x="8843" y="8844"/>
                </a:cubicBezTo>
                <a:cubicBezTo>
                  <a:pt x="8812" y="8875"/>
                  <a:pt x="8812" y="8937"/>
                  <a:pt x="8750" y="8969"/>
                </a:cubicBezTo>
                <a:cubicBezTo>
                  <a:pt x="8718" y="8937"/>
                  <a:pt x="8687" y="8937"/>
                  <a:pt x="8687" y="8906"/>
                </a:cubicBezTo>
                <a:cubicBezTo>
                  <a:pt x="8687" y="8937"/>
                  <a:pt x="8718" y="8937"/>
                  <a:pt x="8750" y="8969"/>
                </a:cubicBezTo>
                <a:cubicBezTo>
                  <a:pt x="8750" y="8969"/>
                  <a:pt x="8750" y="9000"/>
                  <a:pt x="8750" y="9000"/>
                </a:cubicBezTo>
                <a:cubicBezTo>
                  <a:pt x="8750" y="9000"/>
                  <a:pt x="8750" y="9031"/>
                  <a:pt x="8750" y="9031"/>
                </a:cubicBezTo>
                <a:cubicBezTo>
                  <a:pt x="8750" y="9031"/>
                  <a:pt x="8750" y="9000"/>
                  <a:pt x="8750" y="9000"/>
                </a:cubicBezTo>
                <a:cubicBezTo>
                  <a:pt x="8750" y="9031"/>
                  <a:pt x="8750" y="9062"/>
                  <a:pt x="8750" y="9062"/>
                </a:cubicBezTo>
                <a:cubicBezTo>
                  <a:pt x="8750" y="9125"/>
                  <a:pt x="8750" y="9156"/>
                  <a:pt x="8718" y="9187"/>
                </a:cubicBezTo>
                <a:cubicBezTo>
                  <a:pt x="8718" y="9219"/>
                  <a:pt x="8718" y="9250"/>
                  <a:pt x="8687" y="9250"/>
                </a:cubicBezTo>
                <a:cubicBezTo>
                  <a:pt x="8687" y="9250"/>
                  <a:pt x="8687" y="9250"/>
                  <a:pt x="8687" y="9250"/>
                </a:cubicBezTo>
                <a:cubicBezTo>
                  <a:pt x="8656" y="9281"/>
                  <a:pt x="8593" y="9281"/>
                  <a:pt x="8562" y="9281"/>
                </a:cubicBezTo>
                <a:cubicBezTo>
                  <a:pt x="8500" y="9312"/>
                  <a:pt x="8468" y="9281"/>
                  <a:pt x="8406" y="9281"/>
                </a:cubicBezTo>
                <a:cubicBezTo>
                  <a:pt x="8312" y="9281"/>
                  <a:pt x="8281" y="9250"/>
                  <a:pt x="8281" y="9187"/>
                </a:cubicBezTo>
                <a:cubicBezTo>
                  <a:pt x="8218" y="9187"/>
                  <a:pt x="8156" y="9250"/>
                  <a:pt x="8093" y="9281"/>
                </a:cubicBezTo>
                <a:cubicBezTo>
                  <a:pt x="8093" y="9312"/>
                  <a:pt x="8062" y="9344"/>
                  <a:pt x="8062" y="9375"/>
                </a:cubicBezTo>
                <a:cubicBezTo>
                  <a:pt x="8093" y="9406"/>
                  <a:pt x="8125" y="9375"/>
                  <a:pt x="8125" y="9344"/>
                </a:cubicBezTo>
                <a:cubicBezTo>
                  <a:pt x="8125" y="9344"/>
                  <a:pt x="8156" y="9344"/>
                  <a:pt x="8156" y="9344"/>
                </a:cubicBezTo>
                <a:cubicBezTo>
                  <a:pt x="8156" y="9375"/>
                  <a:pt x="8156" y="9375"/>
                  <a:pt x="8156" y="9375"/>
                </a:cubicBezTo>
                <a:cubicBezTo>
                  <a:pt x="8125" y="9406"/>
                  <a:pt x="8093" y="9469"/>
                  <a:pt x="8062" y="9469"/>
                </a:cubicBezTo>
                <a:cubicBezTo>
                  <a:pt x="8031" y="9500"/>
                  <a:pt x="8031" y="9500"/>
                  <a:pt x="8031" y="9531"/>
                </a:cubicBezTo>
                <a:cubicBezTo>
                  <a:pt x="8062" y="9562"/>
                  <a:pt x="8062" y="9531"/>
                  <a:pt x="8093" y="9531"/>
                </a:cubicBezTo>
                <a:cubicBezTo>
                  <a:pt x="8093" y="9531"/>
                  <a:pt x="8125" y="9531"/>
                  <a:pt x="8125" y="9531"/>
                </a:cubicBezTo>
                <a:cubicBezTo>
                  <a:pt x="8125" y="9562"/>
                  <a:pt x="8125" y="9562"/>
                  <a:pt x="8125" y="9594"/>
                </a:cubicBezTo>
                <a:cubicBezTo>
                  <a:pt x="8093" y="9594"/>
                  <a:pt x="8093" y="9594"/>
                  <a:pt x="8093" y="9594"/>
                </a:cubicBezTo>
                <a:cubicBezTo>
                  <a:pt x="8062" y="9594"/>
                  <a:pt x="8031" y="9562"/>
                  <a:pt x="8031" y="9594"/>
                </a:cubicBezTo>
                <a:cubicBezTo>
                  <a:pt x="8000" y="9594"/>
                  <a:pt x="8031" y="9625"/>
                  <a:pt x="8062" y="9625"/>
                </a:cubicBezTo>
                <a:cubicBezTo>
                  <a:pt x="8062" y="9656"/>
                  <a:pt x="8062" y="9656"/>
                  <a:pt x="8062" y="9687"/>
                </a:cubicBezTo>
                <a:cubicBezTo>
                  <a:pt x="8062" y="9687"/>
                  <a:pt x="8062" y="9687"/>
                  <a:pt x="8062" y="9687"/>
                </a:cubicBezTo>
                <a:cubicBezTo>
                  <a:pt x="8093" y="9781"/>
                  <a:pt x="8093" y="9844"/>
                  <a:pt x="8062" y="9937"/>
                </a:cubicBezTo>
                <a:cubicBezTo>
                  <a:pt x="8031" y="9937"/>
                  <a:pt x="8031" y="9969"/>
                  <a:pt x="8031" y="9969"/>
                </a:cubicBezTo>
                <a:cubicBezTo>
                  <a:pt x="8093" y="10000"/>
                  <a:pt x="8031" y="10031"/>
                  <a:pt x="8062" y="10094"/>
                </a:cubicBezTo>
                <a:cubicBezTo>
                  <a:pt x="8062" y="10094"/>
                  <a:pt x="8062" y="10062"/>
                  <a:pt x="8093" y="10062"/>
                </a:cubicBezTo>
                <a:cubicBezTo>
                  <a:pt x="8093" y="10031"/>
                  <a:pt x="8093" y="10000"/>
                  <a:pt x="8125" y="10000"/>
                </a:cubicBezTo>
                <a:cubicBezTo>
                  <a:pt x="8156" y="10000"/>
                  <a:pt x="8187" y="10031"/>
                  <a:pt x="8187" y="10062"/>
                </a:cubicBezTo>
                <a:cubicBezTo>
                  <a:pt x="8187" y="10094"/>
                  <a:pt x="8187" y="10125"/>
                  <a:pt x="8187" y="10125"/>
                </a:cubicBezTo>
                <a:cubicBezTo>
                  <a:pt x="8281" y="10125"/>
                  <a:pt x="8281" y="10156"/>
                  <a:pt x="8281" y="10219"/>
                </a:cubicBezTo>
                <a:cubicBezTo>
                  <a:pt x="8281" y="10219"/>
                  <a:pt x="8281" y="10219"/>
                  <a:pt x="8312" y="10250"/>
                </a:cubicBezTo>
                <a:cubicBezTo>
                  <a:pt x="8312" y="10219"/>
                  <a:pt x="8312" y="10187"/>
                  <a:pt x="8343" y="10219"/>
                </a:cubicBezTo>
                <a:cubicBezTo>
                  <a:pt x="8343" y="10219"/>
                  <a:pt x="8343" y="10219"/>
                  <a:pt x="8343" y="10219"/>
                </a:cubicBezTo>
                <a:lnTo>
                  <a:pt x="8343" y="10219"/>
                </a:lnTo>
                <a:cubicBezTo>
                  <a:pt x="8343" y="10250"/>
                  <a:pt x="8343" y="10250"/>
                  <a:pt x="8312" y="10250"/>
                </a:cubicBezTo>
                <a:cubicBezTo>
                  <a:pt x="8343" y="10312"/>
                  <a:pt x="8312" y="10375"/>
                  <a:pt x="8312" y="10437"/>
                </a:cubicBezTo>
                <a:cubicBezTo>
                  <a:pt x="8281" y="10437"/>
                  <a:pt x="8281" y="10406"/>
                  <a:pt x="8250" y="10406"/>
                </a:cubicBezTo>
                <a:cubicBezTo>
                  <a:pt x="8281" y="10406"/>
                  <a:pt x="8281" y="10437"/>
                  <a:pt x="8312" y="10437"/>
                </a:cubicBezTo>
                <a:cubicBezTo>
                  <a:pt x="8312" y="10437"/>
                  <a:pt x="8312" y="10437"/>
                  <a:pt x="8312" y="10437"/>
                </a:cubicBezTo>
                <a:cubicBezTo>
                  <a:pt x="8343" y="10406"/>
                  <a:pt x="8375" y="10375"/>
                  <a:pt x="8375" y="10281"/>
                </a:cubicBezTo>
                <a:cubicBezTo>
                  <a:pt x="8375" y="10281"/>
                  <a:pt x="8375" y="10281"/>
                  <a:pt x="8375" y="10281"/>
                </a:cubicBezTo>
                <a:cubicBezTo>
                  <a:pt x="8437" y="10312"/>
                  <a:pt x="8468" y="10312"/>
                  <a:pt x="8500" y="10344"/>
                </a:cubicBezTo>
                <a:cubicBezTo>
                  <a:pt x="8531" y="10344"/>
                  <a:pt x="8500" y="10375"/>
                  <a:pt x="8468" y="10406"/>
                </a:cubicBezTo>
                <a:cubicBezTo>
                  <a:pt x="8468" y="10406"/>
                  <a:pt x="8468" y="10406"/>
                  <a:pt x="8468" y="10437"/>
                </a:cubicBezTo>
                <a:cubicBezTo>
                  <a:pt x="8531" y="10469"/>
                  <a:pt x="8562" y="10469"/>
                  <a:pt x="8593" y="10375"/>
                </a:cubicBezTo>
                <a:cubicBezTo>
                  <a:pt x="8625" y="10344"/>
                  <a:pt x="8687" y="10312"/>
                  <a:pt x="8718" y="10250"/>
                </a:cubicBezTo>
                <a:cubicBezTo>
                  <a:pt x="8718" y="10250"/>
                  <a:pt x="8750" y="10250"/>
                  <a:pt x="8750" y="10250"/>
                </a:cubicBezTo>
                <a:cubicBezTo>
                  <a:pt x="8781" y="10250"/>
                  <a:pt x="8750" y="10281"/>
                  <a:pt x="8750" y="10281"/>
                </a:cubicBezTo>
                <a:cubicBezTo>
                  <a:pt x="8750" y="10312"/>
                  <a:pt x="8718" y="10312"/>
                  <a:pt x="8750" y="10344"/>
                </a:cubicBezTo>
                <a:cubicBezTo>
                  <a:pt x="8781" y="10375"/>
                  <a:pt x="8781" y="10344"/>
                  <a:pt x="8812" y="10312"/>
                </a:cubicBezTo>
                <a:cubicBezTo>
                  <a:pt x="8812" y="10281"/>
                  <a:pt x="8812" y="10281"/>
                  <a:pt x="8812" y="10312"/>
                </a:cubicBezTo>
                <a:cubicBezTo>
                  <a:pt x="8875" y="10375"/>
                  <a:pt x="8875" y="10312"/>
                  <a:pt x="8906" y="10312"/>
                </a:cubicBezTo>
                <a:cubicBezTo>
                  <a:pt x="8937" y="10281"/>
                  <a:pt x="8937" y="10250"/>
                  <a:pt x="8968" y="10250"/>
                </a:cubicBezTo>
                <a:cubicBezTo>
                  <a:pt x="8968" y="10250"/>
                  <a:pt x="8968" y="10250"/>
                  <a:pt x="8968" y="10250"/>
                </a:cubicBezTo>
                <a:cubicBezTo>
                  <a:pt x="8968" y="10219"/>
                  <a:pt x="9000" y="10219"/>
                  <a:pt x="9000" y="10187"/>
                </a:cubicBezTo>
                <a:cubicBezTo>
                  <a:pt x="9031" y="10125"/>
                  <a:pt x="9093" y="10094"/>
                  <a:pt x="9125" y="10125"/>
                </a:cubicBezTo>
                <a:cubicBezTo>
                  <a:pt x="9156" y="10156"/>
                  <a:pt x="9156" y="10125"/>
                  <a:pt x="9156" y="10125"/>
                </a:cubicBezTo>
                <a:cubicBezTo>
                  <a:pt x="9187" y="10094"/>
                  <a:pt x="9187" y="10062"/>
                  <a:pt x="9218" y="10062"/>
                </a:cubicBezTo>
                <a:cubicBezTo>
                  <a:pt x="9218" y="10125"/>
                  <a:pt x="9187" y="10156"/>
                  <a:pt x="9156" y="10187"/>
                </a:cubicBezTo>
                <a:cubicBezTo>
                  <a:pt x="9093" y="10219"/>
                  <a:pt x="9093" y="10250"/>
                  <a:pt x="9125" y="10281"/>
                </a:cubicBezTo>
                <a:cubicBezTo>
                  <a:pt x="9156" y="10281"/>
                  <a:pt x="9187" y="10281"/>
                  <a:pt x="9218" y="10250"/>
                </a:cubicBezTo>
                <a:cubicBezTo>
                  <a:pt x="9218" y="10219"/>
                  <a:pt x="9250" y="10187"/>
                  <a:pt x="9281" y="10156"/>
                </a:cubicBezTo>
                <a:cubicBezTo>
                  <a:pt x="9281" y="10156"/>
                  <a:pt x="9281" y="10094"/>
                  <a:pt x="9312" y="10125"/>
                </a:cubicBezTo>
                <a:cubicBezTo>
                  <a:pt x="9343" y="10156"/>
                  <a:pt x="9312" y="10156"/>
                  <a:pt x="9312" y="10187"/>
                </a:cubicBezTo>
                <a:cubicBezTo>
                  <a:pt x="9312" y="10219"/>
                  <a:pt x="9312" y="10219"/>
                  <a:pt x="9343" y="10250"/>
                </a:cubicBezTo>
                <a:cubicBezTo>
                  <a:pt x="9343" y="10281"/>
                  <a:pt x="9375" y="10250"/>
                  <a:pt x="9375" y="10250"/>
                </a:cubicBezTo>
                <a:cubicBezTo>
                  <a:pt x="9437" y="10219"/>
                  <a:pt x="9437" y="10281"/>
                  <a:pt x="9437" y="10281"/>
                </a:cubicBezTo>
                <a:cubicBezTo>
                  <a:pt x="9406" y="10281"/>
                  <a:pt x="9406" y="10250"/>
                  <a:pt x="9375" y="10312"/>
                </a:cubicBezTo>
                <a:cubicBezTo>
                  <a:pt x="9343" y="10344"/>
                  <a:pt x="9343" y="10375"/>
                  <a:pt x="9343" y="10406"/>
                </a:cubicBezTo>
                <a:cubicBezTo>
                  <a:pt x="9343" y="10437"/>
                  <a:pt x="9375" y="10469"/>
                  <a:pt x="9406" y="10469"/>
                </a:cubicBezTo>
                <a:lnTo>
                  <a:pt x="9406" y="10469"/>
                </a:lnTo>
                <a:cubicBezTo>
                  <a:pt x="9437" y="10437"/>
                  <a:pt x="9468" y="10469"/>
                  <a:pt x="9437" y="10531"/>
                </a:cubicBezTo>
                <a:cubicBezTo>
                  <a:pt x="9406" y="10531"/>
                  <a:pt x="9375" y="10531"/>
                  <a:pt x="9375" y="10594"/>
                </a:cubicBezTo>
                <a:lnTo>
                  <a:pt x="9375" y="10594"/>
                </a:lnTo>
                <a:cubicBezTo>
                  <a:pt x="9375" y="10594"/>
                  <a:pt x="9406" y="10594"/>
                  <a:pt x="9406" y="10594"/>
                </a:cubicBezTo>
                <a:cubicBezTo>
                  <a:pt x="9437" y="10594"/>
                  <a:pt x="9437" y="10562"/>
                  <a:pt x="9468" y="10531"/>
                </a:cubicBezTo>
                <a:cubicBezTo>
                  <a:pt x="9500" y="10531"/>
                  <a:pt x="9531" y="10500"/>
                  <a:pt x="9531" y="10469"/>
                </a:cubicBezTo>
                <a:cubicBezTo>
                  <a:pt x="9531" y="10406"/>
                  <a:pt x="9500" y="10469"/>
                  <a:pt x="9468" y="10437"/>
                </a:cubicBezTo>
                <a:cubicBezTo>
                  <a:pt x="9468" y="10437"/>
                  <a:pt x="9437" y="10437"/>
                  <a:pt x="9437" y="10437"/>
                </a:cubicBezTo>
                <a:cubicBezTo>
                  <a:pt x="9437" y="10344"/>
                  <a:pt x="9375" y="10406"/>
                  <a:pt x="9343" y="10406"/>
                </a:cubicBezTo>
                <a:cubicBezTo>
                  <a:pt x="9343" y="10406"/>
                  <a:pt x="9343" y="10406"/>
                  <a:pt x="9312" y="10406"/>
                </a:cubicBezTo>
                <a:cubicBezTo>
                  <a:pt x="9281" y="10344"/>
                  <a:pt x="9250" y="10406"/>
                  <a:pt x="9250" y="10437"/>
                </a:cubicBezTo>
                <a:cubicBezTo>
                  <a:pt x="9250" y="10500"/>
                  <a:pt x="9218" y="10500"/>
                  <a:pt x="9156" y="10500"/>
                </a:cubicBezTo>
                <a:cubicBezTo>
                  <a:pt x="9156" y="10500"/>
                  <a:pt x="9156" y="10500"/>
                  <a:pt x="9156" y="10500"/>
                </a:cubicBezTo>
                <a:cubicBezTo>
                  <a:pt x="9156" y="10500"/>
                  <a:pt x="9156" y="10500"/>
                  <a:pt x="9156" y="10500"/>
                </a:cubicBezTo>
                <a:cubicBezTo>
                  <a:pt x="9156" y="10531"/>
                  <a:pt x="9156" y="10531"/>
                  <a:pt x="9156" y="10562"/>
                </a:cubicBezTo>
                <a:cubicBezTo>
                  <a:pt x="9218" y="10594"/>
                  <a:pt x="9343" y="10562"/>
                  <a:pt x="9218" y="10656"/>
                </a:cubicBezTo>
                <a:cubicBezTo>
                  <a:pt x="9187" y="10656"/>
                  <a:pt x="9187" y="10687"/>
                  <a:pt x="9187" y="10687"/>
                </a:cubicBezTo>
                <a:cubicBezTo>
                  <a:pt x="9218" y="10719"/>
                  <a:pt x="9281" y="10750"/>
                  <a:pt x="9250" y="10844"/>
                </a:cubicBezTo>
                <a:cubicBezTo>
                  <a:pt x="9250" y="10844"/>
                  <a:pt x="9281" y="10844"/>
                  <a:pt x="9281" y="10844"/>
                </a:cubicBezTo>
                <a:cubicBezTo>
                  <a:pt x="9312" y="10844"/>
                  <a:pt x="9312" y="10812"/>
                  <a:pt x="9343" y="10844"/>
                </a:cubicBezTo>
                <a:cubicBezTo>
                  <a:pt x="9343" y="10875"/>
                  <a:pt x="9312" y="10875"/>
                  <a:pt x="9312" y="10875"/>
                </a:cubicBezTo>
                <a:cubicBezTo>
                  <a:pt x="9281" y="10906"/>
                  <a:pt x="9281" y="10906"/>
                  <a:pt x="9250" y="10875"/>
                </a:cubicBezTo>
                <a:cubicBezTo>
                  <a:pt x="9250" y="10875"/>
                  <a:pt x="9218" y="10875"/>
                  <a:pt x="9218" y="10875"/>
                </a:cubicBezTo>
                <a:cubicBezTo>
                  <a:pt x="9218" y="10875"/>
                  <a:pt x="9187" y="10875"/>
                  <a:pt x="9187" y="10906"/>
                </a:cubicBezTo>
                <a:cubicBezTo>
                  <a:pt x="9187" y="10906"/>
                  <a:pt x="9218" y="10906"/>
                  <a:pt x="9218" y="10937"/>
                </a:cubicBezTo>
                <a:cubicBezTo>
                  <a:pt x="9281" y="10937"/>
                  <a:pt x="9312" y="11000"/>
                  <a:pt x="9375" y="10969"/>
                </a:cubicBezTo>
                <a:cubicBezTo>
                  <a:pt x="9375" y="10969"/>
                  <a:pt x="9406" y="11000"/>
                  <a:pt x="9375" y="11000"/>
                </a:cubicBezTo>
                <a:cubicBezTo>
                  <a:pt x="9312" y="11031"/>
                  <a:pt x="9312" y="11156"/>
                  <a:pt x="9218" y="11156"/>
                </a:cubicBezTo>
                <a:cubicBezTo>
                  <a:pt x="9187" y="11156"/>
                  <a:pt x="9156" y="11156"/>
                  <a:pt x="9156" y="11125"/>
                </a:cubicBezTo>
                <a:cubicBezTo>
                  <a:pt x="9156" y="11156"/>
                  <a:pt x="9187" y="11156"/>
                  <a:pt x="9218" y="11156"/>
                </a:cubicBezTo>
                <a:cubicBezTo>
                  <a:pt x="9250" y="11187"/>
                  <a:pt x="9250" y="11187"/>
                  <a:pt x="9250" y="11219"/>
                </a:cubicBezTo>
                <a:cubicBezTo>
                  <a:pt x="9281" y="11187"/>
                  <a:pt x="9312" y="11156"/>
                  <a:pt x="9343" y="11187"/>
                </a:cubicBezTo>
                <a:cubicBezTo>
                  <a:pt x="9375" y="11187"/>
                  <a:pt x="9343" y="11219"/>
                  <a:pt x="9343" y="11250"/>
                </a:cubicBezTo>
                <a:cubicBezTo>
                  <a:pt x="9375" y="11250"/>
                  <a:pt x="9406" y="11250"/>
                  <a:pt x="9406" y="11250"/>
                </a:cubicBezTo>
                <a:cubicBezTo>
                  <a:pt x="9437" y="11250"/>
                  <a:pt x="9437" y="11250"/>
                  <a:pt x="9437" y="11250"/>
                </a:cubicBezTo>
                <a:cubicBezTo>
                  <a:pt x="9437" y="11281"/>
                  <a:pt x="9437" y="11281"/>
                  <a:pt x="9437" y="11281"/>
                </a:cubicBezTo>
                <a:cubicBezTo>
                  <a:pt x="9437" y="11312"/>
                  <a:pt x="9406" y="11312"/>
                  <a:pt x="9406" y="11281"/>
                </a:cubicBezTo>
                <a:cubicBezTo>
                  <a:pt x="9375" y="11281"/>
                  <a:pt x="9375" y="11281"/>
                  <a:pt x="9343" y="11250"/>
                </a:cubicBezTo>
                <a:cubicBezTo>
                  <a:pt x="9343" y="11250"/>
                  <a:pt x="9343" y="11250"/>
                  <a:pt x="9343" y="11250"/>
                </a:cubicBezTo>
                <a:cubicBezTo>
                  <a:pt x="9312" y="11250"/>
                  <a:pt x="9281" y="11250"/>
                  <a:pt x="9281" y="11312"/>
                </a:cubicBezTo>
                <a:cubicBezTo>
                  <a:pt x="9281" y="11312"/>
                  <a:pt x="9281" y="11344"/>
                  <a:pt x="9250" y="11375"/>
                </a:cubicBezTo>
                <a:cubicBezTo>
                  <a:pt x="9250" y="11375"/>
                  <a:pt x="9218" y="11406"/>
                  <a:pt x="9250" y="11437"/>
                </a:cubicBezTo>
                <a:cubicBezTo>
                  <a:pt x="9312" y="11469"/>
                  <a:pt x="9281" y="11406"/>
                  <a:pt x="9312" y="11406"/>
                </a:cubicBezTo>
                <a:cubicBezTo>
                  <a:pt x="9375" y="11500"/>
                  <a:pt x="9375" y="11594"/>
                  <a:pt x="9281" y="11687"/>
                </a:cubicBezTo>
                <a:cubicBezTo>
                  <a:pt x="9281" y="11687"/>
                  <a:pt x="9281" y="11687"/>
                  <a:pt x="9281" y="11687"/>
                </a:cubicBezTo>
                <a:cubicBezTo>
                  <a:pt x="9312" y="11750"/>
                  <a:pt x="9312" y="11750"/>
                  <a:pt x="9312" y="11781"/>
                </a:cubicBezTo>
                <a:cubicBezTo>
                  <a:pt x="9343" y="11812"/>
                  <a:pt x="9343" y="11844"/>
                  <a:pt x="9312" y="11875"/>
                </a:cubicBezTo>
                <a:cubicBezTo>
                  <a:pt x="9312" y="11906"/>
                  <a:pt x="9312" y="11937"/>
                  <a:pt x="9343" y="11937"/>
                </a:cubicBezTo>
                <a:cubicBezTo>
                  <a:pt x="9375" y="11969"/>
                  <a:pt x="9343" y="11937"/>
                  <a:pt x="9343" y="11937"/>
                </a:cubicBezTo>
                <a:cubicBezTo>
                  <a:pt x="9343" y="11875"/>
                  <a:pt x="9343" y="11844"/>
                  <a:pt x="9406" y="11844"/>
                </a:cubicBezTo>
                <a:cubicBezTo>
                  <a:pt x="9406" y="11844"/>
                  <a:pt x="9406" y="11844"/>
                  <a:pt x="9406" y="11844"/>
                </a:cubicBezTo>
                <a:cubicBezTo>
                  <a:pt x="9437" y="11812"/>
                  <a:pt x="9437" y="11750"/>
                  <a:pt x="9468" y="11781"/>
                </a:cubicBezTo>
                <a:cubicBezTo>
                  <a:pt x="9500" y="11812"/>
                  <a:pt x="9437" y="11844"/>
                  <a:pt x="9437" y="11875"/>
                </a:cubicBezTo>
                <a:cubicBezTo>
                  <a:pt x="9437" y="11875"/>
                  <a:pt x="9437" y="11875"/>
                  <a:pt x="9437" y="11875"/>
                </a:cubicBezTo>
                <a:cubicBezTo>
                  <a:pt x="9468" y="11906"/>
                  <a:pt x="9500" y="11937"/>
                  <a:pt x="9468" y="11969"/>
                </a:cubicBezTo>
                <a:cubicBezTo>
                  <a:pt x="9468" y="11969"/>
                  <a:pt x="9437" y="11969"/>
                  <a:pt x="9437" y="11969"/>
                </a:cubicBezTo>
                <a:cubicBezTo>
                  <a:pt x="9375" y="11937"/>
                  <a:pt x="9406" y="11906"/>
                  <a:pt x="9406" y="11875"/>
                </a:cubicBezTo>
                <a:cubicBezTo>
                  <a:pt x="9437" y="11875"/>
                  <a:pt x="9437" y="11875"/>
                  <a:pt x="9437" y="11875"/>
                </a:cubicBezTo>
                <a:lnTo>
                  <a:pt x="9437" y="11875"/>
                </a:lnTo>
                <a:cubicBezTo>
                  <a:pt x="9468" y="11875"/>
                  <a:pt x="9500" y="11906"/>
                  <a:pt x="9531" y="11906"/>
                </a:cubicBezTo>
                <a:cubicBezTo>
                  <a:pt x="9562" y="11875"/>
                  <a:pt x="9593" y="11812"/>
                  <a:pt x="9656" y="11844"/>
                </a:cubicBezTo>
                <a:cubicBezTo>
                  <a:pt x="9656" y="11844"/>
                  <a:pt x="9687" y="11875"/>
                  <a:pt x="9687" y="11906"/>
                </a:cubicBezTo>
                <a:lnTo>
                  <a:pt x="9687" y="11906"/>
                </a:lnTo>
                <a:cubicBezTo>
                  <a:pt x="9687" y="11906"/>
                  <a:pt x="9687" y="11906"/>
                  <a:pt x="9687" y="11906"/>
                </a:cubicBezTo>
                <a:cubicBezTo>
                  <a:pt x="9656" y="11906"/>
                  <a:pt x="9656" y="11906"/>
                  <a:pt x="9656" y="11937"/>
                </a:cubicBezTo>
                <a:cubicBezTo>
                  <a:pt x="9656" y="11937"/>
                  <a:pt x="9687" y="11937"/>
                  <a:pt x="9687" y="11937"/>
                </a:cubicBezTo>
                <a:cubicBezTo>
                  <a:pt x="9687" y="11937"/>
                  <a:pt x="9687" y="11937"/>
                  <a:pt x="9687" y="11906"/>
                </a:cubicBezTo>
                <a:cubicBezTo>
                  <a:pt x="9718" y="11875"/>
                  <a:pt x="9781" y="11844"/>
                  <a:pt x="9781" y="11781"/>
                </a:cubicBezTo>
                <a:cubicBezTo>
                  <a:pt x="9750" y="11812"/>
                  <a:pt x="9718" y="11844"/>
                  <a:pt x="9656" y="11844"/>
                </a:cubicBezTo>
                <a:cubicBezTo>
                  <a:pt x="9656" y="11812"/>
                  <a:pt x="9656" y="11812"/>
                  <a:pt x="9625" y="11812"/>
                </a:cubicBezTo>
                <a:lnTo>
                  <a:pt x="9625" y="11812"/>
                </a:lnTo>
                <a:cubicBezTo>
                  <a:pt x="9593" y="11781"/>
                  <a:pt x="9562" y="11812"/>
                  <a:pt x="9531" y="11812"/>
                </a:cubicBezTo>
                <a:cubicBezTo>
                  <a:pt x="9562" y="11844"/>
                  <a:pt x="9531" y="11875"/>
                  <a:pt x="9531" y="11906"/>
                </a:cubicBezTo>
                <a:cubicBezTo>
                  <a:pt x="9531" y="11937"/>
                  <a:pt x="9468" y="12000"/>
                  <a:pt x="9531" y="12031"/>
                </a:cubicBezTo>
                <a:cubicBezTo>
                  <a:pt x="9593" y="12031"/>
                  <a:pt x="9593" y="11969"/>
                  <a:pt x="9625" y="11969"/>
                </a:cubicBezTo>
                <a:cubicBezTo>
                  <a:pt x="9625" y="12031"/>
                  <a:pt x="9562" y="12062"/>
                  <a:pt x="9531" y="12156"/>
                </a:cubicBezTo>
                <a:cubicBezTo>
                  <a:pt x="9531" y="12156"/>
                  <a:pt x="9531" y="12156"/>
                  <a:pt x="9531" y="12156"/>
                </a:cubicBezTo>
                <a:cubicBezTo>
                  <a:pt x="9625" y="12156"/>
                  <a:pt x="9656" y="12062"/>
                  <a:pt x="9718" y="12062"/>
                </a:cubicBezTo>
                <a:cubicBezTo>
                  <a:pt x="9718" y="12062"/>
                  <a:pt x="9718" y="12094"/>
                  <a:pt x="9687" y="12094"/>
                </a:cubicBezTo>
                <a:cubicBezTo>
                  <a:pt x="9656" y="12187"/>
                  <a:pt x="9562" y="12250"/>
                  <a:pt x="9531" y="12375"/>
                </a:cubicBezTo>
                <a:cubicBezTo>
                  <a:pt x="9531" y="12375"/>
                  <a:pt x="9531" y="12375"/>
                  <a:pt x="9531" y="12375"/>
                </a:cubicBezTo>
                <a:cubicBezTo>
                  <a:pt x="9593" y="12375"/>
                  <a:pt x="9656" y="12344"/>
                  <a:pt x="9656" y="12281"/>
                </a:cubicBezTo>
                <a:cubicBezTo>
                  <a:pt x="9656" y="12281"/>
                  <a:pt x="9687" y="12281"/>
                  <a:pt x="9687" y="12281"/>
                </a:cubicBezTo>
                <a:cubicBezTo>
                  <a:pt x="9687" y="12281"/>
                  <a:pt x="9687" y="12281"/>
                  <a:pt x="9687" y="12281"/>
                </a:cubicBezTo>
                <a:cubicBezTo>
                  <a:pt x="9718" y="12250"/>
                  <a:pt x="9687" y="12187"/>
                  <a:pt x="9750" y="12219"/>
                </a:cubicBezTo>
                <a:cubicBezTo>
                  <a:pt x="9781" y="12219"/>
                  <a:pt x="9718" y="12250"/>
                  <a:pt x="9718" y="12281"/>
                </a:cubicBezTo>
                <a:cubicBezTo>
                  <a:pt x="9718" y="12281"/>
                  <a:pt x="9687" y="12281"/>
                  <a:pt x="9687" y="12281"/>
                </a:cubicBezTo>
                <a:cubicBezTo>
                  <a:pt x="9687" y="12312"/>
                  <a:pt x="9656" y="12344"/>
                  <a:pt x="9625" y="12375"/>
                </a:cubicBezTo>
                <a:cubicBezTo>
                  <a:pt x="9656" y="12375"/>
                  <a:pt x="9656" y="12375"/>
                  <a:pt x="9687" y="12375"/>
                </a:cubicBezTo>
                <a:cubicBezTo>
                  <a:pt x="9718" y="12406"/>
                  <a:pt x="9750" y="12375"/>
                  <a:pt x="9750" y="12344"/>
                </a:cubicBezTo>
                <a:cubicBezTo>
                  <a:pt x="9781" y="12312"/>
                  <a:pt x="9750" y="12344"/>
                  <a:pt x="9750" y="12312"/>
                </a:cubicBezTo>
                <a:cubicBezTo>
                  <a:pt x="9718" y="12312"/>
                  <a:pt x="9718" y="12312"/>
                  <a:pt x="9718" y="12281"/>
                </a:cubicBezTo>
                <a:cubicBezTo>
                  <a:pt x="9750" y="12312"/>
                  <a:pt x="9781" y="12312"/>
                  <a:pt x="9812" y="12312"/>
                </a:cubicBezTo>
                <a:cubicBezTo>
                  <a:pt x="9812" y="12250"/>
                  <a:pt x="9843" y="12250"/>
                  <a:pt x="9875" y="12219"/>
                </a:cubicBezTo>
                <a:cubicBezTo>
                  <a:pt x="9937" y="12187"/>
                  <a:pt x="9937" y="12156"/>
                  <a:pt x="9875" y="12125"/>
                </a:cubicBezTo>
                <a:cubicBezTo>
                  <a:pt x="9843" y="12125"/>
                  <a:pt x="9812" y="12125"/>
                  <a:pt x="9843" y="12094"/>
                </a:cubicBezTo>
                <a:cubicBezTo>
                  <a:pt x="9843" y="12062"/>
                  <a:pt x="9843" y="12031"/>
                  <a:pt x="9906" y="12062"/>
                </a:cubicBezTo>
                <a:cubicBezTo>
                  <a:pt x="9906" y="12031"/>
                  <a:pt x="9875" y="12031"/>
                  <a:pt x="9906" y="12000"/>
                </a:cubicBezTo>
                <a:cubicBezTo>
                  <a:pt x="9968" y="11969"/>
                  <a:pt x="10031" y="11875"/>
                  <a:pt x="10125" y="11812"/>
                </a:cubicBezTo>
                <a:cubicBezTo>
                  <a:pt x="10125" y="11812"/>
                  <a:pt x="10125" y="11781"/>
                  <a:pt x="10125" y="11781"/>
                </a:cubicBezTo>
                <a:cubicBezTo>
                  <a:pt x="10093" y="11781"/>
                  <a:pt x="10093" y="11781"/>
                  <a:pt x="10093" y="11750"/>
                </a:cubicBezTo>
                <a:cubicBezTo>
                  <a:pt x="10093" y="11750"/>
                  <a:pt x="10125" y="11750"/>
                  <a:pt x="10125" y="11750"/>
                </a:cubicBezTo>
                <a:cubicBezTo>
                  <a:pt x="10125" y="11750"/>
                  <a:pt x="10125" y="11750"/>
                  <a:pt x="10125" y="11750"/>
                </a:cubicBezTo>
                <a:cubicBezTo>
                  <a:pt x="10156" y="11750"/>
                  <a:pt x="10187" y="11750"/>
                  <a:pt x="10218" y="11781"/>
                </a:cubicBezTo>
                <a:cubicBezTo>
                  <a:pt x="10250" y="11781"/>
                  <a:pt x="10281" y="11781"/>
                  <a:pt x="10250" y="11812"/>
                </a:cubicBezTo>
                <a:cubicBezTo>
                  <a:pt x="10250" y="11812"/>
                  <a:pt x="10218" y="11812"/>
                  <a:pt x="10218" y="11812"/>
                </a:cubicBezTo>
                <a:lnTo>
                  <a:pt x="10218" y="11812"/>
                </a:lnTo>
                <a:cubicBezTo>
                  <a:pt x="10187" y="11812"/>
                  <a:pt x="10187" y="11812"/>
                  <a:pt x="10156" y="11812"/>
                </a:cubicBezTo>
                <a:cubicBezTo>
                  <a:pt x="10062" y="11906"/>
                  <a:pt x="10000" y="11969"/>
                  <a:pt x="9906" y="12062"/>
                </a:cubicBezTo>
                <a:cubicBezTo>
                  <a:pt x="9906" y="12062"/>
                  <a:pt x="9843" y="12094"/>
                  <a:pt x="9875" y="12125"/>
                </a:cubicBezTo>
                <a:cubicBezTo>
                  <a:pt x="9906" y="12125"/>
                  <a:pt x="9968" y="12156"/>
                  <a:pt x="10000" y="12156"/>
                </a:cubicBezTo>
                <a:cubicBezTo>
                  <a:pt x="10031" y="12125"/>
                  <a:pt x="10062" y="12094"/>
                  <a:pt x="10062" y="12062"/>
                </a:cubicBezTo>
                <a:lnTo>
                  <a:pt x="10062" y="12062"/>
                </a:lnTo>
                <a:cubicBezTo>
                  <a:pt x="10062" y="12031"/>
                  <a:pt x="10031" y="12031"/>
                  <a:pt x="10000" y="12031"/>
                </a:cubicBezTo>
                <a:cubicBezTo>
                  <a:pt x="10031" y="12062"/>
                  <a:pt x="9968" y="12094"/>
                  <a:pt x="10000" y="12156"/>
                </a:cubicBezTo>
                <a:cubicBezTo>
                  <a:pt x="9968" y="12187"/>
                  <a:pt x="9937" y="12187"/>
                  <a:pt x="9906" y="12250"/>
                </a:cubicBezTo>
                <a:cubicBezTo>
                  <a:pt x="9968" y="12250"/>
                  <a:pt x="10062" y="12281"/>
                  <a:pt x="10093" y="12187"/>
                </a:cubicBezTo>
                <a:cubicBezTo>
                  <a:pt x="10093" y="12219"/>
                  <a:pt x="10062" y="12250"/>
                  <a:pt x="10125" y="12281"/>
                </a:cubicBezTo>
                <a:cubicBezTo>
                  <a:pt x="10125" y="12281"/>
                  <a:pt x="10125" y="12281"/>
                  <a:pt x="10125" y="12281"/>
                </a:cubicBezTo>
                <a:cubicBezTo>
                  <a:pt x="10062" y="12281"/>
                  <a:pt x="10000" y="12312"/>
                  <a:pt x="9968" y="12344"/>
                </a:cubicBezTo>
                <a:cubicBezTo>
                  <a:pt x="9968" y="12375"/>
                  <a:pt x="10000" y="12344"/>
                  <a:pt x="10031" y="12375"/>
                </a:cubicBezTo>
                <a:cubicBezTo>
                  <a:pt x="9937" y="12344"/>
                  <a:pt x="9906" y="12406"/>
                  <a:pt x="9875" y="12469"/>
                </a:cubicBezTo>
                <a:cubicBezTo>
                  <a:pt x="9843" y="12469"/>
                  <a:pt x="9843" y="12500"/>
                  <a:pt x="9812" y="12500"/>
                </a:cubicBezTo>
                <a:cubicBezTo>
                  <a:pt x="9812" y="12500"/>
                  <a:pt x="9812" y="12500"/>
                  <a:pt x="9812" y="12531"/>
                </a:cubicBezTo>
                <a:cubicBezTo>
                  <a:pt x="9812" y="12594"/>
                  <a:pt x="9750" y="12594"/>
                  <a:pt x="9750" y="12656"/>
                </a:cubicBezTo>
                <a:cubicBezTo>
                  <a:pt x="9812" y="12687"/>
                  <a:pt x="9843" y="12625"/>
                  <a:pt x="9875" y="12625"/>
                </a:cubicBezTo>
                <a:cubicBezTo>
                  <a:pt x="9843" y="12687"/>
                  <a:pt x="9812" y="12750"/>
                  <a:pt x="9750" y="12812"/>
                </a:cubicBezTo>
                <a:cubicBezTo>
                  <a:pt x="9750" y="12812"/>
                  <a:pt x="9750" y="12812"/>
                  <a:pt x="9750" y="12844"/>
                </a:cubicBezTo>
                <a:cubicBezTo>
                  <a:pt x="9750" y="12844"/>
                  <a:pt x="9750" y="12875"/>
                  <a:pt x="9781" y="12875"/>
                </a:cubicBezTo>
                <a:cubicBezTo>
                  <a:pt x="9781" y="12875"/>
                  <a:pt x="9781" y="12844"/>
                  <a:pt x="9781" y="12844"/>
                </a:cubicBezTo>
                <a:cubicBezTo>
                  <a:pt x="9781" y="12844"/>
                  <a:pt x="9781" y="12844"/>
                  <a:pt x="9781" y="12844"/>
                </a:cubicBezTo>
                <a:cubicBezTo>
                  <a:pt x="9781" y="12844"/>
                  <a:pt x="9750" y="12844"/>
                  <a:pt x="9750" y="12844"/>
                </a:cubicBezTo>
                <a:cubicBezTo>
                  <a:pt x="9750" y="12844"/>
                  <a:pt x="9750" y="12844"/>
                  <a:pt x="9718" y="12844"/>
                </a:cubicBezTo>
                <a:cubicBezTo>
                  <a:pt x="9750" y="12875"/>
                  <a:pt x="9750" y="12906"/>
                  <a:pt x="9781" y="12906"/>
                </a:cubicBezTo>
                <a:cubicBezTo>
                  <a:pt x="9781" y="12875"/>
                  <a:pt x="9812" y="12844"/>
                  <a:pt x="9812" y="12875"/>
                </a:cubicBezTo>
                <a:cubicBezTo>
                  <a:pt x="9812" y="12844"/>
                  <a:pt x="9812" y="12812"/>
                  <a:pt x="9781" y="12812"/>
                </a:cubicBezTo>
                <a:cubicBezTo>
                  <a:pt x="9843" y="12812"/>
                  <a:pt x="9875" y="12781"/>
                  <a:pt x="9906" y="12750"/>
                </a:cubicBezTo>
                <a:cubicBezTo>
                  <a:pt x="9906" y="12719"/>
                  <a:pt x="9843" y="12750"/>
                  <a:pt x="9875" y="12687"/>
                </a:cubicBezTo>
                <a:cubicBezTo>
                  <a:pt x="9937" y="12750"/>
                  <a:pt x="9937" y="12656"/>
                  <a:pt x="10000" y="12656"/>
                </a:cubicBezTo>
                <a:cubicBezTo>
                  <a:pt x="9968" y="12625"/>
                  <a:pt x="9968" y="12625"/>
                  <a:pt x="9937" y="12594"/>
                </a:cubicBezTo>
                <a:cubicBezTo>
                  <a:pt x="10062" y="12625"/>
                  <a:pt x="10093" y="12500"/>
                  <a:pt x="10156" y="12437"/>
                </a:cubicBezTo>
                <a:cubicBezTo>
                  <a:pt x="10187" y="12406"/>
                  <a:pt x="10125" y="12406"/>
                  <a:pt x="10125" y="12375"/>
                </a:cubicBezTo>
                <a:cubicBezTo>
                  <a:pt x="10125" y="12375"/>
                  <a:pt x="10125" y="12375"/>
                  <a:pt x="10093" y="12375"/>
                </a:cubicBezTo>
                <a:cubicBezTo>
                  <a:pt x="10093" y="12406"/>
                  <a:pt x="10062" y="12406"/>
                  <a:pt x="10062" y="12375"/>
                </a:cubicBezTo>
                <a:cubicBezTo>
                  <a:pt x="10062" y="12375"/>
                  <a:pt x="10093" y="12375"/>
                  <a:pt x="10093" y="12375"/>
                </a:cubicBezTo>
                <a:lnTo>
                  <a:pt x="10093" y="12375"/>
                </a:lnTo>
                <a:cubicBezTo>
                  <a:pt x="10093" y="12344"/>
                  <a:pt x="10125" y="12344"/>
                  <a:pt x="10125" y="12375"/>
                </a:cubicBezTo>
                <a:cubicBezTo>
                  <a:pt x="10218" y="12406"/>
                  <a:pt x="10218" y="12406"/>
                  <a:pt x="10187" y="12469"/>
                </a:cubicBezTo>
                <a:cubicBezTo>
                  <a:pt x="10156" y="12531"/>
                  <a:pt x="10218" y="12500"/>
                  <a:pt x="10218" y="12531"/>
                </a:cubicBezTo>
                <a:cubicBezTo>
                  <a:pt x="10156" y="12500"/>
                  <a:pt x="10093" y="12531"/>
                  <a:pt x="10062" y="12625"/>
                </a:cubicBezTo>
                <a:lnTo>
                  <a:pt x="10062" y="12625"/>
                </a:lnTo>
                <a:cubicBezTo>
                  <a:pt x="10125" y="12625"/>
                  <a:pt x="10187" y="12625"/>
                  <a:pt x="10250" y="12562"/>
                </a:cubicBezTo>
                <a:cubicBezTo>
                  <a:pt x="10281" y="12531"/>
                  <a:pt x="10281" y="12500"/>
                  <a:pt x="10312" y="12500"/>
                </a:cubicBezTo>
                <a:cubicBezTo>
                  <a:pt x="10375" y="12469"/>
                  <a:pt x="10437" y="12500"/>
                  <a:pt x="10500" y="12500"/>
                </a:cubicBezTo>
                <a:cubicBezTo>
                  <a:pt x="10562" y="12500"/>
                  <a:pt x="10593" y="12531"/>
                  <a:pt x="10625" y="12594"/>
                </a:cubicBezTo>
                <a:cubicBezTo>
                  <a:pt x="10625" y="12594"/>
                  <a:pt x="10656" y="12562"/>
                  <a:pt x="10656" y="12562"/>
                </a:cubicBezTo>
                <a:cubicBezTo>
                  <a:pt x="10656" y="12562"/>
                  <a:pt x="10656" y="12594"/>
                  <a:pt x="10656" y="12594"/>
                </a:cubicBezTo>
                <a:cubicBezTo>
                  <a:pt x="10656" y="12625"/>
                  <a:pt x="10625" y="12625"/>
                  <a:pt x="10625" y="12594"/>
                </a:cubicBezTo>
                <a:cubicBezTo>
                  <a:pt x="10562" y="12656"/>
                  <a:pt x="10500" y="12594"/>
                  <a:pt x="10468" y="12562"/>
                </a:cubicBezTo>
                <a:cubicBezTo>
                  <a:pt x="10437" y="12562"/>
                  <a:pt x="10468" y="12531"/>
                  <a:pt x="10437" y="12562"/>
                </a:cubicBezTo>
                <a:cubicBezTo>
                  <a:pt x="10437" y="12562"/>
                  <a:pt x="10406" y="12594"/>
                  <a:pt x="10437" y="12594"/>
                </a:cubicBezTo>
                <a:cubicBezTo>
                  <a:pt x="10531" y="12625"/>
                  <a:pt x="10531" y="12656"/>
                  <a:pt x="10468" y="12687"/>
                </a:cubicBezTo>
                <a:cubicBezTo>
                  <a:pt x="10468" y="12719"/>
                  <a:pt x="10468" y="12719"/>
                  <a:pt x="10437" y="12750"/>
                </a:cubicBezTo>
                <a:cubicBezTo>
                  <a:pt x="10468" y="12719"/>
                  <a:pt x="10500" y="12719"/>
                  <a:pt x="10500" y="12687"/>
                </a:cubicBezTo>
                <a:cubicBezTo>
                  <a:pt x="10531" y="12625"/>
                  <a:pt x="10562" y="12656"/>
                  <a:pt x="10625" y="12656"/>
                </a:cubicBezTo>
                <a:cubicBezTo>
                  <a:pt x="10625" y="12656"/>
                  <a:pt x="10656" y="12656"/>
                  <a:pt x="10656" y="12656"/>
                </a:cubicBezTo>
                <a:cubicBezTo>
                  <a:pt x="10656" y="12687"/>
                  <a:pt x="10656" y="12687"/>
                  <a:pt x="10687" y="12687"/>
                </a:cubicBezTo>
                <a:cubicBezTo>
                  <a:pt x="10687" y="12687"/>
                  <a:pt x="10718" y="12656"/>
                  <a:pt x="10718" y="12656"/>
                </a:cubicBezTo>
                <a:cubicBezTo>
                  <a:pt x="10718" y="12656"/>
                  <a:pt x="10750" y="12625"/>
                  <a:pt x="10750" y="12625"/>
                </a:cubicBezTo>
                <a:cubicBezTo>
                  <a:pt x="10781" y="12594"/>
                  <a:pt x="10781" y="12594"/>
                  <a:pt x="10781" y="12562"/>
                </a:cubicBezTo>
                <a:cubicBezTo>
                  <a:pt x="10781" y="12562"/>
                  <a:pt x="10781" y="12562"/>
                  <a:pt x="10781" y="12562"/>
                </a:cubicBezTo>
                <a:cubicBezTo>
                  <a:pt x="10781" y="12562"/>
                  <a:pt x="10750" y="12562"/>
                  <a:pt x="10750" y="12562"/>
                </a:cubicBezTo>
                <a:cubicBezTo>
                  <a:pt x="10750" y="12531"/>
                  <a:pt x="10718" y="12562"/>
                  <a:pt x="10687" y="12531"/>
                </a:cubicBezTo>
                <a:cubicBezTo>
                  <a:pt x="10687" y="12531"/>
                  <a:pt x="10687" y="12500"/>
                  <a:pt x="10687" y="12500"/>
                </a:cubicBezTo>
                <a:cubicBezTo>
                  <a:pt x="10750" y="12500"/>
                  <a:pt x="10781" y="12469"/>
                  <a:pt x="10812" y="12469"/>
                </a:cubicBezTo>
                <a:cubicBezTo>
                  <a:pt x="10812" y="12531"/>
                  <a:pt x="10843" y="12500"/>
                  <a:pt x="10875" y="12500"/>
                </a:cubicBezTo>
                <a:cubicBezTo>
                  <a:pt x="10906" y="12469"/>
                  <a:pt x="10937" y="12500"/>
                  <a:pt x="10937" y="12531"/>
                </a:cubicBezTo>
                <a:cubicBezTo>
                  <a:pt x="10968" y="12531"/>
                  <a:pt x="10937" y="12562"/>
                  <a:pt x="10906" y="12562"/>
                </a:cubicBezTo>
                <a:cubicBezTo>
                  <a:pt x="10875" y="12594"/>
                  <a:pt x="10875" y="12562"/>
                  <a:pt x="10843" y="12562"/>
                </a:cubicBezTo>
                <a:cubicBezTo>
                  <a:pt x="10843" y="12625"/>
                  <a:pt x="10937" y="12594"/>
                  <a:pt x="10937" y="12656"/>
                </a:cubicBezTo>
                <a:cubicBezTo>
                  <a:pt x="10968" y="12656"/>
                  <a:pt x="11000" y="12625"/>
                  <a:pt x="11000" y="12625"/>
                </a:cubicBezTo>
                <a:cubicBezTo>
                  <a:pt x="11031" y="12625"/>
                  <a:pt x="11031" y="12594"/>
                  <a:pt x="11031" y="12594"/>
                </a:cubicBezTo>
                <a:cubicBezTo>
                  <a:pt x="10968" y="12531"/>
                  <a:pt x="11062" y="12531"/>
                  <a:pt x="11031" y="12500"/>
                </a:cubicBezTo>
                <a:cubicBezTo>
                  <a:pt x="11031" y="12500"/>
                  <a:pt x="11031" y="12500"/>
                  <a:pt x="11031" y="12500"/>
                </a:cubicBezTo>
                <a:cubicBezTo>
                  <a:pt x="11031" y="12500"/>
                  <a:pt x="11031" y="12500"/>
                  <a:pt x="11031" y="12500"/>
                </a:cubicBezTo>
                <a:cubicBezTo>
                  <a:pt x="11093" y="12469"/>
                  <a:pt x="11156" y="12469"/>
                  <a:pt x="11218" y="12469"/>
                </a:cubicBezTo>
                <a:cubicBezTo>
                  <a:pt x="11218" y="12500"/>
                  <a:pt x="11187" y="12531"/>
                  <a:pt x="11156" y="12531"/>
                </a:cubicBezTo>
                <a:cubicBezTo>
                  <a:pt x="11156" y="12562"/>
                  <a:pt x="11156" y="12562"/>
                  <a:pt x="11156" y="12562"/>
                </a:cubicBezTo>
                <a:lnTo>
                  <a:pt x="11156" y="12562"/>
                </a:lnTo>
                <a:cubicBezTo>
                  <a:pt x="11156" y="12562"/>
                  <a:pt x="11156" y="12562"/>
                  <a:pt x="11156" y="12562"/>
                </a:cubicBezTo>
                <a:cubicBezTo>
                  <a:pt x="11156" y="12562"/>
                  <a:pt x="11156" y="12562"/>
                  <a:pt x="11156" y="12531"/>
                </a:cubicBezTo>
                <a:cubicBezTo>
                  <a:pt x="11187" y="12531"/>
                  <a:pt x="11187" y="12562"/>
                  <a:pt x="11218" y="12562"/>
                </a:cubicBezTo>
                <a:cubicBezTo>
                  <a:pt x="11218" y="12594"/>
                  <a:pt x="11250" y="12625"/>
                  <a:pt x="11218" y="12656"/>
                </a:cubicBezTo>
                <a:cubicBezTo>
                  <a:pt x="11187" y="12656"/>
                  <a:pt x="11156" y="12687"/>
                  <a:pt x="11125" y="12719"/>
                </a:cubicBezTo>
                <a:cubicBezTo>
                  <a:pt x="11093" y="12719"/>
                  <a:pt x="11093" y="12687"/>
                  <a:pt x="11093" y="12719"/>
                </a:cubicBezTo>
                <a:cubicBezTo>
                  <a:pt x="11093" y="12750"/>
                  <a:pt x="11125" y="12750"/>
                  <a:pt x="11125" y="12750"/>
                </a:cubicBezTo>
                <a:cubicBezTo>
                  <a:pt x="11125" y="12750"/>
                  <a:pt x="11125" y="12750"/>
                  <a:pt x="11125" y="12750"/>
                </a:cubicBezTo>
                <a:cubicBezTo>
                  <a:pt x="11156" y="12687"/>
                  <a:pt x="11218" y="12687"/>
                  <a:pt x="11281" y="12719"/>
                </a:cubicBezTo>
                <a:cubicBezTo>
                  <a:pt x="11281" y="12687"/>
                  <a:pt x="11218" y="12656"/>
                  <a:pt x="11250" y="12625"/>
                </a:cubicBezTo>
                <a:cubicBezTo>
                  <a:pt x="11312" y="12594"/>
                  <a:pt x="11343" y="12625"/>
                  <a:pt x="11375" y="12656"/>
                </a:cubicBezTo>
                <a:cubicBezTo>
                  <a:pt x="11343" y="12687"/>
                  <a:pt x="11312" y="12719"/>
                  <a:pt x="11250" y="12750"/>
                </a:cubicBezTo>
                <a:cubicBezTo>
                  <a:pt x="11250" y="12750"/>
                  <a:pt x="11250" y="12750"/>
                  <a:pt x="11250" y="12750"/>
                </a:cubicBezTo>
                <a:cubicBezTo>
                  <a:pt x="11250" y="12750"/>
                  <a:pt x="11250" y="12750"/>
                  <a:pt x="11250" y="12750"/>
                </a:cubicBezTo>
                <a:cubicBezTo>
                  <a:pt x="11218" y="12781"/>
                  <a:pt x="11187" y="12750"/>
                  <a:pt x="11125" y="12750"/>
                </a:cubicBezTo>
                <a:lnTo>
                  <a:pt x="11125" y="12750"/>
                </a:lnTo>
                <a:cubicBezTo>
                  <a:pt x="11125" y="12750"/>
                  <a:pt x="11125" y="12750"/>
                  <a:pt x="11125" y="12750"/>
                </a:cubicBezTo>
                <a:cubicBezTo>
                  <a:pt x="11187" y="12781"/>
                  <a:pt x="11187" y="12812"/>
                  <a:pt x="11250" y="12812"/>
                </a:cubicBezTo>
                <a:cubicBezTo>
                  <a:pt x="11250" y="12844"/>
                  <a:pt x="11218" y="12906"/>
                  <a:pt x="11281" y="12937"/>
                </a:cubicBezTo>
                <a:cubicBezTo>
                  <a:pt x="11281" y="12937"/>
                  <a:pt x="11312" y="12937"/>
                  <a:pt x="11281" y="12969"/>
                </a:cubicBezTo>
                <a:cubicBezTo>
                  <a:pt x="11281" y="13000"/>
                  <a:pt x="11281" y="13000"/>
                  <a:pt x="11312" y="12969"/>
                </a:cubicBezTo>
                <a:cubicBezTo>
                  <a:pt x="11312" y="12969"/>
                  <a:pt x="11343" y="12969"/>
                  <a:pt x="11343" y="12969"/>
                </a:cubicBezTo>
                <a:cubicBezTo>
                  <a:pt x="11375" y="12937"/>
                  <a:pt x="11406" y="12937"/>
                  <a:pt x="11406" y="12969"/>
                </a:cubicBezTo>
                <a:cubicBezTo>
                  <a:pt x="11437" y="13000"/>
                  <a:pt x="11406" y="13000"/>
                  <a:pt x="11406" y="13031"/>
                </a:cubicBezTo>
                <a:cubicBezTo>
                  <a:pt x="11375" y="13031"/>
                  <a:pt x="11343" y="13031"/>
                  <a:pt x="11343" y="13062"/>
                </a:cubicBezTo>
                <a:cubicBezTo>
                  <a:pt x="11375" y="13062"/>
                  <a:pt x="11375" y="13062"/>
                  <a:pt x="11375" y="13062"/>
                </a:cubicBezTo>
                <a:cubicBezTo>
                  <a:pt x="11406" y="13062"/>
                  <a:pt x="11437" y="13125"/>
                  <a:pt x="11437" y="13031"/>
                </a:cubicBezTo>
                <a:cubicBezTo>
                  <a:pt x="11437" y="13031"/>
                  <a:pt x="11468" y="13000"/>
                  <a:pt x="11500" y="13000"/>
                </a:cubicBezTo>
                <a:cubicBezTo>
                  <a:pt x="11531" y="13000"/>
                  <a:pt x="11531" y="13000"/>
                  <a:pt x="11531" y="13031"/>
                </a:cubicBezTo>
                <a:cubicBezTo>
                  <a:pt x="11531" y="13062"/>
                  <a:pt x="11500" y="13062"/>
                  <a:pt x="11500" y="13094"/>
                </a:cubicBezTo>
                <a:cubicBezTo>
                  <a:pt x="11468" y="13094"/>
                  <a:pt x="11437" y="13094"/>
                  <a:pt x="11437" y="13125"/>
                </a:cubicBezTo>
                <a:cubicBezTo>
                  <a:pt x="11437" y="13125"/>
                  <a:pt x="11437" y="13125"/>
                  <a:pt x="11437" y="13125"/>
                </a:cubicBezTo>
                <a:cubicBezTo>
                  <a:pt x="11406" y="13125"/>
                  <a:pt x="11406" y="13156"/>
                  <a:pt x="11406" y="13187"/>
                </a:cubicBezTo>
                <a:cubicBezTo>
                  <a:pt x="11437" y="13156"/>
                  <a:pt x="11437" y="13156"/>
                  <a:pt x="11468" y="13125"/>
                </a:cubicBezTo>
                <a:cubicBezTo>
                  <a:pt x="11468" y="13125"/>
                  <a:pt x="11468" y="13125"/>
                  <a:pt x="11500" y="13125"/>
                </a:cubicBezTo>
                <a:cubicBezTo>
                  <a:pt x="11531" y="13125"/>
                  <a:pt x="11531" y="13125"/>
                  <a:pt x="11562" y="13125"/>
                </a:cubicBezTo>
                <a:cubicBezTo>
                  <a:pt x="11562" y="13156"/>
                  <a:pt x="11531" y="13187"/>
                  <a:pt x="11531" y="13187"/>
                </a:cubicBezTo>
                <a:cubicBezTo>
                  <a:pt x="11500" y="13187"/>
                  <a:pt x="11500" y="13219"/>
                  <a:pt x="11500" y="13219"/>
                </a:cubicBezTo>
                <a:cubicBezTo>
                  <a:pt x="11531" y="13219"/>
                  <a:pt x="11531" y="13219"/>
                  <a:pt x="11562" y="13219"/>
                </a:cubicBezTo>
                <a:cubicBezTo>
                  <a:pt x="11687" y="13125"/>
                  <a:pt x="11812" y="13031"/>
                  <a:pt x="11937" y="12937"/>
                </a:cubicBezTo>
                <a:cubicBezTo>
                  <a:pt x="11937" y="12937"/>
                  <a:pt x="11937" y="12937"/>
                  <a:pt x="11937" y="12937"/>
                </a:cubicBezTo>
                <a:cubicBezTo>
                  <a:pt x="11968" y="12937"/>
                  <a:pt x="12000" y="12906"/>
                  <a:pt x="12031" y="12906"/>
                </a:cubicBezTo>
                <a:cubicBezTo>
                  <a:pt x="12031" y="12906"/>
                  <a:pt x="12062" y="12937"/>
                  <a:pt x="12062" y="12937"/>
                </a:cubicBezTo>
                <a:cubicBezTo>
                  <a:pt x="12062" y="12969"/>
                  <a:pt x="12031" y="12969"/>
                  <a:pt x="12031" y="12969"/>
                </a:cubicBezTo>
                <a:cubicBezTo>
                  <a:pt x="12031" y="12969"/>
                  <a:pt x="12031" y="12969"/>
                  <a:pt x="12031" y="12969"/>
                </a:cubicBezTo>
                <a:cubicBezTo>
                  <a:pt x="11968" y="13031"/>
                  <a:pt x="11937" y="13062"/>
                  <a:pt x="11843" y="13125"/>
                </a:cubicBezTo>
                <a:cubicBezTo>
                  <a:pt x="11843" y="13125"/>
                  <a:pt x="11812" y="13156"/>
                  <a:pt x="11781" y="13156"/>
                </a:cubicBezTo>
                <a:cubicBezTo>
                  <a:pt x="11750" y="13187"/>
                  <a:pt x="11718" y="13187"/>
                  <a:pt x="11718" y="13219"/>
                </a:cubicBezTo>
                <a:lnTo>
                  <a:pt x="11718" y="13219"/>
                </a:lnTo>
                <a:cubicBezTo>
                  <a:pt x="11656" y="13219"/>
                  <a:pt x="11593" y="13250"/>
                  <a:pt x="11562" y="13312"/>
                </a:cubicBezTo>
                <a:cubicBezTo>
                  <a:pt x="11562" y="13312"/>
                  <a:pt x="11562" y="13312"/>
                  <a:pt x="11562" y="13312"/>
                </a:cubicBezTo>
                <a:cubicBezTo>
                  <a:pt x="11531" y="13312"/>
                  <a:pt x="11531" y="13312"/>
                  <a:pt x="11531" y="13344"/>
                </a:cubicBezTo>
                <a:cubicBezTo>
                  <a:pt x="11562" y="13344"/>
                  <a:pt x="11562" y="13312"/>
                  <a:pt x="11562" y="13312"/>
                </a:cubicBezTo>
                <a:cubicBezTo>
                  <a:pt x="11625" y="13312"/>
                  <a:pt x="11687" y="13312"/>
                  <a:pt x="11718" y="13219"/>
                </a:cubicBezTo>
                <a:cubicBezTo>
                  <a:pt x="11750" y="13219"/>
                  <a:pt x="11781" y="13219"/>
                  <a:pt x="11781" y="13187"/>
                </a:cubicBezTo>
                <a:cubicBezTo>
                  <a:pt x="11843" y="13187"/>
                  <a:pt x="11843" y="13156"/>
                  <a:pt x="11875" y="13125"/>
                </a:cubicBezTo>
                <a:cubicBezTo>
                  <a:pt x="11906" y="13125"/>
                  <a:pt x="11937" y="13094"/>
                  <a:pt x="11968" y="13125"/>
                </a:cubicBezTo>
                <a:cubicBezTo>
                  <a:pt x="12000" y="13156"/>
                  <a:pt x="11968" y="13187"/>
                  <a:pt x="11937" y="13219"/>
                </a:cubicBezTo>
                <a:cubicBezTo>
                  <a:pt x="11875" y="13250"/>
                  <a:pt x="11843" y="13281"/>
                  <a:pt x="11781" y="13312"/>
                </a:cubicBezTo>
                <a:cubicBezTo>
                  <a:pt x="11781" y="13312"/>
                  <a:pt x="11781" y="13312"/>
                  <a:pt x="11781" y="13312"/>
                </a:cubicBezTo>
                <a:cubicBezTo>
                  <a:pt x="11750" y="13312"/>
                  <a:pt x="11687" y="13344"/>
                  <a:pt x="11656" y="13375"/>
                </a:cubicBezTo>
                <a:cubicBezTo>
                  <a:pt x="11625" y="13375"/>
                  <a:pt x="11625" y="13375"/>
                  <a:pt x="11625" y="13406"/>
                </a:cubicBezTo>
                <a:cubicBezTo>
                  <a:pt x="11656" y="13406"/>
                  <a:pt x="11656" y="13406"/>
                  <a:pt x="11656" y="13406"/>
                </a:cubicBezTo>
                <a:cubicBezTo>
                  <a:pt x="11718" y="13375"/>
                  <a:pt x="11781" y="13375"/>
                  <a:pt x="11812" y="13312"/>
                </a:cubicBezTo>
                <a:cubicBezTo>
                  <a:pt x="11812" y="13312"/>
                  <a:pt x="11843" y="13312"/>
                  <a:pt x="11875" y="13312"/>
                </a:cubicBezTo>
                <a:cubicBezTo>
                  <a:pt x="11875" y="13312"/>
                  <a:pt x="11875" y="13312"/>
                  <a:pt x="11875" y="13312"/>
                </a:cubicBezTo>
                <a:cubicBezTo>
                  <a:pt x="11875" y="13312"/>
                  <a:pt x="11875" y="13312"/>
                  <a:pt x="11875" y="13312"/>
                </a:cubicBezTo>
                <a:cubicBezTo>
                  <a:pt x="11875" y="13312"/>
                  <a:pt x="11906" y="13344"/>
                  <a:pt x="11906" y="13344"/>
                </a:cubicBezTo>
                <a:cubicBezTo>
                  <a:pt x="11906" y="13375"/>
                  <a:pt x="11875" y="13375"/>
                  <a:pt x="11843" y="13375"/>
                </a:cubicBezTo>
                <a:cubicBezTo>
                  <a:pt x="11812" y="13406"/>
                  <a:pt x="11781" y="13406"/>
                  <a:pt x="11781" y="13437"/>
                </a:cubicBezTo>
                <a:cubicBezTo>
                  <a:pt x="11781" y="13469"/>
                  <a:pt x="11843" y="13437"/>
                  <a:pt x="11843" y="13437"/>
                </a:cubicBezTo>
                <a:cubicBezTo>
                  <a:pt x="11875" y="13406"/>
                  <a:pt x="11906" y="13406"/>
                  <a:pt x="11937" y="13375"/>
                </a:cubicBezTo>
                <a:cubicBezTo>
                  <a:pt x="11968" y="13375"/>
                  <a:pt x="12000" y="13375"/>
                  <a:pt x="12031" y="13406"/>
                </a:cubicBezTo>
                <a:cubicBezTo>
                  <a:pt x="12031" y="13437"/>
                  <a:pt x="12000" y="13437"/>
                  <a:pt x="11968" y="13437"/>
                </a:cubicBezTo>
                <a:cubicBezTo>
                  <a:pt x="11937" y="13469"/>
                  <a:pt x="11906" y="13500"/>
                  <a:pt x="11875" y="13469"/>
                </a:cubicBezTo>
                <a:cubicBezTo>
                  <a:pt x="11843" y="13469"/>
                  <a:pt x="11812" y="13500"/>
                  <a:pt x="11812" y="13531"/>
                </a:cubicBezTo>
                <a:cubicBezTo>
                  <a:pt x="11812" y="13531"/>
                  <a:pt x="11843" y="13562"/>
                  <a:pt x="11843" y="13531"/>
                </a:cubicBezTo>
                <a:cubicBezTo>
                  <a:pt x="11937" y="13500"/>
                  <a:pt x="12031" y="13500"/>
                  <a:pt x="12093" y="13406"/>
                </a:cubicBezTo>
                <a:cubicBezTo>
                  <a:pt x="12156" y="13375"/>
                  <a:pt x="12187" y="13344"/>
                  <a:pt x="12250" y="13375"/>
                </a:cubicBezTo>
                <a:cubicBezTo>
                  <a:pt x="12250" y="13375"/>
                  <a:pt x="12250" y="13375"/>
                  <a:pt x="12250" y="13375"/>
                </a:cubicBezTo>
                <a:cubicBezTo>
                  <a:pt x="12250" y="13312"/>
                  <a:pt x="12250" y="13312"/>
                  <a:pt x="12281" y="13312"/>
                </a:cubicBezTo>
                <a:cubicBezTo>
                  <a:pt x="12312" y="13312"/>
                  <a:pt x="12343" y="13312"/>
                  <a:pt x="12343" y="13344"/>
                </a:cubicBezTo>
                <a:cubicBezTo>
                  <a:pt x="12312" y="13375"/>
                  <a:pt x="12281" y="13375"/>
                  <a:pt x="12250" y="13375"/>
                </a:cubicBezTo>
                <a:lnTo>
                  <a:pt x="12250" y="13375"/>
                </a:lnTo>
                <a:cubicBezTo>
                  <a:pt x="12250" y="13375"/>
                  <a:pt x="12250" y="13375"/>
                  <a:pt x="12250" y="13375"/>
                </a:cubicBezTo>
                <a:cubicBezTo>
                  <a:pt x="12250" y="13375"/>
                  <a:pt x="12250" y="13406"/>
                  <a:pt x="12250" y="13406"/>
                </a:cubicBezTo>
                <a:cubicBezTo>
                  <a:pt x="12281" y="13406"/>
                  <a:pt x="12312" y="13406"/>
                  <a:pt x="12343" y="13375"/>
                </a:cubicBezTo>
                <a:cubicBezTo>
                  <a:pt x="12375" y="13344"/>
                  <a:pt x="12437" y="13312"/>
                  <a:pt x="12437" y="13406"/>
                </a:cubicBezTo>
                <a:cubicBezTo>
                  <a:pt x="12437" y="13406"/>
                  <a:pt x="12437" y="13406"/>
                  <a:pt x="12437" y="13406"/>
                </a:cubicBezTo>
                <a:cubicBezTo>
                  <a:pt x="12406" y="13406"/>
                  <a:pt x="12343" y="13406"/>
                  <a:pt x="12343" y="13469"/>
                </a:cubicBezTo>
                <a:cubicBezTo>
                  <a:pt x="12312" y="13469"/>
                  <a:pt x="12281" y="13469"/>
                  <a:pt x="12250" y="13500"/>
                </a:cubicBezTo>
                <a:cubicBezTo>
                  <a:pt x="12250" y="13562"/>
                  <a:pt x="12187" y="13562"/>
                  <a:pt x="12156" y="13562"/>
                </a:cubicBezTo>
                <a:cubicBezTo>
                  <a:pt x="12156" y="13562"/>
                  <a:pt x="12125" y="13594"/>
                  <a:pt x="12125" y="13594"/>
                </a:cubicBezTo>
                <a:cubicBezTo>
                  <a:pt x="12093" y="13594"/>
                  <a:pt x="12062" y="13594"/>
                  <a:pt x="12031" y="13594"/>
                </a:cubicBezTo>
                <a:cubicBezTo>
                  <a:pt x="12000" y="13594"/>
                  <a:pt x="12000" y="13594"/>
                  <a:pt x="12000" y="13594"/>
                </a:cubicBezTo>
                <a:cubicBezTo>
                  <a:pt x="11968" y="13594"/>
                  <a:pt x="11937" y="13625"/>
                  <a:pt x="11937" y="13594"/>
                </a:cubicBezTo>
                <a:cubicBezTo>
                  <a:pt x="11937" y="13562"/>
                  <a:pt x="11968" y="13562"/>
                  <a:pt x="12000" y="13531"/>
                </a:cubicBezTo>
                <a:cubicBezTo>
                  <a:pt x="12031" y="13500"/>
                  <a:pt x="12093" y="13500"/>
                  <a:pt x="12156" y="13469"/>
                </a:cubicBezTo>
                <a:cubicBezTo>
                  <a:pt x="12187" y="13469"/>
                  <a:pt x="12218" y="13469"/>
                  <a:pt x="12250" y="13437"/>
                </a:cubicBezTo>
                <a:lnTo>
                  <a:pt x="12250" y="13437"/>
                </a:lnTo>
                <a:cubicBezTo>
                  <a:pt x="12218" y="13437"/>
                  <a:pt x="12156" y="13437"/>
                  <a:pt x="12156" y="13469"/>
                </a:cubicBezTo>
                <a:cubicBezTo>
                  <a:pt x="12156" y="13500"/>
                  <a:pt x="12125" y="13531"/>
                  <a:pt x="12093" y="13531"/>
                </a:cubicBezTo>
                <a:lnTo>
                  <a:pt x="12093" y="13531"/>
                </a:lnTo>
                <a:cubicBezTo>
                  <a:pt x="12062" y="13531"/>
                  <a:pt x="12031" y="13562"/>
                  <a:pt x="12031" y="13594"/>
                </a:cubicBezTo>
                <a:cubicBezTo>
                  <a:pt x="11968" y="13656"/>
                  <a:pt x="11906" y="13719"/>
                  <a:pt x="11843" y="13719"/>
                </a:cubicBezTo>
                <a:cubicBezTo>
                  <a:pt x="11812" y="13750"/>
                  <a:pt x="11781" y="13719"/>
                  <a:pt x="11781" y="13750"/>
                </a:cubicBezTo>
                <a:cubicBezTo>
                  <a:pt x="11812" y="13781"/>
                  <a:pt x="11812" y="13781"/>
                  <a:pt x="11843" y="13781"/>
                </a:cubicBezTo>
                <a:cubicBezTo>
                  <a:pt x="11875" y="13750"/>
                  <a:pt x="11875" y="13781"/>
                  <a:pt x="11906" y="13781"/>
                </a:cubicBezTo>
                <a:cubicBezTo>
                  <a:pt x="11906" y="13812"/>
                  <a:pt x="11875" y="13844"/>
                  <a:pt x="11875" y="13844"/>
                </a:cubicBezTo>
                <a:cubicBezTo>
                  <a:pt x="11843" y="13844"/>
                  <a:pt x="11843" y="13844"/>
                  <a:pt x="11843" y="13875"/>
                </a:cubicBezTo>
                <a:cubicBezTo>
                  <a:pt x="11812" y="13875"/>
                  <a:pt x="11812" y="13875"/>
                  <a:pt x="11812" y="13906"/>
                </a:cubicBezTo>
                <a:cubicBezTo>
                  <a:pt x="11812" y="13937"/>
                  <a:pt x="11843" y="13906"/>
                  <a:pt x="11843" y="13937"/>
                </a:cubicBezTo>
                <a:cubicBezTo>
                  <a:pt x="11875" y="13937"/>
                  <a:pt x="11906" y="13906"/>
                  <a:pt x="11906" y="13937"/>
                </a:cubicBezTo>
                <a:cubicBezTo>
                  <a:pt x="11906" y="13969"/>
                  <a:pt x="11875" y="14000"/>
                  <a:pt x="11843" y="14000"/>
                </a:cubicBezTo>
                <a:cubicBezTo>
                  <a:pt x="11781" y="14000"/>
                  <a:pt x="11781" y="14031"/>
                  <a:pt x="11781" y="14062"/>
                </a:cubicBezTo>
                <a:cubicBezTo>
                  <a:pt x="11750" y="14062"/>
                  <a:pt x="11718" y="14094"/>
                  <a:pt x="11687" y="14094"/>
                </a:cubicBezTo>
                <a:cubicBezTo>
                  <a:pt x="11687" y="14062"/>
                  <a:pt x="11687" y="14031"/>
                  <a:pt x="11687" y="14031"/>
                </a:cubicBezTo>
                <a:cubicBezTo>
                  <a:pt x="11718" y="14000"/>
                  <a:pt x="11750" y="13969"/>
                  <a:pt x="11750" y="13969"/>
                </a:cubicBezTo>
                <a:cubicBezTo>
                  <a:pt x="11687" y="13906"/>
                  <a:pt x="11687" y="13969"/>
                  <a:pt x="11687" y="14031"/>
                </a:cubicBezTo>
                <a:cubicBezTo>
                  <a:pt x="11656" y="14031"/>
                  <a:pt x="11656" y="14031"/>
                  <a:pt x="11656" y="14000"/>
                </a:cubicBezTo>
                <a:cubicBezTo>
                  <a:pt x="11625" y="14000"/>
                  <a:pt x="11593" y="14031"/>
                  <a:pt x="11562" y="14000"/>
                </a:cubicBezTo>
                <a:cubicBezTo>
                  <a:pt x="11562" y="13969"/>
                  <a:pt x="11593" y="13937"/>
                  <a:pt x="11625" y="13937"/>
                </a:cubicBezTo>
                <a:cubicBezTo>
                  <a:pt x="11656" y="13906"/>
                  <a:pt x="11656" y="13906"/>
                  <a:pt x="11656" y="13875"/>
                </a:cubicBezTo>
                <a:cubicBezTo>
                  <a:pt x="11656" y="13875"/>
                  <a:pt x="11656" y="13875"/>
                  <a:pt x="11656" y="13875"/>
                </a:cubicBezTo>
                <a:cubicBezTo>
                  <a:pt x="11687" y="13875"/>
                  <a:pt x="11718" y="13875"/>
                  <a:pt x="11718" y="13844"/>
                </a:cubicBezTo>
                <a:cubicBezTo>
                  <a:pt x="11718" y="13844"/>
                  <a:pt x="11718" y="13844"/>
                  <a:pt x="11718" y="13844"/>
                </a:cubicBezTo>
                <a:cubicBezTo>
                  <a:pt x="11687" y="13812"/>
                  <a:pt x="11687" y="13875"/>
                  <a:pt x="11656" y="13875"/>
                </a:cubicBezTo>
                <a:cubicBezTo>
                  <a:pt x="11656" y="13875"/>
                  <a:pt x="11656" y="13875"/>
                  <a:pt x="11656" y="13875"/>
                </a:cubicBezTo>
                <a:cubicBezTo>
                  <a:pt x="11562" y="13875"/>
                  <a:pt x="11531" y="13969"/>
                  <a:pt x="11437" y="14000"/>
                </a:cubicBezTo>
                <a:cubicBezTo>
                  <a:pt x="11437" y="14000"/>
                  <a:pt x="11437" y="14000"/>
                  <a:pt x="11437" y="14031"/>
                </a:cubicBezTo>
                <a:cubicBezTo>
                  <a:pt x="11468" y="14031"/>
                  <a:pt x="11500" y="14031"/>
                  <a:pt x="11531" y="14031"/>
                </a:cubicBezTo>
                <a:cubicBezTo>
                  <a:pt x="11531" y="14031"/>
                  <a:pt x="11562" y="14031"/>
                  <a:pt x="11562" y="14031"/>
                </a:cubicBezTo>
                <a:cubicBezTo>
                  <a:pt x="11562" y="14062"/>
                  <a:pt x="11562" y="14062"/>
                  <a:pt x="11531" y="14062"/>
                </a:cubicBezTo>
                <a:cubicBezTo>
                  <a:pt x="11468" y="14094"/>
                  <a:pt x="11500" y="14125"/>
                  <a:pt x="11531" y="14125"/>
                </a:cubicBezTo>
                <a:cubicBezTo>
                  <a:pt x="11562" y="14125"/>
                  <a:pt x="11562" y="14156"/>
                  <a:pt x="11562" y="14156"/>
                </a:cubicBezTo>
                <a:cubicBezTo>
                  <a:pt x="11593" y="14219"/>
                  <a:pt x="11656" y="14219"/>
                  <a:pt x="11687" y="14281"/>
                </a:cubicBezTo>
                <a:cubicBezTo>
                  <a:pt x="11687" y="14281"/>
                  <a:pt x="11687" y="14281"/>
                  <a:pt x="11687" y="14281"/>
                </a:cubicBezTo>
                <a:cubicBezTo>
                  <a:pt x="11718" y="14250"/>
                  <a:pt x="11750" y="14281"/>
                  <a:pt x="11750" y="14250"/>
                </a:cubicBezTo>
                <a:cubicBezTo>
                  <a:pt x="11781" y="14250"/>
                  <a:pt x="11812" y="14281"/>
                  <a:pt x="11781" y="14312"/>
                </a:cubicBezTo>
                <a:cubicBezTo>
                  <a:pt x="11781" y="14344"/>
                  <a:pt x="11812" y="14437"/>
                  <a:pt x="11875" y="14437"/>
                </a:cubicBezTo>
                <a:cubicBezTo>
                  <a:pt x="11875" y="14469"/>
                  <a:pt x="11937" y="14469"/>
                  <a:pt x="11875" y="14500"/>
                </a:cubicBezTo>
                <a:cubicBezTo>
                  <a:pt x="11812" y="14500"/>
                  <a:pt x="11750" y="14562"/>
                  <a:pt x="11687" y="14594"/>
                </a:cubicBezTo>
                <a:cubicBezTo>
                  <a:pt x="11656" y="14625"/>
                  <a:pt x="11625" y="14625"/>
                  <a:pt x="11593" y="14625"/>
                </a:cubicBezTo>
                <a:cubicBezTo>
                  <a:pt x="11593" y="14656"/>
                  <a:pt x="11593" y="14625"/>
                  <a:pt x="11593" y="14625"/>
                </a:cubicBezTo>
                <a:cubicBezTo>
                  <a:pt x="11593" y="14594"/>
                  <a:pt x="11625" y="14562"/>
                  <a:pt x="11656" y="14562"/>
                </a:cubicBezTo>
                <a:cubicBezTo>
                  <a:pt x="11656" y="14531"/>
                  <a:pt x="11687" y="14531"/>
                  <a:pt x="11687" y="14500"/>
                </a:cubicBezTo>
                <a:cubicBezTo>
                  <a:pt x="11687" y="14500"/>
                  <a:pt x="11687" y="14500"/>
                  <a:pt x="11656" y="14500"/>
                </a:cubicBezTo>
                <a:cubicBezTo>
                  <a:pt x="11656" y="14500"/>
                  <a:pt x="11625" y="14500"/>
                  <a:pt x="11593" y="14531"/>
                </a:cubicBezTo>
                <a:cubicBezTo>
                  <a:pt x="11593" y="14531"/>
                  <a:pt x="11593" y="14562"/>
                  <a:pt x="11562" y="14562"/>
                </a:cubicBezTo>
                <a:cubicBezTo>
                  <a:pt x="11531" y="14562"/>
                  <a:pt x="11500" y="14625"/>
                  <a:pt x="11468" y="14594"/>
                </a:cubicBezTo>
                <a:cubicBezTo>
                  <a:pt x="11437" y="14594"/>
                  <a:pt x="11468" y="14531"/>
                  <a:pt x="11468" y="14531"/>
                </a:cubicBezTo>
                <a:cubicBezTo>
                  <a:pt x="11531" y="14531"/>
                  <a:pt x="11562" y="14469"/>
                  <a:pt x="11625" y="14437"/>
                </a:cubicBezTo>
                <a:lnTo>
                  <a:pt x="11625" y="14437"/>
                </a:lnTo>
                <a:cubicBezTo>
                  <a:pt x="11625" y="14437"/>
                  <a:pt x="11625" y="14406"/>
                  <a:pt x="11625" y="14406"/>
                </a:cubicBezTo>
                <a:cubicBezTo>
                  <a:pt x="11625" y="14406"/>
                  <a:pt x="11593" y="14406"/>
                  <a:pt x="11593" y="14406"/>
                </a:cubicBezTo>
                <a:cubicBezTo>
                  <a:pt x="11562" y="14437"/>
                  <a:pt x="11531" y="14469"/>
                  <a:pt x="11500" y="14469"/>
                </a:cubicBezTo>
                <a:cubicBezTo>
                  <a:pt x="11437" y="14469"/>
                  <a:pt x="11468" y="14500"/>
                  <a:pt x="11468" y="14531"/>
                </a:cubicBezTo>
                <a:cubicBezTo>
                  <a:pt x="11375" y="14531"/>
                  <a:pt x="11312" y="14594"/>
                  <a:pt x="11218" y="14656"/>
                </a:cubicBezTo>
                <a:cubicBezTo>
                  <a:pt x="11218" y="14656"/>
                  <a:pt x="11218" y="14656"/>
                  <a:pt x="11218" y="14687"/>
                </a:cubicBezTo>
                <a:cubicBezTo>
                  <a:pt x="11218" y="14687"/>
                  <a:pt x="11250" y="14687"/>
                  <a:pt x="11250" y="14687"/>
                </a:cubicBezTo>
                <a:cubicBezTo>
                  <a:pt x="11281" y="14625"/>
                  <a:pt x="11343" y="14656"/>
                  <a:pt x="11375" y="14594"/>
                </a:cubicBezTo>
                <a:cubicBezTo>
                  <a:pt x="11375" y="14562"/>
                  <a:pt x="11406" y="14594"/>
                  <a:pt x="11406" y="14594"/>
                </a:cubicBezTo>
                <a:cubicBezTo>
                  <a:pt x="11437" y="14594"/>
                  <a:pt x="11437" y="14594"/>
                  <a:pt x="11437" y="14625"/>
                </a:cubicBezTo>
                <a:cubicBezTo>
                  <a:pt x="11437" y="14656"/>
                  <a:pt x="11406" y="14625"/>
                  <a:pt x="11406" y="14656"/>
                </a:cubicBezTo>
                <a:cubicBezTo>
                  <a:pt x="11375" y="14656"/>
                  <a:pt x="11343" y="14687"/>
                  <a:pt x="11312" y="14719"/>
                </a:cubicBezTo>
                <a:cubicBezTo>
                  <a:pt x="11281" y="14719"/>
                  <a:pt x="11281" y="14750"/>
                  <a:pt x="11312" y="14750"/>
                </a:cubicBezTo>
                <a:cubicBezTo>
                  <a:pt x="11343" y="14750"/>
                  <a:pt x="11343" y="14750"/>
                  <a:pt x="11375" y="14781"/>
                </a:cubicBezTo>
                <a:cubicBezTo>
                  <a:pt x="11375" y="14781"/>
                  <a:pt x="11375" y="14812"/>
                  <a:pt x="11375" y="14844"/>
                </a:cubicBezTo>
                <a:cubicBezTo>
                  <a:pt x="11406" y="14844"/>
                  <a:pt x="11437" y="14812"/>
                  <a:pt x="11437" y="14812"/>
                </a:cubicBezTo>
                <a:cubicBezTo>
                  <a:pt x="11500" y="14750"/>
                  <a:pt x="11562" y="14750"/>
                  <a:pt x="11625" y="14719"/>
                </a:cubicBezTo>
                <a:cubicBezTo>
                  <a:pt x="11656" y="14719"/>
                  <a:pt x="11687" y="14687"/>
                  <a:pt x="11687" y="14656"/>
                </a:cubicBezTo>
                <a:cubicBezTo>
                  <a:pt x="11718" y="14594"/>
                  <a:pt x="11781" y="14594"/>
                  <a:pt x="11812" y="14625"/>
                </a:cubicBezTo>
                <a:cubicBezTo>
                  <a:pt x="11875" y="14687"/>
                  <a:pt x="11906" y="14656"/>
                  <a:pt x="11968" y="14687"/>
                </a:cubicBezTo>
                <a:cubicBezTo>
                  <a:pt x="11968" y="14719"/>
                  <a:pt x="12000" y="14719"/>
                  <a:pt x="12031" y="14719"/>
                </a:cubicBezTo>
                <a:cubicBezTo>
                  <a:pt x="12062" y="14719"/>
                  <a:pt x="12062" y="14719"/>
                  <a:pt x="12062" y="14656"/>
                </a:cubicBezTo>
                <a:cubicBezTo>
                  <a:pt x="12093" y="14656"/>
                  <a:pt x="12093" y="14656"/>
                  <a:pt x="12125" y="14656"/>
                </a:cubicBezTo>
                <a:cubicBezTo>
                  <a:pt x="12125" y="14687"/>
                  <a:pt x="12125" y="14719"/>
                  <a:pt x="12125" y="14750"/>
                </a:cubicBezTo>
                <a:cubicBezTo>
                  <a:pt x="12125" y="14750"/>
                  <a:pt x="12125" y="14750"/>
                  <a:pt x="12125" y="14750"/>
                </a:cubicBezTo>
                <a:cubicBezTo>
                  <a:pt x="12156" y="14750"/>
                  <a:pt x="12187" y="14687"/>
                  <a:pt x="12218" y="14719"/>
                </a:cubicBezTo>
                <a:cubicBezTo>
                  <a:pt x="12218" y="14812"/>
                  <a:pt x="12125" y="14906"/>
                  <a:pt x="12031" y="14937"/>
                </a:cubicBezTo>
                <a:cubicBezTo>
                  <a:pt x="11968" y="14969"/>
                  <a:pt x="11906" y="14937"/>
                  <a:pt x="11843" y="15000"/>
                </a:cubicBezTo>
                <a:cubicBezTo>
                  <a:pt x="11875" y="14969"/>
                  <a:pt x="11875" y="14969"/>
                  <a:pt x="11843" y="14937"/>
                </a:cubicBezTo>
                <a:cubicBezTo>
                  <a:pt x="11843" y="14906"/>
                  <a:pt x="11812" y="14937"/>
                  <a:pt x="11781" y="14937"/>
                </a:cubicBezTo>
                <a:cubicBezTo>
                  <a:pt x="11750" y="14937"/>
                  <a:pt x="11687" y="14969"/>
                  <a:pt x="11656" y="14969"/>
                </a:cubicBezTo>
                <a:cubicBezTo>
                  <a:pt x="11656" y="14969"/>
                  <a:pt x="11656" y="14937"/>
                  <a:pt x="11656" y="14937"/>
                </a:cubicBezTo>
                <a:cubicBezTo>
                  <a:pt x="11656" y="14906"/>
                  <a:pt x="11625" y="14906"/>
                  <a:pt x="11625" y="14906"/>
                </a:cubicBezTo>
                <a:lnTo>
                  <a:pt x="11625" y="14906"/>
                </a:lnTo>
                <a:cubicBezTo>
                  <a:pt x="11593" y="14906"/>
                  <a:pt x="11593" y="14906"/>
                  <a:pt x="11562" y="14906"/>
                </a:cubicBezTo>
                <a:cubicBezTo>
                  <a:pt x="11562" y="14937"/>
                  <a:pt x="11593" y="14969"/>
                  <a:pt x="11593" y="14969"/>
                </a:cubicBezTo>
                <a:cubicBezTo>
                  <a:pt x="11625" y="14969"/>
                  <a:pt x="11625" y="14969"/>
                  <a:pt x="11656" y="14969"/>
                </a:cubicBezTo>
                <a:cubicBezTo>
                  <a:pt x="11656" y="15000"/>
                  <a:pt x="11625" y="15062"/>
                  <a:pt x="11718" y="15000"/>
                </a:cubicBezTo>
                <a:cubicBezTo>
                  <a:pt x="11750" y="15000"/>
                  <a:pt x="11781" y="15000"/>
                  <a:pt x="11781" y="15062"/>
                </a:cubicBezTo>
                <a:cubicBezTo>
                  <a:pt x="11781" y="15062"/>
                  <a:pt x="11781" y="15125"/>
                  <a:pt x="11812" y="15094"/>
                </a:cubicBezTo>
                <a:cubicBezTo>
                  <a:pt x="11843" y="15125"/>
                  <a:pt x="11875" y="15125"/>
                  <a:pt x="11875" y="15156"/>
                </a:cubicBezTo>
                <a:cubicBezTo>
                  <a:pt x="11937" y="15187"/>
                  <a:pt x="12031" y="15187"/>
                  <a:pt x="12062" y="15281"/>
                </a:cubicBezTo>
                <a:cubicBezTo>
                  <a:pt x="12062" y="15312"/>
                  <a:pt x="12062" y="15344"/>
                  <a:pt x="12062" y="15344"/>
                </a:cubicBezTo>
                <a:cubicBezTo>
                  <a:pt x="12156" y="15437"/>
                  <a:pt x="12218" y="15531"/>
                  <a:pt x="12312" y="15594"/>
                </a:cubicBezTo>
                <a:cubicBezTo>
                  <a:pt x="12406" y="15719"/>
                  <a:pt x="12531" y="15781"/>
                  <a:pt x="12656" y="15844"/>
                </a:cubicBezTo>
                <a:cubicBezTo>
                  <a:pt x="12687" y="15844"/>
                  <a:pt x="12687" y="15875"/>
                  <a:pt x="12718" y="15875"/>
                </a:cubicBezTo>
                <a:cubicBezTo>
                  <a:pt x="12781" y="16000"/>
                  <a:pt x="12937" y="16062"/>
                  <a:pt x="13062" y="16125"/>
                </a:cubicBezTo>
                <a:cubicBezTo>
                  <a:pt x="13187" y="16219"/>
                  <a:pt x="13343" y="16281"/>
                  <a:pt x="13468" y="16344"/>
                </a:cubicBezTo>
                <a:cubicBezTo>
                  <a:pt x="13562" y="16406"/>
                  <a:pt x="13687" y="16437"/>
                  <a:pt x="13812" y="16437"/>
                </a:cubicBezTo>
                <a:cubicBezTo>
                  <a:pt x="13843" y="16437"/>
                  <a:pt x="13875" y="16469"/>
                  <a:pt x="13906" y="16469"/>
                </a:cubicBezTo>
                <a:cubicBezTo>
                  <a:pt x="14062" y="16531"/>
                  <a:pt x="14187" y="16531"/>
                  <a:pt x="14343" y="16531"/>
                </a:cubicBezTo>
                <a:cubicBezTo>
                  <a:pt x="14531" y="16500"/>
                  <a:pt x="14687" y="16437"/>
                  <a:pt x="14843" y="16344"/>
                </a:cubicBezTo>
                <a:cubicBezTo>
                  <a:pt x="15031" y="16250"/>
                  <a:pt x="15187" y="16125"/>
                  <a:pt x="15312" y="15969"/>
                </a:cubicBezTo>
                <a:cubicBezTo>
                  <a:pt x="15375" y="15875"/>
                  <a:pt x="15437" y="15812"/>
                  <a:pt x="15468" y="15687"/>
                </a:cubicBezTo>
                <a:cubicBezTo>
                  <a:pt x="15500" y="15750"/>
                  <a:pt x="15500" y="15781"/>
                  <a:pt x="15468" y="15812"/>
                </a:cubicBezTo>
                <a:cubicBezTo>
                  <a:pt x="15468" y="15844"/>
                  <a:pt x="15437" y="15875"/>
                  <a:pt x="15437" y="15937"/>
                </a:cubicBezTo>
                <a:cubicBezTo>
                  <a:pt x="15437" y="15937"/>
                  <a:pt x="15437" y="15937"/>
                  <a:pt x="15437" y="15937"/>
                </a:cubicBezTo>
                <a:cubicBezTo>
                  <a:pt x="15468" y="15937"/>
                  <a:pt x="15437" y="15906"/>
                  <a:pt x="15500" y="15906"/>
                </a:cubicBezTo>
                <a:cubicBezTo>
                  <a:pt x="15468" y="15969"/>
                  <a:pt x="15500" y="16031"/>
                  <a:pt x="15437" y="16094"/>
                </a:cubicBezTo>
                <a:cubicBezTo>
                  <a:pt x="15437" y="16062"/>
                  <a:pt x="15437" y="16062"/>
                  <a:pt x="15437" y="16031"/>
                </a:cubicBezTo>
                <a:cubicBezTo>
                  <a:pt x="15375" y="16062"/>
                  <a:pt x="15406" y="16125"/>
                  <a:pt x="15343" y="16125"/>
                </a:cubicBezTo>
                <a:cubicBezTo>
                  <a:pt x="15343" y="16125"/>
                  <a:pt x="15343" y="16125"/>
                  <a:pt x="15343" y="16125"/>
                </a:cubicBezTo>
                <a:cubicBezTo>
                  <a:pt x="15312" y="16187"/>
                  <a:pt x="15281" y="16219"/>
                  <a:pt x="15250" y="16219"/>
                </a:cubicBezTo>
                <a:cubicBezTo>
                  <a:pt x="15250" y="16219"/>
                  <a:pt x="15250" y="16219"/>
                  <a:pt x="15250" y="16219"/>
                </a:cubicBezTo>
                <a:cubicBezTo>
                  <a:pt x="15250" y="16281"/>
                  <a:pt x="15187" y="16281"/>
                  <a:pt x="15156" y="16312"/>
                </a:cubicBezTo>
                <a:cubicBezTo>
                  <a:pt x="15031" y="16437"/>
                  <a:pt x="14906" y="16500"/>
                  <a:pt x="14750" y="16531"/>
                </a:cubicBezTo>
                <a:cubicBezTo>
                  <a:pt x="14718" y="16562"/>
                  <a:pt x="14718" y="16562"/>
                  <a:pt x="14687" y="16562"/>
                </a:cubicBezTo>
                <a:cubicBezTo>
                  <a:pt x="14750" y="16500"/>
                  <a:pt x="14812" y="16500"/>
                  <a:pt x="14875" y="16437"/>
                </a:cubicBezTo>
                <a:cubicBezTo>
                  <a:pt x="14937" y="16406"/>
                  <a:pt x="15000" y="16375"/>
                  <a:pt x="15062" y="16312"/>
                </a:cubicBezTo>
                <a:cubicBezTo>
                  <a:pt x="15062" y="16312"/>
                  <a:pt x="15062" y="16312"/>
                  <a:pt x="15062" y="16312"/>
                </a:cubicBezTo>
                <a:cubicBezTo>
                  <a:pt x="15125" y="16312"/>
                  <a:pt x="15156" y="16281"/>
                  <a:pt x="15187" y="16250"/>
                </a:cubicBezTo>
                <a:cubicBezTo>
                  <a:pt x="15218" y="16219"/>
                  <a:pt x="15218" y="16219"/>
                  <a:pt x="15250" y="16219"/>
                </a:cubicBezTo>
                <a:lnTo>
                  <a:pt x="15250" y="16219"/>
                </a:lnTo>
                <a:cubicBezTo>
                  <a:pt x="15250" y="16219"/>
                  <a:pt x="15250" y="16219"/>
                  <a:pt x="15250" y="16219"/>
                </a:cubicBezTo>
                <a:cubicBezTo>
                  <a:pt x="15250" y="16187"/>
                  <a:pt x="15281" y="16125"/>
                  <a:pt x="15343" y="16125"/>
                </a:cubicBezTo>
                <a:lnTo>
                  <a:pt x="15343" y="16125"/>
                </a:lnTo>
                <a:cubicBezTo>
                  <a:pt x="15343" y="16125"/>
                  <a:pt x="15343" y="16125"/>
                  <a:pt x="15343" y="16125"/>
                </a:cubicBezTo>
                <a:cubicBezTo>
                  <a:pt x="15312" y="16062"/>
                  <a:pt x="15406" y="16031"/>
                  <a:pt x="15406" y="16000"/>
                </a:cubicBezTo>
                <a:cubicBezTo>
                  <a:pt x="15437" y="15969"/>
                  <a:pt x="15437" y="15969"/>
                  <a:pt x="15437" y="15937"/>
                </a:cubicBezTo>
                <a:lnTo>
                  <a:pt x="15437" y="15937"/>
                </a:lnTo>
                <a:cubicBezTo>
                  <a:pt x="15437" y="15937"/>
                  <a:pt x="15437" y="15937"/>
                  <a:pt x="15437" y="15937"/>
                </a:cubicBezTo>
                <a:cubicBezTo>
                  <a:pt x="15406" y="15937"/>
                  <a:pt x="15406" y="15969"/>
                  <a:pt x="15375" y="15969"/>
                </a:cubicBezTo>
                <a:cubicBezTo>
                  <a:pt x="15343" y="16031"/>
                  <a:pt x="15312" y="16062"/>
                  <a:pt x="15281" y="16094"/>
                </a:cubicBezTo>
                <a:cubicBezTo>
                  <a:pt x="15218" y="16187"/>
                  <a:pt x="15125" y="16219"/>
                  <a:pt x="15062" y="16312"/>
                </a:cubicBezTo>
                <a:cubicBezTo>
                  <a:pt x="15062" y="16312"/>
                  <a:pt x="15062" y="16312"/>
                  <a:pt x="15062" y="16312"/>
                </a:cubicBezTo>
                <a:cubicBezTo>
                  <a:pt x="15062" y="16312"/>
                  <a:pt x="15062" y="16312"/>
                  <a:pt x="15062" y="16312"/>
                </a:cubicBezTo>
                <a:cubicBezTo>
                  <a:pt x="15000" y="16344"/>
                  <a:pt x="14937" y="16375"/>
                  <a:pt x="14875" y="16406"/>
                </a:cubicBezTo>
                <a:cubicBezTo>
                  <a:pt x="14562" y="16562"/>
                  <a:pt x="14250" y="16594"/>
                  <a:pt x="13906" y="16562"/>
                </a:cubicBezTo>
                <a:cubicBezTo>
                  <a:pt x="14062" y="16594"/>
                  <a:pt x="14218" y="16594"/>
                  <a:pt x="14343" y="16594"/>
                </a:cubicBezTo>
                <a:cubicBezTo>
                  <a:pt x="14468" y="16594"/>
                  <a:pt x="14562" y="16562"/>
                  <a:pt x="14687" y="16562"/>
                </a:cubicBezTo>
                <a:cubicBezTo>
                  <a:pt x="14656" y="16625"/>
                  <a:pt x="14562" y="16562"/>
                  <a:pt x="14531" y="16625"/>
                </a:cubicBezTo>
                <a:cubicBezTo>
                  <a:pt x="14562" y="16656"/>
                  <a:pt x="14625" y="16625"/>
                  <a:pt x="14656" y="16625"/>
                </a:cubicBezTo>
                <a:cubicBezTo>
                  <a:pt x="14531" y="16687"/>
                  <a:pt x="14375" y="16719"/>
                  <a:pt x="14218" y="16719"/>
                </a:cubicBezTo>
                <a:cubicBezTo>
                  <a:pt x="14125" y="16750"/>
                  <a:pt x="14031" y="16719"/>
                  <a:pt x="13937" y="16719"/>
                </a:cubicBezTo>
                <a:cubicBezTo>
                  <a:pt x="13781" y="16656"/>
                  <a:pt x="13625" y="16594"/>
                  <a:pt x="13468" y="16562"/>
                </a:cubicBezTo>
                <a:cubicBezTo>
                  <a:pt x="13500" y="16594"/>
                  <a:pt x="13531" y="16625"/>
                  <a:pt x="13562" y="16656"/>
                </a:cubicBezTo>
                <a:cubicBezTo>
                  <a:pt x="13656" y="16656"/>
                  <a:pt x="13750" y="16687"/>
                  <a:pt x="13812" y="16750"/>
                </a:cubicBezTo>
                <a:cubicBezTo>
                  <a:pt x="13781" y="16750"/>
                  <a:pt x="13750" y="16750"/>
                  <a:pt x="13718" y="16750"/>
                </a:cubicBezTo>
                <a:cubicBezTo>
                  <a:pt x="13812" y="16781"/>
                  <a:pt x="13875" y="16812"/>
                  <a:pt x="13968" y="16812"/>
                </a:cubicBezTo>
                <a:cubicBezTo>
                  <a:pt x="14125" y="16844"/>
                  <a:pt x="14250" y="16844"/>
                  <a:pt x="14406" y="16812"/>
                </a:cubicBezTo>
                <a:cubicBezTo>
                  <a:pt x="14562" y="16812"/>
                  <a:pt x="14718" y="16750"/>
                  <a:pt x="14812" y="16625"/>
                </a:cubicBezTo>
                <a:cubicBezTo>
                  <a:pt x="14843" y="16625"/>
                  <a:pt x="14843" y="16594"/>
                  <a:pt x="14875" y="16594"/>
                </a:cubicBezTo>
                <a:cubicBezTo>
                  <a:pt x="15031" y="16531"/>
                  <a:pt x="15156" y="16469"/>
                  <a:pt x="15250" y="16344"/>
                </a:cubicBezTo>
                <a:cubicBezTo>
                  <a:pt x="15312" y="16312"/>
                  <a:pt x="15375" y="16250"/>
                  <a:pt x="15406" y="16187"/>
                </a:cubicBezTo>
                <a:cubicBezTo>
                  <a:pt x="15437" y="16250"/>
                  <a:pt x="15406" y="16281"/>
                  <a:pt x="15406" y="16281"/>
                </a:cubicBezTo>
                <a:cubicBezTo>
                  <a:pt x="15312" y="16375"/>
                  <a:pt x="15218" y="16469"/>
                  <a:pt x="15125" y="16562"/>
                </a:cubicBezTo>
                <a:cubicBezTo>
                  <a:pt x="15000" y="16625"/>
                  <a:pt x="14906" y="16656"/>
                  <a:pt x="14781" y="16750"/>
                </a:cubicBezTo>
                <a:cubicBezTo>
                  <a:pt x="14656" y="16812"/>
                  <a:pt x="14531" y="16875"/>
                  <a:pt x="14406" y="16875"/>
                </a:cubicBezTo>
                <a:cubicBezTo>
                  <a:pt x="14250" y="16906"/>
                  <a:pt x="14125" y="16906"/>
                  <a:pt x="13968" y="16875"/>
                </a:cubicBezTo>
                <a:cubicBezTo>
                  <a:pt x="13937" y="16875"/>
                  <a:pt x="13906" y="16844"/>
                  <a:pt x="13843" y="16844"/>
                </a:cubicBezTo>
                <a:cubicBezTo>
                  <a:pt x="13843" y="16844"/>
                  <a:pt x="13812" y="16844"/>
                  <a:pt x="13812" y="16844"/>
                </a:cubicBezTo>
                <a:cubicBezTo>
                  <a:pt x="13812" y="16875"/>
                  <a:pt x="13843" y="16906"/>
                  <a:pt x="13843" y="16906"/>
                </a:cubicBezTo>
                <a:cubicBezTo>
                  <a:pt x="13875" y="16906"/>
                  <a:pt x="13937" y="16937"/>
                  <a:pt x="13968" y="16906"/>
                </a:cubicBezTo>
                <a:cubicBezTo>
                  <a:pt x="14125" y="16937"/>
                  <a:pt x="14250" y="16969"/>
                  <a:pt x="14406" y="16937"/>
                </a:cubicBezTo>
                <a:cubicBezTo>
                  <a:pt x="14437" y="16937"/>
                  <a:pt x="14500" y="16906"/>
                  <a:pt x="14531" y="16906"/>
                </a:cubicBezTo>
                <a:cubicBezTo>
                  <a:pt x="14500" y="16969"/>
                  <a:pt x="14468" y="16937"/>
                  <a:pt x="14406" y="16937"/>
                </a:cubicBezTo>
                <a:cubicBezTo>
                  <a:pt x="14375" y="17000"/>
                  <a:pt x="14312" y="16969"/>
                  <a:pt x="14250" y="16969"/>
                </a:cubicBezTo>
                <a:cubicBezTo>
                  <a:pt x="14250" y="17000"/>
                  <a:pt x="14281" y="16969"/>
                  <a:pt x="14312" y="16969"/>
                </a:cubicBezTo>
                <a:cubicBezTo>
                  <a:pt x="14281" y="16969"/>
                  <a:pt x="14250" y="17000"/>
                  <a:pt x="14250" y="16969"/>
                </a:cubicBezTo>
                <a:cubicBezTo>
                  <a:pt x="14156" y="17000"/>
                  <a:pt x="14062" y="16969"/>
                  <a:pt x="13937" y="16969"/>
                </a:cubicBezTo>
                <a:cubicBezTo>
                  <a:pt x="13906" y="16969"/>
                  <a:pt x="13906" y="16969"/>
                  <a:pt x="13906" y="17031"/>
                </a:cubicBezTo>
                <a:cubicBezTo>
                  <a:pt x="13812" y="17000"/>
                  <a:pt x="13750" y="16969"/>
                  <a:pt x="13656" y="16969"/>
                </a:cubicBezTo>
                <a:cubicBezTo>
                  <a:pt x="13625" y="16906"/>
                  <a:pt x="13562" y="16937"/>
                  <a:pt x="13531" y="16906"/>
                </a:cubicBezTo>
                <a:cubicBezTo>
                  <a:pt x="13468" y="16875"/>
                  <a:pt x="13406" y="16844"/>
                  <a:pt x="13343" y="16812"/>
                </a:cubicBezTo>
                <a:cubicBezTo>
                  <a:pt x="13218" y="16750"/>
                  <a:pt x="13093" y="16687"/>
                  <a:pt x="12968" y="16625"/>
                </a:cubicBezTo>
                <a:cubicBezTo>
                  <a:pt x="12906" y="16594"/>
                  <a:pt x="12812" y="16594"/>
                  <a:pt x="12781" y="16531"/>
                </a:cubicBezTo>
                <a:cubicBezTo>
                  <a:pt x="12750" y="16500"/>
                  <a:pt x="12718" y="16500"/>
                  <a:pt x="12687" y="16500"/>
                </a:cubicBezTo>
                <a:cubicBezTo>
                  <a:pt x="12625" y="16531"/>
                  <a:pt x="12656" y="16562"/>
                  <a:pt x="12656" y="16594"/>
                </a:cubicBezTo>
                <a:cubicBezTo>
                  <a:pt x="12687" y="16656"/>
                  <a:pt x="12656" y="16687"/>
                  <a:pt x="12593" y="16656"/>
                </a:cubicBezTo>
                <a:cubicBezTo>
                  <a:pt x="12593" y="16656"/>
                  <a:pt x="12562" y="16656"/>
                  <a:pt x="12562" y="16656"/>
                </a:cubicBezTo>
                <a:cubicBezTo>
                  <a:pt x="12531" y="16656"/>
                  <a:pt x="12500" y="16625"/>
                  <a:pt x="12500" y="16656"/>
                </a:cubicBezTo>
                <a:cubicBezTo>
                  <a:pt x="12500" y="16687"/>
                  <a:pt x="12500" y="16719"/>
                  <a:pt x="12500" y="16750"/>
                </a:cubicBezTo>
                <a:cubicBezTo>
                  <a:pt x="12531" y="16781"/>
                  <a:pt x="12531" y="16750"/>
                  <a:pt x="12562" y="16750"/>
                </a:cubicBezTo>
                <a:cubicBezTo>
                  <a:pt x="12593" y="16750"/>
                  <a:pt x="12625" y="16719"/>
                  <a:pt x="12625" y="16750"/>
                </a:cubicBezTo>
                <a:cubicBezTo>
                  <a:pt x="12687" y="16750"/>
                  <a:pt x="12750" y="16781"/>
                  <a:pt x="12781" y="16812"/>
                </a:cubicBezTo>
                <a:cubicBezTo>
                  <a:pt x="12937" y="16875"/>
                  <a:pt x="13062" y="16969"/>
                  <a:pt x="13218" y="17031"/>
                </a:cubicBezTo>
                <a:cubicBezTo>
                  <a:pt x="13250" y="17031"/>
                  <a:pt x="13250" y="17062"/>
                  <a:pt x="13218" y="17094"/>
                </a:cubicBezTo>
                <a:cubicBezTo>
                  <a:pt x="13125" y="17062"/>
                  <a:pt x="13000" y="17000"/>
                  <a:pt x="12906" y="16969"/>
                </a:cubicBezTo>
                <a:cubicBezTo>
                  <a:pt x="12906" y="16969"/>
                  <a:pt x="12875" y="16969"/>
                  <a:pt x="12875" y="16937"/>
                </a:cubicBezTo>
                <a:cubicBezTo>
                  <a:pt x="12875" y="16969"/>
                  <a:pt x="12906" y="16969"/>
                  <a:pt x="12906" y="16969"/>
                </a:cubicBezTo>
                <a:cubicBezTo>
                  <a:pt x="12843" y="16906"/>
                  <a:pt x="12750" y="16875"/>
                  <a:pt x="12687" y="16844"/>
                </a:cubicBezTo>
                <a:cubicBezTo>
                  <a:pt x="12656" y="16875"/>
                  <a:pt x="12718" y="16875"/>
                  <a:pt x="12687" y="16906"/>
                </a:cubicBezTo>
                <a:cubicBezTo>
                  <a:pt x="12656" y="16937"/>
                  <a:pt x="12656" y="16906"/>
                  <a:pt x="12625" y="16906"/>
                </a:cubicBezTo>
                <a:cubicBezTo>
                  <a:pt x="12468" y="16844"/>
                  <a:pt x="12343" y="16750"/>
                  <a:pt x="12187" y="16687"/>
                </a:cubicBezTo>
                <a:cubicBezTo>
                  <a:pt x="12187" y="16687"/>
                  <a:pt x="12187" y="16687"/>
                  <a:pt x="12187" y="16719"/>
                </a:cubicBezTo>
                <a:cubicBezTo>
                  <a:pt x="12312" y="16812"/>
                  <a:pt x="12437" y="16906"/>
                  <a:pt x="12625" y="16969"/>
                </a:cubicBezTo>
                <a:cubicBezTo>
                  <a:pt x="12687" y="17000"/>
                  <a:pt x="12750" y="17062"/>
                  <a:pt x="12843" y="17062"/>
                </a:cubicBezTo>
                <a:cubicBezTo>
                  <a:pt x="12875" y="17062"/>
                  <a:pt x="12937" y="17094"/>
                  <a:pt x="12968" y="17094"/>
                </a:cubicBezTo>
                <a:cubicBezTo>
                  <a:pt x="13218" y="17219"/>
                  <a:pt x="13437" y="17312"/>
                  <a:pt x="13687" y="17375"/>
                </a:cubicBezTo>
                <a:cubicBezTo>
                  <a:pt x="14000" y="17437"/>
                  <a:pt x="14281" y="17500"/>
                  <a:pt x="14593" y="17469"/>
                </a:cubicBezTo>
                <a:cubicBezTo>
                  <a:pt x="14593" y="17469"/>
                  <a:pt x="14593" y="17500"/>
                  <a:pt x="14593" y="17500"/>
                </a:cubicBezTo>
                <a:cubicBezTo>
                  <a:pt x="14562" y="17500"/>
                  <a:pt x="14500" y="17531"/>
                  <a:pt x="14437" y="17531"/>
                </a:cubicBezTo>
                <a:cubicBezTo>
                  <a:pt x="14156" y="17531"/>
                  <a:pt x="13906" y="17500"/>
                  <a:pt x="13625" y="17469"/>
                </a:cubicBezTo>
                <a:cubicBezTo>
                  <a:pt x="13718" y="17531"/>
                  <a:pt x="13812" y="17531"/>
                  <a:pt x="13906" y="17531"/>
                </a:cubicBezTo>
                <a:cubicBezTo>
                  <a:pt x="14125" y="17594"/>
                  <a:pt x="14312" y="17594"/>
                  <a:pt x="14531" y="17562"/>
                </a:cubicBezTo>
                <a:cubicBezTo>
                  <a:pt x="14656" y="17531"/>
                  <a:pt x="14781" y="17500"/>
                  <a:pt x="14906" y="17469"/>
                </a:cubicBezTo>
                <a:cubicBezTo>
                  <a:pt x="14875" y="17531"/>
                  <a:pt x="14812" y="17531"/>
                  <a:pt x="14750" y="17562"/>
                </a:cubicBezTo>
                <a:cubicBezTo>
                  <a:pt x="14468" y="17656"/>
                  <a:pt x="14156" y="17687"/>
                  <a:pt x="13875" y="17625"/>
                </a:cubicBezTo>
                <a:cubicBezTo>
                  <a:pt x="13750" y="17594"/>
                  <a:pt x="13656" y="17562"/>
                  <a:pt x="13562" y="17531"/>
                </a:cubicBezTo>
                <a:cubicBezTo>
                  <a:pt x="13531" y="17531"/>
                  <a:pt x="13531" y="17531"/>
                  <a:pt x="13531" y="17531"/>
                </a:cubicBezTo>
                <a:cubicBezTo>
                  <a:pt x="13500" y="17562"/>
                  <a:pt x="13531" y="17562"/>
                  <a:pt x="13562" y="17562"/>
                </a:cubicBezTo>
                <a:cubicBezTo>
                  <a:pt x="13656" y="17594"/>
                  <a:pt x="13750" y="17625"/>
                  <a:pt x="13843" y="17625"/>
                </a:cubicBezTo>
                <a:cubicBezTo>
                  <a:pt x="14062" y="17719"/>
                  <a:pt x="14281" y="17687"/>
                  <a:pt x="14500" y="17656"/>
                </a:cubicBezTo>
                <a:cubicBezTo>
                  <a:pt x="14593" y="17656"/>
                  <a:pt x="14656" y="17594"/>
                  <a:pt x="14750" y="17594"/>
                </a:cubicBezTo>
                <a:cubicBezTo>
                  <a:pt x="14750" y="17625"/>
                  <a:pt x="14750" y="17625"/>
                  <a:pt x="14750" y="17625"/>
                </a:cubicBezTo>
                <a:cubicBezTo>
                  <a:pt x="14750" y="17625"/>
                  <a:pt x="14750" y="17625"/>
                  <a:pt x="14750" y="17625"/>
                </a:cubicBezTo>
                <a:cubicBezTo>
                  <a:pt x="14750" y="17625"/>
                  <a:pt x="14750" y="17625"/>
                  <a:pt x="14750" y="17625"/>
                </a:cubicBezTo>
                <a:cubicBezTo>
                  <a:pt x="14593" y="17687"/>
                  <a:pt x="14406" y="17719"/>
                  <a:pt x="14218" y="17719"/>
                </a:cubicBezTo>
                <a:cubicBezTo>
                  <a:pt x="13937" y="17719"/>
                  <a:pt x="13718" y="17656"/>
                  <a:pt x="13468" y="17562"/>
                </a:cubicBezTo>
                <a:cubicBezTo>
                  <a:pt x="13468" y="17531"/>
                  <a:pt x="13468" y="17531"/>
                  <a:pt x="13437" y="17500"/>
                </a:cubicBezTo>
                <a:cubicBezTo>
                  <a:pt x="13375" y="17469"/>
                  <a:pt x="13343" y="17469"/>
                  <a:pt x="13281" y="17500"/>
                </a:cubicBezTo>
                <a:cubicBezTo>
                  <a:pt x="13250" y="17500"/>
                  <a:pt x="13250" y="17500"/>
                  <a:pt x="13218" y="17469"/>
                </a:cubicBezTo>
                <a:cubicBezTo>
                  <a:pt x="13125" y="17437"/>
                  <a:pt x="13031" y="17375"/>
                  <a:pt x="12906" y="17344"/>
                </a:cubicBezTo>
                <a:cubicBezTo>
                  <a:pt x="13000" y="17406"/>
                  <a:pt x="13093" y="17469"/>
                  <a:pt x="13187" y="17500"/>
                </a:cubicBezTo>
                <a:cubicBezTo>
                  <a:pt x="13187" y="17500"/>
                  <a:pt x="13187" y="17500"/>
                  <a:pt x="13187" y="17500"/>
                </a:cubicBezTo>
                <a:cubicBezTo>
                  <a:pt x="13187" y="17500"/>
                  <a:pt x="13187" y="17500"/>
                  <a:pt x="13187" y="17500"/>
                </a:cubicBezTo>
                <a:cubicBezTo>
                  <a:pt x="13187" y="17500"/>
                  <a:pt x="13187" y="17500"/>
                  <a:pt x="13187" y="17500"/>
                </a:cubicBezTo>
                <a:cubicBezTo>
                  <a:pt x="13187" y="17500"/>
                  <a:pt x="13187" y="17500"/>
                  <a:pt x="13187" y="17500"/>
                </a:cubicBezTo>
                <a:cubicBezTo>
                  <a:pt x="13187" y="17500"/>
                  <a:pt x="13187" y="17531"/>
                  <a:pt x="13187" y="17531"/>
                </a:cubicBezTo>
                <a:cubicBezTo>
                  <a:pt x="13187" y="17531"/>
                  <a:pt x="13218" y="17531"/>
                  <a:pt x="13218" y="17531"/>
                </a:cubicBezTo>
                <a:cubicBezTo>
                  <a:pt x="13250" y="17531"/>
                  <a:pt x="13250" y="17531"/>
                  <a:pt x="13281" y="17531"/>
                </a:cubicBezTo>
                <a:cubicBezTo>
                  <a:pt x="13312" y="17594"/>
                  <a:pt x="13406" y="17594"/>
                  <a:pt x="13468" y="17594"/>
                </a:cubicBezTo>
                <a:cubicBezTo>
                  <a:pt x="13625" y="17687"/>
                  <a:pt x="13812" y="17750"/>
                  <a:pt x="14000" y="17750"/>
                </a:cubicBezTo>
                <a:cubicBezTo>
                  <a:pt x="14187" y="17781"/>
                  <a:pt x="14375" y="17781"/>
                  <a:pt x="14562" y="17719"/>
                </a:cubicBezTo>
                <a:cubicBezTo>
                  <a:pt x="14562" y="17750"/>
                  <a:pt x="14562" y="17750"/>
                  <a:pt x="14593" y="17750"/>
                </a:cubicBezTo>
                <a:cubicBezTo>
                  <a:pt x="14531" y="17750"/>
                  <a:pt x="14500" y="17781"/>
                  <a:pt x="14468" y="17781"/>
                </a:cubicBezTo>
                <a:cubicBezTo>
                  <a:pt x="14218" y="17844"/>
                  <a:pt x="13968" y="17812"/>
                  <a:pt x="13718" y="17750"/>
                </a:cubicBezTo>
                <a:cubicBezTo>
                  <a:pt x="13531" y="17719"/>
                  <a:pt x="13375" y="17625"/>
                  <a:pt x="13187" y="17562"/>
                </a:cubicBezTo>
                <a:cubicBezTo>
                  <a:pt x="13000" y="17469"/>
                  <a:pt x="12812" y="17406"/>
                  <a:pt x="12656" y="17312"/>
                </a:cubicBezTo>
                <a:cubicBezTo>
                  <a:pt x="12812" y="17437"/>
                  <a:pt x="13000" y="17531"/>
                  <a:pt x="13187" y="17594"/>
                </a:cubicBezTo>
                <a:cubicBezTo>
                  <a:pt x="13312" y="17656"/>
                  <a:pt x="13468" y="17719"/>
                  <a:pt x="13593" y="17750"/>
                </a:cubicBezTo>
                <a:cubicBezTo>
                  <a:pt x="13843" y="17844"/>
                  <a:pt x="14093" y="17875"/>
                  <a:pt x="14343" y="17844"/>
                </a:cubicBezTo>
                <a:cubicBezTo>
                  <a:pt x="14406" y="17844"/>
                  <a:pt x="14500" y="17812"/>
                  <a:pt x="14562" y="17812"/>
                </a:cubicBezTo>
                <a:cubicBezTo>
                  <a:pt x="14468" y="17875"/>
                  <a:pt x="14375" y="17875"/>
                  <a:pt x="14250" y="17875"/>
                </a:cubicBezTo>
                <a:cubicBezTo>
                  <a:pt x="14156" y="17875"/>
                  <a:pt x="14031" y="17875"/>
                  <a:pt x="13906" y="17875"/>
                </a:cubicBezTo>
                <a:cubicBezTo>
                  <a:pt x="13687" y="17844"/>
                  <a:pt x="13500" y="17781"/>
                  <a:pt x="13281" y="17687"/>
                </a:cubicBezTo>
                <a:cubicBezTo>
                  <a:pt x="13218" y="17656"/>
                  <a:pt x="13156" y="17594"/>
                  <a:pt x="13031" y="17625"/>
                </a:cubicBezTo>
                <a:cubicBezTo>
                  <a:pt x="13156" y="17687"/>
                  <a:pt x="13250" y="17719"/>
                  <a:pt x="13343" y="17750"/>
                </a:cubicBezTo>
                <a:cubicBezTo>
                  <a:pt x="13531" y="17844"/>
                  <a:pt x="13718" y="17906"/>
                  <a:pt x="13937" y="17906"/>
                </a:cubicBezTo>
                <a:cubicBezTo>
                  <a:pt x="13937" y="17937"/>
                  <a:pt x="13937" y="17937"/>
                  <a:pt x="13937" y="17937"/>
                </a:cubicBezTo>
                <a:cubicBezTo>
                  <a:pt x="13718" y="17906"/>
                  <a:pt x="13500" y="17875"/>
                  <a:pt x="13281" y="17781"/>
                </a:cubicBezTo>
                <a:cubicBezTo>
                  <a:pt x="13250" y="17781"/>
                  <a:pt x="13218" y="17750"/>
                  <a:pt x="13187" y="17719"/>
                </a:cubicBezTo>
                <a:cubicBezTo>
                  <a:pt x="13156" y="17719"/>
                  <a:pt x="13156" y="17719"/>
                  <a:pt x="13156" y="17719"/>
                </a:cubicBezTo>
                <a:cubicBezTo>
                  <a:pt x="13125" y="17750"/>
                  <a:pt x="13156" y="17750"/>
                  <a:pt x="13156" y="17750"/>
                </a:cubicBezTo>
                <a:cubicBezTo>
                  <a:pt x="13218" y="17781"/>
                  <a:pt x="13250" y="17781"/>
                  <a:pt x="13281" y="17812"/>
                </a:cubicBezTo>
                <a:cubicBezTo>
                  <a:pt x="13343" y="17844"/>
                  <a:pt x="13406" y="17844"/>
                  <a:pt x="13468" y="17937"/>
                </a:cubicBezTo>
                <a:cubicBezTo>
                  <a:pt x="13281" y="17875"/>
                  <a:pt x="13156" y="17812"/>
                  <a:pt x="13000" y="17750"/>
                </a:cubicBezTo>
                <a:cubicBezTo>
                  <a:pt x="13000" y="17719"/>
                  <a:pt x="13000" y="17719"/>
                  <a:pt x="13000" y="17719"/>
                </a:cubicBezTo>
                <a:cubicBezTo>
                  <a:pt x="13000" y="17719"/>
                  <a:pt x="13000" y="17719"/>
                  <a:pt x="13000" y="17719"/>
                </a:cubicBezTo>
                <a:cubicBezTo>
                  <a:pt x="12781" y="17594"/>
                  <a:pt x="12531" y="17500"/>
                  <a:pt x="12343" y="17344"/>
                </a:cubicBezTo>
                <a:cubicBezTo>
                  <a:pt x="12218" y="17281"/>
                  <a:pt x="12093" y="17219"/>
                  <a:pt x="12000" y="17125"/>
                </a:cubicBezTo>
                <a:cubicBezTo>
                  <a:pt x="11968" y="17125"/>
                  <a:pt x="11937" y="17125"/>
                  <a:pt x="11906" y="17094"/>
                </a:cubicBezTo>
                <a:cubicBezTo>
                  <a:pt x="11906" y="17094"/>
                  <a:pt x="11906" y="17094"/>
                  <a:pt x="11906" y="17094"/>
                </a:cubicBezTo>
                <a:cubicBezTo>
                  <a:pt x="11906" y="17094"/>
                  <a:pt x="11906" y="17094"/>
                  <a:pt x="11875" y="17094"/>
                </a:cubicBezTo>
                <a:cubicBezTo>
                  <a:pt x="11781" y="17000"/>
                  <a:pt x="11656" y="16937"/>
                  <a:pt x="11531" y="16844"/>
                </a:cubicBezTo>
                <a:cubicBezTo>
                  <a:pt x="11531" y="16906"/>
                  <a:pt x="11593" y="16906"/>
                  <a:pt x="11593" y="16937"/>
                </a:cubicBezTo>
                <a:cubicBezTo>
                  <a:pt x="11593" y="16969"/>
                  <a:pt x="11656" y="16969"/>
                  <a:pt x="11687" y="17000"/>
                </a:cubicBezTo>
                <a:cubicBezTo>
                  <a:pt x="11718" y="17062"/>
                  <a:pt x="11812" y="17062"/>
                  <a:pt x="11875" y="17125"/>
                </a:cubicBezTo>
                <a:cubicBezTo>
                  <a:pt x="11875" y="17187"/>
                  <a:pt x="11937" y="17187"/>
                  <a:pt x="12000" y="17219"/>
                </a:cubicBezTo>
                <a:cubicBezTo>
                  <a:pt x="12000" y="17219"/>
                  <a:pt x="11968" y="17250"/>
                  <a:pt x="11968" y="17250"/>
                </a:cubicBezTo>
                <a:cubicBezTo>
                  <a:pt x="11875" y="17219"/>
                  <a:pt x="11781" y="17312"/>
                  <a:pt x="11656" y="17312"/>
                </a:cubicBezTo>
                <a:lnTo>
                  <a:pt x="11656" y="17312"/>
                </a:lnTo>
                <a:cubicBezTo>
                  <a:pt x="11687" y="17375"/>
                  <a:pt x="11718" y="17344"/>
                  <a:pt x="11750" y="17312"/>
                </a:cubicBezTo>
                <a:cubicBezTo>
                  <a:pt x="11843" y="17281"/>
                  <a:pt x="11906" y="17281"/>
                  <a:pt x="11968" y="17250"/>
                </a:cubicBezTo>
                <a:cubicBezTo>
                  <a:pt x="12000" y="17250"/>
                  <a:pt x="12000" y="17250"/>
                  <a:pt x="12000" y="17250"/>
                </a:cubicBezTo>
                <a:cubicBezTo>
                  <a:pt x="12062" y="17250"/>
                  <a:pt x="12093" y="17312"/>
                  <a:pt x="12156" y="17344"/>
                </a:cubicBezTo>
                <a:cubicBezTo>
                  <a:pt x="12125" y="17344"/>
                  <a:pt x="12125" y="17344"/>
                  <a:pt x="12125" y="17375"/>
                </a:cubicBezTo>
                <a:cubicBezTo>
                  <a:pt x="12031" y="17375"/>
                  <a:pt x="11968" y="17406"/>
                  <a:pt x="11875" y="17437"/>
                </a:cubicBezTo>
                <a:cubicBezTo>
                  <a:pt x="11843" y="17437"/>
                  <a:pt x="11812" y="17437"/>
                  <a:pt x="11781" y="17406"/>
                </a:cubicBezTo>
                <a:cubicBezTo>
                  <a:pt x="11750" y="17344"/>
                  <a:pt x="11718" y="17406"/>
                  <a:pt x="11718" y="17437"/>
                </a:cubicBezTo>
                <a:cubicBezTo>
                  <a:pt x="11656" y="17469"/>
                  <a:pt x="11656" y="17500"/>
                  <a:pt x="11718" y="17562"/>
                </a:cubicBezTo>
                <a:cubicBezTo>
                  <a:pt x="11718" y="17562"/>
                  <a:pt x="11718" y="17562"/>
                  <a:pt x="11750" y="17562"/>
                </a:cubicBezTo>
                <a:cubicBezTo>
                  <a:pt x="11781" y="17562"/>
                  <a:pt x="11781" y="17531"/>
                  <a:pt x="11781" y="17500"/>
                </a:cubicBezTo>
                <a:cubicBezTo>
                  <a:pt x="11781" y="17500"/>
                  <a:pt x="11781" y="17500"/>
                  <a:pt x="11781" y="17500"/>
                </a:cubicBezTo>
                <a:cubicBezTo>
                  <a:pt x="11812" y="17469"/>
                  <a:pt x="11812" y="17469"/>
                  <a:pt x="11843" y="17500"/>
                </a:cubicBezTo>
                <a:cubicBezTo>
                  <a:pt x="11875" y="17531"/>
                  <a:pt x="11812" y="17531"/>
                  <a:pt x="11812" y="17562"/>
                </a:cubicBezTo>
                <a:cubicBezTo>
                  <a:pt x="11812" y="17625"/>
                  <a:pt x="11843" y="17625"/>
                  <a:pt x="11875" y="17625"/>
                </a:cubicBezTo>
                <a:cubicBezTo>
                  <a:pt x="11937" y="17625"/>
                  <a:pt x="11906" y="17531"/>
                  <a:pt x="11968" y="17562"/>
                </a:cubicBezTo>
                <a:cubicBezTo>
                  <a:pt x="11968" y="17562"/>
                  <a:pt x="11968" y="17594"/>
                  <a:pt x="11968" y="17594"/>
                </a:cubicBezTo>
                <a:cubicBezTo>
                  <a:pt x="11968" y="17594"/>
                  <a:pt x="11968" y="17594"/>
                  <a:pt x="12000" y="17594"/>
                </a:cubicBezTo>
                <a:lnTo>
                  <a:pt x="12000" y="17594"/>
                </a:lnTo>
                <a:cubicBezTo>
                  <a:pt x="12000" y="17594"/>
                  <a:pt x="12000" y="17594"/>
                  <a:pt x="12000" y="17594"/>
                </a:cubicBezTo>
                <a:cubicBezTo>
                  <a:pt x="11968" y="17594"/>
                  <a:pt x="11968" y="17594"/>
                  <a:pt x="11968" y="17594"/>
                </a:cubicBezTo>
                <a:cubicBezTo>
                  <a:pt x="11968" y="17562"/>
                  <a:pt x="11968" y="17562"/>
                  <a:pt x="11968" y="17562"/>
                </a:cubicBezTo>
                <a:cubicBezTo>
                  <a:pt x="11968" y="17562"/>
                  <a:pt x="11968" y="17562"/>
                  <a:pt x="11937" y="17531"/>
                </a:cubicBezTo>
                <a:cubicBezTo>
                  <a:pt x="11937" y="17531"/>
                  <a:pt x="11875" y="17531"/>
                  <a:pt x="11906" y="17500"/>
                </a:cubicBezTo>
                <a:cubicBezTo>
                  <a:pt x="11906" y="17469"/>
                  <a:pt x="11968" y="17437"/>
                  <a:pt x="12000" y="17437"/>
                </a:cubicBezTo>
                <a:cubicBezTo>
                  <a:pt x="12062" y="17437"/>
                  <a:pt x="12125" y="17406"/>
                  <a:pt x="12187" y="17375"/>
                </a:cubicBezTo>
                <a:cubicBezTo>
                  <a:pt x="12281" y="17344"/>
                  <a:pt x="12312" y="17437"/>
                  <a:pt x="12375" y="17469"/>
                </a:cubicBezTo>
                <a:cubicBezTo>
                  <a:pt x="12375" y="17469"/>
                  <a:pt x="12375" y="17469"/>
                  <a:pt x="12375" y="17469"/>
                </a:cubicBezTo>
                <a:cubicBezTo>
                  <a:pt x="12375" y="17469"/>
                  <a:pt x="12375" y="17469"/>
                  <a:pt x="12375" y="17469"/>
                </a:cubicBezTo>
                <a:cubicBezTo>
                  <a:pt x="12375" y="17500"/>
                  <a:pt x="12375" y="17500"/>
                  <a:pt x="12343" y="17500"/>
                </a:cubicBezTo>
                <a:cubicBezTo>
                  <a:pt x="12343" y="17500"/>
                  <a:pt x="12343" y="17500"/>
                  <a:pt x="12343" y="17531"/>
                </a:cubicBezTo>
                <a:cubicBezTo>
                  <a:pt x="12250" y="17500"/>
                  <a:pt x="12156" y="17562"/>
                  <a:pt x="12062" y="17594"/>
                </a:cubicBezTo>
                <a:cubicBezTo>
                  <a:pt x="12031" y="17594"/>
                  <a:pt x="12031" y="17594"/>
                  <a:pt x="12031" y="17625"/>
                </a:cubicBezTo>
                <a:cubicBezTo>
                  <a:pt x="12031" y="17656"/>
                  <a:pt x="12000" y="17656"/>
                  <a:pt x="11968" y="17687"/>
                </a:cubicBezTo>
                <a:cubicBezTo>
                  <a:pt x="11937" y="17687"/>
                  <a:pt x="11843" y="17687"/>
                  <a:pt x="11937" y="17781"/>
                </a:cubicBezTo>
                <a:cubicBezTo>
                  <a:pt x="11937" y="17812"/>
                  <a:pt x="11937" y="17812"/>
                  <a:pt x="11906" y="17812"/>
                </a:cubicBezTo>
                <a:cubicBezTo>
                  <a:pt x="11875" y="17812"/>
                  <a:pt x="11875" y="17844"/>
                  <a:pt x="11843" y="17844"/>
                </a:cubicBezTo>
                <a:cubicBezTo>
                  <a:pt x="11968" y="17875"/>
                  <a:pt x="12062" y="17844"/>
                  <a:pt x="12062" y="17750"/>
                </a:cubicBezTo>
                <a:cubicBezTo>
                  <a:pt x="12093" y="17687"/>
                  <a:pt x="12125" y="17687"/>
                  <a:pt x="12156" y="17719"/>
                </a:cubicBezTo>
                <a:cubicBezTo>
                  <a:pt x="12156" y="17750"/>
                  <a:pt x="12187" y="17750"/>
                  <a:pt x="12187" y="17781"/>
                </a:cubicBezTo>
                <a:cubicBezTo>
                  <a:pt x="12187" y="17781"/>
                  <a:pt x="12156" y="17781"/>
                  <a:pt x="12156" y="17781"/>
                </a:cubicBezTo>
                <a:cubicBezTo>
                  <a:pt x="12125" y="17750"/>
                  <a:pt x="12093" y="17750"/>
                  <a:pt x="12093" y="17781"/>
                </a:cubicBezTo>
                <a:lnTo>
                  <a:pt x="12093" y="17781"/>
                </a:lnTo>
                <a:cubicBezTo>
                  <a:pt x="12093" y="17812"/>
                  <a:pt x="12093" y="17844"/>
                  <a:pt x="12125" y="17844"/>
                </a:cubicBezTo>
                <a:cubicBezTo>
                  <a:pt x="12156" y="17844"/>
                  <a:pt x="12187" y="17844"/>
                  <a:pt x="12187" y="17781"/>
                </a:cubicBezTo>
                <a:cubicBezTo>
                  <a:pt x="12250" y="17812"/>
                  <a:pt x="12281" y="17812"/>
                  <a:pt x="12312" y="17750"/>
                </a:cubicBezTo>
                <a:cubicBezTo>
                  <a:pt x="12312" y="17750"/>
                  <a:pt x="12343" y="17750"/>
                  <a:pt x="12375" y="17750"/>
                </a:cubicBezTo>
                <a:cubicBezTo>
                  <a:pt x="12468" y="17719"/>
                  <a:pt x="12562" y="17719"/>
                  <a:pt x="12656" y="17656"/>
                </a:cubicBezTo>
                <a:cubicBezTo>
                  <a:pt x="12656" y="17656"/>
                  <a:pt x="12687" y="17656"/>
                  <a:pt x="12687" y="17656"/>
                </a:cubicBezTo>
                <a:cubicBezTo>
                  <a:pt x="12687" y="17719"/>
                  <a:pt x="12625" y="17719"/>
                  <a:pt x="12593" y="17750"/>
                </a:cubicBezTo>
                <a:cubicBezTo>
                  <a:pt x="12562" y="17750"/>
                  <a:pt x="12562" y="17719"/>
                  <a:pt x="12562" y="17750"/>
                </a:cubicBezTo>
                <a:cubicBezTo>
                  <a:pt x="12562" y="17781"/>
                  <a:pt x="12593" y="17781"/>
                  <a:pt x="12593" y="17781"/>
                </a:cubicBezTo>
                <a:cubicBezTo>
                  <a:pt x="12656" y="17750"/>
                  <a:pt x="12687" y="17750"/>
                  <a:pt x="12718" y="17719"/>
                </a:cubicBezTo>
                <a:cubicBezTo>
                  <a:pt x="12812" y="17719"/>
                  <a:pt x="12812" y="17719"/>
                  <a:pt x="12812" y="17781"/>
                </a:cubicBezTo>
                <a:cubicBezTo>
                  <a:pt x="12687" y="17781"/>
                  <a:pt x="12593" y="17875"/>
                  <a:pt x="12500" y="17875"/>
                </a:cubicBezTo>
                <a:cubicBezTo>
                  <a:pt x="12437" y="17875"/>
                  <a:pt x="12406" y="17906"/>
                  <a:pt x="12406" y="17937"/>
                </a:cubicBezTo>
                <a:cubicBezTo>
                  <a:pt x="12375" y="17969"/>
                  <a:pt x="12375" y="17969"/>
                  <a:pt x="12406" y="18000"/>
                </a:cubicBezTo>
                <a:cubicBezTo>
                  <a:pt x="12468" y="18031"/>
                  <a:pt x="12531" y="18094"/>
                  <a:pt x="12593" y="18156"/>
                </a:cubicBezTo>
                <a:cubicBezTo>
                  <a:pt x="12500" y="18125"/>
                  <a:pt x="12437" y="18187"/>
                  <a:pt x="12343" y="18187"/>
                </a:cubicBezTo>
                <a:cubicBezTo>
                  <a:pt x="12218" y="18187"/>
                  <a:pt x="12125" y="18219"/>
                  <a:pt x="12000" y="18250"/>
                </a:cubicBezTo>
                <a:cubicBezTo>
                  <a:pt x="12000" y="18250"/>
                  <a:pt x="11968" y="18250"/>
                  <a:pt x="11968" y="18250"/>
                </a:cubicBezTo>
                <a:cubicBezTo>
                  <a:pt x="11875" y="18250"/>
                  <a:pt x="11781" y="18281"/>
                  <a:pt x="11687" y="18281"/>
                </a:cubicBezTo>
                <a:cubicBezTo>
                  <a:pt x="11687" y="18281"/>
                  <a:pt x="11656" y="18281"/>
                  <a:pt x="11687" y="18312"/>
                </a:cubicBezTo>
                <a:cubicBezTo>
                  <a:pt x="11687" y="18312"/>
                  <a:pt x="11687" y="18312"/>
                  <a:pt x="11718" y="18312"/>
                </a:cubicBezTo>
                <a:cubicBezTo>
                  <a:pt x="11812" y="18281"/>
                  <a:pt x="11937" y="18312"/>
                  <a:pt x="12062" y="18281"/>
                </a:cubicBezTo>
                <a:cubicBezTo>
                  <a:pt x="12125" y="18250"/>
                  <a:pt x="12187" y="18250"/>
                  <a:pt x="12218" y="18250"/>
                </a:cubicBezTo>
                <a:cubicBezTo>
                  <a:pt x="12343" y="18219"/>
                  <a:pt x="12437" y="18187"/>
                  <a:pt x="12562" y="18187"/>
                </a:cubicBezTo>
                <a:cubicBezTo>
                  <a:pt x="12593" y="18187"/>
                  <a:pt x="12656" y="18187"/>
                  <a:pt x="12656" y="18094"/>
                </a:cubicBezTo>
                <a:cubicBezTo>
                  <a:pt x="12656" y="18094"/>
                  <a:pt x="12687" y="18094"/>
                  <a:pt x="12687" y="18094"/>
                </a:cubicBezTo>
                <a:cubicBezTo>
                  <a:pt x="12687" y="18156"/>
                  <a:pt x="12750" y="18156"/>
                  <a:pt x="12781" y="18187"/>
                </a:cubicBezTo>
                <a:lnTo>
                  <a:pt x="12781" y="18187"/>
                </a:lnTo>
                <a:cubicBezTo>
                  <a:pt x="12781" y="18187"/>
                  <a:pt x="12812" y="18187"/>
                  <a:pt x="12812" y="18187"/>
                </a:cubicBezTo>
                <a:cubicBezTo>
                  <a:pt x="12812" y="18156"/>
                  <a:pt x="12812" y="18156"/>
                  <a:pt x="12812" y="18156"/>
                </a:cubicBezTo>
                <a:cubicBezTo>
                  <a:pt x="12781" y="18125"/>
                  <a:pt x="12750" y="18062"/>
                  <a:pt x="12687" y="18094"/>
                </a:cubicBezTo>
                <a:cubicBezTo>
                  <a:pt x="12687" y="18062"/>
                  <a:pt x="12687" y="18062"/>
                  <a:pt x="12718" y="18031"/>
                </a:cubicBezTo>
                <a:cubicBezTo>
                  <a:pt x="12750" y="18062"/>
                  <a:pt x="12781" y="18062"/>
                  <a:pt x="12781" y="18062"/>
                </a:cubicBezTo>
                <a:cubicBezTo>
                  <a:pt x="12781" y="18000"/>
                  <a:pt x="12812" y="18000"/>
                  <a:pt x="12843" y="18000"/>
                </a:cubicBezTo>
                <a:cubicBezTo>
                  <a:pt x="12875" y="18000"/>
                  <a:pt x="12906" y="18000"/>
                  <a:pt x="12906" y="17969"/>
                </a:cubicBezTo>
                <a:cubicBezTo>
                  <a:pt x="12906" y="17937"/>
                  <a:pt x="12906" y="17937"/>
                  <a:pt x="12906" y="17937"/>
                </a:cubicBezTo>
                <a:cubicBezTo>
                  <a:pt x="12968" y="17937"/>
                  <a:pt x="13031" y="17937"/>
                  <a:pt x="13062" y="17937"/>
                </a:cubicBezTo>
                <a:cubicBezTo>
                  <a:pt x="13093" y="17937"/>
                  <a:pt x="13125" y="17906"/>
                  <a:pt x="13187" y="17906"/>
                </a:cubicBezTo>
                <a:cubicBezTo>
                  <a:pt x="13250" y="17937"/>
                  <a:pt x="13312" y="17969"/>
                  <a:pt x="13375" y="18000"/>
                </a:cubicBezTo>
                <a:cubicBezTo>
                  <a:pt x="13281" y="18031"/>
                  <a:pt x="13218" y="18031"/>
                  <a:pt x="13125" y="18094"/>
                </a:cubicBezTo>
                <a:cubicBezTo>
                  <a:pt x="13125" y="18094"/>
                  <a:pt x="13125" y="18094"/>
                  <a:pt x="13125" y="18094"/>
                </a:cubicBezTo>
                <a:cubicBezTo>
                  <a:pt x="13125" y="18094"/>
                  <a:pt x="13093" y="18094"/>
                  <a:pt x="13062" y="18094"/>
                </a:cubicBezTo>
                <a:cubicBezTo>
                  <a:pt x="13000" y="18125"/>
                  <a:pt x="12937" y="18125"/>
                  <a:pt x="12906" y="18125"/>
                </a:cubicBezTo>
                <a:cubicBezTo>
                  <a:pt x="12875" y="18125"/>
                  <a:pt x="12875" y="18094"/>
                  <a:pt x="12812" y="18094"/>
                </a:cubicBezTo>
                <a:lnTo>
                  <a:pt x="12812" y="18094"/>
                </a:lnTo>
                <a:cubicBezTo>
                  <a:pt x="12843" y="18125"/>
                  <a:pt x="12875" y="18156"/>
                  <a:pt x="12906" y="18125"/>
                </a:cubicBezTo>
                <a:cubicBezTo>
                  <a:pt x="12937" y="18187"/>
                  <a:pt x="13000" y="18187"/>
                  <a:pt x="13062" y="18094"/>
                </a:cubicBezTo>
                <a:cubicBezTo>
                  <a:pt x="13093" y="18125"/>
                  <a:pt x="13125" y="18125"/>
                  <a:pt x="13156" y="18094"/>
                </a:cubicBezTo>
                <a:cubicBezTo>
                  <a:pt x="13156" y="18094"/>
                  <a:pt x="13187" y="18094"/>
                  <a:pt x="13218" y="18094"/>
                </a:cubicBezTo>
                <a:cubicBezTo>
                  <a:pt x="13343" y="18062"/>
                  <a:pt x="13437" y="18031"/>
                  <a:pt x="13562" y="18094"/>
                </a:cubicBezTo>
                <a:cubicBezTo>
                  <a:pt x="13593" y="18094"/>
                  <a:pt x="13625" y="18094"/>
                  <a:pt x="13625" y="18125"/>
                </a:cubicBezTo>
                <a:cubicBezTo>
                  <a:pt x="13625" y="18156"/>
                  <a:pt x="13593" y="18156"/>
                  <a:pt x="13562" y="18156"/>
                </a:cubicBezTo>
                <a:cubicBezTo>
                  <a:pt x="13531" y="18187"/>
                  <a:pt x="13468" y="18187"/>
                  <a:pt x="13406" y="18187"/>
                </a:cubicBezTo>
                <a:cubicBezTo>
                  <a:pt x="13281" y="18219"/>
                  <a:pt x="13187" y="18281"/>
                  <a:pt x="13093" y="18281"/>
                </a:cubicBezTo>
                <a:cubicBezTo>
                  <a:pt x="13093" y="18250"/>
                  <a:pt x="13062" y="18250"/>
                  <a:pt x="13062" y="18250"/>
                </a:cubicBezTo>
                <a:lnTo>
                  <a:pt x="13062" y="18250"/>
                </a:lnTo>
                <a:cubicBezTo>
                  <a:pt x="13062" y="18281"/>
                  <a:pt x="13062" y="18281"/>
                  <a:pt x="13093" y="18281"/>
                </a:cubicBezTo>
                <a:cubicBezTo>
                  <a:pt x="13093" y="18281"/>
                  <a:pt x="13093" y="18312"/>
                  <a:pt x="13093" y="18312"/>
                </a:cubicBezTo>
                <a:cubicBezTo>
                  <a:pt x="13312" y="18281"/>
                  <a:pt x="13531" y="18187"/>
                  <a:pt x="13750" y="18187"/>
                </a:cubicBezTo>
                <a:cubicBezTo>
                  <a:pt x="13750" y="18219"/>
                  <a:pt x="13718" y="18219"/>
                  <a:pt x="13687" y="18219"/>
                </a:cubicBezTo>
                <a:cubicBezTo>
                  <a:pt x="13625" y="18219"/>
                  <a:pt x="13593" y="18219"/>
                  <a:pt x="13562" y="18281"/>
                </a:cubicBezTo>
                <a:cubicBezTo>
                  <a:pt x="13437" y="18281"/>
                  <a:pt x="13343" y="18344"/>
                  <a:pt x="13218" y="18344"/>
                </a:cubicBezTo>
                <a:cubicBezTo>
                  <a:pt x="13187" y="18375"/>
                  <a:pt x="13125" y="18344"/>
                  <a:pt x="13156" y="18406"/>
                </a:cubicBezTo>
                <a:cubicBezTo>
                  <a:pt x="13156" y="18406"/>
                  <a:pt x="13156" y="18406"/>
                  <a:pt x="13156" y="18406"/>
                </a:cubicBezTo>
                <a:cubicBezTo>
                  <a:pt x="13125" y="18406"/>
                  <a:pt x="13125" y="18406"/>
                  <a:pt x="13125" y="18437"/>
                </a:cubicBezTo>
                <a:cubicBezTo>
                  <a:pt x="13125" y="18406"/>
                  <a:pt x="13093" y="18406"/>
                  <a:pt x="13093" y="18375"/>
                </a:cubicBezTo>
                <a:cubicBezTo>
                  <a:pt x="13093" y="18375"/>
                  <a:pt x="13125" y="18375"/>
                  <a:pt x="13125" y="18375"/>
                </a:cubicBezTo>
                <a:cubicBezTo>
                  <a:pt x="13093" y="18375"/>
                  <a:pt x="13093" y="18375"/>
                  <a:pt x="13093" y="18344"/>
                </a:cubicBezTo>
                <a:cubicBezTo>
                  <a:pt x="13093" y="18344"/>
                  <a:pt x="13093" y="18344"/>
                  <a:pt x="13093" y="18312"/>
                </a:cubicBezTo>
                <a:cubicBezTo>
                  <a:pt x="13093" y="18312"/>
                  <a:pt x="13093" y="18344"/>
                  <a:pt x="13093" y="18344"/>
                </a:cubicBezTo>
                <a:cubicBezTo>
                  <a:pt x="13062" y="18344"/>
                  <a:pt x="13031" y="18312"/>
                  <a:pt x="13000" y="18375"/>
                </a:cubicBezTo>
                <a:cubicBezTo>
                  <a:pt x="13062" y="18375"/>
                  <a:pt x="13093" y="18406"/>
                  <a:pt x="13062" y="18469"/>
                </a:cubicBezTo>
                <a:cubicBezTo>
                  <a:pt x="13062" y="18469"/>
                  <a:pt x="13093" y="18469"/>
                  <a:pt x="13093" y="18469"/>
                </a:cubicBezTo>
                <a:cubicBezTo>
                  <a:pt x="13093" y="18469"/>
                  <a:pt x="13093" y="18469"/>
                  <a:pt x="13125" y="18437"/>
                </a:cubicBezTo>
                <a:cubicBezTo>
                  <a:pt x="13125" y="18469"/>
                  <a:pt x="13125" y="18469"/>
                  <a:pt x="13156" y="18469"/>
                </a:cubicBezTo>
                <a:cubicBezTo>
                  <a:pt x="13187" y="18469"/>
                  <a:pt x="13218" y="18500"/>
                  <a:pt x="13187" y="18500"/>
                </a:cubicBezTo>
                <a:cubicBezTo>
                  <a:pt x="13156" y="18531"/>
                  <a:pt x="13156" y="18562"/>
                  <a:pt x="13125" y="18594"/>
                </a:cubicBezTo>
                <a:cubicBezTo>
                  <a:pt x="13093" y="18656"/>
                  <a:pt x="13125" y="18656"/>
                  <a:pt x="13156" y="18656"/>
                </a:cubicBezTo>
                <a:cubicBezTo>
                  <a:pt x="13187" y="18656"/>
                  <a:pt x="13187" y="18625"/>
                  <a:pt x="13218" y="18656"/>
                </a:cubicBezTo>
                <a:cubicBezTo>
                  <a:pt x="13125" y="18656"/>
                  <a:pt x="13125" y="18750"/>
                  <a:pt x="13093" y="18781"/>
                </a:cubicBezTo>
                <a:cubicBezTo>
                  <a:pt x="13093" y="18844"/>
                  <a:pt x="13093" y="18906"/>
                  <a:pt x="13093" y="18969"/>
                </a:cubicBezTo>
                <a:cubicBezTo>
                  <a:pt x="12968" y="18969"/>
                  <a:pt x="12875" y="19031"/>
                  <a:pt x="12750" y="19031"/>
                </a:cubicBezTo>
                <a:cubicBezTo>
                  <a:pt x="12781" y="19062"/>
                  <a:pt x="12843" y="19062"/>
                  <a:pt x="12875" y="19031"/>
                </a:cubicBezTo>
                <a:cubicBezTo>
                  <a:pt x="12937" y="19031"/>
                  <a:pt x="13000" y="19000"/>
                  <a:pt x="13062" y="19000"/>
                </a:cubicBezTo>
                <a:cubicBezTo>
                  <a:pt x="13062" y="19000"/>
                  <a:pt x="13062" y="19000"/>
                  <a:pt x="13062" y="19031"/>
                </a:cubicBezTo>
                <a:cubicBezTo>
                  <a:pt x="13062" y="19094"/>
                  <a:pt x="13031" y="19156"/>
                  <a:pt x="13031" y="19219"/>
                </a:cubicBezTo>
                <a:cubicBezTo>
                  <a:pt x="13031" y="19250"/>
                  <a:pt x="13000" y="19250"/>
                  <a:pt x="13031" y="19281"/>
                </a:cubicBezTo>
                <a:cubicBezTo>
                  <a:pt x="13031" y="19281"/>
                  <a:pt x="13031" y="19312"/>
                  <a:pt x="13031" y="19312"/>
                </a:cubicBezTo>
                <a:cubicBezTo>
                  <a:pt x="12937" y="19344"/>
                  <a:pt x="13062" y="19344"/>
                  <a:pt x="13031" y="19375"/>
                </a:cubicBezTo>
                <a:cubicBezTo>
                  <a:pt x="12906" y="19406"/>
                  <a:pt x="12750" y="19344"/>
                  <a:pt x="12625" y="19406"/>
                </a:cubicBezTo>
                <a:cubicBezTo>
                  <a:pt x="12718" y="19406"/>
                  <a:pt x="12843" y="19437"/>
                  <a:pt x="12968" y="19406"/>
                </a:cubicBezTo>
                <a:cubicBezTo>
                  <a:pt x="13000" y="19406"/>
                  <a:pt x="13031" y="19375"/>
                  <a:pt x="13062" y="19437"/>
                </a:cubicBezTo>
                <a:cubicBezTo>
                  <a:pt x="13062" y="19469"/>
                  <a:pt x="13000" y="19469"/>
                  <a:pt x="12968" y="19469"/>
                </a:cubicBezTo>
                <a:cubicBezTo>
                  <a:pt x="12937" y="19469"/>
                  <a:pt x="12906" y="19500"/>
                  <a:pt x="12875" y="19500"/>
                </a:cubicBezTo>
                <a:cubicBezTo>
                  <a:pt x="12937" y="19469"/>
                  <a:pt x="13000" y="19531"/>
                  <a:pt x="13031" y="19500"/>
                </a:cubicBezTo>
                <a:cubicBezTo>
                  <a:pt x="13062" y="19500"/>
                  <a:pt x="13062" y="19469"/>
                  <a:pt x="13062" y="19500"/>
                </a:cubicBezTo>
                <a:cubicBezTo>
                  <a:pt x="13093" y="19531"/>
                  <a:pt x="13093" y="19531"/>
                  <a:pt x="13093" y="19562"/>
                </a:cubicBezTo>
                <a:cubicBezTo>
                  <a:pt x="13093" y="19594"/>
                  <a:pt x="13062" y="19594"/>
                  <a:pt x="13062" y="19594"/>
                </a:cubicBezTo>
                <a:cubicBezTo>
                  <a:pt x="12843" y="19594"/>
                  <a:pt x="12625" y="19594"/>
                  <a:pt x="12406" y="19594"/>
                </a:cubicBezTo>
                <a:cubicBezTo>
                  <a:pt x="12312" y="19594"/>
                  <a:pt x="12187" y="19562"/>
                  <a:pt x="12093" y="19500"/>
                </a:cubicBezTo>
                <a:cubicBezTo>
                  <a:pt x="12156" y="19469"/>
                  <a:pt x="12218" y="19531"/>
                  <a:pt x="12281" y="19500"/>
                </a:cubicBezTo>
                <a:cubicBezTo>
                  <a:pt x="12218" y="19500"/>
                  <a:pt x="12125" y="19469"/>
                  <a:pt x="12031" y="19437"/>
                </a:cubicBezTo>
                <a:cubicBezTo>
                  <a:pt x="11968" y="19437"/>
                  <a:pt x="11875" y="19406"/>
                  <a:pt x="11812" y="19344"/>
                </a:cubicBezTo>
                <a:cubicBezTo>
                  <a:pt x="11750" y="19312"/>
                  <a:pt x="11656" y="19281"/>
                  <a:pt x="11562" y="19250"/>
                </a:cubicBezTo>
                <a:cubicBezTo>
                  <a:pt x="11406" y="19219"/>
                  <a:pt x="11250" y="19187"/>
                  <a:pt x="11093" y="19156"/>
                </a:cubicBezTo>
                <a:cubicBezTo>
                  <a:pt x="10968" y="19156"/>
                  <a:pt x="10875" y="19125"/>
                  <a:pt x="10750" y="19094"/>
                </a:cubicBezTo>
                <a:cubicBezTo>
                  <a:pt x="10718" y="19094"/>
                  <a:pt x="10687" y="19094"/>
                  <a:pt x="10656" y="19062"/>
                </a:cubicBezTo>
                <a:cubicBezTo>
                  <a:pt x="10531" y="19062"/>
                  <a:pt x="10406" y="19062"/>
                  <a:pt x="10281" y="19000"/>
                </a:cubicBezTo>
                <a:cubicBezTo>
                  <a:pt x="10250" y="19000"/>
                  <a:pt x="10218" y="19000"/>
                  <a:pt x="10187" y="19000"/>
                </a:cubicBezTo>
                <a:cubicBezTo>
                  <a:pt x="10187" y="19062"/>
                  <a:pt x="10156" y="19031"/>
                  <a:pt x="10125" y="19000"/>
                </a:cubicBezTo>
                <a:cubicBezTo>
                  <a:pt x="10000" y="18937"/>
                  <a:pt x="9843" y="18875"/>
                  <a:pt x="9687" y="18844"/>
                </a:cubicBezTo>
                <a:cubicBezTo>
                  <a:pt x="9593" y="18844"/>
                  <a:pt x="9531" y="18812"/>
                  <a:pt x="9468" y="18781"/>
                </a:cubicBezTo>
                <a:cubicBezTo>
                  <a:pt x="9343" y="18750"/>
                  <a:pt x="9187" y="18719"/>
                  <a:pt x="9062" y="18625"/>
                </a:cubicBezTo>
                <a:cubicBezTo>
                  <a:pt x="8968" y="18562"/>
                  <a:pt x="8875" y="18531"/>
                  <a:pt x="8812" y="18469"/>
                </a:cubicBezTo>
                <a:cubicBezTo>
                  <a:pt x="8750" y="18437"/>
                  <a:pt x="8718" y="18437"/>
                  <a:pt x="8656" y="18406"/>
                </a:cubicBezTo>
                <a:cubicBezTo>
                  <a:pt x="8781" y="18406"/>
                  <a:pt x="8843" y="18437"/>
                  <a:pt x="8937" y="18500"/>
                </a:cubicBezTo>
                <a:cubicBezTo>
                  <a:pt x="9031" y="18562"/>
                  <a:pt x="9156" y="18625"/>
                  <a:pt x="9281" y="18687"/>
                </a:cubicBezTo>
                <a:cubicBezTo>
                  <a:pt x="9343" y="18719"/>
                  <a:pt x="9437" y="18719"/>
                  <a:pt x="9500" y="18750"/>
                </a:cubicBezTo>
                <a:cubicBezTo>
                  <a:pt x="9593" y="18781"/>
                  <a:pt x="9656" y="18781"/>
                  <a:pt x="9718" y="18812"/>
                </a:cubicBezTo>
                <a:cubicBezTo>
                  <a:pt x="9875" y="18844"/>
                  <a:pt x="10031" y="18906"/>
                  <a:pt x="10187" y="19000"/>
                </a:cubicBezTo>
                <a:cubicBezTo>
                  <a:pt x="10250" y="18937"/>
                  <a:pt x="10312" y="19000"/>
                  <a:pt x="10375" y="19000"/>
                </a:cubicBezTo>
                <a:lnTo>
                  <a:pt x="10375" y="19000"/>
                </a:lnTo>
                <a:cubicBezTo>
                  <a:pt x="10500" y="19031"/>
                  <a:pt x="10593" y="19031"/>
                  <a:pt x="10687" y="19031"/>
                </a:cubicBezTo>
                <a:cubicBezTo>
                  <a:pt x="10812" y="19062"/>
                  <a:pt x="10937" y="19094"/>
                  <a:pt x="11062" y="19125"/>
                </a:cubicBezTo>
                <a:cubicBezTo>
                  <a:pt x="11125" y="19156"/>
                  <a:pt x="11218" y="19156"/>
                  <a:pt x="11312" y="19156"/>
                </a:cubicBezTo>
                <a:cubicBezTo>
                  <a:pt x="11406" y="19156"/>
                  <a:pt x="11531" y="19219"/>
                  <a:pt x="11625" y="19250"/>
                </a:cubicBezTo>
                <a:cubicBezTo>
                  <a:pt x="11656" y="19250"/>
                  <a:pt x="11687" y="19281"/>
                  <a:pt x="11718" y="19250"/>
                </a:cubicBezTo>
                <a:cubicBezTo>
                  <a:pt x="11593" y="19156"/>
                  <a:pt x="11406" y="19094"/>
                  <a:pt x="11218" y="19062"/>
                </a:cubicBezTo>
                <a:cubicBezTo>
                  <a:pt x="11187" y="19062"/>
                  <a:pt x="11187" y="19062"/>
                  <a:pt x="11156" y="19031"/>
                </a:cubicBezTo>
                <a:cubicBezTo>
                  <a:pt x="11312" y="19062"/>
                  <a:pt x="11437" y="19062"/>
                  <a:pt x="11593" y="19125"/>
                </a:cubicBezTo>
                <a:cubicBezTo>
                  <a:pt x="11593" y="19125"/>
                  <a:pt x="11593" y="19125"/>
                  <a:pt x="11593" y="19125"/>
                </a:cubicBezTo>
                <a:cubicBezTo>
                  <a:pt x="11656" y="19219"/>
                  <a:pt x="11750" y="19219"/>
                  <a:pt x="11843" y="19250"/>
                </a:cubicBezTo>
                <a:cubicBezTo>
                  <a:pt x="11843" y="19250"/>
                  <a:pt x="11875" y="19250"/>
                  <a:pt x="11906" y="19281"/>
                </a:cubicBezTo>
                <a:cubicBezTo>
                  <a:pt x="11843" y="19281"/>
                  <a:pt x="11781" y="19250"/>
                  <a:pt x="11718" y="19250"/>
                </a:cubicBezTo>
                <a:cubicBezTo>
                  <a:pt x="11781" y="19344"/>
                  <a:pt x="11875" y="19312"/>
                  <a:pt x="11937" y="19344"/>
                </a:cubicBezTo>
                <a:cubicBezTo>
                  <a:pt x="11968" y="19344"/>
                  <a:pt x="12031" y="19344"/>
                  <a:pt x="12062" y="19375"/>
                </a:cubicBezTo>
                <a:cubicBezTo>
                  <a:pt x="12125" y="19375"/>
                  <a:pt x="12187" y="19375"/>
                  <a:pt x="12281" y="19375"/>
                </a:cubicBezTo>
                <a:cubicBezTo>
                  <a:pt x="12281" y="19375"/>
                  <a:pt x="12312" y="19375"/>
                  <a:pt x="12312" y="19375"/>
                </a:cubicBezTo>
                <a:cubicBezTo>
                  <a:pt x="12312" y="19406"/>
                  <a:pt x="12281" y="19406"/>
                  <a:pt x="12281" y="19406"/>
                </a:cubicBezTo>
                <a:cubicBezTo>
                  <a:pt x="12156" y="19406"/>
                  <a:pt x="12062" y="19406"/>
                  <a:pt x="11968" y="19375"/>
                </a:cubicBezTo>
                <a:cubicBezTo>
                  <a:pt x="11906" y="19344"/>
                  <a:pt x="11875" y="19344"/>
                  <a:pt x="11812" y="19344"/>
                </a:cubicBezTo>
                <a:cubicBezTo>
                  <a:pt x="11750" y="19375"/>
                  <a:pt x="11687" y="19344"/>
                  <a:pt x="11593" y="19344"/>
                </a:cubicBezTo>
                <a:cubicBezTo>
                  <a:pt x="11593" y="19312"/>
                  <a:pt x="11593" y="19312"/>
                  <a:pt x="11593" y="19312"/>
                </a:cubicBezTo>
                <a:cubicBezTo>
                  <a:pt x="11500" y="19312"/>
                  <a:pt x="11406" y="19281"/>
                  <a:pt x="11312" y="19281"/>
                </a:cubicBezTo>
                <a:cubicBezTo>
                  <a:pt x="11250" y="19281"/>
                  <a:pt x="11187" y="19281"/>
                  <a:pt x="11125" y="19250"/>
                </a:cubicBezTo>
                <a:cubicBezTo>
                  <a:pt x="11062" y="19219"/>
                  <a:pt x="10937" y="19187"/>
                  <a:pt x="10843" y="19187"/>
                </a:cubicBezTo>
                <a:cubicBezTo>
                  <a:pt x="10812" y="19156"/>
                  <a:pt x="10781" y="19125"/>
                  <a:pt x="10718" y="19187"/>
                </a:cubicBezTo>
                <a:cubicBezTo>
                  <a:pt x="10875" y="19187"/>
                  <a:pt x="11031" y="19281"/>
                  <a:pt x="11187" y="19281"/>
                </a:cubicBezTo>
                <a:cubicBezTo>
                  <a:pt x="11312" y="19312"/>
                  <a:pt x="11468" y="19344"/>
                  <a:pt x="11593" y="19344"/>
                </a:cubicBezTo>
                <a:cubicBezTo>
                  <a:pt x="11750" y="19375"/>
                  <a:pt x="11906" y="19437"/>
                  <a:pt x="12062" y="19500"/>
                </a:cubicBezTo>
                <a:cubicBezTo>
                  <a:pt x="12000" y="19500"/>
                  <a:pt x="11968" y="19500"/>
                  <a:pt x="11937" y="19500"/>
                </a:cubicBezTo>
                <a:cubicBezTo>
                  <a:pt x="11781" y="19437"/>
                  <a:pt x="11625" y="19406"/>
                  <a:pt x="11437" y="19406"/>
                </a:cubicBezTo>
                <a:cubicBezTo>
                  <a:pt x="11375" y="19406"/>
                  <a:pt x="11312" y="19375"/>
                  <a:pt x="11218" y="19375"/>
                </a:cubicBezTo>
                <a:cubicBezTo>
                  <a:pt x="11093" y="19344"/>
                  <a:pt x="10968" y="19312"/>
                  <a:pt x="10843" y="19312"/>
                </a:cubicBezTo>
                <a:cubicBezTo>
                  <a:pt x="10843" y="19281"/>
                  <a:pt x="10812" y="19281"/>
                  <a:pt x="10781" y="19281"/>
                </a:cubicBezTo>
                <a:cubicBezTo>
                  <a:pt x="10687" y="19281"/>
                  <a:pt x="10593" y="19250"/>
                  <a:pt x="10468" y="19250"/>
                </a:cubicBezTo>
                <a:cubicBezTo>
                  <a:pt x="10406" y="19219"/>
                  <a:pt x="10343" y="19187"/>
                  <a:pt x="10250" y="19187"/>
                </a:cubicBezTo>
                <a:cubicBezTo>
                  <a:pt x="10218" y="19156"/>
                  <a:pt x="10218" y="19125"/>
                  <a:pt x="10187" y="19094"/>
                </a:cubicBezTo>
                <a:cubicBezTo>
                  <a:pt x="9906" y="18969"/>
                  <a:pt x="9625" y="18906"/>
                  <a:pt x="9312" y="18781"/>
                </a:cubicBezTo>
                <a:cubicBezTo>
                  <a:pt x="9218" y="18750"/>
                  <a:pt x="9156" y="18719"/>
                  <a:pt x="9062" y="18687"/>
                </a:cubicBezTo>
                <a:cubicBezTo>
                  <a:pt x="8968" y="18625"/>
                  <a:pt x="8906" y="18562"/>
                  <a:pt x="8781" y="18562"/>
                </a:cubicBezTo>
                <a:cubicBezTo>
                  <a:pt x="8781" y="18562"/>
                  <a:pt x="8750" y="18562"/>
                  <a:pt x="8750" y="18531"/>
                </a:cubicBezTo>
                <a:lnTo>
                  <a:pt x="8750" y="18531"/>
                </a:lnTo>
                <a:cubicBezTo>
                  <a:pt x="8750" y="18531"/>
                  <a:pt x="8750" y="18531"/>
                  <a:pt x="8750" y="18531"/>
                </a:cubicBezTo>
                <a:cubicBezTo>
                  <a:pt x="8750" y="18562"/>
                  <a:pt x="8781" y="18562"/>
                  <a:pt x="8781" y="18562"/>
                </a:cubicBezTo>
                <a:cubicBezTo>
                  <a:pt x="8781" y="18562"/>
                  <a:pt x="8812" y="18594"/>
                  <a:pt x="8812" y="18594"/>
                </a:cubicBezTo>
                <a:lnTo>
                  <a:pt x="8812" y="18594"/>
                </a:lnTo>
                <a:cubicBezTo>
                  <a:pt x="9000" y="18750"/>
                  <a:pt x="9250" y="18812"/>
                  <a:pt x="9500" y="18906"/>
                </a:cubicBezTo>
                <a:cubicBezTo>
                  <a:pt x="9687" y="18937"/>
                  <a:pt x="9843" y="19031"/>
                  <a:pt x="10031" y="19094"/>
                </a:cubicBezTo>
                <a:cubicBezTo>
                  <a:pt x="10093" y="19125"/>
                  <a:pt x="10156" y="19156"/>
                  <a:pt x="10250" y="19187"/>
                </a:cubicBezTo>
                <a:cubicBezTo>
                  <a:pt x="10312" y="19250"/>
                  <a:pt x="10375" y="19281"/>
                  <a:pt x="10468" y="19281"/>
                </a:cubicBezTo>
                <a:cubicBezTo>
                  <a:pt x="10593" y="19312"/>
                  <a:pt x="10718" y="19312"/>
                  <a:pt x="10843" y="19312"/>
                </a:cubicBezTo>
                <a:cubicBezTo>
                  <a:pt x="10937" y="19344"/>
                  <a:pt x="11031" y="19375"/>
                  <a:pt x="11093" y="19375"/>
                </a:cubicBezTo>
                <a:cubicBezTo>
                  <a:pt x="11343" y="19437"/>
                  <a:pt x="11593" y="19437"/>
                  <a:pt x="11812" y="19500"/>
                </a:cubicBezTo>
                <a:cubicBezTo>
                  <a:pt x="11906" y="19531"/>
                  <a:pt x="12000" y="19531"/>
                  <a:pt x="12093" y="19562"/>
                </a:cubicBezTo>
                <a:cubicBezTo>
                  <a:pt x="12218" y="19594"/>
                  <a:pt x="12312" y="19625"/>
                  <a:pt x="12437" y="19625"/>
                </a:cubicBezTo>
                <a:cubicBezTo>
                  <a:pt x="12500" y="19625"/>
                  <a:pt x="12562" y="19594"/>
                  <a:pt x="12656" y="19594"/>
                </a:cubicBezTo>
                <a:cubicBezTo>
                  <a:pt x="12781" y="19625"/>
                  <a:pt x="12906" y="19625"/>
                  <a:pt x="13031" y="19594"/>
                </a:cubicBezTo>
                <a:cubicBezTo>
                  <a:pt x="13093" y="19594"/>
                  <a:pt x="13187" y="19562"/>
                  <a:pt x="13218" y="19625"/>
                </a:cubicBezTo>
                <a:cubicBezTo>
                  <a:pt x="13187" y="19719"/>
                  <a:pt x="13093" y="19687"/>
                  <a:pt x="13031" y="19687"/>
                </a:cubicBezTo>
                <a:cubicBezTo>
                  <a:pt x="13000" y="19687"/>
                  <a:pt x="12968" y="19687"/>
                  <a:pt x="12968" y="19719"/>
                </a:cubicBezTo>
                <a:cubicBezTo>
                  <a:pt x="12906" y="19750"/>
                  <a:pt x="12875" y="19750"/>
                  <a:pt x="12812" y="19750"/>
                </a:cubicBezTo>
                <a:cubicBezTo>
                  <a:pt x="12812" y="19687"/>
                  <a:pt x="12781" y="19687"/>
                  <a:pt x="12750" y="19687"/>
                </a:cubicBezTo>
                <a:cubicBezTo>
                  <a:pt x="12625" y="19687"/>
                  <a:pt x="12531" y="19687"/>
                  <a:pt x="12437" y="19687"/>
                </a:cubicBezTo>
                <a:cubicBezTo>
                  <a:pt x="12218" y="19625"/>
                  <a:pt x="12031" y="19594"/>
                  <a:pt x="11843" y="19562"/>
                </a:cubicBezTo>
                <a:cubicBezTo>
                  <a:pt x="11843" y="19562"/>
                  <a:pt x="11812" y="19562"/>
                  <a:pt x="11812" y="19562"/>
                </a:cubicBezTo>
                <a:cubicBezTo>
                  <a:pt x="11812" y="19562"/>
                  <a:pt x="11812" y="19562"/>
                  <a:pt x="11781" y="19562"/>
                </a:cubicBezTo>
                <a:cubicBezTo>
                  <a:pt x="11781" y="19562"/>
                  <a:pt x="11781" y="19562"/>
                  <a:pt x="11781" y="19562"/>
                </a:cubicBezTo>
                <a:cubicBezTo>
                  <a:pt x="11750" y="19562"/>
                  <a:pt x="11750" y="19562"/>
                  <a:pt x="11718" y="19594"/>
                </a:cubicBezTo>
                <a:cubicBezTo>
                  <a:pt x="11687" y="19531"/>
                  <a:pt x="11656" y="19531"/>
                  <a:pt x="11593" y="19531"/>
                </a:cubicBezTo>
                <a:cubicBezTo>
                  <a:pt x="11406" y="19562"/>
                  <a:pt x="11250" y="19469"/>
                  <a:pt x="11062" y="19437"/>
                </a:cubicBezTo>
                <a:cubicBezTo>
                  <a:pt x="10968" y="19406"/>
                  <a:pt x="10906" y="19406"/>
                  <a:pt x="10812" y="19406"/>
                </a:cubicBezTo>
                <a:cubicBezTo>
                  <a:pt x="10843" y="19437"/>
                  <a:pt x="10875" y="19437"/>
                  <a:pt x="10906" y="19437"/>
                </a:cubicBezTo>
                <a:cubicBezTo>
                  <a:pt x="11062" y="19437"/>
                  <a:pt x="11218" y="19500"/>
                  <a:pt x="11343" y="19531"/>
                </a:cubicBezTo>
                <a:cubicBezTo>
                  <a:pt x="11468" y="19562"/>
                  <a:pt x="11593" y="19594"/>
                  <a:pt x="11718" y="19594"/>
                </a:cubicBezTo>
                <a:cubicBezTo>
                  <a:pt x="11750" y="19594"/>
                  <a:pt x="11750" y="19594"/>
                  <a:pt x="11781" y="19594"/>
                </a:cubicBezTo>
                <a:cubicBezTo>
                  <a:pt x="11875" y="19562"/>
                  <a:pt x="11968" y="19594"/>
                  <a:pt x="12062" y="19625"/>
                </a:cubicBezTo>
                <a:cubicBezTo>
                  <a:pt x="12156" y="19656"/>
                  <a:pt x="12250" y="19687"/>
                  <a:pt x="12375" y="19719"/>
                </a:cubicBezTo>
                <a:cubicBezTo>
                  <a:pt x="12406" y="19750"/>
                  <a:pt x="12343" y="19750"/>
                  <a:pt x="12343" y="19750"/>
                </a:cubicBezTo>
                <a:cubicBezTo>
                  <a:pt x="12312" y="19719"/>
                  <a:pt x="12281" y="19750"/>
                  <a:pt x="12250" y="19750"/>
                </a:cubicBezTo>
                <a:cubicBezTo>
                  <a:pt x="12218" y="19750"/>
                  <a:pt x="12218" y="19750"/>
                  <a:pt x="12187" y="19750"/>
                </a:cubicBezTo>
                <a:cubicBezTo>
                  <a:pt x="12218" y="19750"/>
                  <a:pt x="12218" y="19750"/>
                  <a:pt x="12250" y="19750"/>
                </a:cubicBezTo>
                <a:cubicBezTo>
                  <a:pt x="12250" y="19719"/>
                  <a:pt x="12218" y="19719"/>
                  <a:pt x="12218" y="19719"/>
                </a:cubicBezTo>
                <a:cubicBezTo>
                  <a:pt x="12156" y="19687"/>
                  <a:pt x="12125" y="19687"/>
                  <a:pt x="12093" y="19687"/>
                </a:cubicBezTo>
                <a:cubicBezTo>
                  <a:pt x="11781" y="19687"/>
                  <a:pt x="11500" y="19656"/>
                  <a:pt x="11218" y="19594"/>
                </a:cubicBezTo>
                <a:cubicBezTo>
                  <a:pt x="11093" y="19562"/>
                  <a:pt x="11000" y="19562"/>
                  <a:pt x="10875" y="19531"/>
                </a:cubicBezTo>
                <a:cubicBezTo>
                  <a:pt x="10718" y="19500"/>
                  <a:pt x="10531" y="19531"/>
                  <a:pt x="10375" y="19469"/>
                </a:cubicBezTo>
                <a:cubicBezTo>
                  <a:pt x="10375" y="19437"/>
                  <a:pt x="10343" y="19437"/>
                  <a:pt x="10343" y="19469"/>
                </a:cubicBezTo>
                <a:cubicBezTo>
                  <a:pt x="10343" y="19500"/>
                  <a:pt x="10343" y="19500"/>
                  <a:pt x="10375" y="19500"/>
                </a:cubicBezTo>
                <a:cubicBezTo>
                  <a:pt x="10437" y="19500"/>
                  <a:pt x="10468" y="19531"/>
                  <a:pt x="10531" y="19531"/>
                </a:cubicBezTo>
                <a:cubicBezTo>
                  <a:pt x="10718" y="19562"/>
                  <a:pt x="10906" y="19562"/>
                  <a:pt x="11062" y="19594"/>
                </a:cubicBezTo>
                <a:cubicBezTo>
                  <a:pt x="11093" y="19594"/>
                  <a:pt x="11093" y="19594"/>
                  <a:pt x="11125" y="19562"/>
                </a:cubicBezTo>
                <a:cubicBezTo>
                  <a:pt x="11093" y="19594"/>
                  <a:pt x="11093" y="19594"/>
                  <a:pt x="11062" y="19594"/>
                </a:cubicBezTo>
                <a:cubicBezTo>
                  <a:pt x="11218" y="19594"/>
                  <a:pt x="11312" y="19656"/>
                  <a:pt x="11437" y="19656"/>
                </a:cubicBezTo>
                <a:cubicBezTo>
                  <a:pt x="11656" y="19719"/>
                  <a:pt x="11875" y="19719"/>
                  <a:pt x="12062" y="19750"/>
                </a:cubicBezTo>
                <a:cubicBezTo>
                  <a:pt x="12062" y="19750"/>
                  <a:pt x="12062" y="19750"/>
                  <a:pt x="12062" y="19750"/>
                </a:cubicBezTo>
                <a:cubicBezTo>
                  <a:pt x="11906" y="19781"/>
                  <a:pt x="11718" y="19750"/>
                  <a:pt x="11531" y="19750"/>
                </a:cubicBezTo>
                <a:cubicBezTo>
                  <a:pt x="11468" y="19750"/>
                  <a:pt x="11375" y="19781"/>
                  <a:pt x="11312" y="19719"/>
                </a:cubicBezTo>
                <a:cubicBezTo>
                  <a:pt x="11218" y="19687"/>
                  <a:pt x="11093" y="19656"/>
                  <a:pt x="10968" y="19687"/>
                </a:cubicBezTo>
                <a:cubicBezTo>
                  <a:pt x="11062" y="19687"/>
                  <a:pt x="11156" y="19719"/>
                  <a:pt x="11250" y="19719"/>
                </a:cubicBezTo>
                <a:cubicBezTo>
                  <a:pt x="11281" y="19719"/>
                  <a:pt x="11281" y="19719"/>
                  <a:pt x="11281" y="19719"/>
                </a:cubicBezTo>
                <a:cubicBezTo>
                  <a:pt x="11281" y="19719"/>
                  <a:pt x="11281" y="19719"/>
                  <a:pt x="11250" y="19719"/>
                </a:cubicBezTo>
                <a:cubicBezTo>
                  <a:pt x="11281" y="19719"/>
                  <a:pt x="11281" y="19750"/>
                  <a:pt x="11281" y="19750"/>
                </a:cubicBezTo>
                <a:cubicBezTo>
                  <a:pt x="11281" y="19750"/>
                  <a:pt x="11250" y="19750"/>
                  <a:pt x="11250" y="19750"/>
                </a:cubicBezTo>
                <a:cubicBezTo>
                  <a:pt x="11156" y="19750"/>
                  <a:pt x="11062" y="19750"/>
                  <a:pt x="10968" y="19750"/>
                </a:cubicBezTo>
                <a:cubicBezTo>
                  <a:pt x="10781" y="19750"/>
                  <a:pt x="10593" y="19750"/>
                  <a:pt x="10406" y="19750"/>
                </a:cubicBezTo>
                <a:cubicBezTo>
                  <a:pt x="10375" y="19750"/>
                  <a:pt x="10312" y="19781"/>
                  <a:pt x="10281" y="19750"/>
                </a:cubicBezTo>
                <a:cubicBezTo>
                  <a:pt x="10187" y="19687"/>
                  <a:pt x="10093" y="19625"/>
                  <a:pt x="9968" y="19594"/>
                </a:cubicBezTo>
                <a:cubicBezTo>
                  <a:pt x="9937" y="19531"/>
                  <a:pt x="9906" y="19562"/>
                  <a:pt x="9843" y="19531"/>
                </a:cubicBezTo>
                <a:cubicBezTo>
                  <a:pt x="9718" y="19469"/>
                  <a:pt x="9593" y="19437"/>
                  <a:pt x="9468" y="19406"/>
                </a:cubicBezTo>
                <a:cubicBezTo>
                  <a:pt x="9343" y="19375"/>
                  <a:pt x="9218" y="19312"/>
                  <a:pt x="9093" y="19250"/>
                </a:cubicBezTo>
                <a:cubicBezTo>
                  <a:pt x="9062" y="19219"/>
                  <a:pt x="9062" y="19219"/>
                  <a:pt x="9031" y="19219"/>
                </a:cubicBezTo>
                <a:cubicBezTo>
                  <a:pt x="9062" y="19281"/>
                  <a:pt x="9125" y="19312"/>
                  <a:pt x="9218" y="19344"/>
                </a:cubicBezTo>
                <a:cubicBezTo>
                  <a:pt x="9375" y="19406"/>
                  <a:pt x="9562" y="19500"/>
                  <a:pt x="9750" y="19531"/>
                </a:cubicBezTo>
                <a:cubicBezTo>
                  <a:pt x="9812" y="19562"/>
                  <a:pt x="9875" y="19594"/>
                  <a:pt x="9937" y="19594"/>
                </a:cubicBezTo>
                <a:cubicBezTo>
                  <a:pt x="10031" y="19656"/>
                  <a:pt x="10093" y="19687"/>
                  <a:pt x="10187" y="19750"/>
                </a:cubicBezTo>
                <a:cubicBezTo>
                  <a:pt x="10125" y="19781"/>
                  <a:pt x="10093" y="19750"/>
                  <a:pt x="10062" y="19719"/>
                </a:cubicBezTo>
                <a:cubicBezTo>
                  <a:pt x="9937" y="19656"/>
                  <a:pt x="9843" y="19625"/>
                  <a:pt x="9718" y="19594"/>
                </a:cubicBezTo>
                <a:cubicBezTo>
                  <a:pt x="9656" y="19562"/>
                  <a:pt x="9625" y="19562"/>
                  <a:pt x="9562" y="19562"/>
                </a:cubicBezTo>
                <a:cubicBezTo>
                  <a:pt x="9531" y="19562"/>
                  <a:pt x="9468" y="19531"/>
                  <a:pt x="9406" y="19500"/>
                </a:cubicBezTo>
                <a:cubicBezTo>
                  <a:pt x="9250" y="19437"/>
                  <a:pt x="9062" y="19344"/>
                  <a:pt x="8906" y="19250"/>
                </a:cubicBezTo>
                <a:cubicBezTo>
                  <a:pt x="8843" y="19219"/>
                  <a:pt x="8781" y="19187"/>
                  <a:pt x="8687" y="19187"/>
                </a:cubicBezTo>
                <a:cubicBezTo>
                  <a:pt x="8750" y="19219"/>
                  <a:pt x="8812" y="19250"/>
                  <a:pt x="8875" y="19281"/>
                </a:cubicBezTo>
                <a:cubicBezTo>
                  <a:pt x="9000" y="19375"/>
                  <a:pt x="9125" y="19469"/>
                  <a:pt x="9281" y="19500"/>
                </a:cubicBezTo>
                <a:cubicBezTo>
                  <a:pt x="9312" y="19500"/>
                  <a:pt x="9375" y="19500"/>
                  <a:pt x="9343" y="19531"/>
                </a:cubicBezTo>
                <a:cubicBezTo>
                  <a:pt x="9343" y="19594"/>
                  <a:pt x="9312" y="19562"/>
                  <a:pt x="9281" y="19562"/>
                </a:cubicBezTo>
                <a:cubicBezTo>
                  <a:pt x="9187" y="19531"/>
                  <a:pt x="9125" y="19500"/>
                  <a:pt x="9062" y="19437"/>
                </a:cubicBezTo>
                <a:cubicBezTo>
                  <a:pt x="9031" y="19437"/>
                  <a:pt x="9000" y="19406"/>
                  <a:pt x="8937" y="19406"/>
                </a:cubicBezTo>
                <a:cubicBezTo>
                  <a:pt x="8968" y="19437"/>
                  <a:pt x="9000" y="19437"/>
                  <a:pt x="9031" y="19437"/>
                </a:cubicBezTo>
                <a:cubicBezTo>
                  <a:pt x="9062" y="19500"/>
                  <a:pt x="9156" y="19531"/>
                  <a:pt x="9218" y="19594"/>
                </a:cubicBezTo>
                <a:cubicBezTo>
                  <a:pt x="9093" y="19562"/>
                  <a:pt x="9000" y="19500"/>
                  <a:pt x="8875" y="19500"/>
                </a:cubicBezTo>
                <a:cubicBezTo>
                  <a:pt x="8937" y="19531"/>
                  <a:pt x="9000" y="19562"/>
                  <a:pt x="9062" y="19594"/>
                </a:cubicBezTo>
                <a:cubicBezTo>
                  <a:pt x="9125" y="19625"/>
                  <a:pt x="9125" y="19625"/>
                  <a:pt x="9093" y="19656"/>
                </a:cubicBezTo>
                <a:cubicBezTo>
                  <a:pt x="9062" y="19687"/>
                  <a:pt x="9031" y="19687"/>
                  <a:pt x="9000" y="19719"/>
                </a:cubicBezTo>
                <a:cubicBezTo>
                  <a:pt x="8968" y="19750"/>
                  <a:pt x="8906" y="19719"/>
                  <a:pt x="8906" y="19656"/>
                </a:cubicBezTo>
                <a:cubicBezTo>
                  <a:pt x="8906" y="19625"/>
                  <a:pt x="8875" y="19625"/>
                  <a:pt x="8875" y="19594"/>
                </a:cubicBezTo>
                <a:cubicBezTo>
                  <a:pt x="8875" y="19562"/>
                  <a:pt x="8875" y="19562"/>
                  <a:pt x="8843" y="19562"/>
                </a:cubicBezTo>
                <a:cubicBezTo>
                  <a:pt x="8812" y="19562"/>
                  <a:pt x="8843" y="19594"/>
                  <a:pt x="8843" y="19594"/>
                </a:cubicBezTo>
                <a:cubicBezTo>
                  <a:pt x="8875" y="19625"/>
                  <a:pt x="8875" y="19625"/>
                  <a:pt x="8875" y="19656"/>
                </a:cubicBezTo>
                <a:cubicBezTo>
                  <a:pt x="8843" y="19687"/>
                  <a:pt x="8906" y="19719"/>
                  <a:pt x="8875" y="19750"/>
                </a:cubicBezTo>
                <a:cubicBezTo>
                  <a:pt x="8812" y="19750"/>
                  <a:pt x="8843" y="19687"/>
                  <a:pt x="8812" y="19656"/>
                </a:cubicBezTo>
                <a:cubicBezTo>
                  <a:pt x="8781" y="19687"/>
                  <a:pt x="8812" y="19750"/>
                  <a:pt x="8781" y="19781"/>
                </a:cubicBezTo>
                <a:cubicBezTo>
                  <a:pt x="8750" y="19750"/>
                  <a:pt x="8812" y="19687"/>
                  <a:pt x="8750" y="19687"/>
                </a:cubicBezTo>
                <a:cubicBezTo>
                  <a:pt x="8718" y="19656"/>
                  <a:pt x="8687" y="19687"/>
                  <a:pt x="8656" y="19687"/>
                </a:cubicBezTo>
                <a:cubicBezTo>
                  <a:pt x="8687" y="19625"/>
                  <a:pt x="8718" y="19656"/>
                  <a:pt x="8750" y="19625"/>
                </a:cubicBezTo>
                <a:cubicBezTo>
                  <a:pt x="8781" y="19625"/>
                  <a:pt x="8812" y="19625"/>
                  <a:pt x="8812" y="19594"/>
                </a:cubicBezTo>
                <a:cubicBezTo>
                  <a:pt x="8812" y="19594"/>
                  <a:pt x="8812" y="19562"/>
                  <a:pt x="8781" y="19562"/>
                </a:cubicBezTo>
                <a:cubicBezTo>
                  <a:pt x="8750" y="19562"/>
                  <a:pt x="8750" y="19562"/>
                  <a:pt x="8750" y="19562"/>
                </a:cubicBezTo>
                <a:cubicBezTo>
                  <a:pt x="8750" y="19562"/>
                  <a:pt x="8750" y="19562"/>
                  <a:pt x="8750" y="19562"/>
                </a:cubicBezTo>
                <a:lnTo>
                  <a:pt x="8750" y="19562"/>
                </a:lnTo>
                <a:cubicBezTo>
                  <a:pt x="8750" y="19531"/>
                  <a:pt x="8781" y="19531"/>
                  <a:pt x="8781" y="19562"/>
                </a:cubicBezTo>
                <a:cubicBezTo>
                  <a:pt x="8781" y="19594"/>
                  <a:pt x="8750" y="19594"/>
                  <a:pt x="8718" y="19594"/>
                </a:cubicBezTo>
                <a:cubicBezTo>
                  <a:pt x="8687" y="19594"/>
                  <a:pt x="8687" y="19594"/>
                  <a:pt x="8656" y="19562"/>
                </a:cubicBezTo>
                <a:cubicBezTo>
                  <a:pt x="8656" y="19531"/>
                  <a:pt x="8687" y="19562"/>
                  <a:pt x="8687" y="19531"/>
                </a:cubicBezTo>
                <a:cubicBezTo>
                  <a:pt x="8687" y="19500"/>
                  <a:pt x="8687" y="19469"/>
                  <a:pt x="8687" y="19406"/>
                </a:cubicBezTo>
                <a:cubicBezTo>
                  <a:pt x="8687" y="19344"/>
                  <a:pt x="8656" y="19281"/>
                  <a:pt x="8656" y="19219"/>
                </a:cubicBezTo>
                <a:cubicBezTo>
                  <a:pt x="8656" y="19125"/>
                  <a:pt x="8625" y="19062"/>
                  <a:pt x="8625" y="18969"/>
                </a:cubicBezTo>
                <a:cubicBezTo>
                  <a:pt x="8625" y="18906"/>
                  <a:pt x="8625" y="18844"/>
                  <a:pt x="8625" y="18781"/>
                </a:cubicBezTo>
                <a:cubicBezTo>
                  <a:pt x="8656" y="18719"/>
                  <a:pt x="8625" y="18656"/>
                  <a:pt x="8625" y="18594"/>
                </a:cubicBezTo>
                <a:cubicBezTo>
                  <a:pt x="8593" y="18500"/>
                  <a:pt x="8625" y="18500"/>
                  <a:pt x="8687" y="18500"/>
                </a:cubicBezTo>
                <a:cubicBezTo>
                  <a:pt x="8625" y="18500"/>
                  <a:pt x="8593" y="18469"/>
                  <a:pt x="8531" y="18437"/>
                </a:cubicBezTo>
                <a:cubicBezTo>
                  <a:pt x="8531" y="18437"/>
                  <a:pt x="8562" y="18437"/>
                  <a:pt x="8562" y="18406"/>
                </a:cubicBezTo>
                <a:cubicBezTo>
                  <a:pt x="8593" y="18406"/>
                  <a:pt x="8593" y="18406"/>
                  <a:pt x="8531" y="18344"/>
                </a:cubicBezTo>
                <a:cubicBezTo>
                  <a:pt x="8531" y="18344"/>
                  <a:pt x="8531" y="18312"/>
                  <a:pt x="8531" y="18312"/>
                </a:cubicBezTo>
                <a:cubicBezTo>
                  <a:pt x="8562" y="18312"/>
                  <a:pt x="8562" y="18312"/>
                  <a:pt x="8562" y="18312"/>
                </a:cubicBezTo>
                <a:cubicBezTo>
                  <a:pt x="8562" y="18312"/>
                  <a:pt x="8562" y="18312"/>
                  <a:pt x="8562" y="18312"/>
                </a:cubicBezTo>
                <a:cubicBezTo>
                  <a:pt x="8593" y="18281"/>
                  <a:pt x="8625" y="18312"/>
                  <a:pt x="8656" y="18312"/>
                </a:cubicBezTo>
                <a:cubicBezTo>
                  <a:pt x="8687" y="18344"/>
                  <a:pt x="8750" y="18375"/>
                  <a:pt x="8781" y="18344"/>
                </a:cubicBezTo>
                <a:cubicBezTo>
                  <a:pt x="8781" y="18344"/>
                  <a:pt x="8781" y="18344"/>
                  <a:pt x="8812" y="18344"/>
                </a:cubicBezTo>
                <a:cubicBezTo>
                  <a:pt x="8812" y="18375"/>
                  <a:pt x="8812" y="18375"/>
                  <a:pt x="8812" y="18375"/>
                </a:cubicBezTo>
                <a:cubicBezTo>
                  <a:pt x="8875" y="18406"/>
                  <a:pt x="8906" y="18437"/>
                  <a:pt x="8968" y="18469"/>
                </a:cubicBezTo>
                <a:cubicBezTo>
                  <a:pt x="9093" y="18531"/>
                  <a:pt x="9218" y="18594"/>
                  <a:pt x="9343" y="18625"/>
                </a:cubicBezTo>
                <a:cubicBezTo>
                  <a:pt x="9468" y="18656"/>
                  <a:pt x="9593" y="18687"/>
                  <a:pt x="9718" y="18750"/>
                </a:cubicBezTo>
                <a:cubicBezTo>
                  <a:pt x="9843" y="18781"/>
                  <a:pt x="9968" y="18812"/>
                  <a:pt x="10093" y="18875"/>
                </a:cubicBezTo>
                <a:cubicBezTo>
                  <a:pt x="10093" y="18906"/>
                  <a:pt x="10125" y="18906"/>
                  <a:pt x="10125" y="18875"/>
                </a:cubicBezTo>
                <a:cubicBezTo>
                  <a:pt x="10156" y="18875"/>
                  <a:pt x="10125" y="18844"/>
                  <a:pt x="10125" y="18844"/>
                </a:cubicBezTo>
                <a:cubicBezTo>
                  <a:pt x="9968" y="18781"/>
                  <a:pt x="9812" y="18719"/>
                  <a:pt x="9625" y="18656"/>
                </a:cubicBezTo>
                <a:cubicBezTo>
                  <a:pt x="9406" y="18594"/>
                  <a:pt x="9156" y="18500"/>
                  <a:pt x="8937" y="18375"/>
                </a:cubicBezTo>
                <a:cubicBezTo>
                  <a:pt x="8906" y="18344"/>
                  <a:pt x="8843" y="18312"/>
                  <a:pt x="8781" y="18312"/>
                </a:cubicBezTo>
                <a:cubicBezTo>
                  <a:pt x="8781" y="18281"/>
                  <a:pt x="8718" y="18281"/>
                  <a:pt x="8687" y="18281"/>
                </a:cubicBezTo>
                <a:cubicBezTo>
                  <a:pt x="8625" y="18250"/>
                  <a:pt x="8593" y="18250"/>
                  <a:pt x="8562" y="18187"/>
                </a:cubicBezTo>
                <a:cubicBezTo>
                  <a:pt x="8562" y="18187"/>
                  <a:pt x="8531" y="18156"/>
                  <a:pt x="8531" y="18156"/>
                </a:cubicBezTo>
                <a:cubicBezTo>
                  <a:pt x="8531" y="18125"/>
                  <a:pt x="8593" y="18125"/>
                  <a:pt x="8562" y="18094"/>
                </a:cubicBezTo>
                <a:cubicBezTo>
                  <a:pt x="8562" y="18094"/>
                  <a:pt x="8562" y="18094"/>
                  <a:pt x="8562" y="18062"/>
                </a:cubicBezTo>
                <a:cubicBezTo>
                  <a:pt x="8562" y="18062"/>
                  <a:pt x="8562" y="18062"/>
                  <a:pt x="8562" y="18062"/>
                </a:cubicBezTo>
                <a:cubicBezTo>
                  <a:pt x="8593" y="18031"/>
                  <a:pt x="8625" y="18062"/>
                  <a:pt x="8656" y="18062"/>
                </a:cubicBezTo>
                <a:cubicBezTo>
                  <a:pt x="8687" y="18094"/>
                  <a:pt x="8687" y="18094"/>
                  <a:pt x="8718" y="18094"/>
                </a:cubicBezTo>
                <a:cubicBezTo>
                  <a:pt x="8781" y="18094"/>
                  <a:pt x="8812" y="18125"/>
                  <a:pt x="8843" y="18156"/>
                </a:cubicBezTo>
                <a:cubicBezTo>
                  <a:pt x="8906" y="18187"/>
                  <a:pt x="9000" y="18250"/>
                  <a:pt x="9062" y="18281"/>
                </a:cubicBezTo>
                <a:cubicBezTo>
                  <a:pt x="9187" y="18344"/>
                  <a:pt x="9343" y="18375"/>
                  <a:pt x="9468" y="18437"/>
                </a:cubicBezTo>
                <a:cubicBezTo>
                  <a:pt x="9625" y="18469"/>
                  <a:pt x="9781" y="18531"/>
                  <a:pt x="9906" y="18594"/>
                </a:cubicBezTo>
                <a:cubicBezTo>
                  <a:pt x="9937" y="18625"/>
                  <a:pt x="10000" y="18625"/>
                  <a:pt x="10031" y="18625"/>
                </a:cubicBezTo>
                <a:cubicBezTo>
                  <a:pt x="10031" y="18594"/>
                  <a:pt x="10000" y="18562"/>
                  <a:pt x="10000" y="18562"/>
                </a:cubicBezTo>
                <a:cubicBezTo>
                  <a:pt x="9906" y="18562"/>
                  <a:pt x="9812" y="18500"/>
                  <a:pt x="9718" y="18469"/>
                </a:cubicBezTo>
                <a:cubicBezTo>
                  <a:pt x="9531" y="18406"/>
                  <a:pt x="9343" y="18375"/>
                  <a:pt x="9156" y="18281"/>
                </a:cubicBezTo>
                <a:cubicBezTo>
                  <a:pt x="9031" y="18219"/>
                  <a:pt x="8875" y="18125"/>
                  <a:pt x="8718" y="18062"/>
                </a:cubicBezTo>
                <a:cubicBezTo>
                  <a:pt x="8687" y="18031"/>
                  <a:pt x="8625" y="18031"/>
                  <a:pt x="8562" y="18000"/>
                </a:cubicBezTo>
                <a:cubicBezTo>
                  <a:pt x="8531" y="17937"/>
                  <a:pt x="8562" y="17875"/>
                  <a:pt x="8500" y="17812"/>
                </a:cubicBezTo>
                <a:cubicBezTo>
                  <a:pt x="8562" y="17781"/>
                  <a:pt x="8625" y="17844"/>
                  <a:pt x="8687" y="17844"/>
                </a:cubicBezTo>
                <a:cubicBezTo>
                  <a:pt x="8781" y="17875"/>
                  <a:pt x="8843" y="17937"/>
                  <a:pt x="8937" y="17969"/>
                </a:cubicBezTo>
                <a:cubicBezTo>
                  <a:pt x="9031" y="18031"/>
                  <a:pt x="9125" y="18094"/>
                  <a:pt x="9250" y="18125"/>
                </a:cubicBezTo>
                <a:cubicBezTo>
                  <a:pt x="9312" y="18156"/>
                  <a:pt x="9406" y="18187"/>
                  <a:pt x="9500" y="18219"/>
                </a:cubicBezTo>
                <a:cubicBezTo>
                  <a:pt x="9625" y="18250"/>
                  <a:pt x="9750" y="18281"/>
                  <a:pt x="9875" y="18375"/>
                </a:cubicBezTo>
                <a:cubicBezTo>
                  <a:pt x="9875" y="18375"/>
                  <a:pt x="9906" y="18375"/>
                  <a:pt x="9937" y="18344"/>
                </a:cubicBezTo>
                <a:cubicBezTo>
                  <a:pt x="9875" y="18312"/>
                  <a:pt x="9781" y="18250"/>
                  <a:pt x="9687" y="18219"/>
                </a:cubicBezTo>
                <a:cubicBezTo>
                  <a:pt x="9562" y="18187"/>
                  <a:pt x="9406" y="18125"/>
                  <a:pt x="9250" y="18094"/>
                </a:cubicBezTo>
                <a:cubicBezTo>
                  <a:pt x="9187" y="18062"/>
                  <a:pt x="9093" y="18031"/>
                  <a:pt x="9031" y="17969"/>
                </a:cubicBezTo>
                <a:cubicBezTo>
                  <a:pt x="8937" y="17906"/>
                  <a:pt x="8843" y="17844"/>
                  <a:pt x="8718" y="17844"/>
                </a:cubicBezTo>
                <a:cubicBezTo>
                  <a:pt x="8656" y="17781"/>
                  <a:pt x="8562" y="17781"/>
                  <a:pt x="8500" y="17750"/>
                </a:cubicBezTo>
                <a:cubicBezTo>
                  <a:pt x="8500" y="17750"/>
                  <a:pt x="8500" y="17719"/>
                  <a:pt x="8500" y="17719"/>
                </a:cubicBezTo>
                <a:cubicBezTo>
                  <a:pt x="8500" y="17719"/>
                  <a:pt x="8500" y="17719"/>
                  <a:pt x="8500" y="17719"/>
                </a:cubicBezTo>
                <a:cubicBezTo>
                  <a:pt x="8500" y="17687"/>
                  <a:pt x="8531" y="17687"/>
                  <a:pt x="8531" y="17656"/>
                </a:cubicBezTo>
                <a:cubicBezTo>
                  <a:pt x="8531" y="17562"/>
                  <a:pt x="8593" y="17594"/>
                  <a:pt x="8656" y="17625"/>
                </a:cubicBezTo>
                <a:cubicBezTo>
                  <a:pt x="8656" y="17625"/>
                  <a:pt x="8687" y="17625"/>
                  <a:pt x="8687" y="17625"/>
                </a:cubicBezTo>
                <a:cubicBezTo>
                  <a:pt x="8750" y="17687"/>
                  <a:pt x="8843" y="17719"/>
                  <a:pt x="8906" y="17750"/>
                </a:cubicBezTo>
                <a:cubicBezTo>
                  <a:pt x="8968" y="17812"/>
                  <a:pt x="9062" y="17844"/>
                  <a:pt x="9156" y="17875"/>
                </a:cubicBezTo>
                <a:cubicBezTo>
                  <a:pt x="9156" y="17875"/>
                  <a:pt x="9156" y="17875"/>
                  <a:pt x="9187" y="17875"/>
                </a:cubicBezTo>
                <a:cubicBezTo>
                  <a:pt x="9187" y="17875"/>
                  <a:pt x="9218" y="17875"/>
                  <a:pt x="9250" y="17875"/>
                </a:cubicBezTo>
                <a:cubicBezTo>
                  <a:pt x="9250" y="17906"/>
                  <a:pt x="9250" y="17906"/>
                  <a:pt x="9281" y="17906"/>
                </a:cubicBezTo>
                <a:cubicBezTo>
                  <a:pt x="9375" y="17937"/>
                  <a:pt x="9468" y="17969"/>
                  <a:pt x="9562" y="18000"/>
                </a:cubicBezTo>
                <a:cubicBezTo>
                  <a:pt x="9593" y="18031"/>
                  <a:pt x="9687" y="18031"/>
                  <a:pt x="9593" y="18094"/>
                </a:cubicBezTo>
                <a:cubicBezTo>
                  <a:pt x="9593" y="18125"/>
                  <a:pt x="9593" y="18125"/>
                  <a:pt x="9625" y="18125"/>
                </a:cubicBezTo>
                <a:cubicBezTo>
                  <a:pt x="9687" y="18156"/>
                  <a:pt x="9750" y="18187"/>
                  <a:pt x="9812" y="18219"/>
                </a:cubicBezTo>
                <a:cubicBezTo>
                  <a:pt x="9843" y="18250"/>
                  <a:pt x="9843" y="18250"/>
                  <a:pt x="9875" y="18219"/>
                </a:cubicBezTo>
                <a:cubicBezTo>
                  <a:pt x="9875" y="18219"/>
                  <a:pt x="9875" y="18187"/>
                  <a:pt x="9843" y="18187"/>
                </a:cubicBezTo>
                <a:cubicBezTo>
                  <a:pt x="9812" y="18187"/>
                  <a:pt x="9781" y="18156"/>
                  <a:pt x="9750" y="18156"/>
                </a:cubicBezTo>
                <a:cubicBezTo>
                  <a:pt x="9750" y="18125"/>
                  <a:pt x="9718" y="18125"/>
                  <a:pt x="9750" y="18125"/>
                </a:cubicBezTo>
                <a:cubicBezTo>
                  <a:pt x="9750" y="18094"/>
                  <a:pt x="9750" y="18094"/>
                  <a:pt x="9781" y="18094"/>
                </a:cubicBezTo>
                <a:cubicBezTo>
                  <a:pt x="9781" y="18094"/>
                  <a:pt x="9781" y="18094"/>
                  <a:pt x="9812" y="18094"/>
                </a:cubicBezTo>
                <a:cubicBezTo>
                  <a:pt x="9812" y="18062"/>
                  <a:pt x="9781" y="18062"/>
                  <a:pt x="9781" y="18062"/>
                </a:cubicBezTo>
                <a:cubicBezTo>
                  <a:pt x="9687" y="17969"/>
                  <a:pt x="9593" y="17937"/>
                  <a:pt x="9468" y="17906"/>
                </a:cubicBezTo>
                <a:cubicBezTo>
                  <a:pt x="9406" y="17875"/>
                  <a:pt x="9343" y="17844"/>
                  <a:pt x="9250" y="17844"/>
                </a:cubicBezTo>
                <a:cubicBezTo>
                  <a:pt x="9187" y="17844"/>
                  <a:pt x="9125" y="17812"/>
                  <a:pt x="9062" y="17781"/>
                </a:cubicBezTo>
                <a:cubicBezTo>
                  <a:pt x="8937" y="17719"/>
                  <a:pt x="8843" y="17625"/>
                  <a:pt x="8718" y="17625"/>
                </a:cubicBezTo>
                <a:cubicBezTo>
                  <a:pt x="8718" y="17625"/>
                  <a:pt x="8718" y="17625"/>
                  <a:pt x="8718" y="17625"/>
                </a:cubicBezTo>
                <a:cubicBezTo>
                  <a:pt x="8718" y="17594"/>
                  <a:pt x="8718" y="17594"/>
                  <a:pt x="8687" y="17594"/>
                </a:cubicBezTo>
                <a:cubicBezTo>
                  <a:pt x="8625" y="17562"/>
                  <a:pt x="8562" y="17531"/>
                  <a:pt x="8500" y="17531"/>
                </a:cubicBezTo>
                <a:cubicBezTo>
                  <a:pt x="8437" y="17500"/>
                  <a:pt x="8406" y="17500"/>
                  <a:pt x="8406" y="17437"/>
                </a:cubicBezTo>
                <a:cubicBezTo>
                  <a:pt x="8406" y="17406"/>
                  <a:pt x="8406" y="17375"/>
                  <a:pt x="8375" y="17406"/>
                </a:cubicBezTo>
                <a:cubicBezTo>
                  <a:pt x="8343" y="17375"/>
                  <a:pt x="8312" y="17344"/>
                  <a:pt x="8250" y="17312"/>
                </a:cubicBezTo>
                <a:cubicBezTo>
                  <a:pt x="8281" y="17312"/>
                  <a:pt x="8281" y="17312"/>
                  <a:pt x="8312" y="17312"/>
                </a:cubicBezTo>
                <a:cubicBezTo>
                  <a:pt x="8343" y="17344"/>
                  <a:pt x="8375" y="17344"/>
                  <a:pt x="8375" y="17312"/>
                </a:cubicBezTo>
                <a:cubicBezTo>
                  <a:pt x="8375" y="17281"/>
                  <a:pt x="8343" y="17250"/>
                  <a:pt x="8312" y="17250"/>
                </a:cubicBezTo>
                <a:cubicBezTo>
                  <a:pt x="8281" y="17250"/>
                  <a:pt x="8250" y="17219"/>
                  <a:pt x="8187" y="17187"/>
                </a:cubicBezTo>
                <a:cubicBezTo>
                  <a:pt x="8125" y="17156"/>
                  <a:pt x="8031" y="17094"/>
                  <a:pt x="7937" y="17062"/>
                </a:cubicBezTo>
                <a:cubicBezTo>
                  <a:pt x="7937" y="17062"/>
                  <a:pt x="7906" y="17031"/>
                  <a:pt x="7875" y="17062"/>
                </a:cubicBezTo>
                <a:cubicBezTo>
                  <a:pt x="7875" y="17094"/>
                  <a:pt x="7906" y="17125"/>
                  <a:pt x="7937" y="17125"/>
                </a:cubicBezTo>
                <a:cubicBezTo>
                  <a:pt x="8031" y="17156"/>
                  <a:pt x="8156" y="17219"/>
                  <a:pt x="8250" y="17312"/>
                </a:cubicBezTo>
                <a:cubicBezTo>
                  <a:pt x="8218" y="17312"/>
                  <a:pt x="8187" y="17312"/>
                  <a:pt x="8187" y="17344"/>
                </a:cubicBezTo>
                <a:cubicBezTo>
                  <a:pt x="8218" y="17375"/>
                  <a:pt x="8250" y="17375"/>
                  <a:pt x="8281" y="17406"/>
                </a:cubicBezTo>
                <a:cubicBezTo>
                  <a:pt x="8281" y="17437"/>
                  <a:pt x="8281" y="17437"/>
                  <a:pt x="8281" y="17469"/>
                </a:cubicBezTo>
                <a:cubicBezTo>
                  <a:pt x="8156" y="17406"/>
                  <a:pt x="8000" y="17344"/>
                  <a:pt x="7875" y="17312"/>
                </a:cubicBezTo>
                <a:cubicBezTo>
                  <a:pt x="8031" y="17406"/>
                  <a:pt x="8187" y="17469"/>
                  <a:pt x="8343" y="17594"/>
                </a:cubicBezTo>
                <a:cubicBezTo>
                  <a:pt x="8250" y="17594"/>
                  <a:pt x="8218" y="17531"/>
                  <a:pt x="8156" y="17531"/>
                </a:cubicBezTo>
                <a:cubicBezTo>
                  <a:pt x="8093" y="17469"/>
                  <a:pt x="8000" y="17500"/>
                  <a:pt x="7937" y="17437"/>
                </a:cubicBezTo>
                <a:cubicBezTo>
                  <a:pt x="8000" y="17500"/>
                  <a:pt x="8062" y="17531"/>
                  <a:pt x="8125" y="17562"/>
                </a:cubicBezTo>
                <a:cubicBezTo>
                  <a:pt x="8218" y="17625"/>
                  <a:pt x="8343" y="17656"/>
                  <a:pt x="8437" y="17719"/>
                </a:cubicBezTo>
                <a:cubicBezTo>
                  <a:pt x="8406" y="17750"/>
                  <a:pt x="8406" y="17750"/>
                  <a:pt x="8375" y="17750"/>
                </a:cubicBezTo>
                <a:cubicBezTo>
                  <a:pt x="8343" y="17719"/>
                  <a:pt x="8281" y="17719"/>
                  <a:pt x="8218" y="17687"/>
                </a:cubicBezTo>
                <a:cubicBezTo>
                  <a:pt x="8093" y="17625"/>
                  <a:pt x="7968" y="17594"/>
                  <a:pt x="7843" y="17531"/>
                </a:cubicBezTo>
                <a:cubicBezTo>
                  <a:pt x="7812" y="17531"/>
                  <a:pt x="7812" y="17500"/>
                  <a:pt x="7781" y="17531"/>
                </a:cubicBezTo>
                <a:cubicBezTo>
                  <a:pt x="7781" y="17562"/>
                  <a:pt x="7812" y="17562"/>
                  <a:pt x="7812" y="17562"/>
                </a:cubicBezTo>
                <a:cubicBezTo>
                  <a:pt x="7875" y="17594"/>
                  <a:pt x="7906" y="17594"/>
                  <a:pt x="7937" y="17625"/>
                </a:cubicBezTo>
                <a:cubicBezTo>
                  <a:pt x="8031" y="17625"/>
                  <a:pt x="8125" y="17687"/>
                  <a:pt x="8218" y="17719"/>
                </a:cubicBezTo>
                <a:cubicBezTo>
                  <a:pt x="8281" y="17750"/>
                  <a:pt x="8343" y="17781"/>
                  <a:pt x="8406" y="17844"/>
                </a:cubicBezTo>
                <a:cubicBezTo>
                  <a:pt x="8312" y="17875"/>
                  <a:pt x="8250" y="17781"/>
                  <a:pt x="8125" y="17781"/>
                </a:cubicBezTo>
                <a:cubicBezTo>
                  <a:pt x="8250" y="17875"/>
                  <a:pt x="8406" y="17906"/>
                  <a:pt x="8500" y="18000"/>
                </a:cubicBezTo>
                <a:cubicBezTo>
                  <a:pt x="8156" y="17875"/>
                  <a:pt x="7812" y="17750"/>
                  <a:pt x="7468" y="17656"/>
                </a:cubicBezTo>
                <a:cubicBezTo>
                  <a:pt x="7468" y="17687"/>
                  <a:pt x="7468" y="17719"/>
                  <a:pt x="7500" y="17719"/>
                </a:cubicBezTo>
                <a:cubicBezTo>
                  <a:pt x="7750" y="17781"/>
                  <a:pt x="7968" y="17844"/>
                  <a:pt x="8218" y="17969"/>
                </a:cubicBezTo>
                <a:cubicBezTo>
                  <a:pt x="8250" y="17969"/>
                  <a:pt x="8312" y="17969"/>
                  <a:pt x="8343" y="18031"/>
                </a:cubicBezTo>
                <a:cubicBezTo>
                  <a:pt x="8281" y="18062"/>
                  <a:pt x="8250" y="18062"/>
                  <a:pt x="8187" y="18031"/>
                </a:cubicBezTo>
                <a:cubicBezTo>
                  <a:pt x="8125" y="18000"/>
                  <a:pt x="8062" y="17969"/>
                  <a:pt x="8000" y="17969"/>
                </a:cubicBezTo>
                <a:cubicBezTo>
                  <a:pt x="8062" y="18031"/>
                  <a:pt x="8156" y="18031"/>
                  <a:pt x="8218" y="18094"/>
                </a:cubicBezTo>
                <a:cubicBezTo>
                  <a:pt x="8218" y="18094"/>
                  <a:pt x="8250" y="18125"/>
                  <a:pt x="8250" y="18125"/>
                </a:cubicBezTo>
                <a:cubicBezTo>
                  <a:pt x="8281" y="18125"/>
                  <a:pt x="8281" y="18125"/>
                  <a:pt x="8281" y="18156"/>
                </a:cubicBezTo>
                <a:cubicBezTo>
                  <a:pt x="8281" y="18156"/>
                  <a:pt x="8281" y="18187"/>
                  <a:pt x="8281" y="18187"/>
                </a:cubicBezTo>
                <a:cubicBezTo>
                  <a:pt x="8281" y="18187"/>
                  <a:pt x="8281" y="18187"/>
                  <a:pt x="8281" y="18187"/>
                </a:cubicBezTo>
                <a:cubicBezTo>
                  <a:pt x="8281" y="18187"/>
                  <a:pt x="8281" y="18187"/>
                  <a:pt x="8281" y="18187"/>
                </a:cubicBezTo>
                <a:cubicBezTo>
                  <a:pt x="8218" y="18187"/>
                  <a:pt x="8156" y="18156"/>
                  <a:pt x="8093" y="18125"/>
                </a:cubicBezTo>
                <a:cubicBezTo>
                  <a:pt x="7968" y="18062"/>
                  <a:pt x="7812" y="18000"/>
                  <a:pt x="7687" y="17969"/>
                </a:cubicBezTo>
                <a:cubicBezTo>
                  <a:pt x="7531" y="17937"/>
                  <a:pt x="7375" y="17875"/>
                  <a:pt x="7250" y="17844"/>
                </a:cubicBezTo>
                <a:cubicBezTo>
                  <a:pt x="7218" y="17781"/>
                  <a:pt x="7156" y="17812"/>
                  <a:pt x="7125" y="17781"/>
                </a:cubicBezTo>
                <a:cubicBezTo>
                  <a:pt x="7156" y="17812"/>
                  <a:pt x="7156" y="17844"/>
                  <a:pt x="7218" y="17844"/>
                </a:cubicBezTo>
                <a:cubicBezTo>
                  <a:pt x="7312" y="17875"/>
                  <a:pt x="7406" y="17937"/>
                  <a:pt x="7500" y="17969"/>
                </a:cubicBezTo>
                <a:cubicBezTo>
                  <a:pt x="7750" y="18031"/>
                  <a:pt x="8000" y="18125"/>
                  <a:pt x="8218" y="18219"/>
                </a:cubicBezTo>
                <a:cubicBezTo>
                  <a:pt x="8281" y="18250"/>
                  <a:pt x="8312" y="18281"/>
                  <a:pt x="8312" y="18312"/>
                </a:cubicBezTo>
                <a:cubicBezTo>
                  <a:pt x="8343" y="18312"/>
                  <a:pt x="8343" y="18312"/>
                  <a:pt x="8375" y="18344"/>
                </a:cubicBezTo>
                <a:cubicBezTo>
                  <a:pt x="8343" y="18344"/>
                  <a:pt x="8343" y="18344"/>
                  <a:pt x="8312" y="18344"/>
                </a:cubicBezTo>
                <a:cubicBezTo>
                  <a:pt x="8312" y="18344"/>
                  <a:pt x="8281" y="18344"/>
                  <a:pt x="8250" y="18312"/>
                </a:cubicBezTo>
                <a:cubicBezTo>
                  <a:pt x="8218" y="18281"/>
                  <a:pt x="8187" y="18281"/>
                  <a:pt x="8125" y="18281"/>
                </a:cubicBezTo>
                <a:cubicBezTo>
                  <a:pt x="8031" y="18250"/>
                  <a:pt x="7937" y="18219"/>
                  <a:pt x="7843" y="18156"/>
                </a:cubicBezTo>
                <a:cubicBezTo>
                  <a:pt x="7875" y="18156"/>
                  <a:pt x="8000" y="18187"/>
                  <a:pt x="8031" y="18219"/>
                </a:cubicBezTo>
                <a:lnTo>
                  <a:pt x="8031" y="18219"/>
                </a:lnTo>
                <a:cubicBezTo>
                  <a:pt x="8062" y="18250"/>
                  <a:pt x="8125" y="18219"/>
                  <a:pt x="8125" y="18281"/>
                </a:cubicBezTo>
                <a:cubicBezTo>
                  <a:pt x="8156" y="18344"/>
                  <a:pt x="8187" y="18344"/>
                  <a:pt x="8218" y="18344"/>
                </a:cubicBezTo>
                <a:cubicBezTo>
                  <a:pt x="8250" y="18344"/>
                  <a:pt x="8281" y="18375"/>
                  <a:pt x="8312" y="18375"/>
                </a:cubicBezTo>
                <a:cubicBezTo>
                  <a:pt x="8343" y="18406"/>
                  <a:pt x="8343" y="18437"/>
                  <a:pt x="8312" y="18469"/>
                </a:cubicBezTo>
                <a:cubicBezTo>
                  <a:pt x="8312" y="18469"/>
                  <a:pt x="8281" y="18469"/>
                  <a:pt x="8281" y="18437"/>
                </a:cubicBezTo>
                <a:cubicBezTo>
                  <a:pt x="8156" y="18406"/>
                  <a:pt x="8093" y="18375"/>
                  <a:pt x="8000" y="18312"/>
                </a:cubicBezTo>
                <a:cubicBezTo>
                  <a:pt x="7812" y="18219"/>
                  <a:pt x="7593" y="18219"/>
                  <a:pt x="7406" y="18125"/>
                </a:cubicBezTo>
                <a:cubicBezTo>
                  <a:pt x="7343" y="18094"/>
                  <a:pt x="7250" y="18062"/>
                  <a:pt x="7156" y="18031"/>
                </a:cubicBezTo>
                <a:cubicBezTo>
                  <a:pt x="7500" y="18250"/>
                  <a:pt x="7937" y="18281"/>
                  <a:pt x="8281" y="18500"/>
                </a:cubicBezTo>
                <a:cubicBezTo>
                  <a:pt x="8281" y="18531"/>
                  <a:pt x="8312" y="18531"/>
                  <a:pt x="8312" y="18531"/>
                </a:cubicBezTo>
                <a:cubicBezTo>
                  <a:pt x="8312" y="18562"/>
                  <a:pt x="8312" y="18594"/>
                  <a:pt x="8281" y="18562"/>
                </a:cubicBezTo>
                <a:cubicBezTo>
                  <a:pt x="8250" y="18562"/>
                  <a:pt x="8218" y="18562"/>
                  <a:pt x="8187" y="18531"/>
                </a:cubicBezTo>
                <a:cubicBezTo>
                  <a:pt x="8093" y="18437"/>
                  <a:pt x="7937" y="18469"/>
                  <a:pt x="7812" y="18375"/>
                </a:cubicBezTo>
                <a:cubicBezTo>
                  <a:pt x="7812" y="18375"/>
                  <a:pt x="7812" y="18375"/>
                  <a:pt x="7812" y="18406"/>
                </a:cubicBezTo>
                <a:cubicBezTo>
                  <a:pt x="7937" y="18437"/>
                  <a:pt x="8062" y="18500"/>
                  <a:pt x="8156" y="18562"/>
                </a:cubicBezTo>
                <a:cubicBezTo>
                  <a:pt x="8250" y="18625"/>
                  <a:pt x="8343" y="18625"/>
                  <a:pt x="8375" y="18687"/>
                </a:cubicBezTo>
                <a:cubicBezTo>
                  <a:pt x="8406" y="18687"/>
                  <a:pt x="8437" y="18687"/>
                  <a:pt x="8406" y="18719"/>
                </a:cubicBezTo>
                <a:cubicBezTo>
                  <a:pt x="8406" y="18750"/>
                  <a:pt x="8375" y="18719"/>
                  <a:pt x="8375" y="18719"/>
                </a:cubicBezTo>
                <a:cubicBezTo>
                  <a:pt x="8312" y="18719"/>
                  <a:pt x="8281" y="18687"/>
                  <a:pt x="8218" y="18656"/>
                </a:cubicBezTo>
                <a:cubicBezTo>
                  <a:pt x="8093" y="18594"/>
                  <a:pt x="7906" y="18531"/>
                  <a:pt x="7750" y="18469"/>
                </a:cubicBezTo>
                <a:cubicBezTo>
                  <a:pt x="7625" y="18437"/>
                  <a:pt x="7500" y="18406"/>
                  <a:pt x="7343" y="18344"/>
                </a:cubicBezTo>
                <a:cubicBezTo>
                  <a:pt x="7281" y="18312"/>
                  <a:pt x="7218" y="18281"/>
                  <a:pt x="7156" y="18281"/>
                </a:cubicBezTo>
                <a:cubicBezTo>
                  <a:pt x="7125" y="18250"/>
                  <a:pt x="7093" y="18219"/>
                  <a:pt x="7062" y="18250"/>
                </a:cubicBezTo>
                <a:cubicBezTo>
                  <a:pt x="7000" y="18281"/>
                  <a:pt x="6968" y="18219"/>
                  <a:pt x="6906" y="18187"/>
                </a:cubicBezTo>
                <a:cubicBezTo>
                  <a:pt x="6968" y="18156"/>
                  <a:pt x="7000" y="18219"/>
                  <a:pt x="7000" y="18187"/>
                </a:cubicBezTo>
                <a:cubicBezTo>
                  <a:pt x="7000" y="18125"/>
                  <a:pt x="6937" y="18125"/>
                  <a:pt x="6906" y="18094"/>
                </a:cubicBezTo>
                <a:cubicBezTo>
                  <a:pt x="6875" y="18031"/>
                  <a:pt x="6812" y="18031"/>
                  <a:pt x="6781" y="18000"/>
                </a:cubicBezTo>
                <a:cubicBezTo>
                  <a:pt x="6750" y="18000"/>
                  <a:pt x="6718" y="17969"/>
                  <a:pt x="6718" y="17937"/>
                </a:cubicBezTo>
                <a:cubicBezTo>
                  <a:pt x="6812" y="17969"/>
                  <a:pt x="6906" y="18031"/>
                  <a:pt x="7000" y="18062"/>
                </a:cubicBezTo>
                <a:lnTo>
                  <a:pt x="7000" y="18062"/>
                </a:lnTo>
                <a:cubicBezTo>
                  <a:pt x="6968" y="18094"/>
                  <a:pt x="6937" y="18062"/>
                  <a:pt x="6906" y="18094"/>
                </a:cubicBezTo>
                <a:cubicBezTo>
                  <a:pt x="6875" y="18125"/>
                  <a:pt x="6875" y="18094"/>
                  <a:pt x="6843" y="18094"/>
                </a:cubicBezTo>
                <a:cubicBezTo>
                  <a:pt x="6843" y="18125"/>
                  <a:pt x="6937" y="18125"/>
                  <a:pt x="6906" y="18187"/>
                </a:cubicBezTo>
                <a:cubicBezTo>
                  <a:pt x="6875" y="18250"/>
                  <a:pt x="6906" y="18250"/>
                  <a:pt x="6937" y="18281"/>
                </a:cubicBezTo>
                <a:cubicBezTo>
                  <a:pt x="7000" y="18312"/>
                  <a:pt x="7093" y="18281"/>
                  <a:pt x="7156" y="18281"/>
                </a:cubicBezTo>
                <a:cubicBezTo>
                  <a:pt x="7156" y="18281"/>
                  <a:pt x="7156" y="18281"/>
                  <a:pt x="7156" y="18281"/>
                </a:cubicBezTo>
                <a:cubicBezTo>
                  <a:pt x="7218" y="18344"/>
                  <a:pt x="7281" y="18344"/>
                  <a:pt x="7343" y="18375"/>
                </a:cubicBezTo>
                <a:cubicBezTo>
                  <a:pt x="7500" y="18469"/>
                  <a:pt x="7656" y="18500"/>
                  <a:pt x="7812" y="18562"/>
                </a:cubicBezTo>
                <a:cubicBezTo>
                  <a:pt x="8031" y="18625"/>
                  <a:pt x="8218" y="18719"/>
                  <a:pt x="8406" y="18812"/>
                </a:cubicBezTo>
                <a:cubicBezTo>
                  <a:pt x="8375" y="18875"/>
                  <a:pt x="8343" y="18844"/>
                  <a:pt x="8281" y="18812"/>
                </a:cubicBezTo>
                <a:cubicBezTo>
                  <a:pt x="8281" y="18812"/>
                  <a:pt x="8250" y="18812"/>
                  <a:pt x="8218" y="18781"/>
                </a:cubicBezTo>
                <a:cubicBezTo>
                  <a:pt x="8187" y="18750"/>
                  <a:pt x="8125" y="18750"/>
                  <a:pt x="8093" y="18719"/>
                </a:cubicBezTo>
                <a:cubicBezTo>
                  <a:pt x="8000" y="18687"/>
                  <a:pt x="7937" y="18656"/>
                  <a:pt x="7843" y="18656"/>
                </a:cubicBezTo>
                <a:cubicBezTo>
                  <a:pt x="7968" y="18719"/>
                  <a:pt x="8062" y="18750"/>
                  <a:pt x="8156" y="18812"/>
                </a:cubicBezTo>
                <a:cubicBezTo>
                  <a:pt x="8187" y="18812"/>
                  <a:pt x="8187" y="18812"/>
                  <a:pt x="8218" y="18812"/>
                </a:cubicBezTo>
                <a:cubicBezTo>
                  <a:pt x="8218" y="18812"/>
                  <a:pt x="8250" y="18844"/>
                  <a:pt x="8250" y="18844"/>
                </a:cubicBezTo>
                <a:cubicBezTo>
                  <a:pt x="8312" y="18875"/>
                  <a:pt x="8375" y="18906"/>
                  <a:pt x="8406" y="18969"/>
                </a:cubicBezTo>
                <a:cubicBezTo>
                  <a:pt x="8406" y="18969"/>
                  <a:pt x="8406" y="19000"/>
                  <a:pt x="8406" y="19000"/>
                </a:cubicBezTo>
                <a:cubicBezTo>
                  <a:pt x="8375" y="18969"/>
                  <a:pt x="8343" y="18969"/>
                  <a:pt x="8343" y="18969"/>
                </a:cubicBezTo>
                <a:cubicBezTo>
                  <a:pt x="8281" y="18906"/>
                  <a:pt x="8218" y="18875"/>
                  <a:pt x="8156" y="18844"/>
                </a:cubicBezTo>
                <a:cubicBezTo>
                  <a:pt x="8000" y="18812"/>
                  <a:pt x="7843" y="18750"/>
                  <a:pt x="7718" y="18719"/>
                </a:cubicBezTo>
                <a:cubicBezTo>
                  <a:pt x="7562" y="18687"/>
                  <a:pt x="7406" y="18594"/>
                  <a:pt x="7250" y="18562"/>
                </a:cubicBezTo>
                <a:cubicBezTo>
                  <a:pt x="7343" y="18656"/>
                  <a:pt x="7437" y="18656"/>
                  <a:pt x="7531" y="18687"/>
                </a:cubicBezTo>
                <a:cubicBezTo>
                  <a:pt x="7593" y="18719"/>
                  <a:pt x="7625" y="18750"/>
                  <a:pt x="7687" y="18750"/>
                </a:cubicBezTo>
                <a:cubicBezTo>
                  <a:pt x="7750" y="18750"/>
                  <a:pt x="7781" y="18781"/>
                  <a:pt x="7812" y="18781"/>
                </a:cubicBezTo>
                <a:cubicBezTo>
                  <a:pt x="8000" y="18844"/>
                  <a:pt x="8156" y="18937"/>
                  <a:pt x="8312" y="19000"/>
                </a:cubicBezTo>
                <a:cubicBezTo>
                  <a:pt x="8343" y="19000"/>
                  <a:pt x="8406" y="19000"/>
                  <a:pt x="8406" y="19062"/>
                </a:cubicBezTo>
                <a:cubicBezTo>
                  <a:pt x="8375" y="19094"/>
                  <a:pt x="8375" y="19094"/>
                  <a:pt x="8343" y="19094"/>
                </a:cubicBezTo>
                <a:cubicBezTo>
                  <a:pt x="8281" y="19062"/>
                  <a:pt x="8218" y="19031"/>
                  <a:pt x="8187" y="19031"/>
                </a:cubicBezTo>
                <a:cubicBezTo>
                  <a:pt x="8187" y="19031"/>
                  <a:pt x="8187" y="19031"/>
                  <a:pt x="8187" y="19031"/>
                </a:cubicBezTo>
                <a:cubicBezTo>
                  <a:pt x="8093" y="18937"/>
                  <a:pt x="7968" y="18937"/>
                  <a:pt x="7875" y="18906"/>
                </a:cubicBezTo>
                <a:cubicBezTo>
                  <a:pt x="7968" y="18969"/>
                  <a:pt x="8062" y="19000"/>
                  <a:pt x="8187" y="19031"/>
                </a:cubicBezTo>
                <a:cubicBezTo>
                  <a:pt x="8250" y="19094"/>
                  <a:pt x="8312" y="19125"/>
                  <a:pt x="8406" y="19156"/>
                </a:cubicBezTo>
                <a:cubicBezTo>
                  <a:pt x="8406" y="19156"/>
                  <a:pt x="8406" y="19156"/>
                  <a:pt x="8406" y="19156"/>
                </a:cubicBezTo>
                <a:cubicBezTo>
                  <a:pt x="8406" y="19187"/>
                  <a:pt x="8406" y="19187"/>
                  <a:pt x="8406" y="19187"/>
                </a:cubicBezTo>
                <a:cubicBezTo>
                  <a:pt x="8406" y="19187"/>
                  <a:pt x="8406" y="19219"/>
                  <a:pt x="8406" y="19219"/>
                </a:cubicBezTo>
                <a:cubicBezTo>
                  <a:pt x="8375" y="19219"/>
                  <a:pt x="8343" y="19219"/>
                  <a:pt x="8343" y="19187"/>
                </a:cubicBezTo>
                <a:cubicBezTo>
                  <a:pt x="8218" y="19125"/>
                  <a:pt x="8093" y="19062"/>
                  <a:pt x="7968" y="19031"/>
                </a:cubicBezTo>
                <a:cubicBezTo>
                  <a:pt x="7781" y="18969"/>
                  <a:pt x="7562" y="18937"/>
                  <a:pt x="7375" y="18844"/>
                </a:cubicBezTo>
                <a:cubicBezTo>
                  <a:pt x="7218" y="18781"/>
                  <a:pt x="7093" y="18687"/>
                  <a:pt x="6968" y="18625"/>
                </a:cubicBezTo>
                <a:cubicBezTo>
                  <a:pt x="6812" y="18562"/>
                  <a:pt x="6687" y="18500"/>
                  <a:pt x="6531" y="18469"/>
                </a:cubicBezTo>
                <a:cubicBezTo>
                  <a:pt x="6531" y="18469"/>
                  <a:pt x="6562" y="18500"/>
                  <a:pt x="6593" y="18531"/>
                </a:cubicBezTo>
                <a:cubicBezTo>
                  <a:pt x="6781" y="18562"/>
                  <a:pt x="6937" y="18656"/>
                  <a:pt x="7093" y="18750"/>
                </a:cubicBezTo>
                <a:cubicBezTo>
                  <a:pt x="7250" y="18844"/>
                  <a:pt x="7406" y="18906"/>
                  <a:pt x="7593" y="18969"/>
                </a:cubicBezTo>
                <a:cubicBezTo>
                  <a:pt x="7750" y="19031"/>
                  <a:pt x="7906" y="19062"/>
                  <a:pt x="8062" y="19125"/>
                </a:cubicBezTo>
                <a:cubicBezTo>
                  <a:pt x="8156" y="19156"/>
                  <a:pt x="8218" y="19187"/>
                  <a:pt x="8312" y="19219"/>
                </a:cubicBezTo>
                <a:cubicBezTo>
                  <a:pt x="8375" y="19250"/>
                  <a:pt x="8406" y="19312"/>
                  <a:pt x="8468" y="19344"/>
                </a:cubicBezTo>
                <a:cubicBezTo>
                  <a:pt x="8375" y="19375"/>
                  <a:pt x="8312" y="19312"/>
                  <a:pt x="8250" y="19281"/>
                </a:cubicBezTo>
                <a:cubicBezTo>
                  <a:pt x="8156" y="19219"/>
                  <a:pt x="8031" y="19156"/>
                  <a:pt x="7906" y="19187"/>
                </a:cubicBezTo>
                <a:cubicBezTo>
                  <a:pt x="8031" y="19219"/>
                  <a:pt x="8125" y="19250"/>
                  <a:pt x="8218" y="19281"/>
                </a:cubicBezTo>
                <a:cubicBezTo>
                  <a:pt x="8250" y="19344"/>
                  <a:pt x="8281" y="19344"/>
                  <a:pt x="8312" y="19344"/>
                </a:cubicBezTo>
                <a:cubicBezTo>
                  <a:pt x="8375" y="19375"/>
                  <a:pt x="8437" y="19375"/>
                  <a:pt x="8468" y="19437"/>
                </a:cubicBezTo>
                <a:cubicBezTo>
                  <a:pt x="8406" y="19469"/>
                  <a:pt x="8343" y="19437"/>
                  <a:pt x="8281" y="19406"/>
                </a:cubicBezTo>
                <a:cubicBezTo>
                  <a:pt x="8250" y="19406"/>
                  <a:pt x="8218" y="19375"/>
                  <a:pt x="8187" y="19375"/>
                </a:cubicBezTo>
                <a:cubicBezTo>
                  <a:pt x="8031" y="19312"/>
                  <a:pt x="7875" y="19250"/>
                  <a:pt x="7718" y="19219"/>
                </a:cubicBezTo>
                <a:cubicBezTo>
                  <a:pt x="7656" y="19187"/>
                  <a:pt x="7593" y="19156"/>
                  <a:pt x="7531" y="19187"/>
                </a:cubicBezTo>
                <a:cubicBezTo>
                  <a:pt x="7562" y="19219"/>
                  <a:pt x="7625" y="19219"/>
                  <a:pt x="7656" y="19250"/>
                </a:cubicBezTo>
                <a:cubicBezTo>
                  <a:pt x="7906" y="19281"/>
                  <a:pt x="8125" y="19375"/>
                  <a:pt x="8343" y="19500"/>
                </a:cubicBezTo>
                <a:cubicBezTo>
                  <a:pt x="8375" y="19500"/>
                  <a:pt x="8437" y="19531"/>
                  <a:pt x="8406" y="19594"/>
                </a:cubicBezTo>
                <a:cubicBezTo>
                  <a:pt x="8375" y="19562"/>
                  <a:pt x="8312" y="19531"/>
                  <a:pt x="8250" y="19500"/>
                </a:cubicBezTo>
                <a:cubicBezTo>
                  <a:pt x="8156" y="19469"/>
                  <a:pt x="8093" y="19437"/>
                  <a:pt x="7968" y="19437"/>
                </a:cubicBezTo>
                <a:cubicBezTo>
                  <a:pt x="7968" y="19406"/>
                  <a:pt x="7968" y="19406"/>
                  <a:pt x="7937" y="19406"/>
                </a:cubicBezTo>
                <a:cubicBezTo>
                  <a:pt x="7937" y="19406"/>
                  <a:pt x="7937" y="19406"/>
                  <a:pt x="7937" y="19406"/>
                </a:cubicBezTo>
                <a:cubicBezTo>
                  <a:pt x="7937" y="19437"/>
                  <a:pt x="7968" y="19437"/>
                  <a:pt x="7968" y="19437"/>
                </a:cubicBezTo>
                <a:cubicBezTo>
                  <a:pt x="8062" y="19469"/>
                  <a:pt x="8156" y="19531"/>
                  <a:pt x="8218" y="19531"/>
                </a:cubicBezTo>
                <a:cubicBezTo>
                  <a:pt x="8312" y="19594"/>
                  <a:pt x="8375" y="19625"/>
                  <a:pt x="8437" y="19687"/>
                </a:cubicBezTo>
                <a:cubicBezTo>
                  <a:pt x="8437" y="19687"/>
                  <a:pt x="8437" y="19719"/>
                  <a:pt x="8437" y="19719"/>
                </a:cubicBezTo>
                <a:cubicBezTo>
                  <a:pt x="8406" y="19719"/>
                  <a:pt x="8375" y="19687"/>
                  <a:pt x="8375" y="19687"/>
                </a:cubicBezTo>
                <a:cubicBezTo>
                  <a:pt x="8187" y="19594"/>
                  <a:pt x="8000" y="19531"/>
                  <a:pt x="7812" y="19469"/>
                </a:cubicBezTo>
                <a:cubicBezTo>
                  <a:pt x="7812" y="19469"/>
                  <a:pt x="7781" y="19469"/>
                  <a:pt x="7781" y="19469"/>
                </a:cubicBezTo>
                <a:cubicBezTo>
                  <a:pt x="7750" y="19469"/>
                  <a:pt x="7750" y="19469"/>
                  <a:pt x="7718" y="19469"/>
                </a:cubicBezTo>
                <a:cubicBezTo>
                  <a:pt x="7625" y="19437"/>
                  <a:pt x="7531" y="19406"/>
                  <a:pt x="7437" y="19406"/>
                </a:cubicBezTo>
                <a:cubicBezTo>
                  <a:pt x="7531" y="19437"/>
                  <a:pt x="7593" y="19469"/>
                  <a:pt x="7687" y="19500"/>
                </a:cubicBezTo>
                <a:cubicBezTo>
                  <a:pt x="7812" y="19531"/>
                  <a:pt x="7906" y="19562"/>
                  <a:pt x="8031" y="19594"/>
                </a:cubicBezTo>
                <a:cubicBezTo>
                  <a:pt x="8125" y="19625"/>
                  <a:pt x="8218" y="19687"/>
                  <a:pt x="8312" y="19719"/>
                </a:cubicBezTo>
                <a:cubicBezTo>
                  <a:pt x="8375" y="19750"/>
                  <a:pt x="8406" y="19781"/>
                  <a:pt x="8406" y="19844"/>
                </a:cubicBezTo>
                <a:cubicBezTo>
                  <a:pt x="8312" y="19812"/>
                  <a:pt x="8218" y="19750"/>
                  <a:pt x="8125" y="19719"/>
                </a:cubicBezTo>
                <a:cubicBezTo>
                  <a:pt x="8062" y="19687"/>
                  <a:pt x="7968" y="19625"/>
                  <a:pt x="7875" y="19625"/>
                </a:cubicBezTo>
                <a:cubicBezTo>
                  <a:pt x="7937" y="19656"/>
                  <a:pt x="8000" y="19719"/>
                  <a:pt x="8062" y="19719"/>
                </a:cubicBezTo>
                <a:cubicBezTo>
                  <a:pt x="8218" y="19781"/>
                  <a:pt x="8312" y="19875"/>
                  <a:pt x="8437" y="19937"/>
                </a:cubicBezTo>
                <a:cubicBezTo>
                  <a:pt x="8437" y="19937"/>
                  <a:pt x="8437" y="19937"/>
                  <a:pt x="8437" y="19937"/>
                </a:cubicBezTo>
                <a:cubicBezTo>
                  <a:pt x="8437" y="19969"/>
                  <a:pt x="8468" y="19969"/>
                  <a:pt x="8500" y="19969"/>
                </a:cubicBezTo>
                <a:cubicBezTo>
                  <a:pt x="8562" y="20000"/>
                  <a:pt x="8625" y="20000"/>
                  <a:pt x="8656" y="20062"/>
                </a:cubicBezTo>
                <a:cubicBezTo>
                  <a:pt x="8656" y="20062"/>
                  <a:pt x="8656" y="20062"/>
                  <a:pt x="8656" y="20062"/>
                </a:cubicBezTo>
                <a:cubicBezTo>
                  <a:pt x="8562" y="20031"/>
                  <a:pt x="8500" y="20000"/>
                  <a:pt x="8437" y="19969"/>
                </a:cubicBezTo>
                <a:cubicBezTo>
                  <a:pt x="8187" y="19844"/>
                  <a:pt x="7968" y="19750"/>
                  <a:pt x="7718" y="19687"/>
                </a:cubicBezTo>
                <a:cubicBezTo>
                  <a:pt x="7656" y="19687"/>
                  <a:pt x="7593" y="19656"/>
                  <a:pt x="7500" y="19625"/>
                </a:cubicBezTo>
                <a:cubicBezTo>
                  <a:pt x="7656" y="19750"/>
                  <a:pt x="7812" y="19781"/>
                  <a:pt x="7968" y="19812"/>
                </a:cubicBezTo>
                <a:cubicBezTo>
                  <a:pt x="8125" y="19875"/>
                  <a:pt x="8281" y="19969"/>
                  <a:pt x="8437" y="20031"/>
                </a:cubicBezTo>
                <a:cubicBezTo>
                  <a:pt x="8468" y="20062"/>
                  <a:pt x="8437" y="20062"/>
                  <a:pt x="8437" y="20094"/>
                </a:cubicBezTo>
                <a:cubicBezTo>
                  <a:pt x="8437" y="20125"/>
                  <a:pt x="8406" y="20094"/>
                  <a:pt x="8406" y="20094"/>
                </a:cubicBezTo>
                <a:cubicBezTo>
                  <a:pt x="8343" y="20062"/>
                  <a:pt x="8281" y="20031"/>
                  <a:pt x="8218" y="20000"/>
                </a:cubicBezTo>
                <a:cubicBezTo>
                  <a:pt x="8125" y="19937"/>
                  <a:pt x="8031" y="19906"/>
                  <a:pt x="7906" y="19875"/>
                </a:cubicBezTo>
                <a:cubicBezTo>
                  <a:pt x="8000" y="19937"/>
                  <a:pt x="8093" y="20000"/>
                  <a:pt x="8218" y="20031"/>
                </a:cubicBezTo>
                <a:cubicBezTo>
                  <a:pt x="8218" y="20031"/>
                  <a:pt x="8250" y="20031"/>
                  <a:pt x="8281" y="20062"/>
                </a:cubicBezTo>
                <a:cubicBezTo>
                  <a:pt x="8343" y="20094"/>
                  <a:pt x="8406" y="20156"/>
                  <a:pt x="8468" y="20187"/>
                </a:cubicBezTo>
                <a:cubicBezTo>
                  <a:pt x="8437" y="20187"/>
                  <a:pt x="8437" y="20219"/>
                  <a:pt x="8406" y="20219"/>
                </a:cubicBezTo>
                <a:cubicBezTo>
                  <a:pt x="8375" y="20187"/>
                  <a:pt x="8312" y="20156"/>
                  <a:pt x="8250" y="20125"/>
                </a:cubicBezTo>
                <a:cubicBezTo>
                  <a:pt x="8031" y="20031"/>
                  <a:pt x="7812" y="19969"/>
                  <a:pt x="7593" y="19906"/>
                </a:cubicBezTo>
                <a:cubicBezTo>
                  <a:pt x="7531" y="19875"/>
                  <a:pt x="7468" y="19844"/>
                  <a:pt x="7437" y="19781"/>
                </a:cubicBezTo>
                <a:cubicBezTo>
                  <a:pt x="7468" y="19750"/>
                  <a:pt x="7468" y="19781"/>
                  <a:pt x="7500" y="19781"/>
                </a:cubicBezTo>
                <a:cubicBezTo>
                  <a:pt x="7375" y="19594"/>
                  <a:pt x="7062" y="19469"/>
                  <a:pt x="6843" y="19469"/>
                </a:cubicBezTo>
                <a:cubicBezTo>
                  <a:pt x="6843" y="19469"/>
                  <a:pt x="6875" y="19500"/>
                  <a:pt x="6906" y="19500"/>
                </a:cubicBezTo>
                <a:cubicBezTo>
                  <a:pt x="7031" y="19500"/>
                  <a:pt x="7125" y="19562"/>
                  <a:pt x="7218" y="19594"/>
                </a:cubicBezTo>
                <a:cubicBezTo>
                  <a:pt x="7281" y="19625"/>
                  <a:pt x="7343" y="19656"/>
                  <a:pt x="7375" y="19719"/>
                </a:cubicBezTo>
                <a:cubicBezTo>
                  <a:pt x="7375" y="19719"/>
                  <a:pt x="7343" y="19719"/>
                  <a:pt x="7312" y="19719"/>
                </a:cubicBezTo>
                <a:cubicBezTo>
                  <a:pt x="7343" y="19750"/>
                  <a:pt x="7375" y="19781"/>
                  <a:pt x="7406" y="19812"/>
                </a:cubicBezTo>
                <a:cubicBezTo>
                  <a:pt x="7437" y="19844"/>
                  <a:pt x="7500" y="19844"/>
                  <a:pt x="7468" y="19906"/>
                </a:cubicBezTo>
                <a:cubicBezTo>
                  <a:pt x="7468" y="19906"/>
                  <a:pt x="7468" y="19906"/>
                  <a:pt x="7468" y="19906"/>
                </a:cubicBezTo>
                <a:cubicBezTo>
                  <a:pt x="7468" y="19937"/>
                  <a:pt x="7468" y="19906"/>
                  <a:pt x="7437" y="19906"/>
                </a:cubicBezTo>
                <a:cubicBezTo>
                  <a:pt x="7312" y="19781"/>
                  <a:pt x="7156" y="19750"/>
                  <a:pt x="7031" y="19687"/>
                </a:cubicBezTo>
                <a:cubicBezTo>
                  <a:pt x="6968" y="19687"/>
                  <a:pt x="6906" y="19687"/>
                  <a:pt x="6843" y="19687"/>
                </a:cubicBezTo>
                <a:cubicBezTo>
                  <a:pt x="6937" y="19719"/>
                  <a:pt x="7031" y="19719"/>
                  <a:pt x="7125" y="19781"/>
                </a:cubicBezTo>
                <a:cubicBezTo>
                  <a:pt x="7281" y="19812"/>
                  <a:pt x="7406" y="19906"/>
                  <a:pt x="7531" y="20000"/>
                </a:cubicBezTo>
                <a:cubicBezTo>
                  <a:pt x="7531" y="20031"/>
                  <a:pt x="7562" y="20031"/>
                  <a:pt x="7562" y="20062"/>
                </a:cubicBezTo>
                <a:cubicBezTo>
                  <a:pt x="7562" y="20094"/>
                  <a:pt x="7531" y="20094"/>
                  <a:pt x="7531" y="20062"/>
                </a:cubicBezTo>
                <a:cubicBezTo>
                  <a:pt x="7500" y="20062"/>
                  <a:pt x="7500" y="20062"/>
                  <a:pt x="7468" y="20062"/>
                </a:cubicBezTo>
                <a:cubicBezTo>
                  <a:pt x="7468" y="20062"/>
                  <a:pt x="7468" y="20094"/>
                  <a:pt x="7468" y="20062"/>
                </a:cubicBezTo>
                <a:cubicBezTo>
                  <a:pt x="7437" y="20031"/>
                  <a:pt x="7406" y="20031"/>
                  <a:pt x="7375" y="19969"/>
                </a:cubicBezTo>
                <a:cubicBezTo>
                  <a:pt x="7375" y="19969"/>
                  <a:pt x="7375" y="19969"/>
                  <a:pt x="7375" y="19969"/>
                </a:cubicBezTo>
                <a:cubicBezTo>
                  <a:pt x="7375" y="19969"/>
                  <a:pt x="7375" y="19969"/>
                  <a:pt x="7375" y="19969"/>
                </a:cubicBezTo>
                <a:cubicBezTo>
                  <a:pt x="7375" y="19969"/>
                  <a:pt x="7375" y="19969"/>
                  <a:pt x="7375" y="19969"/>
                </a:cubicBezTo>
                <a:cubicBezTo>
                  <a:pt x="7375" y="19969"/>
                  <a:pt x="7375" y="19969"/>
                  <a:pt x="7375" y="19969"/>
                </a:cubicBezTo>
                <a:cubicBezTo>
                  <a:pt x="7375" y="19969"/>
                  <a:pt x="7375" y="19969"/>
                  <a:pt x="7375" y="19969"/>
                </a:cubicBezTo>
                <a:cubicBezTo>
                  <a:pt x="7437" y="20000"/>
                  <a:pt x="7500" y="20031"/>
                  <a:pt x="7531" y="20062"/>
                </a:cubicBezTo>
                <a:cubicBezTo>
                  <a:pt x="7531" y="20062"/>
                  <a:pt x="7562" y="20062"/>
                  <a:pt x="7562" y="20062"/>
                </a:cubicBezTo>
                <a:cubicBezTo>
                  <a:pt x="7562" y="20094"/>
                  <a:pt x="7562" y="20094"/>
                  <a:pt x="7593" y="20062"/>
                </a:cubicBezTo>
                <a:lnTo>
                  <a:pt x="7593" y="20062"/>
                </a:lnTo>
                <a:cubicBezTo>
                  <a:pt x="7562" y="20062"/>
                  <a:pt x="7562" y="20000"/>
                  <a:pt x="7531" y="20000"/>
                </a:cubicBezTo>
                <a:cubicBezTo>
                  <a:pt x="7531" y="20000"/>
                  <a:pt x="7531" y="19969"/>
                  <a:pt x="7500" y="19969"/>
                </a:cubicBezTo>
                <a:cubicBezTo>
                  <a:pt x="7500" y="19937"/>
                  <a:pt x="7468" y="19937"/>
                  <a:pt x="7468" y="19906"/>
                </a:cubicBezTo>
                <a:cubicBezTo>
                  <a:pt x="7468" y="19906"/>
                  <a:pt x="7468" y="19906"/>
                  <a:pt x="7468" y="19906"/>
                </a:cubicBezTo>
                <a:cubicBezTo>
                  <a:pt x="7468" y="19906"/>
                  <a:pt x="7468" y="19906"/>
                  <a:pt x="7468" y="19906"/>
                </a:cubicBezTo>
                <a:cubicBezTo>
                  <a:pt x="7687" y="19969"/>
                  <a:pt x="7906" y="20031"/>
                  <a:pt x="8093" y="20125"/>
                </a:cubicBezTo>
                <a:cubicBezTo>
                  <a:pt x="8218" y="20156"/>
                  <a:pt x="8343" y="20219"/>
                  <a:pt x="8468" y="20281"/>
                </a:cubicBezTo>
                <a:cubicBezTo>
                  <a:pt x="8468" y="20312"/>
                  <a:pt x="8468" y="20312"/>
                  <a:pt x="8468" y="20344"/>
                </a:cubicBezTo>
                <a:cubicBezTo>
                  <a:pt x="8406" y="20375"/>
                  <a:pt x="8343" y="20312"/>
                  <a:pt x="8312" y="20281"/>
                </a:cubicBezTo>
                <a:cubicBezTo>
                  <a:pt x="8250" y="20281"/>
                  <a:pt x="8218" y="20250"/>
                  <a:pt x="8156" y="20219"/>
                </a:cubicBezTo>
                <a:cubicBezTo>
                  <a:pt x="8093" y="20187"/>
                  <a:pt x="8031" y="20156"/>
                  <a:pt x="7937" y="20125"/>
                </a:cubicBezTo>
                <a:lnTo>
                  <a:pt x="7937" y="20125"/>
                </a:lnTo>
                <a:cubicBezTo>
                  <a:pt x="8000" y="20219"/>
                  <a:pt x="8062" y="20187"/>
                  <a:pt x="8125" y="20219"/>
                </a:cubicBezTo>
                <a:cubicBezTo>
                  <a:pt x="8218" y="20281"/>
                  <a:pt x="8312" y="20312"/>
                  <a:pt x="8406" y="20375"/>
                </a:cubicBezTo>
                <a:cubicBezTo>
                  <a:pt x="8468" y="20437"/>
                  <a:pt x="8468" y="20500"/>
                  <a:pt x="8531" y="20531"/>
                </a:cubicBezTo>
                <a:cubicBezTo>
                  <a:pt x="8531" y="20531"/>
                  <a:pt x="8531" y="20531"/>
                  <a:pt x="8500" y="20531"/>
                </a:cubicBezTo>
                <a:cubicBezTo>
                  <a:pt x="8375" y="20406"/>
                  <a:pt x="8218" y="20344"/>
                  <a:pt x="8062" y="20281"/>
                </a:cubicBezTo>
                <a:cubicBezTo>
                  <a:pt x="7937" y="20250"/>
                  <a:pt x="7781" y="20219"/>
                  <a:pt x="7656" y="20156"/>
                </a:cubicBezTo>
                <a:cubicBezTo>
                  <a:pt x="7656" y="20156"/>
                  <a:pt x="7656" y="20156"/>
                  <a:pt x="7656" y="20156"/>
                </a:cubicBezTo>
                <a:cubicBezTo>
                  <a:pt x="7562" y="20219"/>
                  <a:pt x="7531" y="20125"/>
                  <a:pt x="7468" y="20062"/>
                </a:cubicBezTo>
                <a:cubicBezTo>
                  <a:pt x="7437" y="20094"/>
                  <a:pt x="7406" y="20062"/>
                  <a:pt x="7406" y="20062"/>
                </a:cubicBezTo>
                <a:cubicBezTo>
                  <a:pt x="7343" y="20000"/>
                  <a:pt x="7250" y="19969"/>
                  <a:pt x="7187" y="19969"/>
                </a:cubicBezTo>
                <a:cubicBezTo>
                  <a:pt x="7093" y="19937"/>
                  <a:pt x="7031" y="19937"/>
                  <a:pt x="6937" y="19906"/>
                </a:cubicBezTo>
                <a:cubicBezTo>
                  <a:pt x="6937" y="19906"/>
                  <a:pt x="6937" y="19906"/>
                  <a:pt x="6937" y="19906"/>
                </a:cubicBezTo>
                <a:cubicBezTo>
                  <a:pt x="6906" y="19875"/>
                  <a:pt x="6843" y="19875"/>
                  <a:pt x="6781" y="19844"/>
                </a:cubicBezTo>
                <a:cubicBezTo>
                  <a:pt x="6781" y="19844"/>
                  <a:pt x="6750" y="19844"/>
                  <a:pt x="6750" y="19844"/>
                </a:cubicBezTo>
                <a:cubicBezTo>
                  <a:pt x="6593" y="19781"/>
                  <a:pt x="6468" y="19750"/>
                  <a:pt x="6312" y="19719"/>
                </a:cubicBezTo>
                <a:cubicBezTo>
                  <a:pt x="6187" y="19656"/>
                  <a:pt x="6031" y="19656"/>
                  <a:pt x="5906" y="19594"/>
                </a:cubicBezTo>
                <a:cubicBezTo>
                  <a:pt x="5812" y="19562"/>
                  <a:pt x="5718" y="19531"/>
                  <a:pt x="5625" y="19500"/>
                </a:cubicBezTo>
                <a:cubicBezTo>
                  <a:pt x="5531" y="19469"/>
                  <a:pt x="5437" y="19469"/>
                  <a:pt x="5343" y="19437"/>
                </a:cubicBezTo>
                <a:cubicBezTo>
                  <a:pt x="5250" y="19406"/>
                  <a:pt x="5156" y="19406"/>
                  <a:pt x="5062" y="19375"/>
                </a:cubicBezTo>
                <a:cubicBezTo>
                  <a:pt x="5093" y="19437"/>
                  <a:pt x="5125" y="19437"/>
                  <a:pt x="5187" y="19437"/>
                </a:cubicBezTo>
                <a:cubicBezTo>
                  <a:pt x="5250" y="19469"/>
                  <a:pt x="5312" y="19469"/>
                  <a:pt x="5375" y="19469"/>
                </a:cubicBezTo>
                <a:cubicBezTo>
                  <a:pt x="5500" y="19500"/>
                  <a:pt x="5625" y="19531"/>
                  <a:pt x="5750" y="19594"/>
                </a:cubicBezTo>
                <a:cubicBezTo>
                  <a:pt x="5750" y="19594"/>
                  <a:pt x="5750" y="19625"/>
                  <a:pt x="5750" y="19625"/>
                </a:cubicBezTo>
                <a:cubicBezTo>
                  <a:pt x="5718" y="19625"/>
                  <a:pt x="5718" y="19625"/>
                  <a:pt x="5687" y="19625"/>
                </a:cubicBezTo>
                <a:cubicBezTo>
                  <a:pt x="5687" y="19625"/>
                  <a:pt x="5687" y="19625"/>
                  <a:pt x="5656" y="19625"/>
                </a:cubicBezTo>
                <a:cubicBezTo>
                  <a:pt x="5468" y="19562"/>
                  <a:pt x="5281" y="19531"/>
                  <a:pt x="5093" y="19500"/>
                </a:cubicBezTo>
                <a:cubicBezTo>
                  <a:pt x="5062" y="19500"/>
                  <a:pt x="5062" y="19500"/>
                  <a:pt x="5062" y="19500"/>
                </a:cubicBezTo>
                <a:cubicBezTo>
                  <a:pt x="4968" y="19406"/>
                  <a:pt x="4843" y="19344"/>
                  <a:pt x="4718" y="19281"/>
                </a:cubicBezTo>
                <a:cubicBezTo>
                  <a:pt x="4562" y="19219"/>
                  <a:pt x="4437" y="19156"/>
                  <a:pt x="4281" y="19125"/>
                </a:cubicBezTo>
                <a:lnTo>
                  <a:pt x="4281" y="19125"/>
                </a:lnTo>
                <a:cubicBezTo>
                  <a:pt x="4093" y="19062"/>
                  <a:pt x="3906" y="19031"/>
                  <a:pt x="3718" y="19000"/>
                </a:cubicBezTo>
                <a:cubicBezTo>
                  <a:pt x="3593" y="18969"/>
                  <a:pt x="3468" y="18937"/>
                  <a:pt x="3343" y="18906"/>
                </a:cubicBezTo>
                <a:cubicBezTo>
                  <a:pt x="3156" y="18875"/>
                  <a:pt x="2937" y="18844"/>
                  <a:pt x="2750" y="18781"/>
                </a:cubicBezTo>
                <a:cubicBezTo>
                  <a:pt x="2500" y="18719"/>
                  <a:pt x="2281" y="18656"/>
                  <a:pt x="2062" y="18594"/>
                </a:cubicBezTo>
                <a:cubicBezTo>
                  <a:pt x="1843" y="18531"/>
                  <a:pt x="1656" y="18500"/>
                  <a:pt x="1437" y="18469"/>
                </a:cubicBezTo>
                <a:cubicBezTo>
                  <a:pt x="1437" y="18406"/>
                  <a:pt x="1468" y="18406"/>
                  <a:pt x="1500" y="18437"/>
                </a:cubicBezTo>
                <a:cubicBezTo>
                  <a:pt x="1562" y="18437"/>
                  <a:pt x="1625" y="18437"/>
                  <a:pt x="1687" y="18469"/>
                </a:cubicBezTo>
                <a:cubicBezTo>
                  <a:pt x="1750" y="18469"/>
                  <a:pt x="1843" y="18500"/>
                  <a:pt x="1906" y="18500"/>
                </a:cubicBezTo>
                <a:cubicBezTo>
                  <a:pt x="1906" y="18500"/>
                  <a:pt x="1906" y="18469"/>
                  <a:pt x="1906" y="18469"/>
                </a:cubicBezTo>
                <a:cubicBezTo>
                  <a:pt x="1781" y="18437"/>
                  <a:pt x="1656" y="18406"/>
                  <a:pt x="1531" y="18406"/>
                </a:cubicBezTo>
                <a:cubicBezTo>
                  <a:pt x="1500" y="18406"/>
                  <a:pt x="1437" y="18406"/>
                  <a:pt x="1437" y="18344"/>
                </a:cubicBezTo>
                <a:cubicBezTo>
                  <a:pt x="1656" y="18375"/>
                  <a:pt x="1906" y="18406"/>
                  <a:pt x="2125" y="18500"/>
                </a:cubicBezTo>
                <a:cubicBezTo>
                  <a:pt x="2312" y="18531"/>
                  <a:pt x="2468" y="18562"/>
                  <a:pt x="2656" y="18625"/>
                </a:cubicBezTo>
                <a:cubicBezTo>
                  <a:pt x="2875" y="18687"/>
                  <a:pt x="3093" y="18719"/>
                  <a:pt x="3312" y="18750"/>
                </a:cubicBezTo>
                <a:cubicBezTo>
                  <a:pt x="3562" y="18812"/>
                  <a:pt x="3812" y="18844"/>
                  <a:pt x="4062" y="18906"/>
                </a:cubicBezTo>
                <a:cubicBezTo>
                  <a:pt x="4125" y="18937"/>
                  <a:pt x="4218" y="18969"/>
                  <a:pt x="4312" y="18969"/>
                </a:cubicBezTo>
                <a:cubicBezTo>
                  <a:pt x="4437" y="18969"/>
                  <a:pt x="4531" y="19031"/>
                  <a:pt x="4656" y="19062"/>
                </a:cubicBezTo>
                <a:cubicBezTo>
                  <a:pt x="4812" y="19094"/>
                  <a:pt x="4937" y="19187"/>
                  <a:pt x="5093" y="19187"/>
                </a:cubicBezTo>
                <a:cubicBezTo>
                  <a:pt x="5125" y="19187"/>
                  <a:pt x="5125" y="19187"/>
                  <a:pt x="5156" y="19187"/>
                </a:cubicBezTo>
                <a:cubicBezTo>
                  <a:pt x="5218" y="19187"/>
                  <a:pt x="5281" y="19281"/>
                  <a:pt x="5343" y="19281"/>
                </a:cubicBezTo>
                <a:cubicBezTo>
                  <a:pt x="5375" y="19281"/>
                  <a:pt x="5375" y="19281"/>
                  <a:pt x="5375" y="19281"/>
                </a:cubicBezTo>
                <a:cubicBezTo>
                  <a:pt x="5468" y="19312"/>
                  <a:pt x="5562" y="19312"/>
                  <a:pt x="5625" y="19344"/>
                </a:cubicBezTo>
                <a:cubicBezTo>
                  <a:pt x="5656" y="19375"/>
                  <a:pt x="5687" y="19344"/>
                  <a:pt x="5687" y="19406"/>
                </a:cubicBezTo>
                <a:cubicBezTo>
                  <a:pt x="5687" y="19406"/>
                  <a:pt x="5656" y="19406"/>
                  <a:pt x="5625" y="19406"/>
                </a:cubicBezTo>
                <a:cubicBezTo>
                  <a:pt x="5531" y="19375"/>
                  <a:pt x="5406" y="19344"/>
                  <a:pt x="5312" y="19344"/>
                </a:cubicBezTo>
                <a:lnTo>
                  <a:pt x="5312" y="19344"/>
                </a:lnTo>
                <a:cubicBezTo>
                  <a:pt x="5281" y="19344"/>
                  <a:pt x="5250" y="19344"/>
                  <a:pt x="5218" y="19312"/>
                </a:cubicBezTo>
                <a:cubicBezTo>
                  <a:pt x="5187" y="19281"/>
                  <a:pt x="5125" y="19281"/>
                  <a:pt x="5062" y="19281"/>
                </a:cubicBezTo>
                <a:cubicBezTo>
                  <a:pt x="5062" y="19250"/>
                  <a:pt x="5031" y="19281"/>
                  <a:pt x="5031" y="19281"/>
                </a:cubicBezTo>
                <a:cubicBezTo>
                  <a:pt x="5031" y="19281"/>
                  <a:pt x="5062" y="19312"/>
                  <a:pt x="5062" y="19312"/>
                </a:cubicBezTo>
                <a:cubicBezTo>
                  <a:pt x="5125" y="19312"/>
                  <a:pt x="5187" y="19375"/>
                  <a:pt x="5250" y="19344"/>
                </a:cubicBezTo>
                <a:cubicBezTo>
                  <a:pt x="5281" y="19344"/>
                  <a:pt x="5312" y="19344"/>
                  <a:pt x="5343" y="19344"/>
                </a:cubicBezTo>
                <a:cubicBezTo>
                  <a:pt x="5562" y="19437"/>
                  <a:pt x="5781" y="19500"/>
                  <a:pt x="5968" y="19594"/>
                </a:cubicBezTo>
                <a:cubicBezTo>
                  <a:pt x="6031" y="19625"/>
                  <a:pt x="6093" y="19625"/>
                  <a:pt x="6156" y="19625"/>
                </a:cubicBezTo>
                <a:cubicBezTo>
                  <a:pt x="6343" y="19656"/>
                  <a:pt x="6531" y="19687"/>
                  <a:pt x="6687" y="19781"/>
                </a:cubicBezTo>
                <a:cubicBezTo>
                  <a:pt x="6718" y="19781"/>
                  <a:pt x="6781" y="19812"/>
                  <a:pt x="6812" y="19812"/>
                </a:cubicBezTo>
                <a:cubicBezTo>
                  <a:pt x="6812" y="19812"/>
                  <a:pt x="6812" y="19781"/>
                  <a:pt x="6812" y="19781"/>
                </a:cubicBezTo>
                <a:cubicBezTo>
                  <a:pt x="6718" y="19750"/>
                  <a:pt x="6656" y="19719"/>
                  <a:pt x="6562" y="19687"/>
                </a:cubicBezTo>
                <a:cubicBezTo>
                  <a:pt x="6281" y="19625"/>
                  <a:pt x="6000" y="19562"/>
                  <a:pt x="5750" y="19437"/>
                </a:cubicBezTo>
                <a:cubicBezTo>
                  <a:pt x="5718" y="19437"/>
                  <a:pt x="5687" y="19437"/>
                  <a:pt x="5687" y="19406"/>
                </a:cubicBezTo>
                <a:cubicBezTo>
                  <a:pt x="5750" y="19375"/>
                  <a:pt x="5812" y="19437"/>
                  <a:pt x="5843" y="19437"/>
                </a:cubicBezTo>
                <a:cubicBezTo>
                  <a:pt x="6125" y="19531"/>
                  <a:pt x="6406" y="19594"/>
                  <a:pt x="6656" y="19687"/>
                </a:cubicBezTo>
                <a:cubicBezTo>
                  <a:pt x="6718" y="19687"/>
                  <a:pt x="6750" y="19750"/>
                  <a:pt x="6812" y="19719"/>
                </a:cubicBezTo>
                <a:cubicBezTo>
                  <a:pt x="6781" y="19687"/>
                  <a:pt x="6750" y="19687"/>
                  <a:pt x="6750" y="19656"/>
                </a:cubicBezTo>
                <a:cubicBezTo>
                  <a:pt x="6625" y="19594"/>
                  <a:pt x="6500" y="19562"/>
                  <a:pt x="6406" y="19531"/>
                </a:cubicBezTo>
                <a:cubicBezTo>
                  <a:pt x="6250" y="19500"/>
                  <a:pt x="6125" y="19469"/>
                  <a:pt x="5968" y="19437"/>
                </a:cubicBezTo>
                <a:cubicBezTo>
                  <a:pt x="5875" y="19406"/>
                  <a:pt x="5781" y="19344"/>
                  <a:pt x="5656" y="19312"/>
                </a:cubicBezTo>
                <a:cubicBezTo>
                  <a:pt x="5562" y="19281"/>
                  <a:pt x="5437" y="19250"/>
                  <a:pt x="5343" y="19219"/>
                </a:cubicBezTo>
                <a:cubicBezTo>
                  <a:pt x="5218" y="19187"/>
                  <a:pt x="5093" y="19156"/>
                  <a:pt x="5000" y="19094"/>
                </a:cubicBezTo>
                <a:cubicBezTo>
                  <a:pt x="4875" y="19062"/>
                  <a:pt x="4718" y="19031"/>
                  <a:pt x="4593" y="18969"/>
                </a:cubicBezTo>
                <a:cubicBezTo>
                  <a:pt x="4437" y="18937"/>
                  <a:pt x="4312" y="18906"/>
                  <a:pt x="4156" y="18875"/>
                </a:cubicBezTo>
                <a:cubicBezTo>
                  <a:pt x="3937" y="18844"/>
                  <a:pt x="3718" y="18812"/>
                  <a:pt x="3531" y="18750"/>
                </a:cubicBezTo>
                <a:cubicBezTo>
                  <a:pt x="3437" y="18719"/>
                  <a:pt x="3343" y="18719"/>
                  <a:pt x="3250" y="18687"/>
                </a:cubicBezTo>
                <a:cubicBezTo>
                  <a:pt x="3156" y="18656"/>
                  <a:pt x="3093" y="18625"/>
                  <a:pt x="3031" y="18625"/>
                </a:cubicBezTo>
                <a:cubicBezTo>
                  <a:pt x="2812" y="18594"/>
                  <a:pt x="2625" y="18531"/>
                  <a:pt x="2406" y="18500"/>
                </a:cubicBezTo>
                <a:cubicBezTo>
                  <a:pt x="2281" y="18469"/>
                  <a:pt x="2156" y="18437"/>
                  <a:pt x="2000" y="18375"/>
                </a:cubicBezTo>
                <a:cubicBezTo>
                  <a:pt x="1875" y="18344"/>
                  <a:pt x="1718" y="18312"/>
                  <a:pt x="1562" y="18281"/>
                </a:cubicBezTo>
                <a:cubicBezTo>
                  <a:pt x="1468" y="18281"/>
                  <a:pt x="1343" y="18250"/>
                  <a:pt x="1250" y="18219"/>
                </a:cubicBezTo>
                <a:cubicBezTo>
                  <a:pt x="1218" y="18219"/>
                  <a:pt x="1187" y="18219"/>
                  <a:pt x="1187" y="18250"/>
                </a:cubicBezTo>
                <a:cubicBezTo>
                  <a:pt x="1187" y="18281"/>
                  <a:pt x="1218" y="18312"/>
                  <a:pt x="1218" y="18312"/>
                </a:cubicBezTo>
                <a:cubicBezTo>
                  <a:pt x="1250" y="18312"/>
                  <a:pt x="1281" y="18312"/>
                  <a:pt x="1312" y="18312"/>
                </a:cubicBezTo>
                <a:cubicBezTo>
                  <a:pt x="1312" y="18344"/>
                  <a:pt x="1343" y="18344"/>
                  <a:pt x="1343" y="18344"/>
                </a:cubicBezTo>
                <a:cubicBezTo>
                  <a:pt x="1312" y="18375"/>
                  <a:pt x="1312" y="18406"/>
                  <a:pt x="1312" y="18437"/>
                </a:cubicBezTo>
                <a:cubicBezTo>
                  <a:pt x="1281" y="18531"/>
                  <a:pt x="1343" y="18531"/>
                  <a:pt x="1375" y="18531"/>
                </a:cubicBezTo>
                <a:cubicBezTo>
                  <a:pt x="1562" y="18531"/>
                  <a:pt x="1750" y="18594"/>
                  <a:pt x="1906" y="18625"/>
                </a:cubicBezTo>
                <a:cubicBezTo>
                  <a:pt x="2125" y="18656"/>
                  <a:pt x="2343" y="18750"/>
                  <a:pt x="2562" y="18812"/>
                </a:cubicBezTo>
                <a:cubicBezTo>
                  <a:pt x="2750" y="18844"/>
                  <a:pt x="2968" y="18906"/>
                  <a:pt x="3187" y="18937"/>
                </a:cubicBezTo>
                <a:cubicBezTo>
                  <a:pt x="3406" y="19000"/>
                  <a:pt x="3625" y="19031"/>
                  <a:pt x="3843" y="19094"/>
                </a:cubicBezTo>
                <a:cubicBezTo>
                  <a:pt x="3968" y="19094"/>
                  <a:pt x="4062" y="19125"/>
                  <a:pt x="4187" y="19125"/>
                </a:cubicBezTo>
                <a:cubicBezTo>
                  <a:pt x="4281" y="19156"/>
                  <a:pt x="4375" y="19219"/>
                  <a:pt x="4468" y="19250"/>
                </a:cubicBezTo>
                <a:cubicBezTo>
                  <a:pt x="4593" y="19250"/>
                  <a:pt x="4687" y="19344"/>
                  <a:pt x="4781" y="19375"/>
                </a:cubicBezTo>
                <a:cubicBezTo>
                  <a:pt x="4875" y="19406"/>
                  <a:pt x="4968" y="19500"/>
                  <a:pt x="5062" y="19500"/>
                </a:cubicBezTo>
                <a:cubicBezTo>
                  <a:pt x="5062" y="19500"/>
                  <a:pt x="5062" y="19500"/>
                  <a:pt x="5093" y="19500"/>
                </a:cubicBezTo>
                <a:cubicBezTo>
                  <a:pt x="5156" y="19531"/>
                  <a:pt x="5250" y="19594"/>
                  <a:pt x="5375" y="19594"/>
                </a:cubicBezTo>
                <a:cubicBezTo>
                  <a:pt x="5468" y="19594"/>
                  <a:pt x="5562" y="19625"/>
                  <a:pt x="5656" y="19656"/>
                </a:cubicBezTo>
                <a:cubicBezTo>
                  <a:pt x="5843" y="19687"/>
                  <a:pt x="6062" y="19781"/>
                  <a:pt x="6250" y="19844"/>
                </a:cubicBezTo>
                <a:cubicBezTo>
                  <a:pt x="6343" y="19875"/>
                  <a:pt x="6437" y="19906"/>
                  <a:pt x="6531" y="19906"/>
                </a:cubicBezTo>
                <a:cubicBezTo>
                  <a:pt x="6625" y="19906"/>
                  <a:pt x="6687" y="19969"/>
                  <a:pt x="6781" y="19937"/>
                </a:cubicBezTo>
                <a:lnTo>
                  <a:pt x="6781" y="19937"/>
                </a:lnTo>
                <a:cubicBezTo>
                  <a:pt x="6718" y="19906"/>
                  <a:pt x="6687" y="19906"/>
                  <a:pt x="6625" y="19906"/>
                </a:cubicBezTo>
                <a:cubicBezTo>
                  <a:pt x="6625" y="19906"/>
                  <a:pt x="6593" y="19875"/>
                  <a:pt x="6562" y="19875"/>
                </a:cubicBezTo>
                <a:cubicBezTo>
                  <a:pt x="6562" y="19875"/>
                  <a:pt x="6562" y="19875"/>
                  <a:pt x="6531" y="19875"/>
                </a:cubicBezTo>
                <a:cubicBezTo>
                  <a:pt x="6468" y="19875"/>
                  <a:pt x="6375" y="19812"/>
                  <a:pt x="6281" y="19812"/>
                </a:cubicBezTo>
                <a:cubicBezTo>
                  <a:pt x="6187" y="19781"/>
                  <a:pt x="6093" y="19750"/>
                  <a:pt x="5968" y="19719"/>
                </a:cubicBezTo>
                <a:cubicBezTo>
                  <a:pt x="6000" y="19719"/>
                  <a:pt x="6031" y="19719"/>
                  <a:pt x="6062" y="19719"/>
                </a:cubicBezTo>
                <a:cubicBezTo>
                  <a:pt x="6312" y="19781"/>
                  <a:pt x="6531" y="19812"/>
                  <a:pt x="6781" y="19875"/>
                </a:cubicBezTo>
                <a:cubicBezTo>
                  <a:pt x="6812" y="19875"/>
                  <a:pt x="6843" y="19906"/>
                  <a:pt x="6875" y="19906"/>
                </a:cubicBezTo>
                <a:cubicBezTo>
                  <a:pt x="6906" y="19906"/>
                  <a:pt x="6937" y="19937"/>
                  <a:pt x="6968" y="19937"/>
                </a:cubicBezTo>
                <a:cubicBezTo>
                  <a:pt x="7125" y="19969"/>
                  <a:pt x="7250" y="20000"/>
                  <a:pt x="7375" y="20062"/>
                </a:cubicBezTo>
                <a:cubicBezTo>
                  <a:pt x="7468" y="20094"/>
                  <a:pt x="7531" y="20187"/>
                  <a:pt x="7656" y="20219"/>
                </a:cubicBezTo>
                <a:cubicBezTo>
                  <a:pt x="7750" y="20219"/>
                  <a:pt x="7843" y="20250"/>
                  <a:pt x="7906" y="20281"/>
                </a:cubicBezTo>
                <a:cubicBezTo>
                  <a:pt x="8125" y="20375"/>
                  <a:pt x="8343" y="20469"/>
                  <a:pt x="8531" y="20594"/>
                </a:cubicBezTo>
                <a:cubicBezTo>
                  <a:pt x="8531" y="20594"/>
                  <a:pt x="8531" y="20594"/>
                  <a:pt x="8531" y="20594"/>
                </a:cubicBezTo>
                <a:cubicBezTo>
                  <a:pt x="8625" y="20594"/>
                  <a:pt x="8625" y="20594"/>
                  <a:pt x="8625" y="20594"/>
                </a:cubicBezTo>
                <a:cubicBezTo>
                  <a:pt x="8625" y="20594"/>
                  <a:pt x="8656" y="20594"/>
                  <a:pt x="8656" y="20594"/>
                </a:cubicBezTo>
                <a:cubicBezTo>
                  <a:pt x="8656" y="20594"/>
                  <a:pt x="8656" y="20594"/>
                  <a:pt x="8656" y="20594"/>
                </a:cubicBezTo>
                <a:cubicBezTo>
                  <a:pt x="8718" y="20594"/>
                  <a:pt x="8718" y="20594"/>
                  <a:pt x="8718" y="20594"/>
                </a:cubicBezTo>
                <a:cubicBezTo>
                  <a:pt x="8750" y="20594"/>
                  <a:pt x="8781" y="20562"/>
                  <a:pt x="8812" y="20562"/>
                </a:cubicBezTo>
                <a:cubicBezTo>
                  <a:pt x="8812" y="20562"/>
                  <a:pt x="8812" y="20562"/>
                  <a:pt x="8812" y="20562"/>
                </a:cubicBezTo>
                <a:cubicBezTo>
                  <a:pt x="8718" y="20531"/>
                  <a:pt x="8718" y="20437"/>
                  <a:pt x="8718" y="20375"/>
                </a:cubicBezTo>
                <a:cubicBezTo>
                  <a:pt x="8687" y="20344"/>
                  <a:pt x="8718" y="20281"/>
                  <a:pt x="8687" y="20281"/>
                </a:cubicBezTo>
                <a:cubicBezTo>
                  <a:pt x="8687" y="20281"/>
                  <a:pt x="8687" y="20281"/>
                  <a:pt x="8687" y="20281"/>
                </a:cubicBezTo>
                <a:cubicBezTo>
                  <a:pt x="8687" y="20250"/>
                  <a:pt x="8687" y="20250"/>
                  <a:pt x="8687" y="20250"/>
                </a:cubicBezTo>
                <a:cubicBezTo>
                  <a:pt x="8718" y="20219"/>
                  <a:pt x="8781" y="20219"/>
                  <a:pt x="8718" y="20187"/>
                </a:cubicBezTo>
                <a:cubicBezTo>
                  <a:pt x="8687" y="20156"/>
                  <a:pt x="8718" y="20156"/>
                  <a:pt x="8718" y="20125"/>
                </a:cubicBezTo>
                <a:cubicBezTo>
                  <a:pt x="8718" y="20125"/>
                  <a:pt x="8718" y="20125"/>
                  <a:pt x="8718" y="20094"/>
                </a:cubicBezTo>
                <a:cubicBezTo>
                  <a:pt x="8750" y="20094"/>
                  <a:pt x="8750" y="20125"/>
                  <a:pt x="8781" y="20125"/>
                </a:cubicBezTo>
                <a:cubicBezTo>
                  <a:pt x="8750" y="20156"/>
                  <a:pt x="8812" y="20125"/>
                  <a:pt x="8812" y="20156"/>
                </a:cubicBezTo>
                <a:cubicBezTo>
                  <a:pt x="8812" y="20187"/>
                  <a:pt x="8875" y="20219"/>
                  <a:pt x="8812" y="20250"/>
                </a:cubicBezTo>
                <a:cubicBezTo>
                  <a:pt x="8843" y="20281"/>
                  <a:pt x="8906" y="20312"/>
                  <a:pt x="8875" y="20375"/>
                </a:cubicBezTo>
                <a:cubicBezTo>
                  <a:pt x="8843" y="20406"/>
                  <a:pt x="8812" y="20312"/>
                  <a:pt x="8781" y="20344"/>
                </a:cubicBezTo>
                <a:cubicBezTo>
                  <a:pt x="8781" y="20375"/>
                  <a:pt x="8812" y="20375"/>
                  <a:pt x="8843" y="20406"/>
                </a:cubicBezTo>
                <a:cubicBezTo>
                  <a:pt x="8875" y="20406"/>
                  <a:pt x="8906" y="20437"/>
                  <a:pt x="8937" y="20469"/>
                </a:cubicBezTo>
                <a:cubicBezTo>
                  <a:pt x="8968" y="20531"/>
                  <a:pt x="9031" y="20500"/>
                  <a:pt x="9093" y="20531"/>
                </a:cubicBezTo>
                <a:cubicBezTo>
                  <a:pt x="9125" y="20531"/>
                  <a:pt x="9187" y="20562"/>
                  <a:pt x="9218" y="20594"/>
                </a:cubicBezTo>
                <a:cubicBezTo>
                  <a:pt x="9218" y="20594"/>
                  <a:pt x="9218" y="20594"/>
                  <a:pt x="9218" y="20594"/>
                </a:cubicBezTo>
                <a:cubicBezTo>
                  <a:pt x="9343" y="20594"/>
                  <a:pt x="9343" y="20594"/>
                  <a:pt x="9343" y="20594"/>
                </a:cubicBezTo>
                <a:cubicBezTo>
                  <a:pt x="9343" y="20594"/>
                  <a:pt x="9343" y="20594"/>
                  <a:pt x="9343" y="20594"/>
                </a:cubicBezTo>
                <a:cubicBezTo>
                  <a:pt x="9312" y="20562"/>
                  <a:pt x="9218" y="20531"/>
                  <a:pt x="9250" y="20500"/>
                </a:cubicBezTo>
                <a:cubicBezTo>
                  <a:pt x="9250" y="20469"/>
                  <a:pt x="9312" y="20531"/>
                  <a:pt x="9343" y="20531"/>
                </a:cubicBezTo>
                <a:cubicBezTo>
                  <a:pt x="9406" y="20531"/>
                  <a:pt x="9468" y="20594"/>
                  <a:pt x="9531" y="20562"/>
                </a:cubicBezTo>
                <a:cubicBezTo>
                  <a:pt x="9531" y="20594"/>
                  <a:pt x="9531" y="20594"/>
                  <a:pt x="9531" y="20594"/>
                </a:cubicBezTo>
                <a:cubicBezTo>
                  <a:pt x="9593" y="20594"/>
                  <a:pt x="9593" y="20594"/>
                  <a:pt x="9593" y="20594"/>
                </a:cubicBezTo>
                <a:cubicBezTo>
                  <a:pt x="9562" y="20562"/>
                  <a:pt x="9562" y="20562"/>
                  <a:pt x="9531" y="20562"/>
                </a:cubicBezTo>
                <a:cubicBezTo>
                  <a:pt x="9531" y="20562"/>
                  <a:pt x="9531" y="20562"/>
                  <a:pt x="9531" y="20562"/>
                </a:cubicBezTo>
                <a:cubicBezTo>
                  <a:pt x="9437" y="20531"/>
                  <a:pt x="9406" y="20500"/>
                  <a:pt x="9312" y="20469"/>
                </a:cubicBezTo>
                <a:cubicBezTo>
                  <a:pt x="9343" y="20437"/>
                  <a:pt x="9343" y="20437"/>
                  <a:pt x="9375" y="20437"/>
                </a:cubicBezTo>
                <a:cubicBezTo>
                  <a:pt x="9500" y="20500"/>
                  <a:pt x="9625" y="20500"/>
                  <a:pt x="9750" y="20562"/>
                </a:cubicBezTo>
                <a:cubicBezTo>
                  <a:pt x="9750" y="20594"/>
                  <a:pt x="9812" y="20594"/>
                  <a:pt x="9843" y="20594"/>
                </a:cubicBezTo>
                <a:cubicBezTo>
                  <a:pt x="9906" y="20594"/>
                  <a:pt x="9906" y="20594"/>
                  <a:pt x="9906" y="20594"/>
                </a:cubicBezTo>
                <a:cubicBezTo>
                  <a:pt x="9875" y="20562"/>
                  <a:pt x="9843" y="20531"/>
                  <a:pt x="9781" y="20531"/>
                </a:cubicBezTo>
                <a:cubicBezTo>
                  <a:pt x="9875" y="20500"/>
                  <a:pt x="9968" y="20500"/>
                  <a:pt x="10031" y="20562"/>
                </a:cubicBezTo>
                <a:cubicBezTo>
                  <a:pt x="10093" y="20562"/>
                  <a:pt x="10125" y="20594"/>
                  <a:pt x="10156" y="20594"/>
                </a:cubicBezTo>
                <a:cubicBezTo>
                  <a:pt x="10218" y="20594"/>
                  <a:pt x="10218" y="20594"/>
                  <a:pt x="10218" y="20594"/>
                </a:cubicBezTo>
                <a:cubicBezTo>
                  <a:pt x="10156" y="20562"/>
                  <a:pt x="10125" y="20531"/>
                  <a:pt x="10062" y="20531"/>
                </a:cubicBezTo>
                <a:cubicBezTo>
                  <a:pt x="10093" y="20500"/>
                  <a:pt x="10156" y="20500"/>
                  <a:pt x="10187" y="20531"/>
                </a:cubicBezTo>
                <a:cubicBezTo>
                  <a:pt x="10218" y="20562"/>
                  <a:pt x="10281" y="20562"/>
                  <a:pt x="10312" y="20594"/>
                </a:cubicBezTo>
                <a:cubicBezTo>
                  <a:pt x="10375" y="20594"/>
                  <a:pt x="10375" y="20594"/>
                  <a:pt x="10375" y="20594"/>
                </a:cubicBezTo>
                <a:cubicBezTo>
                  <a:pt x="10406" y="20594"/>
                  <a:pt x="10375" y="20562"/>
                  <a:pt x="10375" y="20562"/>
                </a:cubicBezTo>
                <a:cubicBezTo>
                  <a:pt x="10343" y="20562"/>
                  <a:pt x="10312" y="20531"/>
                  <a:pt x="10312" y="20531"/>
                </a:cubicBezTo>
                <a:cubicBezTo>
                  <a:pt x="10343" y="20500"/>
                  <a:pt x="10406" y="20500"/>
                  <a:pt x="10437" y="20531"/>
                </a:cubicBezTo>
                <a:cubicBezTo>
                  <a:pt x="10468" y="20562"/>
                  <a:pt x="10468" y="20594"/>
                  <a:pt x="10500" y="20594"/>
                </a:cubicBezTo>
                <a:cubicBezTo>
                  <a:pt x="10500" y="20594"/>
                  <a:pt x="10500" y="20594"/>
                  <a:pt x="10500" y="20594"/>
                </a:cubicBezTo>
                <a:cubicBezTo>
                  <a:pt x="10562" y="20594"/>
                  <a:pt x="10562" y="20594"/>
                  <a:pt x="10562" y="20594"/>
                </a:cubicBezTo>
                <a:cubicBezTo>
                  <a:pt x="10562" y="20594"/>
                  <a:pt x="10562" y="20594"/>
                  <a:pt x="10562" y="20594"/>
                </a:cubicBezTo>
                <a:cubicBezTo>
                  <a:pt x="10593" y="20594"/>
                  <a:pt x="10593" y="20562"/>
                  <a:pt x="10562" y="20562"/>
                </a:cubicBezTo>
                <a:cubicBezTo>
                  <a:pt x="10562" y="20531"/>
                  <a:pt x="10531" y="20531"/>
                  <a:pt x="10500" y="20531"/>
                </a:cubicBezTo>
                <a:cubicBezTo>
                  <a:pt x="10531" y="20469"/>
                  <a:pt x="10562" y="20531"/>
                  <a:pt x="10625" y="20531"/>
                </a:cubicBezTo>
                <a:cubicBezTo>
                  <a:pt x="10656" y="20562"/>
                  <a:pt x="10656" y="20594"/>
                  <a:pt x="10687" y="20594"/>
                </a:cubicBezTo>
                <a:cubicBezTo>
                  <a:pt x="10687" y="20594"/>
                  <a:pt x="10687" y="20594"/>
                  <a:pt x="10687" y="20594"/>
                </a:cubicBezTo>
                <a:cubicBezTo>
                  <a:pt x="10750" y="20594"/>
                  <a:pt x="10750" y="20594"/>
                  <a:pt x="10750" y="20594"/>
                </a:cubicBezTo>
                <a:cubicBezTo>
                  <a:pt x="10812" y="20531"/>
                  <a:pt x="10906" y="20594"/>
                  <a:pt x="11000" y="20562"/>
                </a:cubicBezTo>
                <a:cubicBezTo>
                  <a:pt x="10968" y="20562"/>
                  <a:pt x="10937" y="20531"/>
                  <a:pt x="10906" y="20531"/>
                </a:cubicBezTo>
                <a:cubicBezTo>
                  <a:pt x="10875" y="20531"/>
                  <a:pt x="10843" y="20531"/>
                  <a:pt x="10843" y="20500"/>
                </a:cubicBezTo>
                <a:cubicBezTo>
                  <a:pt x="10843" y="20500"/>
                  <a:pt x="10875" y="20500"/>
                  <a:pt x="10875" y="20500"/>
                </a:cubicBezTo>
                <a:cubicBezTo>
                  <a:pt x="10875" y="20500"/>
                  <a:pt x="10906" y="20500"/>
                  <a:pt x="10906" y="20500"/>
                </a:cubicBezTo>
                <a:cubicBezTo>
                  <a:pt x="11000" y="20500"/>
                  <a:pt x="11093" y="20531"/>
                  <a:pt x="11218" y="20531"/>
                </a:cubicBezTo>
                <a:cubicBezTo>
                  <a:pt x="11375" y="20531"/>
                  <a:pt x="11500" y="20562"/>
                  <a:pt x="11656" y="20594"/>
                </a:cubicBezTo>
                <a:cubicBezTo>
                  <a:pt x="11687" y="20594"/>
                  <a:pt x="11687" y="20594"/>
                  <a:pt x="11750" y="20562"/>
                </a:cubicBezTo>
                <a:cubicBezTo>
                  <a:pt x="11656" y="20562"/>
                  <a:pt x="11593" y="20531"/>
                  <a:pt x="11531" y="20531"/>
                </a:cubicBezTo>
                <a:cubicBezTo>
                  <a:pt x="11500" y="20531"/>
                  <a:pt x="11500" y="20531"/>
                  <a:pt x="11500" y="20500"/>
                </a:cubicBezTo>
                <a:cubicBezTo>
                  <a:pt x="11500" y="20469"/>
                  <a:pt x="11500" y="20500"/>
                  <a:pt x="11531" y="20500"/>
                </a:cubicBezTo>
                <a:cubicBezTo>
                  <a:pt x="11843" y="20500"/>
                  <a:pt x="12187" y="20500"/>
                  <a:pt x="12500" y="20500"/>
                </a:cubicBezTo>
                <a:cubicBezTo>
                  <a:pt x="12593" y="20469"/>
                  <a:pt x="12687" y="20531"/>
                  <a:pt x="12781" y="20531"/>
                </a:cubicBezTo>
                <a:cubicBezTo>
                  <a:pt x="12843" y="20562"/>
                  <a:pt x="12937" y="20562"/>
                  <a:pt x="13031" y="20562"/>
                </a:cubicBezTo>
                <a:cubicBezTo>
                  <a:pt x="13156" y="20531"/>
                  <a:pt x="13281" y="20531"/>
                  <a:pt x="13437" y="20562"/>
                </a:cubicBezTo>
                <a:cubicBezTo>
                  <a:pt x="13468" y="20562"/>
                  <a:pt x="13500" y="20531"/>
                  <a:pt x="13562" y="20531"/>
                </a:cubicBezTo>
                <a:cubicBezTo>
                  <a:pt x="13562" y="20531"/>
                  <a:pt x="13562" y="20531"/>
                  <a:pt x="13562" y="20531"/>
                </a:cubicBezTo>
                <a:cubicBezTo>
                  <a:pt x="13562" y="20500"/>
                  <a:pt x="13562" y="20500"/>
                  <a:pt x="13531" y="20500"/>
                </a:cubicBezTo>
                <a:cubicBezTo>
                  <a:pt x="13468" y="20531"/>
                  <a:pt x="13406" y="20531"/>
                  <a:pt x="13312" y="20500"/>
                </a:cubicBezTo>
                <a:cubicBezTo>
                  <a:pt x="13281" y="20500"/>
                  <a:pt x="13281" y="20531"/>
                  <a:pt x="13250" y="20531"/>
                </a:cubicBezTo>
                <a:cubicBezTo>
                  <a:pt x="13156" y="20531"/>
                  <a:pt x="13062" y="20531"/>
                  <a:pt x="12968" y="20531"/>
                </a:cubicBezTo>
                <a:cubicBezTo>
                  <a:pt x="12906" y="20531"/>
                  <a:pt x="12843" y="20531"/>
                  <a:pt x="12781" y="20469"/>
                </a:cubicBezTo>
                <a:cubicBezTo>
                  <a:pt x="12875" y="20469"/>
                  <a:pt x="13000" y="20469"/>
                  <a:pt x="13125" y="20469"/>
                </a:cubicBezTo>
                <a:cubicBezTo>
                  <a:pt x="13250" y="20469"/>
                  <a:pt x="13406" y="20469"/>
                  <a:pt x="13531" y="20469"/>
                </a:cubicBezTo>
                <a:cubicBezTo>
                  <a:pt x="13562" y="20469"/>
                  <a:pt x="13593" y="20469"/>
                  <a:pt x="13593" y="20531"/>
                </a:cubicBezTo>
                <a:cubicBezTo>
                  <a:pt x="13593" y="20594"/>
                  <a:pt x="13656" y="20594"/>
                  <a:pt x="13687" y="20562"/>
                </a:cubicBezTo>
                <a:cubicBezTo>
                  <a:pt x="13718" y="20531"/>
                  <a:pt x="13750" y="20562"/>
                  <a:pt x="13781" y="20594"/>
                </a:cubicBezTo>
                <a:cubicBezTo>
                  <a:pt x="13781" y="20594"/>
                  <a:pt x="13781" y="20594"/>
                  <a:pt x="13781" y="20594"/>
                </a:cubicBezTo>
                <a:cubicBezTo>
                  <a:pt x="13812" y="20594"/>
                  <a:pt x="13812" y="20594"/>
                  <a:pt x="13812" y="20594"/>
                </a:cubicBezTo>
                <a:cubicBezTo>
                  <a:pt x="13812" y="20594"/>
                  <a:pt x="13812" y="20594"/>
                  <a:pt x="13812" y="20594"/>
                </a:cubicBezTo>
                <a:cubicBezTo>
                  <a:pt x="13812" y="20562"/>
                  <a:pt x="13812" y="20562"/>
                  <a:pt x="13781" y="20562"/>
                </a:cubicBezTo>
                <a:cubicBezTo>
                  <a:pt x="13781" y="20531"/>
                  <a:pt x="13750" y="20531"/>
                  <a:pt x="13781" y="20500"/>
                </a:cubicBezTo>
                <a:cubicBezTo>
                  <a:pt x="13843" y="20500"/>
                  <a:pt x="13937" y="20469"/>
                  <a:pt x="14000" y="20469"/>
                </a:cubicBezTo>
                <a:cubicBezTo>
                  <a:pt x="14000" y="20469"/>
                  <a:pt x="14000" y="20469"/>
                  <a:pt x="14031" y="20469"/>
                </a:cubicBezTo>
                <a:cubicBezTo>
                  <a:pt x="13968" y="20531"/>
                  <a:pt x="13937" y="20531"/>
                  <a:pt x="13875" y="20531"/>
                </a:cubicBezTo>
                <a:cubicBezTo>
                  <a:pt x="13875" y="20531"/>
                  <a:pt x="13843" y="20531"/>
                  <a:pt x="13843" y="20562"/>
                </a:cubicBezTo>
                <a:cubicBezTo>
                  <a:pt x="13843" y="20562"/>
                  <a:pt x="13875" y="20562"/>
                  <a:pt x="13875" y="20562"/>
                </a:cubicBezTo>
                <a:cubicBezTo>
                  <a:pt x="13937" y="20562"/>
                  <a:pt x="14031" y="20531"/>
                  <a:pt x="14093" y="20531"/>
                </a:cubicBezTo>
                <a:cubicBezTo>
                  <a:pt x="14125" y="20500"/>
                  <a:pt x="14156" y="20531"/>
                  <a:pt x="14187" y="20500"/>
                </a:cubicBezTo>
                <a:cubicBezTo>
                  <a:pt x="14187" y="20469"/>
                  <a:pt x="14156" y="20469"/>
                  <a:pt x="14125" y="20469"/>
                </a:cubicBezTo>
                <a:cubicBezTo>
                  <a:pt x="14093" y="20469"/>
                  <a:pt x="14062" y="20469"/>
                  <a:pt x="14062" y="20406"/>
                </a:cubicBezTo>
                <a:cubicBezTo>
                  <a:pt x="14062" y="20375"/>
                  <a:pt x="14062" y="20375"/>
                  <a:pt x="14031" y="20375"/>
                </a:cubicBezTo>
                <a:cubicBezTo>
                  <a:pt x="13968" y="20437"/>
                  <a:pt x="14000" y="20344"/>
                  <a:pt x="14000" y="20344"/>
                </a:cubicBezTo>
                <a:cubicBezTo>
                  <a:pt x="13968" y="20406"/>
                  <a:pt x="13937" y="20406"/>
                  <a:pt x="13937" y="20344"/>
                </a:cubicBezTo>
                <a:cubicBezTo>
                  <a:pt x="13937" y="20312"/>
                  <a:pt x="13937" y="20312"/>
                  <a:pt x="13937" y="20281"/>
                </a:cubicBezTo>
                <a:cubicBezTo>
                  <a:pt x="13906" y="20281"/>
                  <a:pt x="13906" y="20312"/>
                  <a:pt x="13875" y="20344"/>
                </a:cubicBezTo>
                <a:cubicBezTo>
                  <a:pt x="13875" y="20281"/>
                  <a:pt x="13937" y="20281"/>
                  <a:pt x="13906" y="20219"/>
                </a:cubicBezTo>
                <a:cubicBezTo>
                  <a:pt x="13875" y="20250"/>
                  <a:pt x="13875" y="20281"/>
                  <a:pt x="13843" y="20312"/>
                </a:cubicBezTo>
                <a:cubicBezTo>
                  <a:pt x="13812" y="20219"/>
                  <a:pt x="13875" y="20156"/>
                  <a:pt x="13906" y="20094"/>
                </a:cubicBezTo>
                <a:cubicBezTo>
                  <a:pt x="13906" y="20125"/>
                  <a:pt x="13875" y="20156"/>
                  <a:pt x="13906" y="20187"/>
                </a:cubicBezTo>
                <a:lnTo>
                  <a:pt x="13906" y="20187"/>
                </a:lnTo>
                <a:cubicBezTo>
                  <a:pt x="13937" y="20156"/>
                  <a:pt x="13968" y="20125"/>
                  <a:pt x="13937" y="20094"/>
                </a:cubicBezTo>
                <a:cubicBezTo>
                  <a:pt x="13937" y="20094"/>
                  <a:pt x="13906" y="20125"/>
                  <a:pt x="13906" y="20094"/>
                </a:cubicBezTo>
                <a:cubicBezTo>
                  <a:pt x="13906" y="20094"/>
                  <a:pt x="13937" y="20062"/>
                  <a:pt x="13875" y="20062"/>
                </a:cubicBezTo>
                <a:cubicBezTo>
                  <a:pt x="13906" y="20000"/>
                  <a:pt x="13937" y="19969"/>
                  <a:pt x="13968" y="19906"/>
                </a:cubicBezTo>
                <a:cubicBezTo>
                  <a:pt x="14000" y="19906"/>
                  <a:pt x="14000" y="19906"/>
                  <a:pt x="14000" y="19906"/>
                </a:cubicBezTo>
                <a:cubicBezTo>
                  <a:pt x="14031" y="19906"/>
                  <a:pt x="14031" y="19937"/>
                  <a:pt x="14000" y="19937"/>
                </a:cubicBezTo>
                <a:cubicBezTo>
                  <a:pt x="13968" y="19969"/>
                  <a:pt x="13968" y="20031"/>
                  <a:pt x="13937" y="20031"/>
                </a:cubicBezTo>
                <a:lnTo>
                  <a:pt x="13937" y="20031"/>
                </a:lnTo>
                <a:cubicBezTo>
                  <a:pt x="13937" y="20000"/>
                  <a:pt x="14000" y="19969"/>
                  <a:pt x="13968" y="19906"/>
                </a:cubicBezTo>
                <a:cubicBezTo>
                  <a:pt x="13968" y="19875"/>
                  <a:pt x="14000" y="19844"/>
                  <a:pt x="14000" y="19812"/>
                </a:cubicBezTo>
                <a:cubicBezTo>
                  <a:pt x="14000" y="19781"/>
                  <a:pt x="14093" y="19750"/>
                  <a:pt x="13968" y="19719"/>
                </a:cubicBezTo>
                <a:cubicBezTo>
                  <a:pt x="13968" y="19719"/>
                  <a:pt x="14000" y="19687"/>
                  <a:pt x="14000" y="19656"/>
                </a:cubicBezTo>
                <a:cubicBezTo>
                  <a:pt x="14031" y="19656"/>
                  <a:pt x="14031" y="19625"/>
                  <a:pt x="14062" y="19656"/>
                </a:cubicBezTo>
                <a:cubicBezTo>
                  <a:pt x="14125" y="19719"/>
                  <a:pt x="14218" y="19781"/>
                  <a:pt x="14312" y="19781"/>
                </a:cubicBezTo>
                <a:cubicBezTo>
                  <a:pt x="14343" y="19812"/>
                  <a:pt x="14406" y="19812"/>
                  <a:pt x="14437" y="19812"/>
                </a:cubicBezTo>
                <a:cubicBezTo>
                  <a:pt x="14468" y="19812"/>
                  <a:pt x="14500" y="19812"/>
                  <a:pt x="14500" y="19750"/>
                </a:cubicBezTo>
                <a:cubicBezTo>
                  <a:pt x="14500" y="19719"/>
                  <a:pt x="14468" y="19719"/>
                  <a:pt x="14437" y="19687"/>
                </a:cubicBezTo>
                <a:cubicBezTo>
                  <a:pt x="14437" y="19687"/>
                  <a:pt x="14406" y="19687"/>
                  <a:pt x="14375" y="19656"/>
                </a:cubicBezTo>
                <a:cubicBezTo>
                  <a:pt x="14375" y="19656"/>
                  <a:pt x="14375" y="19656"/>
                  <a:pt x="14375" y="19625"/>
                </a:cubicBezTo>
                <a:cubicBezTo>
                  <a:pt x="14375" y="19625"/>
                  <a:pt x="14406" y="19625"/>
                  <a:pt x="14406" y="19625"/>
                </a:cubicBezTo>
                <a:cubicBezTo>
                  <a:pt x="14500" y="19656"/>
                  <a:pt x="14562" y="19750"/>
                  <a:pt x="14531" y="19812"/>
                </a:cubicBezTo>
                <a:cubicBezTo>
                  <a:pt x="14500" y="19844"/>
                  <a:pt x="14500" y="19875"/>
                  <a:pt x="14500" y="19906"/>
                </a:cubicBezTo>
                <a:cubicBezTo>
                  <a:pt x="14468" y="19969"/>
                  <a:pt x="14468" y="20031"/>
                  <a:pt x="14406" y="20094"/>
                </a:cubicBezTo>
                <a:cubicBezTo>
                  <a:pt x="14343" y="20156"/>
                  <a:pt x="14312" y="20219"/>
                  <a:pt x="14312" y="20281"/>
                </a:cubicBezTo>
                <a:cubicBezTo>
                  <a:pt x="14281" y="20344"/>
                  <a:pt x="14281" y="20406"/>
                  <a:pt x="14218" y="20437"/>
                </a:cubicBezTo>
                <a:cubicBezTo>
                  <a:pt x="14218" y="20469"/>
                  <a:pt x="14218" y="20469"/>
                  <a:pt x="14218" y="20469"/>
                </a:cubicBezTo>
                <a:cubicBezTo>
                  <a:pt x="14218" y="20469"/>
                  <a:pt x="14250" y="20500"/>
                  <a:pt x="14250" y="20500"/>
                </a:cubicBezTo>
                <a:cubicBezTo>
                  <a:pt x="14281" y="20469"/>
                  <a:pt x="14312" y="20469"/>
                  <a:pt x="14312" y="20437"/>
                </a:cubicBezTo>
                <a:cubicBezTo>
                  <a:pt x="14312" y="20375"/>
                  <a:pt x="14343" y="20344"/>
                  <a:pt x="14406" y="20344"/>
                </a:cubicBezTo>
                <a:cubicBezTo>
                  <a:pt x="14375" y="20312"/>
                  <a:pt x="14312" y="20281"/>
                  <a:pt x="14343" y="20281"/>
                </a:cubicBezTo>
                <a:cubicBezTo>
                  <a:pt x="14406" y="20250"/>
                  <a:pt x="14375" y="20187"/>
                  <a:pt x="14406" y="20156"/>
                </a:cubicBezTo>
                <a:cubicBezTo>
                  <a:pt x="14406" y="20156"/>
                  <a:pt x="14437" y="20125"/>
                  <a:pt x="14468" y="20125"/>
                </a:cubicBezTo>
                <a:cubicBezTo>
                  <a:pt x="14500" y="20125"/>
                  <a:pt x="14531" y="20094"/>
                  <a:pt x="14593" y="20125"/>
                </a:cubicBezTo>
                <a:cubicBezTo>
                  <a:pt x="14562" y="20062"/>
                  <a:pt x="14500" y="20094"/>
                  <a:pt x="14468" y="20062"/>
                </a:cubicBezTo>
                <a:cubicBezTo>
                  <a:pt x="14468" y="20031"/>
                  <a:pt x="14531" y="20031"/>
                  <a:pt x="14500" y="20000"/>
                </a:cubicBezTo>
                <a:cubicBezTo>
                  <a:pt x="14468" y="19937"/>
                  <a:pt x="14531" y="19937"/>
                  <a:pt x="14562" y="19906"/>
                </a:cubicBezTo>
                <a:cubicBezTo>
                  <a:pt x="14687" y="19906"/>
                  <a:pt x="14812" y="19875"/>
                  <a:pt x="14937" y="19844"/>
                </a:cubicBezTo>
                <a:cubicBezTo>
                  <a:pt x="14968" y="19812"/>
                  <a:pt x="15000" y="19812"/>
                  <a:pt x="15031" y="19812"/>
                </a:cubicBezTo>
                <a:cubicBezTo>
                  <a:pt x="15187" y="19750"/>
                  <a:pt x="15343" y="19719"/>
                  <a:pt x="15468" y="19687"/>
                </a:cubicBezTo>
                <a:cubicBezTo>
                  <a:pt x="15500" y="19687"/>
                  <a:pt x="15562" y="19656"/>
                  <a:pt x="15562" y="19719"/>
                </a:cubicBezTo>
                <a:cubicBezTo>
                  <a:pt x="15593" y="19750"/>
                  <a:pt x="15531" y="19719"/>
                  <a:pt x="15500" y="19750"/>
                </a:cubicBezTo>
                <a:cubicBezTo>
                  <a:pt x="15500" y="19750"/>
                  <a:pt x="15531" y="19750"/>
                  <a:pt x="15531" y="19750"/>
                </a:cubicBezTo>
                <a:cubicBezTo>
                  <a:pt x="15562" y="19750"/>
                  <a:pt x="15625" y="19719"/>
                  <a:pt x="15625" y="19812"/>
                </a:cubicBezTo>
                <a:cubicBezTo>
                  <a:pt x="15625" y="19844"/>
                  <a:pt x="15656" y="19844"/>
                  <a:pt x="15687" y="19812"/>
                </a:cubicBezTo>
                <a:cubicBezTo>
                  <a:pt x="15687" y="19812"/>
                  <a:pt x="15718" y="19812"/>
                  <a:pt x="15687" y="19781"/>
                </a:cubicBezTo>
                <a:cubicBezTo>
                  <a:pt x="15656" y="19750"/>
                  <a:pt x="15625" y="19687"/>
                  <a:pt x="15593" y="19656"/>
                </a:cubicBezTo>
                <a:cubicBezTo>
                  <a:pt x="15593" y="19656"/>
                  <a:pt x="15562" y="19625"/>
                  <a:pt x="15562" y="19656"/>
                </a:cubicBezTo>
                <a:cubicBezTo>
                  <a:pt x="15375" y="19687"/>
                  <a:pt x="15218" y="19687"/>
                  <a:pt x="15031" y="19781"/>
                </a:cubicBezTo>
                <a:cubicBezTo>
                  <a:pt x="15000" y="19781"/>
                  <a:pt x="14937" y="19781"/>
                  <a:pt x="14906" y="19812"/>
                </a:cubicBezTo>
                <a:cubicBezTo>
                  <a:pt x="14781" y="19844"/>
                  <a:pt x="14687" y="19875"/>
                  <a:pt x="14593" y="19875"/>
                </a:cubicBezTo>
                <a:cubicBezTo>
                  <a:pt x="14562" y="19906"/>
                  <a:pt x="14531" y="19906"/>
                  <a:pt x="14531" y="19875"/>
                </a:cubicBezTo>
                <a:cubicBezTo>
                  <a:pt x="14531" y="19844"/>
                  <a:pt x="14531" y="19844"/>
                  <a:pt x="14562" y="19812"/>
                </a:cubicBezTo>
                <a:cubicBezTo>
                  <a:pt x="14625" y="19812"/>
                  <a:pt x="14687" y="19781"/>
                  <a:pt x="14781" y="19781"/>
                </a:cubicBezTo>
                <a:cubicBezTo>
                  <a:pt x="14875" y="19750"/>
                  <a:pt x="15000" y="19750"/>
                  <a:pt x="15093" y="19656"/>
                </a:cubicBezTo>
                <a:cubicBezTo>
                  <a:pt x="15031" y="19656"/>
                  <a:pt x="15000" y="19687"/>
                  <a:pt x="14968" y="19687"/>
                </a:cubicBezTo>
                <a:cubicBezTo>
                  <a:pt x="14906" y="19719"/>
                  <a:pt x="14812" y="19719"/>
                  <a:pt x="14750" y="19750"/>
                </a:cubicBezTo>
                <a:cubicBezTo>
                  <a:pt x="14718" y="19750"/>
                  <a:pt x="14687" y="19781"/>
                  <a:pt x="14656" y="19781"/>
                </a:cubicBezTo>
                <a:cubicBezTo>
                  <a:pt x="14625" y="19781"/>
                  <a:pt x="14593" y="19812"/>
                  <a:pt x="14593" y="19781"/>
                </a:cubicBezTo>
                <a:cubicBezTo>
                  <a:pt x="14562" y="19719"/>
                  <a:pt x="14593" y="19719"/>
                  <a:pt x="14656" y="19719"/>
                </a:cubicBezTo>
                <a:cubicBezTo>
                  <a:pt x="14656" y="19719"/>
                  <a:pt x="14687" y="19719"/>
                  <a:pt x="14718" y="19687"/>
                </a:cubicBezTo>
                <a:cubicBezTo>
                  <a:pt x="14812" y="19687"/>
                  <a:pt x="14906" y="19656"/>
                  <a:pt x="15000" y="19625"/>
                </a:cubicBezTo>
                <a:cubicBezTo>
                  <a:pt x="15125" y="19562"/>
                  <a:pt x="15312" y="19531"/>
                  <a:pt x="15468" y="19500"/>
                </a:cubicBezTo>
                <a:cubicBezTo>
                  <a:pt x="15437" y="19469"/>
                  <a:pt x="15437" y="19469"/>
                  <a:pt x="15406" y="19469"/>
                </a:cubicBezTo>
                <a:cubicBezTo>
                  <a:pt x="15187" y="19500"/>
                  <a:pt x="14968" y="19594"/>
                  <a:pt x="14750" y="19656"/>
                </a:cubicBezTo>
                <a:cubicBezTo>
                  <a:pt x="14687" y="19687"/>
                  <a:pt x="14593" y="19719"/>
                  <a:pt x="14531" y="19656"/>
                </a:cubicBezTo>
                <a:cubicBezTo>
                  <a:pt x="14468" y="19625"/>
                  <a:pt x="14437" y="19594"/>
                  <a:pt x="14343" y="19594"/>
                </a:cubicBezTo>
                <a:cubicBezTo>
                  <a:pt x="14500" y="19531"/>
                  <a:pt x="14593" y="19500"/>
                  <a:pt x="14718" y="19469"/>
                </a:cubicBezTo>
                <a:cubicBezTo>
                  <a:pt x="14812" y="19437"/>
                  <a:pt x="14968" y="19406"/>
                  <a:pt x="15062" y="19375"/>
                </a:cubicBezTo>
                <a:cubicBezTo>
                  <a:pt x="15093" y="19375"/>
                  <a:pt x="15125" y="19375"/>
                  <a:pt x="15156" y="19375"/>
                </a:cubicBezTo>
                <a:cubicBezTo>
                  <a:pt x="15281" y="19344"/>
                  <a:pt x="15406" y="19281"/>
                  <a:pt x="15531" y="19312"/>
                </a:cubicBezTo>
                <a:cubicBezTo>
                  <a:pt x="15562" y="19312"/>
                  <a:pt x="15625" y="19312"/>
                  <a:pt x="15656" y="19281"/>
                </a:cubicBezTo>
                <a:cubicBezTo>
                  <a:pt x="15687" y="19281"/>
                  <a:pt x="15718" y="19312"/>
                  <a:pt x="15750" y="19281"/>
                </a:cubicBezTo>
                <a:cubicBezTo>
                  <a:pt x="15656" y="19281"/>
                  <a:pt x="15562" y="19281"/>
                  <a:pt x="15468" y="19281"/>
                </a:cubicBezTo>
                <a:cubicBezTo>
                  <a:pt x="15437" y="19281"/>
                  <a:pt x="15375" y="19281"/>
                  <a:pt x="15343" y="19281"/>
                </a:cubicBezTo>
                <a:cubicBezTo>
                  <a:pt x="15250" y="19312"/>
                  <a:pt x="15156" y="19312"/>
                  <a:pt x="15062" y="19344"/>
                </a:cubicBezTo>
                <a:cubicBezTo>
                  <a:pt x="14906" y="19375"/>
                  <a:pt x="14781" y="19437"/>
                  <a:pt x="14656" y="19469"/>
                </a:cubicBezTo>
                <a:cubicBezTo>
                  <a:pt x="14531" y="19500"/>
                  <a:pt x="14437" y="19500"/>
                  <a:pt x="14343" y="19562"/>
                </a:cubicBezTo>
                <a:cubicBezTo>
                  <a:pt x="14250" y="19531"/>
                  <a:pt x="14156" y="19594"/>
                  <a:pt x="14062" y="19625"/>
                </a:cubicBezTo>
                <a:cubicBezTo>
                  <a:pt x="14093" y="19625"/>
                  <a:pt x="14093" y="19656"/>
                  <a:pt x="14125" y="19656"/>
                </a:cubicBezTo>
                <a:cubicBezTo>
                  <a:pt x="14093" y="19656"/>
                  <a:pt x="14093" y="19625"/>
                  <a:pt x="14062" y="19625"/>
                </a:cubicBezTo>
                <a:cubicBezTo>
                  <a:pt x="14062" y="19625"/>
                  <a:pt x="14031" y="19594"/>
                  <a:pt x="14031" y="19562"/>
                </a:cubicBezTo>
                <a:cubicBezTo>
                  <a:pt x="14156" y="19531"/>
                  <a:pt x="14281" y="19500"/>
                  <a:pt x="14437" y="19469"/>
                </a:cubicBezTo>
                <a:cubicBezTo>
                  <a:pt x="14375" y="19437"/>
                  <a:pt x="14343" y="19469"/>
                  <a:pt x="14312" y="19469"/>
                </a:cubicBezTo>
                <a:cubicBezTo>
                  <a:pt x="14218" y="19500"/>
                  <a:pt x="14093" y="19531"/>
                  <a:pt x="13968" y="19562"/>
                </a:cubicBezTo>
                <a:cubicBezTo>
                  <a:pt x="13937" y="19531"/>
                  <a:pt x="13906" y="19562"/>
                  <a:pt x="13875" y="19500"/>
                </a:cubicBezTo>
                <a:cubicBezTo>
                  <a:pt x="14062" y="19469"/>
                  <a:pt x="14218" y="19406"/>
                  <a:pt x="14406" y="19375"/>
                </a:cubicBezTo>
                <a:cubicBezTo>
                  <a:pt x="14718" y="19281"/>
                  <a:pt x="15031" y="19187"/>
                  <a:pt x="15343" y="19125"/>
                </a:cubicBezTo>
                <a:cubicBezTo>
                  <a:pt x="15437" y="19094"/>
                  <a:pt x="15562" y="19125"/>
                  <a:pt x="15656" y="19125"/>
                </a:cubicBezTo>
                <a:cubicBezTo>
                  <a:pt x="15687" y="19125"/>
                  <a:pt x="15718" y="19125"/>
                  <a:pt x="15718" y="19156"/>
                </a:cubicBezTo>
                <a:cubicBezTo>
                  <a:pt x="15750" y="19187"/>
                  <a:pt x="15781" y="19156"/>
                  <a:pt x="15781" y="19187"/>
                </a:cubicBezTo>
                <a:cubicBezTo>
                  <a:pt x="15781" y="19156"/>
                  <a:pt x="15750" y="19187"/>
                  <a:pt x="15718" y="19156"/>
                </a:cubicBezTo>
                <a:cubicBezTo>
                  <a:pt x="15687" y="19156"/>
                  <a:pt x="15656" y="19187"/>
                  <a:pt x="15593" y="19187"/>
                </a:cubicBezTo>
                <a:cubicBezTo>
                  <a:pt x="15687" y="19187"/>
                  <a:pt x="15750" y="19187"/>
                  <a:pt x="15812" y="19219"/>
                </a:cubicBezTo>
                <a:cubicBezTo>
                  <a:pt x="15875" y="19281"/>
                  <a:pt x="15968" y="19344"/>
                  <a:pt x="16062" y="19406"/>
                </a:cubicBezTo>
                <a:cubicBezTo>
                  <a:pt x="16093" y="19469"/>
                  <a:pt x="16062" y="19531"/>
                  <a:pt x="16125" y="19562"/>
                </a:cubicBezTo>
                <a:cubicBezTo>
                  <a:pt x="16125" y="19562"/>
                  <a:pt x="16125" y="19562"/>
                  <a:pt x="16125" y="19562"/>
                </a:cubicBezTo>
                <a:cubicBezTo>
                  <a:pt x="16156" y="19562"/>
                  <a:pt x="16156" y="19594"/>
                  <a:pt x="16187" y="19594"/>
                </a:cubicBezTo>
                <a:cubicBezTo>
                  <a:pt x="16156" y="19594"/>
                  <a:pt x="16156" y="19562"/>
                  <a:pt x="16125" y="19562"/>
                </a:cubicBezTo>
                <a:cubicBezTo>
                  <a:pt x="16156" y="19625"/>
                  <a:pt x="16187" y="19719"/>
                  <a:pt x="16093" y="19750"/>
                </a:cubicBezTo>
                <a:cubicBezTo>
                  <a:pt x="16000" y="19812"/>
                  <a:pt x="15937" y="19875"/>
                  <a:pt x="15843" y="19781"/>
                </a:cubicBezTo>
                <a:cubicBezTo>
                  <a:pt x="15843" y="19781"/>
                  <a:pt x="15812" y="19750"/>
                  <a:pt x="15812" y="19812"/>
                </a:cubicBezTo>
                <a:cubicBezTo>
                  <a:pt x="15781" y="19812"/>
                  <a:pt x="15750" y="19844"/>
                  <a:pt x="15812" y="19875"/>
                </a:cubicBezTo>
                <a:cubicBezTo>
                  <a:pt x="15843" y="19875"/>
                  <a:pt x="15875" y="19844"/>
                  <a:pt x="15906" y="19906"/>
                </a:cubicBezTo>
                <a:cubicBezTo>
                  <a:pt x="15781" y="19937"/>
                  <a:pt x="15625" y="19937"/>
                  <a:pt x="15531" y="20000"/>
                </a:cubicBezTo>
                <a:cubicBezTo>
                  <a:pt x="15468" y="20094"/>
                  <a:pt x="15375" y="20062"/>
                  <a:pt x="15343" y="20094"/>
                </a:cubicBezTo>
                <a:cubicBezTo>
                  <a:pt x="15312" y="20094"/>
                  <a:pt x="15312" y="20094"/>
                  <a:pt x="15312" y="20062"/>
                </a:cubicBezTo>
                <a:cubicBezTo>
                  <a:pt x="15312" y="20062"/>
                  <a:pt x="15312" y="20062"/>
                  <a:pt x="15312" y="20062"/>
                </a:cubicBezTo>
                <a:lnTo>
                  <a:pt x="15312" y="20062"/>
                </a:lnTo>
                <a:cubicBezTo>
                  <a:pt x="15375" y="20031"/>
                  <a:pt x="15437" y="20000"/>
                  <a:pt x="15531" y="20000"/>
                </a:cubicBezTo>
                <a:cubicBezTo>
                  <a:pt x="15531" y="20000"/>
                  <a:pt x="15562" y="20000"/>
                  <a:pt x="15562" y="20000"/>
                </a:cubicBezTo>
                <a:cubicBezTo>
                  <a:pt x="15750" y="19969"/>
                  <a:pt x="15906" y="19937"/>
                  <a:pt x="16062" y="19906"/>
                </a:cubicBezTo>
                <a:cubicBezTo>
                  <a:pt x="16156" y="19906"/>
                  <a:pt x="16250" y="19875"/>
                  <a:pt x="16375" y="19875"/>
                </a:cubicBezTo>
                <a:cubicBezTo>
                  <a:pt x="16312" y="19875"/>
                  <a:pt x="16250" y="19875"/>
                  <a:pt x="16187" y="19875"/>
                </a:cubicBezTo>
                <a:cubicBezTo>
                  <a:pt x="16156" y="19875"/>
                  <a:pt x="16156" y="19875"/>
                  <a:pt x="16125" y="19844"/>
                </a:cubicBezTo>
                <a:cubicBezTo>
                  <a:pt x="16125" y="19844"/>
                  <a:pt x="16156" y="19844"/>
                  <a:pt x="16187" y="19812"/>
                </a:cubicBezTo>
                <a:cubicBezTo>
                  <a:pt x="16187" y="19812"/>
                  <a:pt x="16250" y="19812"/>
                  <a:pt x="16218" y="19781"/>
                </a:cubicBezTo>
                <a:cubicBezTo>
                  <a:pt x="16250" y="19719"/>
                  <a:pt x="16281" y="19750"/>
                  <a:pt x="16312" y="19719"/>
                </a:cubicBezTo>
                <a:cubicBezTo>
                  <a:pt x="16406" y="19812"/>
                  <a:pt x="16500" y="19906"/>
                  <a:pt x="16500" y="20031"/>
                </a:cubicBezTo>
                <a:cubicBezTo>
                  <a:pt x="16437" y="20031"/>
                  <a:pt x="16343" y="20031"/>
                  <a:pt x="16281" y="20031"/>
                </a:cubicBezTo>
                <a:cubicBezTo>
                  <a:pt x="16156" y="20062"/>
                  <a:pt x="16031" y="20062"/>
                  <a:pt x="15906" y="20094"/>
                </a:cubicBezTo>
                <a:cubicBezTo>
                  <a:pt x="15500" y="20187"/>
                  <a:pt x="15093" y="20344"/>
                  <a:pt x="14687" y="20437"/>
                </a:cubicBezTo>
                <a:cubicBezTo>
                  <a:pt x="14750" y="20437"/>
                  <a:pt x="14750" y="20469"/>
                  <a:pt x="14781" y="20469"/>
                </a:cubicBezTo>
                <a:cubicBezTo>
                  <a:pt x="15093" y="20375"/>
                  <a:pt x="15375" y="20281"/>
                  <a:pt x="15656" y="20187"/>
                </a:cubicBezTo>
                <a:cubicBezTo>
                  <a:pt x="15750" y="20156"/>
                  <a:pt x="15843" y="20156"/>
                  <a:pt x="15906" y="20125"/>
                </a:cubicBezTo>
                <a:cubicBezTo>
                  <a:pt x="16125" y="20094"/>
                  <a:pt x="16312" y="20094"/>
                  <a:pt x="16500" y="20062"/>
                </a:cubicBezTo>
                <a:cubicBezTo>
                  <a:pt x="16500" y="20062"/>
                  <a:pt x="16500" y="20062"/>
                  <a:pt x="16500" y="20031"/>
                </a:cubicBezTo>
                <a:cubicBezTo>
                  <a:pt x="16500" y="20062"/>
                  <a:pt x="16500" y="20062"/>
                  <a:pt x="16500" y="20062"/>
                </a:cubicBezTo>
                <a:cubicBezTo>
                  <a:pt x="16531" y="20062"/>
                  <a:pt x="16531" y="20062"/>
                  <a:pt x="16531" y="20094"/>
                </a:cubicBezTo>
                <a:cubicBezTo>
                  <a:pt x="16562" y="20094"/>
                  <a:pt x="16562" y="20094"/>
                  <a:pt x="16562" y="20125"/>
                </a:cubicBezTo>
                <a:cubicBezTo>
                  <a:pt x="16562" y="20094"/>
                  <a:pt x="16562" y="20094"/>
                  <a:pt x="16531" y="20094"/>
                </a:cubicBezTo>
                <a:cubicBezTo>
                  <a:pt x="16500" y="20125"/>
                  <a:pt x="16437" y="20094"/>
                  <a:pt x="16406" y="20125"/>
                </a:cubicBezTo>
                <a:cubicBezTo>
                  <a:pt x="16218" y="20156"/>
                  <a:pt x="16000" y="20156"/>
                  <a:pt x="15812" y="20219"/>
                </a:cubicBezTo>
                <a:cubicBezTo>
                  <a:pt x="15750" y="20250"/>
                  <a:pt x="15656" y="20250"/>
                  <a:pt x="15593" y="20281"/>
                </a:cubicBezTo>
                <a:cubicBezTo>
                  <a:pt x="15656" y="20281"/>
                  <a:pt x="15718" y="20281"/>
                  <a:pt x="15750" y="20281"/>
                </a:cubicBezTo>
                <a:cubicBezTo>
                  <a:pt x="15843" y="20250"/>
                  <a:pt x="15937" y="20219"/>
                  <a:pt x="16031" y="20187"/>
                </a:cubicBezTo>
                <a:cubicBezTo>
                  <a:pt x="16156" y="20187"/>
                  <a:pt x="16250" y="20156"/>
                  <a:pt x="16375" y="20156"/>
                </a:cubicBezTo>
                <a:cubicBezTo>
                  <a:pt x="16437" y="20156"/>
                  <a:pt x="16500" y="20156"/>
                  <a:pt x="16562" y="20187"/>
                </a:cubicBezTo>
                <a:cubicBezTo>
                  <a:pt x="16562" y="20187"/>
                  <a:pt x="16562" y="20187"/>
                  <a:pt x="16562" y="20187"/>
                </a:cubicBezTo>
                <a:cubicBezTo>
                  <a:pt x="16531" y="20219"/>
                  <a:pt x="16500" y="20187"/>
                  <a:pt x="16437" y="20187"/>
                </a:cubicBezTo>
                <a:cubicBezTo>
                  <a:pt x="16343" y="20187"/>
                  <a:pt x="16250" y="20219"/>
                  <a:pt x="16125" y="20250"/>
                </a:cubicBezTo>
                <a:cubicBezTo>
                  <a:pt x="16093" y="20250"/>
                  <a:pt x="16031" y="20250"/>
                  <a:pt x="16000" y="20250"/>
                </a:cubicBezTo>
                <a:cubicBezTo>
                  <a:pt x="15843" y="20312"/>
                  <a:pt x="15718" y="20344"/>
                  <a:pt x="15562" y="20406"/>
                </a:cubicBezTo>
                <a:cubicBezTo>
                  <a:pt x="15468" y="20406"/>
                  <a:pt x="15375" y="20437"/>
                  <a:pt x="15281" y="20469"/>
                </a:cubicBezTo>
                <a:cubicBezTo>
                  <a:pt x="15218" y="20469"/>
                  <a:pt x="15187" y="20500"/>
                  <a:pt x="15125" y="20531"/>
                </a:cubicBezTo>
                <a:lnTo>
                  <a:pt x="15125" y="20531"/>
                </a:lnTo>
                <a:cubicBezTo>
                  <a:pt x="15187" y="20531"/>
                  <a:pt x="15250" y="20500"/>
                  <a:pt x="15281" y="20469"/>
                </a:cubicBezTo>
                <a:cubicBezTo>
                  <a:pt x="15312" y="20500"/>
                  <a:pt x="15343" y="20469"/>
                  <a:pt x="15343" y="20469"/>
                </a:cubicBezTo>
                <a:cubicBezTo>
                  <a:pt x="15468" y="20469"/>
                  <a:pt x="15593" y="20406"/>
                  <a:pt x="15687" y="20375"/>
                </a:cubicBezTo>
                <a:cubicBezTo>
                  <a:pt x="15843" y="20344"/>
                  <a:pt x="16000" y="20312"/>
                  <a:pt x="16156" y="20250"/>
                </a:cubicBezTo>
                <a:cubicBezTo>
                  <a:pt x="16312" y="20250"/>
                  <a:pt x="16437" y="20250"/>
                  <a:pt x="16593" y="20250"/>
                </a:cubicBezTo>
                <a:cubicBezTo>
                  <a:pt x="16593" y="20281"/>
                  <a:pt x="16625" y="20344"/>
                  <a:pt x="16625" y="20375"/>
                </a:cubicBezTo>
                <a:cubicBezTo>
                  <a:pt x="16312" y="20406"/>
                  <a:pt x="16031" y="20437"/>
                  <a:pt x="15781" y="20531"/>
                </a:cubicBezTo>
                <a:cubicBezTo>
                  <a:pt x="15812" y="20562"/>
                  <a:pt x="15843" y="20531"/>
                  <a:pt x="15875" y="20531"/>
                </a:cubicBezTo>
                <a:cubicBezTo>
                  <a:pt x="15875" y="20531"/>
                  <a:pt x="15875" y="20531"/>
                  <a:pt x="15875" y="20531"/>
                </a:cubicBezTo>
                <a:cubicBezTo>
                  <a:pt x="15875" y="20531"/>
                  <a:pt x="15875" y="20531"/>
                  <a:pt x="15875" y="20531"/>
                </a:cubicBezTo>
                <a:cubicBezTo>
                  <a:pt x="15875" y="20562"/>
                  <a:pt x="15843" y="20594"/>
                  <a:pt x="15843" y="20594"/>
                </a:cubicBezTo>
                <a:cubicBezTo>
                  <a:pt x="15937" y="20594"/>
                  <a:pt x="15937" y="20594"/>
                  <a:pt x="15937" y="20594"/>
                </a:cubicBezTo>
                <a:cubicBezTo>
                  <a:pt x="15906" y="20594"/>
                  <a:pt x="15906" y="20562"/>
                  <a:pt x="15906" y="20531"/>
                </a:cubicBezTo>
                <a:cubicBezTo>
                  <a:pt x="16031" y="20500"/>
                  <a:pt x="16187" y="20469"/>
                  <a:pt x="16312" y="20437"/>
                </a:cubicBezTo>
                <a:cubicBezTo>
                  <a:pt x="16437" y="20406"/>
                  <a:pt x="16531" y="20437"/>
                  <a:pt x="16625" y="20406"/>
                </a:cubicBezTo>
                <a:cubicBezTo>
                  <a:pt x="16656" y="20406"/>
                  <a:pt x="16687" y="20437"/>
                  <a:pt x="16687" y="20469"/>
                </a:cubicBezTo>
                <a:cubicBezTo>
                  <a:pt x="16656" y="20469"/>
                  <a:pt x="16593" y="20469"/>
                  <a:pt x="16531" y="20469"/>
                </a:cubicBezTo>
                <a:cubicBezTo>
                  <a:pt x="16437" y="20469"/>
                  <a:pt x="16375" y="20500"/>
                  <a:pt x="16281" y="20500"/>
                </a:cubicBezTo>
                <a:cubicBezTo>
                  <a:pt x="16281" y="20531"/>
                  <a:pt x="16250" y="20500"/>
                  <a:pt x="16250" y="20531"/>
                </a:cubicBezTo>
                <a:cubicBezTo>
                  <a:pt x="16250" y="20531"/>
                  <a:pt x="16250" y="20531"/>
                  <a:pt x="16250" y="20531"/>
                </a:cubicBezTo>
                <a:cubicBezTo>
                  <a:pt x="16250" y="20562"/>
                  <a:pt x="16281" y="20531"/>
                  <a:pt x="16281" y="20531"/>
                </a:cubicBezTo>
                <a:cubicBezTo>
                  <a:pt x="16406" y="20500"/>
                  <a:pt x="16531" y="20500"/>
                  <a:pt x="16656" y="20531"/>
                </a:cubicBezTo>
                <a:cubicBezTo>
                  <a:pt x="16687" y="20531"/>
                  <a:pt x="16687" y="20531"/>
                  <a:pt x="16718" y="20500"/>
                </a:cubicBezTo>
                <a:cubicBezTo>
                  <a:pt x="16750" y="20531"/>
                  <a:pt x="16781" y="20562"/>
                  <a:pt x="16843" y="20531"/>
                </a:cubicBezTo>
                <a:cubicBezTo>
                  <a:pt x="16843" y="20531"/>
                  <a:pt x="16875" y="20562"/>
                  <a:pt x="16875" y="20531"/>
                </a:cubicBezTo>
                <a:cubicBezTo>
                  <a:pt x="16875" y="20500"/>
                  <a:pt x="16875" y="20500"/>
                  <a:pt x="16875" y="20500"/>
                </a:cubicBezTo>
                <a:cubicBezTo>
                  <a:pt x="16781" y="20437"/>
                  <a:pt x="16750" y="20344"/>
                  <a:pt x="16750" y="20250"/>
                </a:cubicBezTo>
                <a:cubicBezTo>
                  <a:pt x="16718" y="20187"/>
                  <a:pt x="16687" y="20125"/>
                  <a:pt x="16656" y="20094"/>
                </a:cubicBezTo>
                <a:cubicBezTo>
                  <a:pt x="16625" y="20000"/>
                  <a:pt x="16625" y="20000"/>
                  <a:pt x="16718" y="19969"/>
                </a:cubicBezTo>
                <a:cubicBezTo>
                  <a:pt x="16718" y="20000"/>
                  <a:pt x="16750" y="20031"/>
                  <a:pt x="16718" y="20062"/>
                </a:cubicBezTo>
                <a:cubicBezTo>
                  <a:pt x="16687" y="20125"/>
                  <a:pt x="16750" y="20094"/>
                  <a:pt x="16781" y="20125"/>
                </a:cubicBezTo>
                <a:cubicBezTo>
                  <a:pt x="16781" y="20156"/>
                  <a:pt x="16812" y="20187"/>
                  <a:pt x="16843" y="20219"/>
                </a:cubicBezTo>
                <a:cubicBezTo>
                  <a:pt x="16875" y="20281"/>
                  <a:pt x="16875" y="20375"/>
                  <a:pt x="16906" y="20437"/>
                </a:cubicBezTo>
                <a:cubicBezTo>
                  <a:pt x="16843" y="20469"/>
                  <a:pt x="16875" y="20500"/>
                  <a:pt x="16906" y="20500"/>
                </a:cubicBezTo>
                <a:cubicBezTo>
                  <a:pt x="16906" y="20531"/>
                  <a:pt x="16937" y="20531"/>
                  <a:pt x="16906" y="20562"/>
                </a:cubicBezTo>
                <a:cubicBezTo>
                  <a:pt x="16906" y="20562"/>
                  <a:pt x="16906" y="20594"/>
                  <a:pt x="16906" y="20594"/>
                </a:cubicBezTo>
                <a:cubicBezTo>
                  <a:pt x="16968" y="20594"/>
                  <a:pt x="16968" y="20594"/>
                  <a:pt x="16968" y="20594"/>
                </a:cubicBezTo>
                <a:cubicBezTo>
                  <a:pt x="16968" y="20594"/>
                  <a:pt x="16968" y="20594"/>
                  <a:pt x="16968" y="20594"/>
                </a:cubicBezTo>
                <a:cubicBezTo>
                  <a:pt x="16937" y="20562"/>
                  <a:pt x="17000" y="20562"/>
                  <a:pt x="17000" y="20531"/>
                </a:cubicBezTo>
                <a:cubicBezTo>
                  <a:pt x="17000" y="20531"/>
                  <a:pt x="17031" y="20531"/>
                  <a:pt x="17031" y="20531"/>
                </a:cubicBezTo>
                <a:cubicBezTo>
                  <a:pt x="17031" y="20562"/>
                  <a:pt x="17031" y="20562"/>
                  <a:pt x="17031" y="20594"/>
                </a:cubicBezTo>
                <a:cubicBezTo>
                  <a:pt x="17031" y="20594"/>
                  <a:pt x="17031" y="20594"/>
                  <a:pt x="17031" y="20594"/>
                </a:cubicBezTo>
                <a:cubicBezTo>
                  <a:pt x="17093" y="20594"/>
                  <a:pt x="17093" y="20594"/>
                  <a:pt x="17093" y="20594"/>
                </a:cubicBezTo>
                <a:cubicBezTo>
                  <a:pt x="17062" y="20562"/>
                  <a:pt x="17062" y="20531"/>
                  <a:pt x="17125" y="20531"/>
                </a:cubicBezTo>
                <a:cubicBezTo>
                  <a:pt x="17125" y="20531"/>
                  <a:pt x="17125" y="20500"/>
                  <a:pt x="17125" y="20500"/>
                </a:cubicBezTo>
                <a:cubicBezTo>
                  <a:pt x="17125" y="20500"/>
                  <a:pt x="17125" y="20531"/>
                  <a:pt x="17125" y="20531"/>
                </a:cubicBezTo>
                <a:cubicBezTo>
                  <a:pt x="17125" y="20531"/>
                  <a:pt x="17125" y="20531"/>
                  <a:pt x="17156" y="20531"/>
                </a:cubicBezTo>
                <a:cubicBezTo>
                  <a:pt x="17156" y="20562"/>
                  <a:pt x="17156" y="20531"/>
                  <a:pt x="17156" y="20531"/>
                </a:cubicBezTo>
                <a:cubicBezTo>
                  <a:pt x="17156" y="20531"/>
                  <a:pt x="17156" y="20531"/>
                  <a:pt x="17156" y="20531"/>
                </a:cubicBezTo>
                <a:cubicBezTo>
                  <a:pt x="17156" y="20531"/>
                  <a:pt x="17187" y="20531"/>
                  <a:pt x="17187" y="20500"/>
                </a:cubicBezTo>
                <a:cubicBezTo>
                  <a:pt x="17187" y="20500"/>
                  <a:pt x="17187" y="20500"/>
                  <a:pt x="17218" y="20500"/>
                </a:cubicBezTo>
                <a:cubicBezTo>
                  <a:pt x="17218" y="20531"/>
                  <a:pt x="17218" y="20531"/>
                  <a:pt x="17250" y="20531"/>
                </a:cubicBezTo>
                <a:cubicBezTo>
                  <a:pt x="17281" y="20562"/>
                  <a:pt x="17281" y="20562"/>
                  <a:pt x="17250" y="20562"/>
                </a:cubicBezTo>
                <a:cubicBezTo>
                  <a:pt x="17218" y="20562"/>
                  <a:pt x="17218" y="20594"/>
                  <a:pt x="17187" y="20594"/>
                </a:cubicBezTo>
                <a:cubicBezTo>
                  <a:pt x="17437" y="20594"/>
                  <a:pt x="17437" y="20594"/>
                  <a:pt x="17437" y="20594"/>
                </a:cubicBezTo>
                <a:cubicBezTo>
                  <a:pt x="17437" y="20594"/>
                  <a:pt x="17406" y="20562"/>
                  <a:pt x="17406" y="20562"/>
                </a:cubicBezTo>
                <a:cubicBezTo>
                  <a:pt x="17406" y="20531"/>
                  <a:pt x="17406" y="20500"/>
                  <a:pt x="17406" y="20469"/>
                </a:cubicBezTo>
                <a:cubicBezTo>
                  <a:pt x="17406" y="20500"/>
                  <a:pt x="17437" y="20500"/>
                  <a:pt x="17437" y="20500"/>
                </a:cubicBezTo>
                <a:cubicBezTo>
                  <a:pt x="17468" y="20562"/>
                  <a:pt x="17500" y="20531"/>
                  <a:pt x="17500" y="20531"/>
                </a:cubicBezTo>
                <a:cubicBezTo>
                  <a:pt x="17531" y="20500"/>
                  <a:pt x="17562" y="20469"/>
                  <a:pt x="17593" y="20500"/>
                </a:cubicBezTo>
                <a:cubicBezTo>
                  <a:pt x="17625" y="20531"/>
                  <a:pt x="17625" y="20500"/>
                  <a:pt x="17625" y="20500"/>
                </a:cubicBezTo>
                <a:cubicBezTo>
                  <a:pt x="17625" y="20469"/>
                  <a:pt x="17593" y="20469"/>
                  <a:pt x="17625" y="20469"/>
                </a:cubicBezTo>
                <a:cubicBezTo>
                  <a:pt x="17687" y="20469"/>
                  <a:pt x="17718" y="20406"/>
                  <a:pt x="17781" y="20469"/>
                </a:cubicBezTo>
                <a:cubicBezTo>
                  <a:pt x="17781" y="20469"/>
                  <a:pt x="17812" y="20469"/>
                  <a:pt x="17812" y="20437"/>
                </a:cubicBezTo>
                <a:cubicBezTo>
                  <a:pt x="17781" y="20406"/>
                  <a:pt x="17718" y="20437"/>
                  <a:pt x="17718" y="20375"/>
                </a:cubicBezTo>
                <a:cubicBezTo>
                  <a:pt x="17718" y="20281"/>
                  <a:pt x="17812" y="20344"/>
                  <a:pt x="17875" y="20344"/>
                </a:cubicBezTo>
                <a:cubicBezTo>
                  <a:pt x="17843" y="20312"/>
                  <a:pt x="17812" y="20312"/>
                  <a:pt x="17781" y="20312"/>
                </a:cubicBezTo>
                <a:cubicBezTo>
                  <a:pt x="17750" y="20281"/>
                  <a:pt x="17750" y="20281"/>
                  <a:pt x="17781" y="20250"/>
                </a:cubicBezTo>
                <a:cubicBezTo>
                  <a:pt x="17781" y="20250"/>
                  <a:pt x="17812" y="20219"/>
                  <a:pt x="17812" y="20219"/>
                </a:cubicBezTo>
                <a:cubicBezTo>
                  <a:pt x="17812" y="20219"/>
                  <a:pt x="17812" y="20250"/>
                  <a:pt x="17843" y="20250"/>
                </a:cubicBezTo>
                <a:cubicBezTo>
                  <a:pt x="17937" y="20281"/>
                  <a:pt x="17937" y="20281"/>
                  <a:pt x="17906" y="20406"/>
                </a:cubicBezTo>
                <a:cubicBezTo>
                  <a:pt x="17875" y="20469"/>
                  <a:pt x="17812" y="20531"/>
                  <a:pt x="17812" y="20594"/>
                </a:cubicBezTo>
                <a:cubicBezTo>
                  <a:pt x="17843" y="20594"/>
                  <a:pt x="17843" y="20594"/>
                  <a:pt x="17843" y="20594"/>
                </a:cubicBezTo>
                <a:cubicBezTo>
                  <a:pt x="17843" y="20594"/>
                  <a:pt x="17843" y="20594"/>
                  <a:pt x="17843" y="20562"/>
                </a:cubicBezTo>
                <a:cubicBezTo>
                  <a:pt x="17875" y="20531"/>
                  <a:pt x="17906" y="20531"/>
                  <a:pt x="17937" y="20531"/>
                </a:cubicBezTo>
                <a:cubicBezTo>
                  <a:pt x="17937" y="20531"/>
                  <a:pt x="17968" y="20531"/>
                  <a:pt x="17968" y="20562"/>
                </a:cubicBezTo>
                <a:cubicBezTo>
                  <a:pt x="17968" y="20562"/>
                  <a:pt x="17937" y="20594"/>
                  <a:pt x="17937" y="20562"/>
                </a:cubicBezTo>
                <a:cubicBezTo>
                  <a:pt x="17906" y="20562"/>
                  <a:pt x="17906" y="20594"/>
                  <a:pt x="17906" y="20594"/>
                </a:cubicBezTo>
                <a:cubicBezTo>
                  <a:pt x="17937" y="20594"/>
                  <a:pt x="17937" y="20594"/>
                  <a:pt x="17937" y="20594"/>
                </a:cubicBezTo>
                <a:cubicBezTo>
                  <a:pt x="17937" y="20594"/>
                  <a:pt x="17937" y="20594"/>
                  <a:pt x="17937" y="20594"/>
                </a:cubicBezTo>
                <a:cubicBezTo>
                  <a:pt x="17937" y="20594"/>
                  <a:pt x="17937" y="20594"/>
                  <a:pt x="17937" y="20594"/>
                </a:cubicBezTo>
                <a:cubicBezTo>
                  <a:pt x="18031" y="20594"/>
                  <a:pt x="18031" y="20594"/>
                  <a:pt x="18031" y="20594"/>
                </a:cubicBezTo>
                <a:cubicBezTo>
                  <a:pt x="18000" y="20562"/>
                  <a:pt x="17968" y="20594"/>
                  <a:pt x="17968" y="20562"/>
                </a:cubicBezTo>
                <a:cubicBezTo>
                  <a:pt x="18000" y="20500"/>
                  <a:pt x="18031" y="20562"/>
                  <a:pt x="18031" y="20531"/>
                </a:cubicBezTo>
                <a:cubicBezTo>
                  <a:pt x="18093" y="20500"/>
                  <a:pt x="18125" y="20531"/>
                  <a:pt x="18156" y="20531"/>
                </a:cubicBezTo>
                <a:cubicBezTo>
                  <a:pt x="18156" y="20531"/>
                  <a:pt x="18187" y="20562"/>
                  <a:pt x="18187" y="20562"/>
                </a:cubicBezTo>
                <a:cubicBezTo>
                  <a:pt x="18187" y="20562"/>
                  <a:pt x="18156" y="20594"/>
                  <a:pt x="18156" y="20594"/>
                </a:cubicBezTo>
                <a:cubicBezTo>
                  <a:pt x="18156" y="20594"/>
                  <a:pt x="18156" y="20594"/>
                  <a:pt x="18125" y="20594"/>
                </a:cubicBezTo>
                <a:cubicBezTo>
                  <a:pt x="18125" y="20562"/>
                  <a:pt x="18093" y="20562"/>
                  <a:pt x="18062" y="20594"/>
                </a:cubicBezTo>
                <a:close/>
                <a:moveTo>
                  <a:pt x="18781" y="20594"/>
                </a:moveTo>
                <a:cubicBezTo>
                  <a:pt x="18781" y="20594"/>
                  <a:pt x="18781" y="20594"/>
                  <a:pt x="18781" y="20594"/>
                </a:cubicBezTo>
                <a:cubicBezTo>
                  <a:pt x="18875" y="20594"/>
                  <a:pt x="18875" y="20594"/>
                  <a:pt x="18875" y="20594"/>
                </a:cubicBezTo>
                <a:cubicBezTo>
                  <a:pt x="18875" y="20594"/>
                  <a:pt x="18875" y="20594"/>
                  <a:pt x="18875" y="20594"/>
                </a:cubicBezTo>
                <a:cubicBezTo>
                  <a:pt x="18843" y="20531"/>
                  <a:pt x="18812" y="20531"/>
                  <a:pt x="18781" y="20594"/>
                </a:cubicBezTo>
                <a:close/>
                <a:moveTo>
                  <a:pt x="18250" y="20594"/>
                </a:moveTo>
                <a:cubicBezTo>
                  <a:pt x="18281" y="20594"/>
                  <a:pt x="18281" y="20594"/>
                  <a:pt x="18281" y="20594"/>
                </a:cubicBezTo>
                <a:cubicBezTo>
                  <a:pt x="18281" y="20594"/>
                  <a:pt x="18281" y="20562"/>
                  <a:pt x="18281" y="20562"/>
                </a:cubicBezTo>
                <a:cubicBezTo>
                  <a:pt x="18250" y="20562"/>
                  <a:pt x="18250" y="20562"/>
                  <a:pt x="18250" y="20594"/>
                </a:cubicBezTo>
                <a:close/>
                <a:moveTo>
                  <a:pt x="16437" y="20594"/>
                </a:moveTo>
                <a:cubicBezTo>
                  <a:pt x="16468" y="20594"/>
                  <a:pt x="16468" y="20594"/>
                  <a:pt x="16468" y="20594"/>
                </a:cubicBezTo>
                <a:cubicBezTo>
                  <a:pt x="16468" y="20594"/>
                  <a:pt x="16468" y="20594"/>
                  <a:pt x="16468" y="20562"/>
                </a:cubicBezTo>
                <a:cubicBezTo>
                  <a:pt x="16437" y="20594"/>
                  <a:pt x="16437" y="20594"/>
                  <a:pt x="16437" y="20594"/>
                </a:cubicBezTo>
                <a:close/>
                <a:moveTo>
                  <a:pt x="16343" y="20594"/>
                </a:moveTo>
                <a:cubicBezTo>
                  <a:pt x="16375" y="20594"/>
                  <a:pt x="16375" y="20594"/>
                  <a:pt x="16375" y="20594"/>
                </a:cubicBezTo>
                <a:cubicBezTo>
                  <a:pt x="16375" y="20594"/>
                  <a:pt x="16375" y="20594"/>
                  <a:pt x="16375" y="20594"/>
                </a:cubicBezTo>
                <a:cubicBezTo>
                  <a:pt x="16375" y="20562"/>
                  <a:pt x="16343" y="20562"/>
                  <a:pt x="16343" y="20594"/>
                </a:cubicBezTo>
                <a:close/>
                <a:moveTo>
                  <a:pt x="343" y="20531"/>
                </a:moveTo>
                <a:cubicBezTo>
                  <a:pt x="250" y="20500"/>
                  <a:pt x="156" y="20500"/>
                  <a:pt x="93" y="20500"/>
                </a:cubicBezTo>
                <a:cubicBezTo>
                  <a:pt x="62" y="20500"/>
                  <a:pt x="31" y="20469"/>
                  <a:pt x="31" y="20500"/>
                </a:cubicBezTo>
                <a:cubicBezTo>
                  <a:pt x="31" y="20531"/>
                  <a:pt x="62" y="20531"/>
                  <a:pt x="62" y="20531"/>
                </a:cubicBezTo>
                <a:cubicBezTo>
                  <a:pt x="187" y="20531"/>
                  <a:pt x="312" y="20594"/>
                  <a:pt x="437" y="20594"/>
                </a:cubicBezTo>
                <a:cubicBezTo>
                  <a:pt x="437" y="20594"/>
                  <a:pt x="437" y="20594"/>
                  <a:pt x="437" y="20594"/>
                </a:cubicBezTo>
                <a:cubicBezTo>
                  <a:pt x="468" y="20594"/>
                  <a:pt x="468" y="20594"/>
                  <a:pt x="468" y="20594"/>
                </a:cubicBezTo>
                <a:cubicBezTo>
                  <a:pt x="625" y="20594"/>
                  <a:pt x="625" y="20594"/>
                  <a:pt x="625" y="20594"/>
                </a:cubicBezTo>
                <a:cubicBezTo>
                  <a:pt x="562" y="20594"/>
                  <a:pt x="500" y="20562"/>
                  <a:pt x="468" y="20562"/>
                </a:cubicBezTo>
                <a:cubicBezTo>
                  <a:pt x="437" y="20531"/>
                  <a:pt x="375" y="20562"/>
                  <a:pt x="343" y="20531"/>
                </a:cubicBezTo>
                <a:close/>
                <a:moveTo>
                  <a:pt x="16156" y="20562"/>
                </a:moveTo>
                <a:cubicBezTo>
                  <a:pt x="16156" y="20562"/>
                  <a:pt x="16156" y="20594"/>
                  <a:pt x="16156" y="20594"/>
                </a:cubicBezTo>
                <a:cubicBezTo>
                  <a:pt x="16187" y="20594"/>
                  <a:pt x="16187" y="20594"/>
                  <a:pt x="16187" y="20594"/>
                </a:cubicBezTo>
                <a:cubicBezTo>
                  <a:pt x="16187" y="20594"/>
                  <a:pt x="16156" y="20594"/>
                  <a:pt x="16156" y="20562"/>
                </a:cubicBezTo>
                <a:close/>
                <a:moveTo>
                  <a:pt x="17625" y="20562"/>
                </a:moveTo>
                <a:cubicBezTo>
                  <a:pt x="17593" y="20594"/>
                  <a:pt x="17593" y="20594"/>
                  <a:pt x="17593" y="20594"/>
                </a:cubicBezTo>
                <a:cubicBezTo>
                  <a:pt x="17687" y="20594"/>
                  <a:pt x="17687" y="20594"/>
                  <a:pt x="17687" y="20594"/>
                </a:cubicBezTo>
                <a:cubicBezTo>
                  <a:pt x="17656" y="20562"/>
                  <a:pt x="17625" y="20562"/>
                  <a:pt x="17625" y="20562"/>
                </a:cubicBezTo>
                <a:close/>
                <a:moveTo>
                  <a:pt x="17500" y="20594"/>
                </a:moveTo>
                <a:cubicBezTo>
                  <a:pt x="17500" y="20594"/>
                  <a:pt x="17500" y="20594"/>
                  <a:pt x="17500" y="20562"/>
                </a:cubicBezTo>
                <a:cubicBezTo>
                  <a:pt x="17500" y="20594"/>
                  <a:pt x="17500" y="20594"/>
                  <a:pt x="17468" y="20594"/>
                </a:cubicBezTo>
                <a:lnTo>
                  <a:pt x="17500" y="20594"/>
                </a:lnTo>
                <a:close/>
                <a:moveTo>
                  <a:pt x="4312" y="20406"/>
                </a:moveTo>
                <a:cubicBezTo>
                  <a:pt x="4156" y="20281"/>
                  <a:pt x="3968" y="20187"/>
                  <a:pt x="3812" y="20094"/>
                </a:cubicBezTo>
                <a:cubicBezTo>
                  <a:pt x="3531" y="19875"/>
                  <a:pt x="3187" y="19719"/>
                  <a:pt x="2843" y="19625"/>
                </a:cubicBezTo>
                <a:cubicBezTo>
                  <a:pt x="2687" y="19594"/>
                  <a:pt x="2531" y="19562"/>
                  <a:pt x="2406" y="19500"/>
                </a:cubicBezTo>
                <a:cubicBezTo>
                  <a:pt x="2375" y="19469"/>
                  <a:pt x="2343" y="19469"/>
                  <a:pt x="2343" y="19469"/>
                </a:cubicBezTo>
                <a:cubicBezTo>
                  <a:pt x="2343" y="19469"/>
                  <a:pt x="2312" y="19469"/>
                  <a:pt x="2312" y="19469"/>
                </a:cubicBezTo>
                <a:cubicBezTo>
                  <a:pt x="2312" y="19469"/>
                  <a:pt x="2312" y="19469"/>
                  <a:pt x="2281" y="19469"/>
                </a:cubicBezTo>
                <a:cubicBezTo>
                  <a:pt x="2218" y="19437"/>
                  <a:pt x="2156" y="19437"/>
                  <a:pt x="2093" y="19406"/>
                </a:cubicBezTo>
                <a:cubicBezTo>
                  <a:pt x="1875" y="19344"/>
                  <a:pt x="1687" y="19312"/>
                  <a:pt x="1468" y="19250"/>
                </a:cubicBezTo>
                <a:cubicBezTo>
                  <a:pt x="1218" y="19187"/>
                  <a:pt x="937" y="19187"/>
                  <a:pt x="687" y="19125"/>
                </a:cubicBezTo>
                <a:cubicBezTo>
                  <a:pt x="500" y="19094"/>
                  <a:pt x="281" y="19094"/>
                  <a:pt x="93" y="19031"/>
                </a:cubicBezTo>
                <a:cubicBezTo>
                  <a:pt x="62" y="19031"/>
                  <a:pt x="31" y="19031"/>
                  <a:pt x="31" y="19062"/>
                </a:cubicBezTo>
                <a:cubicBezTo>
                  <a:pt x="31" y="19094"/>
                  <a:pt x="31" y="19094"/>
                  <a:pt x="62" y="19094"/>
                </a:cubicBezTo>
                <a:cubicBezTo>
                  <a:pt x="156" y="19125"/>
                  <a:pt x="250" y="19125"/>
                  <a:pt x="343" y="19156"/>
                </a:cubicBezTo>
                <a:cubicBezTo>
                  <a:pt x="531" y="19156"/>
                  <a:pt x="750" y="19187"/>
                  <a:pt x="937" y="19219"/>
                </a:cubicBezTo>
                <a:cubicBezTo>
                  <a:pt x="1187" y="19250"/>
                  <a:pt x="1406" y="19312"/>
                  <a:pt x="1625" y="19344"/>
                </a:cubicBezTo>
                <a:cubicBezTo>
                  <a:pt x="1843" y="19406"/>
                  <a:pt x="2062" y="19437"/>
                  <a:pt x="2281" y="19531"/>
                </a:cubicBezTo>
                <a:cubicBezTo>
                  <a:pt x="2531" y="19625"/>
                  <a:pt x="2812" y="19687"/>
                  <a:pt x="3093" y="19781"/>
                </a:cubicBezTo>
                <a:cubicBezTo>
                  <a:pt x="3250" y="19844"/>
                  <a:pt x="3406" y="19906"/>
                  <a:pt x="3531" y="19969"/>
                </a:cubicBezTo>
                <a:cubicBezTo>
                  <a:pt x="3718" y="20094"/>
                  <a:pt x="3906" y="20219"/>
                  <a:pt x="4093" y="20344"/>
                </a:cubicBezTo>
                <a:cubicBezTo>
                  <a:pt x="4218" y="20437"/>
                  <a:pt x="4375" y="20500"/>
                  <a:pt x="4500" y="20594"/>
                </a:cubicBezTo>
                <a:cubicBezTo>
                  <a:pt x="4656" y="20594"/>
                  <a:pt x="4656" y="20594"/>
                  <a:pt x="4656" y="20594"/>
                </a:cubicBezTo>
                <a:cubicBezTo>
                  <a:pt x="4625" y="20594"/>
                  <a:pt x="4593" y="20562"/>
                  <a:pt x="4593" y="20562"/>
                </a:cubicBezTo>
                <a:cubicBezTo>
                  <a:pt x="4500" y="20500"/>
                  <a:pt x="4406" y="20437"/>
                  <a:pt x="4312" y="20406"/>
                </a:cubicBezTo>
                <a:close/>
                <a:moveTo>
                  <a:pt x="4500" y="20125"/>
                </a:moveTo>
                <a:cubicBezTo>
                  <a:pt x="4218" y="19969"/>
                  <a:pt x="3968" y="19812"/>
                  <a:pt x="3687" y="19656"/>
                </a:cubicBezTo>
                <a:cubicBezTo>
                  <a:pt x="3468" y="19562"/>
                  <a:pt x="3250" y="19531"/>
                  <a:pt x="3031" y="19469"/>
                </a:cubicBezTo>
                <a:cubicBezTo>
                  <a:pt x="2812" y="19406"/>
                  <a:pt x="2593" y="19344"/>
                  <a:pt x="2343" y="19312"/>
                </a:cubicBezTo>
                <a:cubicBezTo>
                  <a:pt x="2187" y="19250"/>
                  <a:pt x="2031" y="19187"/>
                  <a:pt x="1875" y="19156"/>
                </a:cubicBezTo>
                <a:cubicBezTo>
                  <a:pt x="1656" y="19094"/>
                  <a:pt x="1437" y="19062"/>
                  <a:pt x="1218" y="19000"/>
                </a:cubicBezTo>
                <a:cubicBezTo>
                  <a:pt x="1062" y="19000"/>
                  <a:pt x="906" y="18969"/>
                  <a:pt x="750" y="18937"/>
                </a:cubicBezTo>
                <a:cubicBezTo>
                  <a:pt x="656" y="18937"/>
                  <a:pt x="593" y="18937"/>
                  <a:pt x="500" y="18906"/>
                </a:cubicBezTo>
                <a:cubicBezTo>
                  <a:pt x="375" y="18906"/>
                  <a:pt x="218" y="18875"/>
                  <a:pt x="93" y="18875"/>
                </a:cubicBezTo>
                <a:cubicBezTo>
                  <a:pt x="62" y="18844"/>
                  <a:pt x="31" y="18844"/>
                  <a:pt x="31" y="18875"/>
                </a:cubicBezTo>
                <a:cubicBezTo>
                  <a:pt x="31" y="18906"/>
                  <a:pt x="31" y="18937"/>
                  <a:pt x="62" y="18937"/>
                </a:cubicBezTo>
                <a:cubicBezTo>
                  <a:pt x="93" y="18937"/>
                  <a:pt x="156" y="18937"/>
                  <a:pt x="187" y="18937"/>
                </a:cubicBezTo>
                <a:cubicBezTo>
                  <a:pt x="375" y="18937"/>
                  <a:pt x="531" y="19000"/>
                  <a:pt x="718" y="19000"/>
                </a:cubicBezTo>
                <a:cubicBezTo>
                  <a:pt x="1031" y="19031"/>
                  <a:pt x="1312" y="19094"/>
                  <a:pt x="1625" y="19156"/>
                </a:cubicBezTo>
                <a:cubicBezTo>
                  <a:pt x="1843" y="19187"/>
                  <a:pt x="2062" y="19250"/>
                  <a:pt x="2281" y="19312"/>
                </a:cubicBezTo>
                <a:cubicBezTo>
                  <a:pt x="2312" y="19344"/>
                  <a:pt x="2343" y="19344"/>
                  <a:pt x="2375" y="19375"/>
                </a:cubicBezTo>
                <a:cubicBezTo>
                  <a:pt x="2343" y="19437"/>
                  <a:pt x="2312" y="19406"/>
                  <a:pt x="2281" y="19375"/>
                </a:cubicBezTo>
                <a:cubicBezTo>
                  <a:pt x="2187" y="19375"/>
                  <a:pt x="2093" y="19312"/>
                  <a:pt x="2000" y="19312"/>
                </a:cubicBezTo>
                <a:cubicBezTo>
                  <a:pt x="1875" y="19281"/>
                  <a:pt x="1750" y="19250"/>
                  <a:pt x="1593" y="19219"/>
                </a:cubicBezTo>
                <a:cubicBezTo>
                  <a:pt x="1625" y="19219"/>
                  <a:pt x="1625" y="19219"/>
                  <a:pt x="1656" y="19219"/>
                </a:cubicBezTo>
                <a:cubicBezTo>
                  <a:pt x="1750" y="19219"/>
                  <a:pt x="1843" y="19250"/>
                  <a:pt x="1968" y="19281"/>
                </a:cubicBezTo>
                <a:lnTo>
                  <a:pt x="1968" y="19281"/>
                </a:lnTo>
                <a:cubicBezTo>
                  <a:pt x="1968" y="19281"/>
                  <a:pt x="2000" y="19281"/>
                  <a:pt x="2000" y="19312"/>
                </a:cubicBezTo>
                <a:cubicBezTo>
                  <a:pt x="2000" y="19312"/>
                  <a:pt x="2031" y="19344"/>
                  <a:pt x="2031" y="19344"/>
                </a:cubicBezTo>
                <a:cubicBezTo>
                  <a:pt x="2156" y="19375"/>
                  <a:pt x="2250" y="19406"/>
                  <a:pt x="2343" y="19437"/>
                </a:cubicBezTo>
                <a:cubicBezTo>
                  <a:pt x="2406" y="19469"/>
                  <a:pt x="2468" y="19469"/>
                  <a:pt x="2562" y="19500"/>
                </a:cubicBezTo>
                <a:cubicBezTo>
                  <a:pt x="2500" y="19437"/>
                  <a:pt x="2406" y="19469"/>
                  <a:pt x="2406" y="19375"/>
                </a:cubicBezTo>
                <a:cubicBezTo>
                  <a:pt x="2531" y="19375"/>
                  <a:pt x="2656" y="19437"/>
                  <a:pt x="2781" y="19469"/>
                </a:cubicBezTo>
                <a:cubicBezTo>
                  <a:pt x="2937" y="19500"/>
                  <a:pt x="3093" y="19562"/>
                  <a:pt x="3250" y="19594"/>
                </a:cubicBezTo>
                <a:cubicBezTo>
                  <a:pt x="3437" y="19625"/>
                  <a:pt x="3625" y="19719"/>
                  <a:pt x="3812" y="19781"/>
                </a:cubicBezTo>
                <a:cubicBezTo>
                  <a:pt x="4031" y="19906"/>
                  <a:pt x="4218" y="20031"/>
                  <a:pt x="4437" y="20156"/>
                </a:cubicBezTo>
                <a:cubicBezTo>
                  <a:pt x="4656" y="20312"/>
                  <a:pt x="4875" y="20437"/>
                  <a:pt x="5125" y="20562"/>
                </a:cubicBezTo>
                <a:cubicBezTo>
                  <a:pt x="5156" y="20562"/>
                  <a:pt x="5187" y="20562"/>
                  <a:pt x="5218" y="20594"/>
                </a:cubicBezTo>
                <a:cubicBezTo>
                  <a:pt x="5406" y="20594"/>
                  <a:pt x="5406" y="20594"/>
                  <a:pt x="5406" y="20594"/>
                </a:cubicBezTo>
                <a:cubicBezTo>
                  <a:pt x="5218" y="20562"/>
                  <a:pt x="5062" y="20437"/>
                  <a:pt x="4906" y="20375"/>
                </a:cubicBezTo>
                <a:cubicBezTo>
                  <a:pt x="4750" y="20312"/>
                  <a:pt x="4625" y="20219"/>
                  <a:pt x="4500" y="20125"/>
                </a:cubicBezTo>
                <a:close/>
                <a:moveTo>
                  <a:pt x="2281" y="20094"/>
                </a:moveTo>
                <a:cubicBezTo>
                  <a:pt x="2093" y="20031"/>
                  <a:pt x="1937" y="19969"/>
                  <a:pt x="1781" y="19937"/>
                </a:cubicBezTo>
                <a:cubicBezTo>
                  <a:pt x="1656" y="19906"/>
                  <a:pt x="1531" y="19844"/>
                  <a:pt x="1406" y="19844"/>
                </a:cubicBezTo>
                <a:cubicBezTo>
                  <a:pt x="1281" y="19812"/>
                  <a:pt x="1156" y="19781"/>
                  <a:pt x="1031" y="19750"/>
                </a:cubicBezTo>
                <a:cubicBezTo>
                  <a:pt x="906" y="19719"/>
                  <a:pt x="781" y="19687"/>
                  <a:pt x="625" y="19687"/>
                </a:cubicBezTo>
                <a:cubicBezTo>
                  <a:pt x="437" y="19656"/>
                  <a:pt x="250" y="19625"/>
                  <a:pt x="31" y="19594"/>
                </a:cubicBezTo>
                <a:cubicBezTo>
                  <a:pt x="0" y="19687"/>
                  <a:pt x="62" y="19687"/>
                  <a:pt x="125" y="19687"/>
                </a:cubicBezTo>
                <a:cubicBezTo>
                  <a:pt x="281" y="19719"/>
                  <a:pt x="437" y="19719"/>
                  <a:pt x="625" y="19750"/>
                </a:cubicBezTo>
                <a:cubicBezTo>
                  <a:pt x="843" y="19781"/>
                  <a:pt x="1062" y="19844"/>
                  <a:pt x="1281" y="19875"/>
                </a:cubicBezTo>
                <a:cubicBezTo>
                  <a:pt x="1375" y="19906"/>
                  <a:pt x="1468" y="19906"/>
                  <a:pt x="1562" y="19937"/>
                </a:cubicBezTo>
                <a:cubicBezTo>
                  <a:pt x="1812" y="20000"/>
                  <a:pt x="2031" y="20062"/>
                  <a:pt x="2250" y="20156"/>
                </a:cubicBezTo>
                <a:cubicBezTo>
                  <a:pt x="2406" y="20219"/>
                  <a:pt x="2531" y="20281"/>
                  <a:pt x="2656" y="20375"/>
                </a:cubicBezTo>
                <a:cubicBezTo>
                  <a:pt x="2750" y="20437"/>
                  <a:pt x="2843" y="20531"/>
                  <a:pt x="2937" y="20594"/>
                </a:cubicBezTo>
                <a:cubicBezTo>
                  <a:pt x="3093" y="20594"/>
                  <a:pt x="3093" y="20594"/>
                  <a:pt x="3093" y="20594"/>
                </a:cubicBezTo>
                <a:cubicBezTo>
                  <a:pt x="2968" y="20562"/>
                  <a:pt x="2875" y="20469"/>
                  <a:pt x="2781" y="20406"/>
                </a:cubicBezTo>
                <a:cubicBezTo>
                  <a:pt x="2625" y="20281"/>
                  <a:pt x="2468" y="20156"/>
                  <a:pt x="2281" y="20094"/>
                </a:cubicBezTo>
                <a:close/>
                <a:moveTo>
                  <a:pt x="7375" y="2594"/>
                </a:moveTo>
                <a:cubicBezTo>
                  <a:pt x="7406" y="2594"/>
                  <a:pt x="7406" y="2594"/>
                  <a:pt x="7437" y="2562"/>
                </a:cubicBezTo>
                <a:cubicBezTo>
                  <a:pt x="7437" y="2625"/>
                  <a:pt x="7375" y="2656"/>
                  <a:pt x="7343" y="2719"/>
                </a:cubicBezTo>
                <a:cubicBezTo>
                  <a:pt x="7343" y="2687"/>
                  <a:pt x="7343" y="2656"/>
                  <a:pt x="7343" y="2625"/>
                </a:cubicBezTo>
                <a:cubicBezTo>
                  <a:pt x="7375" y="2625"/>
                  <a:pt x="7375" y="2625"/>
                  <a:pt x="7375" y="2594"/>
                </a:cubicBezTo>
                <a:close/>
                <a:moveTo>
                  <a:pt x="3156" y="12125"/>
                </a:moveTo>
                <a:cubicBezTo>
                  <a:pt x="3187" y="12156"/>
                  <a:pt x="3187" y="12187"/>
                  <a:pt x="3156" y="12219"/>
                </a:cubicBezTo>
                <a:cubicBezTo>
                  <a:pt x="3156" y="12187"/>
                  <a:pt x="3156" y="12187"/>
                  <a:pt x="3156" y="12156"/>
                </a:cubicBezTo>
                <a:cubicBezTo>
                  <a:pt x="3156" y="12156"/>
                  <a:pt x="3156" y="12156"/>
                  <a:pt x="3156" y="12125"/>
                </a:cubicBezTo>
                <a:close/>
                <a:moveTo>
                  <a:pt x="9687" y="12781"/>
                </a:moveTo>
                <a:cubicBezTo>
                  <a:pt x="9687" y="12781"/>
                  <a:pt x="9687" y="12781"/>
                  <a:pt x="9718" y="12781"/>
                </a:cubicBezTo>
                <a:cubicBezTo>
                  <a:pt x="9718" y="12781"/>
                  <a:pt x="9718" y="12750"/>
                  <a:pt x="9718" y="12750"/>
                </a:cubicBezTo>
                <a:cubicBezTo>
                  <a:pt x="9687" y="12750"/>
                  <a:pt x="9687" y="12719"/>
                  <a:pt x="9687" y="12687"/>
                </a:cubicBezTo>
                <a:cubicBezTo>
                  <a:pt x="9718" y="12687"/>
                  <a:pt x="9750" y="12656"/>
                  <a:pt x="9750" y="12687"/>
                </a:cubicBezTo>
                <a:cubicBezTo>
                  <a:pt x="9781" y="12719"/>
                  <a:pt x="9750" y="12750"/>
                  <a:pt x="9718" y="12750"/>
                </a:cubicBezTo>
                <a:cubicBezTo>
                  <a:pt x="9718" y="12750"/>
                  <a:pt x="9718" y="12750"/>
                  <a:pt x="9718" y="12750"/>
                </a:cubicBezTo>
                <a:cubicBezTo>
                  <a:pt x="9718" y="12750"/>
                  <a:pt x="9718" y="12781"/>
                  <a:pt x="9718" y="12781"/>
                </a:cubicBezTo>
                <a:cubicBezTo>
                  <a:pt x="9718" y="12781"/>
                  <a:pt x="9718" y="12781"/>
                  <a:pt x="9718" y="12781"/>
                </a:cubicBezTo>
                <a:cubicBezTo>
                  <a:pt x="9718" y="12812"/>
                  <a:pt x="9718" y="12812"/>
                  <a:pt x="9718" y="12844"/>
                </a:cubicBezTo>
                <a:cubicBezTo>
                  <a:pt x="9718" y="12875"/>
                  <a:pt x="9656" y="12875"/>
                  <a:pt x="9687" y="12937"/>
                </a:cubicBezTo>
                <a:cubicBezTo>
                  <a:pt x="9656" y="12906"/>
                  <a:pt x="9656" y="12937"/>
                  <a:pt x="9656" y="12937"/>
                </a:cubicBezTo>
                <a:cubicBezTo>
                  <a:pt x="9593" y="12969"/>
                  <a:pt x="9593" y="12969"/>
                  <a:pt x="9562" y="13031"/>
                </a:cubicBezTo>
                <a:cubicBezTo>
                  <a:pt x="9531" y="12937"/>
                  <a:pt x="9562" y="12875"/>
                  <a:pt x="9656" y="12875"/>
                </a:cubicBezTo>
                <a:cubicBezTo>
                  <a:pt x="9687" y="12844"/>
                  <a:pt x="9625" y="12844"/>
                  <a:pt x="9656" y="12812"/>
                </a:cubicBezTo>
                <a:cubicBezTo>
                  <a:pt x="9656" y="12812"/>
                  <a:pt x="9687" y="12812"/>
                  <a:pt x="9687" y="12781"/>
                </a:cubicBezTo>
                <a:close/>
                <a:moveTo>
                  <a:pt x="12718" y="18000"/>
                </a:moveTo>
                <a:cubicBezTo>
                  <a:pt x="12687" y="18000"/>
                  <a:pt x="12656" y="17969"/>
                  <a:pt x="12625" y="17969"/>
                </a:cubicBezTo>
                <a:cubicBezTo>
                  <a:pt x="12625" y="17969"/>
                  <a:pt x="12625" y="17969"/>
                  <a:pt x="12625" y="17969"/>
                </a:cubicBezTo>
                <a:cubicBezTo>
                  <a:pt x="12625" y="18000"/>
                  <a:pt x="12656" y="18000"/>
                  <a:pt x="12593" y="18031"/>
                </a:cubicBezTo>
                <a:cubicBezTo>
                  <a:pt x="12531" y="18031"/>
                  <a:pt x="12500" y="17969"/>
                  <a:pt x="12437" y="17969"/>
                </a:cubicBezTo>
                <a:cubicBezTo>
                  <a:pt x="12437" y="17937"/>
                  <a:pt x="12437" y="17937"/>
                  <a:pt x="12468" y="17906"/>
                </a:cubicBezTo>
                <a:cubicBezTo>
                  <a:pt x="12625" y="17875"/>
                  <a:pt x="12750" y="17812"/>
                  <a:pt x="12906" y="17781"/>
                </a:cubicBezTo>
                <a:cubicBezTo>
                  <a:pt x="12906" y="17781"/>
                  <a:pt x="12937" y="17812"/>
                  <a:pt x="12937" y="17812"/>
                </a:cubicBezTo>
                <a:cubicBezTo>
                  <a:pt x="12937" y="17812"/>
                  <a:pt x="12937" y="17812"/>
                  <a:pt x="12937" y="17812"/>
                </a:cubicBezTo>
                <a:cubicBezTo>
                  <a:pt x="12968" y="17844"/>
                  <a:pt x="13031" y="17844"/>
                  <a:pt x="13000" y="17875"/>
                </a:cubicBezTo>
                <a:cubicBezTo>
                  <a:pt x="13000" y="17906"/>
                  <a:pt x="12937" y="17937"/>
                  <a:pt x="12906" y="17937"/>
                </a:cubicBezTo>
                <a:cubicBezTo>
                  <a:pt x="12906" y="17937"/>
                  <a:pt x="12906" y="17937"/>
                  <a:pt x="12906" y="17969"/>
                </a:cubicBezTo>
                <a:cubicBezTo>
                  <a:pt x="12843" y="17937"/>
                  <a:pt x="12781" y="18000"/>
                  <a:pt x="12718" y="18000"/>
                </a:cubicBezTo>
                <a:close/>
                <a:moveTo>
                  <a:pt x="7437" y="19781"/>
                </a:moveTo>
                <a:cubicBezTo>
                  <a:pt x="7406" y="19781"/>
                  <a:pt x="7406" y="19750"/>
                  <a:pt x="7375" y="19719"/>
                </a:cubicBezTo>
                <a:cubicBezTo>
                  <a:pt x="7437" y="19719"/>
                  <a:pt x="7437" y="19750"/>
                  <a:pt x="7437" y="19781"/>
                </a:cubicBezTo>
                <a:close/>
                <a:moveTo>
                  <a:pt x="19093" y="9437"/>
                </a:moveTo>
                <a:cubicBezTo>
                  <a:pt x="19093" y="9437"/>
                  <a:pt x="19093" y="9437"/>
                  <a:pt x="19093" y="9437"/>
                </a:cubicBezTo>
                <a:cubicBezTo>
                  <a:pt x="19093" y="9437"/>
                  <a:pt x="19093" y="9437"/>
                  <a:pt x="19093" y="9437"/>
                </a:cubicBezTo>
                <a:cubicBezTo>
                  <a:pt x="19093" y="9437"/>
                  <a:pt x="19093" y="9437"/>
                  <a:pt x="19093" y="9437"/>
                </a:cubicBezTo>
                <a:cubicBezTo>
                  <a:pt x="19093" y="9437"/>
                  <a:pt x="19093" y="9469"/>
                  <a:pt x="19093" y="9469"/>
                </a:cubicBezTo>
                <a:cubicBezTo>
                  <a:pt x="19093" y="9469"/>
                  <a:pt x="19093" y="9437"/>
                  <a:pt x="19093" y="9437"/>
                </a:cubicBezTo>
                <a:cubicBezTo>
                  <a:pt x="19062" y="9437"/>
                  <a:pt x="19062" y="9437"/>
                  <a:pt x="19062" y="9406"/>
                </a:cubicBezTo>
                <a:cubicBezTo>
                  <a:pt x="19062" y="9437"/>
                  <a:pt x="19062" y="9437"/>
                  <a:pt x="19093" y="9437"/>
                </a:cubicBezTo>
                <a:close/>
                <a:moveTo>
                  <a:pt x="19062" y="9656"/>
                </a:moveTo>
                <a:cubicBezTo>
                  <a:pt x="19093" y="9781"/>
                  <a:pt x="19156" y="9875"/>
                  <a:pt x="19125" y="10000"/>
                </a:cubicBezTo>
                <a:cubicBezTo>
                  <a:pt x="19093" y="9906"/>
                  <a:pt x="19062" y="9781"/>
                  <a:pt x="19031" y="9687"/>
                </a:cubicBezTo>
                <a:cubicBezTo>
                  <a:pt x="19031" y="9687"/>
                  <a:pt x="19031" y="9656"/>
                  <a:pt x="19062" y="9656"/>
                </a:cubicBezTo>
                <a:close/>
                <a:moveTo>
                  <a:pt x="18843" y="11531"/>
                </a:moveTo>
                <a:cubicBezTo>
                  <a:pt x="18843" y="11531"/>
                  <a:pt x="18843" y="11562"/>
                  <a:pt x="18843" y="11562"/>
                </a:cubicBezTo>
                <a:cubicBezTo>
                  <a:pt x="18843" y="11562"/>
                  <a:pt x="18843" y="11531"/>
                  <a:pt x="18843" y="11531"/>
                </a:cubicBezTo>
                <a:cubicBezTo>
                  <a:pt x="18843" y="11531"/>
                  <a:pt x="18843" y="11531"/>
                  <a:pt x="18843" y="11531"/>
                </a:cubicBezTo>
                <a:close/>
                <a:moveTo>
                  <a:pt x="18906" y="11969"/>
                </a:moveTo>
                <a:cubicBezTo>
                  <a:pt x="18875" y="11906"/>
                  <a:pt x="18937" y="11875"/>
                  <a:pt x="18968" y="11812"/>
                </a:cubicBezTo>
                <a:cubicBezTo>
                  <a:pt x="18937" y="11875"/>
                  <a:pt x="18937" y="11937"/>
                  <a:pt x="18906" y="11969"/>
                </a:cubicBezTo>
                <a:close/>
                <a:moveTo>
                  <a:pt x="18937" y="9187"/>
                </a:moveTo>
                <a:cubicBezTo>
                  <a:pt x="18937" y="9187"/>
                  <a:pt x="18937" y="9187"/>
                  <a:pt x="18937" y="9187"/>
                </a:cubicBezTo>
                <a:cubicBezTo>
                  <a:pt x="18937" y="9187"/>
                  <a:pt x="18937" y="9187"/>
                  <a:pt x="18937" y="9187"/>
                </a:cubicBezTo>
                <a:cubicBezTo>
                  <a:pt x="18937" y="9187"/>
                  <a:pt x="18937" y="9187"/>
                  <a:pt x="18937" y="9187"/>
                </a:cubicBezTo>
                <a:cubicBezTo>
                  <a:pt x="18937" y="9187"/>
                  <a:pt x="18937" y="9187"/>
                  <a:pt x="18937" y="9187"/>
                </a:cubicBezTo>
                <a:close/>
                <a:moveTo>
                  <a:pt x="18937" y="9375"/>
                </a:moveTo>
                <a:cubicBezTo>
                  <a:pt x="18937" y="9375"/>
                  <a:pt x="18937" y="9375"/>
                  <a:pt x="18968" y="9406"/>
                </a:cubicBezTo>
                <a:cubicBezTo>
                  <a:pt x="18937" y="9375"/>
                  <a:pt x="18937" y="9375"/>
                  <a:pt x="18937" y="9375"/>
                </a:cubicBezTo>
                <a:close/>
                <a:moveTo>
                  <a:pt x="18906" y="9344"/>
                </a:moveTo>
                <a:cubicBezTo>
                  <a:pt x="18906" y="9344"/>
                  <a:pt x="18906" y="9344"/>
                  <a:pt x="18906" y="9344"/>
                </a:cubicBezTo>
                <a:cubicBezTo>
                  <a:pt x="18906" y="9344"/>
                  <a:pt x="18906" y="9344"/>
                  <a:pt x="18906" y="9344"/>
                </a:cubicBezTo>
                <a:cubicBezTo>
                  <a:pt x="18906" y="9344"/>
                  <a:pt x="18906" y="9344"/>
                  <a:pt x="18906" y="9344"/>
                </a:cubicBezTo>
                <a:close/>
                <a:moveTo>
                  <a:pt x="18875" y="11250"/>
                </a:moveTo>
                <a:cubicBezTo>
                  <a:pt x="18906" y="11094"/>
                  <a:pt x="18906" y="10906"/>
                  <a:pt x="18906" y="10750"/>
                </a:cubicBezTo>
                <a:cubicBezTo>
                  <a:pt x="18906" y="10719"/>
                  <a:pt x="18906" y="10719"/>
                  <a:pt x="18875" y="10687"/>
                </a:cubicBezTo>
                <a:cubicBezTo>
                  <a:pt x="18875" y="10625"/>
                  <a:pt x="18843" y="10562"/>
                  <a:pt x="18843" y="10500"/>
                </a:cubicBezTo>
                <a:cubicBezTo>
                  <a:pt x="18843" y="10562"/>
                  <a:pt x="18875" y="10625"/>
                  <a:pt x="18875" y="10687"/>
                </a:cubicBezTo>
                <a:cubicBezTo>
                  <a:pt x="18875" y="10656"/>
                  <a:pt x="18875" y="10625"/>
                  <a:pt x="18906" y="10594"/>
                </a:cubicBezTo>
                <a:cubicBezTo>
                  <a:pt x="18906" y="10719"/>
                  <a:pt x="18937" y="10844"/>
                  <a:pt x="18937" y="10969"/>
                </a:cubicBezTo>
                <a:cubicBezTo>
                  <a:pt x="18906" y="11125"/>
                  <a:pt x="18906" y="11281"/>
                  <a:pt x="18843" y="11437"/>
                </a:cubicBezTo>
                <a:cubicBezTo>
                  <a:pt x="18843" y="11437"/>
                  <a:pt x="18843" y="11437"/>
                  <a:pt x="18843" y="11437"/>
                </a:cubicBezTo>
                <a:cubicBezTo>
                  <a:pt x="18843" y="11406"/>
                  <a:pt x="18843" y="11375"/>
                  <a:pt x="18843" y="11312"/>
                </a:cubicBezTo>
                <a:cubicBezTo>
                  <a:pt x="18875" y="11312"/>
                  <a:pt x="18875" y="11281"/>
                  <a:pt x="18875" y="11250"/>
                </a:cubicBezTo>
                <a:close/>
                <a:moveTo>
                  <a:pt x="18843" y="11500"/>
                </a:moveTo>
                <a:cubicBezTo>
                  <a:pt x="18843" y="11500"/>
                  <a:pt x="18843" y="11531"/>
                  <a:pt x="18843" y="11531"/>
                </a:cubicBezTo>
                <a:cubicBezTo>
                  <a:pt x="18843" y="11531"/>
                  <a:pt x="18812" y="11531"/>
                  <a:pt x="18812" y="11500"/>
                </a:cubicBezTo>
                <a:cubicBezTo>
                  <a:pt x="18843" y="11500"/>
                  <a:pt x="18843" y="11500"/>
                  <a:pt x="18843" y="11500"/>
                </a:cubicBezTo>
                <a:close/>
                <a:moveTo>
                  <a:pt x="18812" y="12687"/>
                </a:moveTo>
                <a:cubicBezTo>
                  <a:pt x="18812" y="12687"/>
                  <a:pt x="18843" y="12719"/>
                  <a:pt x="18812" y="12719"/>
                </a:cubicBezTo>
                <a:cubicBezTo>
                  <a:pt x="18812" y="12750"/>
                  <a:pt x="18812" y="12750"/>
                  <a:pt x="18812" y="12750"/>
                </a:cubicBezTo>
                <a:cubicBezTo>
                  <a:pt x="18812" y="12750"/>
                  <a:pt x="18812" y="12750"/>
                  <a:pt x="18812" y="12750"/>
                </a:cubicBezTo>
                <a:cubicBezTo>
                  <a:pt x="18812" y="12750"/>
                  <a:pt x="18812" y="12750"/>
                  <a:pt x="18812" y="12750"/>
                </a:cubicBezTo>
                <a:cubicBezTo>
                  <a:pt x="18812" y="12719"/>
                  <a:pt x="18781" y="12687"/>
                  <a:pt x="18812" y="12687"/>
                </a:cubicBezTo>
                <a:close/>
                <a:moveTo>
                  <a:pt x="18468" y="13687"/>
                </a:moveTo>
                <a:cubicBezTo>
                  <a:pt x="18468" y="13687"/>
                  <a:pt x="18468" y="13687"/>
                  <a:pt x="18468" y="13687"/>
                </a:cubicBezTo>
                <a:cubicBezTo>
                  <a:pt x="18468" y="13687"/>
                  <a:pt x="18468" y="13687"/>
                  <a:pt x="18468" y="13687"/>
                </a:cubicBezTo>
                <a:close/>
                <a:moveTo>
                  <a:pt x="18437" y="9312"/>
                </a:moveTo>
                <a:cubicBezTo>
                  <a:pt x="18500" y="9344"/>
                  <a:pt x="18531" y="9406"/>
                  <a:pt x="18531" y="9437"/>
                </a:cubicBezTo>
                <a:cubicBezTo>
                  <a:pt x="18531" y="9437"/>
                  <a:pt x="18531" y="9437"/>
                  <a:pt x="18531" y="9437"/>
                </a:cubicBezTo>
                <a:cubicBezTo>
                  <a:pt x="18531" y="9406"/>
                  <a:pt x="18500" y="9344"/>
                  <a:pt x="18437" y="9312"/>
                </a:cubicBezTo>
                <a:close/>
                <a:moveTo>
                  <a:pt x="18531" y="13281"/>
                </a:moveTo>
                <a:cubicBezTo>
                  <a:pt x="18531" y="13281"/>
                  <a:pt x="18531" y="13281"/>
                  <a:pt x="18531" y="13281"/>
                </a:cubicBezTo>
                <a:cubicBezTo>
                  <a:pt x="18500" y="13250"/>
                  <a:pt x="18500" y="13219"/>
                  <a:pt x="18468" y="13187"/>
                </a:cubicBezTo>
                <a:cubicBezTo>
                  <a:pt x="18500" y="13219"/>
                  <a:pt x="18500" y="13250"/>
                  <a:pt x="18531" y="13281"/>
                </a:cubicBezTo>
                <a:close/>
                <a:moveTo>
                  <a:pt x="18531" y="13344"/>
                </a:moveTo>
                <a:cubicBezTo>
                  <a:pt x="18531" y="13312"/>
                  <a:pt x="18531" y="13281"/>
                  <a:pt x="18531" y="13281"/>
                </a:cubicBezTo>
                <a:cubicBezTo>
                  <a:pt x="18531" y="13281"/>
                  <a:pt x="18531" y="13281"/>
                  <a:pt x="18531" y="13281"/>
                </a:cubicBezTo>
                <a:cubicBezTo>
                  <a:pt x="18531" y="13281"/>
                  <a:pt x="18531" y="13281"/>
                  <a:pt x="18531" y="13281"/>
                </a:cubicBezTo>
                <a:cubicBezTo>
                  <a:pt x="18531" y="13281"/>
                  <a:pt x="18531" y="13281"/>
                  <a:pt x="18531" y="13281"/>
                </a:cubicBezTo>
                <a:cubicBezTo>
                  <a:pt x="18531" y="13281"/>
                  <a:pt x="18531" y="13281"/>
                  <a:pt x="18531" y="13281"/>
                </a:cubicBezTo>
                <a:cubicBezTo>
                  <a:pt x="18531" y="13281"/>
                  <a:pt x="18531" y="13312"/>
                  <a:pt x="18531" y="13344"/>
                </a:cubicBezTo>
                <a:close/>
                <a:moveTo>
                  <a:pt x="18531" y="13375"/>
                </a:moveTo>
                <a:cubicBezTo>
                  <a:pt x="18531" y="13344"/>
                  <a:pt x="18531" y="13344"/>
                  <a:pt x="18531" y="13344"/>
                </a:cubicBezTo>
                <a:cubicBezTo>
                  <a:pt x="18531" y="13344"/>
                  <a:pt x="18531" y="13344"/>
                  <a:pt x="18531" y="13375"/>
                </a:cubicBezTo>
                <a:cubicBezTo>
                  <a:pt x="18531" y="13375"/>
                  <a:pt x="18531" y="13375"/>
                  <a:pt x="18531" y="13375"/>
                </a:cubicBezTo>
                <a:close/>
                <a:moveTo>
                  <a:pt x="18531" y="13375"/>
                </a:moveTo>
                <a:cubicBezTo>
                  <a:pt x="18531" y="13375"/>
                  <a:pt x="18531" y="13375"/>
                  <a:pt x="18531" y="13375"/>
                </a:cubicBezTo>
                <a:cubicBezTo>
                  <a:pt x="18593" y="13406"/>
                  <a:pt x="18593" y="13437"/>
                  <a:pt x="18625" y="13500"/>
                </a:cubicBezTo>
                <a:cubicBezTo>
                  <a:pt x="18593" y="13437"/>
                  <a:pt x="18593" y="13406"/>
                  <a:pt x="18531" y="13375"/>
                </a:cubicBezTo>
                <a:close/>
                <a:moveTo>
                  <a:pt x="18656" y="14406"/>
                </a:moveTo>
                <a:cubicBezTo>
                  <a:pt x="18625" y="14344"/>
                  <a:pt x="18656" y="14312"/>
                  <a:pt x="18656" y="14250"/>
                </a:cubicBezTo>
                <a:cubicBezTo>
                  <a:pt x="18687" y="14312"/>
                  <a:pt x="18687" y="14344"/>
                  <a:pt x="18656" y="14406"/>
                </a:cubicBezTo>
                <a:close/>
                <a:moveTo>
                  <a:pt x="18750" y="11812"/>
                </a:moveTo>
                <a:cubicBezTo>
                  <a:pt x="18750" y="11781"/>
                  <a:pt x="18750" y="11750"/>
                  <a:pt x="18750" y="11719"/>
                </a:cubicBezTo>
                <a:cubicBezTo>
                  <a:pt x="18750" y="11750"/>
                  <a:pt x="18750" y="11781"/>
                  <a:pt x="18750" y="11812"/>
                </a:cubicBezTo>
                <a:cubicBezTo>
                  <a:pt x="18750" y="11812"/>
                  <a:pt x="18750" y="11812"/>
                  <a:pt x="18750" y="11812"/>
                </a:cubicBezTo>
                <a:cubicBezTo>
                  <a:pt x="18750" y="11812"/>
                  <a:pt x="18750" y="11812"/>
                  <a:pt x="18750" y="11812"/>
                </a:cubicBezTo>
                <a:close/>
                <a:moveTo>
                  <a:pt x="18718" y="9531"/>
                </a:moveTo>
                <a:cubicBezTo>
                  <a:pt x="18718" y="9500"/>
                  <a:pt x="18718" y="9500"/>
                  <a:pt x="18718" y="9469"/>
                </a:cubicBezTo>
                <a:cubicBezTo>
                  <a:pt x="18718" y="9500"/>
                  <a:pt x="18718" y="9500"/>
                  <a:pt x="18718" y="9531"/>
                </a:cubicBezTo>
                <a:close/>
                <a:moveTo>
                  <a:pt x="18718" y="14187"/>
                </a:moveTo>
                <a:cubicBezTo>
                  <a:pt x="18718" y="14219"/>
                  <a:pt x="18718" y="14219"/>
                  <a:pt x="18718" y="14219"/>
                </a:cubicBezTo>
                <a:cubicBezTo>
                  <a:pt x="18687" y="14219"/>
                  <a:pt x="18687" y="14219"/>
                  <a:pt x="18687" y="14187"/>
                </a:cubicBezTo>
                <a:cubicBezTo>
                  <a:pt x="18687" y="14187"/>
                  <a:pt x="18718" y="14187"/>
                  <a:pt x="18718" y="14187"/>
                </a:cubicBezTo>
                <a:cubicBezTo>
                  <a:pt x="18718" y="14187"/>
                  <a:pt x="18718" y="14187"/>
                  <a:pt x="18718" y="14187"/>
                </a:cubicBezTo>
                <a:close/>
                <a:moveTo>
                  <a:pt x="18687" y="8969"/>
                </a:moveTo>
                <a:cubicBezTo>
                  <a:pt x="18687" y="8969"/>
                  <a:pt x="18687" y="8969"/>
                  <a:pt x="18687" y="8969"/>
                </a:cubicBezTo>
                <a:cubicBezTo>
                  <a:pt x="18687" y="8969"/>
                  <a:pt x="18687" y="8969"/>
                  <a:pt x="18687" y="8969"/>
                </a:cubicBezTo>
                <a:close/>
                <a:moveTo>
                  <a:pt x="18656" y="9875"/>
                </a:moveTo>
                <a:cubicBezTo>
                  <a:pt x="18687" y="9906"/>
                  <a:pt x="18687" y="9969"/>
                  <a:pt x="18718" y="10000"/>
                </a:cubicBezTo>
                <a:cubicBezTo>
                  <a:pt x="18687" y="9969"/>
                  <a:pt x="18687" y="9906"/>
                  <a:pt x="18656" y="9875"/>
                </a:cubicBezTo>
                <a:cubicBezTo>
                  <a:pt x="18656" y="9875"/>
                  <a:pt x="18656" y="9875"/>
                  <a:pt x="18656" y="9875"/>
                </a:cubicBezTo>
                <a:close/>
                <a:moveTo>
                  <a:pt x="18656" y="9875"/>
                </a:moveTo>
                <a:cubicBezTo>
                  <a:pt x="18656" y="9875"/>
                  <a:pt x="18656" y="9875"/>
                  <a:pt x="18656" y="9875"/>
                </a:cubicBezTo>
                <a:cubicBezTo>
                  <a:pt x="18593" y="9781"/>
                  <a:pt x="18562" y="9687"/>
                  <a:pt x="18500" y="9594"/>
                </a:cubicBezTo>
                <a:cubicBezTo>
                  <a:pt x="18562" y="9687"/>
                  <a:pt x="18593" y="9781"/>
                  <a:pt x="18656" y="9875"/>
                </a:cubicBezTo>
                <a:close/>
                <a:moveTo>
                  <a:pt x="18531" y="8937"/>
                </a:moveTo>
                <a:cubicBezTo>
                  <a:pt x="18531" y="8937"/>
                  <a:pt x="18531" y="8937"/>
                  <a:pt x="18531" y="8937"/>
                </a:cubicBezTo>
                <a:cubicBezTo>
                  <a:pt x="18531" y="8969"/>
                  <a:pt x="18562" y="8969"/>
                  <a:pt x="18562" y="9000"/>
                </a:cubicBezTo>
                <a:cubicBezTo>
                  <a:pt x="18562" y="8969"/>
                  <a:pt x="18531" y="8969"/>
                  <a:pt x="18531" y="8937"/>
                </a:cubicBezTo>
                <a:cubicBezTo>
                  <a:pt x="18531" y="8969"/>
                  <a:pt x="18531" y="9000"/>
                  <a:pt x="18531" y="9000"/>
                </a:cubicBezTo>
                <a:cubicBezTo>
                  <a:pt x="18531" y="9000"/>
                  <a:pt x="18531" y="8969"/>
                  <a:pt x="18531" y="8937"/>
                </a:cubicBezTo>
                <a:close/>
                <a:moveTo>
                  <a:pt x="18531" y="8625"/>
                </a:moveTo>
                <a:cubicBezTo>
                  <a:pt x="18531" y="8625"/>
                  <a:pt x="18531" y="8625"/>
                  <a:pt x="18531" y="8625"/>
                </a:cubicBezTo>
                <a:cubicBezTo>
                  <a:pt x="18500" y="8625"/>
                  <a:pt x="18500" y="8625"/>
                  <a:pt x="18500" y="8594"/>
                </a:cubicBezTo>
                <a:cubicBezTo>
                  <a:pt x="18500" y="8625"/>
                  <a:pt x="18500" y="8625"/>
                  <a:pt x="18531" y="8625"/>
                </a:cubicBezTo>
                <a:close/>
                <a:moveTo>
                  <a:pt x="18531" y="8937"/>
                </a:moveTo>
                <a:cubicBezTo>
                  <a:pt x="18531" y="8937"/>
                  <a:pt x="18531" y="8937"/>
                  <a:pt x="18531" y="8937"/>
                </a:cubicBezTo>
                <a:cubicBezTo>
                  <a:pt x="18500" y="8937"/>
                  <a:pt x="18468" y="8875"/>
                  <a:pt x="18437" y="8875"/>
                </a:cubicBezTo>
                <a:cubicBezTo>
                  <a:pt x="18468" y="8875"/>
                  <a:pt x="18500" y="8937"/>
                  <a:pt x="18531" y="8937"/>
                </a:cubicBezTo>
                <a:close/>
                <a:moveTo>
                  <a:pt x="18468" y="9187"/>
                </a:moveTo>
                <a:cubicBezTo>
                  <a:pt x="18468" y="9187"/>
                  <a:pt x="18468" y="9187"/>
                  <a:pt x="18468" y="9187"/>
                </a:cubicBezTo>
                <a:cubicBezTo>
                  <a:pt x="18437" y="9187"/>
                  <a:pt x="18437" y="9156"/>
                  <a:pt x="18437" y="9125"/>
                </a:cubicBezTo>
                <a:cubicBezTo>
                  <a:pt x="18437" y="9156"/>
                  <a:pt x="18437" y="9187"/>
                  <a:pt x="18468" y="9187"/>
                </a:cubicBezTo>
                <a:close/>
                <a:moveTo>
                  <a:pt x="18437" y="14062"/>
                </a:moveTo>
                <a:cubicBezTo>
                  <a:pt x="18437" y="14062"/>
                  <a:pt x="18437" y="14062"/>
                  <a:pt x="18437" y="14062"/>
                </a:cubicBezTo>
                <a:cubicBezTo>
                  <a:pt x="18437" y="14062"/>
                  <a:pt x="18437" y="14062"/>
                  <a:pt x="18437" y="14094"/>
                </a:cubicBezTo>
                <a:cubicBezTo>
                  <a:pt x="18437" y="14062"/>
                  <a:pt x="18437" y="14062"/>
                  <a:pt x="18437" y="14062"/>
                </a:cubicBezTo>
                <a:cubicBezTo>
                  <a:pt x="18437" y="14062"/>
                  <a:pt x="18437" y="14062"/>
                  <a:pt x="18437" y="14062"/>
                </a:cubicBezTo>
                <a:close/>
                <a:moveTo>
                  <a:pt x="18187" y="14250"/>
                </a:moveTo>
                <a:cubicBezTo>
                  <a:pt x="18187" y="14250"/>
                  <a:pt x="18187" y="14250"/>
                  <a:pt x="18187" y="14250"/>
                </a:cubicBezTo>
                <a:cubicBezTo>
                  <a:pt x="18187" y="14250"/>
                  <a:pt x="18187" y="14219"/>
                  <a:pt x="18187" y="14219"/>
                </a:cubicBezTo>
                <a:cubicBezTo>
                  <a:pt x="18187" y="14219"/>
                  <a:pt x="18187" y="14250"/>
                  <a:pt x="18187" y="14250"/>
                </a:cubicBezTo>
                <a:close/>
                <a:moveTo>
                  <a:pt x="18187" y="12375"/>
                </a:moveTo>
                <a:cubicBezTo>
                  <a:pt x="18187" y="12406"/>
                  <a:pt x="18156" y="12437"/>
                  <a:pt x="18156" y="12469"/>
                </a:cubicBezTo>
                <a:cubicBezTo>
                  <a:pt x="18156" y="12437"/>
                  <a:pt x="18187" y="12406"/>
                  <a:pt x="18187" y="12375"/>
                </a:cubicBezTo>
                <a:cubicBezTo>
                  <a:pt x="18187" y="12375"/>
                  <a:pt x="18187" y="12375"/>
                  <a:pt x="18187" y="12375"/>
                </a:cubicBezTo>
                <a:cubicBezTo>
                  <a:pt x="18218" y="12344"/>
                  <a:pt x="18250" y="12281"/>
                  <a:pt x="18281" y="12250"/>
                </a:cubicBezTo>
                <a:cubicBezTo>
                  <a:pt x="18250" y="12281"/>
                  <a:pt x="18218" y="12344"/>
                  <a:pt x="18187" y="12375"/>
                </a:cubicBezTo>
                <a:close/>
                <a:moveTo>
                  <a:pt x="18281" y="14687"/>
                </a:moveTo>
                <a:cubicBezTo>
                  <a:pt x="18250" y="14687"/>
                  <a:pt x="18250" y="14687"/>
                  <a:pt x="18250" y="14719"/>
                </a:cubicBezTo>
                <a:cubicBezTo>
                  <a:pt x="18218" y="14625"/>
                  <a:pt x="18250" y="14562"/>
                  <a:pt x="18250" y="14500"/>
                </a:cubicBezTo>
                <a:cubicBezTo>
                  <a:pt x="18281" y="14500"/>
                  <a:pt x="18281" y="14500"/>
                  <a:pt x="18281" y="14500"/>
                </a:cubicBezTo>
                <a:cubicBezTo>
                  <a:pt x="18281" y="14562"/>
                  <a:pt x="18250" y="14625"/>
                  <a:pt x="18281" y="14687"/>
                </a:cubicBezTo>
                <a:close/>
                <a:moveTo>
                  <a:pt x="18281" y="13594"/>
                </a:moveTo>
                <a:cubicBezTo>
                  <a:pt x="18281" y="13562"/>
                  <a:pt x="18281" y="13562"/>
                  <a:pt x="18281" y="13531"/>
                </a:cubicBezTo>
                <a:cubicBezTo>
                  <a:pt x="18281" y="13531"/>
                  <a:pt x="18281" y="13531"/>
                  <a:pt x="18281" y="13531"/>
                </a:cubicBezTo>
                <a:cubicBezTo>
                  <a:pt x="18281" y="13562"/>
                  <a:pt x="18281" y="13562"/>
                  <a:pt x="18281" y="13594"/>
                </a:cubicBezTo>
                <a:close/>
                <a:moveTo>
                  <a:pt x="18281" y="12562"/>
                </a:moveTo>
                <a:cubicBezTo>
                  <a:pt x="18281" y="12562"/>
                  <a:pt x="18250" y="12594"/>
                  <a:pt x="18218" y="12594"/>
                </a:cubicBezTo>
                <a:cubicBezTo>
                  <a:pt x="18218" y="12531"/>
                  <a:pt x="18187" y="12469"/>
                  <a:pt x="18281" y="12500"/>
                </a:cubicBezTo>
                <a:cubicBezTo>
                  <a:pt x="18281" y="12531"/>
                  <a:pt x="18281" y="12531"/>
                  <a:pt x="18281" y="12562"/>
                </a:cubicBezTo>
                <a:close/>
                <a:moveTo>
                  <a:pt x="18281" y="11687"/>
                </a:moveTo>
                <a:cubicBezTo>
                  <a:pt x="18281" y="11687"/>
                  <a:pt x="18281" y="11687"/>
                  <a:pt x="18281" y="11687"/>
                </a:cubicBezTo>
                <a:cubicBezTo>
                  <a:pt x="18281" y="11687"/>
                  <a:pt x="18250" y="11719"/>
                  <a:pt x="18250" y="11719"/>
                </a:cubicBezTo>
                <a:cubicBezTo>
                  <a:pt x="18250" y="11719"/>
                  <a:pt x="18281" y="11687"/>
                  <a:pt x="18281" y="11687"/>
                </a:cubicBezTo>
                <a:cubicBezTo>
                  <a:pt x="18312" y="11594"/>
                  <a:pt x="18343" y="11500"/>
                  <a:pt x="18343" y="11437"/>
                </a:cubicBezTo>
                <a:cubicBezTo>
                  <a:pt x="18343" y="11500"/>
                  <a:pt x="18312" y="11594"/>
                  <a:pt x="18281" y="11687"/>
                </a:cubicBezTo>
                <a:close/>
                <a:moveTo>
                  <a:pt x="18343" y="11594"/>
                </a:moveTo>
                <a:cubicBezTo>
                  <a:pt x="18343" y="11594"/>
                  <a:pt x="18343" y="11594"/>
                  <a:pt x="18343" y="11594"/>
                </a:cubicBezTo>
                <a:cubicBezTo>
                  <a:pt x="18343" y="11562"/>
                  <a:pt x="18343" y="11531"/>
                  <a:pt x="18343" y="11531"/>
                </a:cubicBezTo>
                <a:cubicBezTo>
                  <a:pt x="18343" y="11531"/>
                  <a:pt x="18343" y="11562"/>
                  <a:pt x="18343" y="11594"/>
                </a:cubicBezTo>
                <a:cubicBezTo>
                  <a:pt x="18375" y="11594"/>
                  <a:pt x="18375" y="11594"/>
                  <a:pt x="18375" y="11562"/>
                </a:cubicBezTo>
                <a:cubicBezTo>
                  <a:pt x="18375" y="11594"/>
                  <a:pt x="18375" y="11594"/>
                  <a:pt x="18343" y="11594"/>
                </a:cubicBezTo>
                <a:close/>
                <a:moveTo>
                  <a:pt x="18406" y="8437"/>
                </a:moveTo>
                <a:cubicBezTo>
                  <a:pt x="18406" y="8406"/>
                  <a:pt x="18406" y="8406"/>
                  <a:pt x="18375" y="8375"/>
                </a:cubicBezTo>
                <a:cubicBezTo>
                  <a:pt x="18406" y="8406"/>
                  <a:pt x="18406" y="8406"/>
                  <a:pt x="18406" y="8437"/>
                </a:cubicBezTo>
                <a:close/>
                <a:moveTo>
                  <a:pt x="18375" y="8344"/>
                </a:moveTo>
                <a:cubicBezTo>
                  <a:pt x="18375" y="8344"/>
                  <a:pt x="18375" y="8344"/>
                  <a:pt x="18375" y="8344"/>
                </a:cubicBezTo>
                <a:cubicBezTo>
                  <a:pt x="18375" y="8344"/>
                  <a:pt x="18375" y="8344"/>
                  <a:pt x="18375" y="8344"/>
                </a:cubicBezTo>
                <a:cubicBezTo>
                  <a:pt x="18375" y="8344"/>
                  <a:pt x="18375" y="8344"/>
                  <a:pt x="18375" y="8344"/>
                </a:cubicBezTo>
                <a:close/>
                <a:moveTo>
                  <a:pt x="18218" y="10406"/>
                </a:moveTo>
                <a:cubicBezTo>
                  <a:pt x="18281" y="10625"/>
                  <a:pt x="18343" y="10812"/>
                  <a:pt x="18375" y="11031"/>
                </a:cubicBezTo>
                <a:cubicBezTo>
                  <a:pt x="18343" y="10812"/>
                  <a:pt x="18281" y="10625"/>
                  <a:pt x="18218" y="10406"/>
                </a:cubicBezTo>
                <a:cubicBezTo>
                  <a:pt x="18218" y="10406"/>
                  <a:pt x="18218" y="10406"/>
                  <a:pt x="18218" y="10406"/>
                </a:cubicBezTo>
                <a:close/>
                <a:moveTo>
                  <a:pt x="18281" y="10969"/>
                </a:moveTo>
                <a:cubicBezTo>
                  <a:pt x="18281" y="10969"/>
                  <a:pt x="18281" y="10969"/>
                  <a:pt x="18281" y="10969"/>
                </a:cubicBezTo>
                <a:cubicBezTo>
                  <a:pt x="18250" y="10781"/>
                  <a:pt x="18187" y="10625"/>
                  <a:pt x="18125" y="10437"/>
                </a:cubicBezTo>
                <a:cubicBezTo>
                  <a:pt x="18187" y="10625"/>
                  <a:pt x="18250" y="10781"/>
                  <a:pt x="18281" y="10969"/>
                </a:cubicBezTo>
                <a:close/>
                <a:moveTo>
                  <a:pt x="18218" y="8250"/>
                </a:moveTo>
                <a:cubicBezTo>
                  <a:pt x="18187" y="8250"/>
                  <a:pt x="18187" y="8219"/>
                  <a:pt x="18156" y="8219"/>
                </a:cubicBezTo>
                <a:cubicBezTo>
                  <a:pt x="18156" y="8219"/>
                  <a:pt x="18156" y="8219"/>
                  <a:pt x="18156" y="8219"/>
                </a:cubicBezTo>
                <a:cubicBezTo>
                  <a:pt x="18187" y="8219"/>
                  <a:pt x="18187" y="8250"/>
                  <a:pt x="18218" y="8250"/>
                </a:cubicBezTo>
                <a:close/>
                <a:moveTo>
                  <a:pt x="18156" y="7875"/>
                </a:moveTo>
                <a:cubicBezTo>
                  <a:pt x="18156" y="7875"/>
                  <a:pt x="18156" y="7875"/>
                  <a:pt x="18156" y="7875"/>
                </a:cubicBezTo>
                <a:cubicBezTo>
                  <a:pt x="18156" y="7875"/>
                  <a:pt x="18156" y="7875"/>
                  <a:pt x="18156" y="7875"/>
                </a:cubicBezTo>
                <a:close/>
                <a:moveTo>
                  <a:pt x="18156" y="7875"/>
                </a:moveTo>
                <a:cubicBezTo>
                  <a:pt x="18156" y="7875"/>
                  <a:pt x="18156" y="7875"/>
                  <a:pt x="18156" y="7875"/>
                </a:cubicBezTo>
                <a:cubicBezTo>
                  <a:pt x="18156" y="7875"/>
                  <a:pt x="18156" y="7906"/>
                  <a:pt x="18156" y="7906"/>
                </a:cubicBezTo>
                <a:cubicBezTo>
                  <a:pt x="18156" y="7906"/>
                  <a:pt x="18156" y="7875"/>
                  <a:pt x="18156" y="7875"/>
                </a:cubicBezTo>
                <a:close/>
                <a:moveTo>
                  <a:pt x="18093" y="8000"/>
                </a:moveTo>
                <a:cubicBezTo>
                  <a:pt x="18093" y="8062"/>
                  <a:pt x="18125" y="8094"/>
                  <a:pt x="18156" y="8156"/>
                </a:cubicBezTo>
                <a:cubicBezTo>
                  <a:pt x="18156" y="8156"/>
                  <a:pt x="18156" y="8156"/>
                  <a:pt x="18156" y="8156"/>
                </a:cubicBezTo>
                <a:cubicBezTo>
                  <a:pt x="18156" y="8156"/>
                  <a:pt x="18156" y="8156"/>
                  <a:pt x="18156" y="8156"/>
                </a:cubicBezTo>
                <a:cubicBezTo>
                  <a:pt x="18125" y="8125"/>
                  <a:pt x="18093" y="8094"/>
                  <a:pt x="18093" y="8031"/>
                </a:cubicBezTo>
                <a:cubicBezTo>
                  <a:pt x="18093" y="8094"/>
                  <a:pt x="18125" y="8125"/>
                  <a:pt x="18156" y="8156"/>
                </a:cubicBezTo>
                <a:cubicBezTo>
                  <a:pt x="18125" y="8094"/>
                  <a:pt x="18093" y="8062"/>
                  <a:pt x="18093" y="8000"/>
                </a:cubicBezTo>
                <a:close/>
                <a:moveTo>
                  <a:pt x="18062" y="12281"/>
                </a:moveTo>
                <a:cubicBezTo>
                  <a:pt x="18062" y="12281"/>
                  <a:pt x="18093" y="12281"/>
                  <a:pt x="18093" y="12281"/>
                </a:cubicBezTo>
                <a:cubicBezTo>
                  <a:pt x="18093" y="12281"/>
                  <a:pt x="18062" y="12281"/>
                  <a:pt x="18062" y="12281"/>
                </a:cubicBezTo>
                <a:cubicBezTo>
                  <a:pt x="18062" y="12312"/>
                  <a:pt x="18062" y="12312"/>
                  <a:pt x="18062" y="12312"/>
                </a:cubicBezTo>
                <a:cubicBezTo>
                  <a:pt x="18062" y="12312"/>
                  <a:pt x="18062" y="12312"/>
                  <a:pt x="18062" y="12281"/>
                </a:cubicBezTo>
                <a:close/>
                <a:moveTo>
                  <a:pt x="18000" y="13687"/>
                </a:moveTo>
                <a:cubicBezTo>
                  <a:pt x="18000" y="13687"/>
                  <a:pt x="18000" y="13687"/>
                  <a:pt x="18000" y="13687"/>
                </a:cubicBezTo>
                <a:cubicBezTo>
                  <a:pt x="18000" y="13781"/>
                  <a:pt x="18000" y="13875"/>
                  <a:pt x="18000" y="13937"/>
                </a:cubicBezTo>
                <a:cubicBezTo>
                  <a:pt x="18000" y="13875"/>
                  <a:pt x="18000" y="13781"/>
                  <a:pt x="18000" y="13687"/>
                </a:cubicBezTo>
                <a:close/>
                <a:moveTo>
                  <a:pt x="17968" y="10625"/>
                </a:moveTo>
                <a:cubicBezTo>
                  <a:pt x="17968" y="10656"/>
                  <a:pt x="17968" y="10656"/>
                  <a:pt x="18000" y="10687"/>
                </a:cubicBezTo>
                <a:cubicBezTo>
                  <a:pt x="17968" y="10656"/>
                  <a:pt x="17968" y="10656"/>
                  <a:pt x="17968" y="10625"/>
                </a:cubicBezTo>
                <a:cubicBezTo>
                  <a:pt x="17968" y="10625"/>
                  <a:pt x="17968" y="10625"/>
                  <a:pt x="17968" y="10625"/>
                </a:cubicBezTo>
                <a:close/>
                <a:moveTo>
                  <a:pt x="17968" y="11719"/>
                </a:moveTo>
                <a:cubicBezTo>
                  <a:pt x="17968" y="11719"/>
                  <a:pt x="17968" y="11719"/>
                  <a:pt x="17968" y="11719"/>
                </a:cubicBezTo>
                <a:cubicBezTo>
                  <a:pt x="17968" y="11719"/>
                  <a:pt x="17968" y="11719"/>
                  <a:pt x="17968" y="11719"/>
                </a:cubicBezTo>
                <a:cubicBezTo>
                  <a:pt x="18000" y="11719"/>
                  <a:pt x="18000" y="11719"/>
                  <a:pt x="18000" y="11719"/>
                </a:cubicBezTo>
                <a:cubicBezTo>
                  <a:pt x="18000" y="11719"/>
                  <a:pt x="18000" y="11719"/>
                  <a:pt x="17968" y="11719"/>
                </a:cubicBezTo>
                <a:cubicBezTo>
                  <a:pt x="17968" y="11750"/>
                  <a:pt x="17968" y="11781"/>
                  <a:pt x="17968" y="11812"/>
                </a:cubicBezTo>
                <a:cubicBezTo>
                  <a:pt x="17968" y="11781"/>
                  <a:pt x="17968" y="11750"/>
                  <a:pt x="17968" y="11719"/>
                </a:cubicBezTo>
                <a:cubicBezTo>
                  <a:pt x="17968" y="11719"/>
                  <a:pt x="17968" y="11719"/>
                  <a:pt x="17968" y="11719"/>
                </a:cubicBezTo>
                <a:close/>
                <a:moveTo>
                  <a:pt x="18000" y="13687"/>
                </a:moveTo>
                <a:cubicBezTo>
                  <a:pt x="18000" y="13687"/>
                  <a:pt x="17968" y="13687"/>
                  <a:pt x="17968" y="13656"/>
                </a:cubicBezTo>
                <a:cubicBezTo>
                  <a:pt x="17968" y="13687"/>
                  <a:pt x="18000" y="13687"/>
                  <a:pt x="18000" y="13687"/>
                </a:cubicBezTo>
                <a:cubicBezTo>
                  <a:pt x="18000" y="13687"/>
                  <a:pt x="18000" y="13687"/>
                  <a:pt x="18000" y="13687"/>
                </a:cubicBezTo>
                <a:close/>
                <a:moveTo>
                  <a:pt x="18000" y="7562"/>
                </a:moveTo>
                <a:cubicBezTo>
                  <a:pt x="18000" y="7562"/>
                  <a:pt x="18000" y="7562"/>
                  <a:pt x="18000" y="7562"/>
                </a:cubicBezTo>
                <a:cubicBezTo>
                  <a:pt x="18000" y="7500"/>
                  <a:pt x="17968" y="7469"/>
                  <a:pt x="17968" y="7406"/>
                </a:cubicBezTo>
                <a:cubicBezTo>
                  <a:pt x="17968" y="7469"/>
                  <a:pt x="18000" y="7500"/>
                  <a:pt x="18000" y="7562"/>
                </a:cubicBezTo>
                <a:close/>
                <a:moveTo>
                  <a:pt x="17968" y="10625"/>
                </a:moveTo>
                <a:cubicBezTo>
                  <a:pt x="17968" y="10625"/>
                  <a:pt x="17968" y="10625"/>
                  <a:pt x="17968" y="10625"/>
                </a:cubicBezTo>
                <a:cubicBezTo>
                  <a:pt x="17937" y="10594"/>
                  <a:pt x="17937" y="10562"/>
                  <a:pt x="17937" y="10531"/>
                </a:cubicBezTo>
                <a:cubicBezTo>
                  <a:pt x="17937" y="10562"/>
                  <a:pt x="17937" y="10594"/>
                  <a:pt x="17968" y="10625"/>
                </a:cubicBezTo>
                <a:close/>
                <a:moveTo>
                  <a:pt x="17906" y="11875"/>
                </a:moveTo>
                <a:cubicBezTo>
                  <a:pt x="17906" y="11875"/>
                  <a:pt x="17906" y="11875"/>
                  <a:pt x="17906" y="11875"/>
                </a:cubicBezTo>
                <a:cubicBezTo>
                  <a:pt x="17906" y="11875"/>
                  <a:pt x="17906" y="11875"/>
                  <a:pt x="17906" y="11875"/>
                </a:cubicBezTo>
                <a:cubicBezTo>
                  <a:pt x="17906" y="11875"/>
                  <a:pt x="17906" y="11875"/>
                  <a:pt x="17906" y="11875"/>
                </a:cubicBezTo>
                <a:close/>
                <a:moveTo>
                  <a:pt x="17812" y="7562"/>
                </a:moveTo>
                <a:cubicBezTo>
                  <a:pt x="17812" y="7562"/>
                  <a:pt x="17812" y="7562"/>
                  <a:pt x="17812" y="7562"/>
                </a:cubicBezTo>
                <a:cubicBezTo>
                  <a:pt x="17781" y="7531"/>
                  <a:pt x="17781" y="7500"/>
                  <a:pt x="17750" y="7469"/>
                </a:cubicBezTo>
                <a:cubicBezTo>
                  <a:pt x="17781" y="7500"/>
                  <a:pt x="17781" y="7531"/>
                  <a:pt x="17812" y="7562"/>
                </a:cubicBezTo>
                <a:close/>
                <a:moveTo>
                  <a:pt x="17718" y="8781"/>
                </a:moveTo>
                <a:cubicBezTo>
                  <a:pt x="17718" y="8781"/>
                  <a:pt x="17718" y="8781"/>
                  <a:pt x="17687" y="8781"/>
                </a:cubicBezTo>
                <a:cubicBezTo>
                  <a:pt x="17687" y="8781"/>
                  <a:pt x="17687" y="8781"/>
                  <a:pt x="17687" y="8781"/>
                </a:cubicBezTo>
                <a:cubicBezTo>
                  <a:pt x="17687" y="8781"/>
                  <a:pt x="17687" y="8781"/>
                  <a:pt x="17687" y="8781"/>
                </a:cubicBezTo>
                <a:cubicBezTo>
                  <a:pt x="17718" y="8781"/>
                  <a:pt x="17718" y="8781"/>
                  <a:pt x="17718" y="8781"/>
                </a:cubicBezTo>
                <a:close/>
                <a:moveTo>
                  <a:pt x="17687" y="8531"/>
                </a:moveTo>
                <a:cubicBezTo>
                  <a:pt x="17687" y="8531"/>
                  <a:pt x="17687" y="8531"/>
                  <a:pt x="17687" y="8531"/>
                </a:cubicBezTo>
                <a:cubicBezTo>
                  <a:pt x="17687" y="8531"/>
                  <a:pt x="17687" y="8531"/>
                  <a:pt x="17687" y="8531"/>
                </a:cubicBezTo>
                <a:cubicBezTo>
                  <a:pt x="17687" y="8500"/>
                  <a:pt x="17687" y="8500"/>
                  <a:pt x="17687" y="8500"/>
                </a:cubicBezTo>
                <a:cubicBezTo>
                  <a:pt x="17687" y="8500"/>
                  <a:pt x="17687" y="8500"/>
                  <a:pt x="17687" y="8531"/>
                </a:cubicBezTo>
                <a:close/>
                <a:moveTo>
                  <a:pt x="17687" y="11687"/>
                </a:moveTo>
                <a:cubicBezTo>
                  <a:pt x="17687" y="11687"/>
                  <a:pt x="17687" y="11687"/>
                  <a:pt x="17687" y="11687"/>
                </a:cubicBezTo>
                <a:cubicBezTo>
                  <a:pt x="17687" y="11656"/>
                  <a:pt x="17687" y="11656"/>
                  <a:pt x="17687" y="11656"/>
                </a:cubicBezTo>
                <a:cubicBezTo>
                  <a:pt x="17687" y="11656"/>
                  <a:pt x="17687" y="11656"/>
                  <a:pt x="17687" y="11687"/>
                </a:cubicBezTo>
                <a:close/>
                <a:moveTo>
                  <a:pt x="17687" y="11687"/>
                </a:moveTo>
                <a:cubicBezTo>
                  <a:pt x="17687" y="11687"/>
                  <a:pt x="17687" y="11687"/>
                  <a:pt x="17687" y="11687"/>
                </a:cubicBezTo>
                <a:cubicBezTo>
                  <a:pt x="17687" y="11687"/>
                  <a:pt x="17656" y="11687"/>
                  <a:pt x="17656" y="11687"/>
                </a:cubicBezTo>
                <a:cubicBezTo>
                  <a:pt x="17656" y="11687"/>
                  <a:pt x="17687" y="11687"/>
                  <a:pt x="17687" y="11687"/>
                </a:cubicBezTo>
                <a:close/>
                <a:moveTo>
                  <a:pt x="17687" y="11781"/>
                </a:moveTo>
                <a:cubicBezTo>
                  <a:pt x="17656" y="11781"/>
                  <a:pt x="17656" y="11781"/>
                  <a:pt x="17656" y="11781"/>
                </a:cubicBezTo>
                <a:cubicBezTo>
                  <a:pt x="17656" y="11781"/>
                  <a:pt x="17656" y="11781"/>
                  <a:pt x="17656" y="11781"/>
                </a:cubicBezTo>
                <a:cubicBezTo>
                  <a:pt x="17656" y="11781"/>
                  <a:pt x="17656" y="11750"/>
                  <a:pt x="17656" y="11750"/>
                </a:cubicBezTo>
                <a:cubicBezTo>
                  <a:pt x="17656" y="11750"/>
                  <a:pt x="17656" y="11781"/>
                  <a:pt x="17656" y="11781"/>
                </a:cubicBezTo>
                <a:cubicBezTo>
                  <a:pt x="17656" y="11781"/>
                  <a:pt x="17656" y="11781"/>
                  <a:pt x="17687" y="11781"/>
                </a:cubicBezTo>
                <a:close/>
                <a:moveTo>
                  <a:pt x="17625" y="6250"/>
                </a:moveTo>
                <a:cubicBezTo>
                  <a:pt x="17625" y="6250"/>
                  <a:pt x="17656" y="6250"/>
                  <a:pt x="17656" y="6281"/>
                </a:cubicBezTo>
                <a:cubicBezTo>
                  <a:pt x="17656" y="6250"/>
                  <a:pt x="17625" y="6250"/>
                  <a:pt x="17625" y="6250"/>
                </a:cubicBezTo>
                <a:cubicBezTo>
                  <a:pt x="17625" y="6250"/>
                  <a:pt x="17625" y="6250"/>
                  <a:pt x="17625" y="6250"/>
                </a:cubicBezTo>
                <a:cubicBezTo>
                  <a:pt x="17625" y="6219"/>
                  <a:pt x="17625" y="6219"/>
                  <a:pt x="17625" y="6219"/>
                </a:cubicBezTo>
                <a:cubicBezTo>
                  <a:pt x="17625" y="6219"/>
                  <a:pt x="17625" y="6219"/>
                  <a:pt x="17625" y="6250"/>
                </a:cubicBezTo>
                <a:close/>
                <a:moveTo>
                  <a:pt x="17625" y="6250"/>
                </a:moveTo>
                <a:cubicBezTo>
                  <a:pt x="17625" y="6281"/>
                  <a:pt x="17625" y="6281"/>
                  <a:pt x="17656" y="6312"/>
                </a:cubicBezTo>
                <a:cubicBezTo>
                  <a:pt x="17625" y="6281"/>
                  <a:pt x="17625" y="6281"/>
                  <a:pt x="17625" y="6250"/>
                </a:cubicBezTo>
                <a:cubicBezTo>
                  <a:pt x="17593" y="6250"/>
                  <a:pt x="17593" y="6219"/>
                  <a:pt x="17593" y="6219"/>
                </a:cubicBezTo>
                <a:cubicBezTo>
                  <a:pt x="17593" y="6219"/>
                  <a:pt x="17593" y="6250"/>
                  <a:pt x="17625" y="6250"/>
                </a:cubicBezTo>
                <a:close/>
                <a:moveTo>
                  <a:pt x="17625" y="8344"/>
                </a:moveTo>
                <a:cubicBezTo>
                  <a:pt x="17625" y="8344"/>
                  <a:pt x="17625" y="8344"/>
                  <a:pt x="17625" y="8344"/>
                </a:cubicBezTo>
                <a:cubicBezTo>
                  <a:pt x="17625" y="8344"/>
                  <a:pt x="17625" y="8344"/>
                  <a:pt x="17625" y="8344"/>
                </a:cubicBezTo>
                <a:cubicBezTo>
                  <a:pt x="17593" y="8344"/>
                  <a:pt x="17593" y="8344"/>
                  <a:pt x="17593" y="8344"/>
                </a:cubicBezTo>
                <a:cubicBezTo>
                  <a:pt x="17593" y="8344"/>
                  <a:pt x="17593" y="8344"/>
                  <a:pt x="17625" y="8344"/>
                </a:cubicBezTo>
                <a:close/>
                <a:moveTo>
                  <a:pt x="17593" y="10250"/>
                </a:moveTo>
                <a:cubicBezTo>
                  <a:pt x="17593" y="10250"/>
                  <a:pt x="17593" y="10250"/>
                  <a:pt x="17593" y="10250"/>
                </a:cubicBezTo>
                <a:cubicBezTo>
                  <a:pt x="17593" y="10250"/>
                  <a:pt x="17593" y="10250"/>
                  <a:pt x="17593" y="10250"/>
                </a:cubicBezTo>
                <a:cubicBezTo>
                  <a:pt x="17593" y="10250"/>
                  <a:pt x="17593" y="10250"/>
                  <a:pt x="17593" y="10250"/>
                </a:cubicBezTo>
                <a:close/>
                <a:moveTo>
                  <a:pt x="17625" y="12375"/>
                </a:moveTo>
                <a:cubicBezTo>
                  <a:pt x="17625" y="12375"/>
                  <a:pt x="17625" y="12375"/>
                  <a:pt x="17625" y="12375"/>
                </a:cubicBezTo>
                <a:cubicBezTo>
                  <a:pt x="17625" y="12375"/>
                  <a:pt x="17625" y="12375"/>
                  <a:pt x="17625" y="12375"/>
                </a:cubicBezTo>
                <a:cubicBezTo>
                  <a:pt x="17593" y="12406"/>
                  <a:pt x="17593" y="12406"/>
                  <a:pt x="17562" y="12437"/>
                </a:cubicBezTo>
                <a:cubicBezTo>
                  <a:pt x="17593" y="12406"/>
                  <a:pt x="17593" y="12406"/>
                  <a:pt x="17625" y="12375"/>
                </a:cubicBezTo>
                <a:close/>
                <a:moveTo>
                  <a:pt x="17531" y="12375"/>
                </a:moveTo>
                <a:cubicBezTo>
                  <a:pt x="17531" y="12375"/>
                  <a:pt x="17531" y="12375"/>
                  <a:pt x="17531" y="12375"/>
                </a:cubicBezTo>
                <a:cubicBezTo>
                  <a:pt x="17531" y="12375"/>
                  <a:pt x="17531" y="12375"/>
                  <a:pt x="17531" y="12375"/>
                </a:cubicBezTo>
                <a:close/>
                <a:moveTo>
                  <a:pt x="17562" y="9469"/>
                </a:moveTo>
                <a:cubicBezTo>
                  <a:pt x="17562" y="9469"/>
                  <a:pt x="17531" y="9469"/>
                  <a:pt x="17531" y="9469"/>
                </a:cubicBezTo>
                <a:cubicBezTo>
                  <a:pt x="17531" y="9469"/>
                  <a:pt x="17531" y="9500"/>
                  <a:pt x="17531" y="9500"/>
                </a:cubicBezTo>
                <a:cubicBezTo>
                  <a:pt x="17531" y="9500"/>
                  <a:pt x="17531" y="9469"/>
                  <a:pt x="17531" y="9469"/>
                </a:cubicBezTo>
                <a:cubicBezTo>
                  <a:pt x="17531" y="9469"/>
                  <a:pt x="17562" y="9469"/>
                  <a:pt x="17562" y="9469"/>
                </a:cubicBezTo>
                <a:close/>
                <a:moveTo>
                  <a:pt x="17531" y="9469"/>
                </a:moveTo>
                <a:cubicBezTo>
                  <a:pt x="17531" y="9469"/>
                  <a:pt x="17531" y="9469"/>
                  <a:pt x="17531" y="9469"/>
                </a:cubicBezTo>
                <a:cubicBezTo>
                  <a:pt x="17531" y="9469"/>
                  <a:pt x="17531" y="9469"/>
                  <a:pt x="17500" y="9469"/>
                </a:cubicBezTo>
                <a:cubicBezTo>
                  <a:pt x="17531" y="9469"/>
                  <a:pt x="17531" y="9469"/>
                  <a:pt x="17531" y="9469"/>
                </a:cubicBezTo>
                <a:close/>
                <a:moveTo>
                  <a:pt x="17500" y="10312"/>
                </a:moveTo>
                <a:cubicBezTo>
                  <a:pt x="17531" y="10312"/>
                  <a:pt x="17531" y="10312"/>
                  <a:pt x="17531" y="10312"/>
                </a:cubicBezTo>
                <a:cubicBezTo>
                  <a:pt x="17531" y="10312"/>
                  <a:pt x="17531" y="10312"/>
                  <a:pt x="17500" y="10312"/>
                </a:cubicBezTo>
                <a:close/>
                <a:moveTo>
                  <a:pt x="17500" y="13594"/>
                </a:moveTo>
                <a:cubicBezTo>
                  <a:pt x="17500" y="13594"/>
                  <a:pt x="17500" y="13594"/>
                  <a:pt x="17500" y="13594"/>
                </a:cubicBezTo>
                <a:cubicBezTo>
                  <a:pt x="17500" y="13594"/>
                  <a:pt x="17500" y="13594"/>
                  <a:pt x="17500" y="13594"/>
                </a:cubicBezTo>
                <a:cubicBezTo>
                  <a:pt x="17500" y="13594"/>
                  <a:pt x="17500" y="13594"/>
                  <a:pt x="17500" y="13594"/>
                </a:cubicBezTo>
                <a:close/>
                <a:moveTo>
                  <a:pt x="6375" y="4375"/>
                </a:moveTo>
                <a:cubicBezTo>
                  <a:pt x="6375" y="4375"/>
                  <a:pt x="6343" y="4375"/>
                  <a:pt x="6343" y="4375"/>
                </a:cubicBezTo>
                <a:cubicBezTo>
                  <a:pt x="6375" y="4344"/>
                  <a:pt x="6375" y="4344"/>
                  <a:pt x="6375" y="4344"/>
                </a:cubicBezTo>
                <a:cubicBezTo>
                  <a:pt x="6375" y="4344"/>
                  <a:pt x="6375" y="4344"/>
                  <a:pt x="6375" y="4375"/>
                </a:cubicBezTo>
                <a:cubicBezTo>
                  <a:pt x="6375" y="4375"/>
                  <a:pt x="6375" y="4375"/>
                  <a:pt x="6375" y="4375"/>
                </a:cubicBezTo>
                <a:close/>
                <a:moveTo>
                  <a:pt x="4062" y="10000"/>
                </a:moveTo>
                <a:cubicBezTo>
                  <a:pt x="4062" y="10000"/>
                  <a:pt x="4062" y="10000"/>
                  <a:pt x="4062" y="10000"/>
                </a:cubicBezTo>
                <a:cubicBezTo>
                  <a:pt x="4062" y="10000"/>
                  <a:pt x="4062" y="10000"/>
                  <a:pt x="4062" y="10000"/>
                </a:cubicBezTo>
                <a:cubicBezTo>
                  <a:pt x="4062" y="10000"/>
                  <a:pt x="4062" y="10000"/>
                  <a:pt x="4062" y="10000"/>
                </a:cubicBezTo>
                <a:close/>
                <a:moveTo>
                  <a:pt x="3562" y="12437"/>
                </a:moveTo>
                <a:cubicBezTo>
                  <a:pt x="3562" y="12437"/>
                  <a:pt x="3562" y="12437"/>
                  <a:pt x="3562" y="12437"/>
                </a:cubicBezTo>
                <a:cubicBezTo>
                  <a:pt x="3562" y="12437"/>
                  <a:pt x="3562" y="12437"/>
                  <a:pt x="3562" y="12437"/>
                </a:cubicBezTo>
                <a:cubicBezTo>
                  <a:pt x="3562" y="12437"/>
                  <a:pt x="3562" y="12437"/>
                  <a:pt x="3562" y="12437"/>
                </a:cubicBezTo>
                <a:cubicBezTo>
                  <a:pt x="3562" y="12437"/>
                  <a:pt x="3562" y="12437"/>
                  <a:pt x="3562" y="12437"/>
                </a:cubicBezTo>
                <a:close/>
                <a:moveTo>
                  <a:pt x="3593" y="12844"/>
                </a:moveTo>
                <a:cubicBezTo>
                  <a:pt x="3593" y="12812"/>
                  <a:pt x="3593" y="12812"/>
                  <a:pt x="3593" y="12812"/>
                </a:cubicBezTo>
                <a:cubicBezTo>
                  <a:pt x="3593" y="12812"/>
                  <a:pt x="3593" y="12812"/>
                  <a:pt x="3593" y="12844"/>
                </a:cubicBezTo>
                <a:cubicBezTo>
                  <a:pt x="3593" y="12844"/>
                  <a:pt x="3593" y="12844"/>
                  <a:pt x="3593" y="12812"/>
                </a:cubicBezTo>
                <a:cubicBezTo>
                  <a:pt x="3593" y="12844"/>
                  <a:pt x="3593" y="12844"/>
                  <a:pt x="3593" y="12844"/>
                </a:cubicBezTo>
                <a:cubicBezTo>
                  <a:pt x="3593" y="12844"/>
                  <a:pt x="3593" y="12844"/>
                  <a:pt x="3593" y="12844"/>
                </a:cubicBezTo>
                <a:close/>
                <a:moveTo>
                  <a:pt x="3593" y="12844"/>
                </a:moveTo>
                <a:cubicBezTo>
                  <a:pt x="3593" y="12844"/>
                  <a:pt x="3593" y="12844"/>
                  <a:pt x="3593" y="12844"/>
                </a:cubicBezTo>
                <a:cubicBezTo>
                  <a:pt x="3593" y="12844"/>
                  <a:pt x="3593" y="12844"/>
                  <a:pt x="3562" y="12844"/>
                </a:cubicBezTo>
                <a:cubicBezTo>
                  <a:pt x="3593" y="12844"/>
                  <a:pt x="3593" y="12844"/>
                  <a:pt x="3593" y="12844"/>
                </a:cubicBezTo>
                <a:close/>
                <a:moveTo>
                  <a:pt x="3500" y="12969"/>
                </a:moveTo>
                <a:cubicBezTo>
                  <a:pt x="3500" y="12969"/>
                  <a:pt x="3500" y="12969"/>
                  <a:pt x="3500" y="13000"/>
                </a:cubicBezTo>
                <a:cubicBezTo>
                  <a:pt x="3500" y="12969"/>
                  <a:pt x="3500" y="12969"/>
                  <a:pt x="3500" y="12969"/>
                </a:cubicBezTo>
                <a:cubicBezTo>
                  <a:pt x="3500" y="12969"/>
                  <a:pt x="3468" y="12937"/>
                  <a:pt x="3500" y="12937"/>
                </a:cubicBezTo>
                <a:cubicBezTo>
                  <a:pt x="3531" y="12937"/>
                  <a:pt x="3562" y="12875"/>
                  <a:pt x="3593" y="12875"/>
                </a:cubicBezTo>
                <a:cubicBezTo>
                  <a:pt x="3593" y="12969"/>
                  <a:pt x="3531" y="12937"/>
                  <a:pt x="3500" y="12969"/>
                </a:cubicBezTo>
                <a:close/>
                <a:moveTo>
                  <a:pt x="3625" y="12781"/>
                </a:moveTo>
                <a:cubicBezTo>
                  <a:pt x="3625" y="12781"/>
                  <a:pt x="3625" y="12781"/>
                  <a:pt x="3625" y="12781"/>
                </a:cubicBezTo>
                <a:cubicBezTo>
                  <a:pt x="3593" y="12781"/>
                  <a:pt x="3593" y="12812"/>
                  <a:pt x="3593" y="12812"/>
                </a:cubicBezTo>
                <a:cubicBezTo>
                  <a:pt x="3593" y="12812"/>
                  <a:pt x="3593" y="12781"/>
                  <a:pt x="3625" y="12781"/>
                </a:cubicBezTo>
                <a:cubicBezTo>
                  <a:pt x="3625" y="12781"/>
                  <a:pt x="3625" y="12781"/>
                  <a:pt x="3625" y="12781"/>
                </a:cubicBezTo>
                <a:close/>
                <a:moveTo>
                  <a:pt x="9375" y="17312"/>
                </a:moveTo>
                <a:cubicBezTo>
                  <a:pt x="9375" y="17312"/>
                  <a:pt x="9375" y="17312"/>
                  <a:pt x="9375" y="17312"/>
                </a:cubicBezTo>
                <a:cubicBezTo>
                  <a:pt x="9375" y="17344"/>
                  <a:pt x="9375" y="17344"/>
                  <a:pt x="9375" y="17344"/>
                </a:cubicBezTo>
                <a:cubicBezTo>
                  <a:pt x="9375" y="17344"/>
                  <a:pt x="9375" y="17312"/>
                  <a:pt x="9375" y="17312"/>
                </a:cubicBezTo>
                <a:close/>
                <a:moveTo>
                  <a:pt x="8812" y="17062"/>
                </a:moveTo>
                <a:cubicBezTo>
                  <a:pt x="8843" y="17062"/>
                  <a:pt x="8843" y="17062"/>
                  <a:pt x="8843" y="17062"/>
                </a:cubicBezTo>
                <a:cubicBezTo>
                  <a:pt x="8843" y="17062"/>
                  <a:pt x="8843" y="17062"/>
                  <a:pt x="8812" y="17062"/>
                </a:cubicBezTo>
                <a:cubicBezTo>
                  <a:pt x="8812" y="17094"/>
                  <a:pt x="8812" y="17125"/>
                  <a:pt x="8781" y="17094"/>
                </a:cubicBezTo>
                <a:cubicBezTo>
                  <a:pt x="8750" y="17094"/>
                  <a:pt x="8687" y="17094"/>
                  <a:pt x="8687" y="17000"/>
                </a:cubicBezTo>
                <a:cubicBezTo>
                  <a:pt x="8750" y="17000"/>
                  <a:pt x="8781" y="17062"/>
                  <a:pt x="8812" y="17062"/>
                </a:cubicBezTo>
                <a:close/>
                <a:moveTo>
                  <a:pt x="8656" y="17125"/>
                </a:moveTo>
                <a:cubicBezTo>
                  <a:pt x="8687" y="17094"/>
                  <a:pt x="8750" y="17125"/>
                  <a:pt x="8781" y="17187"/>
                </a:cubicBezTo>
                <a:cubicBezTo>
                  <a:pt x="8718" y="17187"/>
                  <a:pt x="8687" y="17156"/>
                  <a:pt x="8656" y="17125"/>
                </a:cubicBezTo>
                <a:close/>
                <a:moveTo>
                  <a:pt x="8843" y="17281"/>
                </a:moveTo>
                <a:cubicBezTo>
                  <a:pt x="8781" y="17312"/>
                  <a:pt x="8750" y="17312"/>
                  <a:pt x="8750" y="17250"/>
                </a:cubicBezTo>
                <a:cubicBezTo>
                  <a:pt x="8781" y="17250"/>
                  <a:pt x="8812" y="17250"/>
                  <a:pt x="8843" y="17281"/>
                </a:cubicBezTo>
                <a:cubicBezTo>
                  <a:pt x="8875" y="17312"/>
                  <a:pt x="8875" y="17312"/>
                  <a:pt x="8906" y="17312"/>
                </a:cubicBezTo>
                <a:cubicBezTo>
                  <a:pt x="8875" y="17312"/>
                  <a:pt x="8875" y="17312"/>
                  <a:pt x="8843" y="17281"/>
                </a:cubicBezTo>
                <a:close/>
                <a:moveTo>
                  <a:pt x="9156" y="17187"/>
                </a:moveTo>
                <a:cubicBezTo>
                  <a:pt x="9156" y="17187"/>
                  <a:pt x="9156" y="17187"/>
                  <a:pt x="9156" y="17187"/>
                </a:cubicBezTo>
                <a:cubicBezTo>
                  <a:pt x="9156" y="17187"/>
                  <a:pt x="9156" y="17187"/>
                  <a:pt x="9156" y="17187"/>
                </a:cubicBezTo>
                <a:cubicBezTo>
                  <a:pt x="9156" y="17187"/>
                  <a:pt x="9156" y="17187"/>
                  <a:pt x="9187" y="17219"/>
                </a:cubicBezTo>
                <a:cubicBezTo>
                  <a:pt x="9187" y="17219"/>
                  <a:pt x="9218" y="17219"/>
                  <a:pt x="9218" y="17250"/>
                </a:cubicBezTo>
                <a:cubicBezTo>
                  <a:pt x="9187" y="17250"/>
                  <a:pt x="9187" y="17250"/>
                  <a:pt x="9156" y="17250"/>
                </a:cubicBezTo>
                <a:cubicBezTo>
                  <a:pt x="9093" y="17219"/>
                  <a:pt x="9031" y="17187"/>
                  <a:pt x="8968" y="17156"/>
                </a:cubicBezTo>
                <a:cubicBezTo>
                  <a:pt x="8906" y="17156"/>
                  <a:pt x="8843" y="17156"/>
                  <a:pt x="8843" y="17094"/>
                </a:cubicBezTo>
                <a:cubicBezTo>
                  <a:pt x="8968" y="17125"/>
                  <a:pt x="9062" y="17125"/>
                  <a:pt x="9156" y="17187"/>
                </a:cubicBezTo>
                <a:close/>
                <a:moveTo>
                  <a:pt x="9125" y="14656"/>
                </a:moveTo>
                <a:cubicBezTo>
                  <a:pt x="9125" y="14656"/>
                  <a:pt x="9125" y="14656"/>
                  <a:pt x="9156" y="14656"/>
                </a:cubicBezTo>
                <a:cubicBezTo>
                  <a:pt x="9156" y="14656"/>
                  <a:pt x="9125" y="14687"/>
                  <a:pt x="9125" y="14687"/>
                </a:cubicBezTo>
                <a:cubicBezTo>
                  <a:pt x="9125" y="14656"/>
                  <a:pt x="9125" y="14656"/>
                  <a:pt x="9125" y="14656"/>
                </a:cubicBezTo>
                <a:cubicBezTo>
                  <a:pt x="9125" y="14656"/>
                  <a:pt x="9125" y="14656"/>
                  <a:pt x="9125" y="14656"/>
                </a:cubicBezTo>
                <a:close/>
                <a:moveTo>
                  <a:pt x="8437" y="12531"/>
                </a:moveTo>
                <a:cubicBezTo>
                  <a:pt x="8437" y="12562"/>
                  <a:pt x="8468" y="12562"/>
                  <a:pt x="8437" y="12594"/>
                </a:cubicBezTo>
                <a:cubicBezTo>
                  <a:pt x="8406" y="12562"/>
                  <a:pt x="8437" y="12562"/>
                  <a:pt x="8437" y="12531"/>
                </a:cubicBezTo>
                <a:close/>
                <a:moveTo>
                  <a:pt x="9593" y="12437"/>
                </a:moveTo>
                <a:cubicBezTo>
                  <a:pt x="9593" y="12406"/>
                  <a:pt x="9625" y="12406"/>
                  <a:pt x="9625" y="12375"/>
                </a:cubicBezTo>
                <a:cubicBezTo>
                  <a:pt x="9656" y="12375"/>
                  <a:pt x="9656" y="12406"/>
                  <a:pt x="9656" y="12406"/>
                </a:cubicBezTo>
                <a:cubicBezTo>
                  <a:pt x="9687" y="12437"/>
                  <a:pt x="9687" y="12437"/>
                  <a:pt x="9687" y="12469"/>
                </a:cubicBezTo>
                <a:cubicBezTo>
                  <a:pt x="9656" y="12500"/>
                  <a:pt x="9656" y="12500"/>
                  <a:pt x="9625" y="12500"/>
                </a:cubicBezTo>
                <a:cubicBezTo>
                  <a:pt x="9593" y="12469"/>
                  <a:pt x="9593" y="12469"/>
                  <a:pt x="9593" y="12437"/>
                </a:cubicBezTo>
                <a:close/>
                <a:moveTo>
                  <a:pt x="9531" y="12531"/>
                </a:moveTo>
                <a:cubicBezTo>
                  <a:pt x="9562" y="12500"/>
                  <a:pt x="9562" y="12500"/>
                  <a:pt x="9593" y="12500"/>
                </a:cubicBezTo>
                <a:cubicBezTo>
                  <a:pt x="9593" y="12500"/>
                  <a:pt x="9625" y="12500"/>
                  <a:pt x="9625" y="12531"/>
                </a:cubicBezTo>
                <a:cubicBezTo>
                  <a:pt x="9625" y="12562"/>
                  <a:pt x="9593" y="12562"/>
                  <a:pt x="9593" y="12594"/>
                </a:cubicBezTo>
                <a:cubicBezTo>
                  <a:pt x="9562" y="12594"/>
                  <a:pt x="9562" y="12594"/>
                  <a:pt x="9531" y="12594"/>
                </a:cubicBezTo>
                <a:cubicBezTo>
                  <a:pt x="9531" y="12562"/>
                  <a:pt x="9531" y="12531"/>
                  <a:pt x="9531" y="12531"/>
                </a:cubicBezTo>
                <a:close/>
                <a:moveTo>
                  <a:pt x="9468" y="12156"/>
                </a:moveTo>
                <a:cubicBezTo>
                  <a:pt x="9468" y="12156"/>
                  <a:pt x="9468" y="12187"/>
                  <a:pt x="9437" y="12187"/>
                </a:cubicBezTo>
                <a:cubicBezTo>
                  <a:pt x="9437" y="12156"/>
                  <a:pt x="9406" y="12125"/>
                  <a:pt x="9406" y="12094"/>
                </a:cubicBezTo>
                <a:cubicBezTo>
                  <a:pt x="9437" y="12125"/>
                  <a:pt x="9468" y="12094"/>
                  <a:pt x="9468" y="12156"/>
                </a:cubicBezTo>
                <a:close/>
                <a:moveTo>
                  <a:pt x="9343" y="12031"/>
                </a:moveTo>
                <a:cubicBezTo>
                  <a:pt x="9375" y="12000"/>
                  <a:pt x="9375" y="12000"/>
                  <a:pt x="9406" y="12000"/>
                </a:cubicBezTo>
                <a:cubicBezTo>
                  <a:pt x="9406" y="12000"/>
                  <a:pt x="9437" y="12000"/>
                  <a:pt x="9437" y="12031"/>
                </a:cubicBezTo>
                <a:cubicBezTo>
                  <a:pt x="9406" y="12031"/>
                  <a:pt x="9406" y="12062"/>
                  <a:pt x="9375" y="12062"/>
                </a:cubicBezTo>
                <a:cubicBezTo>
                  <a:pt x="9375" y="12062"/>
                  <a:pt x="9343" y="12062"/>
                  <a:pt x="9343" y="12031"/>
                </a:cubicBezTo>
                <a:close/>
                <a:moveTo>
                  <a:pt x="8843" y="11781"/>
                </a:moveTo>
                <a:cubicBezTo>
                  <a:pt x="8843" y="11781"/>
                  <a:pt x="8843" y="11781"/>
                  <a:pt x="8843" y="11781"/>
                </a:cubicBezTo>
                <a:cubicBezTo>
                  <a:pt x="8812" y="11781"/>
                  <a:pt x="8812" y="11812"/>
                  <a:pt x="8781" y="11844"/>
                </a:cubicBezTo>
                <a:cubicBezTo>
                  <a:pt x="8750" y="11812"/>
                  <a:pt x="8718" y="11781"/>
                  <a:pt x="8781" y="11750"/>
                </a:cubicBezTo>
                <a:cubicBezTo>
                  <a:pt x="8781" y="11719"/>
                  <a:pt x="8781" y="11719"/>
                  <a:pt x="8812" y="11719"/>
                </a:cubicBezTo>
                <a:cubicBezTo>
                  <a:pt x="8843" y="11719"/>
                  <a:pt x="8843" y="11750"/>
                  <a:pt x="8843" y="11781"/>
                </a:cubicBezTo>
                <a:close/>
                <a:moveTo>
                  <a:pt x="9031" y="12281"/>
                </a:moveTo>
                <a:cubicBezTo>
                  <a:pt x="9031" y="12281"/>
                  <a:pt x="9031" y="12281"/>
                  <a:pt x="9031" y="12281"/>
                </a:cubicBezTo>
                <a:cubicBezTo>
                  <a:pt x="9031" y="12281"/>
                  <a:pt x="9031" y="12281"/>
                  <a:pt x="9031" y="12281"/>
                </a:cubicBezTo>
                <a:cubicBezTo>
                  <a:pt x="9031" y="12281"/>
                  <a:pt x="9031" y="12281"/>
                  <a:pt x="9031" y="12281"/>
                </a:cubicBezTo>
                <a:close/>
                <a:moveTo>
                  <a:pt x="9312" y="11781"/>
                </a:moveTo>
                <a:cubicBezTo>
                  <a:pt x="9312" y="11812"/>
                  <a:pt x="9312" y="11812"/>
                  <a:pt x="9312" y="11844"/>
                </a:cubicBezTo>
                <a:cubicBezTo>
                  <a:pt x="9281" y="11812"/>
                  <a:pt x="9281" y="11812"/>
                  <a:pt x="9312" y="11781"/>
                </a:cubicBezTo>
                <a:close/>
                <a:moveTo>
                  <a:pt x="9218" y="10312"/>
                </a:moveTo>
                <a:cubicBezTo>
                  <a:pt x="9218" y="10281"/>
                  <a:pt x="9250" y="10250"/>
                  <a:pt x="9281" y="10250"/>
                </a:cubicBezTo>
                <a:cubicBezTo>
                  <a:pt x="9312" y="10250"/>
                  <a:pt x="9312" y="10281"/>
                  <a:pt x="9312" y="10281"/>
                </a:cubicBezTo>
                <a:cubicBezTo>
                  <a:pt x="9281" y="10312"/>
                  <a:pt x="9281" y="10344"/>
                  <a:pt x="9250" y="10375"/>
                </a:cubicBezTo>
                <a:cubicBezTo>
                  <a:pt x="9218" y="10344"/>
                  <a:pt x="9218" y="10344"/>
                  <a:pt x="9218" y="10312"/>
                </a:cubicBezTo>
                <a:close/>
                <a:moveTo>
                  <a:pt x="9156" y="10406"/>
                </a:moveTo>
                <a:cubicBezTo>
                  <a:pt x="9156" y="10375"/>
                  <a:pt x="9156" y="10375"/>
                  <a:pt x="9187" y="10375"/>
                </a:cubicBezTo>
                <a:cubicBezTo>
                  <a:pt x="9218" y="10375"/>
                  <a:pt x="9218" y="10375"/>
                  <a:pt x="9218" y="10406"/>
                </a:cubicBezTo>
                <a:cubicBezTo>
                  <a:pt x="9218" y="10437"/>
                  <a:pt x="9218" y="10437"/>
                  <a:pt x="9187" y="10437"/>
                </a:cubicBezTo>
                <a:cubicBezTo>
                  <a:pt x="9156" y="10469"/>
                  <a:pt x="9156" y="10437"/>
                  <a:pt x="9156" y="10406"/>
                </a:cubicBezTo>
                <a:close/>
                <a:moveTo>
                  <a:pt x="9218" y="11875"/>
                </a:moveTo>
                <a:cubicBezTo>
                  <a:pt x="9218" y="11875"/>
                  <a:pt x="9218" y="11875"/>
                  <a:pt x="9218" y="11875"/>
                </a:cubicBezTo>
                <a:cubicBezTo>
                  <a:pt x="9218" y="11875"/>
                  <a:pt x="9218" y="11875"/>
                  <a:pt x="9218" y="11875"/>
                </a:cubicBezTo>
                <a:cubicBezTo>
                  <a:pt x="9218" y="11875"/>
                  <a:pt x="9218" y="11875"/>
                  <a:pt x="9218" y="11875"/>
                </a:cubicBezTo>
                <a:cubicBezTo>
                  <a:pt x="9218" y="11906"/>
                  <a:pt x="9187" y="11937"/>
                  <a:pt x="9156" y="11937"/>
                </a:cubicBezTo>
                <a:cubicBezTo>
                  <a:pt x="9093" y="12000"/>
                  <a:pt x="9093" y="12031"/>
                  <a:pt x="9156" y="12094"/>
                </a:cubicBezTo>
                <a:cubicBezTo>
                  <a:pt x="9156" y="12094"/>
                  <a:pt x="9156" y="12125"/>
                  <a:pt x="9187" y="12094"/>
                </a:cubicBezTo>
                <a:cubicBezTo>
                  <a:pt x="9187" y="12062"/>
                  <a:pt x="9187" y="12062"/>
                  <a:pt x="9156" y="12062"/>
                </a:cubicBezTo>
                <a:cubicBezTo>
                  <a:pt x="9093" y="12031"/>
                  <a:pt x="9156" y="12000"/>
                  <a:pt x="9187" y="11969"/>
                </a:cubicBezTo>
                <a:cubicBezTo>
                  <a:pt x="9187" y="11969"/>
                  <a:pt x="9218" y="11937"/>
                  <a:pt x="9250" y="11937"/>
                </a:cubicBezTo>
                <a:cubicBezTo>
                  <a:pt x="9281" y="12000"/>
                  <a:pt x="9281" y="12062"/>
                  <a:pt x="9312" y="12125"/>
                </a:cubicBezTo>
                <a:cubicBezTo>
                  <a:pt x="9250" y="12125"/>
                  <a:pt x="9218" y="12156"/>
                  <a:pt x="9187" y="12219"/>
                </a:cubicBezTo>
                <a:cubicBezTo>
                  <a:pt x="9187" y="12219"/>
                  <a:pt x="9187" y="12219"/>
                  <a:pt x="9187" y="12219"/>
                </a:cubicBezTo>
                <a:cubicBezTo>
                  <a:pt x="9187" y="12219"/>
                  <a:pt x="9187" y="12219"/>
                  <a:pt x="9156" y="12219"/>
                </a:cubicBezTo>
                <a:cubicBezTo>
                  <a:pt x="9156" y="12187"/>
                  <a:pt x="9156" y="12156"/>
                  <a:pt x="9125" y="12156"/>
                </a:cubicBezTo>
                <a:cubicBezTo>
                  <a:pt x="9125" y="12125"/>
                  <a:pt x="9093" y="12125"/>
                  <a:pt x="9062" y="12156"/>
                </a:cubicBezTo>
                <a:cubicBezTo>
                  <a:pt x="9062" y="12156"/>
                  <a:pt x="9000" y="12125"/>
                  <a:pt x="9031" y="12094"/>
                </a:cubicBezTo>
                <a:cubicBezTo>
                  <a:pt x="9093" y="12062"/>
                  <a:pt x="8968" y="11969"/>
                  <a:pt x="9062" y="11937"/>
                </a:cubicBezTo>
                <a:cubicBezTo>
                  <a:pt x="9093" y="11906"/>
                  <a:pt x="9125" y="11906"/>
                  <a:pt x="9125" y="11875"/>
                </a:cubicBezTo>
                <a:cubicBezTo>
                  <a:pt x="9125" y="11844"/>
                  <a:pt x="9187" y="11875"/>
                  <a:pt x="9218" y="11875"/>
                </a:cubicBezTo>
                <a:close/>
                <a:moveTo>
                  <a:pt x="9062" y="11406"/>
                </a:moveTo>
                <a:cubicBezTo>
                  <a:pt x="9062" y="11437"/>
                  <a:pt x="9093" y="11469"/>
                  <a:pt x="9062" y="11500"/>
                </a:cubicBezTo>
                <a:cubicBezTo>
                  <a:pt x="9062" y="11469"/>
                  <a:pt x="9031" y="11437"/>
                  <a:pt x="9062" y="11406"/>
                </a:cubicBezTo>
                <a:close/>
                <a:moveTo>
                  <a:pt x="9031" y="10219"/>
                </a:moveTo>
                <a:cubicBezTo>
                  <a:pt x="9031" y="10219"/>
                  <a:pt x="9031" y="10219"/>
                  <a:pt x="9031" y="10250"/>
                </a:cubicBezTo>
                <a:cubicBezTo>
                  <a:pt x="9031" y="10250"/>
                  <a:pt x="9031" y="10250"/>
                  <a:pt x="9000" y="10250"/>
                </a:cubicBezTo>
                <a:cubicBezTo>
                  <a:pt x="9000" y="10250"/>
                  <a:pt x="9000" y="10250"/>
                  <a:pt x="9000" y="10219"/>
                </a:cubicBezTo>
                <a:cubicBezTo>
                  <a:pt x="9000" y="10219"/>
                  <a:pt x="9000" y="10219"/>
                  <a:pt x="9031" y="10219"/>
                </a:cubicBezTo>
                <a:close/>
                <a:moveTo>
                  <a:pt x="8718" y="11406"/>
                </a:moveTo>
                <a:cubicBezTo>
                  <a:pt x="8750" y="11406"/>
                  <a:pt x="8781" y="11375"/>
                  <a:pt x="8781" y="11375"/>
                </a:cubicBezTo>
                <a:cubicBezTo>
                  <a:pt x="8812" y="11312"/>
                  <a:pt x="8812" y="11281"/>
                  <a:pt x="8781" y="11281"/>
                </a:cubicBezTo>
                <a:cubicBezTo>
                  <a:pt x="8750" y="11250"/>
                  <a:pt x="8750" y="11250"/>
                  <a:pt x="8750" y="11219"/>
                </a:cubicBezTo>
                <a:cubicBezTo>
                  <a:pt x="8781" y="11219"/>
                  <a:pt x="8812" y="11187"/>
                  <a:pt x="8781" y="11156"/>
                </a:cubicBezTo>
                <a:cubicBezTo>
                  <a:pt x="8781" y="11125"/>
                  <a:pt x="8781" y="11094"/>
                  <a:pt x="8812" y="11125"/>
                </a:cubicBezTo>
                <a:cubicBezTo>
                  <a:pt x="8843" y="11156"/>
                  <a:pt x="8906" y="11125"/>
                  <a:pt x="8906" y="11156"/>
                </a:cubicBezTo>
                <a:cubicBezTo>
                  <a:pt x="8937" y="11156"/>
                  <a:pt x="8937" y="11125"/>
                  <a:pt x="8937" y="11125"/>
                </a:cubicBezTo>
                <a:cubicBezTo>
                  <a:pt x="8937" y="11125"/>
                  <a:pt x="8937" y="11156"/>
                  <a:pt x="8906" y="11156"/>
                </a:cubicBezTo>
                <a:cubicBezTo>
                  <a:pt x="8968" y="11187"/>
                  <a:pt x="8906" y="11250"/>
                  <a:pt x="8968" y="11250"/>
                </a:cubicBezTo>
                <a:cubicBezTo>
                  <a:pt x="9000" y="11250"/>
                  <a:pt x="9000" y="11250"/>
                  <a:pt x="9000" y="11250"/>
                </a:cubicBezTo>
                <a:cubicBezTo>
                  <a:pt x="9000" y="11250"/>
                  <a:pt x="9000" y="11250"/>
                  <a:pt x="8968" y="11250"/>
                </a:cubicBezTo>
                <a:cubicBezTo>
                  <a:pt x="9000" y="11281"/>
                  <a:pt x="9000" y="11312"/>
                  <a:pt x="9000" y="11312"/>
                </a:cubicBezTo>
                <a:cubicBezTo>
                  <a:pt x="9000" y="11375"/>
                  <a:pt x="9000" y="11437"/>
                  <a:pt x="9062" y="11500"/>
                </a:cubicBezTo>
                <a:cubicBezTo>
                  <a:pt x="9062" y="11500"/>
                  <a:pt x="9062" y="11500"/>
                  <a:pt x="9062" y="11500"/>
                </a:cubicBezTo>
                <a:cubicBezTo>
                  <a:pt x="9062" y="11500"/>
                  <a:pt x="9093" y="11531"/>
                  <a:pt x="9093" y="11531"/>
                </a:cubicBezTo>
                <a:cubicBezTo>
                  <a:pt x="9125" y="11500"/>
                  <a:pt x="9125" y="11500"/>
                  <a:pt x="9125" y="11469"/>
                </a:cubicBezTo>
                <a:cubicBezTo>
                  <a:pt x="9125" y="11500"/>
                  <a:pt x="9125" y="11500"/>
                  <a:pt x="9093" y="11531"/>
                </a:cubicBezTo>
                <a:cubicBezTo>
                  <a:pt x="9125" y="11562"/>
                  <a:pt x="9125" y="11594"/>
                  <a:pt x="9125" y="11625"/>
                </a:cubicBezTo>
                <a:cubicBezTo>
                  <a:pt x="9125" y="11625"/>
                  <a:pt x="9125" y="11625"/>
                  <a:pt x="9125" y="11625"/>
                </a:cubicBezTo>
                <a:cubicBezTo>
                  <a:pt x="9062" y="11594"/>
                  <a:pt x="9000" y="11625"/>
                  <a:pt x="8968" y="11656"/>
                </a:cubicBezTo>
                <a:cubicBezTo>
                  <a:pt x="8937" y="11656"/>
                  <a:pt x="8937" y="11687"/>
                  <a:pt x="8937" y="11687"/>
                </a:cubicBezTo>
                <a:cubicBezTo>
                  <a:pt x="8906" y="11687"/>
                  <a:pt x="8875" y="11719"/>
                  <a:pt x="8843" y="11687"/>
                </a:cubicBezTo>
                <a:cubicBezTo>
                  <a:pt x="8843" y="11656"/>
                  <a:pt x="8843" y="11625"/>
                  <a:pt x="8875" y="11625"/>
                </a:cubicBezTo>
                <a:cubicBezTo>
                  <a:pt x="8875" y="11594"/>
                  <a:pt x="8906" y="11594"/>
                  <a:pt x="8906" y="11594"/>
                </a:cubicBezTo>
                <a:cubicBezTo>
                  <a:pt x="8906" y="11594"/>
                  <a:pt x="8937" y="11562"/>
                  <a:pt x="8937" y="11562"/>
                </a:cubicBezTo>
                <a:cubicBezTo>
                  <a:pt x="8906" y="11531"/>
                  <a:pt x="8906" y="11531"/>
                  <a:pt x="8875" y="11562"/>
                </a:cubicBezTo>
                <a:cubicBezTo>
                  <a:pt x="8843" y="11594"/>
                  <a:pt x="8812" y="11562"/>
                  <a:pt x="8781" y="11531"/>
                </a:cubicBezTo>
                <a:cubicBezTo>
                  <a:pt x="8781" y="11500"/>
                  <a:pt x="8781" y="11469"/>
                  <a:pt x="8750" y="11500"/>
                </a:cubicBezTo>
                <a:cubicBezTo>
                  <a:pt x="8718" y="11531"/>
                  <a:pt x="8718" y="11562"/>
                  <a:pt x="8687" y="11500"/>
                </a:cubicBezTo>
                <a:cubicBezTo>
                  <a:pt x="8656" y="11469"/>
                  <a:pt x="8687" y="11437"/>
                  <a:pt x="8718" y="11406"/>
                </a:cubicBezTo>
                <a:close/>
                <a:moveTo>
                  <a:pt x="8687" y="11156"/>
                </a:moveTo>
                <a:cubicBezTo>
                  <a:pt x="8687" y="11156"/>
                  <a:pt x="8687" y="11156"/>
                  <a:pt x="8687" y="11156"/>
                </a:cubicBezTo>
                <a:cubicBezTo>
                  <a:pt x="8656" y="11156"/>
                  <a:pt x="8656" y="11156"/>
                  <a:pt x="8656" y="11187"/>
                </a:cubicBezTo>
                <a:cubicBezTo>
                  <a:pt x="8656" y="11156"/>
                  <a:pt x="8656" y="11156"/>
                  <a:pt x="8687" y="11156"/>
                </a:cubicBezTo>
                <a:close/>
                <a:moveTo>
                  <a:pt x="8593" y="11656"/>
                </a:moveTo>
                <a:cubicBezTo>
                  <a:pt x="8593" y="11594"/>
                  <a:pt x="8593" y="11562"/>
                  <a:pt x="8656" y="11531"/>
                </a:cubicBezTo>
                <a:cubicBezTo>
                  <a:pt x="8656" y="11562"/>
                  <a:pt x="8687" y="11562"/>
                  <a:pt x="8656" y="11594"/>
                </a:cubicBezTo>
                <a:cubicBezTo>
                  <a:pt x="8625" y="11594"/>
                  <a:pt x="8625" y="11594"/>
                  <a:pt x="8656" y="11625"/>
                </a:cubicBezTo>
                <a:cubicBezTo>
                  <a:pt x="8656" y="11625"/>
                  <a:pt x="8687" y="11625"/>
                  <a:pt x="8687" y="11625"/>
                </a:cubicBezTo>
                <a:cubicBezTo>
                  <a:pt x="8687" y="11625"/>
                  <a:pt x="8718" y="11625"/>
                  <a:pt x="8718" y="11594"/>
                </a:cubicBezTo>
                <a:cubicBezTo>
                  <a:pt x="8750" y="11562"/>
                  <a:pt x="8781" y="11562"/>
                  <a:pt x="8812" y="11594"/>
                </a:cubicBezTo>
                <a:cubicBezTo>
                  <a:pt x="8843" y="11625"/>
                  <a:pt x="8781" y="11656"/>
                  <a:pt x="8781" y="11656"/>
                </a:cubicBezTo>
                <a:cubicBezTo>
                  <a:pt x="8718" y="11687"/>
                  <a:pt x="8718" y="11719"/>
                  <a:pt x="8718" y="11750"/>
                </a:cubicBezTo>
                <a:cubicBezTo>
                  <a:pt x="8718" y="11750"/>
                  <a:pt x="8718" y="11750"/>
                  <a:pt x="8718" y="11750"/>
                </a:cubicBezTo>
                <a:cubicBezTo>
                  <a:pt x="8687" y="11781"/>
                  <a:pt x="8687" y="11812"/>
                  <a:pt x="8656" y="11844"/>
                </a:cubicBezTo>
                <a:cubicBezTo>
                  <a:pt x="8656" y="11844"/>
                  <a:pt x="8656" y="11844"/>
                  <a:pt x="8656" y="11844"/>
                </a:cubicBezTo>
                <a:cubicBezTo>
                  <a:pt x="8656" y="11844"/>
                  <a:pt x="8656" y="11844"/>
                  <a:pt x="8656" y="11844"/>
                </a:cubicBezTo>
                <a:cubicBezTo>
                  <a:pt x="8625" y="11812"/>
                  <a:pt x="8625" y="11812"/>
                  <a:pt x="8593" y="11812"/>
                </a:cubicBezTo>
                <a:cubicBezTo>
                  <a:pt x="8593" y="11812"/>
                  <a:pt x="8593" y="11781"/>
                  <a:pt x="8593" y="11781"/>
                </a:cubicBezTo>
                <a:cubicBezTo>
                  <a:pt x="8593" y="11781"/>
                  <a:pt x="8593" y="11781"/>
                  <a:pt x="8593" y="11781"/>
                </a:cubicBezTo>
                <a:cubicBezTo>
                  <a:pt x="8593" y="11781"/>
                  <a:pt x="8593" y="11781"/>
                  <a:pt x="8593" y="11781"/>
                </a:cubicBezTo>
                <a:cubicBezTo>
                  <a:pt x="8625" y="11750"/>
                  <a:pt x="8593" y="11750"/>
                  <a:pt x="8625" y="11719"/>
                </a:cubicBezTo>
                <a:cubicBezTo>
                  <a:pt x="8656" y="11719"/>
                  <a:pt x="8656" y="11687"/>
                  <a:pt x="8656" y="11656"/>
                </a:cubicBezTo>
                <a:cubicBezTo>
                  <a:pt x="8656" y="11625"/>
                  <a:pt x="8625" y="11656"/>
                  <a:pt x="8593" y="11656"/>
                </a:cubicBezTo>
                <a:cubicBezTo>
                  <a:pt x="8593" y="11656"/>
                  <a:pt x="8593" y="11656"/>
                  <a:pt x="8593" y="11656"/>
                </a:cubicBezTo>
                <a:close/>
                <a:moveTo>
                  <a:pt x="8500" y="12187"/>
                </a:moveTo>
                <a:cubicBezTo>
                  <a:pt x="8500" y="12187"/>
                  <a:pt x="8500" y="12187"/>
                  <a:pt x="8500" y="12187"/>
                </a:cubicBezTo>
                <a:cubicBezTo>
                  <a:pt x="8500" y="12187"/>
                  <a:pt x="8500" y="12187"/>
                  <a:pt x="8500" y="12187"/>
                </a:cubicBezTo>
                <a:close/>
                <a:moveTo>
                  <a:pt x="8437" y="12281"/>
                </a:moveTo>
                <a:cubicBezTo>
                  <a:pt x="8437" y="12250"/>
                  <a:pt x="8437" y="12250"/>
                  <a:pt x="8437" y="12250"/>
                </a:cubicBezTo>
                <a:cubicBezTo>
                  <a:pt x="8437" y="12250"/>
                  <a:pt x="8437" y="12250"/>
                  <a:pt x="8437" y="12281"/>
                </a:cubicBezTo>
                <a:close/>
                <a:moveTo>
                  <a:pt x="9343" y="5969"/>
                </a:moveTo>
                <a:cubicBezTo>
                  <a:pt x="9343" y="6031"/>
                  <a:pt x="9343" y="6062"/>
                  <a:pt x="9281" y="6062"/>
                </a:cubicBezTo>
                <a:cubicBezTo>
                  <a:pt x="9281" y="6031"/>
                  <a:pt x="9281" y="5969"/>
                  <a:pt x="9343" y="5969"/>
                </a:cubicBezTo>
                <a:close/>
                <a:moveTo>
                  <a:pt x="8031" y="3406"/>
                </a:moveTo>
                <a:cubicBezTo>
                  <a:pt x="8031" y="3406"/>
                  <a:pt x="8062" y="3406"/>
                  <a:pt x="8062" y="3406"/>
                </a:cubicBezTo>
                <a:cubicBezTo>
                  <a:pt x="8062" y="3406"/>
                  <a:pt x="8031" y="3406"/>
                  <a:pt x="8031" y="3406"/>
                </a:cubicBezTo>
                <a:cubicBezTo>
                  <a:pt x="8031" y="3406"/>
                  <a:pt x="8031" y="3406"/>
                  <a:pt x="8031" y="3406"/>
                </a:cubicBezTo>
                <a:cubicBezTo>
                  <a:pt x="8031" y="3406"/>
                  <a:pt x="8031" y="3406"/>
                  <a:pt x="8031" y="3406"/>
                </a:cubicBezTo>
                <a:close/>
                <a:moveTo>
                  <a:pt x="7781" y="2312"/>
                </a:moveTo>
                <a:cubicBezTo>
                  <a:pt x="7812" y="2312"/>
                  <a:pt x="7812" y="2312"/>
                  <a:pt x="7812" y="2312"/>
                </a:cubicBezTo>
                <a:cubicBezTo>
                  <a:pt x="7750" y="2437"/>
                  <a:pt x="7656" y="2531"/>
                  <a:pt x="7625" y="2656"/>
                </a:cubicBezTo>
                <a:cubicBezTo>
                  <a:pt x="7625" y="2531"/>
                  <a:pt x="7718" y="2406"/>
                  <a:pt x="7781" y="2312"/>
                </a:cubicBezTo>
                <a:close/>
                <a:moveTo>
                  <a:pt x="7593" y="2500"/>
                </a:moveTo>
                <a:cubicBezTo>
                  <a:pt x="7593" y="2500"/>
                  <a:pt x="7593" y="2500"/>
                  <a:pt x="7625" y="2500"/>
                </a:cubicBezTo>
                <a:cubicBezTo>
                  <a:pt x="7593" y="2500"/>
                  <a:pt x="7593" y="2500"/>
                  <a:pt x="7593" y="2500"/>
                </a:cubicBezTo>
                <a:close/>
                <a:moveTo>
                  <a:pt x="7562" y="2500"/>
                </a:moveTo>
                <a:cubicBezTo>
                  <a:pt x="7531" y="2531"/>
                  <a:pt x="7531" y="2562"/>
                  <a:pt x="7531" y="2594"/>
                </a:cubicBezTo>
                <a:cubicBezTo>
                  <a:pt x="7531" y="2594"/>
                  <a:pt x="7531" y="2594"/>
                  <a:pt x="7531" y="2594"/>
                </a:cubicBezTo>
                <a:cubicBezTo>
                  <a:pt x="7531" y="2594"/>
                  <a:pt x="7562" y="2594"/>
                  <a:pt x="7562" y="2562"/>
                </a:cubicBezTo>
                <a:cubicBezTo>
                  <a:pt x="7562" y="2594"/>
                  <a:pt x="7531" y="2594"/>
                  <a:pt x="7531" y="2594"/>
                </a:cubicBezTo>
                <a:cubicBezTo>
                  <a:pt x="7531" y="2594"/>
                  <a:pt x="7531" y="2594"/>
                  <a:pt x="7531" y="2625"/>
                </a:cubicBezTo>
                <a:cubicBezTo>
                  <a:pt x="7531" y="2594"/>
                  <a:pt x="7531" y="2594"/>
                  <a:pt x="7531" y="2594"/>
                </a:cubicBezTo>
                <a:cubicBezTo>
                  <a:pt x="7531" y="2594"/>
                  <a:pt x="7531" y="2594"/>
                  <a:pt x="7531" y="2594"/>
                </a:cubicBezTo>
                <a:cubicBezTo>
                  <a:pt x="7531" y="2562"/>
                  <a:pt x="7531" y="2531"/>
                  <a:pt x="7562" y="2500"/>
                </a:cubicBezTo>
                <a:close/>
                <a:moveTo>
                  <a:pt x="7531" y="2437"/>
                </a:moveTo>
                <a:cubicBezTo>
                  <a:pt x="7531" y="2500"/>
                  <a:pt x="7468" y="2531"/>
                  <a:pt x="7437" y="2562"/>
                </a:cubicBezTo>
                <a:cubicBezTo>
                  <a:pt x="7406" y="2500"/>
                  <a:pt x="7500" y="2500"/>
                  <a:pt x="7531" y="2437"/>
                </a:cubicBezTo>
                <a:close/>
                <a:moveTo>
                  <a:pt x="7437" y="4750"/>
                </a:moveTo>
                <a:cubicBezTo>
                  <a:pt x="7375" y="4906"/>
                  <a:pt x="7281" y="5031"/>
                  <a:pt x="7281" y="5219"/>
                </a:cubicBezTo>
                <a:cubicBezTo>
                  <a:pt x="7312" y="5187"/>
                  <a:pt x="7343" y="5125"/>
                  <a:pt x="7343" y="5094"/>
                </a:cubicBezTo>
                <a:cubicBezTo>
                  <a:pt x="7343" y="5062"/>
                  <a:pt x="7375" y="5000"/>
                  <a:pt x="7375" y="4969"/>
                </a:cubicBezTo>
                <a:cubicBezTo>
                  <a:pt x="7406" y="4937"/>
                  <a:pt x="7406" y="4937"/>
                  <a:pt x="7406" y="4906"/>
                </a:cubicBezTo>
                <a:cubicBezTo>
                  <a:pt x="7468" y="4844"/>
                  <a:pt x="7500" y="4750"/>
                  <a:pt x="7531" y="4687"/>
                </a:cubicBezTo>
                <a:cubicBezTo>
                  <a:pt x="7500" y="4750"/>
                  <a:pt x="7468" y="4844"/>
                  <a:pt x="7406" y="4906"/>
                </a:cubicBezTo>
                <a:cubicBezTo>
                  <a:pt x="7437" y="4906"/>
                  <a:pt x="7437" y="4937"/>
                  <a:pt x="7437" y="4937"/>
                </a:cubicBezTo>
                <a:cubicBezTo>
                  <a:pt x="7406" y="5031"/>
                  <a:pt x="7343" y="5156"/>
                  <a:pt x="7312" y="5250"/>
                </a:cubicBezTo>
                <a:cubicBezTo>
                  <a:pt x="7250" y="5375"/>
                  <a:pt x="7187" y="5531"/>
                  <a:pt x="7156" y="5687"/>
                </a:cubicBezTo>
                <a:cubicBezTo>
                  <a:pt x="7125" y="5750"/>
                  <a:pt x="7093" y="5844"/>
                  <a:pt x="7093" y="5937"/>
                </a:cubicBezTo>
                <a:cubicBezTo>
                  <a:pt x="7093" y="5937"/>
                  <a:pt x="7093" y="5937"/>
                  <a:pt x="7093" y="5937"/>
                </a:cubicBezTo>
                <a:cubicBezTo>
                  <a:pt x="7031" y="5906"/>
                  <a:pt x="7062" y="5875"/>
                  <a:pt x="7062" y="5844"/>
                </a:cubicBezTo>
                <a:cubicBezTo>
                  <a:pt x="7093" y="5781"/>
                  <a:pt x="7093" y="5687"/>
                  <a:pt x="7125" y="5594"/>
                </a:cubicBezTo>
                <a:cubicBezTo>
                  <a:pt x="7187" y="5437"/>
                  <a:pt x="7218" y="5281"/>
                  <a:pt x="7250" y="5125"/>
                </a:cubicBezTo>
                <a:cubicBezTo>
                  <a:pt x="7281" y="5000"/>
                  <a:pt x="7343" y="4844"/>
                  <a:pt x="7437" y="4750"/>
                </a:cubicBezTo>
                <a:close/>
                <a:moveTo>
                  <a:pt x="7281" y="4562"/>
                </a:moveTo>
                <a:cubicBezTo>
                  <a:pt x="7281" y="4562"/>
                  <a:pt x="7281" y="4562"/>
                  <a:pt x="7281" y="4562"/>
                </a:cubicBezTo>
                <a:cubicBezTo>
                  <a:pt x="7281" y="4562"/>
                  <a:pt x="7281" y="4562"/>
                  <a:pt x="7312" y="4594"/>
                </a:cubicBezTo>
                <a:cubicBezTo>
                  <a:pt x="7281" y="4562"/>
                  <a:pt x="7281" y="4562"/>
                  <a:pt x="7281" y="4562"/>
                </a:cubicBezTo>
                <a:close/>
                <a:moveTo>
                  <a:pt x="7656" y="3719"/>
                </a:moveTo>
                <a:cubicBezTo>
                  <a:pt x="7656" y="3750"/>
                  <a:pt x="7656" y="3750"/>
                  <a:pt x="7656" y="3750"/>
                </a:cubicBezTo>
                <a:cubicBezTo>
                  <a:pt x="7687" y="3750"/>
                  <a:pt x="7687" y="3719"/>
                  <a:pt x="7687" y="3719"/>
                </a:cubicBezTo>
                <a:cubicBezTo>
                  <a:pt x="7687" y="3719"/>
                  <a:pt x="7687" y="3750"/>
                  <a:pt x="7656" y="3750"/>
                </a:cubicBezTo>
                <a:cubicBezTo>
                  <a:pt x="7656" y="3750"/>
                  <a:pt x="7656" y="3750"/>
                  <a:pt x="7656" y="3750"/>
                </a:cubicBezTo>
                <a:cubicBezTo>
                  <a:pt x="7656" y="3750"/>
                  <a:pt x="7656" y="3750"/>
                  <a:pt x="7656" y="3719"/>
                </a:cubicBezTo>
                <a:close/>
                <a:moveTo>
                  <a:pt x="7812" y="4406"/>
                </a:moveTo>
                <a:cubicBezTo>
                  <a:pt x="7812" y="4406"/>
                  <a:pt x="7812" y="4406"/>
                  <a:pt x="7812" y="4406"/>
                </a:cubicBezTo>
                <a:cubicBezTo>
                  <a:pt x="7812" y="4406"/>
                  <a:pt x="7812" y="4406"/>
                  <a:pt x="7812" y="4406"/>
                </a:cubicBezTo>
                <a:cubicBezTo>
                  <a:pt x="7781" y="4500"/>
                  <a:pt x="7687" y="4625"/>
                  <a:pt x="7656" y="4719"/>
                </a:cubicBezTo>
                <a:cubicBezTo>
                  <a:pt x="7562" y="4875"/>
                  <a:pt x="7500" y="5062"/>
                  <a:pt x="7406" y="5219"/>
                </a:cubicBezTo>
                <a:cubicBezTo>
                  <a:pt x="7343" y="5344"/>
                  <a:pt x="7312" y="5500"/>
                  <a:pt x="7250" y="5625"/>
                </a:cubicBezTo>
                <a:cubicBezTo>
                  <a:pt x="7218" y="5687"/>
                  <a:pt x="7218" y="5781"/>
                  <a:pt x="7187" y="5875"/>
                </a:cubicBezTo>
                <a:cubicBezTo>
                  <a:pt x="7156" y="5937"/>
                  <a:pt x="7156" y="6031"/>
                  <a:pt x="7125" y="6125"/>
                </a:cubicBezTo>
                <a:cubicBezTo>
                  <a:pt x="7093" y="6187"/>
                  <a:pt x="7093" y="6281"/>
                  <a:pt x="7062" y="6375"/>
                </a:cubicBezTo>
                <a:cubicBezTo>
                  <a:pt x="7031" y="6437"/>
                  <a:pt x="7000" y="6469"/>
                  <a:pt x="7000" y="6500"/>
                </a:cubicBezTo>
                <a:cubicBezTo>
                  <a:pt x="6968" y="6531"/>
                  <a:pt x="6906" y="6531"/>
                  <a:pt x="6875" y="6562"/>
                </a:cubicBezTo>
                <a:cubicBezTo>
                  <a:pt x="6875" y="6594"/>
                  <a:pt x="6875" y="6594"/>
                  <a:pt x="6875" y="6625"/>
                </a:cubicBezTo>
                <a:cubicBezTo>
                  <a:pt x="6906" y="6625"/>
                  <a:pt x="6906" y="6562"/>
                  <a:pt x="6937" y="6562"/>
                </a:cubicBezTo>
                <a:cubicBezTo>
                  <a:pt x="6968" y="6594"/>
                  <a:pt x="6937" y="6625"/>
                  <a:pt x="6906" y="6656"/>
                </a:cubicBezTo>
                <a:cubicBezTo>
                  <a:pt x="6875" y="6687"/>
                  <a:pt x="6875" y="6750"/>
                  <a:pt x="6812" y="6781"/>
                </a:cubicBezTo>
                <a:cubicBezTo>
                  <a:pt x="6781" y="6719"/>
                  <a:pt x="6875" y="6719"/>
                  <a:pt x="6843" y="6656"/>
                </a:cubicBezTo>
                <a:cubicBezTo>
                  <a:pt x="6812" y="6656"/>
                  <a:pt x="6812" y="6687"/>
                  <a:pt x="6812" y="6687"/>
                </a:cubicBezTo>
                <a:cubicBezTo>
                  <a:pt x="6812" y="6687"/>
                  <a:pt x="6812" y="6719"/>
                  <a:pt x="6781" y="6719"/>
                </a:cubicBezTo>
                <a:cubicBezTo>
                  <a:pt x="6750" y="6625"/>
                  <a:pt x="6718" y="6719"/>
                  <a:pt x="6687" y="6719"/>
                </a:cubicBezTo>
                <a:cubicBezTo>
                  <a:pt x="6687" y="6719"/>
                  <a:pt x="6687" y="6719"/>
                  <a:pt x="6687" y="6719"/>
                </a:cubicBezTo>
                <a:cubicBezTo>
                  <a:pt x="6687" y="6719"/>
                  <a:pt x="6687" y="6719"/>
                  <a:pt x="6656" y="6719"/>
                </a:cubicBezTo>
                <a:cubicBezTo>
                  <a:pt x="6687" y="6625"/>
                  <a:pt x="6781" y="6594"/>
                  <a:pt x="6843" y="6531"/>
                </a:cubicBezTo>
                <a:cubicBezTo>
                  <a:pt x="6937" y="6406"/>
                  <a:pt x="7000" y="6312"/>
                  <a:pt x="7062" y="6156"/>
                </a:cubicBezTo>
                <a:cubicBezTo>
                  <a:pt x="7125" y="6000"/>
                  <a:pt x="7156" y="5812"/>
                  <a:pt x="7218" y="5656"/>
                </a:cubicBezTo>
                <a:cubicBezTo>
                  <a:pt x="7281" y="5500"/>
                  <a:pt x="7343" y="5312"/>
                  <a:pt x="7406" y="5156"/>
                </a:cubicBezTo>
                <a:cubicBezTo>
                  <a:pt x="7500" y="4969"/>
                  <a:pt x="7562" y="4812"/>
                  <a:pt x="7656" y="4625"/>
                </a:cubicBezTo>
                <a:cubicBezTo>
                  <a:pt x="7687" y="4562"/>
                  <a:pt x="7750" y="4469"/>
                  <a:pt x="7812" y="4406"/>
                </a:cubicBezTo>
                <a:close/>
                <a:moveTo>
                  <a:pt x="7906" y="4531"/>
                </a:moveTo>
                <a:cubicBezTo>
                  <a:pt x="7906" y="4656"/>
                  <a:pt x="7812" y="4719"/>
                  <a:pt x="7781" y="4844"/>
                </a:cubicBezTo>
                <a:cubicBezTo>
                  <a:pt x="7750" y="4906"/>
                  <a:pt x="7687" y="5000"/>
                  <a:pt x="7656" y="5062"/>
                </a:cubicBezTo>
                <a:cubicBezTo>
                  <a:pt x="7656" y="5062"/>
                  <a:pt x="7625" y="5094"/>
                  <a:pt x="7625" y="5094"/>
                </a:cubicBezTo>
                <a:cubicBezTo>
                  <a:pt x="7562" y="5156"/>
                  <a:pt x="7531" y="5250"/>
                  <a:pt x="7500" y="5344"/>
                </a:cubicBezTo>
                <a:cubicBezTo>
                  <a:pt x="7531" y="5250"/>
                  <a:pt x="7562" y="5156"/>
                  <a:pt x="7625" y="5094"/>
                </a:cubicBezTo>
                <a:cubicBezTo>
                  <a:pt x="7718" y="4906"/>
                  <a:pt x="7781" y="4719"/>
                  <a:pt x="7906" y="4531"/>
                </a:cubicBezTo>
                <a:close/>
                <a:moveTo>
                  <a:pt x="7875" y="4312"/>
                </a:moveTo>
                <a:cubicBezTo>
                  <a:pt x="7875" y="4281"/>
                  <a:pt x="7906" y="4250"/>
                  <a:pt x="7906" y="4250"/>
                </a:cubicBezTo>
                <a:cubicBezTo>
                  <a:pt x="7906" y="4250"/>
                  <a:pt x="7937" y="4219"/>
                  <a:pt x="7937" y="4219"/>
                </a:cubicBezTo>
                <a:cubicBezTo>
                  <a:pt x="7937" y="4219"/>
                  <a:pt x="7906" y="4250"/>
                  <a:pt x="7906" y="4250"/>
                </a:cubicBezTo>
                <a:cubicBezTo>
                  <a:pt x="7906" y="4250"/>
                  <a:pt x="7875" y="4281"/>
                  <a:pt x="7875" y="4312"/>
                </a:cubicBezTo>
                <a:close/>
                <a:moveTo>
                  <a:pt x="7812" y="5906"/>
                </a:moveTo>
                <a:cubicBezTo>
                  <a:pt x="7781" y="6031"/>
                  <a:pt x="7812" y="6125"/>
                  <a:pt x="7750" y="6219"/>
                </a:cubicBezTo>
                <a:cubicBezTo>
                  <a:pt x="7718" y="6156"/>
                  <a:pt x="7750" y="5969"/>
                  <a:pt x="7812" y="5906"/>
                </a:cubicBezTo>
                <a:close/>
                <a:moveTo>
                  <a:pt x="7781" y="5875"/>
                </a:moveTo>
                <a:cubicBezTo>
                  <a:pt x="7781" y="5844"/>
                  <a:pt x="7781" y="5812"/>
                  <a:pt x="7781" y="5781"/>
                </a:cubicBezTo>
                <a:cubicBezTo>
                  <a:pt x="7812" y="5781"/>
                  <a:pt x="7812" y="5812"/>
                  <a:pt x="7812" y="5812"/>
                </a:cubicBezTo>
                <a:cubicBezTo>
                  <a:pt x="7812" y="5812"/>
                  <a:pt x="7812" y="5781"/>
                  <a:pt x="7812" y="5781"/>
                </a:cubicBezTo>
                <a:cubicBezTo>
                  <a:pt x="7812" y="5781"/>
                  <a:pt x="7812" y="5812"/>
                  <a:pt x="7812" y="5812"/>
                </a:cubicBezTo>
                <a:cubicBezTo>
                  <a:pt x="7812" y="5844"/>
                  <a:pt x="7812" y="5844"/>
                  <a:pt x="7812" y="5875"/>
                </a:cubicBezTo>
                <a:cubicBezTo>
                  <a:pt x="7812" y="5875"/>
                  <a:pt x="7781" y="5875"/>
                  <a:pt x="7781" y="5875"/>
                </a:cubicBezTo>
                <a:close/>
                <a:moveTo>
                  <a:pt x="7718" y="5812"/>
                </a:moveTo>
                <a:cubicBezTo>
                  <a:pt x="7781" y="5781"/>
                  <a:pt x="7718" y="5844"/>
                  <a:pt x="7750" y="5844"/>
                </a:cubicBezTo>
                <a:cubicBezTo>
                  <a:pt x="7750" y="5937"/>
                  <a:pt x="7718" y="6062"/>
                  <a:pt x="7718" y="6156"/>
                </a:cubicBezTo>
                <a:cubicBezTo>
                  <a:pt x="7687" y="6250"/>
                  <a:pt x="7687" y="6250"/>
                  <a:pt x="7781" y="6250"/>
                </a:cubicBezTo>
                <a:cubicBezTo>
                  <a:pt x="7781" y="6250"/>
                  <a:pt x="7781" y="6219"/>
                  <a:pt x="7812" y="6219"/>
                </a:cubicBezTo>
                <a:cubicBezTo>
                  <a:pt x="7812" y="6219"/>
                  <a:pt x="7812" y="6219"/>
                  <a:pt x="7812" y="6219"/>
                </a:cubicBezTo>
                <a:cubicBezTo>
                  <a:pt x="7812" y="6250"/>
                  <a:pt x="7812" y="6250"/>
                  <a:pt x="7781" y="6250"/>
                </a:cubicBezTo>
                <a:cubicBezTo>
                  <a:pt x="7718" y="6437"/>
                  <a:pt x="7625" y="6594"/>
                  <a:pt x="7562" y="6781"/>
                </a:cubicBezTo>
                <a:cubicBezTo>
                  <a:pt x="7625" y="6719"/>
                  <a:pt x="7656" y="6844"/>
                  <a:pt x="7687" y="6781"/>
                </a:cubicBezTo>
                <a:cubicBezTo>
                  <a:pt x="7718" y="6750"/>
                  <a:pt x="7750" y="6719"/>
                  <a:pt x="7718" y="6656"/>
                </a:cubicBezTo>
                <a:cubicBezTo>
                  <a:pt x="7718" y="6656"/>
                  <a:pt x="7750" y="6687"/>
                  <a:pt x="7750" y="6656"/>
                </a:cubicBezTo>
                <a:cubicBezTo>
                  <a:pt x="7750" y="6562"/>
                  <a:pt x="7812" y="6500"/>
                  <a:pt x="7843" y="6437"/>
                </a:cubicBezTo>
                <a:cubicBezTo>
                  <a:pt x="7875" y="6437"/>
                  <a:pt x="7875" y="6437"/>
                  <a:pt x="7906" y="6437"/>
                </a:cubicBezTo>
                <a:cubicBezTo>
                  <a:pt x="7875" y="6500"/>
                  <a:pt x="7875" y="6562"/>
                  <a:pt x="7843" y="6625"/>
                </a:cubicBezTo>
                <a:cubicBezTo>
                  <a:pt x="7812" y="6687"/>
                  <a:pt x="7812" y="6719"/>
                  <a:pt x="7812" y="6781"/>
                </a:cubicBezTo>
                <a:cubicBezTo>
                  <a:pt x="7843" y="6750"/>
                  <a:pt x="7843" y="6719"/>
                  <a:pt x="7843" y="6687"/>
                </a:cubicBezTo>
                <a:cubicBezTo>
                  <a:pt x="7875" y="6656"/>
                  <a:pt x="7875" y="6594"/>
                  <a:pt x="7937" y="6594"/>
                </a:cubicBezTo>
                <a:cubicBezTo>
                  <a:pt x="7937" y="6594"/>
                  <a:pt x="7937" y="6594"/>
                  <a:pt x="7937" y="6562"/>
                </a:cubicBezTo>
                <a:cubicBezTo>
                  <a:pt x="7906" y="6531"/>
                  <a:pt x="7937" y="6437"/>
                  <a:pt x="7968" y="6437"/>
                </a:cubicBezTo>
                <a:cubicBezTo>
                  <a:pt x="8000" y="6437"/>
                  <a:pt x="8031" y="6437"/>
                  <a:pt x="8000" y="6437"/>
                </a:cubicBezTo>
                <a:cubicBezTo>
                  <a:pt x="8000" y="6500"/>
                  <a:pt x="7968" y="6531"/>
                  <a:pt x="8031" y="6531"/>
                </a:cubicBezTo>
                <a:cubicBezTo>
                  <a:pt x="8031" y="6531"/>
                  <a:pt x="8031" y="6562"/>
                  <a:pt x="8031" y="6562"/>
                </a:cubicBezTo>
                <a:cubicBezTo>
                  <a:pt x="8031" y="6594"/>
                  <a:pt x="7968" y="6625"/>
                  <a:pt x="8000" y="6656"/>
                </a:cubicBezTo>
                <a:cubicBezTo>
                  <a:pt x="8031" y="6656"/>
                  <a:pt x="8031" y="6625"/>
                  <a:pt x="8062" y="6594"/>
                </a:cubicBezTo>
                <a:cubicBezTo>
                  <a:pt x="8093" y="6562"/>
                  <a:pt x="8093" y="6500"/>
                  <a:pt x="8125" y="6469"/>
                </a:cubicBezTo>
                <a:cubicBezTo>
                  <a:pt x="8125" y="6562"/>
                  <a:pt x="8062" y="6594"/>
                  <a:pt x="8062" y="6656"/>
                </a:cubicBezTo>
                <a:cubicBezTo>
                  <a:pt x="8062" y="6656"/>
                  <a:pt x="8062" y="6656"/>
                  <a:pt x="8062" y="6656"/>
                </a:cubicBezTo>
                <a:cubicBezTo>
                  <a:pt x="8031" y="6687"/>
                  <a:pt x="8031" y="6719"/>
                  <a:pt x="8031" y="6750"/>
                </a:cubicBezTo>
                <a:cubicBezTo>
                  <a:pt x="8062" y="6719"/>
                  <a:pt x="8093" y="6719"/>
                  <a:pt x="8062" y="6656"/>
                </a:cubicBezTo>
                <a:cubicBezTo>
                  <a:pt x="8125" y="6687"/>
                  <a:pt x="8125" y="6719"/>
                  <a:pt x="8093" y="6781"/>
                </a:cubicBezTo>
                <a:cubicBezTo>
                  <a:pt x="8031" y="6875"/>
                  <a:pt x="7937" y="7000"/>
                  <a:pt x="7937" y="7125"/>
                </a:cubicBezTo>
                <a:cubicBezTo>
                  <a:pt x="7937" y="7125"/>
                  <a:pt x="7906" y="7156"/>
                  <a:pt x="7906" y="7156"/>
                </a:cubicBezTo>
                <a:cubicBezTo>
                  <a:pt x="7906" y="7312"/>
                  <a:pt x="7843" y="7437"/>
                  <a:pt x="7812" y="7594"/>
                </a:cubicBezTo>
                <a:cubicBezTo>
                  <a:pt x="7781" y="7594"/>
                  <a:pt x="7781" y="7562"/>
                  <a:pt x="7750" y="7562"/>
                </a:cubicBezTo>
                <a:cubicBezTo>
                  <a:pt x="7781" y="7406"/>
                  <a:pt x="7843" y="7281"/>
                  <a:pt x="7906" y="7156"/>
                </a:cubicBezTo>
                <a:cubicBezTo>
                  <a:pt x="7906" y="7125"/>
                  <a:pt x="7906" y="7125"/>
                  <a:pt x="7906" y="7094"/>
                </a:cubicBezTo>
                <a:cubicBezTo>
                  <a:pt x="7812" y="7250"/>
                  <a:pt x="7781" y="7437"/>
                  <a:pt x="7687" y="7594"/>
                </a:cubicBezTo>
                <a:cubicBezTo>
                  <a:pt x="7687" y="7594"/>
                  <a:pt x="7656" y="7594"/>
                  <a:pt x="7656" y="7594"/>
                </a:cubicBezTo>
                <a:cubicBezTo>
                  <a:pt x="7718" y="7469"/>
                  <a:pt x="7750" y="7312"/>
                  <a:pt x="7812" y="7156"/>
                </a:cubicBezTo>
                <a:cubicBezTo>
                  <a:pt x="7687" y="7312"/>
                  <a:pt x="7656" y="7531"/>
                  <a:pt x="7562" y="7687"/>
                </a:cubicBezTo>
                <a:cubicBezTo>
                  <a:pt x="7562" y="7719"/>
                  <a:pt x="7562" y="7719"/>
                  <a:pt x="7531" y="7750"/>
                </a:cubicBezTo>
                <a:cubicBezTo>
                  <a:pt x="7562" y="7719"/>
                  <a:pt x="7562" y="7719"/>
                  <a:pt x="7562" y="7687"/>
                </a:cubicBezTo>
                <a:cubicBezTo>
                  <a:pt x="7562" y="7687"/>
                  <a:pt x="7562" y="7656"/>
                  <a:pt x="7562" y="7656"/>
                </a:cubicBezTo>
                <a:cubicBezTo>
                  <a:pt x="7562" y="7656"/>
                  <a:pt x="7562" y="7656"/>
                  <a:pt x="7562" y="7656"/>
                </a:cubicBezTo>
                <a:cubicBezTo>
                  <a:pt x="7625" y="7500"/>
                  <a:pt x="7687" y="7375"/>
                  <a:pt x="7718" y="7219"/>
                </a:cubicBezTo>
                <a:cubicBezTo>
                  <a:pt x="7750" y="7156"/>
                  <a:pt x="7781" y="7062"/>
                  <a:pt x="7812" y="7000"/>
                </a:cubicBezTo>
                <a:cubicBezTo>
                  <a:pt x="7781" y="7000"/>
                  <a:pt x="7781" y="7031"/>
                  <a:pt x="7750" y="7031"/>
                </a:cubicBezTo>
                <a:cubicBezTo>
                  <a:pt x="7718" y="7000"/>
                  <a:pt x="7781" y="6969"/>
                  <a:pt x="7750" y="6906"/>
                </a:cubicBezTo>
                <a:cubicBezTo>
                  <a:pt x="7718" y="6937"/>
                  <a:pt x="7718" y="6969"/>
                  <a:pt x="7687" y="6969"/>
                </a:cubicBezTo>
                <a:cubicBezTo>
                  <a:pt x="7687" y="6969"/>
                  <a:pt x="7687" y="6969"/>
                  <a:pt x="7687" y="6969"/>
                </a:cubicBezTo>
                <a:cubicBezTo>
                  <a:pt x="7656" y="6969"/>
                  <a:pt x="7656" y="7000"/>
                  <a:pt x="7625" y="7031"/>
                </a:cubicBezTo>
                <a:cubicBezTo>
                  <a:pt x="7593" y="7094"/>
                  <a:pt x="7593" y="7156"/>
                  <a:pt x="7531" y="7187"/>
                </a:cubicBezTo>
                <a:cubicBezTo>
                  <a:pt x="7500" y="7125"/>
                  <a:pt x="7562" y="7094"/>
                  <a:pt x="7531" y="7031"/>
                </a:cubicBezTo>
                <a:cubicBezTo>
                  <a:pt x="7500" y="7031"/>
                  <a:pt x="7531" y="7094"/>
                  <a:pt x="7500" y="7094"/>
                </a:cubicBezTo>
                <a:cubicBezTo>
                  <a:pt x="7468" y="7125"/>
                  <a:pt x="7468" y="7156"/>
                  <a:pt x="7437" y="7156"/>
                </a:cubicBezTo>
                <a:cubicBezTo>
                  <a:pt x="7468" y="7156"/>
                  <a:pt x="7468" y="7125"/>
                  <a:pt x="7500" y="7094"/>
                </a:cubicBezTo>
                <a:cubicBezTo>
                  <a:pt x="7468" y="7062"/>
                  <a:pt x="7468" y="7031"/>
                  <a:pt x="7468" y="7031"/>
                </a:cubicBezTo>
                <a:cubicBezTo>
                  <a:pt x="7468" y="7031"/>
                  <a:pt x="7468" y="7031"/>
                  <a:pt x="7468" y="7031"/>
                </a:cubicBezTo>
                <a:cubicBezTo>
                  <a:pt x="7531" y="7000"/>
                  <a:pt x="7562" y="6937"/>
                  <a:pt x="7562" y="6875"/>
                </a:cubicBezTo>
                <a:cubicBezTo>
                  <a:pt x="7593" y="6844"/>
                  <a:pt x="7531" y="6844"/>
                  <a:pt x="7531" y="6844"/>
                </a:cubicBezTo>
                <a:cubicBezTo>
                  <a:pt x="7468" y="6844"/>
                  <a:pt x="7468" y="6812"/>
                  <a:pt x="7500" y="6781"/>
                </a:cubicBezTo>
                <a:cubicBezTo>
                  <a:pt x="7531" y="6781"/>
                  <a:pt x="7531" y="6750"/>
                  <a:pt x="7531" y="6750"/>
                </a:cubicBezTo>
                <a:cubicBezTo>
                  <a:pt x="7562" y="6687"/>
                  <a:pt x="7562" y="6656"/>
                  <a:pt x="7593" y="6594"/>
                </a:cubicBezTo>
                <a:cubicBezTo>
                  <a:pt x="7656" y="6437"/>
                  <a:pt x="7656" y="6281"/>
                  <a:pt x="7656" y="6125"/>
                </a:cubicBezTo>
                <a:cubicBezTo>
                  <a:pt x="7656" y="6125"/>
                  <a:pt x="7656" y="6125"/>
                  <a:pt x="7656" y="6125"/>
                </a:cubicBezTo>
                <a:cubicBezTo>
                  <a:pt x="7656" y="6125"/>
                  <a:pt x="7656" y="6125"/>
                  <a:pt x="7656" y="6125"/>
                </a:cubicBezTo>
                <a:cubicBezTo>
                  <a:pt x="7656" y="6000"/>
                  <a:pt x="7718" y="5906"/>
                  <a:pt x="7718" y="5812"/>
                </a:cubicBezTo>
                <a:close/>
                <a:moveTo>
                  <a:pt x="7718" y="5562"/>
                </a:moveTo>
                <a:cubicBezTo>
                  <a:pt x="7718" y="5500"/>
                  <a:pt x="7750" y="5437"/>
                  <a:pt x="7781" y="5406"/>
                </a:cubicBezTo>
                <a:cubicBezTo>
                  <a:pt x="7750" y="5437"/>
                  <a:pt x="7718" y="5500"/>
                  <a:pt x="7718" y="5562"/>
                </a:cubicBezTo>
                <a:close/>
                <a:moveTo>
                  <a:pt x="7875" y="6406"/>
                </a:moveTo>
                <a:cubicBezTo>
                  <a:pt x="7906" y="6406"/>
                  <a:pt x="7906" y="6406"/>
                  <a:pt x="7906" y="6437"/>
                </a:cubicBezTo>
                <a:cubicBezTo>
                  <a:pt x="7906" y="6437"/>
                  <a:pt x="7906" y="6437"/>
                  <a:pt x="7906" y="6437"/>
                </a:cubicBezTo>
                <a:cubicBezTo>
                  <a:pt x="7906" y="6437"/>
                  <a:pt x="7906" y="6437"/>
                  <a:pt x="7875" y="6437"/>
                </a:cubicBezTo>
                <a:cubicBezTo>
                  <a:pt x="7875" y="6437"/>
                  <a:pt x="7875" y="6437"/>
                  <a:pt x="7875" y="6406"/>
                </a:cubicBezTo>
                <a:close/>
                <a:moveTo>
                  <a:pt x="8156" y="4937"/>
                </a:moveTo>
                <a:cubicBezTo>
                  <a:pt x="8218" y="4812"/>
                  <a:pt x="8281" y="4656"/>
                  <a:pt x="8343" y="4500"/>
                </a:cubicBezTo>
                <a:cubicBezTo>
                  <a:pt x="8375" y="4500"/>
                  <a:pt x="8375" y="4531"/>
                  <a:pt x="8375" y="4531"/>
                </a:cubicBezTo>
                <a:cubicBezTo>
                  <a:pt x="8312" y="4656"/>
                  <a:pt x="8281" y="4844"/>
                  <a:pt x="8156" y="4937"/>
                </a:cubicBezTo>
                <a:close/>
                <a:moveTo>
                  <a:pt x="8250" y="5312"/>
                </a:moveTo>
                <a:cubicBezTo>
                  <a:pt x="8250" y="5375"/>
                  <a:pt x="8218" y="5469"/>
                  <a:pt x="8187" y="5562"/>
                </a:cubicBezTo>
                <a:cubicBezTo>
                  <a:pt x="8187" y="5656"/>
                  <a:pt x="8156" y="5750"/>
                  <a:pt x="8125" y="5844"/>
                </a:cubicBezTo>
                <a:cubicBezTo>
                  <a:pt x="8125" y="5844"/>
                  <a:pt x="8125" y="5844"/>
                  <a:pt x="8125" y="5844"/>
                </a:cubicBezTo>
                <a:cubicBezTo>
                  <a:pt x="8125" y="5687"/>
                  <a:pt x="8156" y="5594"/>
                  <a:pt x="8187" y="5469"/>
                </a:cubicBezTo>
                <a:cubicBezTo>
                  <a:pt x="8218" y="5406"/>
                  <a:pt x="8218" y="5344"/>
                  <a:pt x="8250" y="5281"/>
                </a:cubicBezTo>
                <a:cubicBezTo>
                  <a:pt x="8250" y="5281"/>
                  <a:pt x="8250" y="5281"/>
                  <a:pt x="8250" y="5312"/>
                </a:cubicBezTo>
                <a:close/>
                <a:moveTo>
                  <a:pt x="8156" y="5187"/>
                </a:moveTo>
                <a:cubicBezTo>
                  <a:pt x="8156" y="5187"/>
                  <a:pt x="8156" y="5156"/>
                  <a:pt x="8187" y="5156"/>
                </a:cubicBezTo>
                <a:cubicBezTo>
                  <a:pt x="8187" y="5156"/>
                  <a:pt x="8187" y="5156"/>
                  <a:pt x="8187" y="5156"/>
                </a:cubicBezTo>
                <a:cubicBezTo>
                  <a:pt x="8218" y="5156"/>
                  <a:pt x="8218" y="5125"/>
                  <a:pt x="8218" y="5094"/>
                </a:cubicBezTo>
                <a:cubicBezTo>
                  <a:pt x="8218" y="5125"/>
                  <a:pt x="8218" y="5156"/>
                  <a:pt x="8187" y="5156"/>
                </a:cubicBezTo>
                <a:cubicBezTo>
                  <a:pt x="8187" y="5250"/>
                  <a:pt x="8125" y="5344"/>
                  <a:pt x="8093" y="5469"/>
                </a:cubicBezTo>
                <a:cubicBezTo>
                  <a:pt x="8093" y="5531"/>
                  <a:pt x="8093" y="5594"/>
                  <a:pt x="8062" y="5656"/>
                </a:cubicBezTo>
                <a:cubicBezTo>
                  <a:pt x="8062" y="5656"/>
                  <a:pt x="8031" y="5656"/>
                  <a:pt x="8031" y="5625"/>
                </a:cubicBezTo>
                <a:cubicBezTo>
                  <a:pt x="8062" y="5469"/>
                  <a:pt x="8093" y="5344"/>
                  <a:pt x="8156" y="5187"/>
                </a:cubicBezTo>
                <a:close/>
                <a:moveTo>
                  <a:pt x="8031" y="5156"/>
                </a:moveTo>
                <a:cubicBezTo>
                  <a:pt x="8031" y="5094"/>
                  <a:pt x="8062" y="5094"/>
                  <a:pt x="8093" y="5062"/>
                </a:cubicBezTo>
                <a:cubicBezTo>
                  <a:pt x="8093" y="5094"/>
                  <a:pt x="8093" y="5125"/>
                  <a:pt x="8031" y="5156"/>
                </a:cubicBezTo>
                <a:close/>
                <a:moveTo>
                  <a:pt x="8000" y="5062"/>
                </a:moveTo>
                <a:cubicBezTo>
                  <a:pt x="8000" y="5094"/>
                  <a:pt x="8000" y="5125"/>
                  <a:pt x="7937" y="5125"/>
                </a:cubicBezTo>
                <a:cubicBezTo>
                  <a:pt x="8000" y="5031"/>
                  <a:pt x="8062" y="4906"/>
                  <a:pt x="8125" y="4812"/>
                </a:cubicBezTo>
                <a:cubicBezTo>
                  <a:pt x="8125" y="4906"/>
                  <a:pt x="8062" y="5000"/>
                  <a:pt x="8000" y="5062"/>
                </a:cubicBezTo>
                <a:close/>
                <a:moveTo>
                  <a:pt x="7937" y="5031"/>
                </a:moveTo>
                <a:cubicBezTo>
                  <a:pt x="8031" y="4844"/>
                  <a:pt x="8093" y="4625"/>
                  <a:pt x="8218" y="4437"/>
                </a:cubicBezTo>
                <a:cubicBezTo>
                  <a:pt x="8156" y="4656"/>
                  <a:pt x="8062" y="4844"/>
                  <a:pt x="7937" y="5031"/>
                </a:cubicBezTo>
                <a:close/>
                <a:moveTo>
                  <a:pt x="7968" y="7562"/>
                </a:moveTo>
                <a:cubicBezTo>
                  <a:pt x="7968" y="7562"/>
                  <a:pt x="7968" y="7562"/>
                  <a:pt x="7968" y="7562"/>
                </a:cubicBezTo>
                <a:cubicBezTo>
                  <a:pt x="7968" y="7562"/>
                  <a:pt x="7968" y="7562"/>
                  <a:pt x="8000" y="7562"/>
                </a:cubicBezTo>
                <a:cubicBezTo>
                  <a:pt x="7937" y="7750"/>
                  <a:pt x="7843" y="7906"/>
                  <a:pt x="7750" y="8031"/>
                </a:cubicBezTo>
                <a:cubicBezTo>
                  <a:pt x="7812" y="7875"/>
                  <a:pt x="7906" y="7750"/>
                  <a:pt x="7968" y="7562"/>
                </a:cubicBezTo>
                <a:close/>
                <a:moveTo>
                  <a:pt x="7937" y="7406"/>
                </a:moveTo>
                <a:cubicBezTo>
                  <a:pt x="7937" y="7375"/>
                  <a:pt x="7937" y="7375"/>
                  <a:pt x="7937" y="7375"/>
                </a:cubicBezTo>
                <a:cubicBezTo>
                  <a:pt x="7937" y="7375"/>
                  <a:pt x="7937" y="7375"/>
                  <a:pt x="7937" y="7406"/>
                </a:cubicBezTo>
                <a:close/>
                <a:moveTo>
                  <a:pt x="7843" y="7687"/>
                </a:moveTo>
                <a:cubicBezTo>
                  <a:pt x="7843" y="7625"/>
                  <a:pt x="7843" y="7594"/>
                  <a:pt x="7875" y="7562"/>
                </a:cubicBezTo>
                <a:cubicBezTo>
                  <a:pt x="7906" y="7594"/>
                  <a:pt x="7875" y="7625"/>
                  <a:pt x="7843" y="7687"/>
                </a:cubicBezTo>
                <a:cubicBezTo>
                  <a:pt x="7843" y="7687"/>
                  <a:pt x="7843" y="7687"/>
                  <a:pt x="7843" y="7687"/>
                </a:cubicBezTo>
                <a:cubicBezTo>
                  <a:pt x="7843" y="7687"/>
                  <a:pt x="7843" y="7687"/>
                  <a:pt x="7843" y="7687"/>
                </a:cubicBezTo>
                <a:close/>
                <a:moveTo>
                  <a:pt x="7843" y="7719"/>
                </a:moveTo>
                <a:cubicBezTo>
                  <a:pt x="7843" y="7750"/>
                  <a:pt x="7812" y="7781"/>
                  <a:pt x="7781" y="7781"/>
                </a:cubicBezTo>
                <a:cubicBezTo>
                  <a:pt x="7781" y="7781"/>
                  <a:pt x="7781" y="7812"/>
                  <a:pt x="7781" y="7812"/>
                </a:cubicBezTo>
                <a:cubicBezTo>
                  <a:pt x="7781" y="7812"/>
                  <a:pt x="7781" y="7781"/>
                  <a:pt x="7781" y="7781"/>
                </a:cubicBezTo>
                <a:cubicBezTo>
                  <a:pt x="7812" y="7781"/>
                  <a:pt x="7843" y="7750"/>
                  <a:pt x="7843" y="7719"/>
                </a:cubicBezTo>
                <a:close/>
                <a:moveTo>
                  <a:pt x="7656" y="7187"/>
                </a:moveTo>
                <a:cubicBezTo>
                  <a:pt x="7656" y="7156"/>
                  <a:pt x="7687" y="7094"/>
                  <a:pt x="7687" y="7031"/>
                </a:cubicBezTo>
                <a:cubicBezTo>
                  <a:pt x="7687" y="7094"/>
                  <a:pt x="7656" y="7156"/>
                  <a:pt x="7656" y="7187"/>
                </a:cubicBezTo>
                <a:close/>
                <a:moveTo>
                  <a:pt x="7531" y="7187"/>
                </a:moveTo>
                <a:cubicBezTo>
                  <a:pt x="7531" y="7187"/>
                  <a:pt x="7531" y="7187"/>
                  <a:pt x="7531" y="7187"/>
                </a:cubicBezTo>
                <a:cubicBezTo>
                  <a:pt x="7531" y="7187"/>
                  <a:pt x="7531" y="7187"/>
                  <a:pt x="7531" y="7187"/>
                </a:cubicBezTo>
                <a:close/>
                <a:moveTo>
                  <a:pt x="7500" y="7781"/>
                </a:moveTo>
                <a:cubicBezTo>
                  <a:pt x="7500" y="7781"/>
                  <a:pt x="7500" y="7781"/>
                  <a:pt x="7500" y="7781"/>
                </a:cubicBezTo>
                <a:cubicBezTo>
                  <a:pt x="7500" y="7781"/>
                  <a:pt x="7500" y="7781"/>
                  <a:pt x="7500" y="7781"/>
                </a:cubicBezTo>
                <a:close/>
                <a:moveTo>
                  <a:pt x="7031" y="8312"/>
                </a:moveTo>
                <a:cubicBezTo>
                  <a:pt x="6843" y="8531"/>
                  <a:pt x="6656" y="8750"/>
                  <a:pt x="6437" y="8906"/>
                </a:cubicBezTo>
                <a:cubicBezTo>
                  <a:pt x="6375" y="8937"/>
                  <a:pt x="6343" y="9000"/>
                  <a:pt x="6281" y="9031"/>
                </a:cubicBezTo>
                <a:cubicBezTo>
                  <a:pt x="6281" y="9031"/>
                  <a:pt x="6281" y="9062"/>
                  <a:pt x="6281" y="9062"/>
                </a:cubicBezTo>
                <a:cubicBezTo>
                  <a:pt x="6250" y="9062"/>
                  <a:pt x="6250" y="9062"/>
                  <a:pt x="6250" y="9062"/>
                </a:cubicBezTo>
                <a:cubicBezTo>
                  <a:pt x="6250" y="9062"/>
                  <a:pt x="6250" y="9062"/>
                  <a:pt x="6250" y="9062"/>
                </a:cubicBezTo>
                <a:cubicBezTo>
                  <a:pt x="6156" y="9125"/>
                  <a:pt x="6062" y="9187"/>
                  <a:pt x="6031" y="9281"/>
                </a:cubicBezTo>
                <a:cubicBezTo>
                  <a:pt x="6093" y="9250"/>
                  <a:pt x="6156" y="9156"/>
                  <a:pt x="6250" y="9125"/>
                </a:cubicBezTo>
                <a:cubicBezTo>
                  <a:pt x="6281" y="9125"/>
                  <a:pt x="6281" y="9094"/>
                  <a:pt x="6281" y="9062"/>
                </a:cubicBezTo>
                <a:cubicBezTo>
                  <a:pt x="6312" y="9062"/>
                  <a:pt x="6312" y="9062"/>
                  <a:pt x="6312" y="9031"/>
                </a:cubicBezTo>
                <a:cubicBezTo>
                  <a:pt x="6312" y="9031"/>
                  <a:pt x="6343" y="9031"/>
                  <a:pt x="6343" y="9031"/>
                </a:cubicBezTo>
                <a:cubicBezTo>
                  <a:pt x="6343" y="9031"/>
                  <a:pt x="6312" y="9031"/>
                  <a:pt x="6312" y="9031"/>
                </a:cubicBezTo>
                <a:cubicBezTo>
                  <a:pt x="6343" y="9062"/>
                  <a:pt x="6343" y="9031"/>
                  <a:pt x="6343" y="9031"/>
                </a:cubicBezTo>
                <a:cubicBezTo>
                  <a:pt x="6406" y="9000"/>
                  <a:pt x="6406" y="9031"/>
                  <a:pt x="6375" y="9062"/>
                </a:cubicBezTo>
                <a:cubicBezTo>
                  <a:pt x="6375" y="9062"/>
                  <a:pt x="6343" y="9094"/>
                  <a:pt x="6343" y="9125"/>
                </a:cubicBezTo>
                <a:cubicBezTo>
                  <a:pt x="6312" y="9125"/>
                  <a:pt x="6312" y="9125"/>
                  <a:pt x="6312" y="9156"/>
                </a:cubicBezTo>
                <a:cubicBezTo>
                  <a:pt x="6312" y="9156"/>
                  <a:pt x="6312" y="9156"/>
                  <a:pt x="6312" y="9156"/>
                </a:cubicBezTo>
                <a:cubicBezTo>
                  <a:pt x="6218" y="9219"/>
                  <a:pt x="6156" y="9312"/>
                  <a:pt x="6093" y="9406"/>
                </a:cubicBezTo>
                <a:cubicBezTo>
                  <a:pt x="6062" y="9406"/>
                  <a:pt x="6062" y="9437"/>
                  <a:pt x="6093" y="9437"/>
                </a:cubicBezTo>
                <a:cubicBezTo>
                  <a:pt x="6093" y="9469"/>
                  <a:pt x="6125" y="9437"/>
                  <a:pt x="6125" y="9437"/>
                </a:cubicBezTo>
                <a:cubicBezTo>
                  <a:pt x="6187" y="9344"/>
                  <a:pt x="6187" y="9250"/>
                  <a:pt x="6312" y="9219"/>
                </a:cubicBezTo>
                <a:cubicBezTo>
                  <a:pt x="6312" y="9219"/>
                  <a:pt x="6312" y="9187"/>
                  <a:pt x="6312" y="9156"/>
                </a:cubicBezTo>
                <a:cubicBezTo>
                  <a:pt x="6312" y="9156"/>
                  <a:pt x="6343" y="9156"/>
                  <a:pt x="6343" y="9156"/>
                </a:cubicBezTo>
                <a:cubicBezTo>
                  <a:pt x="6406" y="9094"/>
                  <a:pt x="6468" y="9062"/>
                  <a:pt x="6531" y="8969"/>
                </a:cubicBezTo>
                <a:cubicBezTo>
                  <a:pt x="6531" y="8969"/>
                  <a:pt x="6562" y="8969"/>
                  <a:pt x="6562" y="8969"/>
                </a:cubicBezTo>
                <a:cubicBezTo>
                  <a:pt x="6562" y="8969"/>
                  <a:pt x="6562" y="8969"/>
                  <a:pt x="6562" y="9000"/>
                </a:cubicBezTo>
                <a:cubicBezTo>
                  <a:pt x="6531" y="9031"/>
                  <a:pt x="6531" y="9062"/>
                  <a:pt x="6593" y="9062"/>
                </a:cubicBezTo>
                <a:cubicBezTo>
                  <a:pt x="6593" y="9062"/>
                  <a:pt x="6625" y="9062"/>
                  <a:pt x="6625" y="9062"/>
                </a:cubicBezTo>
                <a:cubicBezTo>
                  <a:pt x="6625" y="9094"/>
                  <a:pt x="6625" y="9094"/>
                  <a:pt x="6656" y="9094"/>
                </a:cubicBezTo>
                <a:cubicBezTo>
                  <a:pt x="6687" y="9062"/>
                  <a:pt x="6687" y="9062"/>
                  <a:pt x="6687" y="9031"/>
                </a:cubicBezTo>
                <a:cubicBezTo>
                  <a:pt x="6656" y="9000"/>
                  <a:pt x="6656" y="9000"/>
                  <a:pt x="6625" y="9000"/>
                </a:cubicBezTo>
                <a:cubicBezTo>
                  <a:pt x="6625" y="8969"/>
                  <a:pt x="6593" y="9000"/>
                  <a:pt x="6593" y="9000"/>
                </a:cubicBezTo>
                <a:cubicBezTo>
                  <a:pt x="6562" y="9000"/>
                  <a:pt x="6562" y="9000"/>
                  <a:pt x="6562" y="9000"/>
                </a:cubicBezTo>
                <a:cubicBezTo>
                  <a:pt x="6562" y="8969"/>
                  <a:pt x="6562" y="8969"/>
                  <a:pt x="6562" y="8969"/>
                </a:cubicBezTo>
                <a:cubicBezTo>
                  <a:pt x="6562" y="8937"/>
                  <a:pt x="6593" y="8937"/>
                  <a:pt x="6562" y="8906"/>
                </a:cubicBezTo>
                <a:cubicBezTo>
                  <a:pt x="6562" y="8906"/>
                  <a:pt x="6562" y="8906"/>
                  <a:pt x="6562" y="8906"/>
                </a:cubicBezTo>
                <a:cubicBezTo>
                  <a:pt x="6531" y="8906"/>
                  <a:pt x="6531" y="8906"/>
                  <a:pt x="6531" y="8906"/>
                </a:cubicBezTo>
                <a:cubicBezTo>
                  <a:pt x="6531" y="8875"/>
                  <a:pt x="6562" y="8844"/>
                  <a:pt x="6593" y="8844"/>
                </a:cubicBezTo>
                <a:cubicBezTo>
                  <a:pt x="6593" y="8844"/>
                  <a:pt x="6593" y="8812"/>
                  <a:pt x="6593" y="8812"/>
                </a:cubicBezTo>
                <a:cubicBezTo>
                  <a:pt x="6593" y="8812"/>
                  <a:pt x="6593" y="8844"/>
                  <a:pt x="6593" y="8844"/>
                </a:cubicBezTo>
                <a:cubicBezTo>
                  <a:pt x="6593" y="8844"/>
                  <a:pt x="6593" y="8875"/>
                  <a:pt x="6593" y="8875"/>
                </a:cubicBezTo>
                <a:cubicBezTo>
                  <a:pt x="6625" y="8906"/>
                  <a:pt x="6656" y="8937"/>
                  <a:pt x="6656" y="8937"/>
                </a:cubicBezTo>
                <a:cubicBezTo>
                  <a:pt x="6687" y="8969"/>
                  <a:pt x="6718" y="9031"/>
                  <a:pt x="6750" y="9000"/>
                </a:cubicBezTo>
                <a:cubicBezTo>
                  <a:pt x="6812" y="8969"/>
                  <a:pt x="6843" y="8937"/>
                  <a:pt x="6875" y="8906"/>
                </a:cubicBezTo>
                <a:cubicBezTo>
                  <a:pt x="6812" y="8875"/>
                  <a:pt x="6781" y="8969"/>
                  <a:pt x="6750" y="8969"/>
                </a:cubicBezTo>
                <a:cubicBezTo>
                  <a:pt x="6750" y="8906"/>
                  <a:pt x="6812" y="8906"/>
                  <a:pt x="6781" y="8844"/>
                </a:cubicBezTo>
                <a:cubicBezTo>
                  <a:pt x="6750" y="8844"/>
                  <a:pt x="6718" y="8875"/>
                  <a:pt x="6718" y="8812"/>
                </a:cubicBezTo>
                <a:cubicBezTo>
                  <a:pt x="6687" y="8781"/>
                  <a:pt x="6656" y="8812"/>
                  <a:pt x="6656" y="8812"/>
                </a:cubicBezTo>
                <a:cubicBezTo>
                  <a:pt x="6656" y="8812"/>
                  <a:pt x="6625" y="8812"/>
                  <a:pt x="6625" y="8812"/>
                </a:cubicBezTo>
                <a:cubicBezTo>
                  <a:pt x="6656" y="8750"/>
                  <a:pt x="6687" y="8719"/>
                  <a:pt x="6750" y="8781"/>
                </a:cubicBezTo>
                <a:cubicBezTo>
                  <a:pt x="6750" y="8781"/>
                  <a:pt x="6750" y="8781"/>
                  <a:pt x="6750" y="8781"/>
                </a:cubicBezTo>
                <a:cubicBezTo>
                  <a:pt x="6781" y="8781"/>
                  <a:pt x="6812" y="8781"/>
                  <a:pt x="6812" y="8750"/>
                </a:cubicBezTo>
                <a:cubicBezTo>
                  <a:pt x="6812" y="8719"/>
                  <a:pt x="6843" y="8719"/>
                  <a:pt x="6812" y="8719"/>
                </a:cubicBezTo>
                <a:cubicBezTo>
                  <a:pt x="6781" y="8687"/>
                  <a:pt x="6781" y="8719"/>
                  <a:pt x="6750" y="8719"/>
                </a:cubicBezTo>
                <a:cubicBezTo>
                  <a:pt x="6750" y="8656"/>
                  <a:pt x="6781" y="8625"/>
                  <a:pt x="6812" y="8625"/>
                </a:cubicBezTo>
                <a:cubicBezTo>
                  <a:pt x="6906" y="8531"/>
                  <a:pt x="6968" y="8469"/>
                  <a:pt x="7062" y="8375"/>
                </a:cubicBezTo>
                <a:cubicBezTo>
                  <a:pt x="7062" y="8344"/>
                  <a:pt x="7062" y="8344"/>
                  <a:pt x="7093" y="8344"/>
                </a:cubicBezTo>
                <a:cubicBezTo>
                  <a:pt x="7093" y="8281"/>
                  <a:pt x="7125" y="8250"/>
                  <a:pt x="7187" y="8219"/>
                </a:cubicBezTo>
                <a:cubicBezTo>
                  <a:pt x="7156" y="8281"/>
                  <a:pt x="7125" y="8312"/>
                  <a:pt x="7093" y="8344"/>
                </a:cubicBezTo>
                <a:cubicBezTo>
                  <a:pt x="7031" y="8437"/>
                  <a:pt x="6968" y="8531"/>
                  <a:pt x="6875" y="8625"/>
                </a:cubicBezTo>
                <a:cubicBezTo>
                  <a:pt x="6843" y="8656"/>
                  <a:pt x="6812" y="8687"/>
                  <a:pt x="6906" y="8687"/>
                </a:cubicBezTo>
                <a:cubicBezTo>
                  <a:pt x="6906" y="8719"/>
                  <a:pt x="6875" y="8750"/>
                  <a:pt x="6906" y="8781"/>
                </a:cubicBezTo>
                <a:lnTo>
                  <a:pt x="6906" y="8781"/>
                </a:lnTo>
                <a:cubicBezTo>
                  <a:pt x="6937" y="8781"/>
                  <a:pt x="6937" y="8750"/>
                  <a:pt x="6937" y="8750"/>
                </a:cubicBezTo>
                <a:cubicBezTo>
                  <a:pt x="6968" y="8687"/>
                  <a:pt x="6937" y="8687"/>
                  <a:pt x="6906" y="8687"/>
                </a:cubicBezTo>
                <a:cubicBezTo>
                  <a:pt x="6906" y="8625"/>
                  <a:pt x="6937" y="8594"/>
                  <a:pt x="6968" y="8562"/>
                </a:cubicBezTo>
                <a:cubicBezTo>
                  <a:pt x="7062" y="8500"/>
                  <a:pt x="7125" y="8375"/>
                  <a:pt x="7218" y="8281"/>
                </a:cubicBezTo>
                <a:cubicBezTo>
                  <a:pt x="7250" y="8219"/>
                  <a:pt x="7281" y="8156"/>
                  <a:pt x="7312" y="8094"/>
                </a:cubicBezTo>
                <a:cubicBezTo>
                  <a:pt x="7281" y="8156"/>
                  <a:pt x="7250" y="8219"/>
                  <a:pt x="7218" y="8281"/>
                </a:cubicBezTo>
                <a:cubicBezTo>
                  <a:pt x="7218" y="8281"/>
                  <a:pt x="7250" y="8312"/>
                  <a:pt x="7281" y="8281"/>
                </a:cubicBezTo>
                <a:cubicBezTo>
                  <a:pt x="7281" y="8281"/>
                  <a:pt x="7312" y="8250"/>
                  <a:pt x="7312" y="8281"/>
                </a:cubicBezTo>
                <a:cubicBezTo>
                  <a:pt x="7312" y="8281"/>
                  <a:pt x="7312" y="8281"/>
                  <a:pt x="7312" y="8281"/>
                </a:cubicBezTo>
                <a:cubicBezTo>
                  <a:pt x="7312" y="8281"/>
                  <a:pt x="7312" y="8281"/>
                  <a:pt x="7312" y="8281"/>
                </a:cubicBezTo>
                <a:cubicBezTo>
                  <a:pt x="7343" y="8312"/>
                  <a:pt x="7375" y="8344"/>
                  <a:pt x="7343" y="8375"/>
                </a:cubicBezTo>
                <a:cubicBezTo>
                  <a:pt x="7343" y="8375"/>
                  <a:pt x="7375" y="8406"/>
                  <a:pt x="7375" y="8406"/>
                </a:cubicBezTo>
                <a:cubicBezTo>
                  <a:pt x="7406" y="8437"/>
                  <a:pt x="7375" y="8469"/>
                  <a:pt x="7437" y="8437"/>
                </a:cubicBezTo>
                <a:cubicBezTo>
                  <a:pt x="7468" y="8437"/>
                  <a:pt x="7468" y="8469"/>
                  <a:pt x="7468" y="8469"/>
                </a:cubicBezTo>
                <a:cubicBezTo>
                  <a:pt x="7468" y="8500"/>
                  <a:pt x="7437" y="8500"/>
                  <a:pt x="7406" y="8531"/>
                </a:cubicBezTo>
                <a:cubicBezTo>
                  <a:pt x="7375" y="8531"/>
                  <a:pt x="7406" y="8500"/>
                  <a:pt x="7375" y="8500"/>
                </a:cubicBezTo>
                <a:cubicBezTo>
                  <a:pt x="7375" y="8469"/>
                  <a:pt x="7343" y="8469"/>
                  <a:pt x="7312" y="8500"/>
                </a:cubicBezTo>
                <a:cubicBezTo>
                  <a:pt x="7281" y="8500"/>
                  <a:pt x="7250" y="8531"/>
                  <a:pt x="7250" y="8562"/>
                </a:cubicBezTo>
                <a:cubicBezTo>
                  <a:pt x="7218" y="8594"/>
                  <a:pt x="7187" y="8594"/>
                  <a:pt x="7187" y="8531"/>
                </a:cubicBezTo>
                <a:cubicBezTo>
                  <a:pt x="7156" y="8531"/>
                  <a:pt x="7125" y="8500"/>
                  <a:pt x="7156" y="8469"/>
                </a:cubicBezTo>
                <a:cubicBezTo>
                  <a:pt x="7156" y="8437"/>
                  <a:pt x="7187" y="8437"/>
                  <a:pt x="7218" y="8437"/>
                </a:cubicBezTo>
                <a:cubicBezTo>
                  <a:pt x="7218" y="8437"/>
                  <a:pt x="7218" y="8437"/>
                  <a:pt x="7218" y="8406"/>
                </a:cubicBezTo>
                <a:cubicBezTo>
                  <a:pt x="7125" y="8375"/>
                  <a:pt x="7218" y="8344"/>
                  <a:pt x="7218" y="8312"/>
                </a:cubicBezTo>
                <a:cubicBezTo>
                  <a:pt x="7281" y="8344"/>
                  <a:pt x="7218" y="8375"/>
                  <a:pt x="7250" y="8375"/>
                </a:cubicBezTo>
                <a:cubicBezTo>
                  <a:pt x="7281" y="8375"/>
                  <a:pt x="7281" y="8375"/>
                  <a:pt x="7312" y="8406"/>
                </a:cubicBezTo>
                <a:lnTo>
                  <a:pt x="7312" y="8406"/>
                </a:lnTo>
                <a:cubicBezTo>
                  <a:pt x="7343" y="8437"/>
                  <a:pt x="7343" y="8469"/>
                  <a:pt x="7312" y="8500"/>
                </a:cubicBezTo>
                <a:cubicBezTo>
                  <a:pt x="7312" y="8594"/>
                  <a:pt x="7218" y="8625"/>
                  <a:pt x="7156" y="8687"/>
                </a:cubicBezTo>
                <a:cubicBezTo>
                  <a:pt x="7093" y="8750"/>
                  <a:pt x="7031" y="8812"/>
                  <a:pt x="6968" y="8875"/>
                </a:cubicBezTo>
                <a:cubicBezTo>
                  <a:pt x="6968" y="8875"/>
                  <a:pt x="6937" y="8875"/>
                  <a:pt x="6968" y="8906"/>
                </a:cubicBezTo>
                <a:cubicBezTo>
                  <a:pt x="6937" y="8906"/>
                  <a:pt x="6937" y="8906"/>
                  <a:pt x="6937" y="8906"/>
                </a:cubicBezTo>
                <a:cubicBezTo>
                  <a:pt x="6875" y="8969"/>
                  <a:pt x="6843" y="9000"/>
                  <a:pt x="6812" y="9031"/>
                </a:cubicBezTo>
                <a:cubicBezTo>
                  <a:pt x="6718" y="9094"/>
                  <a:pt x="6656" y="9156"/>
                  <a:pt x="6593" y="9219"/>
                </a:cubicBezTo>
                <a:cubicBezTo>
                  <a:pt x="6593" y="9219"/>
                  <a:pt x="6593" y="9250"/>
                  <a:pt x="6593" y="9250"/>
                </a:cubicBezTo>
                <a:cubicBezTo>
                  <a:pt x="6500" y="9281"/>
                  <a:pt x="6375" y="9437"/>
                  <a:pt x="6375" y="9531"/>
                </a:cubicBezTo>
                <a:lnTo>
                  <a:pt x="6375" y="9531"/>
                </a:lnTo>
                <a:cubicBezTo>
                  <a:pt x="6437" y="9437"/>
                  <a:pt x="6500" y="9375"/>
                  <a:pt x="6593" y="9250"/>
                </a:cubicBezTo>
                <a:cubicBezTo>
                  <a:pt x="6687" y="9312"/>
                  <a:pt x="6562" y="9312"/>
                  <a:pt x="6562" y="9375"/>
                </a:cubicBezTo>
                <a:cubicBezTo>
                  <a:pt x="6531" y="9406"/>
                  <a:pt x="6468" y="9406"/>
                  <a:pt x="6500" y="9469"/>
                </a:cubicBezTo>
                <a:cubicBezTo>
                  <a:pt x="6500" y="9469"/>
                  <a:pt x="6531" y="9469"/>
                  <a:pt x="6531" y="9469"/>
                </a:cubicBezTo>
                <a:cubicBezTo>
                  <a:pt x="6656" y="9312"/>
                  <a:pt x="6812" y="9187"/>
                  <a:pt x="6968" y="9062"/>
                </a:cubicBezTo>
                <a:cubicBezTo>
                  <a:pt x="7000" y="9062"/>
                  <a:pt x="7000" y="9062"/>
                  <a:pt x="7000" y="9094"/>
                </a:cubicBezTo>
                <a:cubicBezTo>
                  <a:pt x="6937" y="9187"/>
                  <a:pt x="6812" y="9219"/>
                  <a:pt x="6750" y="9312"/>
                </a:cubicBezTo>
                <a:cubicBezTo>
                  <a:pt x="6750" y="9344"/>
                  <a:pt x="6750" y="9344"/>
                  <a:pt x="6718" y="9344"/>
                </a:cubicBezTo>
                <a:cubicBezTo>
                  <a:pt x="6718" y="9344"/>
                  <a:pt x="6687" y="9375"/>
                  <a:pt x="6687" y="9375"/>
                </a:cubicBezTo>
                <a:cubicBezTo>
                  <a:pt x="6593" y="9437"/>
                  <a:pt x="6562" y="9500"/>
                  <a:pt x="6531" y="9625"/>
                </a:cubicBezTo>
                <a:cubicBezTo>
                  <a:pt x="6593" y="9531"/>
                  <a:pt x="6625" y="9437"/>
                  <a:pt x="6718" y="9375"/>
                </a:cubicBezTo>
                <a:cubicBezTo>
                  <a:pt x="6718" y="9375"/>
                  <a:pt x="6718" y="9375"/>
                  <a:pt x="6718" y="9344"/>
                </a:cubicBezTo>
                <a:cubicBezTo>
                  <a:pt x="6750" y="9344"/>
                  <a:pt x="6781" y="9344"/>
                  <a:pt x="6781" y="9344"/>
                </a:cubicBezTo>
                <a:cubicBezTo>
                  <a:pt x="6750" y="9437"/>
                  <a:pt x="6687" y="9500"/>
                  <a:pt x="6656" y="9594"/>
                </a:cubicBezTo>
                <a:cubicBezTo>
                  <a:pt x="6593" y="9687"/>
                  <a:pt x="6593" y="9812"/>
                  <a:pt x="6593" y="9937"/>
                </a:cubicBezTo>
                <a:cubicBezTo>
                  <a:pt x="6593" y="9969"/>
                  <a:pt x="6593" y="9969"/>
                  <a:pt x="6593" y="10000"/>
                </a:cubicBezTo>
                <a:cubicBezTo>
                  <a:pt x="6593" y="10031"/>
                  <a:pt x="6593" y="10031"/>
                  <a:pt x="6531" y="10000"/>
                </a:cubicBezTo>
                <a:cubicBezTo>
                  <a:pt x="6562" y="10125"/>
                  <a:pt x="6593" y="10250"/>
                  <a:pt x="6656" y="10375"/>
                </a:cubicBezTo>
                <a:cubicBezTo>
                  <a:pt x="6656" y="10375"/>
                  <a:pt x="6656" y="10375"/>
                  <a:pt x="6687" y="10344"/>
                </a:cubicBezTo>
                <a:cubicBezTo>
                  <a:pt x="6687" y="10344"/>
                  <a:pt x="6687" y="10344"/>
                  <a:pt x="6687" y="10375"/>
                </a:cubicBezTo>
                <a:cubicBezTo>
                  <a:pt x="6687" y="10375"/>
                  <a:pt x="6687" y="10375"/>
                  <a:pt x="6687" y="10375"/>
                </a:cubicBezTo>
                <a:cubicBezTo>
                  <a:pt x="6656" y="10469"/>
                  <a:pt x="6718" y="10562"/>
                  <a:pt x="6750" y="10625"/>
                </a:cubicBezTo>
                <a:cubicBezTo>
                  <a:pt x="6781" y="10687"/>
                  <a:pt x="6812" y="10750"/>
                  <a:pt x="6812" y="10781"/>
                </a:cubicBezTo>
                <a:cubicBezTo>
                  <a:pt x="6812" y="10781"/>
                  <a:pt x="6812" y="10781"/>
                  <a:pt x="6843" y="10781"/>
                </a:cubicBezTo>
                <a:cubicBezTo>
                  <a:pt x="6812" y="10781"/>
                  <a:pt x="6812" y="10781"/>
                  <a:pt x="6812" y="10781"/>
                </a:cubicBezTo>
                <a:cubicBezTo>
                  <a:pt x="6812" y="10781"/>
                  <a:pt x="6812" y="10781"/>
                  <a:pt x="6812" y="10812"/>
                </a:cubicBezTo>
                <a:cubicBezTo>
                  <a:pt x="6750" y="10719"/>
                  <a:pt x="6718" y="10656"/>
                  <a:pt x="6687" y="10562"/>
                </a:cubicBezTo>
                <a:cubicBezTo>
                  <a:pt x="6656" y="10500"/>
                  <a:pt x="6625" y="10406"/>
                  <a:pt x="6562" y="10375"/>
                </a:cubicBezTo>
                <a:cubicBezTo>
                  <a:pt x="6562" y="10312"/>
                  <a:pt x="6562" y="10281"/>
                  <a:pt x="6531" y="10250"/>
                </a:cubicBezTo>
                <a:cubicBezTo>
                  <a:pt x="6531" y="10125"/>
                  <a:pt x="6500" y="10031"/>
                  <a:pt x="6500" y="9906"/>
                </a:cubicBezTo>
                <a:cubicBezTo>
                  <a:pt x="6500" y="9812"/>
                  <a:pt x="6500" y="9719"/>
                  <a:pt x="6531" y="9625"/>
                </a:cubicBezTo>
                <a:cubicBezTo>
                  <a:pt x="6468" y="9750"/>
                  <a:pt x="6437" y="9875"/>
                  <a:pt x="6468" y="10000"/>
                </a:cubicBezTo>
                <a:cubicBezTo>
                  <a:pt x="6468" y="10031"/>
                  <a:pt x="6500" y="10094"/>
                  <a:pt x="6437" y="10125"/>
                </a:cubicBezTo>
                <a:cubicBezTo>
                  <a:pt x="6437" y="10156"/>
                  <a:pt x="6437" y="10156"/>
                  <a:pt x="6437" y="10156"/>
                </a:cubicBezTo>
                <a:cubicBezTo>
                  <a:pt x="6437" y="10156"/>
                  <a:pt x="6437" y="10156"/>
                  <a:pt x="6437" y="10125"/>
                </a:cubicBezTo>
                <a:cubicBezTo>
                  <a:pt x="6437" y="10125"/>
                  <a:pt x="6437" y="10125"/>
                  <a:pt x="6437" y="10125"/>
                </a:cubicBezTo>
                <a:cubicBezTo>
                  <a:pt x="6437" y="10031"/>
                  <a:pt x="6406" y="9969"/>
                  <a:pt x="6437" y="9906"/>
                </a:cubicBezTo>
                <a:cubicBezTo>
                  <a:pt x="6437" y="9906"/>
                  <a:pt x="6406" y="9875"/>
                  <a:pt x="6406" y="9875"/>
                </a:cubicBezTo>
                <a:cubicBezTo>
                  <a:pt x="6406" y="9875"/>
                  <a:pt x="6406" y="9875"/>
                  <a:pt x="6406" y="9875"/>
                </a:cubicBezTo>
                <a:cubicBezTo>
                  <a:pt x="6406" y="9906"/>
                  <a:pt x="6437" y="9969"/>
                  <a:pt x="6375" y="9969"/>
                </a:cubicBezTo>
                <a:cubicBezTo>
                  <a:pt x="6375" y="10062"/>
                  <a:pt x="6343" y="10187"/>
                  <a:pt x="6375" y="10250"/>
                </a:cubicBezTo>
                <a:cubicBezTo>
                  <a:pt x="6406" y="10250"/>
                  <a:pt x="6406" y="10219"/>
                  <a:pt x="6375" y="10219"/>
                </a:cubicBezTo>
                <a:cubicBezTo>
                  <a:pt x="6406" y="10219"/>
                  <a:pt x="6406" y="10250"/>
                  <a:pt x="6375" y="10250"/>
                </a:cubicBezTo>
                <a:cubicBezTo>
                  <a:pt x="6406" y="10312"/>
                  <a:pt x="6406" y="10344"/>
                  <a:pt x="6406" y="10406"/>
                </a:cubicBezTo>
                <a:cubicBezTo>
                  <a:pt x="6406" y="10406"/>
                  <a:pt x="6406" y="10406"/>
                  <a:pt x="6406" y="10406"/>
                </a:cubicBezTo>
                <a:cubicBezTo>
                  <a:pt x="6406" y="10406"/>
                  <a:pt x="6437" y="10406"/>
                  <a:pt x="6437" y="10406"/>
                </a:cubicBezTo>
                <a:cubicBezTo>
                  <a:pt x="6437" y="10500"/>
                  <a:pt x="6468" y="10562"/>
                  <a:pt x="6468" y="10656"/>
                </a:cubicBezTo>
                <a:cubicBezTo>
                  <a:pt x="6437" y="10562"/>
                  <a:pt x="6406" y="10500"/>
                  <a:pt x="6406" y="10406"/>
                </a:cubicBezTo>
                <a:cubicBezTo>
                  <a:pt x="6406" y="10406"/>
                  <a:pt x="6406" y="10406"/>
                  <a:pt x="6406" y="10406"/>
                </a:cubicBezTo>
                <a:cubicBezTo>
                  <a:pt x="6375" y="10406"/>
                  <a:pt x="6375" y="10375"/>
                  <a:pt x="6343" y="10375"/>
                </a:cubicBezTo>
                <a:cubicBezTo>
                  <a:pt x="6343" y="10469"/>
                  <a:pt x="6406" y="10531"/>
                  <a:pt x="6406" y="10594"/>
                </a:cubicBezTo>
                <a:cubicBezTo>
                  <a:pt x="6375" y="10562"/>
                  <a:pt x="6375" y="10562"/>
                  <a:pt x="6343" y="10531"/>
                </a:cubicBezTo>
                <a:cubicBezTo>
                  <a:pt x="6312" y="10437"/>
                  <a:pt x="6312" y="10344"/>
                  <a:pt x="6312" y="10281"/>
                </a:cubicBezTo>
                <a:cubicBezTo>
                  <a:pt x="6281" y="10031"/>
                  <a:pt x="6312" y="9781"/>
                  <a:pt x="6437" y="9594"/>
                </a:cubicBezTo>
                <a:cubicBezTo>
                  <a:pt x="6468" y="9562"/>
                  <a:pt x="6500" y="9531"/>
                  <a:pt x="6500" y="9469"/>
                </a:cubicBezTo>
                <a:cubicBezTo>
                  <a:pt x="6437" y="9469"/>
                  <a:pt x="6437" y="9531"/>
                  <a:pt x="6406" y="9562"/>
                </a:cubicBezTo>
                <a:cubicBezTo>
                  <a:pt x="6343" y="9719"/>
                  <a:pt x="6250" y="9906"/>
                  <a:pt x="6250" y="10094"/>
                </a:cubicBezTo>
                <a:cubicBezTo>
                  <a:pt x="6250" y="10094"/>
                  <a:pt x="6250" y="10125"/>
                  <a:pt x="6250" y="10125"/>
                </a:cubicBezTo>
                <a:cubicBezTo>
                  <a:pt x="6250" y="10156"/>
                  <a:pt x="6250" y="10156"/>
                  <a:pt x="6250" y="10156"/>
                </a:cubicBezTo>
                <a:cubicBezTo>
                  <a:pt x="6250" y="10156"/>
                  <a:pt x="6250" y="10156"/>
                  <a:pt x="6250" y="10125"/>
                </a:cubicBezTo>
                <a:cubicBezTo>
                  <a:pt x="6218" y="10125"/>
                  <a:pt x="6218" y="10094"/>
                  <a:pt x="6250" y="10094"/>
                </a:cubicBezTo>
                <a:cubicBezTo>
                  <a:pt x="6218" y="10094"/>
                  <a:pt x="6218" y="10094"/>
                  <a:pt x="6218" y="10094"/>
                </a:cubicBezTo>
                <a:cubicBezTo>
                  <a:pt x="6218" y="10094"/>
                  <a:pt x="6218" y="10094"/>
                  <a:pt x="6250" y="10094"/>
                </a:cubicBezTo>
                <a:cubicBezTo>
                  <a:pt x="6250" y="9906"/>
                  <a:pt x="6250" y="9750"/>
                  <a:pt x="6343" y="9594"/>
                </a:cubicBezTo>
                <a:cubicBezTo>
                  <a:pt x="6281" y="9625"/>
                  <a:pt x="6281" y="9625"/>
                  <a:pt x="6281" y="9656"/>
                </a:cubicBezTo>
                <a:cubicBezTo>
                  <a:pt x="6250" y="9687"/>
                  <a:pt x="6250" y="9719"/>
                  <a:pt x="6250" y="9750"/>
                </a:cubicBezTo>
                <a:cubicBezTo>
                  <a:pt x="6250" y="9781"/>
                  <a:pt x="6250" y="9812"/>
                  <a:pt x="6187" y="9844"/>
                </a:cubicBezTo>
                <a:cubicBezTo>
                  <a:pt x="6187" y="9750"/>
                  <a:pt x="6187" y="9750"/>
                  <a:pt x="6125" y="9781"/>
                </a:cubicBezTo>
                <a:cubicBezTo>
                  <a:pt x="6093" y="9844"/>
                  <a:pt x="6062" y="9875"/>
                  <a:pt x="6031" y="9937"/>
                </a:cubicBezTo>
                <a:cubicBezTo>
                  <a:pt x="5968" y="10062"/>
                  <a:pt x="5968" y="10187"/>
                  <a:pt x="5906" y="10312"/>
                </a:cubicBezTo>
                <a:cubicBezTo>
                  <a:pt x="5875" y="10281"/>
                  <a:pt x="5875" y="10219"/>
                  <a:pt x="5875" y="10187"/>
                </a:cubicBezTo>
                <a:cubicBezTo>
                  <a:pt x="5875" y="10219"/>
                  <a:pt x="5875" y="10250"/>
                  <a:pt x="5875" y="10281"/>
                </a:cubicBezTo>
                <a:cubicBezTo>
                  <a:pt x="5812" y="10312"/>
                  <a:pt x="5843" y="10375"/>
                  <a:pt x="5843" y="10437"/>
                </a:cubicBezTo>
                <a:cubicBezTo>
                  <a:pt x="5843" y="10469"/>
                  <a:pt x="5843" y="10469"/>
                  <a:pt x="5843" y="10500"/>
                </a:cubicBezTo>
                <a:cubicBezTo>
                  <a:pt x="5843" y="10500"/>
                  <a:pt x="5843" y="10500"/>
                  <a:pt x="5843" y="10531"/>
                </a:cubicBezTo>
                <a:cubicBezTo>
                  <a:pt x="5843" y="10500"/>
                  <a:pt x="5843" y="10500"/>
                  <a:pt x="5843" y="10500"/>
                </a:cubicBezTo>
                <a:cubicBezTo>
                  <a:pt x="5843" y="10500"/>
                  <a:pt x="5812" y="10500"/>
                  <a:pt x="5812" y="10500"/>
                </a:cubicBezTo>
                <a:cubicBezTo>
                  <a:pt x="5843" y="10312"/>
                  <a:pt x="5812" y="10125"/>
                  <a:pt x="5843" y="9906"/>
                </a:cubicBezTo>
                <a:cubicBezTo>
                  <a:pt x="5843" y="9906"/>
                  <a:pt x="5843" y="9906"/>
                  <a:pt x="5812" y="9875"/>
                </a:cubicBezTo>
                <a:cubicBezTo>
                  <a:pt x="5812" y="9844"/>
                  <a:pt x="5812" y="9937"/>
                  <a:pt x="5781" y="9875"/>
                </a:cubicBezTo>
                <a:cubicBezTo>
                  <a:pt x="5781" y="9875"/>
                  <a:pt x="5750" y="9844"/>
                  <a:pt x="5718" y="9844"/>
                </a:cubicBezTo>
                <a:cubicBezTo>
                  <a:pt x="5687" y="9844"/>
                  <a:pt x="5718" y="9875"/>
                  <a:pt x="5718" y="9906"/>
                </a:cubicBezTo>
                <a:cubicBezTo>
                  <a:pt x="5750" y="9906"/>
                  <a:pt x="5781" y="9937"/>
                  <a:pt x="5687" y="9937"/>
                </a:cubicBezTo>
                <a:cubicBezTo>
                  <a:pt x="5687" y="9937"/>
                  <a:pt x="5687" y="9937"/>
                  <a:pt x="5687" y="9969"/>
                </a:cubicBezTo>
                <a:cubicBezTo>
                  <a:pt x="5687" y="10000"/>
                  <a:pt x="5656" y="10031"/>
                  <a:pt x="5656" y="10094"/>
                </a:cubicBezTo>
                <a:cubicBezTo>
                  <a:pt x="5656" y="10094"/>
                  <a:pt x="5656" y="10094"/>
                  <a:pt x="5656" y="10094"/>
                </a:cubicBezTo>
                <a:cubicBezTo>
                  <a:pt x="5625" y="10062"/>
                  <a:pt x="5656" y="10000"/>
                  <a:pt x="5625" y="9969"/>
                </a:cubicBezTo>
                <a:cubicBezTo>
                  <a:pt x="5656" y="9937"/>
                  <a:pt x="5656" y="9906"/>
                  <a:pt x="5656" y="9875"/>
                </a:cubicBezTo>
                <a:cubicBezTo>
                  <a:pt x="5656" y="9844"/>
                  <a:pt x="5625" y="9844"/>
                  <a:pt x="5625" y="9844"/>
                </a:cubicBezTo>
                <a:cubicBezTo>
                  <a:pt x="5593" y="9875"/>
                  <a:pt x="5593" y="9906"/>
                  <a:pt x="5625" y="9969"/>
                </a:cubicBezTo>
                <a:cubicBezTo>
                  <a:pt x="5593" y="10000"/>
                  <a:pt x="5562" y="10031"/>
                  <a:pt x="5562" y="10094"/>
                </a:cubicBezTo>
                <a:cubicBezTo>
                  <a:pt x="5562" y="10187"/>
                  <a:pt x="5562" y="10281"/>
                  <a:pt x="5531" y="10375"/>
                </a:cubicBezTo>
                <a:cubicBezTo>
                  <a:pt x="5531" y="10531"/>
                  <a:pt x="5500" y="10687"/>
                  <a:pt x="5468" y="10812"/>
                </a:cubicBezTo>
                <a:cubicBezTo>
                  <a:pt x="5468" y="10812"/>
                  <a:pt x="5468" y="10812"/>
                  <a:pt x="5468" y="10844"/>
                </a:cubicBezTo>
                <a:cubicBezTo>
                  <a:pt x="5468" y="10812"/>
                  <a:pt x="5468" y="10812"/>
                  <a:pt x="5468" y="10812"/>
                </a:cubicBezTo>
                <a:cubicBezTo>
                  <a:pt x="5468" y="10812"/>
                  <a:pt x="5468" y="10781"/>
                  <a:pt x="5437" y="10781"/>
                </a:cubicBezTo>
                <a:cubicBezTo>
                  <a:pt x="5468" y="10531"/>
                  <a:pt x="5531" y="10281"/>
                  <a:pt x="5500" y="10031"/>
                </a:cubicBezTo>
                <a:cubicBezTo>
                  <a:pt x="5437" y="10219"/>
                  <a:pt x="5437" y="10406"/>
                  <a:pt x="5406" y="10625"/>
                </a:cubicBezTo>
                <a:cubicBezTo>
                  <a:pt x="5406" y="10625"/>
                  <a:pt x="5406" y="10625"/>
                  <a:pt x="5406" y="10625"/>
                </a:cubicBezTo>
                <a:cubicBezTo>
                  <a:pt x="5406" y="10562"/>
                  <a:pt x="5375" y="10531"/>
                  <a:pt x="5375" y="10469"/>
                </a:cubicBezTo>
                <a:cubicBezTo>
                  <a:pt x="5375" y="10375"/>
                  <a:pt x="5437" y="10281"/>
                  <a:pt x="5437" y="10187"/>
                </a:cubicBezTo>
                <a:cubicBezTo>
                  <a:pt x="5406" y="10125"/>
                  <a:pt x="5437" y="10094"/>
                  <a:pt x="5375" y="10094"/>
                </a:cubicBezTo>
                <a:cubicBezTo>
                  <a:pt x="5343" y="10125"/>
                  <a:pt x="5375" y="10187"/>
                  <a:pt x="5312" y="10250"/>
                </a:cubicBezTo>
                <a:cubicBezTo>
                  <a:pt x="5312" y="10187"/>
                  <a:pt x="5343" y="10125"/>
                  <a:pt x="5343" y="10062"/>
                </a:cubicBezTo>
                <a:cubicBezTo>
                  <a:pt x="5343" y="10062"/>
                  <a:pt x="5343" y="10000"/>
                  <a:pt x="5312" y="10000"/>
                </a:cubicBezTo>
                <a:cubicBezTo>
                  <a:pt x="5281" y="10000"/>
                  <a:pt x="5281" y="10031"/>
                  <a:pt x="5281" y="10062"/>
                </a:cubicBezTo>
                <a:cubicBezTo>
                  <a:pt x="5281" y="10094"/>
                  <a:pt x="5281" y="10125"/>
                  <a:pt x="5281" y="10125"/>
                </a:cubicBezTo>
                <a:cubicBezTo>
                  <a:pt x="5250" y="10125"/>
                  <a:pt x="5250" y="10125"/>
                  <a:pt x="5250" y="10125"/>
                </a:cubicBezTo>
                <a:cubicBezTo>
                  <a:pt x="5250" y="10125"/>
                  <a:pt x="5250" y="10125"/>
                  <a:pt x="5250" y="10125"/>
                </a:cubicBezTo>
                <a:cubicBezTo>
                  <a:pt x="5250" y="10125"/>
                  <a:pt x="5250" y="10094"/>
                  <a:pt x="5250" y="10094"/>
                </a:cubicBezTo>
                <a:cubicBezTo>
                  <a:pt x="5250" y="10031"/>
                  <a:pt x="5312" y="9969"/>
                  <a:pt x="5250" y="9906"/>
                </a:cubicBezTo>
                <a:cubicBezTo>
                  <a:pt x="5250" y="9937"/>
                  <a:pt x="5218" y="9937"/>
                  <a:pt x="5218" y="9969"/>
                </a:cubicBezTo>
                <a:cubicBezTo>
                  <a:pt x="5218" y="9937"/>
                  <a:pt x="5250" y="9937"/>
                  <a:pt x="5250" y="9906"/>
                </a:cubicBezTo>
                <a:cubicBezTo>
                  <a:pt x="5250" y="9906"/>
                  <a:pt x="5250" y="9875"/>
                  <a:pt x="5281" y="9875"/>
                </a:cubicBezTo>
                <a:cubicBezTo>
                  <a:pt x="5343" y="9812"/>
                  <a:pt x="5312" y="9750"/>
                  <a:pt x="5375" y="9687"/>
                </a:cubicBezTo>
                <a:cubicBezTo>
                  <a:pt x="5375" y="9687"/>
                  <a:pt x="5375" y="9687"/>
                  <a:pt x="5375" y="9719"/>
                </a:cubicBezTo>
                <a:cubicBezTo>
                  <a:pt x="5375" y="9719"/>
                  <a:pt x="5375" y="9750"/>
                  <a:pt x="5375" y="9781"/>
                </a:cubicBezTo>
                <a:cubicBezTo>
                  <a:pt x="5343" y="9781"/>
                  <a:pt x="5343" y="9812"/>
                  <a:pt x="5375" y="9812"/>
                </a:cubicBezTo>
                <a:cubicBezTo>
                  <a:pt x="5406" y="9812"/>
                  <a:pt x="5406" y="9812"/>
                  <a:pt x="5406" y="9781"/>
                </a:cubicBezTo>
                <a:cubicBezTo>
                  <a:pt x="5437" y="9719"/>
                  <a:pt x="5468" y="9687"/>
                  <a:pt x="5468" y="9625"/>
                </a:cubicBezTo>
                <a:cubicBezTo>
                  <a:pt x="5468" y="9625"/>
                  <a:pt x="5468" y="9625"/>
                  <a:pt x="5468" y="9625"/>
                </a:cubicBezTo>
                <a:cubicBezTo>
                  <a:pt x="5500" y="9625"/>
                  <a:pt x="5500" y="9562"/>
                  <a:pt x="5531" y="9594"/>
                </a:cubicBezTo>
                <a:cubicBezTo>
                  <a:pt x="5531" y="9625"/>
                  <a:pt x="5500" y="9656"/>
                  <a:pt x="5468" y="9719"/>
                </a:cubicBezTo>
                <a:cubicBezTo>
                  <a:pt x="5468" y="9750"/>
                  <a:pt x="5468" y="9750"/>
                  <a:pt x="5500" y="9781"/>
                </a:cubicBezTo>
                <a:cubicBezTo>
                  <a:pt x="5500" y="9781"/>
                  <a:pt x="5500" y="9750"/>
                  <a:pt x="5531" y="9719"/>
                </a:cubicBezTo>
                <a:cubicBezTo>
                  <a:pt x="5625" y="9500"/>
                  <a:pt x="5750" y="9281"/>
                  <a:pt x="5906" y="9062"/>
                </a:cubicBezTo>
                <a:cubicBezTo>
                  <a:pt x="5968" y="8969"/>
                  <a:pt x="6031" y="8875"/>
                  <a:pt x="6125" y="8781"/>
                </a:cubicBezTo>
                <a:cubicBezTo>
                  <a:pt x="6218" y="8719"/>
                  <a:pt x="6312" y="8625"/>
                  <a:pt x="6406" y="8562"/>
                </a:cubicBezTo>
                <a:cubicBezTo>
                  <a:pt x="6468" y="8500"/>
                  <a:pt x="6562" y="8406"/>
                  <a:pt x="6656" y="8344"/>
                </a:cubicBezTo>
                <a:cubicBezTo>
                  <a:pt x="6687" y="8312"/>
                  <a:pt x="6750" y="8281"/>
                  <a:pt x="6750" y="8219"/>
                </a:cubicBezTo>
                <a:cubicBezTo>
                  <a:pt x="6750" y="8187"/>
                  <a:pt x="6718" y="8219"/>
                  <a:pt x="6718" y="8219"/>
                </a:cubicBezTo>
                <a:cubicBezTo>
                  <a:pt x="6625" y="8344"/>
                  <a:pt x="6531" y="8406"/>
                  <a:pt x="6406" y="8469"/>
                </a:cubicBezTo>
                <a:cubicBezTo>
                  <a:pt x="6218" y="8656"/>
                  <a:pt x="6000" y="8844"/>
                  <a:pt x="5812" y="9094"/>
                </a:cubicBezTo>
                <a:cubicBezTo>
                  <a:pt x="5812" y="9094"/>
                  <a:pt x="5781" y="9062"/>
                  <a:pt x="5781" y="9062"/>
                </a:cubicBezTo>
                <a:cubicBezTo>
                  <a:pt x="5906" y="8875"/>
                  <a:pt x="6062" y="8719"/>
                  <a:pt x="6218" y="8562"/>
                </a:cubicBezTo>
                <a:cubicBezTo>
                  <a:pt x="6375" y="8437"/>
                  <a:pt x="6531" y="8312"/>
                  <a:pt x="6687" y="8156"/>
                </a:cubicBezTo>
                <a:cubicBezTo>
                  <a:pt x="6750" y="8125"/>
                  <a:pt x="6781" y="8094"/>
                  <a:pt x="6812" y="8062"/>
                </a:cubicBezTo>
                <a:cubicBezTo>
                  <a:pt x="6812" y="8062"/>
                  <a:pt x="6812" y="8062"/>
                  <a:pt x="6812" y="8062"/>
                </a:cubicBezTo>
                <a:cubicBezTo>
                  <a:pt x="6843" y="8094"/>
                  <a:pt x="6812" y="8094"/>
                  <a:pt x="6812" y="8125"/>
                </a:cubicBezTo>
                <a:cubicBezTo>
                  <a:pt x="6812" y="8156"/>
                  <a:pt x="6750" y="8156"/>
                  <a:pt x="6750" y="8219"/>
                </a:cubicBezTo>
                <a:cubicBezTo>
                  <a:pt x="6781" y="8219"/>
                  <a:pt x="6781" y="8219"/>
                  <a:pt x="6812" y="8219"/>
                </a:cubicBezTo>
                <a:cubicBezTo>
                  <a:pt x="6843" y="8219"/>
                  <a:pt x="6812" y="8250"/>
                  <a:pt x="6812" y="8250"/>
                </a:cubicBezTo>
                <a:cubicBezTo>
                  <a:pt x="6718" y="8375"/>
                  <a:pt x="6625" y="8469"/>
                  <a:pt x="6500" y="8562"/>
                </a:cubicBezTo>
                <a:cubicBezTo>
                  <a:pt x="6437" y="8594"/>
                  <a:pt x="6375" y="8687"/>
                  <a:pt x="6281" y="8750"/>
                </a:cubicBezTo>
                <a:cubicBezTo>
                  <a:pt x="6250" y="8750"/>
                  <a:pt x="6250" y="8781"/>
                  <a:pt x="6250" y="8812"/>
                </a:cubicBezTo>
                <a:cubicBezTo>
                  <a:pt x="6531" y="8594"/>
                  <a:pt x="6812" y="8375"/>
                  <a:pt x="7062" y="8062"/>
                </a:cubicBezTo>
                <a:cubicBezTo>
                  <a:pt x="7062" y="8094"/>
                  <a:pt x="7062" y="8094"/>
                  <a:pt x="7062" y="8094"/>
                </a:cubicBezTo>
                <a:cubicBezTo>
                  <a:pt x="6843" y="8406"/>
                  <a:pt x="6562" y="8687"/>
                  <a:pt x="6250" y="8906"/>
                </a:cubicBezTo>
                <a:cubicBezTo>
                  <a:pt x="6312" y="8906"/>
                  <a:pt x="6375" y="8875"/>
                  <a:pt x="6406" y="8844"/>
                </a:cubicBezTo>
                <a:cubicBezTo>
                  <a:pt x="6468" y="8781"/>
                  <a:pt x="6562" y="8719"/>
                  <a:pt x="6625" y="8656"/>
                </a:cubicBezTo>
                <a:cubicBezTo>
                  <a:pt x="6750" y="8562"/>
                  <a:pt x="6843" y="8437"/>
                  <a:pt x="6937" y="8344"/>
                </a:cubicBezTo>
                <a:cubicBezTo>
                  <a:pt x="7031" y="8250"/>
                  <a:pt x="7125" y="8125"/>
                  <a:pt x="7218" y="8000"/>
                </a:cubicBezTo>
                <a:cubicBezTo>
                  <a:pt x="7281" y="7875"/>
                  <a:pt x="7343" y="7719"/>
                  <a:pt x="7437" y="7594"/>
                </a:cubicBezTo>
                <a:cubicBezTo>
                  <a:pt x="7437" y="7562"/>
                  <a:pt x="7468" y="7562"/>
                  <a:pt x="7468" y="7531"/>
                </a:cubicBezTo>
                <a:cubicBezTo>
                  <a:pt x="7500" y="7594"/>
                  <a:pt x="7437" y="7656"/>
                  <a:pt x="7406" y="7719"/>
                </a:cubicBezTo>
                <a:cubicBezTo>
                  <a:pt x="7281" y="7906"/>
                  <a:pt x="7187" y="8125"/>
                  <a:pt x="7031" y="8312"/>
                </a:cubicBezTo>
                <a:close/>
                <a:moveTo>
                  <a:pt x="7406" y="8375"/>
                </a:moveTo>
                <a:cubicBezTo>
                  <a:pt x="7406" y="8375"/>
                  <a:pt x="7406" y="8406"/>
                  <a:pt x="7406" y="8406"/>
                </a:cubicBezTo>
                <a:cubicBezTo>
                  <a:pt x="7406" y="8406"/>
                  <a:pt x="7406" y="8406"/>
                  <a:pt x="7375" y="8406"/>
                </a:cubicBezTo>
                <a:cubicBezTo>
                  <a:pt x="7406" y="8375"/>
                  <a:pt x="7406" y="8375"/>
                  <a:pt x="7406" y="8375"/>
                </a:cubicBezTo>
                <a:close/>
                <a:moveTo>
                  <a:pt x="7531" y="8844"/>
                </a:moveTo>
                <a:cubicBezTo>
                  <a:pt x="7562" y="8844"/>
                  <a:pt x="7562" y="8812"/>
                  <a:pt x="7562" y="8812"/>
                </a:cubicBezTo>
                <a:cubicBezTo>
                  <a:pt x="7593" y="8812"/>
                  <a:pt x="7625" y="8812"/>
                  <a:pt x="7625" y="8812"/>
                </a:cubicBezTo>
                <a:cubicBezTo>
                  <a:pt x="7593" y="8875"/>
                  <a:pt x="7531" y="8937"/>
                  <a:pt x="7468" y="8969"/>
                </a:cubicBezTo>
                <a:cubicBezTo>
                  <a:pt x="7468" y="8969"/>
                  <a:pt x="7468" y="8969"/>
                  <a:pt x="7468" y="8969"/>
                </a:cubicBezTo>
                <a:cubicBezTo>
                  <a:pt x="7468" y="8969"/>
                  <a:pt x="7468" y="8969"/>
                  <a:pt x="7468" y="8969"/>
                </a:cubicBezTo>
                <a:cubicBezTo>
                  <a:pt x="7468" y="8969"/>
                  <a:pt x="7468" y="8969"/>
                  <a:pt x="7468" y="8969"/>
                </a:cubicBezTo>
                <a:cubicBezTo>
                  <a:pt x="7468" y="8906"/>
                  <a:pt x="7468" y="8875"/>
                  <a:pt x="7531" y="8844"/>
                </a:cubicBezTo>
                <a:close/>
                <a:moveTo>
                  <a:pt x="7656" y="10375"/>
                </a:moveTo>
                <a:cubicBezTo>
                  <a:pt x="7625" y="10375"/>
                  <a:pt x="7625" y="10375"/>
                  <a:pt x="7625" y="10375"/>
                </a:cubicBezTo>
                <a:cubicBezTo>
                  <a:pt x="7625" y="10375"/>
                  <a:pt x="7625" y="10375"/>
                  <a:pt x="7656" y="10375"/>
                </a:cubicBezTo>
                <a:close/>
                <a:moveTo>
                  <a:pt x="7656" y="8500"/>
                </a:moveTo>
                <a:cubicBezTo>
                  <a:pt x="7656" y="8469"/>
                  <a:pt x="7656" y="8469"/>
                  <a:pt x="7656" y="8437"/>
                </a:cubicBezTo>
                <a:cubicBezTo>
                  <a:pt x="7656" y="8469"/>
                  <a:pt x="7656" y="8469"/>
                  <a:pt x="7656" y="8500"/>
                </a:cubicBezTo>
                <a:close/>
                <a:moveTo>
                  <a:pt x="7406" y="12781"/>
                </a:moveTo>
                <a:cubicBezTo>
                  <a:pt x="7406" y="12781"/>
                  <a:pt x="7375" y="12812"/>
                  <a:pt x="7343" y="12812"/>
                </a:cubicBezTo>
                <a:cubicBezTo>
                  <a:pt x="7343" y="12812"/>
                  <a:pt x="7343" y="12812"/>
                  <a:pt x="7343" y="12812"/>
                </a:cubicBezTo>
                <a:cubicBezTo>
                  <a:pt x="7343" y="12812"/>
                  <a:pt x="7343" y="12812"/>
                  <a:pt x="7343" y="12812"/>
                </a:cubicBezTo>
                <a:cubicBezTo>
                  <a:pt x="7343" y="12781"/>
                  <a:pt x="7343" y="12781"/>
                  <a:pt x="7343" y="12781"/>
                </a:cubicBezTo>
                <a:cubicBezTo>
                  <a:pt x="7375" y="12750"/>
                  <a:pt x="7375" y="12750"/>
                  <a:pt x="7375" y="12719"/>
                </a:cubicBezTo>
                <a:cubicBezTo>
                  <a:pt x="7437" y="12687"/>
                  <a:pt x="7437" y="12656"/>
                  <a:pt x="7437" y="12625"/>
                </a:cubicBezTo>
                <a:cubicBezTo>
                  <a:pt x="7437" y="12594"/>
                  <a:pt x="7468" y="12594"/>
                  <a:pt x="7468" y="12594"/>
                </a:cubicBezTo>
                <a:cubicBezTo>
                  <a:pt x="7468" y="12594"/>
                  <a:pt x="7468" y="12594"/>
                  <a:pt x="7468" y="12594"/>
                </a:cubicBezTo>
                <a:cubicBezTo>
                  <a:pt x="7468" y="12594"/>
                  <a:pt x="7468" y="12594"/>
                  <a:pt x="7468" y="12594"/>
                </a:cubicBezTo>
                <a:cubicBezTo>
                  <a:pt x="7500" y="12625"/>
                  <a:pt x="7468" y="12656"/>
                  <a:pt x="7468" y="12687"/>
                </a:cubicBezTo>
                <a:cubicBezTo>
                  <a:pt x="7437" y="12719"/>
                  <a:pt x="7406" y="12750"/>
                  <a:pt x="7406" y="12781"/>
                </a:cubicBezTo>
                <a:close/>
                <a:moveTo>
                  <a:pt x="7375" y="12719"/>
                </a:moveTo>
                <a:cubicBezTo>
                  <a:pt x="7343" y="12719"/>
                  <a:pt x="7343" y="12719"/>
                  <a:pt x="7312" y="12750"/>
                </a:cubicBezTo>
                <a:cubicBezTo>
                  <a:pt x="7312" y="12781"/>
                  <a:pt x="7281" y="12781"/>
                  <a:pt x="7281" y="12812"/>
                </a:cubicBezTo>
                <a:cubicBezTo>
                  <a:pt x="7281" y="12812"/>
                  <a:pt x="7281" y="12812"/>
                  <a:pt x="7281" y="12812"/>
                </a:cubicBezTo>
                <a:cubicBezTo>
                  <a:pt x="7281" y="12812"/>
                  <a:pt x="7281" y="12812"/>
                  <a:pt x="7281" y="12812"/>
                </a:cubicBezTo>
                <a:cubicBezTo>
                  <a:pt x="7281" y="12812"/>
                  <a:pt x="7281" y="12812"/>
                  <a:pt x="7281" y="12781"/>
                </a:cubicBezTo>
                <a:cubicBezTo>
                  <a:pt x="7312" y="12719"/>
                  <a:pt x="7375" y="12656"/>
                  <a:pt x="7406" y="12562"/>
                </a:cubicBezTo>
                <a:cubicBezTo>
                  <a:pt x="7406" y="12562"/>
                  <a:pt x="7406" y="12562"/>
                  <a:pt x="7406" y="12594"/>
                </a:cubicBezTo>
                <a:cubicBezTo>
                  <a:pt x="7406" y="12594"/>
                  <a:pt x="7406" y="12594"/>
                  <a:pt x="7406" y="12625"/>
                </a:cubicBezTo>
                <a:cubicBezTo>
                  <a:pt x="7375" y="12625"/>
                  <a:pt x="7406" y="12687"/>
                  <a:pt x="7375" y="12719"/>
                </a:cubicBezTo>
                <a:close/>
                <a:moveTo>
                  <a:pt x="7437" y="14906"/>
                </a:moveTo>
                <a:cubicBezTo>
                  <a:pt x="7437" y="14906"/>
                  <a:pt x="7437" y="14906"/>
                  <a:pt x="7437" y="14906"/>
                </a:cubicBezTo>
                <a:cubicBezTo>
                  <a:pt x="7437" y="14906"/>
                  <a:pt x="7437" y="14906"/>
                  <a:pt x="7406" y="14906"/>
                </a:cubicBezTo>
                <a:cubicBezTo>
                  <a:pt x="7437" y="14906"/>
                  <a:pt x="7437" y="14906"/>
                  <a:pt x="7437" y="14906"/>
                </a:cubicBezTo>
                <a:close/>
                <a:moveTo>
                  <a:pt x="7343" y="14937"/>
                </a:moveTo>
                <a:cubicBezTo>
                  <a:pt x="7343" y="14906"/>
                  <a:pt x="7343" y="14906"/>
                  <a:pt x="7343" y="14906"/>
                </a:cubicBezTo>
                <a:cubicBezTo>
                  <a:pt x="7250" y="14906"/>
                  <a:pt x="7156" y="14937"/>
                  <a:pt x="7062" y="14906"/>
                </a:cubicBezTo>
                <a:cubicBezTo>
                  <a:pt x="7187" y="14875"/>
                  <a:pt x="7281" y="14875"/>
                  <a:pt x="7375" y="14812"/>
                </a:cubicBezTo>
                <a:cubicBezTo>
                  <a:pt x="7406" y="14812"/>
                  <a:pt x="7406" y="14844"/>
                  <a:pt x="7406" y="14844"/>
                </a:cubicBezTo>
                <a:cubicBezTo>
                  <a:pt x="7375" y="14875"/>
                  <a:pt x="7343" y="14875"/>
                  <a:pt x="7343" y="14906"/>
                </a:cubicBezTo>
                <a:cubicBezTo>
                  <a:pt x="7343" y="14906"/>
                  <a:pt x="7343" y="14906"/>
                  <a:pt x="7343" y="14906"/>
                </a:cubicBezTo>
                <a:cubicBezTo>
                  <a:pt x="7343" y="14906"/>
                  <a:pt x="7343" y="14906"/>
                  <a:pt x="7343" y="14937"/>
                </a:cubicBezTo>
                <a:close/>
                <a:moveTo>
                  <a:pt x="6250" y="14719"/>
                </a:moveTo>
                <a:cubicBezTo>
                  <a:pt x="6406" y="14750"/>
                  <a:pt x="6562" y="14781"/>
                  <a:pt x="6718" y="14875"/>
                </a:cubicBezTo>
                <a:cubicBezTo>
                  <a:pt x="6718" y="14875"/>
                  <a:pt x="6718" y="14875"/>
                  <a:pt x="6718" y="14875"/>
                </a:cubicBezTo>
                <a:cubicBezTo>
                  <a:pt x="6562" y="14844"/>
                  <a:pt x="6406" y="14781"/>
                  <a:pt x="6250" y="14719"/>
                </a:cubicBezTo>
                <a:close/>
                <a:moveTo>
                  <a:pt x="6343" y="15031"/>
                </a:moveTo>
                <a:cubicBezTo>
                  <a:pt x="6343" y="15031"/>
                  <a:pt x="6343" y="15031"/>
                  <a:pt x="6343" y="15031"/>
                </a:cubicBezTo>
                <a:cubicBezTo>
                  <a:pt x="6343" y="15031"/>
                  <a:pt x="6343" y="15031"/>
                  <a:pt x="6343" y="15031"/>
                </a:cubicBezTo>
                <a:cubicBezTo>
                  <a:pt x="6343" y="15031"/>
                  <a:pt x="6343" y="15031"/>
                  <a:pt x="6343" y="15031"/>
                </a:cubicBezTo>
                <a:close/>
                <a:moveTo>
                  <a:pt x="6093" y="14531"/>
                </a:moveTo>
                <a:cubicBezTo>
                  <a:pt x="6093" y="14531"/>
                  <a:pt x="6062" y="14531"/>
                  <a:pt x="6062" y="14500"/>
                </a:cubicBezTo>
                <a:cubicBezTo>
                  <a:pt x="6062" y="14469"/>
                  <a:pt x="6093" y="14469"/>
                  <a:pt x="6093" y="14500"/>
                </a:cubicBezTo>
                <a:cubicBezTo>
                  <a:pt x="6187" y="14531"/>
                  <a:pt x="6312" y="14531"/>
                  <a:pt x="6406" y="14594"/>
                </a:cubicBezTo>
                <a:cubicBezTo>
                  <a:pt x="6343" y="14594"/>
                  <a:pt x="6281" y="14594"/>
                  <a:pt x="6250" y="14562"/>
                </a:cubicBezTo>
                <a:cubicBezTo>
                  <a:pt x="6187" y="14562"/>
                  <a:pt x="6156" y="14531"/>
                  <a:pt x="6093" y="14531"/>
                </a:cubicBezTo>
                <a:close/>
                <a:moveTo>
                  <a:pt x="6218" y="14687"/>
                </a:moveTo>
                <a:cubicBezTo>
                  <a:pt x="6218" y="14687"/>
                  <a:pt x="6218" y="14687"/>
                  <a:pt x="6218" y="14687"/>
                </a:cubicBezTo>
                <a:cubicBezTo>
                  <a:pt x="6218" y="14687"/>
                  <a:pt x="6218" y="14687"/>
                  <a:pt x="6218" y="14687"/>
                </a:cubicBezTo>
                <a:close/>
                <a:moveTo>
                  <a:pt x="5093" y="13312"/>
                </a:moveTo>
                <a:cubicBezTo>
                  <a:pt x="5093" y="13312"/>
                  <a:pt x="5093" y="13312"/>
                  <a:pt x="5093" y="13312"/>
                </a:cubicBezTo>
                <a:cubicBezTo>
                  <a:pt x="5031" y="13469"/>
                  <a:pt x="5031" y="13625"/>
                  <a:pt x="5062" y="13812"/>
                </a:cubicBezTo>
                <a:cubicBezTo>
                  <a:pt x="5062" y="13844"/>
                  <a:pt x="5093" y="13875"/>
                  <a:pt x="5093" y="13906"/>
                </a:cubicBezTo>
                <a:cubicBezTo>
                  <a:pt x="5000" y="13844"/>
                  <a:pt x="5000" y="13344"/>
                  <a:pt x="5093" y="13250"/>
                </a:cubicBezTo>
                <a:cubicBezTo>
                  <a:pt x="5093" y="13250"/>
                  <a:pt x="5062" y="13281"/>
                  <a:pt x="5093" y="13312"/>
                </a:cubicBezTo>
                <a:close/>
                <a:moveTo>
                  <a:pt x="5062" y="14250"/>
                </a:moveTo>
                <a:cubicBezTo>
                  <a:pt x="5062" y="14250"/>
                  <a:pt x="5031" y="14250"/>
                  <a:pt x="5031" y="14250"/>
                </a:cubicBezTo>
                <a:cubicBezTo>
                  <a:pt x="5031" y="14250"/>
                  <a:pt x="5031" y="14250"/>
                  <a:pt x="5031" y="14250"/>
                </a:cubicBezTo>
                <a:cubicBezTo>
                  <a:pt x="5031" y="14250"/>
                  <a:pt x="5062" y="14250"/>
                  <a:pt x="5062" y="14250"/>
                </a:cubicBezTo>
                <a:close/>
                <a:moveTo>
                  <a:pt x="5093" y="13312"/>
                </a:moveTo>
                <a:cubicBezTo>
                  <a:pt x="5093" y="13344"/>
                  <a:pt x="5093" y="13344"/>
                  <a:pt x="5125" y="13344"/>
                </a:cubicBezTo>
                <a:cubicBezTo>
                  <a:pt x="5093" y="13344"/>
                  <a:pt x="5093" y="13344"/>
                  <a:pt x="5093" y="13312"/>
                </a:cubicBezTo>
                <a:close/>
                <a:moveTo>
                  <a:pt x="5031" y="12844"/>
                </a:moveTo>
                <a:cubicBezTo>
                  <a:pt x="5000" y="12844"/>
                  <a:pt x="5000" y="12875"/>
                  <a:pt x="5000" y="12906"/>
                </a:cubicBezTo>
                <a:cubicBezTo>
                  <a:pt x="5000" y="12937"/>
                  <a:pt x="4968" y="12937"/>
                  <a:pt x="4937" y="12969"/>
                </a:cubicBezTo>
                <a:cubicBezTo>
                  <a:pt x="4968" y="12875"/>
                  <a:pt x="5000" y="12781"/>
                  <a:pt x="5000" y="12656"/>
                </a:cubicBezTo>
                <a:cubicBezTo>
                  <a:pt x="5000" y="12562"/>
                  <a:pt x="5000" y="12469"/>
                  <a:pt x="5000" y="12344"/>
                </a:cubicBezTo>
                <a:cubicBezTo>
                  <a:pt x="5000" y="12250"/>
                  <a:pt x="5031" y="12187"/>
                  <a:pt x="5031" y="12094"/>
                </a:cubicBezTo>
                <a:cubicBezTo>
                  <a:pt x="5031" y="12281"/>
                  <a:pt x="5031" y="12469"/>
                  <a:pt x="5031" y="12656"/>
                </a:cubicBezTo>
                <a:cubicBezTo>
                  <a:pt x="5031" y="12687"/>
                  <a:pt x="5031" y="12687"/>
                  <a:pt x="5062" y="12719"/>
                </a:cubicBezTo>
                <a:cubicBezTo>
                  <a:pt x="5062" y="12750"/>
                  <a:pt x="5031" y="12781"/>
                  <a:pt x="5031" y="12844"/>
                </a:cubicBezTo>
                <a:cubicBezTo>
                  <a:pt x="5062" y="12812"/>
                  <a:pt x="5093" y="12781"/>
                  <a:pt x="5125" y="12719"/>
                </a:cubicBezTo>
                <a:cubicBezTo>
                  <a:pt x="5093" y="12781"/>
                  <a:pt x="5062" y="12812"/>
                  <a:pt x="5031" y="12844"/>
                </a:cubicBezTo>
                <a:close/>
                <a:moveTo>
                  <a:pt x="4906" y="13562"/>
                </a:moveTo>
                <a:cubicBezTo>
                  <a:pt x="4906" y="13594"/>
                  <a:pt x="4906" y="13656"/>
                  <a:pt x="4906" y="13687"/>
                </a:cubicBezTo>
                <a:cubicBezTo>
                  <a:pt x="4906" y="13687"/>
                  <a:pt x="4937" y="13687"/>
                  <a:pt x="4937" y="13656"/>
                </a:cubicBezTo>
                <a:cubicBezTo>
                  <a:pt x="4937" y="13687"/>
                  <a:pt x="4906" y="13687"/>
                  <a:pt x="4906" y="13687"/>
                </a:cubicBezTo>
                <a:cubicBezTo>
                  <a:pt x="4906" y="13656"/>
                  <a:pt x="4906" y="13594"/>
                  <a:pt x="4906" y="13562"/>
                </a:cubicBezTo>
                <a:close/>
                <a:moveTo>
                  <a:pt x="4906" y="13687"/>
                </a:moveTo>
                <a:cubicBezTo>
                  <a:pt x="4906" y="13687"/>
                  <a:pt x="4906" y="13687"/>
                  <a:pt x="4906" y="13687"/>
                </a:cubicBezTo>
                <a:cubicBezTo>
                  <a:pt x="4906" y="13687"/>
                  <a:pt x="4906" y="13687"/>
                  <a:pt x="4906" y="13687"/>
                </a:cubicBezTo>
                <a:close/>
                <a:moveTo>
                  <a:pt x="4906" y="13219"/>
                </a:moveTo>
                <a:cubicBezTo>
                  <a:pt x="4906" y="13187"/>
                  <a:pt x="4906" y="13187"/>
                  <a:pt x="4906" y="13219"/>
                </a:cubicBezTo>
                <a:cubicBezTo>
                  <a:pt x="4875" y="13125"/>
                  <a:pt x="4906" y="13062"/>
                  <a:pt x="4937" y="13000"/>
                </a:cubicBezTo>
                <a:cubicBezTo>
                  <a:pt x="4968" y="13062"/>
                  <a:pt x="4906" y="13125"/>
                  <a:pt x="4906" y="13219"/>
                </a:cubicBezTo>
                <a:close/>
                <a:moveTo>
                  <a:pt x="4781" y="11750"/>
                </a:moveTo>
                <a:cubicBezTo>
                  <a:pt x="4843" y="11656"/>
                  <a:pt x="4906" y="11594"/>
                  <a:pt x="4937" y="11469"/>
                </a:cubicBezTo>
                <a:cubicBezTo>
                  <a:pt x="4906" y="11469"/>
                  <a:pt x="4875" y="11500"/>
                  <a:pt x="4875" y="11531"/>
                </a:cubicBezTo>
                <a:cubicBezTo>
                  <a:pt x="4812" y="11656"/>
                  <a:pt x="4687" y="11781"/>
                  <a:pt x="4625" y="11906"/>
                </a:cubicBezTo>
                <a:cubicBezTo>
                  <a:pt x="4562" y="12094"/>
                  <a:pt x="4531" y="12250"/>
                  <a:pt x="4500" y="12406"/>
                </a:cubicBezTo>
                <a:cubicBezTo>
                  <a:pt x="4500" y="12500"/>
                  <a:pt x="4500" y="12594"/>
                  <a:pt x="4437" y="12656"/>
                </a:cubicBezTo>
                <a:cubicBezTo>
                  <a:pt x="4468" y="12469"/>
                  <a:pt x="4500" y="12281"/>
                  <a:pt x="4531" y="12094"/>
                </a:cubicBezTo>
                <a:cubicBezTo>
                  <a:pt x="4500" y="12125"/>
                  <a:pt x="4500" y="12125"/>
                  <a:pt x="4500" y="12156"/>
                </a:cubicBezTo>
                <a:cubicBezTo>
                  <a:pt x="4500" y="12125"/>
                  <a:pt x="4500" y="12125"/>
                  <a:pt x="4531" y="12094"/>
                </a:cubicBezTo>
                <a:cubicBezTo>
                  <a:pt x="4531" y="12062"/>
                  <a:pt x="4625" y="12031"/>
                  <a:pt x="4562" y="11969"/>
                </a:cubicBezTo>
                <a:cubicBezTo>
                  <a:pt x="4562" y="11906"/>
                  <a:pt x="4625" y="11812"/>
                  <a:pt x="4687" y="11750"/>
                </a:cubicBezTo>
                <a:cubicBezTo>
                  <a:pt x="4781" y="11625"/>
                  <a:pt x="4843" y="11469"/>
                  <a:pt x="4937" y="11312"/>
                </a:cubicBezTo>
                <a:cubicBezTo>
                  <a:pt x="4937" y="11312"/>
                  <a:pt x="4937" y="11281"/>
                  <a:pt x="4968" y="11281"/>
                </a:cubicBezTo>
                <a:cubicBezTo>
                  <a:pt x="5000" y="11312"/>
                  <a:pt x="4937" y="11344"/>
                  <a:pt x="4937" y="11406"/>
                </a:cubicBezTo>
                <a:cubicBezTo>
                  <a:pt x="4937" y="11406"/>
                  <a:pt x="4906" y="11437"/>
                  <a:pt x="4937" y="11437"/>
                </a:cubicBezTo>
                <a:cubicBezTo>
                  <a:pt x="4968" y="11437"/>
                  <a:pt x="4968" y="11406"/>
                  <a:pt x="4968" y="11406"/>
                </a:cubicBezTo>
                <a:cubicBezTo>
                  <a:pt x="5031" y="11250"/>
                  <a:pt x="5031" y="11094"/>
                  <a:pt x="5062" y="10937"/>
                </a:cubicBezTo>
                <a:cubicBezTo>
                  <a:pt x="5062" y="10937"/>
                  <a:pt x="5062" y="10969"/>
                  <a:pt x="5062" y="11000"/>
                </a:cubicBezTo>
                <a:cubicBezTo>
                  <a:pt x="5062" y="11125"/>
                  <a:pt x="5093" y="11250"/>
                  <a:pt x="5062" y="11375"/>
                </a:cubicBezTo>
                <a:cubicBezTo>
                  <a:pt x="5031" y="11437"/>
                  <a:pt x="5000" y="11469"/>
                  <a:pt x="4968" y="11531"/>
                </a:cubicBezTo>
                <a:cubicBezTo>
                  <a:pt x="4968" y="11531"/>
                  <a:pt x="4937" y="11562"/>
                  <a:pt x="4937" y="11594"/>
                </a:cubicBezTo>
                <a:cubicBezTo>
                  <a:pt x="4937" y="11594"/>
                  <a:pt x="4937" y="11594"/>
                  <a:pt x="4937" y="11594"/>
                </a:cubicBezTo>
                <a:cubicBezTo>
                  <a:pt x="4937" y="11594"/>
                  <a:pt x="4937" y="11594"/>
                  <a:pt x="4937" y="11594"/>
                </a:cubicBezTo>
                <a:cubicBezTo>
                  <a:pt x="4875" y="11656"/>
                  <a:pt x="4843" y="11750"/>
                  <a:pt x="4812" y="11844"/>
                </a:cubicBezTo>
                <a:cubicBezTo>
                  <a:pt x="4812" y="11844"/>
                  <a:pt x="4812" y="11844"/>
                  <a:pt x="4812" y="11875"/>
                </a:cubicBezTo>
                <a:cubicBezTo>
                  <a:pt x="4781" y="11969"/>
                  <a:pt x="4750" y="12062"/>
                  <a:pt x="4750" y="12156"/>
                </a:cubicBezTo>
                <a:cubicBezTo>
                  <a:pt x="4750" y="12062"/>
                  <a:pt x="4781" y="11969"/>
                  <a:pt x="4812" y="11875"/>
                </a:cubicBezTo>
                <a:cubicBezTo>
                  <a:pt x="4781" y="11812"/>
                  <a:pt x="4781" y="11781"/>
                  <a:pt x="4781" y="11750"/>
                </a:cubicBezTo>
                <a:close/>
                <a:moveTo>
                  <a:pt x="5000" y="10687"/>
                </a:moveTo>
                <a:cubicBezTo>
                  <a:pt x="5031" y="10844"/>
                  <a:pt x="5000" y="11000"/>
                  <a:pt x="4968" y="11156"/>
                </a:cubicBezTo>
                <a:cubicBezTo>
                  <a:pt x="4937" y="11281"/>
                  <a:pt x="4843" y="11375"/>
                  <a:pt x="4781" y="11469"/>
                </a:cubicBezTo>
                <a:cubicBezTo>
                  <a:pt x="4687" y="11656"/>
                  <a:pt x="4562" y="11812"/>
                  <a:pt x="4437" y="12000"/>
                </a:cubicBezTo>
                <a:cubicBezTo>
                  <a:pt x="4437" y="12000"/>
                  <a:pt x="4437" y="12031"/>
                  <a:pt x="4437" y="12031"/>
                </a:cubicBezTo>
                <a:cubicBezTo>
                  <a:pt x="4437" y="12031"/>
                  <a:pt x="4437" y="12031"/>
                  <a:pt x="4437" y="12031"/>
                </a:cubicBezTo>
                <a:cubicBezTo>
                  <a:pt x="4437" y="12062"/>
                  <a:pt x="4406" y="12062"/>
                  <a:pt x="4406" y="12062"/>
                </a:cubicBezTo>
                <a:cubicBezTo>
                  <a:pt x="4406" y="12094"/>
                  <a:pt x="4406" y="12094"/>
                  <a:pt x="4406" y="12094"/>
                </a:cubicBezTo>
                <a:cubicBezTo>
                  <a:pt x="4406" y="12094"/>
                  <a:pt x="4375" y="12062"/>
                  <a:pt x="4375" y="12062"/>
                </a:cubicBezTo>
                <a:cubicBezTo>
                  <a:pt x="4406" y="11937"/>
                  <a:pt x="4500" y="11875"/>
                  <a:pt x="4531" y="11781"/>
                </a:cubicBezTo>
                <a:cubicBezTo>
                  <a:pt x="4656" y="11625"/>
                  <a:pt x="4781" y="11437"/>
                  <a:pt x="4875" y="11281"/>
                </a:cubicBezTo>
                <a:cubicBezTo>
                  <a:pt x="4937" y="11187"/>
                  <a:pt x="4968" y="11094"/>
                  <a:pt x="4968" y="10969"/>
                </a:cubicBezTo>
                <a:cubicBezTo>
                  <a:pt x="4968" y="10937"/>
                  <a:pt x="4968" y="10875"/>
                  <a:pt x="4968" y="10812"/>
                </a:cubicBezTo>
                <a:cubicBezTo>
                  <a:pt x="4968" y="10750"/>
                  <a:pt x="4968" y="10719"/>
                  <a:pt x="5000" y="10687"/>
                </a:cubicBezTo>
                <a:close/>
                <a:moveTo>
                  <a:pt x="4843" y="10875"/>
                </a:moveTo>
                <a:cubicBezTo>
                  <a:pt x="4843" y="10906"/>
                  <a:pt x="4843" y="10906"/>
                  <a:pt x="4843" y="10906"/>
                </a:cubicBezTo>
                <a:cubicBezTo>
                  <a:pt x="4812" y="10906"/>
                  <a:pt x="4812" y="10937"/>
                  <a:pt x="4843" y="10937"/>
                </a:cubicBezTo>
                <a:cubicBezTo>
                  <a:pt x="4843" y="10937"/>
                  <a:pt x="4843" y="10906"/>
                  <a:pt x="4843" y="10906"/>
                </a:cubicBezTo>
                <a:cubicBezTo>
                  <a:pt x="4843" y="10906"/>
                  <a:pt x="4843" y="10906"/>
                  <a:pt x="4843" y="10906"/>
                </a:cubicBezTo>
                <a:cubicBezTo>
                  <a:pt x="4843" y="10906"/>
                  <a:pt x="4843" y="10937"/>
                  <a:pt x="4843" y="10937"/>
                </a:cubicBezTo>
                <a:cubicBezTo>
                  <a:pt x="4843" y="10937"/>
                  <a:pt x="4843" y="10969"/>
                  <a:pt x="4843" y="10969"/>
                </a:cubicBezTo>
                <a:cubicBezTo>
                  <a:pt x="4812" y="10969"/>
                  <a:pt x="4812" y="10969"/>
                  <a:pt x="4812" y="10969"/>
                </a:cubicBezTo>
                <a:cubicBezTo>
                  <a:pt x="4812" y="10937"/>
                  <a:pt x="4843" y="10875"/>
                  <a:pt x="4781" y="10875"/>
                </a:cubicBezTo>
                <a:cubicBezTo>
                  <a:pt x="4781" y="10875"/>
                  <a:pt x="4781" y="10844"/>
                  <a:pt x="4781" y="10844"/>
                </a:cubicBezTo>
                <a:cubicBezTo>
                  <a:pt x="4812" y="10750"/>
                  <a:pt x="4812" y="10656"/>
                  <a:pt x="4812" y="10562"/>
                </a:cubicBezTo>
                <a:cubicBezTo>
                  <a:pt x="4812" y="10500"/>
                  <a:pt x="4843" y="10406"/>
                  <a:pt x="4875" y="10344"/>
                </a:cubicBezTo>
                <a:cubicBezTo>
                  <a:pt x="4906" y="10187"/>
                  <a:pt x="4937" y="10031"/>
                  <a:pt x="4968" y="9906"/>
                </a:cubicBezTo>
                <a:cubicBezTo>
                  <a:pt x="5000" y="9719"/>
                  <a:pt x="5000" y="9531"/>
                  <a:pt x="5093" y="9344"/>
                </a:cubicBezTo>
                <a:cubicBezTo>
                  <a:pt x="5093" y="9375"/>
                  <a:pt x="5093" y="9406"/>
                  <a:pt x="5093" y="9437"/>
                </a:cubicBezTo>
                <a:cubicBezTo>
                  <a:pt x="5062" y="9594"/>
                  <a:pt x="5062" y="9719"/>
                  <a:pt x="5000" y="9875"/>
                </a:cubicBezTo>
                <a:cubicBezTo>
                  <a:pt x="5000" y="9875"/>
                  <a:pt x="5000" y="9906"/>
                  <a:pt x="5031" y="9906"/>
                </a:cubicBezTo>
                <a:cubicBezTo>
                  <a:pt x="5062" y="9844"/>
                  <a:pt x="5062" y="9781"/>
                  <a:pt x="5093" y="9687"/>
                </a:cubicBezTo>
                <a:cubicBezTo>
                  <a:pt x="5062" y="9781"/>
                  <a:pt x="5062" y="9844"/>
                  <a:pt x="5031" y="9906"/>
                </a:cubicBezTo>
                <a:cubicBezTo>
                  <a:pt x="5062" y="9906"/>
                  <a:pt x="5031" y="9937"/>
                  <a:pt x="5031" y="9969"/>
                </a:cubicBezTo>
                <a:cubicBezTo>
                  <a:pt x="5000" y="10125"/>
                  <a:pt x="5000" y="10312"/>
                  <a:pt x="4906" y="10469"/>
                </a:cubicBezTo>
                <a:cubicBezTo>
                  <a:pt x="4875" y="10562"/>
                  <a:pt x="4843" y="10687"/>
                  <a:pt x="4843" y="10812"/>
                </a:cubicBezTo>
                <a:cubicBezTo>
                  <a:pt x="4812" y="10844"/>
                  <a:pt x="4812" y="10844"/>
                  <a:pt x="4843" y="10875"/>
                </a:cubicBezTo>
                <a:close/>
                <a:moveTo>
                  <a:pt x="4250" y="12031"/>
                </a:moveTo>
                <a:cubicBezTo>
                  <a:pt x="4218" y="12031"/>
                  <a:pt x="4218" y="12031"/>
                  <a:pt x="4218" y="12031"/>
                </a:cubicBezTo>
                <a:cubicBezTo>
                  <a:pt x="4250" y="11969"/>
                  <a:pt x="4250" y="11875"/>
                  <a:pt x="4281" y="11812"/>
                </a:cubicBezTo>
                <a:cubicBezTo>
                  <a:pt x="4343" y="11625"/>
                  <a:pt x="4437" y="11437"/>
                  <a:pt x="4562" y="11281"/>
                </a:cubicBezTo>
                <a:cubicBezTo>
                  <a:pt x="4562" y="11281"/>
                  <a:pt x="4562" y="11281"/>
                  <a:pt x="4562" y="11281"/>
                </a:cubicBezTo>
                <a:cubicBezTo>
                  <a:pt x="4562" y="11281"/>
                  <a:pt x="4562" y="11281"/>
                  <a:pt x="4593" y="11281"/>
                </a:cubicBezTo>
                <a:cubicBezTo>
                  <a:pt x="4437" y="11500"/>
                  <a:pt x="4343" y="11750"/>
                  <a:pt x="4250" y="12000"/>
                </a:cubicBezTo>
                <a:cubicBezTo>
                  <a:pt x="4250" y="12000"/>
                  <a:pt x="4250" y="12000"/>
                  <a:pt x="4250" y="12031"/>
                </a:cubicBezTo>
                <a:close/>
                <a:moveTo>
                  <a:pt x="4281" y="11500"/>
                </a:moveTo>
                <a:cubicBezTo>
                  <a:pt x="4312" y="11500"/>
                  <a:pt x="4312" y="11531"/>
                  <a:pt x="4312" y="11531"/>
                </a:cubicBezTo>
                <a:cubicBezTo>
                  <a:pt x="4312" y="11531"/>
                  <a:pt x="4312" y="11531"/>
                  <a:pt x="4312" y="11531"/>
                </a:cubicBezTo>
                <a:cubicBezTo>
                  <a:pt x="4250" y="11625"/>
                  <a:pt x="4218" y="11719"/>
                  <a:pt x="4187" y="11812"/>
                </a:cubicBezTo>
                <a:cubicBezTo>
                  <a:pt x="4187" y="11687"/>
                  <a:pt x="4250" y="11594"/>
                  <a:pt x="4281" y="11500"/>
                </a:cubicBezTo>
                <a:close/>
                <a:moveTo>
                  <a:pt x="4187" y="11469"/>
                </a:moveTo>
                <a:cubicBezTo>
                  <a:pt x="4218" y="11437"/>
                  <a:pt x="4218" y="11406"/>
                  <a:pt x="4250" y="11406"/>
                </a:cubicBezTo>
                <a:cubicBezTo>
                  <a:pt x="4250" y="11375"/>
                  <a:pt x="4250" y="11375"/>
                  <a:pt x="4281" y="11344"/>
                </a:cubicBezTo>
                <a:cubicBezTo>
                  <a:pt x="4250" y="11375"/>
                  <a:pt x="4250" y="11375"/>
                  <a:pt x="4250" y="11406"/>
                </a:cubicBezTo>
                <a:cubicBezTo>
                  <a:pt x="4218" y="11406"/>
                  <a:pt x="4218" y="11437"/>
                  <a:pt x="4187" y="11469"/>
                </a:cubicBezTo>
                <a:close/>
                <a:moveTo>
                  <a:pt x="4406" y="9531"/>
                </a:moveTo>
                <a:cubicBezTo>
                  <a:pt x="4468" y="9375"/>
                  <a:pt x="4593" y="9250"/>
                  <a:pt x="4656" y="9094"/>
                </a:cubicBezTo>
                <a:cubicBezTo>
                  <a:pt x="4593" y="9281"/>
                  <a:pt x="4531" y="9406"/>
                  <a:pt x="4406" y="9531"/>
                </a:cubicBezTo>
                <a:close/>
                <a:moveTo>
                  <a:pt x="4437" y="9281"/>
                </a:moveTo>
                <a:cubicBezTo>
                  <a:pt x="4437" y="9281"/>
                  <a:pt x="4437" y="9281"/>
                  <a:pt x="4437" y="9281"/>
                </a:cubicBezTo>
                <a:cubicBezTo>
                  <a:pt x="4437" y="9281"/>
                  <a:pt x="4437" y="9281"/>
                  <a:pt x="4437" y="9281"/>
                </a:cubicBezTo>
                <a:cubicBezTo>
                  <a:pt x="4437" y="9281"/>
                  <a:pt x="4437" y="9281"/>
                  <a:pt x="4437" y="9281"/>
                </a:cubicBezTo>
                <a:close/>
                <a:moveTo>
                  <a:pt x="4875" y="9437"/>
                </a:moveTo>
                <a:cubicBezTo>
                  <a:pt x="4906" y="9406"/>
                  <a:pt x="4906" y="9375"/>
                  <a:pt x="4937" y="9375"/>
                </a:cubicBezTo>
                <a:cubicBezTo>
                  <a:pt x="4906" y="9281"/>
                  <a:pt x="5000" y="9219"/>
                  <a:pt x="5000" y="9156"/>
                </a:cubicBezTo>
                <a:cubicBezTo>
                  <a:pt x="5000" y="9156"/>
                  <a:pt x="5000" y="9156"/>
                  <a:pt x="4968" y="9156"/>
                </a:cubicBezTo>
                <a:cubicBezTo>
                  <a:pt x="5000" y="9156"/>
                  <a:pt x="5000" y="9156"/>
                  <a:pt x="5000" y="9156"/>
                </a:cubicBezTo>
                <a:cubicBezTo>
                  <a:pt x="5000" y="9156"/>
                  <a:pt x="5000" y="9156"/>
                  <a:pt x="5000" y="9156"/>
                </a:cubicBezTo>
                <a:cubicBezTo>
                  <a:pt x="5031" y="9156"/>
                  <a:pt x="5031" y="9156"/>
                  <a:pt x="5031" y="9156"/>
                </a:cubicBezTo>
                <a:cubicBezTo>
                  <a:pt x="5031" y="9094"/>
                  <a:pt x="5062" y="9031"/>
                  <a:pt x="5093" y="8969"/>
                </a:cubicBezTo>
                <a:cubicBezTo>
                  <a:pt x="5125" y="9031"/>
                  <a:pt x="5093" y="9062"/>
                  <a:pt x="5093" y="9094"/>
                </a:cubicBezTo>
                <a:cubicBezTo>
                  <a:pt x="5031" y="9156"/>
                  <a:pt x="5031" y="9250"/>
                  <a:pt x="5000" y="9344"/>
                </a:cubicBezTo>
                <a:cubicBezTo>
                  <a:pt x="4968" y="9375"/>
                  <a:pt x="4968" y="9375"/>
                  <a:pt x="4937" y="9375"/>
                </a:cubicBezTo>
                <a:cubicBezTo>
                  <a:pt x="4937" y="9406"/>
                  <a:pt x="4937" y="9437"/>
                  <a:pt x="4937" y="9469"/>
                </a:cubicBezTo>
                <a:cubicBezTo>
                  <a:pt x="4906" y="9469"/>
                  <a:pt x="4906" y="9500"/>
                  <a:pt x="4906" y="9531"/>
                </a:cubicBezTo>
                <a:cubicBezTo>
                  <a:pt x="4875" y="9500"/>
                  <a:pt x="4875" y="9531"/>
                  <a:pt x="4843" y="9562"/>
                </a:cubicBezTo>
                <a:cubicBezTo>
                  <a:pt x="4812" y="9625"/>
                  <a:pt x="4781" y="9687"/>
                  <a:pt x="4750" y="9750"/>
                </a:cubicBezTo>
                <a:cubicBezTo>
                  <a:pt x="4750" y="9781"/>
                  <a:pt x="4718" y="9812"/>
                  <a:pt x="4687" y="9812"/>
                </a:cubicBezTo>
                <a:cubicBezTo>
                  <a:pt x="4750" y="9656"/>
                  <a:pt x="4812" y="9531"/>
                  <a:pt x="4875" y="9437"/>
                </a:cubicBezTo>
                <a:close/>
                <a:moveTo>
                  <a:pt x="4843" y="8937"/>
                </a:moveTo>
                <a:cubicBezTo>
                  <a:pt x="4843" y="8937"/>
                  <a:pt x="4843" y="8906"/>
                  <a:pt x="4843" y="8906"/>
                </a:cubicBezTo>
                <a:cubicBezTo>
                  <a:pt x="4843" y="8906"/>
                  <a:pt x="4843" y="8937"/>
                  <a:pt x="4843" y="8937"/>
                </a:cubicBezTo>
                <a:cubicBezTo>
                  <a:pt x="4843" y="8937"/>
                  <a:pt x="4843" y="8937"/>
                  <a:pt x="4843" y="8937"/>
                </a:cubicBezTo>
                <a:close/>
                <a:moveTo>
                  <a:pt x="6062" y="6281"/>
                </a:moveTo>
                <a:cubicBezTo>
                  <a:pt x="6031" y="6312"/>
                  <a:pt x="5968" y="6375"/>
                  <a:pt x="5906" y="6437"/>
                </a:cubicBezTo>
                <a:cubicBezTo>
                  <a:pt x="5906" y="6437"/>
                  <a:pt x="5906" y="6437"/>
                  <a:pt x="5906" y="6437"/>
                </a:cubicBezTo>
                <a:cubicBezTo>
                  <a:pt x="5937" y="6375"/>
                  <a:pt x="6000" y="6312"/>
                  <a:pt x="6031" y="6250"/>
                </a:cubicBezTo>
                <a:cubicBezTo>
                  <a:pt x="6062" y="6250"/>
                  <a:pt x="6062" y="6219"/>
                  <a:pt x="6093" y="6219"/>
                </a:cubicBezTo>
                <a:cubicBezTo>
                  <a:pt x="6093" y="6250"/>
                  <a:pt x="6093" y="6250"/>
                  <a:pt x="6062" y="6281"/>
                </a:cubicBezTo>
                <a:close/>
                <a:moveTo>
                  <a:pt x="6125" y="6344"/>
                </a:moveTo>
                <a:cubicBezTo>
                  <a:pt x="6093" y="6344"/>
                  <a:pt x="6093" y="6344"/>
                  <a:pt x="6062" y="6344"/>
                </a:cubicBezTo>
                <a:cubicBezTo>
                  <a:pt x="6062" y="6375"/>
                  <a:pt x="6062" y="6375"/>
                  <a:pt x="6062" y="6406"/>
                </a:cubicBezTo>
                <a:cubicBezTo>
                  <a:pt x="6062" y="6375"/>
                  <a:pt x="6062" y="6375"/>
                  <a:pt x="6062" y="6344"/>
                </a:cubicBezTo>
                <a:cubicBezTo>
                  <a:pt x="6093" y="6344"/>
                  <a:pt x="6093" y="6344"/>
                  <a:pt x="6125" y="6344"/>
                </a:cubicBezTo>
                <a:close/>
                <a:moveTo>
                  <a:pt x="6062" y="6562"/>
                </a:moveTo>
                <a:cubicBezTo>
                  <a:pt x="6062" y="6562"/>
                  <a:pt x="6093" y="6562"/>
                  <a:pt x="6093" y="6562"/>
                </a:cubicBezTo>
                <a:cubicBezTo>
                  <a:pt x="6125" y="6594"/>
                  <a:pt x="6093" y="6594"/>
                  <a:pt x="6093" y="6625"/>
                </a:cubicBezTo>
                <a:cubicBezTo>
                  <a:pt x="6000" y="6656"/>
                  <a:pt x="5968" y="6719"/>
                  <a:pt x="5875" y="6750"/>
                </a:cubicBezTo>
                <a:cubicBezTo>
                  <a:pt x="5906" y="6687"/>
                  <a:pt x="6000" y="6625"/>
                  <a:pt x="6062" y="6562"/>
                </a:cubicBezTo>
                <a:close/>
                <a:moveTo>
                  <a:pt x="6156" y="6625"/>
                </a:moveTo>
                <a:cubicBezTo>
                  <a:pt x="6250" y="6531"/>
                  <a:pt x="6375" y="6469"/>
                  <a:pt x="6437" y="6406"/>
                </a:cubicBezTo>
                <a:cubicBezTo>
                  <a:pt x="6468" y="6375"/>
                  <a:pt x="6468" y="6375"/>
                  <a:pt x="6500" y="6375"/>
                </a:cubicBezTo>
                <a:cubicBezTo>
                  <a:pt x="6468" y="6375"/>
                  <a:pt x="6468" y="6375"/>
                  <a:pt x="6437" y="6406"/>
                </a:cubicBezTo>
                <a:cubicBezTo>
                  <a:pt x="6468" y="6406"/>
                  <a:pt x="6468" y="6406"/>
                  <a:pt x="6500" y="6406"/>
                </a:cubicBezTo>
                <a:cubicBezTo>
                  <a:pt x="6375" y="6562"/>
                  <a:pt x="6218" y="6656"/>
                  <a:pt x="6093" y="6750"/>
                </a:cubicBezTo>
                <a:cubicBezTo>
                  <a:pt x="5968" y="6844"/>
                  <a:pt x="5843" y="6937"/>
                  <a:pt x="5750" y="7031"/>
                </a:cubicBezTo>
                <a:cubicBezTo>
                  <a:pt x="5656" y="7156"/>
                  <a:pt x="5531" y="7250"/>
                  <a:pt x="5437" y="7375"/>
                </a:cubicBezTo>
                <a:cubicBezTo>
                  <a:pt x="5437" y="7375"/>
                  <a:pt x="5406" y="7375"/>
                  <a:pt x="5406" y="7406"/>
                </a:cubicBezTo>
                <a:cubicBezTo>
                  <a:pt x="5406" y="7406"/>
                  <a:pt x="5406" y="7406"/>
                  <a:pt x="5375" y="7406"/>
                </a:cubicBezTo>
                <a:cubicBezTo>
                  <a:pt x="5375" y="7469"/>
                  <a:pt x="5343" y="7500"/>
                  <a:pt x="5281" y="7531"/>
                </a:cubicBezTo>
                <a:cubicBezTo>
                  <a:pt x="5281" y="7469"/>
                  <a:pt x="5343" y="7437"/>
                  <a:pt x="5375" y="7406"/>
                </a:cubicBezTo>
                <a:cubicBezTo>
                  <a:pt x="5437" y="7312"/>
                  <a:pt x="5500" y="7219"/>
                  <a:pt x="5593" y="7125"/>
                </a:cubicBezTo>
                <a:cubicBezTo>
                  <a:pt x="5687" y="7062"/>
                  <a:pt x="5750" y="6969"/>
                  <a:pt x="5812" y="6906"/>
                </a:cubicBezTo>
                <a:cubicBezTo>
                  <a:pt x="5906" y="6781"/>
                  <a:pt x="6031" y="6687"/>
                  <a:pt x="6156" y="6625"/>
                </a:cubicBezTo>
                <a:close/>
                <a:moveTo>
                  <a:pt x="6312" y="6406"/>
                </a:moveTo>
                <a:cubicBezTo>
                  <a:pt x="6312" y="6375"/>
                  <a:pt x="6343" y="6375"/>
                  <a:pt x="6343" y="6375"/>
                </a:cubicBezTo>
                <a:cubicBezTo>
                  <a:pt x="6343" y="6406"/>
                  <a:pt x="6343" y="6406"/>
                  <a:pt x="6343" y="6406"/>
                </a:cubicBezTo>
                <a:cubicBezTo>
                  <a:pt x="6312" y="6437"/>
                  <a:pt x="6281" y="6500"/>
                  <a:pt x="6218" y="6531"/>
                </a:cubicBezTo>
                <a:cubicBezTo>
                  <a:pt x="6218" y="6531"/>
                  <a:pt x="6187" y="6500"/>
                  <a:pt x="6187" y="6500"/>
                </a:cubicBezTo>
                <a:cubicBezTo>
                  <a:pt x="6187" y="6500"/>
                  <a:pt x="6187" y="6500"/>
                  <a:pt x="6218" y="6469"/>
                </a:cubicBezTo>
                <a:cubicBezTo>
                  <a:pt x="6250" y="6469"/>
                  <a:pt x="6281" y="6437"/>
                  <a:pt x="6312" y="6406"/>
                </a:cubicBezTo>
                <a:close/>
                <a:moveTo>
                  <a:pt x="6218" y="6312"/>
                </a:moveTo>
                <a:cubicBezTo>
                  <a:pt x="6218" y="6312"/>
                  <a:pt x="6218" y="6312"/>
                  <a:pt x="6218" y="6281"/>
                </a:cubicBezTo>
                <a:cubicBezTo>
                  <a:pt x="6218" y="6281"/>
                  <a:pt x="6218" y="6281"/>
                  <a:pt x="6218" y="6281"/>
                </a:cubicBezTo>
                <a:cubicBezTo>
                  <a:pt x="6218" y="6312"/>
                  <a:pt x="6218" y="6312"/>
                  <a:pt x="6218" y="6312"/>
                </a:cubicBezTo>
                <a:close/>
                <a:moveTo>
                  <a:pt x="6250" y="6250"/>
                </a:moveTo>
                <a:cubicBezTo>
                  <a:pt x="6250" y="6250"/>
                  <a:pt x="6250" y="6250"/>
                  <a:pt x="6250" y="6250"/>
                </a:cubicBezTo>
                <a:cubicBezTo>
                  <a:pt x="6250" y="6250"/>
                  <a:pt x="6250" y="6250"/>
                  <a:pt x="6250" y="6250"/>
                </a:cubicBezTo>
                <a:cubicBezTo>
                  <a:pt x="6250" y="6250"/>
                  <a:pt x="6250" y="6250"/>
                  <a:pt x="6250" y="6250"/>
                </a:cubicBezTo>
                <a:close/>
                <a:moveTo>
                  <a:pt x="6250" y="6250"/>
                </a:moveTo>
                <a:cubicBezTo>
                  <a:pt x="6281" y="6219"/>
                  <a:pt x="6281" y="6219"/>
                  <a:pt x="6281" y="6187"/>
                </a:cubicBezTo>
                <a:cubicBezTo>
                  <a:pt x="6281" y="6219"/>
                  <a:pt x="6281" y="6219"/>
                  <a:pt x="6250" y="6250"/>
                </a:cubicBezTo>
                <a:close/>
                <a:moveTo>
                  <a:pt x="6750" y="7031"/>
                </a:moveTo>
                <a:cubicBezTo>
                  <a:pt x="6781" y="6969"/>
                  <a:pt x="6843" y="6937"/>
                  <a:pt x="6875" y="6875"/>
                </a:cubicBezTo>
                <a:cubicBezTo>
                  <a:pt x="6906" y="6844"/>
                  <a:pt x="6937" y="6844"/>
                  <a:pt x="6906" y="6812"/>
                </a:cubicBezTo>
                <a:cubicBezTo>
                  <a:pt x="6937" y="6812"/>
                  <a:pt x="6968" y="6781"/>
                  <a:pt x="6968" y="6812"/>
                </a:cubicBezTo>
                <a:cubicBezTo>
                  <a:pt x="6968" y="6812"/>
                  <a:pt x="6968" y="6844"/>
                  <a:pt x="6968" y="6844"/>
                </a:cubicBezTo>
                <a:cubicBezTo>
                  <a:pt x="6906" y="6906"/>
                  <a:pt x="6843" y="7000"/>
                  <a:pt x="6750" y="7031"/>
                </a:cubicBezTo>
                <a:cubicBezTo>
                  <a:pt x="6750" y="7062"/>
                  <a:pt x="6750" y="7062"/>
                  <a:pt x="6750" y="7062"/>
                </a:cubicBezTo>
                <a:cubicBezTo>
                  <a:pt x="6750" y="7062"/>
                  <a:pt x="6750" y="7062"/>
                  <a:pt x="6750" y="7031"/>
                </a:cubicBezTo>
                <a:cubicBezTo>
                  <a:pt x="6750" y="7031"/>
                  <a:pt x="6750" y="7031"/>
                  <a:pt x="6750" y="7031"/>
                </a:cubicBezTo>
                <a:close/>
                <a:moveTo>
                  <a:pt x="7093" y="6437"/>
                </a:moveTo>
                <a:cubicBezTo>
                  <a:pt x="7093" y="6406"/>
                  <a:pt x="7093" y="6312"/>
                  <a:pt x="7125" y="6344"/>
                </a:cubicBezTo>
                <a:cubicBezTo>
                  <a:pt x="7187" y="6344"/>
                  <a:pt x="7125" y="6406"/>
                  <a:pt x="7125" y="6437"/>
                </a:cubicBezTo>
                <a:cubicBezTo>
                  <a:pt x="7093" y="6500"/>
                  <a:pt x="7125" y="6562"/>
                  <a:pt x="7062" y="6594"/>
                </a:cubicBezTo>
                <a:cubicBezTo>
                  <a:pt x="7031" y="6594"/>
                  <a:pt x="7031" y="6625"/>
                  <a:pt x="7000" y="6656"/>
                </a:cubicBezTo>
                <a:cubicBezTo>
                  <a:pt x="6937" y="6687"/>
                  <a:pt x="6906" y="6750"/>
                  <a:pt x="6875" y="6812"/>
                </a:cubicBezTo>
                <a:cubicBezTo>
                  <a:pt x="6906" y="6750"/>
                  <a:pt x="6937" y="6687"/>
                  <a:pt x="7000" y="6656"/>
                </a:cubicBezTo>
                <a:cubicBezTo>
                  <a:pt x="7000" y="6594"/>
                  <a:pt x="7000" y="6531"/>
                  <a:pt x="7062" y="6500"/>
                </a:cubicBezTo>
                <a:cubicBezTo>
                  <a:pt x="7093" y="6500"/>
                  <a:pt x="7062" y="6469"/>
                  <a:pt x="7093" y="6437"/>
                </a:cubicBezTo>
                <a:close/>
                <a:moveTo>
                  <a:pt x="7250" y="6281"/>
                </a:moveTo>
                <a:cubicBezTo>
                  <a:pt x="7218" y="6375"/>
                  <a:pt x="7218" y="6500"/>
                  <a:pt x="7156" y="6562"/>
                </a:cubicBezTo>
                <a:cubicBezTo>
                  <a:pt x="7187" y="6437"/>
                  <a:pt x="7218" y="6281"/>
                  <a:pt x="7250" y="6156"/>
                </a:cubicBezTo>
                <a:cubicBezTo>
                  <a:pt x="7281" y="6156"/>
                  <a:pt x="7281" y="6156"/>
                  <a:pt x="7281" y="6156"/>
                </a:cubicBezTo>
                <a:cubicBezTo>
                  <a:pt x="7281" y="6156"/>
                  <a:pt x="7281" y="6156"/>
                  <a:pt x="7281" y="6156"/>
                </a:cubicBezTo>
                <a:cubicBezTo>
                  <a:pt x="7281" y="6187"/>
                  <a:pt x="7281" y="6219"/>
                  <a:pt x="7250" y="6250"/>
                </a:cubicBezTo>
                <a:cubicBezTo>
                  <a:pt x="7250" y="6250"/>
                  <a:pt x="7250" y="6281"/>
                  <a:pt x="7250" y="6281"/>
                </a:cubicBezTo>
                <a:close/>
                <a:moveTo>
                  <a:pt x="6812" y="7906"/>
                </a:moveTo>
                <a:cubicBezTo>
                  <a:pt x="6812" y="7937"/>
                  <a:pt x="6812" y="7937"/>
                  <a:pt x="6843" y="7937"/>
                </a:cubicBezTo>
                <a:cubicBezTo>
                  <a:pt x="6750" y="8094"/>
                  <a:pt x="6625" y="8187"/>
                  <a:pt x="6500" y="8281"/>
                </a:cubicBezTo>
                <a:cubicBezTo>
                  <a:pt x="6375" y="8375"/>
                  <a:pt x="6281" y="8500"/>
                  <a:pt x="6156" y="8594"/>
                </a:cubicBezTo>
                <a:cubicBezTo>
                  <a:pt x="6031" y="8687"/>
                  <a:pt x="5906" y="8812"/>
                  <a:pt x="5812" y="8937"/>
                </a:cubicBezTo>
                <a:cubicBezTo>
                  <a:pt x="5781" y="8969"/>
                  <a:pt x="5750" y="9031"/>
                  <a:pt x="5687" y="9062"/>
                </a:cubicBezTo>
                <a:cubicBezTo>
                  <a:pt x="5687" y="9062"/>
                  <a:pt x="5687" y="9062"/>
                  <a:pt x="5687" y="9062"/>
                </a:cubicBezTo>
                <a:cubicBezTo>
                  <a:pt x="5687" y="9000"/>
                  <a:pt x="5750" y="8937"/>
                  <a:pt x="5812" y="8875"/>
                </a:cubicBezTo>
                <a:cubicBezTo>
                  <a:pt x="5875" y="8781"/>
                  <a:pt x="5937" y="8687"/>
                  <a:pt x="6000" y="8594"/>
                </a:cubicBezTo>
                <a:cubicBezTo>
                  <a:pt x="6062" y="8531"/>
                  <a:pt x="6156" y="8469"/>
                  <a:pt x="6218" y="8406"/>
                </a:cubicBezTo>
                <a:cubicBezTo>
                  <a:pt x="6250" y="8344"/>
                  <a:pt x="6312" y="8312"/>
                  <a:pt x="6343" y="8250"/>
                </a:cubicBezTo>
                <a:cubicBezTo>
                  <a:pt x="6343" y="8312"/>
                  <a:pt x="6375" y="8344"/>
                  <a:pt x="6406" y="8312"/>
                </a:cubicBezTo>
                <a:cubicBezTo>
                  <a:pt x="6468" y="8250"/>
                  <a:pt x="6531" y="8250"/>
                  <a:pt x="6531" y="8156"/>
                </a:cubicBezTo>
                <a:cubicBezTo>
                  <a:pt x="6593" y="8187"/>
                  <a:pt x="6593" y="8125"/>
                  <a:pt x="6625" y="8125"/>
                </a:cubicBezTo>
                <a:cubicBezTo>
                  <a:pt x="6656" y="8062"/>
                  <a:pt x="6718" y="8062"/>
                  <a:pt x="6718" y="7969"/>
                </a:cubicBezTo>
                <a:cubicBezTo>
                  <a:pt x="6781" y="8000"/>
                  <a:pt x="6781" y="7937"/>
                  <a:pt x="6812" y="7906"/>
                </a:cubicBezTo>
                <a:cubicBezTo>
                  <a:pt x="6843" y="7875"/>
                  <a:pt x="6875" y="7812"/>
                  <a:pt x="6906" y="7781"/>
                </a:cubicBezTo>
                <a:cubicBezTo>
                  <a:pt x="6875" y="7812"/>
                  <a:pt x="6843" y="7875"/>
                  <a:pt x="6812" y="7906"/>
                </a:cubicBezTo>
                <a:close/>
                <a:moveTo>
                  <a:pt x="6875" y="8031"/>
                </a:moveTo>
                <a:cubicBezTo>
                  <a:pt x="6875" y="8031"/>
                  <a:pt x="6875" y="8031"/>
                  <a:pt x="6875" y="8031"/>
                </a:cubicBezTo>
                <a:cubicBezTo>
                  <a:pt x="6875" y="8031"/>
                  <a:pt x="6875" y="8031"/>
                  <a:pt x="6875" y="8062"/>
                </a:cubicBezTo>
                <a:cubicBezTo>
                  <a:pt x="6875" y="8031"/>
                  <a:pt x="6875" y="8031"/>
                  <a:pt x="6875" y="8031"/>
                </a:cubicBezTo>
                <a:cubicBezTo>
                  <a:pt x="6875" y="8031"/>
                  <a:pt x="6875" y="8031"/>
                  <a:pt x="6875" y="8031"/>
                </a:cubicBezTo>
                <a:close/>
                <a:moveTo>
                  <a:pt x="5468" y="9031"/>
                </a:moveTo>
                <a:cubicBezTo>
                  <a:pt x="5562" y="8875"/>
                  <a:pt x="5687" y="8750"/>
                  <a:pt x="5781" y="8594"/>
                </a:cubicBezTo>
                <a:cubicBezTo>
                  <a:pt x="5812" y="8594"/>
                  <a:pt x="5812" y="8562"/>
                  <a:pt x="5843" y="8531"/>
                </a:cubicBezTo>
                <a:cubicBezTo>
                  <a:pt x="5843" y="8531"/>
                  <a:pt x="5843" y="8531"/>
                  <a:pt x="5843" y="8531"/>
                </a:cubicBezTo>
                <a:cubicBezTo>
                  <a:pt x="5906" y="8469"/>
                  <a:pt x="5968" y="8406"/>
                  <a:pt x="5968" y="8312"/>
                </a:cubicBezTo>
                <a:cubicBezTo>
                  <a:pt x="6031" y="8312"/>
                  <a:pt x="6062" y="8250"/>
                  <a:pt x="6093" y="8219"/>
                </a:cubicBezTo>
                <a:lnTo>
                  <a:pt x="6093" y="8219"/>
                </a:lnTo>
                <a:cubicBezTo>
                  <a:pt x="6125" y="8125"/>
                  <a:pt x="6218" y="8094"/>
                  <a:pt x="6250" y="8031"/>
                </a:cubicBezTo>
                <a:cubicBezTo>
                  <a:pt x="6187" y="8062"/>
                  <a:pt x="6125" y="8125"/>
                  <a:pt x="6062" y="8219"/>
                </a:cubicBezTo>
                <a:cubicBezTo>
                  <a:pt x="6031" y="8250"/>
                  <a:pt x="6000" y="8281"/>
                  <a:pt x="5968" y="8312"/>
                </a:cubicBezTo>
                <a:cubicBezTo>
                  <a:pt x="5906" y="8375"/>
                  <a:pt x="5875" y="8469"/>
                  <a:pt x="5781" y="8531"/>
                </a:cubicBezTo>
                <a:cubicBezTo>
                  <a:pt x="5687" y="8687"/>
                  <a:pt x="5531" y="8812"/>
                  <a:pt x="5437" y="8969"/>
                </a:cubicBezTo>
                <a:cubicBezTo>
                  <a:pt x="5312" y="9125"/>
                  <a:pt x="5218" y="9281"/>
                  <a:pt x="5187" y="9500"/>
                </a:cubicBezTo>
                <a:cubicBezTo>
                  <a:pt x="5187" y="9500"/>
                  <a:pt x="5187" y="9500"/>
                  <a:pt x="5156" y="9531"/>
                </a:cubicBezTo>
                <a:cubicBezTo>
                  <a:pt x="5156" y="9531"/>
                  <a:pt x="5156" y="9531"/>
                  <a:pt x="5125" y="9500"/>
                </a:cubicBezTo>
                <a:cubicBezTo>
                  <a:pt x="5125" y="9531"/>
                  <a:pt x="5125" y="9562"/>
                  <a:pt x="5093" y="9594"/>
                </a:cubicBezTo>
                <a:cubicBezTo>
                  <a:pt x="5125" y="9562"/>
                  <a:pt x="5125" y="9531"/>
                  <a:pt x="5125" y="9500"/>
                </a:cubicBezTo>
                <a:cubicBezTo>
                  <a:pt x="5156" y="9344"/>
                  <a:pt x="5250" y="9187"/>
                  <a:pt x="5312" y="9031"/>
                </a:cubicBezTo>
                <a:cubicBezTo>
                  <a:pt x="5375" y="8937"/>
                  <a:pt x="5468" y="8844"/>
                  <a:pt x="5531" y="8719"/>
                </a:cubicBezTo>
                <a:cubicBezTo>
                  <a:pt x="5500" y="8719"/>
                  <a:pt x="5500" y="8719"/>
                  <a:pt x="5500" y="8719"/>
                </a:cubicBezTo>
                <a:cubicBezTo>
                  <a:pt x="5500" y="8719"/>
                  <a:pt x="5500" y="8719"/>
                  <a:pt x="5531" y="8719"/>
                </a:cubicBezTo>
                <a:cubicBezTo>
                  <a:pt x="5562" y="8719"/>
                  <a:pt x="5562" y="8656"/>
                  <a:pt x="5625" y="8625"/>
                </a:cubicBezTo>
                <a:cubicBezTo>
                  <a:pt x="5625" y="8594"/>
                  <a:pt x="5625" y="8594"/>
                  <a:pt x="5625" y="8562"/>
                </a:cubicBezTo>
                <a:cubicBezTo>
                  <a:pt x="5687" y="8469"/>
                  <a:pt x="5718" y="8375"/>
                  <a:pt x="5781" y="8250"/>
                </a:cubicBezTo>
                <a:cubicBezTo>
                  <a:pt x="5781" y="8250"/>
                  <a:pt x="5812" y="8219"/>
                  <a:pt x="5781" y="8219"/>
                </a:cubicBezTo>
                <a:cubicBezTo>
                  <a:pt x="5781" y="8187"/>
                  <a:pt x="5750" y="8219"/>
                  <a:pt x="5750" y="8250"/>
                </a:cubicBezTo>
                <a:cubicBezTo>
                  <a:pt x="5656" y="8344"/>
                  <a:pt x="5656" y="8469"/>
                  <a:pt x="5593" y="8594"/>
                </a:cubicBezTo>
                <a:cubicBezTo>
                  <a:pt x="5562" y="8625"/>
                  <a:pt x="5531" y="8656"/>
                  <a:pt x="5500" y="8719"/>
                </a:cubicBezTo>
                <a:cubicBezTo>
                  <a:pt x="5437" y="8750"/>
                  <a:pt x="5437" y="8812"/>
                  <a:pt x="5375" y="8875"/>
                </a:cubicBezTo>
                <a:cubicBezTo>
                  <a:pt x="5375" y="8875"/>
                  <a:pt x="5343" y="8906"/>
                  <a:pt x="5343" y="8906"/>
                </a:cubicBezTo>
                <a:cubicBezTo>
                  <a:pt x="5281" y="9000"/>
                  <a:pt x="5250" y="9062"/>
                  <a:pt x="5187" y="9156"/>
                </a:cubicBezTo>
                <a:cubicBezTo>
                  <a:pt x="5187" y="9062"/>
                  <a:pt x="5250" y="8937"/>
                  <a:pt x="5312" y="8906"/>
                </a:cubicBezTo>
                <a:cubicBezTo>
                  <a:pt x="5375" y="8812"/>
                  <a:pt x="5468" y="8719"/>
                  <a:pt x="5531" y="8625"/>
                </a:cubicBezTo>
                <a:cubicBezTo>
                  <a:pt x="5593" y="8469"/>
                  <a:pt x="5656" y="8312"/>
                  <a:pt x="5750" y="8187"/>
                </a:cubicBezTo>
                <a:cubicBezTo>
                  <a:pt x="5781" y="8125"/>
                  <a:pt x="5812" y="8062"/>
                  <a:pt x="5843" y="7969"/>
                </a:cubicBezTo>
                <a:cubicBezTo>
                  <a:pt x="5937" y="7906"/>
                  <a:pt x="6000" y="7844"/>
                  <a:pt x="6093" y="7781"/>
                </a:cubicBezTo>
                <a:cubicBezTo>
                  <a:pt x="5937" y="7781"/>
                  <a:pt x="5906" y="7875"/>
                  <a:pt x="5843" y="7969"/>
                </a:cubicBezTo>
                <a:cubicBezTo>
                  <a:pt x="5750" y="8000"/>
                  <a:pt x="5750" y="8094"/>
                  <a:pt x="5687" y="8156"/>
                </a:cubicBezTo>
                <a:cubicBezTo>
                  <a:pt x="5687" y="8187"/>
                  <a:pt x="5656" y="8219"/>
                  <a:pt x="5656" y="8219"/>
                </a:cubicBezTo>
                <a:cubicBezTo>
                  <a:pt x="5656" y="8250"/>
                  <a:pt x="5656" y="8250"/>
                  <a:pt x="5656" y="8250"/>
                </a:cubicBezTo>
                <a:cubicBezTo>
                  <a:pt x="5656" y="8250"/>
                  <a:pt x="5656" y="8250"/>
                  <a:pt x="5656" y="8219"/>
                </a:cubicBezTo>
                <a:cubicBezTo>
                  <a:pt x="5656" y="8219"/>
                  <a:pt x="5656" y="8219"/>
                  <a:pt x="5625" y="8219"/>
                </a:cubicBezTo>
                <a:cubicBezTo>
                  <a:pt x="5718" y="8031"/>
                  <a:pt x="5843" y="7875"/>
                  <a:pt x="6000" y="7719"/>
                </a:cubicBezTo>
                <a:cubicBezTo>
                  <a:pt x="6156" y="7594"/>
                  <a:pt x="6343" y="7531"/>
                  <a:pt x="6531" y="7437"/>
                </a:cubicBezTo>
                <a:cubicBezTo>
                  <a:pt x="6500" y="7500"/>
                  <a:pt x="6406" y="7562"/>
                  <a:pt x="6312" y="7594"/>
                </a:cubicBezTo>
                <a:cubicBezTo>
                  <a:pt x="6281" y="7625"/>
                  <a:pt x="6218" y="7656"/>
                  <a:pt x="6156" y="7687"/>
                </a:cubicBezTo>
                <a:cubicBezTo>
                  <a:pt x="6125" y="7687"/>
                  <a:pt x="6093" y="7719"/>
                  <a:pt x="6125" y="7719"/>
                </a:cubicBezTo>
                <a:cubicBezTo>
                  <a:pt x="6125" y="7750"/>
                  <a:pt x="6156" y="7750"/>
                  <a:pt x="6156" y="7750"/>
                </a:cubicBezTo>
                <a:cubicBezTo>
                  <a:pt x="6218" y="7719"/>
                  <a:pt x="6250" y="7687"/>
                  <a:pt x="6312" y="7687"/>
                </a:cubicBezTo>
                <a:cubicBezTo>
                  <a:pt x="6281" y="7750"/>
                  <a:pt x="6187" y="7781"/>
                  <a:pt x="6156" y="7844"/>
                </a:cubicBezTo>
                <a:cubicBezTo>
                  <a:pt x="6156" y="7844"/>
                  <a:pt x="6156" y="7844"/>
                  <a:pt x="6156" y="7844"/>
                </a:cubicBezTo>
                <a:cubicBezTo>
                  <a:pt x="6156" y="7844"/>
                  <a:pt x="6156" y="7844"/>
                  <a:pt x="6156" y="7844"/>
                </a:cubicBezTo>
                <a:cubicBezTo>
                  <a:pt x="6062" y="7844"/>
                  <a:pt x="6000" y="7906"/>
                  <a:pt x="5968" y="7969"/>
                </a:cubicBezTo>
                <a:cubicBezTo>
                  <a:pt x="5906" y="8000"/>
                  <a:pt x="5875" y="8062"/>
                  <a:pt x="5843" y="8125"/>
                </a:cubicBezTo>
                <a:cubicBezTo>
                  <a:pt x="5812" y="8125"/>
                  <a:pt x="5812" y="8156"/>
                  <a:pt x="5843" y="8156"/>
                </a:cubicBezTo>
                <a:cubicBezTo>
                  <a:pt x="5843" y="8156"/>
                  <a:pt x="5875" y="8156"/>
                  <a:pt x="5875" y="8156"/>
                </a:cubicBezTo>
                <a:cubicBezTo>
                  <a:pt x="5875" y="8094"/>
                  <a:pt x="5937" y="8062"/>
                  <a:pt x="5968" y="8000"/>
                </a:cubicBezTo>
                <a:cubicBezTo>
                  <a:pt x="6031" y="7937"/>
                  <a:pt x="6093" y="7906"/>
                  <a:pt x="6156" y="7844"/>
                </a:cubicBezTo>
                <a:cubicBezTo>
                  <a:pt x="6156" y="7844"/>
                  <a:pt x="6156" y="7844"/>
                  <a:pt x="6156" y="7844"/>
                </a:cubicBezTo>
                <a:cubicBezTo>
                  <a:pt x="6218" y="7844"/>
                  <a:pt x="6250" y="7781"/>
                  <a:pt x="6281" y="7781"/>
                </a:cubicBezTo>
                <a:cubicBezTo>
                  <a:pt x="6312" y="7750"/>
                  <a:pt x="6343" y="7719"/>
                  <a:pt x="6375" y="7719"/>
                </a:cubicBezTo>
                <a:cubicBezTo>
                  <a:pt x="6375" y="7719"/>
                  <a:pt x="6375" y="7719"/>
                  <a:pt x="6375" y="7719"/>
                </a:cubicBezTo>
                <a:cubicBezTo>
                  <a:pt x="6375" y="7750"/>
                  <a:pt x="6375" y="7750"/>
                  <a:pt x="6375" y="7750"/>
                </a:cubicBezTo>
                <a:cubicBezTo>
                  <a:pt x="6375" y="7750"/>
                  <a:pt x="6375" y="7750"/>
                  <a:pt x="6375" y="7750"/>
                </a:cubicBezTo>
                <a:cubicBezTo>
                  <a:pt x="6281" y="7844"/>
                  <a:pt x="6187" y="7906"/>
                  <a:pt x="6093" y="7969"/>
                </a:cubicBezTo>
                <a:cubicBezTo>
                  <a:pt x="6031" y="8000"/>
                  <a:pt x="6000" y="8062"/>
                  <a:pt x="5937" y="8125"/>
                </a:cubicBezTo>
                <a:cubicBezTo>
                  <a:pt x="5937" y="8125"/>
                  <a:pt x="5937" y="8156"/>
                  <a:pt x="5937" y="8156"/>
                </a:cubicBezTo>
                <a:cubicBezTo>
                  <a:pt x="5937" y="8187"/>
                  <a:pt x="5906" y="8187"/>
                  <a:pt x="5906" y="8219"/>
                </a:cubicBezTo>
                <a:cubicBezTo>
                  <a:pt x="5843" y="8312"/>
                  <a:pt x="5781" y="8406"/>
                  <a:pt x="5718" y="8531"/>
                </a:cubicBezTo>
                <a:cubicBezTo>
                  <a:pt x="5750" y="8406"/>
                  <a:pt x="5812" y="8281"/>
                  <a:pt x="5875" y="8187"/>
                </a:cubicBezTo>
                <a:lnTo>
                  <a:pt x="5875" y="8187"/>
                </a:lnTo>
                <a:cubicBezTo>
                  <a:pt x="5906" y="8156"/>
                  <a:pt x="5906" y="8156"/>
                  <a:pt x="5937" y="8156"/>
                </a:cubicBezTo>
                <a:cubicBezTo>
                  <a:pt x="6093" y="8000"/>
                  <a:pt x="6281" y="7906"/>
                  <a:pt x="6437" y="7781"/>
                </a:cubicBezTo>
                <a:cubicBezTo>
                  <a:pt x="6468" y="7750"/>
                  <a:pt x="6468" y="7750"/>
                  <a:pt x="6500" y="7750"/>
                </a:cubicBezTo>
                <a:cubicBezTo>
                  <a:pt x="6468" y="7750"/>
                  <a:pt x="6468" y="7750"/>
                  <a:pt x="6437" y="7781"/>
                </a:cubicBezTo>
                <a:cubicBezTo>
                  <a:pt x="6468" y="7781"/>
                  <a:pt x="6468" y="7781"/>
                  <a:pt x="6500" y="7781"/>
                </a:cubicBezTo>
                <a:cubicBezTo>
                  <a:pt x="6406" y="7844"/>
                  <a:pt x="6343" y="7937"/>
                  <a:pt x="6281" y="8000"/>
                </a:cubicBezTo>
                <a:cubicBezTo>
                  <a:pt x="6343" y="8000"/>
                  <a:pt x="6375" y="7969"/>
                  <a:pt x="6406" y="7937"/>
                </a:cubicBezTo>
                <a:cubicBezTo>
                  <a:pt x="6437" y="7906"/>
                  <a:pt x="6468" y="7875"/>
                  <a:pt x="6500" y="7875"/>
                </a:cubicBezTo>
                <a:cubicBezTo>
                  <a:pt x="6500" y="7844"/>
                  <a:pt x="6531" y="7844"/>
                  <a:pt x="6531" y="7844"/>
                </a:cubicBezTo>
                <a:cubicBezTo>
                  <a:pt x="6531" y="7844"/>
                  <a:pt x="6500" y="7844"/>
                  <a:pt x="6500" y="7875"/>
                </a:cubicBezTo>
                <a:cubicBezTo>
                  <a:pt x="6500" y="7875"/>
                  <a:pt x="6500" y="7906"/>
                  <a:pt x="6500" y="7906"/>
                </a:cubicBezTo>
                <a:cubicBezTo>
                  <a:pt x="6437" y="8000"/>
                  <a:pt x="6375" y="8031"/>
                  <a:pt x="6312" y="8125"/>
                </a:cubicBezTo>
                <a:cubicBezTo>
                  <a:pt x="6312" y="8125"/>
                  <a:pt x="6281" y="8125"/>
                  <a:pt x="6281" y="8156"/>
                </a:cubicBezTo>
                <a:cubicBezTo>
                  <a:pt x="6187" y="8250"/>
                  <a:pt x="6093" y="8312"/>
                  <a:pt x="6000" y="8437"/>
                </a:cubicBezTo>
                <a:cubicBezTo>
                  <a:pt x="6000" y="8437"/>
                  <a:pt x="6000" y="8437"/>
                  <a:pt x="6000" y="8437"/>
                </a:cubicBezTo>
                <a:cubicBezTo>
                  <a:pt x="6000" y="8437"/>
                  <a:pt x="6000" y="8437"/>
                  <a:pt x="6000" y="8437"/>
                </a:cubicBezTo>
                <a:cubicBezTo>
                  <a:pt x="5875" y="8531"/>
                  <a:pt x="5781" y="8687"/>
                  <a:pt x="5656" y="8812"/>
                </a:cubicBezTo>
                <a:cubicBezTo>
                  <a:pt x="5593" y="8906"/>
                  <a:pt x="5531" y="8969"/>
                  <a:pt x="5468" y="9062"/>
                </a:cubicBezTo>
                <a:cubicBezTo>
                  <a:pt x="5468" y="9062"/>
                  <a:pt x="5468" y="9031"/>
                  <a:pt x="5468" y="9031"/>
                </a:cubicBezTo>
                <a:close/>
                <a:moveTo>
                  <a:pt x="5468" y="9250"/>
                </a:moveTo>
                <a:cubicBezTo>
                  <a:pt x="5468" y="9250"/>
                  <a:pt x="5468" y="9250"/>
                  <a:pt x="5468" y="9250"/>
                </a:cubicBezTo>
                <a:cubicBezTo>
                  <a:pt x="5468" y="9250"/>
                  <a:pt x="5468" y="9250"/>
                  <a:pt x="5468" y="9250"/>
                </a:cubicBezTo>
                <a:close/>
                <a:moveTo>
                  <a:pt x="5312" y="10875"/>
                </a:moveTo>
                <a:cubicBezTo>
                  <a:pt x="5343" y="10875"/>
                  <a:pt x="5343" y="10875"/>
                  <a:pt x="5343" y="10875"/>
                </a:cubicBezTo>
                <a:cubicBezTo>
                  <a:pt x="5343" y="10875"/>
                  <a:pt x="5343" y="10875"/>
                  <a:pt x="5312" y="10875"/>
                </a:cubicBezTo>
                <a:cubicBezTo>
                  <a:pt x="5312" y="10906"/>
                  <a:pt x="5312" y="10937"/>
                  <a:pt x="5281" y="10969"/>
                </a:cubicBezTo>
                <a:cubicBezTo>
                  <a:pt x="5281" y="10969"/>
                  <a:pt x="5250" y="10969"/>
                  <a:pt x="5281" y="10969"/>
                </a:cubicBezTo>
                <a:cubicBezTo>
                  <a:pt x="5281" y="10875"/>
                  <a:pt x="5281" y="10781"/>
                  <a:pt x="5343" y="10687"/>
                </a:cubicBezTo>
                <a:cubicBezTo>
                  <a:pt x="5375" y="10750"/>
                  <a:pt x="5312" y="10812"/>
                  <a:pt x="5312" y="10875"/>
                </a:cubicBezTo>
                <a:close/>
                <a:moveTo>
                  <a:pt x="5625" y="11844"/>
                </a:moveTo>
                <a:cubicBezTo>
                  <a:pt x="5625" y="11844"/>
                  <a:pt x="5625" y="11844"/>
                  <a:pt x="5625" y="11844"/>
                </a:cubicBezTo>
                <a:cubicBezTo>
                  <a:pt x="5625" y="11844"/>
                  <a:pt x="5625" y="11844"/>
                  <a:pt x="5593" y="11875"/>
                </a:cubicBezTo>
                <a:cubicBezTo>
                  <a:pt x="5625" y="11844"/>
                  <a:pt x="5625" y="11844"/>
                  <a:pt x="5625" y="11844"/>
                </a:cubicBezTo>
                <a:cubicBezTo>
                  <a:pt x="5593" y="11812"/>
                  <a:pt x="5593" y="11781"/>
                  <a:pt x="5593" y="11750"/>
                </a:cubicBezTo>
                <a:cubicBezTo>
                  <a:pt x="5593" y="11719"/>
                  <a:pt x="5593" y="11687"/>
                  <a:pt x="5562" y="11687"/>
                </a:cubicBezTo>
                <a:cubicBezTo>
                  <a:pt x="5531" y="11656"/>
                  <a:pt x="5500" y="11687"/>
                  <a:pt x="5500" y="11625"/>
                </a:cubicBezTo>
                <a:cubicBezTo>
                  <a:pt x="5468" y="11562"/>
                  <a:pt x="5437" y="11469"/>
                  <a:pt x="5468" y="11375"/>
                </a:cubicBezTo>
                <a:cubicBezTo>
                  <a:pt x="5468" y="11375"/>
                  <a:pt x="5500" y="11344"/>
                  <a:pt x="5500" y="11344"/>
                </a:cubicBezTo>
                <a:cubicBezTo>
                  <a:pt x="5500" y="11437"/>
                  <a:pt x="5500" y="11500"/>
                  <a:pt x="5531" y="11562"/>
                </a:cubicBezTo>
                <a:cubicBezTo>
                  <a:pt x="5531" y="11562"/>
                  <a:pt x="5531" y="11562"/>
                  <a:pt x="5531" y="11562"/>
                </a:cubicBezTo>
                <a:cubicBezTo>
                  <a:pt x="5562" y="11437"/>
                  <a:pt x="5531" y="11312"/>
                  <a:pt x="5562" y="11187"/>
                </a:cubicBezTo>
                <a:cubicBezTo>
                  <a:pt x="5593" y="11219"/>
                  <a:pt x="5593" y="11219"/>
                  <a:pt x="5593" y="11219"/>
                </a:cubicBezTo>
                <a:cubicBezTo>
                  <a:pt x="5593" y="11437"/>
                  <a:pt x="5593" y="11625"/>
                  <a:pt x="5625" y="11844"/>
                </a:cubicBezTo>
                <a:close/>
                <a:moveTo>
                  <a:pt x="5750" y="10687"/>
                </a:moveTo>
                <a:cubicBezTo>
                  <a:pt x="5750" y="10687"/>
                  <a:pt x="5750" y="10656"/>
                  <a:pt x="5750" y="10656"/>
                </a:cubicBezTo>
                <a:cubicBezTo>
                  <a:pt x="5750" y="10656"/>
                  <a:pt x="5750" y="10687"/>
                  <a:pt x="5750" y="10687"/>
                </a:cubicBezTo>
                <a:cubicBezTo>
                  <a:pt x="5812" y="10687"/>
                  <a:pt x="5781" y="10656"/>
                  <a:pt x="5812" y="10625"/>
                </a:cubicBezTo>
                <a:cubicBezTo>
                  <a:pt x="5812" y="10594"/>
                  <a:pt x="5812" y="10594"/>
                  <a:pt x="5843" y="10562"/>
                </a:cubicBezTo>
                <a:cubicBezTo>
                  <a:pt x="5843" y="10562"/>
                  <a:pt x="5843" y="10562"/>
                  <a:pt x="5843" y="10562"/>
                </a:cubicBezTo>
                <a:cubicBezTo>
                  <a:pt x="5843" y="10594"/>
                  <a:pt x="5843" y="10656"/>
                  <a:pt x="5812" y="10687"/>
                </a:cubicBezTo>
                <a:cubicBezTo>
                  <a:pt x="5812" y="10719"/>
                  <a:pt x="5812" y="10781"/>
                  <a:pt x="5781" y="10750"/>
                </a:cubicBezTo>
                <a:cubicBezTo>
                  <a:pt x="5718" y="10750"/>
                  <a:pt x="5781" y="10719"/>
                  <a:pt x="5750" y="10687"/>
                </a:cubicBezTo>
                <a:cubicBezTo>
                  <a:pt x="5718" y="10719"/>
                  <a:pt x="5718" y="10781"/>
                  <a:pt x="5687" y="10844"/>
                </a:cubicBezTo>
                <a:cubicBezTo>
                  <a:pt x="5718" y="10781"/>
                  <a:pt x="5718" y="10719"/>
                  <a:pt x="5750" y="10687"/>
                </a:cubicBezTo>
                <a:close/>
                <a:moveTo>
                  <a:pt x="5906" y="10844"/>
                </a:moveTo>
                <a:cubicBezTo>
                  <a:pt x="5906" y="10875"/>
                  <a:pt x="5906" y="10906"/>
                  <a:pt x="5875" y="10906"/>
                </a:cubicBezTo>
                <a:cubicBezTo>
                  <a:pt x="5875" y="10812"/>
                  <a:pt x="5875" y="10719"/>
                  <a:pt x="5875" y="10594"/>
                </a:cubicBezTo>
                <a:cubicBezTo>
                  <a:pt x="5875" y="10594"/>
                  <a:pt x="5875" y="10594"/>
                  <a:pt x="5875" y="10594"/>
                </a:cubicBezTo>
                <a:cubicBezTo>
                  <a:pt x="5875" y="10656"/>
                  <a:pt x="5906" y="10687"/>
                  <a:pt x="5906" y="10750"/>
                </a:cubicBezTo>
                <a:cubicBezTo>
                  <a:pt x="5875" y="10781"/>
                  <a:pt x="5875" y="10812"/>
                  <a:pt x="5906" y="10844"/>
                </a:cubicBezTo>
                <a:close/>
                <a:moveTo>
                  <a:pt x="5906" y="10969"/>
                </a:moveTo>
                <a:cubicBezTo>
                  <a:pt x="5906" y="10937"/>
                  <a:pt x="5875" y="10937"/>
                  <a:pt x="5875" y="10906"/>
                </a:cubicBezTo>
                <a:cubicBezTo>
                  <a:pt x="5875" y="10906"/>
                  <a:pt x="5875" y="10906"/>
                  <a:pt x="5875" y="10906"/>
                </a:cubicBezTo>
                <a:cubicBezTo>
                  <a:pt x="5875" y="10937"/>
                  <a:pt x="5906" y="10937"/>
                  <a:pt x="5906" y="10969"/>
                </a:cubicBezTo>
                <a:close/>
                <a:moveTo>
                  <a:pt x="6000" y="10344"/>
                </a:moveTo>
                <a:cubicBezTo>
                  <a:pt x="6000" y="10500"/>
                  <a:pt x="5968" y="10687"/>
                  <a:pt x="6000" y="10844"/>
                </a:cubicBezTo>
                <a:cubicBezTo>
                  <a:pt x="6031" y="11000"/>
                  <a:pt x="6093" y="11187"/>
                  <a:pt x="6125" y="11344"/>
                </a:cubicBezTo>
                <a:cubicBezTo>
                  <a:pt x="6000" y="11281"/>
                  <a:pt x="5906" y="10594"/>
                  <a:pt x="5968" y="10250"/>
                </a:cubicBezTo>
                <a:cubicBezTo>
                  <a:pt x="6000" y="10281"/>
                  <a:pt x="5968" y="10312"/>
                  <a:pt x="6000" y="10344"/>
                </a:cubicBezTo>
                <a:close/>
                <a:moveTo>
                  <a:pt x="6156" y="10344"/>
                </a:moveTo>
                <a:cubicBezTo>
                  <a:pt x="6187" y="10250"/>
                  <a:pt x="6156" y="10125"/>
                  <a:pt x="6156" y="10031"/>
                </a:cubicBezTo>
                <a:cubicBezTo>
                  <a:pt x="6156" y="10031"/>
                  <a:pt x="6156" y="10031"/>
                  <a:pt x="6156" y="10031"/>
                </a:cubicBezTo>
                <a:cubicBezTo>
                  <a:pt x="6156" y="10000"/>
                  <a:pt x="6187" y="9969"/>
                  <a:pt x="6187" y="9937"/>
                </a:cubicBezTo>
                <a:cubicBezTo>
                  <a:pt x="6187" y="10062"/>
                  <a:pt x="6187" y="10156"/>
                  <a:pt x="6187" y="10250"/>
                </a:cubicBezTo>
                <a:cubicBezTo>
                  <a:pt x="6187" y="10281"/>
                  <a:pt x="6187" y="10312"/>
                  <a:pt x="6218" y="10312"/>
                </a:cubicBezTo>
                <a:cubicBezTo>
                  <a:pt x="6218" y="10312"/>
                  <a:pt x="6218" y="10312"/>
                  <a:pt x="6218" y="10312"/>
                </a:cubicBezTo>
                <a:cubicBezTo>
                  <a:pt x="6250" y="10469"/>
                  <a:pt x="6281" y="10625"/>
                  <a:pt x="6343" y="10750"/>
                </a:cubicBezTo>
                <a:cubicBezTo>
                  <a:pt x="6343" y="10750"/>
                  <a:pt x="6343" y="10781"/>
                  <a:pt x="6312" y="10781"/>
                </a:cubicBezTo>
                <a:cubicBezTo>
                  <a:pt x="6281" y="10719"/>
                  <a:pt x="6250" y="10625"/>
                  <a:pt x="6218" y="10562"/>
                </a:cubicBezTo>
                <a:cubicBezTo>
                  <a:pt x="6218" y="10562"/>
                  <a:pt x="6218" y="10562"/>
                  <a:pt x="6187" y="10562"/>
                </a:cubicBezTo>
                <a:cubicBezTo>
                  <a:pt x="6187" y="10594"/>
                  <a:pt x="6187" y="10625"/>
                  <a:pt x="6187" y="10656"/>
                </a:cubicBezTo>
                <a:cubicBezTo>
                  <a:pt x="6187" y="10656"/>
                  <a:pt x="6187" y="10656"/>
                  <a:pt x="6187" y="10656"/>
                </a:cubicBezTo>
                <a:cubicBezTo>
                  <a:pt x="6281" y="10750"/>
                  <a:pt x="6312" y="10844"/>
                  <a:pt x="6375" y="10937"/>
                </a:cubicBezTo>
                <a:cubicBezTo>
                  <a:pt x="6500" y="11094"/>
                  <a:pt x="6593" y="11250"/>
                  <a:pt x="6718" y="11406"/>
                </a:cubicBezTo>
                <a:cubicBezTo>
                  <a:pt x="6812" y="11562"/>
                  <a:pt x="6875" y="11750"/>
                  <a:pt x="6906" y="11906"/>
                </a:cubicBezTo>
                <a:cubicBezTo>
                  <a:pt x="6937" y="11969"/>
                  <a:pt x="6968" y="12031"/>
                  <a:pt x="6937" y="12094"/>
                </a:cubicBezTo>
                <a:cubicBezTo>
                  <a:pt x="6906" y="12000"/>
                  <a:pt x="6875" y="11875"/>
                  <a:pt x="6875" y="11781"/>
                </a:cubicBezTo>
                <a:cubicBezTo>
                  <a:pt x="6843" y="11687"/>
                  <a:pt x="6781" y="11594"/>
                  <a:pt x="6718" y="11500"/>
                </a:cubicBezTo>
                <a:cubicBezTo>
                  <a:pt x="6718" y="11500"/>
                  <a:pt x="6718" y="11469"/>
                  <a:pt x="6687" y="11500"/>
                </a:cubicBezTo>
                <a:cubicBezTo>
                  <a:pt x="6687" y="11562"/>
                  <a:pt x="6750" y="11594"/>
                  <a:pt x="6750" y="11687"/>
                </a:cubicBezTo>
                <a:cubicBezTo>
                  <a:pt x="6750" y="11687"/>
                  <a:pt x="6750" y="11687"/>
                  <a:pt x="6750" y="11687"/>
                </a:cubicBezTo>
                <a:cubicBezTo>
                  <a:pt x="6750" y="11687"/>
                  <a:pt x="6750" y="11687"/>
                  <a:pt x="6750" y="11687"/>
                </a:cubicBezTo>
                <a:cubicBezTo>
                  <a:pt x="6656" y="11531"/>
                  <a:pt x="6562" y="11375"/>
                  <a:pt x="6437" y="11250"/>
                </a:cubicBezTo>
                <a:cubicBezTo>
                  <a:pt x="6437" y="11344"/>
                  <a:pt x="6531" y="11406"/>
                  <a:pt x="6562" y="11469"/>
                </a:cubicBezTo>
                <a:cubicBezTo>
                  <a:pt x="6625" y="11625"/>
                  <a:pt x="6718" y="11750"/>
                  <a:pt x="6781" y="11906"/>
                </a:cubicBezTo>
                <a:cubicBezTo>
                  <a:pt x="6781" y="11969"/>
                  <a:pt x="6781" y="12000"/>
                  <a:pt x="6781" y="12031"/>
                </a:cubicBezTo>
                <a:cubicBezTo>
                  <a:pt x="6718" y="11781"/>
                  <a:pt x="6593" y="11594"/>
                  <a:pt x="6468" y="11375"/>
                </a:cubicBezTo>
                <a:cubicBezTo>
                  <a:pt x="6343" y="11219"/>
                  <a:pt x="6250" y="11062"/>
                  <a:pt x="6187" y="10875"/>
                </a:cubicBezTo>
                <a:cubicBezTo>
                  <a:pt x="6187" y="10875"/>
                  <a:pt x="6187" y="10875"/>
                  <a:pt x="6187" y="10875"/>
                </a:cubicBezTo>
                <a:cubicBezTo>
                  <a:pt x="6187" y="10812"/>
                  <a:pt x="6156" y="10781"/>
                  <a:pt x="6156" y="10719"/>
                </a:cubicBezTo>
                <a:cubicBezTo>
                  <a:pt x="6125" y="10719"/>
                  <a:pt x="6125" y="10687"/>
                  <a:pt x="6125" y="10687"/>
                </a:cubicBezTo>
                <a:cubicBezTo>
                  <a:pt x="6156" y="10687"/>
                  <a:pt x="6156" y="10719"/>
                  <a:pt x="6156" y="10719"/>
                </a:cubicBezTo>
                <a:cubicBezTo>
                  <a:pt x="6218" y="10812"/>
                  <a:pt x="6250" y="10875"/>
                  <a:pt x="6312" y="10969"/>
                </a:cubicBezTo>
                <a:cubicBezTo>
                  <a:pt x="6312" y="10969"/>
                  <a:pt x="6312" y="10969"/>
                  <a:pt x="6312" y="10969"/>
                </a:cubicBezTo>
                <a:cubicBezTo>
                  <a:pt x="6406" y="11125"/>
                  <a:pt x="6531" y="11281"/>
                  <a:pt x="6625" y="11437"/>
                </a:cubicBezTo>
                <a:cubicBezTo>
                  <a:pt x="6625" y="11469"/>
                  <a:pt x="6625" y="11500"/>
                  <a:pt x="6687" y="11500"/>
                </a:cubicBezTo>
                <a:cubicBezTo>
                  <a:pt x="6718" y="11469"/>
                  <a:pt x="6687" y="11469"/>
                  <a:pt x="6687" y="11437"/>
                </a:cubicBezTo>
                <a:cubicBezTo>
                  <a:pt x="6562" y="11281"/>
                  <a:pt x="6437" y="11094"/>
                  <a:pt x="6312" y="10906"/>
                </a:cubicBezTo>
                <a:cubicBezTo>
                  <a:pt x="6281" y="10844"/>
                  <a:pt x="6250" y="10781"/>
                  <a:pt x="6218" y="10719"/>
                </a:cubicBezTo>
                <a:cubicBezTo>
                  <a:pt x="6187" y="10719"/>
                  <a:pt x="6187" y="10687"/>
                  <a:pt x="6187" y="10656"/>
                </a:cubicBezTo>
                <a:cubicBezTo>
                  <a:pt x="6187" y="10656"/>
                  <a:pt x="6187" y="10656"/>
                  <a:pt x="6187" y="10656"/>
                </a:cubicBezTo>
                <a:cubicBezTo>
                  <a:pt x="6156" y="10625"/>
                  <a:pt x="6156" y="10531"/>
                  <a:pt x="6125" y="10500"/>
                </a:cubicBezTo>
                <a:cubicBezTo>
                  <a:pt x="6093" y="10375"/>
                  <a:pt x="6093" y="10281"/>
                  <a:pt x="6125" y="10125"/>
                </a:cubicBezTo>
                <a:cubicBezTo>
                  <a:pt x="6125" y="10281"/>
                  <a:pt x="6156" y="10375"/>
                  <a:pt x="6156" y="10500"/>
                </a:cubicBezTo>
                <a:cubicBezTo>
                  <a:pt x="6187" y="10531"/>
                  <a:pt x="6187" y="10562"/>
                  <a:pt x="6187" y="10562"/>
                </a:cubicBezTo>
                <a:cubicBezTo>
                  <a:pt x="6218" y="10562"/>
                  <a:pt x="6218" y="10562"/>
                  <a:pt x="6218" y="10562"/>
                </a:cubicBezTo>
                <a:cubicBezTo>
                  <a:pt x="6250" y="10500"/>
                  <a:pt x="6156" y="10437"/>
                  <a:pt x="6156" y="10344"/>
                </a:cubicBezTo>
                <a:close/>
                <a:moveTo>
                  <a:pt x="6343" y="10656"/>
                </a:moveTo>
                <a:cubicBezTo>
                  <a:pt x="6343" y="10656"/>
                  <a:pt x="6343" y="10656"/>
                  <a:pt x="6343" y="10656"/>
                </a:cubicBezTo>
                <a:cubicBezTo>
                  <a:pt x="6312" y="10594"/>
                  <a:pt x="6312" y="10531"/>
                  <a:pt x="6281" y="10469"/>
                </a:cubicBezTo>
                <a:cubicBezTo>
                  <a:pt x="6250" y="10469"/>
                  <a:pt x="6250" y="10437"/>
                  <a:pt x="6281" y="10406"/>
                </a:cubicBezTo>
                <a:cubicBezTo>
                  <a:pt x="6281" y="10500"/>
                  <a:pt x="6343" y="10562"/>
                  <a:pt x="6343" y="10656"/>
                </a:cubicBezTo>
                <a:cubicBezTo>
                  <a:pt x="6375" y="10656"/>
                  <a:pt x="6375" y="10687"/>
                  <a:pt x="6406" y="10687"/>
                </a:cubicBezTo>
                <a:cubicBezTo>
                  <a:pt x="6406" y="10719"/>
                  <a:pt x="6437" y="10750"/>
                  <a:pt x="6437" y="10812"/>
                </a:cubicBezTo>
                <a:cubicBezTo>
                  <a:pt x="6406" y="10750"/>
                  <a:pt x="6343" y="10719"/>
                  <a:pt x="6343" y="10656"/>
                </a:cubicBezTo>
                <a:cubicBezTo>
                  <a:pt x="6343" y="10656"/>
                  <a:pt x="6343" y="10656"/>
                  <a:pt x="6343" y="10656"/>
                </a:cubicBezTo>
                <a:cubicBezTo>
                  <a:pt x="6343" y="10656"/>
                  <a:pt x="6343" y="10656"/>
                  <a:pt x="6343" y="10656"/>
                </a:cubicBezTo>
                <a:close/>
                <a:moveTo>
                  <a:pt x="6281" y="10375"/>
                </a:moveTo>
                <a:cubicBezTo>
                  <a:pt x="6281" y="10375"/>
                  <a:pt x="6281" y="10375"/>
                  <a:pt x="6281" y="10375"/>
                </a:cubicBezTo>
                <a:cubicBezTo>
                  <a:pt x="6218" y="10312"/>
                  <a:pt x="6250" y="10250"/>
                  <a:pt x="6250" y="10187"/>
                </a:cubicBezTo>
                <a:cubicBezTo>
                  <a:pt x="6281" y="10219"/>
                  <a:pt x="6250" y="10250"/>
                  <a:pt x="6281" y="10281"/>
                </a:cubicBezTo>
                <a:cubicBezTo>
                  <a:pt x="6281" y="10312"/>
                  <a:pt x="6312" y="10344"/>
                  <a:pt x="6281" y="10375"/>
                </a:cubicBezTo>
                <a:cubicBezTo>
                  <a:pt x="6281" y="10375"/>
                  <a:pt x="6281" y="10375"/>
                  <a:pt x="6281" y="10375"/>
                </a:cubicBezTo>
                <a:close/>
                <a:moveTo>
                  <a:pt x="6500" y="10719"/>
                </a:moveTo>
                <a:cubicBezTo>
                  <a:pt x="6500" y="10687"/>
                  <a:pt x="6468" y="10687"/>
                  <a:pt x="6500" y="10656"/>
                </a:cubicBezTo>
                <a:cubicBezTo>
                  <a:pt x="6531" y="10687"/>
                  <a:pt x="6562" y="10781"/>
                  <a:pt x="6625" y="10844"/>
                </a:cubicBezTo>
                <a:cubicBezTo>
                  <a:pt x="6656" y="10937"/>
                  <a:pt x="6718" y="10969"/>
                  <a:pt x="6750" y="11031"/>
                </a:cubicBezTo>
                <a:cubicBezTo>
                  <a:pt x="6781" y="11062"/>
                  <a:pt x="6781" y="11094"/>
                  <a:pt x="6781" y="11125"/>
                </a:cubicBezTo>
                <a:cubicBezTo>
                  <a:pt x="6718" y="11062"/>
                  <a:pt x="6687" y="10969"/>
                  <a:pt x="6625" y="10906"/>
                </a:cubicBezTo>
                <a:cubicBezTo>
                  <a:pt x="6593" y="10969"/>
                  <a:pt x="6656" y="11000"/>
                  <a:pt x="6625" y="11031"/>
                </a:cubicBezTo>
                <a:cubicBezTo>
                  <a:pt x="6625" y="11062"/>
                  <a:pt x="6625" y="11094"/>
                  <a:pt x="6625" y="11094"/>
                </a:cubicBezTo>
                <a:cubicBezTo>
                  <a:pt x="6593" y="11094"/>
                  <a:pt x="6593" y="11062"/>
                  <a:pt x="6593" y="11031"/>
                </a:cubicBezTo>
                <a:cubicBezTo>
                  <a:pt x="6593" y="11000"/>
                  <a:pt x="6562" y="10937"/>
                  <a:pt x="6531" y="10906"/>
                </a:cubicBezTo>
                <a:cubicBezTo>
                  <a:pt x="6531" y="10875"/>
                  <a:pt x="6593" y="10781"/>
                  <a:pt x="6500" y="10781"/>
                </a:cubicBezTo>
                <a:cubicBezTo>
                  <a:pt x="6468" y="10781"/>
                  <a:pt x="6468" y="10781"/>
                  <a:pt x="6468" y="10781"/>
                </a:cubicBezTo>
                <a:cubicBezTo>
                  <a:pt x="6468" y="10750"/>
                  <a:pt x="6468" y="10750"/>
                  <a:pt x="6437" y="10750"/>
                </a:cubicBezTo>
                <a:cubicBezTo>
                  <a:pt x="6468" y="10750"/>
                  <a:pt x="6468" y="10750"/>
                  <a:pt x="6468" y="10781"/>
                </a:cubicBezTo>
                <a:cubicBezTo>
                  <a:pt x="6500" y="10781"/>
                  <a:pt x="6500" y="10750"/>
                  <a:pt x="6500" y="10719"/>
                </a:cubicBezTo>
                <a:close/>
                <a:moveTo>
                  <a:pt x="6500" y="10375"/>
                </a:moveTo>
                <a:cubicBezTo>
                  <a:pt x="6500" y="10375"/>
                  <a:pt x="6500" y="10375"/>
                  <a:pt x="6500" y="10375"/>
                </a:cubicBezTo>
                <a:cubicBezTo>
                  <a:pt x="6500" y="10375"/>
                  <a:pt x="6500" y="10375"/>
                  <a:pt x="6500" y="10375"/>
                </a:cubicBezTo>
                <a:cubicBezTo>
                  <a:pt x="6500" y="10375"/>
                  <a:pt x="6500" y="10375"/>
                  <a:pt x="6500" y="10375"/>
                </a:cubicBezTo>
                <a:close/>
                <a:moveTo>
                  <a:pt x="6937" y="10562"/>
                </a:moveTo>
                <a:cubicBezTo>
                  <a:pt x="6968" y="10687"/>
                  <a:pt x="7062" y="10812"/>
                  <a:pt x="7156" y="10937"/>
                </a:cubicBezTo>
                <a:cubicBezTo>
                  <a:pt x="7156" y="10937"/>
                  <a:pt x="7156" y="10937"/>
                  <a:pt x="7156" y="10937"/>
                </a:cubicBezTo>
                <a:cubicBezTo>
                  <a:pt x="7156" y="10937"/>
                  <a:pt x="7156" y="10937"/>
                  <a:pt x="7156" y="10937"/>
                </a:cubicBezTo>
                <a:cubicBezTo>
                  <a:pt x="7156" y="10937"/>
                  <a:pt x="7156" y="10937"/>
                  <a:pt x="7156" y="10937"/>
                </a:cubicBezTo>
                <a:cubicBezTo>
                  <a:pt x="7156" y="10969"/>
                  <a:pt x="7156" y="10969"/>
                  <a:pt x="7156" y="10969"/>
                </a:cubicBezTo>
                <a:cubicBezTo>
                  <a:pt x="7062" y="10906"/>
                  <a:pt x="7031" y="10812"/>
                  <a:pt x="6968" y="10719"/>
                </a:cubicBezTo>
                <a:cubicBezTo>
                  <a:pt x="6937" y="10656"/>
                  <a:pt x="6875" y="10594"/>
                  <a:pt x="6843" y="10531"/>
                </a:cubicBezTo>
                <a:cubicBezTo>
                  <a:pt x="6750" y="10281"/>
                  <a:pt x="6687" y="10031"/>
                  <a:pt x="6718" y="9781"/>
                </a:cubicBezTo>
                <a:cubicBezTo>
                  <a:pt x="6718" y="9875"/>
                  <a:pt x="6750" y="9969"/>
                  <a:pt x="6781" y="10062"/>
                </a:cubicBezTo>
                <a:cubicBezTo>
                  <a:pt x="6781" y="10062"/>
                  <a:pt x="6781" y="10062"/>
                  <a:pt x="6781" y="10062"/>
                </a:cubicBezTo>
                <a:cubicBezTo>
                  <a:pt x="6781" y="10250"/>
                  <a:pt x="6875" y="10406"/>
                  <a:pt x="6937" y="10562"/>
                </a:cubicBezTo>
                <a:close/>
                <a:moveTo>
                  <a:pt x="6812" y="9437"/>
                </a:moveTo>
                <a:cubicBezTo>
                  <a:pt x="6812" y="9437"/>
                  <a:pt x="6812" y="9437"/>
                  <a:pt x="6812" y="9437"/>
                </a:cubicBezTo>
                <a:cubicBezTo>
                  <a:pt x="6812" y="9437"/>
                  <a:pt x="6812" y="9437"/>
                  <a:pt x="6812" y="9437"/>
                </a:cubicBezTo>
                <a:cubicBezTo>
                  <a:pt x="6812" y="9437"/>
                  <a:pt x="6812" y="9437"/>
                  <a:pt x="6812" y="9437"/>
                </a:cubicBezTo>
                <a:close/>
                <a:moveTo>
                  <a:pt x="6875" y="9375"/>
                </a:moveTo>
                <a:cubicBezTo>
                  <a:pt x="6875" y="9375"/>
                  <a:pt x="6875" y="9375"/>
                  <a:pt x="6875" y="9375"/>
                </a:cubicBezTo>
                <a:cubicBezTo>
                  <a:pt x="6875" y="9375"/>
                  <a:pt x="6875" y="9375"/>
                  <a:pt x="6875" y="9375"/>
                </a:cubicBezTo>
                <a:cubicBezTo>
                  <a:pt x="6875" y="9375"/>
                  <a:pt x="6906" y="9375"/>
                  <a:pt x="6906" y="9375"/>
                </a:cubicBezTo>
                <a:cubicBezTo>
                  <a:pt x="6906" y="9375"/>
                  <a:pt x="6875" y="9375"/>
                  <a:pt x="6875" y="9375"/>
                </a:cubicBezTo>
                <a:cubicBezTo>
                  <a:pt x="6875" y="9406"/>
                  <a:pt x="6875" y="9406"/>
                  <a:pt x="6843" y="9406"/>
                </a:cubicBezTo>
                <a:cubicBezTo>
                  <a:pt x="6875" y="9406"/>
                  <a:pt x="6875" y="9406"/>
                  <a:pt x="6875" y="9375"/>
                </a:cubicBezTo>
                <a:cubicBezTo>
                  <a:pt x="6875" y="9375"/>
                  <a:pt x="6875" y="9375"/>
                  <a:pt x="6875" y="9375"/>
                </a:cubicBezTo>
                <a:close/>
                <a:moveTo>
                  <a:pt x="6968" y="8906"/>
                </a:moveTo>
                <a:cubicBezTo>
                  <a:pt x="7000" y="8937"/>
                  <a:pt x="7000" y="8875"/>
                  <a:pt x="7031" y="8906"/>
                </a:cubicBezTo>
                <a:cubicBezTo>
                  <a:pt x="7031" y="8937"/>
                  <a:pt x="7031" y="8937"/>
                  <a:pt x="7000" y="8969"/>
                </a:cubicBezTo>
                <a:cubicBezTo>
                  <a:pt x="7000" y="8969"/>
                  <a:pt x="6968" y="9000"/>
                  <a:pt x="6937" y="8969"/>
                </a:cubicBezTo>
                <a:cubicBezTo>
                  <a:pt x="6937" y="8969"/>
                  <a:pt x="6906" y="9000"/>
                  <a:pt x="6875" y="9031"/>
                </a:cubicBezTo>
                <a:cubicBezTo>
                  <a:pt x="6906" y="9000"/>
                  <a:pt x="6937" y="8969"/>
                  <a:pt x="6937" y="8969"/>
                </a:cubicBezTo>
                <a:cubicBezTo>
                  <a:pt x="6968" y="8937"/>
                  <a:pt x="6968" y="8937"/>
                  <a:pt x="6968" y="8906"/>
                </a:cubicBezTo>
                <a:close/>
                <a:moveTo>
                  <a:pt x="7125" y="9031"/>
                </a:moveTo>
                <a:cubicBezTo>
                  <a:pt x="7125" y="9031"/>
                  <a:pt x="7125" y="9000"/>
                  <a:pt x="7156" y="8969"/>
                </a:cubicBezTo>
                <a:cubicBezTo>
                  <a:pt x="7156" y="8969"/>
                  <a:pt x="7156" y="8969"/>
                  <a:pt x="7156" y="8969"/>
                </a:cubicBezTo>
                <a:cubicBezTo>
                  <a:pt x="7125" y="9000"/>
                  <a:pt x="7125" y="9031"/>
                  <a:pt x="7125" y="9031"/>
                </a:cubicBezTo>
                <a:close/>
                <a:moveTo>
                  <a:pt x="7250" y="8719"/>
                </a:moveTo>
                <a:cubicBezTo>
                  <a:pt x="7250" y="8719"/>
                  <a:pt x="7250" y="8719"/>
                  <a:pt x="7250" y="8719"/>
                </a:cubicBezTo>
                <a:cubicBezTo>
                  <a:pt x="7250" y="8719"/>
                  <a:pt x="7250" y="8719"/>
                  <a:pt x="7250" y="8719"/>
                </a:cubicBezTo>
                <a:close/>
                <a:moveTo>
                  <a:pt x="7281" y="10812"/>
                </a:moveTo>
                <a:cubicBezTo>
                  <a:pt x="7250" y="10812"/>
                  <a:pt x="7250" y="10781"/>
                  <a:pt x="7250" y="10781"/>
                </a:cubicBezTo>
                <a:cubicBezTo>
                  <a:pt x="7250" y="10781"/>
                  <a:pt x="7250" y="10781"/>
                  <a:pt x="7250" y="10781"/>
                </a:cubicBezTo>
                <a:cubicBezTo>
                  <a:pt x="7250" y="10781"/>
                  <a:pt x="7250" y="10812"/>
                  <a:pt x="7281" y="10812"/>
                </a:cubicBezTo>
                <a:close/>
                <a:moveTo>
                  <a:pt x="7250" y="11062"/>
                </a:moveTo>
                <a:cubicBezTo>
                  <a:pt x="7250" y="11031"/>
                  <a:pt x="7218" y="11000"/>
                  <a:pt x="7218" y="11000"/>
                </a:cubicBezTo>
                <a:cubicBezTo>
                  <a:pt x="7218" y="11000"/>
                  <a:pt x="7250" y="11031"/>
                  <a:pt x="7250" y="11062"/>
                </a:cubicBezTo>
                <a:close/>
                <a:moveTo>
                  <a:pt x="7343" y="11719"/>
                </a:moveTo>
                <a:cubicBezTo>
                  <a:pt x="7343" y="11719"/>
                  <a:pt x="7343" y="11719"/>
                  <a:pt x="7312" y="11719"/>
                </a:cubicBezTo>
                <a:cubicBezTo>
                  <a:pt x="7281" y="11625"/>
                  <a:pt x="7218" y="11562"/>
                  <a:pt x="7156" y="11469"/>
                </a:cubicBezTo>
                <a:cubicBezTo>
                  <a:pt x="7125" y="11437"/>
                  <a:pt x="7125" y="11437"/>
                  <a:pt x="7093" y="11437"/>
                </a:cubicBezTo>
                <a:cubicBezTo>
                  <a:pt x="7093" y="11437"/>
                  <a:pt x="7093" y="11437"/>
                  <a:pt x="7093" y="11437"/>
                </a:cubicBezTo>
                <a:cubicBezTo>
                  <a:pt x="7093" y="11437"/>
                  <a:pt x="7093" y="11437"/>
                  <a:pt x="7093" y="11437"/>
                </a:cubicBezTo>
                <a:cubicBezTo>
                  <a:pt x="7093" y="11437"/>
                  <a:pt x="7093" y="11437"/>
                  <a:pt x="7093" y="11437"/>
                </a:cubicBezTo>
                <a:cubicBezTo>
                  <a:pt x="7093" y="11375"/>
                  <a:pt x="7062" y="11344"/>
                  <a:pt x="7000" y="11344"/>
                </a:cubicBezTo>
                <a:cubicBezTo>
                  <a:pt x="7031" y="11312"/>
                  <a:pt x="7031" y="11312"/>
                  <a:pt x="7000" y="11312"/>
                </a:cubicBezTo>
                <a:cubicBezTo>
                  <a:pt x="7000" y="11312"/>
                  <a:pt x="7000" y="11312"/>
                  <a:pt x="7000" y="11312"/>
                </a:cubicBezTo>
                <a:cubicBezTo>
                  <a:pt x="7000" y="11312"/>
                  <a:pt x="7000" y="11312"/>
                  <a:pt x="7000" y="11312"/>
                </a:cubicBezTo>
                <a:cubicBezTo>
                  <a:pt x="7000" y="11281"/>
                  <a:pt x="6968" y="11250"/>
                  <a:pt x="6968" y="11250"/>
                </a:cubicBezTo>
                <a:cubicBezTo>
                  <a:pt x="6968" y="11250"/>
                  <a:pt x="6968" y="11250"/>
                  <a:pt x="6968" y="11250"/>
                </a:cubicBezTo>
                <a:cubicBezTo>
                  <a:pt x="6968" y="11250"/>
                  <a:pt x="6968" y="11250"/>
                  <a:pt x="6968" y="11250"/>
                </a:cubicBezTo>
                <a:cubicBezTo>
                  <a:pt x="6968" y="11250"/>
                  <a:pt x="7000" y="11250"/>
                  <a:pt x="7000" y="11250"/>
                </a:cubicBezTo>
                <a:cubicBezTo>
                  <a:pt x="7125" y="11375"/>
                  <a:pt x="7250" y="11531"/>
                  <a:pt x="7343" y="11719"/>
                </a:cubicBezTo>
                <a:close/>
                <a:moveTo>
                  <a:pt x="7281" y="10844"/>
                </a:moveTo>
                <a:cubicBezTo>
                  <a:pt x="7281" y="10844"/>
                  <a:pt x="7281" y="10844"/>
                  <a:pt x="7281" y="10844"/>
                </a:cubicBezTo>
                <a:cubicBezTo>
                  <a:pt x="7281" y="10844"/>
                  <a:pt x="7312" y="10844"/>
                  <a:pt x="7312" y="10844"/>
                </a:cubicBezTo>
                <a:cubicBezTo>
                  <a:pt x="7312" y="10844"/>
                  <a:pt x="7281" y="10844"/>
                  <a:pt x="7281" y="10844"/>
                </a:cubicBezTo>
                <a:close/>
                <a:moveTo>
                  <a:pt x="7312" y="10156"/>
                </a:moveTo>
                <a:cubicBezTo>
                  <a:pt x="7343" y="10156"/>
                  <a:pt x="7343" y="10156"/>
                  <a:pt x="7343" y="10187"/>
                </a:cubicBezTo>
                <a:cubicBezTo>
                  <a:pt x="7343" y="10187"/>
                  <a:pt x="7343" y="10187"/>
                  <a:pt x="7343" y="10187"/>
                </a:cubicBezTo>
                <a:cubicBezTo>
                  <a:pt x="7343" y="10156"/>
                  <a:pt x="7343" y="10156"/>
                  <a:pt x="7312" y="10156"/>
                </a:cubicBezTo>
                <a:close/>
                <a:moveTo>
                  <a:pt x="7187" y="11594"/>
                </a:moveTo>
                <a:cubicBezTo>
                  <a:pt x="7156" y="11594"/>
                  <a:pt x="7156" y="11594"/>
                  <a:pt x="7156" y="11594"/>
                </a:cubicBezTo>
                <a:cubicBezTo>
                  <a:pt x="7156" y="11594"/>
                  <a:pt x="7156" y="11594"/>
                  <a:pt x="7156" y="11594"/>
                </a:cubicBezTo>
                <a:cubicBezTo>
                  <a:pt x="7156" y="11594"/>
                  <a:pt x="7156" y="11594"/>
                  <a:pt x="7156" y="11594"/>
                </a:cubicBezTo>
                <a:cubicBezTo>
                  <a:pt x="7156" y="11594"/>
                  <a:pt x="7156" y="11594"/>
                  <a:pt x="7187" y="11562"/>
                </a:cubicBezTo>
                <a:cubicBezTo>
                  <a:pt x="7187" y="11562"/>
                  <a:pt x="7187" y="11562"/>
                  <a:pt x="7187" y="11562"/>
                </a:cubicBezTo>
                <a:cubicBezTo>
                  <a:pt x="7156" y="11594"/>
                  <a:pt x="7156" y="11594"/>
                  <a:pt x="7156" y="11594"/>
                </a:cubicBezTo>
                <a:cubicBezTo>
                  <a:pt x="7156" y="11594"/>
                  <a:pt x="7156" y="11594"/>
                  <a:pt x="7187" y="11594"/>
                </a:cubicBezTo>
                <a:close/>
                <a:moveTo>
                  <a:pt x="7000" y="11344"/>
                </a:moveTo>
                <a:cubicBezTo>
                  <a:pt x="7000" y="11344"/>
                  <a:pt x="7000" y="11344"/>
                  <a:pt x="7000" y="11344"/>
                </a:cubicBezTo>
                <a:cubicBezTo>
                  <a:pt x="7000" y="11312"/>
                  <a:pt x="7000" y="11312"/>
                  <a:pt x="7000" y="11312"/>
                </a:cubicBezTo>
                <a:cubicBezTo>
                  <a:pt x="7000" y="11312"/>
                  <a:pt x="7000" y="11312"/>
                  <a:pt x="7000" y="11344"/>
                </a:cubicBezTo>
                <a:close/>
                <a:moveTo>
                  <a:pt x="7156" y="11219"/>
                </a:moveTo>
                <a:cubicBezTo>
                  <a:pt x="7156" y="11219"/>
                  <a:pt x="7156" y="11219"/>
                  <a:pt x="7156" y="11219"/>
                </a:cubicBezTo>
                <a:cubicBezTo>
                  <a:pt x="7156" y="11219"/>
                  <a:pt x="7156" y="11219"/>
                  <a:pt x="7156" y="11219"/>
                </a:cubicBezTo>
                <a:cubicBezTo>
                  <a:pt x="7156" y="11219"/>
                  <a:pt x="7156" y="11219"/>
                  <a:pt x="7156" y="11219"/>
                </a:cubicBezTo>
                <a:close/>
                <a:moveTo>
                  <a:pt x="7156" y="8969"/>
                </a:moveTo>
                <a:cubicBezTo>
                  <a:pt x="7156" y="8969"/>
                  <a:pt x="7156" y="8969"/>
                  <a:pt x="7156" y="8969"/>
                </a:cubicBezTo>
                <a:cubicBezTo>
                  <a:pt x="7156" y="8969"/>
                  <a:pt x="7156" y="8969"/>
                  <a:pt x="7187" y="8969"/>
                </a:cubicBezTo>
                <a:cubicBezTo>
                  <a:pt x="7156" y="8969"/>
                  <a:pt x="7156" y="8969"/>
                  <a:pt x="7156" y="8969"/>
                </a:cubicBezTo>
                <a:close/>
                <a:moveTo>
                  <a:pt x="6875" y="10687"/>
                </a:moveTo>
                <a:cubicBezTo>
                  <a:pt x="6875" y="10687"/>
                  <a:pt x="6843" y="10719"/>
                  <a:pt x="6843" y="10719"/>
                </a:cubicBezTo>
                <a:cubicBezTo>
                  <a:pt x="6812" y="10656"/>
                  <a:pt x="6781" y="10562"/>
                  <a:pt x="6750" y="10500"/>
                </a:cubicBezTo>
                <a:cubicBezTo>
                  <a:pt x="6812" y="10500"/>
                  <a:pt x="6843" y="10531"/>
                  <a:pt x="6875" y="10687"/>
                </a:cubicBezTo>
                <a:close/>
                <a:moveTo>
                  <a:pt x="6968" y="11375"/>
                </a:moveTo>
                <a:cubicBezTo>
                  <a:pt x="6968" y="11375"/>
                  <a:pt x="6968" y="11375"/>
                  <a:pt x="6968" y="11375"/>
                </a:cubicBezTo>
                <a:cubicBezTo>
                  <a:pt x="7000" y="11406"/>
                  <a:pt x="7000" y="11469"/>
                  <a:pt x="7062" y="11500"/>
                </a:cubicBezTo>
                <a:cubicBezTo>
                  <a:pt x="7062" y="11500"/>
                  <a:pt x="7062" y="11500"/>
                  <a:pt x="7062" y="11500"/>
                </a:cubicBezTo>
                <a:cubicBezTo>
                  <a:pt x="7093" y="11469"/>
                  <a:pt x="7093" y="11531"/>
                  <a:pt x="7125" y="11531"/>
                </a:cubicBezTo>
                <a:cubicBezTo>
                  <a:pt x="7125" y="11531"/>
                  <a:pt x="7156" y="11531"/>
                  <a:pt x="7156" y="11531"/>
                </a:cubicBezTo>
                <a:cubicBezTo>
                  <a:pt x="7156" y="11500"/>
                  <a:pt x="7125" y="11500"/>
                  <a:pt x="7125" y="11469"/>
                </a:cubicBezTo>
                <a:cubicBezTo>
                  <a:pt x="7125" y="11500"/>
                  <a:pt x="7156" y="11500"/>
                  <a:pt x="7156" y="11531"/>
                </a:cubicBezTo>
                <a:cubicBezTo>
                  <a:pt x="7156" y="11531"/>
                  <a:pt x="7156" y="11562"/>
                  <a:pt x="7156" y="11562"/>
                </a:cubicBezTo>
                <a:cubicBezTo>
                  <a:pt x="7156" y="11562"/>
                  <a:pt x="7156" y="11531"/>
                  <a:pt x="7156" y="11531"/>
                </a:cubicBezTo>
                <a:cubicBezTo>
                  <a:pt x="7156" y="11531"/>
                  <a:pt x="7125" y="11531"/>
                  <a:pt x="7125" y="11531"/>
                </a:cubicBezTo>
                <a:cubicBezTo>
                  <a:pt x="7125" y="11531"/>
                  <a:pt x="7125" y="11531"/>
                  <a:pt x="7125" y="11531"/>
                </a:cubicBezTo>
                <a:cubicBezTo>
                  <a:pt x="7093" y="11531"/>
                  <a:pt x="7093" y="11469"/>
                  <a:pt x="7062" y="11500"/>
                </a:cubicBezTo>
                <a:cubicBezTo>
                  <a:pt x="7093" y="11594"/>
                  <a:pt x="7156" y="11656"/>
                  <a:pt x="7218" y="11719"/>
                </a:cubicBezTo>
                <a:cubicBezTo>
                  <a:pt x="7375" y="11969"/>
                  <a:pt x="7468" y="12219"/>
                  <a:pt x="7437" y="12531"/>
                </a:cubicBezTo>
                <a:cubicBezTo>
                  <a:pt x="7437" y="12531"/>
                  <a:pt x="7437" y="12531"/>
                  <a:pt x="7406" y="12531"/>
                </a:cubicBezTo>
                <a:cubicBezTo>
                  <a:pt x="7406" y="12500"/>
                  <a:pt x="7406" y="12469"/>
                  <a:pt x="7406" y="12406"/>
                </a:cubicBezTo>
                <a:cubicBezTo>
                  <a:pt x="7406" y="12344"/>
                  <a:pt x="7406" y="12250"/>
                  <a:pt x="7375" y="12187"/>
                </a:cubicBezTo>
                <a:cubicBezTo>
                  <a:pt x="7343" y="12031"/>
                  <a:pt x="7250" y="11875"/>
                  <a:pt x="7156" y="11719"/>
                </a:cubicBezTo>
                <a:cubicBezTo>
                  <a:pt x="7125" y="11656"/>
                  <a:pt x="7062" y="11594"/>
                  <a:pt x="7000" y="11531"/>
                </a:cubicBezTo>
                <a:cubicBezTo>
                  <a:pt x="7000" y="11469"/>
                  <a:pt x="6968" y="11437"/>
                  <a:pt x="6906" y="11406"/>
                </a:cubicBezTo>
                <a:cubicBezTo>
                  <a:pt x="6906" y="11469"/>
                  <a:pt x="6968" y="11500"/>
                  <a:pt x="7000" y="11531"/>
                </a:cubicBezTo>
                <a:cubicBezTo>
                  <a:pt x="7062" y="11625"/>
                  <a:pt x="7125" y="11719"/>
                  <a:pt x="7187" y="11812"/>
                </a:cubicBezTo>
                <a:cubicBezTo>
                  <a:pt x="7281" y="12000"/>
                  <a:pt x="7375" y="12187"/>
                  <a:pt x="7343" y="12437"/>
                </a:cubicBezTo>
                <a:cubicBezTo>
                  <a:pt x="7343" y="12437"/>
                  <a:pt x="7343" y="12437"/>
                  <a:pt x="7312" y="12437"/>
                </a:cubicBezTo>
                <a:cubicBezTo>
                  <a:pt x="7312" y="12219"/>
                  <a:pt x="7250" y="12031"/>
                  <a:pt x="7125" y="11844"/>
                </a:cubicBezTo>
                <a:cubicBezTo>
                  <a:pt x="7062" y="11719"/>
                  <a:pt x="7000" y="11625"/>
                  <a:pt x="6937" y="11531"/>
                </a:cubicBezTo>
                <a:cubicBezTo>
                  <a:pt x="6937" y="11500"/>
                  <a:pt x="6937" y="11500"/>
                  <a:pt x="6906" y="11500"/>
                </a:cubicBezTo>
                <a:cubicBezTo>
                  <a:pt x="6875" y="11500"/>
                  <a:pt x="6875" y="11500"/>
                  <a:pt x="6875" y="11469"/>
                </a:cubicBezTo>
                <a:cubicBezTo>
                  <a:pt x="6843" y="11469"/>
                  <a:pt x="6843" y="11469"/>
                  <a:pt x="6843" y="11437"/>
                </a:cubicBezTo>
                <a:cubicBezTo>
                  <a:pt x="6812" y="11437"/>
                  <a:pt x="6812" y="11406"/>
                  <a:pt x="6812" y="11375"/>
                </a:cubicBezTo>
                <a:cubicBezTo>
                  <a:pt x="6781" y="11375"/>
                  <a:pt x="6781" y="11375"/>
                  <a:pt x="6781" y="11375"/>
                </a:cubicBezTo>
                <a:cubicBezTo>
                  <a:pt x="6781" y="11344"/>
                  <a:pt x="6781" y="11344"/>
                  <a:pt x="6781" y="11344"/>
                </a:cubicBezTo>
                <a:cubicBezTo>
                  <a:pt x="6812" y="11344"/>
                  <a:pt x="6812" y="11375"/>
                  <a:pt x="6812" y="11375"/>
                </a:cubicBezTo>
                <a:lnTo>
                  <a:pt x="6812" y="11375"/>
                </a:lnTo>
                <a:cubicBezTo>
                  <a:pt x="6843" y="11406"/>
                  <a:pt x="6843" y="11406"/>
                  <a:pt x="6875" y="11437"/>
                </a:cubicBezTo>
                <a:cubicBezTo>
                  <a:pt x="6875" y="11437"/>
                  <a:pt x="6875" y="11469"/>
                  <a:pt x="6875" y="11469"/>
                </a:cubicBezTo>
                <a:cubicBezTo>
                  <a:pt x="6875" y="11469"/>
                  <a:pt x="6906" y="11469"/>
                  <a:pt x="6906" y="11500"/>
                </a:cubicBezTo>
                <a:cubicBezTo>
                  <a:pt x="6875" y="11531"/>
                  <a:pt x="6937" y="11562"/>
                  <a:pt x="6937" y="11594"/>
                </a:cubicBezTo>
                <a:cubicBezTo>
                  <a:pt x="6906" y="11594"/>
                  <a:pt x="6875" y="11594"/>
                  <a:pt x="6906" y="11625"/>
                </a:cubicBezTo>
                <a:cubicBezTo>
                  <a:pt x="6937" y="11687"/>
                  <a:pt x="6968" y="11750"/>
                  <a:pt x="6968" y="11812"/>
                </a:cubicBezTo>
                <a:cubicBezTo>
                  <a:pt x="7000" y="11844"/>
                  <a:pt x="7000" y="11875"/>
                  <a:pt x="6968" y="11875"/>
                </a:cubicBezTo>
                <a:cubicBezTo>
                  <a:pt x="6937" y="11750"/>
                  <a:pt x="6906" y="11625"/>
                  <a:pt x="6812" y="11500"/>
                </a:cubicBezTo>
                <a:cubicBezTo>
                  <a:pt x="6781" y="11437"/>
                  <a:pt x="6750" y="11375"/>
                  <a:pt x="6687" y="11344"/>
                </a:cubicBezTo>
                <a:cubicBezTo>
                  <a:pt x="6687" y="11312"/>
                  <a:pt x="6656" y="11281"/>
                  <a:pt x="6656" y="11250"/>
                </a:cubicBezTo>
                <a:cubicBezTo>
                  <a:pt x="6625" y="11250"/>
                  <a:pt x="6625" y="11219"/>
                  <a:pt x="6625" y="11187"/>
                </a:cubicBezTo>
                <a:cubicBezTo>
                  <a:pt x="6625" y="11187"/>
                  <a:pt x="6625" y="11187"/>
                  <a:pt x="6625" y="11187"/>
                </a:cubicBezTo>
                <a:cubicBezTo>
                  <a:pt x="6656" y="11219"/>
                  <a:pt x="6656" y="11219"/>
                  <a:pt x="6687" y="11250"/>
                </a:cubicBezTo>
                <a:cubicBezTo>
                  <a:pt x="6687" y="11250"/>
                  <a:pt x="6750" y="11281"/>
                  <a:pt x="6718" y="11219"/>
                </a:cubicBezTo>
                <a:cubicBezTo>
                  <a:pt x="6687" y="11187"/>
                  <a:pt x="6687" y="11187"/>
                  <a:pt x="6687" y="11156"/>
                </a:cubicBezTo>
                <a:cubicBezTo>
                  <a:pt x="6656" y="11156"/>
                  <a:pt x="6656" y="11156"/>
                  <a:pt x="6656" y="11156"/>
                </a:cubicBezTo>
                <a:cubicBezTo>
                  <a:pt x="6656" y="11156"/>
                  <a:pt x="6656" y="11156"/>
                  <a:pt x="6687" y="11156"/>
                </a:cubicBezTo>
                <a:cubicBezTo>
                  <a:pt x="6687" y="11156"/>
                  <a:pt x="6687" y="11156"/>
                  <a:pt x="6687" y="11156"/>
                </a:cubicBezTo>
                <a:cubicBezTo>
                  <a:pt x="6687" y="11156"/>
                  <a:pt x="6687" y="11156"/>
                  <a:pt x="6687" y="11156"/>
                </a:cubicBezTo>
                <a:cubicBezTo>
                  <a:pt x="6687" y="11156"/>
                  <a:pt x="6718" y="11156"/>
                  <a:pt x="6718" y="11156"/>
                </a:cubicBezTo>
                <a:cubicBezTo>
                  <a:pt x="6718" y="11219"/>
                  <a:pt x="6781" y="11281"/>
                  <a:pt x="6812" y="11312"/>
                </a:cubicBezTo>
                <a:cubicBezTo>
                  <a:pt x="6843" y="11344"/>
                  <a:pt x="6875" y="11375"/>
                  <a:pt x="6906" y="11406"/>
                </a:cubicBezTo>
                <a:cubicBezTo>
                  <a:pt x="6875" y="11344"/>
                  <a:pt x="6875" y="11312"/>
                  <a:pt x="6812" y="11312"/>
                </a:cubicBezTo>
                <a:cubicBezTo>
                  <a:pt x="6812" y="11281"/>
                  <a:pt x="6812" y="11281"/>
                  <a:pt x="6812" y="11250"/>
                </a:cubicBezTo>
                <a:cubicBezTo>
                  <a:pt x="6875" y="11281"/>
                  <a:pt x="6906" y="11344"/>
                  <a:pt x="6968" y="11375"/>
                </a:cubicBezTo>
                <a:close/>
                <a:moveTo>
                  <a:pt x="7468" y="12469"/>
                </a:moveTo>
                <a:cubicBezTo>
                  <a:pt x="7500" y="12406"/>
                  <a:pt x="7500" y="12375"/>
                  <a:pt x="7500" y="12312"/>
                </a:cubicBezTo>
                <a:cubicBezTo>
                  <a:pt x="7468" y="12250"/>
                  <a:pt x="7468" y="12187"/>
                  <a:pt x="7437" y="12094"/>
                </a:cubicBezTo>
                <a:cubicBezTo>
                  <a:pt x="7437" y="12062"/>
                  <a:pt x="7468" y="12062"/>
                  <a:pt x="7468" y="12000"/>
                </a:cubicBezTo>
                <a:cubicBezTo>
                  <a:pt x="7500" y="12125"/>
                  <a:pt x="7531" y="12219"/>
                  <a:pt x="7500" y="12312"/>
                </a:cubicBezTo>
                <a:cubicBezTo>
                  <a:pt x="7500" y="12312"/>
                  <a:pt x="7500" y="12312"/>
                  <a:pt x="7500" y="12312"/>
                </a:cubicBezTo>
                <a:cubicBezTo>
                  <a:pt x="7500" y="12375"/>
                  <a:pt x="7500" y="12406"/>
                  <a:pt x="7468" y="12469"/>
                </a:cubicBezTo>
                <a:close/>
                <a:moveTo>
                  <a:pt x="7343" y="14062"/>
                </a:moveTo>
                <a:cubicBezTo>
                  <a:pt x="7406" y="14156"/>
                  <a:pt x="7406" y="14250"/>
                  <a:pt x="7343" y="14344"/>
                </a:cubicBezTo>
                <a:cubicBezTo>
                  <a:pt x="7343" y="14344"/>
                  <a:pt x="7343" y="14375"/>
                  <a:pt x="7343" y="14375"/>
                </a:cubicBezTo>
                <a:cubicBezTo>
                  <a:pt x="7343" y="14375"/>
                  <a:pt x="7343" y="14375"/>
                  <a:pt x="7343" y="14375"/>
                </a:cubicBezTo>
                <a:cubicBezTo>
                  <a:pt x="7343" y="14375"/>
                  <a:pt x="7343" y="14375"/>
                  <a:pt x="7343" y="14375"/>
                </a:cubicBezTo>
                <a:cubicBezTo>
                  <a:pt x="7343" y="14375"/>
                  <a:pt x="7343" y="14375"/>
                  <a:pt x="7343" y="14375"/>
                </a:cubicBezTo>
                <a:cubicBezTo>
                  <a:pt x="7281" y="14375"/>
                  <a:pt x="7281" y="14437"/>
                  <a:pt x="7250" y="14437"/>
                </a:cubicBezTo>
                <a:cubicBezTo>
                  <a:pt x="7250" y="14437"/>
                  <a:pt x="7250" y="14437"/>
                  <a:pt x="7250" y="14437"/>
                </a:cubicBezTo>
                <a:cubicBezTo>
                  <a:pt x="7250" y="14437"/>
                  <a:pt x="7250" y="14406"/>
                  <a:pt x="7250" y="14406"/>
                </a:cubicBezTo>
                <a:cubicBezTo>
                  <a:pt x="7375" y="14312"/>
                  <a:pt x="7375" y="14187"/>
                  <a:pt x="7343" y="14062"/>
                </a:cubicBezTo>
                <a:close/>
                <a:moveTo>
                  <a:pt x="7406" y="14375"/>
                </a:moveTo>
                <a:cubicBezTo>
                  <a:pt x="7375" y="14375"/>
                  <a:pt x="7375" y="14406"/>
                  <a:pt x="7343" y="14406"/>
                </a:cubicBezTo>
                <a:cubicBezTo>
                  <a:pt x="7375" y="14406"/>
                  <a:pt x="7375" y="14375"/>
                  <a:pt x="7406" y="14375"/>
                </a:cubicBezTo>
                <a:close/>
                <a:moveTo>
                  <a:pt x="6718" y="13250"/>
                </a:moveTo>
                <a:cubicBezTo>
                  <a:pt x="6687" y="13344"/>
                  <a:pt x="6656" y="13406"/>
                  <a:pt x="6593" y="13437"/>
                </a:cubicBezTo>
                <a:cubicBezTo>
                  <a:pt x="6593" y="13469"/>
                  <a:pt x="6562" y="13469"/>
                  <a:pt x="6562" y="13500"/>
                </a:cubicBezTo>
                <a:cubicBezTo>
                  <a:pt x="6593" y="13531"/>
                  <a:pt x="6625" y="13469"/>
                  <a:pt x="6625" y="13531"/>
                </a:cubicBezTo>
                <a:cubicBezTo>
                  <a:pt x="6625" y="13531"/>
                  <a:pt x="6625" y="13562"/>
                  <a:pt x="6625" y="13594"/>
                </a:cubicBezTo>
                <a:cubicBezTo>
                  <a:pt x="6625" y="13625"/>
                  <a:pt x="6593" y="13625"/>
                  <a:pt x="6562" y="13625"/>
                </a:cubicBezTo>
                <a:cubicBezTo>
                  <a:pt x="6500" y="13594"/>
                  <a:pt x="6531" y="13656"/>
                  <a:pt x="6468" y="13656"/>
                </a:cubicBezTo>
                <a:cubicBezTo>
                  <a:pt x="6468" y="13625"/>
                  <a:pt x="6500" y="13594"/>
                  <a:pt x="6500" y="13562"/>
                </a:cubicBezTo>
                <a:cubicBezTo>
                  <a:pt x="6562" y="13500"/>
                  <a:pt x="6562" y="13406"/>
                  <a:pt x="6625" y="13344"/>
                </a:cubicBezTo>
                <a:cubicBezTo>
                  <a:pt x="6625" y="13344"/>
                  <a:pt x="6625" y="13344"/>
                  <a:pt x="6625" y="13344"/>
                </a:cubicBezTo>
                <a:cubicBezTo>
                  <a:pt x="6625" y="13312"/>
                  <a:pt x="6656" y="13281"/>
                  <a:pt x="6687" y="13250"/>
                </a:cubicBezTo>
                <a:cubicBezTo>
                  <a:pt x="6687" y="13250"/>
                  <a:pt x="6687" y="13250"/>
                  <a:pt x="6687" y="13250"/>
                </a:cubicBezTo>
                <a:cubicBezTo>
                  <a:pt x="6687" y="13250"/>
                  <a:pt x="6687" y="13250"/>
                  <a:pt x="6718" y="13250"/>
                </a:cubicBezTo>
                <a:cubicBezTo>
                  <a:pt x="6718" y="13250"/>
                  <a:pt x="6718" y="13250"/>
                  <a:pt x="6750" y="13250"/>
                </a:cubicBezTo>
                <a:cubicBezTo>
                  <a:pt x="6718" y="13250"/>
                  <a:pt x="6718" y="13250"/>
                  <a:pt x="6718" y="13250"/>
                </a:cubicBezTo>
                <a:close/>
                <a:moveTo>
                  <a:pt x="6750" y="14031"/>
                </a:moveTo>
                <a:cubicBezTo>
                  <a:pt x="6750" y="14031"/>
                  <a:pt x="6750" y="14031"/>
                  <a:pt x="6750" y="14031"/>
                </a:cubicBezTo>
                <a:cubicBezTo>
                  <a:pt x="6718" y="14031"/>
                  <a:pt x="6718" y="14000"/>
                  <a:pt x="6718" y="14000"/>
                </a:cubicBezTo>
                <a:cubicBezTo>
                  <a:pt x="6718" y="14000"/>
                  <a:pt x="6718" y="14031"/>
                  <a:pt x="6750" y="14031"/>
                </a:cubicBezTo>
                <a:close/>
                <a:moveTo>
                  <a:pt x="6656" y="14125"/>
                </a:moveTo>
                <a:cubicBezTo>
                  <a:pt x="6656" y="14094"/>
                  <a:pt x="6656" y="14031"/>
                  <a:pt x="6687" y="13969"/>
                </a:cubicBezTo>
                <a:cubicBezTo>
                  <a:pt x="6687" y="13937"/>
                  <a:pt x="6687" y="13937"/>
                  <a:pt x="6687" y="13906"/>
                </a:cubicBezTo>
                <a:cubicBezTo>
                  <a:pt x="6687" y="13937"/>
                  <a:pt x="6687" y="13937"/>
                  <a:pt x="6687" y="13969"/>
                </a:cubicBezTo>
                <a:cubicBezTo>
                  <a:pt x="6656" y="14031"/>
                  <a:pt x="6656" y="14094"/>
                  <a:pt x="6656" y="14125"/>
                </a:cubicBezTo>
                <a:close/>
                <a:moveTo>
                  <a:pt x="6656" y="14781"/>
                </a:moveTo>
                <a:cubicBezTo>
                  <a:pt x="6656" y="14781"/>
                  <a:pt x="6656" y="14781"/>
                  <a:pt x="6656" y="14781"/>
                </a:cubicBezTo>
                <a:cubicBezTo>
                  <a:pt x="6656" y="14781"/>
                  <a:pt x="6656" y="14781"/>
                  <a:pt x="6656" y="14781"/>
                </a:cubicBezTo>
                <a:close/>
                <a:moveTo>
                  <a:pt x="6125" y="14406"/>
                </a:moveTo>
                <a:cubicBezTo>
                  <a:pt x="6156" y="14406"/>
                  <a:pt x="6187" y="14437"/>
                  <a:pt x="6218" y="14469"/>
                </a:cubicBezTo>
                <a:cubicBezTo>
                  <a:pt x="6218" y="14469"/>
                  <a:pt x="6218" y="14469"/>
                  <a:pt x="6218" y="14469"/>
                </a:cubicBezTo>
                <a:cubicBezTo>
                  <a:pt x="6187" y="14469"/>
                  <a:pt x="6125" y="14469"/>
                  <a:pt x="6093" y="14406"/>
                </a:cubicBezTo>
                <a:cubicBezTo>
                  <a:pt x="6125" y="14406"/>
                  <a:pt x="6125" y="14406"/>
                  <a:pt x="6125" y="14406"/>
                </a:cubicBezTo>
                <a:close/>
                <a:moveTo>
                  <a:pt x="6093" y="14219"/>
                </a:moveTo>
                <a:cubicBezTo>
                  <a:pt x="6093" y="14219"/>
                  <a:pt x="6125" y="14250"/>
                  <a:pt x="6125" y="14250"/>
                </a:cubicBezTo>
                <a:cubicBezTo>
                  <a:pt x="6125" y="14250"/>
                  <a:pt x="6125" y="14250"/>
                  <a:pt x="6125" y="14250"/>
                </a:cubicBezTo>
                <a:cubicBezTo>
                  <a:pt x="6125" y="14250"/>
                  <a:pt x="6093" y="14219"/>
                  <a:pt x="6093" y="14219"/>
                </a:cubicBezTo>
                <a:close/>
                <a:moveTo>
                  <a:pt x="6156" y="14250"/>
                </a:moveTo>
                <a:cubicBezTo>
                  <a:pt x="6156" y="14250"/>
                  <a:pt x="6125" y="14250"/>
                  <a:pt x="6125" y="14250"/>
                </a:cubicBezTo>
                <a:cubicBezTo>
                  <a:pt x="6125" y="14219"/>
                  <a:pt x="6093" y="14187"/>
                  <a:pt x="6093" y="14156"/>
                </a:cubicBezTo>
                <a:cubicBezTo>
                  <a:pt x="6062" y="14031"/>
                  <a:pt x="6093" y="13906"/>
                  <a:pt x="6062" y="13781"/>
                </a:cubicBezTo>
                <a:cubicBezTo>
                  <a:pt x="6093" y="13781"/>
                  <a:pt x="6062" y="13750"/>
                  <a:pt x="6093" y="13750"/>
                </a:cubicBezTo>
                <a:cubicBezTo>
                  <a:pt x="6093" y="13750"/>
                  <a:pt x="6093" y="13750"/>
                  <a:pt x="6125" y="13781"/>
                </a:cubicBezTo>
                <a:cubicBezTo>
                  <a:pt x="6125" y="13781"/>
                  <a:pt x="6125" y="13781"/>
                  <a:pt x="6125" y="13781"/>
                </a:cubicBezTo>
                <a:cubicBezTo>
                  <a:pt x="6125" y="13812"/>
                  <a:pt x="6125" y="13844"/>
                  <a:pt x="6125" y="13875"/>
                </a:cubicBezTo>
                <a:cubicBezTo>
                  <a:pt x="6093" y="13906"/>
                  <a:pt x="6093" y="13969"/>
                  <a:pt x="6093" y="14000"/>
                </a:cubicBezTo>
                <a:cubicBezTo>
                  <a:pt x="6125" y="14031"/>
                  <a:pt x="6125" y="14062"/>
                  <a:pt x="6156" y="14062"/>
                </a:cubicBezTo>
                <a:cubicBezTo>
                  <a:pt x="6156" y="14125"/>
                  <a:pt x="6187" y="14125"/>
                  <a:pt x="6250" y="14125"/>
                </a:cubicBezTo>
                <a:cubicBezTo>
                  <a:pt x="6218" y="14094"/>
                  <a:pt x="6218" y="14062"/>
                  <a:pt x="6218" y="14031"/>
                </a:cubicBezTo>
                <a:cubicBezTo>
                  <a:pt x="6187" y="14000"/>
                  <a:pt x="6187" y="14000"/>
                  <a:pt x="6187" y="13969"/>
                </a:cubicBezTo>
                <a:cubicBezTo>
                  <a:pt x="6218" y="13906"/>
                  <a:pt x="6218" y="13844"/>
                  <a:pt x="6218" y="13781"/>
                </a:cubicBezTo>
                <a:cubicBezTo>
                  <a:pt x="6187" y="13781"/>
                  <a:pt x="6187" y="13750"/>
                  <a:pt x="6156" y="13750"/>
                </a:cubicBezTo>
                <a:cubicBezTo>
                  <a:pt x="6187" y="13750"/>
                  <a:pt x="6187" y="13781"/>
                  <a:pt x="6218" y="13781"/>
                </a:cubicBezTo>
                <a:cubicBezTo>
                  <a:pt x="6218" y="13719"/>
                  <a:pt x="6250" y="13625"/>
                  <a:pt x="6250" y="13562"/>
                </a:cubicBezTo>
                <a:cubicBezTo>
                  <a:pt x="6281" y="13625"/>
                  <a:pt x="6281" y="13687"/>
                  <a:pt x="6250" y="13719"/>
                </a:cubicBezTo>
                <a:cubicBezTo>
                  <a:pt x="6250" y="13750"/>
                  <a:pt x="6250" y="13781"/>
                  <a:pt x="6250" y="13812"/>
                </a:cubicBezTo>
                <a:cubicBezTo>
                  <a:pt x="6281" y="13844"/>
                  <a:pt x="6312" y="13844"/>
                  <a:pt x="6312" y="13875"/>
                </a:cubicBezTo>
                <a:cubicBezTo>
                  <a:pt x="6312" y="13844"/>
                  <a:pt x="6281" y="13844"/>
                  <a:pt x="6250" y="13812"/>
                </a:cubicBezTo>
                <a:cubicBezTo>
                  <a:pt x="6250" y="13875"/>
                  <a:pt x="6250" y="13937"/>
                  <a:pt x="6250" y="14000"/>
                </a:cubicBezTo>
                <a:cubicBezTo>
                  <a:pt x="6218" y="14031"/>
                  <a:pt x="6250" y="14062"/>
                  <a:pt x="6281" y="14062"/>
                </a:cubicBezTo>
                <a:cubicBezTo>
                  <a:pt x="6312" y="14094"/>
                  <a:pt x="6312" y="14031"/>
                  <a:pt x="6312" y="14031"/>
                </a:cubicBezTo>
                <a:cubicBezTo>
                  <a:pt x="6375" y="14000"/>
                  <a:pt x="6375" y="13937"/>
                  <a:pt x="6406" y="13906"/>
                </a:cubicBezTo>
                <a:cubicBezTo>
                  <a:pt x="6375" y="13875"/>
                  <a:pt x="6375" y="13844"/>
                  <a:pt x="6343" y="13812"/>
                </a:cubicBezTo>
                <a:cubicBezTo>
                  <a:pt x="6375" y="13844"/>
                  <a:pt x="6375" y="13875"/>
                  <a:pt x="6406" y="13906"/>
                </a:cubicBezTo>
                <a:cubicBezTo>
                  <a:pt x="6406" y="13906"/>
                  <a:pt x="6437" y="13937"/>
                  <a:pt x="6437" y="13937"/>
                </a:cubicBezTo>
                <a:cubicBezTo>
                  <a:pt x="6406" y="13969"/>
                  <a:pt x="6406" y="14031"/>
                  <a:pt x="6406" y="14062"/>
                </a:cubicBezTo>
                <a:cubicBezTo>
                  <a:pt x="6406" y="14094"/>
                  <a:pt x="6437" y="14156"/>
                  <a:pt x="6343" y="14156"/>
                </a:cubicBezTo>
                <a:cubicBezTo>
                  <a:pt x="6312" y="14125"/>
                  <a:pt x="6312" y="14219"/>
                  <a:pt x="6343" y="14250"/>
                </a:cubicBezTo>
                <a:cubicBezTo>
                  <a:pt x="6375" y="14281"/>
                  <a:pt x="6343" y="14281"/>
                  <a:pt x="6343" y="14312"/>
                </a:cubicBezTo>
                <a:cubicBezTo>
                  <a:pt x="6343" y="14312"/>
                  <a:pt x="6312" y="14281"/>
                  <a:pt x="6281" y="14250"/>
                </a:cubicBezTo>
                <a:cubicBezTo>
                  <a:pt x="6250" y="14187"/>
                  <a:pt x="6218" y="14219"/>
                  <a:pt x="6187" y="14219"/>
                </a:cubicBezTo>
                <a:cubicBezTo>
                  <a:pt x="6156" y="14219"/>
                  <a:pt x="6156" y="14250"/>
                  <a:pt x="6187" y="14250"/>
                </a:cubicBezTo>
                <a:cubicBezTo>
                  <a:pt x="6250" y="14344"/>
                  <a:pt x="6281" y="14469"/>
                  <a:pt x="6406" y="14500"/>
                </a:cubicBezTo>
                <a:cubicBezTo>
                  <a:pt x="6437" y="14500"/>
                  <a:pt x="6500" y="14531"/>
                  <a:pt x="6531" y="14562"/>
                </a:cubicBezTo>
                <a:cubicBezTo>
                  <a:pt x="6500" y="14594"/>
                  <a:pt x="6468" y="14594"/>
                  <a:pt x="6437" y="14562"/>
                </a:cubicBezTo>
                <a:cubicBezTo>
                  <a:pt x="6312" y="14500"/>
                  <a:pt x="6218" y="14406"/>
                  <a:pt x="6156" y="14250"/>
                </a:cubicBezTo>
                <a:close/>
                <a:moveTo>
                  <a:pt x="6062" y="12594"/>
                </a:moveTo>
                <a:cubicBezTo>
                  <a:pt x="6062" y="12656"/>
                  <a:pt x="6031" y="12719"/>
                  <a:pt x="6031" y="12781"/>
                </a:cubicBezTo>
                <a:cubicBezTo>
                  <a:pt x="6031" y="12781"/>
                  <a:pt x="6031" y="12781"/>
                  <a:pt x="6031" y="12781"/>
                </a:cubicBezTo>
                <a:cubicBezTo>
                  <a:pt x="6031" y="12812"/>
                  <a:pt x="6000" y="12844"/>
                  <a:pt x="6000" y="12906"/>
                </a:cubicBezTo>
                <a:cubicBezTo>
                  <a:pt x="6000" y="12844"/>
                  <a:pt x="6031" y="12812"/>
                  <a:pt x="6031" y="12781"/>
                </a:cubicBezTo>
                <a:cubicBezTo>
                  <a:pt x="6031" y="12719"/>
                  <a:pt x="6062" y="12656"/>
                  <a:pt x="6062" y="12594"/>
                </a:cubicBezTo>
                <a:cubicBezTo>
                  <a:pt x="6062" y="12531"/>
                  <a:pt x="6000" y="12500"/>
                  <a:pt x="6000" y="12437"/>
                </a:cubicBezTo>
                <a:cubicBezTo>
                  <a:pt x="6031" y="12437"/>
                  <a:pt x="6031" y="12437"/>
                  <a:pt x="6031" y="12437"/>
                </a:cubicBezTo>
                <a:cubicBezTo>
                  <a:pt x="6093" y="12500"/>
                  <a:pt x="6093" y="12594"/>
                  <a:pt x="6062" y="12719"/>
                </a:cubicBezTo>
                <a:cubicBezTo>
                  <a:pt x="6031" y="12687"/>
                  <a:pt x="6062" y="12625"/>
                  <a:pt x="6062" y="12594"/>
                </a:cubicBezTo>
                <a:close/>
                <a:moveTo>
                  <a:pt x="6031" y="13969"/>
                </a:moveTo>
                <a:cubicBezTo>
                  <a:pt x="6031" y="14000"/>
                  <a:pt x="6031" y="14062"/>
                  <a:pt x="5968" y="14062"/>
                </a:cubicBezTo>
                <a:cubicBezTo>
                  <a:pt x="5968" y="14062"/>
                  <a:pt x="5968" y="14062"/>
                  <a:pt x="5968" y="14062"/>
                </a:cubicBezTo>
                <a:cubicBezTo>
                  <a:pt x="5968" y="14062"/>
                  <a:pt x="5968" y="14062"/>
                  <a:pt x="5968" y="14062"/>
                </a:cubicBezTo>
                <a:cubicBezTo>
                  <a:pt x="6000" y="14000"/>
                  <a:pt x="5968" y="13937"/>
                  <a:pt x="5968" y="13906"/>
                </a:cubicBezTo>
                <a:cubicBezTo>
                  <a:pt x="5968" y="13875"/>
                  <a:pt x="6000" y="13844"/>
                  <a:pt x="6031" y="13812"/>
                </a:cubicBezTo>
                <a:cubicBezTo>
                  <a:pt x="6031" y="13812"/>
                  <a:pt x="6062" y="13812"/>
                  <a:pt x="6062" y="13812"/>
                </a:cubicBezTo>
                <a:cubicBezTo>
                  <a:pt x="6000" y="13875"/>
                  <a:pt x="6031" y="13937"/>
                  <a:pt x="6031" y="13969"/>
                </a:cubicBezTo>
                <a:close/>
                <a:moveTo>
                  <a:pt x="6000" y="14187"/>
                </a:moveTo>
                <a:cubicBezTo>
                  <a:pt x="5968" y="14250"/>
                  <a:pt x="6000" y="14250"/>
                  <a:pt x="6031" y="14281"/>
                </a:cubicBezTo>
                <a:cubicBezTo>
                  <a:pt x="6031" y="14312"/>
                  <a:pt x="6031" y="14344"/>
                  <a:pt x="6000" y="14344"/>
                </a:cubicBezTo>
                <a:cubicBezTo>
                  <a:pt x="6000" y="14344"/>
                  <a:pt x="5968" y="14344"/>
                  <a:pt x="5968" y="14312"/>
                </a:cubicBezTo>
                <a:cubicBezTo>
                  <a:pt x="5968" y="14281"/>
                  <a:pt x="5968" y="14250"/>
                  <a:pt x="5968" y="14219"/>
                </a:cubicBezTo>
                <a:cubicBezTo>
                  <a:pt x="5968" y="14187"/>
                  <a:pt x="5968" y="14125"/>
                  <a:pt x="5968" y="14094"/>
                </a:cubicBezTo>
                <a:cubicBezTo>
                  <a:pt x="5968" y="14094"/>
                  <a:pt x="5968" y="14094"/>
                  <a:pt x="6000" y="14125"/>
                </a:cubicBezTo>
                <a:cubicBezTo>
                  <a:pt x="6000" y="14094"/>
                  <a:pt x="6031" y="14094"/>
                  <a:pt x="6031" y="14094"/>
                </a:cubicBezTo>
                <a:cubicBezTo>
                  <a:pt x="6031" y="14094"/>
                  <a:pt x="6000" y="14094"/>
                  <a:pt x="6000" y="14125"/>
                </a:cubicBezTo>
                <a:cubicBezTo>
                  <a:pt x="6000" y="14156"/>
                  <a:pt x="6000" y="14187"/>
                  <a:pt x="6000" y="14187"/>
                </a:cubicBezTo>
                <a:close/>
                <a:moveTo>
                  <a:pt x="5812" y="12000"/>
                </a:moveTo>
                <a:cubicBezTo>
                  <a:pt x="5812" y="12000"/>
                  <a:pt x="5812" y="11969"/>
                  <a:pt x="5812" y="11969"/>
                </a:cubicBezTo>
                <a:cubicBezTo>
                  <a:pt x="5875" y="12062"/>
                  <a:pt x="5906" y="12125"/>
                  <a:pt x="5968" y="12219"/>
                </a:cubicBezTo>
                <a:cubicBezTo>
                  <a:pt x="5968" y="12219"/>
                  <a:pt x="6000" y="12250"/>
                  <a:pt x="5968" y="12281"/>
                </a:cubicBezTo>
                <a:cubicBezTo>
                  <a:pt x="5968" y="12250"/>
                  <a:pt x="5968" y="12250"/>
                  <a:pt x="5937" y="12250"/>
                </a:cubicBezTo>
                <a:cubicBezTo>
                  <a:pt x="5937" y="12250"/>
                  <a:pt x="5937" y="12250"/>
                  <a:pt x="5937" y="12250"/>
                </a:cubicBezTo>
                <a:cubicBezTo>
                  <a:pt x="5937" y="12250"/>
                  <a:pt x="5937" y="12250"/>
                  <a:pt x="5937" y="12250"/>
                </a:cubicBezTo>
                <a:cubicBezTo>
                  <a:pt x="5906" y="12156"/>
                  <a:pt x="5843" y="12094"/>
                  <a:pt x="5812" y="12000"/>
                </a:cubicBezTo>
                <a:close/>
                <a:moveTo>
                  <a:pt x="5906" y="12250"/>
                </a:moveTo>
                <a:cubicBezTo>
                  <a:pt x="5906" y="12250"/>
                  <a:pt x="5906" y="12250"/>
                  <a:pt x="5906" y="12250"/>
                </a:cubicBezTo>
                <a:cubicBezTo>
                  <a:pt x="5906" y="12250"/>
                  <a:pt x="5906" y="12250"/>
                  <a:pt x="5906" y="12250"/>
                </a:cubicBezTo>
                <a:close/>
                <a:moveTo>
                  <a:pt x="5812" y="13094"/>
                </a:moveTo>
                <a:cubicBezTo>
                  <a:pt x="5812" y="13094"/>
                  <a:pt x="5812" y="13094"/>
                  <a:pt x="5812" y="13094"/>
                </a:cubicBezTo>
                <a:cubicBezTo>
                  <a:pt x="5812" y="13094"/>
                  <a:pt x="5812" y="13062"/>
                  <a:pt x="5812" y="13062"/>
                </a:cubicBezTo>
                <a:cubicBezTo>
                  <a:pt x="5812" y="13062"/>
                  <a:pt x="5812" y="13094"/>
                  <a:pt x="5812" y="13094"/>
                </a:cubicBezTo>
                <a:close/>
                <a:moveTo>
                  <a:pt x="5906" y="11687"/>
                </a:moveTo>
                <a:cubicBezTo>
                  <a:pt x="5906" y="11687"/>
                  <a:pt x="5906" y="11656"/>
                  <a:pt x="5875" y="11625"/>
                </a:cubicBezTo>
                <a:cubicBezTo>
                  <a:pt x="5906" y="11656"/>
                  <a:pt x="5906" y="11687"/>
                  <a:pt x="5906" y="11687"/>
                </a:cubicBezTo>
                <a:close/>
                <a:moveTo>
                  <a:pt x="5875" y="11125"/>
                </a:moveTo>
                <a:cubicBezTo>
                  <a:pt x="5875" y="11187"/>
                  <a:pt x="5875" y="11250"/>
                  <a:pt x="5875" y="11344"/>
                </a:cubicBezTo>
                <a:cubicBezTo>
                  <a:pt x="5875" y="11250"/>
                  <a:pt x="5875" y="11187"/>
                  <a:pt x="5875" y="11125"/>
                </a:cubicBezTo>
                <a:close/>
                <a:moveTo>
                  <a:pt x="5906" y="11750"/>
                </a:moveTo>
                <a:cubicBezTo>
                  <a:pt x="5906" y="11750"/>
                  <a:pt x="5906" y="11750"/>
                  <a:pt x="5906" y="11750"/>
                </a:cubicBezTo>
                <a:cubicBezTo>
                  <a:pt x="5906" y="11750"/>
                  <a:pt x="5906" y="11719"/>
                  <a:pt x="5906" y="11719"/>
                </a:cubicBezTo>
                <a:cubicBezTo>
                  <a:pt x="5906" y="11719"/>
                  <a:pt x="5906" y="11750"/>
                  <a:pt x="5906" y="11750"/>
                </a:cubicBezTo>
                <a:cubicBezTo>
                  <a:pt x="5937" y="11781"/>
                  <a:pt x="5937" y="11844"/>
                  <a:pt x="5968" y="11875"/>
                </a:cubicBezTo>
                <a:cubicBezTo>
                  <a:pt x="5968" y="11875"/>
                  <a:pt x="5968" y="11906"/>
                  <a:pt x="5937" y="11906"/>
                </a:cubicBezTo>
                <a:cubicBezTo>
                  <a:pt x="5968" y="11937"/>
                  <a:pt x="5968" y="11969"/>
                  <a:pt x="5968" y="12000"/>
                </a:cubicBezTo>
                <a:cubicBezTo>
                  <a:pt x="5968" y="11969"/>
                  <a:pt x="5968" y="11937"/>
                  <a:pt x="5937" y="11906"/>
                </a:cubicBezTo>
                <a:cubicBezTo>
                  <a:pt x="5937" y="11844"/>
                  <a:pt x="5875" y="11812"/>
                  <a:pt x="5906" y="11750"/>
                </a:cubicBezTo>
                <a:close/>
                <a:moveTo>
                  <a:pt x="5968" y="12281"/>
                </a:moveTo>
                <a:cubicBezTo>
                  <a:pt x="5968" y="12281"/>
                  <a:pt x="5968" y="12281"/>
                  <a:pt x="5968" y="12281"/>
                </a:cubicBezTo>
                <a:cubicBezTo>
                  <a:pt x="5968" y="12281"/>
                  <a:pt x="5968" y="12281"/>
                  <a:pt x="5968" y="12281"/>
                </a:cubicBezTo>
                <a:close/>
                <a:moveTo>
                  <a:pt x="6312" y="12625"/>
                </a:moveTo>
                <a:cubicBezTo>
                  <a:pt x="6312" y="12625"/>
                  <a:pt x="6312" y="12625"/>
                  <a:pt x="6312" y="12594"/>
                </a:cubicBezTo>
                <a:cubicBezTo>
                  <a:pt x="6281" y="12437"/>
                  <a:pt x="6187" y="12344"/>
                  <a:pt x="6125" y="12219"/>
                </a:cubicBezTo>
                <a:cubicBezTo>
                  <a:pt x="6125" y="12219"/>
                  <a:pt x="6093" y="12187"/>
                  <a:pt x="6093" y="12187"/>
                </a:cubicBezTo>
                <a:cubicBezTo>
                  <a:pt x="6093" y="12187"/>
                  <a:pt x="6125" y="12219"/>
                  <a:pt x="6125" y="12219"/>
                </a:cubicBezTo>
                <a:cubicBezTo>
                  <a:pt x="6125" y="12219"/>
                  <a:pt x="6125" y="12219"/>
                  <a:pt x="6125" y="12219"/>
                </a:cubicBezTo>
                <a:cubicBezTo>
                  <a:pt x="6218" y="12312"/>
                  <a:pt x="6312" y="12375"/>
                  <a:pt x="6312" y="12500"/>
                </a:cubicBezTo>
                <a:cubicBezTo>
                  <a:pt x="6281" y="12562"/>
                  <a:pt x="6343" y="12594"/>
                  <a:pt x="6312" y="12625"/>
                </a:cubicBezTo>
                <a:close/>
                <a:moveTo>
                  <a:pt x="6156" y="12375"/>
                </a:moveTo>
                <a:cubicBezTo>
                  <a:pt x="6156" y="12375"/>
                  <a:pt x="6156" y="12375"/>
                  <a:pt x="6156" y="12375"/>
                </a:cubicBezTo>
                <a:cubicBezTo>
                  <a:pt x="6156" y="12375"/>
                  <a:pt x="6156" y="12375"/>
                  <a:pt x="6156" y="12375"/>
                </a:cubicBezTo>
                <a:cubicBezTo>
                  <a:pt x="6156" y="12375"/>
                  <a:pt x="6156" y="12375"/>
                  <a:pt x="6156" y="12375"/>
                </a:cubicBezTo>
                <a:close/>
                <a:moveTo>
                  <a:pt x="6062" y="12250"/>
                </a:moveTo>
                <a:cubicBezTo>
                  <a:pt x="6062" y="12250"/>
                  <a:pt x="6062" y="12250"/>
                  <a:pt x="6062" y="12250"/>
                </a:cubicBezTo>
                <a:cubicBezTo>
                  <a:pt x="6062" y="12250"/>
                  <a:pt x="6062" y="12250"/>
                  <a:pt x="6062" y="12250"/>
                </a:cubicBezTo>
                <a:close/>
                <a:moveTo>
                  <a:pt x="6062" y="12344"/>
                </a:moveTo>
                <a:cubicBezTo>
                  <a:pt x="6093" y="12406"/>
                  <a:pt x="6125" y="12437"/>
                  <a:pt x="6125" y="12469"/>
                </a:cubicBezTo>
                <a:cubicBezTo>
                  <a:pt x="6093" y="12437"/>
                  <a:pt x="6093" y="12406"/>
                  <a:pt x="6031" y="12375"/>
                </a:cubicBezTo>
                <a:cubicBezTo>
                  <a:pt x="6031" y="12375"/>
                  <a:pt x="6031" y="12344"/>
                  <a:pt x="6031" y="12344"/>
                </a:cubicBezTo>
                <a:cubicBezTo>
                  <a:pt x="6062" y="12312"/>
                  <a:pt x="6062" y="12344"/>
                  <a:pt x="6062" y="12344"/>
                </a:cubicBezTo>
                <a:close/>
                <a:moveTo>
                  <a:pt x="6500" y="12125"/>
                </a:moveTo>
                <a:cubicBezTo>
                  <a:pt x="6437" y="12031"/>
                  <a:pt x="6406" y="11937"/>
                  <a:pt x="6343" y="11875"/>
                </a:cubicBezTo>
                <a:cubicBezTo>
                  <a:pt x="6281" y="11750"/>
                  <a:pt x="6187" y="11594"/>
                  <a:pt x="6125" y="11437"/>
                </a:cubicBezTo>
                <a:cubicBezTo>
                  <a:pt x="6125" y="11437"/>
                  <a:pt x="6093" y="11406"/>
                  <a:pt x="6125" y="11406"/>
                </a:cubicBezTo>
                <a:cubicBezTo>
                  <a:pt x="6156" y="11375"/>
                  <a:pt x="6156" y="11406"/>
                  <a:pt x="6156" y="11437"/>
                </a:cubicBezTo>
                <a:cubicBezTo>
                  <a:pt x="6250" y="11656"/>
                  <a:pt x="6375" y="11812"/>
                  <a:pt x="6500" y="12000"/>
                </a:cubicBezTo>
                <a:cubicBezTo>
                  <a:pt x="6468" y="12031"/>
                  <a:pt x="6500" y="12062"/>
                  <a:pt x="6500" y="12125"/>
                </a:cubicBezTo>
                <a:close/>
                <a:moveTo>
                  <a:pt x="6468" y="12187"/>
                </a:moveTo>
                <a:cubicBezTo>
                  <a:pt x="6406" y="12187"/>
                  <a:pt x="6406" y="12187"/>
                  <a:pt x="6406" y="12156"/>
                </a:cubicBezTo>
                <a:cubicBezTo>
                  <a:pt x="6343" y="12094"/>
                  <a:pt x="6312" y="12031"/>
                  <a:pt x="6281" y="11969"/>
                </a:cubicBezTo>
                <a:cubicBezTo>
                  <a:pt x="6343" y="12031"/>
                  <a:pt x="6406" y="12062"/>
                  <a:pt x="6406" y="12156"/>
                </a:cubicBezTo>
                <a:cubicBezTo>
                  <a:pt x="6437" y="12156"/>
                  <a:pt x="6437" y="12187"/>
                  <a:pt x="6468" y="12187"/>
                </a:cubicBezTo>
                <a:close/>
                <a:moveTo>
                  <a:pt x="6406" y="12281"/>
                </a:moveTo>
                <a:cubicBezTo>
                  <a:pt x="6468" y="12375"/>
                  <a:pt x="6500" y="12437"/>
                  <a:pt x="6500" y="12562"/>
                </a:cubicBezTo>
                <a:cubicBezTo>
                  <a:pt x="6500" y="12594"/>
                  <a:pt x="6500" y="12625"/>
                  <a:pt x="6500" y="12687"/>
                </a:cubicBezTo>
                <a:cubicBezTo>
                  <a:pt x="6500" y="12687"/>
                  <a:pt x="6500" y="12687"/>
                  <a:pt x="6500" y="12687"/>
                </a:cubicBezTo>
                <a:cubicBezTo>
                  <a:pt x="6500" y="12469"/>
                  <a:pt x="6406" y="12281"/>
                  <a:pt x="6281" y="12125"/>
                </a:cubicBezTo>
                <a:cubicBezTo>
                  <a:pt x="6156" y="11969"/>
                  <a:pt x="6062" y="11812"/>
                  <a:pt x="6031" y="11625"/>
                </a:cubicBezTo>
                <a:cubicBezTo>
                  <a:pt x="6000" y="11594"/>
                  <a:pt x="6000" y="11562"/>
                  <a:pt x="6031" y="11531"/>
                </a:cubicBezTo>
                <a:cubicBezTo>
                  <a:pt x="6062" y="11594"/>
                  <a:pt x="6062" y="11687"/>
                  <a:pt x="6093" y="11750"/>
                </a:cubicBezTo>
                <a:cubicBezTo>
                  <a:pt x="6156" y="11937"/>
                  <a:pt x="6281" y="12125"/>
                  <a:pt x="6406" y="12281"/>
                </a:cubicBezTo>
                <a:close/>
                <a:moveTo>
                  <a:pt x="6500" y="13281"/>
                </a:moveTo>
                <a:cubicBezTo>
                  <a:pt x="6500" y="13281"/>
                  <a:pt x="6500" y="13281"/>
                  <a:pt x="6500" y="13281"/>
                </a:cubicBezTo>
                <a:cubicBezTo>
                  <a:pt x="6500" y="13281"/>
                  <a:pt x="6500" y="13281"/>
                  <a:pt x="6500" y="13281"/>
                </a:cubicBezTo>
                <a:cubicBezTo>
                  <a:pt x="6500" y="13281"/>
                  <a:pt x="6500" y="13281"/>
                  <a:pt x="6500" y="13281"/>
                </a:cubicBezTo>
                <a:close/>
                <a:moveTo>
                  <a:pt x="6500" y="13312"/>
                </a:moveTo>
                <a:cubicBezTo>
                  <a:pt x="6500" y="13312"/>
                  <a:pt x="6500" y="13281"/>
                  <a:pt x="6500" y="13281"/>
                </a:cubicBezTo>
                <a:cubicBezTo>
                  <a:pt x="6500" y="13281"/>
                  <a:pt x="6500" y="13281"/>
                  <a:pt x="6500" y="13281"/>
                </a:cubicBezTo>
                <a:cubicBezTo>
                  <a:pt x="6500" y="13281"/>
                  <a:pt x="6500" y="13312"/>
                  <a:pt x="6500" y="13312"/>
                </a:cubicBezTo>
                <a:close/>
                <a:moveTo>
                  <a:pt x="6500" y="12156"/>
                </a:moveTo>
                <a:cubicBezTo>
                  <a:pt x="6531" y="12187"/>
                  <a:pt x="6531" y="12219"/>
                  <a:pt x="6531" y="12219"/>
                </a:cubicBezTo>
                <a:cubicBezTo>
                  <a:pt x="6531" y="12219"/>
                  <a:pt x="6531" y="12219"/>
                  <a:pt x="6531" y="12219"/>
                </a:cubicBezTo>
                <a:cubicBezTo>
                  <a:pt x="6531" y="12219"/>
                  <a:pt x="6531" y="12187"/>
                  <a:pt x="6500" y="12156"/>
                </a:cubicBezTo>
                <a:close/>
                <a:moveTo>
                  <a:pt x="6531" y="12219"/>
                </a:moveTo>
                <a:cubicBezTo>
                  <a:pt x="6531" y="12219"/>
                  <a:pt x="6531" y="12219"/>
                  <a:pt x="6531" y="12219"/>
                </a:cubicBezTo>
                <a:cubicBezTo>
                  <a:pt x="6562" y="12250"/>
                  <a:pt x="6562" y="12281"/>
                  <a:pt x="6562" y="12312"/>
                </a:cubicBezTo>
                <a:cubicBezTo>
                  <a:pt x="6562" y="12281"/>
                  <a:pt x="6562" y="12250"/>
                  <a:pt x="6531" y="12219"/>
                </a:cubicBezTo>
                <a:close/>
                <a:moveTo>
                  <a:pt x="6625" y="13187"/>
                </a:moveTo>
                <a:cubicBezTo>
                  <a:pt x="6625" y="13187"/>
                  <a:pt x="6625" y="13187"/>
                  <a:pt x="6656" y="13187"/>
                </a:cubicBezTo>
                <a:cubicBezTo>
                  <a:pt x="6656" y="13187"/>
                  <a:pt x="6656" y="13187"/>
                  <a:pt x="6656" y="13187"/>
                </a:cubicBezTo>
                <a:cubicBezTo>
                  <a:pt x="6625" y="13187"/>
                  <a:pt x="6625" y="13187"/>
                  <a:pt x="6625" y="13187"/>
                </a:cubicBezTo>
                <a:close/>
                <a:moveTo>
                  <a:pt x="6687" y="12937"/>
                </a:moveTo>
                <a:cubicBezTo>
                  <a:pt x="6687" y="12937"/>
                  <a:pt x="6687" y="12937"/>
                  <a:pt x="6687" y="12937"/>
                </a:cubicBezTo>
                <a:cubicBezTo>
                  <a:pt x="6687" y="12937"/>
                  <a:pt x="6687" y="12937"/>
                  <a:pt x="6687" y="12937"/>
                </a:cubicBezTo>
                <a:cubicBezTo>
                  <a:pt x="6687" y="12937"/>
                  <a:pt x="6687" y="12937"/>
                  <a:pt x="6687" y="12937"/>
                </a:cubicBezTo>
                <a:close/>
                <a:moveTo>
                  <a:pt x="6750" y="14656"/>
                </a:moveTo>
                <a:cubicBezTo>
                  <a:pt x="6750" y="14656"/>
                  <a:pt x="6750" y="14656"/>
                  <a:pt x="6750" y="14656"/>
                </a:cubicBezTo>
                <a:cubicBezTo>
                  <a:pt x="6750" y="14687"/>
                  <a:pt x="6750" y="14687"/>
                  <a:pt x="6750" y="14656"/>
                </a:cubicBezTo>
                <a:cubicBezTo>
                  <a:pt x="6750" y="14656"/>
                  <a:pt x="6750" y="14656"/>
                  <a:pt x="6750" y="14656"/>
                </a:cubicBezTo>
                <a:close/>
                <a:moveTo>
                  <a:pt x="6750" y="13187"/>
                </a:moveTo>
                <a:cubicBezTo>
                  <a:pt x="6687" y="13125"/>
                  <a:pt x="6781" y="13094"/>
                  <a:pt x="6781" y="13062"/>
                </a:cubicBezTo>
                <a:cubicBezTo>
                  <a:pt x="6781" y="13031"/>
                  <a:pt x="6812" y="13031"/>
                  <a:pt x="6812" y="13000"/>
                </a:cubicBezTo>
                <a:cubicBezTo>
                  <a:pt x="6812" y="13031"/>
                  <a:pt x="6843" y="13031"/>
                  <a:pt x="6843" y="13031"/>
                </a:cubicBezTo>
                <a:cubicBezTo>
                  <a:pt x="6843" y="13031"/>
                  <a:pt x="6843" y="13031"/>
                  <a:pt x="6843" y="13031"/>
                </a:cubicBezTo>
                <a:cubicBezTo>
                  <a:pt x="6843" y="13062"/>
                  <a:pt x="6812" y="13062"/>
                  <a:pt x="6843" y="13062"/>
                </a:cubicBezTo>
                <a:cubicBezTo>
                  <a:pt x="6843" y="13062"/>
                  <a:pt x="6843" y="13062"/>
                  <a:pt x="6843" y="13062"/>
                </a:cubicBezTo>
                <a:cubicBezTo>
                  <a:pt x="6843" y="13062"/>
                  <a:pt x="6843" y="13062"/>
                  <a:pt x="6843" y="13062"/>
                </a:cubicBezTo>
                <a:cubicBezTo>
                  <a:pt x="6843" y="13094"/>
                  <a:pt x="6875" y="13094"/>
                  <a:pt x="6875" y="13062"/>
                </a:cubicBezTo>
                <a:cubicBezTo>
                  <a:pt x="6906" y="13062"/>
                  <a:pt x="6906" y="13031"/>
                  <a:pt x="6937" y="13031"/>
                </a:cubicBezTo>
                <a:cubicBezTo>
                  <a:pt x="6937" y="13031"/>
                  <a:pt x="6937" y="13031"/>
                  <a:pt x="6937" y="13062"/>
                </a:cubicBezTo>
                <a:cubicBezTo>
                  <a:pt x="6937" y="13062"/>
                  <a:pt x="6937" y="13062"/>
                  <a:pt x="6937" y="13062"/>
                </a:cubicBezTo>
                <a:cubicBezTo>
                  <a:pt x="6906" y="13094"/>
                  <a:pt x="6906" y="13125"/>
                  <a:pt x="6875" y="13156"/>
                </a:cubicBezTo>
                <a:cubicBezTo>
                  <a:pt x="6843" y="13156"/>
                  <a:pt x="6843" y="13187"/>
                  <a:pt x="6812" y="13156"/>
                </a:cubicBezTo>
                <a:cubicBezTo>
                  <a:pt x="6812" y="13156"/>
                  <a:pt x="6843" y="13125"/>
                  <a:pt x="6812" y="13125"/>
                </a:cubicBezTo>
                <a:cubicBezTo>
                  <a:pt x="6843" y="13094"/>
                  <a:pt x="6875" y="13094"/>
                  <a:pt x="6843" y="13062"/>
                </a:cubicBezTo>
                <a:cubicBezTo>
                  <a:pt x="6812" y="13062"/>
                  <a:pt x="6812" y="13094"/>
                  <a:pt x="6812" y="13125"/>
                </a:cubicBezTo>
                <a:cubicBezTo>
                  <a:pt x="6781" y="13125"/>
                  <a:pt x="6781" y="13156"/>
                  <a:pt x="6750" y="13187"/>
                </a:cubicBezTo>
                <a:close/>
                <a:moveTo>
                  <a:pt x="7062" y="12531"/>
                </a:moveTo>
                <a:cubicBezTo>
                  <a:pt x="7062" y="12687"/>
                  <a:pt x="7000" y="12781"/>
                  <a:pt x="6906" y="12875"/>
                </a:cubicBezTo>
                <a:cubicBezTo>
                  <a:pt x="6937" y="12750"/>
                  <a:pt x="7031" y="12656"/>
                  <a:pt x="7062" y="12531"/>
                </a:cubicBezTo>
                <a:close/>
                <a:moveTo>
                  <a:pt x="6968" y="12594"/>
                </a:moveTo>
                <a:cubicBezTo>
                  <a:pt x="6968" y="12625"/>
                  <a:pt x="6937" y="12687"/>
                  <a:pt x="6906" y="12719"/>
                </a:cubicBezTo>
                <a:cubicBezTo>
                  <a:pt x="6906" y="12656"/>
                  <a:pt x="6937" y="12625"/>
                  <a:pt x="6968" y="12594"/>
                </a:cubicBezTo>
                <a:close/>
                <a:moveTo>
                  <a:pt x="7093" y="11937"/>
                </a:moveTo>
                <a:cubicBezTo>
                  <a:pt x="7093" y="11937"/>
                  <a:pt x="7093" y="11969"/>
                  <a:pt x="7062" y="11969"/>
                </a:cubicBezTo>
                <a:cubicBezTo>
                  <a:pt x="7062" y="11969"/>
                  <a:pt x="7062" y="11969"/>
                  <a:pt x="7062" y="11969"/>
                </a:cubicBezTo>
                <a:cubicBezTo>
                  <a:pt x="7062" y="11969"/>
                  <a:pt x="7062" y="11969"/>
                  <a:pt x="7062" y="11969"/>
                </a:cubicBezTo>
                <a:cubicBezTo>
                  <a:pt x="7062" y="12062"/>
                  <a:pt x="7062" y="12125"/>
                  <a:pt x="7062" y="12219"/>
                </a:cubicBezTo>
                <a:cubicBezTo>
                  <a:pt x="7062" y="12125"/>
                  <a:pt x="7062" y="12062"/>
                  <a:pt x="7062" y="11969"/>
                </a:cubicBezTo>
                <a:cubicBezTo>
                  <a:pt x="7031" y="11875"/>
                  <a:pt x="7031" y="11781"/>
                  <a:pt x="7000" y="11687"/>
                </a:cubicBezTo>
                <a:cubicBezTo>
                  <a:pt x="7093" y="11750"/>
                  <a:pt x="7031" y="11844"/>
                  <a:pt x="7062" y="11906"/>
                </a:cubicBezTo>
                <a:cubicBezTo>
                  <a:pt x="7062" y="11937"/>
                  <a:pt x="7062" y="11937"/>
                  <a:pt x="7093" y="11937"/>
                </a:cubicBezTo>
                <a:close/>
                <a:moveTo>
                  <a:pt x="7062" y="14250"/>
                </a:moveTo>
                <a:cubicBezTo>
                  <a:pt x="7062" y="14250"/>
                  <a:pt x="7062" y="14250"/>
                  <a:pt x="7062" y="14250"/>
                </a:cubicBezTo>
                <a:cubicBezTo>
                  <a:pt x="7062" y="14250"/>
                  <a:pt x="7062" y="14250"/>
                  <a:pt x="7062" y="14250"/>
                </a:cubicBezTo>
                <a:cubicBezTo>
                  <a:pt x="7031" y="14281"/>
                  <a:pt x="7093" y="14312"/>
                  <a:pt x="7093" y="14375"/>
                </a:cubicBezTo>
                <a:cubicBezTo>
                  <a:pt x="7000" y="14312"/>
                  <a:pt x="6906" y="14125"/>
                  <a:pt x="6937" y="14031"/>
                </a:cubicBezTo>
                <a:cubicBezTo>
                  <a:pt x="7000" y="14094"/>
                  <a:pt x="6968" y="14187"/>
                  <a:pt x="7062" y="14250"/>
                </a:cubicBezTo>
                <a:close/>
                <a:moveTo>
                  <a:pt x="6937" y="13031"/>
                </a:moveTo>
                <a:cubicBezTo>
                  <a:pt x="6937" y="13031"/>
                  <a:pt x="6937" y="13031"/>
                  <a:pt x="6937" y="13031"/>
                </a:cubicBezTo>
                <a:cubicBezTo>
                  <a:pt x="6937" y="13031"/>
                  <a:pt x="6937" y="13031"/>
                  <a:pt x="6937" y="13031"/>
                </a:cubicBezTo>
                <a:close/>
                <a:moveTo>
                  <a:pt x="7031" y="12781"/>
                </a:moveTo>
                <a:cubicBezTo>
                  <a:pt x="7031" y="12781"/>
                  <a:pt x="7031" y="12781"/>
                  <a:pt x="7031" y="12781"/>
                </a:cubicBezTo>
                <a:cubicBezTo>
                  <a:pt x="7031" y="12812"/>
                  <a:pt x="7031" y="12812"/>
                  <a:pt x="7062" y="12812"/>
                </a:cubicBezTo>
                <a:cubicBezTo>
                  <a:pt x="7031" y="12812"/>
                  <a:pt x="7031" y="12812"/>
                  <a:pt x="7031" y="12781"/>
                </a:cubicBezTo>
                <a:close/>
                <a:moveTo>
                  <a:pt x="6812" y="14031"/>
                </a:moveTo>
                <a:cubicBezTo>
                  <a:pt x="6812" y="14062"/>
                  <a:pt x="6812" y="14125"/>
                  <a:pt x="6812" y="14156"/>
                </a:cubicBezTo>
                <a:cubicBezTo>
                  <a:pt x="6812" y="14156"/>
                  <a:pt x="6781" y="14156"/>
                  <a:pt x="6781" y="14156"/>
                </a:cubicBezTo>
                <a:cubicBezTo>
                  <a:pt x="6781" y="14125"/>
                  <a:pt x="6781" y="14062"/>
                  <a:pt x="6812" y="14031"/>
                </a:cubicBezTo>
                <a:close/>
                <a:moveTo>
                  <a:pt x="6937" y="14750"/>
                </a:moveTo>
                <a:cubicBezTo>
                  <a:pt x="6875" y="14781"/>
                  <a:pt x="6781" y="14719"/>
                  <a:pt x="6781" y="14687"/>
                </a:cubicBezTo>
                <a:cubicBezTo>
                  <a:pt x="6812" y="14719"/>
                  <a:pt x="6906" y="14719"/>
                  <a:pt x="6937" y="14750"/>
                </a:cubicBezTo>
                <a:close/>
                <a:moveTo>
                  <a:pt x="6875" y="14062"/>
                </a:moveTo>
                <a:cubicBezTo>
                  <a:pt x="6906" y="14187"/>
                  <a:pt x="6968" y="14281"/>
                  <a:pt x="7031" y="14375"/>
                </a:cubicBezTo>
                <a:cubicBezTo>
                  <a:pt x="6937" y="14375"/>
                  <a:pt x="6875" y="14187"/>
                  <a:pt x="6875" y="14062"/>
                </a:cubicBezTo>
                <a:close/>
                <a:moveTo>
                  <a:pt x="7031" y="14562"/>
                </a:moveTo>
                <a:cubicBezTo>
                  <a:pt x="7093" y="14531"/>
                  <a:pt x="7156" y="14531"/>
                  <a:pt x="7218" y="14500"/>
                </a:cubicBezTo>
                <a:cubicBezTo>
                  <a:pt x="7218" y="14531"/>
                  <a:pt x="7250" y="14531"/>
                  <a:pt x="7250" y="14531"/>
                </a:cubicBezTo>
                <a:cubicBezTo>
                  <a:pt x="7250" y="14531"/>
                  <a:pt x="7250" y="14531"/>
                  <a:pt x="7218" y="14531"/>
                </a:cubicBezTo>
                <a:cubicBezTo>
                  <a:pt x="7187" y="14562"/>
                  <a:pt x="7125" y="14562"/>
                  <a:pt x="7062" y="14594"/>
                </a:cubicBezTo>
                <a:cubicBezTo>
                  <a:pt x="7031" y="14562"/>
                  <a:pt x="7031" y="14594"/>
                  <a:pt x="7000" y="14594"/>
                </a:cubicBezTo>
                <a:cubicBezTo>
                  <a:pt x="7000" y="14562"/>
                  <a:pt x="7031" y="14562"/>
                  <a:pt x="7031" y="14562"/>
                </a:cubicBezTo>
                <a:close/>
                <a:moveTo>
                  <a:pt x="7187" y="12625"/>
                </a:moveTo>
                <a:cubicBezTo>
                  <a:pt x="7187" y="12625"/>
                  <a:pt x="7187" y="12625"/>
                  <a:pt x="7187" y="12656"/>
                </a:cubicBezTo>
                <a:cubicBezTo>
                  <a:pt x="7187" y="12656"/>
                  <a:pt x="7187" y="12656"/>
                  <a:pt x="7187" y="12656"/>
                </a:cubicBezTo>
                <a:cubicBezTo>
                  <a:pt x="7187" y="12625"/>
                  <a:pt x="7187" y="12625"/>
                  <a:pt x="7187" y="12625"/>
                </a:cubicBezTo>
                <a:close/>
                <a:moveTo>
                  <a:pt x="7250" y="13812"/>
                </a:moveTo>
                <a:cubicBezTo>
                  <a:pt x="7250" y="13844"/>
                  <a:pt x="7250" y="13844"/>
                  <a:pt x="7250" y="13875"/>
                </a:cubicBezTo>
                <a:cubicBezTo>
                  <a:pt x="7250" y="13875"/>
                  <a:pt x="7218" y="13875"/>
                  <a:pt x="7218" y="13875"/>
                </a:cubicBezTo>
                <a:cubicBezTo>
                  <a:pt x="7218" y="13875"/>
                  <a:pt x="7250" y="13875"/>
                  <a:pt x="7250" y="13875"/>
                </a:cubicBezTo>
                <a:cubicBezTo>
                  <a:pt x="7250" y="13844"/>
                  <a:pt x="7250" y="13844"/>
                  <a:pt x="7250" y="13812"/>
                </a:cubicBezTo>
                <a:close/>
                <a:moveTo>
                  <a:pt x="7250" y="12844"/>
                </a:moveTo>
                <a:cubicBezTo>
                  <a:pt x="7250" y="12844"/>
                  <a:pt x="7250" y="12812"/>
                  <a:pt x="7250" y="12812"/>
                </a:cubicBezTo>
                <a:cubicBezTo>
                  <a:pt x="7250" y="12812"/>
                  <a:pt x="7250" y="12844"/>
                  <a:pt x="7250" y="12844"/>
                </a:cubicBezTo>
                <a:close/>
                <a:moveTo>
                  <a:pt x="6625" y="11094"/>
                </a:moveTo>
                <a:cubicBezTo>
                  <a:pt x="6625" y="11094"/>
                  <a:pt x="6625" y="11094"/>
                  <a:pt x="6625" y="11125"/>
                </a:cubicBezTo>
                <a:cubicBezTo>
                  <a:pt x="6656" y="11125"/>
                  <a:pt x="6656" y="11125"/>
                  <a:pt x="6656" y="11125"/>
                </a:cubicBezTo>
                <a:cubicBezTo>
                  <a:pt x="6656" y="11125"/>
                  <a:pt x="6656" y="11156"/>
                  <a:pt x="6656" y="11156"/>
                </a:cubicBezTo>
                <a:cubicBezTo>
                  <a:pt x="6656" y="11156"/>
                  <a:pt x="6656" y="11156"/>
                  <a:pt x="6656" y="11156"/>
                </a:cubicBezTo>
                <a:cubicBezTo>
                  <a:pt x="6656" y="11156"/>
                  <a:pt x="6625" y="11156"/>
                  <a:pt x="6625" y="11125"/>
                </a:cubicBezTo>
                <a:cubicBezTo>
                  <a:pt x="6625" y="11125"/>
                  <a:pt x="6625" y="11094"/>
                  <a:pt x="6625" y="11094"/>
                </a:cubicBezTo>
                <a:close/>
                <a:moveTo>
                  <a:pt x="6781" y="11219"/>
                </a:moveTo>
                <a:cubicBezTo>
                  <a:pt x="6781" y="11219"/>
                  <a:pt x="6781" y="11219"/>
                  <a:pt x="6781" y="11219"/>
                </a:cubicBezTo>
                <a:cubicBezTo>
                  <a:pt x="6781" y="11219"/>
                  <a:pt x="6781" y="11219"/>
                  <a:pt x="6781" y="11219"/>
                </a:cubicBezTo>
                <a:cubicBezTo>
                  <a:pt x="6781" y="11219"/>
                  <a:pt x="6781" y="11219"/>
                  <a:pt x="6781" y="11219"/>
                </a:cubicBezTo>
                <a:cubicBezTo>
                  <a:pt x="6750" y="11187"/>
                  <a:pt x="6750" y="11187"/>
                  <a:pt x="6718" y="11156"/>
                </a:cubicBezTo>
                <a:cubicBezTo>
                  <a:pt x="6781" y="11156"/>
                  <a:pt x="6781" y="11187"/>
                  <a:pt x="6781" y="11219"/>
                </a:cubicBezTo>
                <a:cubicBezTo>
                  <a:pt x="6812" y="11219"/>
                  <a:pt x="6812" y="11219"/>
                  <a:pt x="6812" y="11250"/>
                </a:cubicBezTo>
                <a:cubicBezTo>
                  <a:pt x="6781" y="11250"/>
                  <a:pt x="6781" y="11250"/>
                  <a:pt x="6781" y="11219"/>
                </a:cubicBezTo>
                <a:close/>
                <a:moveTo>
                  <a:pt x="6687" y="12000"/>
                </a:moveTo>
                <a:cubicBezTo>
                  <a:pt x="6593" y="11750"/>
                  <a:pt x="6437" y="11531"/>
                  <a:pt x="6312" y="11281"/>
                </a:cubicBezTo>
                <a:cubicBezTo>
                  <a:pt x="6312" y="11281"/>
                  <a:pt x="6281" y="11250"/>
                  <a:pt x="6281" y="11250"/>
                </a:cubicBezTo>
                <a:cubicBezTo>
                  <a:pt x="6281" y="11250"/>
                  <a:pt x="6312" y="11250"/>
                  <a:pt x="6312" y="11250"/>
                </a:cubicBezTo>
                <a:cubicBezTo>
                  <a:pt x="6375" y="11344"/>
                  <a:pt x="6437" y="11437"/>
                  <a:pt x="6468" y="11531"/>
                </a:cubicBezTo>
                <a:cubicBezTo>
                  <a:pt x="6531" y="11656"/>
                  <a:pt x="6625" y="11750"/>
                  <a:pt x="6687" y="11875"/>
                </a:cubicBezTo>
                <a:cubicBezTo>
                  <a:pt x="6687" y="11906"/>
                  <a:pt x="6687" y="11937"/>
                  <a:pt x="6687" y="12000"/>
                </a:cubicBezTo>
                <a:close/>
                <a:moveTo>
                  <a:pt x="6125" y="10562"/>
                </a:moveTo>
                <a:cubicBezTo>
                  <a:pt x="6125" y="10594"/>
                  <a:pt x="6125" y="10594"/>
                  <a:pt x="6125" y="10625"/>
                </a:cubicBezTo>
                <a:cubicBezTo>
                  <a:pt x="6062" y="10719"/>
                  <a:pt x="6062" y="10812"/>
                  <a:pt x="6093" y="10906"/>
                </a:cubicBezTo>
                <a:cubicBezTo>
                  <a:pt x="6093" y="10906"/>
                  <a:pt x="6093" y="10906"/>
                  <a:pt x="6093" y="10906"/>
                </a:cubicBezTo>
                <a:cubicBezTo>
                  <a:pt x="6156" y="11187"/>
                  <a:pt x="6281" y="11469"/>
                  <a:pt x="6468" y="11719"/>
                </a:cubicBezTo>
                <a:cubicBezTo>
                  <a:pt x="6468" y="11750"/>
                  <a:pt x="6500" y="11781"/>
                  <a:pt x="6500" y="11812"/>
                </a:cubicBezTo>
                <a:cubicBezTo>
                  <a:pt x="6593" y="11906"/>
                  <a:pt x="6625" y="12031"/>
                  <a:pt x="6687" y="12125"/>
                </a:cubicBezTo>
                <a:cubicBezTo>
                  <a:pt x="6593" y="12031"/>
                  <a:pt x="6562" y="11937"/>
                  <a:pt x="6500" y="11812"/>
                </a:cubicBezTo>
                <a:cubicBezTo>
                  <a:pt x="6406" y="11719"/>
                  <a:pt x="6343" y="11594"/>
                  <a:pt x="6281" y="11469"/>
                </a:cubicBezTo>
                <a:cubicBezTo>
                  <a:pt x="6187" y="11312"/>
                  <a:pt x="6125" y="11156"/>
                  <a:pt x="6093" y="10969"/>
                </a:cubicBezTo>
                <a:cubicBezTo>
                  <a:pt x="6031" y="10812"/>
                  <a:pt x="6000" y="10656"/>
                  <a:pt x="6031" y="10500"/>
                </a:cubicBezTo>
                <a:cubicBezTo>
                  <a:pt x="6031" y="10406"/>
                  <a:pt x="6031" y="10344"/>
                  <a:pt x="6031" y="10281"/>
                </a:cubicBezTo>
                <a:cubicBezTo>
                  <a:pt x="6031" y="10281"/>
                  <a:pt x="6062" y="10281"/>
                  <a:pt x="6062" y="10281"/>
                </a:cubicBezTo>
                <a:cubicBezTo>
                  <a:pt x="6062" y="10375"/>
                  <a:pt x="6093" y="10469"/>
                  <a:pt x="6125" y="10562"/>
                </a:cubicBezTo>
                <a:close/>
                <a:moveTo>
                  <a:pt x="6062" y="11875"/>
                </a:moveTo>
                <a:cubicBezTo>
                  <a:pt x="6125" y="12000"/>
                  <a:pt x="6218" y="12125"/>
                  <a:pt x="6250" y="12250"/>
                </a:cubicBezTo>
                <a:cubicBezTo>
                  <a:pt x="6406" y="12375"/>
                  <a:pt x="6437" y="12531"/>
                  <a:pt x="6406" y="12719"/>
                </a:cubicBezTo>
                <a:cubicBezTo>
                  <a:pt x="6406" y="12531"/>
                  <a:pt x="6375" y="12375"/>
                  <a:pt x="6250" y="12250"/>
                </a:cubicBezTo>
                <a:cubicBezTo>
                  <a:pt x="6156" y="12156"/>
                  <a:pt x="6093" y="12031"/>
                  <a:pt x="6031" y="11906"/>
                </a:cubicBezTo>
                <a:cubicBezTo>
                  <a:pt x="5968" y="11781"/>
                  <a:pt x="5937" y="11625"/>
                  <a:pt x="5906" y="11500"/>
                </a:cubicBezTo>
                <a:cubicBezTo>
                  <a:pt x="5875" y="11469"/>
                  <a:pt x="5875" y="11406"/>
                  <a:pt x="5906" y="11344"/>
                </a:cubicBezTo>
                <a:cubicBezTo>
                  <a:pt x="5906" y="11406"/>
                  <a:pt x="5906" y="11469"/>
                  <a:pt x="5906" y="11500"/>
                </a:cubicBezTo>
                <a:cubicBezTo>
                  <a:pt x="5968" y="11625"/>
                  <a:pt x="6000" y="11750"/>
                  <a:pt x="6062" y="11875"/>
                </a:cubicBezTo>
                <a:close/>
                <a:moveTo>
                  <a:pt x="5968" y="12094"/>
                </a:moveTo>
                <a:cubicBezTo>
                  <a:pt x="5968" y="12094"/>
                  <a:pt x="5937" y="12094"/>
                  <a:pt x="5937" y="12094"/>
                </a:cubicBezTo>
                <a:cubicBezTo>
                  <a:pt x="5875" y="11969"/>
                  <a:pt x="5812" y="11844"/>
                  <a:pt x="5812" y="11719"/>
                </a:cubicBezTo>
                <a:cubicBezTo>
                  <a:pt x="5875" y="11844"/>
                  <a:pt x="5906" y="11969"/>
                  <a:pt x="5968" y="12094"/>
                </a:cubicBezTo>
                <a:close/>
                <a:moveTo>
                  <a:pt x="5750" y="11156"/>
                </a:moveTo>
                <a:cubicBezTo>
                  <a:pt x="5750" y="11250"/>
                  <a:pt x="5750" y="11312"/>
                  <a:pt x="5750" y="11375"/>
                </a:cubicBezTo>
                <a:cubicBezTo>
                  <a:pt x="5718" y="11312"/>
                  <a:pt x="5750" y="11250"/>
                  <a:pt x="5750" y="11156"/>
                </a:cubicBezTo>
                <a:close/>
                <a:moveTo>
                  <a:pt x="5718" y="11875"/>
                </a:moveTo>
                <a:cubicBezTo>
                  <a:pt x="5750" y="11937"/>
                  <a:pt x="5781" y="12031"/>
                  <a:pt x="5812" y="12125"/>
                </a:cubicBezTo>
                <a:cubicBezTo>
                  <a:pt x="5750" y="12062"/>
                  <a:pt x="5656" y="11812"/>
                  <a:pt x="5656" y="11562"/>
                </a:cubicBezTo>
                <a:cubicBezTo>
                  <a:pt x="5656" y="11562"/>
                  <a:pt x="5656" y="11594"/>
                  <a:pt x="5687" y="11594"/>
                </a:cubicBezTo>
                <a:cubicBezTo>
                  <a:pt x="5687" y="11687"/>
                  <a:pt x="5687" y="11781"/>
                  <a:pt x="5718" y="11875"/>
                </a:cubicBezTo>
                <a:close/>
                <a:moveTo>
                  <a:pt x="5656" y="13875"/>
                </a:moveTo>
                <a:cubicBezTo>
                  <a:pt x="5718" y="13875"/>
                  <a:pt x="5718" y="13937"/>
                  <a:pt x="5750" y="13969"/>
                </a:cubicBezTo>
                <a:cubicBezTo>
                  <a:pt x="5750" y="13969"/>
                  <a:pt x="5750" y="13969"/>
                  <a:pt x="5750" y="13969"/>
                </a:cubicBezTo>
                <a:cubicBezTo>
                  <a:pt x="5750" y="13969"/>
                  <a:pt x="5781" y="13969"/>
                  <a:pt x="5781" y="13969"/>
                </a:cubicBezTo>
                <a:cubicBezTo>
                  <a:pt x="5781" y="14000"/>
                  <a:pt x="5812" y="14031"/>
                  <a:pt x="5812" y="14031"/>
                </a:cubicBezTo>
                <a:cubicBezTo>
                  <a:pt x="5812" y="14031"/>
                  <a:pt x="5781" y="14031"/>
                  <a:pt x="5781" y="14031"/>
                </a:cubicBezTo>
                <a:cubicBezTo>
                  <a:pt x="5750" y="14031"/>
                  <a:pt x="5750" y="14000"/>
                  <a:pt x="5750" y="13969"/>
                </a:cubicBezTo>
                <a:lnTo>
                  <a:pt x="5750" y="13969"/>
                </a:lnTo>
                <a:cubicBezTo>
                  <a:pt x="5750" y="13969"/>
                  <a:pt x="5750" y="13969"/>
                  <a:pt x="5750" y="13969"/>
                </a:cubicBezTo>
                <a:cubicBezTo>
                  <a:pt x="5687" y="13969"/>
                  <a:pt x="5687" y="13906"/>
                  <a:pt x="5656" y="13875"/>
                </a:cubicBezTo>
                <a:close/>
                <a:moveTo>
                  <a:pt x="5406" y="12750"/>
                </a:moveTo>
                <a:cubicBezTo>
                  <a:pt x="5375" y="12750"/>
                  <a:pt x="5375" y="12750"/>
                  <a:pt x="5375" y="12781"/>
                </a:cubicBezTo>
                <a:cubicBezTo>
                  <a:pt x="5375" y="12750"/>
                  <a:pt x="5375" y="12750"/>
                  <a:pt x="5406" y="12750"/>
                </a:cubicBezTo>
                <a:cubicBezTo>
                  <a:pt x="5406" y="12750"/>
                  <a:pt x="5406" y="12750"/>
                  <a:pt x="5406" y="12750"/>
                </a:cubicBezTo>
                <a:cubicBezTo>
                  <a:pt x="5406" y="12750"/>
                  <a:pt x="5406" y="12750"/>
                  <a:pt x="5406" y="12750"/>
                </a:cubicBezTo>
                <a:cubicBezTo>
                  <a:pt x="5406" y="12844"/>
                  <a:pt x="5375" y="12937"/>
                  <a:pt x="5343" y="13000"/>
                </a:cubicBezTo>
                <a:cubicBezTo>
                  <a:pt x="5375" y="12937"/>
                  <a:pt x="5406" y="12844"/>
                  <a:pt x="5406" y="12750"/>
                </a:cubicBezTo>
                <a:close/>
                <a:moveTo>
                  <a:pt x="5375" y="12531"/>
                </a:moveTo>
                <a:cubicBezTo>
                  <a:pt x="5375" y="12594"/>
                  <a:pt x="5375" y="12625"/>
                  <a:pt x="5375" y="12687"/>
                </a:cubicBezTo>
                <a:cubicBezTo>
                  <a:pt x="5343" y="12625"/>
                  <a:pt x="5375" y="12594"/>
                  <a:pt x="5375" y="12531"/>
                </a:cubicBezTo>
                <a:close/>
                <a:moveTo>
                  <a:pt x="5406" y="12687"/>
                </a:moveTo>
                <a:cubicBezTo>
                  <a:pt x="5437" y="12687"/>
                  <a:pt x="5437" y="12719"/>
                  <a:pt x="5406" y="12750"/>
                </a:cubicBezTo>
                <a:cubicBezTo>
                  <a:pt x="5406" y="12719"/>
                  <a:pt x="5375" y="12687"/>
                  <a:pt x="5406" y="12687"/>
                </a:cubicBezTo>
                <a:close/>
                <a:moveTo>
                  <a:pt x="5437" y="14656"/>
                </a:moveTo>
                <a:cubicBezTo>
                  <a:pt x="5468" y="14656"/>
                  <a:pt x="5500" y="14656"/>
                  <a:pt x="5500" y="14656"/>
                </a:cubicBezTo>
                <a:cubicBezTo>
                  <a:pt x="5562" y="14687"/>
                  <a:pt x="5593" y="14656"/>
                  <a:pt x="5656" y="14687"/>
                </a:cubicBezTo>
                <a:cubicBezTo>
                  <a:pt x="5656" y="14656"/>
                  <a:pt x="5656" y="14656"/>
                  <a:pt x="5687" y="14625"/>
                </a:cubicBezTo>
                <a:cubicBezTo>
                  <a:pt x="5656" y="14656"/>
                  <a:pt x="5656" y="14656"/>
                  <a:pt x="5656" y="14687"/>
                </a:cubicBezTo>
                <a:cubicBezTo>
                  <a:pt x="5625" y="14719"/>
                  <a:pt x="5593" y="14719"/>
                  <a:pt x="5562" y="14719"/>
                </a:cubicBezTo>
                <a:cubicBezTo>
                  <a:pt x="5500" y="14687"/>
                  <a:pt x="5468" y="14719"/>
                  <a:pt x="5406" y="14719"/>
                </a:cubicBezTo>
                <a:cubicBezTo>
                  <a:pt x="5406" y="14719"/>
                  <a:pt x="5406" y="14719"/>
                  <a:pt x="5406" y="14719"/>
                </a:cubicBezTo>
                <a:cubicBezTo>
                  <a:pt x="5375" y="14687"/>
                  <a:pt x="5343" y="14687"/>
                  <a:pt x="5343" y="14656"/>
                </a:cubicBezTo>
                <a:cubicBezTo>
                  <a:pt x="5375" y="14656"/>
                  <a:pt x="5406" y="14656"/>
                  <a:pt x="5437" y="14656"/>
                </a:cubicBezTo>
                <a:close/>
                <a:moveTo>
                  <a:pt x="5531" y="12344"/>
                </a:moveTo>
                <a:cubicBezTo>
                  <a:pt x="5531" y="12406"/>
                  <a:pt x="5562" y="12469"/>
                  <a:pt x="5531" y="12531"/>
                </a:cubicBezTo>
                <a:cubicBezTo>
                  <a:pt x="5500" y="12469"/>
                  <a:pt x="5531" y="12406"/>
                  <a:pt x="5531" y="12344"/>
                </a:cubicBezTo>
                <a:cubicBezTo>
                  <a:pt x="5500" y="12250"/>
                  <a:pt x="5500" y="12187"/>
                  <a:pt x="5468" y="12094"/>
                </a:cubicBezTo>
                <a:cubicBezTo>
                  <a:pt x="5468" y="12094"/>
                  <a:pt x="5468" y="12062"/>
                  <a:pt x="5468" y="12062"/>
                </a:cubicBezTo>
                <a:cubicBezTo>
                  <a:pt x="5468" y="12062"/>
                  <a:pt x="5468" y="12062"/>
                  <a:pt x="5468" y="12062"/>
                </a:cubicBezTo>
                <a:cubicBezTo>
                  <a:pt x="5468" y="12062"/>
                  <a:pt x="5468" y="12062"/>
                  <a:pt x="5468" y="12062"/>
                </a:cubicBezTo>
                <a:cubicBezTo>
                  <a:pt x="5531" y="12156"/>
                  <a:pt x="5531" y="12250"/>
                  <a:pt x="5531" y="12344"/>
                </a:cubicBezTo>
                <a:close/>
                <a:moveTo>
                  <a:pt x="5500" y="11906"/>
                </a:moveTo>
                <a:cubicBezTo>
                  <a:pt x="5562" y="12062"/>
                  <a:pt x="5625" y="12219"/>
                  <a:pt x="5656" y="12375"/>
                </a:cubicBezTo>
                <a:cubicBezTo>
                  <a:pt x="5593" y="12344"/>
                  <a:pt x="5593" y="12250"/>
                  <a:pt x="5562" y="12187"/>
                </a:cubicBezTo>
                <a:cubicBezTo>
                  <a:pt x="5531" y="12094"/>
                  <a:pt x="5531" y="12000"/>
                  <a:pt x="5500" y="11906"/>
                </a:cubicBezTo>
                <a:close/>
                <a:moveTo>
                  <a:pt x="5687" y="11969"/>
                </a:moveTo>
                <a:cubicBezTo>
                  <a:pt x="5687" y="12000"/>
                  <a:pt x="5687" y="12031"/>
                  <a:pt x="5687" y="12031"/>
                </a:cubicBezTo>
                <a:cubicBezTo>
                  <a:pt x="5718" y="12094"/>
                  <a:pt x="5750" y="12125"/>
                  <a:pt x="5750" y="12187"/>
                </a:cubicBezTo>
                <a:cubicBezTo>
                  <a:pt x="5718" y="12125"/>
                  <a:pt x="5656" y="12094"/>
                  <a:pt x="5687" y="12031"/>
                </a:cubicBezTo>
                <a:cubicBezTo>
                  <a:pt x="5687" y="12031"/>
                  <a:pt x="5687" y="12000"/>
                  <a:pt x="5687" y="11969"/>
                </a:cubicBezTo>
                <a:close/>
                <a:moveTo>
                  <a:pt x="5656" y="11562"/>
                </a:moveTo>
                <a:cubicBezTo>
                  <a:pt x="5656" y="11562"/>
                  <a:pt x="5656" y="11562"/>
                  <a:pt x="5656" y="11562"/>
                </a:cubicBezTo>
                <a:cubicBezTo>
                  <a:pt x="5656" y="11531"/>
                  <a:pt x="5656" y="11469"/>
                  <a:pt x="5656" y="11437"/>
                </a:cubicBezTo>
                <a:cubicBezTo>
                  <a:pt x="5656" y="11469"/>
                  <a:pt x="5656" y="11531"/>
                  <a:pt x="5656" y="11562"/>
                </a:cubicBezTo>
                <a:close/>
                <a:moveTo>
                  <a:pt x="5593" y="10312"/>
                </a:moveTo>
                <a:cubicBezTo>
                  <a:pt x="5593" y="10250"/>
                  <a:pt x="5593" y="10187"/>
                  <a:pt x="5593" y="10125"/>
                </a:cubicBezTo>
                <a:cubicBezTo>
                  <a:pt x="5656" y="10156"/>
                  <a:pt x="5656" y="10281"/>
                  <a:pt x="5593" y="10312"/>
                </a:cubicBezTo>
                <a:close/>
                <a:moveTo>
                  <a:pt x="5468" y="12437"/>
                </a:moveTo>
                <a:cubicBezTo>
                  <a:pt x="5468" y="12500"/>
                  <a:pt x="5468" y="12562"/>
                  <a:pt x="5437" y="12625"/>
                </a:cubicBezTo>
                <a:cubicBezTo>
                  <a:pt x="5437" y="12656"/>
                  <a:pt x="5437" y="12687"/>
                  <a:pt x="5406" y="12687"/>
                </a:cubicBezTo>
                <a:cubicBezTo>
                  <a:pt x="5406" y="12500"/>
                  <a:pt x="5437" y="12344"/>
                  <a:pt x="5406" y="12187"/>
                </a:cubicBezTo>
                <a:cubicBezTo>
                  <a:pt x="5406" y="12125"/>
                  <a:pt x="5375" y="12031"/>
                  <a:pt x="5375" y="11969"/>
                </a:cubicBezTo>
                <a:cubicBezTo>
                  <a:pt x="5343" y="11937"/>
                  <a:pt x="5343" y="11937"/>
                  <a:pt x="5375" y="11906"/>
                </a:cubicBezTo>
                <a:cubicBezTo>
                  <a:pt x="5437" y="12062"/>
                  <a:pt x="5468" y="12250"/>
                  <a:pt x="5468" y="12437"/>
                </a:cubicBezTo>
                <a:close/>
                <a:moveTo>
                  <a:pt x="5375" y="11437"/>
                </a:moveTo>
                <a:cubicBezTo>
                  <a:pt x="5375" y="11469"/>
                  <a:pt x="5375" y="11500"/>
                  <a:pt x="5375" y="11531"/>
                </a:cubicBezTo>
                <a:cubicBezTo>
                  <a:pt x="5343" y="11500"/>
                  <a:pt x="5375" y="11469"/>
                  <a:pt x="5343" y="11469"/>
                </a:cubicBezTo>
                <a:cubicBezTo>
                  <a:pt x="5343" y="11469"/>
                  <a:pt x="5312" y="11469"/>
                  <a:pt x="5343" y="11437"/>
                </a:cubicBezTo>
                <a:cubicBezTo>
                  <a:pt x="5343" y="11437"/>
                  <a:pt x="5343" y="11437"/>
                  <a:pt x="5375" y="11437"/>
                </a:cubicBezTo>
                <a:cubicBezTo>
                  <a:pt x="5375" y="11437"/>
                  <a:pt x="5375" y="11437"/>
                  <a:pt x="5375" y="11437"/>
                </a:cubicBezTo>
                <a:close/>
                <a:moveTo>
                  <a:pt x="5281" y="11250"/>
                </a:moveTo>
                <a:cubicBezTo>
                  <a:pt x="5312" y="11219"/>
                  <a:pt x="5312" y="11156"/>
                  <a:pt x="5343" y="11125"/>
                </a:cubicBezTo>
                <a:cubicBezTo>
                  <a:pt x="5343" y="11187"/>
                  <a:pt x="5343" y="11250"/>
                  <a:pt x="5312" y="11312"/>
                </a:cubicBezTo>
                <a:cubicBezTo>
                  <a:pt x="5281" y="11437"/>
                  <a:pt x="5250" y="11562"/>
                  <a:pt x="5250" y="11719"/>
                </a:cubicBezTo>
                <a:cubicBezTo>
                  <a:pt x="5281" y="11844"/>
                  <a:pt x="5312" y="11969"/>
                  <a:pt x="5343" y="12062"/>
                </a:cubicBezTo>
                <a:cubicBezTo>
                  <a:pt x="5343" y="12094"/>
                  <a:pt x="5375" y="12094"/>
                  <a:pt x="5375" y="12094"/>
                </a:cubicBezTo>
                <a:cubicBezTo>
                  <a:pt x="5375" y="12187"/>
                  <a:pt x="5406" y="12312"/>
                  <a:pt x="5406" y="12406"/>
                </a:cubicBezTo>
                <a:cubicBezTo>
                  <a:pt x="5406" y="12437"/>
                  <a:pt x="5406" y="12469"/>
                  <a:pt x="5375" y="12469"/>
                </a:cubicBezTo>
                <a:cubicBezTo>
                  <a:pt x="5343" y="12469"/>
                  <a:pt x="5343" y="12469"/>
                  <a:pt x="5343" y="12437"/>
                </a:cubicBezTo>
                <a:cubicBezTo>
                  <a:pt x="5375" y="12281"/>
                  <a:pt x="5343" y="12156"/>
                  <a:pt x="5281" y="12000"/>
                </a:cubicBezTo>
                <a:cubicBezTo>
                  <a:pt x="5281" y="12000"/>
                  <a:pt x="5281" y="11969"/>
                  <a:pt x="5281" y="11937"/>
                </a:cubicBezTo>
                <a:cubicBezTo>
                  <a:pt x="5281" y="11937"/>
                  <a:pt x="5281" y="11937"/>
                  <a:pt x="5281" y="11937"/>
                </a:cubicBezTo>
                <a:cubicBezTo>
                  <a:pt x="5250" y="11875"/>
                  <a:pt x="5250" y="11812"/>
                  <a:pt x="5218" y="11750"/>
                </a:cubicBezTo>
                <a:cubicBezTo>
                  <a:pt x="5218" y="11781"/>
                  <a:pt x="5218" y="11812"/>
                  <a:pt x="5218" y="11844"/>
                </a:cubicBezTo>
                <a:cubicBezTo>
                  <a:pt x="5218" y="11906"/>
                  <a:pt x="5250" y="11937"/>
                  <a:pt x="5218" y="11969"/>
                </a:cubicBezTo>
                <a:cubicBezTo>
                  <a:pt x="5250" y="12000"/>
                  <a:pt x="5250" y="12000"/>
                  <a:pt x="5250" y="12031"/>
                </a:cubicBezTo>
                <a:cubicBezTo>
                  <a:pt x="5250" y="12000"/>
                  <a:pt x="5250" y="12000"/>
                  <a:pt x="5218" y="11969"/>
                </a:cubicBezTo>
                <a:cubicBezTo>
                  <a:pt x="5187" y="11906"/>
                  <a:pt x="5187" y="11844"/>
                  <a:pt x="5187" y="11812"/>
                </a:cubicBezTo>
                <a:cubicBezTo>
                  <a:pt x="5156" y="11594"/>
                  <a:pt x="5218" y="11437"/>
                  <a:pt x="5281" y="11250"/>
                </a:cubicBezTo>
                <a:close/>
                <a:moveTo>
                  <a:pt x="5312" y="11719"/>
                </a:moveTo>
                <a:cubicBezTo>
                  <a:pt x="5281" y="11687"/>
                  <a:pt x="5281" y="11625"/>
                  <a:pt x="5312" y="11562"/>
                </a:cubicBezTo>
                <a:cubicBezTo>
                  <a:pt x="5312" y="11625"/>
                  <a:pt x="5312" y="11656"/>
                  <a:pt x="5312" y="11719"/>
                </a:cubicBezTo>
                <a:close/>
                <a:moveTo>
                  <a:pt x="5312" y="14281"/>
                </a:moveTo>
                <a:cubicBezTo>
                  <a:pt x="5281" y="14281"/>
                  <a:pt x="5281" y="14281"/>
                  <a:pt x="5281" y="14281"/>
                </a:cubicBezTo>
                <a:cubicBezTo>
                  <a:pt x="5281" y="14281"/>
                  <a:pt x="5281" y="14281"/>
                  <a:pt x="5281" y="14281"/>
                </a:cubicBezTo>
                <a:cubicBezTo>
                  <a:pt x="5281" y="14281"/>
                  <a:pt x="5281" y="14281"/>
                  <a:pt x="5312" y="14281"/>
                </a:cubicBezTo>
                <a:close/>
                <a:moveTo>
                  <a:pt x="5250" y="12062"/>
                </a:moveTo>
                <a:cubicBezTo>
                  <a:pt x="5250" y="12062"/>
                  <a:pt x="5250" y="12031"/>
                  <a:pt x="5250" y="12031"/>
                </a:cubicBezTo>
                <a:cubicBezTo>
                  <a:pt x="5250" y="12031"/>
                  <a:pt x="5250" y="12062"/>
                  <a:pt x="5250" y="12062"/>
                </a:cubicBezTo>
                <a:cubicBezTo>
                  <a:pt x="5250" y="12062"/>
                  <a:pt x="5250" y="12062"/>
                  <a:pt x="5250" y="12062"/>
                </a:cubicBezTo>
                <a:cubicBezTo>
                  <a:pt x="5250" y="12062"/>
                  <a:pt x="5250" y="12062"/>
                  <a:pt x="5250" y="12062"/>
                </a:cubicBezTo>
                <a:cubicBezTo>
                  <a:pt x="5312" y="12156"/>
                  <a:pt x="5312" y="12281"/>
                  <a:pt x="5281" y="12406"/>
                </a:cubicBezTo>
                <a:cubicBezTo>
                  <a:pt x="5281" y="12281"/>
                  <a:pt x="5281" y="12156"/>
                  <a:pt x="5250" y="12062"/>
                </a:cubicBezTo>
                <a:close/>
                <a:moveTo>
                  <a:pt x="5250" y="12750"/>
                </a:moveTo>
                <a:cubicBezTo>
                  <a:pt x="5218" y="12750"/>
                  <a:pt x="5218" y="12750"/>
                  <a:pt x="5218" y="12781"/>
                </a:cubicBezTo>
                <a:cubicBezTo>
                  <a:pt x="5218" y="12750"/>
                  <a:pt x="5218" y="12750"/>
                  <a:pt x="5218" y="12750"/>
                </a:cubicBezTo>
                <a:cubicBezTo>
                  <a:pt x="5218" y="12750"/>
                  <a:pt x="5218" y="12750"/>
                  <a:pt x="5218" y="12750"/>
                </a:cubicBezTo>
                <a:cubicBezTo>
                  <a:pt x="5218" y="12687"/>
                  <a:pt x="5218" y="12656"/>
                  <a:pt x="5218" y="12562"/>
                </a:cubicBezTo>
                <a:cubicBezTo>
                  <a:pt x="5281" y="12625"/>
                  <a:pt x="5250" y="12687"/>
                  <a:pt x="5250" y="12750"/>
                </a:cubicBezTo>
                <a:close/>
                <a:moveTo>
                  <a:pt x="5281" y="13969"/>
                </a:moveTo>
                <a:cubicBezTo>
                  <a:pt x="5281" y="13969"/>
                  <a:pt x="5281" y="13969"/>
                  <a:pt x="5312" y="13969"/>
                </a:cubicBezTo>
                <a:cubicBezTo>
                  <a:pt x="5281" y="13969"/>
                  <a:pt x="5281" y="13969"/>
                  <a:pt x="5281" y="13969"/>
                </a:cubicBezTo>
                <a:cubicBezTo>
                  <a:pt x="5281" y="14000"/>
                  <a:pt x="5281" y="14000"/>
                  <a:pt x="5281" y="14031"/>
                </a:cubicBezTo>
                <a:cubicBezTo>
                  <a:pt x="5281" y="14000"/>
                  <a:pt x="5281" y="14000"/>
                  <a:pt x="5281" y="13969"/>
                </a:cubicBezTo>
                <a:close/>
                <a:moveTo>
                  <a:pt x="5125" y="10937"/>
                </a:moveTo>
                <a:cubicBezTo>
                  <a:pt x="5125" y="10937"/>
                  <a:pt x="5125" y="10937"/>
                  <a:pt x="5125" y="10937"/>
                </a:cubicBezTo>
                <a:cubicBezTo>
                  <a:pt x="5125" y="10906"/>
                  <a:pt x="5125" y="10906"/>
                  <a:pt x="5125" y="10875"/>
                </a:cubicBezTo>
                <a:cubicBezTo>
                  <a:pt x="5125" y="10875"/>
                  <a:pt x="5125" y="10875"/>
                  <a:pt x="5125" y="10844"/>
                </a:cubicBezTo>
                <a:cubicBezTo>
                  <a:pt x="5125" y="10875"/>
                  <a:pt x="5125" y="10875"/>
                  <a:pt x="5125" y="10875"/>
                </a:cubicBezTo>
                <a:cubicBezTo>
                  <a:pt x="5156" y="10875"/>
                  <a:pt x="5156" y="10875"/>
                  <a:pt x="5156" y="10875"/>
                </a:cubicBezTo>
                <a:cubicBezTo>
                  <a:pt x="5156" y="10875"/>
                  <a:pt x="5156" y="10906"/>
                  <a:pt x="5156" y="10906"/>
                </a:cubicBezTo>
                <a:cubicBezTo>
                  <a:pt x="5156" y="10906"/>
                  <a:pt x="5156" y="10906"/>
                  <a:pt x="5156" y="10937"/>
                </a:cubicBezTo>
                <a:cubicBezTo>
                  <a:pt x="5156" y="10906"/>
                  <a:pt x="5156" y="10906"/>
                  <a:pt x="5156" y="10906"/>
                </a:cubicBezTo>
                <a:cubicBezTo>
                  <a:pt x="5156" y="10906"/>
                  <a:pt x="5156" y="10906"/>
                  <a:pt x="5125" y="10937"/>
                </a:cubicBezTo>
                <a:close/>
                <a:moveTo>
                  <a:pt x="5187" y="11250"/>
                </a:moveTo>
                <a:cubicBezTo>
                  <a:pt x="5187" y="11250"/>
                  <a:pt x="5187" y="11250"/>
                  <a:pt x="5187" y="11250"/>
                </a:cubicBezTo>
                <a:cubicBezTo>
                  <a:pt x="5187" y="11250"/>
                  <a:pt x="5156" y="11281"/>
                  <a:pt x="5156" y="11312"/>
                </a:cubicBezTo>
                <a:cubicBezTo>
                  <a:pt x="5156" y="11281"/>
                  <a:pt x="5187" y="11250"/>
                  <a:pt x="5187" y="11250"/>
                </a:cubicBezTo>
                <a:close/>
                <a:moveTo>
                  <a:pt x="5125" y="10844"/>
                </a:moveTo>
                <a:cubicBezTo>
                  <a:pt x="5125" y="10750"/>
                  <a:pt x="5156" y="10687"/>
                  <a:pt x="5187" y="10625"/>
                </a:cubicBezTo>
                <a:cubicBezTo>
                  <a:pt x="5187" y="10625"/>
                  <a:pt x="5187" y="10594"/>
                  <a:pt x="5187" y="10594"/>
                </a:cubicBezTo>
                <a:cubicBezTo>
                  <a:pt x="5187" y="10625"/>
                  <a:pt x="5187" y="10625"/>
                  <a:pt x="5187" y="10625"/>
                </a:cubicBezTo>
                <a:cubicBezTo>
                  <a:pt x="5187" y="10687"/>
                  <a:pt x="5187" y="10781"/>
                  <a:pt x="5125" y="10844"/>
                </a:cubicBezTo>
                <a:close/>
                <a:moveTo>
                  <a:pt x="4906" y="12562"/>
                </a:moveTo>
                <a:cubicBezTo>
                  <a:pt x="4875" y="12687"/>
                  <a:pt x="4875" y="12812"/>
                  <a:pt x="4812" y="12906"/>
                </a:cubicBezTo>
                <a:cubicBezTo>
                  <a:pt x="4875" y="12656"/>
                  <a:pt x="4843" y="12437"/>
                  <a:pt x="4875" y="12187"/>
                </a:cubicBezTo>
                <a:cubicBezTo>
                  <a:pt x="4875" y="12156"/>
                  <a:pt x="4875" y="12094"/>
                  <a:pt x="4875" y="12062"/>
                </a:cubicBezTo>
                <a:cubicBezTo>
                  <a:pt x="4875" y="12062"/>
                  <a:pt x="4906" y="12031"/>
                  <a:pt x="4906" y="12031"/>
                </a:cubicBezTo>
                <a:cubicBezTo>
                  <a:pt x="4937" y="12031"/>
                  <a:pt x="4937" y="12062"/>
                  <a:pt x="4937" y="12062"/>
                </a:cubicBezTo>
                <a:cubicBezTo>
                  <a:pt x="4875" y="12250"/>
                  <a:pt x="4906" y="12406"/>
                  <a:pt x="4906" y="12562"/>
                </a:cubicBezTo>
                <a:close/>
                <a:moveTo>
                  <a:pt x="4906" y="12000"/>
                </a:moveTo>
                <a:cubicBezTo>
                  <a:pt x="4875" y="12000"/>
                  <a:pt x="4906" y="11937"/>
                  <a:pt x="4906" y="11937"/>
                </a:cubicBezTo>
                <a:cubicBezTo>
                  <a:pt x="4968" y="11875"/>
                  <a:pt x="4968" y="11781"/>
                  <a:pt x="5000" y="11719"/>
                </a:cubicBezTo>
                <a:cubicBezTo>
                  <a:pt x="5000" y="11719"/>
                  <a:pt x="5000" y="11687"/>
                  <a:pt x="5031" y="11656"/>
                </a:cubicBezTo>
                <a:cubicBezTo>
                  <a:pt x="5062" y="11719"/>
                  <a:pt x="5031" y="11781"/>
                  <a:pt x="5000" y="11844"/>
                </a:cubicBezTo>
                <a:cubicBezTo>
                  <a:pt x="5000" y="11875"/>
                  <a:pt x="4968" y="11906"/>
                  <a:pt x="4968" y="11937"/>
                </a:cubicBezTo>
                <a:cubicBezTo>
                  <a:pt x="4968" y="11969"/>
                  <a:pt x="4968" y="12000"/>
                  <a:pt x="4906" y="12000"/>
                </a:cubicBezTo>
                <a:close/>
                <a:moveTo>
                  <a:pt x="5031" y="12094"/>
                </a:moveTo>
                <a:cubicBezTo>
                  <a:pt x="5062" y="12062"/>
                  <a:pt x="5093" y="12031"/>
                  <a:pt x="5093" y="12031"/>
                </a:cubicBezTo>
                <a:cubicBezTo>
                  <a:pt x="5093" y="12031"/>
                  <a:pt x="5062" y="12062"/>
                  <a:pt x="5031" y="12094"/>
                </a:cubicBezTo>
                <a:close/>
                <a:moveTo>
                  <a:pt x="5093" y="10125"/>
                </a:moveTo>
                <a:cubicBezTo>
                  <a:pt x="5062" y="10187"/>
                  <a:pt x="5062" y="10219"/>
                  <a:pt x="5031" y="10281"/>
                </a:cubicBezTo>
                <a:cubicBezTo>
                  <a:pt x="5031" y="10281"/>
                  <a:pt x="5031" y="10281"/>
                  <a:pt x="5031" y="10281"/>
                </a:cubicBezTo>
                <a:cubicBezTo>
                  <a:pt x="5000" y="10219"/>
                  <a:pt x="5062" y="10156"/>
                  <a:pt x="5031" y="10125"/>
                </a:cubicBezTo>
                <a:cubicBezTo>
                  <a:pt x="5031" y="10094"/>
                  <a:pt x="5062" y="10094"/>
                  <a:pt x="5062" y="10094"/>
                </a:cubicBezTo>
                <a:cubicBezTo>
                  <a:pt x="5093" y="10094"/>
                  <a:pt x="5093" y="10125"/>
                  <a:pt x="5093" y="10125"/>
                </a:cubicBezTo>
                <a:close/>
                <a:moveTo>
                  <a:pt x="5062" y="12156"/>
                </a:moveTo>
                <a:cubicBezTo>
                  <a:pt x="5093" y="12156"/>
                  <a:pt x="5093" y="12156"/>
                  <a:pt x="5093" y="12156"/>
                </a:cubicBezTo>
                <a:cubicBezTo>
                  <a:pt x="5093" y="12281"/>
                  <a:pt x="5093" y="12375"/>
                  <a:pt x="5125" y="12500"/>
                </a:cubicBezTo>
                <a:cubicBezTo>
                  <a:pt x="5093" y="12500"/>
                  <a:pt x="5093" y="12500"/>
                  <a:pt x="5093" y="12500"/>
                </a:cubicBezTo>
                <a:cubicBezTo>
                  <a:pt x="5062" y="12375"/>
                  <a:pt x="5093" y="12281"/>
                  <a:pt x="5062" y="12156"/>
                </a:cubicBezTo>
                <a:close/>
                <a:moveTo>
                  <a:pt x="5093" y="9344"/>
                </a:moveTo>
                <a:cubicBezTo>
                  <a:pt x="5093" y="9344"/>
                  <a:pt x="5093" y="9312"/>
                  <a:pt x="5093" y="9312"/>
                </a:cubicBezTo>
                <a:cubicBezTo>
                  <a:pt x="5093" y="9312"/>
                  <a:pt x="5125" y="9344"/>
                  <a:pt x="5093" y="9344"/>
                </a:cubicBezTo>
                <a:close/>
                <a:moveTo>
                  <a:pt x="5187" y="7844"/>
                </a:moveTo>
                <a:cubicBezTo>
                  <a:pt x="5218" y="7781"/>
                  <a:pt x="5281" y="7719"/>
                  <a:pt x="5312" y="7656"/>
                </a:cubicBezTo>
                <a:cubicBezTo>
                  <a:pt x="5281" y="7719"/>
                  <a:pt x="5218" y="7781"/>
                  <a:pt x="5187" y="7844"/>
                </a:cubicBezTo>
                <a:cubicBezTo>
                  <a:pt x="5125" y="7969"/>
                  <a:pt x="5093" y="8125"/>
                  <a:pt x="5062" y="8250"/>
                </a:cubicBezTo>
                <a:cubicBezTo>
                  <a:pt x="5062" y="8250"/>
                  <a:pt x="5062" y="8219"/>
                  <a:pt x="5031" y="8219"/>
                </a:cubicBezTo>
                <a:cubicBezTo>
                  <a:pt x="5031" y="8219"/>
                  <a:pt x="5031" y="8219"/>
                  <a:pt x="5031" y="8219"/>
                </a:cubicBezTo>
                <a:cubicBezTo>
                  <a:pt x="5062" y="8094"/>
                  <a:pt x="5093" y="7969"/>
                  <a:pt x="5125" y="7875"/>
                </a:cubicBezTo>
                <a:cubicBezTo>
                  <a:pt x="5125" y="7844"/>
                  <a:pt x="5156" y="7844"/>
                  <a:pt x="5187" y="7812"/>
                </a:cubicBezTo>
                <a:cubicBezTo>
                  <a:pt x="5187" y="7812"/>
                  <a:pt x="5187" y="7812"/>
                  <a:pt x="5187" y="7812"/>
                </a:cubicBezTo>
                <a:cubicBezTo>
                  <a:pt x="5187" y="7844"/>
                  <a:pt x="5187" y="7844"/>
                  <a:pt x="5187" y="7844"/>
                </a:cubicBezTo>
                <a:close/>
                <a:moveTo>
                  <a:pt x="5406" y="7406"/>
                </a:moveTo>
                <a:cubicBezTo>
                  <a:pt x="5500" y="7344"/>
                  <a:pt x="5562" y="7281"/>
                  <a:pt x="5656" y="7187"/>
                </a:cubicBezTo>
                <a:cubicBezTo>
                  <a:pt x="5687" y="7156"/>
                  <a:pt x="5687" y="7156"/>
                  <a:pt x="5718" y="7187"/>
                </a:cubicBezTo>
                <a:cubicBezTo>
                  <a:pt x="5718" y="7187"/>
                  <a:pt x="5718" y="7187"/>
                  <a:pt x="5750" y="7187"/>
                </a:cubicBezTo>
                <a:cubicBezTo>
                  <a:pt x="5750" y="7187"/>
                  <a:pt x="5750" y="7187"/>
                  <a:pt x="5750" y="7187"/>
                </a:cubicBezTo>
                <a:cubicBezTo>
                  <a:pt x="5750" y="7219"/>
                  <a:pt x="5750" y="7219"/>
                  <a:pt x="5781" y="7219"/>
                </a:cubicBezTo>
                <a:cubicBezTo>
                  <a:pt x="5781" y="7187"/>
                  <a:pt x="5812" y="7187"/>
                  <a:pt x="5843" y="7187"/>
                </a:cubicBezTo>
                <a:cubicBezTo>
                  <a:pt x="5843" y="7156"/>
                  <a:pt x="5875" y="7156"/>
                  <a:pt x="5843" y="7125"/>
                </a:cubicBezTo>
                <a:cubicBezTo>
                  <a:pt x="5906" y="7125"/>
                  <a:pt x="5937" y="7094"/>
                  <a:pt x="5968" y="7062"/>
                </a:cubicBezTo>
                <a:cubicBezTo>
                  <a:pt x="6000" y="7062"/>
                  <a:pt x="6000" y="7031"/>
                  <a:pt x="6031" y="7031"/>
                </a:cubicBezTo>
                <a:cubicBezTo>
                  <a:pt x="5968" y="7094"/>
                  <a:pt x="5906" y="7156"/>
                  <a:pt x="5843" y="7187"/>
                </a:cubicBezTo>
                <a:cubicBezTo>
                  <a:pt x="5781" y="7281"/>
                  <a:pt x="5656" y="7344"/>
                  <a:pt x="5593" y="7406"/>
                </a:cubicBezTo>
                <a:cubicBezTo>
                  <a:pt x="5500" y="7469"/>
                  <a:pt x="5406" y="7531"/>
                  <a:pt x="5343" y="7594"/>
                </a:cubicBezTo>
                <a:cubicBezTo>
                  <a:pt x="5343" y="7594"/>
                  <a:pt x="5343" y="7594"/>
                  <a:pt x="5312" y="7594"/>
                </a:cubicBezTo>
                <a:cubicBezTo>
                  <a:pt x="5312" y="7594"/>
                  <a:pt x="5312" y="7594"/>
                  <a:pt x="5312" y="7594"/>
                </a:cubicBezTo>
                <a:cubicBezTo>
                  <a:pt x="5312" y="7594"/>
                  <a:pt x="5312" y="7594"/>
                  <a:pt x="5312" y="7594"/>
                </a:cubicBezTo>
                <a:cubicBezTo>
                  <a:pt x="5312" y="7562"/>
                  <a:pt x="5343" y="7531"/>
                  <a:pt x="5375" y="7500"/>
                </a:cubicBezTo>
                <a:cubicBezTo>
                  <a:pt x="5406" y="7469"/>
                  <a:pt x="5437" y="7437"/>
                  <a:pt x="5406" y="7406"/>
                </a:cubicBezTo>
                <a:close/>
                <a:moveTo>
                  <a:pt x="5812" y="7094"/>
                </a:moveTo>
                <a:cubicBezTo>
                  <a:pt x="5812" y="7094"/>
                  <a:pt x="5843" y="7125"/>
                  <a:pt x="5843" y="7125"/>
                </a:cubicBezTo>
                <a:cubicBezTo>
                  <a:pt x="5843" y="7125"/>
                  <a:pt x="5875" y="7094"/>
                  <a:pt x="5875" y="7062"/>
                </a:cubicBezTo>
                <a:cubicBezTo>
                  <a:pt x="5875" y="7094"/>
                  <a:pt x="5843" y="7125"/>
                  <a:pt x="5843" y="7125"/>
                </a:cubicBezTo>
                <a:cubicBezTo>
                  <a:pt x="5843" y="7125"/>
                  <a:pt x="5843" y="7125"/>
                  <a:pt x="5843" y="7125"/>
                </a:cubicBezTo>
                <a:cubicBezTo>
                  <a:pt x="5843" y="7125"/>
                  <a:pt x="5843" y="7125"/>
                  <a:pt x="5843" y="7125"/>
                </a:cubicBezTo>
                <a:cubicBezTo>
                  <a:pt x="5843" y="7125"/>
                  <a:pt x="5812" y="7094"/>
                  <a:pt x="5812" y="7094"/>
                </a:cubicBezTo>
                <a:close/>
                <a:moveTo>
                  <a:pt x="6281" y="6750"/>
                </a:moveTo>
                <a:cubicBezTo>
                  <a:pt x="6250" y="6781"/>
                  <a:pt x="6093" y="6937"/>
                  <a:pt x="6000" y="6937"/>
                </a:cubicBezTo>
                <a:cubicBezTo>
                  <a:pt x="6093" y="6875"/>
                  <a:pt x="6187" y="6812"/>
                  <a:pt x="6281" y="6750"/>
                </a:cubicBezTo>
                <a:close/>
                <a:moveTo>
                  <a:pt x="6062" y="6844"/>
                </a:moveTo>
                <a:cubicBezTo>
                  <a:pt x="6093" y="6781"/>
                  <a:pt x="6156" y="6750"/>
                  <a:pt x="6250" y="6719"/>
                </a:cubicBezTo>
                <a:cubicBezTo>
                  <a:pt x="6281" y="6656"/>
                  <a:pt x="6343" y="6656"/>
                  <a:pt x="6375" y="6625"/>
                </a:cubicBezTo>
                <a:cubicBezTo>
                  <a:pt x="6343" y="6656"/>
                  <a:pt x="6312" y="6687"/>
                  <a:pt x="6250" y="6719"/>
                </a:cubicBezTo>
                <a:cubicBezTo>
                  <a:pt x="6187" y="6781"/>
                  <a:pt x="6125" y="6812"/>
                  <a:pt x="6062" y="6844"/>
                </a:cubicBezTo>
                <a:close/>
                <a:moveTo>
                  <a:pt x="6125" y="7219"/>
                </a:moveTo>
                <a:cubicBezTo>
                  <a:pt x="5937" y="7344"/>
                  <a:pt x="5750" y="7437"/>
                  <a:pt x="5593" y="7594"/>
                </a:cubicBezTo>
                <a:cubicBezTo>
                  <a:pt x="5468" y="7719"/>
                  <a:pt x="5375" y="7875"/>
                  <a:pt x="5312" y="8031"/>
                </a:cubicBezTo>
                <a:cubicBezTo>
                  <a:pt x="5281" y="8156"/>
                  <a:pt x="5250" y="8250"/>
                  <a:pt x="5218" y="8375"/>
                </a:cubicBezTo>
                <a:cubicBezTo>
                  <a:pt x="5218" y="8469"/>
                  <a:pt x="5218" y="8562"/>
                  <a:pt x="5187" y="8625"/>
                </a:cubicBezTo>
                <a:cubicBezTo>
                  <a:pt x="5156" y="8531"/>
                  <a:pt x="5218" y="8094"/>
                  <a:pt x="5281" y="7937"/>
                </a:cubicBezTo>
                <a:cubicBezTo>
                  <a:pt x="5281" y="7937"/>
                  <a:pt x="5281" y="7937"/>
                  <a:pt x="5281" y="7937"/>
                </a:cubicBezTo>
                <a:cubicBezTo>
                  <a:pt x="5343" y="7937"/>
                  <a:pt x="5343" y="7906"/>
                  <a:pt x="5375" y="7844"/>
                </a:cubicBezTo>
                <a:cubicBezTo>
                  <a:pt x="5406" y="7781"/>
                  <a:pt x="5468" y="7687"/>
                  <a:pt x="5531" y="7625"/>
                </a:cubicBezTo>
                <a:cubicBezTo>
                  <a:pt x="5531" y="7625"/>
                  <a:pt x="5531" y="7594"/>
                  <a:pt x="5531" y="7594"/>
                </a:cubicBezTo>
                <a:cubicBezTo>
                  <a:pt x="5531" y="7594"/>
                  <a:pt x="5531" y="7594"/>
                  <a:pt x="5531" y="7594"/>
                </a:cubicBezTo>
                <a:cubicBezTo>
                  <a:pt x="5656" y="7437"/>
                  <a:pt x="5812" y="7375"/>
                  <a:pt x="5968" y="7281"/>
                </a:cubicBezTo>
                <a:cubicBezTo>
                  <a:pt x="6000" y="7250"/>
                  <a:pt x="6031" y="7219"/>
                  <a:pt x="6062" y="7219"/>
                </a:cubicBezTo>
                <a:cubicBezTo>
                  <a:pt x="6093" y="7219"/>
                  <a:pt x="6093" y="7219"/>
                  <a:pt x="6125" y="7219"/>
                </a:cubicBezTo>
                <a:close/>
                <a:moveTo>
                  <a:pt x="6062" y="7125"/>
                </a:moveTo>
                <a:cubicBezTo>
                  <a:pt x="6062" y="7125"/>
                  <a:pt x="6062" y="7125"/>
                  <a:pt x="6062" y="7125"/>
                </a:cubicBezTo>
                <a:cubicBezTo>
                  <a:pt x="6062" y="7125"/>
                  <a:pt x="6093" y="7125"/>
                  <a:pt x="6093" y="7125"/>
                </a:cubicBezTo>
                <a:cubicBezTo>
                  <a:pt x="6093" y="7125"/>
                  <a:pt x="6062" y="7125"/>
                  <a:pt x="6062" y="7125"/>
                </a:cubicBezTo>
                <a:close/>
                <a:moveTo>
                  <a:pt x="5281" y="8844"/>
                </a:moveTo>
                <a:cubicBezTo>
                  <a:pt x="5281" y="8844"/>
                  <a:pt x="5250" y="8844"/>
                  <a:pt x="5250" y="8844"/>
                </a:cubicBezTo>
                <a:cubicBezTo>
                  <a:pt x="5250" y="8844"/>
                  <a:pt x="5250" y="8844"/>
                  <a:pt x="5250" y="8844"/>
                </a:cubicBezTo>
                <a:cubicBezTo>
                  <a:pt x="5250" y="8844"/>
                  <a:pt x="5281" y="8844"/>
                  <a:pt x="5281" y="8844"/>
                </a:cubicBezTo>
                <a:cubicBezTo>
                  <a:pt x="5312" y="8781"/>
                  <a:pt x="5343" y="8719"/>
                  <a:pt x="5375" y="8687"/>
                </a:cubicBezTo>
                <a:cubicBezTo>
                  <a:pt x="5343" y="8719"/>
                  <a:pt x="5312" y="8781"/>
                  <a:pt x="5281" y="8844"/>
                </a:cubicBezTo>
                <a:cubicBezTo>
                  <a:pt x="5250" y="8844"/>
                  <a:pt x="5250" y="8875"/>
                  <a:pt x="5218" y="8875"/>
                </a:cubicBezTo>
                <a:cubicBezTo>
                  <a:pt x="5250" y="8875"/>
                  <a:pt x="5250" y="8844"/>
                  <a:pt x="5281" y="8844"/>
                </a:cubicBezTo>
                <a:close/>
                <a:moveTo>
                  <a:pt x="5187" y="8875"/>
                </a:moveTo>
                <a:cubicBezTo>
                  <a:pt x="5156" y="8812"/>
                  <a:pt x="5187" y="8781"/>
                  <a:pt x="5218" y="8719"/>
                </a:cubicBezTo>
                <a:cubicBezTo>
                  <a:pt x="5250" y="8656"/>
                  <a:pt x="5281" y="8562"/>
                  <a:pt x="5281" y="8469"/>
                </a:cubicBezTo>
                <a:cubicBezTo>
                  <a:pt x="5343" y="8562"/>
                  <a:pt x="5281" y="8656"/>
                  <a:pt x="5250" y="8750"/>
                </a:cubicBezTo>
                <a:cubicBezTo>
                  <a:pt x="5250" y="8781"/>
                  <a:pt x="5187" y="8812"/>
                  <a:pt x="5187" y="8875"/>
                </a:cubicBezTo>
                <a:close/>
                <a:moveTo>
                  <a:pt x="5312" y="8312"/>
                </a:moveTo>
                <a:cubicBezTo>
                  <a:pt x="5343" y="8250"/>
                  <a:pt x="5343" y="8156"/>
                  <a:pt x="5375" y="8094"/>
                </a:cubicBezTo>
                <a:cubicBezTo>
                  <a:pt x="5375" y="8094"/>
                  <a:pt x="5343" y="8094"/>
                  <a:pt x="5343" y="8094"/>
                </a:cubicBezTo>
                <a:cubicBezTo>
                  <a:pt x="5406" y="7937"/>
                  <a:pt x="5468" y="7812"/>
                  <a:pt x="5562" y="7687"/>
                </a:cubicBezTo>
                <a:cubicBezTo>
                  <a:pt x="5656" y="7562"/>
                  <a:pt x="5781" y="7500"/>
                  <a:pt x="5875" y="7406"/>
                </a:cubicBezTo>
                <a:cubicBezTo>
                  <a:pt x="5906" y="7406"/>
                  <a:pt x="5906" y="7406"/>
                  <a:pt x="5937" y="7406"/>
                </a:cubicBezTo>
                <a:cubicBezTo>
                  <a:pt x="5812" y="7500"/>
                  <a:pt x="5718" y="7594"/>
                  <a:pt x="5625" y="7687"/>
                </a:cubicBezTo>
                <a:cubicBezTo>
                  <a:pt x="5531" y="7812"/>
                  <a:pt x="5437" y="7906"/>
                  <a:pt x="5406" y="8062"/>
                </a:cubicBezTo>
                <a:cubicBezTo>
                  <a:pt x="5406" y="8062"/>
                  <a:pt x="5375" y="8094"/>
                  <a:pt x="5375" y="8094"/>
                </a:cubicBezTo>
                <a:cubicBezTo>
                  <a:pt x="5343" y="8156"/>
                  <a:pt x="5343" y="8250"/>
                  <a:pt x="5312" y="8312"/>
                </a:cubicBezTo>
                <a:close/>
                <a:moveTo>
                  <a:pt x="5281" y="7937"/>
                </a:moveTo>
                <a:cubicBezTo>
                  <a:pt x="5281" y="7906"/>
                  <a:pt x="5312" y="7875"/>
                  <a:pt x="5312" y="7844"/>
                </a:cubicBezTo>
                <a:cubicBezTo>
                  <a:pt x="5312" y="7875"/>
                  <a:pt x="5281" y="7906"/>
                  <a:pt x="5281" y="7937"/>
                </a:cubicBezTo>
                <a:close/>
                <a:moveTo>
                  <a:pt x="5968" y="7219"/>
                </a:moveTo>
                <a:cubicBezTo>
                  <a:pt x="6000" y="7187"/>
                  <a:pt x="6031" y="7156"/>
                  <a:pt x="6062" y="7125"/>
                </a:cubicBezTo>
                <a:cubicBezTo>
                  <a:pt x="6062" y="7125"/>
                  <a:pt x="6062" y="7125"/>
                  <a:pt x="6062" y="7125"/>
                </a:cubicBezTo>
                <a:cubicBezTo>
                  <a:pt x="6031" y="7156"/>
                  <a:pt x="6000" y="7187"/>
                  <a:pt x="5968" y="7219"/>
                </a:cubicBezTo>
                <a:close/>
                <a:moveTo>
                  <a:pt x="5093" y="8719"/>
                </a:moveTo>
                <a:cubicBezTo>
                  <a:pt x="5093" y="8500"/>
                  <a:pt x="5093" y="8281"/>
                  <a:pt x="5187" y="8062"/>
                </a:cubicBezTo>
                <a:cubicBezTo>
                  <a:pt x="5187" y="8062"/>
                  <a:pt x="5187" y="8031"/>
                  <a:pt x="5187" y="8000"/>
                </a:cubicBezTo>
                <a:cubicBezTo>
                  <a:pt x="5187" y="8031"/>
                  <a:pt x="5187" y="8062"/>
                  <a:pt x="5187" y="8062"/>
                </a:cubicBezTo>
                <a:cubicBezTo>
                  <a:pt x="5187" y="8094"/>
                  <a:pt x="5187" y="8094"/>
                  <a:pt x="5187" y="8125"/>
                </a:cubicBezTo>
                <a:cubicBezTo>
                  <a:pt x="5218" y="8031"/>
                  <a:pt x="5250" y="7906"/>
                  <a:pt x="5281" y="7812"/>
                </a:cubicBezTo>
                <a:cubicBezTo>
                  <a:pt x="5281" y="7812"/>
                  <a:pt x="5312" y="7812"/>
                  <a:pt x="5312" y="7812"/>
                </a:cubicBezTo>
                <a:cubicBezTo>
                  <a:pt x="5312" y="7812"/>
                  <a:pt x="5281" y="7812"/>
                  <a:pt x="5281" y="7812"/>
                </a:cubicBezTo>
                <a:cubicBezTo>
                  <a:pt x="5250" y="7906"/>
                  <a:pt x="5218" y="8031"/>
                  <a:pt x="5187" y="8125"/>
                </a:cubicBezTo>
                <a:cubicBezTo>
                  <a:pt x="5156" y="8312"/>
                  <a:pt x="5156" y="8531"/>
                  <a:pt x="5093" y="8719"/>
                </a:cubicBezTo>
                <a:close/>
                <a:moveTo>
                  <a:pt x="5093" y="8812"/>
                </a:moveTo>
                <a:cubicBezTo>
                  <a:pt x="5093" y="8812"/>
                  <a:pt x="5093" y="8844"/>
                  <a:pt x="5093" y="8844"/>
                </a:cubicBezTo>
                <a:cubicBezTo>
                  <a:pt x="5093" y="8844"/>
                  <a:pt x="5093" y="8875"/>
                  <a:pt x="5062" y="8875"/>
                </a:cubicBezTo>
                <a:cubicBezTo>
                  <a:pt x="5093" y="8875"/>
                  <a:pt x="5093" y="8844"/>
                  <a:pt x="5093" y="8844"/>
                </a:cubicBezTo>
                <a:cubicBezTo>
                  <a:pt x="5093" y="8844"/>
                  <a:pt x="5093" y="8812"/>
                  <a:pt x="5093" y="8812"/>
                </a:cubicBezTo>
                <a:close/>
                <a:moveTo>
                  <a:pt x="5531" y="8437"/>
                </a:moveTo>
                <a:cubicBezTo>
                  <a:pt x="5531" y="8437"/>
                  <a:pt x="5531" y="8437"/>
                  <a:pt x="5531" y="8437"/>
                </a:cubicBezTo>
                <a:cubicBezTo>
                  <a:pt x="5531" y="8437"/>
                  <a:pt x="5531" y="8437"/>
                  <a:pt x="5531" y="8437"/>
                </a:cubicBezTo>
                <a:cubicBezTo>
                  <a:pt x="5500" y="8500"/>
                  <a:pt x="5531" y="8594"/>
                  <a:pt x="5437" y="8625"/>
                </a:cubicBezTo>
                <a:cubicBezTo>
                  <a:pt x="5437" y="8562"/>
                  <a:pt x="5500" y="8500"/>
                  <a:pt x="5531" y="8437"/>
                </a:cubicBezTo>
                <a:close/>
                <a:moveTo>
                  <a:pt x="5437" y="8375"/>
                </a:moveTo>
                <a:cubicBezTo>
                  <a:pt x="5437" y="8344"/>
                  <a:pt x="5468" y="8344"/>
                  <a:pt x="5468" y="8344"/>
                </a:cubicBezTo>
                <a:cubicBezTo>
                  <a:pt x="5468" y="8312"/>
                  <a:pt x="5468" y="8312"/>
                  <a:pt x="5468" y="8281"/>
                </a:cubicBezTo>
                <a:cubicBezTo>
                  <a:pt x="5468" y="8312"/>
                  <a:pt x="5468" y="8312"/>
                  <a:pt x="5468" y="8344"/>
                </a:cubicBezTo>
                <a:cubicBezTo>
                  <a:pt x="5468" y="8344"/>
                  <a:pt x="5437" y="8344"/>
                  <a:pt x="5437" y="8375"/>
                </a:cubicBezTo>
                <a:close/>
                <a:moveTo>
                  <a:pt x="6812" y="7250"/>
                </a:moveTo>
                <a:cubicBezTo>
                  <a:pt x="6812" y="7250"/>
                  <a:pt x="6781" y="7281"/>
                  <a:pt x="6781" y="7281"/>
                </a:cubicBezTo>
                <a:cubicBezTo>
                  <a:pt x="6750" y="7344"/>
                  <a:pt x="6687" y="7375"/>
                  <a:pt x="6656" y="7406"/>
                </a:cubicBezTo>
                <a:cubicBezTo>
                  <a:pt x="6656" y="7344"/>
                  <a:pt x="6718" y="7281"/>
                  <a:pt x="6781" y="7250"/>
                </a:cubicBezTo>
                <a:cubicBezTo>
                  <a:pt x="6781" y="7250"/>
                  <a:pt x="6812" y="7219"/>
                  <a:pt x="6812" y="7219"/>
                </a:cubicBezTo>
                <a:cubicBezTo>
                  <a:pt x="6843" y="7219"/>
                  <a:pt x="6812" y="7250"/>
                  <a:pt x="6812" y="7250"/>
                </a:cubicBezTo>
                <a:close/>
                <a:moveTo>
                  <a:pt x="6812" y="7312"/>
                </a:moveTo>
                <a:cubicBezTo>
                  <a:pt x="6812" y="7312"/>
                  <a:pt x="6843" y="7312"/>
                  <a:pt x="6812" y="7281"/>
                </a:cubicBezTo>
                <a:cubicBezTo>
                  <a:pt x="6812" y="7281"/>
                  <a:pt x="6812" y="7281"/>
                  <a:pt x="6812" y="7281"/>
                </a:cubicBezTo>
                <a:cubicBezTo>
                  <a:pt x="6812" y="7281"/>
                  <a:pt x="6812" y="7281"/>
                  <a:pt x="6812" y="7281"/>
                </a:cubicBezTo>
                <a:cubicBezTo>
                  <a:pt x="6906" y="7250"/>
                  <a:pt x="6906" y="7156"/>
                  <a:pt x="6968" y="7125"/>
                </a:cubicBezTo>
                <a:cubicBezTo>
                  <a:pt x="6968" y="7125"/>
                  <a:pt x="6968" y="7125"/>
                  <a:pt x="6968" y="7125"/>
                </a:cubicBezTo>
                <a:cubicBezTo>
                  <a:pt x="7000" y="7125"/>
                  <a:pt x="7000" y="7125"/>
                  <a:pt x="7000" y="7125"/>
                </a:cubicBezTo>
                <a:cubicBezTo>
                  <a:pt x="6875" y="7281"/>
                  <a:pt x="6750" y="7437"/>
                  <a:pt x="6593" y="7594"/>
                </a:cubicBezTo>
                <a:cubicBezTo>
                  <a:pt x="6562" y="7594"/>
                  <a:pt x="6562" y="7625"/>
                  <a:pt x="6531" y="7625"/>
                </a:cubicBezTo>
                <a:cubicBezTo>
                  <a:pt x="6531" y="7625"/>
                  <a:pt x="6531" y="7625"/>
                  <a:pt x="6531" y="7625"/>
                </a:cubicBezTo>
                <a:cubicBezTo>
                  <a:pt x="6531" y="7625"/>
                  <a:pt x="6531" y="7594"/>
                  <a:pt x="6531" y="7594"/>
                </a:cubicBezTo>
                <a:cubicBezTo>
                  <a:pt x="6625" y="7500"/>
                  <a:pt x="6718" y="7437"/>
                  <a:pt x="6812" y="7312"/>
                </a:cubicBezTo>
                <a:close/>
                <a:moveTo>
                  <a:pt x="7000" y="7219"/>
                </a:moveTo>
                <a:cubicBezTo>
                  <a:pt x="7031" y="7219"/>
                  <a:pt x="7031" y="7219"/>
                  <a:pt x="7031" y="7187"/>
                </a:cubicBezTo>
                <a:cubicBezTo>
                  <a:pt x="7031" y="7219"/>
                  <a:pt x="7031" y="7219"/>
                  <a:pt x="7000" y="7219"/>
                </a:cubicBezTo>
                <a:cubicBezTo>
                  <a:pt x="7000" y="7250"/>
                  <a:pt x="7000" y="7281"/>
                  <a:pt x="6968" y="7281"/>
                </a:cubicBezTo>
                <a:cubicBezTo>
                  <a:pt x="7000" y="7281"/>
                  <a:pt x="7000" y="7250"/>
                  <a:pt x="7000" y="7219"/>
                </a:cubicBezTo>
                <a:close/>
                <a:moveTo>
                  <a:pt x="6781" y="7562"/>
                </a:moveTo>
                <a:cubicBezTo>
                  <a:pt x="6781" y="7562"/>
                  <a:pt x="6781" y="7594"/>
                  <a:pt x="6781" y="7594"/>
                </a:cubicBezTo>
                <a:cubicBezTo>
                  <a:pt x="6750" y="7594"/>
                  <a:pt x="6750" y="7594"/>
                  <a:pt x="6718" y="7625"/>
                </a:cubicBezTo>
                <a:cubicBezTo>
                  <a:pt x="6750" y="7594"/>
                  <a:pt x="6750" y="7594"/>
                  <a:pt x="6781" y="7594"/>
                </a:cubicBezTo>
                <a:cubicBezTo>
                  <a:pt x="6781" y="7594"/>
                  <a:pt x="6781" y="7562"/>
                  <a:pt x="6781" y="7562"/>
                </a:cubicBezTo>
                <a:close/>
                <a:moveTo>
                  <a:pt x="6625" y="7656"/>
                </a:moveTo>
                <a:cubicBezTo>
                  <a:pt x="6593" y="7687"/>
                  <a:pt x="6593" y="7719"/>
                  <a:pt x="6562" y="7719"/>
                </a:cubicBezTo>
                <a:cubicBezTo>
                  <a:pt x="6593" y="7719"/>
                  <a:pt x="6593" y="7687"/>
                  <a:pt x="6625" y="7656"/>
                </a:cubicBezTo>
                <a:close/>
                <a:moveTo>
                  <a:pt x="5625" y="8969"/>
                </a:moveTo>
                <a:cubicBezTo>
                  <a:pt x="5687" y="8844"/>
                  <a:pt x="5781" y="8750"/>
                  <a:pt x="5875" y="8656"/>
                </a:cubicBezTo>
                <a:cubicBezTo>
                  <a:pt x="5906" y="8562"/>
                  <a:pt x="5968" y="8500"/>
                  <a:pt x="6031" y="8469"/>
                </a:cubicBezTo>
                <a:cubicBezTo>
                  <a:pt x="6031" y="8437"/>
                  <a:pt x="6062" y="8437"/>
                  <a:pt x="6062" y="8406"/>
                </a:cubicBezTo>
                <a:cubicBezTo>
                  <a:pt x="6093" y="8375"/>
                  <a:pt x="6125" y="8375"/>
                  <a:pt x="6125" y="8344"/>
                </a:cubicBezTo>
                <a:cubicBezTo>
                  <a:pt x="6187" y="8281"/>
                  <a:pt x="6250" y="8250"/>
                  <a:pt x="6281" y="8156"/>
                </a:cubicBezTo>
                <a:cubicBezTo>
                  <a:pt x="6312" y="8156"/>
                  <a:pt x="6343" y="8156"/>
                  <a:pt x="6312" y="8125"/>
                </a:cubicBezTo>
                <a:cubicBezTo>
                  <a:pt x="6343" y="8125"/>
                  <a:pt x="6343" y="8125"/>
                  <a:pt x="6343" y="8125"/>
                </a:cubicBezTo>
                <a:cubicBezTo>
                  <a:pt x="6500" y="7969"/>
                  <a:pt x="6687" y="7812"/>
                  <a:pt x="6812" y="7625"/>
                </a:cubicBezTo>
                <a:cubicBezTo>
                  <a:pt x="6812" y="7594"/>
                  <a:pt x="6843" y="7594"/>
                  <a:pt x="6812" y="7594"/>
                </a:cubicBezTo>
                <a:cubicBezTo>
                  <a:pt x="6812" y="7562"/>
                  <a:pt x="6812" y="7562"/>
                  <a:pt x="6812" y="7562"/>
                </a:cubicBezTo>
                <a:cubicBezTo>
                  <a:pt x="6875" y="7469"/>
                  <a:pt x="6968" y="7375"/>
                  <a:pt x="7031" y="7281"/>
                </a:cubicBezTo>
                <a:cubicBezTo>
                  <a:pt x="7062" y="7281"/>
                  <a:pt x="7062" y="7281"/>
                  <a:pt x="7062" y="7281"/>
                </a:cubicBezTo>
                <a:cubicBezTo>
                  <a:pt x="7000" y="7406"/>
                  <a:pt x="6937" y="7531"/>
                  <a:pt x="6843" y="7625"/>
                </a:cubicBezTo>
                <a:cubicBezTo>
                  <a:pt x="6656" y="7906"/>
                  <a:pt x="6406" y="8156"/>
                  <a:pt x="6156" y="8406"/>
                </a:cubicBezTo>
                <a:cubicBezTo>
                  <a:pt x="6125" y="8406"/>
                  <a:pt x="6093" y="8437"/>
                  <a:pt x="6062" y="8406"/>
                </a:cubicBezTo>
                <a:cubicBezTo>
                  <a:pt x="6093" y="8469"/>
                  <a:pt x="6062" y="8500"/>
                  <a:pt x="6000" y="8562"/>
                </a:cubicBezTo>
                <a:cubicBezTo>
                  <a:pt x="5875" y="8656"/>
                  <a:pt x="5812" y="8812"/>
                  <a:pt x="5687" y="8937"/>
                </a:cubicBezTo>
                <a:cubicBezTo>
                  <a:pt x="5687" y="8937"/>
                  <a:pt x="5656" y="8969"/>
                  <a:pt x="5656" y="9000"/>
                </a:cubicBezTo>
                <a:cubicBezTo>
                  <a:pt x="5656" y="9000"/>
                  <a:pt x="5625" y="9031"/>
                  <a:pt x="5625" y="9031"/>
                </a:cubicBezTo>
                <a:cubicBezTo>
                  <a:pt x="5625" y="9031"/>
                  <a:pt x="5656" y="9000"/>
                  <a:pt x="5656" y="9000"/>
                </a:cubicBezTo>
                <a:cubicBezTo>
                  <a:pt x="5656" y="8969"/>
                  <a:pt x="5656" y="8969"/>
                  <a:pt x="5625" y="8969"/>
                </a:cubicBezTo>
                <a:close/>
                <a:moveTo>
                  <a:pt x="6406" y="8250"/>
                </a:moveTo>
                <a:cubicBezTo>
                  <a:pt x="6406" y="8250"/>
                  <a:pt x="6406" y="8250"/>
                  <a:pt x="6406" y="8250"/>
                </a:cubicBezTo>
                <a:cubicBezTo>
                  <a:pt x="6406" y="8219"/>
                  <a:pt x="6406" y="8219"/>
                  <a:pt x="6437" y="8219"/>
                </a:cubicBezTo>
                <a:cubicBezTo>
                  <a:pt x="6437" y="8219"/>
                  <a:pt x="6437" y="8250"/>
                  <a:pt x="6406" y="8250"/>
                </a:cubicBezTo>
                <a:close/>
                <a:moveTo>
                  <a:pt x="6718" y="7937"/>
                </a:moveTo>
                <a:cubicBezTo>
                  <a:pt x="6718" y="7937"/>
                  <a:pt x="6718" y="7969"/>
                  <a:pt x="6718" y="7969"/>
                </a:cubicBezTo>
                <a:cubicBezTo>
                  <a:pt x="6687" y="7969"/>
                  <a:pt x="6562" y="8094"/>
                  <a:pt x="6531" y="8156"/>
                </a:cubicBezTo>
                <a:cubicBezTo>
                  <a:pt x="6531" y="8156"/>
                  <a:pt x="6500" y="8156"/>
                  <a:pt x="6500" y="8156"/>
                </a:cubicBezTo>
                <a:cubicBezTo>
                  <a:pt x="6468" y="8187"/>
                  <a:pt x="6468" y="8219"/>
                  <a:pt x="6437" y="8219"/>
                </a:cubicBezTo>
                <a:cubicBezTo>
                  <a:pt x="6437" y="8187"/>
                  <a:pt x="6437" y="8156"/>
                  <a:pt x="6468" y="8156"/>
                </a:cubicBezTo>
                <a:cubicBezTo>
                  <a:pt x="6531" y="8062"/>
                  <a:pt x="6625" y="8000"/>
                  <a:pt x="6687" y="7906"/>
                </a:cubicBezTo>
                <a:cubicBezTo>
                  <a:pt x="6812" y="7781"/>
                  <a:pt x="6906" y="7625"/>
                  <a:pt x="7000" y="7469"/>
                </a:cubicBezTo>
                <a:cubicBezTo>
                  <a:pt x="7062" y="7344"/>
                  <a:pt x="7156" y="7250"/>
                  <a:pt x="7250" y="7156"/>
                </a:cubicBezTo>
                <a:cubicBezTo>
                  <a:pt x="7250" y="7156"/>
                  <a:pt x="7250" y="7156"/>
                  <a:pt x="7250" y="7156"/>
                </a:cubicBezTo>
                <a:cubicBezTo>
                  <a:pt x="7187" y="7281"/>
                  <a:pt x="7093" y="7375"/>
                  <a:pt x="7031" y="7500"/>
                </a:cubicBezTo>
                <a:cubicBezTo>
                  <a:pt x="6937" y="7656"/>
                  <a:pt x="6843" y="7812"/>
                  <a:pt x="6718" y="7937"/>
                </a:cubicBezTo>
                <a:close/>
                <a:moveTo>
                  <a:pt x="7250" y="7062"/>
                </a:moveTo>
                <a:cubicBezTo>
                  <a:pt x="7250" y="7062"/>
                  <a:pt x="7250" y="7062"/>
                  <a:pt x="7250" y="7031"/>
                </a:cubicBezTo>
                <a:cubicBezTo>
                  <a:pt x="7281" y="7031"/>
                  <a:pt x="7281" y="7000"/>
                  <a:pt x="7312" y="7000"/>
                </a:cubicBezTo>
                <a:cubicBezTo>
                  <a:pt x="7281" y="7000"/>
                  <a:pt x="7281" y="7031"/>
                  <a:pt x="7250" y="7031"/>
                </a:cubicBezTo>
                <a:cubicBezTo>
                  <a:pt x="7250" y="7062"/>
                  <a:pt x="7250" y="7062"/>
                  <a:pt x="7250" y="7062"/>
                </a:cubicBezTo>
                <a:close/>
                <a:moveTo>
                  <a:pt x="7250" y="7031"/>
                </a:moveTo>
                <a:cubicBezTo>
                  <a:pt x="7250" y="7031"/>
                  <a:pt x="7250" y="7031"/>
                  <a:pt x="7250" y="7031"/>
                </a:cubicBezTo>
                <a:cubicBezTo>
                  <a:pt x="7218" y="7062"/>
                  <a:pt x="7218" y="7062"/>
                  <a:pt x="7187" y="7062"/>
                </a:cubicBezTo>
                <a:cubicBezTo>
                  <a:pt x="7218" y="7062"/>
                  <a:pt x="7218" y="7062"/>
                  <a:pt x="7250" y="7031"/>
                </a:cubicBezTo>
                <a:cubicBezTo>
                  <a:pt x="7250" y="7000"/>
                  <a:pt x="7281" y="6969"/>
                  <a:pt x="7312" y="6937"/>
                </a:cubicBezTo>
                <a:cubicBezTo>
                  <a:pt x="7281" y="6969"/>
                  <a:pt x="7250" y="7000"/>
                  <a:pt x="7250" y="7031"/>
                </a:cubicBezTo>
                <a:close/>
                <a:moveTo>
                  <a:pt x="7187" y="7094"/>
                </a:moveTo>
                <a:cubicBezTo>
                  <a:pt x="7187" y="7125"/>
                  <a:pt x="7187" y="7125"/>
                  <a:pt x="7187" y="7156"/>
                </a:cubicBezTo>
                <a:cubicBezTo>
                  <a:pt x="7187" y="7125"/>
                  <a:pt x="7187" y="7125"/>
                  <a:pt x="7187" y="7094"/>
                </a:cubicBezTo>
                <a:cubicBezTo>
                  <a:pt x="7187" y="7094"/>
                  <a:pt x="7187" y="7094"/>
                  <a:pt x="7187" y="7094"/>
                </a:cubicBezTo>
                <a:cubicBezTo>
                  <a:pt x="7187" y="7094"/>
                  <a:pt x="7187" y="7094"/>
                  <a:pt x="7187" y="7094"/>
                </a:cubicBezTo>
                <a:close/>
                <a:moveTo>
                  <a:pt x="6906" y="6969"/>
                </a:moveTo>
                <a:cubicBezTo>
                  <a:pt x="7000" y="6875"/>
                  <a:pt x="7062" y="6781"/>
                  <a:pt x="7093" y="6656"/>
                </a:cubicBezTo>
                <a:cubicBezTo>
                  <a:pt x="7125" y="6625"/>
                  <a:pt x="7125" y="6625"/>
                  <a:pt x="7125" y="6625"/>
                </a:cubicBezTo>
                <a:cubicBezTo>
                  <a:pt x="7156" y="6625"/>
                  <a:pt x="7125" y="6656"/>
                  <a:pt x="7125" y="6656"/>
                </a:cubicBezTo>
                <a:cubicBezTo>
                  <a:pt x="7125" y="6687"/>
                  <a:pt x="7062" y="6750"/>
                  <a:pt x="7156" y="6750"/>
                </a:cubicBezTo>
                <a:cubicBezTo>
                  <a:pt x="7125" y="6781"/>
                  <a:pt x="7125" y="6781"/>
                  <a:pt x="7125" y="6812"/>
                </a:cubicBezTo>
                <a:cubicBezTo>
                  <a:pt x="7031" y="6937"/>
                  <a:pt x="6906" y="7031"/>
                  <a:pt x="6812" y="7156"/>
                </a:cubicBezTo>
                <a:cubicBezTo>
                  <a:pt x="6687" y="7281"/>
                  <a:pt x="6531" y="7375"/>
                  <a:pt x="6375" y="7437"/>
                </a:cubicBezTo>
                <a:cubicBezTo>
                  <a:pt x="6187" y="7531"/>
                  <a:pt x="6031" y="7625"/>
                  <a:pt x="5875" y="7750"/>
                </a:cubicBezTo>
                <a:cubicBezTo>
                  <a:pt x="5718" y="7875"/>
                  <a:pt x="5656" y="8031"/>
                  <a:pt x="5562" y="8187"/>
                </a:cubicBezTo>
                <a:cubicBezTo>
                  <a:pt x="5531" y="8219"/>
                  <a:pt x="5500" y="8219"/>
                  <a:pt x="5500" y="8281"/>
                </a:cubicBezTo>
                <a:cubicBezTo>
                  <a:pt x="5500" y="8281"/>
                  <a:pt x="5500" y="8281"/>
                  <a:pt x="5500" y="8281"/>
                </a:cubicBezTo>
                <a:cubicBezTo>
                  <a:pt x="5500" y="8281"/>
                  <a:pt x="5500" y="8281"/>
                  <a:pt x="5500" y="8281"/>
                </a:cubicBezTo>
                <a:cubicBezTo>
                  <a:pt x="5500" y="8281"/>
                  <a:pt x="5500" y="8250"/>
                  <a:pt x="5500" y="8250"/>
                </a:cubicBezTo>
                <a:cubicBezTo>
                  <a:pt x="5593" y="8031"/>
                  <a:pt x="5687" y="7812"/>
                  <a:pt x="5875" y="7656"/>
                </a:cubicBezTo>
                <a:cubicBezTo>
                  <a:pt x="6000" y="7594"/>
                  <a:pt x="6093" y="7531"/>
                  <a:pt x="6218" y="7469"/>
                </a:cubicBezTo>
                <a:cubicBezTo>
                  <a:pt x="6468" y="7344"/>
                  <a:pt x="6718" y="7187"/>
                  <a:pt x="6906" y="6969"/>
                </a:cubicBezTo>
                <a:close/>
                <a:moveTo>
                  <a:pt x="6718" y="7094"/>
                </a:moveTo>
                <a:cubicBezTo>
                  <a:pt x="6718" y="7094"/>
                  <a:pt x="6687" y="7094"/>
                  <a:pt x="6687" y="7094"/>
                </a:cubicBezTo>
                <a:cubicBezTo>
                  <a:pt x="6687" y="7094"/>
                  <a:pt x="6687" y="7125"/>
                  <a:pt x="6687" y="7125"/>
                </a:cubicBezTo>
                <a:cubicBezTo>
                  <a:pt x="6500" y="7281"/>
                  <a:pt x="6250" y="7406"/>
                  <a:pt x="6031" y="7531"/>
                </a:cubicBezTo>
                <a:cubicBezTo>
                  <a:pt x="5781" y="7656"/>
                  <a:pt x="5625" y="7844"/>
                  <a:pt x="5500" y="8062"/>
                </a:cubicBezTo>
                <a:cubicBezTo>
                  <a:pt x="5468" y="8125"/>
                  <a:pt x="5468" y="8187"/>
                  <a:pt x="5406" y="8219"/>
                </a:cubicBezTo>
                <a:cubicBezTo>
                  <a:pt x="5437" y="8094"/>
                  <a:pt x="5500" y="8000"/>
                  <a:pt x="5562" y="7875"/>
                </a:cubicBezTo>
                <a:cubicBezTo>
                  <a:pt x="5687" y="7719"/>
                  <a:pt x="5812" y="7562"/>
                  <a:pt x="5968" y="7437"/>
                </a:cubicBezTo>
                <a:cubicBezTo>
                  <a:pt x="6031" y="7406"/>
                  <a:pt x="6093" y="7406"/>
                  <a:pt x="6156" y="7344"/>
                </a:cubicBezTo>
                <a:cubicBezTo>
                  <a:pt x="6156" y="7312"/>
                  <a:pt x="6156" y="7312"/>
                  <a:pt x="6187" y="7344"/>
                </a:cubicBezTo>
                <a:cubicBezTo>
                  <a:pt x="6187" y="7375"/>
                  <a:pt x="6218" y="7375"/>
                  <a:pt x="6218" y="7375"/>
                </a:cubicBezTo>
                <a:cubicBezTo>
                  <a:pt x="6312" y="7312"/>
                  <a:pt x="6406" y="7250"/>
                  <a:pt x="6500" y="7219"/>
                </a:cubicBezTo>
                <a:cubicBezTo>
                  <a:pt x="6562" y="7187"/>
                  <a:pt x="6625" y="7125"/>
                  <a:pt x="6687" y="7094"/>
                </a:cubicBezTo>
                <a:cubicBezTo>
                  <a:pt x="6687" y="7094"/>
                  <a:pt x="6687" y="7094"/>
                  <a:pt x="6718" y="7094"/>
                </a:cubicBezTo>
                <a:cubicBezTo>
                  <a:pt x="6718" y="7094"/>
                  <a:pt x="6718" y="7094"/>
                  <a:pt x="6718" y="7094"/>
                </a:cubicBezTo>
                <a:close/>
                <a:moveTo>
                  <a:pt x="6437" y="6906"/>
                </a:moveTo>
                <a:cubicBezTo>
                  <a:pt x="6406" y="6937"/>
                  <a:pt x="6375" y="6937"/>
                  <a:pt x="6343" y="6969"/>
                </a:cubicBezTo>
                <a:cubicBezTo>
                  <a:pt x="6343" y="6969"/>
                  <a:pt x="6312" y="7000"/>
                  <a:pt x="6281" y="7000"/>
                </a:cubicBezTo>
                <a:cubicBezTo>
                  <a:pt x="6281" y="7000"/>
                  <a:pt x="6250" y="7000"/>
                  <a:pt x="6250" y="7000"/>
                </a:cubicBezTo>
                <a:cubicBezTo>
                  <a:pt x="6218" y="7000"/>
                  <a:pt x="6218" y="7031"/>
                  <a:pt x="6218" y="7031"/>
                </a:cubicBezTo>
                <a:cubicBezTo>
                  <a:pt x="6218" y="7031"/>
                  <a:pt x="6218" y="7000"/>
                  <a:pt x="6250" y="7000"/>
                </a:cubicBezTo>
                <a:cubicBezTo>
                  <a:pt x="6281" y="6969"/>
                  <a:pt x="6281" y="6937"/>
                  <a:pt x="6343" y="6937"/>
                </a:cubicBezTo>
                <a:cubicBezTo>
                  <a:pt x="6343" y="6906"/>
                  <a:pt x="6406" y="6906"/>
                  <a:pt x="6437" y="6875"/>
                </a:cubicBezTo>
                <a:cubicBezTo>
                  <a:pt x="6437" y="6875"/>
                  <a:pt x="6437" y="6875"/>
                  <a:pt x="6437" y="6875"/>
                </a:cubicBezTo>
                <a:cubicBezTo>
                  <a:pt x="6437" y="6906"/>
                  <a:pt x="6437" y="6906"/>
                  <a:pt x="6437" y="6906"/>
                </a:cubicBezTo>
                <a:close/>
                <a:moveTo>
                  <a:pt x="6437" y="7187"/>
                </a:moveTo>
                <a:cubicBezTo>
                  <a:pt x="6406" y="7219"/>
                  <a:pt x="6343" y="7250"/>
                  <a:pt x="6281" y="7281"/>
                </a:cubicBezTo>
                <a:cubicBezTo>
                  <a:pt x="6250" y="7281"/>
                  <a:pt x="6250" y="7312"/>
                  <a:pt x="6218" y="7312"/>
                </a:cubicBezTo>
                <a:cubicBezTo>
                  <a:pt x="6218" y="7281"/>
                  <a:pt x="6250" y="7281"/>
                  <a:pt x="6250" y="7281"/>
                </a:cubicBezTo>
                <a:cubicBezTo>
                  <a:pt x="6281" y="7219"/>
                  <a:pt x="6375" y="7219"/>
                  <a:pt x="6406" y="7187"/>
                </a:cubicBezTo>
                <a:cubicBezTo>
                  <a:pt x="6406" y="7187"/>
                  <a:pt x="6437" y="7187"/>
                  <a:pt x="6437" y="7187"/>
                </a:cubicBezTo>
                <a:close/>
                <a:moveTo>
                  <a:pt x="6625" y="6844"/>
                </a:moveTo>
                <a:cubicBezTo>
                  <a:pt x="6625" y="6844"/>
                  <a:pt x="6625" y="6844"/>
                  <a:pt x="6656" y="6844"/>
                </a:cubicBezTo>
                <a:cubicBezTo>
                  <a:pt x="6656" y="6844"/>
                  <a:pt x="6656" y="6844"/>
                  <a:pt x="6656" y="6844"/>
                </a:cubicBezTo>
                <a:cubicBezTo>
                  <a:pt x="6656" y="6875"/>
                  <a:pt x="6625" y="6875"/>
                  <a:pt x="6625" y="6875"/>
                </a:cubicBezTo>
                <a:cubicBezTo>
                  <a:pt x="6625" y="6875"/>
                  <a:pt x="6656" y="6875"/>
                  <a:pt x="6656" y="6844"/>
                </a:cubicBezTo>
                <a:cubicBezTo>
                  <a:pt x="6625" y="6844"/>
                  <a:pt x="6625" y="6844"/>
                  <a:pt x="6625" y="6844"/>
                </a:cubicBezTo>
                <a:close/>
                <a:moveTo>
                  <a:pt x="6625" y="6906"/>
                </a:moveTo>
                <a:cubicBezTo>
                  <a:pt x="6625" y="6906"/>
                  <a:pt x="6625" y="6937"/>
                  <a:pt x="6625" y="6937"/>
                </a:cubicBezTo>
                <a:cubicBezTo>
                  <a:pt x="6625" y="6937"/>
                  <a:pt x="6625" y="6906"/>
                  <a:pt x="6625" y="6906"/>
                </a:cubicBezTo>
                <a:close/>
                <a:moveTo>
                  <a:pt x="6656" y="6844"/>
                </a:moveTo>
                <a:cubicBezTo>
                  <a:pt x="6656" y="6844"/>
                  <a:pt x="6656" y="6844"/>
                  <a:pt x="6687" y="6844"/>
                </a:cubicBezTo>
                <a:cubicBezTo>
                  <a:pt x="6656" y="6844"/>
                  <a:pt x="6656" y="6844"/>
                  <a:pt x="6656" y="6844"/>
                </a:cubicBezTo>
                <a:close/>
                <a:moveTo>
                  <a:pt x="6062" y="7031"/>
                </a:moveTo>
                <a:cubicBezTo>
                  <a:pt x="6062" y="7031"/>
                  <a:pt x="6062" y="7031"/>
                  <a:pt x="6031" y="7031"/>
                </a:cubicBezTo>
                <a:cubicBezTo>
                  <a:pt x="6093" y="6937"/>
                  <a:pt x="6187" y="6906"/>
                  <a:pt x="6281" y="6844"/>
                </a:cubicBezTo>
                <a:cubicBezTo>
                  <a:pt x="6375" y="6781"/>
                  <a:pt x="6500" y="6719"/>
                  <a:pt x="6593" y="6625"/>
                </a:cubicBezTo>
                <a:cubicBezTo>
                  <a:pt x="6718" y="6531"/>
                  <a:pt x="6843" y="6406"/>
                  <a:pt x="6906" y="6250"/>
                </a:cubicBezTo>
                <a:cubicBezTo>
                  <a:pt x="6906" y="6250"/>
                  <a:pt x="6906" y="6250"/>
                  <a:pt x="6906" y="6250"/>
                </a:cubicBezTo>
                <a:cubicBezTo>
                  <a:pt x="6937" y="6219"/>
                  <a:pt x="6937" y="6187"/>
                  <a:pt x="6968" y="6156"/>
                </a:cubicBezTo>
                <a:cubicBezTo>
                  <a:pt x="6968" y="6125"/>
                  <a:pt x="7000" y="6125"/>
                  <a:pt x="7000" y="6156"/>
                </a:cubicBezTo>
                <a:cubicBezTo>
                  <a:pt x="6968" y="6344"/>
                  <a:pt x="6843" y="6500"/>
                  <a:pt x="6718" y="6594"/>
                </a:cubicBezTo>
                <a:cubicBezTo>
                  <a:pt x="6500" y="6781"/>
                  <a:pt x="6281" y="6906"/>
                  <a:pt x="6062" y="7031"/>
                </a:cubicBezTo>
                <a:close/>
                <a:moveTo>
                  <a:pt x="5281" y="7281"/>
                </a:moveTo>
                <a:cubicBezTo>
                  <a:pt x="5312" y="7250"/>
                  <a:pt x="5312" y="7250"/>
                  <a:pt x="5312" y="7219"/>
                </a:cubicBezTo>
                <a:cubicBezTo>
                  <a:pt x="5343" y="7187"/>
                  <a:pt x="5375" y="7156"/>
                  <a:pt x="5406" y="7125"/>
                </a:cubicBezTo>
                <a:cubicBezTo>
                  <a:pt x="5406" y="7125"/>
                  <a:pt x="5406" y="7125"/>
                  <a:pt x="5406" y="7125"/>
                </a:cubicBezTo>
                <a:cubicBezTo>
                  <a:pt x="5406" y="7125"/>
                  <a:pt x="5406" y="7125"/>
                  <a:pt x="5406" y="7125"/>
                </a:cubicBezTo>
                <a:cubicBezTo>
                  <a:pt x="5406" y="7187"/>
                  <a:pt x="5375" y="7219"/>
                  <a:pt x="5343" y="7219"/>
                </a:cubicBezTo>
                <a:cubicBezTo>
                  <a:pt x="5343" y="7219"/>
                  <a:pt x="5343" y="7219"/>
                  <a:pt x="5312" y="7219"/>
                </a:cubicBezTo>
                <a:cubicBezTo>
                  <a:pt x="5312" y="7250"/>
                  <a:pt x="5312" y="7250"/>
                  <a:pt x="5281" y="7281"/>
                </a:cubicBezTo>
                <a:close/>
                <a:moveTo>
                  <a:pt x="5437" y="6969"/>
                </a:moveTo>
                <a:cubicBezTo>
                  <a:pt x="5406" y="6937"/>
                  <a:pt x="5437" y="6906"/>
                  <a:pt x="5468" y="6906"/>
                </a:cubicBezTo>
                <a:cubicBezTo>
                  <a:pt x="5468" y="6937"/>
                  <a:pt x="5437" y="6937"/>
                  <a:pt x="5437" y="6969"/>
                </a:cubicBezTo>
                <a:close/>
                <a:moveTo>
                  <a:pt x="5437" y="6969"/>
                </a:moveTo>
                <a:cubicBezTo>
                  <a:pt x="5437" y="7000"/>
                  <a:pt x="5406" y="7031"/>
                  <a:pt x="5375" y="7062"/>
                </a:cubicBezTo>
                <a:cubicBezTo>
                  <a:pt x="5281" y="7187"/>
                  <a:pt x="5218" y="7281"/>
                  <a:pt x="5125" y="7375"/>
                </a:cubicBezTo>
                <a:cubicBezTo>
                  <a:pt x="5125" y="7406"/>
                  <a:pt x="5125" y="7406"/>
                  <a:pt x="5093" y="7406"/>
                </a:cubicBezTo>
                <a:cubicBezTo>
                  <a:pt x="5156" y="7312"/>
                  <a:pt x="5218" y="7219"/>
                  <a:pt x="5281" y="7094"/>
                </a:cubicBezTo>
                <a:cubicBezTo>
                  <a:pt x="5343" y="7062"/>
                  <a:pt x="5343" y="7000"/>
                  <a:pt x="5437" y="6969"/>
                </a:cubicBezTo>
                <a:close/>
                <a:moveTo>
                  <a:pt x="5250" y="7312"/>
                </a:moveTo>
                <a:cubicBezTo>
                  <a:pt x="5250" y="7344"/>
                  <a:pt x="5250" y="7344"/>
                  <a:pt x="5250" y="7344"/>
                </a:cubicBezTo>
                <a:cubicBezTo>
                  <a:pt x="5218" y="7437"/>
                  <a:pt x="5125" y="7531"/>
                  <a:pt x="5093" y="7656"/>
                </a:cubicBezTo>
                <a:cubicBezTo>
                  <a:pt x="5093" y="7687"/>
                  <a:pt x="5062" y="7687"/>
                  <a:pt x="5031" y="7687"/>
                </a:cubicBezTo>
                <a:cubicBezTo>
                  <a:pt x="5062" y="7531"/>
                  <a:pt x="5156" y="7437"/>
                  <a:pt x="5250" y="7312"/>
                </a:cubicBezTo>
                <a:close/>
                <a:moveTo>
                  <a:pt x="5031" y="7562"/>
                </a:moveTo>
                <a:cubicBezTo>
                  <a:pt x="5031" y="7562"/>
                  <a:pt x="5031" y="7562"/>
                  <a:pt x="5031" y="7562"/>
                </a:cubicBezTo>
                <a:cubicBezTo>
                  <a:pt x="5031" y="7562"/>
                  <a:pt x="5031" y="7562"/>
                  <a:pt x="5031" y="7562"/>
                </a:cubicBezTo>
                <a:cubicBezTo>
                  <a:pt x="5000" y="7594"/>
                  <a:pt x="5000" y="7625"/>
                  <a:pt x="4968" y="7656"/>
                </a:cubicBezTo>
                <a:cubicBezTo>
                  <a:pt x="5000" y="7625"/>
                  <a:pt x="5000" y="7594"/>
                  <a:pt x="5031" y="7562"/>
                </a:cubicBezTo>
                <a:cubicBezTo>
                  <a:pt x="5031" y="7500"/>
                  <a:pt x="5031" y="7469"/>
                  <a:pt x="5093" y="7437"/>
                </a:cubicBezTo>
                <a:cubicBezTo>
                  <a:pt x="5093" y="7500"/>
                  <a:pt x="5062" y="7500"/>
                  <a:pt x="5031" y="7562"/>
                </a:cubicBezTo>
                <a:close/>
                <a:moveTo>
                  <a:pt x="5031" y="7687"/>
                </a:moveTo>
                <a:cubicBezTo>
                  <a:pt x="5031" y="7750"/>
                  <a:pt x="5031" y="7812"/>
                  <a:pt x="5000" y="7875"/>
                </a:cubicBezTo>
                <a:cubicBezTo>
                  <a:pt x="4968" y="7781"/>
                  <a:pt x="5031" y="7750"/>
                  <a:pt x="5031" y="7687"/>
                </a:cubicBezTo>
                <a:close/>
                <a:moveTo>
                  <a:pt x="5125" y="7656"/>
                </a:moveTo>
                <a:cubicBezTo>
                  <a:pt x="5187" y="7562"/>
                  <a:pt x="5218" y="7469"/>
                  <a:pt x="5281" y="7375"/>
                </a:cubicBezTo>
                <a:cubicBezTo>
                  <a:pt x="5218" y="7469"/>
                  <a:pt x="5187" y="7562"/>
                  <a:pt x="5125" y="7656"/>
                </a:cubicBezTo>
                <a:cubicBezTo>
                  <a:pt x="5125" y="7656"/>
                  <a:pt x="5125" y="7656"/>
                  <a:pt x="5125" y="7656"/>
                </a:cubicBezTo>
                <a:cubicBezTo>
                  <a:pt x="5156" y="7656"/>
                  <a:pt x="5156" y="7656"/>
                  <a:pt x="5156" y="7656"/>
                </a:cubicBezTo>
                <a:cubicBezTo>
                  <a:pt x="5156" y="7656"/>
                  <a:pt x="5156" y="7656"/>
                  <a:pt x="5125" y="7656"/>
                </a:cubicBezTo>
                <a:cubicBezTo>
                  <a:pt x="5125" y="7687"/>
                  <a:pt x="5125" y="7719"/>
                  <a:pt x="5125" y="7719"/>
                </a:cubicBezTo>
                <a:cubicBezTo>
                  <a:pt x="5125" y="7719"/>
                  <a:pt x="5125" y="7687"/>
                  <a:pt x="5125" y="7656"/>
                </a:cubicBezTo>
                <a:cubicBezTo>
                  <a:pt x="5125" y="7656"/>
                  <a:pt x="5125" y="7656"/>
                  <a:pt x="5125" y="7656"/>
                </a:cubicBezTo>
                <a:cubicBezTo>
                  <a:pt x="5000" y="7844"/>
                  <a:pt x="5000" y="8094"/>
                  <a:pt x="4937" y="8312"/>
                </a:cubicBezTo>
                <a:cubicBezTo>
                  <a:pt x="4937" y="8312"/>
                  <a:pt x="4937" y="8312"/>
                  <a:pt x="4937" y="8312"/>
                </a:cubicBezTo>
                <a:cubicBezTo>
                  <a:pt x="4937" y="8344"/>
                  <a:pt x="4937" y="8406"/>
                  <a:pt x="4906" y="8437"/>
                </a:cubicBezTo>
                <a:cubicBezTo>
                  <a:pt x="4937" y="8406"/>
                  <a:pt x="4937" y="8344"/>
                  <a:pt x="4937" y="8312"/>
                </a:cubicBezTo>
                <a:cubicBezTo>
                  <a:pt x="5000" y="8094"/>
                  <a:pt x="5000" y="7844"/>
                  <a:pt x="5125" y="7656"/>
                </a:cubicBezTo>
                <a:close/>
                <a:moveTo>
                  <a:pt x="4875" y="8906"/>
                </a:moveTo>
                <a:cubicBezTo>
                  <a:pt x="4843" y="8844"/>
                  <a:pt x="4875" y="8812"/>
                  <a:pt x="4906" y="8781"/>
                </a:cubicBezTo>
                <a:cubicBezTo>
                  <a:pt x="4906" y="8812"/>
                  <a:pt x="4906" y="8875"/>
                  <a:pt x="4875" y="8906"/>
                </a:cubicBezTo>
                <a:close/>
                <a:moveTo>
                  <a:pt x="5093" y="9344"/>
                </a:moveTo>
                <a:cubicBezTo>
                  <a:pt x="5093" y="9344"/>
                  <a:pt x="5093" y="9344"/>
                  <a:pt x="5093" y="9344"/>
                </a:cubicBezTo>
                <a:cubicBezTo>
                  <a:pt x="5093" y="9344"/>
                  <a:pt x="5093" y="9344"/>
                  <a:pt x="5093" y="9344"/>
                </a:cubicBezTo>
                <a:close/>
                <a:moveTo>
                  <a:pt x="4968" y="9531"/>
                </a:moveTo>
                <a:cubicBezTo>
                  <a:pt x="4968" y="9531"/>
                  <a:pt x="4937" y="9531"/>
                  <a:pt x="4937" y="9531"/>
                </a:cubicBezTo>
                <a:cubicBezTo>
                  <a:pt x="4937" y="9531"/>
                  <a:pt x="4937" y="9531"/>
                  <a:pt x="4937" y="9531"/>
                </a:cubicBezTo>
                <a:cubicBezTo>
                  <a:pt x="4937" y="9500"/>
                  <a:pt x="4937" y="9500"/>
                  <a:pt x="4937" y="9469"/>
                </a:cubicBezTo>
                <a:cubicBezTo>
                  <a:pt x="4968" y="9469"/>
                  <a:pt x="4968" y="9437"/>
                  <a:pt x="5000" y="9406"/>
                </a:cubicBezTo>
                <a:cubicBezTo>
                  <a:pt x="5000" y="9469"/>
                  <a:pt x="5000" y="9500"/>
                  <a:pt x="4968" y="9531"/>
                </a:cubicBezTo>
                <a:close/>
                <a:moveTo>
                  <a:pt x="4781" y="9844"/>
                </a:moveTo>
                <a:cubicBezTo>
                  <a:pt x="4781" y="9844"/>
                  <a:pt x="4781" y="9844"/>
                  <a:pt x="4750" y="9844"/>
                </a:cubicBezTo>
                <a:cubicBezTo>
                  <a:pt x="4812" y="9750"/>
                  <a:pt x="4843" y="9656"/>
                  <a:pt x="4906" y="9562"/>
                </a:cubicBezTo>
                <a:cubicBezTo>
                  <a:pt x="4937" y="9687"/>
                  <a:pt x="4843" y="9781"/>
                  <a:pt x="4781" y="9844"/>
                </a:cubicBezTo>
                <a:close/>
                <a:moveTo>
                  <a:pt x="4781" y="9250"/>
                </a:moveTo>
                <a:cubicBezTo>
                  <a:pt x="4781" y="9250"/>
                  <a:pt x="4781" y="9250"/>
                  <a:pt x="4781" y="9250"/>
                </a:cubicBezTo>
                <a:cubicBezTo>
                  <a:pt x="4781" y="9250"/>
                  <a:pt x="4812" y="9250"/>
                  <a:pt x="4812" y="9250"/>
                </a:cubicBezTo>
                <a:cubicBezTo>
                  <a:pt x="4812" y="9250"/>
                  <a:pt x="4781" y="9250"/>
                  <a:pt x="4781" y="9250"/>
                </a:cubicBezTo>
                <a:close/>
                <a:moveTo>
                  <a:pt x="4656" y="9281"/>
                </a:moveTo>
                <a:cubicBezTo>
                  <a:pt x="4656" y="9281"/>
                  <a:pt x="4656" y="9281"/>
                  <a:pt x="4656" y="9281"/>
                </a:cubicBezTo>
                <a:cubicBezTo>
                  <a:pt x="4656" y="9281"/>
                  <a:pt x="4625" y="9250"/>
                  <a:pt x="4656" y="9250"/>
                </a:cubicBezTo>
                <a:cubicBezTo>
                  <a:pt x="4687" y="9156"/>
                  <a:pt x="4718" y="9000"/>
                  <a:pt x="4843" y="8937"/>
                </a:cubicBezTo>
                <a:cubicBezTo>
                  <a:pt x="4843" y="8937"/>
                  <a:pt x="4843" y="8937"/>
                  <a:pt x="4843" y="8937"/>
                </a:cubicBezTo>
                <a:cubicBezTo>
                  <a:pt x="4812" y="9062"/>
                  <a:pt x="4718" y="9156"/>
                  <a:pt x="4656" y="9281"/>
                </a:cubicBezTo>
                <a:close/>
                <a:moveTo>
                  <a:pt x="4625" y="10000"/>
                </a:moveTo>
                <a:cubicBezTo>
                  <a:pt x="4625" y="10000"/>
                  <a:pt x="4625" y="10000"/>
                  <a:pt x="4625" y="10000"/>
                </a:cubicBezTo>
                <a:cubicBezTo>
                  <a:pt x="4625" y="10000"/>
                  <a:pt x="4625" y="10000"/>
                  <a:pt x="4625" y="10000"/>
                </a:cubicBezTo>
                <a:cubicBezTo>
                  <a:pt x="4625" y="10000"/>
                  <a:pt x="4625" y="10000"/>
                  <a:pt x="4625" y="10000"/>
                </a:cubicBezTo>
                <a:close/>
                <a:moveTo>
                  <a:pt x="4625" y="11219"/>
                </a:moveTo>
                <a:cubicBezTo>
                  <a:pt x="4625" y="11219"/>
                  <a:pt x="4625" y="11219"/>
                  <a:pt x="4625" y="11219"/>
                </a:cubicBezTo>
                <a:cubicBezTo>
                  <a:pt x="4625" y="11219"/>
                  <a:pt x="4625" y="11219"/>
                  <a:pt x="4625" y="11219"/>
                </a:cubicBezTo>
                <a:cubicBezTo>
                  <a:pt x="4625" y="11219"/>
                  <a:pt x="4625" y="11219"/>
                  <a:pt x="4625" y="11219"/>
                </a:cubicBezTo>
                <a:cubicBezTo>
                  <a:pt x="4656" y="11187"/>
                  <a:pt x="4687" y="11156"/>
                  <a:pt x="4687" y="11094"/>
                </a:cubicBezTo>
                <a:cubicBezTo>
                  <a:pt x="4687" y="11156"/>
                  <a:pt x="4656" y="11187"/>
                  <a:pt x="4625" y="11219"/>
                </a:cubicBezTo>
                <a:cubicBezTo>
                  <a:pt x="4625" y="11219"/>
                  <a:pt x="4625" y="11250"/>
                  <a:pt x="4593" y="11250"/>
                </a:cubicBezTo>
                <a:cubicBezTo>
                  <a:pt x="4625" y="11250"/>
                  <a:pt x="4625" y="11219"/>
                  <a:pt x="4625" y="11219"/>
                </a:cubicBezTo>
                <a:close/>
                <a:moveTo>
                  <a:pt x="4687" y="10500"/>
                </a:moveTo>
                <a:cubicBezTo>
                  <a:pt x="4656" y="10344"/>
                  <a:pt x="4687" y="10219"/>
                  <a:pt x="4718" y="10094"/>
                </a:cubicBezTo>
                <a:cubicBezTo>
                  <a:pt x="4718" y="10094"/>
                  <a:pt x="4718" y="10094"/>
                  <a:pt x="4718" y="10094"/>
                </a:cubicBezTo>
                <a:cubicBezTo>
                  <a:pt x="4718" y="10094"/>
                  <a:pt x="4718" y="10094"/>
                  <a:pt x="4718" y="10094"/>
                </a:cubicBezTo>
                <a:cubicBezTo>
                  <a:pt x="4750" y="10094"/>
                  <a:pt x="4750" y="10156"/>
                  <a:pt x="4750" y="10156"/>
                </a:cubicBezTo>
                <a:cubicBezTo>
                  <a:pt x="4781" y="10094"/>
                  <a:pt x="4812" y="10062"/>
                  <a:pt x="4812" y="10000"/>
                </a:cubicBezTo>
                <a:cubicBezTo>
                  <a:pt x="4781" y="10031"/>
                  <a:pt x="4781" y="10031"/>
                  <a:pt x="4750" y="10062"/>
                </a:cubicBezTo>
                <a:cubicBezTo>
                  <a:pt x="4750" y="10031"/>
                  <a:pt x="4781" y="10000"/>
                  <a:pt x="4750" y="9969"/>
                </a:cubicBezTo>
                <a:cubicBezTo>
                  <a:pt x="4718" y="10000"/>
                  <a:pt x="4718" y="10031"/>
                  <a:pt x="4687" y="10094"/>
                </a:cubicBezTo>
                <a:cubicBezTo>
                  <a:pt x="4687" y="10094"/>
                  <a:pt x="4687" y="10125"/>
                  <a:pt x="4687" y="10125"/>
                </a:cubicBezTo>
                <a:cubicBezTo>
                  <a:pt x="4656" y="10094"/>
                  <a:pt x="4687" y="10062"/>
                  <a:pt x="4687" y="10000"/>
                </a:cubicBezTo>
                <a:cubicBezTo>
                  <a:pt x="4718" y="9969"/>
                  <a:pt x="4718" y="9937"/>
                  <a:pt x="4718" y="9906"/>
                </a:cubicBezTo>
                <a:cubicBezTo>
                  <a:pt x="4750" y="9875"/>
                  <a:pt x="4750" y="9937"/>
                  <a:pt x="4781" y="9937"/>
                </a:cubicBezTo>
                <a:cubicBezTo>
                  <a:pt x="4812" y="9906"/>
                  <a:pt x="4812" y="9844"/>
                  <a:pt x="4875" y="9844"/>
                </a:cubicBezTo>
                <a:cubicBezTo>
                  <a:pt x="4843" y="9937"/>
                  <a:pt x="4843" y="10031"/>
                  <a:pt x="4812" y="10125"/>
                </a:cubicBezTo>
                <a:cubicBezTo>
                  <a:pt x="4812" y="10156"/>
                  <a:pt x="4812" y="10187"/>
                  <a:pt x="4812" y="10219"/>
                </a:cubicBezTo>
                <a:cubicBezTo>
                  <a:pt x="4812" y="10219"/>
                  <a:pt x="4843" y="10187"/>
                  <a:pt x="4843" y="10187"/>
                </a:cubicBezTo>
                <a:cubicBezTo>
                  <a:pt x="4843" y="10187"/>
                  <a:pt x="4812" y="10219"/>
                  <a:pt x="4812" y="10219"/>
                </a:cubicBezTo>
                <a:cubicBezTo>
                  <a:pt x="4812" y="10250"/>
                  <a:pt x="4750" y="10250"/>
                  <a:pt x="4781" y="10312"/>
                </a:cubicBezTo>
                <a:cubicBezTo>
                  <a:pt x="4750" y="10312"/>
                  <a:pt x="4781" y="10344"/>
                  <a:pt x="4750" y="10344"/>
                </a:cubicBezTo>
                <a:cubicBezTo>
                  <a:pt x="4718" y="10312"/>
                  <a:pt x="4781" y="10281"/>
                  <a:pt x="4718" y="10250"/>
                </a:cubicBezTo>
                <a:cubicBezTo>
                  <a:pt x="4687" y="10312"/>
                  <a:pt x="4718" y="10406"/>
                  <a:pt x="4687" y="10500"/>
                </a:cubicBezTo>
                <a:close/>
                <a:moveTo>
                  <a:pt x="4781" y="10344"/>
                </a:moveTo>
                <a:cubicBezTo>
                  <a:pt x="4812" y="10406"/>
                  <a:pt x="4781" y="10500"/>
                  <a:pt x="4718" y="10594"/>
                </a:cubicBezTo>
                <a:cubicBezTo>
                  <a:pt x="4718" y="10500"/>
                  <a:pt x="4750" y="10437"/>
                  <a:pt x="4781" y="10344"/>
                </a:cubicBezTo>
                <a:close/>
                <a:moveTo>
                  <a:pt x="4437" y="12250"/>
                </a:moveTo>
                <a:cubicBezTo>
                  <a:pt x="4437" y="12250"/>
                  <a:pt x="4437" y="12250"/>
                  <a:pt x="4437" y="12250"/>
                </a:cubicBezTo>
                <a:cubicBezTo>
                  <a:pt x="4437" y="12250"/>
                  <a:pt x="4437" y="12250"/>
                  <a:pt x="4437" y="12250"/>
                </a:cubicBezTo>
                <a:cubicBezTo>
                  <a:pt x="4437" y="12250"/>
                  <a:pt x="4437" y="12250"/>
                  <a:pt x="4437" y="12250"/>
                </a:cubicBezTo>
                <a:close/>
                <a:moveTo>
                  <a:pt x="4437" y="12312"/>
                </a:moveTo>
                <a:cubicBezTo>
                  <a:pt x="4437" y="12312"/>
                  <a:pt x="4437" y="12312"/>
                  <a:pt x="4437" y="12312"/>
                </a:cubicBezTo>
                <a:cubicBezTo>
                  <a:pt x="4437" y="12312"/>
                  <a:pt x="4437" y="12344"/>
                  <a:pt x="4437" y="12344"/>
                </a:cubicBezTo>
                <a:cubicBezTo>
                  <a:pt x="4437" y="12469"/>
                  <a:pt x="4406" y="12625"/>
                  <a:pt x="4343" y="12750"/>
                </a:cubicBezTo>
                <a:cubicBezTo>
                  <a:pt x="4406" y="12594"/>
                  <a:pt x="4375" y="12437"/>
                  <a:pt x="4437" y="12312"/>
                </a:cubicBezTo>
                <a:close/>
                <a:moveTo>
                  <a:pt x="4437" y="12250"/>
                </a:moveTo>
                <a:cubicBezTo>
                  <a:pt x="4437" y="12250"/>
                  <a:pt x="4437" y="12250"/>
                  <a:pt x="4468" y="12250"/>
                </a:cubicBezTo>
                <a:cubicBezTo>
                  <a:pt x="4468" y="12250"/>
                  <a:pt x="4468" y="12281"/>
                  <a:pt x="4468" y="12281"/>
                </a:cubicBezTo>
                <a:cubicBezTo>
                  <a:pt x="4437" y="12281"/>
                  <a:pt x="4437" y="12250"/>
                  <a:pt x="4437" y="12250"/>
                </a:cubicBezTo>
                <a:close/>
                <a:moveTo>
                  <a:pt x="4750" y="13531"/>
                </a:moveTo>
                <a:cubicBezTo>
                  <a:pt x="4781" y="13500"/>
                  <a:pt x="4781" y="13437"/>
                  <a:pt x="4781" y="13406"/>
                </a:cubicBezTo>
                <a:cubicBezTo>
                  <a:pt x="4781" y="13406"/>
                  <a:pt x="4781" y="13406"/>
                  <a:pt x="4781" y="13406"/>
                </a:cubicBezTo>
                <a:cubicBezTo>
                  <a:pt x="4781" y="13656"/>
                  <a:pt x="4812" y="13875"/>
                  <a:pt x="4875" y="14094"/>
                </a:cubicBezTo>
                <a:cubicBezTo>
                  <a:pt x="4875" y="14094"/>
                  <a:pt x="4875" y="14094"/>
                  <a:pt x="4875" y="14094"/>
                </a:cubicBezTo>
                <a:cubicBezTo>
                  <a:pt x="4875" y="14094"/>
                  <a:pt x="4875" y="14094"/>
                  <a:pt x="4875" y="14094"/>
                </a:cubicBezTo>
                <a:cubicBezTo>
                  <a:pt x="4843" y="14094"/>
                  <a:pt x="4843" y="14031"/>
                  <a:pt x="4812" y="13969"/>
                </a:cubicBezTo>
                <a:cubicBezTo>
                  <a:pt x="4781" y="13844"/>
                  <a:pt x="4718" y="13687"/>
                  <a:pt x="4750" y="13531"/>
                </a:cubicBezTo>
                <a:close/>
                <a:moveTo>
                  <a:pt x="4843" y="13094"/>
                </a:moveTo>
                <a:cubicBezTo>
                  <a:pt x="4843" y="13125"/>
                  <a:pt x="4843" y="13125"/>
                  <a:pt x="4843" y="13125"/>
                </a:cubicBezTo>
                <a:cubicBezTo>
                  <a:pt x="4812" y="13125"/>
                  <a:pt x="4812" y="13094"/>
                  <a:pt x="4812" y="13094"/>
                </a:cubicBezTo>
                <a:cubicBezTo>
                  <a:pt x="4843" y="12969"/>
                  <a:pt x="4875" y="12875"/>
                  <a:pt x="4906" y="12781"/>
                </a:cubicBezTo>
                <a:cubicBezTo>
                  <a:pt x="4937" y="12656"/>
                  <a:pt x="4968" y="12562"/>
                  <a:pt x="4937" y="12437"/>
                </a:cubicBezTo>
                <a:cubicBezTo>
                  <a:pt x="4937" y="12437"/>
                  <a:pt x="4937" y="12437"/>
                  <a:pt x="4937" y="12437"/>
                </a:cubicBezTo>
                <a:cubicBezTo>
                  <a:pt x="4937" y="12437"/>
                  <a:pt x="4968" y="12437"/>
                  <a:pt x="4968" y="12437"/>
                </a:cubicBezTo>
                <a:cubicBezTo>
                  <a:pt x="4968" y="12562"/>
                  <a:pt x="5000" y="12719"/>
                  <a:pt x="4937" y="12844"/>
                </a:cubicBezTo>
                <a:cubicBezTo>
                  <a:pt x="4906" y="12937"/>
                  <a:pt x="4875" y="13000"/>
                  <a:pt x="4843" y="13094"/>
                </a:cubicBezTo>
                <a:close/>
                <a:moveTo>
                  <a:pt x="5093" y="12719"/>
                </a:moveTo>
                <a:cubicBezTo>
                  <a:pt x="5062" y="12656"/>
                  <a:pt x="5125" y="12594"/>
                  <a:pt x="5093" y="12531"/>
                </a:cubicBezTo>
                <a:cubicBezTo>
                  <a:pt x="5125" y="12594"/>
                  <a:pt x="5093" y="12656"/>
                  <a:pt x="5093" y="12719"/>
                </a:cubicBezTo>
                <a:close/>
                <a:moveTo>
                  <a:pt x="5125" y="11062"/>
                </a:moveTo>
                <a:cubicBezTo>
                  <a:pt x="5125" y="11062"/>
                  <a:pt x="5125" y="11062"/>
                  <a:pt x="5125" y="11062"/>
                </a:cubicBezTo>
                <a:cubicBezTo>
                  <a:pt x="5093" y="11000"/>
                  <a:pt x="5125" y="10969"/>
                  <a:pt x="5125" y="10937"/>
                </a:cubicBezTo>
                <a:cubicBezTo>
                  <a:pt x="5125" y="10937"/>
                  <a:pt x="5125" y="10937"/>
                  <a:pt x="5125" y="10937"/>
                </a:cubicBezTo>
                <a:cubicBezTo>
                  <a:pt x="5125" y="10937"/>
                  <a:pt x="5125" y="10937"/>
                  <a:pt x="5125" y="10937"/>
                </a:cubicBezTo>
                <a:cubicBezTo>
                  <a:pt x="5156" y="10969"/>
                  <a:pt x="5125" y="11000"/>
                  <a:pt x="5156" y="11031"/>
                </a:cubicBezTo>
                <a:cubicBezTo>
                  <a:pt x="5156" y="11062"/>
                  <a:pt x="5156" y="11125"/>
                  <a:pt x="5125" y="11187"/>
                </a:cubicBezTo>
                <a:cubicBezTo>
                  <a:pt x="5093" y="11156"/>
                  <a:pt x="5156" y="11094"/>
                  <a:pt x="5125" y="11062"/>
                </a:cubicBezTo>
                <a:close/>
                <a:moveTo>
                  <a:pt x="5125" y="11687"/>
                </a:moveTo>
                <a:cubicBezTo>
                  <a:pt x="5156" y="11937"/>
                  <a:pt x="5250" y="12219"/>
                  <a:pt x="5218" y="12500"/>
                </a:cubicBezTo>
                <a:cubicBezTo>
                  <a:pt x="5218" y="12219"/>
                  <a:pt x="5093" y="11969"/>
                  <a:pt x="5125" y="11687"/>
                </a:cubicBezTo>
                <a:close/>
                <a:moveTo>
                  <a:pt x="5281" y="13031"/>
                </a:moveTo>
                <a:cubicBezTo>
                  <a:pt x="5281" y="13062"/>
                  <a:pt x="5281" y="13094"/>
                  <a:pt x="5250" y="13125"/>
                </a:cubicBezTo>
                <a:cubicBezTo>
                  <a:pt x="5250" y="13125"/>
                  <a:pt x="5250" y="13125"/>
                  <a:pt x="5250" y="13125"/>
                </a:cubicBezTo>
                <a:cubicBezTo>
                  <a:pt x="5250" y="13156"/>
                  <a:pt x="5218" y="13187"/>
                  <a:pt x="5218" y="13250"/>
                </a:cubicBezTo>
                <a:cubicBezTo>
                  <a:pt x="5218" y="13375"/>
                  <a:pt x="5187" y="13531"/>
                  <a:pt x="5218" y="13687"/>
                </a:cubicBezTo>
                <a:cubicBezTo>
                  <a:pt x="5218" y="13687"/>
                  <a:pt x="5187" y="13687"/>
                  <a:pt x="5187" y="13687"/>
                </a:cubicBezTo>
                <a:cubicBezTo>
                  <a:pt x="5156" y="13469"/>
                  <a:pt x="5187" y="13094"/>
                  <a:pt x="5281" y="13031"/>
                </a:cubicBezTo>
                <a:close/>
                <a:moveTo>
                  <a:pt x="5281" y="13969"/>
                </a:moveTo>
                <a:cubicBezTo>
                  <a:pt x="5281" y="13969"/>
                  <a:pt x="5281" y="13969"/>
                  <a:pt x="5281" y="13969"/>
                </a:cubicBezTo>
                <a:cubicBezTo>
                  <a:pt x="5250" y="13937"/>
                  <a:pt x="5250" y="13937"/>
                  <a:pt x="5250" y="13906"/>
                </a:cubicBezTo>
                <a:cubicBezTo>
                  <a:pt x="5250" y="13937"/>
                  <a:pt x="5250" y="13937"/>
                  <a:pt x="5281" y="13969"/>
                </a:cubicBezTo>
                <a:close/>
                <a:moveTo>
                  <a:pt x="5218" y="14844"/>
                </a:moveTo>
                <a:cubicBezTo>
                  <a:pt x="5281" y="14875"/>
                  <a:pt x="5312" y="14812"/>
                  <a:pt x="5375" y="14812"/>
                </a:cubicBezTo>
                <a:cubicBezTo>
                  <a:pt x="5375" y="14812"/>
                  <a:pt x="5375" y="14812"/>
                  <a:pt x="5375" y="14812"/>
                </a:cubicBezTo>
                <a:cubicBezTo>
                  <a:pt x="5500" y="14875"/>
                  <a:pt x="5593" y="14844"/>
                  <a:pt x="5718" y="14875"/>
                </a:cubicBezTo>
                <a:cubicBezTo>
                  <a:pt x="5843" y="14875"/>
                  <a:pt x="5937" y="14906"/>
                  <a:pt x="6062" y="14937"/>
                </a:cubicBezTo>
                <a:cubicBezTo>
                  <a:pt x="6093" y="14937"/>
                  <a:pt x="6125" y="15000"/>
                  <a:pt x="6156" y="15031"/>
                </a:cubicBezTo>
                <a:cubicBezTo>
                  <a:pt x="5843" y="14937"/>
                  <a:pt x="5531" y="14875"/>
                  <a:pt x="5187" y="14844"/>
                </a:cubicBezTo>
                <a:cubicBezTo>
                  <a:pt x="5187" y="14844"/>
                  <a:pt x="5187" y="14844"/>
                  <a:pt x="5187" y="14844"/>
                </a:cubicBezTo>
                <a:cubicBezTo>
                  <a:pt x="5187" y="14844"/>
                  <a:pt x="5218" y="14844"/>
                  <a:pt x="5218" y="14844"/>
                </a:cubicBezTo>
                <a:close/>
                <a:moveTo>
                  <a:pt x="6218" y="14625"/>
                </a:moveTo>
                <a:cubicBezTo>
                  <a:pt x="6343" y="14656"/>
                  <a:pt x="6500" y="14687"/>
                  <a:pt x="6625" y="14750"/>
                </a:cubicBezTo>
                <a:cubicBezTo>
                  <a:pt x="6625" y="14750"/>
                  <a:pt x="6625" y="14781"/>
                  <a:pt x="6625" y="14781"/>
                </a:cubicBezTo>
                <a:cubicBezTo>
                  <a:pt x="6468" y="14719"/>
                  <a:pt x="6343" y="14687"/>
                  <a:pt x="6218" y="14625"/>
                </a:cubicBezTo>
                <a:cubicBezTo>
                  <a:pt x="6218" y="14625"/>
                  <a:pt x="6218" y="14625"/>
                  <a:pt x="6218" y="14625"/>
                </a:cubicBezTo>
                <a:close/>
                <a:moveTo>
                  <a:pt x="6625" y="14906"/>
                </a:moveTo>
                <a:cubicBezTo>
                  <a:pt x="6750" y="14969"/>
                  <a:pt x="6843" y="15000"/>
                  <a:pt x="6968" y="15062"/>
                </a:cubicBezTo>
                <a:cubicBezTo>
                  <a:pt x="7031" y="15094"/>
                  <a:pt x="7093" y="15094"/>
                  <a:pt x="7156" y="15125"/>
                </a:cubicBezTo>
                <a:cubicBezTo>
                  <a:pt x="7281" y="15156"/>
                  <a:pt x="7375" y="15187"/>
                  <a:pt x="7468" y="15219"/>
                </a:cubicBezTo>
                <a:cubicBezTo>
                  <a:pt x="7500" y="15250"/>
                  <a:pt x="7531" y="15281"/>
                  <a:pt x="7562" y="15281"/>
                </a:cubicBezTo>
                <a:cubicBezTo>
                  <a:pt x="7593" y="15281"/>
                  <a:pt x="7593" y="15312"/>
                  <a:pt x="7562" y="15312"/>
                </a:cubicBezTo>
                <a:cubicBezTo>
                  <a:pt x="7562" y="15312"/>
                  <a:pt x="7562" y="15312"/>
                  <a:pt x="7562" y="15312"/>
                </a:cubicBezTo>
                <a:cubicBezTo>
                  <a:pt x="7437" y="15250"/>
                  <a:pt x="7281" y="15219"/>
                  <a:pt x="7156" y="15156"/>
                </a:cubicBezTo>
                <a:cubicBezTo>
                  <a:pt x="6937" y="15094"/>
                  <a:pt x="6718" y="15000"/>
                  <a:pt x="6500" y="14906"/>
                </a:cubicBezTo>
                <a:cubicBezTo>
                  <a:pt x="6468" y="14906"/>
                  <a:pt x="6437" y="14875"/>
                  <a:pt x="6406" y="14875"/>
                </a:cubicBezTo>
                <a:cubicBezTo>
                  <a:pt x="6468" y="14844"/>
                  <a:pt x="6562" y="14875"/>
                  <a:pt x="6625" y="14906"/>
                </a:cubicBezTo>
                <a:close/>
                <a:moveTo>
                  <a:pt x="7468" y="14344"/>
                </a:moveTo>
                <a:cubicBezTo>
                  <a:pt x="7468" y="14344"/>
                  <a:pt x="7437" y="14344"/>
                  <a:pt x="7437" y="14344"/>
                </a:cubicBezTo>
                <a:cubicBezTo>
                  <a:pt x="7437" y="14344"/>
                  <a:pt x="7437" y="14344"/>
                  <a:pt x="7437" y="14344"/>
                </a:cubicBezTo>
                <a:cubicBezTo>
                  <a:pt x="7437" y="14344"/>
                  <a:pt x="7437" y="14344"/>
                  <a:pt x="7437" y="14344"/>
                </a:cubicBezTo>
                <a:cubicBezTo>
                  <a:pt x="7437" y="14344"/>
                  <a:pt x="7468" y="14344"/>
                  <a:pt x="7468" y="14344"/>
                </a:cubicBezTo>
                <a:close/>
                <a:moveTo>
                  <a:pt x="7593" y="14969"/>
                </a:moveTo>
                <a:cubicBezTo>
                  <a:pt x="7593" y="14969"/>
                  <a:pt x="7593" y="14969"/>
                  <a:pt x="7593" y="14969"/>
                </a:cubicBezTo>
                <a:cubicBezTo>
                  <a:pt x="7593" y="14969"/>
                  <a:pt x="7593" y="15000"/>
                  <a:pt x="7593" y="15000"/>
                </a:cubicBezTo>
                <a:cubicBezTo>
                  <a:pt x="7531" y="14937"/>
                  <a:pt x="7468" y="14969"/>
                  <a:pt x="7437" y="14906"/>
                </a:cubicBezTo>
                <a:cubicBezTo>
                  <a:pt x="7500" y="14906"/>
                  <a:pt x="7531" y="14937"/>
                  <a:pt x="7593" y="14969"/>
                </a:cubicBezTo>
                <a:close/>
                <a:moveTo>
                  <a:pt x="6593" y="10187"/>
                </a:moveTo>
                <a:cubicBezTo>
                  <a:pt x="6593" y="10156"/>
                  <a:pt x="6593" y="10125"/>
                  <a:pt x="6593" y="10094"/>
                </a:cubicBezTo>
                <a:cubicBezTo>
                  <a:pt x="6625" y="10125"/>
                  <a:pt x="6625" y="10156"/>
                  <a:pt x="6593" y="10187"/>
                </a:cubicBezTo>
                <a:close/>
                <a:moveTo>
                  <a:pt x="7375" y="6875"/>
                </a:moveTo>
                <a:cubicBezTo>
                  <a:pt x="7375" y="6844"/>
                  <a:pt x="7406" y="6844"/>
                  <a:pt x="7375" y="6812"/>
                </a:cubicBezTo>
                <a:cubicBezTo>
                  <a:pt x="7406" y="6781"/>
                  <a:pt x="7437" y="6781"/>
                  <a:pt x="7437" y="6750"/>
                </a:cubicBezTo>
                <a:cubicBezTo>
                  <a:pt x="7437" y="6719"/>
                  <a:pt x="7468" y="6719"/>
                  <a:pt x="7468" y="6719"/>
                </a:cubicBezTo>
                <a:cubicBezTo>
                  <a:pt x="7468" y="6719"/>
                  <a:pt x="7468" y="6719"/>
                  <a:pt x="7468" y="6719"/>
                </a:cubicBezTo>
                <a:cubicBezTo>
                  <a:pt x="7468" y="6781"/>
                  <a:pt x="7437" y="6844"/>
                  <a:pt x="7375" y="6906"/>
                </a:cubicBezTo>
                <a:cubicBezTo>
                  <a:pt x="7375" y="6906"/>
                  <a:pt x="7343" y="6937"/>
                  <a:pt x="7343" y="6969"/>
                </a:cubicBezTo>
                <a:cubicBezTo>
                  <a:pt x="7343" y="6937"/>
                  <a:pt x="7375" y="6906"/>
                  <a:pt x="7375" y="6906"/>
                </a:cubicBezTo>
                <a:cubicBezTo>
                  <a:pt x="7375" y="6875"/>
                  <a:pt x="7375" y="6875"/>
                  <a:pt x="7375" y="6875"/>
                </a:cubicBezTo>
                <a:close/>
                <a:moveTo>
                  <a:pt x="7437" y="7406"/>
                </a:moveTo>
                <a:cubicBezTo>
                  <a:pt x="7437" y="7406"/>
                  <a:pt x="7437" y="7375"/>
                  <a:pt x="7437" y="7375"/>
                </a:cubicBezTo>
                <a:cubicBezTo>
                  <a:pt x="7437" y="7375"/>
                  <a:pt x="7468" y="7375"/>
                  <a:pt x="7468" y="7375"/>
                </a:cubicBezTo>
                <a:cubicBezTo>
                  <a:pt x="7468" y="7406"/>
                  <a:pt x="7468" y="7406"/>
                  <a:pt x="7437" y="7406"/>
                </a:cubicBezTo>
                <a:cubicBezTo>
                  <a:pt x="7437" y="7469"/>
                  <a:pt x="7406" y="7500"/>
                  <a:pt x="7375" y="7500"/>
                </a:cubicBezTo>
                <a:cubicBezTo>
                  <a:pt x="7375" y="7469"/>
                  <a:pt x="7406" y="7437"/>
                  <a:pt x="7437" y="7406"/>
                </a:cubicBezTo>
                <a:close/>
                <a:moveTo>
                  <a:pt x="7437" y="7781"/>
                </a:moveTo>
                <a:cubicBezTo>
                  <a:pt x="7468" y="7781"/>
                  <a:pt x="7468" y="7750"/>
                  <a:pt x="7468" y="7719"/>
                </a:cubicBezTo>
                <a:cubicBezTo>
                  <a:pt x="7468" y="7750"/>
                  <a:pt x="7468" y="7781"/>
                  <a:pt x="7437" y="7781"/>
                </a:cubicBezTo>
                <a:cubicBezTo>
                  <a:pt x="7437" y="7781"/>
                  <a:pt x="7437" y="7812"/>
                  <a:pt x="7437" y="7812"/>
                </a:cubicBezTo>
                <a:cubicBezTo>
                  <a:pt x="7437" y="7812"/>
                  <a:pt x="7437" y="7781"/>
                  <a:pt x="7437" y="7781"/>
                </a:cubicBezTo>
                <a:close/>
                <a:moveTo>
                  <a:pt x="7625" y="6094"/>
                </a:moveTo>
                <a:cubicBezTo>
                  <a:pt x="7625" y="6094"/>
                  <a:pt x="7625" y="6094"/>
                  <a:pt x="7625" y="6094"/>
                </a:cubicBezTo>
                <a:cubicBezTo>
                  <a:pt x="7625" y="6312"/>
                  <a:pt x="7562" y="6500"/>
                  <a:pt x="7531" y="6687"/>
                </a:cubicBezTo>
                <a:cubicBezTo>
                  <a:pt x="7500" y="6687"/>
                  <a:pt x="7531" y="6719"/>
                  <a:pt x="7500" y="6719"/>
                </a:cubicBezTo>
                <a:cubicBezTo>
                  <a:pt x="7468" y="6719"/>
                  <a:pt x="7468" y="6719"/>
                  <a:pt x="7468" y="6719"/>
                </a:cubicBezTo>
                <a:cubicBezTo>
                  <a:pt x="7500" y="6719"/>
                  <a:pt x="7500" y="6719"/>
                  <a:pt x="7500" y="6719"/>
                </a:cubicBezTo>
                <a:cubicBezTo>
                  <a:pt x="7437" y="6625"/>
                  <a:pt x="7437" y="6719"/>
                  <a:pt x="7406" y="6719"/>
                </a:cubicBezTo>
                <a:cubicBezTo>
                  <a:pt x="7406" y="6719"/>
                  <a:pt x="7406" y="6750"/>
                  <a:pt x="7375" y="6750"/>
                </a:cubicBezTo>
                <a:cubicBezTo>
                  <a:pt x="7375" y="6750"/>
                  <a:pt x="7375" y="6719"/>
                  <a:pt x="7375" y="6719"/>
                </a:cubicBezTo>
                <a:cubicBezTo>
                  <a:pt x="7531" y="6531"/>
                  <a:pt x="7531" y="6312"/>
                  <a:pt x="7593" y="6094"/>
                </a:cubicBezTo>
                <a:cubicBezTo>
                  <a:pt x="7625" y="5969"/>
                  <a:pt x="7625" y="5875"/>
                  <a:pt x="7656" y="5781"/>
                </a:cubicBezTo>
                <a:cubicBezTo>
                  <a:pt x="7687" y="5781"/>
                  <a:pt x="7656" y="5781"/>
                  <a:pt x="7687" y="5812"/>
                </a:cubicBezTo>
                <a:cubicBezTo>
                  <a:pt x="7656" y="5906"/>
                  <a:pt x="7625" y="6000"/>
                  <a:pt x="7625" y="6094"/>
                </a:cubicBezTo>
                <a:close/>
                <a:moveTo>
                  <a:pt x="7625" y="5687"/>
                </a:moveTo>
                <a:cubicBezTo>
                  <a:pt x="7562" y="5844"/>
                  <a:pt x="7562" y="6031"/>
                  <a:pt x="7531" y="6219"/>
                </a:cubicBezTo>
                <a:cubicBezTo>
                  <a:pt x="7468" y="6375"/>
                  <a:pt x="7468" y="6531"/>
                  <a:pt x="7375" y="6687"/>
                </a:cubicBezTo>
                <a:cubicBezTo>
                  <a:pt x="7312" y="6750"/>
                  <a:pt x="7281" y="6812"/>
                  <a:pt x="7218" y="6875"/>
                </a:cubicBezTo>
                <a:cubicBezTo>
                  <a:pt x="7218" y="6875"/>
                  <a:pt x="7218" y="6875"/>
                  <a:pt x="7218" y="6875"/>
                </a:cubicBezTo>
                <a:cubicBezTo>
                  <a:pt x="7156" y="6844"/>
                  <a:pt x="7218" y="6812"/>
                  <a:pt x="7187" y="6781"/>
                </a:cubicBezTo>
                <a:cubicBezTo>
                  <a:pt x="7250" y="6687"/>
                  <a:pt x="7281" y="6562"/>
                  <a:pt x="7343" y="6469"/>
                </a:cubicBezTo>
                <a:cubicBezTo>
                  <a:pt x="7343" y="6437"/>
                  <a:pt x="7343" y="6375"/>
                  <a:pt x="7375" y="6312"/>
                </a:cubicBezTo>
                <a:cubicBezTo>
                  <a:pt x="7375" y="6219"/>
                  <a:pt x="7406" y="6125"/>
                  <a:pt x="7437" y="6000"/>
                </a:cubicBezTo>
                <a:cubicBezTo>
                  <a:pt x="7437" y="6000"/>
                  <a:pt x="7468" y="6000"/>
                  <a:pt x="7468" y="6000"/>
                </a:cubicBezTo>
                <a:cubicBezTo>
                  <a:pt x="7500" y="6000"/>
                  <a:pt x="7500" y="6000"/>
                  <a:pt x="7500" y="5969"/>
                </a:cubicBezTo>
                <a:cubicBezTo>
                  <a:pt x="7531" y="5906"/>
                  <a:pt x="7562" y="5812"/>
                  <a:pt x="7562" y="5719"/>
                </a:cubicBezTo>
                <a:cubicBezTo>
                  <a:pt x="7593" y="5687"/>
                  <a:pt x="7593" y="5687"/>
                  <a:pt x="7593" y="5656"/>
                </a:cubicBezTo>
                <a:cubicBezTo>
                  <a:pt x="7593" y="5625"/>
                  <a:pt x="7625" y="5594"/>
                  <a:pt x="7656" y="5562"/>
                </a:cubicBezTo>
                <a:cubicBezTo>
                  <a:pt x="7625" y="5594"/>
                  <a:pt x="7593" y="5625"/>
                  <a:pt x="7593" y="5656"/>
                </a:cubicBezTo>
                <a:cubicBezTo>
                  <a:pt x="7625" y="5656"/>
                  <a:pt x="7625" y="5687"/>
                  <a:pt x="7625" y="5687"/>
                </a:cubicBezTo>
                <a:close/>
                <a:moveTo>
                  <a:pt x="7406" y="5906"/>
                </a:moveTo>
                <a:cubicBezTo>
                  <a:pt x="7406" y="5875"/>
                  <a:pt x="7406" y="5875"/>
                  <a:pt x="7406" y="5875"/>
                </a:cubicBezTo>
                <a:cubicBezTo>
                  <a:pt x="7406" y="5812"/>
                  <a:pt x="7437" y="5781"/>
                  <a:pt x="7437" y="5719"/>
                </a:cubicBezTo>
                <a:cubicBezTo>
                  <a:pt x="7437" y="5719"/>
                  <a:pt x="7437" y="5719"/>
                  <a:pt x="7437" y="5719"/>
                </a:cubicBezTo>
                <a:cubicBezTo>
                  <a:pt x="7468" y="5750"/>
                  <a:pt x="7468" y="5750"/>
                  <a:pt x="7468" y="5781"/>
                </a:cubicBezTo>
                <a:cubicBezTo>
                  <a:pt x="7468" y="5812"/>
                  <a:pt x="7437" y="5844"/>
                  <a:pt x="7437" y="5875"/>
                </a:cubicBezTo>
                <a:cubicBezTo>
                  <a:pt x="7437" y="5875"/>
                  <a:pt x="7406" y="5875"/>
                  <a:pt x="7406" y="5875"/>
                </a:cubicBezTo>
                <a:cubicBezTo>
                  <a:pt x="7406" y="5875"/>
                  <a:pt x="7406" y="5875"/>
                  <a:pt x="7406" y="5906"/>
                </a:cubicBezTo>
                <a:close/>
                <a:moveTo>
                  <a:pt x="7593" y="5531"/>
                </a:moveTo>
                <a:cubicBezTo>
                  <a:pt x="7593" y="5531"/>
                  <a:pt x="7593" y="5531"/>
                  <a:pt x="7593" y="5531"/>
                </a:cubicBezTo>
                <a:cubicBezTo>
                  <a:pt x="7593" y="5562"/>
                  <a:pt x="7593" y="5562"/>
                  <a:pt x="7562" y="5562"/>
                </a:cubicBezTo>
                <a:cubicBezTo>
                  <a:pt x="7593" y="5562"/>
                  <a:pt x="7593" y="5562"/>
                  <a:pt x="7593" y="5531"/>
                </a:cubicBezTo>
                <a:cubicBezTo>
                  <a:pt x="7593" y="5500"/>
                  <a:pt x="7625" y="5469"/>
                  <a:pt x="7625" y="5437"/>
                </a:cubicBezTo>
                <a:cubicBezTo>
                  <a:pt x="7625" y="5469"/>
                  <a:pt x="7593" y="5500"/>
                  <a:pt x="7593" y="5531"/>
                </a:cubicBezTo>
                <a:close/>
                <a:moveTo>
                  <a:pt x="7250" y="4656"/>
                </a:moveTo>
                <a:cubicBezTo>
                  <a:pt x="7250" y="4656"/>
                  <a:pt x="7281" y="4656"/>
                  <a:pt x="7281" y="4656"/>
                </a:cubicBezTo>
                <a:cubicBezTo>
                  <a:pt x="7281" y="4687"/>
                  <a:pt x="7250" y="4719"/>
                  <a:pt x="7218" y="4750"/>
                </a:cubicBezTo>
                <a:cubicBezTo>
                  <a:pt x="7218" y="4750"/>
                  <a:pt x="7218" y="4719"/>
                  <a:pt x="7218" y="4719"/>
                </a:cubicBezTo>
                <a:cubicBezTo>
                  <a:pt x="7218" y="4687"/>
                  <a:pt x="7218" y="4687"/>
                  <a:pt x="7250" y="4656"/>
                </a:cubicBezTo>
                <a:close/>
                <a:moveTo>
                  <a:pt x="7187" y="4437"/>
                </a:moveTo>
                <a:cubicBezTo>
                  <a:pt x="7156" y="4437"/>
                  <a:pt x="7156" y="4406"/>
                  <a:pt x="7187" y="4375"/>
                </a:cubicBezTo>
                <a:cubicBezTo>
                  <a:pt x="7250" y="4281"/>
                  <a:pt x="7250" y="4187"/>
                  <a:pt x="7281" y="4062"/>
                </a:cubicBezTo>
                <a:cubicBezTo>
                  <a:pt x="7281" y="4062"/>
                  <a:pt x="7281" y="4000"/>
                  <a:pt x="7312" y="4000"/>
                </a:cubicBezTo>
                <a:cubicBezTo>
                  <a:pt x="7343" y="4094"/>
                  <a:pt x="7312" y="4156"/>
                  <a:pt x="7281" y="4250"/>
                </a:cubicBezTo>
                <a:cubicBezTo>
                  <a:pt x="7250" y="4312"/>
                  <a:pt x="7218" y="4375"/>
                  <a:pt x="7187" y="4437"/>
                </a:cubicBezTo>
                <a:close/>
                <a:moveTo>
                  <a:pt x="7031" y="4781"/>
                </a:moveTo>
                <a:cubicBezTo>
                  <a:pt x="7031" y="4781"/>
                  <a:pt x="7031" y="4781"/>
                  <a:pt x="7031" y="4781"/>
                </a:cubicBezTo>
                <a:cubicBezTo>
                  <a:pt x="7031" y="4781"/>
                  <a:pt x="7031" y="4781"/>
                  <a:pt x="7031" y="4781"/>
                </a:cubicBezTo>
                <a:cubicBezTo>
                  <a:pt x="7031" y="4781"/>
                  <a:pt x="7031" y="4781"/>
                  <a:pt x="7031" y="4781"/>
                </a:cubicBezTo>
                <a:cubicBezTo>
                  <a:pt x="7031" y="4750"/>
                  <a:pt x="7031" y="4750"/>
                  <a:pt x="7031" y="4719"/>
                </a:cubicBezTo>
                <a:cubicBezTo>
                  <a:pt x="7031" y="4750"/>
                  <a:pt x="7031" y="4750"/>
                  <a:pt x="7031" y="4781"/>
                </a:cubicBezTo>
                <a:close/>
                <a:moveTo>
                  <a:pt x="7000" y="4594"/>
                </a:moveTo>
                <a:cubicBezTo>
                  <a:pt x="7000" y="4594"/>
                  <a:pt x="6968" y="4594"/>
                  <a:pt x="6968" y="4594"/>
                </a:cubicBezTo>
                <a:cubicBezTo>
                  <a:pt x="7000" y="4469"/>
                  <a:pt x="7031" y="4312"/>
                  <a:pt x="7093" y="4156"/>
                </a:cubicBezTo>
                <a:cubicBezTo>
                  <a:pt x="7062" y="4312"/>
                  <a:pt x="7031" y="4469"/>
                  <a:pt x="7000" y="4594"/>
                </a:cubicBezTo>
                <a:close/>
                <a:moveTo>
                  <a:pt x="6968" y="5156"/>
                </a:moveTo>
                <a:cubicBezTo>
                  <a:pt x="6968" y="5125"/>
                  <a:pt x="6968" y="5094"/>
                  <a:pt x="6968" y="5031"/>
                </a:cubicBezTo>
                <a:cubicBezTo>
                  <a:pt x="7000" y="5094"/>
                  <a:pt x="7000" y="5125"/>
                  <a:pt x="6968" y="5156"/>
                </a:cubicBezTo>
                <a:close/>
                <a:moveTo>
                  <a:pt x="7156" y="3656"/>
                </a:moveTo>
                <a:cubicBezTo>
                  <a:pt x="7156" y="3656"/>
                  <a:pt x="7156" y="3656"/>
                  <a:pt x="7156" y="3656"/>
                </a:cubicBezTo>
                <a:cubicBezTo>
                  <a:pt x="7125" y="3750"/>
                  <a:pt x="7062" y="3844"/>
                  <a:pt x="7000" y="3906"/>
                </a:cubicBezTo>
                <a:cubicBezTo>
                  <a:pt x="7000" y="3906"/>
                  <a:pt x="7000" y="3906"/>
                  <a:pt x="7000" y="3906"/>
                </a:cubicBezTo>
                <a:cubicBezTo>
                  <a:pt x="6968" y="3937"/>
                  <a:pt x="6937" y="3969"/>
                  <a:pt x="6937" y="4000"/>
                </a:cubicBezTo>
                <a:cubicBezTo>
                  <a:pt x="6937" y="3969"/>
                  <a:pt x="6968" y="3937"/>
                  <a:pt x="7000" y="3906"/>
                </a:cubicBezTo>
                <a:cubicBezTo>
                  <a:pt x="7031" y="3812"/>
                  <a:pt x="7093" y="3719"/>
                  <a:pt x="7156" y="3656"/>
                </a:cubicBezTo>
                <a:close/>
                <a:moveTo>
                  <a:pt x="7093" y="3375"/>
                </a:moveTo>
                <a:cubicBezTo>
                  <a:pt x="7093" y="3375"/>
                  <a:pt x="7093" y="3375"/>
                  <a:pt x="7093" y="3375"/>
                </a:cubicBezTo>
                <a:cubicBezTo>
                  <a:pt x="7093" y="3375"/>
                  <a:pt x="7093" y="3375"/>
                  <a:pt x="7093" y="3375"/>
                </a:cubicBezTo>
                <a:cubicBezTo>
                  <a:pt x="7093" y="3375"/>
                  <a:pt x="7093" y="3375"/>
                  <a:pt x="7093" y="3375"/>
                </a:cubicBezTo>
                <a:close/>
                <a:moveTo>
                  <a:pt x="7093" y="3375"/>
                </a:moveTo>
                <a:cubicBezTo>
                  <a:pt x="7093" y="3375"/>
                  <a:pt x="7093" y="3375"/>
                  <a:pt x="7125" y="3375"/>
                </a:cubicBezTo>
                <a:cubicBezTo>
                  <a:pt x="7156" y="3344"/>
                  <a:pt x="7156" y="3312"/>
                  <a:pt x="7156" y="3281"/>
                </a:cubicBezTo>
                <a:cubicBezTo>
                  <a:pt x="7187" y="3281"/>
                  <a:pt x="7218" y="3281"/>
                  <a:pt x="7218" y="3250"/>
                </a:cubicBezTo>
                <a:cubicBezTo>
                  <a:pt x="7218" y="3281"/>
                  <a:pt x="7187" y="3281"/>
                  <a:pt x="7156" y="3281"/>
                </a:cubicBezTo>
                <a:cubicBezTo>
                  <a:pt x="7156" y="3312"/>
                  <a:pt x="7156" y="3344"/>
                  <a:pt x="7125" y="3375"/>
                </a:cubicBezTo>
                <a:cubicBezTo>
                  <a:pt x="7093" y="3375"/>
                  <a:pt x="7093" y="3375"/>
                  <a:pt x="7093" y="3375"/>
                </a:cubicBezTo>
                <a:close/>
                <a:moveTo>
                  <a:pt x="7062" y="4156"/>
                </a:moveTo>
                <a:cubicBezTo>
                  <a:pt x="7031" y="4187"/>
                  <a:pt x="7031" y="4219"/>
                  <a:pt x="7000" y="4219"/>
                </a:cubicBezTo>
                <a:cubicBezTo>
                  <a:pt x="7000" y="4281"/>
                  <a:pt x="7000" y="4312"/>
                  <a:pt x="7000" y="4375"/>
                </a:cubicBezTo>
                <a:cubicBezTo>
                  <a:pt x="7000" y="4312"/>
                  <a:pt x="7000" y="4281"/>
                  <a:pt x="7000" y="4219"/>
                </a:cubicBezTo>
                <a:cubicBezTo>
                  <a:pt x="7000" y="4219"/>
                  <a:pt x="7000" y="4219"/>
                  <a:pt x="7000" y="4219"/>
                </a:cubicBezTo>
                <a:cubicBezTo>
                  <a:pt x="7031" y="4219"/>
                  <a:pt x="7031" y="4187"/>
                  <a:pt x="7062" y="4156"/>
                </a:cubicBezTo>
                <a:close/>
                <a:moveTo>
                  <a:pt x="7125" y="4281"/>
                </a:moveTo>
                <a:cubicBezTo>
                  <a:pt x="7187" y="4094"/>
                  <a:pt x="7218" y="3937"/>
                  <a:pt x="7281" y="3781"/>
                </a:cubicBezTo>
                <a:cubicBezTo>
                  <a:pt x="7281" y="3750"/>
                  <a:pt x="7312" y="3750"/>
                  <a:pt x="7312" y="3719"/>
                </a:cubicBezTo>
                <a:cubicBezTo>
                  <a:pt x="7250" y="3969"/>
                  <a:pt x="7187" y="4187"/>
                  <a:pt x="7125" y="4406"/>
                </a:cubicBezTo>
                <a:cubicBezTo>
                  <a:pt x="7062" y="4344"/>
                  <a:pt x="7125" y="4312"/>
                  <a:pt x="7125" y="4281"/>
                </a:cubicBezTo>
                <a:close/>
                <a:moveTo>
                  <a:pt x="7406" y="3531"/>
                </a:moveTo>
                <a:cubicBezTo>
                  <a:pt x="7375" y="3531"/>
                  <a:pt x="7375" y="3562"/>
                  <a:pt x="7375" y="3594"/>
                </a:cubicBezTo>
                <a:cubicBezTo>
                  <a:pt x="7375" y="3594"/>
                  <a:pt x="7375" y="3594"/>
                  <a:pt x="7375" y="3594"/>
                </a:cubicBezTo>
                <a:cubicBezTo>
                  <a:pt x="7375" y="3656"/>
                  <a:pt x="7343" y="3687"/>
                  <a:pt x="7312" y="3719"/>
                </a:cubicBezTo>
                <a:cubicBezTo>
                  <a:pt x="7312" y="3656"/>
                  <a:pt x="7343" y="3625"/>
                  <a:pt x="7375" y="3594"/>
                </a:cubicBezTo>
                <a:cubicBezTo>
                  <a:pt x="7375" y="3562"/>
                  <a:pt x="7375" y="3531"/>
                  <a:pt x="7406" y="3531"/>
                </a:cubicBezTo>
                <a:close/>
                <a:moveTo>
                  <a:pt x="7375" y="3375"/>
                </a:moveTo>
                <a:cubicBezTo>
                  <a:pt x="7375" y="3375"/>
                  <a:pt x="7375" y="3375"/>
                  <a:pt x="7375" y="3375"/>
                </a:cubicBezTo>
                <a:cubicBezTo>
                  <a:pt x="7375" y="3375"/>
                  <a:pt x="7375" y="3375"/>
                  <a:pt x="7375" y="3375"/>
                </a:cubicBezTo>
                <a:close/>
                <a:moveTo>
                  <a:pt x="7187" y="4906"/>
                </a:moveTo>
                <a:cubicBezTo>
                  <a:pt x="7156" y="5031"/>
                  <a:pt x="7125" y="5156"/>
                  <a:pt x="7093" y="5281"/>
                </a:cubicBezTo>
                <a:cubicBezTo>
                  <a:pt x="7062" y="5406"/>
                  <a:pt x="7031" y="5562"/>
                  <a:pt x="6968" y="5656"/>
                </a:cubicBezTo>
                <a:cubicBezTo>
                  <a:pt x="7031" y="5406"/>
                  <a:pt x="7062" y="5125"/>
                  <a:pt x="7187" y="4906"/>
                </a:cubicBezTo>
                <a:close/>
                <a:moveTo>
                  <a:pt x="7312" y="4000"/>
                </a:moveTo>
                <a:cubicBezTo>
                  <a:pt x="7343" y="3875"/>
                  <a:pt x="7406" y="3750"/>
                  <a:pt x="7437" y="3625"/>
                </a:cubicBezTo>
                <a:cubicBezTo>
                  <a:pt x="7468" y="3594"/>
                  <a:pt x="7468" y="3562"/>
                  <a:pt x="7500" y="3531"/>
                </a:cubicBezTo>
                <a:cubicBezTo>
                  <a:pt x="7531" y="3531"/>
                  <a:pt x="7531" y="3531"/>
                  <a:pt x="7531" y="3531"/>
                </a:cubicBezTo>
                <a:cubicBezTo>
                  <a:pt x="7531" y="3625"/>
                  <a:pt x="7468" y="3687"/>
                  <a:pt x="7437" y="3750"/>
                </a:cubicBezTo>
                <a:cubicBezTo>
                  <a:pt x="7406" y="3812"/>
                  <a:pt x="7375" y="3875"/>
                  <a:pt x="7375" y="3937"/>
                </a:cubicBezTo>
                <a:cubicBezTo>
                  <a:pt x="7375" y="3969"/>
                  <a:pt x="7343" y="3969"/>
                  <a:pt x="7312" y="4000"/>
                </a:cubicBezTo>
                <a:close/>
                <a:moveTo>
                  <a:pt x="7468" y="2625"/>
                </a:moveTo>
                <a:cubicBezTo>
                  <a:pt x="7500" y="2625"/>
                  <a:pt x="7500" y="2625"/>
                  <a:pt x="7500" y="2625"/>
                </a:cubicBezTo>
                <a:cubicBezTo>
                  <a:pt x="7468" y="2687"/>
                  <a:pt x="7437" y="2719"/>
                  <a:pt x="7437" y="2750"/>
                </a:cubicBezTo>
                <a:cubicBezTo>
                  <a:pt x="7406" y="2781"/>
                  <a:pt x="7406" y="2781"/>
                  <a:pt x="7375" y="2781"/>
                </a:cubicBezTo>
                <a:cubicBezTo>
                  <a:pt x="7375" y="2719"/>
                  <a:pt x="7437" y="2687"/>
                  <a:pt x="7468" y="2625"/>
                </a:cubicBezTo>
                <a:close/>
                <a:moveTo>
                  <a:pt x="7312" y="2625"/>
                </a:moveTo>
                <a:cubicBezTo>
                  <a:pt x="7312" y="2656"/>
                  <a:pt x="7312" y="2656"/>
                  <a:pt x="7312" y="2656"/>
                </a:cubicBezTo>
                <a:cubicBezTo>
                  <a:pt x="7312" y="2656"/>
                  <a:pt x="7312" y="2656"/>
                  <a:pt x="7312" y="2656"/>
                </a:cubicBezTo>
                <a:cubicBezTo>
                  <a:pt x="7312" y="2625"/>
                  <a:pt x="7312" y="2625"/>
                  <a:pt x="7312" y="2625"/>
                </a:cubicBezTo>
                <a:close/>
                <a:moveTo>
                  <a:pt x="6968" y="3281"/>
                </a:moveTo>
                <a:cubicBezTo>
                  <a:pt x="6968" y="3219"/>
                  <a:pt x="7031" y="3187"/>
                  <a:pt x="7062" y="3156"/>
                </a:cubicBezTo>
                <a:cubicBezTo>
                  <a:pt x="7093" y="3094"/>
                  <a:pt x="7156" y="3062"/>
                  <a:pt x="7156" y="3000"/>
                </a:cubicBezTo>
                <a:cubicBezTo>
                  <a:pt x="7156" y="3000"/>
                  <a:pt x="7156" y="3000"/>
                  <a:pt x="7187" y="3000"/>
                </a:cubicBezTo>
                <a:cubicBezTo>
                  <a:pt x="7218" y="2969"/>
                  <a:pt x="7250" y="2937"/>
                  <a:pt x="7250" y="2875"/>
                </a:cubicBezTo>
                <a:cubicBezTo>
                  <a:pt x="7250" y="2875"/>
                  <a:pt x="7250" y="2875"/>
                  <a:pt x="7250" y="2875"/>
                </a:cubicBezTo>
                <a:cubicBezTo>
                  <a:pt x="7250" y="2875"/>
                  <a:pt x="7250" y="2875"/>
                  <a:pt x="7250" y="2875"/>
                </a:cubicBezTo>
                <a:cubicBezTo>
                  <a:pt x="7312" y="2875"/>
                  <a:pt x="7312" y="2781"/>
                  <a:pt x="7375" y="2781"/>
                </a:cubicBezTo>
                <a:cubicBezTo>
                  <a:pt x="7375" y="2844"/>
                  <a:pt x="7312" y="2906"/>
                  <a:pt x="7250" y="2937"/>
                </a:cubicBezTo>
                <a:cubicBezTo>
                  <a:pt x="7187" y="3062"/>
                  <a:pt x="7093" y="3156"/>
                  <a:pt x="7000" y="3281"/>
                </a:cubicBezTo>
                <a:cubicBezTo>
                  <a:pt x="7000" y="3281"/>
                  <a:pt x="7000" y="3281"/>
                  <a:pt x="7000" y="3281"/>
                </a:cubicBezTo>
                <a:cubicBezTo>
                  <a:pt x="7000" y="3281"/>
                  <a:pt x="6968" y="3281"/>
                  <a:pt x="6968" y="3281"/>
                </a:cubicBezTo>
                <a:cubicBezTo>
                  <a:pt x="6968" y="3281"/>
                  <a:pt x="6968" y="3281"/>
                  <a:pt x="6968" y="3281"/>
                </a:cubicBezTo>
                <a:close/>
                <a:moveTo>
                  <a:pt x="6968" y="3281"/>
                </a:moveTo>
                <a:cubicBezTo>
                  <a:pt x="6968" y="3312"/>
                  <a:pt x="6968" y="3344"/>
                  <a:pt x="6937" y="3344"/>
                </a:cubicBezTo>
                <a:cubicBezTo>
                  <a:pt x="6937" y="3344"/>
                  <a:pt x="6937" y="3344"/>
                  <a:pt x="6937" y="3344"/>
                </a:cubicBezTo>
                <a:cubicBezTo>
                  <a:pt x="6937" y="3312"/>
                  <a:pt x="6937" y="3312"/>
                  <a:pt x="6968" y="3281"/>
                </a:cubicBezTo>
                <a:lnTo>
                  <a:pt x="6968" y="3281"/>
                </a:lnTo>
                <a:cubicBezTo>
                  <a:pt x="6968" y="3281"/>
                  <a:pt x="6968" y="3281"/>
                  <a:pt x="6968" y="3281"/>
                </a:cubicBezTo>
                <a:cubicBezTo>
                  <a:pt x="6968" y="3281"/>
                  <a:pt x="6968" y="3281"/>
                  <a:pt x="6968" y="3281"/>
                </a:cubicBezTo>
                <a:cubicBezTo>
                  <a:pt x="6968" y="3281"/>
                  <a:pt x="6968" y="3281"/>
                  <a:pt x="6968" y="3281"/>
                </a:cubicBezTo>
                <a:close/>
                <a:moveTo>
                  <a:pt x="6937" y="5344"/>
                </a:moveTo>
                <a:cubicBezTo>
                  <a:pt x="6937" y="5281"/>
                  <a:pt x="6937" y="5250"/>
                  <a:pt x="7000" y="5187"/>
                </a:cubicBezTo>
                <a:cubicBezTo>
                  <a:pt x="7031" y="5156"/>
                  <a:pt x="7031" y="5094"/>
                  <a:pt x="7031" y="5062"/>
                </a:cubicBezTo>
                <a:cubicBezTo>
                  <a:pt x="7062" y="5031"/>
                  <a:pt x="7062" y="5000"/>
                  <a:pt x="7062" y="4969"/>
                </a:cubicBezTo>
                <a:cubicBezTo>
                  <a:pt x="7031" y="5156"/>
                  <a:pt x="6968" y="5344"/>
                  <a:pt x="6937" y="5500"/>
                </a:cubicBezTo>
                <a:cubicBezTo>
                  <a:pt x="6937" y="5500"/>
                  <a:pt x="6937" y="5531"/>
                  <a:pt x="6937" y="5531"/>
                </a:cubicBezTo>
                <a:cubicBezTo>
                  <a:pt x="6937" y="5531"/>
                  <a:pt x="6937" y="5531"/>
                  <a:pt x="6937" y="5531"/>
                </a:cubicBezTo>
                <a:cubicBezTo>
                  <a:pt x="6937" y="5562"/>
                  <a:pt x="6937" y="5562"/>
                  <a:pt x="6937" y="5562"/>
                </a:cubicBezTo>
                <a:cubicBezTo>
                  <a:pt x="6937" y="5562"/>
                  <a:pt x="6937" y="5562"/>
                  <a:pt x="6937" y="5531"/>
                </a:cubicBezTo>
                <a:cubicBezTo>
                  <a:pt x="6906" y="5469"/>
                  <a:pt x="6937" y="5406"/>
                  <a:pt x="6937" y="5344"/>
                </a:cubicBezTo>
                <a:close/>
                <a:moveTo>
                  <a:pt x="6906" y="4437"/>
                </a:moveTo>
                <a:cubicBezTo>
                  <a:pt x="6875" y="4500"/>
                  <a:pt x="6875" y="4562"/>
                  <a:pt x="6875" y="4594"/>
                </a:cubicBezTo>
                <a:cubicBezTo>
                  <a:pt x="6875" y="4594"/>
                  <a:pt x="6875" y="4594"/>
                  <a:pt x="6875" y="4594"/>
                </a:cubicBezTo>
                <a:cubicBezTo>
                  <a:pt x="6875" y="4562"/>
                  <a:pt x="6875" y="4500"/>
                  <a:pt x="6906" y="4437"/>
                </a:cubicBezTo>
                <a:close/>
                <a:moveTo>
                  <a:pt x="6843" y="3625"/>
                </a:moveTo>
                <a:cubicBezTo>
                  <a:pt x="6843" y="3625"/>
                  <a:pt x="6843" y="3625"/>
                  <a:pt x="6843" y="3625"/>
                </a:cubicBezTo>
                <a:cubicBezTo>
                  <a:pt x="6812" y="3625"/>
                  <a:pt x="6812" y="3625"/>
                  <a:pt x="6812" y="3594"/>
                </a:cubicBezTo>
                <a:cubicBezTo>
                  <a:pt x="6812" y="3625"/>
                  <a:pt x="6812" y="3625"/>
                  <a:pt x="6843" y="3625"/>
                </a:cubicBezTo>
                <a:close/>
                <a:moveTo>
                  <a:pt x="6812" y="4000"/>
                </a:moveTo>
                <a:cubicBezTo>
                  <a:pt x="6812" y="4031"/>
                  <a:pt x="6812" y="4031"/>
                  <a:pt x="6812" y="4031"/>
                </a:cubicBezTo>
                <a:cubicBezTo>
                  <a:pt x="6812" y="4031"/>
                  <a:pt x="6812" y="4031"/>
                  <a:pt x="6812" y="4031"/>
                </a:cubicBezTo>
                <a:cubicBezTo>
                  <a:pt x="6812" y="4031"/>
                  <a:pt x="6812" y="4031"/>
                  <a:pt x="6812" y="4000"/>
                </a:cubicBezTo>
                <a:close/>
                <a:moveTo>
                  <a:pt x="6718" y="6250"/>
                </a:moveTo>
                <a:cubicBezTo>
                  <a:pt x="6718" y="6250"/>
                  <a:pt x="6750" y="6219"/>
                  <a:pt x="6750" y="6250"/>
                </a:cubicBezTo>
                <a:cubicBezTo>
                  <a:pt x="6781" y="6250"/>
                  <a:pt x="6781" y="6281"/>
                  <a:pt x="6750" y="6281"/>
                </a:cubicBezTo>
                <a:cubicBezTo>
                  <a:pt x="6718" y="6344"/>
                  <a:pt x="6687" y="6406"/>
                  <a:pt x="6593" y="6437"/>
                </a:cubicBezTo>
                <a:cubicBezTo>
                  <a:pt x="6625" y="6375"/>
                  <a:pt x="6687" y="6312"/>
                  <a:pt x="6718" y="6250"/>
                </a:cubicBezTo>
                <a:close/>
                <a:moveTo>
                  <a:pt x="6656" y="3594"/>
                </a:moveTo>
                <a:cubicBezTo>
                  <a:pt x="6656" y="3594"/>
                  <a:pt x="6656" y="3594"/>
                  <a:pt x="6656" y="3625"/>
                </a:cubicBezTo>
                <a:cubicBezTo>
                  <a:pt x="6656" y="3625"/>
                  <a:pt x="6656" y="3625"/>
                  <a:pt x="6656" y="3625"/>
                </a:cubicBezTo>
                <a:cubicBezTo>
                  <a:pt x="6656" y="3625"/>
                  <a:pt x="6656" y="3625"/>
                  <a:pt x="6656" y="3625"/>
                </a:cubicBezTo>
                <a:cubicBezTo>
                  <a:pt x="6656" y="3625"/>
                  <a:pt x="6656" y="3594"/>
                  <a:pt x="6656" y="3594"/>
                </a:cubicBezTo>
                <a:close/>
                <a:moveTo>
                  <a:pt x="6593" y="5031"/>
                </a:moveTo>
                <a:cubicBezTo>
                  <a:pt x="6593" y="5031"/>
                  <a:pt x="6593" y="4969"/>
                  <a:pt x="6625" y="4937"/>
                </a:cubicBezTo>
                <a:cubicBezTo>
                  <a:pt x="6625" y="4937"/>
                  <a:pt x="6625" y="4937"/>
                  <a:pt x="6625" y="4937"/>
                </a:cubicBezTo>
                <a:cubicBezTo>
                  <a:pt x="6625" y="5156"/>
                  <a:pt x="6625" y="5344"/>
                  <a:pt x="6625" y="5531"/>
                </a:cubicBezTo>
                <a:cubicBezTo>
                  <a:pt x="6625" y="5531"/>
                  <a:pt x="6625" y="5531"/>
                  <a:pt x="6625" y="5531"/>
                </a:cubicBezTo>
                <a:cubicBezTo>
                  <a:pt x="6625" y="5531"/>
                  <a:pt x="6625" y="5531"/>
                  <a:pt x="6593" y="5531"/>
                </a:cubicBezTo>
                <a:cubicBezTo>
                  <a:pt x="6625" y="5500"/>
                  <a:pt x="6625" y="5437"/>
                  <a:pt x="6625" y="5406"/>
                </a:cubicBezTo>
                <a:cubicBezTo>
                  <a:pt x="6625" y="5312"/>
                  <a:pt x="6593" y="5250"/>
                  <a:pt x="6625" y="5156"/>
                </a:cubicBezTo>
                <a:cubicBezTo>
                  <a:pt x="6656" y="5125"/>
                  <a:pt x="6593" y="5094"/>
                  <a:pt x="6593" y="5031"/>
                </a:cubicBezTo>
                <a:close/>
                <a:moveTo>
                  <a:pt x="6625" y="5906"/>
                </a:moveTo>
                <a:cubicBezTo>
                  <a:pt x="6625" y="5906"/>
                  <a:pt x="6625" y="5906"/>
                  <a:pt x="6625" y="5906"/>
                </a:cubicBezTo>
                <a:cubicBezTo>
                  <a:pt x="6625" y="5906"/>
                  <a:pt x="6625" y="5906"/>
                  <a:pt x="6625" y="5937"/>
                </a:cubicBezTo>
                <a:cubicBezTo>
                  <a:pt x="6625" y="5906"/>
                  <a:pt x="6625" y="5906"/>
                  <a:pt x="6625" y="5906"/>
                </a:cubicBezTo>
                <a:cubicBezTo>
                  <a:pt x="6593" y="5906"/>
                  <a:pt x="6593" y="5906"/>
                  <a:pt x="6593" y="5937"/>
                </a:cubicBezTo>
                <a:cubicBezTo>
                  <a:pt x="6593" y="5906"/>
                  <a:pt x="6593" y="5906"/>
                  <a:pt x="6625" y="5906"/>
                </a:cubicBezTo>
                <a:close/>
                <a:moveTo>
                  <a:pt x="6531" y="4844"/>
                </a:moveTo>
                <a:cubicBezTo>
                  <a:pt x="6531" y="4937"/>
                  <a:pt x="6562" y="5000"/>
                  <a:pt x="6531" y="5094"/>
                </a:cubicBezTo>
                <a:cubicBezTo>
                  <a:pt x="6531" y="5000"/>
                  <a:pt x="6531" y="4937"/>
                  <a:pt x="6531" y="4844"/>
                </a:cubicBezTo>
                <a:close/>
                <a:moveTo>
                  <a:pt x="6531" y="6594"/>
                </a:moveTo>
                <a:cubicBezTo>
                  <a:pt x="6531" y="6594"/>
                  <a:pt x="6531" y="6594"/>
                  <a:pt x="6531" y="6562"/>
                </a:cubicBezTo>
                <a:cubicBezTo>
                  <a:pt x="6687" y="6437"/>
                  <a:pt x="6812" y="6312"/>
                  <a:pt x="6875" y="6125"/>
                </a:cubicBezTo>
                <a:cubicBezTo>
                  <a:pt x="6875" y="6125"/>
                  <a:pt x="6906" y="6094"/>
                  <a:pt x="6906" y="6094"/>
                </a:cubicBezTo>
                <a:cubicBezTo>
                  <a:pt x="6906" y="6094"/>
                  <a:pt x="6906" y="6094"/>
                  <a:pt x="6875" y="6062"/>
                </a:cubicBezTo>
                <a:cubicBezTo>
                  <a:pt x="6843" y="6125"/>
                  <a:pt x="6843" y="6187"/>
                  <a:pt x="6781" y="6219"/>
                </a:cubicBezTo>
                <a:cubicBezTo>
                  <a:pt x="6812" y="6094"/>
                  <a:pt x="6875" y="5969"/>
                  <a:pt x="6937" y="5875"/>
                </a:cubicBezTo>
                <a:cubicBezTo>
                  <a:pt x="7000" y="5750"/>
                  <a:pt x="7031" y="5625"/>
                  <a:pt x="7093" y="5500"/>
                </a:cubicBezTo>
                <a:cubicBezTo>
                  <a:pt x="7125" y="5375"/>
                  <a:pt x="7156" y="5219"/>
                  <a:pt x="7187" y="5094"/>
                </a:cubicBezTo>
                <a:cubicBezTo>
                  <a:pt x="7187" y="5094"/>
                  <a:pt x="7187" y="5094"/>
                  <a:pt x="7187" y="5094"/>
                </a:cubicBezTo>
                <a:cubicBezTo>
                  <a:pt x="7218" y="5125"/>
                  <a:pt x="7187" y="5156"/>
                  <a:pt x="7187" y="5156"/>
                </a:cubicBezTo>
                <a:cubicBezTo>
                  <a:pt x="7187" y="5281"/>
                  <a:pt x="7156" y="5406"/>
                  <a:pt x="7125" y="5500"/>
                </a:cubicBezTo>
                <a:cubicBezTo>
                  <a:pt x="7093" y="5531"/>
                  <a:pt x="7093" y="5562"/>
                  <a:pt x="7093" y="5594"/>
                </a:cubicBezTo>
                <a:cubicBezTo>
                  <a:pt x="7093" y="5594"/>
                  <a:pt x="7093" y="5594"/>
                  <a:pt x="7093" y="5594"/>
                </a:cubicBezTo>
                <a:cubicBezTo>
                  <a:pt x="7062" y="5719"/>
                  <a:pt x="7031" y="5844"/>
                  <a:pt x="7000" y="6000"/>
                </a:cubicBezTo>
                <a:cubicBezTo>
                  <a:pt x="7031" y="6000"/>
                  <a:pt x="7031" y="5937"/>
                  <a:pt x="7062" y="6000"/>
                </a:cubicBezTo>
                <a:cubicBezTo>
                  <a:pt x="7062" y="5969"/>
                  <a:pt x="7093" y="5969"/>
                  <a:pt x="7093" y="5937"/>
                </a:cubicBezTo>
                <a:cubicBezTo>
                  <a:pt x="7093" y="5969"/>
                  <a:pt x="7062" y="5969"/>
                  <a:pt x="7062" y="6000"/>
                </a:cubicBezTo>
                <a:cubicBezTo>
                  <a:pt x="7062" y="6031"/>
                  <a:pt x="7062" y="6062"/>
                  <a:pt x="7000" y="6094"/>
                </a:cubicBezTo>
                <a:cubicBezTo>
                  <a:pt x="6968" y="6094"/>
                  <a:pt x="7000" y="6062"/>
                  <a:pt x="6968" y="6062"/>
                </a:cubicBezTo>
                <a:cubicBezTo>
                  <a:pt x="6937" y="6125"/>
                  <a:pt x="6906" y="6187"/>
                  <a:pt x="6875" y="6250"/>
                </a:cubicBezTo>
                <a:cubicBezTo>
                  <a:pt x="6875" y="6250"/>
                  <a:pt x="6875" y="6250"/>
                  <a:pt x="6875" y="6250"/>
                </a:cubicBezTo>
                <a:cubicBezTo>
                  <a:pt x="6875" y="6250"/>
                  <a:pt x="6875" y="6250"/>
                  <a:pt x="6875" y="6250"/>
                </a:cubicBezTo>
                <a:cubicBezTo>
                  <a:pt x="6812" y="6344"/>
                  <a:pt x="6750" y="6406"/>
                  <a:pt x="6687" y="6500"/>
                </a:cubicBezTo>
                <a:cubicBezTo>
                  <a:pt x="6625" y="6531"/>
                  <a:pt x="6593" y="6562"/>
                  <a:pt x="6531" y="6594"/>
                </a:cubicBezTo>
                <a:cubicBezTo>
                  <a:pt x="6531" y="6594"/>
                  <a:pt x="6531" y="6594"/>
                  <a:pt x="6531" y="6625"/>
                </a:cubicBezTo>
                <a:cubicBezTo>
                  <a:pt x="6531" y="6594"/>
                  <a:pt x="6531" y="6594"/>
                  <a:pt x="6531" y="6594"/>
                </a:cubicBezTo>
                <a:close/>
                <a:moveTo>
                  <a:pt x="6500" y="6625"/>
                </a:moveTo>
                <a:cubicBezTo>
                  <a:pt x="6468" y="6625"/>
                  <a:pt x="6468" y="6625"/>
                  <a:pt x="6437" y="6656"/>
                </a:cubicBezTo>
                <a:cubicBezTo>
                  <a:pt x="6468" y="6625"/>
                  <a:pt x="6468" y="6625"/>
                  <a:pt x="6500" y="6625"/>
                </a:cubicBezTo>
                <a:cubicBezTo>
                  <a:pt x="6500" y="6594"/>
                  <a:pt x="6500" y="6594"/>
                  <a:pt x="6500" y="6594"/>
                </a:cubicBezTo>
                <a:cubicBezTo>
                  <a:pt x="6500" y="6594"/>
                  <a:pt x="6500" y="6594"/>
                  <a:pt x="6500" y="6625"/>
                </a:cubicBezTo>
                <a:close/>
                <a:moveTo>
                  <a:pt x="6500" y="5906"/>
                </a:moveTo>
                <a:cubicBezTo>
                  <a:pt x="6437" y="5937"/>
                  <a:pt x="6437" y="6031"/>
                  <a:pt x="6375" y="6094"/>
                </a:cubicBezTo>
                <a:cubicBezTo>
                  <a:pt x="6375" y="6094"/>
                  <a:pt x="6375" y="6094"/>
                  <a:pt x="6375" y="6094"/>
                </a:cubicBezTo>
                <a:cubicBezTo>
                  <a:pt x="6406" y="6031"/>
                  <a:pt x="6406" y="5937"/>
                  <a:pt x="6500" y="5906"/>
                </a:cubicBezTo>
                <a:close/>
                <a:moveTo>
                  <a:pt x="6343" y="4719"/>
                </a:moveTo>
                <a:cubicBezTo>
                  <a:pt x="6343" y="4719"/>
                  <a:pt x="6343" y="4687"/>
                  <a:pt x="6343" y="4687"/>
                </a:cubicBezTo>
                <a:cubicBezTo>
                  <a:pt x="6375" y="4687"/>
                  <a:pt x="6406" y="4719"/>
                  <a:pt x="6343" y="4719"/>
                </a:cubicBezTo>
                <a:close/>
                <a:moveTo>
                  <a:pt x="6281" y="5000"/>
                </a:moveTo>
                <a:cubicBezTo>
                  <a:pt x="6250" y="5000"/>
                  <a:pt x="6250" y="4969"/>
                  <a:pt x="6281" y="4969"/>
                </a:cubicBezTo>
                <a:cubicBezTo>
                  <a:pt x="6312" y="4875"/>
                  <a:pt x="6281" y="4781"/>
                  <a:pt x="6343" y="4719"/>
                </a:cubicBezTo>
                <a:cubicBezTo>
                  <a:pt x="6375" y="4812"/>
                  <a:pt x="6312" y="4875"/>
                  <a:pt x="6312" y="4969"/>
                </a:cubicBezTo>
                <a:cubicBezTo>
                  <a:pt x="6312" y="5000"/>
                  <a:pt x="6281" y="5000"/>
                  <a:pt x="6281" y="5000"/>
                </a:cubicBezTo>
                <a:close/>
                <a:moveTo>
                  <a:pt x="6093" y="5781"/>
                </a:moveTo>
                <a:cubicBezTo>
                  <a:pt x="6093" y="5781"/>
                  <a:pt x="6062" y="5812"/>
                  <a:pt x="6062" y="5812"/>
                </a:cubicBezTo>
                <a:cubicBezTo>
                  <a:pt x="6062" y="5781"/>
                  <a:pt x="6062" y="5781"/>
                  <a:pt x="6062" y="5781"/>
                </a:cubicBezTo>
                <a:cubicBezTo>
                  <a:pt x="6093" y="5719"/>
                  <a:pt x="6093" y="5656"/>
                  <a:pt x="6156" y="5625"/>
                </a:cubicBezTo>
                <a:cubicBezTo>
                  <a:pt x="6125" y="5687"/>
                  <a:pt x="6125" y="5750"/>
                  <a:pt x="6093" y="5781"/>
                </a:cubicBezTo>
                <a:close/>
                <a:moveTo>
                  <a:pt x="6156" y="5625"/>
                </a:moveTo>
                <a:cubicBezTo>
                  <a:pt x="6125" y="5562"/>
                  <a:pt x="6156" y="5531"/>
                  <a:pt x="6187" y="5500"/>
                </a:cubicBezTo>
                <a:cubicBezTo>
                  <a:pt x="6218" y="5312"/>
                  <a:pt x="6343" y="4937"/>
                  <a:pt x="6406" y="4844"/>
                </a:cubicBezTo>
                <a:cubicBezTo>
                  <a:pt x="6375" y="5031"/>
                  <a:pt x="6406" y="5250"/>
                  <a:pt x="6406" y="5437"/>
                </a:cubicBezTo>
                <a:cubicBezTo>
                  <a:pt x="6406" y="5656"/>
                  <a:pt x="6343" y="5875"/>
                  <a:pt x="6218" y="6062"/>
                </a:cubicBezTo>
                <a:cubicBezTo>
                  <a:pt x="6187" y="6094"/>
                  <a:pt x="6187" y="6094"/>
                  <a:pt x="6187" y="6094"/>
                </a:cubicBezTo>
                <a:cubicBezTo>
                  <a:pt x="6156" y="6156"/>
                  <a:pt x="6125" y="6156"/>
                  <a:pt x="6093" y="6187"/>
                </a:cubicBezTo>
                <a:cubicBezTo>
                  <a:pt x="6093" y="6156"/>
                  <a:pt x="6125" y="6125"/>
                  <a:pt x="6156" y="6094"/>
                </a:cubicBezTo>
                <a:cubicBezTo>
                  <a:pt x="6187" y="6031"/>
                  <a:pt x="6250" y="5969"/>
                  <a:pt x="6281" y="5906"/>
                </a:cubicBezTo>
                <a:cubicBezTo>
                  <a:pt x="6281" y="5812"/>
                  <a:pt x="6312" y="5719"/>
                  <a:pt x="6343" y="5625"/>
                </a:cubicBezTo>
                <a:cubicBezTo>
                  <a:pt x="6343" y="5562"/>
                  <a:pt x="6375" y="5469"/>
                  <a:pt x="6343" y="5375"/>
                </a:cubicBezTo>
                <a:cubicBezTo>
                  <a:pt x="6343" y="5344"/>
                  <a:pt x="6375" y="5312"/>
                  <a:pt x="6375" y="5281"/>
                </a:cubicBezTo>
                <a:cubicBezTo>
                  <a:pt x="6406" y="5219"/>
                  <a:pt x="6343" y="5156"/>
                  <a:pt x="6343" y="5062"/>
                </a:cubicBezTo>
                <a:cubicBezTo>
                  <a:pt x="6312" y="5219"/>
                  <a:pt x="6281" y="5375"/>
                  <a:pt x="6218" y="5500"/>
                </a:cubicBezTo>
                <a:cubicBezTo>
                  <a:pt x="6218" y="5562"/>
                  <a:pt x="6187" y="5594"/>
                  <a:pt x="6156" y="5625"/>
                </a:cubicBezTo>
                <a:close/>
                <a:moveTo>
                  <a:pt x="6312" y="5594"/>
                </a:moveTo>
                <a:cubicBezTo>
                  <a:pt x="6312" y="5562"/>
                  <a:pt x="6312" y="5562"/>
                  <a:pt x="6312" y="5531"/>
                </a:cubicBezTo>
                <a:cubicBezTo>
                  <a:pt x="6312" y="5562"/>
                  <a:pt x="6312" y="5562"/>
                  <a:pt x="6312" y="5594"/>
                </a:cubicBezTo>
                <a:cubicBezTo>
                  <a:pt x="6312" y="5594"/>
                  <a:pt x="6312" y="5594"/>
                  <a:pt x="6312" y="5594"/>
                </a:cubicBezTo>
                <a:close/>
                <a:moveTo>
                  <a:pt x="5843" y="6375"/>
                </a:moveTo>
                <a:cubicBezTo>
                  <a:pt x="5843" y="6344"/>
                  <a:pt x="5843" y="6344"/>
                  <a:pt x="5875" y="6312"/>
                </a:cubicBezTo>
                <a:cubicBezTo>
                  <a:pt x="5937" y="6250"/>
                  <a:pt x="6000" y="6187"/>
                  <a:pt x="6031" y="6094"/>
                </a:cubicBezTo>
                <a:cubicBezTo>
                  <a:pt x="6093" y="6031"/>
                  <a:pt x="6125" y="5937"/>
                  <a:pt x="6156" y="5875"/>
                </a:cubicBezTo>
                <a:cubicBezTo>
                  <a:pt x="6187" y="5812"/>
                  <a:pt x="6250" y="5719"/>
                  <a:pt x="6281" y="5625"/>
                </a:cubicBezTo>
                <a:cubicBezTo>
                  <a:pt x="6281" y="5625"/>
                  <a:pt x="6281" y="5625"/>
                  <a:pt x="6281" y="5625"/>
                </a:cubicBezTo>
                <a:cubicBezTo>
                  <a:pt x="6281" y="5625"/>
                  <a:pt x="6281" y="5625"/>
                  <a:pt x="6281" y="5625"/>
                </a:cubicBezTo>
                <a:cubicBezTo>
                  <a:pt x="6281" y="5594"/>
                  <a:pt x="6312" y="5594"/>
                  <a:pt x="6312" y="5594"/>
                </a:cubicBezTo>
                <a:cubicBezTo>
                  <a:pt x="6312" y="5625"/>
                  <a:pt x="6312" y="5625"/>
                  <a:pt x="6281" y="5625"/>
                </a:cubicBezTo>
                <a:lnTo>
                  <a:pt x="6281" y="5625"/>
                </a:lnTo>
                <a:cubicBezTo>
                  <a:pt x="6281" y="5812"/>
                  <a:pt x="6187" y="5969"/>
                  <a:pt x="6093" y="6094"/>
                </a:cubicBezTo>
                <a:cubicBezTo>
                  <a:pt x="6031" y="6187"/>
                  <a:pt x="5968" y="6281"/>
                  <a:pt x="5875" y="6344"/>
                </a:cubicBezTo>
                <a:cubicBezTo>
                  <a:pt x="5875" y="6375"/>
                  <a:pt x="5875" y="6375"/>
                  <a:pt x="5843" y="6375"/>
                </a:cubicBezTo>
                <a:cubicBezTo>
                  <a:pt x="5843" y="6406"/>
                  <a:pt x="5812" y="6437"/>
                  <a:pt x="5812" y="6437"/>
                </a:cubicBezTo>
                <a:cubicBezTo>
                  <a:pt x="5812" y="6437"/>
                  <a:pt x="5843" y="6406"/>
                  <a:pt x="5843" y="6375"/>
                </a:cubicBezTo>
                <a:cubicBezTo>
                  <a:pt x="5843" y="6375"/>
                  <a:pt x="5843" y="6375"/>
                  <a:pt x="5843" y="6375"/>
                </a:cubicBezTo>
                <a:close/>
                <a:moveTo>
                  <a:pt x="5656" y="7000"/>
                </a:moveTo>
                <a:cubicBezTo>
                  <a:pt x="5656" y="6969"/>
                  <a:pt x="5656" y="6969"/>
                  <a:pt x="5656" y="6969"/>
                </a:cubicBezTo>
                <a:cubicBezTo>
                  <a:pt x="5718" y="6875"/>
                  <a:pt x="5781" y="6812"/>
                  <a:pt x="5875" y="6750"/>
                </a:cubicBezTo>
                <a:cubicBezTo>
                  <a:pt x="5812" y="6844"/>
                  <a:pt x="5718" y="6906"/>
                  <a:pt x="5656" y="7000"/>
                </a:cubicBezTo>
                <a:cubicBezTo>
                  <a:pt x="5625" y="7031"/>
                  <a:pt x="5562" y="7094"/>
                  <a:pt x="5531" y="7125"/>
                </a:cubicBezTo>
                <a:cubicBezTo>
                  <a:pt x="5562" y="7094"/>
                  <a:pt x="5625" y="7031"/>
                  <a:pt x="5656" y="7000"/>
                </a:cubicBezTo>
                <a:close/>
                <a:moveTo>
                  <a:pt x="5468" y="6781"/>
                </a:moveTo>
                <a:cubicBezTo>
                  <a:pt x="5468" y="6781"/>
                  <a:pt x="5468" y="6812"/>
                  <a:pt x="5468" y="6812"/>
                </a:cubicBezTo>
                <a:cubicBezTo>
                  <a:pt x="5468" y="6812"/>
                  <a:pt x="5468" y="6812"/>
                  <a:pt x="5437" y="6812"/>
                </a:cubicBezTo>
                <a:cubicBezTo>
                  <a:pt x="5468" y="6812"/>
                  <a:pt x="5468" y="6781"/>
                  <a:pt x="5468" y="6781"/>
                </a:cubicBezTo>
                <a:close/>
                <a:moveTo>
                  <a:pt x="5375" y="6875"/>
                </a:moveTo>
                <a:cubicBezTo>
                  <a:pt x="5406" y="6875"/>
                  <a:pt x="5406" y="6875"/>
                  <a:pt x="5406" y="6875"/>
                </a:cubicBezTo>
                <a:cubicBezTo>
                  <a:pt x="5406" y="6844"/>
                  <a:pt x="5406" y="6812"/>
                  <a:pt x="5437" y="6812"/>
                </a:cubicBezTo>
                <a:cubicBezTo>
                  <a:pt x="5468" y="6844"/>
                  <a:pt x="5437" y="6875"/>
                  <a:pt x="5406" y="6875"/>
                </a:cubicBezTo>
                <a:cubicBezTo>
                  <a:pt x="5406" y="6875"/>
                  <a:pt x="5406" y="6875"/>
                  <a:pt x="5375" y="6875"/>
                </a:cubicBezTo>
                <a:cubicBezTo>
                  <a:pt x="5406" y="6906"/>
                  <a:pt x="5375" y="6906"/>
                  <a:pt x="5375" y="6906"/>
                </a:cubicBezTo>
                <a:cubicBezTo>
                  <a:pt x="5375" y="6875"/>
                  <a:pt x="5375" y="6875"/>
                  <a:pt x="5375" y="6875"/>
                </a:cubicBezTo>
                <a:close/>
                <a:moveTo>
                  <a:pt x="5125" y="7219"/>
                </a:moveTo>
                <a:cubicBezTo>
                  <a:pt x="5187" y="7094"/>
                  <a:pt x="5281" y="7000"/>
                  <a:pt x="5375" y="6906"/>
                </a:cubicBezTo>
                <a:cubicBezTo>
                  <a:pt x="5375" y="6906"/>
                  <a:pt x="5375" y="6937"/>
                  <a:pt x="5375" y="6937"/>
                </a:cubicBezTo>
                <a:cubicBezTo>
                  <a:pt x="5250" y="7094"/>
                  <a:pt x="5156" y="7219"/>
                  <a:pt x="5062" y="7375"/>
                </a:cubicBezTo>
                <a:cubicBezTo>
                  <a:pt x="5062" y="7375"/>
                  <a:pt x="5062" y="7375"/>
                  <a:pt x="5031" y="7375"/>
                </a:cubicBezTo>
                <a:cubicBezTo>
                  <a:pt x="5062" y="7312"/>
                  <a:pt x="5093" y="7250"/>
                  <a:pt x="5125" y="7219"/>
                </a:cubicBezTo>
                <a:close/>
                <a:moveTo>
                  <a:pt x="5031" y="7375"/>
                </a:moveTo>
                <a:cubicBezTo>
                  <a:pt x="5031" y="7406"/>
                  <a:pt x="5031" y="7437"/>
                  <a:pt x="5000" y="7500"/>
                </a:cubicBezTo>
                <a:cubicBezTo>
                  <a:pt x="4968" y="7562"/>
                  <a:pt x="4937" y="7656"/>
                  <a:pt x="4875" y="7719"/>
                </a:cubicBezTo>
                <a:cubicBezTo>
                  <a:pt x="4906" y="7594"/>
                  <a:pt x="4968" y="7469"/>
                  <a:pt x="5031" y="7375"/>
                </a:cubicBezTo>
                <a:close/>
                <a:moveTo>
                  <a:pt x="4812" y="8312"/>
                </a:moveTo>
                <a:cubicBezTo>
                  <a:pt x="4781" y="8062"/>
                  <a:pt x="4812" y="7937"/>
                  <a:pt x="4875" y="7750"/>
                </a:cubicBezTo>
                <a:cubicBezTo>
                  <a:pt x="4875" y="7937"/>
                  <a:pt x="4781" y="8125"/>
                  <a:pt x="4812" y="8312"/>
                </a:cubicBezTo>
                <a:close/>
                <a:moveTo>
                  <a:pt x="4125" y="10344"/>
                </a:moveTo>
                <a:cubicBezTo>
                  <a:pt x="4125" y="10344"/>
                  <a:pt x="4125" y="10344"/>
                  <a:pt x="4125" y="10344"/>
                </a:cubicBezTo>
                <a:cubicBezTo>
                  <a:pt x="4125" y="10344"/>
                  <a:pt x="4125" y="10344"/>
                  <a:pt x="4125" y="10344"/>
                </a:cubicBezTo>
                <a:close/>
                <a:moveTo>
                  <a:pt x="4125" y="10344"/>
                </a:moveTo>
                <a:cubicBezTo>
                  <a:pt x="4125" y="10344"/>
                  <a:pt x="4125" y="10344"/>
                  <a:pt x="4125" y="10344"/>
                </a:cubicBezTo>
                <a:cubicBezTo>
                  <a:pt x="4156" y="10375"/>
                  <a:pt x="4156" y="10375"/>
                  <a:pt x="4156" y="10375"/>
                </a:cubicBezTo>
                <a:cubicBezTo>
                  <a:pt x="4156" y="10375"/>
                  <a:pt x="4156" y="10375"/>
                  <a:pt x="4125" y="10344"/>
                </a:cubicBezTo>
                <a:close/>
                <a:moveTo>
                  <a:pt x="4187" y="9500"/>
                </a:moveTo>
                <a:cubicBezTo>
                  <a:pt x="4187" y="9500"/>
                  <a:pt x="4156" y="9531"/>
                  <a:pt x="4156" y="9531"/>
                </a:cubicBezTo>
                <a:cubicBezTo>
                  <a:pt x="4187" y="9375"/>
                  <a:pt x="4250" y="9250"/>
                  <a:pt x="4375" y="9125"/>
                </a:cubicBezTo>
                <a:cubicBezTo>
                  <a:pt x="4468" y="9031"/>
                  <a:pt x="4562" y="8937"/>
                  <a:pt x="4687" y="8844"/>
                </a:cubicBezTo>
                <a:cubicBezTo>
                  <a:pt x="4750" y="8781"/>
                  <a:pt x="4812" y="8719"/>
                  <a:pt x="4812" y="8656"/>
                </a:cubicBezTo>
                <a:cubicBezTo>
                  <a:pt x="4843" y="8625"/>
                  <a:pt x="4843" y="8687"/>
                  <a:pt x="4843" y="8687"/>
                </a:cubicBezTo>
                <a:cubicBezTo>
                  <a:pt x="4843" y="8750"/>
                  <a:pt x="4843" y="8812"/>
                  <a:pt x="4812" y="8875"/>
                </a:cubicBezTo>
                <a:cubicBezTo>
                  <a:pt x="4781" y="8812"/>
                  <a:pt x="4781" y="8812"/>
                  <a:pt x="4750" y="8844"/>
                </a:cubicBezTo>
                <a:cubicBezTo>
                  <a:pt x="4593" y="8969"/>
                  <a:pt x="4437" y="9094"/>
                  <a:pt x="4312" y="9281"/>
                </a:cubicBezTo>
                <a:cubicBezTo>
                  <a:pt x="4250" y="9344"/>
                  <a:pt x="4218" y="9406"/>
                  <a:pt x="4187" y="9500"/>
                </a:cubicBezTo>
                <a:close/>
                <a:moveTo>
                  <a:pt x="4218" y="9719"/>
                </a:moveTo>
                <a:cubicBezTo>
                  <a:pt x="4187" y="9500"/>
                  <a:pt x="4531" y="8969"/>
                  <a:pt x="4781" y="8906"/>
                </a:cubicBezTo>
                <a:cubicBezTo>
                  <a:pt x="4750" y="8937"/>
                  <a:pt x="4718" y="8969"/>
                  <a:pt x="4687" y="9031"/>
                </a:cubicBezTo>
                <a:cubicBezTo>
                  <a:pt x="4593" y="9062"/>
                  <a:pt x="4531" y="9156"/>
                  <a:pt x="4437" y="9219"/>
                </a:cubicBezTo>
                <a:cubicBezTo>
                  <a:pt x="4437" y="9250"/>
                  <a:pt x="4437" y="9250"/>
                  <a:pt x="4437" y="9281"/>
                </a:cubicBezTo>
                <a:cubicBezTo>
                  <a:pt x="4312" y="9375"/>
                  <a:pt x="4281" y="9469"/>
                  <a:pt x="4250" y="9594"/>
                </a:cubicBezTo>
                <a:cubicBezTo>
                  <a:pt x="4250" y="9625"/>
                  <a:pt x="4218" y="9656"/>
                  <a:pt x="4218" y="9719"/>
                </a:cubicBezTo>
                <a:close/>
                <a:moveTo>
                  <a:pt x="4281" y="11062"/>
                </a:moveTo>
                <a:cubicBezTo>
                  <a:pt x="4281" y="11062"/>
                  <a:pt x="4281" y="11062"/>
                  <a:pt x="4281" y="11062"/>
                </a:cubicBezTo>
                <a:cubicBezTo>
                  <a:pt x="4281" y="11062"/>
                  <a:pt x="4281" y="11062"/>
                  <a:pt x="4281" y="11062"/>
                </a:cubicBezTo>
                <a:close/>
                <a:moveTo>
                  <a:pt x="4187" y="11031"/>
                </a:moveTo>
                <a:cubicBezTo>
                  <a:pt x="4187" y="11031"/>
                  <a:pt x="4187" y="11031"/>
                  <a:pt x="4187" y="11031"/>
                </a:cubicBezTo>
                <a:cubicBezTo>
                  <a:pt x="4187" y="11031"/>
                  <a:pt x="4187" y="11031"/>
                  <a:pt x="4187" y="11031"/>
                </a:cubicBezTo>
                <a:cubicBezTo>
                  <a:pt x="4218" y="11031"/>
                  <a:pt x="4218" y="11000"/>
                  <a:pt x="4218" y="11000"/>
                </a:cubicBezTo>
                <a:cubicBezTo>
                  <a:pt x="4218" y="11000"/>
                  <a:pt x="4218" y="11031"/>
                  <a:pt x="4187" y="11031"/>
                </a:cubicBezTo>
                <a:cubicBezTo>
                  <a:pt x="4187" y="11031"/>
                  <a:pt x="4187" y="11062"/>
                  <a:pt x="4156" y="11062"/>
                </a:cubicBezTo>
                <a:cubicBezTo>
                  <a:pt x="4187" y="11062"/>
                  <a:pt x="4187" y="11031"/>
                  <a:pt x="4187" y="11031"/>
                </a:cubicBezTo>
                <a:cubicBezTo>
                  <a:pt x="4187" y="11031"/>
                  <a:pt x="4187" y="11031"/>
                  <a:pt x="4187" y="11031"/>
                </a:cubicBezTo>
                <a:close/>
                <a:moveTo>
                  <a:pt x="4187" y="11344"/>
                </a:moveTo>
                <a:cubicBezTo>
                  <a:pt x="4187" y="11250"/>
                  <a:pt x="4250" y="11187"/>
                  <a:pt x="4312" y="11125"/>
                </a:cubicBezTo>
                <a:cubicBezTo>
                  <a:pt x="4437" y="11000"/>
                  <a:pt x="4500" y="10875"/>
                  <a:pt x="4531" y="10719"/>
                </a:cubicBezTo>
                <a:cubicBezTo>
                  <a:pt x="4562" y="10875"/>
                  <a:pt x="4500" y="10969"/>
                  <a:pt x="4406" y="11062"/>
                </a:cubicBezTo>
                <a:cubicBezTo>
                  <a:pt x="4343" y="11156"/>
                  <a:pt x="4281" y="11250"/>
                  <a:pt x="4187" y="11344"/>
                </a:cubicBezTo>
                <a:cubicBezTo>
                  <a:pt x="4187" y="11344"/>
                  <a:pt x="4187" y="11344"/>
                  <a:pt x="4187" y="11344"/>
                </a:cubicBezTo>
                <a:cubicBezTo>
                  <a:pt x="4156" y="11344"/>
                  <a:pt x="4156" y="11375"/>
                  <a:pt x="4156" y="11375"/>
                </a:cubicBezTo>
                <a:cubicBezTo>
                  <a:pt x="4156" y="11375"/>
                  <a:pt x="4156" y="11344"/>
                  <a:pt x="4187" y="11344"/>
                </a:cubicBezTo>
                <a:close/>
                <a:moveTo>
                  <a:pt x="4156" y="12250"/>
                </a:moveTo>
                <a:cubicBezTo>
                  <a:pt x="4156" y="12187"/>
                  <a:pt x="4187" y="12125"/>
                  <a:pt x="4187" y="12062"/>
                </a:cubicBezTo>
                <a:cubicBezTo>
                  <a:pt x="4187" y="12125"/>
                  <a:pt x="4156" y="12187"/>
                  <a:pt x="4156" y="12250"/>
                </a:cubicBezTo>
                <a:cubicBezTo>
                  <a:pt x="4156" y="12250"/>
                  <a:pt x="4187" y="12281"/>
                  <a:pt x="4187" y="12281"/>
                </a:cubicBezTo>
                <a:cubicBezTo>
                  <a:pt x="4187" y="12344"/>
                  <a:pt x="4156" y="12406"/>
                  <a:pt x="4156" y="12437"/>
                </a:cubicBezTo>
                <a:cubicBezTo>
                  <a:pt x="4156" y="12469"/>
                  <a:pt x="4156" y="12469"/>
                  <a:pt x="4156" y="12469"/>
                </a:cubicBezTo>
                <a:cubicBezTo>
                  <a:pt x="4125" y="12469"/>
                  <a:pt x="4125" y="12469"/>
                  <a:pt x="4093" y="12469"/>
                </a:cubicBezTo>
                <a:cubicBezTo>
                  <a:pt x="4125" y="12406"/>
                  <a:pt x="4156" y="12344"/>
                  <a:pt x="4156" y="12250"/>
                </a:cubicBezTo>
                <a:close/>
                <a:moveTo>
                  <a:pt x="4031" y="14219"/>
                </a:moveTo>
                <a:cubicBezTo>
                  <a:pt x="4031" y="14312"/>
                  <a:pt x="4093" y="14406"/>
                  <a:pt x="4125" y="14469"/>
                </a:cubicBezTo>
                <a:cubicBezTo>
                  <a:pt x="4156" y="14500"/>
                  <a:pt x="4156" y="14562"/>
                  <a:pt x="4187" y="14594"/>
                </a:cubicBezTo>
                <a:cubicBezTo>
                  <a:pt x="4156" y="14562"/>
                  <a:pt x="4156" y="14500"/>
                  <a:pt x="4125" y="14469"/>
                </a:cubicBezTo>
                <a:cubicBezTo>
                  <a:pt x="4093" y="14500"/>
                  <a:pt x="4093" y="14500"/>
                  <a:pt x="4093" y="14500"/>
                </a:cubicBezTo>
                <a:cubicBezTo>
                  <a:pt x="4093" y="14500"/>
                  <a:pt x="4093" y="14500"/>
                  <a:pt x="4093" y="14500"/>
                </a:cubicBezTo>
                <a:cubicBezTo>
                  <a:pt x="4093" y="14500"/>
                  <a:pt x="4093" y="14500"/>
                  <a:pt x="4125" y="14469"/>
                </a:cubicBezTo>
                <a:cubicBezTo>
                  <a:pt x="4093" y="14406"/>
                  <a:pt x="4031" y="14312"/>
                  <a:pt x="4031" y="14219"/>
                </a:cubicBezTo>
                <a:close/>
                <a:moveTo>
                  <a:pt x="4062" y="13094"/>
                </a:moveTo>
                <a:cubicBezTo>
                  <a:pt x="4062" y="13094"/>
                  <a:pt x="4062" y="13094"/>
                  <a:pt x="4062" y="13094"/>
                </a:cubicBezTo>
                <a:cubicBezTo>
                  <a:pt x="4062" y="13094"/>
                  <a:pt x="4062" y="13094"/>
                  <a:pt x="4062" y="13094"/>
                </a:cubicBezTo>
                <a:cubicBezTo>
                  <a:pt x="4062" y="13094"/>
                  <a:pt x="4062" y="13094"/>
                  <a:pt x="4062" y="13094"/>
                </a:cubicBezTo>
                <a:close/>
                <a:moveTo>
                  <a:pt x="4062" y="13094"/>
                </a:moveTo>
                <a:cubicBezTo>
                  <a:pt x="4062" y="13062"/>
                  <a:pt x="4062" y="13031"/>
                  <a:pt x="4093" y="13031"/>
                </a:cubicBezTo>
                <a:cubicBezTo>
                  <a:pt x="4062" y="13031"/>
                  <a:pt x="4062" y="13062"/>
                  <a:pt x="4062" y="13094"/>
                </a:cubicBezTo>
                <a:close/>
                <a:moveTo>
                  <a:pt x="4093" y="13906"/>
                </a:moveTo>
                <a:cubicBezTo>
                  <a:pt x="4093" y="13875"/>
                  <a:pt x="4093" y="13812"/>
                  <a:pt x="4093" y="13750"/>
                </a:cubicBezTo>
                <a:cubicBezTo>
                  <a:pt x="4093" y="13750"/>
                  <a:pt x="4093" y="13750"/>
                  <a:pt x="4093" y="13750"/>
                </a:cubicBezTo>
                <a:cubicBezTo>
                  <a:pt x="4093" y="13750"/>
                  <a:pt x="4093" y="13719"/>
                  <a:pt x="4125" y="13719"/>
                </a:cubicBezTo>
                <a:cubicBezTo>
                  <a:pt x="4093" y="13719"/>
                  <a:pt x="4093" y="13750"/>
                  <a:pt x="4093" y="13750"/>
                </a:cubicBezTo>
                <a:cubicBezTo>
                  <a:pt x="4125" y="13812"/>
                  <a:pt x="4093" y="13875"/>
                  <a:pt x="4093" y="13906"/>
                </a:cubicBezTo>
                <a:close/>
                <a:moveTo>
                  <a:pt x="4156" y="13094"/>
                </a:moveTo>
                <a:cubicBezTo>
                  <a:pt x="4156" y="13094"/>
                  <a:pt x="4156" y="13094"/>
                  <a:pt x="4156" y="13094"/>
                </a:cubicBezTo>
                <a:cubicBezTo>
                  <a:pt x="4156" y="13094"/>
                  <a:pt x="4156" y="13094"/>
                  <a:pt x="4156" y="13094"/>
                </a:cubicBezTo>
                <a:cubicBezTo>
                  <a:pt x="4156" y="13062"/>
                  <a:pt x="4187" y="13062"/>
                  <a:pt x="4187" y="13062"/>
                </a:cubicBezTo>
                <a:cubicBezTo>
                  <a:pt x="4187" y="13062"/>
                  <a:pt x="4156" y="13062"/>
                  <a:pt x="4156" y="13094"/>
                </a:cubicBezTo>
                <a:close/>
                <a:moveTo>
                  <a:pt x="4156" y="13094"/>
                </a:moveTo>
                <a:cubicBezTo>
                  <a:pt x="4156" y="13094"/>
                  <a:pt x="4156" y="13094"/>
                  <a:pt x="4156" y="13094"/>
                </a:cubicBezTo>
                <a:cubicBezTo>
                  <a:pt x="4156" y="13094"/>
                  <a:pt x="4156" y="13125"/>
                  <a:pt x="4156" y="13125"/>
                </a:cubicBezTo>
                <a:cubicBezTo>
                  <a:pt x="4156" y="13125"/>
                  <a:pt x="4156" y="13094"/>
                  <a:pt x="4156" y="13094"/>
                </a:cubicBezTo>
                <a:cubicBezTo>
                  <a:pt x="4156" y="13062"/>
                  <a:pt x="4187" y="13031"/>
                  <a:pt x="4187" y="13000"/>
                </a:cubicBezTo>
                <a:cubicBezTo>
                  <a:pt x="4187" y="13031"/>
                  <a:pt x="4156" y="13062"/>
                  <a:pt x="4156" y="13094"/>
                </a:cubicBezTo>
                <a:close/>
                <a:moveTo>
                  <a:pt x="4125" y="12594"/>
                </a:moveTo>
                <a:cubicBezTo>
                  <a:pt x="4125" y="12656"/>
                  <a:pt x="4125" y="12719"/>
                  <a:pt x="4062" y="12750"/>
                </a:cubicBezTo>
                <a:cubicBezTo>
                  <a:pt x="4062" y="12687"/>
                  <a:pt x="4093" y="12656"/>
                  <a:pt x="4125" y="12594"/>
                </a:cubicBezTo>
                <a:close/>
                <a:moveTo>
                  <a:pt x="4031" y="12062"/>
                </a:moveTo>
                <a:cubicBezTo>
                  <a:pt x="4031" y="12031"/>
                  <a:pt x="4031" y="12031"/>
                  <a:pt x="4031" y="12000"/>
                </a:cubicBezTo>
                <a:cubicBezTo>
                  <a:pt x="4031" y="12031"/>
                  <a:pt x="4031" y="12031"/>
                  <a:pt x="4031" y="12062"/>
                </a:cubicBezTo>
                <a:cubicBezTo>
                  <a:pt x="4031" y="12062"/>
                  <a:pt x="4000" y="12094"/>
                  <a:pt x="4000" y="12094"/>
                </a:cubicBezTo>
                <a:cubicBezTo>
                  <a:pt x="4000" y="12094"/>
                  <a:pt x="4031" y="12062"/>
                  <a:pt x="4031" y="12062"/>
                </a:cubicBezTo>
                <a:close/>
                <a:moveTo>
                  <a:pt x="3968" y="14062"/>
                </a:moveTo>
                <a:cubicBezTo>
                  <a:pt x="3968" y="14094"/>
                  <a:pt x="3968" y="14125"/>
                  <a:pt x="3968" y="14156"/>
                </a:cubicBezTo>
                <a:cubicBezTo>
                  <a:pt x="3937" y="14031"/>
                  <a:pt x="3968" y="13906"/>
                  <a:pt x="3968" y="13781"/>
                </a:cubicBezTo>
                <a:cubicBezTo>
                  <a:pt x="3968" y="13875"/>
                  <a:pt x="3937" y="13969"/>
                  <a:pt x="3968" y="14062"/>
                </a:cubicBezTo>
                <a:close/>
                <a:moveTo>
                  <a:pt x="3875" y="11969"/>
                </a:moveTo>
                <a:cubicBezTo>
                  <a:pt x="3875" y="12125"/>
                  <a:pt x="3875" y="12281"/>
                  <a:pt x="3781" y="12406"/>
                </a:cubicBezTo>
                <a:cubicBezTo>
                  <a:pt x="3781" y="12250"/>
                  <a:pt x="3875" y="12125"/>
                  <a:pt x="3875" y="11969"/>
                </a:cubicBezTo>
                <a:close/>
                <a:moveTo>
                  <a:pt x="3750" y="11875"/>
                </a:moveTo>
                <a:cubicBezTo>
                  <a:pt x="3781" y="11937"/>
                  <a:pt x="3750" y="12031"/>
                  <a:pt x="3687" y="12062"/>
                </a:cubicBezTo>
                <a:cubicBezTo>
                  <a:pt x="3718" y="12000"/>
                  <a:pt x="3718" y="11937"/>
                  <a:pt x="3750" y="11875"/>
                </a:cubicBezTo>
                <a:close/>
                <a:moveTo>
                  <a:pt x="3687" y="12344"/>
                </a:moveTo>
                <a:cubicBezTo>
                  <a:pt x="3656" y="12375"/>
                  <a:pt x="3625" y="12406"/>
                  <a:pt x="3593" y="12437"/>
                </a:cubicBezTo>
                <a:cubicBezTo>
                  <a:pt x="3625" y="12406"/>
                  <a:pt x="3656" y="12375"/>
                  <a:pt x="3687" y="12344"/>
                </a:cubicBezTo>
                <a:cubicBezTo>
                  <a:pt x="3656" y="12344"/>
                  <a:pt x="3656" y="12344"/>
                  <a:pt x="3656" y="12344"/>
                </a:cubicBezTo>
                <a:cubicBezTo>
                  <a:pt x="3750" y="12250"/>
                  <a:pt x="3718" y="12156"/>
                  <a:pt x="3781" y="12062"/>
                </a:cubicBezTo>
                <a:cubicBezTo>
                  <a:pt x="3781" y="12062"/>
                  <a:pt x="3781" y="12000"/>
                  <a:pt x="3812" y="12031"/>
                </a:cubicBezTo>
                <a:cubicBezTo>
                  <a:pt x="3843" y="12031"/>
                  <a:pt x="3812" y="12062"/>
                  <a:pt x="3812" y="12094"/>
                </a:cubicBezTo>
                <a:cubicBezTo>
                  <a:pt x="3781" y="12187"/>
                  <a:pt x="3750" y="12281"/>
                  <a:pt x="3687" y="12344"/>
                </a:cubicBezTo>
                <a:close/>
                <a:moveTo>
                  <a:pt x="3781" y="12844"/>
                </a:moveTo>
                <a:cubicBezTo>
                  <a:pt x="3781" y="12906"/>
                  <a:pt x="3750" y="12937"/>
                  <a:pt x="3718" y="13000"/>
                </a:cubicBezTo>
                <a:cubicBezTo>
                  <a:pt x="3718" y="12969"/>
                  <a:pt x="3718" y="12969"/>
                  <a:pt x="3718" y="12969"/>
                </a:cubicBezTo>
                <a:cubicBezTo>
                  <a:pt x="3718" y="12937"/>
                  <a:pt x="3750" y="12875"/>
                  <a:pt x="3781" y="12844"/>
                </a:cubicBezTo>
                <a:close/>
                <a:moveTo>
                  <a:pt x="3750" y="13937"/>
                </a:moveTo>
                <a:cubicBezTo>
                  <a:pt x="3750" y="13937"/>
                  <a:pt x="3750" y="13937"/>
                  <a:pt x="3750" y="13937"/>
                </a:cubicBezTo>
                <a:cubicBezTo>
                  <a:pt x="3750" y="13937"/>
                  <a:pt x="3750" y="13937"/>
                  <a:pt x="3750" y="13906"/>
                </a:cubicBezTo>
                <a:cubicBezTo>
                  <a:pt x="3750" y="13937"/>
                  <a:pt x="3750" y="13937"/>
                  <a:pt x="3750" y="13937"/>
                </a:cubicBezTo>
                <a:close/>
                <a:moveTo>
                  <a:pt x="3750" y="13344"/>
                </a:moveTo>
                <a:cubicBezTo>
                  <a:pt x="3750" y="13344"/>
                  <a:pt x="3750" y="13344"/>
                  <a:pt x="3750" y="13344"/>
                </a:cubicBezTo>
                <a:cubicBezTo>
                  <a:pt x="3718" y="13344"/>
                  <a:pt x="3718" y="13344"/>
                  <a:pt x="3718" y="13344"/>
                </a:cubicBezTo>
                <a:cubicBezTo>
                  <a:pt x="3718" y="13344"/>
                  <a:pt x="3718" y="13344"/>
                  <a:pt x="3750" y="13344"/>
                </a:cubicBezTo>
                <a:close/>
                <a:moveTo>
                  <a:pt x="3687" y="13937"/>
                </a:moveTo>
                <a:cubicBezTo>
                  <a:pt x="3625" y="13781"/>
                  <a:pt x="3593" y="13656"/>
                  <a:pt x="3625" y="13500"/>
                </a:cubicBezTo>
                <a:cubicBezTo>
                  <a:pt x="3625" y="13656"/>
                  <a:pt x="3687" y="13781"/>
                  <a:pt x="3687" y="13937"/>
                </a:cubicBezTo>
                <a:close/>
                <a:moveTo>
                  <a:pt x="3687" y="13312"/>
                </a:moveTo>
                <a:cubicBezTo>
                  <a:pt x="3687" y="13344"/>
                  <a:pt x="3687" y="13344"/>
                  <a:pt x="3687" y="13375"/>
                </a:cubicBezTo>
                <a:cubicBezTo>
                  <a:pt x="3687" y="13344"/>
                  <a:pt x="3687" y="13344"/>
                  <a:pt x="3687" y="13312"/>
                </a:cubicBezTo>
                <a:cubicBezTo>
                  <a:pt x="3687" y="13312"/>
                  <a:pt x="3687" y="13312"/>
                  <a:pt x="3687" y="13312"/>
                </a:cubicBezTo>
                <a:cubicBezTo>
                  <a:pt x="3687" y="13312"/>
                  <a:pt x="3687" y="13312"/>
                  <a:pt x="3687" y="13312"/>
                </a:cubicBezTo>
                <a:close/>
                <a:moveTo>
                  <a:pt x="3875" y="14625"/>
                </a:moveTo>
                <a:cubicBezTo>
                  <a:pt x="3843" y="14594"/>
                  <a:pt x="3843" y="14594"/>
                  <a:pt x="3812" y="14562"/>
                </a:cubicBezTo>
                <a:cubicBezTo>
                  <a:pt x="3812" y="14500"/>
                  <a:pt x="3781" y="14406"/>
                  <a:pt x="3718" y="14344"/>
                </a:cubicBezTo>
                <a:cubicBezTo>
                  <a:pt x="3750" y="14281"/>
                  <a:pt x="3718" y="14250"/>
                  <a:pt x="3718" y="14187"/>
                </a:cubicBezTo>
                <a:cubicBezTo>
                  <a:pt x="3718" y="14187"/>
                  <a:pt x="3718" y="14187"/>
                  <a:pt x="3687" y="14187"/>
                </a:cubicBezTo>
                <a:cubicBezTo>
                  <a:pt x="3718" y="14156"/>
                  <a:pt x="3718" y="14156"/>
                  <a:pt x="3718" y="14125"/>
                </a:cubicBezTo>
                <a:cubicBezTo>
                  <a:pt x="3718" y="14125"/>
                  <a:pt x="3718" y="14094"/>
                  <a:pt x="3750" y="14125"/>
                </a:cubicBezTo>
                <a:cubicBezTo>
                  <a:pt x="3750" y="14125"/>
                  <a:pt x="3750" y="14125"/>
                  <a:pt x="3750" y="14156"/>
                </a:cubicBezTo>
                <a:cubicBezTo>
                  <a:pt x="3750" y="14187"/>
                  <a:pt x="3750" y="14219"/>
                  <a:pt x="3781" y="14250"/>
                </a:cubicBezTo>
                <a:cubicBezTo>
                  <a:pt x="3812" y="14281"/>
                  <a:pt x="3843" y="14344"/>
                  <a:pt x="3812" y="14406"/>
                </a:cubicBezTo>
                <a:cubicBezTo>
                  <a:pt x="3812" y="14406"/>
                  <a:pt x="3812" y="14406"/>
                  <a:pt x="3812" y="14406"/>
                </a:cubicBezTo>
                <a:cubicBezTo>
                  <a:pt x="3812" y="14437"/>
                  <a:pt x="3843" y="14469"/>
                  <a:pt x="3843" y="14500"/>
                </a:cubicBezTo>
                <a:cubicBezTo>
                  <a:pt x="3875" y="14531"/>
                  <a:pt x="3875" y="14562"/>
                  <a:pt x="3875" y="14625"/>
                </a:cubicBezTo>
                <a:close/>
                <a:moveTo>
                  <a:pt x="3812" y="13000"/>
                </a:moveTo>
                <a:cubicBezTo>
                  <a:pt x="3812" y="13031"/>
                  <a:pt x="3812" y="13031"/>
                  <a:pt x="3812" y="13031"/>
                </a:cubicBezTo>
                <a:cubicBezTo>
                  <a:pt x="3812" y="13031"/>
                  <a:pt x="3812" y="13031"/>
                  <a:pt x="3812" y="13031"/>
                </a:cubicBezTo>
                <a:cubicBezTo>
                  <a:pt x="3812" y="13031"/>
                  <a:pt x="3812" y="13031"/>
                  <a:pt x="3812" y="13000"/>
                </a:cubicBezTo>
                <a:close/>
                <a:moveTo>
                  <a:pt x="3843" y="12500"/>
                </a:moveTo>
                <a:cubicBezTo>
                  <a:pt x="3812" y="12500"/>
                  <a:pt x="3812" y="12500"/>
                  <a:pt x="3843" y="12469"/>
                </a:cubicBezTo>
                <a:cubicBezTo>
                  <a:pt x="3875" y="12406"/>
                  <a:pt x="3906" y="12312"/>
                  <a:pt x="3906" y="12219"/>
                </a:cubicBezTo>
                <a:cubicBezTo>
                  <a:pt x="3937" y="12219"/>
                  <a:pt x="3937" y="12187"/>
                  <a:pt x="3937" y="12187"/>
                </a:cubicBezTo>
                <a:cubicBezTo>
                  <a:pt x="3937" y="12187"/>
                  <a:pt x="3937" y="12187"/>
                  <a:pt x="3937" y="12187"/>
                </a:cubicBezTo>
                <a:cubicBezTo>
                  <a:pt x="3937" y="12219"/>
                  <a:pt x="3968" y="12219"/>
                  <a:pt x="3968" y="12250"/>
                </a:cubicBezTo>
                <a:cubicBezTo>
                  <a:pt x="3937" y="12312"/>
                  <a:pt x="3906" y="12406"/>
                  <a:pt x="3875" y="12500"/>
                </a:cubicBezTo>
                <a:cubicBezTo>
                  <a:pt x="3875" y="12500"/>
                  <a:pt x="3843" y="12500"/>
                  <a:pt x="3843" y="12500"/>
                </a:cubicBezTo>
                <a:close/>
                <a:moveTo>
                  <a:pt x="4000" y="14719"/>
                </a:moveTo>
                <a:cubicBezTo>
                  <a:pt x="3968" y="14656"/>
                  <a:pt x="3937" y="14625"/>
                  <a:pt x="3906" y="14594"/>
                </a:cubicBezTo>
                <a:cubicBezTo>
                  <a:pt x="3906" y="14594"/>
                  <a:pt x="3906" y="14594"/>
                  <a:pt x="3906" y="14594"/>
                </a:cubicBezTo>
                <a:cubicBezTo>
                  <a:pt x="3937" y="14531"/>
                  <a:pt x="3843" y="14500"/>
                  <a:pt x="3906" y="14437"/>
                </a:cubicBezTo>
                <a:cubicBezTo>
                  <a:pt x="3937" y="14469"/>
                  <a:pt x="3968" y="14562"/>
                  <a:pt x="4000" y="14594"/>
                </a:cubicBezTo>
                <a:cubicBezTo>
                  <a:pt x="4000" y="14625"/>
                  <a:pt x="4031" y="14656"/>
                  <a:pt x="4062" y="14687"/>
                </a:cubicBezTo>
                <a:cubicBezTo>
                  <a:pt x="4062" y="14687"/>
                  <a:pt x="4062" y="14719"/>
                  <a:pt x="4093" y="14750"/>
                </a:cubicBezTo>
                <a:cubicBezTo>
                  <a:pt x="4062" y="14750"/>
                  <a:pt x="4031" y="14719"/>
                  <a:pt x="4000" y="14719"/>
                </a:cubicBezTo>
                <a:close/>
                <a:moveTo>
                  <a:pt x="4093" y="14875"/>
                </a:moveTo>
                <a:cubicBezTo>
                  <a:pt x="4062" y="14875"/>
                  <a:pt x="4031" y="14844"/>
                  <a:pt x="4031" y="14844"/>
                </a:cubicBezTo>
                <a:cubicBezTo>
                  <a:pt x="4031" y="14781"/>
                  <a:pt x="4062" y="14812"/>
                  <a:pt x="4093" y="14812"/>
                </a:cubicBezTo>
                <a:cubicBezTo>
                  <a:pt x="4093" y="14812"/>
                  <a:pt x="4093" y="14844"/>
                  <a:pt x="4093" y="14875"/>
                </a:cubicBezTo>
                <a:close/>
                <a:moveTo>
                  <a:pt x="4187" y="14937"/>
                </a:moveTo>
                <a:cubicBezTo>
                  <a:pt x="4156" y="14937"/>
                  <a:pt x="4093" y="14937"/>
                  <a:pt x="4093" y="14875"/>
                </a:cubicBezTo>
                <a:cubicBezTo>
                  <a:pt x="4093" y="14875"/>
                  <a:pt x="4093" y="14844"/>
                  <a:pt x="4125" y="14844"/>
                </a:cubicBezTo>
                <a:cubicBezTo>
                  <a:pt x="4156" y="14875"/>
                  <a:pt x="4187" y="14875"/>
                  <a:pt x="4218" y="14906"/>
                </a:cubicBezTo>
                <a:cubicBezTo>
                  <a:pt x="4218" y="14937"/>
                  <a:pt x="4187" y="14969"/>
                  <a:pt x="4187" y="14937"/>
                </a:cubicBezTo>
                <a:close/>
                <a:moveTo>
                  <a:pt x="4093" y="14687"/>
                </a:moveTo>
                <a:cubicBezTo>
                  <a:pt x="4093" y="14687"/>
                  <a:pt x="4093" y="14656"/>
                  <a:pt x="4062" y="14656"/>
                </a:cubicBezTo>
                <a:cubicBezTo>
                  <a:pt x="4062" y="14625"/>
                  <a:pt x="4062" y="14594"/>
                  <a:pt x="4031" y="14594"/>
                </a:cubicBezTo>
                <a:cubicBezTo>
                  <a:pt x="4031" y="14562"/>
                  <a:pt x="4000" y="14531"/>
                  <a:pt x="4031" y="14531"/>
                </a:cubicBezTo>
                <a:cubicBezTo>
                  <a:pt x="4062" y="14500"/>
                  <a:pt x="4062" y="14531"/>
                  <a:pt x="4093" y="14562"/>
                </a:cubicBezTo>
                <a:cubicBezTo>
                  <a:pt x="4125" y="14656"/>
                  <a:pt x="4187" y="14750"/>
                  <a:pt x="4250" y="14875"/>
                </a:cubicBezTo>
                <a:cubicBezTo>
                  <a:pt x="4187" y="14812"/>
                  <a:pt x="4156" y="14750"/>
                  <a:pt x="4093" y="14687"/>
                </a:cubicBezTo>
                <a:close/>
                <a:moveTo>
                  <a:pt x="4281" y="14031"/>
                </a:moveTo>
                <a:cubicBezTo>
                  <a:pt x="4281" y="14000"/>
                  <a:pt x="4281" y="14000"/>
                  <a:pt x="4281" y="14000"/>
                </a:cubicBezTo>
                <a:cubicBezTo>
                  <a:pt x="4281" y="14000"/>
                  <a:pt x="4281" y="14000"/>
                  <a:pt x="4281" y="14031"/>
                </a:cubicBezTo>
                <a:close/>
                <a:moveTo>
                  <a:pt x="4312" y="12094"/>
                </a:moveTo>
                <a:cubicBezTo>
                  <a:pt x="4312" y="12094"/>
                  <a:pt x="4312" y="12094"/>
                  <a:pt x="4281" y="12094"/>
                </a:cubicBezTo>
                <a:cubicBezTo>
                  <a:pt x="4281" y="12094"/>
                  <a:pt x="4281" y="12062"/>
                  <a:pt x="4281" y="12062"/>
                </a:cubicBezTo>
                <a:cubicBezTo>
                  <a:pt x="4281" y="12062"/>
                  <a:pt x="4281" y="12062"/>
                  <a:pt x="4281" y="12062"/>
                </a:cubicBezTo>
                <a:cubicBezTo>
                  <a:pt x="4281" y="12062"/>
                  <a:pt x="4281" y="12062"/>
                  <a:pt x="4281" y="12062"/>
                </a:cubicBezTo>
                <a:cubicBezTo>
                  <a:pt x="4343" y="11875"/>
                  <a:pt x="4406" y="11719"/>
                  <a:pt x="4500" y="11562"/>
                </a:cubicBezTo>
                <a:cubicBezTo>
                  <a:pt x="4531" y="11531"/>
                  <a:pt x="4500" y="11469"/>
                  <a:pt x="4562" y="11437"/>
                </a:cubicBezTo>
                <a:cubicBezTo>
                  <a:pt x="4562" y="11375"/>
                  <a:pt x="4593" y="11344"/>
                  <a:pt x="4625" y="11312"/>
                </a:cubicBezTo>
                <a:cubicBezTo>
                  <a:pt x="4593" y="11344"/>
                  <a:pt x="4562" y="11375"/>
                  <a:pt x="4562" y="11437"/>
                </a:cubicBezTo>
                <a:cubicBezTo>
                  <a:pt x="4562" y="11437"/>
                  <a:pt x="4562" y="11437"/>
                  <a:pt x="4562" y="11469"/>
                </a:cubicBezTo>
                <a:cubicBezTo>
                  <a:pt x="4562" y="11500"/>
                  <a:pt x="4500" y="11531"/>
                  <a:pt x="4531" y="11594"/>
                </a:cubicBezTo>
                <a:cubicBezTo>
                  <a:pt x="4531" y="11594"/>
                  <a:pt x="4500" y="11625"/>
                  <a:pt x="4531" y="11625"/>
                </a:cubicBezTo>
                <a:cubicBezTo>
                  <a:pt x="4531" y="11625"/>
                  <a:pt x="4562" y="11625"/>
                  <a:pt x="4562" y="11625"/>
                </a:cubicBezTo>
                <a:cubicBezTo>
                  <a:pt x="4593" y="11469"/>
                  <a:pt x="4687" y="11375"/>
                  <a:pt x="4781" y="11281"/>
                </a:cubicBezTo>
                <a:cubicBezTo>
                  <a:pt x="4843" y="11156"/>
                  <a:pt x="4875" y="11031"/>
                  <a:pt x="4875" y="10875"/>
                </a:cubicBezTo>
                <a:cubicBezTo>
                  <a:pt x="4906" y="10750"/>
                  <a:pt x="4906" y="10594"/>
                  <a:pt x="4968" y="10469"/>
                </a:cubicBezTo>
                <a:cubicBezTo>
                  <a:pt x="4968" y="10437"/>
                  <a:pt x="4968" y="10406"/>
                  <a:pt x="5000" y="10375"/>
                </a:cubicBezTo>
                <a:cubicBezTo>
                  <a:pt x="5000" y="10344"/>
                  <a:pt x="5000" y="10344"/>
                  <a:pt x="5000" y="10344"/>
                </a:cubicBezTo>
                <a:cubicBezTo>
                  <a:pt x="5000" y="10344"/>
                  <a:pt x="5000" y="10344"/>
                  <a:pt x="5000" y="10375"/>
                </a:cubicBezTo>
                <a:cubicBezTo>
                  <a:pt x="4968" y="10406"/>
                  <a:pt x="4968" y="10437"/>
                  <a:pt x="4968" y="10469"/>
                </a:cubicBezTo>
                <a:cubicBezTo>
                  <a:pt x="4968" y="10500"/>
                  <a:pt x="4968" y="10500"/>
                  <a:pt x="4968" y="10531"/>
                </a:cubicBezTo>
                <a:cubicBezTo>
                  <a:pt x="4937" y="10687"/>
                  <a:pt x="4937" y="10844"/>
                  <a:pt x="4906" y="11000"/>
                </a:cubicBezTo>
                <a:cubicBezTo>
                  <a:pt x="4875" y="11125"/>
                  <a:pt x="4843" y="11219"/>
                  <a:pt x="4781" y="11312"/>
                </a:cubicBezTo>
                <a:cubicBezTo>
                  <a:pt x="4687" y="11437"/>
                  <a:pt x="4593" y="11594"/>
                  <a:pt x="4500" y="11719"/>
                </a:cubicBezTo>
                <a:cubicBezTo>
                  <a:pt x="4406" y="11844"/>
                  <a:pt x="4343" y="11969"/>
                  <a:pt x="4312" y="12094"/>
                </a:cubicBezTo>
                <a:close/>
                <a:moveTo>
                  <a:pt x="4312" y="14375"/>
                </a:moveTo>
                <a:cubicBezTo>
                  <a:pt x="4312" y="14375"/>
                  <a:pt x="4312" y="14375"/>
                  <a:pt x="4312" y="14344"/>
                </a:cubicBezTo>
                <a:cubicBezTo>
                  <a:pt x="4312" y="14375"/>
                  <a:pt x="4312" y="14375"/>
                  <a:pt x="4312" y="14375"/>
                </a:cubicBezTo>
                <a:close/>
                <a:moveTo>
                  <a:pt x="4343" y="14375"/>
                </a:moveTo>
                <a:cubicBezTo>
                  <a:pt x="4343" y="14375"/>
                  <a:pt x="4343" y="14375"/>
                  <a:pt x="4343" y="14375"/>
                </a:cubicBezTo>
                <a:cubicBezTo>
                  <a:pt x="4343" y="14406"/>
                  <a:pt x="4375" y="14437"/>
                  <a:pt x="4375" y="14469"/>
                </a:cubicBezTo>
                <a:cubicBezTo>
                  <a:pt x="4375" y="14437"/>
                  <a:pt x="4343" y="14406"/>
                  <a:pt x="4343" y="14375"/>
                </a:cubicBezTo>
                <a:close/>
                <a:moveTo>
                  <a:pt x="4562" y="14312"/>
                </a:moveTo>
                <a:cubicBezTo>
                  <a:pt x="4562" y="14312"/>
                  <a:pt x="4562" y="14312"/>
                  <a:pt x="4562" y="14312"/>
                </a:cubicBezTo>
                <a:cubicBezTo>
                  <a:pt x="4562" y="14312"/>
                  <a:pt x="4562" y="14312"/>
                  <a:pt x="4593" y="14281"/>
                </a:cubicBezTo>
                <a:cubicBezTo>
                  <a:pt x="4562" y="14312"/>
                  <a:pt x="4562" y="14312"/>
                  <a:pt x="4562" y="14312"/>
                </a:cubicBezTo>
                <a:close/>
                <a:moveTo>
                  <a:pt x="4437" y="13719"/>
                </a:moveTo>
                <a:cubicBezTo>
                  <a:pt x="4437" y="13750"/>
                  <a:pt x="4437" y="13781"/>
                  <a:pt x="4437" y="13781"/>
                </a:cubicBezTo>
                <a:cubicBezTo>
                  <a:pt x="4437" y="13875"/>
                  <a:pt x="4468" y="13969"/>
                  <a:pt x="4500" y="14062"/>
                </a:cubicBezTo>
                <a:cubicBezTo>
                  <a:pt x="4468" y="13969"/>
                  <a:pt x="4437" y="13875"/>
                  <a:pt x="4437" y="13781"/>
                </a:cubicBezTo>
                <a:cubicBezTo>
                  <a:pt x="4437" y="13781"/>
                  <a:pt x="4437" y="13781"/>
                  <a:pt x="4437" y="13781"/>
                </a:cubicBezTo>
                <a:cubicBezTo>
                  <a:pt x="4406" y="13719"/>
                  <a:pt x="4437" y="13625"/>
                  <a:pt x="4437" y="13562"/>
                </a:cubicBezTo>
                <a:cubicBezTo>
                  <a:pt x="4468" y="13562"/>
                  <a:pt x="4468" y="13531"/>
                  <a:pt x="4468" y="13531"/>
                </a:cubicBezTo>
                <a:lnTo>
                  <a:pt x="4468" y="13531"/>
                </a:lnTo>
                <a:cubicBezTo>
                  <a:pt x="4468" y="13500"/>
                  <a:pt x="4437" y="13500"/>
                  <a:pt x="4437" y="13500"/>
                </a:cubicBezTo>
                <a:cubicBezTo>
                  <a:pt x="4437" y="13531"/>
                  <a:pt x="4437" y="13531"/>
                  <a:pt x="4437" y="13531"/>
                </a:cubicBezTo>
                <a:cubicBezTo>
                  <a:pt x="4406" y="13562"/>
                  <a:pt x="4406" y="13562"/>
                  <a:pt x="4406" y="13562"/>
                </a:cubicBezTo>
                <a:cubicBezTo>
                  <a:pt x="4406" y="13562"/>
                  <a:pt x="4406" y="13562"/>
                  <a:pt x="4406" y="13562"/>
                </a:cubicBezTo>
                <a:cubicBezTo>
                  <a:pt x="4375" y="13625"/>
                  <a:pt x="4375" y="13656"/>
                  <a:pt x="4343" y="13719"/>
                </a:cubicBezTo>
                <a:cubicBezTo>
                  <a:pt x="4375" y="13656"/>
                  <a:pt x="4375" y="13625"/>
                  <a:pt x="4406" y="13562"/>
                </a:cubicBezTo>
                <a:cubicBezTo>
                  <a:pt x="4437" y="13437"/>
                  <a:pt x="4500" y="13344"/>
                  <a:pt x="4593" y="13250"/>
                </a:cubicBezTo>
                <a:cubicBezTo>
                  <a:pt x="4593" y="13250"/>
                  <a:pt x="4593" y="13250"/>
                  <a:pt x="4593" y="13250"/>
                </a:cubicBezTo>
                <a:cubicBezTo>
                  <a:pt x="4593" y="13250"/>
                  <a:pt x="4593" y="13250"/>
                  <a:pt x="4593" y="13281"/>
                </a:cubicBezTo>
                <a:cubicBezTo>
                  <a:pt x="4531" y="13406"/>
                  <a:pt x="4468" y="13562"/>
                  <a:pt x="4437" y="13719"/>
                </a:cubicBezTo>
                <a:close/>
                <a:moveTo>
                  <a:pt x="4437" y="13187"/>
                </a:moveTo>
                <a:cubicBezTo>
                  <a:pt x="4437" y="13187"/>
                  <a:pt x="4437" y="13187"/>
                  <a:pt x="4437" y="13187"/>
                </a:cubicBezTo>
                <a:cubicBezTo>
                  <a:pt x="4437" y="13125"/>
                  <a:pt x="4500" y="13094"/>
                  <a:pt x="4500" y="13031"/>
                </a:cubicBezTo>
                <a:cubicBezTo>
                  <a:pt x="4531" y="12969"/>
                  <a:pt x="4562" y="12906"/>
                  <a:pt x="4593" y="12844"/>
                </a:cubicBezTo>
                <a:cubicBezTo>
                  <a:pt x="4625" y="12719"/>
                  <a:pt x="4687" y="12594"/>
                  <a:pt x="4687" y="12469"/>
                </a:cubicBezTo>
                <a:cubicBezTo>
                  <a:pt x="4687" y="12437"/>
                  <a:pt x="4718" y="12437"/>
                  <a:pt x="4718" y="12437"/>
                </a:cubicBezTo>
                <a:cubicBezTo>
                  <a:pt x="4687" y="12406"/>
                  <a:pt x="4687" y="12375"/>
                  <a:pt x="4687" y="12375"/>
                </a:cubicBezTo>
                <a:cubicBezTo>
                  <a:pt x="4687" y="12375"/>
                  <a:pt x="4687" y="12406"/>
                  <a:pt x="4718" y="12437"/>
                </a:cubicBezTo>
                <a:cubicBezTo>
                  <a:pt x="4781" y="12406"/>
                  <a:pt x="4750" y="12469"/>
                  <a:pt x="4750" y="12469"/>
                </a:cubicBezTo>
                <a:cubicBezTo>
                  <a:pt x="4718" y="12562"/>
                  <a:pt x="4687" y="12656"/>
                  <a:pt x="4656" y="12750"/>
                </a:cubicBezTo>
                <a:cubicBezTo>
                  <a:pt x="4625" y="12906"/>
                  <a:pt x="4562" y="13062"/>
                  <a:pt x="4437" y="13187"/>
                </a:cubicBezTo>
                <a:close/>
                <a:moveTo>
                  <a:pt x="4625" y="13562"/>
                </a:moveTo>
                <a:cubicBezTo>
                  <a:pt x="4625" y="13562"/>
                  <a:pt x="4625" y="13562"/>
                  <a:pt x="4625" y="13562"/>
                </a:cubicBezTo>
                <a:cubicBezTo>
                  <a:pt x="4625" y="13562"/>
                  <a:pt x="4625" y="13562"/>
                  <a:pt x="4625" y="13562"/>
                </a:cubicBezTo>
                <a:cubicBezTo>
                  <a:pt x="4625" y="13531"/>
                  <a:pt x="4625" y="13500"/>
                  <a:pt x="4625" y="13469"/>
                </a:cubicBezTo>
                <a:cubicBezTo>
                  <a:pt x="4625" y="13500"/>
                  <a:pt x="4625" y="13531"/>
                  <a:pt x="4625" y="13562"/>
                </a:cubicBezTo>
                <a:close/>
                <a:moveTo>
                  <a:pt x="4718" y="14187"/>
                </a:moveTo>
                <a:cubicBezTo>
                  <a:pt x="4625" y="14000"/>
                  <a:pt x="4562" y="13781"/>
                  <a:pt x="4625" y="13562"/>
                </a:cubicBezTo>
                <a:cubicBezTo>
                  <a:pt x="4625" y="13594"/>
                  <a:pt x="4625" y="13656"/>
                  <a:pt x="4625" y="13687"/>
                </a:cubicBezTo>
                <a:cubicBezTo>
                  <a:pt x="4625" y="13844"/>
                  <a:pt x="4656" y="13969"/>
                  <a:pt x="4718" y="14125"/>
                </a:cubicBezTo>
                <a:cubicBezTo>
                  <a:pt x="4718" y="14125"/>
                  <a:pt x="4718" y="14156"/>
                  <a:pt x="4718" y="14156"/>
                </a:cubicBezTo>
                <a:cubicBezTo>
                  <a:pt x="4718" y="14156"/>
                  <a:pt x="4718" y="14187"/>
                  <a:pt x="4718" y="14187"/>
                </a:cubicBezTo>
                <a:close/>
                <a:moveTo>
                  <a:pt x="4781" y="14312"/>
                </a:moveTo>
                <a:cubicBezTo>
                  <a:pt x="4781" y="14281"/>
                  <a:pt x="4750" y="14281"/>
                  <a:pt x="4750" y="14250"/>
                </a:cubicBezTo>
                <a:cubicBezTo>
                  <a:pt x="4750" y="14281"/>
                  <a:pt x="4781" y="14281"/>
                  <a:pt x="4781" y="14312"/>
                </a:cubicBezTo>
                <a:cubicBezTo>
                  <a:pt x="4812" y="14344"/>
                  <a:pt x="4843" y="14406"/>
                  <a:pt x="4875" y="14406"/>
                </a:cubicBezTo>
                <a:cubicBezTo>
                  <a:pt x="4843" y="14406"/>
                  <a:pt x="4812" y="14344"/>
                  <a:pt x="4781" y="14312"/>
                </a:cubicBezTo>
                <a:close/>
                <a:moveTo>
                  <a:pt x="4906" y="14437"/>
                </a:moveTo>
                <a:cubicBezTo>
                  <a:pt x="4906" y="14437"/>
                  <a:pt x="4906" y="14437"/>
                  <a:pt x="4906" y="14437"/>
                </a:cubicBezTo>
                <a:cubicBezTo>
                  <a:pt x="4906" y="14437"/>
                  <a:pt x="4906" y="14437"/>
                  <a:pt x="4906" y="14437"/>
                </a:cubicBezTo>
                <a:cubicBezTo>
                  <a:pt x="4906" y="14437"/>
                  <a:pt x="4906" y="14437"/>
                  <a:pt x="4906" y="14437"/>
                </a:cubicBezTo>
                <a:cubicBezTo>
                  <a:pt x="4906" y="14406"/>
                  <a:pt x="4906" y="14406"/>
                  <a:pt x="4875" y="14375"/>
                </a:cubicBezTo>
                <a:cubicBezTo>
                  <a:pt x="4906" y="14406"/>
                  <a:pt x="4906" y="14406"/>
                  <a:pt x="4906" y="14437"/>
                </a:cubicBezTo>
                <a:cubicBezTo>
                  <a:pt x="4937" y="14437"/>
                  <a:pt x="4937" y="14437"/>
                  <a:pt x="4937" y="14437"/>
                </a:cubicBezTo>
                <a:cubicBezTo>
                  <a:pt x="4937" y="14437"/>
                  <a:pt x="4937" y="14437"/>
                  <a:pt x="4906" y="14437"/>
                </a:cubicBezTo>
                <a:close/>
                <a:moveTo>
                  <a:pt x="4937" y="14250"/>
                </a:moveTo>
                <a:cubicBezTo>
                  <a:pt x="4937" y="14250"/>
                  <a:pt x="4937" y="14219"/>
                  <a:pt x="4937" y="14219"/>
                </a:cubicBezTo>
                <a:cubicBezTo>
                  <a:pt x="4937" y="14219"/>
                  <a:pt x="4937" y="14250"/>
                  <a:pt x="4937" y="14250"/>
                </a:cubicBezTo>
                <a:close/>
                <a:moveTo>
                  <a:pt x="4937" y="13344"/>
                </a:moveTo>
                <a:cubicBezTo>
                  <a:pt x="4937" y="13375"/>
                  <a:pt x="4937" y="13375"/>
                  <a:pt x="4968" y="13375"/>
                </a:cubicBezTo>
                <a:cubicBezTo>
                  <a:pt x="4968" y="13375"/>
                  <a:pt x="4968" y="13375"/>
                  <a:pt x="4968" y="13375"/>
                </a:cubicBezTo>
                <a:cubicBezTo>
                  <a:pt x="4937" y="13375"/>
                  <a:pt x="4937" y="13375"/>
                  <a:pt x="4937" y="13344"/>
                </a:cubicBezTo>
                <a:close/>
                <a:moveTo>
                  <a:pt x="4937" y="14250"/>
                </a:moveTo>
                <a:cubicBezTo>
                  <a:pt x="4968" y="14250"/>
                  <a:pt x="5000" y="14250"/>
                  <a:pt x="5000" y="14281"/>
                </a:cubicBezTo>
                <a:cubicBezTo>
                  <a:pt x="5000" y="14250"/>
                  <a:pt x="4968" y="14250"/>
                  <a:pt x="4937" y="14250"/>
                </a:cubicBezTo>
                <a:close/>
                <a:moveTo>
                  <a:pt x="5031" y="14937"/>
                </a:moveTo>
                <a:cubicBezTo>
                  <a:pt x="5000" y="14906"/>
                  <a:pt x="4968" y="14937"/>
                  <a:pt x="4968" y="14937"/>
                </a:cubicBezTo>
                <a:cubicBezTo>
                  <a:pt x="4968" y="14906"/>
                  <a:pt x="4968" y="14875"/>
                  <a:pt x="4968" y="14875"/>
                </a:cubicBezTo>
                <a:cubicBezTo>
                  <a:pt x="5031" y="14875"/>
                  <a:pt x="5062" y="14875"/>
                  <a:pt x="5125" y="14875"/>
                </a:cubicBezTo>
                <a:cubicBezTo>
                  <a:pt x="5093" y="14844"/>
                  <a:pt x="5062" y="14844"/>
                  <a:pt x="5062" y="14812"/>
                </a:cubicBezTo>
                <a:cubicBezTo>
                  <a:pt x="5062" y="14844"/>
                  <a:pt x="5093" y="14844"/>
                  <a:pt x="5125" y="14875"/>
                </a:cubicBezTo>
                <a:cubicBezTo>
                  <a:pt x="5125" y="14906"/>
                  <a:pt x="5156" y="14906"/>
                  <a:pt x="5187" y="14906"/>
                </a:cubicBezTo>
                <a:cubicBezTo>
                  <a:pt x="5375" y="14906"/>
                  <a:pt x="5531" y="14937"/>
                  <a:pt x="5718" y="14969"/>
                </a:cubicBezTo>
                <a:cubicBezTo>
                  <a:pt x="5718" y="14969"/>
                  <a:pt x="5750" y="14937"/>
                  <a:pt x="5750" y="14969"/>
                </a:cubicBezTo>
                <a:cubicBezTo>
                  <a:pt x="5750" y="15000"/>
                  <a:pt x="5718" y="15031"/>
                  <a:pt x="5718" y="15000"/>
                </a:cubicBezTo>
                <a:cubicBezTo>
                  <a:pt x="5531" y="14969"/>
                  <a:pt x="5343" y="14969"/>
                  <a:pt x="5187" y="14937"/>
                </a:cubicBezTo>
                <a:cubicBezTo>
                  <a:pt x="5187" y="14937"/>
                  <a:pt x="5187" y="14969"/>
                  <a:pt x="5187" y="14969"/>
                </a:cubicBezTo>
                <a:cubicBezTo>
                  <a:pt x="5187" y="14969"/>
                  <a:pt x="5187" y="14937"/>
                  <a:pt x="5187" y="14937"/>
                </a:cubicBezTo>
                <a:cubicBezTo>
                  <a:pt x="5125" y="14969"/>
                  <a:pt x="5062" y="14937"/>
                  <a:pt x="5031" y="14937"/>
                </a:cubicBezTo>
                <a:close/>
                <a:moveTo>
                  <a:pt x="8218" y="16156"/>
                </a:moveTo>
                <a:cubicBezTo>
                  <a:pt x="8218" y="16187"/>
                  <a:pt x="8187" y="16187"/>
                  <a:pt x="8187" y="16187"/>
                </a:cubicBezTo>
                <a:cubicBezTo>
                  <a:pt x="8000" y="16125"/>
                  <a:pt x="7875" y="16031"/>
                  <a:pt x="7687" y="15969"/>
                </a:cubicBezTo>
                <a:cubicBezTo>
                  <a:pt x="7593" y="15937"/>
                  <a:pt x="7468" y="15875"/>
                  <a:pt x="7375" y="15844"/>
                </a:cubicBezTo>
                <a:cubicBezTo>
                  <a:pt x="7187" y="15812"/>
                  <a:pt x="7000" y="15719"/>
                  <a:pt x="6812" y="15625"/>
                </a:cubicBezTo>
                <a:cubicBezTo>
                  <a:pt x="6656" y="15562"/>
                  <a:pt x="6500" y="15500"/>
                  <a:pt x="6343" y="15437"/>
                </a:cubicBezTo>
                <a:cubicBezTo>
                  <a:pt x="6156" y="15375"/>
                  <a:pt x="5968" y="15312"/>
                  <a:pt x="5781" y="15250"/>
                </a:cubicBezTo>
                <a:cubicBezTo>
                  <a:pt x="5718" y="15219"/>
                  <a:pt x="5656" y="15219"/>
                  <a:pt x="5562" y="15187"/>
                </a:cubicBezTo>
                <a:cubicBezTo>
                  <a:pt x="5468" y="15187"/>
                  <a:pt x="5375" y="15156"/>
                  <a:pt x="5250" y="15125"/>
                </a:cubicBezTo>
                <a:cubicBezTo>
                  <a:pt x="5250" y="15125"/>
                  <a:pt x="5250" y="15125"/>
                  <a:pt x="5250" y="15125"/>
                </a:cubicBezTo>
                <a:cubicBezTo>
                  <a:pt x="5250" y="15125"/>
                  <a:pt x="5250" y="15094"/>
                  <a:pt x="5218" y="15125"/>
                </a:cubicBezTo>
                <a:cubicBezTo>
                  <a:pt x="5218" y="15125"/>
                  <a:pt x="5187" y="15125"/>
                  <a:pt x="5187" y="15125"/>
                </a:cubicBezTo>
                <a:cubicBezTo>
                  <a:pt x="5187" y="15125"/>
                  <a:pt x="5187" y="15125"/>
                  <a:pt x="5187" y="15125"/>
                </a:cubicBezTo>
                <a:cubicBezTo>
                  <a:pt x="5187" y="15094"/>
                  <a:pt x="5187" y="15094"/>
                  <a:pt x="5187" y="15062"/>
                </a:cubicBezTo>
                <a:cubicBezTo>
                  <a:pt x="5187" y="15062"/>
                  <a:pt x="5218" y="15062"/>
                  <a:pt x="5218" y="15062"/>
                </a:cubicBezTo>
                <a:cubicBezTo>
                  <a:pt x="5250" y="15125"/>
                  <a:pt x="5281" y="15094"/>
                  <a:pt x="5343" y="15094"/>
                </a:cubicBezTo>
                <a:cubicBezTo>
                  <a:pt x="5437" y="15094"/>
                  <a:pt x="5562" y="15125"/>
                  <a:pt x="5656" y="15156"/>
                </a:cubicBezTo>
                <a:cubicBezTo>
                  <a:pt x="5968" y="15219"/>
                  <a:pt x="6250" y="15312"/>
                  <a:pt x="6531" y="15437"/>
                </a:cubicBezTo>
                <a:cubicBezTo>
                  <a:pt x="6562" y="15469"/>
                  <a:pt x="6625" y="15469"/>
                  <a:pt x="6656" y="15500"/>
                </a:cubicBezTo>
                <a:cubicBezTo>
                  <a:pt x="6812" y="15562"/>
                  <a:pt x="7000" y="15625"/>
                  <a:pt x="7156" y="15719"/>
                </a:cubicBezTo>
                <a:cubicBezTo>
                  <a:pt x="7250" y="15750"/>
                  <a:pt x="7343" y="15750"/>
                  <a:pt x="7437" y="15812"/>
                </a:cubicBezTo>
                <a:cubicBezTo>
                  <a:pt x="7468" y="15812"/>
                  <a:pt x="7468" y="15844"/>
                  <a:pt x="7500" y="15844"/>
                </a:cubicBezTo>
                <a:cubicBezTo>
                  <a:pt x="7593" y="15844"/>
                  <a:pt x="7656" y="15875"/>
                  <a:pt x="7718" y="15906"/>
                </a:cubicBezTo>
                <a:cubicBezTo>
                  <a:pt x="7781" y="15937"/>
                  <a:pt x="7875" y="15969"/>
                  <a:pt x="7937" y="16000"/>
                </a:cubicBezTo>
                <a:cubicBezTo>
                  <a:pt x="7937" y="16000"/>
                  <a:pt x="7937" y="16000"/>
                  <a:pt x="7937" y="16000"/>
                </a:cubicBezTo>
                <a:cubicBezTo>
                  <a:pt x="8000" y="16031"/>
                  <a:pt x="8062" y="16062"/>
                  <a:pt x="8125" y="16094"/>
                </a:cubicBezTo>
                <a:cubicBezTo>
                  <a:pt x="8125" y="16125"/>
                  <a:pt x="8156" y="16125"/>
                  <a:pt x="8156" y="16125"/>
                </a:cubicBezTo>
                <a:cubicBezTo>
                  <a:pt x="8187" y="16125"/>
                  <a:pt x="8218" y="16156"/>
                  <a:pt x="8218" y="16156"/>
                </a:cubicBezTo>
                <a:close/>
                <a:moveTo>
                  <a:pt x="8312" y="16156"/>
                </a:moveTo>
                <a:cubicBezTo>
                  <a:pt x="8250" y="16125"/>
                  <a:pt x="8218" y="16062"/>
                  <a:pt x="8125" y="16062"/>
                </a:cubicBezTo>
                <a:cubicBezTo>
                  <a:pt x="8093" y="16031"/>
                  <a:pt x="8031" y="15969"/>
                  <a:pt x="7937" y="16000"/>
                </a:cubicBezTo>
                <a:cubicBezTo>
                  <a:pt x="7937" y="15969"/>
                  <a:pt x="7906" y="15969"/>
                  <a:pt x="7906" y="15969"/>
                </a:cubicBezTo>
                <a:cubicBezTo>
                  <a:pt x="7843" y="15906"/>
                  <a:pt x="7781" y="15906"/>
                  <a:pt x="7718" y="15875"/>
                </a:cubicBezTo>
                <a:cubicBezTo>
                  <a:pt x="7593" y="15812"/>
                  <a:pt x="7500" y="15781"/>
                  <a:pt x="7406" y="15750"/>
                </a:cubicBezTo>
                <a:cubicBezTo>
                  <a:pt x="7250" y="15719"/>
                  <a:pt x="7125" y="15656"/>
                  <a:pt x="6968" y="15594"/>
                </a:cubicBezTo>
                <a:cubicBezTo>
                  <a:pt x="6781" y="15531"/>
                  <a:pt x="6593" y="15406"/>
                  <a:pt x="6406" y="15344"/>
                </a:cubicBezTo>
                <a:cubicBezTo>
                  <a:pt x="6281" y="15312"/>
                  <a:pt x="6187" y="15250"/>
                  <a:pt x="6093" y="15219"/>
                </a:cubicBezTo>
                <a:cubicBezTo>
                  <a:pt x="5968" y="15187"/>
                  <a:pt x="5875" y="15187"/>
                  <a:pt x="5781" y="15125"/>
                </a:cubicBezTo>
                <a:cubicBezTo>
                  <a:pt x="5781" y="15125"/>
                  <a:pt x="5781" y="15125"/>
                  <a:pt x="5781" y="15094"/>
                </a:cubicBezTo>
                <a:cubicBezTo>
                  <a:pt x="5906" y="15094"/>
                  <a:pt x="6031" y="15156"/>
                  <a:pt x="6187" y="15187"/>
                </a:cubicBezTo>
                <a:cubicBezTo>
                  <a:pt x="6312" y="15250"/>
                  <a:pt x="6468" y="15312"/>
                  <a:pt x="6625" y="15375"/>
                </a:cubicBezTo>
                <a:cubicBezTo>
                  <a:pt x="6750" y="15437"/>
                  <a:pt x="6906" y="15500"/>
                  <a:pt x="7062" y="15562"/>
                </a:cubicBezTo>
                <a:cubicBezTo>
                  <a:pt x="7250" y="15625"/>
                  <a:pt x="7437" y="15687"/>
                  <a:pt x="7593" y="15750"/>
                </a:cubicBezTo>
                <a:cubicBezTo>
                  <a:pt x="7718" y="15812"/>
                  <a:pt x="7843" y="15844"/>
                  <a:pt x="7937" y="15906"/>
                </a:cubicBezTo>
                <a:cubicBezTo>
                  <a:pt x="8031" y="15937"/>
                  <a:pt x="8093" y="15969"/>
                  <a:pt x="8156" y="16031"/>
                </a:cubicBezTo>
                <a:cubicBezTo>
                  <a:pt x="8218" y="16062"/>
                  <a:pt x="8281" y="16062"/>
                  <a:pt x="8312" y="16094"/>
                </a:cubicBezTo>
                <a:cubicBezTo>
                  <a:pt x="8312" y="16125"/>
                  <a:pt x="8312" y="16125"/>
                  <a:pt x="8312" y="16156"/>
                </a:cubicBezTo>
                <a:close/>
                <a:moveTo>
                  <a:pt x="8250" y="15844"/>
                </a:moveTo>
                <a:cubicBezTo>
                  <a:pt x="8281" y="15875"/>
                  <a:pt x="8312" y="15875"/>
                  <a:pt x="8281" y="15937"/>
                </a:cubicBezTo>
                <a:cubicBezTo>
                  <a:pt x="8250" y="15937"/>
                  <a:pt x="8312" y="15969"/>
                  <a:pt x="8312" y="16000"/>
                </a:cubicBezTo>
                <a:cubicBezTo>
                  <a:pt x="8281" y="16031"/>
                  <a:pt x="8281" y="16000"/>
                  <a:pt x="8250" y="16000"/>
                </a:cubicBezTo>
                <a:cubicBezTo>
                  <a:pt x="8093" y="15906"/>
                  <a:pt x="7968" y="15844"/>
                  <a:pt x="7812" y="15781"/>
                </a:cubicBezTo>
                <a:cubicBezTo>
                  <a:pt x="7687" y="15719"/>
                  <a:pt x="7562" y="15656"/>
                  <a:pt x="7437" y="15625"/>
                </a:cubicBezTo>
                <a:cubicBezTo>
                  <a:pt x="7187" y="15531"/>
                  <a:pt x="6968" y="15437"/>
                  <a:pt x="6750" y="15344"/>
                </a:cubicBezTo>
                <a:cubicBezTo>
                  <a:pt x="6468" y="15250"/>
                  <a:pt x="6218" y="15156"/>
                  <a:pt x="5937" y="15062"/>
                </a:cubicBezTo>
                <a:cubicBezTo>
                  <a:pt x="5906" y="15062"/>
                  <a:pt x="5875" y="15062"/>
                  <a:pt x="5812" y="15031"/>
                </a:cubicBezTo>
                <a:cubicBezTo>
                  <a:pt x="5781" y="15031"/>
                  <a:pt x="5781" y="15000"/>
                  <a:pt x="5781" y="15000"/>
                </a:cubicBezTo>
                <a:cubicBezTo>
                  <a:pt x="5781" y="14969"/>
                  <a:pt x="5812" y="14969"/>
                  <a:pt x="5812" y="14969"/>
                </a:cubicBezTo>
                <a:cubicBezTo>
                  <a:pt x="6000" y="15031"/>
                  <a:pt x="6156" y="15062"/>
                  <a:pt x="6312" y="15125"/>
                </a:cubicBezTo>
                <a:cubicBezTo>
                  <a:pt x="6406" y="15187"/>
                  <a:pt x="6500" y="15187"/>
                  <a:pt x="6593" y="15219"/>
                </a:cubicBezTo>
                <a:cubicBezTo>
                  <a:pt x="6781" y="15312"/>
                  <a:pt x="6968" y="15375"/>
                  <a:pt x="7156" y="15469"/>
                </a:cubicBezTo>
                <a:cubicBezTo>
                  <a:pt x="7312" y="15500"/>
                  <a:pt x="7437" y="15562"/>
                  <a:pt x="7593" y="15625"/>
                </a:cubicBezTo>
                <a:cubicBezTo>
                  <a:pt x="7781" y="15687"/>
                  <a:pt x="7968" y="15781"/>
                  <a:pt x="8125" y="15875"/>
                </a:cubicBezTo>
                <a:cubicBezTo>
                  <a:pt x="8125" y="15875"/>
                  <a:pt x="8125" y="15875"/>
                  <a:pt x="8125" y="15875"/>
                </a:cubicBezTo>
                <a:cubicBezTo>
                  <a:pt x="8156" y="15875"/>
                  <a:pt x="8187" y="15937"/>
                  <a:pt x="8218" y="15906"/>
                </a:cubicBezTo>
                <a:cubicBezTo>
                  <a:pt x="8218" y="15875"/>
                  <a:pt x="8187" y="15844"/>
                  <a:pt x="8156" y="15844"/>
                </a:cubicBezTo>
                <a:cubicBezTo>
                  <a:pt x="8031" y="15781"/>
                  <a:pt x="7906" y="15687"/>
                  <a:pt x="7781" y="15656"/>
                </a:cubicBezTo>
                <a:cubicBezTo>
                  <a:pt x="7625" y="15594"/>
                  <a:pt x="7468" y="15531"/>
                  <a:pt x="7312" y="15469"/>
                </a:cubicBezTo>
                <a:cubicBezTo>
                  <a:pt x="7156" y="15406"/>
                  <a:pt x="6968" y="15344"/>
                  <a:pt x="6812" y="15281"/>
                </a:cubicBezTo>
                <a:cubicBezTo>
                  <a:pt x="6656" y="15187"/>
                  <a:pt x="6500" y="15156"/>
                  <a:pt x="6375" y="15062"/>
                </a:cubicBezTo>
                <a:cubicBezTo>
                  <a:pt x="6375" y="15062"/>
                  <a:pt x="6375" y="15062"/>
                  <a:pt x="6343" y="15062"/>
                </a:cubicBezTo>
                <a:cubicBezTo>
                  <a:pt x="6375" y="15031"/>
                  <a:pt x="6375" y="15031"/>
                  <a:pt x="6343" y="15031"/>
                </a:cubicBezTo>
                <a:cubicBezTo>
                  <a:pt x="6531" y="15062"/>
                  <a:pt x="6656" y="15156"/>
                  <a:pt x="6812" y="15219"/>
                </a:cubicBezTo>
                <a:cubicBezTo>
                  <a:pt x="7000" y="15281"/>
                  <a:pt x="7187" y="15375"/>
                  <a:pt x="7406" y="15437"/>
                </a:cubicBezTo>
                <a:cubicBezTo>
                  <a:pt x="7562" y="15500"/>
                  <a:pt x="7687" y="15562"/>
                  <a:pt x="7843" y="15625"/>
                </a:cubicBezTo>
                <a:cubicBezTo>
                  <a:pt x="8000" y="15687"/>
                  <a:pt x="8125" y="15750"/>
                  <a:pt x="8250" y="15844"/>
                </a:cubicBezTo>
                <a:close/>
                <a:moveTo>
                  <a:pt x="8156" y="15687"/>
                </a:moveTo>
                <a:cubicBezTo>
                  <a:pt x="8156" y="15719"/>
                  <a:pt x="8187" y="15719"/>
                  <a:pt x="8187" y="15750"/>
                </a:cubicBezTo>
                <a:cubicBezTo>
                  <a:pt x="8156" y="15750"/>
                  <a:pt x="8156" y="15719"/>
                  <a:pt x="8125" y="15719"/>
                </a:cubicBezTo>
                <a:cubicBezTo>
                  <a:pt x="8031" y="15656"/>
                  <a:pt x="7937" y="15594"/>
                  <a:pt x="7812" y="15531"/>
                </a:cubicBezTo>
                <a:cubicBezTo>
                  <a:pt x="7625" y="15469"/>
                  <a:pt x="7437" y="15375"/>
                  <a:pt x="7250" y="15312"/>
                </a:cubicBezTo>
                <a:cubicBezTo>
                  <a:pt x="7125" y="15281"/>
                  <a:pt x="7000" y="15219"/>
                  <a:pt x="6875" y="15156"/>
                </a:cubicBezTo>
                <a:cubicBezTo>
                  <a:pt x="6718" y="15094"/>
                  <a:pt x="6562" y="15062"/>
                  <a:pt x="6437" y="15000"/>
                </a:cubicBezTo>
                <a:cubicBezTo>
                  <a:pt x="6437" y="15000"/>
                  <a:pt x="6406" y="15000"/>
                  <a:pt x="6406" y="15000"/>
                </a:cubicBezTo>
                <a:cubicBezTo>
                  <a:pt x="6406" y="14969"/>
                  <a:pt x="6406" y="14969"/>
                  <a:pt x="6406" y="14969"/>
                </a:cubicBezTo>
                <a:cubicBezTo>
                  <a:pt x="6406" y="14969"/>
                  <a:pt x="6406" y="14969"/>
                  <a:pt x="6406" y="14969"/>
                </a:cubicBezTo>
                <a:cubicBezTo>
                  <a:pt x="6406" y="14906"/>
                  <a:pt x="6468" y="14937"/>
                  <a:pt x="6500" y="14969"/>
                </a:cubicBezTo>
                <a:cubicBezTo>
                  <a:pt x="6656" y="15031"/>
                  <a:pt x="6843" y="15094"/>
                  <a:pt x="7000" y="15156"/>
                </a:cubicBezTo>
                <a:cubicBezTo>
                  <a:pt x="7250" y="15250"/>
                  <a:pt x="7468" y="15344"/>
                  <a:pt x="7687" y="15437"/>
                </a:cubicBezTo>
                <a:cubicBezTo>
                  <a:pt x="7875" y="15500"/>
                  <a:pt x="8031" y="15562"/>
                  <a:pt x="8156" y="15687"/>
                </a:cubicBezTo>
                <a:close/>
                <a:moveTo>
                  <a:pt x="7937" y="15500"/>
                </a:moveTo>
                <a:cubicBezTo>
                  <a:pt x="7906" y="15469"/>
                  <a:pt x="7875" y="15469"/>
                  <a:pt x="7843" y="15437"/>
                </a:cubicBezTo>
                <a:cubicBezTo>
                  <a:pt x="7781" y="15437"/>
                  <a:pt x="7718" y="15375"/>
                  <a:pt x="7656" y="15344"/>
                </a:cubicBezTo>
                <a:cubicBezTo>
                  <a:pt x="7625" y="15344"/>
                  <a:pt x="7593" y="15344"/>
                  <a:pt x="7625" y="15312"/>
                </a:cubicBezTo>
                <a:cubicBezTo>
                  <a:pt x="7625" y="15281"/>
                  <a:pt x="7656" y="15312"/>
                  <a:pt x="7656" y="15312"/>
                </a:cubicBezTo>
                <a:cubicBezTo>
                  <a:pt x="7718" y="15344"/>
                  <a:pt x="7812" y="15375"/>
                  <a:pt x="7875" y="15406"/>
                </a:cubicBezTo>
                <a:cubicBezTo>
                  <a:pt x="7875" y="15406"/>
                  <a:pt x="7875" y="15437"/>
                  <a:pt x="7843" y="15437"/>
                </a:cubicBezTo>
                <a:cubicBezTo>
                  <a:pt x="7875" y="15469"/>
                  <a:pt x="7906" y="15469"/>
                  <a:pt x="7937" y="15500"/>
                </a:cubicBezTo>
                <a:close/>
                <a:moveTo>
                  <a:pt x="7937" y="15344"/>
                </a:moveTo>
                <a:cubicBezTo>
                  <a:pt x="7968" y="15344"/>
                  <a:pt x="8000" y="15375"/>
                  <a:pt x="7968" y="15375"/>
                </a:cubicBezTo>
                <a:cubicBezTo>
                  <a:pt x="7968" y="15406"/>
                  <a:pt x="7937" y="15406"/>
                  <a:pt x="7937" y="15375"/>
                </a:cubicBezTo>
                <a:cubicBezTo>
                  <a:pt x="7750" y="15250"/>
                  <a:pt x="7531" y="15187"/>
                  <a:pt x="7343" y="15094"/>
                </a:cubicBezTo>
                <a:cubicBezTo>
                  <a:pt x="7281" y="15062"/>
                  <a:pt x="7187" y="15094"/>
                  <a:pt x="7125" y="15031"/>
                </a:cubicBezTo>
                <a:cubicBezTo>
                  <a:pt x="7281" y="15031"/>
                  <a:pt x="7375" y="15062"/>
                  <a:pt x="7500" y="15125"/>
                </a:cubicBezTo>
                <a:cubicBezTo>
                  <a:pt x="7562" y="15156"/>
                  <a:pt x="7656" y="15187"/>
                  <a:pt x="7718" y="15219"/>
                </a:cubicBezTo>
                <a:cubicBezTo>
                  <a:pt x="7812" y="15250"/>
                  <a:pt x="7875" y="15281"/>
                  <a:pt x="7937" y="15344"/>
                </a:cubicBezTo>
                <a:close/>
                <a:moveTo>
                  <a:pt x="8312" y="14906"/>
                </a:moveTo>
                <a:cubicBezTo>
                  <a:pt x="8312" y="14906"/>
                  <a:pt x="8312" y="14906"/>
                  <a:pt x="8312" y="14906"/>
                </a:cubicBezTo>
                <a:cubicBezTo>
                  <a:pt x="8312" y="14906"/>
                  <a:pt x="8312" y="14906"/>
                  <a:pt x="8312" y="14906"/>
                </a:cubicBezTo>
                <a:cubicBezTo>
                  <a:pt x="8125" y="14906"/>
                  <a:pt x="7875" y="14812"/>
                  <a:pt x="7843" y="14750"/>
                </a:cubicBezTo>
                <a:cubicBezTo>
                  <a:pt x="8000" y="14812"/>
                  <a:pt x="8156" y="14812"/>
                  <a:pt x="8312" y="14906"/>
                </a:cubicBezTo>
                <a:close/>
                <a:moveTo>
                  <a:pt x="7875" y="15187"/>
                </a:moveTo>
                <a:cubicBezTo>
                  <a:pt x="7906" y="15219"/>
                  <a:pt x="7906" y="15219"/>
                  <a:pt x="7906" y="15250"/>
                </a:cubicBezTo>
                <a:cubicBezTo>
                  <a:pt x="7906" y="15250"/>
                  <a:pt x="7906" y="15250"/>
                  <a:pt x="7937" y="15250"/>
                </a:cubicBezTo>
                <a:cubicBezTo>
                  <a:pt x="7937" y="15250"/>
                  <a:pt x="7937" y="15250"/>
                  <a:pt x="7906" y="15250"/>
                </a:cubicBezTo>
                <a:cubicBezTo>
                  <a:pt x="7906" y="15250"/>
                  <a:pt x="7906" y="15250"/>
                  <a:pt x="7906" y="15250"/>
                </a:cubicBezTo>
                <a:cubicBezTo>
                  <a:pt x="7843" y="15219"/>
                  <a:pt x="7781" y="15187"/>
                  <a:pt x="7718" y="15156"/>
                </a:cubicBezTo>
                <a:cubicBezTo>
                  <a:pt x="7625" y="15094"/>
                  <a:pt x="7500" y="15062"/>
                  <a:pt x="7406" y="15031"/>
                </a:cubicBezTo>
                <a:cubicBezTo>
                  <a:pt x="7375" y="15000"/>
                  <a:pt x="7343" y="15000"/>
                  <a:pt x="7375" y="15000"/>
                </a:cubicBezTo>
                <a:cubicBezTo>
                  <a:pt x="7375" y="14969"/>
                  <a:pt x="7406" y="14969"/>
                  <a:pt x="7406" y="14969"/>
                </a:cubicBezTo>
                <a:cubicBezTo>
                  <a:pt x="7562" y="15031"/>
                  <a:pt x="7750" y="15125"/>
                  <a:pt x="7875" y="15187"/>
                </a:cubicBezTo>
                <a:close/>
                <a:moveTo>
                  <a:pt x="8781" y="14187"/>
                </a:moveTo>
                <a:cubicBezTo>
                  <a:pt x="8812" y="14187"/>
                  <a:pt x="8812" y="14187"/>
                  <a:pt x="8843" y="14219"/>
                </a:cubicBezTo>
                <a:cubicBezTo>
                  <a:pt x="8812" y="14219"/>
                  <a:pt x="8812" y="14219"/>
                  <a:pt x="8812" y="14250"/>
                </a:cubicBezTo>
                <a:cubicBezTo>
                  <a:pt x="8812" y="14219"/>
                  <a:pt x="8781" y="14219"/>
                  <a:pt x="8781" y="14250"/>
                </a:cubicBezTo>
                <a:cubicBezTo>
                  <a:pt x="8781" y="14250"/>
                  <a:pt x="8812" y="14250"/>
                  <a:pt x="8812" y="14250"/>
                </a:cubicBezTo>
                <a:cubicBezTo>
                  <a:pt x="8812" y="14281"/>
                  <a:pt x="8843" y="14281"/>
                  <a:pt x="8843" y="14312"/>
                </a:cubicBezTo>
                <a:cubicBezTo>
                  <a:pt x="8812" y="14312"/>
                  <a:pt x="8750" y="14312"/>
                  <a:pt x="8718" y="14344"/>
                </a:cubicBezTo>
                <a:cubicBezTo>
                  <a:pt x="8718" y="14344"/>
                  <a:pt x="8718" y="14344"/>
                  <a:pt x="8718" y="14344"/>
                </a:cubicBezTo>
                <a:cubicBezTo>
                  <a:pt x="8656" y="14312"/>
                  <a:pt x="8562" y="14375"/>
                  <a:pt x="8468" y="14375"/>
                </a:cubicBezTo>
                <a:cubicBezTo>
                  <a:pt x="8500" y="14375"/>
                  <a:pt x="8500" y="14375"/>
                  <a:pt x="8531" y="14375"/>
                </a:cubicBezTo>
                <a:cubicBezTo>
                  <a:pt x="8593" y="14375"/>
                  <a:pt x="8656" y="14375"/>
                  <a:pt x="8718" y="14344"/>
                </a:cubicBezTo>
                <a:cubicBezTo>
                  <a:pt x="8781" y="14344"/>
                  <a:pt x="8843" y="14344"/>
                  <a:pt x="8875" y="14344"/>
                </a:cubicBezTo>
                <a:cubicBezTo>
                  <a:pt x="8906" y="14469"/>
                  <a:pt x="8812" y="14406"/>
                  <a:pt x="8750" y="14437"/>
                </a:cubicBezTo>
                <a:cubicBezTo>
                  <a:pt x="8843" y="14437"/>
                  <a:pt x="8875" y="14437"/>
                  <a:pt x="8937" y="14437"/>
                </a:cubicBezTo>
                <a:cubicBezTo>
                  <a:pt x="9000" y="14437"/>
                  <a:pt x="9000" y="14469"/>
                  <a:pt x="9000" y="14500"/>
                </a:cubicBezTo>
                <a:cubicBezTo>
                  <a:pt x="8968" y="14531"/>
                  <a:pt x="8906" y="14500"/>
                  <a:pt x="8843" y="14531"/>
                </a:cubicBezTo>
                <a:cubicBezTo>
                  <a:pt x="8812" y="14531"/>
                  <a:pt x="8781" y="14531"/>
                  <a:pt x="8718" y="14531"/>
                </a:cubicBezTo>
                <a:cubicBezTo>
                  <a:pt x="8656" y="14531"/>
                  <a:pt x="8593" y="14594"/>
                  <a:pt x="8500" y="14562"/>
                </a:cubicBezTo>
                <a:cubicBezTo>
                  <a:pt x="8406" y="14500"/>
                  <a:pt x="8312" y="14500"/>
                  <a:pt x="8187" y="14500"/>
                </a:cubicBezTo>
                <a:cubicBezTo>
                  <a:pt x="8187" y="14500"/>
                  <a:pt x="8156" y="14500"/>
                  <a:pt x="8156" y="14500"/>
                </a:cubicBezTo>
                <a:cubicBezTo>
                  <a:pt x="8031" y="14437"/>
                  <a:pt x="7906" y="14406"/>
                  <a:pt x="7781" y="14375"/>
                </a:cubicBezTo>
                <a:cubicBezTo>
                  <a:pt x="7750" y="14375"/>
                  <a:pt x="7687" y="14344"/>
                  <a:pt x="7656" y="14312"/>
                </a:cubicBezTo>
                <a:cubicBezTo>
                  <a:pt x="7812" y="14375"/>
                  <a:pt x="8000" y="14344"/>
                  <a:pt x="8125" y="14437"/>
                </a:cubicBezTo>
                <a:cubicBezTo>
                  <a:pt x="8125" y="14469"/>
                  <a:pt x="8156" y="14469"/>
                  <a:pt x="8156" y="14437"/>
                </a:cubicBezTo>
                <a:cubicBezTo>
                  <a:pt x="8187" y="14437"/>
                  <a:pt x="8156" y="14406"/>
                  <a:pt x="8156" y="14406"/>
                </a:cubicBezTo>
                <a:cubicBezTo>
                  <a:pt x="8125" y="14375"/>
                  <a:pt x="8062" y="14344"/>
                  <a:pt x="8031" y="14344"/>
                </a:cubicBezTo>
                <a:cubicBezTo>
                  <a:pt x="7937" y="14312"/>
                  <a:pt x="7843" y="14312"/>
                  <a:pt x="7781" y="14281"/>
                </a:cubicBezTo>
                <a:cubicBezTo>
                  <a:pt x="7718" y="14250"/>
                  <a:pt x="7687" y="14250"/>
                  <a:pt x="7656" y="14219"/>
                </a:cubicBezTo>
                <a:cubicBezTo>
                  <a:pt x="7656" y="14219"/>
                  <a:pt x="7625" y="14219"/>
                  <a:pt x="7625" y="14187"/>
                </a:cubicBezTo>
                <a:cubicBezTo>
                  <a:pt x="7625" y="14187"/>
                  <a:pt x="7625" y="14187"/>
                  <a:pt x="7625" y="14187"/>
                </a:cubicBezTo>
                <a:cubicBezTo>
                  <a:pt x="7656" y="14187"/>
                  <a:pt x="7656" y="14187"/>
                  <a:pt x="7656" y="14219"/>
                </a:cubicBezTo>
                <a:cubicBezTo>
                  <a:pt x="7812" y="14250"/>
                  <a:pt x="7968" y="14250"/>
                  <a:pt x="8125" y="14344"/>
                </a:cubicBezTo>
                <a:cubicBezTo>
                  <a:pt x="8187" y="14375"/>
                  <a:pt x="8281" y="14344"/>
                  <a:pt x="8343" y="14375"/>
                </a:cubicBezTo>
                <a:cubicBezTo>
                  <a:pt x="8406" y="14406"/>
                  <a:pt x="8468" y="14406"/>
                  <a:pt x="8531" y="14375"/>
                </a:cubicBezTo>
                <a:cubicBezTo>
                  <a:pt x="8500" y="14375"/>
                  <a:pt x="8500" y="14375"/>
                  <a:pt x="8468" y="14375"/>
                </a:cubicBezTo>
                <a:cubicBezTo>
                  <a:pt x="8375" y="14344"/>
                  <a:pt x="8281" y="14312"/>
                  <a:pt x="8187" y="14312"/>
                </a:cubicBezTo>
                <a:cubicBezTo>
                  <a:pt x="8125" y="14344"/>
                  <a:pt x="8093" y="14281"/>
                  <a:pt x="8031" y="14250"/>
                </a:cubicBezTo>
                <a:cubicBezTo>
                  <a:pt x="7937" y="14219"/>
                  <a:pt x="7875" y="14219"/>
                  <a:pt x="7781" y="14187"/>
                </a:cubicBezTo>
                <a:cubicBezTo>
                  <a:pt x="7718" y="14187"/>
                  <a:pt x="7687" y="14156"/>
                  <a:pt x="7656" y="14125"/>
                </a:cubicBezTo>
                <a:cubicBezTo>
                  <a:pt x="7937" y="14156"/>
                  <a:pt x="8156" y="14281"/>
                  <a:pt x="8406" y="14281"/>
                </a:cubicBezTo>
                <a:cubicBezTo>
                  <a:pt x="8375" y="14250"/>
                  <a:pt x="8312" y="14250"/>
                  <a:pt x="8281" y="14250"/>
                </a:cubicBezTo>
                <a:cubicBezTo>
                  <a:pt x="8218" y="14219"/>
                  <a:pt x="8187" y="14219"/>
                  <a:pt x="8156" y="14219"/>
                </a:cubicBezTo>
                <a:cubicBezTo>
                  <a:pt x="8156" y="14219"/>
                  <a:pt x="8125" y="14219"/>
                  <a:pt x="8125" y="14187"/>
                </a:cubicBezTo>
                <a:cubicBezTo>
                  <a:pt x="8125" y="14187"/>
                  <a:pt x="8156" y="14187"/>
                  <a:pt x="8156" y="14187"/>
                </a:cubicBezTo>
                <a:cubicBezTo>
                  <a:pt x="8250" y="14156"/>
                  <a:pt x="8343" y="14219"/>
                  <a:pt x="8406" y="14187"/>
                </a:cubicBezTo>
                <a:cubicBezTo>
                  <a:pt x="8406" y="14187"/>
                  <a:pt x="8406" y="14187"/>
                  <a:pt x="8406" y="14187"/>
                </a:cubicBezTo>
                <a:cubicBezTo>
                  <a:pt x="8406" y="14187"/>
                  <a:pt x="8406" y="14187"/>
                  <a:pt x="8406" y="14187"/>
                </a:cubicBezTo>
                <a:cubicBezTo>
                  <a:pt x="8531" y="14187"/>
                  <a:pt x="8656" y="14156"/>
                  <a:pt x="8781" y="14187"/>
                </a:cubicBezTo>
                <a:close/>
                <a:moveTo>
                  <a:pt x="8843" y="14250"/>
                </a:moveTo>
                <a:cubicBezTo>
                  <a:pt x="8843" y="14250"/>
                  <a:pt x="8812" y="14250"/>
                  <a:pt x="8812" y="14250"/>
                </a:cubicBezTo>
                <a:cubicBezTo>
                  <a:pt x="8812" y="14250"/>
                  <a:pt x="8812" y="14250"/>
                  <a:pt x="8812" y="14250"/>
                </a:cubicBezTo>
                <a:cubicBezTo>
                  <a:pt x="8812" y="14250"/>
                  <a:pt x="8843" y="14250"/>
                  <a:pt x="8843" y="14250"/>
                </a:cubicBezTo>
                <a:close/>
                <a:moveTo>
                  <a:pt x="7656" y="14000"/>
                </a:moveTo>
                <a:cubicBezTo>
                  <a:pt x="7812" y="14062"/>
                  <a:pt x="7968" y="14062"/>
                  <a:pt x="8125" y="14156"/>
                </a:cubicBezTo>
                <a:cubicBezTo>
                  <a:pt x="8062" y="14187"/>
                  <a:pt x="7687" y="14062"/>
                  <a:pt x="7656" y="14000"/>
                </a:cubicBezTo>
                <a:close/>
                <a:moveTo>
                  <a:pt x="8687" y="13937"/>
                </a:moveTo>
                <a:cubicBezTo>
                  <a:pt x="8687" y="13937"/>
                  <a:pt x="8687" y="13937"/>
                  <a:pt x="8687" y="13937"/>
                </a:cubicBezTo>
                <a:cubicBezTo>
                  <a:pt x="8687" y="13937"/>
                  <a:pt x="8687" y="13937"/>
                  <a:pt x="8687" y="13937"/>
                </a:cubicBezTo>
                <a:cubicBezTo>
                  <a:pt x="8656" y="13937"/>
                  <a:pt x="8656" y="13937"/>
                  <a:pt x="8656" y="13937"/>
                </a:cubicBezTo>
                <a:cubicBezTo>
                  <a:pt x="8656" y="13937"/>
                  <a:pt x="8656" y="13937"/>
                  <a:pt x="8687" y="13937"/>
                </a:cubicBezTo>
                <a:close/>
                <a:moveTo>
                  <a:pt x="8250" y="14000"/>
                </a:moveTo>
                <a:cubicBezTo>
                  <a:pt x="8281" y="14000"/>
                  <a:pt x="8312" y="14031"/>
                  <a:pt x="8343" y="14000"/>
                </a:cubicBezTo>
                <a:cubicBezTo>
                  <a:pt x="8468" y="13969"/>
                  <a:pt x="8562" y="14000"/>
                  <a:pt x="8656" y="14000"/>
                </a:cubicBezTo>
                <a:cubicBezTo>
                  <a:pt x="8687" y="14000"/>
                  <a:pt x="8687" y="14000"/>
                  <a:pt x="8687" y="14031"/>
                </a:cubicBezTo>
                <a:cubicBezTo>
                  <a:pt x="8625" y="14062"/>
                  <a:pt x="8562" y="14031"/>
                  <a:pt x="8531" y="14062"/>
                </a:cubicBezTo>
                <a:cubicBezTo>
                  <a:pt x="8531" y="14062"/>
                  <a:pt x="8531" y="14062"/>
                  <a:pt x="8531" y="14062"/>
                </a:cubicBezTo>
                <a:cubicBezTo>
                  <a:pt x="8406" y="14094"/>
                  <a:pt x="8281" y="14031"/>
                  <a:pt x="8156" y="14031"/>
                </a:cubicBezTo>
                <a:cubicBezTo>
                  <a:pt x="8125" y="14031"/>
                  <a:pt x="8125" y="14031"/>
                  <a:pt x="8093" y="14000"/>
                </a:cubicBezTo>
                <a:cubicBezTo>
                  <a:pt x="8156" y="14000"/>
                  <a:pt x="8187" y="14000"/>
                  <a:pt x="8250" y="14000"/>
                </a:cubicBezTo>
                <a:close/>
                <a:moveTo>
                  <a:pt x="8187" y="14094"/>
                </a:moveTo>
                <a:cubicBezTo>
                  <a:pt x="8281" y="14094"/>
                  <a:pt x="8406" y="14094"/>
                  <a:pt x="8531" y="14062"/>
                </a:cubicBezTo>
                <a:cubicBezTo>
                  <a:pt x="8593" y="14062"/>
                  <a:pt x="8656" y="14094"/>
                  <a:pt x="8718" y="14125"/>
                </a:cubicBezTo>
                <a:cubicBezTo>
                  <a:pt x="8625" y="14156"/>
                  <a:pt x="8500" y="14156"/>
                  <a:pt x="8406" y="14156"/>
                </a:cubicBezTo>
                <a:cubicBezTo>
                  <a:pt x="8343" y="14156"/>
                  <a:pt x="8250" y="14156"/>
                  <a:pt x="8187" y="14125"/>
                </a:cubicBezTo>
                <a:cubicBezTo>
                  <a:pt x="8125" y="14125"/>
                  <a:pt x="8093" y="14094"/>
                  <a:pt x="8062" y="14094"/>
                </a:cubicBezTo>
                <a:cubicBezTo>
                  <a:pt x="7937" y="14000"/>
                  <a:pt x="7781" y="14031"/>
                  <a:pt x="7656" y="13937"/>
                </a:cubicBezTo>
                <a:cubicBezTo>
                  <a:pt x="7625" y="13937"/>
                  <a:pt x="7625" y="13937"/>
                  <a:pt x="7625" y="13906"/>
                </a:cubicBezTo>
                <a:cubicBezTo>
                  <a:pt x="7781" y="13969"/>
                  <a:pt x="7937" y="13969"/>
                  <a:pt x="8093" y="14062"/>
                </a:cubicBezTo>
                <a:cubicBezTo>
                  <a:pt x="8125" y="14062"/>
                  <a:pt x="8156" y="14062"/>
                  <a:pt x="8187" y="14094"/>
                </a:cubicBezTo>
                <a:close/>
                <a:moveTo>
                  <a:pt x="8062" y="13969"/>
                </a:moveTo>
                <a:cubicBezTo>
                  <a:pt x="7937" y="13906"/>
                  <a:pt x="7781" y="13937"/>
                  <a:pt x="7625" y="13844"/>
                </a:cubicBezTo>
                <a:cubicBezTo>
                  <a:pt x="7750" y="13812"/>
                  <a:pt x="8000" y="13906"/>
                  <a:pt x="8062" y="13969"/>
                </a:cubicBezTo>
                <a:close/>
                <a:moveTo>
                  <a:pt x="7687" y="13250"/>
                </a:moveTo>
                <a:cubicBezTo>
                  <a:pt x="7718" y="13250"/>
                  <a:pt x="7718" y="13250"/>
                  <a:pt x="7718" y="13219"/>
                </a:cubicBezTo>
                <a:cubicBezTo>
                  <a:pt x="7718" y="13219"/>
                  <a:pt x="7718" y="13187"/>
                  <a:pt x="7687" y="13187"/>
                </a:cubicBezTo>
                <a:cubicBezTo>
                  <a:pt x="7718" y="13187"/>
                  <a:pt x="7718" y="13219"/>
                  <a:pt x="7718" y="13219"/>
                </a:cubicBezTo>
                <a:cubicBezTo>
                  <a:pt x="7718" y="13250"/>
                  <a:pt x="7718" y="13250"/>
                  <a:pt x="7687" y="13250"/>
                </a:cubicBezTo>
                <a:close/>
                <a:moveTo>
                  <a:pt x="7718" y="13281"/>
                </a:moveTo>
                <a:cubicBezTo>
                  <a:pt x="7687" y="13281"/>
                  <a:pt x="7687" y="13281"/>
                  <a:pt x="7687" y="13281"/>
                </a:cubicBezTo>
                <a:cubicBezTo>
                  <a:pt x="7687" y="13281"/>
                  <a:pt x="7687" y="13281"/>
                  <a:pt x="7687" y="13281"/>
                </a:cubicBezTo>
                <a:cubicBezTo>
                  <a:pt x="7687" y="13281"/>
                  <a:pt x="7687" y="13281"/>
                  <a:pt x="7687" y="13281"/>
                </a:cubicBezTo>
                <a:cubicBezTo>
                  <a:pt x="7687" y="13281"/>
                  <a:pt x="7687" y="13281"/>
                  <a:pt x="7718" y="13281"/>
                </a:cubicBezTo>
                <a:close/>
                <a:moveTo>
                  <a:pt x="7656" y="10812"/>
                </a:moveTo>
                <a:cubicBezTo>
                  <a:pt x="7687" y="10812"/>
                  <a:pt x="7718" y="10844"/>
                  <a:pt x="7750" y="10875"/>
                </a:cubicBezTo>
                <a:cubicBezTo>
                  <a:pt x="7750" y="10875"/>
                  <a:pt x="7750" y="10875"/>
                  <a:pt x="7750" y="10875"/>
                </a:cubicBezTo>
                <a:cubicBezTo>
                  <a:pt x="7718" y="10844"/>
                  <a:pt x="7687" y="10812"/>
                  <a:pt x="7656" y="10812"/>
                </a:cubicBezTo>
                <a:close/>
                <a:moveTo>
                  <a:pt x="7812" y="8406"/>
                </a:moveTo>
                <a:cubicBezTo>
                  <a:pt x="7812" y="8406"/>
                  <a:pt x="7812" y="8406"/>
                  <a:pt x="7781" y="8406"/>
                </a:cubicBezTo>
                <a:cubicBezTo>
                  <a:pt x="7812" y="8406"/>
                  <a:pt x="7812" y="8406"/>
                  <a:pt x="7812" y="8406"/>
                </a:cubicBezTo>
                <a:cubicBezTo>
                  <a:pt x="7812" y="8375"/>
                  <a:pt x="7843" y="8375"/>
                  <a:pt x="7843" y="8344"/>
                </a:cubicBezTo>
                <a:cubicBezTo>
                  <a:pt x="7843" y="8375"/>
                  <a:pt x="7812" y="8375"/>
                  <a:pt x="7812" y="8406"/>
                </a:cubicBezTo>
                <a:close/>
                <a:moveTo>
                  <a:pt x="7843" y="8750"/>
                </a:moveTo>
                <a:cubicBezTo>
                  <a:pt x="7843" y="8750"/>
                  <a:pt x="7843" y="8750"/>
                  <a:pt x="7843" y="8750"/>
                </a:cubicBezTo>
                <a:cubicBezTo>
                  <a:pt x="7843" y="8750"/>
                  <a:pt x="7843" y="8750"/>
                  <a:pt x="7812" y="8750"/>
                </a:cubicBezTo>
                <a:cubicBezTo>
                  <a:pt x="7843" y="8750"/>
                  <a:pt x="7843" y="8750"/>
                  <a:pt x="7843" y="8750"/>
                </a:cubicBezTo>
                <a:close/>
                <a:moveTo>
                  <a:pt x="7906" y="8594"/>
                </a:moveTo>
                <a:cubicBezTo>
                  <a:pt x="7906" y="8562"/>
                  <a:pt x="7937" y="8531"/>
                  <a:pt x="7937" y="8531"/>
                </a:cubicBezTo>
                <a:cubicBezTo>
                  <a:pt x="7937" y="8531"/>
                  <a:pt x="7937" y="8531"/>
                  <a:pt x="7937" y="8531"/>
                </a:cubicBezTo>
                <a:cubicBezTo>
                  <a:pt x="7937" y="8531"/>
                  <a:pt x="7937" y="8531"/>
                  <a:pt x="7937" y="8531"/>
                </a:cubicBezTo>
                <a:cubicBezTo>
                  <a:pt x="7937" y="8531"/>
                  <a:pt x="7937" y="8531"/>
                  <a:pt x="7937" y="8531"/>
                </a:cubicBezTo>
                <a:cubicBezTo>
                  <a:pt x="7937" y="8531"/>
                  <a:pt x="7906" y="8562"/>
                  <a:pt x="7906" y="8594"/>
                </a:cubicBezTo>
                <a:cubicBezTo>
                  <a:pt x="7875" y="8594"/>
                  <a:pt x="7843" y="8594"/>
                  <a:pt x="7843" y="8625"/>
                </a:cubicBezTo>
                <a:cubicBezTo>
                  <a:pt x="7843" y="8594"/>
                  <a:pt x="7875" y="8594"/>
                  <a:pt x="7906" y="8594"/>
                </a:cubicBezTo>
                <a:close/>
                <a:moveTo>
                  <a:pt x="7781" y="8312"/>
                </a:moveTo>
                <a:cubicBezTo>
                  <a:pt x="7781" y="8312"/>
                  <a:pt x="7781" y="8312"/>
                  <a:pt x="7781" y="8312"/>
                </a:cubicBezTo>
                <a:cubicBezTo>
                  <a:pt x="7781" y="8312"/>
                  <a:pt x="7781" y="8312"/>
                  <a:pt x="7781" y="8344"/>
                </a:cubicBezTo>
                <a:cubicBezTo>
                  <a:pt x="7781" y="8312"/>
                  <a:pt x="7781" y="8312"/>
                  <a:pt x="7781" y="8312"/>
                </a:cubicBezTo>
                <a:cubicBezTo>
                  <a:pt x="7812" y="8281"/>
                  <a:pt x="7812" y="8250"/>
                  <a:pt x="7843" y="8219"/>
                </a:cubicBezTo>
                <a:cubicBezTo>
                  <a:pt x="7812" y="8250"/>
                  <a:pt x="7812" y="8281"/>
                  <a:pt x="7781" y="8312"/>
                </a:cubicBezTo>
                <a:close/>
                <a:moveTo>
                  <a:pt x="7781" y="11219"/>
                </a:moveTo>
                <a:cubicBezTo>
                  <a:pt x="7781" y="11219"/>
                  <a:pt x="7781" y="11219"/>
                  <a:pt x="7781" y="11219"/>
                </a:cubicBezTo>
                <a:cubicBezTo>
                  <a:pt x="7781" y="11219"/>
                  <a:pt x="7781" y="11219"/>
                  <a:pt x="7781" y="11219"/>
                </a:cubicBezTo>
                <a:cubicBezTo>
                  <a:pt x="7781" y="11219"/>
                  <a:pt x="7812" y="11219"/>
                  <a:pt x="7812" y="11219"/>
                </a:cubicBezTo>
                <a:cubicBezTo>
                  <a:pt x="7812" y="11219"/>
                  <a:pt x="7781" y="11219"/>
                  <a:pt x="7781" y="11219"/>
                </a:cubicBezTo>
                <a:cubicBezTo>
                  <a:pt x="7812" y="11312"/>
                  <a:pt x="7843" y="11406"/>
                  <a:pt x="7906" y="11500"/>
                </a:cubicBezTo>
                <a:cubicBezTo>
                  <a:pt x="7843" y="11406"/>
                  <a:pt x="7812" y="11312"/>
                  <a:pt x="7781" y="11219"/>
                </a:cubicBezTo>
                <a:close/>
                <a:moveTo>
                  <a:pt x="7812" y="12937"/>
                </a:moveTo>
                <a:cubicBezTo>
                  <a:pt x="7812" y="12937"/>
                  <a:pt x="7812" y="12937"/>
                  <a:pt x="7812" y="12937"/>
                </a:cubicBezTo>
                <a:cubicBezTo>
                  <a:pt x="7812" y="12937"/>
                  <a:pt x="7812" y="12937"/>
                  <a:pt x="7812" y="12969"/>
                </a:cubicBezTo>
                <a:cubicBezTo>
                  <a:pt x="7812" y="12937"/>
                  <a:pt x="7812" y="12937"/>
                  <a:pt x="7812" y="12937"/>
                </a:cubicBezTo>
                <a:close/>
                <a:moveTo>
                  <a:pt x="7812" y="13406"/>
                </a:moveTo>
                <a:cubicBezTo>
                  <a:pt x="7812" y="13406"/>
                  <a:pt x="7812" y="13406"/>
                  <a:pt x="7843" y="13406"/>
                </a:cubicBezTo>
                <a:cubicBezTo>
                  <a:pt x="7875" y="13437"/>
                  <a:pt x="7937" y="13437"/>
                  <a:pt x="7968" y="13500"/>
                </a:cubicBezTo>
                <a:cubicBezTo>
                  <a:pt x="7906" y="13500"/>
                  <a:pt x="7875" y="13469"/>
                  <a:pt x="7812" y="13469"/>
                </a:cubicBezTo>
                <a:cubicBezTo>
                  <a:pt x="7812" y="13469"/>
                  <a:pt x="7781" y="13437"/>
                  <a:pt x="7812" y="13406"/>
                </a:cubicBezTo>
                <a:close/>
                <a:moveTo>
                  <a:pt x="8406" y="13500"/>
                </a:moveTo>
                <a:cubicBezTo>
                  <a:pt x="8437" y="13531"/>
                  <a:pt x="8406" y="13531"/>
                  <a:pt x="8375" y="13531"/>
                </a:cubicBezTo>
                <a:cubicBezTo>
                  <a:pt x="8406" y="13562"/>
                  <a:pt x="8437" y="13562"/>
                  <a:pt x="8468" y="13594"/>
                </a:cubicBezTo>
                <a:cubicBezTo>
                  <a:pt x="8406" y="13594"/>
                  <a:pt x="8343" y="13594"/>
                  <a:pt x="8281" y="13594"/>
                </a:cubicBezTo>
                <a:cubicBezTo>
                  <a:pt x="8250" y="13594"/>
                  <a:pt x="8187" y="13594"/>
                  <a:pt x="8187" y="13562"/>
                </a:cubicBezTo>
                <a:cubicBezTo>
                  <a:pt x="8187" y="13531"/>
                  <a:pt x="8218" y="13531"/>
                  <a:pt x="8250" y="13531"/>
                </a:cubicBezTo>
                <a:cubicBezTo>
                  <a:pt x="8250" y="13500"/>
                  <a:pt x="8250" y="13500"/>
                  <a:pt x="8250" y="13500"/>
                </a:cubicBezTo>
                <a:cubicBezTo>
                  <a:pt x="8218" y="13500"/>
                  <a:pt x="8187" y="13531"/>
                  <a:pt x="8187" y="13469"/>
                </a:cubicBezTo>
                <a:cubicBezTo>
                  <a:pt x="8187" y="13437"/>
                  <a:pt x="8218" y="13469"/>
                  <a:pt x="8250" y="13469"/>
                </a:cubicBezTo>
                <a:cubicBezTo>
                  <a:pt x="8281" y="13437"/>
                  <a:pt x="8312" y="13469"/>
                  <a:pt x="8343" y="13469"/>
                </a:cubicBezTo>
                <a:cubicBezTo>
                  <a:pt x="8375" y="13469"/>
                  <a:pt x="8406" y="13437"/>
                  <a:pt x="8406" y="13500"/>
                </a:cubicBezTo>
                <a:close/>
                <a:moveTo>
                  <a:pt x="8375" y="12875"/>
                </a:moveTo>
                <a:cubicBezTo>
                  <a:pt x="8375" y="12906"/>
                  <a:pt x="8375" y="12906"/>
                  <a:pt x="8375" y="12906"/>
                </a:cubicBezTo>
                <a:cubicBezTo>
                  <a:pt x="8375" y="12906"/>
                  <a:pt x="8375" y="12906"/>
                  <a:pt x="8375" y="12906"/>
                </a:cubicBezTo>
                <a:cubicBezTo>
                  <a:pt x="8375" y="12906"/>
                  <a:pt x="8375" y="12906"/>
                  <a:pt x="8375" y="12906"/>
                </a:cubicBezTo>
                <a:cubicBezTo>
                  <a:pt x="8375" y="12906"/>
                  <a:pt x="8375" y="12906"/>
                  <a:pt x="8375" y="12906"/>
                </a:cubicBezTo>
                <a:cubicBezTo>
                  <a:pt x="8375" y="12906"/>
                  <a:pt x="8375" y="12875"/>
                  <a:pt x="8375" y="12875"/>
                </a:cubicBezTo>
                <a:close/>
                <a:moveTo>
                  <a:pt x="8406" y="13406"/>
                </a:moveTo>
                <a:cubicBezTo>
                  <a:pt x="8312" y="13406"/>
                  <a:pt x="8250" y="13437"/>
                  <a:pt x="8156" y="13406"/>
                </a:cubicBezTo>
                <a:cubicBezTo>
                  <a:pt x="8156" y="13375"/>
                  <a:pt x="8250" y="13375"/>
                  <a:pt x="8187" y="13344"/>
                </a:cubicBezTo>
                <a:cubicBezTo>
                  <a:pt x="8187" y="13312"/>
                  <a:pt x="8187" y="13281"/>
                  <a:pt x="8187" y="13281"/>
                </a:cubicBezTo>
                <a:cubicBezTo>
                  <a:pt x="8187" y="13250"/>
                  <a:pt x="8218" y="13250"/>
                  <a:pt x="8250" y="13250"/>
                </a:cubicBezTo>
                <a:cubicBezTo>
                  <a:pt x="8281" y="13250"/>
                  <a:pt x="8312" y="13281"/>
                  <a:pt x="8312" y="13281"/>
                </a:cubicBezTo>
                <a:cubicBezTo>
                  <a:pt x="8343" y="13312"/>
                  <a:pt x="8343" y="13375"/>
                  <a:pt x="8406" y="13406"/>
                </a:cubicBezTo>
                <a:close/>
                <a:moveTo>
                  <a:pt x="8312" y="13219"/>
                </a:moveTo>
                <a:cubicBezTo>
                  <a:pt x="8312" y="13219"/>
                  <a:pt x="8281" y="13219"/>
                  <a:pt x="8281" y="13219"/>
                </a:cubicBezTo>
                <a:cubicBezTo>
                  <a:pt x="8281" y="13219"/>
                  <a:pt x="8281" y="13219"/>
                  <a:pt x="8250" y="13219"/>
                </a:cubicBezTo>
                <a:cubicBezTo>
                  <a:pt x="8218" y="13219"/>
                  <a:pt x="8187" y="13250"/>
                  <a:pt x="8187" y="13187"/>
                </a:cubicBezTo>
                <a:cubicBezTo>
                  <a:pt x="8156" y="13156"/>
                  <a:pt x="8218" y="13156"/>
                  <a:pt x="8250" y="13156"/>
                </a:cubicBezTo>
                <a:cubicBezTo>
                  <a:pt x="8281" y="13156"/>
                  <a:pt x="8312" y="13156"/>
                  <a:pt x="8312" y="13219"/>
                </a:cubicBezTo>
                <a:close/>
                <a:moveTo>
                  <a:pt x="8281" y="13094"/>
                </a:moveTo>
                <a:cubicBezTo>
                  <a:pt x="8281" y="13125"/>
                  <a:pt x="8250" y="13125"/>
                  <a:pt x="8218" y="13125"/>
                </a:cubicBezTo>
                <a:cubicBezTo>
                  <a:pt x="8218" y="13125"/>
                  <a:pt x="8187" y="13125"/>
                  <a:pt x="8187" y="13094"/>
                </a:cubicBezTo>
                <a:cubicBezTo>
                  <a:pt x="8187" y="13062"/>
                  <a:pt x="8187" y="13062"/>
                  <a:pt x="8218" y="13062"/>
                </a:cubicBezTo>
                <a:cubicBezTo>
                  <a:pt x="8218" y="13094"/>
                  <a:pt x="8281" y="13062"/>
                  <a:pt x="8281" y="13094"/>
                </a:cubicBezTo>
                <a:close/>
                <a:moveTo>
                  <a:pt x="8125" y="12969"/>
                </a:moveTo>
                <a:cubicBezTo>
                  <a:pt x="8156" y="12969"/>
                  <a:pt x="8156" y="12969"/>
                  <a:pt x="8156" y="12969"/>
                </a:cubicBezTo>
                <a:cubicBezTo>
                  <a:pt x="8156" y="12969"/>
                  <a:pt x="8156" y="12969"/>
                  <a:pt x="8156" y="12969"/>
                </a:cubicBezTo>
                <a:cubicBezTo>
                  <a:pt x="8156" y="12969"/>
                  <a:pt x="8187" y="12969"/>
                  <a:pt x="8187" y="12969"/>
                </a:cubicBezTo>
                <a:cubicBezTo>
                  <a:pt x="8187" y="13000"/>
                  <a:pt x="8218" y="12969"/>
                  <a:pt x="8218" y="13000"/>
                </a:cubicBezTo>
                <a:cubicBezTo>
                  <a:pt x="8218" y="13000"/>
                  <a:pt x="8250" y="13031"/>
                  <a:pt x="8218" y="13031"/>
                </a:cubicBezTo>
                <a:cubicBezTo>
                  <a:pt x="8187" y="13031"/>
                  <a:pt x="8125" y="13062"/>
                  <a:pt x="8125" y="13000"/>
                </a:cubicBezTo>
                <a:cubicBezTo>
                  <a:pt x="8125" y="13000"/>
                  <a:pt x="8125" y="12969"/>
                  <a:pt x="8125" y="12969"/>
                </a:cubicBezTo>
                <a:close/>
                <a:moveTo>
                  <a:pt x="8250" y="13719"/>
                </a:moveTo>
                <a:cubicBezTo>
                  <a:pt x="8218" y="13656"/>
                  <a:pt x="8125" y="13687"/>
                  <a:pt x="8093" y="13625"/>
                </a:cubicBezTo>
                <a:cubicBezTo>
                  <a:pt x="8187" y="13625"/>
                  <a:pt x="8281" y="13625"/>
                  <a:pt x="8406" y="13625"/>
                </a:cubicBezTo>
                <a:cubicBezTo>
                  <a:pt x="8406" y="13625"/>
                  <a:pt x="8437" y="13625"/>
                  <a:pt x="8468" y="13625"/>
                </a:cubicBezTo>
                <a:cubicBezTo>
                  <a:pt x="8500" y="13656"/>
                  <a:pt x="8500" y="13656"/>
                  <a:pt x="8500" y="13687"/>
                </a:cubicBezTo>
                <a:cubicBezTo>
                  <a:pt x="8468" y="13719"/>
                  <a:pt x="8500" y="13719"/>
                  <a:pt x="8531" y="13719"/>
                </a:cubicBezTo>
                <a:cubicBezTo>
                  <a:pt x="8562" y="13750"/>
                  <a:pt x="8562" y="13750"/>
                  <a:pt x="8562" y="13750"/>
                </a:cubicBezTo>
                <a:cubicBezTo>
                  <a:pt x="8562" y="13781"/>
                  <a:pt x="8531" y="13781"/>
                  <a:pt x="8531" y="13781"/>
                </a:cubicBezTo>
                <a:cubicBezTo>
                  <a:pt x="8375" y="13750"/>
                  <a:pt x="8250" y="13812"/>
                  <a:pt x="8093" y="13750"/>
                </a:cubicBezTo>
                <a:cubicBezTo>
                  <a:pt x="8000" y="13719"/>
                  <a:pt x="7906" y="13687"/>
                  <a:pt x="7812" y="13656"/>
                </a:cubicBezTo>
                <a:cubicBezTo>
                  <a:pt x="7812" y="13625"/>
                  <a:pt x="7812" y="13625"/>
                  <a:pt x="7812" y="13625"/>
                </a:cubicBezTo>
                <a:cubicBezTo>
                  <a:pt x="7968" y="13656"/>
                  <a:pt x="8093" y="13719"/>
                  <a:pt x="8250" y="13719"/>
                </a:cubicBezTo>
                <a:close/>
                <a:moveTo>
                  <a:pt x="8031" y="13625"/>
                </a:moveTo>
                <a:cubicBezTo>
                  <a:pt x="8031" y="13625"/>
                  <a:pt x="8031" y="13625"/>
                  <a:pt x="8031" y="13656"/>
                </a:cubicBezTo>
                <a:cubicBezTo>
                  <a:pt x="8000" y="13594"/>
                  <a:pt x="7937" y="13594"/>
                  <a:pt x="7875" y="13562"/>
                </a:cubicBezTo>
                <a:cubicBezTo>
                  <a:pt x="7843" y="13562"/>
                  <a:pt x="7812" y="13562"/>
                  <a:pt x="7812" y="13562"/>
                </a:cubicBezTo>
                <a:cubicBezTo>
                  <a:pt x="7812" y="13531"/>
                  <a:pt x="7812" y="13531"/>
                  <a:pt x="7812" y="13531"/>
                </a:cubicBezTo>
                <a:cubicBezTo>
                  <a:pt x="7812" y="13500"/>
                  <a:pt x="7812" y="13500"/>
                  <a:pt x="7812" y="13500"/>
                </a:cubicBezTo>
                <a:cubicBezTo>
                  <a:pt x="7906" y="13562"/>
                  <a:pt x="7968" y="13562"/>
                  <a:pt x="8031" y="13625"/>
                </a:cubicBezTo>
                <a:close/>
                <a:moveTo>
                  <a:pt x="8031" y="8656"/>
                </a:moveTo>
                <a:cubicBezTo>
                  <a:pt x="8031" y="8656"/>
                  <a:pt x="8031" y="8656"/>
                  <a:pt x="8031" y="8625"/>
                </a:cubicBezTo>
                <a:cubicBezTo>
                  <a:pt x="8031" y="8625"/>
                  <a:pt x="8031" y="8625"/>
                  <a:pt x="8031" y="8625"/>
                </a:cubicBezTo>
                <a:cubicBezTo>
                  <a:pt x="8031" y="8656"/>
                  <a:pt x="8031" y="8656"/>
                  <a:pt x="8031" y="8656"/>
                </a:cubicBezTo>
                <a:close/>
                <a:moveTo>
                  <a:pt x="8031" y="8250"/>
                </a:moveTo>
                <a:cubicBezTo>
                  <a:pt x="8031" y="8250"/>
                  <a:pt x="8031" y="8250"/>
                  <a:pt x="8031" y="8250"/>
                </a:cubicBezTo>
                <a:cubicBezTo>
                  <a:pt x="8031" y="8281"/>
                  <a:pt x="8031" y="8281"/>
                  <a:pt x="8000" y="8312"/>
                </a:cubicBezTo>
                <a:cubicBezTo>
                  <a:pt x="8031" y="8281"/>
                  <a:pt x="8031" y="8281"/>
                  <a:pt x="8031" y="8250"/>
                </a:cubicBezTo>
                <a:cubicBezTo>
                  <a:pt x="8031" y="8250"/>
                  <a:pt x="8031" y="8250"/>
                  <a:pt x="8031" y="8250"/>
                </a:cubicBezTo>
                <a:cubicBezTo>
                  <a:pt x="7968" y="8281"/>
                  <a:pt x="7937" y="8312"/>
                  <a:pt x="7906" y="8375"/>
                </a:cubicBezTo>
                <a:cubicBezTo>
                  <a:pt x="7937" y="8312"/>
                  <a:pt x="7968" y="8281"/>
                  <a:pt x="8031" y="8250"/>
                </a:cubicBezTo>
                <a:cubicBezTo>
                  <a:pt x="8031" y="8219"/>
                  <a:pt x="8031" y="8219"/>
                  <a:pt x="8031" y="8187"/>
                </a:cubicBezTo>
                <a:cubicBezTo>
                  <a:pt x="8031" y="8219"/>
                  <a:pt x="8031" y="8219"/>
                  <a:pt x="8031" y="8250"/>
                </a:cubicBezTo>
                <a:close/>
                <a:moveTo>
                  <a:pt x="8062" y="8156"/>
                </a:moveTo>
                <a:cubicBezTo>
                  <a:pt x="8062" y="8156"/>
                  <a:pt x="8093" y="8156"/>
                  <a:pt x="8093" y="8156"/>
                </a:cubicBezTo>
                <a:cubicBezTo>
                  <a:pt x="8093" y="8156"/>
                  <a:pt x="8062" y="8156"/>
                  <a:pt x="8062" y="8156"/>
                </a:cubicBezTo>
                <a:cubicBezTo>
                  <a:pt x="8093" y="8125"/>
                  <a:pt x="8093" y="8094"/>
                  <a:pt x="8125" y="8031"/>
                </a:cubicBezTo>
                <a:cubicBezTo>
                  <a:pt x="8093" y="8094"/>
                  <a:pt x="8093" y="8125"/>
                  <a:pt x="8062" y="8156"/>
                </a:cubicBezTo>
                <a:close/>
                <a:moveTo>
                  <a:pt x="8156" y="8437"/>
                </a:moveTo>
                <a:cubicBezTo>
                  <a:pt x="8125" y="8437"/>
                  <a:pt x="8125" y="8437"/>
                  <a:pt x="8125" y="8469"/>
                </a:cubicBezTo>
                <a:cubicBezTo>
                  <a:pt x="8125" y="8437"/>
                  <a:pt x="8125" y="8437"/>
                  <a:pt x="8156" y="8437"/>
                </a:cubicBezTo>
                <a:cubicBezTo>
                  <a:pt x="8156" y="8437"/>
                  <a:pt x="8156" y="8406"/>
                  <a:pt x="8187" y="8406"/>
                </a:cubicBezTo>
                <a:cubicBezTo>
                  <a:pt x="8156" y="8406"/>
                  <a:pt x="8156" y="8437"/>
                  <a:pt x="8156" y="8437"/>
                </a:cubicBezTo>
                <a:close/>
                <a:moveTo>
                  <a:pt x="7937" y="8250"/>
                </a:moveTo>
                <a:cubicBezTo>
                  <a:pt x="7937" y="8281"/>
                  <a:pt x="7906" y="8312"/>
                  <a:pt x="7906" y="8344"/>
                </a:cubicBezTo>
                <a:cubicBezTo>
                  <a:pt x="7906" y="8312"/>
                  <a:pt x="7937" y="8281"/>
                  <a:pt x="7937" y="8250"/>
                </a:cubicBezTo>
                <a:cubicBezTo>
                  <a:pt x="7937" y="8250"/>
                  <a:pt x="7937" y="8250"/>
                  <a:pt x="7937" y="8250"/>
                </a:cubicBezTo>
                <a:cubicBezTo>
                  <a:pt x="8031" y="8094"/>
                  <a:pt x="8093" y="7906"/>
                  <a:pt x="8156" y="7750"/>
                </a:cubicBezTo>
                <a:cubicBezTo>
                  <a:pt x="8187" y="7687"/>
                  <a:pt x="8187" y="7656"/>
                  <a:pt x="8187" y="7594"/>
                </a:cubicBezTo>
                <a:cubicBezTo>
                  <a:pt x="8250" y="7656"/>
                  <a:pt x="8062" y="8125"/>
                  <a:pt x="7937" y="8250"/>
                </a:cubicBezTo>
                <a:close/>
                <a:moveTo>
                  <a:pt x="7875" y="8187"/>
                </a:moveTo>
                <a:cubicBezTo>
                  <a:pt x="7906" y="8094"/>
                  <a:pt x="7968" y="8000"/>
                  <a:pt x="8000" y="7937"/>
                </a:cubicBezTo>
                <a:cubicBezTo>
                  <a:pt x="8031" y="7844"/>
                  <a:pt x="8062" y="7750"/>
                  <a:pt x="8093" y="7656"/>
                </a:cubicBezTo>
                <a:cubicBezTo>
                  <a:pt x="8093" y="7625"/>
                  <a:pt x="8125" y="7625"/>
                  <a:pt x="8125" y="7594"/>
                </a:cubicBezTo>
                <a:cubicBezTo>
                  <a:pt x="8156" y="7687"/>
                  <a:pt x="8031" y="7969"/>
                  <a:pt x="7906" y="8187"/>
                </a:cubicBezTo>
                <a:cubicBezTo>
                  <a:pt x="7906" y="8187"/>
                  <a:pt x="7906" y="8187"/>
                  <a:pt x="7906" y="8187"/>
                </a:cubicBezTo>
                <a:cubicBezTo>
                  <a:pt x="7906" y="8187"/>
                  <a:pt x="7875" y="8187"/>
                  <a:pt x="7875" y="8187"/>
                </a:cubicBezTo>
                <a:close/>
                <a:moveTo>
                  <a:pt x="8218" y="8344"/>
                </a:moveTo>
                <a:cubicBezTo>
                  <a:pt x="8218" y="8344"/>
                  <a:pt x="8218" y="8344"/>
                  <a:pt x="8218" y="8344"/>
                </a:cubicBezTo>
                <a:cubicBezTo>
                  <a:pt x="8218" y="8344"/>
                  <a:pt x="8218" y="8344"/>
                  <a:pt x="8218" y="8312"/>
                </a:cubicBezTo>
                <a:cubicBezTo>
                  <a:pt x="8218" y="8344"/>
                  <a:pt x="8218" y="8344"/>
                  <a:pt x="8218" y="8344"/>
                </a:cubicBezTo>
                <a:close/>
                <a:moveTo>
                  <a:pt x="8312" y="7812"/>
                </a:moveTo>
                <a:cubicBezTo>
                  <a:pt x="8312" y="7844"/>
                  <a:pt x="8281" y="7906"/>
                  <a:pt x="8281" y="7937"/>
                </a:cubicBezTo>
                <a:cubicBezTo>
                  <a:pt x="8281" y="7937"/>
                  <a:pt x="8281" y="7937"/>
                  <a:pt x="8250" y="7937"/>
                </a:cubicBezTo>
                <a:cubicBezTo>
                  <a:pt x="8250" y="7969"/>
                  <a:pt x="8218" y="8000"/>
                  <a:pt x="8218" y="8031"/>
                </a:cubicBezTo>
                <a:cubicBezTo>
                  <a:pt x="8218" y="8000"/>
                  <a:pt x="8250" y="7969"/>
                  <a:pt x="8250" y="7937"/>
                </a:cubicBezTo>
                <a:cubicBezTo>
                  <a:pt x="8281" y="7875"/>
                  <a:pt x="8281" y="7844"/>
                  <a:pt x="8281" y="7812"/>
                </a:cubicBezTo>
                <a:cubicBezTo>
                  <a:pt x="8281" y="7812"/>
                  <a:pt x="8312" y="7812"/>
                  <a:pt x="8312" y="7812"/>
                </a:cubicBezTo>
                <a:cubicBezTo>
                  <a:pt x="8312" y="7812"/>
                  <a:pt x="8312" y="7812"/>
                  <a:pt x="8312" y="7812"/>
                </a:cubicBezTo>
                <a:close/>
                <a:moveTo>
                  <a:pt x="8281" y="7125"/>
                </a:moveTo>
                <a:cubicBezTo>
                  <a:pt x="8250" y="7219"/>
                  <a:pt x="8218" y="7312"/>
                  <a:pt x="8218" y="7406"/>
                </a:cubicBezTo>
                <a:cubicBezTo>
                  <a:pt x="8218" y="7437"/>
                  <a:pt x="8187" y="7469"/>
                  <a:pt x="8187" y="7469"/>
                </a:cubicBezTo>
                <a:cubicBezTo>
                  <a:pt x="8156" y="7531"/>
                  <a:pt x="8156" y="7469"/>
                  <a:pt x="8156" y="7469"/>
                </a:cubicBezTo>
                <a:cubicBezTo>
                  <a:pt x="8156" y="7469"/>
                  <a:pt x="8156" y="7469"/>
                  <a:pt x="8156" y="7469"/>
                </a:cubicBezTo>
                <a:cubicBezTo>
                  <a:pt x="8156" y="7469"/>
                  <a:pt x="8156" y="7437"/>
                  <a:pt x="8156" y="7406"/>
                </a:cubicBezTo>
                <a:cubicBezTo>
                  <a:pt x="8156" y="7406"/>
                  <a:pt x="8156" y="7406"/>
                  <a:pt x="8156" y="7406"/>
                </a:cubicBezTo>
                <a:cubicBezTo>
                  <a:pt x="8125" y="7437"/>
                  <a:pt x="8125" y="7437"/>
                  <a:pt x="8125" y="7469"/>
                </a:cubicBezTo>
                <a:cubicBezTo>
                  <a:pt x="8062" y="7562"/>
                  <a:pt x="8062" y="7687"/>
                  <a:pt x="8000" y="7812"/>
                </a:cubicBezTo>
                <a:cubicBezTo>
                  <a:pt x="7937" y="7937"/>
                  <a:pt x="7843" y="8062"/>
                  <a:pt x="7781" y="8219"/>
                </a:cubicBezTo>
                <a:cubicBezTo>
                  <a:pt x="7750" y="8219"/>
                  <a:pt x="7750" y="8250"/>
                  <a:pt x="7750" y="8281"/>
                </a:cubicBezTo>
                <a:cubicBezTo>
                  <a:pt x="7718" y="8312"/>
                  <a:pt x="7687" y="8344"/>
                  <a:pt x="7656" y="8344"/>
                </a:cubicBezTo>
                <a:cubicBezTo>
                  <a:pt x="7656" y="8312"/>
                  <a:pt x="7687" y="8312"/>
                  <a:pt x="7687" y="8312"/>
                </a:cubicBezTo>
                <a:cubicBezTo>
                  <a:pt x="7656" y="8281"/>
                  <a:pt x="7656" y="8250"/>
                  <a:pt x="7625" y="8250"/>
                </a:cubicBezTo>
                <a:lnTo>
                  <a:pt x="7625" y="8250"/>
                </a:lnTo>
                <a:cubicBezTo>
                  <a:pt x="7625" y="8250"/>
                  <a:pt x="7625" y="8281"/>
                  <a:pt x="7625" y="8281"/>
                </a:cubicBezTo>
                <a:cubicBezTo>
                  <a:pt x="7625" y="8312"/>
                  <a:pt x="7625" y="8375"/>
                  <a:pt x="7656" y="8344"/>
                </a:cubicBezTo>
                <a:cubicBezTo>
                  <a:pt x="7656" y="8375"/>
                  <a:pt x="7625" y="8406"/>
                  <a:pt x="7625" y="8406"/>
                </a:cubicBezTo>
                <a:cubicBezTo>
                  <a:pt x="7562" y="8406"/>
                  <a:pt x="7500" y="8469"/>
                  <a:pt x="7468" y="8375"/>
                </a:cubicBezTo>
                <a:cubicBezTo>
                  <a:pt x="7406" y="8281"/>
                  <a:pt x="7375" y="8250"/>
                  <a:pt x="7437" y="8187"/>
                </a:cubicBezTo>
                <a:cubicBezTo>
                  <a:pt x="7468" y="8187"/>
                  <a:pt x="7468" y="8187"/>
                  <a:pt x="7468" y="8187"/>
                </a:cubicBezTo>
                <a:cubicBezTo>
                  <a:pt x="7593" y="8219"/>
                  <a:pt x="7593" y="8125"/>
                  <a:pt x="7625" y="8062"/>
                </a:cubicBezTo>
                <a:cubicBezTo>
                  <a:pt x="7656" y="8031"/>
                  <a:pt x="7656" y="8000"/>
                  <a:pt x="7687" y="7969"/>
                </a:cubicBezTo>
                <a:cubicBezTo>
                  <a:pt x="7687" y="8000"/>
                  <a:pt x="7656" y="8031"/>
                  <a:pt x="7656" y="8062"/>
                </a:cubicBezTo>
                <a:cubicBezTo>
                  <a:pt x="7718" y="8094"/>
                  <a:pt x="7687" y="8156"/>
                  <a:pt x="7687" y="8219"/>
                </a:cubicBezTo>
                <a:cubicBezTo>
                  <a:pt x="7687" y="8219"/>
                  <a:pt x="7687" y="8250"/>
                  <a:pt x="7718" y="8250"/>
                </a:cubicBezTo>
                <a:cubicBezTo>
                  <a:pt x="7718" y="8219"/>
                  <a:pt x="7750" y="8219"/>
                  <a:pt x="7750" y="8219"/>
                </a:cubicBezTo>
                <a:cubicBezTo>
                  <a:pt x="7812" y="8094"/>
                  <a:pt x="7875" y="7937"/>
                  <a:pt x="7937" y="7844"/>
                </a:cubicBezTo>
                <a:cubicBezTo>
                  <a:pt x="8000" y="7750"/>
                  <a:pt x="8000" y="7656"/>
                  <a:pt x="8062" y="7562"/>
                </a:cubicBezTo>
                <a:cubicBezTo>
                  <a:pt x="8093" y="7562"/>
                  <a:pt x="8062" y="7500"/>
                  <a:pt x="8062" y="7469"/>
                </a:cubicBezTo>
                <a:cubicBezTo>
                  <a:pt x="8062" y="7469"/>
                  <a:pt x="8062" y="7469"/>
                  <a:pt x="8062" y="7469"/>
                </a:cubicBezTo>
                <a:cubicBezTo>
                  <a:pt x="8062" y="7469"/>
                  <a:pt x="8062" y="7469"/>
                  <a:pt x="8062" y="7469"/>
                </a:cubicBezTo>
                <a:cubicBezTo>
                  <a:pt x="8062" y="7469"/>
                  <a:pt x="8062" y="7469"/>
                  <a:pt x="8062" y="7469"/>
                </a:cubicBezTo>
                <a:cubicBezTo>
                  <a:pt x="8125" y="7375"/>
                  <a:pt x="8156" y="7250"/>
                  <a:pt x="8218" y="7125"/>
                </a:cubicBezTo>
                <a:cubicBezTo>
                  <a:pt x="8250" y="7031"/>
                  <a:pt x="8312" y="6937"/>
                  <a:pt x="8375" y="6844"/>
                </a:cubicBezTo>
                <a:cubicBezTo>
                  <a:pt x="8343" y="6937"/>
                  <a:pt x="8312" y="7031"/>
                  <a:pt x="8281" y="7125"/>
                </a:cubicBezTo>
                <a:close/>
                <a:moveTo>
                  <a:pt x="8406" y="8031"/>
                </a:moveTo>
                <a:cubicBezTo>
                  <a:pt x="8406" y="8031"/>
                  <a:pt x="8406" y="8031"/>
                  <a:pt x="8406" y="8031"/>
                </a:cubicBezTo>
                <a:cubicBezTo>
                  <a:pt x="8406" y="8031"/>
                  <a:pt x="8406" y="8031"/>
                  <a:pt x="8406" y="8031"/>
                </a:cubicBezTo>
                <a:close/>
                <a:moveTo>
                  <a:pt x="8250" y="6719"/>
                </a:moveTo>
                <a:cubicBezTo>
                  <a:pt x="8156" y="6906"/>
                  <a:pt x="8031" y="7062"/>
                  <a:pt x="7968" y="7281"/>
                </a:cubicBezTo>
                <a:cubicBezTo>
                  <a:pt x="7968" y="7312"/>
                  <a:pt x="7968" y="7344"/>
                  <a:pt x="7937" y="7344"/>
                </a:cubicBezTo>
                <a:cubicBezTo>
                  <a:pt x="7937" y="7344"/>
                  <a:pt x="7937" y="7344"/>
                  <a:pt x="7937" y="7344"/>
                </a:cubicBezTo>
                <a:cubicBezTo>
                  <a:pt x="7937" y="7375"/>
                  <a:pt x="7937" y="7406"/>
                  <a:pt x="7937" y="7406"/>
                </a:cubicBezTo>
                <a:cubicBezTo>
                  <a:pt x="7937" y="7406"/>
                  <a:pt x="7937" y="7406"/>
                  <a:pt x="7937" y="7406"/>
                </a:cubicBezTo>
                <a:cubicBezTo>
                  <a:pt x="7937" y="7406"/>
                  <a:pt x="7906" y="7406"/>
                  <a:pt x="7906" y="7406"/>
                </a:cubicBezTo>
                <a:cubicBezTo>
                  <a:pt x="7937" y="7219"/>
                  <a:pt x="7968" y="7062"/>
                  <a:pt x="8062" y="6875"/>
                </a:cubicBezTo>
                <a:cubicBezTo>
                  <a:pt x="8156" y="6719"/>
                  <a:pt x="8312" y="6594"/>
                  <a:pt x="8375" y="6437"/>
                </a:cubicBezTo>
                <a:cubicBezTo>
                  <a:pt x="8375" y="6437"/>
                  <a:pt x="8406" y="6406"/>
                  <a:pt x="8406" y="6406"/>
                </a:cubicBezTo>
                <a:cubicBezTo>
                  <a:pt x="8406" y="6406"/>
                  <a:pt x="8406" y="6437"/>
                  <a:pt x="8406" y="6437"/>
                </a:cubicBezTo>
                <a:cubicBezTo>
                  <a:pt x="8375" y="6562"/>
                  <a:pt x="8312" y="6625"/>
                  <a:pt x="8250" y="6719"/>
                </a:cubicBezTo>
                <a:close/>
                <a:moveTo>
                  <a:pt x="8500" y="6250"/>
                </a:moveTo>
                <a:cubicBezTo>
                  <a:pt x="8500" y="6281"/>
                  <a:pt x="8500" y="6312"/>
                  <a:pt x="8500" y="6344"/>
                </a:cubicBezTo>
                <a:cubicBezTo>
                  <a:pt x="8500" y="6312"/>
                  <a:pt x="8500" y="6281"/>
                  <a:pt x="8500" y="6250"/>
                </a:cubicBezTo>
                <a:cubicBezTo>
                  <a:pt x="8531" y="6250"/>
                  <a:pt x="8531" y="6250"/>
                  <a:pt x="8531" y="6250"/>
                </a:cubicBezTo>
                <a:cubicBezTo>
                  <a:pt x="8531" y="6250"/>
                  <a:pt x="8531" y="6250"/>
                  <a:pt x="8500" y="6250"/>
                </a:cubicBezTo>
                <a:close/>
                <a:moveTo>
                  <a:pt x="8500" y="6250"/>
                </a:moveTo>
                <a:cubicBezTo>
                  <a:pt x="8500" y="6250"/>
                  <a:pt x="8500" y="6250"/>
                  <a:pt x="8500" y="6250"/>
                </a:cubicBezTo>
                <a:cubicBezTo>
                  <a:pt x="8531" y="6219"/>
                  <a:pt x="8531" y="6156"/>
                  <a:pt x="8562" y="6094"/>
                </a:cubicBezTo>
                <a:cubicBezTo>
                  <a:pt x="8531" y="6156"/>
                  <a:pt x="8531" y="6219"/>
                  <a:pt x="8500" y="6250"/>
                </a:cubicBezTo>
                <a:close/>
                <a:moveTo>
                  <a:pt x="8531" y="6531"/>
                </a:moveTo>
                <a:cubicBezTo>
                  <a:pt x="8562" y="6500"/>
                  <a:pt x="8562" y="6500"/>
                  <a:pt x="8562" y="6469"/>
                </a:cubicBezTo>
                <a:cubicBezTo>
                  <a:pt x="8562" y="6469"/>
                  <a:pt x="8562" y="6469"/>
                  <a:pt x="8562" y="6469"/>
                </a:cubicBezTo>
                <a:cubicBezTo>
                  <a:pt x="8562" y="6469"/>
                  <a:pt x="8593" y="6469"/>
                  <a:pt x="8593" y="6437"/>
                </a:cubicBezTo>
                <a:cubicBezTo>
                  <a:pt x="8593" y="6469"/>
                  <a:pt x="8562" y="6469"/>
                  <a:pt x="8562" y="6469"/>
                </a:cubicBezTo>
                <a:cubicBezTo>
                  <a:pt x="8562" y="6500"/>
                  <a:pt x="8562" y="6500"/>
                  <a:pt x="8531" y="6531"/>
                </a:cubicBezTo>
                <a:close/>
                <a:moveTo>
                  <a:pt x="8718" y="6750"/>
                </a:moveTo>
                <a:cubicBezTo>
                  <a:pt x="8687" y="6875"/>
                  <a:pt x="8625" y="6937"/>
                  <a:pt x="8562" y="7000"/>
                </a:cubicBezTo>
                <a:cubicBezTo>
                  <a:pt x="8562" y="7000"/>
                  <a:pt x="8562" y="7000"/>
                  <a:pt x="8562" y="7000"/>
                </a:cubicBezTo>
                <a:cubicBezTo>
                  <a:pt x="8562" y="7000"/>
                  <a:pt x="8562" y="7000"/>
                  <a:pt x="8562" y="7000"/>
                </a:cubicBezTo>
                <a:cubicBezTo>
                  <a:pt x="8593" y="6906"/>
                  <a:pt x="8625" y="6844"/>
                  <a:pt x="8718" y="6750"/>
                </a:cubicBezTo>
                <a:close/>
                <a:moveTo>
                  <a:pt x="8656" y="8250"/>
                </a:moveTo>
                <a:cubicBezTo>
                  <a:pt x="8656" y="8281"/>
                  <a:pt x="8656" y="8281"/>
                  <a:pt x="8656" y="8312"/>
                </a:cubicBezTo>
                <a:cubicBezTo>
                  <a:pt x="8656" y="8312"/>
                  <a:pt x="8656" y="8312"/>
                  <a:pt x="8656" y="8312"/>
                </a:cubicBezTo>
                <a:cubicBezTo>
                  <a:pt x="8656" y="8281"/>
                  <a:pt x="8656" y="8281"/>
                  <a:pt x="8656" y="8281"/>
                </a:cubicBezTo>
                <a:cubicBezTo>
                  <a:pt x="8656" y="8281"/>
                  <a:pt x="8656" y="8281"/>
                  <a:pt x="8656" y="8250"/>
                </a:cubicBezTo>
                <a:cubicBezTo>
                  <a:pt x="8656" y="8250"/>
                  <a:pt x="8656" y="8250"/>
                  <a:pt x="8656" y="8250"/>
                </a:cubicBezTo>
                <a:cubicBezTo>
                  <a:pt x="8656" y="8250"/>
                  <a:pt x="8656" y="8250"/>
                  <a:pt x="8656" y="8250"/>
                </a:cubicBezTo>
                <a:cubicBezTo>
                  <a:pt x="8656" y="8250"/>
                  <a:pt x="8656" y="8250"/>
                  <a:pt x="8656" y="8250"/>
                </a:cubicBezTo>
                <a:cubicBezTo>
                  <a:pt x="8656" y="8250"/>
                  <a:pt x="8656" y="8250"/>
                  <a:pt x="8656" y="8250"/>
                </a:cubicBezTo>
                <a:cubicBezTo>
                  <a:pt x="8656" y="8250"/>
                  <a:pt x="8656" y="8250"/>
                  <a:pt x="8656" y="8219"/>
                </a:cubicBezTo>
                <a:cubicBezTo>
                  <a:pt x="8656" y="8219"/>
                  <a:pt x="8656" y="8219"/>
                  <a:pt x="8656" y="8219"/>
                </a:cubicBezTo>
                <a:cubicBezTo>
                  <a:pt x="8656" y="8219"/>
                  <a:pt x="8656" y="8219"/>
                  <a:pt x="8656" y="8219"/>
                </a:cubicBezTo>
                <a:cubicBezTo>
                  <a:pt x="8656" y="8219"/>
                  <a:pt x="8687" y="8219"/>
                  <a:pt x="8687" y="8250"/>
                </a:cubicBezTo>
                <a:cubicBezTo>
                  <a:pt x="8687" y="8250"/>
                  <a:pt x="8656" y="8281"/>
                  <a:pt x="8656" y="8250"/>
                </a:cubicBezTo>
                <a:close/>
                <a:moveTo>
                  <a:pt x="8718" y="8219"/>
                </a:moveTo>
                <a:cubicBezTo>
                  <a:pt x="8718" y="8219"/>
                  <a:pt x="8687" y="8219"/>
                  <a:pt x="8687" y="8219"/>
                </a:cubicBezTo>
                <a:cubicBezTo>
                  <a:pt x="8687" y="8187"/>
                  <a:pt x="8687" y="8156"/>
                  <a:pt x="8718" y="8125"/>
                </a:cubicBezTo>
                <a:cubicBezTo>
                  <a:pt x="8750" y="8156"/>
                  <a:pt x="8750" y="8187"/>
                  <a:pt x="8718" y="8219"/>
                </a:cubicBezTo>
                <a:close/>
                <a:moveTo>
                  <a:pt x="8718" y="7781"/>
                </a:moveTo>
                <a:cubicBezTo>
                  <a:pt x="8718" y="7781"/>
                  <a:pt x="8718" y="7750"/>
                  <a:pt x="8687" y="7750"/>
                </a:cubicBezTo>
                <a:cubicBezTo>
                  <a:pt x="8687" y="7750"/>
                  <a:pt x="8687" y="7750"/>
                  <a:pt x="8687" y="7750"/>
                </a:cubicBezTo>
                <a:cubicBezTo>
                  <a:pt x="8687" y="7750"/>
                  <a:pt x="8687" y="7750"/>
                  <a:pt x="8687" y="7750"/>
                </a:cubicBezTo>
                <a:cubicBezTo>
                  <a:pt x="8687" y="7750"/>
                  <a:pt x="8687" y="7750"/>
                  <a:pt x="8687" y="7750"/>
                </a:cubicBezTo>
                <a:cubicBezTo>
                  <a:pt x="8718" y="7750"/>
                  <a:pt x="8718" y="7781"/>
                  <a:pt x="8718" y="7781"/>
                </a:cubicBezTo>
                <a:close/>
                <a:moveTo>
                  <a:pt x="8750" y="7156"/>
                </a:moveTo>
                <a:cubicBezTo>
                  <a:pt x="8750" y="7219"/>
                  <a:pt x="8750" y="7250"/>
                  <a:pt x="8718" y="7312"/>
                </a:cubicBezTo>
                <a:cubicBezTo>
                  <a:pt x="8750" y="7250"/>
                  <a:pt x="8750" y="7219"/>
                  <a:pt x="8750" y="7156"/>
                </a:cubicBezTo>
                <a:cubicBezTo>
                  <a:pt x="8750" y="7156"/>
                  <a:pt x="8750" y="7156"/>
                  <a:pt x="8750" y="7156"/>
                </a:cubicBezTo>
                <a:cubicBezTo>
                  <a:pt x="8750" y="7156"/>
                  <a:pt x="8781" y="7156"/>
                  <a:pt x="8781" y="7125"/>
                </a:cubicBezTo>
                <a:cubicBezTo>
                  <a:pt x="8781" y="7156"/>
                  <a:pt x="8750" y="7156"/>
                  <a:pt x="8750" y="7156"/>
                </a:cubicBezTo>
                <a:close/>
                <a:moveTo>
                  <a:pt x="8718" y="7219"/>
                </a:moveTo>
                <a:cubicBezTo>
                  <a:pt x="8718" y="7187"/>
                  <a:pt x="8750" y="7187"/>
                  <a:pt x="8750" y="7156"/>
                </a:cubicBezTo>
                <a:cubicBezTo>
                  <a:pt x="8750" y="7156"/>
                  <a:pt x="8750" y="7125"/>
                  <a:pt x="8750" y="7125"/>
                </a:cubicBezTo>
                <a:cubicBezTo>
                  <a:pt x="8750" y="7125"/>
                  <a:pt x="8750" y="7156"/>
                  <a:pt x="8750" y="7156"/>
                </a:cubicBezTo>
                <a:cubicBezTo>
                  <a:pt x="8750" y="7187"/>
                  <a:pt x="8718" y="7187"/>
                  <a:pt x="8718" y="7219"/>
                </a:cubicBezTo>
                <a:close/>
                <a:moveTo>
                  <a:pt x="8625" y="7344"/>
                </a:moveTo>
                <a:cubicBezTo>
                  <a:pt x="8625" y="7344"/>
                  <a:pt x="8625" y="7344"/>
                  <a:pt x="8625" y="7344"/>
                </a:cubicBezTo>
                <a:cubicBezTo>
                  <a:pt x="8593" y="7469"/>
                  <a:pt x="8562" y="7594"/>
                  <a:pt x="8562" y="7719"/>
                </a:cubicBezTo>
                <a:cubicBezTo>
                  <a:pt x="8562" y="7594"/>
                  <a:pt x="8593" y="7469"/>
                  <a:pt x="8625" y="7344"/>
                </a:cubicBezTo>
                <a:cubicBezTo>
                  <a:pt x="8593" y="7281"/>
                  <a:pt x="8625" y="7250"/>
                  <a:pt x="8656" y="7187"/>
                </a:cubicBezTo>
                <a:cubicBezTo>
                  <a:pt x="8656" y="7094"/>
                  <a:pt x="8718" y="7000"/>
                  <a:pt x="8781" y="6906"/>
                </a:cubicBezTo>
                <a:cubicBezTo>
                  <a:pt x="8812" y="6906"/>
                  <a:pt x="8812" y="6906"/>
                  <a:pt x="8812" y="6906"/>
                </a:cubicBezTo>
                <a:cubicBezTo>
                  <a:pt x="8812" y="6906"/>
                  <a:pt x="8843" y="6906"/>
                  <a:pt x="8843" y="6906"/>
                </a:cubicBezTo>
                <a:cubicBezTo>
                  <a:pt x="8875" y="6906"/>
                  <a:pt x="8875" y="6875"/>
                  <a:pt x="8906" y="6844"/>
                </a:cubicBezTo>
                <a:cubicBezTo>
                  <a:pt x="8875" y="6875"/>
                  <a:pt x="8875" y="6906"/>
                  <a:pt x="8843" y="6906"/>
                </a:cubicBezTo>
                <a:cubicBezTo>
                  <a:pt x="8718" y="7031"/>
                  <a:pt x="8687" y="7187"/>
                  <a:pt x="8625" y="7344"/>
                </a:cubicBezTo>
                <a:close/>
                <a:moveTo>
                  <a:pt x="8875" y="7250"/>
                </a:moveTo>
                <a:cubicBezTo>
                  <a:pt x="8875" y="7250"/>
                  <a:pt x="8875" y="7250"/>
                  <a:pt x="8875" y="7250"/>
                </a:cubicBezTo>
                <a:cubicBezTo>
                  <a:pt x="8875" y="7250"/>
                  <a:pt x="8875" y="7250"/>
                  <a:pt x="8875" y="7250"/>
                </a:cubicBezTo>
                <a:close/>
                <a:moveTo>
                  <a:pt x="8812" y="7031"/>
                </a:moveTo>
                <a:cubicBezTo>
                  <a:pt x="8812" y="7031"/>
                  <a:pt x="8812" y="7031"/>
                  <a:pt x="8812" y="7031"/>
                </a:cubicBezTo>
                <a:cubicBezTo>
                  <a:pt x="8843" y="6969"/>
                  <a:pt x="8875" y="6937"/>
                  <a:pt x="8906" y="6906"/>
                </a:cubicBezTo>
                <a:cubicBezTo>
                  <a:pt x="8875" y="6937"/>
                  <a:pt x="8843" y="6969"/>
                  <a:pt x="8812" y="7031"/>
                </a:cubicBezTo>
                <a:close/>
                <a:moveTo>
                  <a:pt x="9000" y="6687"/>
                </a:moveTo>
                <a:cubicBezTo>
                  <a:pt x="9000" y="6687"/>
                  <a:pt x="9000" y="6687"/>
                  <a:pt x="9000" y="6687"/>
                </a:cubicBezTo>
                <a:cubicBezTo>
                  <a:pt x="9000" y="6687"/>
                  <a:pt x="9000" y="6719"/>
                  <a:pt x="9000" y="6719"/>
                </a:cubicBezTo>
                <a:cubicBezTo>
                  <a:pt x="9000" y="6719"/>
                  <a:pt x="9000" y="6687"/>
                  <a:pt x="9000" y="6687"/>
                </a:cubicBezTo>
                <a:cubicBezTo>
                  <a:pt x="8968" y="6687"/>
                  <a:pt x="8937" y="6687"/>
                  <a:pt x="8937" y="6750"/>
                </a:cubicBezTo>
                <a:cubicBezTo>
                  <a:pt x="8937" y="6750"/>
                  <a:pt x="8937" y="6750"/>
                  <a:pt x="8937" y="6750"/>
                </a:cubicBezTo>
                <a:cubicBezTo>
                  <a:pt x="8906" y="6750"/>
                  <a:pt x="8906" y="6750"/>
                  <a:pt x="8875" y="6750"/>
                </a:cubicBezTo>
                <a:cubicBezTo>
                  <a:pt x="8875" y="6750"/>
                  <a:pt x="8875" y="6750"/>
                  <a:pt x="8843" y="6750"/>
                </a:cubicBezTo>
                <a:cubicBezTo>
                  <a:pt x="8750" y="6812"/>
                  <a:pt x="8687" y="6906"/>
                  <a:pt x="8656" y="7000"/>
                </a:cubicBezTo>
                <a:cubicBezTo>
                  <a:pt x="8687" y="6906"/>
                  <a:pt x="8750" y="6812"/>
                  <a:pt x="8843" y="6750"/>
                </a:cubicBezTo>
                <a:cubicBezTo>
                  <a:pt x="8906" y="6687"/>
                  <a:pt x="8968" y="6656"/>
                  <a:pt x="9031" y="6625"/>
                </a:cubicBezTo>
                <a:cubicBezTo>
                  <a:pt x="9031" y="6656"/>
                  <a:pt x="9000" y="6656"/>
                  <a:pt x="9000" y="6687"/>
                </a:cubicBezTo>
                <a:cubicBezTo>
                  <a:pt x="9031" y="6687"/>
                  <a:pt x="9062" y="6687"/>
                  <a:pt x="9093" y="6656"/>
                </a:cubicBezTo>
                <a:cubicBezTo>
                  <a:pt x="9062" y="6687"/>
                  <a:pt x="9031" y="6687"/>
                  <a:pt x="9000" y="6687"/>
                </a:cubicBezTo>
                <a:close/>
                <a:moveTo>
                  <a:pt x="9031" y="6344"/>
                </a:moveTo>
                <a:cubicBezTo>
                  <a:pt x="9031" y="6344"/>
                  <a:pt x="9031" y="6344"/>
                  <a:pt x="9031" y="6344"/>
                </a:cubicBezTo>
                <a:cubicBezTo>
                  <a:pt x="9031" y="6312"/>
                  <a:pt x="9031" y="6312"/>
                  <a:pt x="9031" y="6281"/>
                </a:cubicBezTo>
                <a:cubicBezTo>
                  <a:pt x="9031" y="6312"/>
                  <a:pt x="9031" y="6312"/>
                  <a:pt x="9031" y="6344"/>
                </a:cubicBezTo>
                <a:close/>
                <a:moveTo>
                  <a:pt x="9062" y="6594"/>
                </a:moveTo>
                <a:cubicBezTo>
                  <a:pt x="9062" y="6594"/>
                  <a:pt x="9062" y="6625"/>
                  <a:pt x="9062" y="6625"/>
                </a:cubicBezTo>
                <a:cubicBezTo>
                  <a:pt x="9062" y="6625"/>
                  <a:pt x="9062" y="6625"/>
                  <a:pt x="9062" y="6625"/>
                </a:cubicBezTo>
                <a:cubicBezTo>
                  <a:pt x="9062" y="6625"/>
                  <a:pt x="9062" y="6625"/>
                  <a:pt x="9062" y="6625"/>
                </a:cubicBezTo>
                <a:cubicBezTo>
                  <a:pt x="9062" y="6625"/>
                  <a:pt x="9062" y="6594"/>
                  <a:pt x="9062" y="6594"/>
                </a:cubicBezTo>
                <a:close/>
                <a:moveTo>
                  <a:pt x="9093" y="5437"/>
                </a:moveTo>
                <a:cubicBezTo>
                  <a:pt x="9093" y="5437"/>
                  <a:pt x="9093" y="5469"/>
                  <a:pt x="9093" y="5469"/>
                </a:cubicBezTo>
                <a:cubicBezTo>
                  <a:pt x="9093" y="5469"/>
                  <a:pt x="9093" y="5437"/>
                  <a:pt x="9093" y="5437"/>
                </a:cubicBezTo>
                <a:cubicBezTo>
                  <a:pt x="9093" y="5437"/>
                  <a:pt x="9093" y="5437"/>
                  <a:pt x="9093" y="5437"/>
                </a:cubicBezTo>
                <a:cubicBezTo>
                  <a:pt x="9093" y="5437"/>
                  <a:pt x="9093" y="5437"/>
                  <a:pt x="9093" y="5437"/>
                </a:cubicBezTo>
                <a:close/>
                <a:moveTo>
                  <a:pt x="9093" y="5437"/>
                </a:moveTo>
                <a:cubicBezTo>
                  <a:pt x="9093" y="5469"/>
                  <a:pt x="9093" y="5469"/>
                  <a:pt x="9093" y="5500"/>
                </a:cubicBezTo>
                <a:cubicBezTo>
                  <a:pt x="9093" y="5469"/>
                  <a:pt x="9093" y="5469"/>
                  <a:pt x="9093" y="5437"/>
                </a:cubicBezTo>
                <a:close/>
                <a:moveTo>
                  <a:pt x="9093" y="6875"/>
                </a:moveTo>
                <a:cubicBezTo>
                  <a:pt x="9093" y="6844"/>
                  <a:pt x="9125" y="6844"/>
                  <a:pt x="9125" y="6844"/>
                </a:cubicBezTo>
                <a:cubicBezTo>
                  <a:pt x="9125" y="6844"/>
                  <a:pt x="9125" y="6875"/>
                  <a:pt x="9093" y="6875"/>
                </a:cubicBezTo>
                <a:close/>
                <a:moveTo>
                  <a:pt x="9218" y="6219"/>
                </a:moveTo>
                <a:cubicBezTo>
                  <a:pt x="9218" y="6219"/>
                  <a:pt x="9218" y="6219"/>
                  <a:pt x="9218" y="6219"/>
                </a:cubicBezTo>
                <a:close/>
                <a:moveTo>
                  <a:pt x="9187" y="6750"/>
                </a:moveTo>
                <a:cubicBezTo>
                  <a:pt x="9187" y="6750"/>
                  <a:pt x="9187" y="6750"/>
                  <a:pt x="9187" y="6781"/>
                </a:cubicBezTo>
                <a:cubicBezTo>
                  <a:pt x="9187" y="6781"/>
                  <a:pt x="9187" y="6812"/>
                  <a:pt x="9156" y="6812"/>
                </a:cubicBezTo>
                <a:cubicBezTo>
                  <a:pt x="9156" y="6781"/>
                  <a:pt x="9156" y="6750"/>
                  <a:pt x="9187" y="6750"/>
                </a:cubicBezTo>
                <a:close/>
                <a:moveTo>
                  <a:pt x="9593" y="4594"/>
                </a:moveTo>
                <a:cubicBezTo>
                  <a:pt x="9562" y="4594"/>
                  <a:pt x="9562" y="4625"/>
                  <a:pt x="9562" y="4625"/>
                </a:cubicBezTo>
                <a:cubicBezTo>
                  <a:pt x="9531" y="4594"/>
                  <a:pt x="9562" y="4594"/>
                  <a:pt x="9562" y="4562"/>
                </a:cubicBezTo>
                <a:cubicBezTo>
                  <a:pt x="9562" y="4562"/>
                  <a:pt x="9562" y="4531"/>
                  <a:pt x="9593" y="4531"/>
                </a:cubicBezTo>
                <a:cubicBezTo>
                  <a:pt x="9593" y="4562"/>
                  <a:pt x="9593" y="4562"/>
                  <a:pt x="9593" y="4594"/>
                </a:cubicBezTo>
                <a:close/>
                <a:moveTo>
                  <a:pt x="9437" y="4719"/>
                </a:moveTo>
                <a:cubicBezTo>
                  <a:pt x="9468" y="4594"/>
                  <a:pt x="9500" y="4469"/>
                  <a:pt x="9593" y="4375"/>
                </a:cubicBezTo>
                <a:cubicBezTo>
                  <a:pt x="9593" y="4469"/>
                  <a:pt x="9531" y="4500"/>
                  <a:pt x="9500" y="4594"/>
                </a:cubicBezTo>
                <a:cubicBezTo>
                  <a:pt x="9500" y="4625"/>
                  <a:pt x="9500" y="4656"/>
                  <a:pt x="9468" y="4687"/>
                </a:cubicBezTo>
                <a:cubicBezTo>
                  <a:pt x="9468" y="4687"/>
                  <a:pt x="9468" y="4687"/>
                  <a:pt x="9468" y="4687"/>
                </a:cubicBezTo>
                <a:cubicBezTo>
                  <a:pt x="9468" y="4687"/>
                  <a:pt x="9468" y="4719"/>
                  <a:pt x="9468" y="4719"/>
                </a:cubicBezTo>
                <a:cubicBezTo>
                  <a:pt x="9437" y="4719"/>
                  <a:pt x="9437" y="4750"/>
                  <a:pt x="9437" y="4750"/>
                </a:cubicBezTo>
                <a:cubicBezTo>
                  <a:pt x="9406" y="4750"/>
                  <a:pt x="9437" y="4719"/>
                  <a:pt x="9437" y="4719"/>
                </a:cubicBezTo>
                <a:close/>
                <a:moveTo>
                  <a:pt x="9375" y="4437"/>
                </a:moveTo>
                <a:cubicBezTo>
                  <a:pt x="9375" y="4437"/>
                  <a:pt x="9406" y="4406"/>
                  <a:pt x="9406" y="4437"/>
                </a:cubicBezTo>
                <a:cubicBezTo>
                  <a:pt x="9406" y="4437"/>
                  <a:pt x="9406" y="4437"/>
                  <a:pt x="9406" y="4437"/>
                </a:cubicBezTo>
                <a:cubicBezTo>
                  <a:pt x="9406" y="4469"/>
                  <a:pt x="9406" y="4469"/>
                  <a:pt x="9406" y="4469"/>
                </a:cubicBezTo>
                <a:cubicBezTo>
                  <a:pt x="9375" y="4469"/>
                  <a:pt x="9375" y="4437"/>
                  <a:pt x="9375" y="4437"/>
                </a:cubicBezTo>
                <a:close/>
                <a:moveTo>
                  <a:pt x="9437" y="4844"/>
                </a:moveTo>
                <a:cubicBezTo>
                  <a:pt x="9468" y="4875"/>
                  <a:pt x="9406" y="4906"/>
                  <a:pt x="9375" y="4906"/>
                </a:cubicBezTo>
                <a:cubicBezTo>
                  <a:pt x="9312" y="5031"/>
                  <a:pt x="9250" y="5125"/>
                  <a:pt x="9218" y="5219"/>
                </a:cubicBezTo>
                <a:cubicBezTo>
                  <a:pt x="9187" y="5250"/>
                  <a:pt x="9187" y="5250"/>
                  <a:pt x="9187" y="5250"/>
                </a:cubicBezTo>
                <a:cubicBezTo>
                  <a:pt x="9156" y="5281"/>
                  <a:pt x="9156" y="5312"/>
                  <a:pt x="9156" y="5344"/>
                </a:cubicBezTo>
                <a:cubicBezTo>
                  <a:pt x="9156" y="5312"/>
                  <a:pt x="9156" y="5281"/>
                  <a:pt x="9187" y="5250"/>
                </a:cubicBezTo>
                <a:cubicBezTo>
                  <a:pt x="9187" y="5250"/>
                  <a:pt x="9156" y="5250"/>
                  <a:pt x="9156" y="5250"/>
                </a:cubicBezTo>
                <a:cubicBezTo>
                  <a:pt x="9218" y="5125"/>
                  <a:pt x="9281" y="5000"/>
                  <a:pt x="9343" y="4906"/>
                </a:cubicBezTo>
                <a:cubicBezTo>
                  <a:pt x="9343" y="4875"/>
                  <a:pt x="9406" y="4812"/>
                  <a:pt x="9437" y="4844"/>
                </a:cubicBezTo>
                <a:close/>
                <a:moveTo>
                  <a:pt x="9343" y="4562"/>
                </a:moveTo>
                <a:cubicBezTo>
                  <a:pt x="9343" y="4562"/>
                  <a:pt x="9343" y="4562"/>
                  <a:pt x="9343" y="4562"/>
                </a:cubicBezTo>
                <a:cubicBezTo>
                  <a:pt x="9375" y="4562"/>
                  <a:pt x="9375" y="4562"/>
                  <a:pt x="9375" y="4562"/>
                </a:cubicBezTo>
                <a:cubicBezTo>
                  <a:pt x="9375" y="4562"/>
                  <a:pt x="9375" y="4562"/>
                  <a:pt x="9343" y="4562"/>
                </a:cubicBezTo>
                <a:cubicBezTo>
                  <a:pt x="9375" y="4750"/>
                  <a:pt x="9281" y="4906"/>
                  <a:pt x="9187" y="5094"/>
                </a:cubicBezTo>
                <a:cubicBezTo>
                  <a:pt x="9187" y="5125"/>
                  <a:pt x="9156" y="5125"/>
                  <a:pt x="9156" y="5156"/>
                </a:cubicBezTo>
                <a:cubicBezTo>
                  <a:pt x="9156" y="5156"/>
                  <a:pt x="9156" y="5156"/>
                  <a:pt x="9156" y="5156"/>
                </a:cubicBezTo>
                <a:cubicBezTo>
                  <a:pt x="9125" y="5187"/>
                  <a:pt x="9125" y="5219"/>
                  <a:pt x="9125" y="5156"/>
                </a:cubicBezTo>
                <a:cubicBezTo>
                  <a:pt x="9125" y="5125"/>
                  <a:pt x="9125" y="5125"/>
                  <a:pt x="9156" y="5094"/>
                </a:cubicBezTo>
                <a:cubicBezTo>
                  <a:pt x="9250" y="4937"/>
                  <a:pt x="9281" y="4781"/>
                  <a:pt x="9312" y="4625"/>
                </a:cubicBezTo>
                <a:cubicBezTo>
                  <a:pt x="9312" y="4594"/>
                  <a:pt x="9312" y="4562"/>
                  <a:pt x="9343" y="4562"/>
                </a:cubicBezTo>
                <a:close/>
                <a:moveTo>
                  <a:pt x="9218" y="4531"/>
                </a:moveTo>
                <a:cubicBezTo>
                  <a:pt x="9218" y="4531"/>
                  <a:pt x="9218" y="4531"/>
                  <a:pt x="9218" y="4531"/>
                </a:cubicBezTo>
                <a:cubicBezTo>
                  <a:pt x="9218" y="4562"/>
                  <a:pt x="9218" y="4562"/>
                  <a:pt x="9218" y="4562"/>
                </a:cubicBezTo>
                <a:cubicBezTo>
                  <a:pt x="9218" y="4562"/>
                  <a:pt x="9218" y="4562"/>
                  <a:pt x="9218" y="4531"/>
                </a:cubicBezTo>
                <a:close/>
                <a:moveTo>
                  <a:pt x="9218" y="4531"/>
                </a:moveTo>
                <a:cubicBezTo>
                  <a:pt x="9218" y="4531"/>
                  <a:pt x="9218" y="4531"/>
                  <a:pt x="9218" y="4531"/>
                </a:cubicBezTo>
                <a:cubicBezTo>
                  <a:pt x="9218" y="4531"/>
                  <a:pt x="9218" y="4531"/>
                  <a:pt x="9218" y="4531"/>
                </a:cubicBezTo>
                <a:cubicBezTo>
                  <a:pt x="9218" y="4562"/>
                  <a:pt x="9187" y="4562"/>
                  <a:pt x="9187" y="4562"/>
                </a:cubicBezTo>
                <a:cubicBezTo>
                  <a:pt x="9187" y="4562"/>
                  <a:pt x="9218" y="4562"/>
                  <a:pt x="9218" y="4531"/>
                </a:cubicBezTo>
                <a:close/>
                <a:moveTo>
                  <a:pt x="9031" y="5125"/>
                </a:moveTo>
                <a:cubicBezTo>
                  <a:pt x="9125" y="5000"/>
                  <a:pt x="9156" y="4844"/>
                  <a:pt x="9218" y="4687"/>
                </a:cubicBezTo>
                <a:cubicBezTo>
                  <a:pt x="9218" y="4656"/>
                  <a:pt x="9218" y="4625"/>
                  <a:pt x="9250" y="4625"/>
                </a:cubicBezTo>
                <a:cubicBezTo>
                  <a:pt x="9281" y="4625"/>
                  <a:pt x="9250" y="4656"/>
                  <a:pt x="9250" y="4687"/>
                </a:cubicBezTo>
                <a:cubicBezTo>
                  <a:pt x="9218" y="4844"/>
                  <a:pt x="9156" y="5000"/>
                  <a:pt x="9093" y="5125"/>
                </a:cubicBezTo>
                <a:cubicBezTo>
                  <a:pt x="9031" y="5187"/>
                  <a:pt x="9031" y="5250"/>
                  <a:pt x="9000" y="5312"/>
                </a:cubicBezTo>
                <a:cubicBezTo>
                  <a:pt x="8968" y="5250"/>
                  <a:pt x="9000" y="5187"/>
                  <a:pt x="9031" y="5125"/>
                </a:cubicBezTo>
                <a:close/>
                <a:moveTo>
                  <a:pt x="8812" y="6344"/>
                </a:moveTo>
                <a:cubicBezTo>
                  <a:pt x="8906" y="6219"/>
                  <a:pt x="8968" y="6094"/>
                  <a:pt x="8968" y="5906"/>
                </a:cubicBezTo>
                <a:cubicBezTo>
                  <a:pt x="8968" y="5906"/>
                  <a:pt x="8968" y="5906"/>
                  <a:pt x="9000" y="5875"/>
                </a:cubicBezTo>
                <a:cubicBezTo>
                  <a:pt x="9000" y="5906"/>
                  <a:pt x="9000" y="5906"/>
                  <a:pt x="9000" y="5906"/>
                </a:cubicBezTo>
                <a:cubicBezTo>
                  <a:pt x="9000" y="6094"/>
                  <a:pt x="8937" y="6250"/>
                  <a:pt x="8812" y="6375"/>
                </a:cubicBezTo>
                <a:cubicBezTo>
                  <a:pt x="8812" y="6406"/>
                  <a:pt x="8812" y="6406"/>
                  <a:pt x="8812" y="6406"/>
                </a:cubicBezTo>
                <a:cubicBezTo>
                  <a:pt x="8812" y="6406"/>
                  <a:pt x="8812" y="6406"/>
                  <a:pt x="8812" y="6375"/>
                </a:cubicBezTo>
                <a:cubicBezTo>
                  <a:pt x="8812" y="6375"/>
                  <a:pt x="8812" y="6375"/>
                  <a:pt x="8812" y="6344"/>
                </a:cubicBezTo>
                <a:close/>
                <a:moveTo>
                  <a:pt x="8781" y="5156"/>
                </a:moveTo>
                <a:cubicBezTo>
                  <a:pt x="8718" y="5344"/>
                  <a:pt x="8687" y="5562"/>
                  <a:pt x="8687" y="5781"/>
                </a:cubicBezTo>
                <a:cubicBezTo>
                  <a:pt x="8656" y="5781"/>
                  <a:pt x="8656" y="5781"/>
                  <a:pt x="8656" y="5781"/>
                </a:cubicBezTo>
                <a:cubicBezTo>
                  <a:pt x="8687" y="5531"/>
                  <a:pt x="8718" y="5250"/>
                  <a:pt x="8843" y="5031"/>
                </a:cubicBezTo>
                <a:cubicBezTo>
                  <a:pt x="8843" y="5000"/>
                  <a:pt x="8812" y="4937"/>
                  <a:pt x="8875" y="4937"/>
                </a:cubicBezTo>
                <a:cubicBezTo>
                  <a:pt x="8875" y="4937"/>
                  <a:pt x="8875" y="4937"/>
                  <a:pt x="8875" y="4937"/>
                </a:cubicBezTo>
                <a:cubicBezTo>
                  <a:pt x="8843" y="5000"/>
                  <a:pt x="8812" y="5094"/>
                  <a:pt x="8781" y="5156"/>
                </a:cubicBezTo>
                <a:close/>
                <a:moveTo>
                  <a:pt x="8875" y="4781"/>
                </a:moveTo>
                <a:cubicBezTo>
                  <a:pt x="8875" y="4781"/>
                  <a:pt x="8875" y="4781"/>
                  <a:pt x="8875" y="4781"/>
                </a:cubicBezTo>
                <a:cubicBezTo>
                  <a:pt x="8875" y="4750"/>
                  <a:pt x="8875" y="4719"/>
                  <a:pt x="8906" y="4687"/>
                </a:cubicBezTo>
                <a:cubicBezTo>
                  <a:pt x="8906" y="4719"/>
                  <a:pt x="8875" y="4750"/>
                  <a:pt x="8875" y="4781"/>
                </a:cubicBezTo>
                <a:close/>
                <a:moveTo>
                  <a:pt x="9062" y="4344"/>
                </a:moveTo>
                <a:cubicBezTo>
                  <a:pt x="9093" y="4344"/>
                  <a:pt x="9062" y="4375"/>
                  <a:pt x="9062" y="4375"/>
                </a:cubicBezTo>
                <a:cubicBezTo>
                  <a:pt x="9000" y="4469"/>
                  <a:pt x="9000" y="4594"/>
                  <a:pt x="8906" y="4687"/>
                </a:cubicBezTo>
                <a:cubicBezTo>
                  <a:pt x="8937" y="4594"/>
                  <a:pt x="9000" y="4469"/>
                  <a:pt x="9000" y="4375"/>
                </a:cubicBezTo>
                <a:cubicBezTo>
                  <a:pt x="9031" y="4344"/>
                  <a:pt x="9031" y="4344"/>
                  <a:pt x="9062" y="4344"/>
                </a:cubicBezTo>
                <a:close/>
                <a:moveTo>
                  <a:pt x="9156" y="3812"/>
                </a:moveTo>
                <a:cubicBezTo>
                  <a:pt x="9156" y="3812"/>
                  <a:pt x="9187" y="3812"/>
                  <a:pt x="9187" y="3812"/>
                </a:cubicBezTo>
                <a:cubicBezTo>
                  <a:pt x="9187" y="3812"/>
                  <a:pt x="9156" y="3812"/>
                  <a:pt x="9156" y="3812"/>
                </a:cubicBezTo>
                <a:close/>
                <a:moveTo>
                  <a:pt x="8937" y="3969"/>
                </a:moveTo>
                <a:cubicBezTo>
                  <a:pt x="8875" y="4094"/>
                  <a:pt x="8812" y="4250"/>
                  <a:pt x="8718" y="4375"/>
                </a:cubicBezTo>
                <a:cubicBezTo>
                  <a:pt x="8687" y="4375"/>
                  <a:pt x="8718" y="4406"/>
                  <a:pt x="8687" y="4437"/>
                </a:cubicBezTo>
                <a:cubicBezTo>
                  <a:pt x="8656" y="4437"/>
                  <a:pt x="8656" y="4437"/>
                  <a:pt x="8656" y="4406"/>
                </a:cubicBezTo>
                <a:cubicBezTo>
                  <a:pt x="8750" y="4250"/>
                  <a:pt x="8812" y="4094"/>
                  <a:pt x="8906" y="3937"/>
                </a:cubicBezTo>
                <a:cubicBezTo>
                  <a:pt x="8937" y="3937"/>
                  <a:pt x="8937" y="3969"/>
                  <a:pt x="8937" y="3969"/>
                </a:cubicBezTo>
                <a:close/>
                <a:moveTo>
                  <a:pt x="8656" y="4031"/>
                </a:moveTo>
                <a:cubicBezTo>
                  <a:pt x="8750" y="3844"/>
                  <a:pt x="8843" y="3656"/>
                  <a:pt x="8968" y="3500"/>
                </a:cubicBezTo>
                <a:cubicBezTo>
                  <a:pt x="9031" y="3437"/>
                  <a:pt x="9062" y="3406"/>
                  <a:pt x="9125" y="3344"/>
                </a:cubicBezTo>
                <a:cubicBezTo>
                  <a:pt x="9125" y="3344"/>
                  <a:pt x="9156" y="3312"/>
                  <a:pt x="9156" y="3312"/>
                </a:cubicBezTo>
                <a:cubicBezTo>
                  <a:pt x="9156" y="3281"/>
                  <a:pt x="9187" y="3250"/>
                  <a:pt x="9218" y="3281"/>
                </a:cubicBezTo>
                <a:cubicBezTo>
                  <a:pt x="9218" y="3281"/>
                  <a:pt x="9187" y="3312"/>
                  <a:pt x="9187" y="3312"/>
                </a:cubicBezTo>
                <a:cubicBezTo>
                  <a:pt x="9156" y="3344"/>
                  <a:pt x="9156" y="3344"/>
                  <a:pt x="9156" y="3344"/>
                </a:cubicBezTo>
                <a:cubicBezTo>
                  <a:pt x="9156" y="3344"/>
                  <a:pt x="9125" y="3344"/>
                  <a:pt x="9125" y="3344"/>
                </a:cubicBezTo>
                <a:cubicBezTo>
                  <a:pt x="9062" y="3406"/>
                  <a:pt x="9031" y="3437"/>
                  <a:pt x="8968" y="3500"/>
                </a:cubicBezTo>
                <a:cubicBezTo>
                  <a:pt x="9000" y="3500"/>
                  <a:pt x="9000" y="3500"/>
                  <a:pt x="9000" y="3531"/>
                </a:cubicBezTo>
                <a:cubicBezTo>
                  <a:pt x="8875" y="3687"/>
                  <a:pt x="8781" y="3875"/>
                  <a:pt x="8687" y="4031"/>
                </a:cubicBezTo>
                <a:cubicBezTo>
                  <a:pt x="8687" y="4062"/>
                  <a:pt x="8687" y="4094"/>
                  <a:pt x="8656" y="4094"/>
                </a:cubicBezTo>
                <a:cubicBezTo>
                  <a:pt x="8625" y="4062"/>
                  <a:pt x="8656" y="4062"/>
                  <a:pt x="8656" y="4031"/>
                </a:cubicBezTo>
                <a:close/>
                <a:moveTo>
                  <a:pt x="8625" y="4125"/>
                </a:moveTo>
                <a:cubicBezTo>
                  <a:pt x="8625" y="4219"/>
                  <a:pt x="8562" y="4281"/>
                  <a:pt x="8500" y="4375"/>
                </a:cubicBezTo>
                <a:cubicBezTo>
                  <a:pt x="8500" y="4375"/>
                  <a:pt x="8500" y="4375"/>
                  <a:pt x="8500" y="4375"/>
                </a:cubicBezTo>
                <a:cubicBezTo>
                  <a:pt x="8500" y="4375"/>
                  <a:pt x="8500" y="4375"/>
                  <a:pt x="8500" y="4375"/>
                </a:cubicBezTo>
                <a:cubicBezTo>
                  <a:pt x="8531" y="4281"/>
                  <a:pt x="8562" y="4187"/>
                  <a:pt x="8625" y="4125"/>
                </a:cubicBezTo>
                <a:close/>
                <a:moveTo>
                  <a:pt x="8468" y="4969"/>
                </a:moveTo>
                <a:cubicBezTo>
                  <a:pt x="8468" y="5000"/>
                  <a:pt x="8437" y="5000"/>
                  <a:pt x="8437" y="5031"/>
                </a:cubicBezTo>
                <a:cubicBezTo>
                  <a:pt x="8500" y="4906"/>
                  <a:pt x="8562" y="4812"/>
                  <a:pt x="8625" y="4687"/>
                </a:cubicBezTo>
                <a:cubicBezTo>
                  <a:pt x="8625" y="4687"/>
                  <a:pt x="8593" y="4687"/>
                  <a:pt x="8593" y="4687"/>
                </a:cubicBezTo>
                <a:cubicBezTo>
                  <a:pt x="8656" y="4562"/>
                  <a:pt x="8718" y="4437"/>
                  <a:pt x="8781" y="4312"/>
                </a:cubicBezTo>
                <a:cubicBezTo>
                  <a:pt x="8843" y="4219"/>
                  <a:pt x="8906" y="4094"/>
                  <a:pt x="8968" y="3969"/>
                </a:cubicBezTo>
                <a:cubicBezTo>
                  <a:pt x="8968" y="3969"/>
                  <a:pt x="9000" y="3937"/>
                  <a:pt x="9031" y="3937"/>
                </a:cubicBezTo>
                <a:cubicBezTo>
                  <a:pt x="9031" y="3969"/>
                  <a:pt x="9031" y="4000"/>
                  <a:pt x="9000" y="4000"/>
                </a:cubicBezTo>
                <a:cubicBezTo>
                  <a:pt x="8968" y="4031"/>
                  <a:pt x="8968" y="4094"/>
                  <a:pt x="8968" y="4125"/>
                </a:cubicBezTo>
                <a:cubicBezTo>
                  <a:pt x="8968" y="4125"/>
                  <a:pt x="8968" y="4125"/>
                  <a:pt x="8968" y="4125"/>
                </a:cubicBezTo>
                <a:cubicBezTo>
                  <a:pt x="8968" y="4125"/>
                  <a:pt x="8968" y="4125"/>
                  <a:pt x="8968" y="4125"/>
                </a:cubicBezTo>
                <a:cubicBezTo>
                  <a:pt x="8968" y="4125"/>
                  <a:pt x="8968" y="4125"/>
                  <a:pt x="8968" y="4125"/>
                </a:cubicBezTo>
                <a:cubicBezTo>
                  <a:pt x="9031" y="4094"/>
                  <a:pt x="9031" y="4000"/>
                  <a:pt x="9062" y="3969"/>
                </a:cubicBezTo>
                <a:cubicBezTo>
                  <a:pt x="9062" y="3969"/>
                  <a:pt x="9062" y="3969"/>
                  <a:pt x="9062" y="4000"/>
                </a:cubicBezTo>
                <a:cubicBezTo>
                  <a:pt x="8968" y="4250"/>
                  <a:pt x="8843" y="4469"/>
                  <a:pt x="8718" y="4687"/>
                </a:cubicBezTo>
                <a:cubicBezTo>
                  <a:pt x="8625" y="4844"/>
                  <a:pt x="8562" y="4969"/>
                  <a:pt x="8500" y="5125"/>
                </a:cubicBezTo>
                <a:cubicBezTo>
                  <a:pt x="8500" y="5094"/>
                  <a:pt x="8500" y="5094"/>
                  <a:pt x="8500" y="5062"/>
                </a:cubicBezTo>
                <a:cubicBezTo>
                  <a:pt x="8593" y="4844"/>
                  <a:pt x="8687" y="4656"/>
                  <a:pt x="8812" y="4469"/>
                </a:cubicBezTo>
                <a:cubicBezTo>
                  <a:pt x="8843" y="4406"/>
                  <a:pt x="8875" y="4344"/>
                  <a:pt x="8875" y="4281"/>
                </a:cubicBezTo>
                <a:cubicBezTo>
                  <a:pt x="8781" y="4406"/>
                  <a:pt x="8718" y="4562"/>
                  <a:pt x="8625" y="4687"/>
                </a:cubicBezTo>
                <a:cubicBezTo>
                  <a:pt x="8562" y="4812"/>
                  <a:pt x="8500" y="4906"/>
                  <a:pt x="8437" y="5031"/>
                </a:cubicBezTo>
                <a:cubicBezTo>
                  <a:pt x="8437" y="5031"/>
                  <a:pt x="8437" y="5031"/>
                  <a:pt x="8437" y="5031"/>
                </a:cubicBezTo>
                <a:cubicBezTo>
                  <a:pt x="8437" y="5031"/>
                  <a:pt x="8437" y="5031"/>
                  <a:pt x="8437" y="5031"/>
                </a:cubicBezTo>
                <a:cubicBezTo>
                  <a:pt x="8437" y="5000"/>
                  <a:pt x="8468" y="5000"/>
                  <a:pt x="8468" y="4969"/>
                </a:cubicBezTo>
                <a:close/>
                <a:moveTo>
                  <a:pt x="9156" y="3844"/>
                </a:moveTo>
                <a:cubicBezTo>
                  <a:pt x="9156" y="3844"/>
                  <a:pt x="9156" y="3844"/>
                  <a:pt x="9156" y="3812"/>
                </a:cubicBezTo>
                <a:cubicBezTo>
                  <a:pt x="9156" y="3844"/>
                  <a:pt x="9156" y="3844"/>
                  <a:pt x="9156" y="3844"/>
                </a:cubicBezTo>
                <a:close/>
                <a:moveTo>
                  <a:pt x="8437" y="5031"/>
                </a:moveTo>
                <a:cubicBezTo>
                  <a:pt x="8406" y="5125"/>
                  <a:pt x="8375" y="5187"/>
                  <a:pt x="8343" y="5281"/>
                </a:cubicBezTo>
                <a:cubicBezTo>
                  <a:pt x="8343" y="5344"/>
                  <a:pt x="8312" y="5406"/>
                  <a:pt x="8312" y="5469"/>
                </a:cubicBezTo>
                <a:cubicBezTo>
                  <a:pt x="8312" y="5469"/>
                  <a:pt x="8281" y="5469"/>
                  <a:pt x="8281" y="5469"/>
                </a:cubicBezTo>
                <a:cubicBezTo>
                  <a:pt x="8281" y="5469"/>
                  <a:pt x="8281" y="5469"/>
                  <a:pt x="8281" y="5437"/>
                </a:cubicBezTo>
                <a:cubicBezTo>
                  <a:pt x="8312" y="5437"/>
                  <a:pt x="8312" y="5437"/>
                  <a:pt x="8312" y="5406"/>
                </a:cubicBezTo>
                <a:cubicBezTo>
                  <a:pt x="8312" y="5312"/>
                  <a:pt x="8343" y="5187"/>
                  <a:pt x="8375" y="5094"/>
                </a:cubicBezTo>
                <a:cubicBezTo>
                  <a:pt x="8375" y="5062"/>
                  <a:pt x="8437" y="5062"/>
                  <a:pt x="8437" y="5031"/>
                </a:cubicBezTo>
                <a:close/>
                <a:moveTo>
                  <a:pt x="8375" y="4344"/>
                </a:moveTo>
                <a:cubicBezTo>
                  <a:pt x="8312" y="4500"/>
                  <a:pt x="8250" y="4625"/>
                  <a:pt x="8187" y="4750"/>
                </a:cubicBezTo>
                <a:cubicBezTo>
                  <a:pt x="8156" y="4781"/>
                  <a:pt x="8156" y="4812"/>
                  <a:pt x="8125" y="4812"/>
                </a:cubicBezTo>
                <a:cubicBezTo>
                  <a:pt x="8125" y="4750"/>
                  <a:pt x="8156" y="4719"/>
                  <a:pt x="8187" y="4656"/>
                </a:cubicBezTo>
                <a:cubicBezTo>
                  <a:pt x="8250" y="4500"/>
                  <a:pt x="8343" y="4312"/>
                  <a:pt x="8406" y="4156"/>
                </a:cubicBezTo>
                <a:cubicBezTo>
                  <a:pt x="8437" y="4156"/>
                  <a:pt x="8437" y="4125"/>
                  <a:pt x="8437" y="4156"/>
                </a:cubicBezTo>
                <a:cubicBezTo>
                  <a:pt x="8437" y="4219"/>
                  <a:pt x="8406" y="4281"/>
                  <a:pt x="8375" y="4344"/>
                </a:cubicBezTo>
                <a:close/>
                <a:moveTo>
                  <a:pt x="8531" y="3812"/>
                </a:moveTo>
                <a:cubicBezTo>
                  <a:pt x="8531" y="3812"/>
                  <a:pt x="8531" y="3812"/>
                  <a:pt x="8531" y="3812"/>
                </a:cubicBezTo>
                <a:cubicBezTo>
                  <a:pt x="8531" y="3812"/>
                  <a:pt x="8531" y="3812"/>
                  <a:pt x="8531" y="3812"/>
                </a:cubicBezTo>
                <a:close/>
                <a:moveTo>
                  <a:pt x="9031" y="3062"/>
                </a:moveTo>
                <a:cubicBezTo>
                  <a:pt x="9031" y="3031"/>
                  <a:pt x="9000" y="3062"/>
                  <a:pt x="9000" y="3031"/>
                </a:cubicBezTo>
                <a:cubicBezTo>
                  <a:pt x="9031" y="3000"/>
                  <a:pt x="9031" y="2937"/>
                  <a:pt x="9062" y="2937"/>
                </a:cubicBezTo>
                <a:cubicBezTo>
                  <a:pt x="9093" y="2969"/>
                  <a:pt x="9000" y="3000"/>
                  <a:pt x="9031" y="3062"/>
                </a:cubicBezTo>
                <a:close/>
                <a:moveTo>
                  <a:pt x="8968" y="3219"/>
                </a:moveTo>
                <a:cubicBezTo>
                  <a:pt x="8968" y="3219"/>
                  <a:pt x="8937" y="3219"/>
                  <a:pt x="8937" y="3250"/>
                </a:cubicBezTo>
                <a:cubicBezTo>
                  <a:pt x="8937" y="3219"/>
                  <a:pt x="8968" y="3219"/>
                  <a:pt x="8968" y="3219"/>
                </a:cubicBezTo>
                <a:cubicBezTo>
                  <a:pt x="9000" y="3219"/>
                  <a:pt x="8968" y="3156"/>
                  <a:pt x="9000" y="3156"/>
                </a:cubicBezTo>
                <a:cubicBezTo>
                  <a:pt x="9031" y="3187"/>
                  <a:pt x="9031" y="3219"/>
                  <a:pt x="8968" y="3219"/>
                </a:cubicBezTo>
                <a:close/>
                <a:moveTo>
                  <a:pt x="8937" y="3031"/>
                </a:moveTo>
                <a:cubicBezTo>
                  <a:pt x="8968" y="2937"/>
                  <a:pt x="9031" y="2812"/>
                  <a:pt x="9093" y="2719"/>
                </a:cubicBezTo>
                <a:cubicBezTo>
                  <a:pt x="9093" y="2687"/>
                  <a:pt x="9093" y="2656"/>
                  <a:pt x="9156" y="2625"/>
                </a:cubicBezTo>
                <a:cubicBezTo>
                  <a:pt x="9156" y="2625"/>
                  <a:pt x="9156" y="2594"/>
                  <a:pt x="9156" y="2625"/>
                </a:cubicBezTo>
                <a:cubicBezTo>
                  <a:pt x="9187" y="2625"/>
                  <a:pt x="9156" y="2625"/>
                  <a:pt x="9156" y="2656"/>
                </a:cubicBezTo>
                <a:cubicBezTo>
                  <a:pt x="9093" y="2781"/>
                  <a:pt x="9031" y="2906"/>
                  <a:pt x="8968" y="3031"/>
                </a:cubicBezTo>
                <a:cubicBezTo>
                  <a:pt x="8937" y="3031"/>
                  <a:pt x="8937" y="3062"/>
                  <a:pt x="8937" y="3031"/>
                </a:cubicBezTo>
                <a:cubicBezTo>
                  <a:pt x="8937" y="3031"/>
                  <a:pt x="8937" y="3031"/>
                  <a:pt x="8937" y="3031"/>
                </a:cubicBezTo>
                <a:close/>
                <a:moveTo>
                  <a:pt x="8937" y="3031"/>
                </a:moveTo>
                <a:cubicBezTo>
                  <a:pt x="8937" y="3031"/>
                  <a:pt x="8937" y="3062"/>
                  <a:pt x="8937" y="3062"/>
                </a:cubicBezTo>
                <a:cubicBezTo>
                  <a:pt x="8937" y="3062"/>
                  <a:pt x="8937" y="3062"/>
                  <a:pt x="8937" y="3062"/>
                </a:cubicBezTo>
                <a:cubicBezTo>
                  <a:pt x="8937" y="3062"/>
                  <a:pt x="8937" y="3031"/>
                  <a:pt x="8937" y="3031"/>
                </a:cubicBezTo>
                <a:close/>
                <a:moveTo>
                  <a:pt x="8812" y="3437"/>
                </a:moveTo>
                <a:cubicBezTo>
                  <a:pt x="8812" y="3437"/>
                  <a:pt x="8812" y="3437"/>
                  <a:pt x="8812" y="3437"/>
                </a:cubicBezTo>
                <a:cubicBezTo>
                  <a:pt x="8812" y="3437"/>
                  <a:pt x="8812" y="3437"/>
                  <a:pt x="8812" y="3437"/>
                </a:cubicBezTo>
                <a:cubicBezTo>
                  <a:pt x="8875" y="3437"/>
                  <a:pt x="8875" y="3375"/>
                  <a:pt x="8906" y="3375"/>
                </a:cubicBezTo>
                <a:cubicBezTo>
                  <a:pt x="8906" y="3375"/>
                  <a:pt x="8906" y="3375"/>
                  <a:pt x="8906" y="3375"/>
                </a:cubicBezTo>
                <a:cubicBezTo>
                  <a:pt x="8906" y="3375"/>
                  <a:pt x="8906" y="3344"/>
                  <a:pt x="8906" y="3344"/>
                </a:cubicBezTo>
                <a:cubicBezTo>
                  <a:pt x="8937" y="3344"/>
                  <a:pt x="8937" y="3344"/>
                  <a:pt x="8937" y="3312"/>
                </a:cubicBezTo>
                <a:cubicBezTo>
                  <a:pt x="9000" y="3281"/>
                  <a:pt x="9062" y="3187"/>
                  <a:pt x="9125" y="3125"/>
                </a:cubicBezTo>
                <a:cubicBezTo>
                  <a:pt x="9156" y="3094"/>
                  <a:pt x="9156" y="3031"/>
                  <a:pt x="9218" y="3000"/>
                </a:cubicBezTo>
                <a:cubicBezTo>
                  <a:pt x="9218" y="3000"/>
                  <a:pt x="9218" y="3000"/>
                  <a:pt x="9218" y="3000"/>
                </a:cubicBezTo>
                <a:cubicBezTo>
                  <a:pt x="9218" y="3094"/>
                  <a:pt x="9187" y="3125"/>
                  <a:pt x="9125" y="3187"/>
                </a:cubicBezTo>
                <a:cubicBezTo>
                  <a:pt x="9062" y="3250"/>
                  <a:pt x="9000" y="3312"/>
                  <a:pt x="8906" y="3375"/>
                </a:cubicBezTo>
                <a:lnTo>
                  <a:pt x="8906" y="3375"/>
                </a:lnTo>
                <a:cubicBezTo>
                  <a:pt x="8906" y="3375"/>
                  <a:pt x="8906" y="3375"/>
                  <a:pt x="8906" y="3375"/>
                </a:cubicBezTo>
                <a:cubicBezTo>
                  <a:pt x="8875" y="3437"/>
                  <a:pt x="8812" y="3531"/>
                  <a:pt x="8750" y="3594"/>
                </a:cubicBezTo>
                <a:cubicBezTo>
                  <a:pt x="8750" y="3594"/>
                  <a:pt x="8718" y="3625"/>
                  <a:pt x="8687" y="3625"/>
                </a:cubicBezTo>
                <a:cubicBezTo>
                  <a:pt x="8687" y="3625"/>
                  <a:pt x="8687" y="3625"/>
                  <a:pt x="8687" y="3625"/>
                </a:cubicBezTo>
                <a:cubicBezTo>
                  <a:pt x="8656" y="3625"/>
                  <a:pt x="8656" y="3656"/>
                  <a:pt x="8625" y="3656"/>
                </a:cubicBezTo>
                <a:cubicBezTo>
                  <a:pt x="8656" y="3656"/>
                  <a:pt x="8656" y="3625"/>
                  <a:pt x="8687" y="3625"/>
                </a:cubicBezTo>
                <a:cubicBezTo>
                  <a:pt x="8718" y="3562"/>
                  <a:pt x="8781" y="3500"/>
                  <a:pt x="8812" y="3437"/>
                </a:cubicBezTo>
                <a:close/>
                <a:moveTo>
                  <a:pt x="8500" y="3594"/>
                </a:moveTo>
                <a:cubicBezTo>
                  <a:pt x="8562" y="3500"/>
                  <a:pt x="8593" y="3406"/>
                  <a:pt x="8687" y="3312"/>
                </a:cubicBezTo>
                <a:cubicBezTo>
                  <a:pt x="8687" y="3312"/>
                  <a:pt x="8687" y="3312"/>
                  <a:pt x="8687" y="3312"/>
                </a:cubicBezTo>
                <a:cubicBezTo>
                  <a:pt x="8687" y="3312"/>
                  <a:pt x="8687" y="3281"/>
                  <a:pt x="8687" y="3281"/>
                </a:cubicBezTo>
                <a:cubicBezTo>
                  <a:pt x="8687" y="3312"/>
                  <a:pt x="8687" y="3312"/>
                  <a:pt x="8687" y="3312"/>
                </a:cubicBezTo>
                <a:lnTo>
                  <a:pt x="8687" y="3312"/>
                </a:lnTo>
                <a:cubicBezTo>
                  <a:pt x="8687" y="3312"/>
                  <a:pt x="8687" y="3312"/>
                  <a:pt x="8687" y="3312"/>
                </a:cubicBezTo>
                <a:cubicBezTo>
                  <a:pt x="8687" y="3344"/>
                  <a:pt x="8687" y="3344"/>
                  <a:pt x="8687" y="3375"/>
                </a:cubicBezTo>
                <a:cubicBezTo>
                  <a:pt x="8718" y="3344"/>
                  <a:pt x="8718" y="3344"/>
                  <a:pt x="8750" y="3344"/>
                </a:cubicBezTo>
                <a:cubicBezTo>
                  <a:pt x="8718" y="3344"/>
                  <a:pt x="8718" y="3344"/>
                  <a:pt x="8687" y="3375"/>
                </a:cubicBezTo>
                <a:cubicBezTo>
                  <a:pt x="8625" y="3469"/>
                  <a:pt x="8562" y="3562"/>
                  <a:pt x="8468" y="3656"/>
                </a:cubicBezTo>
                <a:cubicBezTo>
                  <a:pt x="8437" y="3625"/>
                  <a:pt x="8500" y="3594"/>
                  <a:pt x="8500" y="3594"/>
                </a:cubicBezTo>
                <a:close/>
                <a:moveTo>
                  <a:pt x="8625" y="3531"/>
                </a:moveTo>
                <a:cubicBezTo>
                  <a:pt x="8625" y="3531"/>
                  <a:pt x="8656" y="3500"/>
                  <a:pt x="8687" y="3531"/>
                </a:cubicBezTo>
                <a:cubicBezTo>
                  <a:pt x="8687" y="3531"/>
                  <a:pt x="8687" y="3562"/>
                  <a:pt x="8656" y="3562"/>
                </a:cubicBezTo>
                <a:cubicBezTo>
                  <a:pt x="8593" y="3656"/>
                  <a:pt x="8531" y="3750"/>
                  <a:pt x="8437" y="3812"/>
                </a:cubicBezTo>
                <a:cubicBezTo>
                  <a:pt x="8500" y="3719"/>
                  <a:pt x="8562" y="3625"/>
                  <a:pt x="8625" y="3531"/>
                </a:cubicBezTo>
                <a:close/>
                <a:moveTo>
                  <a:pt x="8406" y="3875"/>
                </a:moveTo>
                <a:cubicBezTo>
                  <a:pt x="8406" y="3875"/>
                  <a:pt x="8406" y="3875"/>
                  <a:pt x="8437" y="3875"/>
                </a:cubicBezTo>
                <a:cubicBezTo>
                  <a:pt x="8437" y="3875"/>
                  <a:pt x="8437" y="3875"/>
                  <a:pt x="8437" y="3906"/>
                </a:cubicBezTo>
                <a:cubicBezTo>
                  <a:pt x="8406" y="4000"/>
                  <a:pt x="8375" y="4094"/>
                  <a:pt x="8312" y="4187"/>
                </a:cubicBezTo>
                <a:cubicBezTo>
                  <a:pt x="8312" y="4219"/>
                  <a:pt x="8281" y="4219"/>
                  <a:pt x="8250" y="4250"/>
                </a:cubicBezTo>
                <a:cubicBezTo>
                  <a:pt x="8312" y="4125"/>
                  <a:pt x="8343" y="4000"/>
                  <a:pt x="8406" y="3875"/>
                </a:cubicBezTo>
                <a:close/>
                <a:moveTo>
                  <a:pt x="8937" y="2531"/>
                </a:moveTo>
                <a:cubicBezTo>
                  <a:pt x="8937" y="2500"/>
                  <a:pt x="8968" y="2469"/>
                  <a:pt x="9000" y="2437"/>
                </a:cubicBezTo>
                <a:cubicBezTo>
                  <a:pt x="9000" y="2500"/>
                  <a:pt x="8968" y="2531"/>
                  <a:pt x="8937" y="2531"/>
                </a:cubicBezTo>
                <a:cubicBezTo>
                  <a:pt x="8937" y="2594"/>
                  <a:pt x="8875" y="2625"/>
                  <a:pt x="8875" y="2687"/>
                </a:cubicBezTo>
                <a:cubicBezTo>
                  <a:pt x="8812" y="2687"/>
                  <a:pt x="8812" y="2750"/>
                  <a:pt x="8812" y="2781"/>
                </a:cubicBezTo>
                <a:cubicBezTo>
                  <a:pt x="8781" y="2781"/>
                  <a:pt x="8781" y="2844"/>
                  <a:pt x="8750" y="2844"/>
                </a:cubicBezTo>
                <a:cubicBezTo>
                  <a:pt x="8687" y="2937"/>
                  <a:pt x="8656" y="3062"/>
                  <a:pt x="8593" y="3156"/>
                </a:cubicBezTo>
                <a:cubicBezTo>
                  <a:pt x="8593" y="3125"/>
                  <a:pt x="8562" y="3125"/>
                  <a:pt x="8593" y="3094"/>
                </a:cubicBezTo>
                <a:cubicBezTo>
                  <a:pt x="8625" y="3000"/>
                  <a:pt x="8656" y="2906"/>
                  <a:pt x="8718" y="2844"/>
                </a:cubicBezTo>
                <a:cubicBezTo>
                  <a:pt x="8781" y="2719"/>
                  <a:pt x="8843" y="2625"/>
                  <a:pt x="8937" y="2531"/>
                </a:cubicBezTo>
                <a:close/>
                <a:moveTo>
                  <a:pt x="8656" y="2844"/>
                </a:moveTo>
                <a:cubicBezTo>
                  <a:pt x="8625" y="2781"/>
                  <a:pt x="8687" y="2750"/>
                  <a:pt x="8687" y="2687"/>
                </a:cubicBezTo>
                <a:cubicBezTo>
                  <a:pt x="8718" y="2687"/>
                  <a:pt x="8718" y="2687"/>
                  <a:pt x="8718" y="2656"/>
                </a:cubicBezTo>
                <a:cubicBezTo>
                  <a:pt x="8781" y="2625"/>
                  <a:pt x="8781" y="2562"/>
                  <a:pt x="8843" y="2531"/>
                </a:cubicBezTo>
                <a:cubicBezTo>
                  <a:pt x="8843" y="2625"/>
                  <a:pt x="8750" y="2687"/>
                  <a:pt x="8718" y="2781"/>
                </a:cubicBezTo>
                <a:cubicBezTo>
                  <a:pt x="8718" y="2812"/>
                  <a:pt x="8687" y="2844"/>
                  <a:pt x="8656" y="2844"/>
                </a:cubicBezTo>
                <a:cubicBezTo>
                  <a:pt x="8656" y="2906"/>
                  <a:pt x="8593" y="2969"/>
                  <a:pt x="8531" y="3031"/>
                </a:cubicBezTo>
                <a:cubicBezTo>
                  <a:pt x="8562" y="2969"/>
                  <a:pt x="8593" y="2875"/>
                  <a:pt x="8656" y="2844"/>
                </a:cubicBezTo>
                <a:close/>
                <a:moveTo>
                  <a:pt x="8406" y="3125"/>
                </a:moveTo>
                <a:cubicBezTo>
                  <a:pt x="8406" y="3125"/>
                  <a:pt x="8406" y="3125"/>
                  <a:pt x="8406" y="3125"/>
                </a:cubicBezTo>
                <a:cubicBezTo>
                  <a:pt x="8406" y="3125"/>
                  <a:pt x="8406" y="3125"/>
                  <a:pt x="8406" y="3125"/>
                </a:cubicBezTo>
                <a:cubicBezTo>
                  <a:pt x="8406" y="3125"/>
                  <a:pt x="8406" y="3125"/>
                  <a:pt x="8406" y="3125"/>
                </a:cubicBezTo>
                <a:cubicBezTo>
                  <a:pt x="8406" y="3125"/>
                  <a:pt x="8406" y="3125"/>
                  <a:pt x="8406" y="3125"/>
                </a:cubicBezTo>
                <a:close/>
                <a:moveTo>
                  <a:pt x="8343" y="3219"/>
                </a:moveTo>
                <a:cubicBezTo>
                  <a:pt x="8375" y="3219"/>
                  <a:pt x="8375" y="3219"/>
                  <a:pt x="8375" y="3187"/>
                </a:cubicBezTo>
                <a:cubicBezTo>
                  <a:pt x="8375" y="3219"/>
                  <a:pt x="8375" y="3219"/>
                  <a:pt x="8343" y="3219"/>
                </a:cubicBezTo>
                <a:cubicBezTo>
                  <a:pt x="8343" y="3250"/>
                  <a:pt x="8343" y="3250"/>
                  <a:pt x="8312" y="3281"/>
                </a:cubicBezTo>
                <a:cubicBezTo>
                  <a:pt x="8343" y="3250"/>
                  <a:pt x="8343" y="3250"/>
                  <a:pt x="8343" y="3219"/>
                </a:cubicBezTo>
                <a:close/>
                <a:moveTo>
                  <a:pt x="8312" y="3375"/>
                </a:moveTo>
                <a:cubicBezTo>
                  <a:pt x="8375" y="3312"/>
                  <a:pt x="8406" y="3219"/>
                  <a:pt x="8468" y="3125"/>
                </a:cubicBezTo>
                <a:cubicBezTo>
                  <a:pt x="8468" y="3125"/>
                  <a:pt x="8500" y="3125"/>
                  <a:pt x="8500" y="3125"/>
                </a:cubicBezTo>
                <a:cubicBezTo>
                  <a:pt x="8500" y="3125"/>
                  <a:pt x="8500" y="3156"/>
                  <a:pt x="8500" y="3156"/>
                </a:cubicBezTo>
                <a:cubicBezTo>
                  <a:pt x="8437" y="3219"/>
                  <a:pt x="8406" y="3312"/>
                  <a:pt x="8312" y="3406"/>
                </a:cubicBezTo>
                <a:cubicBezTo>
                  <a:pt x="8312" y="3406"/>
                  <a:pt x="8312" y="3375"/>
                  <a:pt x="8312" y="3375"/>
                </a:cubicBezTo>
                <a:cubicBezTo>
                  <a:pt x="8312" y="3375"/>
                  <a:pt x="8312" y="3375"/>
                  <a:pt x="8312" y="3375"/>
                </a:cubicBezTo>
                <a:close/>
                <a:moveTo>
                  <a:pt x="8468" y="3281"/>
                </a:moveTo>
                <a:cubicBezTo>
                  <a:pt x="8500" y="3250"/>
                  <a:pt x="8500" y="3219"/>
                  <a:pt x="8500" y="3187"/>
                </a:cubicBezTo>
                <a:cubicBezTo>
                  <a:pt x="8531" y="3156"/>
                  <a:pt x="8562" y="3125"/>
                  <a:pt x="8593" y="3156"/>
                </a:cubicBezTo>
                <a:cubicBezTo>
                  <a:pt x="8531" y="3250"/>
                  <a:pt x="8468" y="3312"/>
                  <a:pt x="8437" y="3406"/>
                </a:cubicBezTo>
                <a:cubicBezTo>
                  <a:pt x="8375" y="3469"/>
                  <a:pt x="8343" y="3562"/>
                  <a:pt x="8312" y="3656"/>
                </a:cubicBezTo>
                <a:cubicBezTo>
                  <a:pt x="8312" y="3687"/>
                  <a:pt x="8281" y="3750"/>
                  <a:pt x="8250" y="3781"/>
                </a:cubicBezTo>
                <a:cubicBezTo>
                  <a:pt x="8281" y="3594"/>
                  <a:pt x="8375" y="3437"/>
                  <a:pt x="8468" y="3281"/>
                </a:cubicBezTo>
                <a:close/>
                <a:moveTo>
                  <a:pt x="8218" y="4156"/>
                </a:moveTo>
                <a:cubicBezTo>
                  <a:pt x="8218" y="4125"/>
                  <a:pt x="8218" y="4094"/>
                  <a:pt x="8250" y="4094"/>
                </a:cubicBezTo>
                <a:cubicBezTo>
                  <a:pt x="8218" y="4094"/>
                  <a:pt x="8218" y="4125"/>
                  <a:pt x="8218" y="4156"/>
                </a:cubicBezTo>
                <a:cubicBezTo>
                  <a:pt x="8218" y="4156"/>
                  <a:pt x="8218" y="4156"/>
                  <a:pt x="8218" y="4156"/>
                </a:cubicBezTo>
                <a:cubicBezTo>
                  <a:pt x="8218" y="4187"/>
                  <a:pt x="8218" y="4187"/>
                  <a:pt x="8218" y="4219"/>
                </a:cubicBezTo>
                <a:cubicBezTo>
                  <a:pt x="8218" y="4187"/>
                  <a:pt x="8218" y="4187"/>
                  <a:pt x="8218" y="4156"/>
                </a:cubicBezTo>
                <a:close/>
                <a:moveTo>
                  <a:pt x="8250" y="4281"/>
                </a:moveTo>
                <a:cubicBezTo>
                  <a:pt x="8156" y="4469"/>
                  <a:pt x="8031" y="4656"/>
                  <a:pt x="7937" y="4875"/>
                </a:cubicBezTo>
                <a:cubicBezTo>
                  <a:pt x="8000" y="4625"/>
                  <a:pt x="8125" y="4469"/>
                  <a:pt x="8250" y="4281"/>
                </a:cubicBezTo>
                <a:close/>
                <a:moveTo>
                  <a:pt x="8125" y="4281"/>
                </a:moveTo>
                <a:cubicBezTo>
                  <a:pt x="8125" y="4281"/>
                  <a:pt x="8156" y="4281"/>
                  <a:pt x="8156" y="4281"/>
                </a:cubicBezTo>
                <a:cubicBezTo>
                  <a:pt x="8156" y="4281"/>
                  <a:pt x="8156" y="4312"/>
                  <a:pt x="8156" y="4312"/>
                </a:cubicBezTo>
                <a:cubicBezTo>
                  <a:pt x="8125" y="4344"/>
                  <a:pt x="8125" y="4375"/>
                  <a:pt x="8093" y="4406"/>
                </a:cubicBezTo>
                <a:cubicBezTo>
                  <a:pt x="8093" y="4344"/>
                  <a:pt x="8125" y="4312"/>
                  <a:pt x="8125" y="4281"/>
                </a:cubicBezTo>
                <a:close/>
                <a:moveTo>
                  <a:pt x="8062" y="4437"/>
                </a:moveTo>
                <a:cubicBezTo>
                  <a:pt x="7968" y="4625"/>
                  <a:pt x="7906" y="4812"/>
                  <a:pt x="7812" y="4969"/>
                </a:cubicBezTo>
                <a:cubicBezTo>
                  <a:pt x="7750" y="5062"/>
                  <a:pt x="7718" y="5156"/>
                  <a:pt x="7656" y="5250"/>
                </a:cubicBezTo>
                <a:cubicBezTo>
                  <a:pt x="7656" y="5250"/>
                  <a:pt x="7625" y="5281"/>
                  <a:pt x="7625" y="5281"/>
                </a:cubicBezTo>
                <a:cubicBezTo>
                  <a:pt x="7687" y="5125"/>
                  <a:pt x="7750" y="5000"/>
                  <a:pt x="7812" y="4875"/>
                </a:cubicBezTo>
                <a:cubicBezTo>
                  <a:pt x="7875" y="4750"/>
                  <a:pt x="7906" y="4625"/>
                  <a:pt x="8000" y="4531"/>
                </a:cubicBezTo>
                <a:cubicBezTo>
                  <a:pt x="8000" y="4500"/>
                  <a:pt x="8031" y="4469"/>
                  <a:pt x="8062" y="4437"/>
                </a:cubicBezTo>
                <a:close/>
                <a:moveTo>
                  <a:pt x="8000" y="4094"/>
                </a:moveTo>
                <a:cubicBezTo>
                  <a:pt x="8000" y="4062"/>
                  <a:pt x="8000" y="4062"/>
                  <a:pt x="8000" y="4031"/>
                </a:cubicBezTo>
                <a:cubicBezTo>
                  <a:pt x="8000" y="4031"/>
                  <a:pt x="8000" y="4031"/>
                  <a:pt x="7968" y="4031"/>
                </a:cubicBezTo>
                <a:cubicBezTo>
                  <a:pt x="8000" y="4031"/>
                  <a:pt x="8000" y="4031"/>
                  <a:pt x="8000" y="4031"/>
                </a:cubicBezTo>
                <a:cubicBezTo>
                  <a:pt x="8000" y="4062"/>
                  <a:pt x="8000" y="4062"/>
                  <a:pt x="8000" y="4094"/>
                </a:cubicBezTo>
                <a:close/>
                <a:moveTo>
                  <a:pt x="8000" y="4000"/>
                </a:moveTo>
                <a:cubicBezTo>
                  <a:pt x="8000" y="4000"/>
                  <a:pt x="7968" y="4031"/>
                  <a:pt x="8000" y="4031"/>
                </a:cubicBezTo>
                <a:cubicBezTo>
                  <a:pt x="8000" y="4031"/>
                  <a:pt x="8000" y="4031"/>
                  <a:pt x="8000" y="4031"/>
                </a:cubicBezTo>
                <a:cubicBezTo>
                  <a:pt x="7968" y="4031"/>
                  <a:pt x="8000" y="4000"/>
                  <a:pt x="8000" y="4000"/>
                </a:cubicBezTo>
                <a:close/>
                <a:moveTo>
                  <a:pt x="7937" y="3937"/>
                </a:moveTo>
                <a:cubicBezTo>
                  <a:pt x="7937" y="3937"/>
                  <a:pt x="7937" y="3937"/>
                  <a:pt x="7937" y="3937"/>
                </a:cubicBezTo>
                <a:cubicBezTo>
                  <a:pt x="7968" y="3937"/>
                  <a:pt x="7968" y="3906"/>
                  <a:pt x="8000" y="3906"/>
                </a:cubicBezTo>
                <a:cubicBezTo>
                  <a:pt x="7968" y="3906"/>
                  <a:pt x="7968" y="3937"/>
                  <a:pt x="7937" y="3937"/>
                </a:cubicBezTo>
                <a:cubicBezTo>
                  <a:pt x="7937" y="3969"/>
                  <a:pt x="7937" y="4000"/>
                  <a:pt x="7906" y="4000"/>
                </a:cubicBezTo>
                <a:cubicBezTo>
                  <a:pt x="7937" y="4000"/>
                  <a:pt x="7937" y="3969"/>
                  <a:pt x="7937" y="3937"/>
                </a:cubicBezTo>
                <a:close/>
                <a:moveTo>
                  <a:pt x="8000" y="3531"/>
                </a:moveTo>
                <a:cubicBezTo>
                  <a:pt x="8000" y="3625"/>
                  <a:pt x="7906" y="3687"/>
                  <a:pt x="7875" y="3750"/>
                </a:cubicBezTo>
                <a:cubicBezTo>
                  <a:pt x="7875" y="3781"/>
                  <a:pt x="7843" y="3812"/>
                  <a:pt x="7812" y="3812"/>
                </a:cubicBezTo>
                <a:cubicBezTo>
                  <a:pt x="7875" y="3719"/>
                  <a:pt x="7937" y="3625"/>
                  <a:pt x="8000" y="3531"/>
                </a:cubicBezTo>
                <a:close/>
                <a:moveTo>
                  <a:pt x="7812" y="3906"/>
                </a:moveTo>
                <a:cubicBezTo>
                  <a:pt x="7843" y="3906"/>
                  <a:pt x="7843" y="3875"/>
                  <a:pt x="7875" y="3875"/>
                </a:cubicBezTo>
                <a:cubicBezTo>
                  <a:pt x="7875" y="3969"/>
                  <a:pt x="7812" y="4031"/>
                  <a:pt x="7781" y="4094"/>
                </a:cubicBezTo>
                <a:cubicBezTo>
                  <a:pt x="7750" y="4125"/>
                  <a:pt x="7750" y="4156"/>
                  <a:pt x="7718" y="4219"/>
                </a:cubicBezTo>
                <a:cubicBezTo>
                  <a:pt x="7718" y="4219"/>
                  <a:pt x="7687" y="4219"/>
                  <a:pt x="7687" y="4219"/>
                </a:cubicBezTo>
                <a:cubicBezTo>
                  <a:pt x="7656" y="4219"/>
                  <a:pt x="7656" y="4187"/>
                  <a:pt x="7687" y="4187"/>
                </a:cubicBezTo>
                <a:cubicBezTo>
                  <a:pt x="7718" y="4094"/>
                  <a:pt x="7781" y="4000"/>
                  <a:pt x="7812" y="3906"/>
                </a:cubicBezTo>
                <a:close/>
                <a:moveTo>
                  <a:pt x="7562" y="3594"/>
                </a:moveTo>
                <a:cubicBezTo>
                  <a:pt x="7593" y="3562"/>
                  <a:pt x="7593" y="3562"/>
                  <a:pt x="7625" y="3531"/>
                </a:cubicBezTo>
                <a:cubicBezTo>
                  <a:pt x="7625" y="3531"/>
                  <a:pt x="7625" y="3531"/>
                  <a:pt x="7656" y="3531"/>
                </a:cubicBezTo>
                <a:cubicBezTo>
                  <a:pt x="7656" y="3500"/>
                  <a:pt x="7687" y="3469"/>
                  <a:pt x="7718" y="3406"/>
                </a:cubicBezTo>
                <a:cubicBezTo>
                  <a:pt x="7718" y="3406"/>
                  <a:pt x="7718" y="3375"/>
                  <a:pt x="7750" y="3375"/>
                </a:cubicBezTo>
                <a:cubicBezTo>
                  <a:pt x="7718" y="3375"/>
                  <a:pt x="7718" y="3406"/>
                  <a:pt x="7718" y="3406"/>
                </a:cubicBezTo>
                <a:cubicBezTo>
                  <a:pt x="7687" y="3469"/>
                  <a:pt x="7656" y="3500"/>
                  <a:pt x="7656" y="3531"/>
                </a:cubicBezTo>
                <a:cubicBezTo>
                  <a:pt x="7656" y="3562"/>
                  <a:pt x="7656" y="3594"/>
                  <a:pt x="7625" y="3625"/>
                </a:cubicBezTo>
                <a:cubicBezTo>
                  <a:pt x="7531" y="3781"/>
                  <a:pt x="7468" y="3937"/>
                  <a:pt x="7406" y="4125"/>
                </a:cubicBezTo>
                <a:cubicBezTo>
                  <a:pt x="7406" y="4219"/>
                  <a:pt x="7343" y="4281"/>
                  <a:pt x="7343" y="4344"/>
                </a:cubicBezTo>
                <a:cubicBezTo>
                  <a:pt x="7343" y="4375"/>
                  <a:pt x="7312" y="4375"/>
                  <a:pt x="7281" y="4375"/>
                </a:cubicBezTo>
                <a:cubicBezTo>
                  <a:pt x="7375" y="4125"/>
                  <a:pt x="7437" y="3844"/>
                  <a:pt x="7562" y="3594"/>
                </a:cubicBezTo>
                <a:close/>
                <a:moveTo>
                  <a:pt x="7562" y="3187"/>
                </a:moveTo>
                <a:cubicBezTo>
                  <a:pt x="7562" y="3219"/>
                  <a:pt x="7562" y="3250"/>
                  <a:pt x="7531" y="3281"/>
                </a:cubicBezTo>
                <a:cubicBezTo>
                  <a:pt x="7562" y="3250"/>
                  <a:pt x="7562" y="3219"/>
                  <a:pt x="7562" y="3187"/>
                </a:cubicBezTo>
                <a:cubicBezTo>
                  <a:pt x="7562" y="3187"/>
                  <a:pt x="7562" y="3187"/>
                  <a:pt x="7562" y="3187"/>
                </a:cubicBezTo>
                <a:cubicBezTo>
                  <a:pt x="7625" y="3156"/>
                  <a:pt x="7656" y="3094"/>
                  <a:pt x="7687" y="3062"/>
                </a:cubicBezTo>
                <a:cubicBezTo>
                  <a:pt x="7656" y="3094"/>
                  <a:pt x="7625" y="3156"/>
                  <a:pt x="7562" y="3187"/>
                </a:cubicBezTo>
                <a:close/>
                <a:moveTo>
                  <a:pt x="7718" y="2969"/>
                </a:moveTo>
                <a:cubicBezTo>
                  <a:pt x="7718" y="2969"/>
                  <a:pt x="7718" y="2969"/>
                  <a:pt x="7718" y="2969"/>
                </a:cubicBezTo>
                <a:cubicBezTo>
                  <a:pt x="7718" y="2969"/>
                  <a:pt x="7718" y="2969"/>
                  <a:pt x="7718" y="2969"/>
                </a:cubicBezTo>
                <a:close/>
                <a:moveTo>
                  <a:pt x="7656" y="2906"/>
                </a:moveTo>
                <a:cubicBezTo>
                  <a:pt x="7656" y="2969"/>
                  <a:pt x="7656" y="3000"/>
                  <a:pt x="7593" y="3031"/>
                </a:cubicBezTo>
                <a:cubicBezTo>
                  <a:pt x="7625" y="3000"/>
                  <a:pt x="7656" y="2937"/>
                  <a:pt x="7656" y="2906"/>
                </a:cubicBezTo>
                <a:cubicBezTo>
                  <a:pt x="7687" y="2875"/>
                  <a:pt x="7687" y="2844"/>
                  <a:pt x="7750" y="2875"/>
                </a:cubicBezTo>
                <a:cubicBezTo>
                  <a:pt x="7687" y="2875"/>
                  <a:pt x="7718" y="2906"/>
                  <a:pt x="7656" y="2906"/>
                </a:cubicBezTo>
                <a:close/>
                <a:moveTo>
                  <a:pt x="7843" y="2594"/>
                </a:moveTo>
                <a:cubicBezTo>
                  <a:pt x="7812" y="2594"/>
                  <a:pt x="7812" y="2594"/>
                  <a:pt x="7812" y="2625"/>
                </a:cubicBezTo>
                <a:cubicBezTo>
                  <a:pt x="7781" y="2687"/>
                  <a:pt x="7750" y="2750"/>
                  <a:pt x="7718" y="2812"/>
                </a:cubicBezTo>
                <a:cubicBezTo>
                  <a:pt x="7718" y="2812"/>
                  <a:pt x="7718" y="2812"/>
                  <a:pt x="7718" y="2812"/>
                </a:cubicBezTo>
                <a:cubicBezTo>
                  <a:pt x="7718" y="2719"/>
                  <a:pt x="7781" y="2656"/>
                  <a:pt x="7812" y="2562"/>
                </a:cubicBezTo>
                <a:cubicBezTo>
                  <a:pt x="7812" y="2562"/>
                  <a:pt x="7812" y="2562"/>
                  <a:pt x="7843" y="2562"/>
                </a:cubicBezTo>
                <a:cubicBezTo>
                  <a:pt x="7843" y="2562"/>
                  <a:pt x="7843" y="2562"/>
                  <a:pt x="7843" y="2594"/>
                </a:cubicBezTo>
                <a:close/>
                <a:moveTo>
                  <a:pt x="7812" y="2281"/>
                </a:moveTo>
                <a:cubicBezTo>
                  <a:pt x="7812" y="2250"/>
                  <a:pt x="7812" y="2219"/>
                  <a:pt x="7843" y="2219"/>
                </a:cubicBezTo>
                <a:cubicBezTo>
                  <a:pt x="7812" y="2219"/>
                  <a:pt x="7812" y="2250"/>
                  <a:pt x="7812" y="2281"/>
                </a:cubicBezTo>
                <a:close/>
                <a:moveTo>
                  <a:pt x="10625" y="1062"/>
                </a:moveTo>
                <a:cubicBezTo>
                  <a:pt x="10500" y="1094"/>
                  <a:pt x="10375" y="1156"/>
                  <a:pt x="10281" y="1219"/>
                </a:cubicBezTo>
                <a:cubicBezTo>
                  <a:pt x="10250" y="1219"/>
                  <a:pt x="10250" y="1219"/>
                  <a:pt x="10218" y="1219"/>
                </a:cubicBezTo>
                <a:cubicBezTo>
                  <a:pt x="10406" y="1125"/>
                  <a:pt x="10562" y="1000"/>
                  <a:pt x="10781" y="1000"/>
                </a:cubicBezTo>
                <a:cubicBezTo>
                  <a:pt x="10750" y="1062"/>
                  <a:pt x="10687" y="1031"/>
                  <a:pt x="10625" y="1062"/>
                </a:cubicBezTo>
                <a:close/>
                <a:moveTo>
                  <a:pt x="10843" y="937"/>
                </a:moveTo>
                <a:cubicBezTo>
                  <a:pt x="10843" y="937"/>
                  <a:pt x="10843" y="937"/>
                  <a:pt x="10843" y="937"/>
                </a:cubicBezTo>
                <a:cubicBezTo>
                  <a:pt x="10843" y="906"/>
                  <a:pt x="10843" y="906"/>
                  <a:pt x="10812" y="906"/>
                </a:cubicBezTo>
                <a:cubicBezTo>
                  <a:pt x="10843" y="906"/>
                  <a:pt x="10843" y="906"/>
                  <a:pt x="10843" y="937"/>
                </a:cubicBezTo>
                <a:close/>
                <a:moveTo>
                  <a:pt x="10562" y="906"/>
                </a:moveTo>
                <a:cubicBezTo>
                  <a:pt x="10593" y="844"/>
                  <a:pt x="10656" y="875"/>
                  <a:pt x="10687" y="844"/>
                </a:cubicBezTo>
                <a:cubicBezTo>
                  <a:pt x="10687" y="844"/>
                  <a:pt x="10687" y="844"/>
                  <a:pt x="10687" y="844"/>
                </a:cubicBezTo>
                <a:cubicBezTo>
                  <a:pt x="10781" y="812"/>
                  <a:pt x="10875" y="781"/>
                  <a:pt x="10968" y="781"/>
                </a:cubicBezTo>
                <a:cubicBezTo>
                  <a:pt x="10968" y="812"/>
                  <a:pt x="10937" y="812"/>
                  <a:pt x="10937" y="844"/>
                </a:cubicBezTo>
                <a:cubicBezTo>
                  <a:pt x="10937" y="844"/>
                  <a:pt x="10906" y="844"/>
                  <a:pt x="10906" y="844"/>
                </a:cubicBezTo>
                <a:cubicBezTo>
                  <a:pt x="10906" y="844"/>
                  <a:pt x="10937" y="844"/>
                  <a:pt x="10937" y="844"/>
                </a:cubicBezTo>
                <a:cubicBezTo>
                  <a:pt x="10937" y="844"/>
                  <a:pt x="10906" y="844"/>
                  <a:pt x="10906" y="844"/>
                </a:cubicBezTo>
                <a:cubicBezTo>
                  <a:pt x="10906" y="844"/>
                  <a:pt x="10906" y="844"/>
                  <a:pt x="10906" y="844"/>
                </a:cubicBezTo>
                <a:cubicBezTo>
                  <a:pt x="10906" y="812"/>
                  <a:pt x="10875" y="844"/>
                  <a:pt x="10875" y="844"/>
                </a:cubicBezTo>
                <a:cubicBezTo>
                  <a:pt x="10781" y="875"/>
                  <a:pt x="10687" y="906"/>
                  <a:pt x="10562" y="906"/>
                </a:cubicBezTo>
                <a:cubicBezTo>
                  <a:pt x="10562" y="906"/>
                  <a:pt x="10562" y="906"/>
                  <a:pt x="10562" y="906"/>
                </a:cubicBezTo>
                <a:cubicBezTo>
                  <a:pt x="10562" y="906"/>
                  <a:pt x="10562" y="906"/>
                  <a:pt x="10562" y="906"/>
                </a:cubicBezTo>
                <a:cubicBezTo>
                  <a:pt x="10562" y="906"/>
                  <a:pt x="10562" y="906"/>
                  <a:pt x="10562" y="906"/>
                </a:cubicBezTo>
                <a:cubicBezTo>
                  <a:pt x="10531" y="937"/>
                  <a:pt x="10437" y="969"/>
                  <a:pt x="10375" y="969"/>
                </a:cubicBezTo>
                <a:cubicBezTo>
                  <a:pt x="10437" y="875"/>
                  <a:pt x="10500" y="906"/>
                  <a:pt x="10562" y="906"/>
                </a:cubicBezTo>
                <a:close/>
                <a:moveTo>
                  <a:pt x="10156" y="1187"/>
                </a:moveTo>
                <a:cubicBezTo>
                  <a:pt x="10187" y="1156"/>
                  <a:pt x="10218" y="1125"/>
                  <a:pt x="10250" y="1094"/>
                </a:cubicBezTo>
                <a:cubicBezTo>
                  <a:pt x="10250" y="1094"/>
                  <a:pt x="10250" y="1094"/>
                  <a:pt x="10250" y="1094"/>
                </a:cubicBezTo>
                <a:cubicBezTo>
                  <a:pt x="10281" y="1094"/>
                  <a:pt x="10312" y="1062"/>
                  <a:pt x="10312" y="1062"/>
                </a:cubicBezTo>
                <a:cubicBezTo>
                  <a:pt x="10468" y="969"/>
                  <a:pt x="10625" y="937"/>
                  <a:pt x="10812" y="906"/>
                </a:cubicBezTo>
                <a:cubicBezTo>
                  <a:pt x="10812" y="906"/>
                  <a:pt x="10812" y="937"/>
                  <a:pt x="10781" y="937"/>
                </a:cubicBezTo>
                <a:cubicBezTo>
                  <a:pt x="10781" y="937"/>
                  <a:pt x="10781" y="937"/>
                  <a:pt x="10781" y="937"/>
                </a:cubicBezTo>
                <a:cubicBezTo>
                  <a:pt x="10593" y="969"/>
                  <a:pt x="10375" y="1062"/>
                  <a:pt x="10187" y="1156"/>
                </a:cubicBezTo>
                <a:cubicBezTo>
                  <a:pt x="10187" y="1187"/>
                  <a:pt x="10156" y="1187"/>
                  <a:pt x="10156" y="1187"/>
                </a:cubicBezTo>
                <a:cubicBezTo>
                  <a:pt x="10125" y="1187"/>
                  <a:pt x="10125" y="1187"/>
                  <a:pt x="10125" y="1219"/>
                </a:cubicBezTo>
                <a:cubicBezTo>
                  <a:pt x="10125" y="1187"/>
                  <a:pt x="10125" y="1187"/>
                  <a:pt x="10156" y="1187"/>
                </a:cubicBezTo>
                <a:close/>
                <a:moveTo>
                  <a:pt x="8250" y="1750"/>
                </a:moveTo>
                <a:cubicBezTo>
                  <a:pt x="8250" y="1750"/>
                  <a:pt x="8250" y="1750"/>
                  <a:pt x="8250" y="1750"/>
                </a:cubicBezTo>
                <a:cubicBezTo>
                  <a:pt x="8218" y="1750"/>
                  <a:pt x="8218" y="1750"/>
                  <a:pt x="8218" y="1750"/>
                </a:cubicBezTo>
                <a:cubicBezTo>
                  <a:pt x="8218" y="1750"/>
                  <a:pt x="8218" y="1750"/>
                  <a:pt x="8250" y="1750"/>
                </a:cubicBezTo>
                <a:close/>
                <a:moveTo>
                  <a:pt x="8187" y="1875"/>
                </a:moveTo>
                <a:cubicBezTo>
                  <a:pt x="8187" y="1875"/>
                  <a:pt x="8187" y="1875"/>
                  <a:pt x="8218" y="1875"/>
                </a:cubicBezTo>
                <a:cubicBezTo>
                  <a:pt x="8187" y="1875"/>
                  <a:pt x="8187" y="1875"/>
                  <a:pt x="8187" y="1875"/>
                </a:cubicBezTo>
                <a:cubicBezTo>
                  <a:pt x="8187" y="1875"/>
                  <a:pt x="8187" y="1875"/>
                  <a:pt x="8187" y="1875"/>
                </a:cubicBezTo>
                <a:close/>
                <a:moveTo>
                  <a:pt x="8187" y="1781"/>
                </a:moveTo>
                <a:cubicBezTo>
                  <a:pt x="8187" y="1781"/>
                  <a:pt x="8187" y="1781"/>
                  <a:pt x="8187" y="1781"/>
                </a:cubicBezTo>
                <a:cubicBezTo>
                  <a:pt x="8187" y="1781"/>
                  <a:pt x="8187" y="1781"/>
                  <a:pt x="8187" y="1781"/>
                </a:cubicBezTo>
                <a:cubicBezTo>
                  <a:pt x="8187" y="1781"/>
                  <a:pt x="8187" y="1781"/>
                  <a:pt x="8187" y="1781"/>
                </a:cubicBezTo>
                <a:close/>
                <a:moveTo>
                  <a:pt x="8187" y="1781"/>
                </a:moveTo>
                <a:cubicBezTo>
                  <a:pt x="8187" y="1781"/>
                  <a:pt x="8187" y="1781"/>
                  <a:pt x="8187" y="1781"/>
                </a:cubicBezTo>
                <a:cubicBezTo>
                  <a:pt x="8187" y="1781"/>
                  <a:pt x="8187" y="1781"/>
                  <a:pt x="8187" y="1781"/>
                </a:cubicBezTo>
                <a:cubicBezTo>
                  <a:pt x="8156" y="1812"/>
                  <a:pt x="8125" y="1844"/>
                  <a:pt x="8093" y="1844"/>
                </a:cubicBezTo>
                <a:cubicBezTo>
                  <a:pt x="8125" y="1844"/>
                  <a:pt x="8156" y="1812"/>
                  <a:pt x="8187" y="1781"/>
                </a:cubicBezTo>
                <a:close/>
                <a:moveTo>
                  <a:pt x="8187" y="1875"/>
                </a:moveTo>
                <a:cubicBezTo>
                  <a:pt x="8187" y="1906"/>
                  <a:pt x="8156" y="1937"/>
                  <a:pt x="8156" y="1937"/>
                </a:cubicBezTo>
                <a:cubicBezTo>
                  <a:pt x="8156" y="1937"/>
                  <a:pt x="8187" y="1906"/>
                  <a:pt x="8187" y="1875"/>
                </a:cubicBezTo>
                <a:cubicBezTo>
                  <a:pt x="8187" y="1875"/>
                  <a:pt x="8187" y="1875"/>
                  <a:pt x="8187" y="1875"/>
                </a:cubicBezTo>
                <a:close/>
                <a:moveTo>
                  <a:pt x="8031" y="1969"/>
                </a:moveTo>
                <a:cubicBezTo>
                  <a:pt x="8031" y="1969"/>
                  <a:pt x="8031" y="1969"/>
                  <a:pt x="8031" y="1969"/>
                </a:cubicBezTo>
                <a:cubicBezTo>
                  <a:pt x="8031" y="1969"/>
                  <a:pt x="8031" y="1969"/>
                  <a:pt x="8031" y="1969"/>
                </a:cubicBezTo>
                <a:cubicBezTo>
                  <a:pt x="8031" y="1969"/>
                  <a:pt x="8062" y="1969"/>
                  <a:pt x="8062" y="1937"/>
                </a:cubicBezTo>
                <a:cubicBezTo>
                  <a:pt x="8062" y="1969"/>
                  <a:pt x="8031" y="1969"/>
                  <a:pt x="8031" y="1969"/>
                </a:cubicBezTo>
                <a:cubicBezTo>
                  <a:pt x="8031" y="2000"/>
                  <a:pt x="8000" y="2031"/>
                  <a:pt x="8000" y="2031"/>
                </a:cubicBezTo>
                <a:cubicBezTo>
                  <a:pt x="8000" y="2031"/>
                  <a:pt x="8031" y="2000"/>
                  <a:pt x="8031" y="1969"/>
                </a:cubicBezTo>
                <a:cubicBezTo>
                  <a:pt x="8031" y="1969"/>
                  <a:pt x="8031" y="1969"/>
                  <a:pt x="8031" y="1969"/>
                </a:cubicBezTo>
                <a:close/>
                <a:moveTo>
                  <a:pt x="8000" y="2125"/>
                </a:moveTo>
                <a:cubicBezTo>
                  <a:pt x="8000" y="2125"/>
                  <a:pt x="8000" y="2125"/>
                  <a:pt x="8000" y="2125"/>
                </a:cubicBezTo>
                <a:cubicBezTo>
                  <a:pt x="8000" y="2125"/>
                  <a:pt x="8000" y="2125"/>
                  <a:pt x="8000" y="2125"/>
                </a:cubicBezTo>
                <a:close/>
                <a:moveTo>
                  <a:pt x="7968" y="2312"/>
                </a:moveTo>
                <a:cubicBezTo>
                  <a:pt x="7968" y="2312"/>
                  <a:pt x="7968" y="2312"/>
                  <a:pt x="7968" y="2312"/>
                </a:cubicBezTo>
                <a:cubicBezTo>
                  <a:pt x="7937" y="2312"/>
                  <a:pt x="7937" y="2312"/>
                  <a:pt x="7937" y="2312"/>
                </a:cubicBezTo>
                <a:cubicBezTo>
                  <a:pt x="7937" y="2312"/>
                  <a:pt x="7937" y="2312"/>
                  <a:pt x="7968" y="2312"/>
                </a:cubicBezTo>
                <a:close/>
                <a:moveTo>
                  <a:pt x="7937" y="2562"/>
                </a:moveTo>
                <a:cubicBezTo>
                  <a:pt x="7937" y="2562"/>
                  <a:pt x="7937" y="2562"/>
                  <a:pt x="7937" y="2562"/>
                </a:cubicBezTo>
                <a:cubicBezTo>
                  <a:pt x="7937" y="2562"/>
                  <a:pt x="7937" y="2562"/>
                  <a:pt x="7937" y="2562"/>
                </a:cubicBezTo>
                <a:cubicBezTo>
                  <a:pt x="7937" y="2562"/>
                  <a:pt x="7937" y="2562"/>
                  <a:pt x="7937" y="2562"/>
                </a:cubicBezTo>
                <a:close/>
                <a:moveTo>
                  <a:pt x="7937" y="2406"/>
                </a:moveTo>
                <a:cubicBezTo>
                  <a:pt x="7968" y="2375"/>
                  <a:pt x="8000" y="2312"/>
                  <a:pt x="8031" y="2281"/>
                </a:cubicBezTo>
                <a:cubicBezTo>
                  <a:pt x="8031" y="2250"/>
                  <a:pt x="8031" y="2250"/>
                  <a:pt x="8062" y="2250"/>
                </a:cubicBezTo>
                <a:cubicBezTo>
                  <a:pt x="8031" y="2250"/>
                  <a:pt x="8031" y="2250"/>
                  <a:pt x="8031" y="2281"/>
                </a:cubicBezTo>
                <a:cubicBezTo>
                  <a:pt x="8031" y="2281"/>
                  <a:pt x="8031" y="2281"/>
                  <a:pt x="8062" y="2281"/>
                </a:cubicBezTo>
                <a:cubicBezTo>
                  <a:pt x="8062" y="2281"/>
                  <a:pt x="8062" y="2281"/>
                  <a:pt x="8062" y="2281"/>
                </a:cubicBezTo>
                <a:cubicBezTo>
                  <a:pt x="8031" y="2281"/>
                  <a:pt x="8031" y="2281"/>
                  <a:pt x="8031" y="2281"/>
                </a:cubicBezTo>
                <a:cubicBezTo>
                  <a:pt x="8000" y="2312"/>
                  <a:pt x="7968" y="2375"/>
                  <a:pt x="7937" y="2406"/>
                </a:cubicBezTo>
                <a:close/>
                <a:moveTo>
                  <a:pt x="8093" y="2469"/>
                </a:moveTo>
                <a:cubicBezTo>
                  <a:pt x="8093" y="2500"/>
                  <a:pt x="8062" y="2500"/>
                  <a:pt x="8031" y="2531"/>
                </a:cubicBezTo>
                <a:cubicBezTo>
                  <a:pt x="8062" y="2500"/>
                  <a:pt x="8093" y="2500"/>
                  <a:pt x="8093" y="2469"/>
                </a:cubicBezTo>
                <a:cubicBezTo>
                  <a:pt x="8125" y="2406"/>
                  <a:pt x="8156" y="2375"/>
                  <a:pt x="8187" y="2344"/>
                </a:cubicBezTo>
                <a:cubicBezTo>
                  <a:pt x="8156" y="2375"/>
                  <a:pt x="8125" y="2406"/>
                  <a:pt x="8093" y="2469"/>
                </a:cubicBezTo>
                <a:close/>
                <a:moveTo>
                  <a:pt x="8250" y="2500"/>
                </a:moveTo>
                <a:cubicBezTo>
                  <a:pt x="8250" y="2469"/>
                  <a:pt x="8250" y="2437"/>
                  <a:pt x="8250" y="2437"/>
                </a:cubicBezTo>
                <a:cubicBezTo>
                  <a:pt x="8250" y="2437"/>
                  <a:pt x="8250" y="2469"/>
                  <a:pt x="8250" y="2500"/>
                </a:cubicBezTo>
                <a:close/>
                <a:moveTo>
                  <a:pt x="8250" y="2500"/>
                </a:moveTo>
                <a:cubicBezTo>
                  <a:pt x="8250" y="2437"/>
                  <a:pt x="8281" y="2437"/>
                  <a:pt x="8312" y="2406"/>
                </a:cubicBezTo>
                <a:cubicBezTo>
                  <a:pt x="8281" y="2437"/>
                  <a:pt x="8250" y="2437"/>
                  <a:pt x="8250" y="2500"/>
                </a:cubicBezTo>
                <a:cubicBezTo>
                  <a:pt x="8281" y="2500"/>
                  <a:pt x="8312" y="2469"/>
                  <a:pt x="8312" y="2469"/>
                </a:cubicBezTo>
                <a:cubicBezTo>
                  <a:pt x="8312" y="2469"/>
                  <a:pt x="8343" y="2437"/>
                  <a:pt x="8343" y="2437"/>
                </a:cubicBezTo>
                <a:cubicBezTo>
                  <a:pt x="8343" y="2437"/>
                  <a:pt x="8312" y="2469"/>
                  <a:pt x="8312" y="2469"/>
                </a:cubicBezTo>
                <a:cubicBezTo>
                  <a:pt x="8312" y="2469"/>
                  <a:pt x="8281" y="2500"/>
                  <a:pt x="8250" y="2500"/>
                </a:cubicBezTo>
                <a:close/>
                <a:moveTo>
                  <a:pt x="8312" y="2469"/>
                </a:moveTo>
                <a:cubicBezTo>
                  <a:pt x="8312" y="2469"/>
                  <a:pt x="8312" y="2469"/>
                  <a:pt x="8312" y="2469"/>
                </a:cubicBezTo>
                <a:cubicBezTo>
                  <a:pt x="8312" y="2500"/>
                  <a:pt x="8312" y="2500"/>
                  <a:pt x="8312" y="2500"/>
                </a:cubicBezTo>
                <a:cubicBezTo>
                  <a:pt x="8312" y="2500"/>
                  <a:pt x="8312" y="2500"/>
                  <a:pt x="8312" y="2469"/>
                </a:cubicBezTo>
                <a:close/>
                <a:moveTo>
                  <a:pt x="8312" y="2594"/>
                </a:moveTo>
                <a:cubicBezTo>
                  <a:pt x="8343" y="2562"/>
                  <a:pt x="8343" y="2531"/>
                  <a:pt x="8343" y="2531"/>
                </a:cubicBezTo>
                <a:cubicBezTo>
                  <a:pt x="8343" y="2531"/>
                  <a:pt x="8343" y="2562"/>
                  <a:pt x="8312" y="2594"/>
                </a:cubicBezTo>
                <a:close/>
                <a:moveTo>
                  <a:pt x="8375" y="2312"/>
                </a:moveTo>
                <a:cubicBezTo>
                  <a:pt x="8375" y="2312"/>
                  <a:pt x="8375" y="2312"/>
                  <a:pt x="8375" y="2312"/>
                </a:cubicBezTo>
                <a:cubicBezTo>
                  <a:pt x="8375" y="2312"/>
                  <a:pt x="8375" y="2312"/>
                  <a:pt x="8375" y="2312"/>
                </a:cubicBezTo>
                <a:cubicBezTo>
                  <a:pt x="8375" y="2312"/>
                  <a:pt x="8375" y="2312"/>
                  <a:pt x="8375" y="2312"/>
                </a:cubicBezTo>
                <a:close/>
                <a:moveTo>
                  <a:pt x="8406" y="1937"/>
                </a:moveTo>
                <a:cubicBezTo>
                  <a:pt x="8406" y="1937"/>
                  <a:pt x="8406" y="1937"/>
                  <a:pt x="8406" y="1937"/>
                </a:cubicBezTo>
                <a:cubicBezTo>
                  <a:pt x="8406" y="1969"/>
                  <a:pt x="8406" y="1969"/>
                  <a:pt x="8406" y="1969"/>
                </a:cubicBezTo>
                <a:cubicBezTo>
                  <a:pt x="8406" y="1969"/>
                  <a:pt x="8406" y="1969"/>
                  <a:pt x="8406" y="1937"/>
                </a:cubicBezTo>
                <a:cubicBezTo>
                  <a:pt x="8437" y="1906"/>
                  <a:pt x="8468" y="1875"/>
                  <a:pt x="8500" y="1844"/>
                </a:cubicBezTo>
                <a:cubicBezTo>
                  <a:pt x="8468" y="1875"/>
                  <a:pt x="8437" y="1906"/>
                  <a:pt x="8406" y="1937"/>
                </a:cubicBezTo>
                <a:close/>
                <a:moveTo>
                  <a:pt x="8500" y="1750"/>
                </a:moveTo>
                <a:cubicBezTo>
                  <a:pt x="8500" y="1750"/>
                  <a:pt x="8500" y="1750"/>
                  <a:pt x="8500" y="1750"/>
                </a:cubicBezTo>
                <a:cubicBezTo>
                  <a:pt x="8468" y="1844"/>
                  <a:pt x="8375" y="1906"/>
                  <a:pt x="8312" y="1969"/>
                </a:cubicBezTo>
                <a:cubicBezTo>
                  <a:pt x="8250" y="2062"/>
                  <a:pt x="8187" y="2156"/>
                  <a:pt x="8093" y="2219"/>
                </a:cubicBezTo>
                <a:cubicBezTo>
                  <a:pt x="8093" y="2219"/>
                  <a:pt x="8093" y="2219"/>
                  <a:pt x="8093" y="2219"/>
                </a:cubicBezTo>
                <a:cubicBezTo>
                  <a:pt x="8093" y="2219"/>
                  <a:pt x="8093" y="2219"/>
                  <a:pt x="8062" y="2219"/>
                </a:cubicBezTo>
                <a:cubicBezTo>
                  <a:pt x="8093" y="2219"/>
                  <a:pt x="8093" y="2219"/>
                  <a:pt x="8093" y="2219"/>
                </a:cubicBezTo>
                <a:cubicBezTo>
                  <a:pt x="8093" y="2156"/>
                  <a:pt x="8156" y="2125"/>
                  <a:pt x="8187" y="2062"/>
                </a:cubicBezTo>
                <a:cubicBezTo>
                  <a:pt x="8281" y="1969"/>
                  <a:pt x="8375" y="1875"/>
                  <a:pt x="8468" y="1750"/>
                </a:cubicBezTo>
                <a:cubicBezTo>
                  <a:pt x="8500" y="1750"/>
                  <a:pt x="8500" y="1750"/>
                  <a:pt x="8500" y="1750"/>
                </a:cubicBezTo>
                <a:cubicBezTo>
                  <a:pt x="8531" y="1719"/>
                  <a:pt x="8531" y="1719"/>
                  <a:pt x="8531" y="1687"/>
                </a:cubicBezTo>
                <a:cubicBezTo>
                  <a:pt x="8531" y="1719"/>
                  <a:pt x="8531" y="1719"/>
                  <a:pt x="8500" y="1750"/>
                </a:cubicBezTo>
                <a:close/>
                <a:moveTo>
                  <a:pt x="8562" y="1719"/>
                </a:moveTo>
                <a:cubicBezTo>
                  <a:pt x="8593" y="1687"/>
                  <a:pt x="8593" y="1687"/>
                  <a:pt x="8593" y="1656"/>
                </a:cubicBezTo>
                <a:cubicBezTo>
                  <a:pt x="8593" y="1656"/>
                  <a:pt x="8593" y="1656"/>
                  <a:pt x="8593" y="1656"/>
                </a:cubicBezTo>
                <a:cubicBezTo>
                  <a:pt x="8593" y="1687"/>
                  <a:pt x="8593" y="1687"/>
                  <a:pt x="8562" y="1719"/>
                </a:cubicBezTo>
                <a:close/>
                <a:moveTo>
                  <a:pt x="8625" y="1312"/>
                </a:moveTo>
                <a:cubicBezTo>
                  <a:pt x="8656" y="1219"/>
                  <a:pt x="8781" y="1187"/>
                  <a:pt x="8843" y="1125"/>
                </a:cubicBezTo>
                <a:cubicBezTo>
                  <a:pt x="8781" y="1219"/>
                  <a:pt x="8718" y="1250"/>
                  <a:pt x="8625" y="1312"/>
                </a:cubicBezTo>
                <a:close/>
                <a:moveTo>
                  <a:pt x="8781" y="1719"/>
                </a:moveTo>
                <a:cubicBezTo>
                  <a:pt x="8781" y="1719"/>
                  <a:pt x="8781" y="1687"/>
                  <a:pt x="8781" y="1687"/>
                </a:cubicBezTo>
                <a:cubicBezTo>
                  <a:pt x="8781" y="1687"/>
                  <a:pt x="8781" y="1687"/>
                  <a:pt x="8781" y="1687"/>
                </a:cubicBezTo>
                <a:cubicBezTo>
                  <a:pt x="8781" y="1687"/>
                  <a:pt x="8781" y="1719"/>
                  <a:pt x="8781" y="1719"/>
                </a:cubicBezTo>
                <a:close/>
                <a:moveTo>
                  <a:pt x="8812" y="1281"/>
                </a:moveTo>
                <a:cubicBezTo>
                  <a:pt x="8781" y="1281"/>
                  <a:pt x="8781" y="1312"/>
                  <a:pt x="8781" y="1312"/>
                </a:cubicBezTo>
                <a:cubicBezTo>
                  <a:pt x="8781" y="1312"/>
                  <a:pt x="8781" y="1281"/>
                  <a:pt x="8812" y="1281"/>
                </a:cubicBezTo>
                <a:cubicBezTo>
                  <a:pt x="8781" y="1281"/>
                  <a:pt x="8781" y="1281"/>
                  <a:pt x="8781" y="1281"/>
                </a:cubicBezTo>
                <a:cubicBezTo>
                  <a:pt x="8781" y="1281"/>
                  <a:pt x="8781" y="1281"/>
                  <a:pt x="8781" y="1281"/>
                </a:cubicBezTo>
                <a:cubicBezTo>
                  <a:pt x="8781" y="1281"/>
                  <a:pt x="8781" y="1281"/>
                  <a:pt x="8812" y="1281"/>
                </a:cubicBezTo>
                <a:cubicBezTo>
                  <a:pt x="8843" y="1281"/>
                  <a:pt x="8843" y="1250"/>
                  <a:pt x="8875" y="1219"/>
                </a:cubicBezTo>
                <a:cubicBezTo>
                  <a:pt x="8843" y="1250"/>
                  <a:pt x="8843" y="1281"/>
                  <a:pt x="8812" y="1281"/>
                </a:cubicBezTo>
                <a:close/>
                <a:moveTo>
                  <a:pt x="8875" y="1219"/>
                </a:moveTo>
                <a:cubicBezTo>
                  <a:pt x="8875" y="1219"/>
                  <a:pt x="8875" y="1219"/>
                  <a:pt x="8875" y="1219"/>
                </a:cubicBezTo>
                <a:cubicBezTo>
                  <a:pt x="8875" y="1219"/>
                  <a:pt x="8875" y="1219"/>
                  <a:pt x="8875" y="1219"/>
                </a:cubicBezTo>
                <a:close/>
                <a:moveTo>
                  <a:pt x="8875" y="1219"/>
                </a:moveTo>
                <a:cubicBezTo>
                  <a:pt x="8875" y="1219"/>
                  <a:pt x="8875" y="1219"/>
                  <a:pt x="8875" y="1219"/>
                </a:cubicBezTo>
                <a:cubicBezTo>
                  <a:pt x="8906" y="1187"/>
                  <a:pt x="8906" y="1187"/>
                  <a:pt x="8906" y="1156"/>
                </a:cubicBezTo>
                <a:cubicBezTo>
                  <a:pt x="8906" y="1187"/>
                  <a:pt x="8906" y="1187"/>
                  <a:pt x="8875" y="1219"/>
                </a:cubicBezTo>
                <a:close/>
                <a:moveTo>
                  <a:pt x="8968" y="1281"/>
                </a:moveTo>
                <a:cubicBezTo>
                  <a:pt x="8968" y="1281"/>
                  <a:pt x="8968" y="1281"/>
                  <a:pt x="8968" y="1281"/>
                </a:cubicBezTo>
                <a:cubicBezTo>
                  <a:pt x="8968" y="1281"/>
                  <a:pt x="8968" y="1281"/>
                  <a:pt x="8968" y="1281"/>
                </a:cubicBezTo>
                <a:close/>
                <a:moveTo>
                  <a:pt x="8968" y="1281"/>
                </a:moveTo>
                <a:cubicBezTo>
                  <a:pt x="8968" y="1281"/>
                  <a:pt x="8968" y="1281"/>
                  <a:pt x="8968" y="1281"/>
                </a:cubicBezTo>
                <a:cubicBezTo>
                  <a:pt x="8968" y="1281"/>
                  <a:pt x="8968" y="1281"/>
                  <a:pt x="8968" y="1281"/>
                </a:cubicBezTo>
                <a:cubicBezTo>
                  <a:pt x="8968" y="1281"/>
                  <a:pt x="8968" y="1281"/>
                  <a:pt x="8968" y="1281"/>
                </a:cubicBezTo>
                <a:cubicBezTo>
                  <a:pt x="8968" y="1281"/>
                  <a:pt x="8968" y="1281"/>
                  <a:pt x="8968" y="1281"/>
                </a:cubicBezTo>
                <a:close/>
                <a:moveTo>
                  <a:pt x="9031" y="1562"/>
                </a:moveTo>
                <a:cubicBezTo>
                  <a:pt x="9031" y="1562"/>
                  <a:pt x="9031" y="1562"/>
                  <a:pt x="9031" y="1562"/>
                </a:cubicBezTo>
                <a:cubicBezTo>
                  <a:pt x="9031" y="1531"/>
                  <a:pt x="9031" y="1531"/>
                  <a:pt x="9031" y="1531"/>
                </a:cubicBezTo>
                <a:cubicBezTo>
                  <a:pt x="9031" y="1531"/>
                  <a:pt x="9031" y="1531"/>
                  <a:pt x="9031" y="1562"/>
                </a:cubicBezTo>
                <a:close/>
                <a:moveTo>
                  <a:pt x="9093" y="1594"/>
                </a:moveTo>
                <a:cubicBezTo>
                  <a:pt x="9062" y="1594"/>
                  <a:pt x="9062" y="1594"/>
                  <a:pt x="9062" y="1594"/>
                </a:cubicBezTo>
                <a:cubicBezTo>
                  <a:pt x="9062" y="1594"/>
                  <a:pt x="9062" y="1594"/>
                  <a:pt x="9093" y="1594"/>
                </a:cubicBezTo>
                <a:close/>
                <a:moveTo>
                  <a:pt x="9281" y="906"/>
                </a:moveTo>
                <a:cubicBezTo>
                  <a:pt x="9281" y="906"/>
                  <a:pt x="9281" y="906"/>
                  <a:pt x="9281" y="906"/>
                </a:cubicBezTo>
                <a:cubicBezTo>
                  <a:pt x="9281" y="906"/>
                  <a:pt x="9281" y="906"/>
                  <a:pt x="9281" y="906"/>
                </a:cubicBezTo>
                <a:close/>
                <a:moveTo>
                  <a:pt x="9125" y="1094"/>
                </a:moveTo>
                <a:cubicBezTo>
                  <a:pt x="9156" y="1062"/>
                  <a:pt x="9187" y="1031"/>
                  <a:pt x="9218" y="1031"/>
                </a:cubicBezTo>
                <a:cubicBezTo>
                  <a:pt x="9218" y="1000"/>
                  <a:pt x="9250" y="1000"/>
                  <a:pt x="9250" y="969"/>
                </a:cubicBezTo>
                <a:cubicBezTo>
                  <a:pt x="9250" y="1000"/>
                  <a:pt x="9218" y="1000"/>
                  <a:pt x="9218" y="1031"/>
                </a:cubicBezTo>
                <a:cubicBezTo>
                  <a:pt x="9218" y="1031"/>
                  <a:pt x="9218" y="1031"/>
                  <a:pt x="9218" y="1031"/>
                </a:cubicBezTo>
                <a:cubicBezTo>
                  <a:pt x="9218" y="1031"/>
                  <a:pt x="9218" y="1031"/>
                  <a:pt x="9218" y="1031"/>
                </a:cubicBezTo>
                <a:cubicBezTo>
                  <a:pt x="9218" y="1031"/>
                  <a:pt x="9218" y="1031"/>
                  <a:pt x="9218" y="1031"/>
                </a:cubicBezTo>
                <a:cubicBezTo>
                  <a:pt x="9187" y="1031"/>
                  <a:pt x="9156" y="1062"/>
                  <a:pt x="9125" y="1094"/>
                </a:cubicBezTo>
                <a:close/>
                <a:moveTo>
                  <a:pt x="9156" y="1344"/>
                </a:moveTo>
                <a:cubicBezTo>
                  <a:pt x="9156" y="1344"/>
                  <a:pt x="9156" y="1344"/>
                  <a:pt x="9156" y="1344"/>
                </a:cubicBezTo>
                <a:cubicBezTo>
                  <a:pt x="9156" y="1344"/>
                  <a:pt x="9156" y="1344"/>
                  <a:pt x="9156" y="1344"/>
                </a:cubicBezTo>
                <a:cubicBezTo>
                  <a:pt x="9156" y="1344"/>
                  <a:pt x="9156" y="1344"/>
                  <a:pt x="9156" y="1344"/>
                </a:cubicBezTo>
                <a:close/>
                <a:moveTo>
                  <a:pt x="9250" y="1281"/>
                </a:moveTo>
                <a:cubicBezTo>
                  <a:pt x="9250" y="1281"/>
                  <a:pt x="9218" y="1281"/>
                  <a:pt x="9218" y="1281"/>
                </a:cubicBezTo>
                <a:cubicBezTo>
                  <a:pt x="9218" y="1281"/>
                  <a:pt x="9250" y="1281"/>
                  <a:pt x="9250" y="1281"/>
                </a:cubicBezTo>
                <a:close/>
                <a:moveTo>
                  <a:pt x="9250" y="1281"/>
                </a:moveTo>
                <a:cubicBezTo>
                  <a:pt x="9250" y="1281"/>
                  <a:pt x="9250" y="1281"/>
                  <a:pt x="9250" y="1281"/>
                </a:cubicBezTo>
                <a:cubicBezTo>
                  <a:pt x="9250" y="1281"/>
                  <a:pt x="9250" y="1281"/>
                  <a:pt x="9250" y="1281"/>
                </a:cubicBezTo>
                <a:cubicBezTo>
                  <a:pt x="9281" y="1250"/>
                  <a:pt x="9281" y="1250"/>
                  <a:pt x="9312" y="1219"/>
                </a:cubicBezTo>
                <a:cubicBezTo>
                  <a:pt x="9281" y="1250"/>
                  <a:pt x="9281" y="1250"/>
                  <a:pt x="9250" y="1281"/>
                </a:cubicBezTo>
                <a:cubicBezTo>
                  <a:pt x="9281" y="1281"/>
                  <a:pt x="9281" y="1281"/>
                  <a:pt x="9312" y="1250"/>
                </a:cubicBezTo>
                <a:cubicBezTo>
                  <a:pt x="9281" y="1281"/>
                  <a:pt x="9281" y="1281"/>
                  <a:pt x="9250" y="1281"/>
                </a:cubicBezTo>
                <a:close/>
                <a:moveTo>
                  <a:pt x="9218" y="1156"/>
                </a:moveTo>
                <a:cubicBezTo>
                  <a:pt x="9187" y="1156"/>
                  <a:pt x="9187" y="1156"/>
                  <a:pt x="9156" y="1156"/>
                </a:cubicBezTo>
                <a:cubicBezTo>
                  <a:pt x="9156" y="1156"/>
                  <a:pt x="9156" y="1156"/>
                  <a:pt x="9156" y="1156"/>
                </a:cubicBezTo>
                <a:cubicBezTo>
                  <a:pt x="9187" y="1156"/>
                  <a:pt x="9187" y="1156"/>
                  <a:pt x="9218" y="1156"/>
                </a:cubicBezTo>
                <a:cubicBezTo>
                  <a:pt x="9187" y="1125"/>
                  <a:pt x="9187" y="1125"/>
                  <a:pt x="9187" y="1125"/>
                </a:cubicBezTo>
                <a:cubicBezTo>
                  <a:pt x="9187" y="1125"/>
                  <a:pt x="9187" y="1125"/>
                  <a:pt x="9187" y="1125"/>
                </a:cubicBezTo>
                <a:cubicBezTo>
                  <a:pt x="9187" y="1125"/>
                  <a:pt x="9187" y="1125"/>
                  <a:pt x="9218" y="1156"/>
                </a:cubicBezTo>
                <a:cubicBezTo>
                  <a:pt x="9281" y="1094"/>
                  <a:pt x="9343" y="1062"/>
                  <a:pt x="9375" y="1000"/>
                </a:cubicBezTo>
                <a:cubicBezTo>
                  <a:pt x="9343" y="1062"/>
                  <a:pt x="9281" y="1094"/>
                  <a:pt x="9218" y="1156"/>
                </a:cubicBezTo>
                <a:close/>
                <a:moveTo>
                  <a:pt x="9656" y="906"/>
                </a:moveTo>
                <a:cubicBezTo>
                  <a:pt x="9656" y="906"/>
                  <a:pt x="9656" y="906"/>
                  <a:pt x="9656" y="906"/>
                </a:cubicBezTo>
                <a:cubicBezTo>
                  <a:pt x="9656" y="906"/>
                  <a:pt x="9656" y="906"/>
                  <a:pt x="9656" y="906"/>
                </a:cubicBezTo>
                <a:cubicBezTo>
                  <a:pt x="9656" y="906"/>
                  <a:pt x="9656" y="906"/>
                  <a:pt x="9656" y="906"/>
                </a:cubicBezTo>
                <a:close/>
                <a:moveTo>
                  <a:pt x="9562" y="1094"/>
                </a:moveTo>
                <a:cubicBezTo>
                  <a:pt x="9593" y="1062"/>
                  <a:pt x="9625" y="1031"/>
                  <a:pt x="9625" y="1000"/>
                </a:cubicBezTo>
                <a:cubicBezTo>
                  <a:pt x="9625" y="1000"/>
                  <a:pt x="9625" y="1000"/>
                  <a:pt x="9625" y="1000"/>
                </a:cubicBezTo>
                <a:cubicBezTo>
                  <a:pt x="9625" y="1000"/>
                  <a:pt x="9625" y="1000"/>
                  <a:pt x="9625" y="1000"/>
                </a:cubicBezTo>
                <a:cubicBezTo>
                  <a:pt x="9625" y="1000"/>
                  <a:pt x="9625" y="1000"/>
                  <a:pt x="9625" y="1000"/>
                </a:cubicBezTo>
                <a:cubicBezTo>
                  <a:pt x="9625" y="1000"/>
                  <a:pt x="9625" y="1000"/>
                  <a:pt x="9625" y="1000"/>
                </a:cubicBezTo>
                <a:cubicBezTo>
                  <a:pt x="9625" y="1031"/>
                  <a:pt x="9593" y="1062"/>
                  <a:pt x="9562" y="1094"/>
                </a:cubicBezTo>
                <a:close/>
                <a:moveTo>
                  <a:pt x="9625" y="1000"/>
                </a:moveTo>
                <a:cubicBezTo>
                  <a:pt x="9625" y="1000"/>
                  <a:pt x="9625" y="1000"/>
                  <a:pt x="9625" y="1000"/>
                </a:cubicBezTo>
                <a:cubicBezTo>
                  <a:pt x="9625" y="969"/>
                  <a:pt x="9656" y="937"/>
                  <a:pt x="9656" y="937"/>
                </a:cubicBezTo>
                <a:cubicBezTo>
                  <a:pt x="9656" y="937"/>
                  <a:pt x="9625" y="969"/>
                  <a:pt x="9625" y="1000"/>
                </a:cubicBezTo>
                <a:close/>
                <a:moveTo>
                  <a:pt x="11031" y="281"/>
                </a:moveTo>
                <a:cubicBezTo>
                  <a:pt x="11031" y="281"/>
                  <a:pt x="11062" y="281"/>
                  <a:pt x="11062" y="281"/>
                </a:cubicBezTo>
                <a:cubicBezTo>
                  <a:pt x="11062" y="281"/>
                  <a:pt x="11031" y="281"/>
                  <a:pt x="11031" y="281"/>
                </a:cubicBezTo>
                <a:cubicBezTo>
                  <a:pt x="11031" y="281"/>
                  <a:pt x="11031" y="281"/>
                  <a:pt x="11031" y="281"/>
                </a:cubicBezTo>
                <a:cubicBezTo>
                  <a:pt x="11031" y="281"/>
                  <a:pt x="11031" y="281"/>
                  <a:pt x="11031" y="281"/>
                </a:cubicBezTo>
                <a:close/>
                <a:moveTo>
                  <a:pt x="11000" y="281"/>
                </a:moveTo>
                <a:cubicBezTo>
                  <a:pt x="10968" y="281"/>
                  <a:pt x="10968" y="281"/>
                  <a:pt x="10968" y="281"/>
                </a:cubicBezTo>
                <a:cubicBezTo>
                  <a:pt x="10968" y="281"/>
                  <a:pt x="10968" y="281"/>
                  <a:pt x="10968" y="281"/>
                </a:cubicBezTo>
                <a:cubicBezTo>
                  <a:pt x="10968" y="281"/>
                  <a:pt x="10968" y="281"/>
                  <a:pt x="11000" y="281"/>
                </a:cubicBezTo>
                <a:close/>
                <a:moveTo>
                  <a:pt x="9937" y="906"/>
                </a:moveTo>
                <a:cubicBezTo>
                  <a:pt x="9906" y="906"/>
                  <a:pt x="9906" y="906"/>
                  <a:pt x="9906" y="906"/>
                </a:cubicBezTo>
                <a:cubicBezTo>
                  <a:pt x="9906" y="906"/>
                  <a:pt x="9906" y="906"/>
                  <a:pt x="9937" y="906"/>
                </a:cubicBezTo>
                <a:close/>
                <a:moveTo>
                  <a:pt x="10031" y="656"/>
                </a:moveTo>
                <a:cubicBezTo>
                  <a:pt x="10031" y="687"/>
                  <a:pt x="10000" y="687"/>
                  <a:pt x="10000" y="687"/>
                </a:cubicBezTo>
                <a:cubicBezTo>
                  <a:pt x="10000" y="687"/>
                  <a:pt x="10031" y="687"/>
                  <a:pt x="10031" y="656"/>
                </a:cubicBezTo>
                <a:close/>
                <a:moveTo>
                  <a:pt x="10125" y="844"/>
                </a:moveTo>
                <a:cubicBezTo>
                  <a:pt x="10062" y="875"/>
                  <a:pt x="10031" y="906"/>
                  <a:pt x="10000" y="875"/>
                </a:cubicBezTo>
                <a:cubicBezTo>
                  <a:pt x="10000" y="875"/>
                  <a:pt x="10000" y="875"/>
                  <a:pt x="10000" y="844"/>
                </a:cubicBezTo>
                <a:cubicBezTo>
                  <a:pt x="10031" y="812"/>
                  <a:pt x="10093" y="844"/>
                  <a:pt x="10156" y="844"/>
                </a:cubicBezTo>
                <a:cubicBezTo>
                  <a:pt x="10125" y="844"/>
                  <a:pt x="10125" y="844"/>
                  <a:pt x="10125" y="844"/>
                </a:cubicBezTo>
                <a:close/>
                <a:moveTo>
                  <a:pt x="10187" y="469"/>
                </a:moveTo>
                <a:cubicBezTo>
                  <a:pt x="10187" y="469"/>
                  <a:pt x="10187" y="469"/>
                  <a:pt x="10187" y="469"/>
                </a:cubicBezTo>
                <a:cubicBezTo>
                  <a:pt x="10187" y="469"/>
                  <a:pt x="10187" y="469"/>
                  <a:pt x="10187" y="469"/>
                </a:cubicBezTo>
                <a:cubicBezTo>
                  <a:pt x="10187" y="469"/>
                  <a:pt x="10187" y="469"/>
                  <a:pt x="10187" y="469"/>
                </a:cubicBezTo>
                <a:close/>
                <a:moveTo>
                  <a:pt x="10343" y="531"/>
                </a:moveTo>
                <a:cubicBezTo>
                  <a:pt x="10343" y="500"/>
                  <a:pt x="10375" y="469"/>
                  <a:pt x="10406" y="469"/>
                </a:cubicBezTo>
                <a:cubicBezTo>
                  <a:pt x="10375" y="469"/>
                  <a:pt x="10343" y="500"/>
                  <a:pt x="10343" y="531"/>
                </a:cubicBezTo>
                <a:close/>
                <a:moveTo>
                  <a:pt x="10468" y="469"/>
                </a:moveTo>
                <a:cubicBezTo>
                  <a:pt x="10468" y="469"/>
                  <a:pt x="10468" y="469"/>
                  <a:pt x="10468" y="469"/>
                </a:cubicBezTo>
                <a:cubicBezTo>
                  <a:pt x="10468" y="469"/>
                  <a:pt x="10468" y="469"/>
                  <a:pt x="10468" y="469"/>
                </a:cubicBezTo>
                <a:close/>
                <a:moveTo>
                  <a:pt x="10531" y="406"/>
                </a:moveTo>
                <a:cubicBezTo>
                  <a:pt x="10531" y="406"/>
                  <a:pt x="10500" y="406"/>
                  <a:pt x="10500" y="406"/>
                </a:cubicBezTo>
                <a:cubicBezTo>
                  <a:pt x="10437" y="437"/>
                  <a:pt x="10375" y="437"/>
                  <a:pt x="10343" y="437"/>
                </a:cubicBezTo>
                <a:cubicBezTo>
                  <a:pt x="10375" y="437"/>
                  <a:pt x="10437" y="437"/>
                  <a:pt x="10500" y="406"/>
                </a:cubicBezTo>
                <a:cubicBezTo>
                  <a:pt x="10500" y="406"/>
                  <a:pt x="10531" y="406"/>
                  <a:pt x="10531" y="406"/>
                </a:cubicBezTo>
                <a:cubicBezTo>
                  <a:pt x="10562" y="406"/>
                  <a:pt x="10593" y="375"/>
                  <a:pt x="10625" y="375"/>
                </a:cubicBezTo>
                <a:cubicBezTo>
                  <a:pt x="10593" y="375"/>
                  <a:pt x="10562" y="406"/>
                  <a:pt x="10531" y="406"/>
                </a:cubicBezTo>
                <a:close/>
                <a:moveTo>
                  <a:pt x="11093" y="344"/>
                </a:moveTo>
                <a:cubicBezTo>
                  <a:pt x="11093" y="344"/>
                  <a:pt x="11093" y="344"/>
                  <a:pt x="11062" y="344"/>
                </a:cubicBezTo>
                <a:cubicBezTo>
                  <a:pt x="11062" y="344"/>
                  <a:pt x="11062" y="344"/>
                  <a:pt x="11062" y="344"/>
                </a:cubicBezTo>
                <a:cubicBezTo>
                  <a:pt x="11062" y="344"/>
                  <a:pt x="11062" y="344"/>
                  <a:pt x="11062" y="344"/>
                </a:cubicBezTo>
                <a:cubicBezTo>
                  <a:pt x="11093" y="344"/>
                  <a:pt x="11093" y="344"/>
                  <a:pt x="11093" y="344"/>
                </a:cubicBezTo>
                <a:cubicBezTo>
                  <a:pt x="11093" y="312"/>
                  <a:pt x="11125" y="312"/>
                  <a:pt x="11125" y="312"/>
                </a:cubicBezTo>
                <a:cubicBezTo>
                  <a:pt x="11125" y="281"/>
                  <a:pt x="11093" y="281"/>
                  <a:pt x="11093" y="281"/>
                </a:cubicBezTo>
                <a:cubicBezTo>
                  <a:pt x="11093" y="281"/>
                  <a:pt x="11125" y="281"/>
                  <a:pt x="11125" y="312"/>
                </a:cubicBezTo>
                <a:cubicBezTo>
                  <a:pt x="11125" y="312"/>
                  <a:pt x="11093" y="312"/>
                  <a:pt x="11093" y="344"/>
                </a:cubicBezTo>
                <a:close/>
                <a:moveTo>
                  <a:pt x="11625" y="219"/>
                </a:moveTo>
                <a:cubicBezTo>
                  <a:pt x="11625" y="219"/>
                  <a:pt x="11625" y="250"/>
                  <a:pt x="11625" y="250"/>
                </a:cubicBezTo>
                <a:cubicBezTo>
                  <a:pt x="11625" y="250"/>
                  <a:pt x="11625" y="219"/>
                  <a:pt x="11625" y="219"/>
                </a:cubicBezTo>
                <a:cubicBezTo>
                  <a:pt x="11625" y="219"/>
                  <a:pt x="11625" y="219"/>
                  <a:pt x="11625" y="250"/>
                </a:cubicBezTo>
                <a:cubicBezTo>
                  <a:pt x="11625" y="219"/>
                  <a:pt x="11625" y="219"/>
                  <a:pt x="11625" y="219"/>
                </a:cubicBezTo>
                <a:close/>
                <a:moveTo>
                  <a:pt x="11625" y="250"/>
                </a:moveTo>
                <a:cubicBezTo>
                  <a:pt x="11625" y="250"/>
                  <a:pt x="11625" y="250"/>
                  <a:pt x="11625" y="250"/>
                </a:cubicBezTo>
                <a:cubicBezTo>
                  <a:pt x="11625" y="250"/>
                  <a:pt x="11625" y="250"/>
                  <a:pt x="11625" y="250"/>
                </a:cubicBezTo>
                <a:cubicBezTo>
                  <a:pt x="11625" y="250"/>
                  <a:pt x="11625" y="250"/>
                  <a:pt x="11625" y="250"/>
                </a:cubicBezTo>
                <a:close/>
                <a:moveTo>
                  <a:pt x="11531" y="125"/>
                </a:moveTo>
                <a:cubicBezTo>
                  <a:pt x="11531" y="125"/>
                  <a:pt x="11500" y="125"/>
                  <a:pt x="11500" y="125"/>
                </a:cubicBezTo>
                <a:cubicBezTo>
                  <a:pt x="11500" y="125"/>
                  <a:pt x="11531" y="125"/>
                  <a:pt x="11531" y="125"/>
                </a:cubicBezTo>
                <a:close/>
                <a:moveTo>
                  <a:pt x="11281" y="250"/>
                </a:moveTo>
                <a:cubicBezTo>
                  <a:pt x="11281" y="250"/>
                  <a:pt x="11281" y="250"/>
                  <a:pt x="11281" y="250"/>
                </a:cubicBezTo>
                <a:cubicBezTo>
                  <a:pt x="11281" y="219"/>
                  <a:pt x="11281" y="219"/>
                  <a:pt x="11312" y="219"/>
                </a:cubicBezTo>
                <a:cubicBezTo>
                  <a:pt x="11343" y="187"/>
                  <a:pt x="11406" y="187"/>
                  <a:pt x="11437" y="187"/>
                </a:cubicBezTo>
                <a:cubicBezTo>
                  <a:pt x="11406" y="281"/>
                  <a:pt x="11343" y="219"/>
                  <a:pt x="11281" y="250"/>
                </a:cubicBezTo>
                <a:close/>
                <a:moveTo>
                  <a:pt x="11343" y="562"/>
                </a:moveTo>
                <a:cubicBezTo>
                  <a:pt x="11343" y="562"/>
                  <a:pt x="11343" y="562"/>
                  <a:pt x="11343" y="562"/>
                </a:cubicBezTo>
                <a:cubicBezTo>
                  <a:pt x="11343" y="562"/>
                  <a:pt x="11343" y="562"/>
                  <a:pt x="11343" y="562"/>
                </a:cubicBezTo>
                <a:cubicBezTo>
                  <a:pt x="11343" y="562"/>
                  <a:pt x="11343" y="562"/>
                  <a:pt x="11343" y="562"/>
                </a:cubicBezTo>
                <a:close/>
                <a:moveTo>
                  <a:pt x="11343" y="469"/>
                </a:moveTo>
                <a:cubicBezTo>
                  <a:pt x="11343" y="500"/>
                  <a:pt x="11343" y="500"/>
                  <a:pt x="11343" y="500"/>
                </a:cubicBezTo>
                <a:cubicBezTo>
                  <a:pt x="11343" y="500"/>
                  <a:pt x="11343" y="500"/>
                  <a:pt x="11343" y="469"/>
                </a:cubicBezTo>
                <a:close/>
                <a:moveTo>
                  <a:pt x="11343" y="500"/>
                </a:moveTo>
                <a:cubicBezTo>
                  <a:pt x="11343" y="500"/>
                  <a:pt x="11343" y="500"/>
                  <a:pt x="11343" y="500"/>
                </a:cubicBezTo>
                <a:cubicBezTo>
                  <a:pt x="11343" y="500"/>
                  <a:pt x="11343" y="500"/>
                  <a:pt x="11343" y="500"/>
                </a:cubicBezTo>
                <a:close/>
                <a:moveTo>
                  <a:pt x="11406" y="531"/>
                </a:moveTo>
                <a:cubicBezTo>
                  <a:pt x="11437" y="531"/>
                  <a:pt x="11468" y="531"/>
                  <a:pt x="11500" y="531"/>
                </a:cubicBezTo>
                <a:cubicBezTo>
                  <a:pt x="11468" y="531"/>
                  <a:pt x="11437" y="531"/>
                  <a:pt x="11406" y="531"/>
                </a:cubicBezTo>
                <a:close/>
                <a:moveTo>
                  <a:pt x="11375" y="531"/>
                </a:moveTo>
                <a:cubicBezTo>
                  <a:pt x="11375" y="531"/>
                  <a:pt x="11375" y="531"/>
                  <a:pt x="11375" y="531"/>
                </a:cubicBezTo>
                <a:cubicBezTo>
                  <a:pt x="11375" y="531"/>
                  <a:pt x="11375" y="531"/>
                  <a:pt x="11375" y="531"/>
                </a:cubicBezTo>
                <a:close/>
                <a:moveTo>
                  <a:pt x="11375" y="531"/>
                </a:moveTo>
                <a:cubicBezTo>
                  <a:pt x="11375" y="531"/>
                  <a:pt x="11406" y="531"/>
                  <a:pt x="11406" y="531"/>
                </a:cubicBezTo>
                <a:cubicBezTo>
                  <a:pt x="11406" y="531"/>
                  <a:pt x="11375" y="531"/>
                  <a:pt x="11375" y="531"/>
                </a:cubicBezTo>
                <a:close/>
                <a:moveTo>
                  <a:pt x="11500" y="531"/>
                </a:moveTo>
                <a:cubicBezTo>
                  <a:pt x="11500" y="531"/>
                  <a:pt x="11500" y="531"/>
                  <a:pt x="11500" y="531"/>
                </a:cubicBezTo>
                <a:cubicBezTo>
                  <a:pt x="11500" y="531"/>
                  <a:pt x="11500" y="531"/>
                  <a:pt x="11500" y="531"/>
                </a:cubicBezTo>
                <a:cubicBezTo>
                  <a:pt x="11500" y="531"/>
                  <a:pt x="11500" y="531"/>
                  <a:pt x="11500" y="531"/>
                </a:cubicBezTo>
                <a:close/>
                <a:moveTo>
                  <a:pt x="11781" y="562"/>
                </a:moveTo>
                <a:cubicBezTo>
                  <a:pt x="11718" y="562"/>
                  <a:pt x="11687" y="531"/>
                  <a:pt x="11625" y="531"/>
                </a:cubicBezTo>
                <a:cubicBezTo>
                  <a:pt x="11625" y="531"/>
                  <a:pt x="11593" y="531"/>
                  <a:pt x="11593" y="531"/>
                </a:cubicBezTo>
                <a:cubicBezTo>
                  <a:pt x="11562" y="531"/>
                  <a:pt x="11531" y="531"/>
                  <a:pt x="11500" y="531"/>
                </a:cubicBezTo>
                <a:cubicBezTo>
                  <a:pt x="11500" y="531"/>
                  <a:pt x="11500" y="531"/>
                  <a:pt x="11500" y="531"/>
                </a:cubicBezTo>
                <a:cubicBezTo>
                  <a:pt x="11500" y="531"/>
                  <a:pt x="11500" y="531"/>
                  <a:pt x="11500" y="531"/>
                </a:cubicBezTo>
                <a:cubicBezTo>
                  <a:pt x="11500" y="531"/>
                  <a:pt x="11500" y="531"/>
                  <a:pt x="11500" y="531"/>
                </a:cubicBezTo>
                <a:cubicBezTo>
                  <a:pt x="11437" y="500"/>
                  <a:pt x="11375" y="500"/>
                  <a:pt x="11312" y="469"/>
                </a:cubicBezTo>
                <a:cubicBezTo>
                  <a:pt x="11312" y="469"/>
                  <a:pt x="11312" y="469"/>
                  <a:pt x="11312" y="469"/>
                </a:cubicBezTo>
                <a:cubicBezTo>
                  <a:pt x="11375" y="437"/>
                  <a:pt x="11437" y="469"/>
                  <a:pt x="11531" y="469"/>
                </a:cubicBezTo>
                <a:cubicBezTo>
                  <a:pt x="11593" y="500"/>
                  <a:pt x="11718" y="469"/>
                  <a:pt x="11781" y="562"/>
                </a:cubicBezTo>
                <a:cubicBezTo>
                  <a:pt x="11781" y="562"/>
                  <a:pt x="11781" y="562"/>
                  <a:pt x="11781" y="562"/>
                </a:cubicBezTo>
                <a:close/>
                <a:moveTo>
                  <a:pt x="12406" y="125"/>
                </a:moveTo>
                <a:cubicBezTo>
                  <a:pt x="12406" y="125"/>
                  <a:pt x="12406" y="125"/>
                  <a:pt x="12406" y="125"/>
                </a:cubicBezTo>
                <a:cubicBezTo>
                  <a:pt x="12406" y="156"/>
                  <a:pt x="12406" y="156"/>
                  <a:pt x="12406" y="156"/>
                </a:cubicBezTo>
                <a:cubicBezTo>
                  <a:pt x="12406" y="156"/>
                  <a:pt x="12406" y="156"/>
                  <a:pt x="12406" y="156"/>
                </a:cubicBezTo>
                <a:cubicBezTo>
                  <a:pt x="12375" y="125"/>
                  <a:pt x="12406" y="125"/>
                  <a:pt x="12406" y="125"/>
                </a:cubicBezTo>
                <a:close/>
                <a:moveTo>
                  <a:pt x="12312" y="94"/>
                </a:moveTo>
                <a:cubicBezTo>
                  <a:pt x="12343" y="94"/>
                  <a:pt x="12343" y="125"/>
                  <a:pt x="12343" y="125"/>
                </a:cubicBezTo>
                <a:cubicBezTo>
                  <a:pt x="12343" y="125"/>
                  <a:pt x="12343" y="156"/>
                  <a:pt x="12343" y="156"/>
                </a:cubicBezTo>
                <a:cubicBezTo>
                  <a:pt x="12312" y="156"/>
                  <a:pt x="12312" y="125"/>
                  <a:pt x="12312" y="125"/>
                </a:cubicBezTo>
                <a:cubicBezTo>
                  <a:pt x="12312" y="125"/>
                  <a:pt x="12312" y="94"/>
                  <a:pt x="12312" y="94"/>
                </a:cubicBezTo>
                <a:close/>
                <a:moveTo>
                  <a:pt x="11875" y="562"/>
                </a:moveTo>
                <a:cubicBezTo>
                  <a:pt x="11906" y="531"/>
                  <a:pt x="11937" y="562"/>
                  <a:pt x="11968" y="562"/>
                </a:cubicBezTo>
                <a:cubicBezTo>
                  <a:pt x="11937" y="562"/>
                  <a:pt x="11906" y="594"/>
                  <a:pt x="11875" y="562"/>
                </a:cubicBezTo>
                <a:close/>
                <a:moveTo>
                  <a:pt x="12250" y="312"/>
                </a:moveTo>
                <a:cubicBezTo>
                  <a:pt x="12250" y="344"/>
                  <a:pt x="12250" y="344"/>
                  <a:pt x="12218" y="344"/>
                </a:cubicBezTo>
                <a:cubicBezTo>
                  <a:pt x="12250" y="344"/>
                  <a:pt x="12250" y="344"/>
                  <a:pt x="12250" y="312"/>
                </a:cubicBezTo>
                <a:cubicBezTo>
                  <a:pt x="12250" y="312"/>
                  <a:pt x="12250" y="312"/>
                  <a:pt x="12250" y="312"/>
                </a:cubicBezTo>
                <a:cubicBezTo>
                  <a:pt x="12250" y="312"/>
                  <a:pt x="12250" y="312"/>
                  <a:pt x="12250" y="312"/>
                </a:cubicBezTo>
                <a:close/>
                <a:moveTo>
                  <a:pt x="12437" y="219"/>
                </a:moveTo>
                <a:cubicBezTo>
                  <a:pt x="12437" y="250"/>
                  <a:pt x="12406" y="250"/>
                  <a:pt x="12406" y="250"/>
                </a:cubicBezTo>
                <a:cubicBezTo>
                  <a:pt x="12375" y="219"/>
                  <a:pt x="12312" y="219"/>
                  <a:pt x="12281" y="156"/>
                </a:cubicBezTo>
                <a:cubicBezTo>
                  <a:pt x="12312" y="187"/>
                  <a:pt x="12375" y="156"/>
                  <a:pt x="12406" y="187"/>
                </a:cubicBezTo>
                <a:cubicBezTo>
                  <a:pt x="12437" y="219"/>
                  <a:pt x="12437" y="219"/>
                  <a:pt x="12437" y="219"/>
                </a:cubicBezTo>
                <a:close/>
                <a:moveTo>
                  <a:pt x="12468" y="156"/>
                </a:moveTo>
                <a:cubicBezTo>
                  <a:pt x="12468" y="156"/>
                  <a:pt x="12468" y="156"/>
                  <a:pt x="12468" y="156"/>
                </a:cubicBezTo>
                <a:cubicBezTo>
                  <a:pt x="12468" y="125"/>
                  <a:pt x="12468" y="125"/>
                  <a:pt x="12468" y="125"/>
                </a:cubicBezTo>
                <a:cubicBezTo>
                  <a:pt x="12593" y="156"/>
                  <a:pt x="12718" y="125"/>
                  <a:pt x="12812" y="187"/>
                </a:cubicBezTo>
                <a:cubicBezTo>
                  <a:pt x="12875" y="187"/>
                  <a:pt x="12906" y="187"/>
                  <a:pt x="12968" y="187"/>
                </a:cubicBezTo>
                <a:cubicBezTo>
                  <a:pt x="12968" y="250"/>
                  <a:pt x="13000" y="219"/>
                  <a:pt x="13031" y="250"/>
                </a:cubicBezTo>
                <a:cubicBezTo>
                  <a:pt x="13000" y="281"/>
                  <a:pt x="13000" y="281"/>
                  <a:pt x="12968" y="281"/>
                </a:cubicBezTo>
                <a:cubicBezTo>
                  <a:pt x="12812" y="219"/>
                  <a:pt x="12656" y="187"/>
                  <a:pt x="12468" y="156"/>
                </a:cubicBezTo>
                <a:close/>
                <a:moveTo>
                  <a:pt x="13000" y="344"/>
                </a:moveTo>
                <a:cubicBezTo>
                  <a:pt x="13000" y="344"/>
                  <a:pt x="13000" y="375"/>
                  <a:pt x="13031" y="375"/>
                </a:cubicBezTo>
                <a:cubicBezTo>
                  <a:pt x="13000" y="375"/>
                  <a:pt x="13000" y="344"/>
                  <a:pt x="13000" y="344"/>
                </a:cubicBezTo>
                <a:close/>
                <a:moveTo>
                  <a:pt x="13218" y="250"/>
                </a:moveTo>
                <a:cubicBezTo>
                  <a:pt x="13218" y="250"/>
                  <a:pt x="13218" y="250"/>
                  <a:pt x="13218" y="281"/>
                </a:cubicBezTo>
                <a:cubicBezTo>
                  <a:pt x="13218" y="250"/>
                  <a:pt x="13218" y="250"/>
                  <a:pt x="13218" y="250"/>
                </a:cubicBezTo>
                <a:cubicBezTo>
                  <a:pt x="13218" y="250"/>
                  <a:pt x="13218" y="250"/>
                  <a:pt x="13218" y="250"/>
                </a:cubicBezTo>
                <a:cubicBezTo>
                  <a:pt x="13218" y="250"/>
                  <a:pt x="13218" y="250"/>
                  <a:pt x="13218" y="250"/>
                </a:cubicBezTo>
                <a:close/>
                <a:moveTo>
                  <a:pt x="13187" y="281"/>
                </a:moveTo>
                <a:cubicBezTo>
                  <a:pt x="13187" y="281"/>
                  <a:pt x="13187" y="281"/>
                  <a:pt x="13187" y="281"/>
                </a:cubicBezTo>
                <a:cubicBezTo>
                  <a:pt x="13187" y="281"/>
                  <a:pt x="13187" y="281"/>
                  <a:pt x="13187" y="281"/>
                </a:cubicBezTo>
                <a:close/>
                <a:moveTo>
                  <a:pt x="13187" y="406"/>
                </a:moveTo>
                <a:cubicBezTo>
                  <a:pt x="13187" y="406"/>
                  <a:pt x="13187" y="406"/>
                  <a:pt x="13187" y="406"/>
                </a:cubicBezTo>
                <a:cubicBezTo>
                  <a:pt x="13187" y="406"/>
                  <a:pt x="13187" y="406"/>
                  <a:pt x="13187" y="406"/>
                </a:cubicBezTo>
                <a:cubicBezTo>
                  <a:pt x="13187" y="406"/>
                  <a:pt x="13187" y="406"/>
                  <a:pt x="13187" y="406"/>
                </a:cubicBezTo>
                <a:close/>
                <a:moveTo>
                  <a:pt x="13218" y="281"/>
                </a:moveTo>
                <a:cubicBezTo>
                  <a:pt x="13218" y="281"/>
                  <a:pt x="13218" y="281"/>
                  <a:pt x="13187" y="281"/>
                </a:cubicBezTo>
                <a:cubicBezTo>
                  <a:pt x="13218" y="281"/>
                  <a:pt x="13218" y="281"/>
                  <a:pt x="13218" y="281"/>
                </a:cubicBezTo>
                <a:close/>
                <a:moveTo>
                  <a:pt x="13187" y="281"/>
                </a:moveTo>
                <a:cubicBezTo>
                  <a:pt x="13187" y="281"/>
                  <a:pt x="13187" y="281"/>
                  <a:pt x="13187" y="281"/>
                </a:cubicBezTo>
                <a:cubicBezTo>
                  <a:pt x="13187" y="281"/>
                  <a:pt x="13187" y="281"/>
                  <a:pt x="13187" y="281"/>
                </a:cubicBezTo>
                <a:close/>
                <a:moveTo>
                  <a:pt x="13281" y="531"/>
                </a:moveTo>
                <a:cubicBezTo>
                  <a:pt x="13250" y="531"/>
                  <a:pt x="13250" y="562"/>
                  <a:pt x="13250" y="531"/>
                </a:cubicBezTo>
                <a:cubicBezTo>
                  <a:pt x="13187" y="500"/>
                  <a:pt x="13125" y="500"/>
                  <a:pt x="13156" y="437"/>
                </a:cubicBezTo>
                <a:cubicBezTo>
                  <a:pt x="13187" y="437"/>
                  <a:pt x="13218" y="469"/>
                  <a:pt x="13250" y="500"/>
                </a:cubicBezTo>
                <a:cubicBezTo>
                  <a:pt x="13281" y="531"/>
                  <a:pt x="13281" y="531"/>
                  <a:pt x="13281" y="531"/>
                </a:cubicBezTo>
                <a:close/>
                <a:moveTo>
                  <a:pt x="13312" y="500"/>
                </a:moveTo>
                <a:cubicBezTo>
                  <a:pt x="13281" y="469"/>
                  <a:pt x="13218" y="469"/>
                  <a:pt x="13187" y="406"/>
                </a:cubicBezTo>
                <a:cubicBezTo>
                  <a:pt x="13281" y="406"/>
                  <a:pt x="13312" y="437"/>
                  <a:pt x="13343" y="500"/>
                </a:cubicBezTo>
                <a:cubicBezTo>
                  <a:pt x="13375" y="500"/>
                  <a:pt x="13406" y="531"/>
                  <a:pt x="13437" y="562"/>
                </a:cubicBezTo>
                <a:cubicBezTo>
                  <a:pt x="13375" y="562"/>
                  <a:pt x="13343" y="531"/>
                  <a:pt x="13312" y="500"/>
                </a:cubicBezTo>
                <a:close/>
                <a:moveTo>
                  <a:pt x="13250" y="344"/>
                </a:moveTo>
                <a:cubicBezTo>
                  <a:pt x="13312" y="375"/>
                  <a:pt x="13406" y="406"/>
                  <a:pt x="13437" y="500"/>
                </a:cubicBezTo>
                <a:cubicBezTo>
                  <a:pt x="13343" y="469"/>
                  <a:pt x="13312" y="406"/>
                  <a:pt x="13250" y="344"/>
                </a:cubicBezTo>
                <a:close/>
                <a:moveTo>
                  <a:pt x="13500" y="625"/>
                </a:moveTo>
                <a:cubicBezTo>
                  <a:pt x="13468" y="625"/>
                  <a:pt x="13468" y="625"/>
                  <a:pt x="13468" y="625"/>
                </a:cubicBezTo>
                <a:cubicBezTo>
                  <a:pt x="13468" y="594"/>
                  <a:pt x="13468" y="594"/>
                  <a:pt x="13468" y="594"/>
                </a:cubicBezTo>
                <a:cubicBezTo>
                  <a:pt x="13500" y="594"/>
                  <a:pt x="13500" y="594"/>
                  <a:pt x="13500" y="625"/>
                </a:cubicBezTo>
                <a:cubicBezTo>
                  <a:pt x="13500" y="625"/>
                  <a:pt x="13500" y="625"/>
                  <a:pt x="13500" y="625"/>
                </a:cubicBezTo>
                <a:close/>
                <a:moveTo>
                  <a:pt x="13437" y="500"/>
                </a:moveTo>
                <a:cubicBezTo>
                  <a:pt x="13500" y="531"/>
                  <a:pt x="13500" y="531"/>
                  <a:pt x="13531" y="594"/>
                </a:cubicBezTo>
                <a:cubicBezTo>
                  <a:pt x="13468" y="594"/>
                  <a:pt x="13468" y="531"/>
                  <a:pt x="13437" y="500"/>
                </a:cubicBezTo>
                <a:close/>
                <a:moveTo>
                  <a:pt x="14281" y="500"/>
                </a:moveTo>
                <a:cubicBezTo>
                  <a:pt x="14281" y="500"/>
                  <a:pt x="14312" y="500"/>
                  <a:pt x="14312" y="531"/>
                </a:cubicBezTo>
                <a:cubicBezTo>
                  <a:pt x="14312" y="500"/>
                  <a:pt x="14281" y="500"/>
                  <a:pt x="14281" y="500"/>
                </a:cubicBezTo>
                <a:close/>
                <a:moveTo>
                  <a:pt x="14125" y="406"/>
                </a:moveTo>
                <a:cubicBezTo>
                  <a:pt x="14156" y="406"/>
                  <a:pt x="14156" y="375"/>
                  <a:pt x="14156" y="375"/>
                </a:cubicBezTo>
                <a:cubicBezTo>
                  <a:pt x="14156" y="375"/>
                  <a:pt x="14156" y="406"/>
                  <a:pt x="14125" y="406"/>
                </a:cubicBezTo>
                <a:cubicBezTo>
                  <a:pt x="14125" y="406"/>
                  <a:pt x="14125" y="406"/>
                  <a:pt x="14125" y="406"/>
                </a:cubicBezTo>
                <a:cubicBezTo>
                  <a:pt x="14125" y="406"/>
                  <a:pt x="14125" y="406"/>
                  <a:pt x="14125" y="406"/>
                </a:cubicBezTo>
                <a:close/>
                <a:moveTo>
                  <a:pt x="13906" y="375"/>
                </a:moveTo>
                <a:cubicBezTo>
                  <a:pt x="13906" y="375"/>
                  <a:pt x="13906" y="375"/>
                  <a:pt x="13906" y="375"/>
                </a:cubicBezTo>
                <a:cubicBezTo>
                  <a:pt x="13906" y="375"/>
                  <a:pt x="13906" y="406"/>
                  <a:pt x="13906" y="406"/>
                </a:cubicBezTo>
                <a:cubicBezTo>
                  <a:pt x="13906" y="406"/>
                  <a:pt x="13906" y="375"/>
                  <a:pt x="13906" y="375"/>
                </a:cubicBezTo>
                <a:close/>
                <a:moveTo>
                  <a:pt x="13937" y="406"/>
                </a:moveTo>
                <a:cubicBezTo>
                  <a:pt x="13937" y="406"/>
                  <a:pt x="13937" y="406"/>
                  <a:pt x="13937" y="406"/>
                </a:cubicBezTo>
                <a:cubicBezTo>
                  <a:pt x="13937" y="406"/>
                  <a:pt x="13937" y="406"/>
                  <a:pt x="13937" y="406"/>
                </a:cubicBezTo>
                <a:cubicBezTo>
                  <a:pt x="13937" y="406"/>
                  <a:pt x="13937" y="406"/>
                  <a:pt x="13937" y="406"/>
                </a:cubicBezTo>
                <a:cubicBezTo>
                  <a:pt x="13937" y="437"/>
                  <a:pt x="13937" y="437"/>
                  <a:pt x="13968" y="469"/>
                </a:cubicBezTo>
                <a:cubicBezTo>
                  <a:pt x="13937" y="437"/>
                  <a:pt x="13937" y="437"/>
                  <a:pt x="13937" y="406"/>
                </a:cubicBezTo>
                <a:cubicBezTo>
                  <a:pt x="13906" y="406"/>
                  <a:pt x="13906" y="406"/>
                  <a:pt x="13906" y="406"/>
                </a:cubicBezTo>
                <a:cubicBezTo>
                  <a:pt x="13906" y="406"/>
                  <a:pt x="13906" y="406"/>
                  <a:pt x="13937" y="406"/>
                </a:cubicBezTo>
                <a:close/>
                <a:moveTo>
                  <a:pt x="13812" y="312"/>
                </a:moveTo>
                <a:cubicBezTo>
                  <a:pt x="13781" y="312"/>
                  <a:pt x="13750" y="312"/>
                  <a:pt x="13750" y="281"/>
                </a:cubicBezTo>
                <a:cubicBezTo>
                  <a:pt x="13750" y="312"/>
                  <a:pt x="13781" y="312"/>
                  <a:pt x="13812" y="312"/>
                </a:cubicBezTo>
                <a:close/>
                <a:moveTo>
                  <a:pt x="13781" y="281"/>
                </a:moveTo>
                <a:cubicBezTo>
                  <a:pt x="13750" y="250"/>
                  <a:pt x="13750" y="250"/>
                  <a:pt x="13718" y="250"/>
                </a:cubicBezTo>
                <a:cubicBezTo>
                  <a:pt x="13750" y="250"/>
                  <a:pt x="13750" y="250"/>
                  <a:pt x="13781" y="281"/>
                </a:cubicBezTo>
                <a:close/>
                <a:moveTo>
                  <a:pt x="13687" y="250"/>
                </a:moveTo>
                <a:cubicBezTo>
                  <a:pt x="13687" y="250"/>
                  <a:pt x="13687" y="250"/>
                  <a:pt x="13687" y="250"/>
                </a:cubicBezTo>
                <a:cubicBezTo>
                  <a:pt x="13687" y="250"/>
                  <a:pt x="13687" y="250"/>
                  <a:pt x="13687" y="250"/>
                </a:cubicBezTo>
                <a:cubicBezTo>
                  <a:pt x="13687" y="250"/>
                  <a:pt x="13687" y="250"/>
                  <a:pt x="13687" y="250"/>
                </a:cubicBezTo>
                <a:cubicBezTo>
                  <a:pt x="13687" y="250"/>
                  <a:pt x="13687" y="250"/>
                  <a:pt x="13687" y="250"/>
                </a:cubicBezTo>
                <a:cubicBezTo>
                  <a:pt x="13687" y="219"/>
                  <a:pt x="13687" y="219"/>
                  <a:pt x="13656" y="219"/>
                </a:cubicBezTo>
                <a:cubicBezTo>
                  <a:pt x="13687" y="219"/>
                  <a:pt x="13687" y="219"/>
                  <a:pt x="13687" y="250"/>
                </a:cubicBezTo>
                <a:close/>
                <a:moveTo>
                  <a:pt x="13593" y="187"/>
                </a:moveTo>
                <a:cubicBezTo>
                  <a:pt x="13562" y="187"/>
                  <a:pt x="13562" y="187"/>
                  <a:pt x="13562" y="187"/>
                </a:cubicBezTo>
                <a:cubicBezTo>
                  <a:pt x="13562" y="187"/>
                  <a:pt x="13562" y="187"/>
                  <a:pt x="13562" y="187"/>
                </a:cubicBezTo>
                <a:cubicBezTo>
                  <a:pt x="13593" y="187"/>
                  <a:pt x="13593" y="219"/>
                  <a:pt x="13593" y="219"/>
                </a:cubicBezTo>
                <a:cubicBezTo>
                  <a:pt x="13593" y="219"/>
                  <a:pt x="13593" y="187"/>
                  <a:pt x="13562" y="187"/>
                </a:cubicBezTo>
                <a:cubicBezTo>
                  <a:pt x="13562" y="187"/>
                  <a:pt x="13562" y="187"/>
                  <a:pt x="13562" y="187"/>
                </a:cubicBezTo>
                <a:cubicBezTo>
                  <a:pt x="13562" y="187"/>
                  <a:pt x="13562" y="187"/>
                  <a:pt x="13593" y="187"/>
                </a:cubicBezTo>
                <a:close/>
                <a:moveTo>
                  <a:pt x="13593" y="500"/>
                </a:moveTo>
                <a:cubicBezTo>
                  <a:pt x="13593" y="500"/>
                  <a:pt x="13593" y="500"/>
                  <a:pt x="13593" y="500"/>
                </a:cubicBezTo>
                <a:cubicBezTo>
                  <a:pt x="13562" y="469"/>
                  <a:pt x="13562" y="469"/>
                  <a:pt x="13531" y="437"/>
                </a:cubicBezTo>
                <a:cubicBezTo>
                  <a:pt x="13593" y="406"/>
                  <a:pt x="13656" y="469"/>
                  <a:pt x="13718" y="437"/>
                </a:cubicBezTo>
                <a:cubicBezTo>
                  <a:pt x="13687" y="500"/>
                  <a:pt x="13625" y="469"/>
                  <a:pt x="13593" y="500"/>
                </a:cubicBezTo>
                <a:close/>
                <a:moveTo>
                  <a:pt x="13937" y="500"/>
                </a:moveTo>
                <a:cubicBezTo>
                  <a:pt x="13906" y="500"/>
                  <a:pt x="13875" y="500"/>
                  <a:pt x="13875" y="437"/>
                </a:cubicBezTo>
                <a:cubicBezTo>
                  <a:pt x="13875" y="437"/>
                  <a:pt x="13875" y="437"/>
                  <a:pt x="13875" y="437"/>
                </a:cubicBezTo>
                <a:cubicBezTo>
                  <a:pt x="13843" y="437"/>
                  <a:pt x="13843" y="437"/>
                  <a:pt x="13843" y="406"/>
                </a:cubicBezTo>
                <a:cubicBezTo>
                  <a:pt x="13812" y="375"/>
                  <a:pt x="13750" y="344"/>
                  <a:pt x="13718" y="312"/>
                </a:cubicBezTo>
                <a:cubicBezTo>
                  <a:pt x="13750" y="344"/>
                  <a:pt x="13812" y="375"/>
                  <a:pt x="13843" y="406"/>
                </a:cubicBezTo>
                <a:cubicBezTo>
                  <a:pt x="13843" y="437"/>
                  <a:pt x="13875" y="437"/>
                  <a:pt x="13875" y="437"/>
                </a:cubicBezTo>
                <a:lnTo>
                  <a:pt x="13875" y="437"/>
                </a:lnTo>
                <a:cubicBezTo>
                  <a:pt x="13875" y="437"/>
                  <a:pt x="13875" y="437"/>
                  <a:pt x="13875" y="437"/>
                </a:cubicBezTo>
                <a:cubicBezTo>
                  <a:pt x="13906" y="469"/>
                  <a:pt x="13937" y="469"/>
                  <a:pt x="13937" y="500"/>
                </a:cubicBezTo>
                <a:cubicBezTo>
                  <a:pt x="13937" y="500"/>
                  <a:pt x="13937" y="500"/>
                  <a:pt x="13937" y="500"/>
                </a:cubicBezTo>
                <a:close/>
                <a:moveTo>
                  <a:pt x="13937" y="500"/>
                </a:moveTo>
                <a:cubicBezTo>
                  <a:pt x="14000" y="531"/>
                  <a:pt x="14031" y="562"/>
                  <a:pt x="14062" y="625"/>
                </a:cubicBezTo>
                <a:cubicBezTo>
                  <a:pt x="14000" y="594"/>
                  <a:pt x="13968" y="562"/>
                  <a:pt x="13937" y="500"/>
                </a:cubicBezTo>
                <a:lnTo>
                  <a:pt x="13937" y="500"/>
                </a:lnTo>
                <a:cubicBezTo>
                  <a:pt x="13937" y="500"/>
                  <a:pt x="13937" y="500"/>
                  <a:pt x="13937" y="500"/>
                </a:cubicBezTo>
                <a:cubicBezTo>
                  <a:pt x="13937" y="500"/>
                  <a:pt x="13937" y="500"/>
                  <a:pt x="13937" y="500"/>
                </a:cubicBezTo>
                <a:cubicBezTo>
                  <a:pt x="13937" y="500"/>
                  <a:pt x="13937" y="500"/>
                  <a:pt x="13937" y="500"/>
                </a:cubicBezTo>
                <a:cubicBezTo>
                  <a:pt x="13937" y="500"/>
                  <a:pt x="13937" y="500"/>
                  <a:pt x="13937" y="500"/>
                </a:cubicBezTo>
                <a:cubicBezTo>
                  <a:pt x="13937" y="500"/>
                  <a:pt x="13937" y="500"/>
                  <a:pt x="13937" y="500"/>
                </a:cubicBezTo>
                <a:cubicBezTo>
                  <a:pt x="13937" y="500"/>
                  <a:pt x="13937" y="500"/>
                  <a:pt x="13937" y="500"/>
                </a:cubicBezTo>
                <a:close/>
                <a:moveTo>
                  <a:pt x="14031" y="406"/>
                </a:moveTo>
                <a:cubicBezTo>
                  <a:pt x="14093" y="406"/>
                  <a:pt x="14125" y="437"/>
                  <a:pt x="14156" y="469"/>
                </a:cubicBezTo>
                <a:cubicBezTo>
                  <a:pt x="14093" y="500"/>
                  <a:pt x="14062" y="469"/>
                  <a:pt x="14031" y="406"/>
                </a:cubicBezTo>
                <a:close/>
                <a:moveTo>
                  <a:pt x="14343" y="562"/>
                </a:moveTo>
                <a:cubicBezTo>
                  <a:pt x="14375" y="531"/>
                  <a:pt x="14375" y="531"/>
                  <a:pt x="14375" y="531"/>
                </a:cubicBezTo>
                <a:cubicBezTo>
                  <a:pt x="14375" y="531"/>
                  <a:pt x="14375" y="531"/>
                  <a:pt x="14343" y="562"/>
                </a:cubicBezTo>
                <a:close/>
                <a:moveTo>
                  <a:pt x="14687" y="906"/>
                </a:moveTo>
                <a:cubicBezTo>
                  <a:pt x="14687" y="906"/>
                  <a:pt x="14687" y="906"/>
                  <a:pt x="14687" y="906"/>
                </a:cubicBezTo>
                <a:cubicBezTo>
                  <a:pt x="14687" y="906"/>
                  <a:pt x="14687" y="906"/>
                  <a:pt x="14687" y="906"/>
                </a:cubicBezTo>
                <a:cubicBezTo>
                  <a:pt x="14687" y="906"/>
                  <a:pt x="14687" y="906"/>
                  <a:pt x="14687" y="906"/>
                </a:cubicBezTo>
                <a:close/>
                <a:moveTo>
                  <a:pt x="15062" y="750"/>
                </a:moveTo>
                <a:cubicBezTo>
                  <a:pt x="15000" y="719"/>
                  <a:pt x="14937" y="719"/>
                  <a:pt x="14875" y="656"/>
                </a:cubicBezTo>
                <a:cubicBezTo>
                  <a:pt x="14968" y="656"/>
                  <a:pt x="15000" y="719"/>
                  <a:pt x="15062" y="750"/>
                </a:cubicBezTo>
                <a:close/>
                <a:moveTo>
                  <a:pt x="14750" y="719"/>
                </a:moveTo>
                <a:cubicBezTo>
                  <a:pt x="14906" y="719"/>
                  <a:pt x="15031" y="781"/>
                  <a:pt x="15093" y="875"/>
                </a:cubicBezTo>
                <a:cubicBezTo>
                  <a:pt x="15000" y="812"/>
                  <a:pt x="14875" y="781"/>
                  <a:pt x="14750" y="719"/>
                </a:cubicBezTo>
                <a:close/>
                <a:moveTo>
                  <a:pt x="15625" y="1281"/>
                </a:moveTo>
                <a:cubicBezTo>
                  <a:pt x="15656" y="1281"/>
                  <a:pt x="15656" y="1281"/>
                  <a:pt x="15656" y="1281"/>
                </a:cubicBezTo>
                <a:cubicBezTo>
                  <a:pt x="15656" y="1281"/>
                  <a:pt x="15656" y="1281"/>
                  <a:pt x="15625" y="1281"/>
                </a:cubicBezTo>
                <a:cubicBezTo>
                  <a:pt x="15625" y="1250"/>
                  <a:pt x="15625" y="1250"/>
                  <a:pt x="15593" y="1219"/>
                </a:cubicBezTo>
                <a:cubicBezTo>
                  <a:pt x="15625" y="1250"/>
                  <a:pt x="15625" y="1250"/>
                  <a:pt x="15625" y="1281"/>
                </a:cubicBezTo>
                <a:close/>
                <a:moveTo>
                  <a:pt x="15562" y="1281"/>
                </a:moveTo>
                <a:cubicBezTo>
                  <a:pt x="15562" y="1281"/>
                  <a:pt x="15562" y="1281"/>
                  <a:pt x="15562" y="1281"/>
                </a:cubicBezTo>
                <a:cubicBezTo>
                  <a:pt x="15593" y="1281"/>
                  <a:pt x="15593" y="1312"/>
                  <a:pt x="15593" y="1312"/>
                </a:cubicBezTo>
                <a:cubicBezTo>
                  <a:pt x="15593" y="1344"/>
                  <a:pt x="15562" y="1312"/>
                  <a:pt x="15562" y="1312"/>
                </a:cubicBezTo>
                <a:cubicBezTo>
                  <a:pt x="15531" y="1281"/>
                  <a:pt x="15468" y="1312"/>
                  <a:pt x="15468" y="1250"/>
                </a:cubicBezTo>
                <a:cubicBezTo>
                  <a:pt x="15500" y="1219"/>
                  <a:pt x="15531" y="1281"/>
                  <a:pt x="15562" y="1281"/>
                </a:cubicBezTo>
                <a:close/>
                <a:moveTo>
                  <a:pt x="15343" y="1156"/>
                </a:moveTo>
                <a:cubicBezTo>
                  <a:pt x="15343" y="1156"/>
                  <a:pt x="15343" y="1156"/>
                  <a:pt x="15343" y="1156"/>
                </a:cubicBezTo>
                <a:cubicBezTo>
                  <a:pt x="15343" y="1156"/>
                  <a:pt x="15343" y="1156"/>
                  <a:pt x="15343" y="1156"/>
                </a:cubicBezTo>
                <a:cubicBezTo>
                  <a:pt x="15343" y="1156"/>
                  <a:pt x="15343" y="1156"/>
                  <a:pt x="15343" y="1156"/>
                </a:cubicBezTo>
                <a:close/>
                <a:moveTo>
                  <a:pt x="15343" y="1219"/>
                </a:moveTo>
                <a:cubicBezTo>
                  <a:pt x="15343" y="1219"/>
                  <a:pt x="15343" y="1187"/>
                  <a:pt x="15375" y="1187"/>
                </a:cubicBezTo>
                <a:cubicBezTo>
                  <a:pt x="15406" y="1187"/>
                  <a:pt x="15437" y="1187"/>
                  <a:pt x="15437" y="1250"/>
                </a:cubicBezTo>
                <a:cubicBezTo>
                  <a:pt x="15406" y="1250"/>
                  <a:pt x="15375" y="1219"/>
                  <a:pt x="15343" y="1219"/>
                </a:cubicBezTo>
                <a:close/>
                <a:moveTo>
                  <a:pt x="15718" y="1469"/>
                </a:moveTo>
                <a:cubicBezTo>
                  <a:pt x="15656" y="1437"/>
                  <a:pt x="15593" y="1406"/>
                  <a:pt x="15531" y="1406"/>
                </a:cubicBezTo>
                <a:cubicBezTo>
                  <a:pt x="15500" y="1375"/>
                  <a:pt x="15437" y="1344"/>
                  <a:pt x="15375" y="1375"/>
                </a:cubicBezTo>
                <a:cubicBezTo>
                  <a:pt x="15406" y="1344"/>
                  <a:pt x="15343" y="1344"/>
                  <a:pt x="15375" y="1312"/>
                </a:cubicBezTo>
                <a:cubicBezTo>
                  <a:pt x="15406" y="1312"/>
                  <a:pt x="15406" y="1250"/>
                  <a:pt x="15437" y="1312"/>
                </a:cubicBezTo>
                <a:cubicBezTo>
                  <a:pt x="15500" y="1344"/>
                  <a:pt x="15593" y="1344"/>
                  <a:pt x="15656" y="1406"/>
                </a:cubicBezTo>
                <a:cubicBezTo>
                  <a:pt x="15656" y="1406"/>
                  <a:pt x="15718" y="1406"/>
                  <a:pt x="15718" y="1406"/>
                </a:cubicBezTo>
                <a:cubicBezTo>
                  <a:pt x="15750" y="1437"/>
                  <a:pt x="15750" y="1437"/>
                  <a:pt x="15750" y="1469"/>
                </a:cubicBezTo>
                <a:cubicBezTo>
                  <a:pt x="15750" y="1469"/>
                  <a:pt x="15718" y="1469"/>
                  <a:pt x="15718" y="1469"/>
                </a:cubicBezTo>
                <a:close/>
                <a:moveTo>
                  <a:pt x="15781" y="1625"/>
                </a:moveTo>
                <a:cubicBezTo>
                  <a:pt x="15812" y="1625"/>
                  <a:pt x="15812" y="1625"/>
                  <a:pt x="15812" y="1625"/>
                </a:cubicBezTo>
                <a:cubicBezTo>
                  <a:pt x="15812" y="1625"/>
                  <a:pt x="15812" y="1625"/>
                  <a:pt x="15781" y="1625"/>
                </a:cubicBezTo>
                <a:close/>
                <a:moveTo>
                  <a:pt x="16125" y="2062"/>
                </a:moveTo>
                <a:cubicBezTo>
                  <a:pt x="16187" y="2031"/>
                  <a:pt x="16218" y="2062"/>
                  <a:pt x="16250" y="2125"/>
                </a:cubicBezTo>
                <a:cubicBezTo>
                  <a:pt x="16187" y="2125"/>
                  <a:pt x="16156" y="2125"/>
                  <a:pt x="16125" y="2062"/>
                </a:cubicBezTo>
                <a:close/>
                <a:moveTo>
                  <a:pt x="16218" y="3531"/>
                </a:moveTo>
                <a:cubicBezTo>
                  <a:pt x="16218" y="3562"/>
                  <a:pt x="16218" y="3531"/>
                  <a:pt x="16187" y="3531"/>
                </a:cubicBezTo>
                <a:cubicBezTo>
                  <a:pt x="16218" y="3531"/>
                  <a:pt x="16218" y="3531"/>
                  <a:pt x="16218" y="3531"/>
                </a:cubicBezTo>
                <a:cubicBezTo>
                  <a:pt x="16218" y="3531"/>
                  <a:pt x="16218" y="3531"/>
                  <a:pt x="16218" y="3531"/>
                </a:cubicBezTo>
                <a:cubicBezTo>
                  <a:pt x="16218" y="3531"/>
                  <a:pt x="16218" y="3531"/>
                  <a:pt x="16218" y="3531"/>
                </a:cubicBezTo>
                <a:close/>
                <a:moveTo>
                  <a:pt x="16281" y="3531"/>
                </a:moveTo>
                <a:cubicBezTo>
                  <a:pt x="16250" y="3531"/>
                  <a:pt x="16250" y="3531"/>
                  <a:pt x="16250" y="3500"/>
                </a:cubicBezTo>
                <a:cubicBezTo>
                  <a:pt x="16250" y="3500"/>
                  <a:pt x="16250" y="3469"/>
                  <a:pt x="16250" y="3500"/>
                </a:cubicBezTo>
                <a:cubicBezTo>
                  <a:pt x="16281" y="3500"/>
                  <a:pt x="16281" y="3500"/>
                  <a:pt x="16281" y="3531"/>
                </a:cubicBezTo>
                <a:close/>
                <a:moveTo>
                  <a:pt x="16593" y="4312"/>
                </a:moveTo>
                <a:cubicBezTo>
                  <a:pt x="16593" y="4344"/>
                  <a:pt x="16625" y="4344"/>
                  <a:pt x="16625" y="4344"/>
                </a:cubicBezTo>
                <a:cubicBezTo>
                  <a:pt x="16625" y="4344"/>
                  <a:pt x="16593" y="4344"/>
                  <a:pt x="16593" y="4312"/>
                </a:cubicBezTo>
                <a:close/>
                <a:moveTo>
                  <a:pt x="16312" y="2406"/>
                </a:moveTo>
                <a:cubicBezTo>
                  <a:pt x="16343" y="2406"/>
                  <a:pt x="16375" y="2437"/>
                  <a:pt x="16375" y="2437"/>
                </a:cubicBezTo>
                <a:cubicBezTo>
                  <a:pt x="16375" y="2437"/>
                  <a:pt x="16343" y="2406"/>
                  <a:pt x="16312" y="2406"/>
                </a:cubicBezTo>
                <a:close/>
                <a:moveTo>
                  <a:pt x="16375" y="2281"/>
                </a:moveTo>
                <a:cubicBezTo>
                  <a:pt x="16437" y="2281"/>
                  <a:pt x="16437" y="2344"/>
                  <a:pt x="16468" y="2344"/>
                </a:cubicBezTo>
                <a:cubicBezTo>
                  <a:pt x="16500" y="2344"/>
                  <a:pt x="16500" y="2375"/>
                  <a:pt x="16531" y="2406"/>
                </a:cubicBezTo>
                <a:cubicBezTo>
                  <a:pt x="16500" y="2406"/>
                  <a:pt x="16468" y="2375"/>
                  <a:pt x="16468" y="2375"/>
                </a:cubicBezTo>
                <a:cubicBezTo>
                  <a:pt x="16437" y="2344"/>
                  <a:pt x="16406" y="2312"/>
                  <a:pt x="16375" y="2281"/>
                </a:cubicBezTo>
                <a:close/>
                <a:moveTo>
                  <a:pt x="16500" y="2625"/>
                </a:moveTo>
                <a:cubicBezTo>
                  <a:pt x="16500" y="2625"/>
                  <a:pt x="16500" y="2625"/>
                  <a:pt x="16500" y="2625"/>
                </a:cubicBezTo>
                <a:cubicBezTo>
                  <a:pt x="16500" y="2625"/>
                  <a:pt x="16500" y="2625"/>
                  <a:pt x="16500" y="2625"/>
                </a:cubicBezTo>
                <a:cubicBezTo>
                  <a:pt x="16500" y="2625"/>
                  <a:pt x="16500" y="2625"/>
                  <a:pt x="16500" y="2625"/>
                </a:cubicBezTo>
                <a:close/>
                <a:moveTo>
                  <a:pt x="16406" y="2531"/>
                </a:moveTo>
                <a:cubicBezTo>
                  <a:pt x="16437" y="2531"/>
                  <a:pt x="16437" y="2531"/>
                  <a:pt x="16468" y="2531"/>
                </a:cubicBezTo>
                <a:cubicBezTo>
                  <a:pt x="16468" y="2531"/>
                  <a:pt x="16468" y="2531"/>
                  <a:pt x="16468" y="2531"/>
                </a:cubicBezTo>
                <a:cubicBezTo>
                  <a:pt x="16437" y="2531"/>
                  <a:pt x="16437" y="2531"/>
                  <a:pt x="16406" y="2531"/>
                </a:cubicBezTo>
                <a:close/>
                <a:moveTo>
                  <a:pt x="16375" y="2937"/>
                </a:moveTo>
                <a:cubicBezTo>
                  <a:pt x="16406" y="2906"/>
                  <a:pt x="16437" y="2906"/>
                  <a:pt x="16437" y="2906"/>
                </a:cubicBezTo>
                <a:cubicBezTo>
                  <a:pt x="16468" y="2906"/>
                  <a:pt x="16500" y="2906"/>
                  <a:pt x="16500" y="2937"/>
                </a:cubicBezTo>
                <a:cubicBezTo>
                  <a:pt x="16500" y="2969"/>
                  <a:pt x="16468" y="3000"/>
                  <a:pt x="16437" y="2969"/>
                </a:cubicBezTo>
                <a:cubicBezTo>
                  <a:pt x="16406" y="2969"/>
                  <a:pt x="16375" y="2969"/>
                  <a:pt x="16375" y="2937"/>
                </a:cubicBezTo>
                <a:close/>
                <a:moveTo>
                  <a:pt x="16468" y="3031"/>
                </a:moveTo>
                <a:cubicBezTo>
                  <a:pt x="16468" y="3031"/>
                  <a:pt x="16468" y="3031"/>
                  <a:pt x="16500" y="3031"/>
                </a:cubicBezTo>
                <a:cubicBezTo>
                  <a:pt x="16500" y="3062"/>
                  <a:pt x="16531" y="3031"/>
                  <a:pt x="16531" y="3062"/>
                </a:cubicBezTo>
                <a:cubicBezTo>
                  <a:pt x="16531" y="3094"/>
                  <a:pt x="16500" y="3094"/>
                  <a:pt x="16468" y="3094"/>
                </a:cubicBezTo>
                <a:cubicBezTo>
                  <a:pt x="16437" y="3094"/>
                  <a:pt x="16406" y="3094"/>
                  <a:pt x="16437" y="3156"/>
                </a:cubicBezTo>
                <a:cubicBezTo>
                  <a:pt x="16406" y="3156"/>
                  <a:pt x="16375" y="3156"/>
                  <a:pt x="16375" y="3125"/>
                </a:cubicBezTo>
                <a:cubicBezTo>
                  <a:pt x="16375" y="3094"/>
                  <a:pt x="16437" y="3031"/>
                  <a:pt x="16468" y="3031"/>
                </a:cubicBezTo>
                <a:close/>
                <a:moveTo>
                  <a:pt x="16468" y="3344"/>
                </a:moveTo>
                <a:cubicBezTo>
                  <a:pt x="16437" y="3344"/>
                  <a:pt x="16343" y="3375"/>
                  <a:pt x="16375" y="3281"/>
                </a:cubicBezTo>
                <a:cubicBezTo>
                  <a:pt x="16437" y="3219"/>
                  <a:pt x="16500" y="3312"/>
                  <a:pt x="16562" y="3281"/>
                </a:cubicBezTo>
                <a:cubicBezTo>
                  <a:pt x="16531" y="3312"/>
                  <a:pt x="16500" y="3344"/>
                  <a:pt x="16468" y="3344"/>
                </a:cubicBezTo>
                <a:close/>
                <a:moveTo>
                  <a:pt x="16562" y="4125"/>
                </a:moveTo>
                <a:cubicBezTo>
                  <a:pt x="16562" y="4125"/>
                  <a:pt x="16562" y="4125"/>
                  <a:pt x="16562" y="4125"/>
                </a:cubicBezTo>
                <a:cubicBezTo>
                  <a:pt x="16562" y="4125"/>
                  <a:pt x="16562" y="4125"/>
                  <a:pt x="16562" y="4125"/>
                </a:cubicBezTo>
                <a:close/>
                <a:moveTo>
                  <a:pt x="16562" y="3844"/>
                </a:moveTo>
                <a:cubicBezTo>
                  <a:pt x="16562" y="3844"/>
                  <a:pt x="16531" y="3844"/>
                  <a:pt x="16531" y="3844"/>
                </a:cubicBezTo>
                <a:cubicBezTo>
                  <a:pt x="16531" y="3812"/>
                  <a:pt x="16562" y="3812"/>
                  <a:pt x="16562" y="3812"/>
                </a:cubicBezTo>
                <a:cubicBezTo>
                  <a:pt x="16593" y="3812"/>
                  <a:pt x="16593" y="3812"/>
                  <a:pt x="16625" y="3844"/>
                </a:cubicBezTo>
                <a:cubicBezTo>
                  <a:pt x="16593" y="3844"/>
                  <a:pt x="16593" y="3844"/>
                  <a:pt x="16562" y="3844"/>
                </a:cubicBezTo>
                <a:close/>
                <a:moveTo>
                  <a:pt x="16562" y="3094"/>
                </a:moveTo>
                <a:cubicBezTo>
                  <a:pt x="16625" y="3062"/>
                  <a:pt x="16656" y="3031"/>
                  <a:pt x="16718" y="3094"/>
                </a:cubicBezTo>
                <a:cubicBezTo>
                  <a:pt x="16656" y="3125"/>
                  <a:pt x="16625" y="3125"/>
                  <a:pt x="16562" y="3094"/>
                </a:cubicBezTo>
                <a:close/>
                <a:moveTo>
                  <a:pt x="16687" y="3344"/>
                </a:moveTo>
                <a:cubicBezTo>
                  <a:pt x="16687" y="3344"/>
                  <a:pt x="16687" y="3344"/>
                  <a:pt x="16687" y="3344"/>
                </a:cubicBezTo>
                <a:cubicBezTo>
                  <a:pt x="16718" y="3344"/>
                  <a:pt x="16718" y="3344"/>
                  <a:pt x="16718" y="3344"/>
                </a:cubicBezTo>
                <a:cubicBezTo>
                  <a:pt x="16718" y="3344"/>
                  <a:pt x="16718" y="3344"/>
                  <a:pt x="16687" y="3344"/>
                </a:cubicBezTo>
                <a:close/>
                <a:moveTo>
                  <a:pt x="13562" y="8656"/>
                </a:moveTo>
                <a:cubicBezTo>
                  <a:pt x="13562" y="8656"/>
                  <a:pt x="13562" y="8656"/>
                  <a:pt x="13531" y="8656"/>
                </a:cubicBezTo>
                <a:cubicBezTo>
                  <a:pt x="13531" y="8656"/>
                  <a:pt x="13531" y="8656"/>
                  <a:pt x="13531" y="8625"/>
                </a:cubicBezTo>
                <a:cubicBezTo>
                  <a:pt x="13531" y="8625"/>
                  <a:pt x="13531" y="8625"/>
                  <a:pt x="13562" y="8625"/>
                </a:cubicBezTo>
                <a:cubicBezTo>
                  <a:pt x="13562" y="8625"/>
                  <a:pt x="13562" y="8625"/>
                  <a:pt x="13562" y="8656"/>
                </a:cubicBezTo>
                <a:close/>
                <a:moveTo>
                  <a:pt x="13656" y="8844"/>
                </a:moveTo>
                <a:cubicBezTo>
                  <a:pt x="13656" y="8844"/>
                  <a:pt x="13656" y="8844"/>
                  <a:pt x="13656" y="8844"/>
                </a:cubicBezTo>
                <a:cubicBezTo>
                  <a:pt x="13656" y="8875"/>
                  <a:pt x="13656" y="8875"/>
                  <a:pt x="13656" y="8875"/>
                </a:cubicBezTo>
                <a:cubicBezTo>
                  <a:pt x="13656" y="8875"/>
                  <a:pt x="13656" y="8844"/>
                  <a:pt x="13656" y="8844"/>
                </a:cubicBezTo>
                <a:cubicBezTo>
                  <a:pt x="13656" y="8844"/>
                  <a:pt x="13656" y="8844"/>
                  <a:pt x="13656" y="8844"/>
                </a:cubicBezTo>
                <a:close/>
                <a:moveTo>
                  <a:pt x="13625" y="8750"/>
                </a:moveTo>
                <a:cubicBezTo>
                  <a:pt x="13625" y="8750"/>
                  <a:pt x="13625" y="8750"/>
                  <a:pt x="13625" y="8750"/>
                </a:cubicBezTo>
                <a:cubicBezTo>
                  <a:pt x="13625" y="8750"/>
                  <a:pt x="13625" y="8750"/>
                  <a:pt x="13625" y="8750"/>
                </a:cubicBezTo>
                <a:cubicBezTo>
                  <a:pt x="13625" y="8750"/>
                  <a:pt x="13593" y="8750"/>
                  <a:pt x="13593" y="8750"/>
                </a:cubicBezTo>
                <a:cubicBezTo>
                  <a:pt x="13593" y="8750"/>
                  <a:pt x="13625" y="8750"/>
                  <a:pt x="13625" y="8750"/>
                </a:cubicBezTo>
                <a:close/>
                <a:moveTo>
                  <a:pt x="13593" y="8906"/>
                </a:moveTo>
                <a:cubicBezTo>
                  <a:pt x="13625" y="8906"/>
                  <a:pt x="13656" y="8906"/>
                  <a:pt x="13687" y="8906"/>
                </a:cubicBezTo>
                <a:cubicBezTo>
                  <a:pt x="13656" y="8906"/>
                  <a:pt x="13625" y="8906"/>
                  <a:pt x="13593" y="8906"/>
                </a:cubicBezTo>
                <a:close/>
                <a:moveTo>
                  <a:pt x="13843" y="8719"/>
                </a:moveTo>
                <a:cubicBezTo>
                  <a:pt x="13843" y="8750"/>
                  <a:pt x="13812" y="8750"/>
                  <a:pt x="13781" y="8750"/>
                </a:cubicBezTo>
                <a:cubicBezTo>
                  <a:pt x="13812" y="8719"/>
                  <a:pt x="13812" y="8719"/>
                  <a:pt x="13843" y="8719"/>
                </a:cubicBezTo>
                <a:close/>
                <a:moveTo>
                  <a:pt x="13843" y="9062"/>
                </a:moveTo>
                <a:cubicBezTo>
                  <a:pt x="13843" y="9062"/>
                  <a:pt x="13875" y="9062"/>
                  <a:pt x="13875" y="9062"/>
                </a:cubicBezTo>
                <a:cubicBezTo>
                  <a:pt x="13875" y="9062"/>
                  <a:pt x="13843" y="9062"/>
                  <a:pt x="13843" y="9062"/>
                </a:cubicBezTo>
                <a:close/>
                <a:moveTo>
                  <a:pt x="13875" y="9094"/>
                </a:moveTo>
                <a:cubicBezTo>
                  <a:pt x="13875" y="9094"/>
                  <a:pt x="13875" y="9094"/>
                  <a:pt x="13875" y="9094"/>
                </a:cubicBezTo>
                <a:cubicBezTo>
                  <a:pt x="13875" y="9094"/>
                  <a:pt x="13875" y="9094"/>
                  <a:pt x="13906" y="9094"/>
                </a:cubicBezTo>
                <a:cubicBezTo>
                  <a:pt x="13875" y="9094"/>
                  <a:pt x="13875" y="9094"/>
                  <a:pt x="13875" y="9094"/>
                </a:cubicBezTo>
                <a:close/>
                <a:moveTo>
                  <a:pt x="13906" y="9094"/>
                </a:moveTo>
                <a:cubicBezTo>
                  <a:pt x="13906" y="9094"/>
                  <a:pt x="13937" y="9094"/>
                  <a:pt x="13937" y="9094"/>
                </a:cubicBezTo>
                <a:cubicBezTo>
                  <a:pt x="13937" y="9094"/>
                  <a:pt x="13906" y="9094"/>
                  <a:pt x="13906" y="9094"/>
                </a:cubicBezTo>
                <a:close/>
                <a:moveTo>
                  <a:pt x="13937" y="9156"/>
                </a:moveTo>
                <a:cubicBezTo>
                  <a:pt x="13937" y="9156"/>
                  <a:pt x="13937" y="9156"/>
                  <a:pt x="13937" y="9156"/>
                </a:cubicBezTo>
                <a:cubicBezTo>
                  <a:pt x="13937" y="9156"/>
                  <a:pt x="13937" y="9156"/>
                  <a:pt x="13937" y="9156"/>
                </a:cubicBezTo>
                <a:cubicBezTo>
                  <a:pt x="13937" y="9156"/>
                  <a:pt x="13937" y="9156"/>
                  <a:pt x="13937" y="9156"/>
                </a:cubicBezTo>
                <a:close/>
                <a:moveTo>
                  <a:pt x="14062" y="8969"/>
                </a:moveTo>
                <a:cubicBezTo>
                  <a:pt x="14031" y="8969"/>
                  <a:pt x="14031" y="8969"/>
                  <a:pt x="14031" y="8937"/>
                </a:cubicBezTo>
                <a:cubicBezTo>
                  <a:pt x="14031" y="8937"/>
                  <a:pt x="14031" y="8906"/>
                  <a:pt x="14062" y="8906"/>
                </a:cubicBezTo>
                <a:cubicBezTo>
                  <a:pt x="14062" y="8906"/>
                  <a:pt x="14062" y="8937"/>
                  <a:pt x="14062" y="8937"/>
                </a:cubicBezTo>
                <a:cubicBezTo>
                  <a:pt x="14062" y="8969"/>
                  <a:pt x="14062" y="8969"/>
                  <a:pt x="14062" y="8969"/>
                </a:cubicBezTo>
                <a:close/>
                <a:moveTo>
                  <a:pt x="15281" y="9062"/>
                </a:moveTo>
                <a:cubicBezTo>
                  <a:pt x="15281" y="9031"/>
                  <a:pt x="15250" y="9031"/>
                  <a:pt x="15250" y="9031"/>
                </a:cubicBezTo>
                <a:cubicBezTo>
                  <a:pt x="15250" y="9031"/>
                  <a:pt x="15281" y="9031"/>
                  <a:pt x="15281" y="9062"/>
                </a:cubicBezTo>
                <a:cubicBezTo>
                  <a:pt x="15281" y="9062"/>
                  <a:pt x="15281" y="9062"/>
                  <a:pt x="15281" y="9062"/>
                </a:cubicBezTo>
                <a:close/>
                <a:moveTo>
                  <a:pt x="15375" y="9719"/>
                </a:moveTo>
                <a:cubicBezTo>
                  <a:pt x="15375" y="9719"/>
                  <a:pt x="15375" y="9719"/>
                  <a:pt x="15375" y="9719"/>
                </a:cubicBezTo>
                <a:cubicBezTo>
                  <a:pt x="15343" y="9719"/>
                  <a:pt x="15343" y="9750"/>
                  <a:pt x="15343" y="9750"/>
                </a:cubicBezTo>
                <a:cubicBezTo>
                  <a:pt x="15343" y="9750"/>
                  <a:pt x="15343" y="9750"/>
                  <a:pt x="15343" y="9750"/>
                </a:cubicBezTo>
                <a:cubicBezTo>
                  <a:pt x="15343" y="9750"/>
                  <a:pt x="15343" y="9750"/>
                  <a:pt x="15343" y="9750"/>
                </a:cubicBezTo>
                <a:cubicBezTo>
                  <a:pt x="15343" y="9750"/>
                  <a:pt x="15343" y="9750"/>
                  <a:pt x="15343" y="9750"/>
                </a:cubicBezTo>
                <a:cubicBezTo>
                  <a:pt x="15343" y="9750"/>
                  <a:pt x="15343" y="9750"/>
                  <a:pt x="15343" y="9750"/>
                </a:cubicBezTo>
                <a:cubicBezTo>
                  <a:pt x="15343" y="9750"/>
                  <a:pt x="15343" y="9750"/>
                  <a:pt x="15343" y="9750"/>
                </a:cubicBezTo>
                <a:cubicBezTo>
                  <a:pt x="15312" y="9750"/>
                  <a:pt x="15312" y="9750"/>
                  <a:pt x="15281" y="9750"/>
                </a:cubicBezTo>
                <a:cubicBezTo>
                  <a:pt x="15281" y="9719"/>
                  <a:pt x="15281" y="9687"/>
                  <a:pt x="15281" y="9656"/>
                </a:cubicBezTo>
                <a:cubicBezTo>
                  <a:pt x="15281" y="9656"/>
                  <a:pt x="15281" y="9656"/>
                  <a:pt x="15281" y="9656"/>
                </a:cubicBezTo>
                <a:cubicBezTo>
                  <a:pt x="15312" y="9656"/>
                  <a:pt x="15312" y="9656"/>
                  <a:pt x="15312" y="9656"/>
                </a:cubicBezTo>
                <a:cubicBezTo>
                  <a:pt x="15343" y="9656"/>
                  <a:pt x="15343" y="9656"/>
                  <a:pt x="15343" y="9656"/>
                </a:cubicBezTo>
                <a:cubicBezTo>
                  <a:pt x="15343" y="9656"/>
                  <a:pt x="15343" y="9656"/>
                  <a:pt x="15343" y="9656"/>
                </a:cubicBezTo>
                <a:cubicBezTo>
                  <a:pt x="15343" y="9656"/>
                  <a:pt x="15343" y="9656"/>
                  <a:pt x="15343" y="9656"/>
                </a:cubicBezTo>
                <a:cubicBezTo>
                  <a:pt x="15343" y="9656"/>
                  <a:pt x="15343" y="9656"/>
                  <a:pt x="15375" y="9656"/>
                </a:cubicBezTo>
                <a:cubicBezTo>
                  <a:pt x="15375" y="9687"/>
                  <a:pt x="15375" y="9719"/>
                  <a:pt x="15375" y="9719"/>
                </a:cubicBezTo>
                <a:close/>
                <a:moveTo>
                  <a:pt x="15468" y="12531"/>
                </a:moveTo>
                <a:cubicBezTo>
                  <a:pt x="15437" y="12531"/>
                  <a:pt x="15437" y="12500"/>
                  <a:pt x="15437" y="12500"/>
                </a:cubicBezTo>
                <a:cubicBezTo>
                  <a:pt x="15437" y="12469"/>
                  <a:pt x="15437" y="12469"/>
                  <a:pt x="15437" y="12469"/>
                </a:cubicBezTo>
                <a:cubicBezTo>
                  <a:pt x="15468" y="12469"/>
                  <a:pt x="15468" y="12469"/>
                  <a:pt x="15468" y="12469"/>
                </a:cubicBezTo>
                <a:cubicBezTo>
                  <a:pt x="15468" y="12500"/>
                  <a:pt x="15468" y="12500"/>
                  <a:pt x="15468" y="12531"/>
                </a:cubicBezTo>
                <a:close/>
                <a:moveTo>
                  <a:pt x="12093" y="12781"/>
                </a:moveTo>
                <a:cubicBezTo>
                  <a:pt x="12125" y="12781"/>
                  <a:pt x="12156" y="12781"/>
                  <a:pt x="12187" y="12812"/>
                </a:cubicBezTo>
                <a:cubicBezTo>
                  <a:pt x="12187" y="12812"/>
                  <a:pt x="12187" y="12812"/>
                  <a:pt x="12187" y="12812"/>
                </a:cubicBezTo>
                <a:cubicBezTo>
                  <a:pt x="12156" y="12844"/>
                  <a:pt x="12125" y="12812"/>
                  <a:pt x="12093" y="12781"/>
                </a:cubicBezTo>
                <a:cubicBezTo>
                  <a:pt x="12093" y="12781"/>
                  <a:pt x="12093" y="12781"/>
                  <a:pt x="12093" y="12781"/>
                </a:cubicBezTo>
                <a:close/>
                <a:moveTo>
                  <a:pt x="11406" y="12750"/>
                </a:moveTo>
                <a:cubicBezTo>
                  <a:pt x="11437" y="12781"/>
                  <a:pt x="11437" y="12750"/>
                  <a:pt x="11468" y="12750"/>
                </a:cubicBezTo>
                <a:cubicBezTo>
                  <a:pt x="11468" y="12781"/>
                  <a:pt x="11531" y="12781"/>
                  <a:pt x="11500" y="12812"/>
                </a:cubicBezTo>
                <a:cubicBezTo>
                  <a:pt x="11500" y="12844"/>
                  <a:pt x="11468" y="12844"/>
                  <a:pt x="11437" y="12844"/>
                </a:cubicBezTo>
                <a:cubicBezTo>
                  <a:pt x="11406" y="12844"/>
                  <a:pt x="11406" y="12844"/>
                  <a:pt x="11406" y="12812"/>
                </a:cubicBezTo>
                <a:cubicBezTo>
                  <a:pt x="11375" y="12781"/>
                  <a:pt x="11375" y="12781"/>
                  <a:pt x="11343" y="12781"/>
                </a:cubicBezTo>
                <a:cubicBezTo>
                  <a:pt x="11312" y="12812"/>
                  <a:pt x="11281" y="12812"/>
                  <a:pt x="11281" y="12750"/>
                </a:cubicBezTo>
                <a:cubicBezTo>
                  <a:pt x="11312" y="12750"/>
                  <a:pt x="11375" y="12719"/>
                  <a:pt x="11406" y="12750"/>
                </a:cubicBezTo>
                <a:close/>
                <a:moveTo>
                  <a:pt x="11281" y="12875"/>
                </a:moveTo>
                <a:cubicBezTo>
                  <a:pt x="11312" y="12844"/>
                  <a:pt x="11375" y="12844"/>
                  <a:pt x="11406" y="12875"/>
                </a:cubicBezTo>
                <a:cubicBezTo>
                  <a:pt x="11375" y="12906"/>
                  <a:pt x="11343" y="12937"/>
                  <a:pt x="11281" y="12875"/>
                </a:cubicBezTo>
                <a:close/>
                <a:moveTo>
                  <a:pt x="11875" y="12969"/>
                </a:moveTo>
                <a:cubicBezTo>
                  <a:pt x="11843" y="13000"/>
                  <a:pt x="11781" y="13000"/>
                  <a:pt x="11750" y="12969"/>
                </a:cubicBezTo>
                <a:cubicBezTo>
                  <a:pt x="11781" y="13000"/>
                  <a:pt x="11750" y="13031"/>
                  <a:pt x="11718" y="13062"/>
                </a:cubicBezTo>
                <a:cubicBezTo>
                  <a:pt x="11625" y="13156"/>
                  <a:pt x="11593" y="13156"/>
                  <a:pt x="11531" y="13094"/>
                </a:cubicBezTo>
                <a:cubicBezTo>
                  <a:pt x="11625" y="13062"/>
                  <a:pt x="11656" y="12969"/>
                  <a:pt x="11718" y="12969"/>
                </a:cubicBezTo>
                <a:cubicBezTo>
                  <a:pt x="11718" y="12937"/>
                  <a:pt x="11781" y="12937"/>
                  <a:pt x="11781" y="12906"/>
                </a:cubicBezTo>
                <a:cubicBezTo>
                  <a:pt x="11718" y="12906"/>
                  <a:pt x="11687" y="12937"/>
                  <a:pt x="11656" y="12969"/>
                </a:cubicBezTo>
                <a:cubicBezTo>
                  <a:pt x="11625" y="13000"/>
                  <a:pt x="11593" y="13000"/>
                  <a:pt x="11562" y="13000"/>
                </a:cubicBezTo>
                <a:cubicBezTo>
                  <a:pt x="11531" y="13000"/>
                  <a:pt x="11500" y="12969"/>
                  <a:pt x="11562" y="12937"/>
                </a:cubicBezTo>
                <a:cubicBezTo>
                  <a:pt x="11500" y="12937"/>
                  <a:pt x="11437" y="13000"/>
                  <a:pt x="11406" y="12937"/>
                </a:cubicBezTo>
                <a:cubicBezTo>
                  <a:pt x="11437" y="12906"/>
                  <a:pt x="11468" y="12875"/>
                  <a:pt x="11531" y="12906"/>
                </a:cubicBezTo>
                <a:cubicBezTo>
                  <a:pt x="11531" y="12875"/>
                  <a:pt x="11531" y="12875"/>
                  <a:pt x="11531" y="12875"/>
                </a:cubicBezTo>
                <a:cubicBezTo>
                  <a:pt x="11531" y="12844"/>
                  <a:pt x="11593" y="12750"/>
                  <a:pt x="11656" y="12750"/>
                </a:cubicBezTo>
                <a:cubicBezTo>
                  <a:pt x="11687" y="12750"/>
                  <a:pt x="11718" y="12750"/>
                  <a:pt x="11718" y="12812"/>
                </a:cubicBezTo>
                <a:cubicBezTo>
                  <a:pt x="11718" y="12875"/>
                  <a:pt x="11656" y="12844"/>
                  <a:pt x="11625" y="12906"/>
                </a:cubicBezTo>
                <a:lnTo>
                  <a:pt x="11625" y="12906"/>
                </a:lnTo>
                <a:cubicBezTo>
                  <a:pt x="11593" y="12781"/>
                  <a:pt x="11687" y="12812"/>
                  <a:pt x="11718" y="12812"/>
                </a:cubicBezTo>
                <a:cubicBezTo>
                  <a:pt x="11750" y="12812"/>
                  <a:pt x="11750" y="12812"/>
                  <a:pt x="11750" y="12812"/>
                </a:cubicBezTo>
                <a:cubicBezTo>
                  <a:pt x="11781" y="12781"/>
                  <a:pt x="11812" y="12781"/>
                  <a:pt x="11843" y="12812"/>
                </a:cubicBezTo>
                <a:cubicBezTo>
                  <a:pt x="11843" y="12844"/>
                  <a:pt x="11812" y="12844"/>
                  <a:pt x="11781" y="12875"/>
                </a:cubicBezTo>
                <a:cubicBezTo>
                  <a:pt x="11781" y="12875"/>
                  <a:pt x="11812" y="12875"/>
                  <a:pt x="11812" y="12906"/>
                </a:cubicBezTo>
                <a:cubicBezTo>
                  <a:pt x="11812" y="12906"/>
                  <a:pt x="11875" y="12906"/>
                  <a:pt x="11875" y="12969"/>
                </a:cubicBezTo>
                <a:close/>
                <a:moveTo>
                  <a:pt x="11937" y="12937"/>
                </a:moveTo>
                <a:cubicBezTo>
                  <a:pt x="11875" y="12969"/>
                  <a:pt x="11875" y="12906"/>
                  <a:pt x="11843" y="12875"/>
                </a:cubicBezTo>
                <a:cubicBezTo>
                  <a:pt x="11843" y="12875"/>
                  <a:pt x="11875" y="12875"/>
                  <a:pt x="11875" y="12844"/>
                </a:cubicBezTo>
                <a:cubicBezTo>
                  <a:pt x="11906" y="12844"/>
                  <a:pt x="11937" y="12844"/>
                  <a:pt x="11937" y="12844"/>
                </a:cubicBezTo>
                <a:cubicBezTo>
                  <a:pt x="12000" y="12906"/>
                  <a:pt x="11906" y="12906"/>
                  <a:pt x="11937" y="12937"/>
                </a:cubicBezTo>
                <a:close/>
                <a:moveTo>
                  <a:pt x="12187" y="13156"/>
                </a:moveTo>
                <a:cubicBezTo>
                  <a:pt x="12187" y="13187"/>
                  <a:pt x="12156" y="13187"/>
                  <a:pt x="12156" y="13187"/>
                </a:cubicBezTo>
                <a:cubicBezTo>
                  <a:pt x="12125" y="13187"/>
                  <a:pt x="12093" y="13187"/>
                  <a:pt x="12093" y="13156"/>
                </a:cubicBezTo>
                <a:cubicBezTo>
                  <a:pt x="12093" y="13125"/>
                  <a:pt x="12125" y="13125"/>
                  <a:pt x="12125" y="13125"/>
                </a:cubicBezTo>
                <a:cubicBezTo>
                  <a:pt x="12156" y="13125"/>
                  <a:pt x="12156" y="13156"/>
                  <a:pt x="12187" y="13156"/>
                </a:cubicBezTo>
                <a:close/>
                <a:moveTo>
                  <a:pt x="11968" y="13094"/>
                </a:moveTo>
                <a:cubicBezTo>
                  <a:pt x="11968" y="13094"/>
                  <a:pt x="11968" y="13062"/>
                  <a:pt x="12000" y="13062"/>
                </a:cubicBezTo>
                <a:cubicBezTo>
                  <a:pt x="12031" y="13031"/>
                  <a:pt x="12062" y="13000"/>
                  <a:pt x="12125" y="12969"/>
                </a:cubicBezTo>
                <a:cubicBezTo>
                  <a:pt x="12156" y="12969"/>
                  <a:pt x="12156" y="13000"/>
                  <a:pt x="12156" y="13031"/>
                </a:cubicBezTo>
                <a:cubicBezTo>
                  <a:pt x="12156" y="13062"/>
                  <a:pt x="12125" y="13094"/>
                  <a:pt x="12093" y="13062"/>
                </a:cubicBezTo>
                <a:cubicBezTo>
                  <a:pt x="12062" y="13062"/>
                  <a:pt x="12062" y="13062"/>
                  <a:pt x="12062" y="13094"/>
                </a:cubicBezTo>
                <a:cubicBezTo>
                  <a:pt x="12062" y="13125"/>
                  <a:pt x="12062" y="13125"/>
                  <a:pt x="12031" y="13125"/>
                </a:cubicBezTo>
                <a:cubicBezTo>
                  <a:pt x="12031" y="13125"/>
                  <a:pt x="12000" y="13125"/>
                  <a:pt x="11968" y="13094"/>
                </a:cubicBezTo>
                <a:close/>
                <a:moveTo>
                  <a:pt x="12000" y="13312"/>
                </a:moveTo>
                <a:cubicBezTo>
                  <a:pt x="12000" y="13312"/>
                  <a:pt x="11968" y="13344"/>
                  <a:pt x="11906" y="13344"/>
                </a:cubicBezTo>
                <a:cubicBezTo>
                  <a:pt x="11906" y="13312"/>
                  <a:pt x="11906" y="13312"/>
                  <a:pt x="11875" y="13312"/>
                </a:cubicBezTo>
                <a:cubicBezTo>
                  <a:pt x="11875" y="13312"/>
                  <a:pt x="11875" y="13312"/>
                  <a:pt x="11875" y="13312"/>
                </a:cubicBezTo>
                <a:cubicBezTo>
                  <a:pt x="11875" y="13281"/>
                  <a:pt x="11875" y="13281"/>
                  <a:pt x="11875" y="13281"/>
                </a:cubicBezTo>
                <a:cubicBezTo>
                  <a:pt x="11906" y="13250"/>
                  <a:pt x="11937" y="13250"/>
                  <a:pt x="12000" y="13250"/>
                </a:cubicBezTo>
                <a:cubicBezTo>
                  <a:pt x="12000" y="13281"/>
                  <a:pt x="12031" y="13281"/>
                  <a:pt x="12000" y="13312"/>
                </a:cubicBezTo>
                <a:close/>
                <a:moveTo>
                  <a:pt x="12000" y="13219"/>
                </a:moveTo>
                <a:cubicBezTo>
                  <a:pt x="12000" y="13187"/>
                  <a:pt x="12031" y="13156"/>
                  <a:pt x="12062" y="13187"/>
                </a:cubicBezTo>
                <a:cubicBezTo>
                  <a:pt x="12062" y="13187"/>
                  <a:pt x="12093" y="13187"/>
                  <a:pt x="12093" y="13219"/>
                </a:cubicBezTo>
                <a:cubicBezTo>
                  <a:pt x="12093" y="13250"/>
                  <a:pt x="12093" y="13250"/>
                  <a:pt x="12062" y="13250"/>
                </a:cubicBezTo>
                <a:cubicBezTo>
                  <a:pt x="12031" y="13250"/>
                  <a:pt x="12000" y="13250"/>
                  <a:pt x="12000" y="13219"/>
                </a:cubicBezTo>
                <a:close/>
                <a:moveTo>
                  <a:pt x="12093" y="13375"/>
                </a:moveTo>
                <a:cubicBezTo>
                  <a:pt x="12093" y="13375"/>
                  <a:pt x="12062" y="13375"/>
                  <a:pt x="12031" y="13375"/>
                </a:cubicBezTo>
                <a:cubicBezTo>
                  <a:pt x="12031" y="13344"/>
                  <a:pt x="12031" y="13344"/>
                  <a:pt x="12031" y="13344"/>
                </a:cubicBezTo>
                <a:cubicBezTo>
                  <a:pt x="12031" y="13312"/>
                  <a:pt x="12062" y="13312"/>
                  <a:pt x="12062" y="13312"/>
                </a:cubicBezTo>
                <a:cubicBezTo>
                  <a:pt x="12093" y="13312"/>
                  <a:pt x="12093" y="13312"/>
                  <a:pt x="12125" y="13312"/>
                </a:cubicBezTo>
                <a:cubicBezTo>
                  <a:pt x="12125" y="13344"/>
                  <a:pt x="12125" y="13344"/>
                  <a:pt x="12093" y="13375"/>
                </a:cubicBezTo>
                <a:close/>
                <a:moveTo>
                  <a:pt x="12218" y="13281"/>
                </a:moveTo>
                <a:cubicBezTo>
                  <a:pt x="12218" y="13312"/>
                  <a:pt x="12187" y="13312"/>
                  <a:pt x="12187" y="13312"/>
                </a:cubicBezTo>
                <a:cubicBezTo>
                  <a:pt x="12156" y="13312"/>
                  <a:pt x="12125" y="13312"/>
                  <a:pt x="12125" y="13312"/>
                </a:cubicBezTo>
                <a:cubicBezTo>
                  <a:pt x="12125" y="13281"/>
                  <a:pt x="12093" y="13250"/>
                  <a:pt x="12125" y="13250"/>
                </a:cubicBezTo>
                <a:cubicBezTo>
                  <a:pt x="12156" y="13219"/>
                  <a:pt x="12187" y="13250"/>
                  <a:pt x="12218" y="13250"/>
                </a:cubicBezTo>
                <a:cubicBezTo>
                  <a:pt x="12218" y="13250"/>
                  <a:pt x="12250" y="13281"/>
                  <a:pt x="12218" y="13281"/>
                </a:cubicBezTo>
                <a:close/>
                <a:moveTo>
                  <a:pt x="11562" y="14687"/>
                </a:moveTo>
                <a:cubicBezTo>
                  <a:pt x="11562" y="14719"/>
                  <a:pt x="11500" y="14719"/>
                  <a:pt x="11500" y="14719"/>
                </a:cubicBezTo>
                <a:cubicBezTo>
                  <a:pt x="11468" y="14719"/>
                  <a:pt x="11468" y="14719"/>
                  <a:pt x="11437" y="14719"/>
                </a:cubicBezTo>
                <a:cubicBezTo>
                  <a:pt x="11437" y="14781"/>
                  <a:pt x="11406" y="14750"/>
                  <a:pt x="11375" y="14781"/>
                </a:cubicBezTo>
                <a:cubicBezTo>
                  <a:pt x="11375" y="14719"/>
                  <a:pt x="11406" y="14719"/>
                  <a:pt x="11437" y="14719"/>
                </a:cubicBezTo>
                <a:cubicBezTo>
                  <a:pt x="11437" y="14719"/>
                  <a:pt x="11437" y="14687"/>
                  <a:pt x="11437" y="14687"/>
                </a:cubicBezTo>
                <a:cubicBezTo>
                  <a:pt x="11468" y="14656"/>
                  <a:pt x="11500" y="14625"/>
                  <a:pt x="11531" y="14656"/>
                </a:cubicBezTo>
                <a:cubicBezTo>
                  <a:pt x="11562" y="14656"/>
                  <a:pt x="11562" y="14656"/>
                  <a:pt x="11562" y="14687"/>
                </a:cubicBezTo>
                <a:close/>
                <a:moveTo>
                  <a:pt x="12218" y="13687"/>
                </a:moveTo>
                <a:cubicBezTo>
                  <a:pt x="12250" y="13687"/>
                  <a:pt x="12250" y="13687"/>
                  <a:pt x="12250" y="13687"/>
                </a:cubicBezTo>
                <a:cubicBezTo>
                  <a:pt x="12250" y="13719"/>
                  <a:pt x="12250" y="13719"/>
                  <a:pt x="12250" y="13719"/>
                </a:cubicBezTo>
                <a:cubicBezTo>
                  <a:pt x="12250" y="13719"/>
                  <a:pt x="12218" y="13719"/>
                  <a:pt x="12218" y="13719"/>
                </a:cubicBezTo>
                <a:cubicBezTo>
                  <a:pt x="12218" y="13687"/>
                  <a:pt x="12218" y="13687"/>
                  <a:pt x="12218" y="13687"/>
                </a:cubicBezTo>
                <a:close/>
                <a:moveTo>
                  <a:pt x="12312" y="13750"/>
                </a:moveTo>
                <a:cubicBezTo>
                  <a:pt x="12312" y="13750"/>
                  <a:pt x="12343" y="13719"/>
                  <a:pt x="12343" y="13750"/>
                </a:cubicBezTo>
                <a:cubicBezTo>
                  <a:pt x="12343" y="13781"/>
                  <a:pt x="12343" y="13781"/>
                  <a:pt x="12312" y="13781"/>
                </a:cubicBezTo>
                <a:cubicBezTo>
                  <a:pt x="12312" y="13781"/>
                  <a:pt x="12312" y="13781"/>
                  <a:pt x="12312" y="13781"/>
                </a:cubicBezTo>
                <a:cubicBezTo>
                  <a:pt x="12312" y="13906"/>
                  <a:pt x="12218" y="13875"/>
                  <a:pt x="12156" y="13906"/>
                </a:cubicBezTo>
                <a:cubicBezTo>
                  <a:pt x="12156" y="13844"/>
                  <a:pt x="12281" y="13750"/>
                  <a:pt x="12312" y="13750"/>
                </a:cubicBezTo>
                <a:close/>
                <a:moveTo>
                  <a:pt x="12437" y="13906"/>
                </a:moveTo>
                <a:cubicBezTo>
                  <a:pt x="12406" y="13906"/>
                  <a:pt x="12375" y="13937"/>
                  <a:pt x="12343" y="13937"/>
                </a:cubicBezTo>
                <a:cubicBezTo>
                  <a:pt x="12343" y="13906"/>
                  <a:pt x="12343" y="13875"/>
                  <a:pt x="12343" y="13844"/>
                </a:cubicBezTo>
                <a:cubicBezTo>
                  <a:pt x="12406" y="13844"/>
                  <a:pt x="12406" y="13875"/>
                  <a:pt x="12437" y="13906"/>
                </a:cubicBezTo>
                <a:close/>
                <a:moveTo>
                  <a:pt x="12437" y="13719"/>
                </a:moveTo>
                <a:cubicBezTo>
                  <a:pt x="12437" y="13687"/>
                  <a:pt x="12468" y="13687"/>
                  <a:pt x="12468" y="13687"/>
                </a:cubicBezTo>
                <a:cubicBezTo>
                  <a:pt x="12468" y="13719"/>
                  <a:pt x="12468" y="13750"/>
                  <a:pt x="12437" y="13719"/>
                </a:cubicBezTo>
                <a:cubicBezTo>
                  <a:pt x="12437" y="13719"/>
                  <a:pt x="12437" y="13719"/>
                  <a:pt x="12437" y="13719"/>
                </a:cubicBezTo>
                <a:close/>
                <a:moveTo>
                  <a:pt x="12437" y="14000"/>
                </a:moveTo>
                <a:cubicBezTo>
                  <a:pt x="12437" y="14031"/>
                  <a:pt x="12437" y="14031"/>
                  <a:pt x="12406" y="14062"/>
                </a:cubicBezTo>
                <a:cubicBezTo>
                  <a:pt x="12343" y="14062"/>
                  <a:pt x="12312" y="14125"/>
                  <a:pt x="12250" y="14125"/>
                </a:cubicBezTo>
                <a:cubicBezTo>
                  <a:pt x="12250" y="14062"/>
                  <a:pt x="12281" y="14031"/>
                  <a:pt x="12312" y="14031"/>
                </a:cubicBezTo>
                <a:cubicBezTo>
                  <a:pt x="12343" y="14000"/>
                  <a:pt x="12343" y="14000"/>
                  <a:pt x="12375" y="14000"/>
                </a:cubicBezTo>
                <a:cubicBezTo>
                  <a:pt x="12406" y="13969"/>
                  <a:pt x="12406" y="13969"/>
                  <a:pt x="12437" y="13969"/>
                </a:cubicBezTo>
                <a:cubicBezTo>
                  <a:pt x="12437" y="14000"/>
                  <a:pt x="12437" y="14000"/>
                  <a:pt x="12437" y="14000"/>
                </a:cubicBezTo>
                <a:close/>
                <a:moveTo>
                  <a:pt x="12156" y="13750"/>
                </a:moveTo>
                <a:cubicBezTo>
                  <a:pt x="12156" y="13750"/>
                  <a:pt x="12156" y="13750"/>
                  <a:pt x="12156" y="13750"/>
                </a:cubicBezTo>
                <a:cubicBezTo>
                  <a:pt x="12187" y="13781"/>
                  <a:pt x="12156" y="13781"/>
                  <a:pt x="12156" y="13781"/>
                </a:cubicBezTo>
                <a:cubicBezTo>
                  <a:pt x="12125" y="13812"/>
                  <a:pt x="12062" y="13844"/>
                  <a:pt x="12031" y="13844"/>
                </a:cubicBezTo>
                <a:cubicBezTo>
                  <a:pt x="12031" y="13781"/>
                  <a:pt x="12093" y="13750"/>
                  <a:pt x="12156" y="13750"/>
                </a:cubicBezTo>
                <a:close/>
                <a:moveTo>
                  <a:pt x="11968" y="13844"/>
                </a:moveTo>
                <a:cubicBezTo>
                  <a:pt x="11968" y="13844"/>
                  <a:pt x="12000" y="13844"/>
                  <a:pt x="12031" y="13844"/>
                </a:cubicBezTo>
                <a:cubicBezTo>
                  <a:pt x="12031" y="13875"/>
                  <a:pt x="12000" y="13875"/>
                  <a:pt x="12000" y="13906"/>
                </a:cubicBezTo>
                <a:cubicBezTo>
                  <a:pt x="11968" y="13906"/>
                  <a:pt x="11968" y="13937"/>
                  <a:pt x="11937" y="13906"/>
                </a:cubicBezTo>
                <a:cubicBezTo>
                  <a:pt x="11937" y="13906"/>
                  <a:pt x="11906" y="13875"/>
                  <a:pt x="11906" y="13875"/>
                </a:cubicBezTo>
                <a:cubicBezTo>
                  <a:pt x="11906" y="13844"/>
                  <a:pt x="11937" y="13844"/>
                  <a:pt x="11968" y="13844"/>
                </a:cubicBezTo>
                <a:close/>
                <a:moveTo>
                  <a:pt x="11906" y="14250"/>
                </a:moveTo>
                <a:cubicBezTo>
                  <a:pt x="11875" y="14250"/>
                  <a:pt x="11875" y="14281"/>
                  <a:pt x="11843" y="14281"/>
                </a:cubicBezTo>
                <a:cubicBezTo>
                  <a:pt x="11843" y="14281"/>
                  <a:pt x="11812" y="14250"/>
                  <a:pt x="11812" y="14250"/>
                </a:cubicBezTo>
                <a:cubicBezTo>
                  <a:pt x="11812" y="14219"/>
                  <a:pt x="11812" y="14219"/>
                  <a:pt x="11843" y="14219"/>
                </a:cubicBezTo>
                <a:cubicBezTo>
                  <a:pt x="11875" y="14219"/>
                  <a:pt x="11906" y="14156"/>
                  <a:pt x="11906" y="14156"/>
                </a:cubicBezTo>
                <a:cubicBezTo>
                  <a:pt x="11906" y="14156"/>
                  <a:pt x="11906" y="14125"/>
                  <a:pt x="11875" y="14125"/>
                </a:cubicBezTo>
                <a:cubicBezTo>
                  <a:pt x="11843" y="14156"/>
                  <a:pt x="11812" y="14187"/>
                  <a:pt x="11750" y="14219"/>
                </a:cubicBezTo>
                <a:cubicBezTo>
                  <a:pt x="11750" y="14219"/>
                  <a:pt x="11718" y="14219"/>
                  <a:pt x="11687" y="14187"/>
                </a:cubicBezTo>
                <a:cubicBezTo>
                  <a:pt x="11687" y="14187"/>
                  <a:pt x="11687" y="14187"/>
                  <a:pt x="11687" y="14187"/>
                </a:cubicBezTo>
                <a:cubicBezTo>
                  <a:pt x="11687" y="14187"/>
                  <a:pt x="11687" y="14187"/>
                  <a:pt x="11687" y="14187"/>
                </a:cubicBezTo>
                <a:cubicBezTo>
                  <a:pt x="11687" y="14156"/>
                  <a:pt x="11687" y="14156"/>
                  <a:pt x="11718" y="14156"/>
                </a:cubicBezTo>
                <a:cubicBezTo>
                  <a:pt x="11750" y="14156"/>
                  <a:pt x="11781" y="14125"/>
                  <a:pt x="11781" y="14094"/>
                </a:cubicBezTo>
                <a:cubicBezTo>
                  <a:pt x="11781" y="14094"/>
                  <a:pt x="11781" y="14062"/>
                  <a:pt x="11781" y="14062"/>
                </a:cubicBezTo>
                <a:cubicBezTo>
                  <a:pt x="11781" y="14062"/>
                  <a:pt x="11781" y="14094"/>
                  <a:pt x="11781" y="14094"/>
                </a:cubicBezTo>
                <a:cubicBezTo>
                  <a:pt x="11843" y="14062"/>
                  <a:pt x="11875" y="14062"/>
                  <a:pt x="11906" y="14062"/>
                </a:cubicBezTo>
                <a:cubicBezTo>
                  <a:pt x="11906" y="14062"/>
                  <a:pt x="11906" y="14062"/>
                  <a:pt x="11906" y="14062"/>
                </a:cubicBezTo>
                <a:cubicBezTo>
                  <a:pt x="11906" y="14031"/>
                  <a:pt x="11906" y="14000"/>
                  <a:pt x="11937" y="13969"/>
                </a:cubicBezTo>
                <a:cubicBezTo>
                  <a:pt x="12000" y="13969"/>
                  <a:pt x="12031" y="13937"/>
                  <a:pt x="12062" y="13906"/>
                </a:cubicBezTo>
                <a:cubicBezTo>
                  <a:pt x="12093" y="13875"/>
                  <a:pt x="12125" y="13875"/>
                  <a:pt x="12156" y="13906"/>
                </a:cubicBezTo>
                <a:cubicBezTo>
                  <a:pt x="12156" y="13937"/>
                  <a:pt x="12125" y="13937"/>
                  <a:pt x="12125" y="13969"/>
                </a:cubicBezTo>
                <a:cubicBezTo>
                  <a:pt x="12062" y="13969"/>
                  <a:pt x="12031" y="13969"/>
                  <a:pt x="12031" y="14062"/>
                </a:cubicBezTo>
                <a:cubicBezTo>
                  <a:pt x="12000" y="14031"/>
                  <a:pt x="11968" y="14062"/>
                  <a:pt x="11906" y="14062"/>
                </a:cubicBezTo>
                <a:lnTo>
                  <a:pt x="11906" y="14062"/>
                </a:lnTo>
                <a:cubicBezTo>
                  <a:pt x="11906" y="14062"/>
                  <a:pt x="11906" y="14062"/>
                  <a:pt x="11906" y="14062"/>
                </a:cubicBezTo>
                <a:cubicBezTo>
                  <a:pt x="11937" y="14094"/>
                  <a:pt x="11875" y="14125"/>
                  <a:pt x="11875" y="14125"/>
                </a:cubicBezTo>
                <a:cubicBezTo>
                  <a:pt x="11906" y="14125"/>
                  <a:pt x="11906" y="14156"/>
                  <a:pt x="11906" y="14156"/>
                </a:cubicBezTo>
                <a:cubicBezTo>
                  <a:pt x="11968" y="14125"/>
                  <a:pt x="12031" y="14125"/>
                  <a:pt x="12031" y="14062"/>
                </a:cubicBezTo>
                <a:cubicBezTo>
                  <a:pt x="12062" y="14031"/>
                  <a:pt x="12125" y="14031"/>
                  <a:pt x="12125" y="13969"/>
                </a:cubicBezTo>
                <a:cubicBezTo>
                  <a:pt x="12187" y="13969"/>
                  <a:pt x="12250" y="13906"/>
                  <a:pt x="12343" y="13937"/>
                </a:cubicBezTo>
                <a:cubicBezTo>
                  <a:pt x="12312" y="14000"/>
                  <a:pt x="12250" y="14000"/>
                  <a:pt x="12187" y="14031"/>
                </a:cubicBezTo>
                <a:cubicBezTo>
                  <a:pt x="12156" y="14062"/>
                  <a:pt x="12125" y="14062"/>
                  <a:pt x="12125" y="14125"/>
                </a:cubicBezTo>
                <a:cubicBezTo>
                  <a:pt x="12125" y="14125"/>
                  <a:pt x="12125" y="14125"/>
                  <a:pt x="12125" y="14125"/>
                </a:cubicBezTo>
                <a:cubicBezTo>
                  <a:pt x="12125" y="14125"/>
                  <a:pt x="12125" y="14125"/>
                  <a:pt x="12125" y="14125"/>
                </a:cubicBezTo>
                <a:cubicBezTo>
                  <a:pt x="12125" y="14125"/>
                  <a:pt x="12125" y="14125"/>
                  <a:pt x="12093" y="14125"/>
                </a:cubicBezTo>
                <a:cubicBezTo>
                  <a:pt x="12093" y="14125"/>
                  <a:pt x="12093" y="14125"/>
                  <a:pt x="12093" y="14125"/>
                </a:cubicBezTo>
                <a:cubicBezTo>
                  <a:pt x="12093" y="14125"/>
                  <a:pt x="12093" y="14125"/>
                  <a:pt x="12093" y="14125"/>
                </a:cubicBezTo>
                <a:cubicBezTo>
                  <a:pt x="12093" y="14125"/>
                  <a:pt x="12093" y="14125"/>
                  <a:pt x="12062" y="14125"/>
                </a:cubicBezTo>
                <a:cubicBezTo>
                  <a:pt x="12062" y="14125"/>
                  <a:pt x="12031" y="14125"/>
                  <a:pt x="12031" y="14125"/>
                </a:cubicBezTo>
                <a:cubicBezTo>
                  <a:pt x="12031" y="14219"/>
                  <a:pt x="11937" y="14187"/>
                  <a:pt x="11906" y="14250"/>
                </a:cubicBezTo>
                <a:close/>
                <a:moveTo>
                  <a:pt x="12000" y="14687"/>
                </a:moveTo>
                <a:cubicBezTo>
                  <a:pt x="12000" y="14687"/>
                  <a:pt x="11968" y="14687"/>
                  <a:pt x="11968" y="14687"/>
                </a:cubicBezTo>
                <a:cubicBezTo>
                  <a:pt x="11968" y="14656"/>
                  <a:pt x="11968" y="14656"/>
                  <a:pt x="11968" y="14625"/>
                </a:cubicBezTo>
                <a:cubicBezTo>
                  <a:pt x="11968" y="14594"/>
                  <a:pt x="12000" y="14594"/>
                  <a:pt x="12000" y="14594"/>
                </a:cubicBezTo>
                <a:cubicBezTo>
                  <a:pt x="12031" y="14625"/>
                  <a:pt x="12031" y="14625"/>
                  <a:pt x="12031" y="14625"/>
                </a:cubicBezTo>
                <a:cubicBezTo>
                  <a:pt x="12031" y="14656"/>
                  <a:pt x="12031" y="14656"/>
                  <a:pt x="12000" y="14687"/>
                </a:cubicBezTo>
                <a:close/>
                <a:moveTo>
                  <a:pt x="12125" y="14250"/>
                </a:moveTo>
                <a:cubicBezTo>
                  <a:pt x="12093" y="14250"/>
                  <a:pt x="12062" y="14250"/>
                  <a:pt x="12031" y="14250"/>
                </a:cubicBezTo>
                <a:cubicBezTo>
                  <a:pt x="12031" y="14250"/>
                  <a:pt x="12031" y="14250"/>
                  <a:pt x="12031" y="14250"/>
                </a:cubicBezTo>
                <a:cubicBezTo>
                  <a:pt x="12031" y="14250"/>
                  <a:pt x="12031" y="14250"/>
                  <a:pt x="12031" y="14250"/>
                </a:cubicBezTo>
                <a:cubicBezTo>
                  <a:pt x="12000" y="14250"/>
                  <a:pt x="12000" y="14250"/>
                  <a:pt x="11968" y="14250"/>
                </a:cubicBezTo>
                <a:cubicBezTo>
                  <a:pt x="12000" y="14250"/>
                  <a:pt x="12000" y="14250"/>
                  <a:pt x="12031" y="14250"/>
                </a:cubicBezTo>
                <a:cubicBezTo>
                  <a:pt x="12031" y="14219"/>
                  <a:pt x="12062" y="14187"/>
                  <a:pt x="12093" y="14187"/>
                </a:cubicBezTo>
                <a:cubicBezTo>
                  <a:pt x="12093" y="14187"/>
                  <a:pt x="12125" y="14219"/>
                  <a:pt x="12125" y="14250"/>
                </a:cubicBezTo>
                <a:cubicBezTo>
                  <a:pt x="12125" y="14250"/>
                  <a:pt x="12125" y="14250"/>
                  <a:pt x="12156" y="14219"/>
                </a:cubicBezTo>
                <a:cubicBezTo>
                  <a:pt x="12125" y="14250"/>
                  <a:pt x="12125" y="14250"/>
                  <a:pt x="12125" y="14250"/>
                </a:cubicBezTo>
                <a:close/>
                <a:moveTo>
                  <a:pt x="12187" y="14187"/>
                </a:moveTo>
                <a:cubicBezTo>
                  <a:pt x="12187" y="14219"/>
                  <a:pt x="12156" y="14219"/>
                  <a:pt x="12156" y="14219"/>
                </a:cubicBezTo>
                <a:cubicBezTo>
                  <a:pt x="12156" y="14219"/>
                  <a:pt x="12156" y="14219"/>
                  <a:pt x="12156" y="14219"/>
                </a:cubicBezTo>
                <a:cubicBezTo>
                  <a:pt x="12156" y="14125"/>
                  <a:pt x="12156" y="14094"/>
                  <a:pt x="12250" y="14125"/>
                </a:cubicBezTo>
                <a:cubicBezTo>
                  <a:pt x="12250" y="14156"/>
                  <a:pt x="12218" y="14156"/>
                  <a:pt x="12187" y="14187"/>
                </a:cubicBezTo>
                <a:close/>
                <a:moveTo>
                  <a:pt x="12281" y="14500"/>
                </a:moveTo>
                <a:cubicBezTo>
                  <a:pt x="12281" y="14500"/>
                  <a:pt x="12281" y="14500"/>
                  <a:pt x="12281" y="14500"/>
                </a:cubicBezTo>
                <a:cubicBezTo>
                  <a:pt x="12312" y="14500"/>
                  <a:pt x="12312" y="14500"/>
                  <a:pt x="12312" y="14500"/>
                </a:cubicBezTo>
                <a:cubicBezTo>
                  <a:pt x="12312" y="14500"/>
                  <a:pt x="12312" y="14500"/>
                  <a:pt x="12281" y="14500"/>
                </a:cubicBezTo>
                <a:close/>
                <a:moveTo>
                  <a:pt x="12406" y="14187"/>
                </a:moveTo>
                <a:cubicBezTo>
                  <a:pt x="12375" y="14156"/>
                  <a:pt x="12375" y="14187"/>
                  <a:pt x="12343" y="14219"/>
                </a:cubicBezTo>
                <a:cubicBezTo>
                  <a:pt x="12312" y="14250"/>
                  <a:pt x="12281" y="14281"/>
                  <a:pt x="12250" y="14219"/>
                </a:cubicBezTo>
                <a:cubicBezTo>
                  <a:pt x="12250" y="14219"/>
                  <a:pt x="12250" y="14219"/>
                  <a:pt x="12250" y="14219"/>
                </a:cubicBezTo>
                <a:cubicBezTo>
                  <a:pt x="12312" y="14156"/>
                  <a:pt x="12375" y="14125"/>
                  <a:pt x="12468" y="14125"/>
                </a:cubicBezTo>
                <a:cubicBezTo>
                  <a:pt x="12468" y="14156"/>
                  <a:pt x="12468" y="14187"/>
                  <a:pt x="12406" y="14187"/>
                </a:cubicBezTo>
                <a:close/>
                <a:moveTo>
                  <a:pt x="12468" y="14812"/>
                </a:moveTo>
                <a:cubicBezTo>
                  <a:pt x="12468" y="14812"/>
                  <a:pt x="12468" y="14812"/>
                  <a:pt x="12468" y="14812"/>
                </a:cubicBezTo>
                <a:cubicBezTo>
                  <a:pt x="12468" y="14812"/>
                  <a:pt x="12468" y="14812"/>
                  <a:pt x="12468" y="14812"/>
                </a:cubicBezTo>
                <a:cubicBezTo>
                  <a:pt x="12500" y="14812"/>
                  <a:pt x="12531" y="14812"/>
                  <a:pt x="12531" y="14781"/>
                </a:cubicBezTo>
                <a:cubicBezTo>
                  <a:pt x="12531" y="14812"/>
                  <a:pt x="12500" y="14812"/>
                  <a:pt x="12468" y="14812"/>
                </a:cubicBezTo>
                <a:close/>
                <a:moveTo>
                  <a:pt x="12500" y="14125"/>
                </a:moveTo>
                <a:cubicBezTo>
                  <a:pt x="12500" y="14094"/>
                  <a:pt x="12500" y="14125"/>
                  <a:pt x="12468" y="14125"/>
                </a:cubicBezTo>
                <a:cubicBezTo>
                  <a:pt x="12468" y="14094"/>
                  <a:pt x="12468" y="14062"/>
                  <a:pt x="12500" y="14062"/>
                </a:cubicBezTo>
                <a:cubicBezTo>
                  <a:pt x="12531" y="14062"/>
                  <a:pt x="12531" y="14062"/>
                  <a:pt x="12562" y="14062"/>
                </a:cubicBezTo>
                <a:cubicBezTo>
                  <a:pt x="12562" y="14094"/>
                  <a:pt x="12562" y="14094"/>
                  <a:pt x="12562" y="14094"/>
                </a:cubicBezTo>
                <a:cubicBezTo>
                  <a:pt x="12562" y="14125"/>
                  <a:pt x="12531" y="14125"/>
                  <a:pt x="12500" y="14125"/>
                </a:cubicBezTo>
                <a:close/>
                <a:moveTo>
                  <a:pt x="12562" y="15406"/>
                </a:moveTo>
                <a:cubicBezTo>
                  <a:pt x="12562" y="15406"/>
                  <a:pt x="12562" y="15406"/>
                  <a:pt x="12531" y="15406"/>
                </a:cubicBezTo>
                <a:cubicBezTo>
                  <a:pt x="12562" y="15406"/>
                  <a:pt x="12562" y="15406"/>
                  <a:pt x="12562" y="15406"/>
                </a:cubicBezTo>
                <a:cubicBezTo>
                  <a:pt x="12593" y="15406"/>
                  <a:pt x="12593" y="15375"/>
                  <a:pt x="12593" y="15375"/>
                </a:cubicBezTo>
                <a:cubicBezTo>
                  <a:pt x="12593" y="15375"/>
                  <a:pt x="12593" y="15406"/>
                  <a:pt x="12562" y="15406"/>
                </a:cubicBezTo>
                <a:close/>
                <a:moveTo>
                  <a:pt x="12593" y="14156"/>
                </a:moveTo>
                <a:cubicBezTo>
                  <a:pt x="12593" y="14125"/>
                  <a:pt x="12593" y="14125"/>
                  <a:pt x="12625" y="14125"/>
                </a:cubicBezTo>
                <a:cubicBezTo>
                  <a:pt x="12656" y="14125"/>
                  <a:pt x="12656" y="14125"/>
                  <a:pt x="12656" y="14156"/>
                </a:cubicBezTo>
                <a:cubicBezTo>
                  <a:pt x="12656" y="14156"/>
                  <a:pt x="12656" y="14187"/>
                  <a:pt x="12625" y="14187"/>
                </a:cubicBezTo>
                <a:cubicBezTo>
                  <a:pt x="12625" y="14156"/>
                  <a:pt x="12593" y="14187"/>
                  <a:pt x="12593" y="14156"/>
                </a:cubicBezTo>
                <a:close/>
                <a:moveTo>
                  <a:pt x="12625" y="14750"/>
                </a:moveTo>
                <a:cubicBezTo>
                  <a:pt x="12625" y="14750"/>
                  <a:pt x="12625" y="14750"/>
                  <a:pt x="12625" y="14750"/>
                </a:cubicBezTo>
                <a:cubicBezTo>
                  <a:pt x="12625" y="14750"/>
                  <a:pt x="12625" y="14750"/>
                  <a:pt x="12625" y="14750"/>
                </a:cubicBezTo>
                <a:cubicBezTo>
                  <a:pt x="12625" y="14750"/>
                  <a:pt x="12625" y="14719"/>
                  <a:pt x="12625" y="14719"/>
                </a:cubicBezTo>
                <a:cubicBezTo>
                  <a:pt x="12625" y="14719"/>
                  <a:pt x="12625" y="14750"/>
                  <a:pt x="12625" y="14750"/>
                </a:cubicBezTo>
                <a:cubicBezTo>
                  <a:pt x="12656" y="14750"/>
                  <a:pt x="12656" y="14750"/>
                  <a:pt x="12656" y="14750"/>
                </a:cubicBezTo>
                <a:cubicBezTo>
                  <a:pt x="12656" y="14750"/>
                  <a:pt x="12656" y="14750"/>
                  <a:pt x="12625" y="14750"/>
                </a:cubicBezTo>
                <a:close/>
                <a:moveTo>
                  <a:pt x="12656" y="14062"/>
                </a:moveTo>
                <a:cubicBezTo>
                  <a:pt x="12656" y="14062"/>
                  <a:pt x="12625" y="14094"/>
                  <a:pt x="12625" y="14094"/>
                </a:cubicBezTo>
                <a:cubicBezTo>
                  <a:pt x="12593" y="14062"/>
                  <a:pt x="12593" y="14062"/>
                  <a:pt x="12593" y="14031"/>
                </a:cubicBezTo>
                <a:cubicBezTo>
                  <a:pt x="12593" y="14031"/>
                  <a:pt x="12625" y="14000"/>
                  <a:pt x="12625" y="14000"/>
                </a:cubicBezTo>
                <a:cubicBezTo>
                  <a:pt x="12656" y="14000"/>
                  <a:pt x="12656" y="14031"/>
                  <a:pt x="12687" y="14031"/>
                </a:cubicBezTo>
                <a:cubicBezTo>
                  <a:pt x="12687" y="14031"/>
                  <a:pt x="12656" y="14062"/>
                  <a:pt x="12656" y="14062"/>
                </a:cubicBezTo>
                <a:close/>
                <a:moveTo>
                  <a:pt x="12781" y="15844"/>
                </a:moveTo>
                <a:cubicBezTo>
                  <a:pt x="12812" y="15812"/>
                  <a:pt x="12843" y="15844"/>
                  <a:pt x="12843" y="15844"/>
                </a:cubicBezTo>
                <a:cubicBezTo>
                  <a:pt x="12937" y="15844"/>
                  <a:pt x="12968" y="15875"/>
                  <a:pt x="13000" y="15937"/>
                </a:cubicBezTo>
                <a:cubicBezTo>
                  <a:pt x="12906" y="15937"/>
                  <a:pt x="12843" y="15906"/>
                  <a:pt x="12781" y="15844"/>
                </a:cubicBezTo>
                <a:close/>
                <a:moveTo>
                  <a:pt x="12781" y="14281"/>
                </a:moveTo>
                <a:cubicBezTo>
                  <a:pt x="12781" y="14250"/>
                  <a:pt x="12781" y="14250"/>
                  <a:pt x="12812" y="14250"/>
                </a:cubicBezTo>
                <a:cubicBezTo>
                  <a:pt x="12843" y="14250"/>
                  <a:pt x="12843" y="14250"/>
                  <a:pt x="12843" y="14281"/>
                </a:cubicBezTo>
                <a:cubicBezTo>
                  <a:pt x="12843" y="14312"/>
                  <a:pt x="12812" y="14312"/>
                  <a:pt x="12812" y="14312"/>
                </a:cubicBezTo>
                <a:cubicBezTo>
                  <a:pt x="12781" y="14312"/>
                  <a:pt x="12781" y="14312"/>
                  <a:pt x="12781" y="14281"/>
                </a:cubicBezTo>
                <a:close/>
                <a:moveTo>
                  <a:pt x="13156" y="14500"/>
                </a:moveTo>
                <a:cubicBezTo>
                  <a:pt x="13156" y="14500"/>
                  <a:pt x="13156" y="14469"/>
                  <a:pt x="13156" y="14469"/>
                </a:cubicBezTo>
                <a:cubicBezTo>
                  <a:pt x="13156" y="14469"/>
                  <a:pt x="13156" y="14469"/>
                  <a:pt x="13156" y="14469"/>
                </a:cubicBezTo>
                <a:cubicBezTo>
                  <a:pt x="13156" y="14469"/>
                  <a:pt x="13156" y="14500"/>
                  <a:pt x="13156" y="14500"/>
                </a:cubicBezTo>
                <a:close/>
                <a:moveTo>
                  <a:pt x="13156" y="13937"/>
                </a:moveTo>
                <a:cubicBezTo>
                  <a:pt x="13093" y="13937"/>
                  <a:pt x="13031" y="13969"/>
                  <a:pt x="12968" y="14031"/>
                </a:cubicBezTo>
                <a:cubicBezTo>
                  <a:pt x="12937" y="14062"/>
                  <a:pt x="12906" y="14062"/>
                  <a:pt x="12875" y="14094"/>
                </a:cubicBezTo>
                <a:cubicBezTo>
                  <a:pt x="12843" y="14094"/>
                  <a:pt x="12812" y="14094"/>
                  <a:pt x="12812" y="14094"/>
                </a:cubicBezTo>
                <a:cubicBezTo>
                  <a:pt x="12781" y="14031"/>
                  <a:pt x="12718" y="14031"/>
                  <a:pt x="12687" y="14031"/>
                </a:cubicBezTo>
                <a:cubicBezTo>
                  <a:pt x="12687" y="14000"/>
                  <a:pt x="12687" y="13969"/>
                  <a:pt x="12687" y="13969"/>
                </a:cubicBezTo>
                <a:cubicBezTo>
                  <a:pt x="12687" y="13969"/>
                  <a:pt x="12718" y="13969"/>
                  <a:pt x="12718" y="13937"/>
                </a:cubicBezTo>
                <a:lnTo>
                  <a:pt x="12718" y="13937"/>
                </a:lnTo>
                <a:cubicBezTo>
                  <a:pt x="12718" y="13937"/>
                  <a:pt x="12718" y="13937"/>
                  <a:pt x="12718" y="13937"/>
                </a:cubicBezTo>
                <a:cubicBezTo>
                  <a:pt x="12687" y="13906"/>
                  <a:pt x="12687" y="13937"/>
                  <a:pt x="12687" y="13937"/>
                </a:cubicBezTo>
                <a:cubicBezTo>
                  <a:pt x="12656" y="13937"/>
                  <a:pt x="12625" y="13969"/>
                  <a:pt x="12593" y="13937"/>
                </a:cubicBezTo>
                <a:cubicBezTo>
                  <a:pt x="12593" y="13937"/>
                  <a:pt x="12593" y="13937"/>
                  <a:pt x="12593" y="13906"/>
                </a:cubicBezTo>
                <a:cubicBezTo>
                  <a:pt x="12593" y="13906"/>
                  <a:pt x="12593" y="13906"/>
                  <a:pt x="12593" y="13906"/>
                </a:cubicBezTo>
                <a:cubicBezTo>
                  <a:pt x="12625" y="13875"/>
                  <a:pt x="12687" y="13906"/>
                  <a:pt x="12687" y="13875"/>
                </a:cubicBezTo>
                <a:cubicBezTo>
                  <a:pt x="12687" y="13844"/>
                  <a:pt x="12625" y="13844"/>
                  <a:pt x="12593" y="13812"/>
                </a:cubicBezTo>
                <a:cubicBezTo>
                  <a:pt x="12593" y="13812"/>
                  <a:pt x="12625" y="13812"/>
                  <a:pt x="12625" y="13812"/>
                </a:cubicBezTo>
                <a:cubicBezTo>
                  <a:pt x="12656" y="13781"/>
                  <a:pt x="12687" y="13781"/>
                  <a:pt x="12687" y="13750"/>
                </a:cubicBezTo>
                <a:cubicBezTo>
                  <a:pt x="12687" y="13719"/>
                  <a:pt x="12656" y="13750"/>
                  <a:pt x="12625" y="13750"/>
                </a:cubicBezTo>
                <a:cubicBezTo>
                  <a:pt x="12625" y="13719"/>
                  <a:pt x="12593" y="13719"/>
                  <a:pt x="12593" y="13719"/>
                </a:cubicBezTo>
                <a:cubicBezTo>
                  <a:pt x="12562" y="13656"/>
                  <a:pt x="12531" y="13687"/>
                  <a:pt x="12468" y="13687"/>
                </a:cubicBezTo>
                <a:cubicBezTo>
                  <a:pt x="12468" y="13656"/>
                  <a:pt x="12468" y="13656"/>
                  <a:pt x="12437" y="13625"/>
                </a:cubicBezTo>
                <a:cubicBezTo>
                  <a:pt x="12437" y="13625"/>
                  <a:pt x="12406" y="13656"/>
                  <a:pt x="12375" y="13625"/>
                </a:cubicBezTo>
                <a:cubicBezTo>
                  <a:pt x="12375" y="13594"/>
                  <a:pt x="12406" y="13594"/>
                  <a:pt x="12437" y="13562"/>
                </a:cubicBezTo>
                <a:cubicBezTo>
                  <a:pt x="12437" y="13562"/>
                  <a:pt x="12437" y="13562"/>
                  <a:pt x="12437" y="13531"/>
                </a:cubicBezTo>
                <a:cubicBezTo>
                  <a:pt x="12406" y="13531"/>
                  <a:pt x="12375" y="13531"/>
                  <a:pt x="12343" y="13594"/>
                </a:cubicBezTo>
                <a:cubicBezTo>
                  <a:pt x="12343" y="13594"/>
                  <a:pt x="12343" y="13594"/>
                  <a:pt x="12343" y="13594"/>
                </a:cubicBezTo>
                <a:cubicBezTo>
                  <a:pt x="12312" y="13594"/>
                  <a:pt x="12281" y="13594"/>
                  <a:pt x="12250" y="13594"/>
                </a:cubicBezTo>
                <a:cubicBezTo>
                  <a:pt x="12250" y="13562"/>
                  <a:pt x="12250" y="13531"/>
                  <a:pt x="12312" y="13531"/>
                </a:cubicBezTo>
                <a:cubicBezTo>
                  <a:pt x="12343" y="13531"/>
                  <a:pt x="12343" y="13500"/>
                  <a:pt x="12343" y="13469"/>
                </a:cubicBezTo>
                <a:cubicBezTo>
                  <a:pt x="12375" y="13437"/>
                  <a:pt x="12437" y="13469"/>
                  <a:pt x="12437" y="13406"/>
                </a:cubicBezTo>
                <a:cubicBezTo>
                  <a:pt x="12437" y="13406"/>
                  <a:pt x="12437" y="13406"/>
                  <a:pt x="12437" y="13406"/>
                </a:cubicBezTo>
                <a:cubicBezTo>
                  <a:pt x="12437" y="13406"/>
                  <a:pt x="12437" y="13406"/>
                  <a:pt x="12437" y="13406"/>
                </a:cubicBezTo>
                <a:cubicBezTo>
                  <a:pt x="12468" y="13406"/>
                  <a:pt x="12500" y="13406"/>
                  <a:pt x="12531" y="13406"/>
                </a:cubicBezTo>
                <a:cubicBezTo>
                  <a:pt x="12531" y="13406"/>
                  <a:pt x="12562" y="13406"/>
                  <a:pt x="12562" y="13437"/>
                </a:cubicBezTo>
                <a:cubicBezTo>
                  <a:pt x="12562" y="13437"/>
                  <a:pt x="12562" y="13469"/>
                  <a:pt x="12531" y="13469"/>
                </a:cubicBezTo>
                <a:cubicBezTo>
                  <a:pt x="12500" y="13469"/>
                  <a:pt x="12468" y="13437"/>
                  <a:pt x="12468" y="13500"/>
                </a:cubicBezTo>
                <a:cubicBezTo>
                  <a:pt x="12500" y="13531"/>
                  <a:pt x="12531" y="13500"/>
                  <a:pt x="12531" y="13500"/>
                </a:cubicBezTo>
                <a:cubicBezTo>
                  <a:pt x="12562" y="13500"/>
                  <a:pt x="12593" y="13500"/>
                  <a:pt x="12593" y="13469"/>
                </a:cubicBezTo>
                <a:cubicBezTo>
                  <a:pt x="12593" y="13437"/>
                  <a:pt x="12625" y="13469"/>
                  <a:pt x="12656" y="13469"/>
                </a:cubicBezTo>
                <a:cubicBezTo>
                  <a:pt x="12687" y="13469"/>
                  <a:pt x="12687" y="13500"/>
                  <a:pt x="12687" y="13531"/>
                </a:cubicBezTo>
                <a:cubicBezTo>
                  <a:pt x="12750" y="13500"/>
                  <a:pt x="12781" y="13500"/>
                  <a:pt x="12843" y="13531"/>
                </a:cubicBezTo>
                <a:cubicBezTo>
                  <a:pt x="12875" y="13562"/>
                  <a:pt x="12875" y="13594"/>
                  <a:pt x="12843" y="13594"/>
                </a:cubicBezTo>
                <a:cubicBezTo>
                  <a:pt x="12781" y="13625"/>
                  <a:pt x="12812" y="13625"/>
                  <a:pt x="12843" y="13656"/>
                </a:cubicBezTo>
                <a:cubicBezTo>
                  <a:pt x="12937" y="13656"/>
                  <a:pt x="13000" y="13750"/>
                  <a:pt x="13062" y="13781"/>
                </a:cubicBezTo>
                <a:cubicBezTo>
                  <a:pt x="13125" y="13781"/>
                  <a:pt x="13125" y="13844"/>
                  <a:pt x="13187" y="13844"/>
                </a:cubicBezTo>
                <a:cubicBezTo>
                  <a:pt x="13187" y="13844"/>
                  <a:pt x="13218" y="13875"/>
                  <a:pt x="13218" y="13906"/>
                </a:cubicBezTo>
                <a:cubicBezTo>
                  <a:pt x="13187" y="13937"/>
                  <a:pt x="13187" y="13937"/>
                  <a:pt x="13156" y="13937"/>
                </a:cubicBezTo>
                <a:close/>
                <a:moveTo>
                  <a:pt x="13187" y="14531"/>
                </a:moveTo>
                <a:cubicBezTo>
                  <a:pt x="13187" y="14531"/>
                  <a:pt x="13187" y="14531"/>
                  <a:pt x="13187" y="14531"/>
                </a:cubicBezTo>
                <a:cubicBezTo>
                  <a:pt x="13218" y="14531"/>
                  <a:pt x="13218" y="14531"/>
                  <a:pt x="13218" y="14531"/>
                </a:cubicBezTo>
                <a:cubicBezTo>
                  <a:pt x="13218" y="14531"/>
                  <a:pt x="13218" y="14531"/>
                  <a:pt x="13187" y="14531"/>
                </a:cubicBezTo>
                <a:close/>
                <a:moveTo>
                  <a:pt x="14531" y="14406"/>
                </a:moveTo>
                <a:cubicBezTo>
                  <a:pt x="14531" y="14406"/>
                  <a:pt x="14531" y="14437"/>
                  <a:pt x="14531" y="14437"/>
                </a:cubicBezTo>
                <a:cubicBezTo>
                  <a:pt x="14531" y="14437"/>
                  <a:pt x="14531" y="14406"/>
                  <a:pt x="14531" y="14406"/>
                </a:cubicBezTo>
                <a:cubicBezTo>
                  <a:pt x="14531" y="14406"/>
                  <a:pt x="14531" y="14406"/>
                  <a:pt x="14531" y="14406"/>
                </a:cubicBezTo>
                <a:close/>
                <a:moveTo>
                  <a:pt x="14531" y="14406"/>
                </a:moveTo>
                <a:cubicBezTo>
                  <a:pt x="14531" y="14406"/>
                  <a:pt x="14531" y="14406"/>
                  <a:pt x="14531" y="14406"/>
                </a:cubicBezTo>
                <a:cubicBezTo>
                  <a:pt x="14531" y="14406"/>
                  <a:pt x="14500" y="14406"/>
                  <a:pt x="14500" y="14406"/>
                </a:cubicBezTo>
                <a:cubicBezTo>
                  <a:pt x="14500" y="14406"/>
                  <a:pt x="14531" y="14406"/>
                  <a:pt x="14531" y="14406"/>
                </a:cubicBezTo>
                <a:close/>
                <a:moveTo>
                  <a:pt x="14437" y="15062"/>
                </a:moveTo>
                <a:cubicBezTo>
                  <a:pt x="14437" y="15062"/>
                  <a:pt x="14437" y="15062"/>
                  <a:pt x="14437" y="15062"/>
                </a:cubicBezTo>
                <a:cubicBezTo>
                  <a:pt x="14437" y="15062"/>
                  <a:pt x="14437" y="15062"/>
                  <a:pt x="14437" y="15062"/>
                </a:cubicBezTo>
                <a:cubicBezTo>
                  <a:pt x="14437" y="15031"/>
                  <a:pt x="14406" y="15031"/>
                  <a:pt x="14406" y="15031"/>
                </a:cubicBezTo>
                <a:cubicBezTo>
                  <a:pt x="14406" y="15031"/>
                  <a:pt x="14437" y="15031"/>
                  <a:pt x="14437" y="15062"/>
                </a:cubicBezTo>
                <a:close/>
                <a:moveTo>
                  <a:pt x="14406" y="14937"/>
                </a:moveTo>
                <a:cubicBezTo>
                  <a:pt x="14406" y="14937"/>
                  <a:pt x="14406" y="14937"/>
                  <a:pt x="14406" y="14937"/>
                </a:cubicBezTo>
                <a:cubicBezTo>
                  <a:pt x="14406" y="14937"/>
                  <a:pt x="14406" y="14937"/>
                  <a:pt x="14406" y="14906"/>
                </a:cubicBezTo>
                <a:cubicBezTo>
                  <a:pt x="14406" y="14937"/>
                  <a:pt x="14406" y="14937"/>
                  <a:pt x="14406" y="14937"/>
                </a:cubicBezTo>
                <a:close/>
                <a:moveTo>
                  <a:pt x="14312" y="14906"/>
                </a:moveTo>
                <a:cubicBezTo>
                  <a:pt x="14312" y="14906"/>
                  <a:pt x="14312" y="14906"/>
                  <a:pt x="14312" y="14906"/>
                </a:cubicBezTo>
                <a:cubicBezTo>
                  <a:pt x="14312" y="14875"/>
                  <a:pt x="14281" y="14875"/>
                  <a:pt x="14281" y="14875"/>
                </a:cubicBezTo>
                <a:cubicBezTo>
                  <a:pt x="14281" y="14875"/>
                  <a:pt x="14312" y="14875"/>
                  <a:pt x="14312" y="14906"/>
                </a:cubicBezTo>
                <a:close/>
                <a:moveTo>
                  <a:pt x="14250" y="15375"/>
                </a:moveTo>
                <a:cubicBezTo>
                  <a:pt x="14218" y="15375"/>
                  <a:pt x="14218" y="15375"/>
                  <a:pt x="14218" y="15375"/>
                </a:cubicBezTo>
                <a:cubicBezTo>
                  <a:pt x="14218" y="15375"/>
                  <a:pt x="14218" y="15375"/>
                  <a:pt x="14250" y="15375"/>
                </a:cubicBezTo>
                <a:close/>
                <a:moveTo>
                  <a:pt x="14187" y="15719"/>
                </a:moveTo>
                <a:cubicBezTo>
                  <a:pt x="14187" y="15719"/>
                  <a:pt x="14218" y="15719"/>
                  <a:pt x="14218" y="15687"/>
                </a:cubicBezTo>
                <a:cubicBezTo>
                  <a:pt x="14218" y="15719"/>
                  <a:pt x="14187" y="15719"/>
                  <a:pt x="14187" y="15719"/>
                </a:cubicBezTo>
                <a:cubicBezTo>
                  <a:pt x="14156" y="15719"/>
                  <a:pt x="14156" y="15719"/>
                  <a:pt x="14156" y="15719"/>
                </a:cubicBezTo>
                <a:cubicBezTo>
                  <a:pt x="14156" y="15719"/>
                  <a:pt x="14156" y="15719"/>
                  <a:pt x="14187" y="15719"/>
                </a:cubicBezTo>
                <a:close/>
                <a:moveTo>
                  <a:pt x="14000" y="15000"/>
                </a:moveTo>
                <a:cubicBezTo>
                  <a:pt x="14000" y="15000"/>
                  <a:pt x="14000" y="15000"/>
                  <a:pt x="14000" y="15000"/>
                </a:cubicBezTo>
                <a:cubicBezTo>
                  <a:pt x="14000" y="15000"/>
                  <a:pt x="14000" y="15000"/>
                  <a:pt x="14000" y="15000"/>
                </a:cubicBezTo>
                <a:close/>
                <a:moveTo>
                  <a:pt x="13906" y="15625"/>
                </a:moveTo>
                <a:cubicBezTo>
                  <a:pt x="13937" y="15625"/>
                  <a:pt x="13937" y="15625"/>
                  <a:pt x="13937" y="15656"/>
                </a:cubicBezTo>
                <a:cubicBezTo>
                  <a:pt x="13937" y="15625"/>
                  <a:pt x="13937" y="15625"/>
                  <a:pt x="13906" y="15625"/>
                </a:cubicBezTo>
                <a:cubicBezTo>
                  <a:pt x="13906" y="15625"/>
                  <a:pt x="13875" y="15625"/>
                  <a:pt x="13875" y="15625"/>
                </a:cubicBezTo>
                <a:cubicBezTo>
                  <a:pt x="13875" y="15625"/>
                  <a:pt x="13906" y="15625"/>
                  <a:pt x="13906" y="15625"/>
                </a:cubicBezTo>
                <a:close/>
                <a:moveTo>
                  <a:pt x="13656" y="15562"/>
                </a:moveTo>
                <a:cubicBezTo>
                  <a:pt x="13656" y="15562"/>
                  <a:pt x="13656" y="15562"/>
                  <a:pt x="13656" y="15594"/>
                </a:cubicBezTo>
                <a:cubicBezTo>
                  <a:pt x="13656" y="15594"/>
                  <a:pt x="13656" y="15594"/>
                  <a:pt x="13625" y="15594"/>
                </a:cubicBezTo>
                <a:cubicBezTo>
                  <a:pt x="13656" y="15594"/>
                  <a:pt x="13656" y="15594"/>
                  <a:pt x="13656" y="15594"/>
                </a:cubicBezTo>
                <a:cubicBezTo>
                  <a:pt x="13656" y="15562"/>
                  <a:pt x="13656" y="15562"/>
                  <a:pt x="13656" y="15562"/>
                </a:cubicBezTo>
                <a:close/>
                <a:moveTo>
                  <a:pt x="13593" y="15312"/>
                </a:moveTo>
                <a:cubicBezTo>
                  <a:pt x="13593" y="15312"/>
                  <a:pt x="13593" y="15281"/>
                  <a:pt x="13593" y="15281"/>
                </a:cubicBezTo>
                <a:cubicBezTo>
                  <a:pt x="13593" y="15281"/>
                  <a:pt x="13593" y="15312"/>
                  <a:pt x="13593" y="15312"/>
                </a:cubicBezTo>
                <a:close/>
                <a:moveTo>
                  <a:pt x="13343" y="15344"/>
                </a:moveTo>
                <a:cubicBezTo>
                  <a:pt x="13343" y="15344"/>
                  <a:pt x="13343" y="15375"/>
                  <a:pt x="13343" y="15375"/>
                </a:cubicBezTo>
                <a:cubicBezTo>
                  <a:pt x="13343" y="15375"/>
                  <a:pt x="13343" y="15375"/>
                  <a:pt x="13343" y="15375"/>
                </a:cubicBezTo>
                <a:cubicBezTo>
                  <a:pt x="13343" y="15344"/>
                  <a:pt x="13343" y="15344"/>
                  <a:pt x="13343" y="15344"/>
                </a:cubicBezTo>
                <a:cubicBezTo>
                  <a:pt x="13343" y="15344"/>
                  <a:pt x="13343" y="15312"/>
                  <a:pt x="13343" y="15312"/>
                </a:cubicBezTo>
                <a:cubicBezTo>
                  <a:pt x="13343" y="15312"/>
                  <a:pt x="13343" y="15344"/>
                  <a:pt x="13343" y="15344"/>
                </a:cubicBezTo>
                <a:close/>
                <a:moveTo>
                  <a:pt x="13343" y="16031"/>
                </a:moveTo>
                <a:cubicBezTo>
                  <a:pt x="13468" y="16062"/>
                  <a:pt x="13562" y="16125"/>
                  <a:pt x="13656" y="16125"/>
                </a:cubicBezTo>
                <a:cubicBezTo>
                  <a:pt x="13656" y="16125"/>
                  <a:pt x="13656" y="16125"/>
                  <a:pt x="13656" y="16125"/>
                </a:cubicBezTo>
                <a:cubicBezTo>
                  <a:pt x="13656" y="16125"/>
                  <a:pt x="13656" y="16125"/>
                  <a:pt x="13656" y="16125"/>
                </a:cubicBezTo>
                <a:cubicBezTo>
                  <a:pt x="13687" y="16156"/>
                  <a:pt x="13718" y="16156"/>
                  <a:pt x="13750" y="16187"/>
                </a:cubicBezTo>
                <a:cubicBezTo>
                  <a:pt x="13875" y="16250"/>
                  <a:pt x="14062" y="16250"/>
                  <a:pt x="14187" y="16312"/>
                </a:cubicBezTo>
                <a:cubicBezTo>
                  <a:pt x="14218" y="16312"/>
                  <a:pt x="14218" y="16312"/>
                  <a:pt x="14250" y="16281"/>
                </a:cubicBezTo>
                <a:cubicBezTo>
                  <a:pt x="14281" y="16312"/>
                  <a:pt x="14312" y="16312"/>
                  <a:pt x="14343" y="16312"/>
                </a:cubicBezTo>
                <a:cubicBezTo>
                  <a:pt x="14343" y="16312"/>
                  <a:pt x="14343" y="16312"/>
                  <a:pt x="14343" y="16312"/>
                </a:cubicBezTo>
                <a:cubicBezTo>
                  <a:pt x="14437" y="16312"/>
                  <a:pt x="14500" y="16312"/>
                  <a:pt x="14562" y="16281"/>
                </a:cubicBezTo>
                <a:cubicBezTo>
                  <a:pt x="14343" y="16437"/>
                  <a:pt x="13562" y="16219"/>
                  <a:pt x="13343" y="16031"/>
                </a:cubicBezTo>
                <a:close/>
                <a:moveTo>
                  <a:pt x="14593" y="15687"/>
                </a:moveTo>
                <a:cubicBezTo>
                  <a:pt x="14562" y="15687"/>
                  <a:pt x="14531" y="15687"/>
                  <a:pt x="14531" y="15719"/>
                </a:cubicBezTo>
                <a:cubicBezTo>
                  <a:pt x="14531" y="15687"/>
                  <a:pt x="14562" y="15687"/>
                  <a:pt x="14593" y="15687"/>
                </a:cubicBezTo>
                <a:cubicBezTo>
                  <a:pt x="14593" y="15687"/>
                  <a:pt x="14625" y="15687"/>
                  <a:pt x="14625" y="15687"/>
                </a:cubicBezTo>
                <a:cubicBezTo>
                  <a:pt x="14625" y="15687"/>
                  <a:pt x="14593" y="15687"/>
                  <a:pt x="14593" y="15687"/>
                </a:cubicBezTo>
                <a:close/>
                <a:moveTo>
                  <a:pt x="13968" y="16781"/>
                </a:moveTo>
                <a:cubicBezTo>
                  <a:pt x="13906" y="16781"/>
                  <a:pt x="13843" y="16781"/>
                  <a:pt x="13812" y="16750"/>
                </a:cubicBezTo>
                <a:cubicBezTo>
                  <a:pt x="13843" y="16750"/>
                  <a:pt x="13843" y="16750"/>
                  <a:pt x="13875" y="16719"/>
                </a:cubicBezTo>
                <a:cubicBezTo>
                  <a:pt x="13875" y="16719"/>
                  <a:pt x="13875" y="16719"/>
                  <a:pt x="13875" y="16719"/>
                </a:cubicBezTo>
                <a:cubicBezTo>
                  <a:pt x="13968" y="16750"/>
                  <a:pt x="14062" y="16781"/>
                  <a:pt x="14187" y="16781"/>
                </a:cubicBezTo>
                <a:cubicBezTo>
                  <a:pt x="14093" y="16812"/>
                  <a:pt x="14031" y="16812"/>
                  <a:pt x="13968" y="16781"/>
                </a:cubicBezTo>
                <a:close/>
                <a:moveTo>
                  <a:pt x="14218" y="16781"/>
                </a:moveTo>
                <a:cubicBezTo>
                  <a:pt x="14218" y="16781"/>
                  <a:pt x="14250" y="16781"/>
                  <a:pt x="14281" y="16781"/>
                </a:cubicBezTo>
                <a:cubicBezTo>
                  <a:pt x="14250" y="16812"/>
                  <a:pt x="14250" y="16812"/>
                  <a:pt x="14218" y="16781"/>
                </a:cubicBezTo>
                <a:close/>
                <a:moveTo>
                  <a:pt x="14343" y="16781"/>
                </a:moveTo>
                <a:cubicBezTo>
                  <a:pt x="14375" y="16750"/>
                  <a:pt x="14375" y="16750"/>
                  <a:pt x="14437" y="16781"/>
                </a:cubicBezTo>
                <a:cubicBezTo>
                  <a:pt x="14406" y="16781"/>
                  <a:pt x="14375" y="16781"/>
                  <a:pt x="14343" y="16781"/>
                </a:cubicBezTo>
                <a:close/>
                <a:moveTo>
                  <a:pt x="15062" y="16437"/>
                </a:moveTo>
                <a:cubicBezTo>
                  <a:pt x="15062" y="16437"/>
                  <a:pt x="15062" y="16437"/>
                  <a:pt x="15062" y="16437"/>
                </a:cubicBezTo>
                <a:cubicBezTo>
                  <a:pt x="15062" y="16437"/>
                  <a:pt x="15062" y="16437"/>
                  <a:pt x="15062" y="16437"/>
                </a:cubicBezTo>
                <a:cubicBezTo>
                  <a:pt x="15062" y="16437"/>
                  <a:pt x="15062" y="16437"/>
                  <a:pt x="15062" y="16437"/>
                </a:cubicBezTo>
                <a:close/>
                <a:moveTo>
                  <a:pt x="12250" y="17719"/>
                </a:moveTo>
                <a:cubicBezTo>
                  <a:pt x="12187" y="17750"/>
                  <a:pt x="12156" y="17687"/>
                  <a:pt x="12125" y="17687"/>
                </a:cubicBezTo>
                <a:cubicBezTo>
                  <a:pt x="12093" y="17656"/>
                  <a:pt x="12062" y="17625"/>
                  <a:pt x="12125" y="17625"/>
                </a:cubicBezTo>
                <a:cubicBezTo>
                  <a:pt x="12187" y="17594"/>
                  <a:pt x="12250" y="17562"/>
                  <a:pt x="12312" y="17562"/>
                </a:cubicBezTo>
                <a:cubicBezTo>
                  <a:pt x="12312" y="17562"/>
                  <a:pt x="12343" y="17562"/>
                  <a:pt x="12343" y="17531"/>
                </a:cubicBezTo>
                <a:cubicBezTo>
                  <a:pt x="12343" y="17531"/>
                  <a:pt x="12343" y="17531"/>
                  <a:pt x="12343" y="17531"/>
                </a:cubicBezTo>
                <a:cubicBezTo>
                  <a:pt x="12343" y="17531"/>
                  <a:pt x="12343" y="17531"/>
                  <a:pt x="12375" y="17531"/>
                </a:cubicBezTo>
                <a:cubicBezTo>
                  <a:pt x="12375" y="17531"/>
                  <a:pt x="12375" y="17531"/>
                  <a:pt x="12375" y="17531"/>
                </a:cubicBezTo>
                <a:cubicBezTo>
                  <a:pt x="12375" y="17531"/>
                  <a:pt x="12375" y="17531"/>
                  <a:pt x="12375" y="17531"/>
                </a:cubicBezTo>
                <a:cubicBezTo>
                  <a:pt x="12468" y="17500"/>
                  <a:pt x="12562" y="17562"/>
                  <a:pt x="12625" y="17625"/>
                </a:cubicBezTo>
                <a:cubicBezTo>
                  <a:pt x="12500" y="17625"/>
                  <a:pt x="12375" y="17687"/>
                  <a:pt x="12250" y="17719"/>
                </a:cubicBezTo>
                <a:close/>
                <a:moveTo>
                  <a:pt x="13156" y="17875"/>
                </a:moveTo>
                <a:cubicBezTo>
                  <a:pt x="13250" y="17844"/>
                  <a:pt x="13281" y="17906"/>
                  <a:pt x="13343" y="17937"/>
                </a:cubicBezTo>
                <a:cubicBezTo>
                  <a:pt x="13281" y="17937"/>
                  <a:pt x="13218" y="17906"/>
                  <a:pt x="13156" y="17875"/>
                </a:cubicBezTo>
                <a:close/>
                <a:moveTo>
                  <a:pt x="13156" y="18594"/>
                </a:moveTo>
                <a:cubicBezTo>
                  <a:pt x="13156" y="18594"/>
                  <a:pt x="13156" y="18594"/>
                  <a:pt x="13156" y="18594"/>
                </a:cubicBezTo>
                <a:cubicBezTo>
                  <a:pt x="13156" y="18562"/>
                  <a:pt x="13156" y="18562"/>
                  <a:pt x="13156" y="18562"/>
                </a:cubicBezTo>
                <a:cubicBezTo>
                  <a:pt x="13187" y="18562"/>
                  <a:pt x="13187" y="18562"/>
                  <a:pt x="13187" y="18594"/>
                </a:cubicBezTo>
                <a:cubicBezTo>
                  <a:pt x="13187" y="18594"/>
                  <a:pt x="13187" y="18594"/>
                  <a:pt x="13156" y="18594"/>
                </a:cubicBezTo>
                <a:close/>
                <a:moveTo>
                  <a:pt x="8468" y="17656"/>
                </a:moveTo>
                <a:cubicBezTo>
                  <a:pt x="8468" y="17687"/>
                  <a:pt x="8468" y="17687"/>
                  <a:pt x="8468" y="17687"/>
                </a:cubicBezTo>
                <a:cubicBezTo>
                  <a:pt x="8468" y="17687"/>
                  <a:pt x="8468" y="17687"/>
                  <a:pt x="8468" y="17656"/>
                </a:cubicBezTo>
                <a:close/>
                <a:moveTo>
                  <a:pt x="8437" y="19594"/>
                </a:moveTo>
                <a:cubicBezTo>
                  <a:pt x="8437" y="19594"/>
                  <a:pt x="8437" y="19594"/>
                  <a:pt x="8406" y="19594"/>
                </a:cubicBezTo>
                <a:cubicBezTo>
                  <a:pt x="8437" y="19594"/>
                  <a:pt x="8437" y="19594"/>
                  <a:pt x="8437" y="19594"/>
                </a:cubicBezTo>
                <a:cubicBezTo>
                  <a:pt x="8437" y="19594"/>
                  <a:pt x="8437" y="19594"/>
                  <a:pt x="8437" y="19594"/>
                </a:cubicBezTo>
                <a:close/>
                <a:moveTo>
                  <a:pt x="8375" y="18625"/>
                </a:moveTo>
                <a:cubicBezTo>
                  <a:pt x="8406" y="18594"/>
                  <a:pt x="8437" y="18625"/>
                  <a:pt x="8468" y="18656"/>
                </a:cubicBezTo>
                <a:cubicBezTo>
                  <a:pt x="8468" y="18656"/>
                  <a:pt x="8500" y="18656"/>
                  <a:pt x="8500" y="18656"/>
                </a:cubicBezTo>
                <a:cubicBezTo>
                  <a:pt x="8468" y="18687"/>
                  <a:pt x="8468" y="18687"/>
                  <a:pt x="8437" y="18656"/>
                </a:cubicBezTo>
                <a:cubicBezTo>
                  <a:pt x="8406" y="18656"/>
                  <a:pt x="8406" y="18625"/>
                  <a:pt x="8375" y="18625"/>
                </a:cubicBezTo>
                <a:close/>
                <a:moveTo>
                  <a:pt x="8468" y="18750"/>
                </a:moveTo>
                <a:cubicBezTo>
                  <a:pt x="8437" y="18750"/>
                  <a:pt x="8437" y="18750"/>
                  <a:pt x="8437" y="18750"/>
                </a:cubicBezTo>
                <a:cubicBezTo>
                  <a:pt x="8437" y="18750"/>
                  <a:pt x="8406" y="18750"/>
                  <a:pt x="8437" y="18719"/>
                </a:cubicBezTo>
                <a:cubicBezTo>
                  <a:pt x="8437" y="18719"/>
                  <a:pt x="8437" y="18719"/>
                  <a:pt x="8437" y="18719"/>
                </a:cubicBezTo>
                <a:cubicBezTo>
                  <a:pt x="8437" y="18719"/>
                  <a:pt x="8437" y="18719"/>
                  <a:pt x="8468" y="18750"/>
                </a:cubicBezTo>
                <a:close/>
                <a:moveTo>
                  <a:pt x="8406" y="19062"/>
                </a:moveTo>
                <a:cubicBezTo>
                  <a:pt x="8468" y="19062"/>
                  <a:pt x="8468" y="19094"/>
                  <a:pt x="8500" y="19125"/>
                </a:cubicBezTo>
                <a:cubicBezTo>
                  <a:pt x="8468" y="19125"/>
                  <a:pt x="8437" y="19094"/>
                  <a:pt x="8406" y="19062"/>
                </a:cubicBezTo>
                <a:close/>
                <a:moveTo>
                  <a:pt x="8500" y="19469"/>
                </a:moveTo>
                <a:cubicBezTo>
                  <a:pt x="8468" y="19469"/>
                  <a:pt x="8468" y="19469"/>
                  <a:pt x="8468" y="19437"/>
                </a:cubicBezTo>
                <a:cubicBezTo>
                  <a:pt x="8468" y="19437"/>
                  <a:pt x="8500" y="19437"/>
                  <a:pt x="8500" y="19469"/>
                </a:cubicBezTo>
                <a:cubicBezTo>
                  <a:pt x="8500" y="19469"/>
                  <a:pt x="8500" y="19469"/>
                  <a:pt x="8500" y="19469"/>
                </a:cubicBezTo>
                <a:cubicBezTo>
                  <a:pt x="8500" y="19469"/>
                  <a:pt x="8500" y="19469"/>
                  <a:pt x="8500" y="19469"/>
                </a:cubicBezTo>
                <a:cubicBezTo>
                  <a:pt x="8500" y="19469"/>
                  <a:pt x="8500" y="19469"/>
                  <a:pt x="8500" y="19469"/>
                </a:cubicBezTo>
                <a:close/>
                <a:moveTo>
                  <a:pt x="8562" y="19500"/>
                </a:moveTo>
                <a:cubicBezTo>
                  <a:pt x="8562" y="19469"/>
                  <a:pt x="8531" y="19469"/>
                  <a:pt x="8531" y="19469"/>
                </a:cubicBezTo>
                <a:cubicBezTo>
                  <a:pt x="8531" y="19469"/>
                  <a:pt x="8562" y="19469"/>
                  <a:pt x="8562" y="19500"/>
                </a:cubicBezTo>
                <a:cubicBezTo>
                  <a:pt x="8562" y="19500"/>
                  <a:pt x="8593" y="19500"/>
                  <a:pt x="8593" y="19500"/>
                </a:cubicBezTo>
                <a:cubicBezTo>
                  <a:pt x="8593" y="19500"/>
                  <a:pt x="8562" y="19500"/>
                  <a:pt x="8562" y="19500"/>
                </a:cubicBezTo>
                <a:close/>
                <a:moveTo>
                  <a:pt x="14375" y="19656"/>
                </a:moveTo>
                <a:cubicBezTo>
                  <a:pt x="14375" y="19656"/>
                  <a:pt x="14375" y="19656"/>
                  <a:pt x="14375" y="19656"/>
                </a:cubicBezTo>
                <a:cubicBezTo>
                  <a:pt x="14375" y="19656"/>
                  <a:pt x="14343" y="19656"/>
                  <a:pt x="14343" y="19656"/>
                </a:cubicBezTo>
                <a:cubicBezTo>
                  <a:pt x="14343" y="19656"/>
                  <a:pt x="14375" y="19656"/>
                  <a:pt x="14375" y="19656"/>
                </a:cubicBezTo>
                <a:close/>
                <a:moveTo>
                  <a:pt x="21156" y="19187"/>
                </a:moveTo>
                <a:cubicBezTo>
                  <a:pt x="21156" y="19187"/>
                  <a:pt x="21187" y="19219"/>
                  <a:pt x="21156" y="19219"/>
                </a:cubicBezTo>
                <a:cubicBezTo>
                  <a:pt x="21125" y="19219"/>
                  <a:pt x="21093" y="19219"/>
                  <a:pt x="21062" y="19156"/>
                </a:cubicBezTo>
                <a:cubicBezTo>
                  <a:pt x="21093" y="19187"/>
                  <a:pt x="21156" y="19156"/>
                  <a:pt x="21156" y="19187"/>
                </a:cubicBezTo>
                <a:close/>
                <a:moveTo>
                  <a:pt x="21093" y="19125"/>
                </a:moveTo>
                <a:cubicBezTo>
                  <a:pt x="21062" y="19094"/>
                  <a:pt x="21000" y="19125"/>
                  <a:pt x="20968" y="19062"/>
                </a:cubicBezTo>
                <a:cubicBezTo>
                  <a:pt x="21000" y="19062"/>
                  <a:pt x="21062" y="19062"/>
                  <a:pt x="21093" y="19125"/>
                </a:cubicBezTo>
                <a:close/>
                <a:moveTo>
                  <a:pt x="19343" y="19469"/>
                </a:moveTo>
                <a:cubicBezTo>
                  <a:pt x="19343" y="19469"/>
                  <a:pt x="19343" y="19469"/>
                  <a:pt x="19312" y="19437"/>
                </a:cubicBezTo>
                <a:cubicBezTo>
                  <a:pt x="19312" y="19437"/>
                  <a:pt x="19312" y="19437"/>
                  <a:pt x="19312" y="19437"/>
                </a:cubicBezTo>
                <a:cubicBezTo>
                  <a:pt x="19312" y="19437"/>
                  <a:pt x="19312" y="19437"/>
                  <a:pt x="19312" y="19437"/>
                </a:cubicBezTo>
                <a:cubicBezTo>
                  <a:pt x="19343" y="19437"/>
                  <a:pt x="19343" y="19437"/>
                  <a:pt x="19375" y="19437"/>
                </a:cubicBezTo>
                <a:cubicBezTo>
                  <a:pt x="19375" y="19437"/>
                  <a:pt x="19375" y="19437"/>
                  <a:pt x="19375" y="19437"/>
                </a:cubicBezTo>
                <a:cubicBezTo>
                  <a:pt x="19343" y="19437"/>
                  <a:pt x="19343" y="19437"/>
                  <a:pt x="19312" y="19437"/>
                </a:cubicBezTo>
                <a:cubicBezTo>
                  <a:pt x="19343" y="19469"/>
                  <a:pt x="19343" y="19469"/>
                  <a:pt x="19343" y="19469"/>
                </a:cubicBezTo>
                <a:close/>
                <a:moveTo>
                  <a:pt x="19375" y="19281"/>
                </a:moveTo>
                <a:cubicBezTo>
                  <a:pt x="19312" y="19281"/>
                  <a:pt x="19218" y="19250"/>
                  <a:pt x="19187" y="19219"/>
                </a:cubicBezTo>
                <a:cubicBezTo>
                  <a:pt x="19218" y="19156"/>
                  <a:pt x="19812" y="19219"/>
                  <a:pt x="19906" y="19281"/>
                </a:cubicBezTo>
                <a:cubicBezTo>
                  <a:pt x="19781" y="19250"/>
                  <a:pt x="19687" y="19250"/>
                  <a:pt x="19562" y="19250"/>
                </a:cubicBezTo>
                <a:cubicBezTo>
                  <a:pt x="19562" y="19250"/>
                  <a:pt x="19531" y="19250"/>
                  <a:pt x="19531" y="19250"/>
                </a:cubicBezTo>
                <a:cubicBezTo>
                  <a:pt x="19500" y="19281"/>
                  <a:pt x="19468" y="19250"/>
                  <a:pt x="19468" y="19281"/>
                </a:cubicBezTo>
                <a:cubicBezTo>
                  <a:pt x="19468" y="19344"/>
                  <a:pt x="19500" y="19281"/>
                  <a:pt x="19531" y="19312"/>
                </a:cubicBezTo>
                <a:cubicBezTo>
                  <a:pt x="19656" y="19312"/>
                  <a:pt x="19812" y="19312"/>
                  <a:pt x="19937" y="19344"/>
                </a:cubicBezTo>
                <a:cubicBezTo>
                  <a:pt x="19937" y="19375"/>
                  <a:pt x="19968" y="19344"/>
                  <a:pt x="19968" y="19375"/>
                </a:cubicBezTo>
                <a:cubicBezTo>
                  <a:pt x="19968" y="19406"/>
                  <a:pt x="19968" y="19406"/>
                  <a:pt x="19937" y="19406"/>
                </a:cubicBezTo>
                <a:cubicBezTo>
                  <a:pt x="19781" y="19344"/>
                  <a:pt x="19593" y="19375"/>
                  <a:pt x="19437" y="19375"/>
                </a:cubicBezTo>
                <a:cubicBezTo>
                  <a:pt x="19375" y="19344"/>
                  <a:pt x="19312" y="19344"/>
                  <a:pt x="19250" y="19281"/>
                </a:cubicBezTo>
                <a:cubicBezTo>
                  <a:pt x="19281" y="19281"/>
                  <a:pt x="19343" y="19281"/>
                  <a:pt x="19375" y="19312"/>
                </a:cubicBezTo>
                <a:cubicBezTo>
                  <a:pt x="19375" y="19312"/>
                  <a:pt x="19406" y="19312"/>
                  <a:pt x="19406" y="19281"/>
                </a:cubicBezTo>
                <a:cubicBezTo>
                  <a:pt x="19406" y="19281"/>
                  <a:pt x="19406" y="19281"/>
                  <a:pt x="19375" y="19281"/>
                </a:cubicBezTo>
                <a:close/>
                <a:moveTo>
                  <a:pt x="19843" y="18937"/>
                </a:moveTo>
                <a:cubicBezTo>
                  <a:pt x="19812" y="18937"/>
                  <a:pt x="19781" y="18906"/>
                  <a:pt x="19750" y="18875"/>
                </a:cubicBezTo>
                <a:cubicBezTo>
                  <a:pt x="19812" y="18875"/>
                  <a:pt x="19843" y="18906"/>
                  <a:pt x="19875" y="18906"/>
                </a:cubicBezTo>
                <a:cubicBezTo>
                  <a:pt x="19875" y="18906"/>
                  <a:pt x="19906" y="18969"/>
                  <a:pt x="19843" y="18937"/>
                </a:cubicBezTo>
                <a:close/>
                <a:moveTo>
                  <a:pt x="20531" y="19312"/>
                </a:moveTo>
                <a:cubicBezTo>
                  <a:pt x="20406" y="19281"/>
                  <a:pt x="20250" y="19344"/>
                  <a:pt x="20125" y="19219"/>
                </a:cubicBezTo>
                <a:cubicBezTo>
                  <a:pt x="20187" y="19219"/>
                  <a:pt x="20218" y="19219"/>
                  <a:pt x="20250" y="19219"/>
                </a:cubicBezTo>
                <a:cubicBezTo>
                  <a:pt x="20218" y="19187"/>
                  <a:pt x="20187" y="19187"/>
                  <a:pt x="20125" y="19187"/>
                </a:cubicBezTo>
                <a:cubicBezTo>
                  <a:pt x="20062" y="19156"/>
                  <a:pt x="20000" y="19156"/>
                  <a:pt x="19937" y="19156"/>
                </a:cubicBezTo>
                <a:cubicBezTo>
                  <a:pt x="19937" y="19156"/>
                  <a:pt x="19937" y="19156"/>
                  <a:pt x="19937" y="19125"/>
                </a:cubicBezTo>
                <a:cubicBezTo>
                  <a:pt x="19968" y="19125"/>
                  <a:pt x="20031" y="19156"/>
                  <a:pt x="20062" y="19094"/>
                </a:cubicBezTo>
                <a:cubicBezTo>
                  <a:pt x="20062" y="19094"/>
                  <a:pt x="20125" y="19094"/>
                  <a:pt x="20156" y="19125"/>
                </a:cubicBezTo>
                <a:cubicBezTo>
                  <a:pt x="20218" y="19125"/>
                  <a:pt x="20343" y="19125"/>
                  <a:pt x="20406" y="19187"/>
                </a:cubicBezTo>
                <a:cubicBezTo>
                  <a:pt x="20375" y="19250"/>
                  <a:pt x="20312" y="19187"/>
                  <a:pt x="20281" y="19219"/>
                </a:cubicBezTo>
                <a:cubicBezTo>
                  <a:pt x="20343" y="19281"/>
                  <a:pt x="20468" y="19219"/>
                  <a:pt x="20531" y="19312"/>
                </a:cubicBezTo>
                <a:close/>
                <a:moveTo>
                  <a:pt x="20562" y="19406"/>
                </a:moveTo>
                <a:cubicBezTo>
                  <a:pt x="20500" y="19406"/>
                  <a:pt x="20437" y="19406"/>
                  <a:pt x="20375" y="19406"/>
                </a:cubicBezTo>
                <a:cubicBezTo>
                  <a:pt x="20312" y="19406"/>
                  <a:pt x="20250" y="19406"/>
                  <a:pt x="20218" y="19344"/>
                </a:cubicBezTo>
                <a:cubicBezTo>
                  <a:pt x="20218" y="19344"/>
                  <a:pt x="20187" y="19312"/>
                  <a:pt x="20250" y="19312"/>
                </a:cubicBezTo>
                <a:cubicBezTo>
                  <a:pt x="20343" y="19375"/>
                  <a:pt x="20468" y="19344"/>
                  <a:pt x="20562" y="19375"/>
                </a:cubicBezTo>
                <a:cubicBezTo>
                  <a:pt x="20593" y="19375"/>
                  <a:pt x="20625" y="19375"/>
                  <a:pt x="20593" y="19406"/>
                </a:cubicBezTo>
                <a:cubicBezTo>
                  <a:pt x="20593" y="19437"/>
                  <a:pt x="20593" y="19406"/>
                  <a:pt x="20562" y="19406"/>
                </a:cubicBezTo>
                <a:close/>
                <a:moveTo>
                  <a:pt x="20656" y="19469"/>
                </a:moveTo>
                <a:cubicBezTo>
                  <a:pt x="20687" y="19469"/>
                  <a:pt x="20687" y="19500"/>
                  <a:pt x="20687" y="19531"/>
                </a:cubicBezTo>
                <a:cubicBezTo>
                  <a:pt x="20687" y="19531"/>
                  <a:pt x="20656" y="19531"/>
                  <a:pt x="20656" y="19500"/>
                </a:cubicBezTo>
                <a:cubicBezTo>
                  <a:pt x="20562" y="19469"/>
                  <a:pt x="20468" y="19531"/>
                  <a:pt x="20375" y="19500"/>
                </a:cubicBezTo>
                <a:cubicBezTo>
                  <a:pt x="20343" y="19500"/>
                  <a:pt x="20312" y="19500"/>
                  <a:pt x="20312" y="19437"/>
                </a:cubicBezTo>
                <a:cubicBezTo>
                  <a:pt x="20406" y="19437"/>
                  <a:pt x="20500" y="19469"/>
                  <a:pt x="20593" y="19469"/>
                </a:cubicBezTo>
                <a:cubicBezTo>
                  <a:pt x="20625" y="19469"/>
                  <a:pt x="20656" y="19469"/>
                  <a:pt x="20656" y="19469"/>
                </a:cubicBezTo>
                <a:close/>
                <a:moveTo>
                  <a:pt x="20187" y="19531"/>
                </a:moveTo>
                <a:cubicBezTo>
                  <a:pt x="20156" y="19531"/>
                  <a:pt x="20125" y="19531"/>
                  <a:pt x="20125" y="19500"/>
                </a:cubicBezTo>
                <a:cubicBezTo>
                  <a:pt x="20093" y="19500"/>
                  <a:pt x="20093" y="19500"/>
                  <a:pt x="20093" y="19500"/>
                </a:cubicBezTo>
                <a:cubicBezTo>
                  <a:pt x="20093" y="19500"/>
                  <a:pt x="20125" y="19500"/>
                  <a:pt x="20125" y="19500"/>
                </a:cubicBezTo>
                <a:cubicBezTo>
                  <a:pt x="20156" y="19500"/>
                  <a:pt x="20187" y="19500"/>
                  <a:pt x="20218" y="19500"/>
                </a:cubicBezTo>
                <a:cubicBezTo>
                  <a:pt x="20187" y="19500"/>
                  <a:pt x="20218" y="19531"/>
                  <a:pt x="20187" y="19531"/>
                </a:cubicBezTo>
                <a:close/>
                <a:moveTo>
                  <a:pt x="20062" y="19500"/>
                </a:moveTo>
                <a:cubicBezTo>
                  <a:pt x="19843" y="19437"/>
                  <a:pt x="19593" y="19500"/>
                  <a:pt x="19375" y="19437"/>
                </a:cubicBezTo>
                <a:cubicBezTo>
                  <a:pt x="19375" y="19437"/>
                  <a:pt x="19375" y="19437"/>
                  <a:pt x="19343" y="19406"/>
                </a:cubicBezTo>
                <a:cubicBezTo>
                  <a:pt x="19468" y="19406"/>
                  <a:pt x="19562" y="19406"/>
                  <a:pt x="19687" y="19437"/>
                </a:cubicBezTo>
                <a:cubicBezTo>
                  <a:pt x="19781" y="19437"/>
                  <a:pt x="19843" y="19437"/>
                  <a:pt x="19937" y="19437"/>
                </a:cubicBezTo>
                <a:cubicBezTo>
                  <a:pt x="20000" y="19437"/>
                  <a:pt x="20031" y="19437"/>
                  <a:pt x="20062" y="19500"/>
                </a:cubicBezTo>
                <a:close/>
                <a:moveTo>
                  <a:pt x="20031" y="19219"/>
                </a:moveTo>
                <a:cubicBezTo>
                  <a:pt x="20031" y="19219"/>
                  <a:pt x="20031" y="19187"/>
                  <a:pt x="20031" y="19187"/>
                </a:cubicBezTo>
                <a:cubicBezTo>
                  <a:pt x="20062" y="19187"/>
                  <a:pt x="20093" y="19219"/>
                  <a:pt x="20093" y="19250"/>
                </a:cubicBezTo>
                <a:cubicBezTo>
                  <a:pt x="20093" y="19250"/>
                  <a:pt x="20062" y="19250"/>
                  <a:pt x="20062" y="19250"/>
                </a:cubicBezTo>
                <a:cubicBezTo>
                  <a:pt x="20031" y="19250"/>
                  <a:pt x="20031" y="19250"/>
                  <a:pt x="20031" y="19219"/>
                </a:cubicBezTo>
                <a:close/>
                <a:moveTo>
                  <a:pt x="20062" y="19344"/>
                </a:moveTo>
                <a:cubicBezTo>
                  <a:pt x="20125" y="19281"/>
                  <a:pt x="20156" y="19344"/>
                  <a:pt x="20218" y="19344"/>
                </a:cubicBezTo>
                <a:cubicBezTo>
                  <a:pt x="20187" y="19406"/>
                  <a:pt x="20156" y="19375"/>
                  <a:pt x="20156" y="19375"/>
                </a:cubicBezTo>
                <a:cubicBezTo>
                  <a:pt x="20125" y="19375"/>
                  <a:pt x="20093" y="19344"/>
                  <a:pt x="20062" y="19344"/>
                </a:cubicBezTo>
                <a:close/>
                <a:moveTo>
                  <a:pt x="20156" y="19437"/>
                </a:moveTo>
                <a:cubicBezTo>
                  <a:pt x="20218" y="19406"/>
                  <a:pt x="20250" y="19406"/>
                  <a:pt x="20281" y="19469"/>
                </a:cubicBezTo>
                <a:cubicBezTo>
                  <a:pt x="20281" y="19500"/>
                  <a:pt x="20218" y="19469"/>
                  <a:pt x="20218" y="19500"/>
                </a:cubicBezTo>
                <a:cubicBezTo>
                  <a:pt x="20187" y="19469"/>
                  <a:pt x="20187" y="19469"/>
                  <a:pt x="20156" y="19437"/>
                </a:cubicBezTo>
                <a:close/>
                <a:moveTo>
                  <a:pt x="19968" y="18969"/>
                </a:moveTo>
                <a:cubicBezTo>
                  <a:pt x="20093" y="19031"/>
                  <a:pt x="20218" y="19000"/>
                  <a:pt x="20343" y="19062"/>
                </a:cubicBezTo>
                <a:cubicBezTo>
                  <a:pt x="20000" y="19031"/>
                  <a:pt x="20000" y="19031"/>
                  <a:pt x="19968" y="18969"/>
                </a:cubicBezTo>
                <a:close/>
                <a:moveTo>
                  <a:pt x="19968" y="19094"/>
                </a:moveTo>
                <a:cubicBezTo>
                  <a:pt x="19937" y="19062"/>
                  <a:pt x="19875" y="19031"/>
                  <a:pt x="19843" y="19000"/>
                </a:cubicBezTo>
                <a:cubicBezTo>
                  <a:pt x="19875" y="19000"/>
                  <a:pt x="19937" y="19031"/>
                  <a:pt x="19968" y="19094"/>
                </a:cubicBezTo>
                <a:close/>
                <a:moveTo>
                  <a:pt x="19875" y="19125"/>
                </a:moveTo>
                <a:cubicBezTo>
                  <a:pt x="19812" y="19125"/>
                  <a:pt x="19781" y="19094"/>
                  <a:pt x="19781" y="19062"/>
                </a:cubicBezTo>
                <a:cubicBezTo>
                  <a:pt x="19781" y="19062"/>
                  <a:pt x="19781" y="19062"/>
                  <a:pt x="19781" y="19062"/>
                </a:cubicBezTo>
                <a:cubicBezTo>
                  <a:pt x="19812" y="19062"/>
                  <a:pt x="19843" y="19062"/>
                  <a:pt x="19875" y="19094"/>
                </a:cubicBezTo>
                <a:cubicBezTo>
                  <a:pt x="19875" y="19094"/>
                  <a:pt x="19875" y="19125"/>
                  <a:pt x="19875" y="19125"/>
                </a:cubicBezTo>
                <a:close/>
                <a:moveTo>
                  <a:pt x="19750" y="19125"/>
                </a:moveTo>
                <a:cubicBezTo>
                  <a:pt x="19781" y="19125"/>
                  <a:pt x="19812" y="19156"/>
                  <a:pt x="19812" y="19187"/>
                </a:cubicBezTo>
                <a:cubicBezTo>
                  <a:pt x="19812" y="19187"/>
                  <a:pt x="19812" y="19187"/>
                  <a:pt x="19812" y="19187"/>
                </a:cubicBezTo>
                <a:cubicBezTo>
                  <a:pt x="19812" y="19187"/>
                  <a:pt x="19812" y="19187"/>
                  <a:pt x="19781" y="19187"/>
                </a:cubicBezTo>
                <a:cubicBezTo>
                  <a:pt x="19812" y="19187"/>
                  <a:pt x="19812" y="19187"/>
                  <a:pt x="19812" y="19187"/>
                </a:cubicBezTo>
                <a:cubicBezTo>
                  <a:pt x="19812" y="19187"/>
                  <a:pt x="19781" y="19187"/>
                  <a:pt x="19781" y="19187"/>
                </a:cubicBezTo>
                <a:cubicBezTo>
                  <a:pt x="19625" y="19156"/>
                  <a:pt x="19468" y="19125"/>
                  <a:pt x="19312" y="19125"/>
                </a:cubicBezTo>
                <a:cubicBezTo>
                  <a:pt x="19218" y="19125"/>
                  <a:pt x="19156" y="19125"/>
                  <a:pt x="19062" y="19125"/>
                </a:cubicBezTo>
                <a:cubicBezTo>
                  <a:pt x="19031" y="19094"/>
                  <a:pt x="19031" y="19094"/>
                  <a:pt x="19031" y="19062"/>
                </a:cubicBezTo>
                <a:cubicBezTo>
                  <a:pt x="19031" y="19062"/>
                  <a:pt x="19062" y="19062"/>
                  <a:pt x="19062" y="19062"/>
                </a:cubicBezTo>
                <a:cubicBezTo>
                  <a:pt x="19250" y="19094"/>
                  <a:pt x="19468" y="19062"/>
                  <a:pt x="19656" y="19125"/>
                </a:cubicBezTo>
                <a:cubicBezTo>
                  <a:pt x="19687" y="19125"/>
                  <a:pt x="19718" y="19125"/>
                  <a:pt x="19750" y="19125"/>
                </a:cubicBezTo>
                <a:close/>
                <a:moveTo>
                  <a:pt x="19437" y="19500"/>
                </a:moveTo>
                <a:cubicBezTo>
                  <a:pt x="19437" y="19500"/>
                  <a:pt x="19468" y="19531"/>
                  <a:pt x="19500" y="19531"/>
                </a:cubicBezTo>
                <a:cubicBezTo>
                  <a:pt x="19500" y="19500"/>
                  <a:pt x="19531" y="19500"/>
                  <a:pt x="19562" y="19531"/>
                </a:cubicBezTo>
                <a:cubicBezTo>
                  <a:pt x="19562" y="19531"/>
                  <a:pt x="19593" y="19531"/>
                  <a:pt x="19625" y="19531"/>
                </a:cubicBezTo>
                <a:cubicBezTo>
                  <a:pt x="19625" y="19500"/>
                  <a:pt x="19625" y="19500"/>
                  <a:pt x="19656" y="19500"/>
                </a:cubicBezTo>
                <a:cubicBezTo>
                  <a:pt x="19656" y="19531"/>
                  <a:pt x="19687" y="19531"/>
                  <a:pt x="19718" y="19531"/>
                </a:cubicBezTo>
                <a:cubicBezTo>
                  <a:pt x="19750" y="19531"/>
                  <a:pt x="19750" y="19531"/>
                  <a:pt x="19781" y="19500"/>
                </a:cubicBezTo>
                <a:cubicBezTo>
                  <a:pt x="19781" y="19500"/>
                  <a:pt x="19781" y="19531"/>
                  <a:pt x="19781" y="19531"/>
                </a:cubicBezTo>
                <a:cubicBezTo>
                  <a:pt x="19781" y="19500"/>
                  <a:pt x="19781" y="19500"/>
                  <a:pt x="19781" y="19500"/>
                </a:cubicBezTo>
                <a:cubicBezTo>
                  <a:pt x="19781" y="19531"/>
                  <a:pt x="19812" y="19531"/>
                  <a:pt x="19812" y="19531"/>
                </a:cubicBezTo>
                <a:cubicBezTo>
                  <a:pt x="19812" y="19531"/>
                  <a:pt x="19843" y="19531"/>
                  <a:pt x="19843" y="19531"/>
                </a:cubicBezTo>
                <a:cubicBezTo>
                  <a:pt x="19843" y="19531"/>
                  <a:pt x="19875" y="19531"/>
                  <a:pt x="19875" y="19531"/>
                </a:cubicBezTo>
                <a:cubicBezTo>
                  <a:pt x="19875" y="19531"/>
                  <a:pt x="19875" y="19531"/>
                  <a:pt x="19875" y="19531"/>
                </a:cubicBezTo>
                <a:cubicBezTo>
                  <a:pt x="19875" y="19531"/>
                  <a:pt x="19875" y="19531"/>
                  <a:pt x="19906" y="19531"/>
                </a:cubicBezTo>
                <a:cubicBezTo>
                  <a:pt x="19968" y="19531"/>
                  <a:pt x="20031" y="19531"/>
                  <a:pt x="20093" y="19562"/>
                </a:cubicBezTo>
                <a:cubicBezTo>
                  <a:pt x="20093" y="19562"/>
                  <a:pt x="20125" y="19562"/>
                  <a:pt x="20125" y="19594"/>
                </a:cubicBezTo>
                <a:cubicBezTo>
                  <a:pt x="20093" y="19594"/>
                  <a:pt x="20093" y="19594"/>
                  <a:pt x="20062" y="19594"/>
                </a:cubicBezTo>
                <a:cubicBezTo>
                  <a:pt x="19937" y="19594"/>
                  <a:pt x="19781" y="19562"/>
                  <a:pt x="19656" y="19594"/>
                </a:cubicBezTo>
                <a:cubicBezTo>
                  <a:pt x="19593" y="19594"/>
                  <a:pt x="19531" y="19562"/>
                  <a:pt x="19500" y="19531"/>
                </a:cubicBezTo>
                <a:cubicBezTo>
                  <a:pt x="19468" y="19531"/>
                  <a:pt x="19437" y="19500"/>
                  <a:pt x="19437" y="19500"/>
                </a:cubicBezTo>
                <a:cubicBezTo>
                  <a:pt x="19406" y="19500"/>
                  <a:pt x="19375" y="19500"/>
                  <a:pt x="19375" y="19500"/>
                </a:cubicBezTo>
                <a:cubicBezTo>
                  <a:pt x="19375" y="19500"/>
                  <a:pt x="19406" y="19500"/>
                  <a:pt x="19437" y="19500"/>
                </a:cubicBezTo>
                <a:close/>
                <a:moveTo>
                  <a:pt x="20218" y="19687"/>
                </a:moveTo>
                <a:cubicBezTo>
                  <a:pt x="20000" y="19656"/>
                  <a:pt x="19750" y="19719"/>
                  <a:pt x="19562" y="19625"/>
                </a:cubicBezTo>
                <a:cubicBezTo>
                  <a:pt x="19781" y="19656"/>
                  <a:pt x="20000" y="19625"/>
                  <a:pt x="20218" y="19687"/>
                </a:cubicBezTo>
                <a:close/>
                <a:moveTo>
                  <a:pt x="19656" y="19719"/>
                </a:moveTo>
                <a:cubicBezTo>
                  <a:pt x="19812" y="19750"/>
                  <a:pt x="19968" y="19719"/>
                  <a:pt x="20093" y="19750"/>
                </a:cubicBezTo>
                <a:cubicBezTo>
                  <a:pt x="20156" y="19750"/>
                  <a:pt x="20218" y="19750"/>
                  <a:pt x="20281" y="19812"/>
                </a:cubicBezTo>
                <a:cubicBezTo>
                  <a:pt x="20093" y="19781"/>
                  <a:pt x="19906" y="19844"/>
                  <a:pt x="19718" y="19781"/>
                </a:cubicBezTo>
                <a:cubicBezTo>
                  <a:pt x="19687" y="19781"/>
                  <a:pt x="19656" y="19781"/>
                  <a:pt x="19656" y="19750"/>
                </a:cubicBezTo>
                <a:cubicBezTo>
                  <a:pt x="19656" y="19750"/>
                  <a:pt x="19656" y="19750"/>
                  <a:pt x="19656" y="19719"/>
                </a:cubicBezTo>
                <a:cubicBezTo>
                  <a:pt x="19656" y="19719"/>
                  <a:pt x="19656" y="19719"/>
                  <a:pt x="19656" y="19719"/>
                </a:cubicBezTo>
                <a:close/>
                <a:moveTo>
                  <a:pt x="20187" y="19625"/>
                </a:moveTo>
                <a:cubicBezTo>
                  <a:pt x="20187" y="19594"/>
                  <a:pt x="20187" y="19594"/>
                  <a:pt x="20187" y="19594"/>
                </a:cubicBezTo>
                <a:cubicBezTo>
                  <a:pt x="20218" y="19594"/>
                  <a:pt x="20250" y="19594"/>
                  <a:pt x="20281" y="19625"/>
                </a:cubicBezTo>
                <a:cubicBezTo>
                  <a:pt x="20250" y="19625"/>
                  <a:pt x="20218" y="19656"/>
                  <a:pt x="20187" y="19625"/>
                </a:cubicBezTo>
                <a:close/>
                <a:moveTo>
                  <a:pt x="20250" y="19531"/>
                </a:moveTo>
                <a:cubicBezTo>
                  <a:pt x="20281" y="19562"/>
                  <a:pt x="20343" y="19531"/>
                  <a:pt x="20343" y="19562"/>
                </a:cubicBezTo>
                <a:cubicBezTo>
                  <a:pt x="20343" y="19562"/>
                  <a:pt x="20343" y="19594"/>
                  <a:pt x="20343" y="19594"/>
                </a:cubicBezTo>
                <a:cubicBezTo>
                  <a:pt x="20312" y="19594"/>
                  <a:pt x="20281" y="19562"/>
                  <a:pt x="20250" y="19531"/>
                </a:cubicBezTo>
                <a:close/>
                <a:moveTo>
                  <a:pt x="20343" y="19625"/>
                </a:moveTo>
                <a:cubicBezTo>
                  <a:pt x="20375" y="19625"/>
                  <a:pt x="20406" y="19625"/>
                  <a:pt x="20406" y="19687"/>
                </a:cubicBezTo>
                <a:cubicBezTo>
                  <a:pt x="20437" y="19687"/>
                  <a:pt x="20406" y="19687"/>
                  <a:pt x="20406" y="19687"/>
                </a:cubicBezTo>
                <a:cubicBezTo>
                  <a:pt x="20375" y="19687"/>
                  <a:pt x="20343" y="19687"/>
                  <a:pt x="20312" y="19656"/>
                </a:cubicBezTo>
                <a:cubicBezTo>
                  <a:pt x="20312" y="19656"/>
                  <a:pt x="20343" y="19625"/>
                  <a:pt x="20343" y="19625"/>
                </a:cubicBezTo>
                <a:close/>
                <a:moveTo>
                  <a:pt x="20343" y="19562"/>
                </a:moveTo>
                <a:cubicBezTo>
                  <a:pt x="20468" y="19531"/>
                  <a:pt x="20750" y="19594"/>
                  <a:pt x="20781" y="19656"/>
                </a:cubicBezTo>
                <a:cubicBezTo>
                  <a:pt x="20656" y="19594"/>
                  <a:pt x="20500" y="19656"/>
                  <a:pt x="20343" y="19562"/>
                </a:cubicBezTo>
                <a:close/>
                <a:moveTo>
                  <a:pt x="20812" y="19687"/>
                </a:moveTo>
                <a:cubicBezTo>
                  <a:pt x="20812" y="19687"/>
                  <a:pt x="20812" y="19687"/>
                  <a:pt x="20843" y="19719"/>
                </a:cubicBezTo>
                <a:cubicBezTo>
                  <a:pt x="20843" y="19719"/>
                  <a:pt x="20843" y="19719"/>
                  <a:pt x="20812" y="19719"/>
                </a:cubicBezTo>
                <a:cubicBezTo>
                  <a:pt x="20687" y="19719"/>
                  <a:pt x="20562" y="19750"/>
                  <a:pt x="20468" y="19656"/>
                </a:cubicBezTo>
                <a:cubicBezTo>
                  <a:pt x="20593" y="19656"/>
                  <a:pt x="20687" y="19687"/>
                  <a:pt x="20812" y="19687"/>
                </a:cubicBezTo>
                <a:close/>
                <a:moveTo>
                  <a:pt x="20812" y="19594"/>
                </a:moveTo>
                <a:cubicBezTo>
                  <a:pt x="20812" y="19594"/>
                  <a:pt x="20843" y="19594"/>
                  <a:pt x="20843" y="19594"/>
                </a:cubicBezTo>
                <a:cubicBezTo>
                  <a:pt x="20875" y="19594"/>
                  <a:pt x="20937" y="19594"/>
                  <a:pt x="20968" y="19625"/>
                </a:cubicBezTo>
                <a:cubicBezTo>
                  <a:pt x="20906" y="19625"/>
                  <a:pt x="20875" y="19625"/>
                  <a:pt x="20843" y="19625"/>
                </a:cubicBezTo>
                <a:cubicBezTo>
                  <a:pt x="20812" y="19625"/>
                  <a:pt x="20812" y="19625"/>
                  <a:pt x="20812" y="19594"/>
                </a:cubicBezTo>
                <a:close/>
                <a:moveTo>
                  <a:pt x="20906" y="19687"/>
                </a:moveTo>
                <a:cubicBezTo>
                  <a:pt x="20937" y="19687"/>
                  <a:pt x="21000" y="19687"/>
                  <a:pt x="21031" y="19719"/>
                </a:cubicBezTo>
                <a:cubicBezTo>
                  <a:pt x="21000" y="19750"/>
                  <a:pt x="20937" y="19750"/>
                  <a:pt x="20906" y="19719"/>
                </a:cubicBezTo>
                <a:cubicBezTo>
                  <a:pt x="20875" y="19719"/>
                  <a:pt x="20875" y="19719"/>
                  <a:pt x="20875" y="19687"/>
                </a:cubicBezTo>
                <a:cubicBezTo>
                  <a:pt x="20875" y="19687"/>
                  <a:pt x="20906" y="19687"/>
                  <a:pt x="20906" y="19687"/>
                </a:cubicBezTo>
                <a:close/>
                <a:moveTo>
                  <a:pt x="20906" y="19500"/>
                </a:moveTo>
                <a:cubicBezTo>
                  <a:pt x="20906" y="19500"/>
                  <a:pt x="20906" y="19500"/>
                  <a:pt x="20906" y="19500"/>
                </a:cubicBezTo>
                <a:cubicBezTo>
                  <a:pt x="20968" y="19500"/>
                  <a:pt x="21000" y="19469"/>
                  <a:pt x="21062" y="19531"/>
                </a:cubicBezTo>
                <a:cubicBezTo>
                  <a:pt x="21000" y="19531"/>
                  <a:pt x="20937" y="19562"/>
                  <a:pt x="20906" y="19500"/>
                </a:cubicBezTo>
                <a:close/>
                <a:moveTo>
                  <a:pt x="20906" y="19125"/>
                </a:moveTo>
                <a:cubicBezTo>
                  <a:pt x="20937" y="19125"/>
                  <a:pt x="20968" y="19125"/>
                  <a:pt x="21000" y="19156"/>
                </a:cubicBezTo>
                <a:cubicBezTo>
                  <a:pt x="21000" y="19156"/>
                  <a:pt x="21000" y="19156"/>
                  <a:pt x="20968" y="19156"/>
                </a:cubicBezTo>
                <a:cubicBezTo>
                  <a:pt x="20968" y="19156"/>
                  <a:pt x="20906" y="19187"/>
                  <a:pt x="20906" y="19156"/>
                </a:cubicBezTo>
                <a:cubicBezTo>
                  <a:pt x="20906" y="19125"/>
                  <a:pt x="20906" y="19125"/>
                  <a:pt x="20906" y="19125"/>
                </a:cubicBezTo>
                <a:close/>
                <a:moveTo>
                  <a:pt x="20843" y="19219"/>
                </a:moveTo>
                <a:cubicBezTo>
                  <a:pt x="20875" y="19219"/>
                  <a:pt x="20937" y="19219"/>
                  <a:pt x="20968" y="19250"/>
                </a:cubicBezTo>
                <a:cubicBezTo>
                  <a:pt x="20937" y="19250"/>
                  <a:pt x="20937" y="19281"/>
                  <a:pt x="20937" y="19250"/>
                </a:cubicBezTo>
                <a:cubicBezTo>
                  <a:pt x="20906" y="19250"/>
                  <a:pt x="20875" y="19281"/>
                  <a:pt x="20843" y="19250"/>
                </a:cubicBezTo>
                <a:cubicBezTo>
                  <a:pt x="20843" y="19250"/>
                  <a:pt x="20843" y="19219"/>
                  <a:pt x="20843" y="19219"/>
                </a:cubicBezTo>
                <a:close/>
                <a:moveTo>
                  <a:pt x="20968" y="19437"/>
                </a:moveTo>
                <a:cubicBezTo>
                  <a:pt x="20968" y="19437"/>
                  <a:pt x="20968" y="19437"/>
                  <a:pt x="20968" y="19437"/>
                </a:cubicBezTo>
                <a:cubicBezTo>
                  <a:pt x="20906" y="19437"/>
                  <a:pt x="20875" y="19469"/>
                  <a:pt x="20812" y="19437"/>
                </a:cubicBezTo>
                <a:cubicBezTo>
                  <a:pt x="20812" y="19406"/>
                  <a:pt x="20781" y="19437"/>
                  <a:pt x="20750" y="19437"/>
                </a:cubicBezTo>
                <a:cubicBezTo>
                  <a:pt x="20718" y="19437"/>
                  <a:pt x="20687" y="19437"/>
                  <a:pt x="20656" y="19406"/>
                </a:cubicBezTo>
                <a:cubicBezTo>
                  <a:pt x="20625" y="19406"/>
                  <a:pt x="20656" y="19375"/>
                  <a:pt x="20656" y="19375"/>
                </a:cubicBezTo>
                <a:cubicBezTo>
                  <a:pt x="20750" y="19406"/>
                  <a:pt x="20875" y="19375"/>
                  <a:pt x="20968" y="19437"/>
                </a:cubicBezTo>
                <a:close/>
                <a:moveTo>
                  <a:pt x="20656" y="19312"/>
                </a:moveTo>
                <a:cubicBezTo>
                  <a:pt x="20625" y="19312"/>
                  <a:pt x="20593" y="19312"/>
                  <a:pt x="20562" y="19281"/>
                </a:cubicBezTo>
                <a:cubicBezTo>
                  <a:pt x="20562" y="19281"/>
                  <a:pt x="20562" y="19281"/>
                  <a:pt x="20562" y="19281"/>
                </a:cubicBezTo>
                <a:cubicBezTo>
                  <a:pt x="20593" y="19250"/>
                  <a:pt x="20656" y="19281"/>
                  <a:pt x="20687" y="19312"/>
                </a:cubicBezTo>
                <a:cubicBezTo>
                  <a:pt x="20687" y="19312"/>
                  <a:pt x="20656" y="19312"/>
                  <a:pt x="20656" y="19312"/>
                </a:cubicBezTo>
                <a:close/>
                <a:moveTo>
                  <a:pt x="20562" y="19219"/>
                </a:moveTo>
                <a:cubicBezTo>
                  <a:pt x="20562" y="19219"/>
                  <a:pt x="20500" y="19250"/>
                  <a:pt x="20500" y="19187"/>
                </a:cubicBezTo>
                <a:cubicBezTo>
                  <a:pt x="20500" y="19187"/>
                  <a:pt x="20500" y="19187"/>
                  <a:pt x="20500" y="19187"/>
                </a:cubicBezTo>
                <a:cubicBezTo>
                  <a:pt x="20531" y="19187"/>
                  <a:pt x="20593" y="19156"/>
                  <a:pt x="20593" y="19219"/>
                </a:cubicBezTo>
                <a:cubicBezTo>
                  <a:pt x="20593" y="19219"/>
                  <a:pt x="20593" y="19219"/>
                  <a:pt x="20562" y="19219"/>
                </a:cubicBezTo>
                <a:close/>
                <a:moveTo>
                  <a:pt x="20500" y="18719"/>
                </a:moveTo>
                <a:cubicBezTo>
                  <a:pt x="20531" y="18719"/>
                  <a:pt x="20562" y="18687"/>
                  <a:pt x="20593" y="18750"/>
                </a:cubicBezTo>
                <a:cubicBezTo>
                  <a:pt x="20562" y="18750"/>
                  <a:pt x="20531" y="18750"/>
                  <a:pt x="20500" y="18719"/>
                </a:cubicBezTo>
                <a:cubicBezTo>
                  <a:pt x="20500" y="18719"/>
                  <a:pt x="20500" y="18719"/>
                  <a:pt x="20500" y="18719"/>
                </a:cubicBezTo>
                <a:close/>
                <a:moveTo>
                  <a:pt x="20500" y="19094"/>
                </a:moveTo>
                <a:cubicBezTo>
                  <a:pt x="20468" y="19125"/>
                  <a:pt x="20437" y="19094"/>
                  <a:pt x="20406" y="19062"/>
                </a:cubicBezTo>
                <a:cubicBezTo>
                  <a:pt x="20437" y="19031"/>
                  <a:pt x="20468" y="19062"/>
                  <a:pt x="20500" y="19094"/>
                </a:cubicBezTo>
                <a:close/>
                <a:moveTo>
                  <a:pt x="20343" y="18937"/>
                </a:moveTo>
                <a:cubicBezTo>
                  <a:pt x="20343" y="18969"/>
                  <a:pt x="20406" y="18937"/>
                  <a:pt x="20406" y="19000"/>
                </a:cubicBezTo>
                <a:cubicBezTo>
                  <a:pt x="20375" y="19000"/>
                  <a:pt x="20343" y="19000"/>
                  <a:pt x="20312" y="19000"/>
                </a:cubicBezTo>
                <a:cubicBezTo>
                  <a:pt x="20312" y="18969"/>
                  <a:pt x="20281" y="18969"/>
                  <a:pt x="20312" y="18969"/>
                </a:cubicBezTo>
                <a:cubicBezTo>
                  <a:pt x="20312" y="18937"/>
                  <a:pt x="20312" y="18937"/>
                  <a:pt x="20343" y="18937"/>
                </a:cubicBezTo>
                <a:close/>
                <a:moveTo>
                  <a:pt x="20312" y="18875"/>
                </a:moveTo>
                <a:cubicBezTo>
                  <a:pt x="20281" y="18875"/>
                  <a:pt x="20218" y="18906"/>
                  <a:pt x="20187" y="18844"/>
                </a:cubicBezTo>
                <a:cubicBezTo>
                  <a:pt x="20250" y="18844"/>
                  <a:pt x="20281" y="18812"/>
                  <a:pt x="20312" y="18875"/>
                </a:cubicBezTo>
                <a:close/>
                <a:moveTo>
                  <a:pt x="20218" y="18937"/>
                </a:moveTo>
                <a:cubicBezTo>
                  <a:pt x="20250" y="18937"/>
                  <a:pt x="20250" y="18937"/>
                  <a:pt x="20250" y="18969"/>
                </a:cubicBezTo>
                <a:cubicBezTo>
                  <a:pt x="20250" y="19000"/>
                  <a:pt x="20218" y="18969"/>
                  <a:pt x="20218" y="18969"/>
                </a:cubicBezTo>
                <a:cubicBezTo>
                  <a:pt x="20187" y="18969"/>
                  <a:pt x="20125" y="18969"/>
                  <a:pt x="20093" y="18937"/>
                </a:cubicBezTo>
                <a:cubicBezTo>
                  <a:pt x="20125" y="18937"/>
                  <a:pt x="20187" y="18937"/>
                  <a:pt x="20218" y="18937"/>
                </a:cubicBezTo>
                <a:close/>
                <a:moveTo>
                  <a:pt x="20125" y="18844"/>
                </a:moveTo>
                <a:cubicBezTo>
                  <a:pt x="20125" y="18844"/>
                  <a:pt x="20125" y="18844"/>
                  <a:pt x="20093" y="18844"/>
                </a:cubicBezTo>
                <a:cubicBezTo>
                  <a:pt x="20062" y="18844"/>
                  <a:pt x="20031" y="18844"/>
                  <a:pt x="20031" y="18812"/>
                </a:cubicBezTo>
                <a:cubicBezTo>
                  <a:pt x="20031" y="18812"/>
                  <a:pt x="20031" y="18812"/>
                  <a:pt x="20031" y="18812"/>
                </a:cubicBezTo>
                <a:cubicBezTo>
                  <a:pt x="20062" y="18781"/>
                  <a:pt x="20093" y="18812"/>
                  <a:pt x="20125" y="18812"/>
                </a:cubicBezTo>
                <a:cubicBezTo>
                  <a:pt x="20125" y="18844"/>
                  <a:pt x="20125" y="18844"/>
                  <a:pt x="20156" y="18844"/>
                </a:cubicBezTo>
                <a:cubicBezTo>
                  <a:pt x="20125" y="18844"/>
                  <a:pt x="20125" y="18844"/>
                  <a:pt x="20125" y="18844"/>
                </a:cubicBezTo>
                <a:close/>
                <a:moveTo>
                  <a:pt x="20031" y="18469"/>
                </a:moveTo>
                <a:cubicBezTo>
                  <a:pt x="20062" y="18469"/>
                  <a:pt x="20093" y="18437"/>
                  <a:pt x="20125" y="18500"/>
                </a:cubicBezTo>
                <a:cubicBezTo>
                  <a:pt x="20125" y="18500"/>
                  <a:pt x="20093" y="18500"/>
                  <a:pt x="20093" y="18500"/>
                </a:cubicBezTo>
                <a:cubicBezTo>
                  <a:pt x="20062" y="18500"/>
                  <a:pt x="20062" y="18500"/>
                  <a:pt x="20031" y="18500"/>
                </a:cubicBezTo>
                <a:cubicBezTo>
                  <a:pt x="20031" y="18469"/>
                  <a:pt x="20000" y="18437"/>
                  <a:pt x="20031" y="18469"/>
                </a:cubicBezTo>
                <a:close/>
                <a:moveTo>
                  <a:pt x="20031" y="18750"/>
                </a:moveTo>
                <a:cubicBezTo>
                  <a:pt x="20031" y="18750"/>
                  <a:pt x="20031" y="18750"/>
                  <a:pt x="20031" y="18750"/>
                </a:cubicBezTo>
                <a:cubicBezTo>
                  <a:pt x="20031" y="18750"/>
                  <a:pt x="20031" y="18750"/>
                  <a:pt x="20031" y="18750"/>
                </a:cubicBezTo>
                <a:cubicBezTo>
                  <a:pt x="20031" y="18750"/>
                  <a:pt x="20031" y="18750"/>
                  <a:pt x="20031" y="18750"/>
                </a:cubicBezTo>
                <a:cubicBezTo>
                  <a:pt x="20000" y="18750"/>
                  <a:pt x="19937" y="18750"/>
                  <a:pt x="19937" y="18719"/>
                </a:cubicBezTo>
                <a:cubicBezTo>
                  <a:pt x="19937" y="18719"/>
                  <a:pt x="19937" y="18687"/>
                  <a:pt x="19937" y="18687"/>
                </a:cubicBezTo>
                <a:cubicBezTo>
                  <a:pt x="19968" y="18687"/>
                  <a:pt x="20000" y="18687"/>
                  <a:pt x="20031" y="18750"/>
                </a:cubicBezTo>
                <a:close/>
                <a:moveTo>
                  <a:pt x="19937" y="18500"/>
                </a:moveTo>
                <a:cubicBezTo>
                  <a:pt x="19937" y="18531"/>
                  <a:pt x="19937" y="18531"/>
                  <a:pt x="19937" y="18531"/>
                </a:cubicBezTo>
                <a:cubicBezTo>
                  <a:pt x="19937" y="18531"/>
                  <a:pt x="19937" y="18531"/>
                  <a:pt x="19937" y="18500"/>
                </a:cubicBezTo>
                <a:cubicBezTo>
                  <a:pt x="19937" y="18531"/>
                  <a:pt x="19937" y="18531"/>
                  <a:pt x="19937" y="18531"/>
                </a:cubicBezTo>
                <a:cubicBezTo>
                  <a:pt x="19937" y="18531"/>
                  <a:pt x="19937" y="18531"/>
                  <a:pt x="19937" y="18500"/>
                </a:cubicBezTo>
                <a:cubicBezTo>
                  <a:pt x="19937" y="18500"/>
                  <a:pt x="19937" y="18500"/>
                  <a:pt x="19937" y="18500"/>
                </a:cubicBezTo>
                <a:close/>
                <a:moveTo>
                  <a:pt x="19937" y="18500"/>
                </a:moveTo>
                <a:cubicBezTo>
                  <a:pt x="19937" y="18500"/>
                  <a:pt x="19937" y="18500"/>
                  <a:pt x="19937" y="18500"/>
                </a:cubicBezTo>
                <a:cubicBezTo>
                  <a:pt x="19937" y="18500"/>
                  <a:pt x="19937" y="18500"/>
                  <a:pt x="19937" y="18500"/>
                </a:cubicBezTo>
                <a:cubicBezTo>
                  <a:pt x="19937" y="18500"/>
                  <a:pt x="19937" y="18500"/>
                  <a:pt x="19937" y="18500"/>
                </a:cubicBezTo>
                <a:close/>
                <a:moveTo>
                  <a:pt x="19937" y="18781"/>
                </a:moveTo>
                <a:cubicBezTo>
                  <a:pt x="19968" y="18781"/>
                  <a:pt x="19968" y="18812"/>
                  <a:pt x="20000" y="18844"/>
                </a:cubicBezTo>
                <a:cubicBezTo>
                  <a:pt x="20000" y="18875"/>
                  <a:pt x="20000" y="18906"/>
                  <a:pt x="20031" y="18906"/>
                </a:cubicBezTo>
                <a:cubicBezTo>
                  <a:pt x="20062" y="18906"/>
                  <a:pt x="20062" y="18906"/>
                  <a:pt x="20062" y="18937"/>
                </a:cubicBezTo>
                <a:cubicBezTo>
                  <a:pt x="20062" y="18937"/>
                  <a:pt x="20031" y="18937"/>
                  <a:pt x="20031" y="18937"/>
                </a:cubicBezTo>
                <a:cubicBezTo>
                  <a:pt x="19968" y="18937"/>
                  <a:pt x="19937" y="18937"/>
                  <a:pt x="19875" y="18906"/>
                </a:cubicBezTo>
                <a:cubicBezTo>
                  <a:pt x="19875" y="18875"/>
                  <a:pt x="19906" y="18875"/>
                  <a:pt x="19906" y="18875"/>
                </a:cubicBezTo>
                <a:cubicBezTo>
                  <a:pt x="19937" y="18875"/>
                  <a:pt x="19968" y="18875"/>
                  <a:pt x="19968" y="18844"/>
                </a:cubicBezTo>
                <a:cubicBezTo>
                  <a:pt x="19906" y="18812"/>
                  <a:pt x="19843" y="18812"/>
                  <a:pt x="19812" y="18750"/>
                </a:cubicBezTo>
                <a:cubicBezTo>
                  <a:pt x="19843" y="18750"/>
                  <a:pt x="19906" y="18781"/>
                  <a:pt x="19937" y="18781"/>
                </a:cubicBezTo>
                <a:close/>
                <a:moveTo>
                  <a:pt x="19906" y="18531"/>
                </a:moveTo>
                <a:cubicBezTo>
                  <a:pt x="19906" y="18562"/>
                  <a:pt x="19875" y="18562"/>
                  <a:pt x="19875" y="18562"/>
                </a:cubicBezTo>
                <a:cubicBezTo>
                  <a:pt x="19875" y="18562"/>
                  <a:pt x="19906" y="18562"/>
                  <a:pt x="19906" y="18531"/>
                </a:cubicBezTo>
                <a:close/>
                <a:moveTo>
                  <a:pt x="19875" y="18687"/>
                </a:moveTo>
                <a:cubicBezTo>
                  <a:pt x="19875" y="18687"/>
                  <a:pt x="19875" y="18719"/>
                  <a:pt x="19875" y="18719"/>
                </a:cubicBezTo>
                <a:cubicBezTo>
                  <a:pt x="19875" y="18719"/>
                  <a:pt x="19875" y="18719"/>
                  <a:pt x="19843" y="18719"/>
                </a:cubicBezTo>
                <a:cubicBezTo>
                  <a:pt x="19812" y="18719"/>
                  <a:pt x="19781" y="18719"/>
                  <a:pt x="19750" y="18656"/>
                </a:cubicBezTo>
                <a:cubicBezTo>
                  <a:pt x="19781" y="18656"/>
                  <a:pt x="19843" y="18656"/>
                  <a:pt x="19875" y="18687"/>
                </a:cubicBezTo>
                <a:close/>
                <a:moveTo>
                  <a:pt x="19750" y="19062"/>
                </a:moveTo>
                <a:cubicBezTo>
                  <a:pt x="19656" y="19062"/>
                  <a:pt x="19562" y="19062"/>
                  <a:pt x="19468" y="19031"/>
                </a:cubicBezTo>
                <a:cubicBezTo>
                  <a:pt x="19375" y="19031"/>
                  <a:pt x="19281" y="19031"/>
                  <a:pt x="19156" y="19031"/>
                </a:cubicBezTo>
                <a:cubicBezTo>
                  <a:pt x="19062" y="19000"/>
                  <a:pt x="18968" y="19000"/>
                  <a:pt x="18906" y="18937"/>
                </a:cubicBezTo>
                <a:cubicBezTo>
                  <a:pt x="19062" y="18969"/>
                  <a:pt x="19218" y="18969"/>
                  <a:pt x="19406" y="18969"/>
                </a:cubicBezTo>
                <a:cubicBezTo>
                  <a:pt x="19500" y="18969"/>
                  <a:pt x="19593" y="19000"/>
                  <a:pt x="19687" y="19031"/>
                </a:cubicBezTo>
                <a:cubicBezTo>
                  <a:pt x="19718" y="19031"/>
                  <a:pt x="19718" y="19031"/>
                  <a:pt x="19750" y="19062"/>
                </a:cubicBezTo>
                <a:close/>
                <a:moveTo>
                  <a:pt x="18906" y="19094"/>
                </a:moveTo>
                <a:cubicBezTo>
                  <a:pt x="18843" y="19125"/>
                  <a:pt x="18781" y="19094"/>
                  <a:pt x="18718" y="19062"/>
                </a:cubicBezTo>
                <a:cubicBezTo>
                  <a:pt x="18718" y="19062"/>
                  <a:pt x="18718" y="19062"/>
                  <a:pt x="18750" y="19062"/>
                </a:cubicBezTo>
                <a:cubicBezTo>
                  <a:pt x="18812" y="19062"/>
                  <a:pt x="18843" y="19094"/>
                  <a:pt x="18906" y="19094"/>
                </a:cubicBezTo>
                <a:close/>
                <a:moveTo>
                  <a:pt x="18750" y="18781"/>
                </a:moveTo>
                <a:cubicBezTo>
                  <a:pt x="18968" y="18844"/>
                  <a:pt x="19156" y="18812"/>
                  <a:pt x="19375" y="18844"/>
                </a:cubicBezTo>
                <a:cubicBezTo>
                  <a:pt x="19437" y="18875"/>
                  <a:pt x="19562" y="18875"/>
                  <a:pt x="19625" y="18969"/>
                </a:cubicBezTo>
                <a:cubicBezTo>
                  <a:pt x="19406" y="18906"/>
                  <a:pt x="19187" y="18875"/>
                  <a:pt x="18937" y="18875"/>
                </a:cubicBezTo>
                <a:cubicBezTo>
                  <a:pt x="18875" y="18875"/>
                  <a:pt x="18812" y="18812"/>
                  <a:pt x="18750" y="18781"/>
                </a:cubicBezTo>
                <a:close/>
                <a:moveTo>
                  <a:pt x="19562" y="18812"/>
                </a:moveTo>
                <a:cubicBezTo>
                  <a:pt x="19562" y="18812"/>
                  <a:pt x="19562" y="18812"/>
                  <a:pt x="19562" y="18812"/>
                </a:cubicBezTo>
                <a:cubicBezTo>
                  <a:pt x="19625" y="18812"/>
                  <a:pt x="19656" y="18844"/>
                  <a:pt x="19718" y="18875"/>
                </a:cubicBezTo>
                <a:cubicBezTo>
                  <a:pt x="19656" y="18875"/>
                  <a:pt x="19593" y="18844"/>
                  <a:pt x="19562" y="18812"/>
                </a:cubicBezTo>
                <a:close/>
                <a:moveTo>
                  <a:pt x="19687" y="18125"/>
                </a:moveTo>
                <a:cubicBezTo>
                  <a:pt x="19656" y="18125"/>
                  <a:pt x="19593" y="18156"/>
                  <a:pt x="19593" y="18094"/>
                </a:cubicBezTo>
                <a:cubicBezTo>
                  <a:pt x="19625" y="18094"/>
                  <a:pt x="19656" y="18125"/>
                  <a:pt x="19687" y="18125"/>
                </a:cubicBezTo>
                <a:close/>
                <a:moveTo>
                  <a:pt x="19656" y="18406"/>
                </a:moveTo>
                <a:cubicBezTo>
                  <a:pt x="19593" y="18375"/>
                  <a:pt x="19531" y="18406"/>
                  <a:pt x="19468" y="18312"/>
                </a:cubicBezTo>
                <a:cubicBezTo>
                  <a:pt x="19531" y="18344"/>
                  <a:pt x="19625" y="18344"/>
                  <a:pt x="19656" y="18406"/>
                </a:cubicBezTo>
                <a:close/>
                <a:moveTo>
                  <a:pt x="19406" y="18562"/>
                </a:moveTo>
                <a:cubicBezTo>
                  <a:pt x="19437" y="18594"/>
                  <a:pt x="19500" y="18594"/>
                  <a:pt x="19562" y="18656"/>
                </a:cubicBezTo>
                <a:cubicBezTo>
                  <a:pt x="19468" y="18656"/>
                  <a:pt x="19406" y="18656"/>
                  <a:pt x="19375" y="18594"/>
                </a:cubicBezTo>
                <a:cubicBezTo>
                  <a:pt x="19375" y="18562"/>
                  <a:pt x="19406" y="18562"/>
                  <a:pt x="19406" y="18562"/>
                </a:cubicBezTo>
                <a:close/>
                <a:moveTo>
                  <a:pt x="19312" y="18469"/>
                </a:moveTo>
                <a:cubicBezTo>
                  <a:pt x="19312" y="18469"/>
                  <a:pt x="19312" y="18469"/>
                  <a:pt x="19312" y="18469"/>
                </a:cubicBezTo>
                <a:cubicBezTo>
                  <a:pt x="19312" y="18469"/>
                  <a:pt x="19312" y="18469"/>
                  <a:pt x="19312" y="18469"/>
                </a:cubicBezTo>
                <a:cubicBezTo>
                  <a:pt x="19312" y="18469"/>
                  <a:pt x="19312" y="18469"/>
                  <a:pt x="19312" y="18469"/>
                </a:cubicBezTo>
                <a:cubicBezTo>
                  <a:pt x="19312" y="18469"/>
                  <a:pt x="19281" y="18469"/>
                  <a:pt x="19281" y="18469"/>
                </a:cubicBezTo>
                <a:cubicBezTo>
                  <a:pt x="19281" y="18469"/>
                  <a:pt x="19312" y="18469"/>
                  <a:pt x="19312" y="18469"/>
                </a:cubicBezTo>
                <a:close/>
                <a:moveTo>
                  <a:pt x="19125" y="18437"/>
                </a:moveTo>
                <a:cubicBezTo>
                  <a:pt x="19062" y="18437"/>
                  <a:pt x="19031" y="18437"/>
                  <a:pt x="18968" y="18406"/>
                </a:cubicBezTo>
                <a:cubicBezTo>
                  <a:pt x="18968" y="18406"/>
                  <a:pt x="18937" y="18406"/>
                  <a:pt x="18937" y="18375"/>
                </a:cubicBezTo>
                <a:cubicBezTo>
                  <a:pt x="18937" y="18375"/>
                  <a:pt x="18968" y="18375"/>
                  <a:pt x="19000" y="18375"/>
                </a:cubicBezTo>
                <a:cubicBezTo>
                  <a:pt x="19031" y="18375"/>
                  <a:pt x="19062" y="18375"/>
                  <a:pt x="19125" y="18437"/>
                </a:cubicBezTo>
                <a:close/>
                <a:moveTo>
                  <a:pt x="19093" y="18219"/>
                </a:moveTo>
                <a:cubicBezTo>
                  <a:pt x="19062" y="18250"/>
                  <a:pt x="19031" y="18219"/>
                  <a:pt x="19000" y="18187"/>
                </a:cubicBezTo>
                <a:cubicBezTo>
                  <a:pt x="19031" y="18187"/>
                  <a:pt x="19062" y="18187"/>
                  <a:pt x="19093" y="18219"/>
                </a:cubicBezTo>
                <a:close/>
                <a:moveTo>
                  <a:pt x="18937" y="18281"/>
                </a:moveTo>
                <a:cubicBezTo>
                  <a:pt x="18937" y="18281"/>
                  <a:pt x="18937" y="18281"/>
                  <a:pt x="18937" y="18281"/>
                </a:cubicBezTo>
                <a:cubicBezTo>
                  <a:pt x="18968" y="18281"/>
                  <a:pt x="19000" y="18281"/>
                  <a:pt x="19031" y="18312"/>
                </a:cubicBezTo>
                <a:cubicBezTo>
                  <a:pt x="19031" y="18312"/>
                  <a:pt x="19031" y="18312"/>
                  <a:pt x="19031" y="18312"/>
                </a:cubicBezTo>
                <a:cubicBezTo>
                  <a:pt x="19000" y="18344"/>
                  <a:pt x="18968" y="18312"/>
                  <a:pt x="18937" y="18312"/>
                </a:cubicBezTo>
                <a:cubicBezTo>
                  <a:pt x="18937" y="18312"/>
                  <a:pt x="18937" y="18281"/>
                  <a:pt x="18937" y="18281"/>
                </a:cubicBezTo>
                <a:close/>
                <a:moveTo>
                  <a:pt x="18875" y="18156"/>
                </a:moveTo>
                <a:cubicBezTo>
                  <a:pt x="18906" y="18125"/>
                  <a:pt x="18906" y="18156"/>
                  <a:pt x="18937" y="18187"/>
                </a:cubicBezTo>
                <a:cubicBezTo>
                  <a:pt x="18906" y="18187"/>
                  <a:pt x="18875" y="18187"/>
                  <a:pt x="18843" y="18156"/>
                </a:cubicBezTo>
                <a:cubicBezTo>
                  <a:pt x="18843" y="18156"/>
                  <a:pt x="18843" y="18156"/>
                  <a:pt x="18875" y="18156"/>
                </a:cubicBezTo>
                <a:close/>
                <a:moveTo>
                  <a:pt x="18250" y="17250"/>
                </a:moveTo>
                <a:cubicBezTo>
                  <a:pt x="18281" y="17250"/>
                  <a:pt x="18281" y="17281"/>
                  <a:pt x="18281" y="17281"/>
                </a:cubicBezTo>
                <a:cubicBezTo>
                  <a:pt x="18281" y="17312"/>
                  <a:pt x="18281" y="17312"/>
                  <a:pt x="18281" y="17312"/>
                </a:cubicBezTo>
                <a:cubicBezTo>
                  <a:pt x="18250" y="17312"/>
                  <a:pt x="18250" y="17312"/>
                  <a:pt x="18250" y="17281"/>
                </a:cubicBezTo>
                <a:cubicBezTo>
                  <a:pt x="18250" y="17281"/>
                  <a:pt x="18250" y="17250"/>
                  <a:pt x="18250" y="17250"/>
                </a:cubicBezTo>
                <a:close/>
                <a:moveTo>
                  <a:pt x="18218" y="17625"/>
                </a:moveTo>
                <a:cubicBezTo>
                  <a:pt x="18218" y="17625"/>
                  <a:pt x="18218" y="17625"/>
                  <a:pt x="18250" y="17625"/>
                </a:cubicBezTo>
                <a:cubicBezTo>
                  <a:pt x="18281" y="17625"/>
                  <a:pt x="18312" y="17625"/>
                  <a:pt x="18312" y="17656"/>
                </a:cubicBezTo>
                <a:cubicBezTo>
                  <a:pt x="18281" y="17687"/>
                  <a:pt x="18250" y="17656"/>
                  <a:pt x="18250" y="17656"/>
                </a:cubicBezTo>
                <a:cubicBezTo>
                  <a:pt x="18250" y="17656"/>
                  <a:pt x="18218" y="17625"/>
                  <a:pt x="18218" y="17625"/>
                </a:cubicBezTo>
                <a:cubicBezTo>
                  <a:pt x="18187" y="17625"/>
                  <a:pt x="18187" y="17625"/>
                  <a:pt x="18156" y="17594"/>
                </a:cubicBezTo>
                <a:cubicBezTo>
                  <a:pt x="18187" y="17625"/>
                  <a:pt x="18187" y="17625"/>
                  <a:pt x="18218" y="17625"/>
                </a:cubicBezTo>
                <a:close/>
                <a:moveTo>
                  <a:pt x="18125" y="17219"/>
                </a:moveTo>
                <a:cubicBezTo>
                  <a:pt x="18156" y="17219"/>
                  <a:pt x="18156" y="17219"/>
                  <a:pt x="18156" y="17250"/>
                </a:cubicBezTo>
                <a:cubicBezTo>
                  <a:pt x="18156" y="17250"/>
                  <a:pt x="18156" y="17281"/>
                  <a:pt x="18156" y="17281"/>
                </a:cubicBezTo>
                <a:cubicBezTo>
                  <a:pt x="18125" y="17281"/>
                  <a:pt x="18093" y="17250"/>
                  <a:pt x="18093" y="17250"/>
                </a:cubicBezTo>
                <a:cubicBezTo>
                  <a:pt x="18093" y="17219"/>
                  <a:pt x="18125" y="17219"/>
                  <a:pt x="18125" y="17219"/>
                </a:cubicBezTo>
                <a:close/>
                <a:moveTo>
                  <a:pt x="16406" y="16937"/>
                </a:moveTo>
                <a:cubicBezTo>
                  <a:pt x="16437" y="16906"/>
                  <a:pt x="16468" y="16937"/>
                  <a:pt x="16500" y="16969"/>
                </a:cubicBezTo>
                <a:cubicBezTo>
                  <a:pt x="16468" y="16969"/>
                  <a:pt x="16437" y="16969"/>
                  <a:pt x="16406" y="16937"/>
                </a:cubicBezTo>
                <a:cubicBezTo>
                  <a:pt x="16406" y="16937"/>
                  <a:pt x="16406" y="16937"/>
                  <a:pt x="16406" y="16937"/>
                </a:cubicBezTo>
                <a:close/>
                <a:moveTo>
                  <a:pt x="16187" y="16656"/>
                </a:moveTo>
                <a:cubicBezTo>
                  <a:pt x="16187" y="16656"/>
                  <a:pt x="16187" y="16656"/>
                  <a:pt x="16187" y="16656"/>
                </a:cubicBezTo>
                <a:cubicBezTo>
                  <a:pt x="16187" y="16625"/>
                  <a:pt x="16187" y="16625"/>
                  <a:pt x="16218" y="16625"/>
                </a:cubicBezTo>
                <a:cubicBezTo>
                  <a:pt x="16187" y="16625"/>
                  <a:pt x="16187" y="16625"/>
                  <a:pt x="16187" y="16656"/>
                </a:cubicBezTo>
                <a:cubicBezTo>
                  <a:pt x="16187" y="16656"/>
                  <a:pt x="16156" y="16656"/>
                  <a:pt x="16187" y="16656"/>
                </a:cubicBezTo>
                <a:cubicBezTo>
                  <a:pt x="16156" y="16656"/>
                  <a:pt x="16187" y="16656"/>
                  <a:pt x="16187" y="16656"/>
                </a:cubicBezTo>
                <a:close/>
                <a:moveTo>
                  <a:pt x="16187" y="12594"/>
                </a:moveTo>
                <a:cubicBezTo>
                  <a:pt x="16156" y="12562"/>
                  <a:pt x="16156" y="12531"/>
                  <a:pt x="16187" y="12531"/>
                </a:cubicBezTo>
                <a:cubicBezTo>
                  <a:pt x="16218" y="12531"/>
                  <a:pt x="16250" y="12531"/>
                  <a:pt x="16281" y="12562"/>
                </a:cubicBezTo>
                <a:cubicBezTo>
                  <a:pt x="16250" y="12594"/>
                  <a:pt x="16218" y="12594"/>
                  <a:pt x="16187" y="12594"/>
                </a:cubicBezTo>
                <a:close/>
                <a:moveTo>
                  <a:pt x="16187" y="12375"/>
                </a:moveTo>
                <a:cubicBezTo>
                  <a:pt x="16187" y="12375"/>
                  <a:pt x="16187" y="12344"/>
                  <a:pt x="16218" y="12344"/>
                </a:cubicBezTo>
                <a:cubicBezTo>
                  <a:pt x="16250" y="12312"/>
                  <a:pt x="16281" y="12344"/>
                  <a:pt x="16312" y="12375"/>
                </a:cubicBezTo>
                <a:cubicBezTo>
                  <a:pt x="16281" y="12437"/>
                  <a:pt x="16218" y="12375"/>
                  <a:pt x="16187" y="12375"/>
                </a:cubicBezTo>
                <a:close/>
                <a:moveTo>
                  <a:pt x="16093" y="8656"/>
                </a:moveTo>
                <a:cubicBezTo>
                  <a:pt x="16093" y="8656"/>
                  <a:pt x="16093" y="8625"/>
                  <a:pt x="16093" y="8625"/>
                </a:cubicBezTo>
                <a:cubicBezTo>
                  <a:pt x="16125" y="8656"/>
                  <a:pt x="16156" y="8656"/>
                  <a:pt x="16187" y="8687"/>
                </a:cubicBezTo>
                <a:cubicBezTo>
                  <a:pt x="16156" y="8719"/>
                  <a:pt x="16156" y="8719"/>
                  <a:pt x="16125" y="8719"/>
                </a:cubicBezTo>
                <a:cubicBezTo>
                  <a:pt x="16125" y="8719"/>
                  <a:pt x="16125" y="8719"/>
                  <a:pt x="16125" y="8719"/>
                </a:cubicBezTo>
                <a:cubicBezTo>
                  <a:pt x="16125" y="8687"/>
                  <a:pt x="16093" y="8687"/>
                  <a:pt x="16093" y="8656"/>
                </a:cubicBezTo>
                <a:close/>
                <a:moveTo>
                  <a:pt x="16125" y="9812"/>
                </a:moveTo>
                <a:cubicBezTo>
                  <a:pt x="16125" y="9812"/>
                  <a:pt x="16125" y="9812"/>
                  <a:pt x="16125" y="9781"/>
                </a:cubicBezTo>
                <a:cubicBezTo>
                  <a:pt x="16125" y="9812"/>
                  <a:pt x="16125" y="9812"/>
                  <a:pt x="16125" y="9812"/>
                </a:cubicBezTo>
                <a:cubicBezTo>
                  <a:pt x="16125" y="9812"/>
                  <a:pt x="16125" y="9812"/>
                  <a:pt x="16125" y="9812"/>
                </a:cubicBezTo>
                <a:cubicBezTo>
                  <a:pt x="16125" y="9812"/>
                  <a:pt x="16125" y="9812"/>
                  <a:pt x="16125" y="9812"/>
                </a:cubicBezTo>
                <a:close/>
                <a:moveTo>
                  <a:pt x="16125" y="12250"/>
                </a:moveTo>
                <a:cubicBezTo>
                  <a:pt x="16156" y="12250"/>
                  <a:pt x="16187" y="12250"/>
                  <a:pt x="16187" y="12312"/>
                </a:cubicBezTo>
                <a:cubicBezTo>
                  <a:pt x="16187" y="12312"/>
                  <a:pt x="16187" y="12344"/>
                  <a:pt x="16156" y="12312"/>
                </a:cubicBezTo>
                <a:cubicBezTo>
                  <a:pt x="16125" y="12312"/>
                  <a:pt x="16093" y="12312"/>
                  <a:pt x="16093" y="12281"/>
                </a:cubicBezTo>
                <a:cubicBezTo>
                  <a:pt x="16093" y="12250"/>
                  <a:pt x="16093" y="12250"/>
                  <a:pt x="16125" y="12250"/>
                </a:cubicBezTo>
                <a:close/>
                <a:moveTo>
                  <a:pt x="16156" y="12219"/>
                </a:moveTo>
                <a:cubicBezTo>
                  <a:pt x="16125" y="12219"/>
                  <a:pt x="16093" y="12187"/>
                  <a:pt x="16093" y="12156"/>
                </a:cubicBezTo>
                <a:cubicBezTo>
                  <a:pt x="16093" y="12156"/>
                  <a:pt x="16093" y="12125"/>
                  <a:pt x="16125" y="12156"/>
                </a:cubicBezTo>
                <a:cubicBezTo>
                  <a:pt x="16156" y="12156"/>
                  <a:pt x="16187" y="12156"/>
                  <a:pt x="16187" y="12187"/>
                </a:cubicBezTo>
                <a:cubicBezTo>
                  <a:pt x="16187" y="12187"/>
                  <a:pt x="16187" y="12219"/>
                  <a:pt x="16156" y="12219"/>
                </a:cubicBezTo>
                <a:close/>
                <a:moveTo>
                  <a:pt x="16250" y="10594"/>
                </a:moveTo>
                <a:cubicBezTo>
                  <a:pt x="16312" y="10625"/>
                  <a:pt x="16343" y="10687"/>
                  <a:pt x="16375" y="10719"/>
                </a:cubicBezTo>
                <a:cubicBezTo>
                  <a:pt x="16375" y="10750"/>
                  <a:pt x="16343" y="10750"/>
                  <a:pt x="16343" y="10750"/>
                </a:cubicBezTo>
                <a:cubicBezTo>
                  <a:pt x="16281" y="10719"/>
                  <a:pt x="16281" y="10656"/>
                  <a:pt x="16218" y="10625"/>
                </a:cubicBezTo>
                <a:cubicBezTo>
                  <a:pt x="16218" y="10594"/>
                  <a:pt x="16250" y="10594"/>
                  <a:pt x="16250" y="10594"/>
                </a:cubicBezTo>
                <a:close/>
                <a:moveTo>
                  <a:pt x="16218" y="9469"/>
                </a:moveTo>
                <a:cubicBezTo>
                  <a:pt x="16218" y="9469"/>
                  <a:pt x="16218" y="9469"/>
                  <a:pt x="16218" y="9469"/>
                </a:cubicBezTo>
                <a:cubicBezTo>
                  <a:pt x="16218" y="9469"/>
                  <a:pt x="16218" y="9469"/>
                  <a:pt x="16218" y="9469"/>
                </a:cubicBezTo>
                <a:cubicBezTo>
                  <a:pt x="16218" y="9469"/>
                  <a:pt x="16218" y="9469"/>
                  <a:pt x="16218" y="9469"/>
                </a:cubicBezTo>
                <a:close/>
                <a:moveTo>
                  <a:pt x="16562" y="9750"/>
                </a:moveTo>
                <a:cubicBezTo>
                  <a:pt x="16437" y="9719"/>
                  <a:pt x="16375" y="9656"/>
                  <a:pt x="16343" y="9531"/>
                </a:cubicBezTo>
                <a:cubicBezTo>
                  <a:pt x="16375" y="9531"/>
                  <a:pt x="16375" y="9562"/>
                  <a:pt x="16406" y="9562"/>
                </a:cubicBezTo>
                <a:cubicBezTo>
                  <a:pt x="16406" y="9594"/>
                  <a:pt x="16437" y="9594"/>
                  <a:pt x="16437" y="9594"/>
                </a:cubicBezTo>
                <a:cubicBezTo>
                  <a:pt x="16562" y="9656"/>
                  <a:pt x="16656" y="9750"/>
                  <a:pt x="16781" y="9812"/>
                </a:cubicBezTo>
                <a:cubicBezTo>
                  <a:pt x="16781" y="9812"/>
                  <a:pt x="16812" y="9844"/>
                  <a:pt x="16843" y="9844"/>
                </a:cubicBezTo>
                <a:cubicBezTo>
                  <a:pt x="16812" y="9844"/>
                  <a:pt x="16781" y="9812"/>
                  <a:pt x="16781" y="9812"/>
                </a:cubicBezTo>
                <a:cubicBezTo>
                  <a:pt x="16750" y="9844"/>
                  <a:pt x="16718" y="9875"/>
                  <a:pt x="16687" y="9844"/>
                </a:cubicBezTo>
                <a:cubicBezTo>
                  <a:pt x="16656" y="9812"/>
                  <a:pt x="16625" y="9812"/>
                  <a:pt x="16593" y="9812"/>
                </a:cubicBezTo>
                <a:cubicBezTo>
                  <a:pt x="16593" y="9875"/>
                  <a:pt x="16625" y="9906"/>
                  <a:pt x="16687" y="9875"/>
                </a:cubicBezTo>
                <a:cubicBezTo>
                  <a:pt x="16687" y="9875"/>
                  <a:pt x="16687" y="9875"/>
                  <a:pt x="16687" y="9875"/>
                </a:cubicBezTo>
                <a:cubicBezTo>
                  <a:pt x="16781" y="9937"/>
                  <a:pt x="16843" y="10000"/>
                  <a:pt x="16968" y="10031"/>
                </a:cubicBezTo>
                <a:cubicBezTo>
                  <a:pt x="16937" y="10031"/>
                  <a:pt x="16937" y="10062"/>
                  <a:pt x="16937" y="10062"/>
                </a:cubicBezTo>
                <a:cubicBezTo>
                  <a:pt x="16906" y="10094"/>
                  <a:pt x="16906" y="10094"/>
                  <a:pt x="16875" y="10062"/>
                </a:cubicBezTo>
                <a:cubicBezTo>
                  <a:pt x="16750" y="9969"/>
                  <a:pt x="16625" y="9969"/>
                  <a:pt x="16500" y="9875"/>
                </a:cubicBezTo>
                <a:cubicBezTo>
                  <a:pt x="16500" y="9875"/>
                  <a:pt x="16500" y="9875"/>
                  <a:pt x="16500" y="9875"/>
                </a:cubicBezTo>
                <a:cubicBezTo>
                  <a:pt x="16500" y="9875"/>
                  <a:pt x="16500" y="9875"/>
                  <a:pt x="16500" y="9875"/>
                </a:cubicBezTo>
                <a:cubicBezTo>
                  <a:pt x="16468" y="9844"/>
                  <a:pt x="16437" y="9812"/>
                  <a:pt x="16375" y="9781"/>
                </a:cubicBezTo>
                <a:cubicBezTo>
                  <a:pt x="16375" y="9750"/>
                  <a:pt x="16375" y="9750"/>
                  <a:pt x="16375" y="9781"/>
                </a:cubicBezTo>
                <a:cubicBezTo>
                  <a:pt x="16375" y="9781"/>
                  <a:pt x="16375" y="9781"/>
                  <a:pt x="16375" y="9781"/>
                </a:cubicBezTo>
                <a:cubicBezTo>
                  <a:pt x="16375" y="9781"/>
                  <a:pt x="16343" y="9781"/>
                  <a:pt x="16343" y="9750"/>
                </a:cubicBezTo>
                <a:cubicBezTo>
                  <a:pt x="16343" y="9781"/>
                  <a:pt x="16375" y="9781"/>
                  <a:pt x="16375" y="9781"/>
                </a:cubicBezTo>
                <a:cubicBezTo>
                  <a:pt x="16343" y="9719"/>
                  <a:pt x="16312" y="9687"/>
                  <a:pt x="16281" y="9625"/>
                </a:cubicBezTo>
                <a:cubicBezTo>
                  <a:pt x="16281" y="9625"/>
                  <a:pt x="16281" y="9594"/>
                  <a:pt x="16281" y="9594"/>
                </a:cubicBezTo>
                <a:cubicBezTo>
                  <a:pt x="16281" y="9594"/>
                  <a:pt x="16281" y="9625"/>
                  <a:pt x="16281" y="9625"/>
                </a:cubicBezTo>
                <a:cubicBezTo>
                  <a:pt x="16343" y="9625"/>
                  <a:pt x="16343" y="9656"/>
                  <a:pt x="16375" y="9687"/>
                </a:cubicBezTo>
                <a:cubicBezTo>
                  <a:pt x="16437" y="9750"/>
                  <a:pt x="16500" y="9812"/>
                  <a:pt x="16593" y="9812"/>
                </a:cubicBezTo>
                <a:cubicBezTo>
                  <a:pt x="16625" y="9781"/>
                  <a:pt x="16562" y="9781"/>
                  <a:pt x="16562" y="9750"/>
                </a:cubicBezTo>
                <a:close/>
                <a:moveTo>
                  <a:pt x="17062" y="10969"/>
                </a:moveTo>
                <a:cubicBezTo>
                  <a:pt x="17093" y="10969"/>
                  <a:pt x="17125" y="10969"/>
                  <a:pt x="17125" y="11000"/>
                </a:cubicBezTo>
                <a:cubicBezTo>
                  <a:pt x="17125" y="11031"/>
                  <a:pt x="17093" y="11000"/>
                  <a:pt x="17062" y="11031"/>
                </a:cubicBezTo>
                <a:cubicBezTo>
                  <a:pt x="17062" y="11031"/>
                  <a:pt x="17031" y="11031"/>
                  <a:pt x="17031" y="11000"/>
                </a:cubicBezTo>
                <a:cubicBezTo>
                  <a:pt x="17031" y="10969"/>
                  <a:pt x="17062" y="10969"/>
                  <a:pt x="17062" y="10969"/>
                </a:cubicBezTo>
                <a:close/>
                <a:moveTo>
                  <a:pt x="17062" y="8750"/>
                </a:moveTo>
                <a:cubicBezTo>
                  <a:pt x="17062" y="8719"/>
                  <a:pt x="17062" y="8719"/>
                  <a:pt x="17093" y="8719"/>
                </a:cubicBezTo>
                <a:cubicBezTo>
                  <a:pt x="17125" y="8719"/>
                  <a:pt x="17156" y="8750"/>
                  <a:pt x="17156" y="8750"/>
                </a:cubicBezTo>
                <a:cubicBezTo>
                  <a:pt x="17156" y="8781"/>
                  <a:pt x="17125" y="8781"/>
                  <a:pt x="17125" y="8781"/>
                </a:cubicBezTo>
                <a:cubicBezTo>
                  <a:pt x="17093" y="8781"/>
                  <a:pt x="17062" y="8781"/>
                  <a:pt x="17062" y="8750"/>
                </a:cubicBezTo>
                <a:close/>
                <a:moveTo>
                  <a:pt x="16812" y="11656"/>
                </a:moveTo>
                <a:cubicBezTo>
                  <a:pt x="16781" y="11656"/>
                  <a:pt x="16750" y="11625"/>
                  <a:pt x="16750" y="11625"/>
                </a:cubicBezTo>
                <a:cubicBezTo>
                  <a:pt x="16750" y="11594"/>
                  <a:pt x="16781" y="11594"/>
                  <a:pt x="16812" y="11594"/>
                </a:cubicBezTo>
                <a:cubicBezTo>
                  <a:pt x="16812" y="11562"/>
                  <a:pt x="16843" y="11594"/>
                  <a:pt x="16843" y="11625"/>
                </a:cubicBezTo>
                <a:cubicBezTo>
                  <a:pt x="16843" y="11625"/>
                  <a:pt x="16812" y="11625"/>
                  <a:pt x="16812" y="11656"/>
                </a:cubicBezTo>
                <a:close/>
                <a:moveTo>
                  <a:pt x="16843" y="11750"/>
                </a:moveTo>
                <a:cubicBezTo>
                  <a:pt x="16875" y="11750"/>
                  <a:pt x="16906" y="11781"/>
                  <a:pt x="16906" y="11812"/>
                </a:cubicBezTo>
                <a:cubicBezTo>
                  <a:pt x="16875" y="11812"/>
                  <a:pt x="16843" y="11812"/>
                  <a:pt x="16843" y="11781"/>
                </a:cubicBezTo>
                <a:cubicBezTo>
                  <a:pt x="16812" y="11781"/>
                  <a:pt x="16843" y="11750"/>
                  <a:pt x="16843" y="11750"/>
                </a:cubicBezTo>
                <a:close/>
                <a:moveTo>
                  <a:pt x="16812" y="11469"/>
                </a:moveTo>
                <a:cubicBezTo>
                  <a:pt x="16812" y="11406"/>
                  <a:pt x="16718" y="11406"/>
                  <a:pt x="16718" y="11344"/>
                </a:cubicBezTo>
                <a:cubicBezTo>
                  <a:pt x="16718" y="11344"/>
                  <a:pt x="16656" y="11375"/>
                  <a:pt x="16687" y="11312"/>
                </a:cubicBezTo>
                <a:cubicBezTo>
                  <a:pt x="16718" y="11312"/>
                  <a:pt x="16718" y="11312"/>
                  <a:pt x="16750" y="11312"/>
                </a:cubicBezTo>
                <a:cubicBezTo>
                  <a:pt x="16750" y="11344"/>
                  <a:pt x="16781" y="11344"/>
                  <a:pt x="16812" y="11344"/>
                </a:cubicBezTo>
                <a:cubicBezTo>
                  <a:pt x="16812" y="11375"/>
                  <a:pt x="16843" y="11406"/>
                  <a:pt x="16875" y="11406"/>
                </a:cubicBezTo>
                <a:cubicBezTo>
                  <a:pt x="16875" y="11406"/>
                  <a:pt x="16875" y="11406"/>
                  <a:pt x="16875" y="11437"/>
                </a:cubicBezTo>
                <a:cubicBezTo>
                  <a:pt x="16906" y="11437"/>
                  <a:pt x="16875" y="11437"/>
                  <a:pt x="16875" y="11469"/>
                </a:cubicBezTo>
                <a:cubicBezTo>
                  <a:pt x="16843" y="11469"/>
                  <a:pt x="16843" y="11469"/>
                  <a:pt x="16812" y="11469"/>
                </a:cubicBezTo>
                <a:close/>
                <a:moveTo>
                  <a:pt x="16656" y="11375"/>
                </a:moveTo>
                <a:cubicBezTo>
                  <a:pt x="16687" y="11375"/>
                  <a:pt x="16687" y="11375"/>
                  <a:pt x="16718" y="11406"/>
                </a:cubicBezTo>
                <a:cubicBezTo>
                  <a:pt x="16718" y="11437"/>
                  <a:pt x="16687" y="11437"/>
                  <a:pt x="16656" y="11437"/>
                </a:cubicBezTo>
                <a:cubicBezTo>
                  <a:pt x="16656" y="11406"/>
                  <a:pt x="16625" y="11375"/>
                  <a:pt x="16656" y="11375"/>
                </a:cubicBezTo>
                <a:close/>
                <a:moveTo>
                  <a:pt x="16343" y="12062"/>
                </a:moveTo>
                <a:cubicBezTo>
                  <a:pt x="16343" y="12062"/>
                  <a:pt x="16375" y="12062"/>
                  <a:pt x="16375" y="12062"/>
                </a:cubicBezTo>
                <a:cubicBezTo>
                  <a:pt x="16437" y="12094"/>
                  <a:pt x="16468" y="12125"/>
                  <a:pt x="16531" y="12187"/>
                </a:cubicBezTo>
                <a:cubicBezTo>
                  <a:pt x="16500" y="12187"/>
                  <a:pt x="16468" y="12187"/>
                  <a:pt x="16437" y="12187"/>
                </a:cubicBezTo>
                <a:cubicBezTo>
                  <a:pt x="16406" y="12156"/>
                  <a:pt x="16375" y="12156"/>
                  <a:pt x="16343" y="12125"/>
                </a:cubicBezTo>
                <a:cubicBezTo>
                  <a:pt x="16343" y="12094"/>
                  <a:pt x="16312" y="12094"/>
                  <a:pt x="16375" y="12062"/>
                </a:cubicBezTo>
                <a:cubicBezTo>
                  <a:pt x="16375" y="12062"/>
                  <a:pt x="16343" y="12062"/>
                  <a:pt x="16343" y="12062"/>
                </a:cubicBezTo>
                <a:close/>
                <a:moveTo>
                  <a:pt x="16375" y="12031"/>
                </a:moveTo>
                <a:cubicBezTo>
                  <a:pt x="16375" y="12031"/>
                  <a:pt x="16375" y="12000"/>
                  <a:pt x="16343" y="12000"/>
                </a:cubicBezTo>
                <a:cubicBezTo>
                  <a:pt x="16312" y="11969"/>
                  <a:pt x="16250" y="11937"/>
                  <a:pt x="16218" y="11906"/>
                </a:cubicBezTo>
                <a:cubicBezTo>
                  <a:pt x="16218" y="11906"/>
                  <a:pt x="16218" y="11875"/>
                  <a:pt x="16218" y="11875"/>
                </a:cubicBezTo>
                <a:cubicBezTo>
                  <a:pt x="16250" y="11844"/>
                  <a:pt x="16250" y="11875"/>
                  <a:pt x="16281" y="11875"/>
                </a:cubicBezTo>
                <a:cubicBezTo>
                  <a:pt x="16312" y="11906"/>
                  <a:pt x="16375" y="11937"/>
                  <a:pt x="16437" y="12000"/>
                </a:cubicBezTo>
                <a:cubicBezTo>
                  <a:pt x="16437" y="12000"/>
                  <a:pt x="16468" y="12000"/>
                  <a:pt x="16437" y="12031"/>
                </a:cubicBezTo>
                <a:cubicBezTo>
                  <a:pt x="16437" y="12062"/>
                  <a:pt x="16406" y="12062"/>
                  <a:pt x="16375" y="12031"/>
                </a:cubicBezTo>
                <a:close/>
                <a:moveTo>
                  <a:pt x="16250" y="11750"/>
                </a:moveTo>
                <a:cubicBezTo>
                  <a:pt x="16281" y="11781"/>
                  <a:pt x="16312" y="11781"/>
                  <a:pt x="16343" y="11812"/>
                </a:cubicBezTo>
                <a:cubicBezTo>
                  <a:pt x="16343" y="11844"/>
                  <a:pt x="16312" y="11844"/>
                  <a:pt x="16312" y="11844"/>
                </a:cubicBezTo>
                <a:cubicBezTo>
                  <a:pt x="16281" y="11844"/>
                  <a:pt x="16250" y="11812"/>
                  <a:pt x="16218" y="11781"/>
                </a:cubicBezTo>
                <a:cubicBezTo>
                  <a:pt x="16218" y="11781"/>
                  <a:pt x="16250" y="11750"/>
                  <a:pt x="16250" y="11750"/>
                </a:cubicBezTo>
                <a:close/>
                <a:moveTo>
                  <a:pt x="16343" y="11906"/>
                </a:moveTo>
                <a:cubicBezTo>
                  <a:pt x="16343" y="11875"/>
                  <a:pt x="16343" y="11875"/>
                  <a:pt x="16343" y="11844"/>
                </a:cubicBezTo>
                <a:cubicBezTo>
                  <a:pt x="16406" y="11812"/>
                  <a:pt x="16406" y="11875"/>
                  <a:pt x="16468" y="11906"/>
                </a:cubicBezTo>
                <a:cubicBezTo>
                  <a:pt x="16406" y="11937"/>
                  <a:pt x="16375" y="11937"/>
                  <a:pt x="16343" y="11906"/>
                </a:cubicBezTo>
                <a:close/>
                <a:moveTo>
                  <a:pt x="16375" y="11812"/>
                </a:moveTo>
                <a:cubicBezTo>
                  <a:pt x="16343" y="11781"/>
                  <a:pt x="16312" y="11719"/>
                  <a:pt x="16250" y="11719"/>
                </a:cubicBezTo>
                <a:cubicBezTo>
                  <a:pt x="16250" y="11719"/>
                  <a:pt x="16218" y="11687"/>
                  <a:pt x="16250" y="11687"/>
                </a:cubicBezTo>
                <a:cubicBezTo>
                  <a:pt x="16281" y="11687"/>
                  <a:pt x="16281" y="11625"/>
                  <a:pt x="16312" y="11625"/>
                </a:cubicBezTo>
                <a:cubicBezTo>
                  <a:pt x="16312" y="11625"/>
                  <a:pt x="16312" y="11625"/>
                  <a:pt x="16312" y="11594"/>
                </a:cubicBezTo>
                <a:cubicBezTo>
                  <a:pt x="16281" y="11594"/>
                  <a:pt x="16281" y="11562"/>
                  <a:pt x="16281" y="11531"/>
                </a:cubicBezTo>
                <a:cubicBezTo>
                  <a:pt x="16312" y="11531"/>
                  <a:pt x="16312" y="11594"/>
                  <a:pt x="16375" y="11562"/>
                </a:cubicBezTo>
                <a:cubicBezTo>
                  <a:pt x="16375" y="11531"/>
                  <a:pt x="16312" y="11531"/>
                  <a:pt x="16343" y="11500"/>
                </a:cubicBezTo>
                <a:cubicBezTo>
                  <a:pt x="16406" y="11500"/>
                  <a:pt x="16406" y="11500"/>
                  <a:pt x="16437" y="11531"/>
                </a:cubicBezTo>
                <a:cubicBezTo>
                  <a:pt x="16437" y="11594"/>
                  <a:pt x="16406" y="11562"/>
                  <a:pt x="16375" y="11562"/>
                </a:cubicBezTo>
                <a:cubicBezTo>
                  <a:pt x="16343" y="11594"/>
                  <a:pt x="16343" y="11594"/>
                  <a:pt x="16375" y="11594"/>
                </a:cubicBezTo>
                <a:cubicBezTo>
                  <a:pt x="16406" y="11594"/>
                  <a:pt x="16437" y="11625"/>
                  <a:pt x="16468" y="11656"/>
                </a:cubicBezTo>
                <a:cubicBezTo>
                  <a:pt x="16406" y="11687"/>
                  <a:pt x="16406" y="11687"/>
                  <a:pt x="16343" y="11656"/>
                </a:cubicBezTo>
                <a:cubicBezTo>
                  <a:pt x="16343" y="11750"/>
                  <a:pt x="16406" y="11719"/>
                  <a:pt x="16437" y="11750"/>
                </a:cubicBezTo>
                <a:cubicBezTo>
                  <a:pt x="16437" y="11781"/>
                  <a:pt x="16500" y="11750"/>
                  <a:pt x="16468" y="11781"/>
                </a:cubicBezTo>
                <a:cubicBezTo>
                  <a:pt x="16437" y="11812"/>
                  <a:pt x="16406" y="11812"/>
                  <a:pt x="16375" y="11812"/>
                </a:cubicBezTo>
                <a:close/>
                <a:moveTo>
                  <a:pt x="16375" y="10875"/>
                </a:moveTo>
                <a:cubicBezTo>
                  <a:pt x="16406" y="10875"/>
                  <a:pt x="16437" y="10906"/>
                  <a:pt x="16468" y="10937"/>
                </a:cubicBezTo>
                <a:cubicBezTo>
                  <a:pt x="16375" y="10969"/>
                  <a:pt x="16281" y="10906"/>
                  <a:pt x="16281" y="10844"/>
                </a:cubicBezTo>
                <a:cubicBezTo>
                  <a:pt x="16281" y="10844"/>
                  <a:pt x="16281" y="10844"/>
                  <a:pt x="16281" y="10844"/>
                </a:cubicBezTo>
                <a:cubicBezTo>
                  <a:pt x="16281" y="10844"/>
                  <a:pt x="16281" y="10844"/>
                  <a:pt x="16281" y="10844"/>
                </a:cubicBezTo>
                <a:cubicBezTo>
                  <a:pt x="16312" y="10812"/>
                  <a:pt x="16312" y="10812"/>
                  <a:pt x="16312" y="10781"/>
                </a:cubicBezTo>
                <a:cubicBezTo>
                  <a:pt x="16312" y="10812"/>
                  <a:pt x="16343" y="10812"/>
                  <a:pt x="16343" y="10812"/>
                </a:cubicBezTo>
                <a:cubicBezTo>
                  <a:pt x="16343" y="10844"/>
                  <a:pt x="16312" y="10844"/>
                  <a:pt x="16312" y="10875"/>
                </a:cubicBezTo>
                <a:cubicBezTo>
                  <a:pt x="16343" y="10875"/>
                  <a:pt x="16343" y="10875"/>
                  <a:pt x="16375" y="10875"/>
                </a:cubicBezTo>
                <a:close/>
                <a:moveTo>
                  <a:pt x="16343" y="9844"/>
                </a:moveTo>
                <a:cubicBezTo>
                  <a:pt x="16343" y="9844"/>
                  <a:pt x="16343" y="9844"/>
                  <a:pt x="16343" y="9844"/>
                </a:cubicBezTo>
                <a:cubicBezTo>
                  <a:pt x="16343" y="9875"/>
                  <a:pt x="16375" y="9906"/>
                  <a:pt x="16375" y="9937"/>
                </a:cubicBezTo>
                <a:cubicBezTo>
                  <a:pt x="16375" y="9937"/>
                  <a:pt x="16375" y="9937"/>
                  <a:pt x="16375" y="9937"/>
                </a:cubicBezTo>
                <a:cubicBezTo>
                  <a:pt x="16406" y="9937"/>
                  <a:pt x="16437" y="9969"/>
                  <a:pt x="16468" y="10000"/>
                </a:cubicBezTo>
                <a:cubicBezTo>
                  <a:pt x="16500" y="10031"/>
                  <a:pt x="16500" y="10062"/>
                  <a:pt x="16562" y="10031"/>
                </a:cubicBezTo>
                <a:cubicBezTo>
                  <a:pt x="16562" y="10062"/>
                  <a:pt x="16593" y="10094"/>
                  <a:pt x="16625" y="10094"/>
                </a:cubicBezTo>
                <a:cubicBezTo>
                  <a:pt x="16625" y="10125"/>
                  <a:pt x="16687" y="10125"/>
                  <a:pt x="16718" y="10156"/>
                </a:cubicBezTo>
                <a:cubicBezTo>
                  <a:pt x="16750" y="10187"/>
                  <a:pt x="16781" y="10219"/>
                  <a:pt x="16812" y="10219"/>
                </a:cubicBezTo>
                <a:cubicBezTo>
                  <a:pt x="16718" y="10250"/>
                  <a:pt x="16687" y="10219"/>
                  <a:pt x="16625" y="10187"/>
                </a:cubicBezTo>
                <a:cubicBezTo>
                  <a:pt x="16562" y="10125"/>
                  <a:pt x="16500" y="10094"/>
                  <a:pt x="16437" y="10062"/>
                </a:cubicBezTo>
                <a:cubicBezTo>
                  <a:pt x="16375" y="10031"/>
                  <a:pt x="16343" y="10000"/>
                  <a:pt x="16375" y="9937"/>
                </a:cubicBezTo>
                <a:lnTo>
                  <a:pt x="16375" y="9937"/>
                </a:lnTo>
                <a:cubicBezTo>
                  <a:pt x="16375" y="9937"/>
                  <a:pt x="16375" y="9937"/>
                  <a:pt x="16375" y="9937"/>
                </a:cubicBezTo>
                <a:cubicBezTo>
                  <a:pt x="16312" y="9906"/>
                  <a:pt x="16312" y="9875"/>
                  <a:pt x="16281" y="9844"/>
                </a:cubicBezTo>
                <a:cubicBezTo>
                  <a:pt x="16312" y="9844"/>
                  <a:pt x="16312" y="9844"/>
                  <a:pt x="16312" y="9844"/>
                </a:cubicBezTo>
                <a:cubicBezTo>
                  <a:pt x="16312" y="9844"/>
                  <a:pt x="16312" y="9844"/>
                  <a:pt x="16312" y="9844"/>
                </a:cubicBezTo>
                <a:cubicBezTo>
                  <a:pt x="16312" y="9844"/>
                  <a:pt x="16312" y="9844"/>
                  <a:pt x="16343" y="9844"/>
                </a:cubicBezTo>
                <a:close/>
                <a:moveTo>
                  <a:pt x="16375" y="9812"/>
                </a:moveTo>
                <a:cubicBezTo>
                  <a:pt x="16375" y="9812"/>
                  <a:pt x="16375" y="9812"/>
                  <a:pt x="16375" y="9812"/>
                </a:cubicBezTo>
                <a:cubicBezTo>
                  <a:pt x="16375" y="9812"/>
                  <a:pt x="16406" y="9844"/>
                  <a:pt x="16406" y="9844"/>
                </a:cubicBezTo>
                <a:cubicBezTo>
                  <a:pt x="16406" y="9844"/>
                  <a:pt x="16375" y="9844"/>
                  <a:pt x="16375" y="9844"/>
                </a:cubicBezTo>
                <a:cubicBezTo>
                  <a:pt x="16343" y="9844"/>
                  <a:pt x="16375" y="9812"/>
                  <a:pt x="16375" y="9812"/>
                </a:cubicBezTo>
                <a:close/>
                <a:moveTo>
                  <a:pt x="16406" y="9906"/>
                </a:moveTo>
                <a:cubicBezTo>
                  <a:pt x="16406" y="9875"/>
                  <a:pt x="16437" y="9875"/>
                  <a:pt x="16437" y="9875"/>
                </a:cubicBezTo>
                <a:cubicBezTo>
                  <a:pt x="16468" y="9875"/>
                  <a:pt x="16468" y="9875"/>
                  <a:pt x="16468" y="9906"/>
                </a:cubicBezTo>
                <a:cubicBezTo>
                  <a:pt x="16468" y="9906"/>
                  <a:pt x="16468" y="9906"/>
                  <a:pt x="16437" y="9906"/>
                </a:cubicBezTo>
                <a:cubicBezTo>
                  <a:pt x="16437" y="9906"/>
                  <a:pt x="16406" y="9906"/>
                  <a:pt x="16406" y="9906"/>
                </a:cubicBezTo>
                <a:close/>
                <a:moveTo>
                  <a:pt x="16750" y="11281"/>
                </a:moveTo>
                <a:cubicBezTo>
                  <a:pt x="16781" y="11219"/>
                  <a:pt x="16812" y="11281"/>
                  <a:pt x="16843" y="11250"/>
                </a:cubicBezTo>
                <a:cubicBezTo>
                  <a:pt x="16843" y="11281"/>
                  <a:pt x="16875" y="11312"/>
                  <a:pt x="16875" y="11312"/>
                </a:cubicBezTo>
                <a:cubicBezTo>
                  <a:pt x="16906" y="11312"/>
                  <a:pt x="16937" y="11312"/>
                  <a:pt x="16937" y="11344"/>
                </a:cubicBezTo>
                <a:cubicBezTo>
                  <a:pt x="16906" y="11375"/>
                  <a:pt x="16906" y="11375"/>
                  <a:pt x="16875" y="11375"/>
                </a:cubicBezTo>
                <a:cubicBezTo>
                  <a:pt x="16843" y="11375"/>
                  <a:pt x="16843" y="11344"/>
                  <a:pt x="16812" y="11344"/>
                </a:cubicBezTo>
                <a:cubicBezTo>
                  <a:pt x="16812" y="11344"/>
                  <a:pt x="16812" y="11344"/>
                  <a:pt x="16812" y="11344"/>
                </a:cubicBezTo>
                <a:cubicBezTo>
                  <a:pt x="16812" y="11312"/>
                  <a:pt x="16750" y="11312"/>
                  <a:pt x="16750" y="11281"/>
                </a:cubicBezTo>
                <a:close/>
                <a:moveTo>
                  <a:pt x="16875" y="11250"/>
                </a:moveTo>
                <a:cubicBezTo>
                  <a:pt x="16875" y="11250"/>
                  <a:pt x="16875" y="11250"/>
                  <a:pt x="16843" y="11250"/>
                </a:cubicBezTo>
                <a:cubicBezTo>
                  <a:pt x="16843" y="11219"/>
                  <a:pt x="16812" y="11219"/>
                  <a:pt x="16812" y="11219"/>
                </a:cubicBezTo>
                <a:cubicBezTo>
                  <a:pt x="16781" y="11187"/>
                  <a:pt x="16781" y="11156"/>
                  <a:pt x="16781" y="11156"/>
                </a:cubicBezTo>
                <a:cubicBezTo>
                  <a:pt x="16812" y="11125"/>
                  <a:pt x="16812" y="11156"/>
                  <a:pt x="16843" y="11156"/>
                </a:cubicBezTo>
                <a:cubicBezTo>
                  <a:pt x="16875" y="11187"/>
                  <a:pt x="16875" y="11187"/>
                  <a:pt x="16906" y="11219"/>
                </a:cubicBezTo>
                <a:cubicBezTo>
                  <a:pt x="16937" y="11219"/>
                  <a:pt x="16937" y="11219"/>
                  <a:pt x="16937" y="11250"/>
                </a:cubicBezTo>
                <a:cubicBezTo>
                  <a:pt x="16937" y="11281"/>
                  <a:pt x="16906" y="11281"/>
                  <a:pt x="16875" y="11250"/>
                </a:cubicBezTo>
                <a:close/>
                <a:moveTo>
                  <a:pt x="16812" y="10844"/>
                </a:moveTo>
                <a:cubicBezTo>
                  <a:pt x="16875" y="10812"/>
                  <a:pt x="16906" y="10844"/>
                  <a:pt x="16906" y="10906"/>
                </a:cubicBezTo>
                <a:cubicBezTo>
                  <a:pt x="16875" y="10906"/>
                  <a:pt x="16875" y="10844"/>
                  <a:pt x="16843" y="10906"/>
                </a:cubicBezTo>
                <a:cubicBezTo>
                  <a:pt x="16843" y="10906"/>
                  <a:pt x="16812" y="10875"/>
                  <a:pt x="16812" y="10875"/>
                </a:cubicBezTo>
                <a:cubicBezTo>
                  <a:pt x="16812" y="10844"/>
                  <a:pt x="16812" y="10844"/>
                  <a:pt x="16812" y="10844"/>
                </a:cubicBezTo>
                <a:close/>
                <a:moveTo>
                  <a:pt x="16937" y="11156"/>
                </a:moveTo>
                <a:cubicBezTo>
                  <a:pt x="16906" y="11156"/>
                  <a:pt x="16812" y="11094"/>
                  <a:pt x="16812" y="11062"/>
                </a:cubicBezTo>
                <a:cubicBezTo>
                  <a:pt x="16812" y="11062"/>
                  <a:pt x="16812" y="11031"/>
                  <a:pt x="16812" y="11031"/>
                </a:cubicBezTo>
                <a:cubicBezTo>
                  <a:pt x="16812" y="11031"/>
                  <a:pt x="16843" y="11031"/>
                  <a:pt x="16843" y="11031"/>
                </a:cubicBezTo>
                <a:cubicBezTo>
                  <a:pt x="16875" y="11062"/>
                  <a:pt x="16906" y="11125"/>
                  <a:pt x="16968" y="11125"/>
                </a:cubicBezTo>
                <a:cubicBezTo>
                  <a:pt x="16968" y="11125"/>
                  <a:pt x="16968" y="11125"/>
                  <a:pt x="16968" y="11125"/>
                </a:cubicBezTo>
                <a:cubicBezTo>
                  <a:pt x="16968" y="11156"/>
                  <a:pt x="16968" y="11156"/>
                  <a:pt x="16937" y="11156"/>
                </a:cubicBezTo>
                <a:close/>
                <a:moveTo>
                  <a:pt x="16937" y="11062"/>
                </a:moveTo>
                <a:cubicBezTo>
                  <a:pt x="16875" y="11031"/>
                  <a:pt x="16843" y="11000"/>
                  <a:pt x="16843" y="10906"/>
                </a:cubicBezTo>
                <a:cubicBezTo>
                  <a:pt x="16875" y="10969"/>
                  <a:pt x="16906" y="10969"/>
                  <a:pt x="16906" y="11000"/>
                </a:cubicBezTo>
                <a:cubicBezTo>
                  <a:pt x="16906" y="11031"/>
                  <a:pt x="16937" y="11000"/>
                  <a:pt x="16937" y="11000"/>
                </a:cubicBezTo>
                <a:cubicBezTo>
                  <a:pt x="16968" y="11031"/>
                  <a:pt x="16968" y="11000"/>
                  <a:pt x="17000" y="11031"/>
                </a:cubicBezTo>
                <a:cubicBezTo>
                  <a:pt x="17000" y="11031"/>
                  <a:pt x="16968" y="11062"/>
                  <a:pt x="16968" y="11062"/>
                </a:cubicBezTo>
                <a:cubicBezTo>
                  <a:pt x="16968" y="11094"/>
                  <a:pt x="16937" y="11062"/>
                  <a:pt x="16937" y="11062"/>
                </a:cubicBezTo>
                <a:close/>
                <a:moveTo>
                  <a:pt x="16812" y="10625"/>
                </a:moveTo>
                <a:cubicBezTo>
                  <a:pt x="16843" y="10625"/>
                  <a:pt x="16843" y="10625"/>
                  <a:pt x="16843" y="10625"/>
                </a:cubicBezTo>
                <a:cubicBezTo>
                  <a:pt x="16843" y="10625"/>
                  <a:pt x="16843" y="10625"/>
                  <a:pt x="16843" y="10625"/>
                </a:cubicBezTo>
                <a:cubicBezTo>
                  <a:pt x="16906" y="10625"/>
                  <a:pt x="16937" y="10625"/>
                  <a:pt x="16968" y="10687"/>
                </a:cubicBezTo>
                <a:cubicBezTo>
                  <a:pt x="16875" y="10719"/>
                  <a:pt x="16843" y="10687"/>
                  <a:pt x="16812" y="10625"/>
                </a:cubicBezTo>
                <a:close/>
                <a:moveTo>
                  <a:pt x="16875" y="10406"/>
                </a:moveTo>
                <a:cubicBezTo>
                  <a:pt x="16875" y="10406"/>
                  <a:pt x="16843" y="10406"/>
                  <a:pt x="16843" y="10406"/>
                </a:cubicBezTo>
                <a:cubicBezTo>
                  <a:pt x="16843" y="10406"/>
                  <a:pt x="16843" y="10406"/>
                  <a:pt x="16843" y="10406"/>
                </a:cubicBezTo>
                <a:cubicBezTo>
                  <a:pt x="16781" y="10437"/>
                  <a:pt x="16750" y="10375"/>
                  <a:pt x="16687" y="10344"/>
                </a:cubicBezTo>
                <a:cubicBezTo>
                  <a:pt x="16625" y="10281"/>
                  <a:pt x="16531" y="10250"/>
                  <a:pt x="16437" y="10156"/>
                </a:cubicBezTo>
                <a:cubicBezTo>
                  <a:pt x="16406" y="10125"/>
                  <a:pt x="16375" y="10094"/>
                  <a:pt x="16343" y="10031"/>
                </a:cubicBezTo>
                <a:cubicBezTo>
                  <a:pt x="16468" y="10094"/>
                  <a:pt x="16531" y="10187"/>
                  <a:pt x="16656" y="10250"/>
                </a:cubicBezTo>
                <a:cubicBezTo>
                  <a:pt x="16718" y="10281"/>
                  <a:pt x="16781" y="10312"/>
                  <a:pt x="16843" y="10344"/>
                </a:cubicBezTo>
                <a:cubicBezTo>
                  <a:pt x="16843" y="10375"/>
                  <a:pt x="16875" y="10344"/>
                  <a:pt x="16875" y="10406"/>
                </a:cubicBezTo>
                <a:cubicBezTo>
                  <a:pt x="16875" y="10406"/>
                  <a:pt x="16906" y="10406"/>
                  <a:pt x="16906" y="10406"/>
                </a:cubicBezTo>
                <a:cubicBezTo>
                  <a:pt x="16906" y="10406"/>
                  <a:pt x="16875" y="10406"/>
                  <a:pt x="16875" y="10406"/>
                </a:cubicBezTo>
                <a:close/>
                <a:moveTo>
                  <a:pt x="16750" y="10719"/>
                </a:moveTo>
                <a:cubicBezTo>
                  <a:pt x="16750" y="10719"/>
                  <a:pt x="16750" y="10719"/>
                  <a:pt x="16750" y="10687"/>
                </a:cubicBezTo>
                <a:cubicBezTo>
                  <a:pt x="16750" y="10719"/>
                  <a:pt x="16750" y="10719"/>
                  <a:pt x="16750" y="10719"/>
                </a:cubicBezTo>
                <a:close/>
                <a:moveTo>
                  <a:pt x="16437" y="10219"/>
                </a:moveTo>
                <a:cubicBezTo>
                  <a:pt x="16375" y="10219"/>
                  <a:pt x="16375" y="10187"/>
                  <a:pt x="16343" y="10156"/>
                </a:cubicBezTo>
                <a:cubicBezTo>
                  <a:pt x="16375" y="10156"/>
                  <a:pt x="16406" y="10187"/>
                  <a:pt x="16437" y="10219"/>
                </a:cubicBezTo>
                <a:cubicBezTo>
                  <a:pt x="16500" y="10250"/>
                  <a:pt x="16562" y="10312"/>
                  <a:pt x="16593" y="10344"/>
                </a:cubicBezTo>
                <a:cubicBezTo>
                  <a:pt x="16593" y="10344"/>
                  <a:pt x="16593" y="10375"/>
                  <a:pt x="16593" y="10375"/>
                </a:cubicBezTo>
                <a:cubicBezTo>
                  <a:pt x="16531" y="10312"/>
                  <a:pt x="16468" y="10312"/>
                  <a:pt x="16437" y="10219"/>
                </a:cubicBezTo>
                <a:close/>
                <a:moveTo>
                  <a:pt x="16562" y="10594"/>
                </a:moveTo>
                <a:cubicBezTo>
                  <a:pt x="16500" y="10656"/>
                  <a:pt x="16468" y="10594"/>
                  <a:pt x="16406" y="10562"/>
                </a:cubicBezTo>
                <a:cubicBezTo>
                  <a:pt x="16468" y="10531"/>
                  <a:pt x="16531" y="10562"/>
                  <a:pt x="16562" y="10594"/>
                </a:cubicBezTo>
                <a:close/>
                <a:moveTo>
                  <a:pt x="16875" y="10281"/>
                </a:moveTo>
                <a:cubicBezTo>
                  <a:pt x="16875" y="10281"/>
                  <a:pt x="16843" y="10281"/>
                  <a:pt x="16843" y="10281"/>
                </a:cubicBezTo>
                <a:cubicBezTo>
                  <a:pt x="16812" y="10281"/>
                  <a:pt x="16750" y="10281"/>
                  <a:pt x="16812" y="10219"/>
                </a:cubicBezTo>
                <a:cubicBezTo>
                  <a:pt x="16812" y="10281"/>
                  <a:pt x="16906" y="10250"/>
                  <a:pt x="16937" y="10281"/>
                </a:cubicBezTo>
                <a:cubicBezTo>
                  <a:pt x="16906" y="10281"/>
                  <a:pt x="16906" y="10281"/>
                  <a:pt x="16906" y="10281"/>
                </a:cubicBezTo>
                <a:cubicBezTo>
                  <a:pt x="16906" y="10281"/>
                  <a:pt x="16906" y="10281"/>
                  <a:pt x="16875" y="10281"/>
                </a:cubicBezTo>
                <a:close/>
                <a:moveTo>
                  <a:pt x="16875" y="10187"/>
                </a:moveTo>
                <a:cubicBezTo>
                  <a:pt x="16812" y="10156"/>
                  <a:pt x="16750" y="10125"/>
                  <a:pt x="16687" y="10094"/>
                </a:cubicBezTo>
                <a:cubicBezTo>
                  <a:pt x="16687" y="10094"/>
                  <a:pt x="16656" y="10062"/>
                  <a:pt x="16625" y="10094"/>
                </a:cubicBezTo>
                <a:cubicBezTo>
                  <a:pt x="16625" y="10031"/>
                  <a:pt x="16593" y="10031"/>
                  <a:pt x="16562" y="10031"/>
                </a:cubicBezTo>
                <a:cubicBezTo>
                  <a:pt x="16562" y="10000"/>
                  <a:pt x="16531" y="10000"/>
                  <a:pt x="16500" y="9969"/>
                </a:cubicBezTo>
                <a:cubicBezTo>
                  <a:pt x="16468" y="9969"/>
                  <a:pt x="16468" y="9937"/>
                  <a:pt x="16500" y="9937"/>
                </a:cubicBezTo>
                <a:cubicBezTo>
                  <a:pt x="16500" y="9937"/>
                  <a:pt x="16500" y="9937"/>
                  <a:pt x="16500" y="9937"/>
                </a:cubicBezTo>
                <a:cubicBezTo>
                  <a:pt x="16500" y="9937"/>
                  <a:pt x="16531" y="9937"/>
                  <a:pt x="16531" y="9937"/>
                </a:cubicBezTo>
                <a:cubicBezTo>
                  <a:pt x="16562" y="10000"/>
                  <a:pt x="16656" y="10000"/>
                  <a:pt x="16687" y="10031"/>
                </a:cubicBezTo>
                <a:cubicBezTo>
                  <a:pt x="16750" y="10062"/>
                  <a:pt x="16812" y="10094"/>
                  <a:pt x="16906" y="10125"/>
                </a:cubicBezTo>
                <a:cubicBezTo>
                  <a:pt x="16906" y="10125"/>
                  <a:pt x="16937" y="10125"/>
                  <a:pt x="16937" y="10156"/>
                </a:cubicBezTo>
                <a:cubicBezTo>
                  <a:pt x="16937" y="10187"/>
                  <a:pt x="16906" y="10187"/>
                  <a:pt x="16875" y="10187"/>
                </a:cubicBezTo>
                <a:close/>
                <a:moveTo>
                  <a:pt x="16343" y="10562"/>
                </a:moveTo>
                <a:cubicBezTo>
                  <a:pt x="16375" y="10562"/>
                  <a:pt x="16406" y="10594"/>
                  <a:pt x="16406" y="10625"/>
                </a:cubicBezTo>
                <a:cubicBezTo>
                  <a:pt x="16406" y="10625"/>
                  <a:pt x="16406" y="10656"/>
                  <a:pt x="16375" y="10656"/>
                </a:cubicBezTo>
                <a:cubicBezTo>
                  <a:pt x="16343" y="10656"/>
                  <a:pt x="16312" y="10625"/>
                  <a:pt x="16312" y="10594"/>
                </a:cubicBezTo>
                <a:cubicBezTo>
                  <a:pt x="16312" y="10562"/>
                  <a:pt x="16343" y="10562"/>
                  <a:pt x="16343" y="10562"/>
                </a:cubicBezTo>
                <a:close/>
                <a:moveTo>
                  <a:pt x="16531" y="10719"/>
                </a:moveTo>
                <a:cubicBezTo>
                  <a:pt x="16531" y="10719"/>
                  <a:pt x="16500" y="10750"/>
                  <a:pt x="16500" y="10750"/>
                </a:cubicBezTo>
                <a:cubicBezTo>
                  <a:pt x="16437" y="10750"/>
                  <a:pt x="16437" y="10687"/>
                  <a:pt x="16375" y="10687"/>
                </a:cubicBezTo>
                <a:cubicBezTo>
                  <a:pt x="16468" y="10594"/>
                  <a:pt x="16500" y="10687"/>
                  <a:pt x="16531" y="10719"/>
                </a:cubicBezTo>
                <a:close/>
                <a:moveTo>
                  <a:pt x="16406" y="10750"/>
                </a:moveTo>
                <a:cubicBezTo>
                  <a:pt x="16437" y="10781"/>
                  <a:pt x="16468" y="10781"/>
                  <a:pt x="16500" y="10812"/>
                </a:cubicBezTo>
                <a:cubicBezTo>
                  <a:pt x="16468" y="10844"/>
                  <a:pt x="16437" y="10844"/>
                  <a:pt x="16406" y="10812"/>
                </a:cubicBezTo>
                <a:cubicBezTo>
                  <a:pt x="16375" y="10812"/>
                  <a:pt x="16375" y="10781"/>
                  <a:pt x="16375" y="10781"/>
                </a:cubicBezTo>
                <a:cubicBezTo>
                  <a:pt x="16375" y="10750"/>
                  <a:pt x="16406" y="10750"/>
                  <a:pt x="16406" y="10750"/>
                </a:cubicBezTo>
                <a:close/>
                <a:moveTo>
                  <a:pt x="16312" y="11312"/>
                </a:moveTo>
                <a:cubicBezTo>
                  <a:pt x="16312" y="11312"/>
                  <a:pt x="16312" y="11312"/>
                  <a:pt x="16281" y="11312"/>
                </a:cubicBezTo>
                <a:cubicBezTo>
                  <a:pt x="16281" y="11312"/>
                  <a:pt x="16281" y="11312"/>
                  <a:pt x="16281" y="11344"/>
                </a:cubicBezTo>
                <a:cubicBezTo>
                  <a:pt x="16281" y="11312"/>
                  <a:pt x="16281" y="11312"/>
                  <a:pt x="16281" y="11312"/>
                </a:cubicBezTo>
                <a:cubicBezTo>
                  <a:pt x="16312" y="11312"/>
                  <a:pt x="16312" y="11312"/>
                  <a:pt x="16312" y="11312"/>
                </a:cubicBezTo>
                <a:close/>
                <a:moveTo>
                  <a:pt x="16281" y="10844"/>
                </a:moveTo>
                <a:cubicBezTo>
                  <a:pt x="16281" y="10844"/>
                  <a:pt x="16281" y="10844"/>
                  <a:pt x="16281" y="10844"/>
                </a:cubicBezTo>
                <a:cubicBezTo>
                  <a:pt x="16250" y="10844"/>
                  <a:pt x="16281" y="10812"/>
                  <a:pt x="16250" y="10812"/>
                </a:cubicBezTo>
                <a:cubicBezTo>
                  <a:pt x="16281" y="10781"/>
                  <a:pt x="16281" y="10781"/>
                  <a:pt x="16281" y="10781"/>
                </a:cubicBezTo>
                <a:cubicBezTo>
                  <a:pt x="16281" y="10812"/>
                  <a:pt x="16281" y="10812"/>
                  <a:pt x="16281" y="10844"/>
                </a:cubicBezTo>
                <a:close/>
                <a:moveTo>
                  <a:pt x="16500" y="11812"/>
                </a:moveTo>
                <a:cubicBezTo>
                  <a:pt x="16531" y="11812"/>
                  <a:pt x="16531" y="11812"/>
                  <a:pt x="16562" y="11844"/>
                </a:cubicBezTo>
                <a:cubicBezTo>
                  <a:pt x="16531" y="11875"/>
                  <a:pt x="16500" y="11875"/>
                  <a:pt x="16468" y="11844"/>
                </a:cubicBezTo>
                <a:cubicBezTo>
                  <a:pt x="16468" y="11844"/>
                  <a:pt x="16468" y="11812"/>
                  <a:pt x="16500" y="11812"/>
                </a:cubicBezTo>
                <a:close/>
                <a:moveTo>
                  <a:pt x="16500" y="11062"/>
                </a:moveTo>
                <a:cubicBezTo>
                  <a:pt x="16468" y="11031"/>
                  <a:pt x="16468" y="11000"/>
                  <a:pt x="16437" y="10969"/>
                </a:cubicBezTo>
                <a:cubicBezTo>
                  <a:pt x="16468" y="10969"/>
                  <a:pt x="16500" y="10937"/>
                  <a:pt x="16531" y="11000"/>
                </a:cubicBezTo>
                <a:cubicBezTo>
                  <a:pt x="16500" y="11000"/>
                  <a:pt x="16500" y="11000"/>
                  <a:pt x="16500" y="11031"/>
                </a:cubicBezTo>
                <a:cubicBezTo>
                  <a:pt x="16500" y="11031"/>
                  <a:pt x="16531" y="11000"/>
                  <a:pt x="16531" y="11000"/>
                </a:cubicBezTo>
                <a:cubicBezTo>
                  <a:pt x="16531" y="11031"/>
                  <a:pt x="16593" y="11031"/>
                  <a:pt x="16562" y="11062"/>
                </a:cubicBezTo>
                <a:cubicBezTo>
                  <a:pt x="16562" y="11062"/>
                  <a:pt x="16531" y="11062"/>
                  <a:pt x="16500" y="11062"/>
                </a:cubicBezTo>
                <a:close/>
                <a:moveTo>
                  <a:pt x="16562" y="10969"/>
                </a:moveTo>
                <a:cubicBezTo>
                  <a:pt x="16625" y="10969"/>
                  <a:pt x="16656" y="10969"/>
                  <a:pt x="16656" y="11031"/>
                </a:cubicBezTo>
                <a:cubicBezTo>
                  <a:pt x="16687" y="11031"/>
                  <a:pt x="16687" y="11031"/>
                  <a:pt x="16656" y="11031"/>
                </a:cubicBezTo>
                <a:cubicBezTo>
                  <a:pt x="16625" y="11031"/>
                  <a:pt x="16593" y="11000"/>
                  <a:pt x="16562" y="10969"/>
                </a:cubicBezTo>
                <a:close/>
                <a:moveTo>
                  <a:pt x="16968" y="11594"/>
                </a:moveTo>
                <a:cubicBezTo>
                  <a:pt x="16968" y="11594"/>
                  <a:pt x="16968" y="11625"/>
                  <a:pt x="16968" y="11625"/>
                </a:cubicBezTo>
                <a:cubicBezTo>
                  <a:pt x="16937" y="11625"/>
                  <a:pt x="16906" y="11594"/>
                  <a:pt x="16875" y="11594"/>
                </a:cubicBezTo>
                <a:cubicBezTo>
                  <a:pt x="16906" y="11562"/>
                  <a:pt x="16937" y="11562"/>
                  <a:pt x="16968" y="11594"/>
                </a:cubicBezTo>
                <a:close/>
                <a:moveTo>
                  <a:pt x="16906" y="11469"/>
                </a:moveTo>
                <a:cubicBezTo>
                  <a:pt x="16968" y="11469"/>
                  <a:pt x="17000" y="11469"/>
                  <a:pt x="17031" y="11531"/>
                </a:cubicBezTo>
                <a:cubicBezTo>
                  <a:pt x="16968" y="11531"/>
                  <a:pt x="16937" y="11531"/>
                  <a:pt x="16906" y="11469"/>
                </a:cubicBezTo>
                <a:close/>
                <a:moveTo>
                  <a:pt x="16968" y="11437"/>
                </a:moveTo>
                <a:cubicBezTo>
                  <a:pt x="16968" y="11406"/>
                  <a:pt x="16937" y="11406"/>
                  <a:pt x="16937" y="11375"/>
                </a:cubicBezTo>
                <a:cubicBezTo>
                  <a:pt x="16968" y="11375"/>
                  <a:pt x="16968" y="11375"/>
                  <a:pt x="17000" y="11375"/>
                </a:cubicBezTo>
                <a:cubicBezTo>
                  <a:pt x="17031" y="11406"/>
                  <a:pt x="17031" y="11406"/>
                  <a:pt x="17031" y="11437"/>
                </a:cubicBezTo>
                <a:cubicBezTo>
                  <a:pt x="17031" y="11437"/>
                  <a:pt x="17000" y="11437"/>
                  <a:pt x="16968" y="11437"/>
                </a:cubicBezTo>
                <a:close/>
                <a:moveTo>
                  <a:pt x="17031" y="11344"/>
                </a:moveTo>
                <a:cubicBezTo>
                  <a:pt x="17000" y="11375"/>
                  <a:pt x="16968" y="11312"/>
                  <a:pt x="16937" y="11312"/>
                </a:cubicBezTo>
                <a:cubicBezTo>
                  <a:pt x="16937" y="11281"/>
                  <a:pt x="16937" y="11281"/>
                  <a:pt x="16937" y="11281"/>
                </a:cubicBezTo>
                <a:cubicBezTo>
                  <a:pt x="17000" y="11250"/>
                  <a:pt x="17000" y="11281"/>
                  <a:pt x="17031" y="11312"/>
                </a:cubicBezTo>
                <a:cubicBezTo>
                  <a:pt x="17062" y="11312"/>
                  <a:pt x="17031" y="11312"/>
                  <a:pt x="17031" y="11344"/>
                </a:cubicBezTo>
                <a:close/>
                <a:moveTo>
                  <a:pt x="16968" y="11187"/>
                </a:moveTo>
                <a:cubicBezTo>
                  <a:pt x="17031" y="11156"/>
                  <a:pt x="17062" y="11187"/>
                  <a:pt x="17093" y="11219"/>
                </a:cubicBezTo>
                <a:cubicBezTo>
                  <a:pt x="17031" y="11250"/>
                  <a:pt x="17000" y="11219"/>
                  <a:pt x="16968" y="11187"/>
                </a:cubicBezTo>
                <a:close/>
                <a:moveTo>
                  <a:pt x="16937" y="10969"/>
                </a:moveTo>
                <a:cubicBezTo>
                  <a:pt x="16937" y="10937"/>
                  <a:pt x="16906" y="10937"/>
                  <a:pt x="16937" y="10937"/>
                </a:cubicBezTo>
                <a:cubicBezTo>
                  <a:pt x="16968" y="10906"/>
                  <a:pt x="17000" y="10906"/>
                  <a:pt x="17031" y="10937"/>
                </a:cubicBezTo>
                <a:cubicBezTo>
                  <a:pt x="17000" y="10969"/>
                  <a:pt x="16968" y="11000"/>
                  <a:pt x="16937" y="10969"/>
                </a:cubicBezTo>
                <a:close/>
                <a:moveTo>
                  <a:pt x="17031" y="10344"/>
                </a:moveTo>
                <a:cubicBezTo>
                  <a:pt x="17000" y="10375"/>
                  <a:pt x="16937" y="10375"/>
                  <a:pt x="16906" y="10344"/>
                </a:cubicBezTo>
                <a:cubicBezTo>
                  <a:pt x="16906" y="10344"/>
                  <a:pt x="16906" y="10312"/>
                  <a:pt x="16906" y="10312"/>
                </a:cubicBezTo>
                <a:cubicBezTo>
                  <a:pt x="16906" y="10312"/>
                  <a:pt x="16906" y="10312"/>
                  <a:pt x="16906" y="10312"/>
                </a:cubicBezTo>
                <a:cubicBezTo>
                  <a:pt x="16937" y="10312"/>
                  <a:pt x="16937" y="10312"/>
                  <a:pt x="16937" y="10312"/>
                </a:cubicBezTo>
                <a:cubicBezTo>
                  <a:pt x="16937" y="10312"/>
                  <a:pt x="16937" y="10281"/>
                  <a:pt x="16937" y="10281"/>
                </a:cubicBezTo>
                <a:cubicBezTo>
                  <a:pt x="16937" y="10281"/>
                  <a:pt x="16937" y="10312"/>
                  <a:pt x="16937" y="10312"/>
                </a:cubicBezTo>
                <a:cubicBezTo>
                  <a:pt x="16937" y="10312"/>
                  <a:pt x="16968" y="10312"/>
                  <a:pt x="16968" y="10312"/>
                </a:cubicBezTo>
                <a:cubicBezTo>
                  <a:pt x="16968" y="10312"/>
                  <a:pt x="16968" y="10312"/>
                  <a:pt x="17000" y="10312"/>
                </a:cubicBezTo>
                <a:cubicBezTo>
                  <a:pt x="17000" y="10312"/>
                  <a:pt x="17062" y="10344"/>
                  <a:pt x="17031" y="10344"/>
                </a:cubicBezTo>
                <a:close/>
                <a:moveTo>
                  <a:pt x="16343" y="10500"/>
                </a:moveTo>
                <a:cubicBezTo>
                  <a:pt x="16312" y="10562"/>
                  <a:pt x="16250" y="10531"/>
                  <a:pt x="16218" y="10531"/>
                </a:cubicBezTo>
                <a:cubicBezTo>
                  <a:pt x="16218" y="10469"/>
                  <a:pt x="16250" y="10469"/>
                  <a:pt x="16343" y="10500"/>
                </a:cubicBezTo>
                <a:close/>
                <a:moveTo>
                  <a:pt x="16250" y="10687"/>
                </a:moveTo>
                <a:cubicBezTo>
                  <a:pt x="16250" y="10719"/>
                  <a:pt x="16281" y="10719"/>
                  <a:pt x="16281" y="10750"/>
                </a:cubicBezTo>
                <a:cubicBezTo>
                  <a:pt x="16281" y="10781"/>
                  <a:pt x="16250" y="10781"/>
                  <a:pt x="16218" y="10750"/>
                </a:cubicBezTo>
                <a:cubicBezTo>
                  <a:pt x="16218" y="10750"/>
                  <a:pt x="16218" y="10750"/>
                  <a:pt x="16218" y="10719"/>
                </a:cubicBezTo>
                <a:cubicBezTo>
                  <a:pt x="16218" y="10719"/>
                  <a:pt x="16187" y="10719"/>
                  <a:pt x="16187" y="10687"/>
                </a:cubicBezTo>
                <a:cubicBezTo>
                  <a:pt x="16187" y="10687"/>
                  <a:pt x="16218" y="10687"/>
                  <a:pt x="16250" y="10687"/>
                </a:cubicBezTo>
                <a:close/>
                <a:moveTo>
                  <a:pt x="16187" y="12031"/>
                </a:moveTo>
                <a:cubicBezTo>
                  <a:pt x="16187" y="12031"/>
                  <a:pt x="16187" y="12000"/>
                  <a:pt x="16187" y="12000"/>
                </a:cubicBezTo>
                <a:cubicBezTo>
                  <a:pt x="16250" y="12000"/>
                  <a:pt x="16281" y="12000"/>
                  <a:pt x="16312" y="12031"/>
                </a:cubicBezTo>
                <a:cubicBezTo>
                  <a:pt x="16312" y="12031"/>
                  <a:pt x="16343" y="12031"/>
                  <a:pt x="16343" y="12062"/>
                </a:cubicBezTo>
                <a:cubicBezTo>
                  <a:pt x="16281" y="12094"/>
                  <a:pt x="16250" y="12031"/>
                  <a:pt x="16187" y="12031"/>
                </a:cubicBezTo>
                <a:close/>
                <a:moveTo>
                  <a:pt x="16281" y="12281"/>
                </a:moveTo>
                <a:cubicBezTo>
                  <a:pt x="16250" y="12281"/>
                  <a:pt x="16218" y="12281"/>
                  <a:pt x="16218" y="12250"/>
                </a:cubicBezTo>
                <a:cubicBezTo>
                  <a:pt x="16187" y="12219"/>
                  <a:pt x="16218" y="12219"/>
                  <a:pt x="16250" y="12219"/>
                </a:cubicBezTo>
                <a:cubicBezTo>
                  <a:pt x="16281" y="12219"/>
                  <a:pt x="16312" y="12219"/>
                  <a:pt x="16312" y="12281"/>
                </a:cubicBezTo>
                <a:cubicBezTo>
                  <a:pt x="16343" y="12312"/>
                  <a:pt x="16281" y="12281"/>
                  <a:pt x="16281" y="12281"/>
                </a:cubicBezTo>
                <a:close/>
                <a:moveTo>
                  <a:pt x="16375" y="12312"/>
                </a:moveTo>
                <a:cubicBezTo>
                  <a:pt x="16375" y="12312"/>
                  <a:pt x="16375" y="12312"/>
                  <a:pt x="16375" y="12312"/>
                </a:cubicBezTo>
                <a:cubicBezTo>
                  <a:pt x="16406" y="12250"/>
                  <a:pt x="16312" y="12250"/>
                  <a:pt x="16343" y="12187"/>
                </a:cubicBezTo>
                <a:cubicBezTo>
                  <a:pt x="16343" y="12187"/>
                  <a:pt x="16343" y="12187"/>
                  <a:pt x="16343" y="12187"/>
                </a:cubicBezTo>
                <a:cubicBezTo>
                  <a:pt x="16281" y="12187"/>
                  <a:pt x="16250" y="12187"/>
                  <a:pt x="16218" y="12156"/>
                </a:cubicBezTo>
                <a:cubicBezTo>
                  <a:pt x="16218" y="12094"/>
                  <a:pt x="16250" y="12094"/>
                  <a:pt x="16281" y="12125"/>
                </a:cubicBezTo>
                <a:cubicBezTo>
                  <a:pt x="16312" y="12125"/>
                  <a:pt x="16312" y="12156"/>
                  <a:pt x="16343" y="12187"/>
                </a:cubicBezTo>
                <a:lnTo>
                  <a:pt x="16343" y="12187"/>
                </a:lnTo>
                <a:cubicBezTo>
                  <a:pt x="16343" y="12187"/>
                  <a:pt x="16343" y="12187"/>
                  <a:pt x="16343" y="12187"/>
                </a:cubicBezTo>
                <a:cubicBezTo>
                  <a:pt x="16375" y="12187"/>
                  <a:pt x="16375" y="12187"/>
                  <a:pt x="16406" y="12219"/>
                </a:cubicBezTo>
                <a:cubicBezTo>
                  <a:pt x="16437" y="12250"/>
                  <a:pt x="16500" y="12281"/>
                  <a:pt x="16406" y="12312"/>
                </a:cubicBezTo>
                <a:cubicBezTo>
                  <a:pt x="16406" y="12312"/>
                  <a:pt x="16406" y="12312"/>
                  <a:pt x="16375" y="12312"/>
                </a:cubicBezTo>
                <a:cubicBezTo>
                  <a:pt x="16375" y="12312"/>
                  <a:pt x="16375" y="12312"/>
                  <a:pt x="16375" y="12312"/>
                </a:cubicBezTo>
                <a:close/>
                <a:moveTo>
                  <a:pt x="16531" y="15062"/>
                </a:moveTo>
                <a:cubicBezTo>
                  <a:pt x="16500" y="15094"/>
                  <a:pt x="16468" y="15094"/>
                  <a:pt x="16468" y="15125"/>
                </a:cubicBezTo>
                <a:cubicBezTo>
                  <a:pt x="16437" y="15156"/>
                  <a:pt x="16437" y="15125"/>
                  <a:pt x="16437" y="15125"/>
                </a:cubicBezTo>
                <a:cubicBezTo>
                  <a:pt x="16406" y="15094"/>
                  <a:pt x="16406" y="15062"/>
                  <a:pt x="16437" y="15031"/>
                </a:cubicBezTo>
                <a:cubicBezTo>
                  <a:pt x="16468" y="15031"/>
                  <a:pt x="16500" y="15000"/>
                  <a:pt x="16531" y="15000"/>
                </a:cubicBezTo>
                <a:cubicBezTo>
                  <a:pt x="16531" y="15000"/>
                  <a:pt x="16531" y="15031"/>
                  <a:pt x="16531" y="15062"/>
                </a:cubicBezTo>
                <a:close/>
                <a:moveTo>
                  <a:pt x="16468" y="12094"/>
                </a:moveTo>
                <a:cubicBezTo>
                  <a:pt x="16468" y="12062"/>
                  <a:pt x="16468" y="12062"/>
                  <a:pt x="16468" y="12062"/>
                </a:cubicBezTo>
                <a:cubicBezTo>
                  <a:pt x="16531" y="12031"/>
                  <a:pt x="16531" y="12094"/>
                  <a:pt x="16593" y="12094"/>
                </a:cubicBezTo>
                <a:cubicBezTo>
                  <a:pt x="16531" y="12125"/>
                  <a:pt x="16500" y="12125"/>
                  <a:pt x="16468" y="12094"/>
                </a:cubicBezTo>
                <a:close/>
                <a:moveTo>
                  <a:pt x="16593" y="11781"/>
                </a:moveTo>
                <a:cubicBezTo>
                  <a:pt x="16562" y="11781"/>
                  <a:pt x="16531" y="11781"/>
                  <a:pt x="16500" y="11750"/>
                </a:cubicBezTo>
                <a:cubicBezTo>
                  <a:pt x="16531" y="11750"/>
                  <a:pt x="16562" y="11719"/>
                  <a:pt x="16593" y="11750"/>
                </a:cubicBezTo>
                <a:cubicBezTo>
                  <a:pt x="16593" y="11750"/>
                  <a:pt x="16593" y="11781"/>
                  <a:pt x="16593" y="11781"/>
                </a:cubicBezTo>
                <a:close/>
                <a:moveTo>
                  <a:pt x="16625" y="11625"/>
                </a:moveTo>
                <a:cubicBezTo>
                  <a:pt x="16562" y="11625"/>
                  <a:pt x="16593" y="11594"/>
                  <a:pt x="16593" y="11562"/>
                </a:cubicBezTo>
                <a:cubicBezTo>
                  <a:pt x="16625" y="11531"/>
                  <a:pt x="16562" y="11531"/>
                  <a:pt x="16562" y="11500"/>
                </a:cubicBezTo>
                <a:cubicBezTo>
                  <a:pt x="16562" y="11469"/>
                  <a:pt x="16531" y="11469"/>
                  <a:pt x="16562" y="11437"/>
                </a:cubicBezTo>
                <a:cubicBezTo>
                  <a:pt x="16562" y="11406"/>
                  <a:pt x="16593" y="11406"/>
                  <a:pt x="16625" y="11437"/>
                </a:cubicBezTo>
                <a:cubicBezTo>
                  <a:pt x="16625" y="11437"/>
                  <a:pt x="16625" y="11437"/>
                  <a:pt x="16656" y="11437"/>
                </a:cubicBezTo>
                <a:cubicBezTo>
                  <a:pt x="16656" y="11469"/>
                  <a:pt x="16687" y="11531"/>
                  <a:pt x="16750" y="11531"/>
                </a:cubicBezTo>
                <a:cubicBezTo>
                  <a:pt x="16750" y="11531"/>
                  <a:pt x="16781" y="11562"/>
                  <a:pt x="16750" y="11562"/>
                </a:cubicBezTo>
                <a:cubicBezTo>
                  <a:pt x="16750" y="11594"/>
                  <a:pt x="16718" y="11594"/>
                  <a:pt x="16718" y="11594"/>
                </a:cubicBezTo>
                <a:cubicBezTo>
                  <a:pt x="16687" y="11562"/>
                  <a:pt x="16656" y="11562"/>
                  <a:pt x="16625" y="11562"/>
                </a:cubicBezTo>
                <a:cubicBezTo>
                  <a:pt x="16687" y="11594"/>
                  <a:pt x="16750" y="11656"/>
                  <a:pt x="16781" y="11687"/>
                </a:cubicBezTo>
                <a:cubicBezTo>
                  <a:pt x="16812" y="11687"/>
                  <a:pt x="16843" y="11687"/>
                  <a:pt x="16812" y="11719"/>
                </a:cubicBezTo>
                <a:cubicBezTo>
                  <a:pt x="16812" y="11750"/>
                  <a:pt x="16781" y="11750"/>
                  <a:pt x="16750" y="11719"/>
                </a:cubicBezTo>
                <a:cubicBezTo>
                  <a:pt x="16750" y="11719"/>
                  <a:pt x="16718" y="11687"/>
                  <a:pt x="16687" y="11719"/>
                </a:cubicBezTo>
                <a:cubicBezTo>
                  <a:pt x="16750" y="11750"/>
                  <a:pt x="16812" y="11812"/>
                  <a:pt x="16843" y="11875"/>
                </a:cubicBezTo>
                <a:cubicBezTo>
                  <a:pt x="16843" y="11875"/>
                  <a:pt x="16843" y="11875"/>
                  <a:pt x="16843" y="11906"/>
                </a:cubicBezTo>
                <a:cubicBezTo>
                  <a:pt x="16843" y="11875"/>
                  <a:pt x="16812" y="11875"/>
                  <a:pt x="16781" y="11875"/>
                </a:cubicBezTo>
                <a:cubicBezTo>
                  <a:pt x="16781" y="11875"/>
                  <a:pt x="16781" y="11844"/>
                  <a:pt x="16781" y="11844"/>
                </a:cubicBezTo>
                <a:cubicBezTo>
                  <a:pt x="16687" y="11844"/>
                  <a:pt x="16656" y="11750"/>
                  <a:pt x="16656" y="11656"/>
                </a:cubicBezTo>
                <a:cubicBezTo>
                  <a:pt x="16625" y="11625"/>
                  <a:pt x="16656" y="11625"/>
                  <a:pt x="16625" y="11625"/>
                </a:cubicBezTo>
                <a:close/>
                <a:moveTo>
                  <a:pt x="16656" y="12469"/>
                </a:moveTo>
                <a:cubicBezTo>
                  <a:pt x="16656" y="12469"/>
                  <a:pt x="16687" y="12469"/>
                  <a:pt x="16687" y="12469"/>
                </a:cubicBezTo>
                <a:cubicBezTo>
                  <a:pt x="16687" y="12469"/>
                  <a:pt x="16656" y="12469"/>
                  <a:pt x="16656" y="12469"/>
                </a:cubicBezTo>
                <a:close/>
                <a:moveTo>
                  <a:pt x="16687" y="11875"/>
                </a:moveTo>
                <a:cubicBezTo>
                  <a:pt x="16687" y="11875"/>
                  <a:pt x="16718" y="11875"/>
                  <a:pt x="16750" y="11875"/>
                </a:cubicBezTo>
                <a:cubicBezTo>
                  <a:pt x="16750" y="11875"/>
                  <a:pt x="16781" y="11906"/>
                  <a:pt x="16781" y="11875"/>
                </a:cubicBezTo>
                <a:cubicBezTo>
                  <a:pt x="16781" y="11937"/>
                  <a:pt x="16812" y="11937"/>
                  <a:pt x="16843" y="11937"/>
                </a:cubicBezTo>
                <a:cubicBezTo>
                  <a:pt x="16843" y="11969"/>
                  <a:pt x="16875" y="11969"/>
                  <a:pt x="16843" y="12000"/>
                </a:cubicBezTo>
                <a:cubicBezTo>
                  <a:pt x="16843" y="12000"/>
                  <a:pt x="16812" y="12000"/>
                  <a:pt x="16812" y="12000"/>
                </a:cubicBezTo>
                <a:cubicBezTo>
                  <a:pt x="16781" y="11969"/>
                  <a:pt x="16750" y="11969"/>
                  <a:pt x="16718" y="11937"/>
                </a:cubicBezTo>
                <a:cubicBezTo>
                  <a:pt x="16687" y="11906"/>
                  <a:pt x="16656" y="11906"/>
                  <a:pt x="16687" y="11875"/>
                </a:cubicBezTo>
                <a:close/>
                <a:moveTo>
                  <a:pt x="16718" y="12437"/>
                </a:moveTo>
                <a:cubicBezTo>
                  <a:pt x="16718" y="12437"/>
                  <a:pt x="16718" y="12437"/>
                  <a:pt x="16718" y="12437"/>
                </a:cubicBezTo>
                <a:cubicBezTo>
                  <a:pt x="16718" y="12437"/>
                  <a:pt x="16718" y="12437"/>
                  <a:pt x="16718" y="12437"/>
                </a:cubicBezTo>
                <a:cubicBezTo>
                  <a:pt x="16718" y="12437"/>
                  <a:pt x="16718" y="12437"/>
                  <a:pt x="16718" y="12437"/>
                </a:cubicBezTo>
                <a:cubicBezTo>
                  <a:pt x="16718" y="12437"/>
                  <a:pt x="16718" y="12437"/>
                  <a:pt x="16718" y="12437"/>
                </a:cubicBezTo>
                <a:close/>
                <a:moveTo>
                  <a:pt x="16718" y="12437"/>
                </a:moveTo>
                <a:cubicBezTo>
                  <a:pt x="16718" y="12437"/>
                  <a:pt x="16718" y="12437"/>
                  <a:pt x="16718" y="12437"/>
                </a:cubicBezTo>
                <a:cubicBezTo>
                  <a:pt x="16750" y="12437"/>
                  <a:pt x="16750" y="12437"/>
                  <a:pt x="16750" y="12469"/>
                </a:cubicBezTo>
                <a:cubicBezTo>
                  <a:pt x="16750" y="12437"/>
                  <a:pt x="16750" y="12437"/>
                  <a:pt x="16718" y="12437"/>
                </a:cubicBezTo>
                <a:close/>
                <a:moveTo>
                  <a:pt x="16781" y="13500"/>
                </a:moveTo>
                <a:cubicBezTo>
                  <a:pt x="16781" y="13469"/>
                  <a:pt x="16812" y="13469"/>
                  <a:pt x="16812" y="13437"/>
                </a:cubicBezTo>
                <a:cubicBezTo>
                  <a:pt x="16812" y="13469"/>
                  <a:pt x="16781" y="13469"/>
                  <a:pt x="16781" y="13500"/>
                </a:cubicBezTo>
                <a:close/>
                <a:moveTo>
                  <a:pt x="16812" y="12125"/>
                </a:moveTo>
                <a:cubicBezTo>
                  <a:pt x="16750" y="12094"/>
                  <a:pt x="16718" y="12062"/>
                  <a:pt x="16718" y="12031"/>
                </a:cubicBezTo>
                <a:cubicBezTo>
                  <a:pt x="16718" y="12000"/>
                  <a:pt x="16718" y="12000"/>
                  <a:pt x="16750" y="12000"/>
                </a:cubicBezTo>
                <a:cubicBezTo>
                  <a:pt x="16781" y="12031"/>
                  <a:pt x="16812" y="12031"/>
                  <a:pt x="16843" y="12094"/>
                </a:cubicBezTo>
                <a:cubicBezTo>
                  <a:pt x="16843" y="12094"/>
                  <a:pt x="16812" y="12125"/>
                  <a:pt x="16812" y="12125"/>
                </a:cubicBezTo>
                <a:close/>
                <a:moveTo>
                  <a:pt x="16843" y="14719"/>
                </a:moveTo>
                <a:cubicBezTo>
                  <a:pt x="16843" y="14719"/>
                  <a:pt x="16843" y="14719"/>
                  <a:pt x="16843" y="14719"/>
                </a:cubicBezTo>
                <a:cubicBezTo>
                  <a:pt x="16843" y="14750"/>
                  <a:pt x="16843" y="14781"/>
                  <a:pt x="16843" y="14844"/>
                </a:cubicBezTo>
                <a:cubicBezTo>
                  <a:pt x="16843" y="14781"/>
                  <a:pt x="16843" y="14750"/>
                  <a:pt x="16843" y="14719"/>
                </a:cubicBezTo>
                <a:close/>
                <a:moveTo>
                  <a:pt x="16843" y="14719"/>
                </a:moveTo>
                <a:cubicBezTo>
                  <a:pt x="16843" y="14719"/>
                  <a:pt x="16843" y="14719"/>
                  <a:pt x="16843" y="14719"/>
                </a:cubicBezTo>
                <a:cubicBezTo>
                  <a:pt x="16843" y="14719"/>
                  <a:pt x="16843" y="14719"/>
                  <a:pt x="16843" y="14719"/>
                </a:cubicBezTo>
                <a:close/>
                <a:moveTo>
                  <a:pt x="16843" y="14844"/>
                </a:moveTo>
                <a:cubicBezTo>
                  <a:pt x="16843" y="14844"/>
                  <a:pt x="16843" y="14844"/>
                  <a:pt x="16843" y="14844"/>
                </a:cubicBezTo>
                <a:cubicBezTo>
                  <a:pt x="16843" y="14812"/>
                  <a:pt x="16875" y="14812"/>
                  <a:pt x="16875" y="14812"/>
                </a:cubicBezTo>
                <a:cubicBezTo>
                  <a:pt x="16875" y="14812"/>
                  <a:pt x="16843" y="14812"/>
                  <a:pt x="16843" y="14844"/>
                </a:cubicBezTo>
                <a:close/>
                <a:moveTo>
                  <a:pt x="16875" y="14094"/>
                </a:moveTo>
                <a:cubicBezTo>
                  <a:pt x="16875" y="14094"/>
                  <a:pt x="16875" y="14094"/>
                  <a:pt x="16875" y="14094"/>
                </a:cubicBezTo>
                <a:cubicBezTo>
                  <a:pt x="16875" y="14094"/>
                  <a:pt x="16875" y="14094"/>
                  <a:pt x="16875" y="14094"/>
                </a:cubicBezTo>
                <a:cubicBezTo>
                  <a:pt x="16875" y="14094"/>
                  <a:pt x="16875" y="14094"/>
                  <a:pt x="16875" y="14094"/>
                </a:cubicBezTo>
                <a:cubicBezTo>
                  <a:pt x="16875" y="14094"/>
                  <a:pt x="16875" y="14094"/>
                  <a:pt x="16875" y="14094"/>
                </a:cubicBezTo>
                <a:cubicBezTo>
                  <a:pt x="16875" y="14094"/>
                  <a:pt x="16875" y="14094"/>
                  <a:pt x="16875" y="14094"/>
                </a:cubicBezTo>
                <a:cubicBezTo>
                  <a:pt x="16875" y="14094"/>
                  <a:pt x="16875" y="14094"/>
                  <a:pt x="16875" y="14094"/>
                </a:cubicBezTo>
                <a:close/>
                <a:moveTo>
                  <a:pt x="16875" y="13969"/>
                </a:moveTo>
                <a:cubicBezTo>
                  <a:pt x="16906" y="14000"/>
                  <a:pt x="16906" y="14031"/>
                  <a:pt x="16937" y="14062"/>
                </a:cubicBezTo>
                <a:cubicBezTo>
                  <a:pt x="16937" y="14062"/>
                  <a:pt x="16937" y="14062"/>
                  <a:pt x="16937" y="14062"/>
                </a:cubicBezTo>
                <a:cubicBezTo>
                  <a:pt x="16906" y="14031"/>
                  <a:pt x="16906" y="14000"/>
                  <a:pt x="16875" y="13969"/>
                </a:cubicBezTo>
                <a:close/>
                <a:moveTo>
                  <a:pt x="16937" y="11719"/>
                </a:moveTo>
                <a:cubicBezTo>
                  <a:pt x="16906" y="11750"/>
                  <a:pt x="16875" y="11687"/>
                  <a:pt x="16843" y="11687"/>
                </a:cubicBezTo>
                <a:cubicBezTo>
                  <a:pt x="16875" y="11656"/>
                  <a:pt x="16906" y="11656"/>
                  <a:pt x="16937" y="11687"/>
                </a:cubicBezTo>
                <a:cubicBezTo>
                  <a:pt x="16937" y="11687"/>
                  <a:pt x="16968" y="11719"/>
                  <a:pt x="16937" y="11719"/>
                </a:cubicBezTo>
                <a:close/>
                <a:moveTo>
                  <a:pt x="17062" y="14031"/>
                </a:moveTo>
                <a:cubicBezTo>
                  <a:pt x="17062" y="14031"/>
                  <a:pt x="17062" y="14000"/>
                  <a:pt x="17062" y="14000"/>
                </a:cubicBezTo>
                <a:cubicBezTo>
                  <a:pt x="17062" y="14000"/>
                  <a:pt x="17062" y="14031"/>
                  <a:pt x="17062" y="14031"/>
                </a:cubicBezTo>
                <a:close/>
                <a:moveTo>
                  <a:pt x="17062" y="12312"/>
                </a:moveTo>
                <a:cubicBezTo>
                  <a:pt x="17062" y="12312"/>
                  <a:pt x="17031" y="12312"/>
                  <a:pt x="17031" y="12312"/>
                </a:cubicBezTo>
                <a:cubicBezTo>
                  <a:pt x="17031" y="12312"/>
                  <a:pt x="17031" y="12281"/>
                  <a:pt x="17031" y="12281"/>
                </a:cubicBezTo>
                <a:cubicBezTo>
                  <a:pt x="17000" y="12250"/>
                  <a:pt x="17000" y="12250"/>
                  <a:pt x="17000" y="12250"/>
                </a:cubicBezTo>
                <a:cubicBezTo>
                  <a:pt x="17000" y="12250"/>
                  <a:pt x="17000" y="12219"/>
                  <a:pt x="16968" y="12219"/>
                </a:cubicBezTo>
                <a:cubicBezTo>
                  <a:pt x="16968" y="12219"/>
                  <a:pt x="16968" y="12219"/>
                  <a:pt x="16968" y="12219"/>
                </a:cubicBezTo>
                <a:cubicBezTo>
                  <a:pt x="16968" y="12219"/>
                  <a:pt x="16968" y="12219"/>
                  <a:pt x="16968" y="12219"/>
                </a:cubicBezTo>
                <a:cubicBezTo>
                  <a:pt x="16968" y="12219"/>
                  <a:pt x="16968" y="12187"/>
                  <a:pt x="17000" y="12187"/>
                </a:cubicBezTo>
                <a:cubicBezTo>
                  <a:pt x="17000" y="12187"/>
                  <a:pt x="17031" y="12187"/>
                  <a:pt x="17031" y="12219"/>
                </a:cubicBezTo>
                <a:cubicBezTo>
                  <a:pt x="17031" y="12219"/>
                  <a:pt x="17031" y="12250"/>
                  <a:pt x="17062" y="12250"/>
                </a:cubicBezTo>
                <a:cubicBezTo>
                  <a:pt x="17062" y="12250"/>
                  <a:pt x="17062" y="12281"/>
                  <a:pt x="17062" y="12312"/>
                </a:cubicBezTo>
                <a:close/>
                <a:moveTo>
                  <a:pt x="17093" y="12000"/>
                </a:moveTo>
                <a:cubicBezTo>
                  <a:pt x="17093" y="12000"/>
                  <a:pt x="17093" y="12000"/>
                  <a:pt x="17093" y="12000"/>
                </a:cubicBezTo>
                <a:cubicBezTo>
                  <a:pt x="17093" y="12000"/>
                  <a:pt x="17093" y="12000"/>
                  <a:pt x="17093" y="12000"/>
                </a:cubicBezTo>
                <a:cubicBezTo>
                  <a:pt x="17093" y="12000"/>
                  <a:pt x="17093" y="12000"/>
                  <a:pt x="17093" y="12000"/>
                </a:cubicBezTo>
                <a:close/>
                <a:moveTo>
                  <a:pt x="17125" y="14750"/>
                </a:moveTo>
                <a:cubicBezTo>
                  <a:pt x="17093" y="14750"/>
                  <a:pt x="17093" y="14781"/>
                  <a:pt x="17093" y="14781"/>
                </a:cubicBezTo>
                <a:cubicBezTo>
                  <a:pt x="17093" y="14781"/>
                  <a:pt x="17093" y="14750"/>
                  <a:pt x="17125" y="14750"/>
                </a:cubicBezTo>
                <a:cubicBezTo>
                  <a:pt x="17125" y="14750"/>
                  <a:pt x="17125" y="14719"/>
                  <a:pt x="17125" y="14719"/>
                </a:cubicBezTo>
                <a:cubicBezTo>
                  <a:pt x="17125" y="14719"/>
                  <a:pt x="17125" y="14750"/>
                  <a:pt x="17125" y="14750"/>
                </a:cubicBezTo>
                <a:close/>
                <a:moveTo>
                  <a:pt x="17156" y="11312"/>
                </a:moveTo>
                <a:cubicBezTo>
                  <a:pt x="17125" y="11312"/>
                  <a:pt x="17093" y="11281"/>
                  <a:pt x="17093" y="11250"/>
                </a:cubicBezTo>
                <a:cubicBezTo>
                  <a:pt x="17125" y="11250"/>
                  <a:pt x="17156" y="11250"/>
                  <a:pt x="17187" y="11281"/>
                </a:cubicBezTo>
                <a:cubicBezTo>
                  <a:pt x="17187" y="11281"/>
                  <a:pt x="17187" y="11281"/>
                  <a:pt x="17156" y="11312"/>
                </a:cubicBezTo>
                <a:close/>
                <a:moveTo>
                  <a:pt x="17156" y="10812"/>
                </a:moveTo>
                <a:cubicBezTo>
                  <a:pt x="17187" y="10812"/>
                  <a:pt x="17187" y="10812"/>
                  <a:pt x="17187" y="10812"/>
                </a:cubicBezTo>
                <a:cubicBezTo>
                  <a:pt x="17187" y="10844"/>
                  <a:pt x="17250" y="10812"/>
                  <a:pt x="17250" y="10875"/>
                </a:cubicBezTo>
                <a:cubicBezTo>
                  <a:pt x="17218" y="10875"/>
                  <a:pt x="17187" y="10875"/>
                  <a:pt x="17156" y="10812"/>
                </a:cubicBezTo>
                <a:close/>
                <a:moveTo>
                  <a:pt x="17218" y="11219"/>
                </a:moveTo>
                <a:cubicBezTo>
                  <a:pt x="17218" y="11219"/>
                  <a:pt x="17218" y="11219"/>
                  <a:pt x="17218" y="11219"/>
                </a:cubicBezTo>
                <a:cubicBezTo>
                  <a:pt x="17218" y="11219"/>
                  <a:pt x="17218" y="11219"/>
                  <a:pt x="17218" y="11219"/>
                </a:cubicBezTo>
                <a:cubicBezTo>
                  <a:pt x="17218" y="11219"/>
                  <a:pt x="17218" y="11219"/>
                  <a:pt x="17218" y="11219"/>
                </a:cubicBezTo>
                <a:close/>
                <a:moveTo>
                  <a:pt x="17187" y="12031"/>
                </a:moveTo>
                <a:cubicBezTo>
                  <a:pt x="17187" y="12000"/>
                  <a:pt x="17218" y="12000"/>
                  <a:pt x="17218" y="12000"/>
                </a:cubicBezTo>
                <a:cubicBezTo>
                  <a:pt x="17218" y="12000"/>
                  <a:pt x="17187" y="12000"/>
                  <a:pt x="17187" y="12031"/>
                </a:cubicBezTo>
                <a:close/>
                <a:moveTo>
                  <a:pt x="17218" y="11969"/>
                </a:moveTo>
                <a:cubicBezTo>
                  <a:pt x="17218" y="11969"/>
                  <a:pt x="17218" y="12000"/>
                  <a:pt x="17218" y="12000"/>
                </a:cubicBezTo>
                <a:cubicBezTo>
                  <a:pt x="17218" y="12000"/>
                  <a:pt x="17218" y="11969"/>
                  <a:pt x="17218" y="11969"/>
                </a:cubicBezTo>
                <a:close/>
                <a:moveTo>
                  <a:pt x="17281" y="11719"/>
                </a:moveTo>
                <a:cubicBezTo>
                  <a:pt x="17250" y="11719"/>
                  <a:pt x="17250" y="11656"/>
                  <a:pt x="17218" y="11625"/>
                </a:cubicBezTo>
                <a:cubicBezTo>
                  <a:pt x="17218" y="11625"/>
                  <a:pt x="17218" y="11594"/>
                  <a:pt x="17218" y="11594"/>
                </a:cubicBezTo>
                <a:cubicBezTo>
                  <a:pt x="17218" y="11594"/>
                  <a:pt x="17250" y="11594"/>
                  <a:pt x="17250" y="11594"/>
                </a:cubicBezTo>
                <a:cubicBezTo>
                  <a:pt x="17250" y="11625"/>
                  <a:pt x="17250" y="11656"/>
                  <a:pt x="17312" y="11656"/>
                </a:cubicBezTo>
                <a:cubicBezTo>
                  <a:pt x="17281" y="11687"/>
                  <a:pt x="17312" y="11719"/>
                  <a:pt x="17281" y="11719"/>
                </a:cubicBezTo>
                <a:close/>
                <a:moveTo>
                  <a:pt x="17250" y="9406"/>
                </a:moveTo>
                <a:cubicBezTo>
                  <a:pt x="17250" y="9406"/>
                  <a:pt x="17250" y="9406"/>
                  <a:pt x="17250" y="9437"/>
                </a:cubicBezTo>
                <a:cubicBezTo>
                  <a:pt x="17250" y="9437"/>
                  <a:pt x="17250" y="9437"/>
                  <a:pt x="17250" y="9437"/>
                </a:cubicBezTo>
                <a:cubicBezTo>
                  <a:pt x="17250" y="9406"/>
                  <a:pt x="17250" y="9406"/>
                  <a:pt x="17250" y="9406"/>
                </a:cubicBezTo>
                <a:close/>
                <a:moveTo>
                  <a:pt x="17281" y="9437"/>
                </a:moveTo>
                <a:cubicBezTo>
                  <a:pt x="17281" y="9437"/>
                  <a:pt x="17281" y="9437"/>
                  <a:pt x="17250" y="9437"/>
                </a:cubicBezTo>
                <a:cubicBezTo>
                  <a:pt x="17250" y="9437"/>
                  <a:pt x="17250" y="9437"/>
                  <a:pt x="17250" y="9437"/>
                </a:cubicBezTo>
                <a:cubicBezTo>
                  <a:pt x="17281" y="9437"/>
                  <a:pt x="17281" y="9437"/>
                  <a:pt x="17281" y="9437"/>
                </a:cubicBezTo>
                <a:close/>
                <a:moveTo>
                  <a:pt x="17312" y="10937"/>
                </a:moveTo>
                <a:cubicBezTo>
                  <a:pt x="17312" y="10937"/>
                  <a:pt x="17312" y="10937"/>
                  <a:pt x="17312" y="10937"/>
                </a:cubicBezTo>
                <a:cubicBezTo>
                  <a:pt x="17312" y="10937"/>
                  <a:pt x="17312" y="10937"/>
                  <a:pt x="17312" y="10937"/>
                </a:cubicBezTo>
                <a:cubicBezTo>
                  <a:pt x="17281" y="10937"/>
                  <a:pt x="17250" y="10906"/>
                  <a:pt x="17250" y="10875"/>
                </a:cubicBezTo>
                <a:cubicBezTo>
                  <a:pt x="17281" y="10875"/>
                  <a:pt x="17312" y="10875"/>
                  <a:pt x="17312" y="10937"/>
                </a:cubicBezTo>
                <a:close/>
                <a:moveTo>
                  <a:pt x="17406" y="9906"/>
                </a:moveTo>
                <a:cubicBezTo>
                  <a:pt x="17375" y="9906"/>
                  <a:pt x="17343" y="9906"/>
                  <a:pt x="17312" y="9906"/>
                </a:cubicBezTo>
                <a:cubicBezTo>
                  <a:pt x="17312" y="9906"/>
                  <a:pt x="17312" y="9906"/>
                  <a:pt x="17312" y="9906"/>
                </a:cubicBezTo>
                <a:cubicBezTo>
                  <a:pt x="17343" y="9906"/>
                  <a:pt x="17375" y="9906"/>
                  <a:pt x="17406" y="9906"/>
                </a:cubicBezTo>
                <a:close/>
                <a:moveTo>
                  <a:pt x="17375" y="9375"/>
                </a:moveTo>
                <a:cubicBezTo>
                  <a:pt x="17375" y="9375"/>
                  <a:pt x="17375" y="9375"/>
                  <a:pt x="17375" y="9375"/>
                </a:cubicBezTo>
                <a:cubicBezTo>
                  <a:pt x="17375" y="9375"/>
                  <a:pt x="17375" y="9375"/>
                  <a:pt x="17375" y="9375"/>
                </a:cubicBezTo>
                <a:cubicBezTo>
                  <a:pt x="17375" y="9375"/>
                  <a:pt x="17375" y="9375"/>
                  <a:pt x="17375" y="9375"/>
                </a:cubicBezTo>
                <a:close/>
                <a:moveTo>
                  <a:pt x="17375" y="10562"/>
                </a:moveTo>
                <a:cubicBezTo>
                  <a:pt x="17375" y="10562"/>
                  <a:pt x="17375" y="10562"/>
                  <a:pt x="17375" y="10562"/>
                </a:cubicBezTo>
                <a:cubicBezTo>
                  <a:pt x="17343" y="10562"/>
                  <a:pt x="17343" y="10562"/>
                  <a:pt x="17312" y="10562"/>
                </a:cubicBezTo>
                <a:cubicBezTo>
                  <a:pt x="17343" y="10562"/>
                  <a:pt x="17343" y="10562"/>
                  <a:pt x="17375" y="10562"/>
                </a:cubicBezTo>
                <a:close/>
                <a:moveTo>
                  <a:pt x="17281" y="11219"/>
                </a:moveTo>
                <a:cubicBezTo>
                  <a:pt x="17281" y="11187"/>
                  <a:pt x="17281" y="11187"/>
                  <a:pt x="17281" y="11187"/>
                </a:cubicBezTo>
                <a:cubicBezTo>
                  <a:pt x="17312" y="11187"/>
                  <a:pt x="17312" y="11187"/>
                  <a:pt x="17312" y="11187"/>
                </a:cubicBezTo>
                <a:cubicBezTo>
                  <a:pt x="17343" y="11219"/>
                  <a:pt x="17406" y="11250"/>
                  <a:pt x="17406" y="11344"/>
                </a:cubicBezTo>
                <a:cubicBezTo>
                  <a:pt x="17343" y="11281"/>
                  <a:pt x="17312" y="11250"/>
                  <a:pt x="17281" y="11219"/>
                </a:cubicBezTo>
                <a:close/>
                <a:moveTo>
                  <a:pt x="17406" y="12031"/>
                </a:moveTo>
                <a:cubicBezTo>
                  <a:pt x="17406" y="12031"/>
                  <a:pt x="17406" y="12031"/>
                  <a:pt x="17406" y="12031"/>
                </a:cubicBezTo>
                <a:cubicBezTo>
                  <a:pt x="17406" y="12031"/>
                  <a:pt x="17406" y="12031"/>
                  <a:pt x="17406" y="12031"/>
                </a:cubicBezTo>
                <a:close/>
                <a:moveTo>
                  <a:pt x="17437" y="14812"/>
                </a:moveTo>
                <a:cubicBezTo>
                  <a:pt x="17437" y="14812"/>
                  <a:pt x="17437" y="14781"/>
                  <a:pt x="17406" y="14781"/>
                </a:cubicBezTo>
                <a:cubicBezTo>
                  <a:pt x="17406" y="14781"/>
                  <a:pt x="17406" y="14781"/>
                  <a:pt x="17406" y="14781"/>
                </a:cubicBezTo>
                <a:cubicBezTo>
                  <a:pt x="17437" y="14781"/>
                  <a:pt x="17437" y="14812"/>
                  <a:pt x="17437" y="14812"/>
                </a:cubicBezTo>
                <a:close/>
                <a:moveTo>
                  <a:pt x="17406" y="10281"/>
                </a:moveTo>
                <a:cubicBezTo>
                  <a:pt x="17437" y="10281"/>
                  <a:pt x="17437" y="10281"/>
                  <a:pt x="17437" y="10281"/>
                </a:cubicBezTo>
                <a:cubicBezTo>
                  <a:pt x="17437" y="10281"/>
                  <a:pt x="17437" y="10281"/>
                  <a:pt x="17437" y="10281"/>
                </a:cubicBezTo>
                <a:cubicBezTo>
                  <a:pt x="17437" y="10281"/>
                  <a:pt x="17437" y="10281"/>
                  <a:pt x="17406" y="10281"/>
                </a:cubicBezTo>
                <a:close/>
                <a:moveTo>
                  <a:pt x="17437" y="5312"/>
                </a:moveTo>
                <a:cubicBezTo>
                  <a:pt x="17437" y="5312"/>
                  <a:pt x="17437" y="5312"/>
                  <a:pt x="17437" y="5312"/>
                </a:cubicBezTo>
                <a:cubicBezTo>
                  <a:pt x="17437" y="5312"/>
                  <a:pt x="17437" y="5312"/>
                  <a:pt x="17437" y="5312"/>
                </a:cubicBezTo>
                <a:close/>
                <a:moveTo>
                  <a:pt x="17437" y="5437"/>
                </a:moveTo>
                <a:cubicBezTo>
                  <a:pt x="17437" y="5375"/>
                  <a:pt x="17406" y="5344"/>
                  <a:pt x="17375" y="5312"/>
                </a:cubicBezTo>
                <a:cubicBezTo>
                  <a:pt x="17406" y="5344"/>
                  <a:pt x="17437" y="5375"/>
                  <a:pt x="17437" y="5437"/>
                </a:cubicBezTo>
                <a:cubicBezTo>
                  <a:pt x="17437" y="5437"/>
                  <a:pt x="17437" y="5437"/>
                  <a:pt x="17437" y="5437"/>
                </a:cubicBezTo>
                <a:close/>
                <a:moveTo>
                  <a:pt x="17406" y="8000"/>
                </a:moveTo>
                <a:cubicBezTo>
                  <a:pt x="17375" y="7969"/>
                  <a:pt x="17343" y="7937"/>
                  <a:pt x="17312" y="7937"/>
                </a:cubicBezTo>
                <a:cubicBezTo>
                  <a:pt x="17312" y="7937"/>
                  <a:pt x="17312" y="7937"/>
                  <a:pt x="17312" y="7937"/>
                </a:cubicBezTo>
                <a:cubicBezTo>
                  <a:pt x="17343" y="7937"/>
                  <a:pt x="17375" y="7969"/>
                  <a:pt x="17406" y="8000"/>
                </a:cubicBezTo>
                <a:close/>
                <a:moveTo>
                  <a:pt x="17375" y="5031"/>
                </a:moveTo>
                <a:cubicBezTo>
                  <a:pt x="17375" y="5031"/>
                  <a:pt x="17375" y="5031"/>
                  <a:pt x="17375" y="5031"/>
                </a:cubicBezTo>
                <a:cubicBezTo>
                  <a:pt x="17406" y="5031"/>
                  <a:pt x="17406" y="5031"/>
                  <a:pt x="17406" y="5031"/>
                </a:cubicBezTo>
                <a:cubicBezTo>
                  <a:pt x="17406" y="5031"/>
                  <a:pt x="17406" y="5031"/>
                  <a:pt x="17375" y="5031"/>
                </a:cubicBezTo>
                <a:close/>
                <a:moveTo>
                  <a:pt x="17437" y="5000"/>
                </a:moveTo>
                <a:cubicBezTo>
                  <a:pt x="17437" y="5000"/>
                  <a:pt x="17437" y="5000"/>
                  <a:pt x="17437" y="5000"/>
                </a:cubicBezTo>
                <a:cubicBezTo>
                  <a:pt x="17406" y="5000"/>
                  <a:pt x="17406" y="4969"/>
                  <a:pt x="17375" y="4969"/>
                </a:cubicBezTo>
                <a:cubicBezTo>
                  <a:pt x="17406" y="4969"/>
                  <a:pt x="17406" y="5000"/>
                  <a:pt x="17437" y="5000"/>
                </a:cubicBezTo>
                <a:close/>
                <a:moveTo>
                  <a:pt x="17218" y="3500"/>
                </a:moveTo>
                <a:cubicBezTo>
                  <a:pt x="17250" y="3500"/>
                  <a:pt x="17250" y="3500"/>
                  <a:pt x="17250" y="3531"/>
                </a:cubicBezTo>
                <a:cubicBezTo>
                  <a:pt x="17250" y="3500"/>
                  <a:pt x="17250" y="3500"/>
                  <a:pt x="17218" y="3500"/>
                </a:cubicBezTo>
                <a:close/>
                <a:moveTo>
                  <a:pt x="17218" y="3625"/>
                </a:moveTo>
                <a:cubicBezTo>
                  <a:pt x="17218" y="3625"/>
                  <a:pt x="17218" y="3625"/>
                  <a:pt x="17218" y="3625"/>
                </a:cubicBezTo>
                <a:cubicBezTo>
                  <a:pt x="17218" y="3625"/>
                  <a:pt x="17218" y="3625"/>
                  <a:pt x="17218" y="3625"/>
                </a:cubicBezTo>
                <a:cubicBezTo>
                  <a:pt x="17218" y="3625"/>
                  <a:pt x="17218" y="3625"/>
                  <a:pt x="17218" y="3625"/>
                </a:cubicBezTo>
                <a:close/>
                <a:moveTo>
                  <a:pt x="17343" y="4125"/>
                </a:moveTo>
                <a:cubicBezTo>
                  <a:pt x="17343" y="4125"/>
                  <a:pt x="17343" y="4125"/>
                  <a:pt x="17312" y="4125"/>
                </a:cubicBezTo>
                <a:cubicBezTo>
                  <a:pt x="17281" y="4125"/>
                  <a:pt x="17250" y="4094"/>
                  <a:pt x="17250" y="4062"/>
                </a:cubicBezTo>
                <a:cubicBezTo>
                  <a:pt x="17250" y="4031"/>
                  <a:pt x="17218" y="4031"/>
                  <a:pt x="17218" y="4031"/>
                </a:cubicBezTo>
                <a:cubicBezTo>
                  <a:pt x="17218" y="4062"/>
                  <a:pt x="17218" y="4062"/>
                  <a:pt x="17218" y="4094"/>
                </a:cubicBezTo>
                <a:cubicBezTo>
                  <a:pt x="17250" y="4094"/>
                  <a:pt x="17281" y="4094"/>
                  <a:pt x="17250" y="4125"/>
                </a:cubicBezTo>
                <a:cubicBezTo>
                  <a:pt x="17218" y="4156"/>
                  <a:pt x="17218" y="4125"/>
                  <a:pt x="17218" y="4094"/>
                </a:cubicBezTo>
                <a:cubicBezTo>
                  <a:pt x="17187" y="4094"/>
                  <a:pt x="17187" y="4062"/>
                  <a:pt x="17156" y="4031"/>
                </a:cubicBezTo>
                <a:cubicBezTo>
                  <a:pt x="17125" y="4031"/>
                  <a:pt x="17093" y="4000"/>
                  <a:pt x="17156" y="4000"/>
                </a:cubicBezTo>
                <a:cubicBezTo>
                  <a:pt x="17187" y="3969"/>
                  <a:pt x="17156" y="3969"/>
                  <a:pt x="17156" y="3937"/>
                </a:cubicBezTo>
                <a:cubicBezTo>
                  <a:pt x="17125" y="3937"/>
                  <a:pt x="17125" y="3906"/>
                  <a:pt x="17125" y="3906"/>
                </a:cubicBezTo>
                <a:cubicBezTo>
                  <a:pt x="17125" y="3875"/>
                  <a:pt x="17125" y="3875"/>
                  <a:pt x="17156" y="3875"/>
                </a:cubicBezTo>
                <a:cubicBezTo>
                  <a:pt x="17218" y="3937"/>
                  <a:pt x="17281" y="4031"/>
                  <a:pt x="17343" y="4125"/>
                </a:cubicBezTo>
                <a:close/>
                <a:moveTo>
                  <a:pt x="17218" y="3500"/>
                </a:moveTo>
                <a:cubicBezTo>
                  <a:pt x="17218" y="3500"/>
                  <a:pt x="17218" y="3500"/>
                  <a:pt x="17218" y="3500"/>
                </a:cubicBezTo>
                <a:cubicBezTo>
                  <a:pt x="17218" y="3500"/>
                  <a:pt x="17218" y="3469"/>
                  <a:pt x="17187" y="3469"/>
                </a:cubicBezTo>
                <a:cubicBezTo>
                  <a:pt x="17218" y="3469"/>
                  <a:pt x="17218" y="3500"/>
                  <a:pt x="17218" y="3500"/>
                </a:cubicBezTo>
                <a:close/>
                <a:moveTo>
                  <a:pt x="17093" y="3437"/>
                </a:moveTo>
                <a:cubicBezTo>
                  <a:pt x="17125" y="3437"/>
                  <a:pt x="17125" y="3469"/>
                  <a:pt x="17125" y="3469"/>
                </a:cubicBezTo>
                <a:cubicBezTo>
                  <a:pt x="17156" y="3469"/>
                  <a:pt x="17156" y="3500"/>
                  <a:pt x="17156" y="3500"/>
                </a:cubicBezTo>
                <a:cubicBezTo>
                  <a:pt x="17156" y="3531"/>
                  <a:pt x="17156" y="3531"/>
                  <a:pt x="17156" y="3531"/>
                </a:cubicBezTo>
                <a:cubicBezTo>
                  <a:pt x="17125" y="3531"/>
                  <a:pt x="17125" y="3500"/>
                  <a:pt x="17125" y="3469"/>
                </a:cubicBezTo>
                <a:cubicBezTo>
                  <a:pt x="17093" y="3469"/>
                  <a:pt x="17093" y="3469"/>
                  <a:pt x="17093" y="3437"/>
                </a:cubicBezTo>
                <a:cubicBezTo>
                  <a:pt x="17093" y="3437"/>
                  <a:pt x="17093" y="3437"/>
                  <a:pt x="17093" y="3437"/>
                </a:cubicBezTo>
                <a:close/>
                <a:moveTo>
                  <a:pt x="17031" y="3594"/>
                </a:moveTo>
                <a:cubicBezTo>
                  <a:pt x="17062" y="3594"/>
                  <a:pt x="17093" y="3625"/>
                  <a:pt x="17093" y="3625"/>
                </a:cubicBezTo>
                <a:cubicBezTo>
                  <a:pt x="17093" y="3656"/>
                  <a:pt x="17093" y="3656"/>
                  <a:pt x="17062" y="3656"/>
                </a:cubicBezTo>
                <a:cubicBezTo>
                  <a:pt x="17062" y="3625"/>
                  <a:pt x="17000" y="3625"/>
                  <a:pt x="17000" y="3594"/>
                </a:cubicBezTo>
                <a:cubicBezTo>
                  <a:pt x="17031" y="3594"/>
                  <a:pt x="17031" y="3562"/>
                  <a:pt x="17031" y="3594"/>
                </a:cubicBezTo>
                <a:close/>
                <a:moveTo>
                  <a:pt x="16937" y="3500"/>
                </a:moveTo>
                <a:cubicBezTo>
                  <a:pt x="16937" y="3500"/>
                  <a:pt x="16968" y="3500"/>
                  <a:pt x="17000" y="3562"/>
                </a:cubicBezTo>
                <a:cubicBezTo>
                  <a:pt x="17000" y="3562"/>
                  <a:pt x="16968" y="3562"/>
                  <a:pt x="16968" y="3562"/>
                </a:cubicBezTo>
                <a:cubicBezTo>
                  <a:pt x="16937" y="3562"/>
                  <a:pt x="16906" y="3531"/>
                  <a:pt x="16906" y="3500"/>
                </a:cubicBezTo>
                <a:cubicBezTo>
                  <a:pt x="16906" y="3500"/>
                  <a:pt x="16906" y="3500"/>
                  <a:pt x="16937" y="3500"/>
                </a:cubicBezTo>
                <a:close/>
                <a:moveTo>
                  <a:pt x="17000" y="3687"/>
                </a:moveTo>
                <a:cubicBezTo>
                  <a:pt x="16937" y="3687"/>
                  <a:pt x="16937" y="3687"/>
                  <a:pt x="16906" y="3656"/>
                </a:cubicBezTo>
                <a:cubicBezTo>
                  <a:pt x="16906" y="3625"/>
                  <a:pt x="16906" y="3625"/>
                  <a:pt x="16937" y="3625"/>
                </a:cubicBezTo>
                <a:cubicBezTo>
                  <a:pt x="16968" y="3625"/>
                  <a:pt x="16968" y="3625"/>
                  <a:pt x="17000" y="3687"/>
                </a:cubicBezTo>
                <a:close/>
                <a:moveTo>
                  <a:pt x="16906" y="4156"/>
                </a:moveTo>
                <a:cubicBezTo>
                  <a:pt x="16906" y="4156"/>
                  <a:pt x="16937" y="4156"/>
                  <a:pt x="16937" y="4156"/>
                </a:cubicBezTo>
                <a:cubicBezTo>
                  <a:pt x="16906" y="4062"/>
                  <a:pt x="17031" y="4094"/>
                  <a:pt x="17031" y="4031"/>
                </a:cubicBezTo>
                <a:cubicBezTo>
                  <a:pt x="17125" y="4031"/>
                  <a:pt x="17156" y="4094"/>
                  <a:pt x="17187" y="4156"/>
                </a:cubicBezTo>
                <a:cubicBezTo>
                  <a:pt x="17125" y="4156"/>
                  <a:pt x="17125" y="4125"/>
                  <a:pt x="17062" y="4125"/>
                </a:cubicBezTo>
                <a:cubicBezTo>
                  <a:pt x="17062" y="4156"/>
                  <a:pt x="17156" y="4219"/>
                  <a:pt x="17062" y="4250"/>
                </a:cubicBezTo>
                <a:cubicBezTo>
                  <a:pt x="17125" y="4250"/>
                  <a:pt x="17156" y="4219"/>
                  <a:pt x="17187" y="4187"/>
                </a:cubicBezTo>
                <a:cubicBezTo>
                  <a:pt x="17218" y="4187"/>
                  <a:pt x="17218" y="4187"/>
                  <a:pt x="17250" y="4187"/>
                </a:cubicBezTo>
                <a:cubicBezTo>
                  <a:pt x="17281" y="4219"/>
                  <a:pt x="17312" y="4250"/>
                  <a:pt x="17343" y="4312"/>
                </a:cubicBezTo>
                <a:cubicBezTo>
                  <a:pt x="17406" y="4375"/>
                  <a:pt x="17406" y="4406"/>
                  <a:pt x="17312" y="4500"/>
                </a:cubicBezTo>
                <a:cubicBezTo>
                  <a:pt x="17312" y="4500"/>
                  <a:pt x="17312" y="4500"/>
                  <a:pt x="17312" y="4500"/>
                </a:cubicBezTo>
                <a:cubicBezTo>
                  <a:pt x="17312" y="4500"/>
                  <a:pt x="17312" y="4500"/>
                  <a:pt x="17312" y="4500"/>
                </a:cubicBezTo>
                <a:cubicBezTo>
                  <a:pt x="17312" y="4500"/>
                  <a:pt x="17312" y="4500"/>
                  <a:pt x="17312" y="4500"/>
                </a:cubicBezTo>
                <a:cubicBezTo>
                  <a:pt x="17312" y="4531"/>
                  <a:pt x="17312" y="4531"/>
                  <a:pt x="17312" y="4562"/>
                </a:cubicBezTo>
                <a:cubicBezTo>
                  <a:pt x="17312" y="4531"/>
                  <a:pt x="17312" y="4531"/>
                  <a:pt x="17312" y="4500"/>
                </a:cubicBezTo>
                <a:cubicBezTo>
                  <a:pt x="17250" y="4500"/>
                  <a:pt x="17250" y="4531"/>
                  <a:pt x="17281" y="4562"/>
                </a:cubicBezTo>
                <a:cubicBezTo>
                  <a:pt x="17281" y="4594"/>
                  <a:pt x="17281" y="4594"/>
                  <a:pt x="17281" y="4594"/>
                </a:cubicBezTo>
                <a:cubicBezTo>
                  <a:pt x="17218" y="4594"/>
                  <a:pt x="17218" y="4562"/>
                  <a:pt x="17156" y="4531"/>
                </a:cubicBezTo>
                <a:cubicBezTo>
                  <a:pt x="17125" y="4531"/>
                  <a:pt x="17093" y="4469"/>
                  <a:pt x="17187" y="4469"/>
                </a:cubicBezTo>
                <a:cubicBezTo>
                  <a:pt x="17218" y="4469"/>
                  <a:pt x="17218" y="4406"/>
                  <a:pt x="17250" y="4406"/>
                </a:cubicBezTo>
                <a:cubicBezTo>
                  <a:pt x="17250" y="4406"/>
                  <a:pt x="17250" y="4375"/>
                  <a:pt x="17281" y="4375"/>
                </a:cubicBezTo>
                <a:cubicBezTo>
                  <a:pt x="17218" y="4375"/>
                  <a:pt x="17218" y="4281"/>
                  <a:pt x="17125" y="4344"/>
                </a:cubicBezTo>
                <a:cubicBezTo>
                  <a:pt x="17093" y="4375"/>
                  <a:pt x="17031" y="4344"/>
                  <a:pt x="17000" y="4375"/>
                </a:cubicBezTo>
                <a:cubicBezTo>
                  <a:pt x="17000" y="4375"/>
                  <a:pt x="16906" y="4375"/>
                  <a:pt x="16968" y="4312"/>
                </a:cubicBezTo>
                <a:cubicBezTo>
                  <a:pt x="16968" y="4281"/>
                  <a:pt x="16968" y="4281"/>
                  <a:pt x="16937" y="4250"/>
                </a:cubicBezTo>
                <a:cubicBezTo>
                  <a:pt x="16937" y="4219"/>
                  <a:pt x="16937" y="4187"/>
                  <a:pt x="16875" y="4187"/>
                </a:cubicBezTo>
                <a:cubicBezTo>
                  <a:pt x="16875" y="4156"/>
                  <a:pt x="16843" y="4156"/>
                  <a:pt x="16843" y="4125"/>
                </a:cubicBezTo>
                <a:cubicBezTo>
                  <a:pt x="16875" y="4094"/>
                  <a:pt x="16875" y="4125"/>
                  <a:pt x="16906" y="4156"/>
                </a:cubicBezTo>
                <a:close/>
                <a:moveTo>
                  <a:pt x="17312" y="7187"/>
                </a:moveTo>
                <a:cubicBezTo>
                  <a:pt x="17343" y="7187"/>
                  <a:pt x="17343" y="7219"/>
                  <a:pt x="17343" y="7219"/>
                </a:cubicBezTo>
                <a:cubicBezTo>
                  <a:pt x="17343" y="7219"/>
                  <a:pt x="17343" y="7250"/>
                  <a:pt x="17343" y="7250"/>
                </a:cubicBezTo>
                <a:cubicBezTo>
                  <a:pt x="17343" y="7250"/>
                  <a:pt x="17343" y="7219"/>
                  <a:pt x="17343" y="7219"/>
                </a:cubicBezTo>
                <a:cubicBezTo>
                  <a:pt x="17343" y="7219"/>
                  <a:pt x="17343" y="7187"/>
                  <a:pt x="17312" y="7187"/>
                </a:cubicBezTo>
                <a:close/>
                <a:moveTo>
                  <a:pt x="17093" y="5750"/>
                </a:moveTo>
                <a:cubicBezTo>
                  <a:pt x="17125" y="5781"/>
                  <a:pt x="17125" y="5781"/>
                  <a:pt x="17125" y="5781"/>
                </a:cubicBezTo>
                <a:cubicBezTo>
                  <a:pt x="17125" y="5812"/>
                  <a:pt x="17125" y="5812"/>
                  <a:pt x="17093" y="5812"/>
                </a:cubicBezTo>
                <a:cubicBezTo>
                  <a:pt x="17125" y="5812"/>
                  <a:pt x="17125" y="5812"/>
                  <a:pt x="17125" y="5781"/>
                </a:cubicBezTo>
                <a:cubicBezTo>
                  <a:pt x="17125" y="5781"/>
                  <a:pt x="17125" y="5781"/>
                  <a:pt x="17093" y="5750"/>
                </a:cubicBezTo>
                <a:close/>
                <a:moveTo>
                  <a:pt x="16937" y="6062"/>
                </a:moveTo>
                <a:cubicBezTo>
                  <a:pt x="16968" y="6094"/>
                  <a:pt x="16968" y="6094"/>
                  <a:pt x="17000" y="6094"/>
                </a:cubicBezTo>
                <a:cubicBezTo>
                  <a:pt x="16968" y="6094"/>
                  <a:pt x="16968" y="6094"/>
                  <a:pt x="16937" y="6062"/>
                </a:cubicBezTo>
                <a:cubicBezTo>
                  <a:pt x="16937" y="6062"/>
                  <a:pt x="16937" y="6062"/>
                  <a:pt x="16906" y="6031"/>
                </a:cubicBezTo>
                <a:cubicBezTo>
                  <a:pt x="16937" y="6062"/>
                  <a:pt x="16937" y="6062"/>
                  <a:pt x="16937" y="6062"/>
                </a:cubicBezTo>
                <a:close/>
                <a:moveTo>
                  <a:pt x="16937" y="4250"/>
                </a:moveTo>
                <a:cubicBezTo>
                  <a:pt x="16937" y="4250"/>
                  <a:pt x="16937" y="4250"/>
                  <a:pt x="16937" y="4250"/>
                </a:cubicBezTo>
                <a:cubicBezTo>
                  <a:pt x="16937" y="4250"/>
                  <a:pt x="16937" y="4281"/>
                  <a:pt x="16937" y="4281"/>
                </a:cubicBezTo>
                <a:cubicBezTo>
                  <a:pt x="16937" y="4281"/>
                  <a:pt x="16937" y="4250"/>
                  <a:pt x="16937" y="4250"/>
                </a:cubicBezTo>
                <a:close/>
                <a:moveTo>
                  <a:pt x="16968" y="4500"/>
                </a:moveTo>
                <a:cubicBezTo>
                  <a:pt x="16968" y="4500"/>
                  <a:pt x="16968" y="4500"/>
                  <a:pt x="16937" y="4500"/>
                </a:cubicBezTo>
                <a:cubicBezTo>
                  <a:pt x="16937" y="4469"/>
                  <a:pt x="16937" y="4406"/>
                  <a:pt x="17000" y="4437"/>
                </a:cubicBezTo>
                <a:cubicBezTo>
                  <a:pt x="17000" y="4469"/>
                  <a:pt x="17031" y="4469"/>
                  <a:pt x="17031" y="4500"/>
                </a:cubicBezTo>
                <a:cubicBezTo>
                  <a:pt x="17031" y="4531"/>
                  <a:pt x="17000" y="4500"/>
                  <a:pt x="16968" y="4500"/>
                </a:cubicBezTo>
                <a:close/>
                <a:moveTo>
                  <a:pt x="16875" y="7500"/>
                </a:moveTo>
                <a:cubicBezTo>
                  <a:pt x="16875" y="7500"/>
                  <a:pt x="16875" y="7500"/>
                  <a:pt x="16875" y="7531"/>
                </a:cubicBezTo>
                <a:cubicBezTo>
                  <a:pt x="16875" y="7531"/>
                  <a:pt x="16875" y="7531"/>
                  <a:pt x="16875" y="7531"/>
                </a:cubicBezTo>
                <a:cubicBezTo>
                  <a:pt x="16875" y="7500"/>
                  <a:pt x="16875" y="7500"/>
                  <a:pt x="16875" y="7500"/>
                </a:cubicBezTo>
                <a:close/>
                <a:moveTo>
                  <a:pt x="16843" y="2750"/>
                </a:moveTo>
                <a:cubicBezTo>
                  <a:pt x="16843" y="2750"/>
                  <a:pt x="16843" y="2750"/>
                  <a:pt x="16843" y="2750"/>
                </a:cubicBezTo>
                <a:cubicBezTo>
                  <a:pt x="16843" y="2750"/>
                  <a:pt x="16843" y="2750"/>
                  <a:pt x="16843" y="2750"/>
                </a:cubicBezTo>
                <a:cubicBezTo>
                  <a:pt x="16843" y="2750"/>
                  <a:pt x="16843" y="2750"/>
                  <a:pt x="16843" y="2750"/>
                </a:cubicBezTo>
                <a:close/>
                <a:moveTo>
                  <a:pt x="16875" y="3125"/>
                </a:moveTo>
                <a:cubicBezTo>
                  <a:pt x="16843" y="3125"/>
                  <a:pt x="16812" y="3125"/>
                  <a:pt x="16812" y="3062"/>
                </a:cubicBezTo>
                <a:cubicBezTo>
                  <a:pt x="16843" y="3031"/>
                  <a:pt x="16875" y="3094"/>
                  <a:pt x="16875" y="3125"/>
                </a:cubicBezTo>
                <a:close/>
                <a:moveTo>
                  <a:pt x="16812" y="3062"/>
                </a:moveTo>
                <a:cubicBezTo>
                  <a:pt x="16812" y="3062"/>
                  <a:pt x="16812" y="3062"/>
                  <a:pt x="16812" y="3062"/>
                </a:cubicBezTo>
                <a:cubicBezTo>
                  <a:pt x="16812" y="3062"/>
                  <a:pt x="16812" y="3062"/>
                  <a:pt x="16812" y="3031"/>
                </a:cubicBezTo>
                <a:cubicBezTo>
                  <a:pt x="16812" y="3062"/>
                  <a:pt x="16812" y="3062"/>
                  <a:pt x="16812" y="3062"/>
                </a:cubicBezTo>
                <a:close/>
                <a:moveTo>
                  <a:pt x="16812" y="3906"/>
                </a:moveTo>
                <a:cubicBezTo>
                  <a:pt x="16812" y="3906"/>
                  <a:pt x="16812" y="3906"/>
                  <a:pt x="16812" y="3906"/>
                </a:cubicBezTo>
                <a:cubicBezTo>
                  <a:pt x="16812" y="3906"/>
                  <a:pt x="16812" y="3906"/>
                  <a:pt x="16812" y="3906"/>
                </a:cubicBezTo>
                <a:close/>
                <a:moveTo>
                  <a:pt x="16812" y="3219"/>
                </a:moveTo>
                <a:cubicBezTo>
                  <a:pt x="16812" y="3187"/>
                  <a:pt x="16812" y="3187"/>
                  <a:pt x="16812" y="3187"/>
                </a:cubicBezTo>
                <a:cubicBezTo>
                  <a:pt x="16843" y="3187"/>
                  <a:pt x="16875" y="3187"/>
                  <a:pt x="16906" y="3250"/>
                </a:cubicBezTo>
                <a:cubicBezTo>
                  <a:pt x="16843" y="3250"/>
                  <a:pt x="16812" y="3250"/>
                  <a:pt x="16812" y="3219"/>
                </a:cubicBezTo>
                <a:close/>
                <a:moveTo>
                  <a:pt x="16281" y="5187"/>
                </a:moveTo>
                <a:cubicBezTo>
                  <a:pt x="16250" y="5156"/>
                  <a:pt x="16250" y="5156"/>
                  <a:pt x="16250" y="5156"/>
                </a:cubicBezTo>
                <a:cubicBezTo>
                  <a:pt x="16250" y="5156"/>
                  <a:pt x="16250" y="5156"/>
                  <a:pt x="16281" y="5187"/>
                </a:cubicBezTo>
                <a:close/>
                <a:moveTo>
                  <a:pt x="15718" y="6312"/>
                </a:moveTo>
                <a:cubicBezTo>
                  <a:pt x="15750" y="6219"/>
                  <a:pt x="15812" y="6156"/>
                  <a:pt x="15906" y="6094"/>
                </a:cubicBezTo>
                <a:cubicBezTo>
                  <a:pt x="16000" y="6062"/>
                  <a:pt x="16093" y="6031"/>
                  <a:pt x="16187" y="6000"/>
                </a:cubicBezTo>
                <a:cubicBezTo>
                  <a:pt x="16250" y="5969"/>
                  <a:pt x="16343" y="6000"/>
                  <a:pt x="16406" y="6000"/>
                </a:cubicBezTo>
                <a:cubicBezTo>
                  <a:pt x="16437" y="6000"/>
                  <a:pt x="16437" y="6000"/>
                  <a:pt x="16468" y="5969"/>
                </a:cubicBezTo>
                <a:cubicBezTo>
                  <a:pt x="16468" y="5969"/>
                  <a:pt x="16468" y="5969"/>
                  <a:pt x="16468" y="5937"/>
                </a:cubicBezTo>
                <a:cubicBezTo>
                  <a:pt x="16468" y="5969"/>
                  <a:pt x="16468" y="5969"/>
                  <a:pt x="16468" y="5969"/>
                </a:cubicBezTo>
                <a:cubicBezTo>
                  <a:pt x="16500" y="6000"/>
                  <a:pt x="16562" y="5937"/>
                  <a:pt x="16593" y="5969"/>
                </a:cubicBezTo>
                <a:cubicBezTo>
                  <a:pt x="16593" y="5969"/>
                  <a:pt x="16593" y="5969"/>
                  <a:pt x="16593" y="5969"/>
                </a:cubicBezTo>
                <a:cubicBezTo>
                  <a:pt x="16593" y="5969"/>
                  <a:pt x="16562" y="5969"/>
                  <a:pt x="16562" y="6000"/>
                </a:cubicBezTo>
                <a:cubicBezTo>
                  <a:pt x="16562" y="6031"/>
                  <a:pt x="16562" y="6031"/>
                  <a:pt x="16562" y="6031"/>
                </a:cubicBezTo>
                <a:cubicBezTo>
                  <a:pt x="16593" y="6031"/>
                  <a:pt x="16625" y="6031"/>
                  <a:pt x="16656" y="6000"/>
                </a:cubicBezTo>
                <a:cubicBezTo>
                  <a:pt x="16687" y="6000"/>
                  <a:pt x="16687" y="6000"/>
                  <a:pt x="16718" y="6031"/>
                </a:cubicBezTo>
                <a:cubicBezTo>
                  <a:pt x="16718" y="6031"/>
                  <a:pt x="16750" y="6062"/>
                  <a:pt x="16750" y="6062"/>
                </a:cubicBezTo>
                <a:cubicBezTo>
                  <a:pt x="16750" y="6062"/>
                  <a:pt x="16718" y="6031"/>
                  <a:pt x="16718" y="6031"/>
                </a:cubicBezTo>
                <a:cubicBezTo>
                  <a:pt x="16718" y="6031"/>
                  <a:pt x="16718" y="6031"/>
                  <a:pt x="16687" y="6031"/>
                </a:cubicBezTo>
                <a:cubicBezTo>
                  <a:pt x="16656" y="6031"/>
                  <a:pt x="16656" y="6094"/>
                  <a:pt x="16593" y="6094"/>
                </a:cubicBezTo>
                <a:cubicBezTo>
                  <a:pt x="16593" y="6094"/>
                  <a:pt x="16593" y="6094"/>
                  <a:pt x="16656" y="6156"/>
                </a:cubicBezTo>
                <a:cubicBezTo>
                  <a:pt x="16656" y="6187"/>
                  <a:pt x="16656" y="6187"/>
                  <a:pt x="16656" y="6187"/>
                </a:cubicBezTo>
                <a:cubicBezTo>
                  <a:pt x="16656" y="6219"/>
                  <a:pt x="16625" y="6219"/>
                  <a:pt x="16625" y="6187"/>
                </a:cubicBezTo>
                <a:cubicBezTo>
                  <a:pt x="16562" y="6156"/>
                  <a:pt x="16500" y="6156"/>
                  <a:pt x="16437" y="6125"/>
                </a:cubicBezTo>
                <a:cubicBezTo>
                  <a:pt x="16468" y="6156"/>
                  <a:pt x="16500" y="6187"/>
                  <a:pt x="16468" y="6219"/>
                </a:cubicBezTo>
                <a:cubicBezTo>
                  <a:pt x="16437" y="6250"/>
                  <a:pt x="16406" y="6250"/>
                  <a:pt x="16375" y="6250"/>
                </a:cubicBezTo>
                <a:cubicBezTo>
                  <a:pt x="16281" y="6250"/>
                  <a:pt x="16187" y="6250"/>
                  <a:pt x="16093" y="6250"/>
                </a:cubicBezTo>
                <a:cubicBezTo>
                  <a:pt x="16000" y="6281"/>
                  <a:pt x="15906" y="6312"/>
                  <a:pt x="15812" y="6375"/>
                </a:cubicBezTo>
                <a:cubicBezTo>
                  <a:pt x="15781" y="6375"/>
                  <a:pt x="15750" y="6406"/>
                  <a:pt x="15718" y="6375"/>
                </a:cubicBezTo>
                <a:cubicBezTo>
                  <a:pt x="15687" y="6344"/>
                  <a:pt x="15718" y="6312"/>
                  <a:pt x="15718" y="6312"/>
                </a:cubicBezTo>
                <a:close/>
                <a:moveTo>
                  <a:pt x="16687" y="6344"/>
                </a:moveTo>
                <a:cubicBezTo>
                  <a:pt x="16687" y="6344"/>
                  <a:pt x="16687" y="6344"/>
                  <a:pt x="16687" y="6344"/>
                </a:cubicBezTo>
                <a:close/>
                <a:moveTo>
                  <a:pt x="15937" y="6594"/>
                </a:moveTo>
                <a:cubicBezTo>
                  <a:pt x="15906" y="6594"/>
                  <a:pt x="15906" y="6562"/>
                  <a:pt x="15906" y="6562"/>
                </a:cubicBezTo>
                <a:cubicBezTo>
                  <a:pt x="15906" y="6531"/>
                  <a:pt x="15937" y="6500"/>
                  <a:pt x="15937" y="6469"/>
                </a:cubicBezTo>
                <a:cubicBezTo>
                  <a:pt x="15937" y="6500"/>
                  <a:pt x="15906" y="6531"/>
                  <a:pt x="15906" y="6562"/>
                </a:cubicBezTo>
                <a:cubicBezTo>
                  <a:pt x="15906" y="6562"/>
                  <a:pt x="15906" y="6594"/>
                  <a:pt x="15937" y="6594"/>
                </a:cubicBezTo>
                <a:close/>
                <a:moveTo>
                  <a:pt x="15687" y="6812"/>
                </a:moveTo>
                <a:cubicBezTo>
                  <a:pt x="15718" y="6812"/>
                  <a:pt x="15718" y="6844"/>
                  <a:pt x="15718" y="6875"/>
                </a:cubicBezTo>
                <a:cubicBezTo>
                  <a:pt x="15750" y="6906"/>
                  <a:pt x="15750" y="6906"/>
                  <a:pt x="15781" y="6906"/>
                </a:cubicBezTo>
                <a:cubicBezTo>
                  <a:pt x="15781" y="6906"/>
                  <a:pt x="15812" y="6875"/>
                  <a:pt x="15812" y="6875"/>
                </a:cubicBezTo>
                <a:cubicBezTo>
                  <a:pt x="15781" y="6812"/>
                  <a:pt x="15812" y="6781"/>
                  <a:pt x="15812" y="6750"/>
                </a:cubicBezTo>
                <a:cubicBezTo>
                  <a:pt x="15781" y="6719"/>
                  <a:pt x="15781" y="6781"/>
                  <a:pt x="15750" y="6750"/>
                </a:cubicBezTo>
                <a:cubicBezTo>
                  <a:pt x="15718" y="6719"/>
                  <a:pt x="15750" y="6687"/>
                  <a:pt x="15750" y="6656"/>
                </a:cubicBezTo>
                <a:cubicBezTo>
                  <a:pt x="15781" y="6625"/>
                  <a:pt x="15781" y="6656"/>
                  <a:pt x="15812" y="6656"/>
                </a:cubicBezTo>
                <a:cubicBezTo>
                  <a:pt x="15843" y="6781"/>
                  <a:pt x="15937" y="6875"/>
                  <a:pt x="16031" y="6906"/>
                </a:cubicBezTo>
                <a:cubicBezTo>
                  <a:pt x="16031" y="6906"/>
                  <a:pt x="16031" y="6906"/>
                  <a:pt x="16031" y="6906"/>
                </a:cubicBezTo>
                <a:cubicBezTo>
                  <a:pt x="16062" y="6937"/>
                  <a:pt x="16093" y="6969"/>
                  <a:pt x="16125" y="7000"/>
                </a:cubicBezTo>
                <a:cubicBezTo>
                  <a:pt x="16156" y="7000"/>
                  <a:pt x="16250" y="6969"/>
                  <a:pt x="16218" y="7062"/>
                </a:cubicBezTo>
                <a:cubicBezTo>
                  <a:pt x="16218" y="7062"/>
                  <a:pt x="16218" y="7094"/>
                  <a:pt x="16218" y="7094"/>
                </a:cubicBezTo>
                <a:cubicBezTo>
                  <a:pt x="16250" y="7156"/>
                  <a:pt x="16343" y="7125"/>
                  <a:pt x="16375" y="7156"/>
                </a:cubicBezTo>
                <a:cubicBezTo>
                  <a:pt x="16406" y="7187"/>
                  <a:pt x="16437" y="7187"/>
                  <a:pt x="16437" y="7187"/>
                </a:cubicBezTo>
                <a:cubicBezTo>
                  <a:pt x="16468" y="7250"/>
                  <a:pt x="16406" y="7219"/>
                  <a:pt x="16375" y="7250"/>
                </a:cubicBezTo>
                <a:cubicBezTo>
                  <a:pt x="16375" y="7250"/>
                  <a:pt x="16375" y="7250"/>
                  <a:pt x="16375" y="7250"/>
                </a:cubicBezTo>
                <a:cubicBezTo>
                  <a:pt x="16375" y="7250"/>
                  <a:pt x="16375" y="7281"/>
                  <a:pt x="16375" y="7281"/>
                </a:cubicBezTo>
                <a:cubicBezTo>
                  <a:pt x="16375" y="7281"/>
                  <a:pt x="16343" y="7281"/>
                  <a:pt x="16343" y="7281"/>
                </a:cubicBezTo>
                <a:cubicBezTo>
                  <a:pt x="16281" y="7281"/>
                  <a:pt x="16218" y="7281"/>
                  <a:pt x="16187" y="7250"/>
                </a:cubicBezTo>
                <a:cubicBezTo>
                  <a:pt x="16093" y="7219"/>
                  <a:pt x="16000" y="7156"/>
                  <a:pt x="15906" y="7125"/>
                </a:cubicBezTo>
                <a:cubicBezTo>
                  <a:pt x="15875" y="7187"/>
                  <a:pt x="15906" y="7219"/>
                  <a:pt x="15937" y="7250"/>
                </a:cubicBezTo>
                <a:cubicBezTo>
                  <a:pt x="16031" y="7312"/>
                  <a:pt x="16093" y="7375"/>
                  <a:pt x="16218" y="7406"/>
                </a:cubicBezTo>
                <a:cubicBezTo>
                  <a:pt x="16250" y="7406"/>
                  <a:pt x="16250" y="7406"/>
                  <a:pt x="16281" y="7437"/>
                </a:cubicBezTo>
                <a:cubicBezTo>
                  <a:pt x="16343" y="7469"/>
                  <a:pt x="16375" y="7500"/>
                  <a:pt x="16468" y="7500"/>
                </a:cubicBezTo>
                <a:cubicBezTo>
                  <a:pt x="16500" y="7500"/>
                  <a:pt x="16500" y="7500"/>
                  <a:pt x="16531" y="7562"/>
                </a:cubicBezTo>
                <a:cubicBezTo>
                  <a:pt x="16531" y="7562"/>
                  <a:pt x="16531" y="7562"/>
                  <a:pt x="16531" y="7562"/>
                </a:cubicBezTo>
                <a:cubicBezTo>
                  <a:pt x="16531" y="7562"/>
                  <a:pt x="16531" y="7562"/>
                  <a:pt x="16531" y="7562"/>
                </a:cubicBezTo>
                <a:cubicBezTo>
                  <a:pt x="16500" y="7562"/>
                  <a:pt x="16531" y="7562"/>
                  <a:pt x="16531" y="7594"/>
                </a:cubicBezTo>
                <a:cubicBezTo>
                  <a:pt x="16562" y="7594"/>
                  <a:pt x="16625" y="7594"/>
                  <a:pt x="16656" y="7562"/>
                </a:cubicBezTo>
                <a:cubicBezTo>
                  <a:pt x="16656" y="7594"/>
                  <a:pt x="16656" y="7594"/>
                  <a:pt x="16656" y="7594"/>
                </a:cubicBezTo>
                <a:cubicBezTo>
                  <a:pt x="16656" y="7594"/>
                  <a:pt x="16656" y="7594"/>
                  <a:pt x="16687" y="7594"/>
                </a:cubicBezTo>
                <a:cubicBezTo>
                  <a:pt x="16656" y="7594"/>
                  <a:pt x="16656" y="7594"/>
                  <a:pt x="16656" y="7594"/>
                </a:cubicBezTo>
                <a:cubicBezTo>
                  <a:pt x="16656" y="7625"/>
                  <a:pt x="16593" y="7687"/>
                  <a:pt x="16656" y="7719"/>
                </a:cubicBezTo>
                <a:cubicBezTo>
                  <a:pt x="16687" y="7750"/>
                  <a:pt x="16687" y="7812"/>
                  <a:pt x="16656" y="7875"/>
                </a:cubicBezTo>
                <a:cubicBezTo>
                  <a:pt x="16625" y="7937"/>
                  <a:pt x="16625" y="7906"/>
                  <a:pt x="16593" y="7875"/>
                </a:cubicBezTo>
                <a:cubicBezTo>
                  <a:pt x="16562" y="7844"/>
                  <a:pt x="16531" y="7812"/>
                  <a:pt x="16468" y="7781"/>
                </a:cubicBezTo>
                <a:cubicBezTo>
                  <a:pt x="16468" y="7781"/>
                  <a:pt x="16468" y="7812"/>
                  <a:pt x="16468" y="7812"/>
                </a:cubicBezTo>
                <a:cubicBezTo>
                  <a:pt x="16468" y="7812"/>
                  <a:pt x="16468" y="7812"/>
                  <a:pt x="16468" y="7812"/>
                </a:cubicBezTo>
                <a:cubicBezTo>
                  <a:pt x="16468" y="7812"/>
                  <a:pt x="16468" y="7781"/>
                  <a:pt x="16468" y="7781"/>
                </a:cubicBezTo>
                <a:cubicBezTo>
                  <a:pt x="16468" y="7719"/>
                  <a:pt x="16406" y="7719"/>
                  <a:pt x="16406" y="7656"/>
                </a:cubicBezTo>
                <a:cubicBezTo>
                  <a:pt x="16375" y="7656"/>
                  <a:pt x="16375" y="7687"/>
                  <a:pt x="16375" y="7719"/>
                </a:cubicBezTo>
                <a:cubicBezTo>
                  <a:pt x="16375" y="7750"/>
                  <a:pt x="16312" y="7750"/>
                  <a:pt x="16375" y="7812"/>
                </a:cubicBezTo>
                <a:cubicBezTo>
                  <a:pt x="16406" y="7875"/>
                  <a:pt x="16406" y="7875"/>
                  <a:pt x="16468" y="7875"/>
                </a:cubicBezTo>
                <a:cubicBezTo>
                  <a:pt x="16500" y="7875"/>
                  <a:pt x="16531" y="7906"/>
                  <a:pt x="16531" y="7937"/>
                </a:cubicBezTo>
                <a:cubicBezTo>
                  <a:pt x="16531" y="8094"/>
                  <a:pt x="16531" y="8094"/>
                  <a:pt x="16656" y="8094"/>
                </a:cubicBezTo>
                <a:cubicBezTo>
                  <a:pt x="16687" y="8125"/>
                  <a:pt x="16718" y="8125"/>
                  <a:pt x="16750" y="8125"/>
                </a:cubicBezTo>
                <a:cubicBezTo>
                  <a:pt x="16781" y="8094"/>
                  <a:pt x="16843" y="8062"/>
                  <a:pt x="16906" y="8094"/>
                </a:cubicBezTo>
                <a:cubicBezTo>
                  <a:pt x="16937" y="8094"/>
                  <a:pt x="16937" y="8062"/>
                  <a:pt x="16937" y="8062"/>
                </a:cubicBezTo>
                <a:cubicBezTo>
                  <a:pt x="16937" y="8031"/>
                  <a:pt x="16937" y="8000"/>
                  <a:pt x="17000" y="8000"/>
                </a:cubicBezTo>
                <a:cubicBezTo>
                  <a:pt x="17000" y="8000"/>
                  <a:pt x="17000" y="8000"/>
                  <a:pt x="17000" y="7969"/>
                </a:cubicBezTo>
                <a:cubicBezTo>
                  <a:pt x="16968" y="7906"/>
                  <a:pt x="17062" y="7906"/>
                  <a:pt x="17062" y="7875"/>
                </a:cubicBezTo>
                <a:cubicBezTo>
                  <a:pt x="17062" y="7781"/>
                  <a:pt x="17156" y="7781"/>
                  <a:pt x="17187" y="7719"/>
                </a:cubicBezTo>
                <a:cubicBezTo>
                  <a:pt x="17187" y="7719"/>
                  <a:pt x="17281" y="7750"/>
                  <a:pt x="17312" y="7812"/>
                </a:cubicBezTo>
                <a:cubicBezTo>
                  <a:pt x="17312" y="7812"/>
                  <a:pt x="17312" y="7844"/>
                  <a:pt x="17312" y="7844"/>
                </a:cubicBezTo>
                <a:cubicBezTo>
                  <a:pt x="17312" y="7844"/>
                  <a:pt x="17343" y="7875"/>
                  <a:pt x="17343" y="7875"/>
                </a:cubicBezTo>
                <a:cubicBezTo>
                  <a:pt x="17343" y="7875"/>
                  <a:pt x="17312" y="7844"/>
                  <a:pt x="17312" y="7844"/>
                </a:cubicBezTo>
                <a:cubicBezTo>
                  <a:pt x="17250" y="7844"/>
                  <a:pt x="17218" y="7844"/>
                  <a:pt x="17218" y="7812"/>
                </a:cubicBezTo>
                <a:cubicBezTo>
                  <a:pt x="17187" y="7781"/>
                  <a:pt x="17187" y="7781"/>
                  <a:pt x="17187" y="7781"/>
                </a:cubicBezTo>
                <a:cubicBezTo>
                  <a:pt x="17156" y="7812"/>
                  <a:pt x="17156" y="7812"/>
                  <a:pt x="17156" y="7812"/>
                </a:cubicBezTo>
                <a:cubicBezTo>
                  <a:pt x="17218" y="7844"/>
                  <a:pt x="17187" y="7906"/>
                  <a:pt x="17250" y="7906"/>
                </a:cubicBezTo>
                <a:cubicBezTo>
                  <a:pt x="17281" y="7906"/>
                  <a:pt x="17281" y="7937"/>
                  <a:pt x="17312" y="7937"/>
                </a:cubicBezTo>
                <a:cubicBezTo>
                  <a:pt x="17312" y="7969"/>
                  <a:pt x="17312" y="8000"/>
                  <a:pt x="17343" y="8000"/>
                </a:cubicBezTo>
                <a:cubicBezTo>
                  <a:pt x="17406" y="8031"/>
                  <a:pt x="17406" y="8062"/>
                  <a:pt x="17406" y="8125"/>
                </a:cubicBezTo>
                <a:cubicBezTo>
                  <a:pt x="17406" y="8125"/>
                  <a:pt x="17437" y="8125"/>
                  <a:pt x="17437" y="8125"/>
                </a:cubicBezTo>
                <a:cubicBezTo>
                  <a:pt x="17437" y="8125"/>
                  <a:pt x="17406" y="8125"/>
                  <a:pt x="17406" y="8125"/>
                </a:cubicBezTo>
                <a:cubicBezTo>
                  <a:pt x="17406" y="8125"/>
                  <a:pt x="17406" y="8125"/>
                  <a:pt x="17406" y="8125"/>
                </a:cubicBezTo>
                <a:cubicBezTo>
                  <a:pt x="17375" y="8125"/>
                  <a:pt x="17375" y="8125"/>
                  <a:pt x="17375" y="8125"/>
                </a:cubicBezTo>
                <a:cubicBezTo>
                  <a:pt x="17375" y="8094"/>
                  <a:pt x="17375" y="8094"/>
                  <a:pt x="17343" y="8094"/>
                </a:cubicBezTo>
                <a:cubicBezTo>
                  <a:pt x="17343" y="8000"/>
                  <a:pt x="17250" y="8000"/>
                  <a:pt x="17218" y="7969"/>
                </a:cubicBezTo>
                <a:cubicBezTo>
                  <a:pt x="17218" y="7906"/>
                  <a:pt x="17187" y="7906"/>
                  <a:pt x="17125" y="7937"/>
                </a:cubicBezTo>
                <a:lnTo>
                  <a:pt x="17125" y="7937"/>
                </a:lnTo>
                <a:cubicBezTo>
                  <a:pt x="17156" y="7937"/>
                  <a:pt x="17156" y="7969"/>
                  <a:pt x="17218" y="7969"/>
                </a:cubicBezTo>
                <a:cubicBezTo>
                  <a:pt x="17218" y="8031"/>
                  <a:pt x="17250" y="8062"/>
                  <a:pt x="17312" y="8094"/>
                </a:cubicBezTo>
                <a:cubicBezTo>
                  <a:pt x="17312" y="8125"/>
                  <a:pt x="17343" y="8125"/>
                  <a:pt x="17312" y="8156"/>
                </a:cubicBezTo>
                <a:cubicBezTo>
                  <a:pt x="17312" y="8187"/>
                  <a:pt x="17281" y="8156"/>
                  <a:pt x="17250" y="8156"/>
                </a:cubicBezTo>
                <a:cubicBezTo>
                  <a:pt x="17218" y="8125"/>
                  <a:pt x="17187" y="8062"/>
                  <a:pt x="17125" y="8094"/>
                </a:cubicBezTo>
                <a:cubicBezTo>
                  <a:pt x="17218" y="8094"/>
                  <a:pt x="17218" y="8219"/>
                  <a:pt x="17312" y="8250"/>
                </a:cubicBezTo>
                <a:cubicBezTo>
                  <a:pt x="17312" y="8250"/>
                  <a:pt x="17312" y="8281"/>
                  <a:pt x="17312" y="8312"/>
                </a:cubicBezTo>
                <a:cubicBezTo>
                  <a:pt x="17312" y="8312"/>
                  <a:pt x="17281" y="8312"/>
                  <a:pt x="17281" y="8312"/>
                </a:cubicBezTo>
                <a:cubicBezTo>
                  <a:pt x="17250" y="8312"/>
                  <a:pt x="17218" y="8281"/>
                  <a:pt x="17218" y="8312"/>
                </a:cubicBezTo>
                <a:cubicBezTo>
                  <a:pt x="17218" y="8312"/>
                  <a:pt x="17218" y="8312"/>
                  <a:pt x="17218" y="8312"/>
                </a:cubicBezTo>
                <a:cubicBezTo>
                  <a:pt x="17218" y="8312"/>
                  <a:pt x="17218" y="8312"/>
                  <a:pt x="17218" y="8312"/>
                </a:cubicBezTo>
                <a:cubicBezTo>
                  <a:pt x="17218" y="8281"/>
                  <a:pt x="17187" y="8281"/>
                  <a:pt x="17187" y="8281"/>
                </a:cubicBezTo>
                <a:cubicBezTo>
                  <a:pt x="17156" y="8219"/>
                  <a:pt x="17125" y="8187"/>
                  <a:pt x="17062" y="8187"/>
                </a:cubicBezTo>
                <a:cubicBezTo>
                  <a:pt x="17062" y="8187"/>
                  <a:pt x="17062" y="8187"/>
                  <a:pt x="17062" y="8156"/>
                </a:cubicBezTo>
                <a:cubicBezTo>
                  <a:pt x="17062" y="8156"/>
                  <a:pt x="17062" y="8156"/>
                  <a:pt x="17062" y="8156"/>
                </a:cubicBezTo>
                <a:cubicBezTo>
                  <a:pt x="17031" y="8156"/>
                  <a:pt x="17031" y="8156"/>
                  <a:pt x="17031" y="8156"/>
                </a:cubicBezTo>
                <a:cubicBezTo>
                  <a:pt x="17031" y="8156"/>
                  <a:pt x="17031" y="8187"/>
                  <a:pt x="17062" y="8187"/>
                </a:cubicBezTo>
                <a:cubicBezTo>
                  <a:pt x="17093" y="8250"/>
                  <a:pt x="17125" y="8281"/>
                  <a:pt x="17187" y="8281"/>
                </a:cubicBezTo>
                <a:cubicBezTo>
                  <a:pt x="17187" y="8281"/>
                  <a:pt x="17187" y="8281"/>
                  <a:pt x="17187" y="8312"/>
                </a:cubicBezTo>
                <a:cubicBezTo>
                  <a:pt x="17187" y="8344"/>
                  <a:pt x="17218" y="8375"/>
                  <a:pt x="17187" y="8406"/>
                </a:cubicBezTo>
                <a:cubicBezTo>
                  <a:pt x="17093" y="8344"/>
                  <a:pt x="17031" y="8312"/>
                  <a:pt x="16968" y="8250"/>
                </a:cubicBezTo>
                <a:cubicBezTo>
                  <a:pt x="16937" y="8219"/>
                  <a:pt x="16906" y="8219"/>
                  <a:pt x="16906" y="8219"/>
                </a:cubicBezTo>
                <a:cubicBezTo>
                  <a:pt x="16875" y="8219"/>
                  <a:pt x="16843" y="8219"/>
                  <a:pt x="16843" y="8219"/>
                </a:cubicBezTo>
                <a:cubicBezTo>
                  <a:pt x="16843" y="8250"/>
                  <a:pt x="16875" y="8250"/>
                  <a:pt x="16875" y="8250"/>
                </a:cubicBezTo>
                <a:cubicBezTo>
                  <a:pt x="16937" y="8250"/>
                  <a:pt x="16968" y="8281"/>
                  <a:pt x="16968" y="8344"/>
                </a:cubicBezTo>
                <a:cubicBezTo>
                  <a:pt x="16968" y="8344"/>
                  <a:pt x="16968" y="8344"/>
                  <a:pt x="16968" y="8344"/>
                </a:cubicBezTo>
                <a:cubicBezTo>
                  <a:pt x="16968" y="8344"/>
                  <a:pt x="16968" y="8344"/>
                  <a:pt x="16968" y="8344"/>
                </a:cubicBezTo>
                <a:cubicBezTo>
                  <a:pt x="16968" y="8344"/>
                  <a:pt x="16968" y="8344"/>
                  <a:pt x="16968" y="8344"/>
                </a:cubicBezTo>
                <a:cubicBezTo>
                  <a:pt x="16968" y="8344"/>
                  <a:pt x="16968" y="8344"/>
                  <a:pt x="16968" y="8344"/>
                </a:cubicBezTo>
                <a:cubicBezTo>
                  <a:pt x="16968" y="8344"/>
                  <a:pt x="16968" y="8344"/>
                  <a:pt x="16968" y="8344"/>
                </a:cubicBezTo>
                <a:cubicBezTo>
                  <a:pt x="17062" y="8344"/>
                  <a:pt x="17125" y="8437"/>
                  <a:pt x="17187" y="8500"/>
                </a:cubicBezTo>
                <a:cubicBezTo>
                  <a:pt x="17187" y="8500"/>
                  <a:pt x="17187" y="8500"/>
                  <a:pt x="17187" y="8500"/>
                </a:cubicBezTo>
                <a:cubicBezTo>
                  <a:pt x="17187" y="8500"/>
                  <a:pt x="17187" y="8500"/>
                  <a:pt x="17187" y="8500"/>
                </a:cubicBezTo>
                <a:cubicBezTo>
                  <a:pt x="17156" y="8500"/>
                  <a:pt x="17125" y="8500"/>
                  <a:pt x="17125" y="8500"/>
                </a:cubicBezTo>
                <a:cubicBezTo>
                  <a:pt x="17093" y="8469"/>
                  <a:pt x="17031" y="8469"/>
                  <a:pt x="17000" y="8437"/>
                </a:cubicBezTo>
                <a:cubicBezTo>
                  <a:pt x="16968" y="8406"/>
                  <a:pt x="16968" y="8375"/>
                  <a:pt x="16968" y="8344"/>
                </a:cubicBezTo>
                <a:cubicBezTo>
                  <a:pt x="16968" y="8344"/>
                  <a:pt x="16968" y="8344"/>
                  <a:pt x="16968" y="8344"/>
                </a:cubicBezTo>
                <a:cubicBezTo>
                  <a:pt x="16968" y="8344"/>
                  <a:pt x="16968" y="8344"/>
                  <a:pt x="16968" y="8344"/>
                </a:cubicBezTo>
                <a:cubicBezTo>
                  <a:pt x="16906" y="8344"/>
                  <a:pt x="16875" y="8375"/>
                  <a:pt x="16812" y="8312"/>
                </a:cubicBezTo>
                <a:cubicBezTo>
                  <a:pt x="16750" y="8281"/>
                  <a:pt x="16687" y="8250"/>
                  <a:pt x="16625" y="8250"/>
                </a:cubicBezTo>
                <a:cubicBezTo>
                  <a:pt x="16718" y="8344"/>
                  <a:pt x="16875" y="8375"/>
                  <a:pt x="16968" y="8500"/>
                </a:cubicBezTo>
                <a:cubicBezTo>
                  <a:pt x="16968" y="8500"/>
                  <a:pt x="16968" y="8500"/>
                  <a:pt x="17000" y="8500"/>
                </a:cubicBezTo>
                <a:cubicBezTo>
                  <a:pt x="17000" y="8531"/>
                  <a:pt x="17000" y="8562"/>
                  <a:pt x="16937" y="8531"/>
                </a:cubicBezTo>
                <a:cubicBezTo>
                  <a:pt x="16937" y="8531"/>
                  <a:pt x="16937" y="8531"/>
                  <a:pt x="16937" y="8531"/>
                </a:cubicBezTo>
                <a:cubicBezTo>
                  <a:pt x="16906" y="8500"/>
                  <a:pt x="16843" y="8500"/>
                  <a:pt x="16812" y="8500"/>
                </a:cubicBezTo>
                <a:cubicBezTo>
                  <a:pt x="16718" y="8406"/>
                  <a:pt x="16562" y="8344"/>
                  <a:pt x="16468" y="8281"/>
                </a:cubicBezTo>
                <a:cubicBezTo>
                  <a:pt x="16437" y="8281"/>
                  <a:pt x="16406" y="8250"/>
                  <a:pt x="16406" y="8250"/>
                </a:cubicBezTo>
                <a:cubicBezTo>
                  <a:pt x="16375" y="8250"/>
                  <a:pt x="16375" y="8250"/>
                  <a:pt x="16375" y="8281"/>
                </a:cubicBezTo>
                <a:cubicBezTo>
                  <a:pt x="16375" y="8281"/>
                  <a:pt x="16375" y="8281"/>
                  <a:pt x="16375" y="8312"/>
                </a:cubicBezTo>
                <a:cubicBezTo>
                  <a:pt x="16437" y="8312"/>
                  <a:pt x="16500" y="8344"/>
                  <a:pt x="16531" y="8406"/>
                </a:cubicBezTo>
                <a:cubicBezTo>
                  <a:pt x="16625" y="8375"/>
                  <a:pt x="16656" y="8500"/>
                  <a:pt x="16750" y="8500"/>
                </a:cubicBezTo>
                <a:cubicBezTo>
                  <a:pt x="16781" y="8500"/>
                  <a:pt x="16812" y="8531"/>
                  <a:pt x="16812" y="8562"/>
                </a:cubicBezTo>
                <a:cubicBezTo>
                  <a:pt x="16812" y="8562"/>
                  <a:pt x="16781" y="8562"/>
                  <a:pt x="16781" y="8562"/>
                </a:cubicBezTo>
                <a:cubicBezTo>
                  <a:pt x="16750" y="8594"/>
                  <a:pt x="16750" y="8562"/>
                  <a:pt x="16750" y="8562"/>
                </a:cubicBezTo>
                <a:cubicBezTo>
                  <a:pt x="16718" y="8531"/>
                  <a:pt x="16687" y="8531"/>
                  <a:pt x="16687" y="8562"/>
                </a:cubicBezTo>
                <a:cubicBezTo>
                  <a:pt x="16656" y="8562"/>
                  <a:pt x="16656" y="8562"/>
                  <a:pt x="16656" y="8594"/>
                </a:cubicBezTo>
                <a:cubicBezTo>
                  <a:pt x="16656" y="8594"/>
                  <a:pt x="16687" y="8625"/>
                  <a:pt x="16687" y="8625"/>
                </a:cubicBezTo>
                <a:cubicBezTo>
                  <a:pt x="16718" y="8625"/>
                  <a:pt x="16750" y="8625"/>
                  <a:pt x="16781" y="8656"/>
                </a:cubicBezTo>
                <a:cubicBezTo>
                  <a:pt x="16812" y="8656"/>
                  <a:pt x="16812" y="8656"/>
                  <a:pt x="16843" y="8656"/>
                </a:cubicBezTo>
                <a:cubicBezTo>
                  <a:pt x="16812" y="8656"/>
                  <a:pt x="16812" y="8656"/>
                  <a:pt x="16781" y="8656"/>
                </a:cubicBezTo>
                <a:cubicBezTo>
                  <a:pt x="16812" y="8687"/>
                  <a:pt x="16843" y="8719"/>
                  <a:pt x="16906" y="8719"/>
                </a:cubicBezTo>
                <a:cubicBezTo>
                  <a:pt x="16937" y="8719"/>
                  <a:pt x="16937" y="8750"/>
                  <a:pt x="16937" y="8781"/>
                </a:cubicBezTo>
                <a:cubicBezTo>
                  <a:pt x="16875" y="8781"/>
                  <a:pt x="16812" y="8812"/>
                  <a:pt x="16781" y="8719"/>
                </a:cubicBezTo>
                <a:cubicBezTo>
                  <a:pt x="16781" y="8719"/>
                  <a:pt x="16750" y="8719"/>
                  <a:pt x="16718" y="8719"/>
                </a:cubicBezTo>
                <a:cubicBezTo>
                  <a:pt x="16718" y="8719"/>
                  <a:pt x="16718" y="8719"/>
                  <a:pt x="16718" y="8719"/>
                </a:cubicBezTo>
                <a:cubicBezTo>
                  <a:pt x="16718" y="8750"/>
                  <a:pt x="16718" y="8750"/>
                  <a:pt x="16718" y="8750"/>
                </a:cubicBezTo>
                <a:cubicBezTo>
                  <a:pt x="16718" y="8750"/>
                  <a:pt x="16718" y="8750"/>
                  <a:pt x="16718" y="8750"/>
                </a:cubicBezTo>
                <a:cubicBezTo>
                  <a:pt x="16718" y="8750"/>
                  <a:pt x="16718" y="8750"/>
                  <a:pt x="16718" y="8750"/>
                </a:cubicBezTo>
                <a:cubicBezTo>
                  <a:pt x="16718" y="8719"/>
                  <a:pt x="16687" y="8719"/>
                  <a:pt x="16656" y="8687"/>
                </a:cubicBezTo>
                <a:cubicBezTo>
                  <a:pt x="16656" y="8656"/>
                  <a:pt x="16656" y="8625"/>
                  <a:pt x="16625" y="8625"/>
                </a:cubicBezTo>
                <a:cubicBezTo>
                  <a:pt x="16593" y="8625"/>
                  <a:pt x="16562" y="8625"/>
                  <a:pt x="16531" y="8625"/>
                </a:cubicBezTo>
                <a:cubicBezTo>
                  <a:pt x="16437" y="8531"/>
                  <a:pt x="16312" y="8500"/>
                  <a:pt x="16250" y="8437"/>
                </a:cubicBezTo>
                <a:cubicBezTo>
                  <a:pt x="16218" y="8406"/>
                  <a:pt x="16218" y="8406"/>
                  <a:pt x="16187" y="8406"/>
                </a:cubicBezTo>
                <a:cubicBezTo>
                  <a:pt x="16187" y="8406"/>
                  <a:pt x="16187" y="8406"/>
                  <a:pt x="16187" y="8437"/>
                </a:cubicBezTo>
                <a:cubicBezTo>
                  <a:pt x="16187" y="8437"/>
                  <a:pt x="16187" y="8469"/>
                  <a:pt x="16218" y="8469"/>
                </a:cubicBezTo>
                <a:cubicBezTo>
                  <a:pt x="16343" y="8531"/>
                  <a:pt x="16468" y="8656"/>
                  <a:pt x="16593" y="8687"/>
                </a:cubicBezTo>
                <a:cubicBezTo>
                  <a:pt x="16625" y="8719"/>
                  <a:pt x="16656" y="8719"/>
                  <a:pt x="16656" y="8781"/>
                </a:cubicBezTo>
                <a:cubicBezTo>
                  <a:pt x="16562" y="8812"/>
                  <a:pt x="16500" y="8750"/>
                  <a:pt x="16406" y="8687"/>
                </a:cubicBezTo>
                <a:cubicBezTo>
                  <a:pt x="16437" y="8750"/>
                  <a:pt x="16500" y="8750"/>
                  <a:pt x="16468" y="8812"/>
                </a:cubicBezTo>
                <a:cubicBezTo>
                  <a:pt x="16437" y="8844"/>
                  <a:pt x="16406" y="8750"/>
                  <a:pt x="16375" y="8812"/>
                </a:cubicBezTo>
                <a:cubicBezTo>
                  <a:pt x="16406" y="8844"/>
                  <a:pt x="16437" y="8844"/>
                  <a:pt x="16437" y="8875"/>
                </a:cubicBezTo>
                <a:cubicBezTo>
                  <a:pt x="16468" y="8906"/>
                  <a:pt x="16562" y="8937"/>
                  <a:pt x="16531" y="9000"/>
                </a:cubicBezTo>
                <a:cubicBezTo>
                  <a:pt x="16500" y="9062"/>
                  <a:pt x="16500" y="9094"/>
                  <a:pt x="16562" y="9125"/>
                </a:cubicBezTo>
                <a:cubicBezTo>
                  <a:pt x="16562" y="9125"/>
                  <a:pt x="16562" y="9156"/>
                  <a:pt x="16562" y="9156"/>
                </a:cubicBezTo>
                <a:cubicBezTo>
                  <a:pt x="16562" y="9187"/>
                  <a:pt x="16531" y="9187"/>
                  <a:pt x="16500" y="9187"/>
                </a:cubicBezTo>
                <a:cubicBezTo>
                  <a:pt x="16500" y="9187"/>
                  <a:pt x="16468" y="9156"/>
                  <a:pt x="16468" y="9156"/>
                </a:cubicBezTo>
                <a:cubicBezTo>
                  <a:pt x="16437" y="9156"/>
                  <a:pt x="16437" y="9125"/>
                  <a:pt x="16406" y="9156"/>
                </a:cubicBezTo>
                <a:cubicBezTo>
                  <a:pt x="16406" y="9187"/>
                  <a:pt x="16437" y="9187"/>
                  <a:pt x="16437" y="9187"/>
                </a:cubicBezTo>
                <a:cubicBezTo>
                  <a:pt x="16468" y="9219"/>
                  <a:pt x="16500" y="9219"/>
                  <a:pt x="16531" y="9250"/>
                </a:cubicBezTo>
                <a:cubicBezTo>
                  <a:pt x="16562" y="9250"/>
                  <a:pt x="16562" y="9281"/>
                  <a:pt x="16562" y="9312"/>
                </a:cubicBezTo>
                <a:cubicBezTo>
                  <a:pt x="16531" y="9344"/>
                  <a:pt x="16500" y="9344"/>
                  <a:pt x="16500" y="9312"/>
                </a:cubicBezTo>
                <a:cubicBezTo>
                  <a:pt x="16468" y="9312"/>
                  <a:pt x="16468" y="9312"/>
                  <a:pt x="16437" y="9312"/>
                </a:cubicBezTo>
                <a:cubicBezTo>
                  <a:pt x="16437" y="9344"/>
                  <a:pt x="16468" y="9344"/>
                  <a:pt x="16468" y="9344"/>
                </a:cubicBezTo>
                <a:cubicBezTo>
                  <a:pt x="16562" y="9375"/>
                  <a:pt x="16625" y="9469"/>
                  <a:pt x="16718" y="9500"/>
                </a:cubicBezTo>
                <a:cubicBezTo>
                  <a:pt x="16718" y="9500"/>
                  <a:pt x="16750" y="9500"/>
                  <a:pt x="16750" y="9531"/>
                </a:cubicBezTo>
                <a:cubicBezTo>
                  <a:pt x="16843" y="9562"/>
                  <a:pt x="16906" y="9625"/>
                  <a:pt x="17031" y="9625"/>
                </a:cubicBezTo>
                <a:cubicBezTo>
                  <a:pt x="17000" y="9719"/>
                  <a:pt x="17000" y="9719"/>
                  <a:pt x="16937" y="9687"/>
                </a:cubicBezTo>
                <a:cubicBezTo>
                  <a:pt x="16781" y="9625"/>
                  <a:pt x="16625" y="9531"/>
                  <a:pt x="16468" y="9469"/>
                </a:cubicBezTo>
                <a:cubicBezTo>
                  <a:pt x="16468" y="9469"/>
                  <a:pt x="16437" y="9469"/>
                  <a:pt x="16437" y="9469"/>
                </a:cubicBezTo>
                <a:cubicBezTo>
                  <a:pt x="16531" y="9531"/>
                  <a:pt x="16625" y="9562"/>
                  <a:pt x="16718" y="9625"/>
                </a:cubicBezTo>
                <a:cubicBezTo>
                  <a:pt x="16781" y="9687"/>
                  <a:pt x="16875" y="9719"/>
                  <a:pt x="16968" y="9750"/>
                </a:cubicBezTo>
                <a:cubicBezTo>
                  <a:pt x="16968" y="9781"/>
                  <a:pt x="17000" y="9781"/>
                  <a:pt x="17000" y="9812"/>
                </a:cubicBezTo>
                <a:cubicBezTo>
                  <a:pt x="16968" y="9812"/>
                  <a:pt x="16968" y="9812"/>
                  <a:pt x="16937" y="9812"/>
                </a:cubicBezTo>
                <a:cubicBezTo>
                  <a:pt x="16812" y="9781"/>
                  <a:pt x="16687" y="9719"/>
                  <a:pt x="16562" y="9656"/>
                </a:cubicBezTo>
                <a:cubicBezTo>
                  <a:pt x="16531" y="9625"/>
                  <a:pt x="16468" y="9594"/>
                  <a:pt x="16406" y="9562"/>
                </a:cubicBezTo>
                <a:cubicBezTo>
                  <a:pt x="16437" y="9531"/>
                  <a:pt x="16406" y="9531"/>
                  <a:pt x="16375" y="9500"/>
                </a:cubicBezTo>
                <a:cubicBezTo>
                  <a:pt x="16312" y="9469"/>
                  <a:pt x="16281" y="9406"/>
                  <a:pt x="16250" y="9344"/>
                </a:cubicBezTo>
                <a:cubicBezTo>
                  <a:pt x="16343" y="9344"/>
                  <a:pt x="16343" y="9437"/>
                  <a:pt x="16437" y="9437"/>
                </a:cubicBezTo>
                <a:cubicBezTo>
                  <a:pt x="16406" y="9375"/>
                  <a:pt x="16281" y="9375"/>
                  <a:pt x="16312" y="9281"/>
                </a:cubicBezTo>
                <a:cubicBezTo>
                  <a:pt x="16250" y="9250"/>
                  <a:pt x="16250" y="9187"/>
                  <a:pt x="16218" y="9156"/>
                </a:cubicBezTo>
                <a:cubicBezTo>
                  <a:pt x="16250" y="9187"/>
                  <a:pt x="16312" y="9219"/>
                  <a:pt x="16312" y="9281"/>
                </a:cubicBezTo>
                <a:cubicBezTo>
                  <a:pt x="16343" y="9281"/>
                  <a:pt x="16343" y="9281"/>
                  <a:pt x="16343" y="9281"/>
                </a:cubicBezTo>
                <a:cubicBezTo>
                  <a:pt x="16375" y="9250"/>
                  <a:pt x="16406" y="9312"/>
                  <a:pt x="16406" y="9281"/>
                </a:cubicBezTo>
                <a:cubicBezTo>
                  <a:pt x="16406" y="9250"/>
                  <a:pt x="16375" y="9250"/>
                  <a:pt x="16375" y="9250"/>
                </a:cubicBezTo>
                <a:cubicBezTo>
                  <a:pt x="16312" y="9219"/>
                  <a:pt x="16312" y="9187"/>
                  <a:pt x="16281" y="9156"/>
                </a:cubicBezTo>
                <a:cubicBezTo>
                  <a:pt x="16281" y="9094"/>
                  <a:pt x="16343" y="9094"/>
                  <a:pt x="16312" y="9062"/>
                </a:cubicBezTo>
                <a:cubicBezTo>
                  <a:pt x="16281" y="9031"/>
                  <a:pt x="16250" y="8969"/>
                  <a:pt x="16187" y="8969"/>
                </a:cubicBezTo>
                <a:cubicBezTo>
                  <a:pt x="16187" y="8969"/>
                  <a:pt x="16187" y="8969"/>
                  <a:pt x="16187" y="8969"/>
                </a:cubicBezTo>
                <a:cubicBezTo>
                  <a:pt x="16187" y="8969"/>
                  <a:pt x="16156" y="8969"/>
                  <a:pt x="16125" y="8969"/>
                </a:cubicBezTo>
                <a:cubicBezTo>
                  <a:pt x="16156" y="8969"/>
                  <a:pt x="16187" y="8969"/>
                  <a:pt x="16187" y="8969"/>
                </a:cubicBezTo>
                <a:cubicBezTo>
                  <a:pt x="16218" y="8906"/>
                  <a:pt x="16250" y="8969"/>
                  <a:pt x="16281" y="8969"/>
                </a:cubicBezTo>
                <a:cubicBezTo>
                  <a:pt x="16281" y="8937"/>
                  <a:pt x="16281" y="8906"/>
                  <a:pt x="16281" y="8875"/>
                </a:cubicBezTo>
                <a:cubicBezTo>
                  <a:pt x="16281" y="8875"/>
                  <a:pt x="16312" y="8875"/>
                  <a:pt x="16312" y="8875"/>
                </a:cubicBezTo>
                <a:cubicBezTo>
                  <a:pt x="16343" y="8844"/>
                  <a:pt x="16312" y="8844"/>
                  <a:pt x="16281" y="8812"/>
                </a:cubicBezTo>
                <a:cubicBezTo>
                  <a:pt x="16281" y="8812"/>
                  <a:pt x="16250" y="8812"/>
                  <a:pt x="16250" y="8781"/>
                </a:cubicBezTo>
                <a:cubicBezTo>
                  <a:pt x="16218" y="8781"/>
                  <a:pt x="16218" y="8750"/>
                  <a:pt x="16218" y="8750"/>
                </a:cubicBezTo>
                <a:cubicBezTo>
                  <a:pt x="16250" y="8719"/>
                  <a:pt x="16250" y="8750"/>
                  <a:pt x="16281" y="8750"/>
                </a:cubicBezTo>
                <a:cubicBezTo>
                  <a:pt x="16281" y="8781"/>
                  <a:pt x="16312" y="8781"/>
                  <a:pt x="16312" y="8750"/>
                </a:cubicBezTo>
                <a:cubicBezTo>
                  <a:pt x="16343" y="8750"/>
                  <a:pt x="16312" y="8719"/>
                  <a:pt x="16312" y="8719"/>
                </a:cubicBezTo>
                <a:cubicBezTo>
                  <a:pt x="16281" y="8719"/>
                  <a:pt x="16281" y="8687"/>
                  <a:pt x="16281" y="8687"/>
                </a:cubicBezTo>
                <a:cubicBezTo>
                  <a:pt x="16281" y="8656"/>
                  <a:pt x="16312" y="8656"/>
                  <a:pt x="16312" y="8656"/>
                </a:cubicBezTo>
                <a:cubicBezTo>
                  <a:pt x="16343" y="8656"/>
                  <a:pt x="16375" y="8656"/>
                  <a:pt x="16375" y="8687"/>
                </a:cubicBezTo>
                <a:cubicBezTo>
                  <a:pt x="16375" y="8687"/>
                  <a:pt x="16343" y="8687"/>
                  <a:pt x="16343" y="8719"/>
                </a:cubicBezTo>
                <a:lnTo>
                  <a:pt x="16343" y="8719"/>
                </a:lnTo>
                <a:cubicBezTo>
                  <a:pt x="16312" y="8719"/>
                  <a:pt x="16312" y="8687"/>
                  <a:pt x="16312" y="8656"/>
                </a:cubicBezTo>
                <a:cubicBezTo>
                  <a:pt x="16281" y="8594"/>
                  <a:pt x="16218" y="8531"/>
                  <a:pt x="16156" y="8500"/>
                </a:cubicBezTo>
                <a:cubicBezTo>
                  <a:pt x="16156" y="8500"/>
                  <a:pt x="16156" y="8500"/>
                  <a:pt x="16125" y="8500"/>
                </a:cubicBezTo>
                <a:cubicBezTo>
                  <a:pt x="16156" y="8500"/>
                  <a:pt x="16156" y="8500"/>
                  <a:pt x="16156" y="8500"/>
                </a:cubicBezTo>
                <a:cubicBezTo>
                  <a:pt x="16093" y="8469"/>
                  <a:pt x="16062" y="8437"/>
                  <a:pt x="16062" y="8406"/>
                </a:cubicBezTo>
                <a:cubicBezTo>
                  <a:pt x="16031" y="8375"/>
                  <a:pt x="16031" y="8375"/>
                  <a:pt x="16062" y="8344"/>
                </a:cubicBezTo>
                <a:cubicBezTo>
                  <a:pt x="16062" y="8344"/>
                  <a:pt x="16093" y="8344"/>
                  <a:pt x="16093" y="8375"/>
                </a:cubicBezTo>
                <a:cubicBezTo>
                  <a:pt x="16125" y="8406"/>
                  <a:pt x="16156" y="8406"/>
                  <a:pt x="16187" y="8437"/>
                </a:cubicBezTo>
                <a:cubicBezTo>
                  <a:pt x="16187" y="8406"/>
                  <a:pt x="16187" y="8406"/>
                  <a:pt x="16187" y="8406"/>
                </a:cubicBezTo>
                <a:cubicBezTo>
                  <a:pt x="16187" y="8344"/>
                  <a:pt x="16093" y="8344"/>
                  <a:pt x="16093" y="8312"/>
                </a:cubicBezTo>
                <a:cubicBezTo>
                  <a:pt x="16093" y="8281"/>
                  <a:pt x="16062" y="8250"/>
                  <a:pt x="16093" y="8250"/>
                </a:cubicBezTo>
                <a:cubicBezTo>
                  <a:pt x="16125" y="8250"/>
                  <a:pt x="16125" y="8250"/>
                  <a:pt x="16156" y="8281"/>
                </a:cubicBezTo>
                <a:cubicBezTo>
                  <a:pt x="16156" y="8312"/>
                  <a:pt x="16187" y="8344"/>
                  <a:pt x="16218" y="8344"/>
                </a:cubicBezTo>
                <a:cubicBezTo>
                  <a:pt x="16250" y="8344"/>
                  <a:pt x="16250" y="8344"/>
                  <a:pt x="16281" y="8344"/>
                </a:cubicBezTo>
                <a:cubicBezTo>
                  <a:pt x="16281" y="8344"/>
                  <a:pt x="16281" y="8312"/>
                  <a:pt x="16250" y="8312"/>
                </a:cubicBezTo>
                <a:cubicBezTo>
                  <a:pt x="16218" y="8312"/>
                  <a:pt x="16187" y="8219"/>
                  <a:pt x="16125" y="8219"/>
                </a:cubicBezTo>
                <a:cubicBezTo>
                  <a:pt x="16125" y="8219"/>
                  <a:pt x="16125" y="8187"/>
                  <a:pt x="16125" y="8187"/>
                </a:cubicBezTo>
                <a:cubicBezTo>
                  <a:pt x="16156" y="8156"/>
                  <a:pt x="16156" y="8156"/>
                  <a:pt x="16187" y="8187"/>
                </a:cubicBezTo>
                <a:cubicBezTo>
                  <a:pt x="16218" y="8219"/>
                  <a:pt x="16281" y="8250"/>
                  <a:pt x="16343" y="8250"/>
                </a:cubicBezTo>
                <a:cubicBezTo>
                  <a:pt x="16281" y="8187"/>
                  <a:pt x="16250" y="8156"/>
                  <a:pt x="16187" y="8125"/>
                </a:cubicBezTo>
                <a:cubicBezTo>
                  <a:pt x="16187" y="8125"/>
                  <a:pt x="16187" y="8125"/>
                  <a:pt x="16187" y="8125"/>
                </a:cubicBezTo>
                <a:cubicBezTo>
                  <a:pt x="16125" y="8094"/>
                  <a:pt x="16093" y="8031"/>
                  <a:pt x="16031" y="8000"/>
                </a:cubicBezTo>
                <a:cubicBezTo>
                  <a:pt x="16031" y="8000"/>
                  <a:pt x="16000" y="8000"/>
                  <a:pt x="16000" y="8000"/>
                </a:cubicBezTo>
                <a:cubicBezTo>
                  <a:pt x="16031" y="8031"/>
                  <a:pt x="16062" y="8031"/>
                  <a:pt x="16062" y="8094"/>
                </a:cubicBezTo>
                <a:cubicBezTo>
                  <a:pt x="16062" y="8125"/>
                  <a:pt x="16062" y="8125"/>
                  <a:pt x="16000" y="8094"/>
                </a:cubicBezTo>
                <a:cubicBezTo>
                  <a:pt x="16000" y="8094"/>
                  <a:pt x="16000" y="8094"/>
                  <a:pt x="15968" y="8094"/>
                </a:cubicBezTo>
                <a:cubicBezTo>
                  <a:pt x="15968" y="8094"/>
                  <a:pt x="15968" y="8094"/>
                  <a:pt x="15968" y="8094"/>
                </a:cubicBezTo>
                <a:cubicBezTo>
                  <a:pt x="15968" y="8062"/>
                  <a:pt x="15937" y="8062"/>
                  <a:pt x="15937" y="8031"/>
                </a:cubicBezTo>
                <a:cubicBezTo>
                  <a:pt x="15937" y="8031"/>
                  <a:pt x="15937" y="8031"/>
                  <a:pt x="15937" y="8031"/>
                </a:cubicBezTo>
                <a:cubicBezTo>
                  <a:pt x="15968" y="8031"/>
                  <a:pt x="15968" y="8000"/>
                  <a:pt x="16000" y="8000"/>
                </a:cubicBezTo>
                <a:cubicBezTo>
                  <a:pt x="16000" y="8000"/>
                  <a:pt x="16031" y="8000"/>
                  <a:pt x="16031" y="8000"/>
                </a:cubicBezTo>
                <a:cubicBezTo>
                  <a:pt x="16031" y="7969"/>
                  <a:pt x="15968" y="7969"/>
                  <a:pt x="15968" y="7906"/>
                </a:cubicBezTo>
                <a:cubicBezTo>
                  <a:pt x="15968" y="7906"/>
                  <a:pt x="15968" y="7906"/>
                  <a:pt x="15968" y="7875"/>
                </a:cubicBezTo>
                <a:cubicBezTo>
                  <a:pt x="15968" y="7875"/>
                  <a:pt x="16000" y="7875"/>
                  <a:pt x="16000" y="7875"/>
                </a:cubicBezTo>
                <a:cubicBezTo>
                  <a:pt x="16000" y="7937"/>
                  <a:pt x="16062" y="7906"/>
                  <a:pt x="16093" y="7937"/>
                </a:cubicBezTo>
                <a:cubicBezTo>
                  <a:pt x="16093" y="7969"/>
                  <a:pt x="16125" y="8000"/>
                  <a:pt x="16125" y="7969"/>
                </a:cubicBezTo>
                <a:cubicBezTo>
                  <a:pt x="16156" y="7937"/>
                  <a:pt x="16125" y="7937"/>
                  <a:pt x="16093" y="7906"/>
                </a:cubicBezTo>
                <a:cubicBezTo>
                  <a:pt x="16062" y="7875"/>
                  <a:pt x="16031" y="7844"/>
                  <a:pt x="16031" y="7781"/>
                </a:cubicBezTo>
                <a:cubicBezTo>
                  <a:pt x="16031" y="7781"/>
                  <a:pt x="16031" y="7781"/>
                  <a:pt x="16031" y="7781"/>
                </a:cubicBezTo>
                <a:cubicBezTo>
                  <a:pt x="16031" y="7750"/>
                  <a:pt x="16031" y="7719"/>
                  <a:pt x="16031" y="7687"/>
                </a:cubicBezTo>
                <a:cubicBezTo>
                  <a:pt x="16031" y="7719"/>
                  <a:pt x="16031" y="7750"/>
                  <a:pt x="16031" y="7781"/>
                </a:cubicBezTo>
                <a:cubicBezTo>
                  <a:pt x="16062" y="7781"/>
                  <a:pt x="16093" y="7812"/>
                  <a:pt x="16125" y="7781"/>
                </a:cubicBezTo>
                <a:cubicBezTo>
                  <a:pt x="16093" y="7750"/>
                  <a:pt x="16031" y="7687"/>
                  <a:pt x="16125" y="7656"/>
                </a:cubicBezTo>
                <a:cubicBezTo>
                  <a:pt x="16125" y="7687"/>
                  <a:pt x="16156" y="7719"/>
                  <a:pt x="16187" y="7750"/>
                </a:cubicBezTo>
                <a:cubicBezTo>
                  <a:pt x="16218" y="7750"/>
                  <a:pt x="16281" y="7719"/>
                  <a:pt x="16281" y="7781"/>
                </a:cubicBezTo>
                <a:cubicBezTo>
                  <a:pt x="16312" y="7781"/>
                  <a:pt x="16312" y="7781"/>
                  <a:pt x="16312" y="7781"/>
                </a:cubicBezTo>
                <a:cubicBezTo>
                  <a:pt x="16375" y="7687"/>
                  <a:pt x="16281" y="7594"/>
                  <a:pt x="16281" y="7531"/>
                </a:cubicBezTo>
                <a:cubicBezTo>
                  <a:pt x="16281" y="7500"/>
                  <a:pt x="16218" y="7500"/>
                  <a:pt x="16187" y="7500"/>
                </a:cubicBezTo>
                <a:cubicBezTo>
                  <a:pt x="16156" y="7500"/>
                  <a:pt x="16156" y="7500"/>
                  <a:pt x="16125" y="7531"/>
                </a:cubicBezTo>
                <a:cubicBezTo>
                  <a:pt x="16125" y="7562"/>
                  <a:pt x="16093" y="7562"/>
                  <a:pt x="16062" y="7531"/>
                </a:cubicBezTo>
                <a:cubicBezTo>
                  <a:pt x="16000" y="7500"/>
                  <a:pt x="16000" y="7437"/>
                  <a:pt x="16000" y="7375"/>
                </a:cubicBezTo>
                <a:cubicBezTo>
                  <a:pt x="15968" y="7375"/>
                  <a:pt x="15968" y="7437"/>
                  <a:pt x="15937" y="7406"/>
                </a:cubicBezTo>
                <a:cubicBezTo>
                  <a:pt x="15875" y="7406"/>
                  <a:pt x="15843" y="7375"/>
                  <a:pt x="15812" y="7312"/>
                </a:cubicBezTo>
                <a:cubicBezTo>
                  <a:pt x="15812" y="7281"/>
                  <a:pt x="15812" y="7250"/>
                  <a:pt x="15750" y="7250"/>
                </a:cubicBezTo>
                <a:cubicBezTo>
                  <a:pt x="15750" y="7250"/>
                  <a:pt x="15750" y="7219"/>
                  <a:pt x="15750" y="7219"/>
                </a:cubicBezTo>
                <a:cubicBezTo>
                  <a:pt x="15750" y="7219"/>
                  <a:pt x="15750" y="7219"/>
                  <a:pt x="15718" y="7219"/>
                </a:cubicBezTo>
                <a:cubicBezTo>
                  <a:pt x="15718" y="7187"/>
                  <a:pt x="15718" y="7187"/>
                  <a:pt x="15718" y="7187"/>
                </a:cubicBezTo>
                <a:cubicBezTo>
                  <a:pt x="15750" y="7125"/>
                  <a:pt x="15718" y="7094"/>
                  <a:pt x="15687" y="7094"/>
                </a:cubicBezTo>
                <a:cubicBezTo>
                  <a:pt x="15687" y="7062"/>
                  <a:pt x="15687" y="7031"/>
                  <a:pt x="15687" y="7000"/>
                </a:cubicBezTo>
                <a:cubicBezTo>
                  <a:pt x="15687" y="7000"/>
                  <a:pt x="15687" y="6969"/>
                  <a:pt x="15687" y="7000"/>
                </a:cubicBezTo>
                <a:cubicBezTo>
                  <a:pt x="15718" y="7000"/>
                  <a:pt x="15718" y="7000"/>
                  <a:pt x="15718" y="7031"/>
                </a:cubicBezTo>
                <a:cubicBezTo>
                  <a:pt x="15750" y="6937"/>
                  <a:pt x="15656" y="6906"/>
                  <a:pt x="15687" y="6812"/>
                </a:cubicBezTo>
                <a:close/>
                <a:moveTo>
                  <a:pt x="16875" y="9375"/>
                </a:moveTo>
                <a:cubicBezTo>
                  <a:pt x="16843" y="9375"/>
                  <a:pt x="16812" y="9344"/>
                  <a:pt x="16781" y="9344"/>
                </a:cubicBezTo>
                <a:cubicBezTo>
                  <a:pt x="16781" y="9312"/>
                  <a:pt x="16781" y="9281"/>
                  <a:pt x="16781" y="9250"/>
                </a:cubicBezTo>
                <a:cubicBezTo>
                  <a:pt x="16781" y="9250"/>
                  <a:pt x="16781" y="9250"/>
                  <a:pt x="16781" y="9250"/>
                </a:cubicBezTo>
                <a:cubicBezTo>
                  <a:pt x="16812" y="9250"/>
                  <a:pt x="16875" y="9281"/>
                  <a:pt x="16875" y="9219"/>
                </a:cubicBezTo>
                <a:cubicBezTo>
                  <a:pt x="16906" y="9219"/>
                  <a:pt x="16906" y="9219"/>
                  <a:pt x="16906" y="9187"/>
                </a:cubicBezTo>
                <a:cubicBezTo>
                  <a:pt x="16937" y="9156"/>
                  <a:pt x="16968" y="9125"/>
                  <a:pt x="17000" y="9094"/>
                </a:cubicBezTo>
                <a:cubicBezTo>
                  <a:pt x="17000" y="9187"/>
                  <a:pt x="17062" y="9250"/>
                  <a:pt x="16968" y="9312"/>
                </a:cubicBezTo>
                <a:cubicBezTo>
                  <a:pt x="16968" y="9312"/>
                  <a:pt x="16968" y="9312"/>
                  <a:pt x="16968" y="9312"/>
                </a:cubicBezTo>
                <a:cubicBezTo>
                  <a:pt x="16937" y="9312"/>
                  <a:pt x="16906" y="9344"/>
                  <a:pt x="16875" y="9375"/>
                </a:cubicBezTo>
                <a:close/>
                <a:moveTo>
                  <a:pt x="16750" y="9312"/>
                </a:moveTo>
                <a:cubicBezTo>
                  <a:pt x="16687" y="9281"/>
                  <a:pt x="16656" y="9250"/>
                  <a:pt x="16593" y="9250"/>
                </a:cubicBezTo>
                <a:cubicBezTo>
                  <a:pt x="16593" y="9250"/>
                  <a:pt x="16593" y="9250"/>
                  <a:pt x="16593" y="9250"/>
                </a:cubicBezTo>
                <a:cubicBezTo>
                  <a:pt x="16656" y="9250"/>
                  <a:pt x="16687" y="9281"/>
                  <a:pt x="16750" y="9312"/>
                </a:cubicBezTo>
                <a:close/>
                <a:moveTo>
                  <a:pt x="16656" y="9062"/>
                </a:moveTo>
                <a:cubicBezTo>
                  <a:pt x="16656" y="9062"/>
                  <a:pt x="16656" y="9062"/>
                  <a:pt x="16656" y="9062"/>
                </a:cubicBezTo>
                <a:cubicBezTo>
                  <a:pt x="16656" y="9062"/>
                  <a:pt x="16656" y="9062"/>
                  <a:pt x="16656" y="9062"/>
                </a:cubicBezTo>
                <a:cubicBezTo>
                  <a:pt x="16656" y="9062"/>
                  <a:pt x="16656" y="9062"/>
                  <a:pt x="16656" y="9062"/>
                </a:cubicBezTo>
                <a:cubicBezTo>
                  <a:pt x="16656" y="9062"/>
                  <a:pt x="16656" y="9062"/>
                  <a:pt x="16656" y="9062"/>
                </a:cubicBezTo>
                <a:close/>
                <a:moveTo>
                  <a:pt x="16687" y="9156"/>
                </a:moveTo>
                <a:cubicBezTo>
                  <a:pt x="16656" y="9094"/>
                  <a:pt x="16687" y="9000"/>
                  <a:pt x="16750" y="8969"/>
                </a:cubicBezTo>
                <a:cubicBezTo>
                  <a:pt x="16750" y="8937"/>
                  <a:pt x="16750" y="8906"/>
                  <a:pt x="16718" y="8906"/>
                </a:cubicBezTo>
                <a:cubicBezTo>
                  <a:pt x="16750" y="8906"/>
                  <a:pt x="16750" y="8937"/>
                  <a:pt x="16750" y="8969"/>
                </a:cubicBezTo>
                <a:cubicBezTo>
                  <a:pt x="16781" y="8969"/>
                  <a:pt x="16781" y="8969"/>
                  <a:pt x="16781" y="8969"/>
                </a:cubicBezTo>
                <a:cubicBezTo>
                  <a:pt x="16812" y="8969"/>
                  <a:pt x="16843" y="8937"/>
                  <a:pt x="16875" y="9000"/>
                </a:cubicBezTo>
                <a:cubicBezTo>
                  <a:pt x="16875" y="9062"/>
                  <a:pt x="16843" y="9062"/>
                  <a:pt x="16812" y="9062"/>
                </a:cubicBezTo>
                <a:cubicBezTo>
                  <a:pt x="16781" y="9062"/>
                  <a:pt x="16750" y="9062"/>
                  <a:pt x="16781" y="9094"/>
                </a:cubicBezTo>
                <a:cubicBezTo>
                  <a:pt x="16812" y="9125"/>
                  <a:pt x="16875" y="9156"/>
                  <a:pt x="16906" y="9187"/>
                </a:cubicBezTo>
                <a:cubicBezTo>
                  <a:pt x="16875" y="9156"/>
                  <a:pt x="16812" y="9125"/>
                  <a:pt x="16781" y="9094"/>
                </a:cubicBezTo>
                <a:cubicBezTo>
                  <a:pt x="16781" y="9125"/>
                  <a:pt x="16781" y="9156"/>
                  <a:pt x="16750" y="9156"/>
                </a:cubicBezTo>
                <a:cubicBezTo>
                  <a:pt x="16718" y="9156"/>
                  <a:pt x="16718" y="9156"/>
                  <a:pt x="16687" y="9156"/>
                </a:cubicBezTo>
                <a:close/>
                <a:moveTo>
                  <a:pt x="16250" y="9094"/>
                </a:moveTo>
                <a:cubicBezTo>
                  <a:pt x="16250" y="9094"/>
                  <a:pt x="16250" y="9094"/>
                  <a:pt x="16250" y="9094"/>
                </a:cubicBezTo>
                <a:cubicBezTo>
                  <a:pt x="16250" y="9125"/>
                  <a:pt x="16250" y="9125"/>
                  <a:pt x="16250" y="9125"/>
                </a:cubicBezTo>
                <a:cubicBezTo>
                  <a:pt x="16250" y="9125"/>
                  <a:pt x="16250" y="9125"/>
                  <a:pt x="16250" y="9094"/>
                </a:cubicBezTo>
                <a:close/>
                <a:moveTo>
                  <a:pt x="15937" y="7875"/>
                </a:moveTo>
                <a:cubicBezTo>
                  <a:pt x="15937" y="7875"/>
                  <a:pt x="15937" y="7875"/>
                  <a:pt x="15937" y="7875"/>
                </a:cubicBezTo>
                <a:cubicBezTo>
                  <a:pt x="15875" y="7875"/>
                  <a:pt x="15875" y="7844"/>
                  <a:pt x="15875" y="7812"/>
                </a:cubicBezTo>
                <a:cubicBezTo>
                  <a:pt x="15906" y="7844"/>
                  <a:pt x="15937" y="7812"/>
                  <a:pt x="15937" y="7875"/>
                </a:cubicBezTo>
                <a:close/>
                <a:moveTo>
                  <a:pt x="15718" y="7750"/>
                </a:moveTo>
                <a:cubicBezTo>
                  <a:pt x="15750" y="7781"/>
                  <a:pt x="15750" y="7812"/>
                  <a:pt x="15750" y="7844"/>
                </a:cubicBezTo>
                <a:cubicBezTo>
                  <a:pt x="15750" y="7844"/>
                  <a:pt x="15750" y="7844"/>
                  <a:pt x="15750" y="7844"/>
                </a:cubicBezTo>
                <a:cubicBezTo>
                  <a:pt x="15781" y="7844"/>
                  <a:pt x="15812" y="7844"/>
                  <a:pt x="15812" y="7875"/>
                </a:cubicBezTo>
                <a:cubicBezTo>
                  <a:pt x="15843" y="7906"/>
                  <a:pt x="15875" y="7937"/>
                  <a:pt x="15906" y="7937"/>
                </a:cubicBezTo>
                <a:cubicBezTo>
                  <a:pt x="15937" y="7969"/>
                  <a:pt x="15937" y="8000"/>
                  <a:pt x="15937" y="8000"/>
                </a:cubicBezTo>
                <a:cubicBezTo>
                  <a:pt x="15937" y="8000"/>
                  <a:pt x="15937" y="8000"/>
                  <a:pt x="15937" y="8000"/>
                </a:cubicBezTo>
                <a:cubicBezTo>
                  <a:pt x="15875" y="7969"/>
                  <a:pt x="15781" y="7906"/>
                  <a:pt x="15750" y="7844"/>
                </a:cubicBezTo>
                <a:lnTo>
                  <a:pt x="15750" y="7844"/>
                </a:lnTo>
                <a:cubicBezTo>
                  <a:pt x="15750" y="7844"/>
                  <a:pt x="15750" y="7844"/>
                  <a:pt x="15750" y="7844"/>
                </a:cubicBezTo>
                <a:cubicBezTo>
                  <a:pt x="15718" y="7844"/>
                  <a:pt x="15687" y="7781"/>
                  <a:pt x="15687" y="7781"/>
                </a:cubicBezTo>
                <a:cubicBezTo>
                  <a:pt x="15656" y="7719"/>
                  <a:pt x="15687" y="7750"/>
                  <a:pt x="15718" y="7750"/>
                </a:cubicBezTo>
                <a:close/>
                <a:moveTo>
                  <a:pt x="15906" y="8250"/>
                </a:moveTo>
                <a:cubicBezTo>
                  <a:pt x="15906" y="8250"/>
                  <a:pt x="15906" y="8250"/>
                  <a:pt x="15906" y="8250"/>
                </a:cubicBezTo>
                <a:cubicBezTo>
                  <a:pt x="15906" y="8250"/>
                  <a:pt x="15906" y="8250"/>
                  <a:pt x="15906" y="8250"/>
                </a:cubicBezTo>
                <a:cubicBezTo>
                  <a:pt x="15906" y="8250"/>
                  <a:pt x="15906" y="8250"/>
                  <a:pt x="15906" y="8250"/>
                </a:cubicBezTo>
                <a:close/>
                <a:moveTo>
                  <a:pt x="15843" y="10969"/>
                </a:moveTo>
                <a:cubicBezTo>
                  <a:pt x="15843" y="10969"/>
                  <a:pt x="15843" y="10969"/>
                  <a:pt x="15843" y="10969"/>
                </a:cubicBezTo>
                <a:cubicBezTo>
                  <a:pt x="15843" y="10969"/>
                  <a:pt x="15843" y="10969"/>
                  <a:pt x="15843" y="10969"/>
                </a:cubicBezTo>
                <a:cubicBezTo>
                  <a:pt x="15843" y="10969"/>
                  <a:pt x="15843" y="10969"/>
                  <a:pt x="15843" y="10969"/>
                </a:cubicBezTo>
                <a:close/>
                <a:moveTo>
                  <a:pt x="15687" y="11187"/>
                </a:moveTo>
                <a:cubicBezTo>
                  <a:pt x="15656" y="11219"/>
                  <a:pt x="15656" y="11187"/>
                  <a:pt x="15656" y="11156"/>
                </a:cubicBezTo>
                <a:cubicBezTo>
                  <a:pt x="15656" y="11125"/>
                  <a:pt x="15687" y="11125"/>
                  <a:pt x="15718" y="11125"/>
                </a:cubicBezTo>
                <a:cubicBezTo>
                  <a:pt x="15718" y="11125"/>
                  <a:pt x="15718" y="11125"/>
                  <a:pt x="15718" y="11156"/>
                </a:cubicBezTo>
                <a:cubicBezTo>
                  <a:pt x="15687" y="11156"/>
                  <a:pt x="15718" y="11187"/>
                  <a:pt x="15687" y="11187"/>
                </a:cubicBezTo>
                <a:close/>
                <a:moveTo>
                  <a:pt x="15656" y="10312"/>
                </a:moveTo>
                <a:cubicBezTo>
                  <a:pt x="15656" y="10312"/>
                  <a:pt x="15656" y="10312"/>
                  <a:pt x="15656" y="10312"/>
                </a:cubicBezTo>
                <a:cubicBezTo>
                  <a:pt x="15656" y="10312"/>
                  <a:pt x="15687" y="10344"/>
                  <a:pt x="15687" y="10344"/>
                </a:cubicBezTo>
                <a:cubicBezTo>
                  <a:pt x="15687" y="10344"/>
                  <a:pt x="15656" y="10312"/>
                  <a:pt x="15656" y="10312"/>
                </a:cubicBezTo>
                <a:cubicBezTo>
                  <a:pt x="15656" y="10312"/>
                  <a:pt x="15656" y="10312"/>
                  <a:pt x="15656" y="10312"/>
                </a:cubicBezTo>
                <a:close/>
                <a:moveTo>
                  <a:pt x="15656" y="11437"/>
                </a:moveTo>
                <a:cubicBezTo>
                  <a:pt x="15656" y="11469"/>
                  <a:pt x="15687" y="11469"/>
                  <a:pt x="15656" y="11500"/>
                </a:cubicBezTo>
                <a:cubicBezTo>
                  <a:pt x="15625" y="11500"/>
                  <a:pt x="15593" y="11500"/>
                  <a:pt x="15593" y="11469"/>
                </a:cubicBezTo>
                <a:cubicBezTo>
                  <a:pt x="15593" y="11437"/>
                  <a:pt x="15625" y="11437"/>
                  <a:pt x="15656" y="11437"/>
                </a:cubicBezTo>
                <a:close/>
                <a:moveTo>
                  <a:pt x="15531" y="11687"/>
                </a:moveTo>
                <a:cubicBezTo>
                  <a:pt x="15531" y="11687"/>
                  <a:pt x="15531" y="11687"/>
                  <a:pt x="15531" y="11687"/>
                </a:cubicBezTo>
                <a:cubicBezTo>
                  <a:pt x="15562" y="11687"/>
                  <a:pt x="15562" y="11687"/>
                  <a:pt x="15562" y="11687"/>
                </a:cubicBezTo>
                <a:cubicBezTo>
                  <a:pt x="15593" y="11719"/>
                  <a:pt x="15593" y="11719"/>
                  <a:pt x="15625" y="11719"/>
                </a:cubicBezTo>
                <a:cubicBezTo>
                  <a:pt x="15625" y="11750"/>
                  <a:pt x="15625" y="11750"/>
                  <a:pt x="15625" y="11781"/>
                </a:cubicBezTo>
                <a:cubicBezTo>
                  <a:pt x="15593" y="11781"/>
                  <a:pt x="15562" y="11750"/>
                  <a:pt x="15531" y="11750"/>
                </a:cubicBezTo>
                <a:cubicBezTo>
                  <a:pt x="15531" y="11750"/>
                  <a:pt x="15531" y="11719"/>
                  <a:pt x="15531" y="11687"/>
                </a:cubicBezTo>
                <a:cubicBezTo>
                  <a:pt x="15531" y="11687"/>
                  <a:pt x="15531" y="11687"/>
                  <a:pt x="15531" y="11687"/>
                </a:cubicBezTo>
                <a:close/>
                <a:moveTo>
                  <a:pt x="15562" y="8406"/>
                </a:moveTo>
                <a:cubicBezTo>
                  <a:pt x="15593" y="8406"/>
                  <a:pt x="15593" y="8437"/>
                  <a:pt x="15593" y="8469"/>
                </a:cubicBezTo>
                <a:cubicBezTo>
                  <a:pt x="15593" y="8469"/>
                  <a:pt x="15593" y="8500"/>
                  <a:pt x="15593" y="8500"/>
                </a:cubicBezTo>
                <a:cubicBezTo>
                  <a:pt x="15562" y="8500"/>
                  <a:pt x="15562" y="8469"/>
                  <a:pt x="15531" y="8437"/>
                </a:cubicBezTo>
                <a:cubicBezTo>
                  <a:pt x="15531" y="8406"/>
                  <a:pt x="15531" y="8406"/>
                  <a:pt x="15562" y="8406"/>
                </a:cubicBezTo>
                <a:close/>
                <a:moveTo>
                  <a:pt x="15406" y="10344"/>
                </a:moveTo>
                <a:cubicBezTo>
                  <a:pt x="15406" y="10344"/>
                  <a:pt x="15375" y="10344"/>
                  <a:pt x="15375" y="10344"/>
                </a:cubicBezTo>
                <a:cubicBezTo>
                  <a:pt x="15375" y="10312"/>
                  <a:pt x="15406" y="10281"/>
                  <a:pt x="15437" y="10281"/>
                </a:cubicBezTo>
                <a:cubicBezTo>
                  <a:pt x="15406" y="10312"/>
                  <a:pt x="15437" y="10344"/>
                  <a:pt x="15406" y="10344"/>
                </a:cubicBezTo>
                <a:close/>
                <a:moveTo>
                  <a:pt x="15437" y="10219"/>
                </a:moveTo>
                <a:cubicBezTo>
                  <a:pt x="15406" y="10219"/>
                  <a:pt x="15406" y="10219"/>
                  <a:pt x="15375" y="10219"/>
                </a:cubicBezTo>
                <a:cubicBezTo>
                  <a:pt x="15375" y="10187"/>
                  <a:pt x="15406" y="10156"/>
                  <a:pt x="15437" y="10156"/>
                </a:cubicBezTo>
                <a:cubicBezTo>
                  <a:pt x="15437" y="10156"/>
                  <a:pt x="15468" y="10156"/>
                  <a:pt x="15468" y="10187"/>
                </a:cubicBezTo>
                <a:cubicBezTo>
                  <a:pt x="15468" y="10219"/>
                  <a:pt x="15468" y="10219"/>
                  <a:pt x="15437" y="10219"/>
                </a:cubicBezTo>
                <a:close/>
                <a:moveTo>
                  <a:pt x="15500" y="10031"/>
                </a:moveTo>
                <a:cubicBezTo>
                  <a:pt x="15468" y="10000"/>
                  <a:pt x="15500" y="10000"/>
                  <a:pt x="15531" y="10000"/>
                </a:cubicBezTo>
                <a:cubicBezTo>
                  <a:pt x="15531" y="10000"/>
                  <a:pt x="15562" y="10031"/>
                  <a:pt x="15562" y="10031"/>
                </a:cubicBezTo>
                <a:cubicBezTo>
                  <a:pt x="15562" y="10031"/>
                  <a:pt x="15562" y="10062"/>
                  <a:pt x="15531" y="10062"/>
                </a:cubicBezTo>
                <a:cubicBezTo>
                  <a:pt x="15531" y="10031"/>
                  <a:pt x="15500" y="10062"/>
                  <a:pt x="15500" y="10031"/>
                </a:cubicBezTo>
                <a:close/>
                <a:moveTo>
                  <a:pt x="15531" y="11031"/>
                </a:moveTo>
                <a:cubicBezTo>
                  <a:pt x="15531" y="11031"/>
                  <a:pt x="15531" y="11031"/>
                  <a:pt x="15531" y="11031"/>
                </a:cubicBezTo>
                <a:cubicBezTo>
                  <a:pt x="15531" y="11031"/>
                  <a:pt x="15531" y="11031"/>
                  <a:pt x="15531" y="11031"/>
                </a:cubicBezTo>
                <a:cubicBezTo>
                  <a:pt x="15531" y="11031"/>
                  <a:pt x="15531" y="11031"/>
                  <a:pt x="15531" y="11031"/>
                </a:cubicBezTo>
                <a:cubicBezTo>
                  <a:pt x="15531" y="11031"/>
                  <a:pt x="15531" y="11031"/>
                  <a:pt x="15531" y="11031"/>
                </a:cubicBezTo>
                <a:close/>
                <a:moveTo>
                  <a:pt x="15531" y="10594"/>
                </a:moveTo>
                <a:cubicBezTo>
                  <a:pt x="15531" y="10594"/>
                  <a:pt x="15562" y="10594"/>
                  <a:pt x="15562" y="10625"/>
                </a:cubicBezTo>
                <a:cubicBezTo>
                  <a:pt x="15562" y="10594"/>
                  <a:pt x="15593" y="10594"/>
                  <a:pt x="15593" y="10594"/>
                </a:cubicBezTo>
                <a:cubicBezTo>
                  <a:pt x="15593" y="10594"/>
                  <a:pt x="15562" y="10594"/>
                  <a:pt x="15562" y="10625"/>
                </a:cubicBezTo>
                <a:cubicBezTo>
                  <a:pt x="15562" y="10625"/>
                  <a:pt x="15531" y="10625"/>
                  <a:pt x="15531" y="10594"/>
                </a:cubicBezTo>
                <a:close/>
                <a:moveTo>
                  <a:pt x="15500" y="11187"/>
                </a:moveTo>
                <a:cubicBezTo>
                  <a:pt x="15500" y="11187"/>
                  <a:pt x="15500" y="11187"/>
                  <a:pt x="15500" y="11187"/>
                </a:cubicBezTo>
                <a:cubicBezTo>
                  <a:pt x="15500" y="11187"/>
                  <a:pt x="15500" y="11219"/>
                  <a:pt x="15500" y="11219"/>
                </a:cubicBezTo>
                <a:cubicBezTo>
                  <a:pt x="15500" y="11187"/>
                  <a:pt x="15500" y="11187"/>
                  <a:pt x="15500" y="11187"/>
                </a:cubicBezTo>
                <a:cubicBezTo>
                  <a:pt x="15500" y="11187"/>
                  <a:pt x="15500" y="11187"/>
                  <a:pt x="15500" y="11187"/>
                </a:cubicBezTo>
                <a:close/>
                <a:moveTo>
                  <a:pt x="15531" y="11375"/>
                </a:moveTo>
                <a:cubicBezTo>
                  <a:pt x="15562" y="11375"/>
                  <a:pt x="15562" y="11375"/>
                  <a:pt x="15593" y="11406"/>
                </a:cubicBezTo>
                <a:cubicBezTo>
                  <a:pt x="15593" y="11437"/>
                  <a:pt x="15562" y="11437"/>
                  <a:pt x="15562" y="11437"/>
                </a:cubicBezTo>
                <a:cubicBezTo>
                  <a:pt x="15531" y="11437"/>
                  <a:pt x="15500" y="11437"/>
                  <a:pt x="15500" y="11406"/>
                </a:cubicBezTo>
                <a:cubicBezTo>
                  <a:pt x="15500" y="11375"/>
                  <a:pt x="15500" y="11375"/>
                  <a:pt x="15531" y="11375"/>
                </a:cubicBezTo>
                <a:close/>
                <a:moveTo>
                  <a:pt x="15468" y="11469"/>
                </a:moveTo>
                <a:cubicBezTo>
                  <a:pt x="15500" y="11500"/>
                  <a:pt x="15437" y="11469"/>
                  <a:pt x="15437" y="11500"/>
                </a:cubicBezTo>
                <a:cubicBezTo>
                  <a:pt x="15406" y="11500"/>
                  <a:pt x="15406" y="11469"/>
                  <a:pt x="15375" y="11469"/>
                </a:cubicBezTo>
                <a:cubicBezTo>
                  <a:pt x="15375" y="11469"/>
                  <a:pt x="15375" y="11437"/>
                  <a:pt x="15375" y="11437"/>
                </a:cubicBezTo>
                <a:cubicBezTo>
                  <a:pt x="15406" y="11437"/>
                  <a:pt x="15406" y="11437"/>
                  <a:pt x="15406" y="11437"/>
                </a:cubicBezTo>
                <a:cubicBezTo>
                  <a:pt x="15468" y="11406"/>
                  <a:pt x="15468" y="11437"/>
                  <a:pt x="15468" y="11469"/>
                </a:cubicBezTo>
                <a:close/>
                <a:moveTo>
                  <a:pt x="15437" y="11750"/>
                </a:moveTo>
                <a:cubicBezTo>
                  <a:pt x="15437" y="11750"/>
                  <a:pt x="15437" y="11750"/>
                  <a:pt x="15437" y="11750"/>
                </a:cubicBezTo>
                <a:cubicBezTo>
                  <a:pt x="15437" y="11750"/>
                  <a:pt x="15437" y="11750"/>
                  <a:pt x="15437" y="11750"/>
                </a:cubicBezTo>
                <a:cubicBezTo>
                  <a:pt x="15437" y="11750"/>
                  <a:pt x="15437" y="11750"/>
                  <a:pt x="15437" y="11750"/>
                </a:cubicBezTo>
                <a:close/>
                <a:moveTo>
                  <a:pt x="15343" y="11375"/>
                </a:moveTo>
                <a:cubicBezTo>
                  <a:pt x="15375" y="11375"/>
                  <a:pt x="15406" y="11406"/>
                  <a:pt x="15375" y="11437"/>
                </a:cubicBezTo>
                <a:cubicBezTo>
                  <a:pt x="15375" y="11437"/>
                  <a:pt x="15343" y="11437"/>
                  <a:pt x="15343" y="11437"/>
                </a:cubicBezTo>
                <a:cubicBezTo>
                  <a:pt x="15312" y="11437"/>
                  <a:pt x="15281" y="11469"/>
                  <a:pt x="15281" y="11437"/>
                </a:cubicBezTo>
                <a:cubicBezTo>
                  <a:pt x="15281" y="11375"/>
                  <a:pt x="15312" y="11375"/>
                  <a:pt x="15343" y="11375"/>
                </a:cubicBezTo>
                <a:close/>
                <a:moveTo>
                  <a:pt x="15250" y="11250"/>
                </a:moveTo>
                <a:cubicBezTo>
                  <a:pt x="15250" y="11250"/>
                  <a:pt x="15218" y="11219"/>
                  <a:pt x="15281" y="11219"/>
                </a:cubicBezTo>
                <a:cubicBezTo>
                  <a:pt x="15281" y="11219"/>
                  <a:pt x="15281" y="11219"/>
                  <a:pt x="15281" y="11219"/>
                </a:cubicBezTo>
                <a:cubicBezTo>
                  <a:pt x="15281" y="11281"/>
                  <a:pt x="15250" y="11250"/>
                  <a:pt x="15250" y="11250"/>
                </a:cubicBezTo>
                <a:close/>
                <a:moveTo>
                  <a:pt x="15281" y="11437"/>
                </a:moveTo>
                <a:cubicBezTo>
                  <a:pt x="15281" y="11469"/>
                  <a:pt x="15281" y="11500"/>
                  <a:pt x="15250" y="11500"/>
                </a:cubicBezTo>
                <a:cubicBezTo>
                  <a:pt x="15250" y="11500"/>
                  <a:pt x="15281" y="11500"/>
                  <a:pt x="15281" y="11500"/>
                </a:cubicBezTo>
                <a:cubicBezTo>
                  <a:pt x="15312" y="11500"/>
                  <a:pt x="15312" y="11469"/>
                  <a:pt x="15343" y="11500"/>
                </a:cubicBezTo>
                <a:cubicBezTo>
                  <a:pt x="15375" y="11500"/>
                  <a:pt x="15406" y="11500"/>
                  <a:pt x="15375" y="11531"/>
                </a:cubicBezTo>
                <a:cubicBezTo>
                  <a:pt x="15375" y="11531"/>
                  <a:pt x="15375" y="11562"/>
                  <a:pt x="15343" y="11562"/>
                </a:cubicBezTo>
                <a:cubicBezTo>
                  <a:pt x="15312" y="11562"/>
                  <a:pt x="15281" y="11562"/>
                  <a:pt x="15281" y="11500"/>
                </a:cubicBezTo>
                <a:cubicBezTo>
                  <a:pt x="15281" y="11500"/>
                  <a:pt x="15250" y="11500"/>
                  <a:pt x="15250" y="11500"/>
                </a:cubicBezTo>
                <a:cubicBezTo>
                  <a:pt x="15218" y="11531"/>
                  <a:pt x="15187" y="11500"/>
                  <a:pt x="15156" y="11500"/>
                </a:cubicBezTo>
                <a:cubicBezTo>
                  <a:pt x="15187" y="11437"/>
                  <a:pt x="15250" y="11406"/>
                  <a:pt x="15281" y="11437"/>
                </a:cubicBezTo>
                <a:close/>
                <a:moveTo>
                  <a:pt x="15156" y="11625"/>
                </a:moveTo>
                <a:cubicBezTo>
                  <a:pt x="15156" y="11656"/>
                  <a:pt x="15156" y="11656"/>
                  <a:pt x="15156" y="11687"/>
                </a:cubicBezTo>
                <a:cubicBezTo>
                  <a:pt x="15156" y="11687"/>
                  <a:pt x="15156" y="11687"/>
                  <a:pt x="15156" y="11687"/>
                </a:cubicBezTo>
                <a:cubicBezTo>
                  <a:pt x="15187" y="11687"/>
                  <a:pt x="15218" y="11656"/>
                  <a:pt x="15250" y="11656"/>
                </a:cubicBezTo>
                <a:cubicBezTo>
                  <a:pt x="15250" y="11656"/>
                  <a:pt x="15250" y="11656"/>
                  <a:pt x="15250" y="11656"/>
                </a:cubicBezTo>
                <a:cubicBezTo>
                  <a:pt x="15281" y="11687"/>
                  <a:pt x="15281" y="11687"/>
                  <a:pt x="15281" y="11719"/>
                </a:cubicBezTo>
                <a:cubicBezTo>
                  <a:pt x="15281" y="11719"/>
                  <a:pt x="15250" y="11719"/>
                  <a:pt x="15250" y="11719"/>
                </a:cubicBezTo>
                <a:cubicBezTo>
                  <a:pt x="15218" y="11719"/>
                  <a:pt x="15156" y="11750"/>
                  <a:pt x="15156" y="11687"/>
                </a:cubicBezTo>
                <a:lnTo>
                  <a:pt x="15156" y="11687"/>
                </a:lnTo>
                <a:cubicBezTo>
                  <a:pt x="15156" y="11687"/>
                  <a:pt x="15156" y="11687"/>
                  <a:pt x="15156" y="11687"/>
                </a:cubicBezTo>
                <a:cubicBezTo>
                  <a:pt x="15125" y="11687"/>
                  <a:pt x="15125" y="11687"/>
                  <a:pt x="15093" y="11687"/>
                </a:cubicBezTo>
                <a:cubicBezTo>
                  <a:pt x="15093" y="11687"/>
                  <a:pt x="15062" y="11687"/>
                  <a:pt x="15062" y="11687"/>
                </a:cubicBezTo>
                <a:cubicBezTo>
                  <a:pt x="15031" y="11656"/>
                  <a:pt x="15062" y="11656"/>
                  <a:pt x="15062" y="11625"/>
                </a:cubicBezTo>
                <a:cubicBezTo>
                  <a:pt x="15062" y="11625"/>
                  <a:pt x="15062" y="11625"/>
                  <a:pt x="15062" y="11625"/>
                </a:cubicBezTo>
                <a:cubicBezTo>
                  <a:pt x="15093" y="11625"/>
                  <a:pt x="15125" y="11594"/>
                  <a:pt x="15156" y="11625"/>
                </a:cubicBezTo>
                <a:close/>
                <a:moveTo>
                  <a:pt x="15156" y="11594"/>
                </a:moveTo>
                <a:cubicBezTo>
                  <a:pt x="15187" y="11594"/>
                  <a:pt x="15218" y="11531"/>
                  <a:pt x="15250" y="11594"/>
                </a:cubicBezTo>
                <a:cubicBezTo>
                  <a:pt x="15250" y="11594"/>
                  <a:pt x="15250" y="11594"/>
                  <a:pt x="15250" y="11625"/>
                </a:cubicBezTo>
                <a:cubicBezTo>
                  <a:pt x="15218" y="11656"/>
                  <a:pt x="15187" y="11625"/>
                  <a:pt x="15156" y="11594"/>
                </a:cubicBezTo>
                <a:close/>
                <a:moveTo>
                  <a:pt x="15062" y="11531"/>
                </a:moveTo>
                <a:cubicBezTo>
                  <a:pt x="15062" y="11531"/>
                  <a:pt x="15062" y="11531"/>
                  <a:pt x="15062" y="11500"/>
                </a:cubicBezTo>
                <a:cubicBezTo>
                  <a:pt x="15093" y="11500"/>
                  <a:pt x="15125" y="11500"/>
                  <a:pt x="15156" y="11531"/>
                </a:cubicBezTo>
                <a:cubicBezTo>
                  <a:pt x="15156" y="11562"/>
                  <a:pt x="15156" y="11562"/>
                  <a:pt x="15125" y="11562"/>
                </a:cubicBezTo>
                <a:cubicBezTo>
                  <a:pt x="15093" y="11531"/>
                  <a:pt x="15093" y="11531"/>
                  <a:pt x="15062" y="11531"/>
                </a:cubicBezTo>
                <a:cubicBezTo>
                  <a:pt x="15062" y="11531"/>
                  <a:pt x="15062" y="11531"/>
                  <a:pt x="15031" y="11562"/>
                </a:cubicBezTo>
                <a:cubicBezTo>
                  <a:pt x="15062" y="11531"/>
                  <a:pt x="15062" y="11531"/>
                  <a:pt x="15062" y="11531"/>
                </a:cubicBezTo>
                <a:close/>
                <a:moveTo>
                  <a:pt x="14968" y="11812"/>
                </a:moveTo>
                <a:cubicBezTo>
                  <a:pt x="15000" y="11812"/>
                  <a:pt x="15062" y="11781"/>
                  <a:pt x="15062" y="11844"/>
                </a:cubicBezTo>
                <a:cubicBezTo>
                  <a:pt x="15062" y="11844"/>
                  <a:pt x="15062" y="11844"/>
                  <a:pt x="15062" y="11875"/>
                </a:cubicBezTo>
                <a:cubicBezTo>
                  <a:pt x="15062" y="11844"/>
                  <a:pt x="15062" y="11844"/>
                  <a:pt x="15062" y="11844"/>
                </a:cubicBezTo>
                <a:cubicBezTo>
                  <a:pt x="15031" y="11875"/>
                  <a:pt x="15000" y="11875"/>
                  <a:pt x="14968" y="11875"/>
                </a:cubicBezTo>
                <a:cubicBezTo>
                  <a:pt x="14968" y="11875"/>
                  <a:pt x="14968" y="11875"/>
                  <a:pt x="14968" y="11875"/>
                </a:cubicBezTo>
                <a:cubicBezTo>
                  <a:pt x="14968" y="11875"/>
                  <a:pt x="14968" y="11906"/>
                  <a:pt x="14968" y="11906"/>
                </a:cubicBezTo>
                <a:cubicBezTo>
                  <a:pt x="14937" y="11906"/>
                  <a:pt x="14937" y="11906"/>
                  <a:pt x="14937" y="11906"/>
                </a:cubicBezTo>
                <a:cubicBezTo>
                  <a:pt x="14937" y="11875"/>
                  <a:pt x="14937" y="11875"/>
                  <a:pt x="14968" y="11875"/>
                </a:cubicBezTo>
                <a:lnTo>
                  <a:pt x="14968" y="11875"/>
                </a:lnTo>
                <a:cubicBezTo>
                  <a:pt x="14968" y="11875"/>
                  <a:pt x="14968" y="11875"/>
                  <a:pt x="14968" y="11875"/>
                </a:cubicBezTo>
                <a:cubicBezTo>
                  <a:pt x="14968" y="11844"/>
                  <a:pt x="14968" y="11844"/>
                  <a:pt x="14968" y="11812"/>
                </a:cubicBezTo>
                <a:cubicBezTo>
                  <a:pt x="14968" y="11812"/>
                  <a:pt x="14968" y="11812"/>
                  <a:pt x="14968" y="11812"/>
                </a:cubicBezTo>
                <a:cubicBezTo>
                  <a:pt x="14968" y="11812"/>
                  <a:pt x="14968" y="11812"/>
                  <a:pt x="14968" y="11812"/>
                </a:cubicBezTo>
                <a:close/>
                <a:moveTo>
                  <a:pt x="14937" y="11812"/>
                </a:moveTo>
                <a:cubicBezTo>
                  <a:pt x="14937" y="11812"/>
                  <a:pt x="14937" y="11812"/>
                  <a:pt x="14937" y="11812"/>
                </a:cubicBezTo>
                <a:cubicBezTo>
                  <a:pt x="14937" y="11812"/>
                  <a:pt x="14937" y="11812"/>
                  <a:pt x="14937" y="11812"/>
                </a:cubicBezTo>
                <a:cubicBezTo>
                  <a:pt x="14937" y="11812"/>
                  <a:pt x="14937" y="11812"/>
                  <a:pt x="14937" y="11812"/>
                </a:cubicBezTo>
                <a:close/>
                <a:moveTo>
                  <a:pt x="14968" y="11625"/>
                </a:moveTo>
                <a:cubicBezTo>
                  <a:pt x="14968" y="11687"/>
                  <a:pt x="14937" y="11687"/>
                  <a:pt x="14906" y="11687"/>
                </a:cubicBezTo>
                <a:cubicBezTo>
                  <a:pt x="14843" y="11687"/>
                  <a:pt x="14875" y="11656"/>
                  <a:pt x="14875" y="11625"/>
                </a:cubicBezTo>
                <a:cubicBezTo>
                  <a:pt x="14906" y="11625"/>
                  <a:pt x="14937" y="11625"/>
                  <a:pt x="14968" y="11625"/>
                </a:cubicBezTo>
                <a:close/>
                <a:moveTo>
                  <a:pt x="14687" y="11531"/>
                </a:moveTo>
                <a:cubicBezTo>
                  <a:pt x="14718" y="11531"/>
                  <a:pt x="14750" y="11562"/>
                  <a:pt x="14781" y="11562"/>
                </a:cubicBezTo>
                <a:cubicBezTo>
                  <a:pt x="14812" y="11562"/>
                  <a:pt x="14812" y="11531"/>
                  <a:pt x="14843" y="11500"/>
                </a:cubicBezTo>
                <a:cubicBezTo>
                  <a:pt x="14812" y="11531"/>
                  <a:pt x="14812" y="11562"/>
                  <a:pt x="14781" y="11562"/>
                </a:cubicBezTo>
                <a:cubicBezTo>
                  <a:pt x="14781" y="11562"/>
                  <a:pt x="14781" y="11562"/>
                  <a:pt x="14781" y="11594"/>
                </a:cubicBezTo>
                <a:cubicBezTo>
                  <a:pt x="14750" y="11562"/>
                  <a:pt x="14718" y="11625"/>
                  <a:pt x="14687" y="11594"/>
                </a:cubicBezTo>
                <a:cubicBezTo>
                  <a:pt x="14687" y="11594"/>
                  <a:pt x="14656" y="11594"/>
                  <a:pt x="14656" y="11562"/>
                </a:cubicBezTo>
                <a:cubicBezTo>
                  <a:pt x="14656" y="11562"/>
                  <a:pt x="14687" y="11531"/>
                  <a:pt x="14687" y="11531"/>
                </a:cubicBezTo>
                <a:close/>
                <a:moveTo>
                  <a:pt x="14875" y="11625"/>
                </a:moveTo>
                <a:cubicBezTo>
                  <a:pt x="14843" y="11625"/>
                  <a:pt x="14812" y="11656"/>
                  <a:pt x="14781" y="11656"/>
                </a:cubicBezTo>
                <a:cubicBezTo>
                  <a:pt x="14781" y="11625"/>
                  <a:pt x="14781" y="11594"/>
                  <a:pt x="14781" y="11594"/>
                </a:cubicBezTo>
                <a:cubicBezTo>
                  <a:pt x="14812" y="11594"/>
                  <a:pt x="14875" y="11562"/>
                  <a:pt x="14875" y="11625"/>
                </a:cubicBezTo>
                <a:close/>
                <a:moveTo>
                  <a:pt x="14593" y="11625"/>
                </a:moveTo>
                <a:cubicBezTo>
                  <a:pt x="14625" y="11625"/>
                  <a:pt x="14656" y="11625"/>
                  <a:pt x="14656" y="11656"/>
                </a:cubicBezTo>
                <a:cubicBezTo>
                  <a:pt x="14656" y="11687"/>
                  <a:pt x="14656" y="11687"/>
                  <a:pt x="14656" y="11687"/>
                </a:cubicBezTo>
                <a:cubicBezTo>
                  <a:pt x="14656" y="11687"/>
                  <a:pt x="14656" y="11687"/>
                  <a:pt x="14656" y="11656"/>
                </a:cubicBezTo>
                <a:cubicBezTo>
                  <a:pt x="14625" y="11687"/>
                  <a:pt x="14593" y="11687"/>
                  <a:pt x="14562" y="11687"/>
                </a:cubicBezTo>
                <a:cubicBezTo>
                  <a:pt x="14531" y="11625"/>
                  <a:pt x="14562" y="11625"/>
                  <a:pt x="14593" y="11625"/>
                </a:cubicBezTo>
                <a:close/>
                <a:moveTo>
                  <a:pt x="14531" y="11969"/>
                </a:moveTo>
                <a:cubicBezTo>
                  <a:pt x="14531" y="11969"/>
                  <a:pt x="14562" y="11937"/>
                  <a:pt x="14562" y="11937"/>
                </a:cubicBezTo>
                <a:cubicBezTo>
                  <a:pt x="14562" y="11937"/>
                  <a:pt x="14562" y="11937"/>
                  <a:pt x="14562" y="11937"/>
                </a:cubicBezTo>
                <a:cubicBezTo>
                  <a:pt x="14562" y="11937"/>
                  <a:pt x="14531" y="11969"/>
                  <a:pt x="14531" y="11969"/>
                </a:cubicBezTo>
                <a:close/>
                <a:moveTo>
                  <a:pt x="14562" y="11750"/>
                </a:moveTo>
                <a:cubicBezTo>
                  <a:pt x="14531" y="11750"/>
                  <a:pt x="14531" y="11750"/>
                  <a:pt x="14531" y="11750"/>
                </a:cubicBezTo>
                <a:cubicBezTo>
                  <a:pt x="14531" y="11750"/>
                  <a:pt x="14500" y="11750"/>
                  <a:pt x="14468" y="11781"/>
                </a:cubicBezTo>
                <a:cubicBezTo>
                  <a:pt x="14468" y="11812"/>
                  <a:pt x="14437" y="11812"/>
                  <a:pt x="14406" y="11812"/>
                </a:cubicBezTo>
                <a:cubicBezTo>
                  <a:pt x="14406" y="11781"/>
                  <a:pt x="14343" y="11812"/>
                  <a:pt x="14375" y="11781"/>
                </a:cubicBezTo>
                <a:cubicBezTo>
                  <a:pt x="14406" y="11750"/>
                  <a:pt x="14437" y="11781"/>
                  <a:pt x="14468" y="11781"/>
                </a:cubicBezTo>
                <a:cubicBezTo>
                  <a:pt x="14500" y="11750"/>
                  <a:pt x="14531" y="11750"/>
                  <a:pt x="14531" y="11750"/>
                </a:cubicBezTo>
                <a:cubicBezTo>
                  <a:pt x="14500" y="11750"/>
                  <a:pt x="14468" y="11719"/>
                  <a:pt x="14437" y="11719"/>
                </a:cubicBezTo>
                <a:cubicBezTo>
                  <a:pt x="14468" y="11656"/>
                  <a:pt x="14500" y="11687"/>
                  <a:pt x="14531" y="11687"/>
                </a:cubicBezTo>
                <a:cubicBezTo>
                  <a:pt x="14531" y="11687"/>
                  <a:pt x="14531" y="11687"/>
                  <a:pt x="14531" y="11687"/>
                </a:cubicBezTo>
                <a:cubicBezTo>
                  <a:pt x="14531" y="11687"/>
                  <a:pt x="14562" y="11687"/>
                  <a:pt x="14562" y="11719"/>
                </a:cubicBezTo>
                <a:cubicBezTo>
                  <a:pt x="14562" y="11719"/>
                  <a:pt x="14562" y="11719"/>
                  <a:pt x="14562" y="11750"/>
                </a:cubicBezTo>
                <a:cubicBezTo>
                  <a:pt x="14562" y="11750"/>
                  <a:pt x="14562" y="11750"/>
                  <a:pt x="14562" y="11750"/>
                </a:cubicBezTo>
                <a:close/>
                <a:moveTo>
                  <a:pt x="14781" y="11812"/>
                </a:moveTo>
                <a:cubicBezTo>
                  <a:pt x="14718" y="11812"/>
                  <a:pt x="14687" y="11812"/>
                  <a:pt x="14687" y="11844"/>
                </a:cubicBezTo>
                <a:cubicBezTo>
                  <a:pt x="14687" y="11875"/>
                  <a:pt x="14656" y="11875"/>
                  <a:pt x="14625" y="11844"/>
                </a:cubicBezTo>
                <a:cubicBezTo>
                  <a:pt x="14625" y="11812"/>
                  <a:pt x="14656" y="11812"/>
                  <a:pt x="14656" y="11812"/>
                </a:cubicBezTo>
                <a:cubicBezTo>
                  <a:pt x="14656" y="11781"/>
                  <a:pt x="14656" y="11781"/>
                  <a:pt x="14656" y="11781"/>
                </a:cubicBezTo>
                <a:cubicBezTo>
                  <a:pt x="14656" y="11781"/>
                  <a:pt x="14656" y="11781"/>
                  <a:pt x="14656" y="11781"/>
                </a:cubicBezTo>
                <a:cubicBezTo>
                  <a:pt x="14656" y="11781"/>
                  <a:pt x="14625" y="11781"/>
                  <a:pt x="14625" y="11781"/>
                </a:cubicBezTo>
                <a:cubicBezTo>
                  <a:pt x="14593" y="11781"/>
                  <a:pt x="14593" y="11781"/>
                  <a:pt x="14562" y="11750"/>
                </a:cubicBezTo>
                <a:cubicBezTo>
                  <a:pt x="14562" y="11750"/>
                  <a:pt x="14562" y="11750"/>
                  <a:pt x="14562" y="11750"/>
                </a:cubicBezTo>
                <a:cubicBezTo>
                  <a:pt x="14562" y="11750"/>
                  <a:pt x="14562" y="11750"/>
                  <a:pt x="14562" y="11750"/>
                </a:cubicBezTo>
                <a:cubicBezTo>
                  <a:pt x="14562" y="11750"/>
                  <a:pt x="14593" y="11750"/>
                  <a:pt x="14593" y="11719"/>
                </a:cubicBezTo>
                <a:cubicBezTo>
                  <a:pt x="14625" y="11719"/>
                  <a:pt x="14656" y="11719"/>
                  <a:pt x="14656" y="11719"/>
                </a:cubicBezTo>
                <a:cubicBezTo>
                  <a:pt x="14656" y="11719"/>
                  <a:pt x="14656" y="11750"/>
                  <a:pt x="14687" y="11750"/>
                </a:cubicBezTo>
                <a:cubicBezTo>
                  <a:pt x="14687" y="11750"/>
                  <a:pt x="14687" y="11750"/>
                  <a:pt x="14687" y="11781"/>
                </a:cubicBezTo>
                <a:cubicBezTo>
                  <a:pt x="14687" y="11781"/>
                  <a:pt x="14656" y="11781"/>
                  <a:pt x="14656" y="11781"/>
                </a:cubicBezTo>
                <a:cubicBezTo>
                  <a:pt x="14656" y="11781"/>
                  <a:pt x="14656" y="11781"/>
                  <a:pt x="14656" y="11812"/>
                </a:cubicBezTo>
                <a:cubicBezTo>
                  <a:pt x="14687" y="11812"/>
                  <a:pt x="14687" y="11781"/>
                  <a:pt x="14687" y="11781"/>
                </a:cubicBezTo>
                <a:cubicBezTo>
                  <a:pt x="14718" y="11750"/>
                  <a:pt x="14750" y="11750"/>
                  <a:pt x="14781" y="11750"/>
                </a:cubicBezTo>
                <a:cubicBezTo>
                  <a:pt x="14781" y="11781"/>
                  <a:pt x="14781" y="11812"/>
                  <a:pt x="14781" y="11812"/>
                </a:cubicBezTo>
                <a:close/>
                <a:moveTo>
                  <a:pt x="14687" y="11719"/>
                </a:moveTo>
                <a:cubicBezTo>
                  <a:pt x="14687" y="11687"/>
                  <a:pt x="14656" y="11687"/>
                  <a:pt x="14656" y="11687"/>
                </a:cubicBezTo>
                <a:cubicBezTo>
                  <a:pt x="14656" y="11687"/>
                  <a:pt x="14656" y="11687"/>
                  <a:pt x="14656" y="11687"/>
                </a:cubicBezTo>
                <a:cubicBezTo>
                  <a:pt x="14656" y="11687"/>
                  <a:pt x="14656" y="11687"/>
                  <a:pt x="14656" y="11687"/>
                </a:cubicBezTo>
                <a:cubicBezTo>
                  <a:pt x="14687" y="11656"/>
                  <a:pt x="14718" y="11656"/>
                  <a:pt x="14750" y="11687"/>
                </a:cubicBezTo>
                <a:cubicBezTo>
                  <a:pt x="14750" y="11719"/>
                  <a:pt x="14718" y="11750"/>
                  <a:pt x="14687" y="11719"/>
                </a:cubicBezTo>
                <a:close/>
                <a:moveTo>
                  <a:pt x="14812" y="11750"/>
                </a:moveTo>
                <a:cubicBezTo>
                  <a:pt x="14812" y="11750"/>
                  <a:pt x="14812" y="11750"/>
                  <a:pt x="14781" y="11750"/>
                </a:cubicBezTo>
                <a:cubicBezTo>
                  <a:pt x="14781" y="11719"/>
                  <a:pt x="14781" y="11719"/>
                  <a:pt x="14781" y="11687"/>
                </a:cubicBezTo>
                <a:cubicBezTo>
                  <a:pt x="14781" y="11687"/>
                  <a:pt x="14781" y="11687"/>
                  <a:pt x="14781" y="11687"/>
                </a:cubicBezTo>
                <a:cubicBezTo>
                  <a:pt x="14781" y="11687"/>
                  <a:pt x="14781" y="11687"/>
                  <a:pt x="14812" y="11687"/>
                </a:cubicBezTo>
                <a:cubicBezTo>
                  <a:pt x="14843" y="11687"/>
                  <a:pt x="14875" y="11687"/>
                  <a:pt x="14875" y="11719"/>
                </a:cubicBezTo>
                <a:cubicBezTo>
                  <a:pt x="14875" y="11750"/>
                  <a:pt x="14843" y="11750"/>
                  <a:pt x="14812" y="11750"/>
                </a:cubicBezTo>
                <a:close/>
                <a:moveTo>
                  <a:pt x="14968" y="12000"/>
                </a:moveTo>
                <a:cubicBezTo>
                  <a:pt x="14968" y="12000"/>
                  <a:pt x="14968" y="12000"/>
                  <a:pt x="14968" y="12000"/>
                </a:cubicBezTo>
                <a:cubicBezTo>
                  <a:pt x="14968" y="12000"/>
                  <a:pt x="14968" y="12000"/>
                  <a:pt x="14968" y="12000"/>
                </a:cubicBezTo>
                <a:cubicBezTo>
                  <a:pt x="14968" y="12000"/>
                  <a:pt x="14968" y="12000"/>
                  <a:pt x="14968" y="12000"/>
                </a:cubicBezTo>
                <a:close/>
                <a:moveTo>
                  <a:pt x="14968" y="11969"/>
                </a:moveTo>
                <a:cubicBezTo>
                  <a:pt x="14968" y="11969"/>
                  <a:pt x="14968" y="12000"/>
                  <a:pt x="14968" y="12000"/>
                </a:cubicBezTo>
                <a:cubicBezTo>
                  <a:pt x="14937" y="12000"/>
                  <a:pt x="14906" y="12000"/>
                  <a:pt x="14843" y="12000"/>
                </a:cubicBezTo>
                <a:cubicBezTo>
                  <a:pt x="14906" y="11969"/>
                  <a:pt x="14906" y="11937"/>
                  <a:pt x="14968" y="11969"/>
                </a:cubicBezTo>
                <a:cubicBezTo>
                  <a:pt x="14968" y="11937"/>
                  <a:pt x="14968" y="11937"/>
                  <a:pt x="14968" y="11906"/>
                </a:cubicBezTo>
                <a:cubicBezTo>
                  <a:pt x="15000" y="11906"/>
                  <a:pt x="15062" y="11875"/>
                  <a:pt x="15062" y="11969"/>
                </a:cubicBezTo>
                <a:cubicBezTo>
                  <a:pt x="15031" y="11969"/>
                  <a:pt x="15000" y="11969"/>
                  <a:pt x="14968" y="11969"/>
                </a:cubicBezTo>
                <a:close/>
                <a:moveTo>
                  <a:pt x="15125" y="11906"/>
                </a:moveTo>
                <a:cubicBezTo>
                  <a:pt x="15093" y="11906"/>
                  <a:pt x="15062" y="11906"/>
                  <a:pt x="15062" y="11875"/>
                </a:cubicBezTo>
                <a:cubicBezTo>
                  <a:pt x="15093" y="11844"/>
                  <a:pt x="15125" y="11844"/>
                  <a:pt x="15156" y="11875"/>
                </a:cubicBezTo>
                <a:cubicBezTo>
                  <a:pt x="15156" y="11875"/>
                  <a:pt x="15156" y="11906"/>
                  <a:pt x="15125" y="11906"/>
                </a:cubicBezTo>
                <a:close/>
                <a:moveTo>
                  <a:pt x="15312" y="11812"/>
                </a:moveTo>
                <a:cubicBezTo>
                  <a:pt x="15281" y="11844"/>
                  <a:pt x="15250" y="11875"/>
                  <a:pt x="15218" y="11844"/>
                </a:cubicBezTo>
                <a:cubicBezTo>
                  <a:pt x="15187" y="11844"/>
                  <a:pt x="15187" y="11812"/>
                  <a:pt x="15187" y="11781"/>
                </a:cubicBezTo>
                <a:cubicBezTo>
                  <a:pt x="15187" y="11781"/>
                  <a:pt x="15187" y="11781"/>
                  <a:pt x="15156" y="11781"/>
                </a:cubicBezTo>
                <a:cubicBezTo>
                  <a:pt x="15156" y="11781"/>
                  <a:pt x="15125" y="11781"/>
                  <a:pt x="15125" y="11781"/>
                </a:cubicBezTo>
                <a:cubicBezTo>
                  <a:pt x="15093" y="11812"/>
                  <a:pt x="15062" y="11812"/>
                  <a:pt x="15062" y="11781"/>
                </a:cubicBezTo>
                <a:cubicBezTo>
                  <a:pt x="15031" y="11781"/>
                  <a:pt x="15031" y="11750"/>
                  <a:pt x="15062" y="11750"/>
                </a:cubicBezTo>
                <a:cubicBezTo>
                  <a:pt x="15062" y="11750"/>
                  <a:pt x="15093" y="11719"/>
                  <a:pt x="15125" y="11719"/>
                </a:cubicBezTo>
                <a:cubicBezTo>
                  <a:pt x="15156" y="11750"/>
                  <a:pt x="15156" y="11750"/>
                  <a:pt x="15156" y="11781"/>
                </a:cubicBezTo>
                <a:cubicBezTo>
                  <a:pt x="15156" y="11781"/>
                  <a:pt x="15156" y="11781"/>
                  <a:pt x="15156" y="11781"/>
                </a:cubicBezTo>
                <a:cubicBezTo>
                  <a:pt x="15156" y="11781"/>
                  <a:pt x="15156" y="11781"/>
                  <a:pt x="15156" y="11781"/>
                </a:cubicBezTo>
                <a:cubicBezTo>
                  <a:pt x="15187" y="11781"/>
                  <a:pt x="15187" y="11781"/>
                  <a:pt x="15187" y="11781"/>
                </a:cubicBezTo>
                <a:cubicBezTo>
                  <a:pt x="15187" y="11781"/>
                  <a:pt x="15187" y="11781"/>
                  <a:pt x="15187" y="11781"/>
                </a:cubicBezTo>
                <a:cubicBezTo>
                  <a:pt x="15250" y="11750"/>
                  <a:pt x="15250" y="11781"/>
                  <a:pt x="15281" y="11781"/>
                </a:cubicBezTo>
                <a:cubicBezTo>
                  <a:pt x="15312" y="11781"/>
                  <a:pt x="15312" y="11812"/>
                  <a:pt x="15312" y="11812"/>
                </a:cubicBezTo>
                <a:close/>
                <a:moveTo>
                  <a:pt x="15406" y="11750"/>
                </a:moveTo>
                <a:cubicBezTo>
                  <a:pt x="15375" y="11781"/>
                  <a:pt x="15375" y="11812"/>
                  <a:pt x="15375" y="11812"/>
                </a:cubicBezTo>
                <a:cubicBezTo>
                  <a:pt x="15343" y="11781"/>
                  <a:pt x="15281" y="11781"/>
                  <a:pt x="15281" y="11719"/>
                </a:cubicBezTo>
                <a:cubicBezTo>
                  <a:pt x="15312" y="11719"/>
                  <a:pt x="15375" y="11719"/>
                  <a:pt x="15406" y="11719"/>
                </a:cubicBezTo>
                <a:cubicBezTo>
                  <a:pt x="15406" y="11750"/>
                  <a:pt x="15406" y="11750"/>
                  <a:pt x="15406" y="11750"/>
                </a:cubicBezTo>
                <a:cubicBezTo>
                  <a:pt x="15406" y="11781"/>
                  <a:pt x="15406" y="11781"/>
                  <a:pt x="15406" y="11781"/>
                </a:cubicBezTo>
                <a:cubicBezTo>
                  <a:pt x="15406" y="11781"/>
                  <a:pt x="15406" y="11781"/>
                  <a:pt x="15406" y="11750"/>
                </a:cubicBezTo>
                <a:close/>
                <a:moveTo>
                  <a:pt x="15437" y="11719"/>
                </a:moveTo>
                <a:cubicBezTo>
                  <a:pt x="15437" y="11719"/>
                  <a:pt x="15437" y="11719"/>
                  <a:pt x="15437" y="11719"/>
                </a:cubicBezTo>
                <a:cubicBezTo>
                  <a:pt x="15437" y="11719"/>
                  <a:pt x="15437" y="11719"/>
                  <a:pt x="15437" y="11719"/>
                </a:cubicBezTo>
                <a:close/>
                <a:moveTo>
                  <a:pt x="15437" y="11781"/>
                </a:moveTo>
                <a:cubicBezTo>
                  <a:pt x="15437" y="11750"/>
                  <a:pt x="15468" y="11781"/>
                  <a:pt x="15468" y="11781"/>
                </a:cubicBezTo>
                <a:cubicBezTo>
                  <a:pt x="15500" y="11781"/>
                  <a:pt x="15531" y="11750"/>
                  <a:pt x="15531" y="11781"/>
                </a:cubicBezTo>
                <a:cubicBezTo>
                  <a:pt x="15531" y="11812"/>
                  <a:pt x="15500" y="11812"/>
                  <a:pt x="15468" y="11812"/>
                </a:cubicBezTo>
                <a:cubicBezTo>
                  <a:pt x="15468" y="11812"/>
                  <a:pt x="15437" y="11812"/>
                  <a:pt x="15437" y="11781"/>
                </a:cubicBezTo>
                <a:close/>
                <a:moveTo>
                  <a:pt x="15531" y="11906"/>
                </a:moveTo>
                <a:cubicBezTo>
                  <a:pt x="15531" y="11906"/>
                  <a:pt x="15500" y="11906"/>
                  <a:pt x="15500" y="11906"/>
                </a:cubicBezTo>
                <a:cubicBezTo>
                  <a:pt x="15468" y="11937"/>
                  <a:pt x="15437" y="11937"/>
                  <a:pt x="15437" y="11906"/>
                </a:cubicBezTo>
                <a:cubicBezTo>
                  <a:pt x="15437" y="11875"/>
                  <a:pt x="15468" y="11875"/>
                  <a:pt x="15468" y="11875"/>
                </a:cubicBezTo>
                <a:cubicBezTo>
                  <a:pt x="15500" y="11875"/>
                  <a:pt x="15531" y="11844"/>
                  <a:pt x="15531" y="11812"/>
                </a:cubicBezTo>
                <a:cubicBezTo>
                  <a:pt x="15562" y="11812"/>
                  <a:pt x="15593" y="11812"/>
                  <a:pt x="15625" y="11812"/>
                </a:cubicBezTo>
                <a:cubicBezTo>
                  <a:pt x="15625" y="11844"/>
                  <a:pt x="15625" y="11875"/>
                  <a:pt x="15593" y="11875"/>
                </a:cubicBezTo>
                <a:cubicBezTo>
                  <a:pt x="15562" y="11875"/>
                  <a:pt x="15531" y="11875"/>
                  <a:pt x="15531" y="11906"/>
                </a:cubicBezTo>
                <a:close/>
                <a:moveTo>
                  <a:pt x="15593" y="12375"/>
                </a:moveTo>
                <a:cubicBezTo>
                  <a:pt x="15593" y="12375"/>
                  <a:pt x="15593" y="12344"/>
                  <a:pt x="15593" y="12344"/>
                </a:cubicBezTo>
                <a:cubicBezTo>
                  <a:pt x="15593" y="12312"/>
                  <a:pt x="15625" y="12312"/>
                  <a:pt x="15656" y="12344"/>
                </a:cubicBezTo>
                <a:cubicBezTo>
                  <a:pt x="15625" y="12344"/>
                  <a:pt x="15625" y="12375"/>
                  <a:pt x="15593" y="12375"/>
                </a:cubicBezTo>
                <a:close/>
                <a:moveTo>
                  <a:pt x="15656" y="12437"/>
                </a:moveTo>
                <a:cubicBezTo>
                  <a:pt x="15625" y="12437"/>
                  <a:pt x="15625" y="12437"/>
                  <a:pt x="15625" y="12406"/>
                </a:cubicBezTo>
                <a:cubicBezTo>
                  <a:pt x="15625" y="12406"/>
                  <a:pt x="15625" y="12375"/>
                  <a:pt x="15656" y="12375"/>
                </a:cubicBezTo>
                <a:cubicBezTo>
                  <a:pt x="15687" y="12375"/>
                  <a:pt x="15687" y="12406"/>
                  <a:pt x="15687" y="12406"/>
                </a:cubicBezTo>
                <a:cubicBezTo>
                  <a:pt x="15687" y="12437"/>
                  <a:pt x="15656" y="12437"/>
                  <a:pt x="15656" y="12437"/>
                </a:cubicBezTo>
                <a:close/>
                <a:moveTo>
                  <a:pt x="15625" y="11906"/>
                </a:moveTo>
                <a:cubicBezTo>
                  <a:pt x="15625" y="11906"/>
                  <a:pt x="15625" y="11875"/>
                  <a:pt x="15625" y="11875"/>
                </a:cubicBezTo>
                <a:cubicBezTo>
                  <a:pt x="15656" y="11844"/>
                  <a:pt x="15687" y="11875"/>
                  <a:pt x="15718" y="11875"/>
                </a:cubicBezTo>
                <a:cubicBezTo>
                  <a:pt x="15687" y="11906"/>
                  <a:pt x="15656" y="11906"/>
                  <a:pt x="15625" y="11906"/>
                </a:cubicBezTo>
                <a:close/>
                <a:moveTo>
                  <a:pt x="15625" y="11812"/>
                </a:moveTo>
                <a:cubicBezTo>
                  <a:pt x="15625" y="11812"/>
                  <a:pt x="15625" y="11781"/>
                  <a:pt x="15625" y="11781"/>
                </a:cubicBezTo>
                <a:cubicBezTo>
                  <a:pt x="15656" y="11781"/>
                  <a:pt x="15687" y="11750"/>
                  <a:pt x="15718" y="11781"/>
                </a:cubicBezTo>
                <a:cubicBezTo>
                  <a:pt x="15687" y="11812"/>
                  <a:pt x="15656" y="11812"/>
                  <a:pt x="15625" y="11812"/>
                </a:cubicBezTo>
                <a:close/>
                <a:moveTo>
                  <a:pt x="15750" y="11437"/>
                </a:moveTo>
                <a:cubicBezTo>
                  <a:pt x="15750" y="11437"/>
                  <a:pt x="15718" y="11469"/>
                  <a:pt x="15687" y="11437"/>
                </a:cubicBezTo>
                <a:cubicBezTo>
                  <a:pt x="15687" y="11437"/>
                  <a:pt x="15687" y="11437"/>
                  <a:pt x="15656" y="11437"/>
                </a:cubicBezTo>
                <a:cubicBezTo>
                  <a:pt x="15656" y="11437"/>
                  <a:pt x="15687" y="11437"/>
                  <a:pt x="15687" y="11406"/>
                </a:cubicBezTo>
                <a:cubicBezTo>
                  <a:pt x="15687" y="11375"/>
                  <a:pt x="15718" y="11375"/>
                  <a:pt x="15750" y="11406"/>
                </a:cubicBezTo>
                <a:cubicBezTo>
                  <a:pt x="15750" y="11406"/>
                  <a:pt x="15781" y="11437"/>
                  <a:pt x="15750" y="11437"/>
                </a:cubicBezTo>
                <a:close/>
                <a:moveTo>
                  <a:pt x="15812" y="11125"/>
                </a:moveTo>
                <a:cubicBezTo>
                  <a:pt x="15812" y="11094"/>
                  <a:pt x="15781" y="11094"/>
                  <a:pt x="15781" y="11094"/>
                </a:cubicBezTo>
                <a:cubicBezTo>
                  <a:pt x="15781" y="11094"/>
                  <a:pt x="15781" y="11125"/>
                  <a:pt x="15781" y="11125"/>
                </a:cubicBezTo>
                <a:cubicBezTo>
                  <a:pt x="15750" y="11125"/>
                  <a:pt x="15718" y="11125"/>
                  <a:pt x="15718" y="11125"/>
                </a:cubicBezTo>
                <a:cubicBezTo>
                  <a:pt x="15718" y="11094"/>
                  <a:pt x="15718" y="11094"/>
                  <a:pt x="15718" y="11094"/>
                </a:cubicBezTo>
                <a:cubicBezTo>
                  <a:pt x="15750" y="11062"/>
                  <a:pt x="15750" y="11062"/>
                  <a:pt x="15750" y="11031"/>
                </a:cubicBezTo>
                <a:cubicBezTo>
                  <a:pt x="15718" y="11031"/>
                  <a:pt x="15718" y="11000"/>
                  <a:pt x="15750" y="11000"/>
                </a:cubicBezTo>
                <a:cubicBezTo>
                  <a:pt x="15750" y="11000"/>
                  <a:pt x="15781" y="11000"/>
                  <a:pt x="15781" y="11000"/>
                </a:cubicBezTo>
                <a:cubicBezTo>
                  <a:pt x="15781" y="11062"/>
                  <a:pt x="15812" y="11062"/>
                  <a:pt x="15843" y="11062"/>
                </a:cubicBezTo>
                <a:cubicBezTo>
                  <a:pt x="15843" y="11062"/>
                  <a:pt x="15843" y="11062"/>
                  <a:pt x="15843" y="11062"/>
                </a:cubicBezTo>
                <a:cubicBezTo>
                  <a:pt x="15843" y="11031"/>
                  <a:pt x="15812" y="11031"/>
                  <a:pt x="15812" y="11031"/>
                </a:cubicBezTo>
                <a:cubicBezTo>
                  <a:pt x="15812" y="11000"/>
                  <a:pt x="15812" y="11000"/>
                  <a:pt x="15843" y="10969"/>
                </a:cubicBezTo>
                <a:cubicBezTo>
                  <a:pt x="15812" y="11000"/>
                  <a:pt x="15812" y="11000"/>
                  <a:pt x="15812" y="11031"/>
                </a:cubicBezTo>
                <a:cubicBezTo>
                  <a:pt x="15843" y="11031"/>
                  <a:pt x="15875" y="11000"/>
                  <a:pt x="15875" y="11031"/>
                </a:cubicBezTo>
                <a:cubicBezTo>
                  <a:pt x="15875" y="11062"/>
                  <a:pt x="15875" y="11062"/>
                  <a:pt x="15843" y="11062"/>
                </a:cubicBezTo>
                <a:cubicBezTo>
                  <a:pt x="15843" y="11062"/>
                  <a:pt x="15843" y="11062"/>
                  <a:pt x="15843" y="11062"/>
                </a:cubicBezTo>
                <a:cubicBezTo>
                  <a:pt x="15843" y="11094"/>
                  <a:pt x="15843" y="11125"/>
                  <a:pt x="15812" y="11125"/>
                </a:cubicBezTo>
                <a:close/>
                <a:moveTo>
                  <a:pt x="15875" y="12344"/>
                </a:moveTo>
                <a:cubicBezTo>
                  <a:pt x="15843" y="12344"/>
                  <a:pt x="15812" y="12344"/>
                  <a:pt x="15812" y="12312"/>
                </a:cubicBezTo>
                <a:cubicBezTo>
                  <a:pt x="15812" y="12281"/>
                  <a:pt x="15843" y="12281"/>
                  <a:pt x="15843" y="12281"/>
                </a:cubicBezTo>
                <a:cubicBezTo>
                  <a:pt x="15875" y="12281"/>
                  <a:pt x="15875" y="12281"/>
                  <a:pt x="15906" y="12312"/>
                </a:cubicBezTo>
                <a:cubicBezTo>
                  <a:pt x="15906" y="12344"/>
                  <a:pt x="15875" y="12344"/>
                  <a:pt x="15875" y="12344"/>
                </a:cubicBezTo>
                <a:close/>
                <a:moveTo>
                  <a:pt x="15906" y="11062"/>
                </a:moveTo>
                <a:cubicBezTo>
                  <a:pt x="15906" y="11062"/>
                  <a:pt x="15937" y="11062"/>
                  <a:pt x="15937" y="11062"/>
                </a:cubicBezTo>
                <a:cubicBezTo>
                  <a:pt x="15937" y="11031"/>
                  <a:pt x="15875" y="11000"/>
                  <a:pt x="15843" y="10969"/>
                </a:cubicBezTo>
                <a:cubicBezTo>
                  <a:pt x="15906" y="10969"/>
                  <a:pt x="15937" y="11031"/>
                  <a:pt x="15968" y="11031"/>
                </a:cubicBezTo>
                <a:cubicBezTo>
                  <a:pt x="16000" y="11062"/>
                  <a:pt x="16000" y="11062"/>
                  <a:pt x="16000" y="11094"/>
                </a:cubicBezTo>
                <a:cubicBezTo>
                  <a:pt x="15968" y="11125"/>
                  <a:pt x="15968" y="11125"/>
                  <a:pt x="15937" y="11125"/>
                </a:cubicBezTo>
                <a:cubicBezTo>
                  <a:pt x="15906" y="11125"/>
                  <a:pt x="15906" y="11094"/>
                  <a:pt x="15906" y="11062"/>
                </a:cubicBezTo>
                <a:close/>
                <a:moveTo>
                  <a:pt x="15906" y="12281"/>
                </a:moveTo>
                <a:cubicBezTo>
                  <a:pt x="15906" y="12250"/>
                  <a:pt x="15906" y="12250"/>
                  <a:pt x="15937" y="12250"/>
                </a:cubicBezTo>
                <a:cubicBezTo>
                  <a:pt x="15968" y="12250"/>
                  <a:pt x="15968" y="12250"/>
                  <a:pt x="16000" y="12281"/>
                </a:cubicBezTo>
                <a:cubicBezTo>
                  <a:pt x="16000" y="12281"/>
                  <a:pt x="15968" y="12281"/>
                  <a:pt x="15968" y="12281"/>
                </a:cubicBezTo>
                <a:cubicBezTo>
                  <a:pt x="15937" y="12281"/>
                  <a:pt x="15937" y="12312"/>
                  <a:pt x="15906" y="12281"/>
                </a:cubicBezTo>
                <a:close/>
                <a:moveTo>
                  <a:pt x="15968" y="12344"/>
                </a:moveTo>
                <a:cubicBezTo>
                  <a:pt x="15968" y="12375"/>
                  <a:pt x="16000" y="12375"/>
                  <a:pt x="16000" y="12406"/>
                </a:cubicBezTo>
                <a:cubicBezTo>
                  <a:pt x="16000" y="12406"/>
                  <a:pt x="16062" y="12406"/>
                  <a:pt x="16000" y="12344"/>
                </a:cubicBezTo>
                <a:cubicBezTo>
                  <a:pt x="15968" y="12344"/>
                  <a:pt x="16000" y="12312"/>
                  <a:pt x="16000" y="12281"/>
                </a:cubicBezTo>
                <a:cubicBezTo>
                  <a:pt x="16062" y="12281"/>
                  <a:pt x="16093" y="12375"/>
                  <a:pt x="16156" y="12375"/>
                </a:cubicBezTo>
                <a:cubicBezTo>
                  <a:pt x="16156" y="12375"/>
                  <a:pt x="16187" y="12375"/>
                  <a:pt x="16187" y="12375"/>
                </a:cubicBezTo>
                <a:cubicBezTo>
                  <a:pt x="16187" y="12437"/>
                  <a:pt x="16250" y="12406"/>
                  <a:pt x="16250" y="12437"/>
                </a:cubicBezTo>
                <a:cubicBezTo>
                  <a:pt x="16281" y="12469"/>
                  <a:pt x="16312" y="12469"/>
                  <a:pt x="16281" y="12500"/>
                </a:cubicBezTo>
                <a:cubicBezTo>
                  <a:pt x="16281" y="12500"/>
                  <a:pt x="16250" y="12500"/>
                  <a:pt x="16218" y="12500"/>
                </a:cubicBezTo>
                <a:cubicBezTo>
                  <a:pt x="16218" y="12500"/>
                  <a:pt x="16187" y="12469"/>
                  <a:pt x="16187" y="12469"/>
                </a:cubicBezTo>
                <a:cubicBezTo>
                  <a:pt x="16156" y="12437"/>
                  <a:pt x="16125" y="12437"/>
                  <a:pt x="16093" y="12406"/>
                </a:cubicBezTo>
                <a:cubicBezTo>
                  <a:pt x="16093" y="12469"/>
                  <a:pt x="16156" y="12469"/>
                  <a:pt x="16187" y="12531"/>
                </a:cubicBezTo>
                <a:cubicBezTo>
                  <a:pt x="16156" y="12531"/>
                  <a:pt x="16156" y="12531"/>
                  <a:pt x="16125" y="12531"/>
                </a:cubicBezTo>
                <a:cubicBezTo>
                  <a:pt x="16093" y="12469"/>
                  <a:pt x="16000" y="12469"/>
                  <a:pt x="16000" y="12406"/>
                </a:cubicBezTo>
                <a:cubicBezTo>
                  <a:pt x="16000" y="12375"/>
                  <a:pt x="15968" y="12375"/>
                  <a:pt x="15968" y="12344"/>
                </a:cubicBezTo>
                <a:close/>
                <a:moveTo>
                  <a:pt x="16156" y="17219"/>
                </a:moveTo>
                <a:cubicBezTo>
                  <a:pt x="16156" y="17219"/>
                  <a:pt x="16156" y="17250"/>
                  <a:pt x="16156" y="17250"/>
                </a:cubicBezTo>
                <a:cubicBezTo>
                  <a:pt x="16093" y="17250"/>
                  <a:pt x="16093" y="17219"/>
                  <a:pt x="16062" y="17187"/>
                </a:cubicBezTo>
                <a:cubicBezTo>
                  <a:pt x="16093" y="17187"/>
                  <a:pt x="16125" y="17187"/>
                  <a:pt x="16156" y="17219"/>
                </a:cubicBezTo>
                <a:close/>
                <a:moveTo>
                  <a:pt x="16062" y="16906"/>
                </a:moveTo>
                <a:cubicBezTo>
                  <a:pt x="16062" y="16875"/>
                  <a:pt x="16093" y="16875"/>
                  <a:pt x="16093" y="16875"/>
                </a:cubicBezTo>
                <a:cubicBezTo>
                  <a:pt x="16093" y="16875"/>
                  <a:pt x="16093" y="16875"/>
                  <a:pt x="16093" y="16875"/>
                </a:cubicBezTo>
                <a:cubicBezTo>
                  <a:pt x="16093" y="16875"/>
                  <a:pt x="16093" y="16875"/>
                  <a:pt x="16093" y="16875"/>
                </a:cubicBezTo>
                <a:cubicBezTo>
                  <a:pt x="16093" y="16875"/>
                  <a:pt x="16093" y="16875"/>
                  <a:pt x="16093" y="16906"/>
                </a:cubicBezTo>
                <a:cubicBezTo>
                  <a:pt x="16125" y="16906"/>
                  <a:pt x="16156" y="16906"/>
                  <a:pt x="16156" y="16937"/>
                </a:cubicBezTo>
                <a:cubicBezTo>
                  <a:pt x="16125" y="16969"/>
                  <a:pt x="16093" y="16937"/>
                  <a:pt x="16062" y="16937"/>
                </a:cubicBezTo>
                <a:cubicBezTo>
                  <a:pt x="16062" y="16937"/>
                  <a:pt x="16031" y="16937"/>
                  <a:pt x="16062" y="16906"/>
                </a:cubicBezTo>
                <a:close/>
                <a:moveTo>
                  <a:pt x="16031" y="12531"/>
                </a:moveTo>
                <a:cubicBezTo>
                  <a:pt x="16000" y="12562"/>
                  <a:pt x="16000" y="12531"/>
                  <a:pt x="16000" y="12531"/>
                </a:cubicBezTo>
                <a:cubicBezTo>
                  <a:pt x="16000" y="12500"/>
                  <a:pt x="16000" y="12500"/>
                  <a:pt x="16000" y="12500"/>
                </a:cubicBezTo>
                <a:cubicBezTo>
                  <a:pt x="16031" y="12500"/>
                  <a:pt x="16031" y="12500"/>
                  <a:pt x="16031" y="12500"/>
                </a:cubicBezTo>
                <a:cubicBezTo>
                  <a:pt x="16031" y="12531"/>
                  <a:pt x="16031" y="12531"/>
                  <a:pt x="16031" y="12531"/>
                </a:cubicBezTo>
                <a:close/>
                <a:moveTo>
                  <a:pt x="16093" y="17469"/>
                </a:moveTo>
                <a:cubicBezTo>
                  <a:pt x="16062" y="17500"/>
                  <a:pt x="16031" y="17500"/>
                  <a:pt x="16000" y="17437"/>
                </a:cubicBezTo>
                <a:cubicBezTo>
                  <a:pt x="16062" y="17437"/>
                  <a:pt x="16093" y="17437"/>
                  <a:pt x="16093" y="17469"/>
                </a:cubicBezTo>
                <a:close/>
                <a:moveTo>
                  <a:pt x="15937" y="17344"/>
                </a:moveTo>
                <a:cubicBezTo>
                  <a:pt x="15875" y="17344"/>
                  <a:pt x="15843" y="17312"/>
                  <a:pt x="15812" y="17312"/>
                </a:cubicBezTo>
                <a:cubicBezTo>
                  <a:pt x="15875" y="17281"/>
                  <a:pt x="15875" y="17281"/>
                  <a:pt x="15937" y="17344"/>
                </a:cubicBezTo>
                <a:close/>
                <a:moveTo>
                  <a:pt x="15843" y="13625"/>
                </a:moveTo>
                <a:cubicBezTo>
                  <a:pt x="15843" y="13656"/>
                  <a:pt x="15843" y="13656"/>
                  <a:pt x="15843" y="13656"/>
                </a:cubicBezTo>
                <a:cubicBezTo>
                  <a:pt x="15843" y="13656"/>
                  <a:pt x="15843" y="13656"/>
                  <a:pt x="15843" y="13625"/>
                </a:cubicBezTo>
                <a:cubicBezTo>
                  <a:pt x="15843" y="13625"/>
                  <a:pt x="15843" y="13594"/>
                  <a:pt x="15812" y="13594"/>
                </a:cubicBezTo>
                <a:cubicBezTo>
                  <a:pt x="15843" y="13594"/>
                  <a:pt x="15843" y="13625"/>
                  <a:pt x="15843" y="13625"/>
                </a:cubicBezTo>
                <a:close/>
                <a:moveTo>
                  <a:pt x="15875" y="17125"/>
                </a:moveTo>
                <a:cubicBezTo>
                  <a:pt x="15875" y="17125"/>
                  <a:pt x="15875" y="17156"/>
                  <a:pt x="15843" y="17156"/>
                </a:cubicBezTo>
                <a:cubicBezTo>
                  <a:pt x="15812" y="17156"/>
                  <a:pt x="15781" y="17125"/>
                  <a:pt x="15750" y="17094"/>
                </a:cubicBezTo>
                <a:cubicBezTo>
                  <a:pt x="15812" y="17094"/>
                  <a:pt x="15843" y="17094"/>
                  <a:pt x="15875" y="17125"/>
                </a:cubicBezTo>
                <a:close/>
                <a:moveTo>
                  <a:pt x="15718" y="13937"/>
                </a:moveTo>
                <a:cubicBezTo>
                  <a:pt x="15718" y="13969"/>
                  <a:pt x="15687" y="13969"/>
                  <a:pt x="15687" y="13969"/>
                </a:cubicBezTo>
                <a:cubicBezTo>
                  <a:pt x="15687" y="13969"/>
                  <a:pt x="15656" y="13969"/>
                  <a:pt x="15656" y="13937"/>
                </a:cubicBezTo>
                <a:cubicBezTo>
                  <a:pt x="15656" y="13969"/>
                  <a:pt x="15687" y="13969"/>
                  <a:pt x="15687" y="13969"/>
                </a:cubicBezTo>
                <a:cubicBezTo>
                  <a:pt x="15687" y="13969"/>
                  <a:pt x="15718" y="13969"/>
                  <a:pt x="15718" y="13937"/>
                </a:cubicBezTo>
                <a:close/>
                <a:moveTo>
                  <a:pt x="15656" y="12844"/>
                </a:moveTo>
                <a:cubicBezTo>
                  <a:pt x="15656" y="12812"/>
                  <a:pt x="15687" y="12844"/>
                  <a:pt x="15687" y="12875"/>
                </a:cubicBezTo>
                <a:cubicBezTo>
                  <a:pt x="15687" y="12906"/>
                  <a:pt x="15625" y="12906"/>
                  <a:pt x="15625" y="12906"/>
                </a:cubicBezTo>
                <a:cubicBezTo>
                  <a:pt x="15593" y="12906"/>
                  <a:pt x="15593" y="12906"/>
                  <a:pt x="15593" y="12875"/>
                </a:cubicBezTo>
                <a:cubicBezTo>
                  <a:pt x="15593" y="12844"/>
                  <a:pt x="15625" y="12844"/>
                  <a:pt x="15656" y="12844"/>
                </a:cubicBezTo>
                <a:close/>
                <a:moveTo>
                  <a:pt x="15593" y="13187"/>
                </a:moveTo>
                <a:cubicBezTo>
                  <a:pt x="15625" y="13125"/>
                  <a:pt x="15593" y="13062"/>
                  <a:pt x="15625" y="13000"/>
                </a:cubicBezTo>
                <a:cubicBezTo>
                  <a:pt x="15625" y="12969"/>
                  <a:pt x="15656" y="12969"/>
                  <a:pt x="15656" y="12969"/>
                </a:cubicBezTo>
                <a:cubicBezTo>
                  <a:pt x="15656" y="13000"/>
                  <a:pt x="15656" y="13062"/>
                  <a:pt x="15687" y="13094"/>
                </a:cubicBezTo>
                <a:cubicBezTo>
                  <a:pt x="15656" y="13125"/>
                  <a:pt x="15656" y="13187"/>
                  <a:pt x="15625" y="13219"/>
                </a:cubicBezTo>
                <a:cubicBezTo>
                  <a:pt x="15625" y="13250"/>
                  <a:pt x="15562" y="13219"/>
                  <a:pt x="15593" y="13187"/>
                </a:cubicBezTo>
                <a:close/>
                <a:moveTo>
                  <a:pt x="15406" y="13719"/>
                </a:moveTo>
                <a:cubicBezTo>
                  <a:pt x="15406" y="13750"/>
                  <a:pt x="15406" y="13750"/>
                  <a:pt x="15406" y="13750"/>
                </a:cubicBezTo>
                <a:cubicBezTo>
                  <a:pt x="15406" y="13750"/>
                  <a:pt x="15406" y="13750"/>
                  <a:pt x="15406" y="13750"/>
                </a:cubicBezTo>
                <a:cubicBezTo>
                  <a:pt x="15406" y="13750"/>
                  <a:pt x="15406" y="13750"/>
                  <a:pt x="15406" y="13719"/>
                </a:cubicBezTo>
                <a:close/>
                <a:moveTo>
                  <a:pt x="15250" y="15781"/>
                </a:moveTo>
                <a:cubicBezTo>
                  <a:pt x="15281" y="15687"/>
                  <a:pt x="15343" y="15594"/>
                  <a:pt x="15437" y="15500"/>
                </a:cubicBezTo>
                <a:cubicBezTo>
                  <a:pt x="15437" y="15500"/>
                  <a:pt x="15437" y="15500"/>
                  <a:pt x="15437" y="15531"/>
                </a:cubicBezTo>
                <a:cubicBezTo>
                  <a:pt x="15406" y="15625"/>
                  <a:pt x="15312" y="15719"/>
                  <a:pt x="15250" y="15812"/>
                </a:cubicBezTo>
                <a:cubicBezTo>
                  <a:pt x="15218" y="15844"/>
                  <a:pt x="15187" y="15906"/>
                  <a:pt x="15156" y="15937"/>
                </a:cubicBezTo>
                <a:cubicBezTo>
                  <a:pt x="15156" y="15875"/>
                  <a:pt x="15187" y="15812"/>
                  <a:pt x="15250" y="15781"/>
                </a:cubicBezTo>
                <a:close/>
                <a:moveTo>
                  <a:pt x="15031" y="15812"/>
                </a:moveTo>
                <a:cubicBezTo>
                  <a:pt x="15000" y="15812"/>
                  <a:pt x="15000" y="15812"/>
                  <a:pt x="15000" y="15812"/>
                </a:cubicBezTo>
                <a:cubicBezTo>
                  <a:pt x="15000" y="15812"/>
                  <a:pt x="15000" y="15812"/>
                  <a:pt x="15031" y="15812"/>
                </a:cubicBezTo>
                <a:close/>
                <a:moveTo>
                  <a:pt x="14875" y="15000"/>
                </a:moveTo>
                <a:cubicBezTo>
                  <a:pt x="14875" y="15000"/>
                  <a:pt x="14875" y="15000"/>
                  <a:pt x="14875" y="15000"/>
                </a:cubicBezTo>
                <a:cubicBezTo>
                  <a:pt x="14875" y="15000"/>
                  <a:pt x="14843" y="14969"/>
                  <a:pt x="14843" y="14969"/>
                </a:cubicBezTo>
                <a:cubicBezTo>
                  <a:pt x="14843" y="14969"/>
                  <a:pt x="14875" y="15000"/>
                  <a:pt x="14875" y="15000"/>
                </a:cubicBezTo>
                <a:close/>
                <a:moveTo>
                  <a:pt x="14718" y="14875"/>
                </a:moveTo>
                <a:cubicBezTo>
                  <a:pt x="14718" y="14875"/>
                  <a:pt x="14750" y="14875"/>
                  <a:pt x="14750" y="14906"/>
                </a:cubicBezTo>
                <a:cubicBezTo>
                  <a:pt x="14750" y="14906"/>
                  <a:pt x="14750" y="14906"/>
                  <a:pt x="14750" y="14906"/>
                </a:cubicBezTo>
                <a:cubicBezTo>
                  <a:pt x="14750" y="14875"/>
                  <a:pt x="14718" y="14875"/>
                  <a:pt x="14718" y="14875"/>
                </a:cubicBezTo>
                <a:close/>
                <a:moveTo>
                  <a:pt x="15468" y="15656"/>
                </a:moveTo>
                <a:cubicBezTo>
                  <a:pt x="15343" y="15812"/>
                  <a:pt x="15250" y="16000"/>
                  <a:pt x="15093" y="16125"/>
                </a:cubicBezTo>
                <a:cubicBezTo>
                  <a:pt x="15000" y="16219"/>
                  <a:pt x="14906" y="16281"/>
                  <a:pt x="14812" y="16344"/>
                </a:cubicBezTo>
                <a:cubicBezTo>
                  <a:pt x="14781" y="16344"/>
                  <a:pt x="14750" y="16375"/>
                  <a:pt x="14750" y="16344"/>
                </a:cubicBezTo>
                <a:cubicBezTo>
                  <a:pt x="14718" y="16312"/>
                  <a:pt x="14750" y="16312"/>
                  <a:pt x="14781" y="16281"/>
                </a:cubicBezTo>
                <a:cubicBezTo>
                  <a:pt x="14875" y="16250"/>
                  <a:pt x="14937" y="16125"/>
                  <a:pt x="15062" y="16094"/>
                </a:cubicBezTo>
                <a:cubicBezTo>
                  <a:pt x="15093" y="16094"/>
                  <a:pt x="15125" y="16062"/>
                  <a:pt x="15093" y="16031"/>
                </a:cubicBezTo>
                <a:cubicBezTo>
                  <a:pt x="15093" y="16031"/>
                  <a:pt x="15093" y="16031"/>
                  <a:pt x="15093" y="16031"/>
                </a:cubicBezTo>
                <a:cubicBezTo>
                  <a:pt x="15093" y="16031"/>
                  <a:pt x="15093" y="16031"/>
                  <a:pt x="15093" y="16031"/>
                </a:cubicBezTo>
                <a:cubicBezTo>
                  <a:pt x="15125" y="16031"/>
                  <a:pt x="15156" y="16031"/>
                  <a:pt x="15156" y="16000"/>
                </a:cubicBezTo>
                <a:cubicBezTo>
                  <a:pt x="15156" y="16000"/>
                  <a:pt x="15156" y="16000"/>
                  <a:pt x="15156" y="16000"/>
                </a:cubicBezTo>
                <a:cubicBezTo>
                  <a:pt x="15156" y="15969"/>
                  <a:pt x="15156" y="15969"/>
                  <a:pt x="15156" y="15937"/>
                </a:cubicBezTo>
                <a:cubicBezTo>
                  <a:pt x="15125" y="15937"/>
                  <a:pt x="15125" y="15937"/>
                  <a:pt x="15125" y="15937"/>
                </a:cubicBezTo>
                <a:cubicBezTo>
                  <a:pt x="15125" y="15937"/>
                  <a:pt x="15125" y="15937"/>
                  <a:pt x="15156" y="15937"/>
                </a:cubicBezTo>
                <a:cubicBezTo>
                  <a:pt x="15156" y="15937"/>
                  <a:pt x="15156" y="15937"/>
                  <a:pt x="15156" y="15937"/>
                </a:cubicBezTo>
                <a:cubicBezTo>
                  <a:pt x="15156" y="15969"/>
                  <a:pt x="15156" y="15969"/>
                  <a:pt x="15156" y="16000"/>
                </a:cubicBezTo>
                <a:cubicBezTo>
                  <a:pt x="15250" y="15969"/>
                  <a:pt x="15250" y="15875"/>
                  <a:pt x="15281" y="15812"/>
                </a:cubicBezTo>
                <a:cubicBezTo>
                  <a:pt x="15343" y="15750"/>
                  <a:pt x="15437" y="15687"/>
                  <a:pt x="15468" y="15562"/>
                </a:cubicBezTo>
                <a:cubicBezTo>
                  <a:pt x="15468" y="15625"/>
                  <a:pt x="15500" y="15656"/>
                  <a:pt x="15468" y="15656"/>
                </a:cubicBezTo>
                <a:close/>
                <a:moveTo>
                  <a:pt x="15468" y="13094"/>
                </a:moveTo>
                <a:cubicBezTo>
                  <a:pt x="15500" y="13031"/>
                  <a:pt x="15468" y="13000"/>
                  <a:pt x="15468" y="12969"/>
                </a:cubicBezTo>
                <a:cubicBezTo>
                  <a:pt x="15468" y="12906"/>
                  <a:pt x="15500" y="12906"/>
                  <a:pt x="15531" y="12906"/>
                </a:cubicBezTo>
                <a:cubicBezTo>
                  <a:pt x="15562" y="12906"/>
                  <a:pt x="15562" y="12937"/>
                  <a:pt x="15562" y="12937"/>
                </a:cubicBezTo>
                <a:cubicBezTo>
                  <a:pt x="15531" y="12969"/>
                  <a:pt x="15562" y="13000"/>
                  <a:pt x="15562" y="13031"/>
                </a:cubicBezTo>
                <a:cubicBezTo>
                  <a:pt x="15593" y="13062"/>
                  <a:pt x="15500" y="13062"/>
                  <a:pt x="15500" y="13125"/>
                </a:cubicBezTo>
                <a:cubicBezTo>
                  <a:pt x="15500" y="13125"/>
                  <a:pt x="15468" y="13094"/>
                  <a:pt x="15468" y="13094"/>
                </a:cubicBezTo>
                <a:close/>
                <a:moveTo>
                  <a:pt x="15500" y="14187"/>
                </a:moveTo>
                <a:cubicBezTo>
                  <a:pt x="15500" y="14187"/>
                  <a:pt x="15500" y="14187"/>
                  <a:pt x="15500" y="14187"/>
                </a:cubicBezTo>
                <a:cubicBezTo>
                  <a:pt x="15500" y="14187"/>
                  <a:pt x="15531" y="14187"/>
                  <a:pt x="15531" y="14187"/>
                </a:cubicBezTo>
                <a:cubicBezTo>
                  <a:pt x="15531" y="14187"/>
                  <a:pt x="15500" y="14187"/>
                  <a:pt x="15500" y="14187"/>
                </a:cubicBezTo>
                <a:close/>
                <a:moveTo>
                  <a:pt x="15406" y="16125"/>
                </a:moveTo>
                <a:cubicBezTo>
                  <a:pt x="15406" y="16125"/>
                  <a:pt x="15406" y="16125"/>
                  <a:pt x="15406" y="16125"/>
                </a:cubicBezTo>
                <a:cubicBezTo>
                  <a:pt x="15406" y="16125"/>
                  <a:pt x="15406" y="16094"/>
                  <a:pt x="15406" y="16094"/>
                </a:cubicBezTo>
                <a:cubicBezTo>
                  <a:pt x="15406" y="16094"/>
                  <a:pt x="15437" y="16125"/>
                  <a:pt x="15437" y="16125"/>
                </a:cubicBezTo>
                <a:cubicBezTo>
                  <a:pt x="15437" y="16125"/>
                  <a:pt x="15406" y="16125"/>
                  <a:pt x="15406" y="16125"/>
                </a:cubicBezTo>
                <a:close/>
                <a:moveTo>
                  <a:pt x="15937" y="17656"/>
                </a:moveTo>
                <a:cubicBezTo>
                  <a:pt x="16062" y="17625"/>
                  <a:pt x="16187" y="17594"/>
                  <a:pt x="16312" y="17594"/>
                </a:cubicBezTo>
                <a:cubicBezTo>
                  <a:pt x="16375" y="17594"/>
                  <a:pt x="16437" y="17562"/>
                  <a:pt x="16468" y="17562"/>
                </a:cubicBezTo>
                <a:cubicBezTo>
                  <a:pt x="16593" y="17531"/>
                  <a:pt x="16656" y="17594"/>
                  <a:pt x="16718" y="17656"/>
                </a:cubicBezTo>
                <a:cubicBezTo>
                  <a:pt x="16812" y="17719"/>
                  <a:pt x="16843" y="17750"/>
                  <a:pt x="16937" y="17719"/>
                </a:cubicBezTo>
                <a:cubicBezTo>
                  <a:pt x="17031" y="17719"/>
                  <a:pt x="17125" y="17719"/>
                  <a:pt x="17218" y="17750"/>
                </a:cubicBezTo>
                <a:cubicBezTo>
                  <a:pt x="17281" y="17781"/>
                  <a:pt x="17312" y="17844"/>
                  <a:pt x="17343" y="17875"/>
                </a:cubicBezTo>
                <a:cubicBezTo>
                  <a:pt x="17468" y="17969"/>
                  <a:pt x="17593" y="18094"/>
                  <a:pt x="17656" y="18250"/>
                </a:cubicBezTo>
                <a:cubicBezTo>
                  <a:pt x="17656" y="18281"/>
                  <a:pt x="17656" y="18312"/>
                  <a:pt x="17687" y="18375"/>
                </a:cubicBezTo>
                <a:cubicBezTo>
                  <a:pt x="17718" y="18312"/>
                  <a:pt x="17687" y="18281"/>
                  <a:pt x="17687" y="18250"/>
                </a:cubicBezTo>
                <a:cubicBezTo>
                  <a:pt x="17687" y="18219"/>
                  <a:pt x="17687" y="18187"/>
                  <a:pt x="17718" y="18219"/>
                </a:cubicBezTo>
                <a:cubicBezTo>
                  <a:pt x="17812" y="18250"/>
                  <a:pt x="17906" y="18250"/>
                  <a:pt x="18000" y="18281"/>
                </a:cubicBezTo>
                <a:cubicBezTo>
                  <a:pt x="18062" y="18312"/>
                  <a:pt x="18093" y="18344"/>
                  <a:pt x="18093" y="18406"/>
                </a:cubicBezTo>
                <a:cubicBezTo>
                  <a:pt x="18062" y="18562"/>
                  <a:pt x="18125" y="18719"/>
                  <a:pt x="18125" y="18906"/>
                </a:cubicBezTo>
                <a:cubicBezTo>
                  <a:pt x="18093" y="18937"/>
                  <a:pt x="18062" y="19000"/>
                  <a:pt x="18093" y="19062"/>
                </a:cubicBezTo>
                <a:cubicBezTo>
                  <a:pt x="18093" y="19094"/>
                  <a:pt x="18062" y="19094"/>
                  <a:pt x="18031" y="19094"/>
                </a:cubicBezTo>
                <a:cubicBezTo>
                  <a:pt x="17968" y="19062"/>
                  <a:pt x="17875" y="19062"/>
                  <a:pt x="17812" y="19062"/>
                </a:cubicBezTo>
                <a:cubicBezTo>
                  <a:pt x="17750" y="19031"/>
                  <a:pt x="17687" y="19031"/>
                  <a:pt x="17625" y="19031"/>
                </a:cubicBezTo>
                <a:cubicBezTo>
                  <a:pt x="17500" y="19062"/>
                  <a:pt x="17406" y="19031"/>
                  <a:pt x="17312" y="19000"/>
                </a:cubicBezTo>
                <a:cubicBezTo>
                  <a:pt x="17187" y="18969"/>
                  <a:pt x="17031" y="18937"/>
                  <a:pt x="16875" y="18969"/>
                </a:cubicBezTo>
                <a:cubicBezTo>
                  <a:pt x="16718" y="19000"/>
                  <a:pt x="16562" y="19000"/>
                  <a:pt x="16406" y="18969"/>
                </a:cubicBezTo>
                <a:cubicBezTo>
                  <a:pt x="16375" y="18969"/>
                  <a:pt x="16343" y="18969"/>
                  <a:pt x="16312" y="18937"/>
                </a:cubicBezTo>
                <a:cubicBezTo>
                  <a:pt x="16312" y="18937"/>
                  <a:pt x="16343" y="18906"/>
                  <a:pt x="16312" y="18906"/>
                </a:cubicBezTo>
                <a:cubicBezTo>
                  <a:pt x="16250" y="18937"/>
                  <a:pt x="16218" y="18875"/>
                  <a:pt x="16218" y="18844"/>
                </a:cubicBezTo>
                <a:cubicBezTo>
                  <a:pt x="16218" y="18781"/>
                  <a:pt x="16281" y="18781"/>
                  <a:pt x="16312" y="18781"/>
                </a:cubicBezTo>
                <a:cubicBezTo>
                  <a:pt x="16406" y="18781"/>
                  <a:pt x="16468" y="18719"/>
                  <a:pt x="16531" y="18750"/>
                </a:cubicBezTo>
                <a:cubicBezTo>
                  <a:pt x="16562" y="18750"/>
                  <a:pt x="16562" y="18719"/>
                  <a:pt x="16562" y="18719"/>
                </a:cubicBezTo>
                <a:cubicBezTo>
                  <a:pt x="16781" y="18687"/>
                  <a:pt x="17000" y="18656"/>
                  <a:pt x="17218" y="18594"/>
                </a:cubicBezTo>
                <a:cubicBezTo>
                  <a:pt x="17312" y="18594"/>
                  <a:pt x="17406" y="18625"/>
                  <a:pt x="17500" y="18594"/>
                </a:cubicBezTo>
                <a:cubicBezTo>
                  <a:pt x="17500" y="18594"/>
                  <a:pt x="17500" y="18594"/>
                  <a:pt x="17500" y="18594"/>
                </a:cubicBezTo>
                <a:cubicBezTo>
                  <a:pt x="17500" y="18594"/>
                  <a:pt x="17500" y="18594"/>
                  <a:pt x="17531" y="18625"/>
                </a:cubicBezTo>
                <a:cubicBezTo>
                  <a:pt x="17625" y="18625"/>
                  <a:pt x="17718" y="18562"/>
                  <a:pt x="17812" y="18594"/>
                </a:cubicBezTo>
                <a:cubicBezTo>
                  <a:pt x="17843" y="18594"/>
                  <a:pt x="17843" y="18594"/>
                  <a:pt x="17875" y="18562"/>
                </a:cubicBezTo>
                <a:cubicBezTo>
                  <a:pt x="17906" y="18500"/>
                  <a:pt x="17968" y="18437"/>
                  <a:pt x="18000" y="18375"/>
                </a:cubicBezTo>
                <a:cubicBezTo>
                  <a:pt x="18000" y="18344"/>
                  <a:pt x="18000" y="18344"/>
                  <a:pt x="18000" y="18344"/>
                </a:cubicBezTo>
                <a:cubicBezTo>
                  <a:pt x="18000" y="18312"/>
                  <a:pt x="17968" y="18344"/>
                  <a:pt x="17968" y="18344"/>
                </a:cubicBezTo>
                <a:cubicBezTo>
                  <a:pt x="17906" y="18375"/>
                  <a:pt x="17875" y="18375"/>
                  <a:pt x="17812" y="18406"/>
                </a:cubicBezTo>
                <a:cubicBezTo>
                  <a:pt x="17718" y="18500"/>
                  <a:pt x="17593" y="18469"/>
                  <a:pt x="17468" y="18531"/>
                </a:cubicBezTo>
                <a:cubicBezTo>
                  <a:pt x="17375" y="18500"/>
                  <a:pt x="17312" y="18562"/>
                  <a:pt x="17218" y="18562"/>
                </a:cubicBezTo>
                <a:cubicBezTo>
                  <a:pt x="17218" y="18562"/>
                  <a:pt x="17187" y="18562"/>
                  <a:pt x="17187" y="18562"/>
                </a:cubicBezTo>
                <a:cubicBezTo>
                  <a:pt x="17156" y="18562"/>
                  <a:pt x="17093" y="18531"/>
                  <a:pt x="17062" y="18562"/>
                </a:cubicBezTo>
                <a:cubicBezTo>
                  <a:pt x="16906" y="18594"/>
                  <a:pt x="16718" y="18625"/>
                  <a:pt x="16562" y="18656"/>
                </a:cubicBezTo>
                <a:cubicBezTo>
                  <a:pt x="16468" y="18656"/>
                  <a:pt x="16406" y="18687"/>
                  <a:pt x="16343" y="18719"/>
                </a:cubicBezTo>
                <a:cubicBezTo>
                  <a:pt x="16218" y="18750"/>
                  <a:pt x="16125" y="18812"/>
                  <a:pt x="16031" y="18719"/>
                </a:cubicBezTo>
                <a:cubicBezTo>
                  <a:pt x="16000" y="18719"/>
                  <a:pt x="16000" y="18719"/>
                  <a:pt x="16000" y="18719"/>
                </a:cubicBezTo>
                <a:cubicBezTo>
                  <a:pt x="15968" y="18687"/>
                  <a:pt x="15968" y="18687"/>
                  <a:pt x="15968" y="18687"/>
                </a:cubicBezTo>
                <a:cubicBezTo>
                  <a:pt x="15968" y="18625"/>
                  <a:pt x="15937" y="18656"/>
                  <a:pt x="15906" y="18656"/>
                </a:cubicBezTo>
                <a:cubicBezTo>
                  <a:pt x="15906" y="18687"/>
                  <a:pt x="15906" y="18687"/>
                  <a:pt x="15875" y="18687"/>
                </a:cubicBezTo>
                <a:cubicBezTo>
                  <a:pt x="15906" y="18687"/>
                  <a:pt x="15906" y="18687"/>
                  <a:pt x="15906" y="18656"/>
                </a:cubicBezTo>
                <a:cubicBezTo>
                  <a:pt x="15906" y="18656"/>
                  <a:pt x="15906" y="18656"/>
                  <a:pt x="15906" y="18625"/>
                </a:cubicBezTo>
                <a:cubicBezTo>
                  <a:pt x="15906" y="18625"/>
                  <a:pt x="15843" y="18562"/>
                  <a:pt x="15843" y="18562"/>
                </a:cubicBezTo>
                <a:cubicBezTo>
                  <a:pt x="15843" y="18531"/>
                  <a:pt x="15843" y="18500"/>
                  <a:pt x="15843" y="18469"/>
                </a:cubicBezTo>
                <a:cubicBezTo>
                  <a:pt x="15843" y="18437"/>
                  <a:pt x="15875" y="18375"/>
                  <a:pt x="15812" y="18344"/>
                </a:cubicBezTo>
                <a:cubicBezTo>
                  <a:pt x="15843" y="18281"/>
                  <a:pt x="15906" y="18250"/>
                  <a:pt x="15937" y="18219"/>
                </a:cubicBezTo>
                <a:cubicBezTo>
                  <a:pt x="15968" y="18219"/>
                  <a:pt x="15968" y="18250"/>
                  <a:pt x="16000" y="18219"/>
                </a:cubicBezTo>
                <a:cubicBezTo>
                  <a:pt x="16031" y="18219"/>
                  <a:pt x="16062" y="18187"/>
                  <a:pt x="16093" y="18187"/>
                </a:cubicBezTo>
                <a:cubicBezTo>
                  <a:pt x="16156" y="18156"/>
                  <a:pt x="16218" y="18187"/>
                  <a:pt x="16218" y="18125"/>
                </a:cubicBezTo>
                <a:cubicBezTo>
                  <a:pt x="16218" y="18094"/>
                  <a:pt x="16218" y="18094"/>
                  <a:pt x="16218" y="18094"/>
                </a:cubicBezTo>
                <a:cubicBezTo>
                  <a:pt x="16218" y="18094"/>
                  <a:pt x="16218" y="18094"/>
                  <a:pt x="16218" y="18094"/>
                </a:cubicBezTo>
                <a:cubicBezTo>
                  <a:pt x="16218" y="18094"/>
                  <a:pt x="16250" y="18094"/>
                  <a:pt x="16250" y="18094"/>
                </a:cubicBezTo>
                <a:cubicBezTo>
                  <a:pt x="16250" y="18094"/>
                  <a:pt x="16250" y="18094"/>
                  <a:pt x="16250" y="18094"/>
                </a:cubicBezTo>
                <a:cubicBezTo>
                  <a:pt x="16218" y="18062"/>
                  <a:pt x="16218" y="18062"/>
                  <a:pt x="16187" y="18094"/>
                </a:cubicBezTo>
                <a:cubicBezTo>
                  <a:pt x="16156" y="18094"/>
                  <a:pt x="16093" y="18125"/>
                  <a:pt x="16062" y="18125"/>
                </a:cubicBezTo>
                <a:cubicBezTo>
                  <a:pt x="16000" y="18156"/>
                  <a:pt x="16000" y="18156"/>
                  <a:pt x="16000" y="18219"/>
                </a:cubicBezTo>
                <a:cubicBezTo>
                  <a:pt x="15968" y="18187"/>
                  <a:pt x="15937" y="18187"/>
                  <a:pt x="15906" y="18187"/>
                </a:cubicBezTo>
                <a:cubicBezTo>
                  <a:pt x="15843" y="18187"/>
                  <a:pt x="15781" y="18219"/>
                  <a:pt x="15718" y="18219"/>
                </a:cubicBezTo>
                <a:cubicBezTo>
                  <a:pt x="15687" y="18219"/>
                  <a:pt x="15687" y="18219"/>
                  <a:pt x="15687" y="18219"/>
                </a:cubicBezTo>
                <a:cubicBezTo>
                  <a:pt x="15593" y="18187"/>
                  <a:pt x="15468" y="18187"/>
                  <a:pt x="15375" y="18125"/>
                </a:cubicBezTo>
                <a:cubicBezTo>
                  <a:pt x="15375" y="18125"/>
                  <a:pt x="15375" y="18125"/>
                  <a:pt x="15343" y="18125"/>
                </a:cubicBezTo>
                <a:cubicBezTo>
                  <a:pt x="15312" y="18156"/>
                  <a:pt x="15281" y="18125"/>
                  <a:pt x="15250" y="18125"/>
                </a:cubicBezTo>
                <a:cubicBezTo>
                  <a:pt x="15187" y="18094"/>
                  <a:pt x="15125" y="18094"/>
                  <a:pt x="15062" y="18094"/>
                </a:cubicBezTo>
                <a:cubicBezTo>
                  <a:pt x="15062" y="18062"/>
                  <a:pt x="15093" y="18062"/>
                  <a:pt x="15093" y="18062"/>
                </a:cubicBezTo>
                <a:cubicBezTo>
                  <a:pt x="15093" y="18062"/>
                  <a:pt x="15093" y="18062"/>
                  <a:pt x="15093" y="18062"/>
                </a:cubicBezTo>
                <a:cubicBezTo>
                  <a:pt x="15125" y="18062"/>
                  <a:pt x="15125" y="18062"/>
                  <a:pt x="15125" y="18062"/>
                </a:cubicBezTo>
                <a:cubicBezTo>
                  <a:pt x="15187" y="18062"/>
                  <a:pt x="15250" y="18000"/>
                  <a:pt x="15281" y="17969"/>
                </a:cubicBezTo>
                <a:cubicBezTo>
                  <a:pt x="15500" y="17844"/>
                  <a:pt x="15718" y="17719"/>
                  <a:pt x="15937" y="17656"/>
                </a:cubicBezTo>
                <a:close/>
                <a:moveTo>
                  <a:pt x="15187" y="17469"/>
                </a:moveTo>
                <a:cubicBezTo>
                  <a:pt x="15218" y="17500"/>
                  <a:pt x="15250" y="17469"/>
                  <a:pt x="15281" y="17500"/>
                </a:cubicBezTo>
                <a:cubicBezTo>
                  <a:pt x="15281" y="17531"/>
                  <a:pt x="15281" y="17531"/>
                  <a:pt x="15250" y="17531"/>
                </a:cubicBezTo>
                <a:cubicBezTo>
                  <a:pt x="15218" y="17531"/>
                  <a:pt x="15187" y="17500"/>
                  <a:pt x="15156" y="17500"/>
                </a:cubicBezTo>
                <a:cubicBezTo>
                  <a:pt x="15156" y="17500"/>
                  <a:pt x="15187" y="17469"/>
                  <a:pt x="15187" y="17469"/>
                </a:cubicBezTo>
                <a:close/>
                <a:moveTo>
                  <a:pt x="15343" y="17562"/>
                </a:moveTo>
                <a:cubicBezTo>
                  <a:pt x="15312" y="17562"/>
                  <a:pt x="15312" y="17562"/>
                  <a:pt x="15312" y="17531"/>
                </a:cubicBezTo>
                <a:cubicBezTo>
                  <a:pt x="15312" y="17531"/>
                  <a:pt x="15312" y="17500"/>
                  <a:pt x="15343" y="17531"/>
                </a:cubicBezTo>
                <a:cubicBezTo>
                  <a:pt x="15343" y="17531"/>
                  <a:pt x="15375" y="17531"/>
                  <a:pt x="15375" y="17562"/>
                </a:cubicBezTo>
                <a:cubicBezTo>
                  <a:pt x="15375" y="17562"/>
                  <a:pt x="15343" y="17562"/>
                  <a:pt x="15343" y="17562"/>
                </a:cubicBezTo>
                <a:close/>
                <a:moveTo>
                  <a:pt x="15343" y="17656"/>
                </a:moveTo>
                <a:cubicBezTo>
                  <a:pt x="15343" y="17656"/>
                  <a:pt x="15343" y="17656"/>
                  <a:pt x="15343" y="17656"/>
                </a:cubicBezTo>
                <a:cubicBezTo>
                  <a:pt x="15343" y="17656"/>
                  <a:pt x="15343" y="17656"/>
                  <a:pt x="15343" y="17656"/>
                </a:cubicBezTo>
                <a:cubicBezTo>
                  <a:pt x="15343" y="17656"/>
                  <a:pt x="15343" y="17656"/>
                  <a:pt x="15343" y="17656"/>
                </a:cubicBezTo>
                <a:close/>
                <a:moveTo>
                  <a:pt x="15281" y="16844"/>
                </a:moveTo>
                <a:cubicBezTo>
                  <a:pt x="15343" y="16812"/>
                  <a:pt x="15343" y="16844"/>
                  <a:pt x="15343" y="16875"/>
                </a:cubicBezTo>
                <a:cubicBezTo>
                  <a:pt x="15281" y="16875"/>
                  <a:pt x="15281" y="16906"/>
                  <a:pt x="15312" y="16906"/>
                </a:cubicBezTo>
                <a:cubicBezTo>
                  <a:pt x="15343" y="16937"/>
                  <a:pt x="15343" y="16906"/>
                  <a:pt x="15343" y="16875"/>
                </a:cubicBezTo>
                <a:cubicBezTo>
                  <a:pt x="15343" y="16906"/>
                  <a:pt x="15375" y="16844"/>
                  <a:pt x="15375" y="16875"/>
                </a:cubicBezTo>
                <a:cubicBezTo>
                  <a:pt x="15375" y="16875"/>
                  <a:pt x="15375" y="16906"/>
                  <a:pt x="15375" y="16906"/>
                </a:cubicBezTo>
                <a:cubicBezTo>
                  <a:pt x="15343" y="16906"/>
                  <a:pt x="15343" y="16969"/>
                  <a:pt x="15312" y="16969"/>
                </a:cubicBezTo>
                <a:cubicBezTo>
                  <a:pt x="15312" y="16937"/>
                  <a:pt x="15312" y="16937"/>
                  <a:pt x="15312" y="16937"/>
                </a:cubicBezTo>
                <a:cubicBezTo>
                  <a:pt x="15281" y="16906"/>
                  <a:pt x="15281" y="16937"/>
                  <a:pt x="15250" y="16906"/>
                </a:cubicBezTo>
                <a:cubicBezTo>
                  <a:pt x="15250" y="16875"/>
                  <a:pt x="15312" y="16875"/>
                  <a:pt x="15281" y="16844"/>
                </a:cubicBezTo>
                <a:cubicBezTo>
                  <a:pt x="15281" y="16844"/>
                  <a:pt x="15281" y="16844"/>
                  <a:pt x="15281" y="16844"/>
                </a:cubicBezTo>
                <a:close/>
                <a:moveTo>
                  <a:pt x="15187" y="16656"/>
                </a:moveTo>
                <a:cubicBezTo>
                  <a:pt x="15187" y="16656"/>
                  <a:pt x="15187" y="16656"/>
                  <a:pt x="15187" y="16656"/>
                </a:cubicBezTo>
                <a:cubicBezTo>
                  <a:pt x="15187" y="16656"/>
                  <a:pt x="15187" y="16656"/>
                  <a:pt x="15187" y="16656"/>
                </a:cubicBezTo>
                <a:cubicBezTo>
                  <a:pt x="15218" y="16625"/>
                  <a:pt x="15250" y="16594"/>
                  <a:pt x="15281" y="16594"/>
                </a:cubicBezTo>
                <a:cubicBezTo>
                  <a:pt x="15250" y="16594"/>
                  <a:pt x="15218" y="16625"/>
                  <a:pt x="15187" y="16656"/>
                </a:cubicBezTo>
                <a:cubicBezTo>
                  <a:pt x="15125" y="16719"/>
                  <a:pt x="15031" y="16812"/>
                  <a:pt x="15000" y="16812"/>
                </a:cubicBezTo>
                <a:cubicBezTo>
                  <a:pt x="15093" y="16656"/>
                  <a:pt x="15093" y="16656"/>
                  <a:pt x="15187" y="16656"/>
                </a:cubicBezTo>
                <a:close/>
                <a:moveTo>
                  <a:pt x="15187" y="16781"/>
                </a:moveTo>
                <a:cubicBezTo>
                  <a:pt x="15156" y="16844"/>
                  <a:pt x="15125" y="16906"/>
                  <a:pt x="15062" y="16937"/>
                </a:cubicBezTo>
                <a:cubicBezTo>
                  <a:pt x="15062" y="16906"/>
                  <a:pt x="15062" y="16906"/>
                  <a:pt x="15062" y="16906"/>
                </a:cubicBezTo>
                <a:cubicBezTo>
                  <a:pt x="15062" y="16906"/>
                  <a:pt x="15062" y="16906"/>
                  <a:pt x="15062" y="16906"/>
                </a:cubicBezTo>
                <a:cubicBezTo>
                  <a:pt x="15062" y="16906"/>
                  <a:pt x="15062" y="16906"/>
                  <a:pt x="15062" y="16906"/>
                </a:cubicBezTo>
                <a:cubicBezTo>
                  <a:pt x="15093" y="16875"/>
                  <a:pt x="15156" y="16844"/>
                  <a:pt x="15187" y="16781"/>
                </a:cubicBezTo>
                <a:close/>
                <a:moveTo>
                  <a:pt x="14125" y="17031"/>
                </a:moveTo>
                <a:cubicBezTo>
                  <a:pt x="14156" y="17031"/>
                  <a:pt x="14156" y="17031"/>
                  <a:pt x="14156" y="17062"/>
                </a:cubicBezTo>
                <a:cubicBezTo>
                  <a:pt x="14156" y="17062"/>
                  <a:pt x="14125" y="17062"/>
                  <a:pt x="14125" y="17062"/>
                </a:cubicBezTo>
                <a:cubicBezTo>
                  <a:pt x="14125" y="17062"/>
                  <a:pt x="14093" y="17031"/>
                  <a:pt x="14125" y="17031"/>
                </a:cubicBezTo>
                <a:close/>
                <a:moveTo>
                  <a:pt x="14062" y="17031"/>
                </a:moveTo>
                <a:cubicBezTo>
                  <a:pt x="14062" y="17031"/>
                  <a:pt x="14031" y="17031"/>
                  <a:pt x="14031" y="17031"/>
                </a:cubicBezTo>
                <a:cubicBezTo>
                  <a:pt x="14031" y="17062"/>
                  <a:pt x="14031" y="17062"/>
                  <a:pt x="14031" y="17062"/>
                </a:cubicBezTo>
                <a:cubicBezTo>
                  <a:pt x="14031" y="17062"/>
                  <a:pt x="14031" y="17062"/>
                  <a:pt x="14031" y="17031"/>
                </a:cubicBezTo>
                <a:cubicBezTo>
                  <a:pt x="14000" y="17031"/>
                  <a:pt x="14000" y="17031"/>
                  <a:pt x="14000" y="17031"/>
                </a:cubicBezTo>
                <a:cubicBezTo>
                  <a:pt x="14000" y="17000"/>
                  <a:pt x="14031" y="17031"/>
                  <a:pt x="14062" y="17031"/>
                </a:cubicBezTo>
                <a:close/>
                <a:moveTo>
                  <a:pt x="13437" y="17031"/>
                </a:moveTo>
                <a:cubicBezTo>
                  <a:pt x="13562" y="17062"/>
                  <a:pt x="13656" y="17094"/>
                  <a:pt x="13781" y="17156"/>
                </a:cubicBezTo>
                <a:cubicBezTo>
                  <a:pt x="13968" y="17187"/>
                  <a:pt x="14125" y="17219"/>
                  <a:pt x="14312" y="17219"/>
                </a:cubicBezTo>
                <a:cubicBezTo>
                  <a:pt x="14125" y="17250"/>
                  <a:pt x="13968" y="17219"/>
                  <a:pt x="13781" y="17187"/>
                </a:cubicBezTo>
                <a:cubicBezTo>
                  <a:pt x="13781" y="17156"/>
                  <a:pt x="13781" y="17156"/>
                  <a:pt x="13781" y="17156"/>
                </a:cubicBezTo>
                <a:cubicBezTo>
                  <a:pt x="13656" y="17094"/>
                  <a:pt x="13562" y="17062"/>
                  <a:pt x="13437" y="17031"/>
                </a:cubicBezTo>
                <a:close/>
                <a:moveTo>
                  <a:pt x="14062" y="17344"/>
                </a:moveTo>
                <a:cubicBezTo>
                  <a:pt x="14156" y="17344"/>
                  <a:pt x="14250" y="17344"/>
                  <a:pt x="14343" y="17344"/>
                </a:cubicBezTo>
                <a:cubicBezTo>
                  <a:pt x="14250" y="17375"/>
                  <a:pt x="14156" y="17344"/>
                  <a:pt x="14062" y="17344"/>
                </a:cubicBezTo>
                <a:close/>
                <a:moveTo>
                  <a:pt x="14218" y="17062"/>
                </a:moveTo>
                <a:cubicBezTo>
                  <a:pt x="14187" y="17031"/>
                  <a:pt x="14218" y="17031"/>
                  <a:pt x="14250" y="17031"/>
                </a:cubicBezTo>
                <a:cubicBezTo>
                  <a:pt x="14281" y="17031"/>
                  <a:pt x="14312" y="17000"/>
                  <a:pt x="14343" y="17000"/>
                </a:cubicBezTo>
                <a:cubicBezTo>
                  <a:pt x="14343" y="17000"/>
                  <a:pt x="14343" y="17000"/>
                  <a:pt x="14343" y="17000"/>
                </a:cubicBezTo>
                <a:cubicBezTo>
                  <a:pt x="14593" y="16969"/>
                  <a:pt x="14781" y="16812"/>
                  <a:pt x="15000" y="16750"/>
                </a:cubicBezTo>
                <a:cubicBezTo>
                  <a:pt x="14781" y="16937"/>
                  <a:pt x="14531" y="17094"/>
                  <a:pt x="14218" y="17062"/>
                </a:cubicBezTo>
                <a:close/>
                <a:moveTo>
                  <a:pt x="14500" y="17312"/>
                </a:moveTo>
                <a:cubicBezTo>
                  <a:pt x="14500" y="17312"/>
                  <a:pt x="14468" y="17312"/>
                  <a:pt x="14468" y="17312"/>
                </a:cubicBezTo>
                <a:cubicBezTo>
                  <a:pt x="14531" y="17281"/>
                  <a:pt x="14593" y="17250"/>
                  <a:pt x="14656" y="17250"/>
                </a:cubicBezTo>
                <a:cubicBezTo>
                  <a:pt x="14687" y="17219"/>
                  <a:pt x="14718" y="17219"/>
                  <a:pt x="14687" y="17219"/>
                </a:cubicBezTo>
                <a:cubicBezTo>
                  <a:pt x="14656" y="17187"/>
                  <a:pt x="14625" y="17219"/>
                  <a:pt x="14562" y="17219"/>
                </a:cubicBezTo>
                <a:cubicBezTo>
                  <a:pt x="14687" y="17156"/>
                  <a:pt x="14781" y="17094"/>
                  <a:pt x="14875" y="17031"/>
                </a:cubicBezTo>
                <a:cubicBezTo>
                  <a:pt x="14906" y="17031"/>
                  <a:pt x="14906" y="17031"/>
                  <a:pt x="14937" y="17000"/>
                </a:cubicBezTo>
                <a:cubicBezTo>
                  <a:pt x="14906" y="17031"/>
                  <a:pt x="14906" y="17031"/>
                  <a:pt x="14875" y="17031"/>
                </a:cubicBezTo>
                <a:cubicBezTo>
                  <a:pt x="14875" y="17062"/>
                  <a:pt x="14875" y="17062"/>
                  <a:pt x="14875" y="17062"/>
                </a:cubicBezTo>
                <a:cubicBezTo>
                  <a:pt x="14843" y="17094"/>
                  <a:pt x="14781" y="17125"/>
                  <a:pt x="14718" y="17156"/>
                </a:cubicBezTo>
                <a:cubicBezTo>
                  <a:pt x="14718" y="17156"/>
                  <a:pt x="14687" y="17156"/>
                  <a:pt x="14687" y="17187"/>
                </a:cubicBezTo>
                <a:cubicBezTo>
                  <a:pt x="14812" y="17187"/>
                  <a:pt x="14906" y="17125"/>
                  <a:pt x="14968" y="17062"/>
                </a:cubicBezTo>
                <a:cubicBezTo>
                  <a:pt x="14968" y="17062"/>
                  <a:pt x="14968" y="17062"/>
                  <a:pt x="14968" y="17062"/>
                </a:cubicBezTo>
                <a:cubicBezTo>
                  <a:pt x="15000" y="17062"/>
                  <a:pt x="15031" y="17062"/>
                  <a:pt x="15000" y="17031"/>
                </a:cubicBezTo>
                <a:cubicBezTo>
                  <a:pt x="15000" y="17031"/>
                  <a:pt x="15000" y="17031"/>
                  <a:pt x="15000" y="17031"/>
                </a:cubicBezTo>
                <a:cubicBezTo>
                  <a:pt x="15000" y="17031"/>
                  <a:pt x="15000" y="17031"/>
                  <a:pt x="15000" y="17031"/>
                </a:cubicBezTo>
                <a:cubicBezTo>
                  <a:pt x="15031" y="17031"/>
                  <a:pt x="15093" y="17031"/>
                  <a:pt x="15031" y="17062"/>
                </a:cubicBezTo>
                <a:cubicBezTo>
                  <a:pt x="14875" y="17187"/>
                  <a:pt x="14718" y="17281"/>
                  <a:pt x="14500" y="17312"/>
                </a:cubicBezTo>
                <a:close/>
                <a:moveTo>
                  <a:pt x="14812" y="17375"/>
                </a:moveTo>
                <a:cubicBezTo>
                  <a:pt x="14750" y="17375"/>
                  <a:pt x="14687" y="17406"/>
                  <a:pt x="14625" y="17437"/>
                </a:cubicBezTo>
                <a:cubicBezTo>
                  <a:pt x="14625" y="17437"/>
                  <a:pt x="14593" y="17437"/>
                  <a:pt x="14593" y="17406"/>
                </a:cubicBezTo>
                <a:cubicBezTo>
                  <a:pt x="14593" y="17406"/>
                  <a:pt x="14593" y="17406"/>
                  <a:pt x="14593" y="17406"/>
                </a:cubicBezTo>
                <a:cubicBezTo>
                  <a:pt x="14687" y="17344"/>
                  <a:pt x="14812" y="17344"/>
                  <a:pt x="14875" y="17281"/>
                </a:cubicBezTo>
                <a:cubicBezTo>
                  <a:pt x="14937" y="17250"/>
                  <a:pt x="15031" y="17250"/>
                  <a:pt x="15062" y="17156"/>
                </a:cubicBezTo>
                <a:cubicBezTo>
                  <a:pt x="15000" y="17156"/>
                  <a:pt x="14968" y="17187"/>
                  <a:pt x="14937" y="17219"/>
                </a:cubicBezTo>
                <a:cubicBezTo>
                  <a:pt x="14875" y="17281"/>
                  <a:pt x="14812" y="17281"/>
                  <a:pt x="14781" y="17281"/>
                </a:cubicBezTo>
                <a:cubicBezTo>
                  <a:pt x="14906" y="17187"/>
                  <a:pt x="15031" y="17125"/>
                  <a:pt x="15156" y="17000"/>
                </a:cubicBezTo>
                <a:cubicBezTo>
                  <a:pt x="15187" y="17000"/>
                  <a:pt x="15218" y="16969"/>
                  <a:pt x="15218" y="16937"/>
                </a:cubicBezTo>
                <a:cubicBezTo>
                  <a:pt x="15218" y="16937"/>
                  <a:pt x="15218" y="16937"/>
                  <a:pt x="15218" y="16937"/>
                </a:cubicBezTo>
                <a:cubicBezTo>
                  <a:pt x="15218" y="16937"/>
                  <a:pt x="15250" y="16937"/>
                  <a:pt x="15250" y="16937"/>
                </a:cubicBezTo>
                <a:cubicBezTo>
                  <a:pt x="15218" y="17000"/>
                  <a:pt x="15156" y="17031"/>
                  <a:pt x="15093" y="17094"/>
                </a:cubicBezTo>
                <a:cubicBezTo>
                  <a:pt x="15062" y="17125"/>
                  <a:pt x="15062" y="17125"/>
                  <a:pt x="15062" y="17156"/>
                </a:cubicBezTo>
                <a:cubicBezTo>
                  <a:pt x="15093" y="17187"/>
                  <a:pt x="15125" y="17156"/>
                  <a:pt x="15125" y="17125"/>
                </a:cubicBezTo>
                <a:cubicBezTo>
                  <a:pt x="15187" y="17094"/>
                  <a:pt x="15250" y="17031"/>
                  <a:pt x="15312" y="16969"/>
                </a:cubicBezTo>
                <a:cubicBezTo>
                  <a:pt x="15250" y="17094"/>
                  <a:pt x="15156" y="17125"/>
                  <a:pt x="15093" y="17219"/>
                </a:cubicBezTo>
                <a:cubicBezTo>
                  <a:pt x="15062" y="17219"/>
                  <a:pt x="15000" y="17250"/>
                  <a:pt x="15000" y="17281"/>
                </a:cubicBezTo>
                <a:cubicBezTo>
                  <a:pt x="15000" y="17281"/>
                  <a:pt x="15000" y="17281"/>
                  <a:pt x="15000" y="17281"/>
                </a:cubicBezTo>
                <a:cubicBezTo>
                  <a:pt x="15000" y="17281"/>
                  <a:pt x="15000" y="17281"/>
                  <a:pt x="15000" y="17281"/>
                </a:cubicBezTo>
                <a:cubicBezTo>
                  <a:pt x="15000" y="17281"/>
                  <a:pt x="15000" y="17281"/>
                  <a:pt x="15000" y="17281"/>
                </a:cubicBezTo>
                <a:cubicBezTo>
                  <a:pt x="14937" y="17312"/>
                  <a:pt x="14875" y="17344"/>
                  <a:pt x="14812" y="17375"/>
                </a:cubicBezTo>
                <a:close/>
                <a:moveTo>
                  <a:pt x="15000" y="17406"/>
                </a:moveTo>
                <a:cubicBezTo>
                  <a:pt x="15031" y="17375"/>
                  <a:pt x="15000" y="17406"/>
                  <a:pt x="15031" y="17437"/>
                </a:cubicBezTo>
                <a:cubicBezTo>
                  <a:pt x="15000" y="17406"/>
                  <a:pt x="14968" y="17469"/>
                  <a:pt x="14937" y="17437"/>
                </a:cubicBezTo>
                <a:cubicBezTo>
                  <a:pt x="14937" y="17437"/>
                  <a:pt x="14968" y="17406"/>
                  <a:pt x="15000" y="17406"/>
                </a:cubicBezTo>
                <a:close/>
                <a:moveTo>
                  <a:pt x="14968" y="17344"/>
                </a:moveTo>
                <a:cubicBezTo>
                  <a:pt x="15000" y="17344"/>
                  <a:pt x="15000" y="17312"/>
                  <a:pt x="15000" y="17312"/>
                </a:cubicBezTo>
                <a:cubicBezTo>
                  <a:pt x="15000" y="17312"/>
                  <a:pt x="15000" y="17344"/>
                  <a:pt x="14968" y="17344"/>
                </a:cubicBezTo>
                <a:close/>
                <a:moveTo>
                  <a:pt x="15000" y="17469"/>
                </a:moveTo>
                <a:cubicBezTo>
                  <a:pt x="15000" y="17469"/>
                  <a:pt x="15031" y="17469"/>
                  <a:pt x="15031" y="17437"/>
                </a:cubicBezTo>
                <a:cubicBezTo>
                  <a:pt x="15031" y="17437"/>
                  <a:pt x="15062" y="17437"/>
                  <a:pt x="15062" y="17437"/>
                </a:cubicBezTo>
                <a:cubicBezTo>
                  <a:pt x="15062" y="17469"/>
                  <a:pt x="15062" y="17469"/>
                  <a:pt x="15062" y="17469"/>
                </a:cubicBezTo>
                <a:cubicBezTo>
                  <a:pt x="15031" y="17500"/>
                  <a:pt x="15031" y="17500"/>
                  <a:pt x="15031" y="17500"/>
                </a:cubicBezTo>
                <a:cubicBezTo>
                  <a:pt x="15000" y="17500"/>
                  <a:pt x="15000" y="17531"/>
                  <a:pt x="14968" y="17531"/>
                </a:cubicBezTo>
                <a:cubicBezTo>
                  <a:pt x="14968" y="17500"/>
                  <a:pt x="14968" y="17500"/>
                  <a:pt x="15000" y="17469"/>
                </a:cubicBezTo>
                <a:close/>
                <a:moveTo>
                  <a:pt x="15062" y="17375"/>
                </a:moveTo>
                <a:cubicBezTo>
                  <a:pt x="15062" y="17375"/>
                  <a:pt x="15062" y="17375"/>
                  <a:pt x="15062" y="17375"/>
                </a:cubicBezTo>
                <a:cubicBezTo>
                  <a:pt x="15062" y="17375"/>
                  <a:pt x="15062" y="17375"/>
                  <a:pt x="15062" y="17375"/>
                </a:cubicBezTo>
                <a:cubicBezTo>
                  <a:pt x="15062" y="17375"/>
                  <a:pt x="15062" y="17375"/>
                  <a:pt x="15062" y="17375"/>
                </a:cubicBezTo>
                <a:cubicBezTo>
                  <a:pt x="15062" y="17375"/>
                  <a:pt x="15062" y="17375"/>
                  <a:pt x="15062" y="17375"/>
                </a:cubicBezTo>
                <a:close/>
                <a:moveTo>
                  <a:pt x="14812" y="17719"/>
                </a:moveTo>
                <a:cubicBezTo>
                  <a:pt x="14843" y="17687"/>
                  <a:pt x="14843" y="17656"/>
                  <a:pt x="14875" y="17656"/>
                </a:cubicBezTo>
                <a:cubicBezTo>
                  <a:pt x="14875" y="17656"/>
                  <a:pt x="14875" y="17625"/>
                  <a:pt x="14906" y="17625"/>
                </a:cubicBezTo>
                <a:cubicBezTo>
                  <a:pt x="14937" y="17656"/>
                  <a:pt x="14906" y="17656"/>
                  <a:pt x="14875" y="17687"/>
                </a:cubicBezTo>
                <a:cubicBezTo>
                  <a:pt x="14843" y="17687"/>
                  <a:pt x="14843" y="17719"/>
                  <a:pt x="14812" y="17719"/>
                </a:cubicBezTo>
                <a:cubicBezTo>
                  <a:pt x="14812" y="17750"/>
                  <a:pt x="14812" y="17750"/>
                  <a:pt x="14781" y="17750"/>
                </a:cubicBezTo>
                <a:cubicBezTo>
                  <a:pt x="14781" y="17719"/>
                  <a:pt x="14781" y="17719"/>
                  <a:pt x="14812" y="17719"/>
                </a:cubicBezTo>
                <a:close/>
                <a:moveTo>
                  <a:pt x="14781" y="17750"/>
                </a:moveTo>
                <a:cubicBezTo>
                  <a:pt x="14781" y="17750"/>
                  <a:pt x="14781" y="17750"/>
                  <a:pt x="14781" y="17750"/>
                </a:cubicBezTo>
                <a:cubicBezTo>
                  <a:pt x="14781" y="17750"/>
                  <a:pt x="14781" y="17750"/>
                  <a:pt x="14781" y="17750"/>
                </a:cubicBezTo>
                <a:cubicBezTo>
                  <a:pt x="14781" y="17750"/>
                  <a:pt x="14781" y="17750"/>
                  <a:pt x="14781" y="17750"/>
                </a:cubicBezTo>
                <a:close/>
                <a:moveTo>
                  <a:pt x="14781" y="17625"/>
                </a:moveTo>
                <a:cubicBezTo>
                  <a:pt x="14781" y="17625"/>
                  <a:pt x="14781" y="17625"/>
                  <a:pt x="14781" y="17625"/>
                </a:cubicBezTo>
                <a:cubicBezTo>
                  <a:pt x="14781" y="17625"/>
                  <a:pt x="14781" y="17594"/>
                  <a:pt x="14781" y="17594"/>
                </a:cubicBezTo>
                <a:cubicBezTo>
                  <a:pt x="14781" y="17594"/>
                  <a:pt x="14781" y="17625"/>
                  <a:pt x="14781" y="17625"/>
                </a:cubicBezTo>
                <a:close/>
                <a:moveTo>
                  <a:pt x="13562" y="18281"/>
                </a:moveTo>
                <a:cubicBezTo>
                  <a:pt x="13656" y="18250"/>
                  <a:pt x="13750" y="18250"/>
                  <a:pt x="13843" y="18250"/>
                </a:cubicBezTo>
                <a:cubicBezTo>
                  <a:pt x="13843" y="18250"/>
                  <a:pt x="13843" y="18219"/>
                  <a:pt x="13843" y="18219"/>
                </a:cubicBezTo>
                <a:cubicBezTo>
                  <a:pt x="13812" y="18219"/>
                  <a:pt x="13781" y="18187"/>
                  <a:pt x="13750" y="18187"/>
                </a:cubicBezTo>
                <a:cubicBezTo>
                  <a:pt x="13781" y="18125"/>
                  <a:pt x="13812" y="18094"/>
                  <a:pt x="13843" y="18094"/>
                </a:cubicBezTo>
                <a:cubicBezTo>
                  <a:pt x="13843" y="18094"/>
                  <a:pt x="13843" y="18094"/>
                  <a:pt x="13843" y="18125"/>
                </a:cubicBezTo>
                <a:cubicBezTo>
                  <a:pt x="13937" y="18125"/>
                  <a:pt x="14000" y="18156"/>
                  <a:pt x="14031" y="18219"/>
                </a:cubicBezTo>
                <a:cubicBezTo>
                  <a:pt x="14062" y="18250"/>
                  <a:pt x="14062" y="18250"/>
                  <a:pt x="14062" y="18281"/>
                </a:cubicBezTo>
                <a:cubicBezTo>
                  <a:pt x="14062" y="18281"/>
                  <a:pt x="14031" y="18281"/>
                  <a:pt x="14000" y="18281"/>
                </a:cubicBezTo>
                <a:lnTo>
                  <a:pt x="14000" y="18281"/>
                </a:lnTo>
                <a:cubicBezTo>
                  <a:pt x="13968" y="18219"/>
                  <a:pt x="13875" y="18187"/>
                  <a:pt x="13843" y="18125"/>
                </a:cubicBezTo>
                <a:cubicBezTo>
                  <a:pt x="13843" y="18094"/>
                  <a:pt x="13843" y="18094"/>
                  <a:pt x="13843" y="18094"/>
                </a:cubicBezTo>
                <a:cubicBezTo>
                  <a:pt x="13843" y="18094"/>
                  <a:pt x="13843" y="18094"/>
                  <a:pt x="13875" y="18094"/>
                </a:cubicBezTo>
                <a:cubicBezTo>
                  <a:pt x="13968" y="18094"/>
                  <a:pt x="14062" y="18062"/>
                  <a:pt x="14125" y="18187"/>
                </a:cubicBezTo>
                <a:cubicBezTo>
                  <a:pt x="14125" y="18219"/>
                  <a:pt x="14156" y="18219"/>
                  <a:pt x="14156" y="18250"/>
                </a:cubicBezTo>
                <a:cubicBezTo>
                  <a:pt x="14156" y="18250"/>
                  <a:pt x="14125" y="18250"/>
                  <a:pt x="14093" y="18219"/>
                </a:cubicBezTo>
                <a:cubicBezTo>
                  <a:pt x="14125" y="18281"/>
                  <a:pt x="14156" y="18312"/>
                  <a:pt x="14218" y="18344"/>
                </a:cubicBezTo>
                <a:lnTo>
                  <a:pt x="14218" y="18344"/>
                </a:lnTo>
                <a:cubicBezTo>
                  <a:pt x="14187" y="18281"/>
                  <a:pt x="14156" y="18281"/>
                  <a:pt x="14156" y="18250"/>
                </a:cubicBezTo>
                <a:cubicBezTo>
                  <a:pt x="14218" y="18250"/>
                  <a:pt x="14218" y="18312"/>
                  <a:pt x="14281" y="18312"/>
                </a:cubicBezTo>
                <a:cubicBezTo>
                  <a:pt x="14187" y="18187"/>
                  <a:pt x="14125" y="18031"/>
                  <a:pt x="14312" y="17937"/>
                </a:cubicBezTo>
                <a:cubicBezTo>
                  <a:pt x="14312" y="17937"/>
                  <a:pt x="14312" y="17937"/>
                  <a:pt x="14312" y="17937"/>
                </a:cubicBezTo>
                <a:cubicBezTo>
                  <a:pt x="14437" y="17875"/>
                  <a:pt x="14593" y="17844"/>
                  <a:pt x="14718" y="17906"/>
                </a:cubicBezTo>
                <a:cubicBezTo>
                  <a:pt x="14781" y="17906"/>
                  <a:pt x="14812" y="17937"/>
                  <a:pt x="14812" y="17969"/>
                </a:cubicBezTo>
                <a:cubicBezTo>
                  <a:pt x="14843" y="18062"/>
                  <a:pt x="14812" y="18094"/>
                  <a:pt x="14750" y="18094"/>
                </a:cubicBezTo>
                <a:cubicBezTo>
                  <a:pt x="14687" y="18125"/>
                  <a:pt x="14593" y="18125"/>
                  <a:pt x="14531" y="18187"/>
                </a:cubicBezTo>
                <a:cubicBezTo>
                  <a:pt x="14500" y="18187"/>
                  <a:pt x="14468" y="18219"/>
                  <a:pt x="14468" y="18219"/>
                </a:cubicBezTo>
                <a:cubicBezTo>
                  <a:pt x="14593" y="18250"/>
                  <a:pt x="14687" y="18219"/>
                  <a:pt x="14781" y="18187"/>
                </a:cubicBezTo>
                <a:cubicBezTo>
                  <a:pt x="14812" y="18156"/>
                  <a:pt x="14875" y="18125"/>
                  <a:pt x="14906" y="18094"/>
                </a:cubicBezTo>
                <a:cubicBezTo>
                  <a:pt x="14875" y="18156"/>
                  <a:pt x="14968" y="18156"/>
                  <a:pt x="15000" y="18187"/>
                </a:cubicBezTo>
                <a:cubicBezTo>
                  <a:pt x="14937" y="18219"/>
                  <a:pt x="14906" y="18156"/>
                  <a:pt x="14843" y="18187"/>
                </a:cubicBezTo>
                <a:cubicBezTo>
                  <a:pt x="14843" y="18219"/>
                  <a:pt x="14875" y="18219"/>
                  <a:pt x="14875" y="18219"/>
                </a:cubicBezTo>
                <a:cubicBezTo>
                  <a:pt x="14968" y="18250"/>
                  <a:pt x="15062" y="18312"/>
                  <a:pt x="15156" y="18344"/>
                </a:cubicBezTo>
                <a:cubicBezTo>
                  <a:pt x="15187" y="18344"/>
                  <a:pt x="15218" y="18344"/>
                  <a:pt x="15187" y="18375"/>
                </a:cubicBezTo>
                <a:cubicBezTo>
                  <a:pt x="15187" y="18406"/>
                  <a:pt x="15156" y="18375"/>
                  <a:pt x="15156" y="18375"/>
                </a:cubicBezTo>
                <a:cubicBezTo>
                  <a:pt x="15093" y="18344"/>
                  <a:pt x="15000" y="18312"/>
                  <a:pt x="14937" y="18312"/>
                </a:cubicBezTo>
                <a:cubicBezTo>
                  <a:pt x="14906" y="18312"/>
                  <a:pt x="14875" y="18312"/>
                  <a:pt x="14875" y="18281"/>
                </a:cubicBezTo>
                <a:lnTo>
                  <a:pt x="14875" y="18281"/>
                </a:lnTo>
                <a:cubicBezTo>
                  <a:pt x="14875" y="18312"/>
                  <a:pt x="14937" y="18219"/>
                  <a:pt x="14937" y="18312"/>
                </a:cubicBezTo>
                <a:cubicBezTo>
                  <a:pt x="14968" y="18344"/>
                  <a:pt x="15031" y="18344"/>
                  <a:pt x="15062" y="18406"/>
                </a:cubicBezTo>
                <a:cubicBezTo>
                  <a:pt x="14968" y="18406"/>
                  <a:pt x="14937" y="18344"/>
                  <a:pt x="14875" y="18344"/>
                </a:cubicBezTo>
                <a:cubicBezTo>
                  <a:pt x="14875" y="18312"/>
                  <a:pt x="14875" y="18312"/>
                  <a:pt x="14843" y="18312"/>
                </a:cubicBezTo>
                <a:cubicBezTo>
                  <a:pt x="14843" y="18312"/>
                  <a:pt x="14812" y="18312"/>
                  <a:pt x="14812" y="18312"/>
                </a:cubicBezTo>
                <a:cubicBezTo>
                  <a:pt x="14812" y="18312"/>
                  <a:pt x="14843" y="18281"/>
                  <a:pt x="14812" y="18281"/>
                </a:cubicBezTo>
                <a:cubicBezTo>
                  <a:pt x="14781" y="18281"/>
                  <a:pt x="14750" y="18281"/>
                  <a:pt x="14781" y="18312"/>
                </a:cubicBezTo>
                <a:cubicBezTo>
                  <a:pt x="14750" y="18312"/>
                  <a:pt x="14750" y="18312"/>
                  <a:pt x="14750" y="18312"/>
                </a:cubicBezTo>
                <a:cubicBezTo>
                  <a:pt x="14750" y="18312"/>
                  <a:pt x="14750" y="18312"/>
                  <a:pt x="14750" y="18312"/>
                </a:cubicBezTo>
                <a:cubicBezTo>
                  <a:pt x="14750" y="18312"/>
                  <a:pt x="14750" y="18312"/>
                  <a:pt x="14718" y="18312"/>
                </a:cubicBezTo>
                <a:cubicBezTo>
                  <a:pt x="14718" y="18312"/>
                  <a:pt x="14687" y="18312"/>
                  <a:pt x="14656" y="18344"/>
                </a:cubicBezTo>
                <a:cubicBezTo>
                  <a:pt x="14656" y="18312"/>
                  <a:pt x="14625" y="18344"/>
                  <a:pt x="14625" y="18344"/>
                </a:cubicBezTo>
                <a:cubicBezTo>
                  <a:pt x="14625" y="18344"/>
                  <a:pt x="14593" y="18344"/>
                  <a:pt x="14562" y="18344"/>
                </a:cubicBezTo>
                <a:cubicBezTo>
                  <a:pt x="14562" y="18344"/>
                  <a:pt x="14562" y="18344"/>
                  <a:pt x="14562" y="18344"/>
                </a:cubicBezTo>
                <a:cubicBezTo>
                  <a:pt x="14562" y="18344"/>
                  <a:pt x="14562" y="18344"/>
                  <a:pt x="14562" y="18344"/>
                </a:cubicBezTo>
                <a:cubicBezTo>
                  <a:pt x="14500" y="18312"/>
                  <a:pt x="14437" y="18344"/>
                  <a:pt x="14406" y="18312"/>
                </a:cubicBezTo>
                <a:cubicBezTo>
                  <a:pt x="14375" y="18250"/>
                  <a:pt x="14343" y="18187"/>
                  <a:pt x="14343" y="18125"/>
                </a:cubicBezTo>
                <a:cubicBezTo>
                  <a:pt x="14375" y="18125"/>
                  <a:pt x="14406" y="18062"/>
                  <a:pt x="14437" y="18062"/>
                </a:cubicBezTo>
                <a:cubicBezTo>
                  <a:pt x="14531" y="18094"/>
                  <a:pt x="14593" y="18031"/>
                  <a:pt x="14656" y="18031"/>
                </a:cubicBezTo>
                <a:cubicBezTo>
                  <a:pt x="14687" y="18031"/>
                  <a:pt x="14718" y="18031"/>
                  <a:pt x="14718" y="18000"/>
                </a:cubicBezTo>
                <a:cubicBezTo>
                  <a:pt x="14718" y="17969"/>
                  <a:pt x="14718" y="17969"/>
                  <a:pt x="14718" y="17969"/>
                </a:cubicBezTo>
                <a:cubicBezTo>
                  <a:pt x="14625" y="17937"/>
                  <a:pt x="14562" y="17906"/>
                  <a:pt x="14468" y="17937"/>
                </a:cubicBezTo>
                <a:cubicBezTo>
                  <a:pt x="14375" y="17937"/>
                  <a:pt x="14343" y="18031"/>
                  <a:pt x="14281" y="18094"/>
                </a:cubicBezTo>
                <a:cubicBezTo>
                  <a:pt x="14250" y="18062"/>
                  <a:pt x="14218" y="18062"/>
                  <a:pt x="14218" y="18125"/>
                </a:cubicBezTo>
                <a:cubicBezTo>
                  <a:pt x="14250" y="18156"/>
                  <a:pt x="14250" y="18219"/>
                  <a:pt x="14312" y="18250"/>
                </a:cubicBezTo>
                <a:cubicBezTo>
                  <a:pt x="14312" y="18250"/>
                  <a:pt x="14312" y="18281"/>
                  <a:pt x="14312" y="18281"/>
                </a:cubicBezTo>
                <a:cubicBezTo>
                  <a:pt x="14343" y="18312"/>
                  <a:pt x="14312" y="18375"/>
                  <a:pt x="14375" y="18375"/>
                </a:cubicBezTo>
                <a:cubicBezTo>
                  <a:pt x="14406" y="18375"/>
                  <a:pt x="14406" y="18406"/>
                  <a:pt x="14406" y="18406"/>
                </a:cubicBezTo>
                <a:cubicBezTo>
                  <a:pt x="14406" y="18406"/>
                  <a:pt x="14406" y="18406"/>
                  <a:pt x="14406" y="18406"/>
                </a:cubicBezTo>
                <a:cubicBezTo>
                  <a:pt x="14406" y="18437"/>
                  <a:pt x="14437" y="18437"/>
                  <a:pt x="14437" y="18437"/>
                </a:cubicBezTo>
                <a:cubicBezTo>
                  <a:pt x="14437" y="18469"/>
                  <a:pt x="14406" y="18437"/>
                  <a:pt x="14406" y="18406"/>
                </a:cubicBezTo>
                <a:lnTo>
                  <a:pt x="14406" y="18406"/>
                </a:lnTo>
                <a:cubicBezTo>
                  <a:pt x="14406" y="18406"/>
                  <a:pt x="14406" y="18406"/>
                  <a:pt x="14406" y="18406"/>
                </a:cubicBezTo>
                <a:cubicBezTo>
                  <a:pt x="14375" y="18406"/>
                  <a:pt x="14343" y="18437"/>
                  <a:pt x="14312" y="18437"/>
                </a:cubicBezTo>
                <a:cubicBezTo>
                  <a:pt x="14312" y="18469"/>
                  <a:pt x="14343" y="18469"/>
                  <a:pt x="14375" y="18469"/>
                </a:cubicBezTo>
                <a:cubicBezTo>
                  <a:pt x="14406" y="18437"/>
                  <a:pt x="14437" y="18500"/>
                  <a:pt x="14437" y="18531"/>
                </a:cubicBezTo>
                <a:cubicBezTo>
                  <a:pt x="14468" y="18531"/>
                  <a:pt x="14468" y="18531"/>
                  <a:pt x="14437" y="18562"/>
                </a:cubicBezTo>
                <a:cubicBezTo>
                  <a:pt x="14375" y="18594"/>
                  <a:pt x="14437" y="18594"/>
                  <a:pt x="14468" y="18594"/>
                </a:cubicBezTo>
                <a:cubicBezTo>
                  <a:pt x="14500" y="18594"/>
                  <a:pt x="14500" y="18594"/>
                  <a:pt x="14531" y="18625"/>
                </a:cubicBezTo>
                <a:cubicBezTo>
                  <a:pt x="14312" y="18656"/>
                  <a:pt x="14125" y="18687"/>
                  <a:pt x="13906" y="18781"/>
                </a:cubicBezTo>
                <a:cubicBezTo>
                  <a:pt x="14093" y="18750"/>
                  <a:pt x="14281" y="18687"/>
                  <a:pt x="14468" y="18656"/>
                </a:cubicBezTo>
                <a:cubicBezTo>
                  <a:pt x="14562" y="18656"/>
                  <a:pt x="14625" y="18625"/>
                  <a:pt x="14718" y="18656"/>
                </a:cubicBezTo>
                <a:cubicBezTo>
                  <a:pt x="14718" y="18687"/>
                  <a:pt x="14718" y="18687"/>
                  <a:pt x="14687" y="18687"/>
                </a:cubicBezTo>
                <a:cubicBezTo>
                  <a:pt x="14500" y="18687"/>
                  <a:pt x="14343" y="18719"/>
                  <a:pt x="14156" y="18812"/>
                </a:cubicBezTo>
                <a:cubicBezTo>
                  <a:pt x="14156" y="18812"/>
                  <a:pt x="14156" y="18812"/>
                  <a:pt x="14156" y="18812"/>
                </a:cubicBezTo>
                <a:cubicBezTo>
                  <a:pt x="14031" y="18844"/>
                  <a:pt x="13937" y="18875"/>
                  <a:pt x="13812" y="18906"/>
                </a:cubicBezTo>
                <a:cubicBezTo>
                  <a:pt x="13656" y="18937"/>
                  <a:pt x="13500" y="18969"/>
                  <a:pt x="13375" y="19000"/>
                </a:cubicBezTo>
                <a:cubicBezTo>
                  <a:pt x="13312" y="19000"/>
                  <a:pt x="13281" y="19000"/>
                  <a:pt x="13312" y="18937"/>
                </a:cubicBezTo>
                <a:cubicBezTo>
                  <a:pt x="13312" y="18844"/>
                  <a:pt x="13343" y="18844"/>
                  <a:pt x="13406" y="18844"/>
                </a:cubicBezTo>
                <a:cubicBezTo>
                  <a:pt x="13468" y="18812"/>
                  <a:pt x="13531" y="18812"/>
                  <a:pt x="13593" y="18781"/>
                </a:cubicBezTo>
                <a:cubicBezTo>
                  <a:pt x="13593" y="18781"/>
                  <a:pt x="13625" y="18781"/>
                  <a:pt x="13625" y="18781"/>
                </a:cubicBezTo>
                <a:cubicBezTo>
                  <a:pt x="13625" y="18781"/>
                  <a:pt x="13625" y="18781"/>
                  <a:pt x="13625" y="18781"/>
                </a:cubicBezTo>
                <a:cubicBezTo>
                  <a:pt x="13625" y="18781"/>
                  <a:pt x="13656" y="18781"/>
                  <a:pt x="13656" y="18781"/>
                </a:cubicBezTo>
                <a:cubicBezTo>
                  <a:pt x="13656" y="18750"/>
                  <a:pt x="13656" y="18750"/>
                  <a:pt x="13656" y="18750"/>
                </a:cubicBezTo>
                <a:cubicBezTo>
                  <a:pt x="13687" y="18750"/>
                  <a:pt x="13750" y="18750"/>
                  <a:pt x="13781" y="18719"/>
                </a:cubicBezTo>
                <a:cubicBezTo>
                  <a:pt x="13781" y="18719"/>
                  <a:pt x="13781" y="18719"/>
                  <a:pt x="13781" y="18719"/>
                </a:cubicBezTo>
                <a:cubicBezTo>
                  <a:pt x="13812" y="18719"/>
                  <a:pt x="13812" y="18719"/>
                  <a:pt x="13812" y="18719"/>
                </a:cubicBezTo>
                <a:cubicBezTo>
                  <a:pt x="13812" y="18719"/>
                  <a:pt x="13843" y="18719"/>
                  <a:pt x="13843" y="18719"/>
                </a:cubicBezTo>
                <a:cubicBezTo>
                  <a:pt x="14000" y="18687"/>
                  <a:pt x="14156" y="18656"/>
                  <a:pt x="14312" y="18594"/>
                </a:cubicBezTo>
                <a:cubicBezTo>
                  <a:pt x="14343" y="18594"/>
                  <a:pt x="14375" y="18625"/>
                  <a:pt x="14375" y="18562"/>
                </a:cubicBezTo>
                <a:cubicBezTo>
                  <a:pt x="14375" y="18562"/>
                  <a:pt x="14343" y="18562"/>
                  <a:pt x="14312" y="18562"/>
                </a:cubicBezTo>
                <a:cubicBezTo>
                  <a:pt x="14125" y="18594"/>
                  <a:pt x="13968" y="18656"/>
                  <a:pt x="13781" y="18719"/>
                </a:cubicBezTo>
                <a:cubicBezTo>
                  <a:pt x="13750" y="18687"/>
                  <a:pt x="13687" y="18719"/>
                  <a:pt x="13656" y="18750"/>
                </a:cubicBezTo>
                <a:cubicBezTo>
                  <a:pt x="13625" y="18750"/>
                  <a:pt x="13593" y="18750"/>
                  <a:pt x="13593" y="18750"/>
                </a:cubicBezTo>
                <a:cubicBezTo>
                  <a:pt x="13593" y="18750"/>
                  <a:pt x="13562" y="18750"/>
                  <a:pt x="13562" y="18750"/>
                </a:cubicBezTo>
                <a:cubicBezTo>
                  <a:pt x="13562" y="18750"/>
                  <a:pt x="13562" y="18781"/>
                  <a:pt x="13531" y="18781"/>
                </a:cubicBezTo>
                <a:cubicBezTo>
                  <a:pt x="13531" y="18781"/>
                  <a:pt x="13531" y="18781"/>
                  <a:pt x="13531" y="18781"/>
                </a:cubicBezTo>
                <a:cubicBezTo>
                  <a:pt x="13468" y="18781"/>
                  <a:pt x="13437" y="18812"/>
                  <a:pt x="13375" y="18812"/>
                </a:cubicBezTo>
                <a:cubicBezTo>
                  <a:pt x="13343" y="18812"/>
                  <a:pt x="13312" y="18781"/>
                  <a:pt x="13312" y="18750"/>
                </a:cubicBezTo>
                <a:cubicBezTo>
                  <a:pt x="13406" y="18750"/>
                  <a:pt x="13500" y="18719"/>
                  <a:pt x="13593" y="18687"/>
                </a:cubicBezTo>
                <a:cubicBezTo>
                  <a:pt x="13593" y="18687"/>
                  <a:pt x="13625" y="18687"/>
                  <a:pt x="13656" y="18656"/>
                </a:cubicBezTo>
                <a:cubicBezTo>
                  <a:pt x="13656" y="18656"/>
                  <a:pt x="13687" y="18656"/>
                  <a:pt x="13687" y="18656"/>
                </a:cubicBezTo>
                <a:cubicBezTo>
                  <a:pt x="13687" y="18656"/>
                  <a:pt x="13687" y="18656"/>
                  <a:pt x="13687" y="18656"/>
                </a:cubicBezTo>
                <a:cubicBezTo>
                  <a:pt x="13656" y="18625"/>
                  <a:pt x="13656" y="18656"/>
                  <a:pt x="13656" y="18656"/>
                </a:cubicBezTo>
                <a:cubicBezTo>
                  <a:pt x="13625" y="18656"/>
                  <a:pt x="13593" y="18656"/>
                  <a:pt x="13562" y="18656"/>
                </a:cubicBezTo>
                <a:cubicBezTo>
                  <a:pt x="13468" y="18687"/>
                  <a:pt x="13406" y="18719"/>
                  <a:pt x="13312" y="18687"/>
                </a:cubicBezTo>
                <a:cubicBezTo>
                  <a:pt x="13312" y="18656"/>
                  <a:pt x="13343" y="18625"/>
                  <a:pt x="13375" y="18625"/>
                </a:cubicBezTo>
                <a:cubicBezTo>
                  <a:pt x="13562" y="18594"/>
                  <a:pt x="13750" y="18531"/>
                  <a:pt x="13937" y="18469"/>
                </a:cubicBezTo>
                <a:cubicBezTo>
                  <a:pt x="14031" y="18469"/>
                  <a:pt x="14093" y="18469"/>
                  <a:pt x="14156" y="18469"/>
                </a:cubicBezTo>
                <a:cubicBezTo>
                  <a:pt x="14187" y="18469"/>
                  <a:pt x="14218" y="18469"/>
                  <a:pt x="14218" y="18437"/>
                </a:cubicBezTo>
                <a:cubicBezTo>
                  <a:pt x="14218" y="18406"/>
                  <a:pt x="14187" y="18437"/>
                  <a:pt x="14156" y="18406"/>
                </a:cubicBezTo>
                <a:cubicBezTo>
                  <a:pt x="14031" y="18406"/>
                  <a:pt x="13906" y="18469"/>
                  <a:pt x="13781" y="18500"/>
                </a:cubicBezTo>
                <a:cubicBezTo>
                  <a:pt x="13656" y="18531"/>
                  <a:pt x="13500" y="18562"/>
                  <a:pt x="13343" y="18594"/>
                </a:cubicBezTo>
                <a:cubicBezTo>
                  <a:pt x="13343" y="18594"/>
                  <a:pt x="13343" y="18594"/>
                  <a:pt x="13312" y="18594"/>
                </a:cubicBezTo>
                <a:cubicBezTo>
                  <a:pt x="13343" y="18531"/>
                  <a:pt x="13250" y="18531"/>
                  <a:pt x="13250" y="18469"/>
                </a:cubicBezTo>
                <a:cubicBezTo>
                  <a:pt x="13500" y="18437"/>
                  <a:pt x="13718" y="18312"/>
                  <a:pt x="13968" y="18312"/>
                </a:cubicBezTo>
                <a:cubicBezTo>
                  <a:pt x="13937" y="18281"/>
                  <a:pt x="13906" y="18281"/>
                  <a:pt x="13875" y="18281"/>
                </a:cubicBezTo>
                <a:cubicBezTo>
                  <a:pt x="13781" y="18281"/>
                  <a:pt x="13687" y="18344"/>
                  <a:pt x="13562" y="18312"/>
                </a:cubicBezTo>
                <a:cubicBezTo>
                  <a:pt x="13562" y="18312"/>
                  <a:pt x="13562" y="18312"/>
                  <a:pt x="13562" y="18281"/>
                </a:cubicBezTo>
                <a:close/>
                <a:moveTo>
                  <a:pt x="14343" y="18125"/>
                </a:moveTo>
                <a:cubicBezTo>
                  <a:pt x="14312" y="18156"/>
                  <a:pt x="14312" y="18125"/>
                  <a:pt x="14312" y="18125"/>
                </a:cubicBezTo>
                <a:cubicBezTo>
                  <a:pt x="14312" y="18125"/>
                  <a:pt x="14343" y="18125"/>
                  <a:pt x="14343" y="18125"/>
                </a:cubicBezTo>
                <a:close/>
                <a:moveTo>
                  <a:pt x="14500" y="18469"/>
                </a:moveTo>
                <a:cubicBezTo>
                  <a:pt x="14500" y="18500"/>
                  <a:pt x="14531" y="18500"/>
                  <a:pt x="14562" y="18531"/>
                </a:cubicBezTo>
                <a:cubicBezTo>
                  <a:pt x="14500" y="18531"/>
                  <a:pt x="14500" y="18500"/>
                  <a:pt x="14468" y="18469"/>
                </a:cubicBezTo>
                <a:cubicBezTo>
                  <a:pt x="14468" y="18469"/>
                  <a:pt x="14500" y="18469"/>
                  <a:pt x="14500" y="18469"/>
                </a:cubicBezTo>
                <a:close/>
                <a:moveTo>
                  <a:pt x="14906" y="18750"/>
                </a:moveTo>
                <a:cubicBezTo>
                  <a:pt x="14937" y="18750"/>
                  <a:pt x="14937" y="18750"/>
                  <a:pt x="14968" y="18750"/>
                </a:cubicBezTo>
                <a:cubicBezTo>
                  <a:pt x="14968" y="18750"/>
                  <a:pt x="14968" y="18750"/>
                  <a:pt x="14968" y="18750"/>
                </a:cubicBezTo>
                <a:cubicBezTo>
                  <a:pt x="15000" y="18750"/>
                  <a:pt x="15031" y="18750"/>
                  <a:pt x="15062" y="18781"/>
                </a:cubicBezTo>
                <a:cubicBezTo>
                  <a:pt x="14968" y="18812"/>
                  <a:pt x="14875" y="18812"/>
                  <a:pt x="14812" y="18844"/>
                </a:cubicBezTo>
                <a:cubicBezTo>
                  <a:pt x="14687" y="18844"/>
                  <a:pt x="14562" y="18875"/>
                  <a:pt x="14437" y="18937"/>
                </a:cubicBezTo>
                <a:cubicBezTo>
                  <a:pt x="14437" y="18937"/>
                  <a:pt x="14406" y="18937"/>
                  <a:pt x="14375" y="18937"/>
                </a:cubicBezTo>
                <a:cubicBezTo>
                  <a:pt x="14375" y="18937"/>
                  <a:pt x="14375" y="18937"/>
                  <a:pt x="14375" y="18937"/>
                </a:cubicBezTo>
                <a:cubicBezTo>
                  <a:pt x="14375" y="18937"/>
                  <a:pt x="14375" y="18937"/>
                  <a:pt x="14375" y="18937"/>
                </a:cubicBezTo>
                <a:cubicBezTo>
                  <a:pt x="14312" y="18937"/>
                  <a:pt x="14281" y="18969"/>
                  <a:pt x="14250" y="19000"/>
                </a:cubicBezTo>
                <a:cubicBezTo>
                  <a:pt x="14156" y="19000"/>
                  <a:pt x="14062" y="19000"/>
                  <a:pt x="13968" y="19062"/>
                </a:cubicBezTo>
                <a:cubicBezTo>
                  <a:pt x="13781" y="19094"/>
                  <a:pt x="13593" y="19156"/>
                  <a:pt x="13406" y="19156"/>
                </a:cubicBezTo>
                <a:cubicBezTo>
                  <a:pt x="13406" y="19062"/>
                  <a:pt x="13500" y="19125"/>
                  <a:pt x="13531" y="19094"/>
                </a:cubicBezTo>
                <a:cubicBezTo>
                  <a:pt x="13531" y="19062"/>
                  <a:pt x="13500" y="19094"/>
                  <a:pt x="13468" y="19062"/>
                </a:cubicBezTo>
                <a:cubicBezTo>
                  <a:pt x="13406" y="19062"/>
                  <a:pt x="13343" y="19094"/>
                  <a:pt x="13281" y="19062"/>
                </a:cubicBezTo>
                <a:cubicBezTo>
                  <a:pt x="13281" y="19031"/>
                  <a:pt x="13312" y="19031"/>
                  <a:pt x="13343" y="19031"/>
                </a:cubicBezTo>
                <a:cubicBezTo>
                  <a:pt x="13500" y="19031"/>
                  <a:pt x="13687" y="18969"/>
                  <a:pt x="13843" y="18937"/>
                </a:cubicBezTo>
                <a:cubicBezTo>
                  <a:pt x="13843" y="18937"/>
                  <a:pt x="13843" y="18937"/>
                  <a:pt x="13843" y="18937"/>
                </a:cubicBezTo>
                <a:cubicBezTo>
                  <a:pt x="13968" y="18906"/>
                  <a:pt x="14093" y="18875"/>
                  <a:pt x="14187" y="18812"/>
                </a:cubicBezTo>
                <a:cubicBezTo>
                  <a:pt x="14343" y="18781"/>
                  <a:pt x="14468" y="18719"/>
                  <a:pt x="14625" y="18719"/>
                </a:cubicBezTo>
                <a:cubicBezTo>
                  <a:pt x="14718" y="18719"/>
                  <a:pt x="14781" y="18687"/>
                  <a:pt x="14875" y="18687"/>
                </a:cubicBezTo>
                <a:cubicBezTo>
                  <a:pt x="14906" y="18719"/>
                  <a:pt x="14875" y="18750"/>
                  <a:pt x="14906" y="18750"/>
                </a:cubicBezTo>
                <a:close/>
                <a:moveTo>
                  <a:pt x="14500" y="19031"/>
                </a:moveTo>
                <a:cubicBezTo>
                  <a:pt x="14625" y="19000"/>
                  <a:pt x="14750" y="18969"/>
                  <a:pt x="14875" y="18937"/>
                </a:cubicBezTo>
                <a:cubicBezTo>
                  <a:pt x="15000" y="18906"/>
                  <a:pt x="15125" y="18875"/>
                  <a:pt x="15250" y="18875"/>
                </a:cubicBezTo>
                <a:cubicBezTo>
                  <a:pt x="15281" y="18875"/>
                  <a:pt x="15281" y="18875"/>
                  <a:pt x="15312" y="18844"/>
                </a:cubicBezTo>
                <a:cubicBezTo>
                  <a:pt x="15312" y="18906"/>
                  <a:pt x="15375" y="18875"/>
                  <a:pt x="15343" y="18906"/>
                </a:cubicBezTo>
                <a:cubicBezTo>
                  <a:pt x="15343" y="18969"/>
                  <a:pt x="15281" y="18937"/>
                  <a:pt x="15250" y="18937"/>
                </a:cubicBezTo>
                <a:cubicBezTo>
                  <a:pt x="15000" y="18969"/>
                  <a:pt x="14750" y="19031"/>
                  <a:pt x="14500" y="19125"/>
                </a:cubicBezTo>
                <a:cubicBezTo>
                  <a:pt x="14437" y="19125"/>
                  <a:pt x="14375" y="19125"/>
                  <a:pt x="14343" y="19156"/>
                </a:cubicBezTo>
                <a:cubicBezTo>
                  <a:pt x="14250" y="19156"/>
                  <a:pt x="14187" y="19219"/>
                  <a:pt x="14093" y="19219"/>
                </a:cubicBezTo>
                <a:cubicBezTo>
                  <a:pt x="14000" y="19281"/>
                  <a:pt x="13875" y="19281"/>
                  <a:pt x="13781" y="19312"/>
                </a:cubicBezTo>
                <a:cubicBezTo>
                  <a:pt x="13625" y="19344"/>
                  <a:pt x="13468" y="19344"/>
                  <a:pt x="13312" y="19375"/>
                </a:cubicBezTo>
                <a:cubicBezTo>
                  <a:pt x="13312" y="19375"/>
                  <a:pt x="13250" y="19375"/>
                  <a:pt x="13250" y="19375"/>
                </a:cubicBezTo>
                <a:cubicBezTo>
                  <a:pt x="13281" y="19312"/>
                  <a:pt x="13187" y="19219"/>
                  <a:pt x="13312" y="19219"/>
                </a:cubicBezTo>
                <a:cubicBezTo>
                  <a:pt x="13468" y="19219"/>
                  <a:pt x="13625" y="19156"/>
                  <a:pt x="13781" y="19125"/>
                </a:cubicBezTo>
                <a:cubicBezTo>
                  <a:pt x="13843" y="19125"/>
                  <a:pt x="13906" y="19094"/>
                  <a:pt x="13968" y="19094"/>
                </a:cubicBezTo>
                <a:cubicBezTo>
                  <a:pt x="13968" y="19094"/>
                  <a:pt x="13968" y="19094"/>
                  <a:pt x="13968" y="19094"/>
                </a:cubicBezTo>
                <a:cubicBezTo>
                  <a:pt x="14125" y="19062"/>
                  <a:pt x="14250" y="19000"/>
                  <a:pt x="14406" y="18969"/>
                </a:cubicBezTo>
                <a:cubicBezTo>
                  <a:pt x="14406" y="18969"/>
                  <a:pt x="14406" y="18969"/>
                  <a:pt x="14437" y="18969"/>
                </a:cubicBezTo>
                <a:cubicBezTo>
                  <a:pt x="14437" y="18969"/>
                  <a:pt x="14437" y="18969"/>
                  <a:pt x="14437" y="18969"/>
                </a:cubicBezTo>
                <a:cubicBezTo>
                  <a:pt x="14656" y="18906"/>
                  <a:pt x="14843" y="18844"/>
                  <a:pt x="15062" y="18844"/>
                </a:cubicBezTo>
                <a:cubicBezTo>
                  <a:pt x="15125" y="18844"/>
                  <a:pt x="15187" y="18812"/>
                  <a:pt x="15250" y="18844"/>
                </a:cubicBezTo>
                <a:cubicBezTo>
                  <a:pt x="15281" y="18844"/>
                  <a:pt x="15281" y="18844"/>
                  <a:pt x="15281" y="18844"/>
                </a:cubicBezTo>
                <a:cubicBezTo>
                  <a:pt x="15281" y="18844"/>
                  <a:pt x="15281" y="18844"/>
                  <a:pt x="15250" y="18844"/>
                </a:cubicBezTo>
                <a:cubicBezTo>
                  <a:pt x="15250" y="18844"/>
                  <a:pt x="15218" y="18844"/>
                  <a:pt x="15218" y="18875"/>
                </a:cubicBezTo>
                <a:cubicBezTo>
                  <a:pt x="15000" y="18875"/>
                  <a:pt x="14750" y="18906"/>
                  <a:pt x="14531" y="19000"/>
                </a:cubicBezTo>
                <a:cubicBezTo>
                  <a:pt x="14468" y="19000"/>
                  <a:pt x="14375" y="19031"/>
                  <a:pt x="14312" y="19094"/>
                </a:cubicBezTo>
                <a:cubicBezTo>
                  <a:pt x="14375" y="19062"/>
                  <a:pt x="14437" y="19062"/>
                  <a:pt x="14500" y="19031"/>
                </a:cubicBezTo>
                <a:close/>
                <a:moveTo>
                  <a:pt x="13281" y="19125"/>
                </a:moveTo>
                <a:cubicBezTo>
                  <a:pt x="13312" y="19125"/>
                  <a:pt x="13375" y="19094"/>
                  <a:pt x="13375" y="19156"/>
                </a:cubicBezTo>
                <a:cubicBezTo>
                  <a:pt x="13343" y="19187"/>
                  <a:pt x="13312" y="19187"/>
                  <a:pt x="13281" y="19187"/>
                </a:cubicBezTo>
                <a:cubicBezTo>
                  <a:pt x="13250" y="19187"/>
                  <a:pt x="13281" y="19156"/>
                  <a:pt x="13281" y="19125"/>
                </a:cubicBezTo>
                <a:close/>
                <a:moveTo>
                  <a:pt x="13187" y="18406"/>
                </a:moveTo>
                <a:cubicBezTo>
                  <a:pt x="13281" y="18344"/>
                  <a:pt x="13375" y="18344"/>
                  <a:pt x="13500" y="18312"/>
                </a:cubicBezTo>
                <a:cubicBezTo>
                  <a:pt x="13500" y="18312"/>
                  <a:pt x="13531" y="18312"/>
                  <a:pt x="13562" y="18312"/>
                </a:cubicBezTo>
                <a:cubicBezTo>
                  <a:pt x="13562" y="18312"/>
                  <a:pt x="13562" y="18312"/>
                  <a:pt x="13562" y="18344"/>
                </a:cubicBezTo>
                <a:cubicBezTo>
                  <a:pt x="13562" y="18344"/>
                  <a:pt x="13562" y="18344"/>
                  <a:pt x="13562" y="18344"/>
                </a:cubicBezTo>
                <a:cubicBezTo>
                  <a:pt x="13562" y="18344"/>
                  <a:pt x="13562" y="18344"/>
                  <a:pt x="13562" y="18312"/>
                </a:cubicBezTo>
                <a:cubicBezTo>
                  <a:pt x="13562" y="18344"/>
                  <a:pt x="13562" y="18344"/>
                  <a:pt x="13562" y="18344"/>
                </a:cubicBezTo>
                <a:cubicBezTo>
                  <a:pt x="13562" y="18344"/>
                  <a:pt x="13562" y="18344"/>
                  <a:pt x="13562" y="18344"/>
                </a:cubicBezTo>
                <a:cubicBezTo>
                  <a:pt x="13562" y="18312"/>
                  <a:pt x="13562" y="18312"/>
                  <a:pt x="13562" y="18312"/>
                </a:cubicBezTo>
                <a:cubicBezTo>
                  <a:pt x="13437" y="18406"/>
                  <a:pt x="13312" y="18437"/>
                  <a:pt x="13187" y="18406"/>
                </a:cubicBezTo>
                <a:close/>
                <a:moveTo>
                  <a:pt x="12187" y="19750"/>
                </a:moveTo>
                <a:cubicBezTo>
                  <a:pt x="12187" y="19750"/>
                  <a:pt x="12156" y="19750"/>
                  <a:pt x="12156" y="19750"/>
                </a:cubicBezTo>
                <a:cubicBezTo>
                  <a:pt x="12156" y="19750"/>
                  <a:pt x="12187" y="19750"/>
                  <a:pt x="12187" y="19750"/>
                </a:cubicBezTo>
                <a:close/>
                <a:moveTo>
                  <a:pt x="9968" y="19750"/>
                </a:moveTo>
                <a:cubicBezTo>
                  <a:pt x="9937" y="19750"/>
                  <a:pt x="9906" y="19750"/>
                  <a:pt x="9843" y="19750"/>
                </a:cubicBezTo>
                <a:cubicBezTo>
                  <a:pt x="9781" y="19750"/>
                  <a:pt x="9750" y="19750"/>
                  <a:pt x="9687" y="19719"/>
                </a:cubicBezTo>
                <a:cubicBezTo>
                  <a:pt x="9687" y="19719"/>
                  <a:pt x="9656" y="19687"/>
                  <a:pt x="9656" y="19687"/>
                </a:cubicBezTo>
                <a:cubicBezTo>
                  <a:pt x="9593" y="19687"/>
                  <a:pt x="9593" y="19656"/>
                  <a:pt x="9562" y="19594"/>
                </a:cubicBezTo>
                <a:cubicBezTo>
                  <a:pt x="9718" y="19625"/>
                  <a:pt x="9843" y="19719"/>
                  <a:pt x="9968" y="19750"/>
                </a:cubicBezTo>
                <a:close/>
                <a:moveTo>
                  <a:pt x="9718" y="19750"/>
                </a:moveTo>
                <a:cubicBezTo>
                  <a:pt x="9718" y="19781"/>
                  <a:pt x="9687" y="19781"/>
                  <a:pt x="9687" y="19781"/>
                </a:cubicBezTo>
                <a:cubicBezTo>
                  <a:pt x="9625" y="19781"/>
                  <a:pt x="9593" y="19781"/>
                  <a:pt x="9593" y="19687"/>
                </a:cubicBezTo>
                <a:cubicBezTo>
                  <a:pt x="9625" y="19719"/>
                  <a:pt x="9656" y="19719"/>
                  <a:pt x="9687" y="19719"/>
                </a:cubicBezTo>
                <a:cubicBezTo>
                  <a:pt x="9687" y="19719"/>
                  <a:pt x="9718" y="19750"/>
                  <a:pt x="9718" y="19750"/>
                </a:cubicBezTo>
                <a:close/>
                <a:moveTo>
                  <a:pt x="9500" y="19594"/>
                </a:moveTo>
                <a:cubicBezTo>
                  <a:pt x="9562" y="19656"/>
                  <a:pt x="9562" y="19719"/>
                  <a:pt x="9531" y="19781"/>
                </a:cubicBezTo>
                <a:cubicBezTo>
                  <a:pt x="9531" y="19750"/>
                  <a:pt x="9531" y="19719"/>
                  <a:pt x="9500" y="19719"/>
                </a:cubicBezTo>
                <a:cubicBezTo>
                  <a:pt x="9468" y="19750"/>
                  <a:pt x="9500" y="19781"/>
                  <a:pt x="9500" y="19812"/>
                </a:cubicBezTo>
                <a:cubicBezTo>
                  <a:pt x="9468" y="19812"/>
                  <a:pt x="9468" y="19750"/>
                  <a:pt x="9437" y="19750"/>
                </a:cubicBezTo>
                <a:cubicBezTo>
                  <a:pt x="9406" y="19781"/>
                  <a:pt x="9437" y="19812"/>
                  <a:pt x="9406" y="19844"/>
                </a:cubicBezTo>
                <a:cubicBezTo>
                  <a:pt x="9437" y="19750"/>
                  <a:pt x="9343" y="19781"/>
                  <a:pt x="9343" y="19750"/>
                </a:cubicBezTo>
                <a:cubicBezTo>
                  <a:pt x="9375" y="19719"/>
                  <a:pt x="9406" y="19719"/>
                  <a:pt x="9437" y="19719"/>
                </a:cubicBezTo>
                <a:cubicBezTo>
                  <a:pt x="9500" y="19687"/>
                  <a:pt x="9500" y="19625"/>
                  <a:pt x="9500" y="19594"/>
                </a:cubicBezTo>
                <a:close/>
                <a:moveTo>
                  <a:pt x="9437" y="20312"/>
                </a:moveTo>
                <a:cubicBezTo>
                  <a:pt x="9437" y="20312"/>
                  <a:pt x="9437" y="20312"/>
                  <a:pt x="9437" y="20312"/>
                </a:cubicBezTo>
                <a:cubicBezTo>
                  <a:pt x="9406" y="20312"/>
                  <a:pt x="9406" y="20281"/>
                  <a:pt x="9406" y="20281"/>
                </a:cubicBezTo>
                <a:cubicBezTo>
                  <a:pt x="9343" y="20281"/>
                  <a:pt x="9437" y="20344"/>
                  <a:pt x="9375" y="20344"/>
                </a:cubicBezTo>
                <a:cubicBezTo>
                  <a:pt x="9343" y="20375"/>
                  <a:pt x="9375" y="20312"/>
                  <a:pt x="9343" y="20312"/>
                </a:cubicBezTo>
                <a:cubicBezTo>
                  <a:pt x="9343" y="20375"/>
                  <a:pt x="9250" y="20437"/>
                  <a:pt x="9218" y="20406"/>
                </a:cubicBezTo>
                <a:cubicBezTo>
                  <a:pt x="9187" y="20406"/>
                  <a:pt x="9187" y="20375"/>
                  <a:pt x="9156" y="20344"/>
                </a:cubicBezTo>
                <a:cubicBezTo>
                  <a:pt x="9156" y="20312"/>
                  <a:pt x="9187" y="20281"/>
                  <a:pt x="9125" y="20281"/>
                </a:cubicBezTo>
                <a:cubicBezTo>
                  <a:pt x="9156" y="20344"/>
                  <a:pt x="9156" y="20375"/>
                  <a:pt x="9156" y="20406"/>
                </a:cubicBezTo>
                <a:cubicBezTo>
                  <a:pt x="9187" y="20437"/>
                  <a:pt x="9187" y="20437"/>
                  <a:pt x="9156" y="20437"/>
                </a:cubicBezTo>
                <a:cubicBezTo>
                  <a:pt x="9156" y="20469"/>
                  <a:pt x="9125" y="20437"/>
                  <a:pt x="9125" y="20437"/>
                </a:cubicBezTo>
                <a:cubicBezTo>
                  <a:pt x="9125" y="20406"/>
                  <a:pt x="9093" y="20375"/>
                  <a:pt x="9062" y="20312"/>
                </a:cubicBezTo>
                <a:cubicBezTo>
                  <a:pt x="9062" y="20344"/>
                  <a:pt x="9062" y="20375"/>
                  <a:pt x="9062" y="20406"/>
                </a:cubicBezTo>
                <a:cubicBezTo>
                  <a:pt x="9093" y="20406"/>
                  <a:pt x="9093" y="20437"/>
                  <a:pt x="9031" y="20437"/>
                </a:cubicBezTo>
                <a:cubicBezTo>
                  <a:pt x="9031" y="20437"/>
                  <a:pt x="9031" y="20437"/>
                  <a:pt x="9031" y="20437"/>
                </a:cubicBezTo>
                <a:cubicBezTo>
                  <a:pt x="9031" y="20437"/>
                  <a:pt x="9031" y="20437"/>
                  <a:pt x="9031" y="20437"/>
                </a:cubicBezTo>
                <a:cubicBezTo>
                  <a:pt x="9031" y="20406"/>
                  <a:pt x="9031" y="20344"/>
                  <a:pt x="9000" y="20312"/>
                </a:cubicBezTo>
                <a:cubicBezTo>
                  <a:pt x="9000" y="20281"/>
                  <a:pt x="8968" y="20312"/>
                  <a:pt x="8968" y="20312"/>
                </a:cubicBezTo>
                <a:cubicBezTo>
                  <a:pt x="8968" y="20344"/>
                  <a:pt x="8968" y="20344"/>
                  <a:pt x="8968" y="20344"/>
                </a:cubicBezTo>
                <a:cubicBezTo>
                  <a:pt x="8968" y="20219"/>
                  <a:pt x="8843" y="20156"/>
                  <a:pt x="8843" y="20062"/>
                </a:cubicBezTo>
                <a:cubicBezTo>
                  <a:pt x="8812" y="20000"/>
                  <a:pt x="8812" y="19937"/>
                  <a:pt x="8750" y="19906"/>
                </a:cubicBezTo>
                <a:cubicBezTo>
                  <a:pt x="8718" y="19875"/>
                  <a:pt x="8687" y="19844"/>
                  <a:pt x="8656" y="19812"/>
                </a:cubicBezTo>
                <a:cubicBezTo>
                  <a:pt x="8656" y="19812"/>
                  <a:pt x="8625" y="19781"/>
                  <a:pt x="8625" y="19750"/>
                </a:cubicBezTo>
                <a:cubicBezTo>
                  <a:pt x="8625" y="19750"/>
                  <a:pt x="8656" y="19750"/>
                  <a:pt x="8656" y="19750"/>
                </a:cubicBezTo>
                <a:cubicBezTo>
                  <a:pt x="8687" y="19750"/>
                  <a:pt x="8750" y="19812"/>
                  <a:pt x="8781" y="19812"/>
                </a:cubicBezTo>
                <a:cubicBezTo>
                  <a:pt x="8906" y="19812"/>
                  <a:pt x="9000" y="19781"/>
                  <a:pt x="9062" y="19719"/>
                </a:cubicBezTo>
                <a:cubicBezTo>
                  <a:pt x="9156" y="19625"/>
                  <a:pt x="9281" y="19594"/>
                  <a:pt x="9375" y="19594"/>
                </a:cubicBezTo>
                <a:cubicBezTo>
                  <a:pt x="9437" y="19562"/>
                  <a:pt x="9437" y="19594"/>
                  <a:pt x="9437" y="19625"/>
                </a:cubicBezTo>
                <a:cubicBezTo>
                  <a:pt x="9437" y="19656"/>
                  <a:pt x="9437" y="19656"/>
                  <a:pt x="9406" y="19656"/>
                </a:cubicBezTo>
                <a:cubicBezTo>
                  <a:pt x="9343" y="19594"/>
                  <a:pt x="9281" y="19656"/>
                  <a:pt x="9218" y="19656"/>
                </a:cubicBezTo>
                <a:cubicBezTo>
                  <a:pt x="9187" y="19656"/>
                  <a:pt x="9218" y="19687"/>
                  <a:pt x="9218" y="19719"/>
                </a:cubicBezTo>
                <a:cubicBezTo>
                  <a:pt x="9218" y="19750"/>
                  <a:pt x="9156" y="19687"/>
                  <a:pt x="9156" y="19750"/>
                </a:cubicBezTo>
                <a:cubicBezTo>
                  <a:pt x="9187" y="19750"/>
                  <a:pt x="9218" y="19781"/>
                  <a:pt x="9218" y="19812"/>
                </a:cubicBezTo>
                <a:cubicBezTo>
                  <a:pt x="9218" y="19875"/>
                  <a:pt x="9250" y="19906"/>
                  <a:pt x="9312" y="19937"/>
                </a:cubicBezTo>
                <a:cubicBezTo>
                  <a:pt x="9343" y="20000"/>
                  <a:pt x="9343" y="20062"/>
                  <a:pt x="9375" y="20094"/>
                </a:cubicBezTo>
                <a:cubicBezTo>
                  <a:pt x="9406" y="20156"/>
                  <a:pt x="9437" y="20219"/>
                  <a:pt x="9437" y="20281"/>
                </a:cubicBezTo>
                <a:cubicBezTo>
                  <a:pt x="9437" y="20281"/>
                  <a:pt x="9437" y="20312"/>
                  <a:pt x="9437" y="20312"/>
                </a:cubicBezTo>
                <a:close/>
                <a:moveTo>
                  <a:pt x="13937" y="20437"/>
                </a:moveTo>
                <a:cubicBezTo>
                  <a:pt x="13875" y="20437"/>
                  <a:pt x="13843" y="20437"/>
                  <a:pt x="13812" y="20469"/>
                </a:cubicBezTo>
                <a:cubicBezTo>
                  <a:pt x="13812" y="20469"/>
                  <a:pt x="13812" y="20469"/>
                  <a:pt x="13781" y="20437"/>
                </a:cubicBezTo>
                <a:cubicBezTo>
                  <a:pt x="13781" y="20437"/>
                  <a:pt x="13781" y="20406"/>
                  <a:pt x="13812" y="20406"/>
                </a:cubicBezTo>
                <a:cubicBezTo>
                  <a:pt x="13843" y="20375"/>
                  <a:pt x="13875" y="20375"/>
                  <a:pt x="13937" y="20437"/>
                </a:cubicBezTo>
                <a:close/>
                <a:moveTo>
                  <a:pt x="13812" y="20219"/>
                </a:moveTo>
                <a:cubicBezTo>
                  <a:pt x="13812" y="20156"/>
                  <a:pt x="13812" y="20094"/>
                  <a:pt x="13875" y="20062"/>
                </a:cubicBezTo>
                <a:cubicBezTo>
                  <a:pt x="13843" y="20094"/>
                  <a:pt x="13843" y="20156"/>
                  <a:pt x="13812" y="20219"/>
                </a:cubicBezTo>
                <a:close/>
                <a:moveTo>
                  <a:pt x="13875" y="19812"/>
                </a:moveTo>
                <a:cubicBezTo>
                  <a:pt x="13906" y="19812"/>
                  <a:pt x="13906" y="19781"/>
                  <a:pt x="13906" y="19781"/>
                </a:cubicBezTo>
                <a:cubicBezTo>
                  <a:pt x="13906" y="19781"/>
                  <a:pt x="13906" y="19812"/>
                  <a:pt x="13875" y="19812"/>
                </a:cubicBezTo>
                <a:cubicBezTo>
                  <a:pt x="13906" y="19812"/>
                  <a:pt x="13906" y="19812"/>
                  <a:pt x="13906" y="19812"/>
                </a:cubicBezTo>
                <a:cubicBezTo>
                  <a:pt x="13875" y="19937"/>
                  <a:pt x="13812" y="20031"/>
                  <a:pt x="13781" y="20125"/>
                </a:cubicBezTo>
                <a:cubicBezTo>
                  <a:pt x="13750" y="20187"/>
                  <a:pt x="13750" y="20250"/>
                  <a:pt x="13718" y="20344"/>
                </a:cubicBezTo>
                <a:cubicBezTo>
                  <a:pt x="13687" y="20406"/>
                  <a:pt x="13656" y="20437"/>
                  <a:pt x="13593" y="20437"/>
                </a:cubicBezTo>
                <a:cubicBezTo>
                  <a:pt x="13437" y="20437"/>
                  <a:pt x="13281" y="20437"/>
                  <a:pt x="13125" y="20437"/>
                </a:cubicBezTo>
                <a:cubicBezTo>
                  <a:pt x="12656" y="20437"/>
                  <a:pt x="12218" y="20437"/>
                  <a:pt x="11750" y="20437"/>
                </a:cubicBezTo>
                <a:cubicBezTo>
                  <a:pt x="11437" y="20437"/>
                  <a:pt x="11125" y="20437"/>
                  <a:pt x="10812" y="20437"/>
                </a:cubicBezTo>
                <a:cubicBezTo>
                  <a:pt x="10656" y="20437"/>
                  <a:pt x="10500" y="20437"/>
                  <a:pt x="10343" y="20437"/>
                </a:cubicBezTo>
                <a:cubicBezTo>
                  <a:pt x="10125" y="20437"/>
                  <a:pt x="9937" y="20437"/>
                  <a:pt x="9718" y="20469"/>
                </a:cubicBezTo>
                <a:cubicBezTo>
                  <a:pt x="9562" y="20469"/>
                  <a:pt x="9531" y="20437"/>
                  <a:pt x="9500" y="20281"/>
                </a:cubicBezTo>
                <a:cubicBezTo>
                  <a:pt x="9468" y="20250"/>
                  <a:pt x="9468" y="20187"/>
                  <a:pt x="9437" y="20156"/>
                </a:cubicBezTo>
                <a:cubicBezTo>
                  <a:pt x="9406" y="20062"/>
                  <a:pt x="9375" y="19937"/>
                  <a:pt x="9281" y="19875"/>
                </a:cubicBezTo>
                <a:cubicBezTo>
                  <a:pt x="9250" y="19844"/>
                  <a:pt x="9250" y="19781"/>
                  <a:pt x="9312" y="19750"/>
                </a:cubicBezTo>
                <a:cubicBezTo>
                  <a:pt x="9312" y="19844"/>
                  <a:pt x="9375" y="19875"/>
                  <a:pt x="9437" y="19875"/>
                </a:cubicBezTo>
                <a:cubicBezTo>
                  <a:pt x="9812" y="19781"/>
                  <a:pt x="10156" y="19812"/>
                  <a:pt x="10531" y="19812"/>
                </a:cubicBezTo>
                <a:cubicBezTo>
                  <a:pt x="10968" y="19781"/>
                  <a:pt x="11437" y="19781"/>
                  <a:pt x="11875" y="19781"/>
                </a:cubicBezTo>
                <a:cubicBezTo>
                  <a:pt x="12406" y="19781"/>
                  <a:pt x="12937" y="19781"/>
                  <a:pt x="13437" y="19781"/>
                </a:cubicBezTo>
                <a:cubicBezTo>
                  <a:pt x="13531" y="19781"/>
                  <a:pt x="13625" y="19781"/>
                  <a:pt x="13718" y="19812"/>
                </a:cubicBezTo>
                <a:cubicBezTo>
                  <a:pt x="13781" y="19844"/>
                  <a:pt x="13812" y="19844"/>
                  <a:pt x="13875" y="19812"/>
                </a:cubicBezTo>
                <a:close/>
                <a:moveTo>
                  <a:pt x="13562" y="19656"/>
                </a:moveTo>
                <a:cubicBezTo>
                  <a:pt x="13562" y="19625"/>
                  <a:pt x="13531" y="19656"/>
                  <a:pt x="13531" y="19625"/>
                </a:cubicBezTo>
                <a:cubicBezTo>
                  <a:pt x="13500" y="19625"/>
                  <a:pt x="13468" y="19625"/>
                  <a:pt x="13468" y="19562"/>
                </a:cubicBezTo>
                <a:cubicBezTo>
                  <a:pt x="13500" y="19562"/>
                  <a:pt x="13562" y="19562"/>
                  <a:pt x="13625" y="19562"/>
                </a:cubicBezTo>
                <a:cubicBezTo>
                  <a:pt x="13625" y="19562"/>
                  <a:pt x="13625" y="19531"/>
                  <a:pt x="13625" y="19562"/>
                </a:cubicBezTo>
                <a:cubicBezTo>
                  <a:pt x="13656" y="19562"/>
                  <a:pt x="13625" y="19562"/>
                  <a:pt x="13625" y="19562"/>
                </a:cubicBezTo>
                <a:cubicBezTo>
                  <a:pt x="13625" y="19594"/>
                  <a:pt x="13625" y="19625"/>
                  <a:pt x="13593" y="19656"/>
                </a:cubicBezTo>
                <a:cubicBezTo>
                  <a:pt x="13593" y="19656"/>
                  <a:pt x="13593" y="19687"/>
                  <a:pt x="13593" y="19687"/>
                </a:cubicBezTo>
                <a:cubicBezTo>
                  <a:pt x="13562" y="19687"/>
                  <a:pt x="13562" y="19656"/>
                  <a:pt x="13562" y="19656"/>
                </a:cubicBezTo>
                <a:close/>
                <a:moveTo>
                  <a:pt x="15343" y="19094"/>
                </a:moveTo>
                <a:cubicBezTo>
                  <a:pt x="15218" y="19125"/>
                  <a:pt x="15093" y="19156"/>
                  <a:pt x="14968" y="19156"/>
                </a:cubicBezTo>
                <a:cubicBezTo>
                  <a:pt x="14781" y="19219"/>
                  <a:pt x="14593" y="19281"/>
                  <a:pt x="14437" y="19344"/>
                </a:cubicBezTo>
                <a:cubicBezTo>
                  <a:pt x="14218" y="19375"/>
                  <a:pt x="14031" y="19437"/>
                  <a:pt x="13812" y="19500"/>
                </a:cubicBezTo>
                <a:cubicBezTo>
                  <a:pt x="13687" y="19531"/>
                  <a:pt x="13562" y="19531"/>
                  <a:pt x="13437" y="19531"/>
                </a:cubicBezTo>
                <a:cubicBezTo>
                  <a:pt x="13406" y="19562"/>
                  <a:pt x="13375" y="19531"/>
                  <a:pt x="13375" y="19531"/>
                </a:cubicBezTo>
                <a:cubicBezTo>
                  <a:pt x="13375" y="19500"/>
                  <a:pt x="13375" y="19500"/>
                  <a:pt x="13406" y="19500"/>
                </a:cubicBezTo>
                <a:cubicBezTo>
                  <a:pt x="13500" y="19469"/>
                  <a:pt x="13625" y="19437"/>
                  <a:pt x="13750" y="19437"/>
                </a:cubicBezTo>
                <a:cubicBezTo>
                  <a:pt x="13750" y="19437"/>
                  <a:pt x="13781" y="19437"/>
                  <a:pt x="13812" y="19406"/>
                </a:cubicBezTo>
                <a:cubicBezTo>
                  <a:pt x="13656" y="19406"/>
                  <a:pt x="13500" y="19469"/>
                  <a:pt x="13343" y="19469"/>
                </a:cubicBezTo>
                <a:cubicBezTo>
                  <a:pt x="13343" y="19469"/>
                  <a:pt x="13343" y="19469"/>
                  <a:pt x="13343" y="19500"/>
                </a:cubicBezTo>
                <a:cubicBezTo>
                  <a:pt x="13312" y="19469"/>
                  <a:pt x="13281" y="19469"/>
                  <a:pt x="13250" y="19437"/>
                </a:cubicBezTo>
                <a:cubicBezTo>
                  <a:pt x="13250" y="19406"/>
                  <a:pt x="13281" y="19406"/>
                  <a:pt x="13312" y="19406"/>
                </a:cubicBezTo>
                <a:cubicBezTo>
                  <a:pt x="13500" y="19406"/>
                  <a:pt x="13687" y="19344"/>
                  <a:pt x="13843" y="19312"/>
                </a:cubicBezTo>
                <a:cubicBezTo>
                  <a:pt x="13937" y="19312"/>
                  <a:pt x="14031" y="19281"/>
                  <a:pt x="14125" y="19250"/>
                </a:cubicBezTo>
                <a:cubicBezTo>
                  <a:pt x="14125" y="19250"/>
                  <a:pt x="14156" y="19250"/>
                  <a:pt x="14187" y="19250"/>
                </a:cubicBezTo>
                <a:cubicBezTo>
                  <a:pt x="14218" y="19219"/>
                  <a:pt x="14312" y="19219"/>
                  <a:pt x="14343" y="19187"/>
                </a:cubicBezTo>
                <a:cubicBezTo>
                  <a:pt x="14437" y="19187"/>
                  <a:pt x="14468" y="19125"/>
                  <a:pt x="14562" y="19125"/>
                </a:cubicBezTo>
                <a:cubicBezTo>
                  <a:pt x="14812" y="19062"/>
                  <a:pt x="15062" y="19000"/>
                  <a:pt x="15312" y="18969"/>
                </a:cubicBezTo>
                <a:cubicBezTo>
                  <a:pt x="15343" y="18937"/>
                  <a:pt x="15406" y="18969"/>
                  <a:pt x="15468" y="18937"/>
                </a:cubicBezTo>
                <a:cubicBezTo>
                  <a:pt x="15500" y="18937"/>
                  <a:pt x="15500" y="18969"/>
                  <a:pt x="15500" y="19000"/>
                </a:cubicBezTo>
                <a:cubicBezTo>
                  <a:pt x="15500" y="19031"/>
                  <a:pt x="15468" y="19031"/>
                  <a:pt x="15437" y="19031"/>
                </a:cubicBezTo>
                <a:cubicBezTo>
                  <a:pt x="15250" y="19031"/>
                  <a:pt x="15062" y="19094"/>
                  <a:pt x="14906" y="19125"/>
                </a:cubicBezTo>
                <a:cubicBezTo>
                  <a:pt x="14812" y="19156"/>
                  <a:pt x="14687" y="19187"/>
                  <a:pt x="14593" y="19219"/>
                </a:cubicBezTo>
                <a:lnTo>
                  <a:pt x="14593" y="19219"/>
                </a:lnTo>
                <a:cubicBezTo>
                  <a:pt x="14875" y="19094"/>
                  <a:pt x="15187" y="19000"/>
                  <a:pt x="15500" y="19000"/>
                </a:cubicBezTo>
                <a:cubicBezTo>
                  <a:pt x="15531" y="19000"/>
                  <a:pt x="15562" y="19031"/>
                  <a:pt x="15625" y="19062"/>
                </a:cubicBezTo>
                <a:cubicBezTo>
                  <a:pt x="15531" y="19094"/>
                  <a:pt x="15437" y="19094"/>
                  <a:pt x="15343" y="19094"/>
                </a:cubicBezTo>
                <a:close/>
                <a:moveTo>
                  <a:pt x="16187" y="19375"/>
                </a:moveTo>
                <a:cubicBezTo>
                  <a:pt x="16187" y="19375"/>
                  <a:pt x="16218" y="19406"/>
                  <a:pt x="16218" y="19437"/>
                </a:cubicBezTo>
                <a:cubicBezTo>
                  <a:pt x="16218" y="19406"/>
                  <a:pt x="16187" y="19375"/>
                  <a:pt x="16187" y="19375"/>
                </a:cubicBezTo>
                <a:close/>
                <a:moveTo>
                  <a:pt x="16562" y="20187"/>
                </a:moveTo>
                <a:cubicBezTo>
                  <a:pt x="16593" y="20187"/>
                  <a:pt x="16593" y="20219"/>
                  <a:pt x="16593" y="20219"/>
                </a:cubicBezTo>
                <a:cubicBezTo>
                  <a:pt x="16593" y="20219"/>
                  <a:pt x="16593" y="20187"/>
                  <a:pt x="16562" y="20187"/>
                </a:cubicBezTo>
                <a:close/>
                <a:moveTo>
                  <a:pt x="16656" y="19437"/>
                </a:moveTo>
                <a:cubicBezTo>
                  <a:pt x="16656" y="19437"/>
                  <a:pt x="16656" y="19406"/>
                  <a:pt x="16656" y="19406"/>
                </a:cubicBezTo>
                <a:cubicBezTo>
                  <a:pt x="16656" y="19406"/>
                  <a:pt x="16656" y="19406"/>
                  <a:pt x="16656" y="19406"/>
                </a:cubicBezTo>
                <a:lnTo>
                  <a:pt x="16656" y="19437"/>
                </a:lnTo>
                <a:close/>
                <a:moveTo>
                  <a:pt x="16781" y="19594"/>
                </a:moveTo>
                <a:cubicBezTo>
                  <a:pt x="16812" y="19594"/>
                  <a:pt x="16812" y="19562"/>
                  <a:pt x="16812" y="19531"/>
                </a:cubicBezTo>
                <a:cubicBezTo>
                  <a:pt x="16812" y="19531"/>
                  <a:pt x="16812" y="19531"/>
                  <a:pt x="16812" y="19531"/>
                </a:cubicBezTo>
                <a:cubicBezTo>
                  <a:pt x="16812" y="19562"/>
                  <a:pt x="16812" y="19594"/>
                  <a:pt x="16781" y="19594"/>
                </a:cubicBezTo>
                <a:close/>
                <a:moveTo>
                  <a:pt x="16781" y="19437"/>
                </a:moveTo>
                <a:cubicBezTo>
                  <a:pt x="16781" y="19437"/>
                  <a:pt x="16781" y="19437"/>
                  <a:pt x="16781" y="19406"/>
                </a:cubicBezTo>
                <a:cubicBezTo>
                  <a:pt x="16781" y="19406"/>
                  <a:pt x="16781" y="19406"/>
                  <a:pt x="16781" y="19406"/>
                </a:cubicBezTo>
                <a:cubicBezTo>
                  <a:pt x="16781" y="19437"/>
                  <a:pt x="16781" y="19437"/>
                  <a:pt x="16781" y="19437"/>
                </a:cubicBezTo>
                <a:close/>
                <a:moveTo>
                  <a:pt x="16781" y="19406"/>
                </a:moveTo>
                <a:cubicBezTo>
                  <a:pt x="16781" y="19406"/>
                  <a:pt x="16781" y="19406"/>
                  <a:pt x="16781" y="19406"/>
                </a:cubicBezTo>
                <a:cubicBezTo>
                  <a:pt x="16812" y="19406"/>
                  <a:pt x="16812" y="19406"/>
                  <a:pt x="16812" y="19406"/>
                </a:cubicBezTo>
                <a:cubicBezTo>
                  <a:pt x="16812" y="19406"/>
                  <a:pt x="16812" y="19406"/>
                  <a:pt x="16781" y="19406"/>
                </a:cubicBezTo>
                <a:close/>
                <a:moveTo>
                  <a:pt x="16812" y="19531"/>
                </a:moveTo>
                <a:cubicBezTo>
                  <a:pt x="16812" y="19531"/>
                  <a:pt x="16812" y="19531"/>
                  <a:pt x="16812" y="19531"/>
                </a:cubicBezTo>
                <a:cubicBezTo>
                  <a:pt x="16812" y="19531"/>
                  <a:pt x="16812" y="19531"/>
                  <a:pt x="16812" y="19531"/>
                </a:cubicBezTo>
                <a:cubicBezTo>
                  <a:pt x="16812" y="19531"/>
                  <a:pt x="16812" y="19531"/>
                  <a:pt x="16812" y="19531"/>
                </a:cubicBezTo>
                <a:close/>
                <a:moveTo>
                  <a:pt x="17437" y="20344"/>
                </a:moveTo>
                <a:cubicBezTo>
                  <a:pt x="17437" y="20344"/>
                  <a:pt x="17437" y="20344"/>
                  <a:pt x="17406" y="20344"/>
                </a:cubicBezTo>
                <a:cubicBezTo>
                  <a:pt x="17343" y="20312"/>
                  <a:pt x="17250" y="20281"/>
                  <a:pt x="17156" y="20281"/>
                </a:cubicBezTo>
                <a:cubicBezTo>
                  <a:pt x="17156" y="20312"/>
                  <a:pt x="17156" y="20312"/>
                  <a:pt x="17156" y="20312"/>
                </a:cubicBezTo>
                <a:cubicBezTo>
                  <a:pt x="17218" y="20344"/>
                  <a:pt x="17281" y="20344"/>
                  <a:pt x="17343" y="20344"/>
                </a:cubicBezTo>
                <a:cubicBezTo>
                  <a:pt x="17375" y="20375"/>
                  <a:pt x="17406" y="20375"/>
                  <a:pt x="17375" y="20406"/>
                </a:cubicBezTo>
                <a:cubicBezTo>
                  <a:pt x="17375" y="20406"/>
                  <a:pt x="17406" y="20406"/>
                  <a:pt x="17406" y="20437"/>
                </a:cubicBezTo>
                <a:cubicBezTo>
                  <a:pt x="17406" y="20406"/>
                  <a:pt x="17375" y="20406"/>
                  <a:pt x="17375" y="20406"/>
                </a:cubicBezTo>
                <a:cubicBezTo>
                  <a:pt x="17375" y="20406"/>
                  <a:pt x="17375" y="20406"/>
                  <a:pt x="17375" y="20437"/>
                </a:cubicBezTo>
                <a:cubicBezTo>
                  <a:pt x="17312" y="20406"/>
                  <a:pt x="17250" y="20406"/>
                  <a:pt x="17187" y="20406"/>
                </a:cubicBezTo>
                <a:cubicBezTo>
                  <a:pt x="17218" y="20437"/>
                  <a:pt x="17281" y="20437"/>
                  <a:pt x="17312" y="20437"/>
                </a:cubicBezTo>
                <a:cubicBezTo>
                  <a:pt x="17312" y="20500"/>
                  <a:pt x="17375" y="20437"/>
                  <a:pt x="17406" y="20469"/>
                </a:cubicBezTo>
                <a:cubicBezTo>
                  <a:pt x="17343" y="20500"/>
                  <a:pt x="17281" y="20531"/>
                  <a:pt x="17218" y="20500"/>
                </a:cubicBezTo>
                <a:cubicBezTo>
                  <a:pt x="17218" y="20500"/>
                  <a:pt x="17218" y="20500"/>
                  <a:pt x="17218" y="20500"/>
                </a:cubicBezTo>
                <a:cubicBezTo>
                  <a:pt x="17187" y="20500"/>
                  <a:pt x="17156" y="20469"/>
                  <a:pt x="17125" y="20469"/>
                </a:cubicBezTo>
                <a:cubicBezTo>
                  <a:pt x="17125" y="20437"/>
                  <a:pt x="17093" y="20437"/>
                  <a:pt x="17062" y="20437"/>
                </a:cubicBezTo>
                <a:cubicBezTo>
                  <a:pt x="17062" y="20406"/>
                  <a:pt x="17062" y="20375"/>
                  <a:pt x="17093" y="20375"/>
                </a:cubicBezTo>
                <a:cubicBezTo>
                  <a:pt x="17093" y="20375"/>
                  <a:pt x="17093" y="20406"/>
                  <a:pt x="17125" y="20375"/>
                </a:cubicBezTo>
                <a:lnTo>
                  <a:pt x="17125" y="20375"/>
                </a:lnTo>
                <a:cubicBezTo>
                  <a:pt x="17125" y="20344"/>
                  <a:pt x="17093" y="20344"/>
                  <a:pt x="17093" y="20312"/>
                </a:cubicBezTo>
                <a:cubicBezTo>
                  <a:pt x="17125" y="20312"/>
                  <a:pt x="17125" y="20312"/>
                  <a:pt x="17156" y="20312"/>
                </a:cubicBezTo>
                <a:cubicBezTo>
                  <a:pt x="17156" y="20312"/>
                  <a:pt x="17156" y="20312"/>
                  <a:pt x="17156" y="20281"/>
                </a:cubicBezTo>
                <a:cubicBezTo>
                  <a:pt x="17125" y="20281"/>
                  <a:pt x="17093" y="20281"/>
                  <a:pt x="17125" y="20219"/>
                </a:cubicBezTo>
                <a:cubicBezTo>
                  <a:pt x="17218" y="20219"/>
                  <a:pt x="17343" y="20250"/>
                  <a:pt x="17437" y="20250"/>
                </a:cubicBezTo>
                <a:cubicBezTo>
                  <a:pt x="17468" y="20250"/>
                  <a:pt x="17468" y="20250"/>
                  <a:pt x="17500" y="20250"/>
                </a:cubicBezTo>
                <a:cubicBezTo>
                  <a:pt x="17468" y="20281"/>
                  <a:pt x="17468" y="20312"/>
                  <a:pt x="17437" y="20344"/>
                </a:cubicBezTo>
                <a:close/>
                <a:moveTo>
                  <a:pt x="17781" y="20094"/>
                </a:moveTo>
                <a:cubicBezTo>
                  <a:pt x="17781" y="20094"/>
                  <a:pt x="17781" y="20094"/>
                  <a:pt x="17781" y="20094"/>
                </a:cubicBezTo>
                <a:cubicBezTo>
                  <a:pt x="17781" y="20094"/>
                  <a:pt x="17781" y="20094"/>
                  <a:pt x="17781" y="20094"/>
                </a:cubicBezTo>
                <a:cubicBezTo>
                  <a:pt x="17656" y="20062"/>
                  <a:pt x="17562" y="20031"/>
                  <a:pt x="17437" y="20000"/>
                </a:cubicBezTo>
                <a:cubicBezTo>
                  <a:pt x="17500" y="20094"/>
                  <a:pt x="17562" y="20062"/>
                  <a:pt x="17625" y="20094"/>
                </a:cubicBezTo>
                <a:cubicBezTo>
                  <a:pt x="17562" y="20156"/>
                  <a:pt x="17500" y="20094"/>
                  <a:pt x="17406" y="20125"/>
                </a:cubicBezTo>
                <a:cubicBezTo>
                  <a:pt x="17437" y="20156"/>
                  <a:pt x="17500" y="20156"/>
                  <a:pt x="17531" y="20156"/>
                </a:cubicBezTo>
                <a:cubicBezTo>
                  <a:pt x="17562" y="20187"/>
                  <a:pt x="17593" y="20187"/>
                  <a:pt x="17593" y="20219"/>
                </a:cubicBezTo>
                <a:cubicBezTo>
                  <a:pt x="17562" y="20219"/>
                  <a:pt x="17562" y="20219"/>
                  <a:pt x="17531" y="20219"/>
                </a:cubicBezTo>
                <a:cubicBezTo>
                  <a:pt x="17531" y="20219"/>
                  <a:pt x="17531" y="20219"/>
                  <a:pt x="17531" y="20219"/>
                </a:cubicBezTo>
                <a:cubicBezTo>
                  <a:pt x="17500" y="20219"/>
                  <a:pt x="17500" y="20219"/>
                  <a:pt x="17468" y="20219"/>
                </a:cubicBezTo>
                <a:cubicBezTo>
                  <a:pt x="17468" y="20187"/>
                  <a:pt x="17437" y="20187"/>
                  <a:pt x="17406" y="20187"/>
                </a:cubicBezTo>
                <a:cubicBezTo>
                  <a:pt x="17312" y="20187"/>
                  <a:pt x="17218" y="20187"/>
                  <a:pt x="17125" y="20156"/>
                </a:cubicBezTo>
                <a:cubicBezTo>
                  <a:pt x="17125" y="20187"/>
                  <a:pt x="17125" y="20187"/>
                  <a:pt x="17125" y="20219"/>
                </a:cubicBezTo>
                <a:cubicBezTo>
                  <a:pt x="17125" y="20187"/>
                  <a:pt x="17125" y="20187"/>
                  <a:pt x="17125" y="20156"/>
                </a:cubicBezTo>
                <a:cubicBezTo>
                  <a:pt x="17125" y="20156"/>
                  <a:pt x="17125" y="20156"/>
                  <a:pt x="17125" y="20125"/>
                </a:cubicBezTo>
                <a:cubicBezTo>
                  <a:pt x="17156" y="20125"/>
                  <a:pt x="17187" y="20125"/>
                  <a:pt x="17218" y="20094"/>
                </a:cubicBezTo>
                <a:cubicBezTo>
                  <a:pt x="17187" y="20094"/>
                  <a:pt x="17156" y="20062"/>
                  <a:pt x="17156" y="20031"/>
                </a:cubicBezTo>
                <a:cubicBezTo>
                  <a:pt x="17187" y="20000"/>
                  <a:pt x="17187" y="19969"/>
                  <a:pt x="17218" y="19937"/>
                </a:cubicBezTo>
                <a:cubicBezTo>
                  <a:pt x="17218" y="19937"/>
                  <a:pt x="17218" y="19937"/>
                  <a:pt x="17218" y="19906"/>
                </a:cubicBezTo>
                <a:cubicBezTo>
                  <a:pt x="17218" y="19937"/>
                  <a:pt x="17218" y="19937"/>
                  <a:pt x="17218" y="19937"/>
                </a:cubicBezTo>
                <a:cubicBezTo>
                  <a:pt x="17343" y="19969"/>
                  <a:pt x="17468" y="19937"/>
                  <a:pt x="17593" y="19969"/>
                </a:cubicBezTo>
                <a:cubicBezTo>
                  <a:pt x="17718" y="20000"/>
                  <a:pt x="17843" y="20031"/>
                  <a:pt x="17968" y="20094"/>
                </a:cubicBezTo>
                <a:cubicBezTo>
                  <a:pt x="17906" y="20156"/>
                  <a:pt x="17843" y="20094"/>
                  <a:pt x="17781" y="20094"/>
                </a:cubicBezTo>
                <a:cubicBezTo>
                  <a:pt x="17781" y="20094"/>
                  <a:pt x="17781" y="20094"/>
                  <a:pt x="17781" y="20094"/>
                </a:cubicBezTo>
                <a:close/>
                <a:moveTo>
                  <a:pt x="17218" y="19875"/>
                </a:moveTo>
                <a:cubicBezTo>
                  <a:pt x="17281" y="19844"/>
                  <a:pt x="17375" y="19875"/>
                  <a:pt x="17468" y="19906"/>
                </a:cubicBezTo>
                <a:cubicBezTo>
                  <a:pt x="17468" y="19906"/>
                  <a:pt x="17500" y="19906"/>
                  <a:pt x="17500" y="19906"/>
                </a:cubicBezTo>
                <a:cubicBezTo>
                  <a:pt x="17468" y="19937"/>
                  <a:pt x="17437" y="19937"/>
                  <a:pt x="17375" y="19906"/>
                </a:cubicBezTo>
                <a:cubicBezTo>
                  <a:pt x="17312" y="19906"/>
                  <a:pt x="17250" y="19937"/>
                  <a:pt x="17218" y="19875"/>
                </a:cubicBezTo>
                <a:close/>
                <a:moveTo>
                  <a:pt x="17906" y="20219"/>
                </a:moveTo>
                <a:cubicBezTo>
                  <a:pt x="17875" y="20219"/>
                  <a:pt x="17843" y="20219"/>
                  <a:pt x="17812" y="20219"/>
                </a:cubicBezTo>
                <a:cubicBezTo>
                  <a:pt x="17812" y="20187"/>
                  <a:pt x="17781" y="20187"/>
                  <a:pt x="17781" y="20156"/>
                </a:cubicBezTo>
                <a:cubicBezTo>
                  <a:pt x="17781" y="20156"/>
                  <a:pt x="17781" y="20156"/>
                  <a:pt x="17781" y="20156"/>
                </a:cubicBezTo>
                <a:cubicBezTo>
                  <a:pt x="17781" y="20156"/>
                  <a:pt x="17781" y="20125"/>
                  <a:pt x="17781" y="20125"/>
                </a:cubicBezTo>
                <a:cubicBezTo>
                  <a:pt x="17843" y="20125"/>
                  <a:pt x="17906" y="20187"/>
                  <a:pt x="17968" y="20187"/>
                </a:cubicBezTo>
                <a:cubicBezTo>
                  <a:pt x="17968" y="20219"/>
                  <a:pt x="17937" y="20250"/>
                  <a:pt x="17906" y="20219"/>
                </a:cubicBezTo>
                <a:close/>
                <a:moveTo>
                  <a:pt x="17968" y="20094"/>
                </a:moveTo>
                <a:cubicBezTo>
                  <a:pt x="17968" y="20125"/>
                  <a:pt x="17968" y="20125"/>
                  <a:pt x="17968" y="20125"/>
                </a:cubicBezTo>
                <a:cubicBezTo>
                  <a:pt x="17968" y="20125"/>
                  <a:pt x="17968" y="20125"/>
                  <a:pt x="17968" y="20094"/>
                </a:cubicBezTo>
                <a:close/>
                <a:moveTo>
                  <a:pt x="18156" y="19750"/>
                </a:moveTo>
                <a:cubicBezTo>
                  <a:pt x="18062" y="19750"/>
                  <a:pt x="18000" y="19687"/>
                  <a:pt x="17937" y="19625"/>
                </a:cubicBezTo>
                <a:cubicBezTo>
                  <a:pt x="17937" y="19625"/>
                  <a:pt x="17937" y="19625"/>
                  <a:pt x="17937" y="19625"/>
                </a:cubicBezTo>
                <a:cubicBezTo>
                  <a:pt x="17906" y="19656"/>
                  <a:pt x="17875" y="19625"/>
                  <a:pt x="17843" y="19656"/>
                </a:cubicBezTo>
                <a:cubicBezTo>
                  <a:pt x="17812" y="19687"/>
                  <a:pt x="17781" y="19687"/>
                  <a:pt x="17781" y="19750"/>
                </a:cubicBezTo>
                <a:cubicBezTo>
                  <a:pt x="17781" y="19812"/>
                  <a:pt x="17812" y="19844"/>
                  <a:pt x="17875" y="19844"/>
                </a:cubicBezTo>
                <a:cubicBezTo>
                  <a:pt x="17906" y="19875"/>
                  <a:pt x="17937" y="19875"/>
                  <a:pt x="17968" y="19906"/>
                </a:cubicBezTo>
                <a:cubicBezTo>
                  <a:pt x="18000" y="19906"/>
                  <a:pt x="18000" y="19906"/>
                  <a:pt x="18000" y="19937"/>
                </a:cubicBezTo>
                <a:cubicBezTo>
                  <a:pt x="18000" y="19969"/>
                  <a:pt x="17968" y="19937"/>
                  <a:pt x="17968" y="19937"/>
                </a:cubicBezTo>
                <a:cubicBezTo>
                  <a:pt x="17906" y="19937"/>
                  <a:pt x="17843" y="19875"/>
                  <a:pt x="17750" y="19875"/>
                </a:cubicBezTo>
                <a:cubicBezTo>
                  <a:pt x="17750" y="19875"/>
                  <a:pt x="17750" y="19875"/>
                  <a:pt x="17750" y="19875"/>
                </a:cubicBezTo>
                <a:cubicBezTo>
                  <a:pt x="17718" y="19750"/>
                  <a:pt x="17593" y="19781"/>
                  <a:pt x="17531" y="19781"/>
                </a:cubicBezTo>
                <a:cubicBezTo>
                  <a:pt x="17531" y="19781"/>
                  <a:pt x="17500" y="19781"/>
                  <a:pt x="17500" y="19750"/>
                </a:cubicBezTo>
                <a:cubicBezTo>
                  <a:pt x="17500" y="19750"/>
                  <a:pt x="17500" y="19750"/>
                  <a:pt x="17500" y="19750"/>
                </a:cubicBezTo>
                <a:cubicBezTo>
                  <a:pt x="17531" y="19687"/>
                  <a:pt x="17562" y="19625"/>
                  <a:pt x="17656" y="19625"/>
                </a:cubicBezTo>
                <a:cubicBezTo>
                  <a:pt x="17812" y="19562"/>
                  <a:pt x="17812" y="19594"/>
                  <a:pt x="17937" y="19625"/>
                </a:cubicBezTo>
                <a:lnTo>
                  <a:pt x="17937" y="19625"/>
                </a:lnTo>
                <a:cubicBezTo>
                  <a:pt x="17937" y="19625"/>
                  <a:pt x="17937" y="19625"/>
                  <a:pt x="17937" y="19625"/>
                </a:cubicBezTo>
                <a:cubicBezTo>
                  <a:pt x="17937" y="19625"/>
                  <a:pt x="17968" y="19625"/>
                  <a:pt x="18000" y="19625"/>
                </a:cubicBezTo>
                <a:cubicBezTo>
                  <a:pt x="17968" y="19625"/>
                  <a:pt x="17968" y="19594"/>
                  <a:pt x="17937" y="19594"/>
                </a:cubicBezTo>
                <a:cubicBezTo>
                  <a:pt x="17968" y="19562"/>
                  <a:pt x="18000" y="19594"/>
                  <a:pt x="18031" y="19594"/>
                </a:cubicBezTo>
                <a:cubicBezTo>
                  <a:pt x="18031" y="19531"/>
                  <a:pt x="18000" y="19531"/>
                  <a:pt x="17968" y="19531"/>
                </a:cubicBezTo>
                <a:cubicBezTo>
                  <a:pt x="17937" y="19531"/>
                  <a:pt x="17937" y="19531"/>
                  <a:pt x="17906" y="19531"/>
                </a:cubicBezTo>
                <a:cubicBezTo>
                  <a:pt x="17750" y="19500"/>
                  <a:pt x="17593" y="19500"/>
                  <a:pt x="17468" y="19469"/>
                </a:cubicBezTo>
                <a:cubicBezTo>
                  <a:pt x="17437" y="19469"/>
                  <a:pt x="17406" y="19469"/>
                  <a:pt x="17406" y="19469"/>
                </a:cubicBezTo>
                <a:cubicBezTo>
                  <a:pt x="17406" y="19500"/>
                  <a:pt x="17406" y="19531"/>
                  <a:pt x="17437" y="19531"/>
                </a:cubicBezTo>
                <a:cubicBezTo>
                  <a:pt x="17500" y="19531"/>
                  <a:pt x="17500" y="19594"/>
                  <a:pt x="17500" y="19625"/>
                </a:cubicBezTo>
                <a:cubicBezTo>
                  <a:pt x="17500" y="19656"/>
                  <a:pt x="17437" y="19625"/>
                  <a:pt x="17406" y="19656"/>
                </a:cubicBezTo>
                <a:cubicBezTo>
                  <a:pt x="17406" y="19656"/>
                  <a:pt x="17406" y="19656"/>
                  <a:pt x="17406" y="19656"/>
                </a:cubicBezTo>
                <a:cubicBezTo>
                  <a:pt x="17437" y="19656"/>
                  <a:pt x="17468" y="19625"/>
                  <a:pt x="17468" y="19687"/>
                </a:cubicBezTo>
                <a:cubicBezTo>
                  <a:pt x="17468" y="19687"/>
                  <a:pt x="17437" y="19687"/>
                  <a:pt x="17406" y="19687"/>
                </a:cubicBezTo>
                <a:cubicBezTo>
                  <a:pt x="17375" y="19687"/>
                  <a:pt x="17312" y="19687"/>
                  <a:pt x="17312" y="19750"/>
                </a:cubicBezTo>
                <a:cubicBezTo>
                  <a:pt x="17281" y="19781"/>
                  <a:pt x="17250" y="19750"/>
                  <a:pt x="17250" y="19687"/>
                </a:cubicBezTo>
                <a:cubicBezTo>
                  <a:pt x="17281" y="19562"/>
                  <a:pt x="17187" y="19469"/>
                  <a:pt x="17093" y="19406"/>
                </a:cubicBezTo>
                <a:cubicBezTo>
                  <a:pt x="17000" y="19375"/>
                  <a:pt x="16937" y="19312"/>
                  <a:pt x="16843" y="19312"/>
                </a:cubicBezTo>
                <a:cubicBezTo>
                  <a:pt x="16781" y="19312"/>
                  <a:pt x="16718" y="19281"/>
                  <a:pt x="16687" y="19281"/>
                </a:cubicBezTo>
                <a:cubicBezTo>
                  <a:pt x="16562" y="19281"/>
                  <a:pt x="16468" y="19281"/>
                  <a:pt x="16375" y="19312"/>
                </a:cubicBezTo>
                <a:cubicBezTo>
                  <a:pt x="16343" y="19312"/>
                  <a:pt x="16312" y="19344"/>
                  <a:pt x="16312" y="19375"/>
                </a:cubicBezTo>
                <a:cubicBezTo>
                  <a:pt x="16312" y="19406"/>
                  <a:pt x="16281" y="19375"/>
                  <a:pt x="16281" y="19375"/>
                </a:cubicBezTo>
                <a:cubicBezTo>
                  <a:pt x="16218" y="19312"/>
                  <a:pt x="16125" y="19250"/>
                  <a:pt x="16062" y="19219"/>
                </a:cubicBezTo>
                <a:cubicBezTo>
                  <a:pt x="16000" y="19187"/>
                  <a:pt x="15906" y="19156"/>
                  <a:pt x="15843" y="19094"/>
                </a:cubicBezTo>
                <a:cubicBezTo>
                  <a:pt x="15843" y="19094"/>
                  <a:pt x="15843" y="19094"/>
                  <a:pt x="15812" y="19094"/>
                </a:cubicBezTo>
                <a:cubicBezTo>
                  <a:pt x="15750" y="19000"/>
                  <a:pt x="15656" y="19000"/>
                  <a:pt x="15562" y="18937"/>
                </a:cubicBezTo>
                <a:cubicBezTo>
                  <a:pt x="15406" y="18875"/>
                  <a:pt x="15312" y="18781"/>
                  <a:pt x="15187" y="18656"/>
                </a:cubicBezTo>
                <a:cubicBezTo>
                  <a:pt x="15156" y="18625"/>
                  <a:pt x="15125" y="18562"/>
                  <a:pt x="15062" y="18531"/>
                </a:cubicBezTo>
                <a:cubicBezTo>
                  <a:pt x="15062" y="18500"/>
                  <a:pt x="14968" y="18500"/>
                  <a:pt x="14937" y="18531"/>
                </a:cubicBezTo>
                <a:cubicBezTo>
                  <a:pt x="14906" y="18531"/>
                  <a:pt x="14906" y="18531"/>
                  <a:pt x="14906" y="18531"/>
                </a:cubicBezTo>
                <a:cubicBezTo>
                  <a:pt x="14875" y="18531"/>
                  <a:pt x="14875" y="18562"/>
                  <a:pt x="14875" y="18562"/>
                </a:cubicBezTo>
                <a:cubicBezTo>
                  <a:pt x="14875" y="18562"/>
                  <a:pt x="14875" y="18562"/>
                  <a:pt x="14843" y="18562"/>
                </a:cubicBezTo>
                <a:cubicBezTo>
                  <a:pt x="14843" y="18562"/>
                  <a:pt x="14875" y="18594"/>
                  <a:pt x="14875" y="18594"/>
                </a:cubicBezTo>
                <a:cubicBezTo>
                  <a:pt x="14875" y="18594"/>
                  <a:pt x="14843" y="18562"/>
                  <a:pt x="14843" y="18562"/>
                </a:cubicBezTo>
                <a:cubicBezTo>
                  <a:pt x="14843" y="18562"/>
                  <a:pt x="14812" y="18562"/>
                  <a:pt x="14781" y="18562"/>
                </a:cubicBezTo>
                <a:cubicBezTo>
                  <a:pt x="14750" y="18562"/>
                  <a:pt x="14718" y="18562"/>
                  <a:pt x="14687" y="18531"/>
                </a:cubicBezTo>
                <a:cubicBezTo>
                  <a:pt x="14625" y="18531"/>
                  <a:pt x="14562" y="18469"/>
                  <a:pt x="14500" y="18469"/>
                </a:cubicBezTo>
                <a:cubicBezTo>
                  <a:pt x="14500" y="18437"/>
                  <a:pt x="14500" y="18406"/>
                  <a:pt x="14468" y="18406"/>
                </a:cubicBezTo>
                <a:cubicBezTo>
                  <a:pt x="14437" y="18406"/>
                  <a:pt x="14437" y="18406"/>
                  <a:pt x="14437" y="18375"/>
                </a:cubicBezTo>
                <a:cubicBezTo>
                  <a:pt x="14437" y="18375"/>
                  <a:pt x="14468" y="18375"/>
                  <a:pt x="14468" y="18375"/>
                </a:cubicBezTo>
                <a:cubicBezTo>
                  <a:pt x="14531" y="18437"/>
                  <a:pt x="14625" y="18469"/>
                  <a:pt x="14687" y="18500"/>
                </a:cubicBezTo>
                <a:cubicBezTo>
                  <a:pt x="14750" y="18531"/>
                  <a:pt x="14781" y="18531"/>
                  <a:pt x="14812" y="18469"/>
                </a:cubicBezTo>
                <a:cubicBezTo>
                  <a:pt x="14843" y="18469"/>
                  <a:pt x="14843" y="18469"/>
                  <a:pt x="14875" y="18469"/>
                </a:cubicBezTo>
                <a:cubicBezTo>
                  <a:pt x="14906" y="18469"/>
                  <a:pt x="14906" y="18469"/>
                  <a:pt x="14937" y="18437"/>
                </a:cubicBezTo>
                <a:cubicBezTo>
                  <a:pt x="14968" y="18437"/>
                  <a:pt x="15031" y="18406"/>
                  <a:pt x="15062" y="18437"/>
                </a:cubicBezTo>
                <a:cubicBezTo>
                  <a:pt x="15125" y="18437"/>
                  <a:pt x="15093" y="18406"/>
                  <a:pt x="15093" y="18406"/>
                </a:cubicBezTo>
                <a:cubicBezTo>
                  <a:pt x="15125" y="18406"/>
                  <a:pt x="15125" y="18406"/>
                  <a:pt x="15156" y="18406"/>
                </a:cubicBezTo>
                <a:cubicBezTo>
                  <a:pt x="15187" y="18437"/>
                  <a:pt x="15093" y="18437"/>
                  <a:pt x="15125" y="18469"/>
                </a:cubicBezTo>
                <a:cubicBezTo>
                  <a:pt x="15156" y="18469"/>
                  <a:pt x="15187" y="18437"/>
                  <a:pt x="15187" y="18437"/>
                </a:cubicBezTo>
                <a:cubicBezTo>
                  <a:pt x="15250" y="18437"/>
                  <a:pt x="15281" y="18437"/>
                  <a:pt x="15281" y="18469"/>
                </a:cubicBezTo>
                <a:cubicBezTo>
                  <a:pt x="15312" y="18469"/>
                  <a:pt x="15312" y="18469"/>
                  <a:pt x="15343" y="18469"/>
                </a:cubicBezTo>
                <a:cubicBezTo>
                  <a:pt x="15406" y="18469"/>
                  <a:pt x="15437" y="18469"/>
                  <a:pt x="15468" y="18469"/>
                </a:cubicBezTo>
                <a:cubicBezTo>
                  <a:pt x="15500" y="18469"/>
                  <a:pt x="15531" y="18469"/>
                  <a:pt x="15531" y="18469"/>
                </a:cubicBezTo>
                <a:cubicBezTo>
                  <a:pt x="15531" y="18437"/>
                  <a:pt x="15500" y="18437"/>
                  <a:pt x="15500" y="18437"/>
                </a:cubicBezTo>
                <a:cubicBezTo>
                  <a:pt x="15468" y="18406"/>
                  <a:pt x="15468" y="18437"/>
                  <a:pt x="15468" y="18406"/>
                </a:cubicBezTo>
                <a:cubicBezTo>
                  <a:pt x="15468" y="18375"/>
                  <a:pt x="15500" y="18406"/>
                  <a:pt x="15531" y="18375"/>
                </a:cubicBezTo>
                <a:cubicBezTo>
                  <a:pt x="15500" y="18344"/>
                  <a:pt x="15437" y="18375"/>
                  <a:pt x="15406" y="18344"/>
                </a:cubicBezTo>
                <a:cubicBezTo>
                  <a:pt x="15406" y="18375"/>
                  <a:pt x="15437" y="18406"/>
                  <a:pt x="15437" y="18406"/>
                </a:cubicBezTo>
                <a:cubicBezTo>
                  <a:pt x="15375" y="18437"/>
                  <a:pt x="15343" y="18437"/>
                  <a:pt x="15312" y="18406"/>
                </a:cubicBezTo>
                <a:cubicBezTo>
                  <a:pt x="15312" y="18375"/>
                  <a:pt x="15343" y="18375"/>
                  <a:pt x="15343" y="18344"/>
                </a:cubicBezTo>
                <a:cubicBezTo>
                  <a:pt x="15312" y="18344"/>
                  <a:pt x="15312" y="18344"/>
                  <a:pt x="15281" y="18344"/>
                </a:cubicBezTo>
                <a:cubicBezTo>
                  <a:pt x="15250" y="18281"/>
                  <a:pt x="15156" y="18344"/>
                  <a:pt x="15125" y="18250"/>
                </a:cubicBezTo>
                <a:cubicBezTo>
                  <a:pt x="15187" y="18250"/>
                  <a:pt x="15250" y="18281"/>
                  <a:pt x="15312" y="18281"/>
                </a:cubicBezTo>
                <a:cubicBezTo>
                  <a:pt x="15406" y="18312"/>
                  <a:pt x="15468" y="18344"/>
                  <a:pt x="15562" y="18312"/>
                </a:cubicBezTo>
                <a:cubicBezTo>
                  <a:pt x="15562" y="18281"/>
                  <a:pt x="15531" y="18312"/>
                  <a:pt x="15500" y="18281"/>
                </a:cubicBezTo>
                <a:cubicBezTo>
                  <a:pt x="15437" y="18281"/>
                  <a:pt x="15343" y="18250"/>
                  <a:pt x="15281" y="18250"/>
                </a:cubicBezTo>
                <a:cubicBezTo>
                  <a:pt x="15156" y="18219"/>
                  <a:pt x="15062" y="18125"/>
                  <a:pt x="14937" y="18125"/>
                </a:cubicBezTo>
                <a:cubicBezTo>
                  <a:pt x="14937" y="18125"/>
                  <a:pt x="14937" y="18125"/>
                  <a:pt x="14937" y="18094"/>
                </a:cubicBezTo>
                <a:cubicBezTo>
                  <a:pt x="14968" y="18094"/>
                  <a:pt x="15000" y="18094"/>
                  <a:pt x="15062" y="18094"/>
                </a:cubicBezTo>
                <a:cubicBezTo>
                  <a:pt x="15062" y="18094"/>
                  <a:pt x="15062" y="18094"/>
                  <a:pt x="15062" y="18094"/>
                </a:cubicBezTo>
                <a:cubicBezTo>
                  <a:pt x="15156" y="18156"/>
                  <a:pt x="15250" y="18187"/>
                  <a:pt x="15343" y="18219"/>
                </a:cubicBezTo>
                <a:cubicBezTo>
                  <a:pt x="15468" y="18250"/>
                  <a:pt x="15593" y="18281"/>
                  <a:pt x="15718" y="18281"/>
                </a:cubicBezTo>
                <a:cubicBezTo>
                  <a:pt x="15718" y="18437"/>
                  <a:pt x="15687" y="18594"/>
                  <a:pt x="15781" y="18687"/>
                </a:cubicBezTo>
                <a:cubicBezTo>
                  <a:pt x="15781" y="18719"/>
                  <a:pt x="15781" y="18719"/>
                  <a:pt x="15812" y="18719"/>
                </a:cubicBezTo>
                <a:cubicBezTo>
                  <a:pt x="15812" y="18750"/>
                  <a:pt x="15812" y="18750"/>
                  <a:pt x="15812" y="18750"/>
                </a:cubicBezTo>
                <a:cubicBezTo>
                  <a:pt x="15812" y="18750"/>
                  <a:pt x="15812" y="18750"/>
                  <a:pt x="15812" y="18750"/>
                </a:cubicBezTo>
                <a:cubicBezTo>
                  <a:pt x="15812" y="18812"/>
                  <a:pt x="15875" y="18844"/>
                  <a:pt x="15906" y="18844"/>
                </a:cubicBezTo>
                <a:cubicBezTo>
                  <a:pt x="15906" y="18844"/>
                  <a:pt x="15906" y="18844"/>
                  <a:pt x="15906" y="18844"/>
                </a:cubicBezTo>
                <a:cubicBezTo>
                  <a:pt x="15906" y="18875"/>
                  <a:pt x="15906" y="18875"/>
                  <a:pt x="15906" y="18875"/>
                </a:cubicBezTo>
                <a:cubicBezTo>
                  <a:pt x="15906" y="18875"/>
                  <a:pt x="15906" y="18875"/>
                  <a:pt x="15906" y="18875"/>
                </a:cubicBezTo>
                <a:cubicBezTo>
                  <a:pt x="15906" y="18875"/>
                  <a:pt x="15906" y="18844"/>
                  <a:pt x="15906" y="18844"/>
                </a:cubicBezTo>
                <a:cubicBezTo>
                  <a:pt x="15906" y="18844"/>
                  <a:pt x="15906" y="18875"/>
                  <a:pt x="15906" y="18875"/>
                </a:cubicBezTo>
                <a:cubicBezTo>
                  <a:pt x="15906" y="18875"/>
                  <a:pt x="15906" y="18875"/>
                  <a:pt x="15906" y="18875"/>
                </a:cubicBezTo>
                <a:cubicBezTo>
                  <a:pt x="15906" y="18875"/>
                  <a:pt x="15937" y="18844"/>
                  <a:pt x="15937" y="18844"/>
                </a:cubicBezTo>
                <a:cubicBezTo>
                  <a:pt x="15937" y="18875"/>
                  <a:pt x="15937" y="18875"/>
                  <a:pt x="15968" y="18875"/>
                </a:cubicBezTo>
                <a:cubicBezTo>
                  <a:pt x="15968" y="18906"/>
                  <a:pt x="16000" y="18906"/>
                  <a:pt x="16031" y="18906"/>
                </a:cubicBezTo>
                <a:cubicBezTo>
                  <a:pt x="16062" y="18937"/>
                  <a:pt x="16093" y="18937"/>
                  <a:pt x="16156" y="18937"/>
                </a:cubicBezTo>
                <a:cubicBezTo>
                  <a:pt x="16156" y="18937"/>
                  <a:pt x="16156" y="18969"/>
                  <a:pt x="16187" y="18969"/>
                </a:cubicBezTo>
                <a:cubicBezTo>
                  <a:pt x="16187" y="18969"/>
                  <a:pt x="16187" y="18969"/>
                  <a:pt x="16187" y="18969"/>
                </a:cubicBezTo>
                <a:cubicBezTo>
                  <a:pt x="16187" y="18969"/>
                  <a:pt x="16218" y="18969"/>
                  <a:pt x="16250" y="19000"/>
                </a:cubicBezTo>
                <a:cubicBezTo>
                  <a:pt x="16250" y="19000"/>
                  <a:pt x="16250" y="19000"/>
                  <a:pt x="16250" y="19000"/>
                </a:cubicBezTo>
                <a:cubicBezTo>
                  <a:pt x="16250" y="19000"/>
                  <a:pt x="16250" y="19000"/>
                  <a:pt x="16281" y="19000"/>
                </a:cubicBezTo>
                <a:cubicBezTo>
                  <a:pt x="16281" y="19062"/>
                  <a:pt x="16281" y="19094"/>
                  <a:pt x="16250" y="19125"/>
                </a:cubicBezTo>
                <a:cubicBezTo>
                  <a:pt x="16218" y="19125"/>
                  <a:pt x="16187" y="19094"/>
                  <a:pt x="16156" y="19094"/>
                </a:cubicBezTo>
                <a:cubicBezTo>
                  <a:pt x="16093" y="19094"/>
                  <a:pt x="16062" y="19062"/>
                  <a:pt x="16000" y="19031"/>
                </a:cubicBezTo>
                <a:cubicBezTo>
                  <a:pt x="15968" y="19000"/>
                  <a:pt x="15937" y="19000"/>
                  <a:pt x="15937" y="18937"/>
                </a:cubicBezTo>
                <a:cubicBezTo>
                  <a:pt x="15968" y="18937"/>
                  <a:pt x="15968" y="18937"/>
                  <a:pt x="16000" y="18937"/>
                </a:cubicBezTo>
                <a:cubicBezTo>
                  <a:pt x="15968" y="18937"/>
                  <a:pt x="15968" y="18937"/>
                  <a:pt x="15937" y="18937"/>
                </a:cubicBezTo>
                <a:cubicBezTo>
                  <a:pt x="15906" y="18969"/>
                  <a:pt x="15875" y="18969"/>
                  <a:pt x="15843" y="18937"/>
                </a:cubicBezTo>
                <a:cubicBezTo>
                  <a:pt x="15812" y="18937"/>
                  <a:pt x="15812" y="18906"/>
                  <a:pt x="15750" y="18906"/>
                </a:cubicBezTo>
                <a:cubicBezTo>
                  <a:pt x="15718" y="18906"/>
                  <a:pt x="15718" y="18875"/>
                  <a:pt x="15750" y="18844"/>
                </a:cubicBezTo>
                <a:cubicBezTo>
                  <a:pt x="15781" y="18844"/>
                  <a:pt x="15781" y="18844"/>
                  <a:pt x="15812" y="18812"/>
                </a:cubicBezTo>
                <a:lnTo>
                  <a:pt x="15812" y="18812"/>
                </a:lnTo>
                <a:cubicBezTo>
                  <a:pt x="15781" y="18844"/>
                  <a:pt x="15750" y="18750"/>
                  <a:pt x="15718" y="18844"/>
                </a:cubicBezTo>
                <a:cubicBezTo>
                  <a:pt x="15687" y="18844"/>
                  <a:pt x="15656" y="18844"/>
                  <a:pt x="15625" y="18781"/>
                </a:cubicBezTo>
                <a:cubicBezTo>
                  <a:pt x="15625" y="18781"/>
                  <a:pt x="15656" y="18750"/>
                  <a:pt x="15656" y="18750"/>
                </a:cubicBezTo>
                <a:cubicBezTo>
                  <a:pt x="15687" y="18750"/>
                  <a:pt x="15718" y="18781"/>
                  <a:pt x="15750" y="18750"/>
                </a:cubicBezTo>
                <a:cubicBezTo>
                  <a:pt x="15718" y="18750"/>
                  <a:pt x="15687" y="18750"/>
                  <a:pt x="15656" y="18750"/>
                </a:cubicBezTo>
                <a:cubicBezTo>
                  <a:pt x="15625" y="18750"/>
                  <a:pt x="15625" y="18750"/>
                  <a:pt x="15593" y="18750"/>
                </a:cubicBezTo>
                <a:cubicBezTo>
                  <a:pt x="15593" y="18750"/>
                  <a:pt x="15562" y="18750"/>
                  <a:pt x="15562" y="18750"/>
                </a:cubicBezTo>
                <a:cubicBezTo>
                  <a:pt x="15562" y="18750"/>
                  <a:pt x="15562" y="18750"/>
                  <a:pt x="15562" y="18750"/>
                </a:cubicBezTo>
                <a:cubicBezTo>
                  <a:pt x="15593" y="18750"/>
                  <a:pt x="15593" y="18719"/>
                  <a:pt x="15562" y="18719"/>
                </a:cubicBezTo>
                <a:cubicBezTo>
                  <a:pt x="15562" y="18687"/>
                  <a:pt x="15562" y="18687"/>
                  <a:pt x="15562" y="18687"/>
                </a:cubicBezTo>
                <a:cubicBezTo>
                  <a:pt x="15562" y="18687"/>
                  <a:pt x="15562" y="18687"/>
                  <a:pt x="15562" y="18687"/>
                </a:cubicBezTo>
                <a:cubicBezTo>
                  <a:pt x="15562" y="18656"/>
                  <a:pt x="15500" y="18656"/>
                  <a:pt x="15531" y="18594"/>
                </a:cubicBezTo>
                <a:cubicBezTo>
                  <a:pt x="15500" y="18594"/>
                  <a:pt x="15500" y="18594"/>
                  <a:pt x="15500" y="18594"/>
                </a:cubicBezTo>
                <a:cubicBezTo>
                  <a:pt x="15468" y="18594"/>
                  <a:pt x="15437" y="18594"/>
                  <a:pt x="15437" y="18562"/>
                </a:cubicBezTo>
                <a:cubicBezTo>
                  <a:pt x="15437" y="18531"/>
                  <a:pt x="15468" y="18531"/>
                  <a:pt x="15468" y="18531"/>
                </a:cubicBezTo>
                <a:cubicBezTo>
                  <a:pt x="15500" y="18531"/>
                  <a:pt x="15531" y="18531"/>
                  <a:pt x="15531" y="18531"/>
                </a:cubicBezTo>
                <a:cubicBezTo>
                  <a:pt x="15500" y="18469"/>
                  <a:pt x="15468" y="18500"/>
                  <a:pt x="15437" y="18500"/>
                </a:cubicBezTo>
                <a:cubicBezTo>
                  <a:pt x="15406" y="18500"/>
                  <a:pt x="15343" y="18531"/>
                  <a:pt x="15343" y="18469"/>
                </a:cubicBezTo>
                <a:cubicBezTo>
                  <a:pt x="15312" y="18469"/>
                  <a:pt x="15312" y="18469"/>
                  <a:pt x="15281" y="18469"/>
                </a:cubicBezTo>
                <a:cubicBezTo>
                  <a:pt x="15250" y="18500"/>
                  <a:pt x="15218" y="18437"/>
                  <a:pt x="15187" y="18500"/>
                </a:cubicBezTo>
                <a:cubicBezTo>
                  <a:pt x="15187" y="18531"/>
                  <a:pt x="15250" y="18562"/>
                  <a:pt x="15250" y="18594"/>
                </a:cubicBezTo>
                <a:cubicBezTo>
                  <a:pt x="15375" y="18719"/>
                  <a:pt x="15531" y="18812"/>
                  <a:pt x="15656" y="18906"/>
                </a:cubicBezTo>
                <a:cubicBezTo>
                  <a:pt x="15781" y="18969"/>
                  <a:pt x="15906" y="19062"/>
                  <a:pt x="16062" y="19094"/>
                </a:cubicBezTo>
                <a:cubicBezTo>
                  <a:pt x="16125" y="19125"/>
                  <a:pt x="16218" y="19187"/>
                  <a:pt x="16312" y="19187"/>
                </a:cubicBezTo>
                <a:cubicBezTo>
                  <a:pt x="16312" y="19219"/>
                  <a:pt x="16343" y="19219"/>
                  <a:pt x="16375" y="19219"/>
                </a:cubicBezTo>
                <a:cubicBezTo>
                  <a:pt x="16437" y="19219"/>
                  <a:pt x="16468" y="19187"/>
                  <a:pt x="16500" y="19219"/>
                </a:cubicBezTo>
                <a:cubicBezTo>
                  <a:pt x="16593" y="19250"/>
                  <a:pt x="16687" y="19219"/>
                  <a:pt x="16750" y="19281"/>
                </a:cubicBezTo>
                <a:cubicBezTo>
                  <a:pt x="16750" y="19281"/>
                  <a:pt x="16687" y="19250"/>
                  <a:pt x="16687" y="19281"/>
                </a:cubicBezTo>
                <a:cubicBezTo>
                  <a:pt x="16718" y="19281"/>
                  <a:pt x="16781" y="19312"/>
                  <a:pt x="16843" y="19312"/>
                </a:cubicBezTo>
                <a:cubicBezTo>
                  <a:pt x="16843" y="19250"/>
                  <a:pt x="16781" y="19219"/>
                  <a:pt x="16718" y="19219"/>
                </a:cubicBezTo>
                <a:cubicBezTo>
                  <a:pt x="16625" y="19219"/>
                  <a:pt x="16562" y="19156"/>
                  <a:pt x="16468" y="19125"/>
                </a:cubicBezTo>
                <a:cubicBezTo>
                  <a:pt x="16468" y="19125"/>
                  <a:pt x="16468" y="19094"/>
                  <a:pt x="16468" y="19062"/>
                </a:cubicBezTo>
                <a:cubicBezTo>
                  <a:pt x="16468" y="19094"/>
                  <a:pt x="16468" y="19094"/>
                  <a:pt x="16468" y="19094"/>
                </a:cubicBezTo>
                <a:cubicBezTo>
                  <a:pt x="16593" y="19000"/>
                  <a:pt x="16750" y="19062"/>
                  <a:pt x="16875" y="19031"/>
                </a:cubicBezTo>
                <a:cubicBezTo>
                  <a:pt x="17000" y="19000"/>
                  <a:pt x="17125" y="19031"/>
                  <a:pt x="17250" y="19062"/>
                </a:cubicBezTo>
                <a:cubicBezTo>
                  <a:pt x="17312" y="19094"/>
                  <a:pt x="17406" y="19125"/>
                  <a:pt x="17500" y="19125"/>
                </a:cubicBezTo>
                <a:cubicBezTo>
                  <a:pt x="17562" y="19125"/>
                  <a:pt x="17562" y="19156"/>
                  <a:pt x="17625" y="19156"/>
                </a:cubicBezTo>
                <a:cubicBezTo>
                  <a:pt x="17750" y="19187"/>
                  <a:pt x="17906" y="19250"/>
                  <a:pt x="18031" y="19281"/>
                </a:cubicBezTo>
                <a:cubicBezTo>
                  <a:pt x="18031" y="19312"/>
                  <a:pt x="18000" y="19312"/>
                  <a:pt x="17968" y="19312"/>
                </a:cubicBezTo>
                <a:cubicBezTo>
                  <a:pt x="17906" y="19344"/>
                  <a:pt x="17843" y="19281"/>
                  <a:pt x="17781" y="19312"/>
                </a:cubicBezTo>
                <a:cubicBezTo>
                  <a:pt x="17656" y="19219"/>
                  <a:pt x="17531" y="19281"/>
                  <a:pt x="17375" y="19250"/>
                </a:cubicBezTo>
                <a:lnTo>
                  <a:pt x="17375" y="19250"/>
                </a:lnTo>
                <a:cubicBezTo>
                  <a:pt x="17406" y="19281"/>
                  <a:pt x="17406" y="19281"/>
                  <a:pt x="17406" y="19281"/>
                </a:cubicBezTo>
                <a:cubicBezTo>
                  <a:pt x="17468" y="19344"/>
                  <a:pt x="17562" y="19312"/>
                  <a:pt x="17625" y="19344"/>
                </a:cubicBezTo>
                <a:cubicBezTo>
                  <a:pt x="17656" y="19344"/>
                  <a:pt x="17687" y="19344"/>
                  <a:pt x="17687" y="19375"/>
                </a:cubicBezTo>
                <a:cubicBezTo>
                  <a:pt x="17687" y="19406"/>
                  <a:pt x="17656" y="19375"/>
                  <a:pt x="17656" y="19406"/>
                </a:cubicBezTo>
                <a:cubicBezTo>
                  <a:pt x="17656" y="19437"/>
                  <a:pt x="17718" y="19437"/>
                  <a:pt x="17718" y="19406"/>
                </a:cubicBezTo>
                <a:cubicBezTo>
                  <a:pt x="17750" y="19312"/>
                  <a:pt x="17781" y="19375"/>
                  <a:pt x="17812" y="19406"/>
                </a:cubicBezTo>
                <a:cubicBezTo>
                  <a:pt x="17843" y="19344"/>
                  <a:pt x="17781" y="19344"/>
                  <a:pt x="17781" y="19312"/>
                </a:cubicBezTo>
                <a:cubicBezTo>
                  <a:pt x="17812" y="19312"/>
                  <a:pt x="17812" y="19312"/>
                  <a:pt x="17812" y="19312"/>
                </a:cubicBezTo>
                <a:cubicBezTo>
                  <a:pt x="17906" y="19344"/>
                  <a:pt x="18000" y="19406"/>
                  <a:pt x="18093" y="19375"/>
                </a:cubicBezTo>
                <a:cubicBezTo>
                  <a:pt x="18125" y="19375"/>
                  <a:pt x="18156" y="19375"/>
                  <a:pt x="18156" y="19375"/>
                </a:cubicBezTo>
                <a:cubicBezTo>
                  <a:pt x="18187" y="19375"/>
                  <a:pt x="18218" y="19406"/>
                  <a:pt x="18250" y="19406"/>
                </a:cubicBezTo>
                <a:cubicBezTo>
                  <a:pt x="18250" y="19375"/>
                  <a:pt x="18218" y="19375"/>
                  <a:pt x="18187" y="19344"/>
                </a:cubicBezTo>
                <a:cubicBezTo>
                  <a:pt x="18156" y="19312"/>
                  <a:pt x="18093" y="19344"/>
                  <a:pt x="18062" y="19281"/>
                </a:cubicBezTo>
                <a:cubicBezTo>
                  <a:pt x="18156" y="19312"/>
                  <a:pt x="18281" y="19344"/>
                  <a:pt x="18375" y="19375"/>
                </a:cubicBezTo>
                <a:cubicBezTo>
                  <a:pt x="18343" y="19312"/>
                  <a:pt x="18343" y="19219"/>
                  <a:pt x="18281" y="19125"/>
                </a:cubicBezTo>
                <a:cubicBezTo>
                  <a:pt x="18250" y="19094"/>
                  <a:pt x="18218" y="19094"/>
                  <a:pt x="18156" y="19062"/>
                </a:cubicBezTo>
                <a:cubicBezTo>
                  <a:pt x="18156" y="19062"/>
                  <a:pt x="18125" y="19094"/>
                  <a:pt x="18125" y="19062"/>
                </a:cubicBezTo>
                <a:cubicBezTo>
                  <a:pt x="18125" y="19031"/>
                  <a:pt x="18156" y="19000"/>
                  <a:pt x="18156" y="19000"/>
                </a:cubicBezTo>
                <a:cubicBezTo>
                  <a:pt x="18281" y="19031"/>
                  <a:pt x="18375" y="19094"/>
                  <a:pt x="18375" y="19187"/>
                </a:cubicBezTo>
                <a:cubicBezTo>
                  <a:pt x="18375" y="19250"/>
                  <a:pt x="18406" y="19312"/>
                  <a:pt x="18437" y="19375"/>
                </a:cubicBezTo>
                <a:cubicBezTo>
                  <a:pt x="18437" y="19406"/>
                  <a:pt x="18437" y="19406"/>
                  <a:pt x="18437" y="19437"/>
                </a:cubicBezTo>
                <a:cubicBezTo>
                  <a:pt x="18406" y="19437"/>
                  <a:pt x="18406" y="19437"/>
                  <a:pt x="18375" y="19437"/>
                </a:cubicBezTo>
                <a:cubicBezTo>
                  <a:pt x="18343" y="19406"/>
                  <a:pt x="18312" y="19406"/>
                  <a:pt x="18312" y="19437"/>
                </a:cubicBezTo>
                <a:cubicBezTo>
                  <a:pt x="18281" y="19437"/>
                  <a:pt x="18281" y="19469"/>
                  <a:pt x="18281" y="19500"/>
                </a:cubicBezTo>
                <a:cubicBezTo>
                  <a:pt x="18312" y="19594"/>
                  <a:pt x="18250" y="19719"/>
                  <a:pt x="18156" y="19750"/>
                </a:cubicBezTo>
                <a:close/>
                <a:moveTo>
                  <a:pt x="15375" y="18562"/>
                </a:moveTo>
                <a:cubicBezTo>
                  <a:pt x="15343" y="18562"/>
                  <a:pt x="15312" y="18562"/>
                  <a:pt x="15281" y="18531"/>
                </a:cubicBezTo>
                <a:cubicBezTo>
                  <a:pt x="15281" y="18531"/>
                  <a:pt x="15281" y="18531"/>
                  <a:pt x="15281" y="18531"/>
                </a:cubicBezTo>
                <a:cubicBezTo>
                  <a:pt x="15312" y="18500"/>
                  <a:pt x="15343" y="18531"/>
                  <a:pt x="15375" y="18562"/>
                </a:cubicBezTo>
                <a:close/>
                <a:moveTo>
                  <a:pt x="18187" y="20406"/>
                </a:moveTo>
                <a:cubicBezTo>
                  <a:pt x="18281" y="20406"/>
                  <a:pt x="18375" y="20437"/>
                  <a:pt x="18437" y="20469"/>
                </a:cubicBezTo>
                <a:cubicBezTo>
                  <a:pt x="18343" y="20500"/>
                  <a:pt x="18281" y="20437"/>
                  <a:pt x="18187" y="20406"/>
                </a:cubicBezTo>
                <a:close/>
                <a:moveTo>
                  <a:pt x="18250" y="20344"/>
                </a:moveTo>
                <a:cubicBezTo>
                  <a:pt x="18343" y="20344"/>
                  <a:pt x="18406" y="20375"/>
                  <a:pt x="18468" y="20437"/>
                </a:cubicBezTo>
                <a:cubicBezTo>
                  <a:pt x="18406" y="20406"/>
                  <a:pt x="18343" y="20375"/>
                  <a:pt x="18250" y="20344"/>
                </a:cubicBezTo>
                <a:close/>
                <a:moveTo>
                  <a:pt x="18468" y="20344"/>
                </a:moveTo>
                <a:cubicBezTo>
                  <a:pt x="18437" y="20344"/>
                  <a:pt x="18406" y="20312"/>
                  <a:pt x="18375" y="20281"/>
                </a:cubicBezTo>
                <a:cubicBezTo>
                  <a:pt x="18343" y="20281"/>
                  <a:pt x="18312" y="20281"/>
                  <a:pt x="18281" y="20250"/>
                </a:cubicBezTo>
                <a:cubicBezTo>
                  <a:pt x="18281" y="20250"/>
                  <a:pt x="18281" y="20250"/>
                  <a:pt x="18281" y="20250"/>
                </a:cubicBezTo>
                <a:cubicBezTo>
                  <a:pt x="18281" y="20250"/>
                  <a:pt x="18281" y="20250"/>
                  <a:pt x="18281" y="20250"/>
                </a:cubicBezTo>
                <a:cubicBezTo>
                  <a:pt x="18281" y="20250"/>
                  <a:pt x="18281" y="20250"/>
                  <a:pt x="18281" y="20250"/>
                </a:cubicBezTo>
                <a:cubicBezTo>
                  <a:pt x="18343" y="20250"/>
                  <a:pt x="18343" y="20281"/>
                  <a:pt x="18406" y="20281"/>
                </a:cubicBezTo>
                <a:cubicBezTo>
                  <a:pt x="18437" y="20281"/>
                  <a:pt x="18437" y="20312"/>
                  <a:pt x="18468" y="20344"/>
                </a:cubicBezTo>
                <a:cubicBezTo>
                  <a:pt x="18468" y="20344"/>
                  <a:pt x="18468" y="20344"/>
                  <a:pt x="18468" y="20344"/>
                </a:cubicBezTo>
                <a:close/>
                <a:moveTo>
                  <a:pt x="18500" y="20562"/>
                </a:moveTo>
                <a:cubicBezTo>
                  <a:pt x="18500" y="20562"/>
                  <a:pt x="18500" y="20531"/>
                  <a:pt x="18500" y="20531"/>
                </a:cubicBezTo>
                <a:cubicBezTo>
                  <a:pt x="18531" y="20531"/>
                  <a:pt x="18531" y="20531"/>
                  <a:pt x="18531" y="20531"/>
                </a:cubicBezTo>
                <a:cubicBezTo>
                  <a:pt x="18531" y="20562"/>
                  <a:pt x="18531" y="20562"/>
                  <a:pt x="18500" y="20562"/>
                </a:cubicBezTo>
                <a:close/>
                <a:moveTo>
                  <a:pt x="18437" y="18406"/>
                </a:moveTo>
                <a:cubicBezTo>
                  <a:pt x="18687" y="18469"/>
                  <a:pt x="18937" y="18469"/>
                  <a:pt x="19187" y="18562"/>
                </a:cubicBezTo>
                <a:cubicBezTo>
                  <a:pt x="18937" y="18531"/>
                  <a:pt x="18687" y="18469"/>
                  <a:pt x="18437" y="18406"/>
                </a:cubicBezTo>
                <a:close/>
                <a:moveTo>
                  <a:pt x="19218" y="18656"/>
                </a:moveTo>
                <a:cubicBezTo>
                  <a:pt x="19062" y="18656"/>
                  <a:pt x="18906" y="18625"/>
                  <a:pt x="18781" y="18594"/>
                </a:cubicBezTo>
                <a:cubicBezTo>
                  <a:pt x="18750" y="18594"/>
                  <a:pt x="18718" y="18594"/>
                  <a:pt x="18687" y="18562"/>
                </a:cubicBezTo>
                <a:cubicBezTo>
                  <a:pt x="18687" y="18562"/>
                  <a:pt x="18687" y="18562"/>
                  <a:pt x="18687" y="18562"/>
                </a:cubicBezTo>
                <a:cubicBezTo>
                  <a:pt x="18812" y="18562"/>
                  <a:pt x="18937" y="18594"/>
                  <a:pt x="19093" y="18594"/>
                </a:cubicBezTo>
                <a:cubicBezTo>
                  <a:pt x="19187" y="18625"/>
                  <a:pt x="19281" y="18625"/>
                  <a:pt x="19375" y="18656"/>
                </a:cubicBezTo>
                <a:cubicBezTo>
                  <a:pt x="19406" y="18656"/>
                  <a:pt x="19406" y="18656"/>
                  <a:pt x="19437" y="18687"/>
                </a:cubicBezTo>
                <a:cubicBezTo>
                  <a:pt x="19406" y="18687"/>
                  <a:pt x="19375" y="18687"/>
                  <a:pt x="19343" y="18687"/>
                </a:cubicBezTo>
                <a:cubicBezTo>
                  <a:pt x="19281" y="18656"/>
                  <a:pt x="19250" y="18687"/>
                  <a:pt x="19250" y="18719"/>
                </a:cubicBezTo>
                <a:cubicBezTo>
                  <a:pt x="19218" y="18750"/>
                  <a:pt x="19281" y="18750"/>
                  <a:pt x="19312" y="18750"/>
                </a:cubicBezTo>
                <a:cubicBezTo>
                  <a:pt x="19312" y="18750"/>
                  <a:pt x="19312" y="18750"/>
                  <a:pt x="19312" y="18750"/>
                </a:cubicBezTo>
                <a:cubicBezTo>
                  <a:pt x="19406" y="18750"/>
                  <a:pt x="19468" y="18781"/>
                  <a:pt x="19562" y="18812"/>
                </a:cubicBezTo>
                <a:cubicBezTo>
                  <a:pt x="19531" y="18844"/>
                  <a:pt x="19531" y="18844"/>
                  <a:pt x="19500" y="18844"/>
                </a:cubicBezTo>
                <a:cubicBezTo>
                  <a:pt x="19375" y="18812"/>
                  <a:pt x="19250" y="18781"/>
                  <a:pt x="19125" y="18812"/>
                </a:cubicBezTo>
                <a:cubicBezTo>
                  <a:pt x="19031" y="18812"/>
                  <a:pt x="18906" y="18750"/>
                  <a:pt x="18812" y="18719"/>
                </a:cubicBezTo>
                <a:cubicBezTo>
                  <a:pt x="18750" y="18719"/>
                  <a:pt x="18687" y="18687"/>
                  <a:pt x="18625" y="18656"/>
                </a:cubicBezTo>
                <a:cubicBezTo>
                  <a:pt x="18781" y="18687"/>
                  <a:pt x="18937" y="18687"/>
                  <a:pt x="19062" y="18719"/>
                </a:cubicBezTo>
                <a:cubicBezTo>
                  <a:pt x="19062" y="18719"/>
                  <a:pt x="19062" y="18719"/>
                  <a:pt x="19062" y="18719"/>
                </a:cubicBezTo>
                <a:cubicBezTo>
                  <a:pt x="19093" y="18750"/>
                  <a:pt x="19125" y="18750"/>
                  <a:pt x="19156" y="18719"/>
                </a:cubicBezTo>
                <a:cubicBezTo>
                  <a:pt x="19156" y="18719"/>
                  <a:pt x="19187" y="18719"/>
                  <a:pt x="19187" y="18719"/>
                </a:cubicBezTo>
                <a:cubicBezTo>
                  <a:pt x="19218" y="18750"/>
                  <a:pt x="19218" y="18750"/>
                  <a:pt x="19218" y="18719"/>
                </a:cubicBezTo>
                <a:cubicBezTo>
                  <a:pt x="19218" y="18719"/>
                  <a:pt x="19218" y="18687"/>
                  <a:pt x="19218" y="18687"/>
                </a:cubicBezTo>
                <a:cubicBezTo>
                  <a:pt x="19218" y="18687"/>
                  <a:pt x="19218" y="18656"/>
                  <a:pt x="19218" y="18656"/>
                </a:cubicBezTo>
                <a:close/>
                <a:moveTo>
                  <a:pt x="18656" y="19281"/>
                </a:moveTo>
                <a:cubicBezTo>
                  <a:pt x="18656" y="19281"/>
                  <a:pt x="18656" y="19281"/>
                  <a:pt x="18625" y="19281"/>
                </a:cubicBezTo>
                <a:cubicBezTo>
                  <a:pt x="18656" y="19281"/>
                  <a:pt x="18656" y="19281"/>
                  <a:pt x="18656" y="19281"/>
                </a:cubicBezTo>
                <a:cubicBezTo>
                  <a:pt x="18687" y="19281"/>
                  <a:pt x="18687" y="19281"/>
                  <a:pt x="18687" y="19281"/>
                </a:cubicBezTo>
                <a:cubicBezTo>
                  <a:pt x="18687" y="19281"/>
                  <a:pt x="18687" y="19281"/>
                  <a:pt x="18656" y="19281"/>
                </a:cubicBezTo>
                <a:close/>
                <a:moveTo>
                  <a:pt x="18718" y="19344"/>
                </a:moveTo>
                <a:cubicBezTo>
                  <a:pt x="18906" y="19375"/>
                  <a:pt x="19125" y="19344"/>
                  <a:pt x="19312" y="19437"/>
                </a:cubicBezTo>
                <a:cubicBezTo>
                  <a:pt x="19218" y="19437"/>
                  <a:pt x="19125" y="19437"/>
                  <a:pt x="19031" y="19406"/>
                </a:cubicBezTo>
                <a:cubicBezTo>
                  <a:pt x="18937" y="19375"/>
                  <a:pt x="18843" y="19375"/>
                  <a:pt x="18750" y="19375"/>
                </a:cubicBezTo>
                <a:cubicBezTo>
                  <a:pt x="18750" y="19375"/>
                  <a:pt x="18718" y="19375"/>
                  <a:pt x="18718" y="19344"/>
                </a:cubicBezTo>
                <a:close/>
                <a:moveTo>
                  <a:pt x="18718" y="19469"/>
                </a:moveTo>
                <a:cubicBezTo>
                  <a:pt x="18718" y="19437"/>
                  <a:pt x="18750" y="19469"/>
                  <a:pt x="18750" y="19469"/>
                </a:cubicBezTo>
                <a:cubicBezTo>
                  <a:pt x="18937" y="19437"/>
                  <a:pt x="19093" y="19500"/>
                  <a:pt x="19281" y="19500"/>
                </a:cubicBezTo>
                <a:cubicBezTo>
                  <a:pt x="19343" y="19500"/>
                  <a:pt x="19375" y="19531"/>
                  <a:pt x="19406" y="19562"/>
                </a:cubicBezTo>
                <a:cubicBezTo>
                  <a:pt x="19312" y="19562"/>
                  <a:pt x="19218" y="19531"/>
                  <a:pt x="19125" y="19500"/>
                </a:cubicBezTo>
                <a:cubicBezTo>
                  <a:pt x="19000" y="19500"/>
                  <a:pt x="18875" y="19500"/>
                  <a:pt x="18750" y="19500"/>
                </a:cubicBezTo>
                <a:cubicBezTo>
                  <a:pt x="18750" y="19500"/>
                  <a:pt x="18718" y="19500"/>
                  <a:pt x="18718" y="19469"/>
                </a:cubicBezTo>
                <a:close/>
                <a:moveTo>
                  <a:pt x="18781" y="19594"/>
                </a:moveTo>
                <a:cubicBezTo>
                  <a:pt x="18906" y="19562"/>
                  <a:pt x="19468" y="19562"/>
                  <a:pt x="19562" y="19687"/>
                </a:cubicBezTo>
                <a:cubicBezTo>
                  <a:pt x="19312" y="19594"/>
                  <a:pt x="19031" y="19594"/>
                  <a:pt x="18781" y="19594"/>
                </a:cubicBezTo>
                <a:close/>
                <a:moveTo>
                  <a:pt x="19000" y="20094"/>
                </a:moveTo>
                <a:cubicBezTo>
                  <a:pt x="19062" y="20125"/>
                  <a:pt x="19156" y="20094"/>
                  <a:pt x="19218" y="20125"/>
                </a:cubicBezTo>
                <a:cubicBezTo>
                  <a:pt x="19187" y="20156"/>
                  <a:pt x="19093" y="20156"/>
                  <a:pt x="19000" y="20094"/>
                </a:cubicBezTo>
                <a:close/>
                <a:moveTo>
                  <a:pt x="19062" y="20219"/>
                </a:moveTo>
                <a:cubicBezTo>
                  <a:pt x="19125" y="20219"/>
                  <a:pt x="19156" y="20219"/>
                  <a:pt x="19187" y="20219"/>
                </a:cubicBezTo>
                <a:cubicBezTo>
                  <a:pt x="19218" y="20219"/>
                  <a:pt x="19218" y="20250"/>
                  <a:pt x="19250" y="20250"/>
                </a:cubicBezTo>
                <a:cubicBezTo>
                  <a:pt x="19187" y="20250"/>
                  <a:pt x="19125" y="20281"/>
                  <a:pt x="19062" y="20219"/>
                </a:cubicBezTo>
                <a:close/>
                <a:moveTo>
                  <a:pt x="18937" y="19906"/>
                </a:moveTo>
                <a:cubicBezTo>
                  <a:pt x="18937" y="19906"/>
                  <a:pt x="18937" y="19906"/>
                  <a:pt x="18937" y="19906"/>
                </a:cubicBezTo>
                <a:cubicBezTo>
                  <a:pt x="18937" y="19906"/>
                  <a:pt x="18937" y="19875"/>
                  <a:pt x="18937" y="19875"/>
                </a:cubicBezTo>
                <a:cubicBezTo>
                  <a:pt x="19031" y="19906"/>
                  <a:pt x="19156" y="19875"/>
                  <a:pt x="19250" y="19906"/>
                </a:cubicBezTo>
                <a:cubicBezTo>
                  <a:pt x="19156" y="19937"/>
                  <a:pt x="19062" y="19906"/>
                  <a:pt x="18937" y="19906"/>
                </a:cubicBezTo>
                <a:close/>
                <a:moveTo>
                  <a:pt x="19312" y="19906"/>
                </a:moveTo>
                <a:cubicBezTo>
                  <a:pt x="19406" y="19875"/>
                  <a:pt x="19500" y="19906"/>
                  <a:pt x="19593" y="19937"/>
                </a:cubicBezTo>
                <a:cubicBezTo>
                  <a:pt x="19500" y="19937"/>
                  <a:pt x="19406" y="19937"/>
                  <a:pt x="19312" y="19906"/>
                </a:cubicBezTo>
                <a:close/>
                <a:moveTo>
                  <a:pt x="18937" y="19812"/>
                </a:moveTo>
                <a:cubicBezTo>
                  <a:pt x="18906" y="19812"/>
                  <a:pt x="18875" y="19844"/>
                  <a:pt x="18875" y="19812"/>
                </a:cubicBezTo>
                <a:cubicBezTo>
                  <a:pt x="18875" y="19781"/>
                  <a:pt x="18906" y="19781"/>
                  <a:pt x="18937" y="19781"/>
                </a:cubicBezTo>
                <a:cubicBezTo>
                  <a:pt x="19125" y="19781"/>
                  <a:pt x="19281" y="19781"/>
                  <a:pt x="19468" y="19812"/>
                </a:cubicBezTo>
                <a:cubicBezTo>
                  <a:pt x="19531" y="19812"/>
                  <a:pt x="19593" y="19844"/>
                  <a:pt x="19656" y="19875"/>
                </a:cubicBezTo>
                <a:cubicBezTo>
                  <a:pt x="19406" y="19812"/>
                  <a:pt x="19187" y="19812"/>
                  <a:pt x="18937" y="19812"/>
                </a:cubicBezTo>
                <a:close/>
                <a:moveTo>
                  <a:pt x="20312" y="19906"/>
                </a:moveTo>
                <a:cubicBezTo>
                  <a:pt x="20218" y="19906"/>
                  <a:pt x="20156" y="19937"/>
                  <a:pt x="20062" y="19906"/>
                </a:cubicBezTo>
                <a:cubicBezTo>
                  <a:pt x="20031" y="19906"/>
                  <a:pt x="20000" y="19906"/>
                  <a:pt x="19968" y="19906"/>
                </a:cubicBezTo>
                <a:cubicBezTo>
                  <a:pt x="19843" y="19937"/>
                  <a:pt x="19750" y="19875"/>
                  <a:pt x="19656" y="19812"/>
                </a:cubicBezTo>
                <a:cubicBezTo>
                  <a:pt x="19406" y="19687"/>
                  <a:pt x="19156" y="19719"/>
                  <a:pt x="18906" y="19687"/>
                </a:cubicBezTo>
                <a:cubicBezTo>
                  <a:pt x="19000" y="19656"/>
                  <a:pt x="19093" y="19687"/>
                  <a:pt x="19187" y="19687"/>
                </a:cubicBezTo>
                <a:cubicBezTo>
                  <a:pt x="19343" y="19687"/>
                  <a:pt x="19500" y="19719"/>
                  <a:pt x="19625" y="19781"/>
                </a:cubicBezTo>
                <a:cubicBezTo>
                  <a:pt x="19656" y="19781"/>
                  <a:pt x="19656" y="19781"/>
                  <a:pt x="19656" y="19812"/>
                </a:cubicBezTo>
                <a:cubicBezTo>
                  <a:pt x="19812" y="19844"/>
                  <a:pt x="19968" y="19875"/>
                  <a:pt x="20125" y="19875"/>
                </a:cubicBezTo>
                <a:cubicBezTo>
                  <a:pt x="20187" y="19875"/>
                  <a:pt x="20250" y="19875"/>
                  <a:pt x="20312" y="19875"/>
                </a:cubicBezTo>
                <a:cubicBezTo>
                  <a:pt x="20312" y="19875"/>
                  <a:pt x="20343" y="19875"/>
                  <a:pt x="20343" y="19906"/>
                </a:cubicBezTo>
                <a:cubicBezTo>
                  <a:pt x="20343" y="19937"/>
                  <a:pt x="20312" y="19906"/>
                  <a:pt x="20312" y="19906"/>
                </a:cubicBezTo>
                <a:close/>
                <a:moveTo>
                  <a:pt x="20375" y="19812"/>
                </a:moveTo>
                <a:cubicBezTo>
                  <a:pt x="20343" y="19812"/>
                  <a:pt x="20343" y="19812"/>
                  <a:pt x="20312" y="19781"/>
                </a:cubicBezTo>
                <a:cubicBezTo>
                  <a:pt x="20343" y="19781"/>
                  <a:pt x="20375" y="19781"/>
                  <a:pt x="20406" y="19812"/>
                </a:cubicBezTo>
                <a:cubicBezTo>
                  <a:pt x="20406" y="19812"/>
                  <a:pt x="20406" y="19812"/>
                  <a:pt x="20375" y="19812"/>
                </a:cubicBezTo>
                <a:close/>
                <a:moveTo>
                  <a:pt x="20375" y="19719"/>
                </a:moveTo>
                <a:cubicBezTo>
                  <a:pt x="20468" y="19719"/>
                  <a:pt x="20468" y="19750"/>
                  <a:pt x="20500" y="19812"/>
                </a:cubicBezTo>
                <a:cubicBezTo>
                  <a:pt x="20437" y="19812"/>
                  <a:pt x="20437" y="19781"/>
                  <a:pt x="20375" y="19719"/>
                </a:cubicBezTo>
                <a:close/>
                <a:moveTo>
                  <a:pt x="20812" y="19937"/>
                </a:moveTo>
                <a:cubicBezTo>
                  <a:pt x="20750" y="19937"/>
                  <a:pt x="20718" y="19937"/>
                  <a:pt x="20656" y="19906"/>
                </a:cubicBezTo>
                <a:cubicBezTo>
                  <a:pt x="20625" y="19906"/>
                  <a:pt x="20593" y="19906"/>
                  <a:pt x="20625" y="19875"/>
                </a:cubicBezTo>
                <a:cubicBezTo>
                  <a:pt x="20625" y="19844"/>
                  <a:pt x="20625" y="19812"/>
                  <a:pt x="20593" y="19812"/>
                </a:cubicBezTo>
                <a:cubicBezTo>
                  <a:pt x="20562" y="19844"/>
                  <a:pt x="20562" y="19812"/>
                  <a:pt x="20562" y="19781"/>
                </a:cubicBezTo>
                <a:cubicBezTo>
                  <a:pt x="20687" y="19812"/>
                  <a:pt x="20781" y="19781"/>
                  <a:pt x="20906" y="19781"/>
                </a:cubicBezTo>
                <a:cubicBezTo>
                  <a:pt x="20906" y="19781"/>
                  <a:pt x="20906" y="19812"/>
                  <a:pt x="20906" y="19812"/>
                </a:cubicBezTo>
                <a:cubicBezTo>
                  <a:pt x="20906" y="19812"/>
                  <a:pt x="20906" y="19812"/>
                  <a:pt x="20906" y="19844"/>
                </a:cubicBezTo>
                <a:cubicBezTo>
                  <a:pt x="20875" y="19844"/>
                  <a:pt x="20843" y="19875"/>
                  <a:pt x="20781" y="19844"/>
                </a:cubicBezTo>
                <a:cubicBezTo>
                  <a:pt x="20781" y="19844"/>
                  <a:pt x="20750" y="19844"/>
                  <a:pt x="20750" y="19875"/>
                </a:cubicBezTo>
                <a:cubicBezTo>
                  <a:pt x="20750" y="19906"/>
                  <a:pt x="20781" y="19906"/>
                  <a:pt x="20812" y="19906"/>
                </a:cubicBezTo>
                <a:cubicBezTo>
                  <a:pt x="20812" y="19906"/>
                  <a:pt x="20812" y="19906"/>
                  <a:pt x="20812" y="19937"/>
                </a:cubicBezTo>
                <a:close/>
                <a:moveTo>
                  <a:pt x="20968" y="19812"/>
                </a:moveTo>
                <a:cubicBezTo>
                  <a:pt x="21000" y="19781"/>
                  <a:pt x="21031" y="19812"/>
                  <a:pt x="21093" y="19812"/>
                </a:cubicBezTo>
                <a:cubicBezTo>
                  <a:pt x="21093" y="19812"/>
                  <a:pt x="21093" y="19844"/>
                  <a:pt x="21093" y="19844"/>
                </a:cubicBezTo>
                <a:cubicBezTo>
                  <a:pt x="21093" y="19875"/>
                  <a:pt x="21062" y="19844"/>
                  <a:pt x="21031" y="19844"/>
                </a:cubicBezTo>
                <a:cubicBezTo>
                  <a:pt x="21000" y="19844"/>
                  <a:pt x="21000" y="19844"/>
                  <a:pt x="20968" y="19844"/>
                </a:cubicBezTo>
                <a:cubicBezTo>
                  <a:pt x="20968" y="19844"/>
                  <a:pt x="20968" y="19812"/>
                  <a:pt x="20968" y="19812"/>
                </a:cubicBezTo>
                <a:close/>
                <a:moveTo>
                  <a:pt x="20812" y="19906"/>
                </a:moveTo>
                <a:cubicBezTo>
                  <a:pt x="20812" y="19906"/>
                  <a:pt x="20812" y="19906"/>
                  <a:pt x="20812" y="19906"/>
                </a:cubicBezTo>
                <a:cubicBezTo>
                  <a:pt x="20906" y="19906"/>
                  <a:pt x="21000" y="19906"/>
                  <a:pt x="21125" y="19906"/>
                </a:cubicBezTo>
                <a:cubicBezTo>
                  <a:pt x="21000" y="19906"/>
                  <a:pt x="20906" y="19906"/>
                  <a:pt x="20812" y="19906"/>
                </a:cubicBezTo>
                <a:close/>
                <a:moveTo>
                  <a:pt x="31" y="20594"/>
                </a:moveTo>
                <a:cubicBezTo>
                  <a:pt x="187" y="20594"/>
                  <a:pt x="187" y="20594"/>
                  <a:pt x="187" y="20594"/>
                </a:cubicBezTo>
                <a:cubicBezTo>
                  <a:pt x="156" y="20594"/>
                  <a:pt x="125" y="20594"/>
                  <a:pt x="93" y="20562"/>
                </a:cubicBezTo>
                <a:cubicBezTo>
                  <a:pt x="62" y="20562"/>
                  <a:pt x="31" y="20562"/>
                  <a:pt x="31" y="20594"/>
                </a:cubicBezTo>
                <a:close/>
                <a:moveTo>
                  <a:pt x="1593" y="20437"/>
                </a:moveTo>
                <a:cubicBezTo>
                  <a:pt x="1531" y="20375"/>
                  <a:pt x="1437" y="20375"/>
                  <a:pt x="1375" y="20344"/>
                </a:cubicBezTo>
                <a:cubicBezTo>
                  <a:pt x="1187" y="20312"/>
                  <a:pt x="1031" y="20281"/>
                  <a:pt x="875" y="20250"/>
                </a:cubicBezTo>
                <a:cubicBezTo>
                  <a:pt x="625" y="20187"/>
                  <a:pt x="375" y="20156"/>
                  <a:pt x="156" y="20125"/>
                </a:cubicBezTo>
                <a:cubicBezTo>
                  <a:pt x="125" y="20094"/>
                  <a:pt x="62" y="20094"/>
                  <a:pt x="31" y="20125"/>
                </a:cubicBezTo>
                <a:cubicBezTo>
                  <a:pt x="62" y="20156"/>
                  <a:pt x="93" y="20156"/>
                  <a:pt x="125" y="20156"/>
                </a:cubicBezTo>
                <a:cubicBezTo>
                  <a:pt x="281" y="20156"/>
                  <a:pt x="437" y="20187"/>
                  <a:pt x="562" y="20219"/>
                </a:cubicBezTo>
                <a:cubicBezTo>
                  <a:pt x="718" y="20250"/>
                  <a:pt x="843" y="20281"/>
                  <a:pt x="968" y="20281"/>
                </a:cubicBezTo>
                <a:cubicBezTo>
                  <a:pt x="1062" y="20312"/>
                  <a:pt x="1187" y="20344"/>
                  <a:pt x="1281" y="20375"/>
                </a:cubicBezTo>
                <a:cubicBezTo>
                  <a:pt x="1375" y="20375"/>
                  <a:pt x="1468" y="20406"/>
                  <a:pt x="1562" y="20437"/>
                </a:cubicBezTo>
                <a:cubicBezTo>
                  <a:pt x="1562" y="20437"/>
                  <a:pt x="1562" y="20437"/>
                  <a:pt x="1562" y="20437"/>
                </a:cubicBezTo>
                <a:cubicBezTo>
                  <a:pt x="1593" y="20437"/>
                  <a:pt x="1625" y="20469"/>
                  <a:pt x="1625" y="20469"/>
                </a:cubicBezTo>
                <a:cubicBezTo>
                  <a:pt x="1718" y="20500"/>
                  <a:pt x="1781" y="20531"/>
                  <a:pt x="1875" y="20531"/>
                </a:cubicBezTo>
                <a:cubicBezTo>
                  <a:pt x="1906" y="20562"/>
                  <a:pt x="1968" y="20562"/>
                  <a:pt x="2031" y="20594"/>
                </a:cubicBezTo>
                <a:cubicBezTo>
                  <a:pt x="2093" y="20594"/>
                  <a:pt x="2093" y="20594"/>
                  <a:pt x="2093" y="20594"/>
                </a:cubicBezTo>
                <a:cubicBezTo>
                  <a:pt x="2031" y="20562"/>
                  <a:pt x="2000" y="20562"/>
                  <a:pt x="1937" y="20531"/>
                </a:cubicBezTo>
                <a:cubicBezTo>
                  <a:pt x="1843" y="20500"/>
                  <a:pt x="1718" y="20437"/>
                  <a:pt x="1593" y="20437"/>
                </a:cubicBezTo>
                <a:close/>
                <a:moveTo>
                  <a:pt x="750" y="20437"/>
                </a:moveTo>
                <a:cubicBezTo>
                  <a:pt x="625" y="20375"/>
                  <a:pt x="500" y="20375"/>
                  <a:pt x="375" y="20344"/>
                </a:cubicBezTo>
                <a:cubicBezTo>
                  <a:pt x="281" y="20312"/>
                  <a:pt x="187" y="20344"/>
                  <a:pt x="93" y="20312"/>
                </a:cubicBezTo>
                <a:cubicBezTo>
                  <a:pt x="0" y="20281"/>
                  <a:pt x="62" y="20344"/>
                  <a:pt x="31" y="20375"/>
                </a:cubicBezTo>
                <a:cubicBezTo>
                  <a:pt x="31" y="20437"/>
                  <a:pt x="62" y="20437"/>
                  <a:pt x="93" y="20437"/>
                </a:cubicBezTo>
                <a:cubicBezTo>
                  <a:pt x="125" y="20469"/>
                  <a:pt x="156" y="20469"/>
                  <a:pt x="187" y="20469"/>
                </a:cubicBezTo>
                <a:cubicBezTo>
                  <a:pt x="218" y="20500"/>
                  <a:pt x="250" y="20469"/>
                  <a:pt x="312" y="20469"/>
                </a:cubicBezTo>
                <a:cubicBezTo>
                  <a:pt x="437" y="20500"/>
                  <a:pt x="562" y="20531"/>
                  <a:pt x="687" y="20562"/>
                </a:cubicBezTo>
                <a:cubicBezTo>
                  <a:pt x="718" y="20562"/>
                  <a:pt x="781" y="20594"/>
                  <a:pt x="843" y="20594"/>
                </a:cubicBezTo>
                <a:cubicBezTo>
                  <a:pt x="1156" y="20594"/>
                  <a:pt x="1156" y="20594"/>
                  <a:pt x="1156" y="20594"/>
                </a:cubicBezTo>
                <a:cubicBezTo>
                  <a:pt x="968" y="20562"/>
                  <a:pt x="812" y="20531"/>
                  <a:pt x="625" y="20469"/>
                </a:cubicBezTo>
                <a:cubicBezTo>
                  <a:pt x="562" y="20469"/>
                  <a:pt x="468" y="20437"/>
                  <a:pt x="375" y="20437"/>
                </a:cubicBezTo>
                <a:cubicBezTo>
                  <a:pt x="343" y="20406"/>
                  <a:pt x="281" y="20406"/>
                  <a:pt x="250" y="20406"/>
                </a:cubicBezTo>
                <a:cubicBezTo>
                  <a:pt x="250" y="20406"/>
                  <a:pt x="218" y="20406"/>
                  <a:pt x="218" y="20406"/>
                </a:cubicBezTo>
                <a:cubicBezTo>
                  <a:pt x="187" y="20375"/>
                  <a:pt x="187" y="20375"/>
                  <a:pt x="156" y="20344"/>
                </a:cubicBezTo>
                <a:cubicBezTo>
                  <a:pt x="312" y="20375"/>
                  <a:pt x="468" y="20375"/>
                  <a:pt x="593" y="20437"/>
                </a:cubicBezTo>
                <a:cubicBezTo>
                  <a:pt x="656" y="20437"/>
                  <a:pt x="718" y="20437"/>
                  <a:pt x="781" y="20469"/>
                </a:cubicBezTo>
                <a:cubicBezTo>
                  <a:pt x="875" y="20469"/>
                  <a:pt x="937" y="20500"/>
                  <a:pt x="1000" y="20500"/>
                </a:cubicBezTo>
                <a:cubicBezTo>
                  <a:pt x="1125" y="20531"/>
                  <a:pt x="1250" y="20562"/>
                  <a:pt x="1343" y="20594"/>
                </a:cubicBezTo>
                <a:cubicBezTo>
                  <a:pt x="1468" y="20594"/>
                  <a:pt x="1468" y="20594"/>
                  <a:pt x="1468" y="20594"/>
                </a:cubicBezTo>
                <a:cubicBezTo>
                  <a:pt x="1343" y="20562"/>
                  <a:pt x="1187" y="20531"/>
                  <a:pt x="1062" y="20500"/>
                </a:cubicBezTo>
                <a:cubicBezTo>
                  <a:pt x="968" y="20469"/>
                  <a:pt x="843" y="20469"/>
                  <a:pt x="750" y="20437"/>
                </a:cubicBezTo>
                <a:close/>
                <a:moveTo>
                  <a:pt x="1718" y="20562"/>
                </a:moveTo>
                <a:cubicBezTo>
                  <a:pt x="1531" y="20469"/>
                  <a:pt x="1343" y="20437"/>
                  <a:pt x="1156" y="20375"/>
                </a:cubicBezTo>
                <a:cubicBezTo>
                  <a:pt x="968" y="20344"/>
                  <a:pt x="781" y="20312"/>
                  <a:pt x="593" y="20281"/>
                </a:cubicBezTo>
                <a:cubicBezTo>
                  <a:pt x="437" y="20250"/>
                  <a:pt x="250" y="20219"/>
                  <a:pt x="62" y="20187"/>
                </a:cubicBezTo>
                <a:cubicBezTo>
                  <a:pt x="62" y="20187"/>
                  <a:pt x="31" y="20187"/>
                  <a:pt x="31" y="20219"/>
                </a:cubicBezTo>
                <a:cubicBezTo>
                  <a:pt x="31" y="20250"/>
                  <a:pt x="62" y="20250"/>
                  <a:pt x="62" y="20250"/>
                </a:cubicBezTo>
                <a:cubicBezTo>
                  <a:pt x="281" y="20281"/>
                  <a:pt x="468" y="20312"/>
                  <a:pt x="656" y="20344"/>
                </a:cubicBezTo>
                <a:cubicBezTo>
                  <a:pt x="843" y="20375"/>
                  <a:pt x="1031" y="20437"/>
                  <a:pt x="1218" y="20469"/>
                </a:cubicBezTo>
                <a:cubicBezTo>
                  <a:pt x="1343" y="20500"/>
                  <a:pt x="1500" y="20531"/>
                  <a:pt x="1656" y="20594"/>
                </a:cubicBezTo>
                <a:cubicBezTo>
                  <a:pt x="1843" y="20594"/>
                  <a:pt x="1843" y="20594"/>
                  <a:pt x="1843" y="20594"/>
                </a:cubicBezTo>
                <a:cubicBezTo>
                  <a:pt x="1843" y="20594"/>
                  <a:pt x="1812" y="20594"/>
                  <a:pt x="1812" y="20594"/>
                </a:cubicBezTo>
                <a:cubicBezTo>
                  <a:pt x="1781" y="20562"/>
                  <a:pt x="1750" y="20562"/>
                  <a:pt x="1718" y="20562"/>
                </a:cubicBezTo>
                <a:close/>
                <a:moveTo>
                  <a:pt x="16562" y="20594"/>
                </a:moveTo>
                <a:cubicBezTo>
                  <a:pt x="16625" y="20594"/>
                  <a:pt x="16625" y="20594"/>
                  <a:pt x="16625" y="20594"/>
                </a:cubicBezTo>
                <a:cubicBezTo>
                  <a:pt x="16625" y="20594"/>
                  <a:pt x="16593" y="20594"/>
                  <a:pt x="16593" y="20594"/>
                </a:cubicBezTo>
                <a:cubicBezTo>
                  <a:pt x="16562" y="20594"/>
                  <a:pt x="16562" y="20594"/>
                  <a:pt x="16562" y="20594"/>
                </a:cubicBezTo>
                <a:close/>
                <a:moveTo>
                  <a:pt x="7656" y="20437"/>
                </a:moveTo>
                <a:cubicBezTo>
                  <a:pt x="7656" y="20469"/>
                  <a:pt x="7687" y="20469"/>
                  <a:pt x="7718" y="20469"/>
                </a:cubicBezTo>
                <a:cubicBezTo>
                  <a:pt x="7843" y="20500"/>
                  <a:pt x="7937" y="20531"/>
                  <a:pt x="8031" y="20594"/>
                </a:cubicBezTo>
                <a:cubicBezTo>
                  <a:pt x="8062" y="20594"/>
                  <a:pt x="8062" y="20594"/>
                  <a:pt x="8062" y="20594"/>
                </a:cubicBezTo>
                <a:cubicBezTo>
                  <a:pt x="8218" y="20594"/>
                  <a:pt x="8218" y="20594"/>
                  <a:pt x="8218" y="20594"/>
                </a:cubicBezTo>
                <a:cubicBezTo>
                  <a:pt x="8218" y="20594"/>
                  <a:pt x="8187" y="20594"/>
                  <a:pt x="8156" y="20562"/>
                </a:cubicBezTo>
                <a:cubicBezTo>
                  <a:pt x="8000" y="20500"/>
                  <a:pt x="7843" y="20437"/>
                  <a:pt x="7656" y="20437"/>
                </a:cubicBezTo>
                <a:cubicBezTo>
                  <a:pt x="7656" y="20406"/>
                  <a:pt x="7625" y="20406"/>
                  <a:pt x="7625" y="20375"/>
                </a:cubicBezTo>
                <a:lnTo>
                  <a:pt x="7625" y="20375"/>
                </a:lnTo>
                <a:cubicBezTo>
                  <a:pt x="7531" y="20312"/>
                  <a:pt x="7468" y="20219"/>
                  <a:pt x="7343" y="20187"/>
                </a:cubicBezTo>
                <a:cubicBezTo>
                  <a:pt x="7187" y="20156"/>
                  <a:pt x="7062" y="20156"/>
                  <a:pt x="6906" y="20125"/>
                </a:cubicBezTo>
                <a:cubicBezTo>
                  <a:pt x="6906" y="20125"/>
                  <a:pt x="6906" y="20094"/>
                  <a:pt x="6906" y="20094"/>
                </a:cubicBezTo>
                <a:cubicBezTo>
                  <a:pt x="6906" y="20094"/>
                  <a:pt x="6875" y="20062"/>
                  <a:pt x="6875" y="20062"/>
                </a:cubicBezTo>
                <a:lnTo>
                  <a:pt x="6875" y="20062"/>
                </a:lnTo>
                <a:cubicBezTo>
                  <a:pt x="6812" y="20000"/>
                  <a:pt x="6750" y="20000"/>
                  <a:pt x="6656" y="20000"/>
                </a:cubicBezTo>
                <a:cubicBezTo>
                  <a:pt x="6531" y="19937"/>
                  <a:pt x="6343" y="19937"/>
                  <a:pt x="6218" y="19875"/>
                </a:cubicBezTo>
                <a:cubicBezTo>
                  <a:pt x="5937" y="19781"/>
                  <a:pt x="5656" y="19687"/>
                  <a:pt x="5343" y="19656"/>
                </a:cubicBezTo>
                <a:cubicBezTo>
                  <a:pt x="5312" y="19656"/>
                  <a:pt x="5281" y="19625"/>
                  <a:pt x="5218" y="19656"/>
                </a:cubicBezTo>
                <a:cubicBezTo>
                  <a:pt x="5312" y="19687"/>
                  <a:pt x="5406" y="19687"/>
                  <a:pt x="5500" y="19719"/>
                </a:cubicBezTo>
                <a:cubicBezTo>
                  <a:pt x="5593" y="19719"/>
                  <a:pt x="5687" y="19750"/>
                  <a:pt x="5812" y="19781"/>
                </a:cubicBezTo>
                <a:cubicBezTo>
                  <a:pt x="6000" y="19875"/>
                  <a:pt x="6218" y="19969"/>
                  <a:pt x="6437" y="20000"/>
                </a:cubicBezTo>
                <a:cubicBezTo>
                  <a:pt x="6593" y="20031"/>
                  <a:pt x="6750" y="20062"/>
                  <a:pt x="6906" y="20094"/>
                </a:cubicBezTo>
                <a:cubicBezTo>
                  <a:pt x="6906" y="20094"/>
                  <a:pt x="6906" y="20094"/>
                  <a:pt x="6906" y="20125"/>
                </a:cubicBezTo>
                <a:cubicBezTo>
                  <a:pt x="6968" y="20156"/>
                  <a:pt x="7031" y="20156"/>
                  <a:pt x="7062" y="20156"/>
                </a:cubicBezTo>
                <a:cubicBezTo>
                  <a:pt x="7250" y="20187"/>
                  <a:pt x="7437" y="20250"/>
                  <a:pt x="7593" y="20375"/>
                </a:cubicBezTo>
                <a:cubicBezTo>
                  <a:pt x="7593" y="20406"/>
                  <a:pt x="7625" y="20406"/>
                  <a:pt x="7593" y="20437"/>
                </a:cubicBezTo>
                <a:cubicBezTo>
                  <a:pt x="7625" y="20437"/>
                  <a:pt x="7625" y="20437"/>
                  <a:pt x="7656" y="20437"/>
                </a:cubicBezTo>
                <a:close/>
                <a:moveTo>
                  <a:pt x="3500" y="20562"/>
                </a:moveTo>
                <a:cubicBezTo>
                  <a:pt x="3375" y="20500"/>
                  <a:pt x="3281" y="20437"/>
                  <a:pt x="3156" y="20344"/>
                </a:cubicBezTo>
                <a:cubicBezTo>
                  <a:pt x="3031" y="20250"/>
                  <a:pt x="2875" y="20187"/>
                  <a:pt x="2750" y="20094"/>
                </a:cubicBezTo>
                <a:cubicBezTo>
                  <a:pt x="2625" y="20000"/>
                  <a:pt x="2468" y="19969"/>
                  <a:pt x="2343" y="19906"/>
                </a:cubicBezTo>
                <a:cubicBezTo>
                  <a:pt x="2156" y="19844"/>
                  <a:pt x="2000" y="19781"/>
                  <a:pt x="1843" y="19719"/>
                </a:cubicBezTo>
                <a:cubicBezTo>
                  <a:pt x="1750" y="19687"/>
                  <a:pt x="1687" y="19687"/>
                  <a:pt x="1593" y="19656"/>
                </a:cubicBezTo>
                <a:cubicBezTo>
                  <a:pt x="1500" y="19625"/>
                  <a:pt x="1375" y="19625"/>
                  <a:pt x="1281" y="19594"/>
                </a:cubicBezTo>
                <a:cubicBezTo>
                  <a:pt x="1031" y="19562"/>
                  <a:pt x="781" y="19531"/>
                  <a:pt x="531" y="19469"/>
                </a:cubicBezTo>
                <a:cubicBezTo>
                  <a:pt x="375" y="19469"/>
                  <a:pt x="218" y="19437"/>
                  <a:pt x="62" y="19406"/>
                </a:cubicBezTo>
                <a:cubicBezTo>
                  <a:pt x="62" y="19406"/>
                  <a:pt x="31" y="19406"/>
                  <a:pt x="31" y="19437"/>
                </a:cubicBezTo>
                <a:cubicBezTo>
                  <a:pt x="31" y="19437"/>
                  <a:pt x="31" y="19469"/>
                  <a:pt x="62" y="19469"/>
                </a:cubicBezTo>
                <a:cubicBezTo>
                  <a:pt x="62" y="19469"/>
                  <a:pt x="93" y="19469"/>
                  <a:pt x="125" y="19469"/>
                </a:cubicBezTo>
                <a:cubicBezTo>
                  <a:pt x="312" y="19500"/>
                  <a:pt x="500" y="19531"/>
                  <a:pt x="687" y="19562"/>
                </a:cubicBezTo>
                <a:cubicBezTo>
                  <a:pt x="875" y="19594"/>
                  <a:pt x="1062" y="19594"/>
                  <a:pt x="1250" y="19656"/>
                </a:cubicBezTo>
                <a:cubicBezTo>
                  <a:pt x="1406" y="19687"/>
                  <a:pt x="1593" y="19719"/>
                  <a:pt x="1781" y="19781"/>
                </a:cubicBezTo>
                <a:cubicBezTo>
                  <a:pt x="2062" y="19844"/>
                  <a:pt x="2343" y="19937"/>
                  <a:pt x="2593" y="20094"/>
                </a:cubicBezTo>
                <a:cubicBezTo>
                  <a:pt x="2875" y="20219"/>
                  <a:pt x="3156" y="20437"/>
                  <a:pt x="3437" y="20594"/>
                </a:cubicBezTo>
                <a:cubicBezTo>
                  <a:pt x="3593" y="20594"/>
                  <a:pt x="3593" y="20594"/>
                  <a:pt x="3593" y="20594"/>
                </a:cubicBezTo>
                <a:cubicBezTo>
                  <a:pt x="3593" y="20594"/>
                  <a:pt x="3562" y="20562"/>
                  <a:pt x="3531" y="20562"/>
                </a:cubicBezTo>
                <a:cubicBezTo>
                  <a:pt x="3531" y="20562"/>
                  <a:pt x="3500" y="20562"/>
                  <a:pt x="3500" y="20562"/>
                </a:cubicBezTo>
                <a:close/>
                <a:moveTo>
                  <a:pt x="15531" y="20594"/>
                </a:moveTo>
                <a:cubicBezTo>
                  <a:pt x="15531" y="20594"/>
                  <a:pt x="15500" y="20594"/>
                  <a:pt x="15500" y="20594"/>
                </a:cubicBezTo>
                <a:cubicBezTo>
                  <a:pt x="15562" y="20594"/>
                  <a:pt x="15562" y="20594"/>
                  <a:pt x="15562" y="20594"/>
                </a:cubicBezTo>
                <a:cubicBezTo>
                  <a:pt x="15562" y="20594"/>
                  <a:pt x="15531" y="20562"/>
                  <a:pt x="15531" y="20594"/>
                </a:cubicBezTo>
                <a:close/>
                <a:moveTo>
                  <a:pt x="15656" y="20594"/>
                </a:moveTo>
                <a:cubicBezTo>
                  <a:pt x="15656" y="20594"/>
                  <a:pt x="15656" y="20594"/>
                  <a:pt x="15656" y="20594"/>
                </a:cubicBezTo>
                <a:cubicBezTo>
                  <a:pt x="15687" y="20594"/>
                  <a:pt x="15687" y="20594"/>
                  <a:pt x="15687" y="20594"/>
                </a:cubicBezTo>
                <a:cubicBezTo>
                  <a:pt x="15687" y="20594"/>
                  <a:pt x="15687" y="20594"/>
                  <a:pt x="15656" y="20594"/>
                </a:cubicBezTo>
                <a:close/>
                <a:moveTo>
                  <a:pt x="3656" y="20531"/>
                </a:moveTo>
                <a:cubicBezTo>
                  <a:pt x="3500" y="20406"/>
                  <a:pt x="3343" y="20312"/>
                  <a:pt x="3187" y="20219"/>
                </a:cubicBezTo>
                <a:cubicBezTo>
                  <a:pt x="2968" y="20094"/>
                  <a:pt x="2781" y="19969"/>
                  <a:pt x="2562" y="19875"/>
                </a:cubicBezTo>
                <a:cubicBezTo>
                  <a:pt x="2500" y="19875"/>
                  <a:pt x="2437" y="19812"/>
                  <a:pt x="2343" y="19844"/>
                </a:cubicBezTo>
                <a:cubicBezTo>
                  <a:pt x="2312" y="19750"/>
                  <a:pt x="2187" y="19781"/>
                  <a:pt x="2125" y="19750"/>
                </a:cubicBezTo>
                <a:cubicBezTo>
                  <a:pt x="2187" y="19812"/>
                  <a:pt x="2281" y="19812"/>
                  <a:pt x="2343" y="19844"/>
                </a:cubicBezTo>
                <a:cubicBezTo>
                  <a:pt x="2437" y="19875"/>
                  <a:pt x="2531" y="19906"/>
                  <a:pt x="2625" y="19937"/>
                </a:cubicBezTo>
                <a:cubicBezTo>
                  <a:pt x="2656" y="19969"/>
                  <a:pt x="2687" y="19969"/>
                  <a:pt x="2718" y="20000"/>
                </a:cubicBezTo>
                <a:cubicBezTo>
                  <a:pt x="2812" y="20031"/>
                  <a:pt x="2937" y="20125"/>
                  <a:pt x="3031" y="20187"/>
                </a:cubicBezTo>
                <a:cubicBezTo>
                  <a:pt x="3156" y="20250"/>
                  <a:pt x="3281" y="20344"/>
                  <a:pt x="3406" y="20406"/>
                </a:cubicBezTo>
                <a:cubicBezTo>
                  <a:pt x="3500" y="20469"/>
                  <a:pt x="3562" y="20531"/>
                  <a:pt x="3656" y="20562"/>
                </a:cubicBezTo>
                <a:cubicBezTo>
                  <a:pt x="3656" y="20594"/>
                  <a:pt x="3656" y="20594"/>
                  <a:pt x="3687" y="20594"/>
                </a:cubicBezTo>
                <a:cubicBezTo>
                  <a:pt x="3750" y="20594"/>
                  <a:pt x="3750" y="20594"/>
                  <a:pt x="3750" y="20594"/>
                </a:cubicBezTo>
                <a:cubicBezTo>
                  <a:pt x="3750" y="20594"/>
                  <a:pt x="3750" y="20594"/>
                  <a:pt x="3750" y="20594"/>
                </a:cubicBezTo>
                <a:cubicBezTo>
                  <a:pt x="3718" y="20562"/>
                  <a:pt x="3687" y="20531"/>
                  <a:pt x="3656" y="20531"/>
                </a:cubicBezTo>
                <a:close/>
                <a:moveTo>
                  <a:pt x="16000" y="20594"/>
                </a:moveTo>
                <a:cubicBezTo>
                  <a:pt x="16000" y="20594"/>
                  <a:pt x="15968" y="20594"/>
                  <a:pt x="15968" y="20594"/>
                </a:cubicBezTo>
                <a:cubicBezTo>
                  <a:pt x="16031" y="20594"/>
                  <a:pt x="16031" y="20594"/>
                  <a:pt x="16031" y="20594"/>
                </a:cubicBezTo>
                <a:cubicBezTo>
                  <a:pt x="16031" y="20594"/>
                  <a:pt x="16031" y="20594"/>
                  <a:pt x="16031" y="20594"/>
                </a:cubicBezTo>
                <a:cubicBezTo>
                  <a:pt x="16031" y="20562"/>
                  <a:pt x="16000" y="20562"/>
                  <a:pt x="16000" y="20594"/>
                </a:cubicBezTo>
                <a:close/>
                <a:moveTo>
                  <a:pt x="2187" y="20281"/>
                </a:moveTo>
                <a:cubicBezTo>
                  <a:pt x="2093" y="20250"/>
                  <a:pt x="2000" y="20219"/>
                  <a:pt x="1875" y="20187"/>
                </a:cubicBezTo>
                <a:cubicBezTo>
                  <a:pt x="1750" y="20125"/>
                  <a:pt x="1593" y="20094"/>
                  <a:pt x="1468" y="20062"/>
                </a:cubicBezTo>
                <a:cubicBezTo>
                  <a:pt x="1218" y="20000"/>
                  <a:pt x="1000" y="19937"/>
                  <a:pt x="781" y="19906"/>
                </a:cubicBezTo>
                <a:cubicBezTo>
                  <a:pt x="687" y="19906"/>
                  <a:pt x="562" y="19875"/>
                  <a:pt x="468" y="19844"/>
                </a:cubicBezTo>
                <a:cubicBezTo>
                  <a:pt x="437" y="19844"/>
                  <a:pt x="437" y="19844"/>
                  <a:pt x="406" y="19844"/>
                </a:cubicBezTo>
                <a:cubicBezTo>
                  <a:pt x="406" y="19844"/>
                  <a:pt x="375" y="19844"/>
                  <a:pt x="375" y="19844"/>
                </a:cubicBezTo>
                <a:cubicBezTo>
                  <a:pt x="375" y="19844"/>
                  <a:pt x="375" y="19844"/>
                  <a:pt x="375" y="19844"/>
                </a:cubicBezTo>
                <a:cubicBezTo>
                  <a:pt x="281" y="19844"/>
                  <a:pt x="218" y="19812"/>
                  <a:pt x="156" y="19812"/>
                </a:cubicBezTo>
                <a:cubicBezTo>
                  <a:pt x="125" y="19812"/>
                  <a:pt x="62" y="19750"/>
                  <a:pt x="31" y="19812"/>
                </a:cubicBezTo>
                <a:cubicBezTo>
                  <a:pt x="31" y="19875"/>
                  <a:pt x="125" y="19875"/>
                  <a:pt x="156" y="19875"/>
                </a:cubicBezTo>
                <a:cubicBezTo>
                  <a:pt x="375" y="19906"/>
                  <a:pt x="593" y="19937"/>
                  <a:pt x="812" y="19969"/>
                </a:cubicBezTo>
                <a:cubicBezTo>
                  <a:pt x="1093" y="20031"/>
                  <a:pt x="1375" y="20062"/>
                  <a:pt x="1625" y="20156"/>
                </a:cubicBezTo>
                <a:cubicBezTo>
                  <a:pt x="1812" y="20219"/>
                  <a:pt x="2031" y="20281"/>
                  <a:pt x="2218" y="20344"/>
                </a:cubicBezTo>
                <a:cubicBezTo>
                  <a:pt x="2343" y="20406"/>
                  <a:pt x="2468" y="20500"/>
                  <a:pt x="2593" y="20594"/>
                </a:cubicBezTo>
                <a:cubicBezTo>
                  <a:pt x="2718" y="20594"/>
                  <a:pt x="2718" y="20594"/>
                  <a:pt x="2718" y="20594"/>
                </a:cubicBezTo>
                <a:cubicBezTo>
                  <a:pt x="2625" y="20531"/>
                  <a:pt x="2562" y="20500"/>
                  <a:pt x="2500" y="20437"/>
                </a:cubicBezTo>
                <a:cubicBezTo>
                  <a:pt x="2406" y="20406"/>
                  <a:pt x="2312" y="20312"/>
                  <a:pt x="2187" y="20281"/>
                </a:cubicBezTo>
                <a:close/>
                <a:moveTo>
                  <a:pt x="3187" y="20594"/>
                </a:moveTo>
                <a:cubicBezTo>
                  <a:pt x="3281" y="20594"/>
                  <a:pt x="3281" y="20594"/>
                  <a:pt x="3281" y="20594"/>
                </a:cubicBezTo>
                <a:cubicBezTo>
                  <a:pt x="3250" y="20594"/>
                  <a:pt x="3218" y="20562"/>
                  <a:pt x="3218" y="20562"/>
                </a:cubicBezTo>
                <a:cubicBezTo>
                  <a:pt x="3062" y="20469"/>
                  <a:pt x="2906" y="20344"/>
                  <a:pt x="2750" y="20250"/>
                </a:cubicBezTo>
                <a:cubicBezTo>
                  <a:pt x="2718" y="20219"/>
                  <a:pt x="2687" y="20187"/>
                  <a:pt x="2656" y="20187"/>
                </a:cubicBezTo>
                <a:lnTo>
                  <a:pt x="2656" y="20187"/>
                </a:lnTo>
                <a:cubicBezTo>
                  <a:pt x="2593" y="20156"/>
                  <a:pt x="2531" y="20125"/>
                  <a:pt x="2468" y="20094"/>
                </a:cubicBezTo>
                <a:cubicBezTo>
                  <a:pt x="2531" y="20156"/>
                  <a:pt x="2562" y="20187"/>
                  <a:pt x="2656" y="20219"/>
                </a:cubicBezTo>
                <a:cubicBezTo>
                  <a:pt x="2656" y="20219"/>
                  <a:pt x="2656" y="20219"/>
                  <a:pt x="2656" y="20219"/>
                </a:cubicBezTo>
                <a:cubicBezTo>
                  <a:pt x="2687" y="20219"/>
                  <a:pt x="2687" y="20250"/>
                  <a:pt x="2750" y="20250"/>
                </a:cubicBezTo>
                <a:cubicBezTo>
                  <a:pt x="2718" y="20281"/>
                  <a:pt x="2750" y="20281"/>
                  <a:pt x="2750" y="20281"/>
                </a:cubicBezTo>
                <a:cubicBezTo>
                  <a:pt x="2812" y="20312"/>
                  <a:pt x="2875" y="20375"/>
                  <a:pt x="2937" y="20437"/>
                </a:cubicBezTo>
                <a:cubicBezTo>
                  <a:pt x="3031" y="20500"/>
                  <a:pt x="3093" y="20562"/>
                  <a:pt x="3187" y="20594"/>
                </a:cubicBezTo>
                <a:cubicBezTo>
                  <a:pt x="3187" y="20594"/>
                  <a:pt x="3218" y="20562"/>
                  <a:pt x="3218" y="20562"/>
                </a:cubicBezTo>
                <a:moveTo>
                  <a:pt x="3718" y="19844"/>
                </a:moveTo>
                <a:cubicBezTo>
                  <a:pt x="3500" y="19719"/>
                  <a:pt x="3250" y="19625"/>
                  <a:pt x="3000" y="19594"/>
                </a:cubicBezTo>
                <a:cubicBezTo>
                  <a:pt x="3000" y="19562"/>
                  <a:pt x="3000" y="19562"/>
                  <a:pt x="2968" y="19562"/>
                </a:cubicBezTo>
                <a:cubicBezTo>
                  <a:pt x="2843" y="19562"/>
                  <a:pt x="2718" y="19500"/>
                  <a:pt x="2593" y="19500"/>
                </a:cubicBezTo>
                <a:cubicBezTo>
                  <a:pt x="2718" y="19562"/>
                  <a:pt x="2843" y="19562"/>
                  <a:pt x="3000" y="19594"/>
                </a:cubicBezTo>
                <a:cubicBezTo>
                  <a:pt x="3000" y="19625"/>
                  <a:pt x="3031" y="19625"/>
                  <a:pt x="3062" y="19625"/>
                </a:cubicBezTo>
                <a:cubicBezTo>
                  <a:pt x="3125" y="19625"/>
                  <a:pt x="3218" y="19656"/>
                  <a:pt x="3281" y="19687"/>
                </a:cubicBezTo>
                <a:cubicBezTo>
                  <a:pt x="3562" y="19781"/>
                  <a:pt x="3781" y="19937"/>
                  <a:pt x="4031" y="20094"/>
                </a:cubicBezTo>
                <a:cubicBezTo>
                  <a:pt x="4218" y="20219"/>
                  <a:pt x="4406" y="20312"/>
                  <a:pt x="4593" y="20437"/>
                </a:cubicBezTo>
                <a:cubicBezTo>
                  <a:pt x="4687" y="20500"/>
                  <a:pt x="4781" y="20562"/>
                  <a:pt x="4875" y="20594"/>
                </a:cubicBezTo>
                <a:cubicBezTo>
                  <a:pt x="4968" y="20594"/>
                  <a:pt x="4968" y="20594"/>
                  <a:pt x="4968" y="20594"/>
                </a:cubicBezTo>
                <a:cubicBezTo>
                  <a:pt x="4687" y="20469"/>
                  <a:pt x="4468" y="20312"/>
                  <a:pt x="4218" y="20187"/>
                </a:cubicBezTo>
                <a:cubicBezTo>
                  <a:pt x="4062" y="20062"/>
                  <a:pt x="3906" y="19969"/>
                  <a:pt x="3718" y="19844"/>
                </a:cubicBezTo>
                <a:close/>
                <a:moveTo>
                  <a:pt x="15156" y="20594"/>
                </a:moveTo>
                <a:cubicBezTo>
                  <a:pt x="15125" y="20594"/>
                  <a:pt x="15093" y="20594"/>
                  <a:pt x="15062" y="20594"/>
                </a:cubicBezTo>
                <a:cubicBezTo>
                  <a:pt x="15031" y="20594"/>
                  <a:pt x="14968" y="20562"/>
                  <a:pt x="14968" y="20594"/>
                </a:cubicBezTo>
                <a:cubicBezTo>
                  <a:pt x="15218" y="20594"/>
                  <a:pt x="15218" y="20594"/>
                  <a:pt x="15218" y="20594"/>
                </a:cubicBezTo>
                <a:cubicBezTo>
                  <a:pt x="15218" y="20562"/>
                  <a:pt x="15187" y="20562"/>
                  <a:pt x="15156" y="20594"/>
                </a:cubicBezTo>
                <a:close/>
                <a:moveTo>
                  <a:pt x="9031" y="20594"/>
                </a:moveTo>
                <a:cubicBezTo>
                  <a:pt x="9156" y="20594"/>
                  <a:pt x="9156" y="20594"/>
                  <a:pt x="9156" y="20594"/>
                </a:cubicBezTo>
                <a:cubicBezTo>
                  <a:pt x="9093" y="20562"/>
                  <a:pt x="9093" y="20562"/>
                  <a:pt x="9031" y="20594"/>
                </a:cubicBezTo>
                <a:close/>
                <a:moveTo>
                  <a:pt x="16812" y="20594"/>
                </a:moveTo>
                <a:cubicBezTo>
                  <a:pt x="16812" y="20594"/>
                  <a:pt x="16812" y="20594"/>
                  <a:pt x="16781" y="20594"/>
                </a:cubicBezTo>
                <a:cubicBezTo>
                  <a:pt x="16812" y="20594"/>
                  <a:pt x="16812" y="20594"/>
                  <a:pt x="16812" y="20594"/>
                </a:cubicBezTo>
                <a:cubicBezTo>
                  <a:pt x="16812" y="20594"/>
                  <a:pt x="16812" y="20594"/>
                  <a:pt x="16812" y="20594"/>
                </a:cubicBezTo>
                <a:cubicBezTo>
                  <a:pt x="16812" y="20594"/>
                  <a:pt x="16812" y="20594"/>
                  <a:pt x="16812" y="20594"/>
                </a:cubicBezTo>
                <a:close/>
                <a:moveTo>
                  <a:pt x="17125" y="20594"/>
                </a:moveTo>
                <a:cubicBezTo>
                  <a:pt x="17156" y="20594"/>
                  <a:pt x="17156" y="20594"/>
                  <a:pt x="17156" y="20594"/>
                </a:cubicBezTo>
                <a:cubicBezTo>
                  <a:pt x="17125" y="20594"/>
                  <a:pt x="17125" y="20594"/>
                  <a:pt x="17125" y="20594"/>
                </a:cubicBezTo>
                <a:close/>
                <a:moveTo>
                  <a:pt x="16218" y="20594"/>
                </a:moveTo>
                <a:cubicBezTo>
                  <a:pt x="16218" y="20594"/>
                  <a:pt x="16218" y="20594"/>
                  <a:pt x="16218" y="20594"/>
                </a:cubicBezTo>
                <a:cubicBezTo>
                  <a:pt x="16250" y="20594"/>
                  <a:pt x="16250" y="20594"/>
                  <a:pt x="16250" y="20594"/>
                </a:cubicBezTo>
                <a:cubicBezTo>
                  <a:pt x="16250" y="20594"/>
                  <a:pt x="16250" y="20562"/>
                  <a:pt x="16218" y="20594"/>
                </a:cubicBezTo>
                <a:close/>
                <a:moveTo>
                  <a:pt x="16687" y="20594"/>
                </a:moveTo>
                <a:cubicBezTo>
                  <a:pt x="16718" y="20594"/>
                  <a:pt x="16718" y="20594"/>
                  <a:pt x="16718" y="20594"/>
                </a:cubicBezTo>
                <a:cubicBezTo>
                  <a:pt x="16718" y="20594"/>
                  <a:pt x="16687" y="20594"/>
                  <a:pt x="16687" y="20594"/>
                </a:cubicBezTo>
                <a:close/>
                <a:moveTo>
                  <a:pt x="15718" y="20594"/>
                </a:moveTo>
                <a:cubicBezTo>
                  <a:pt x="15750" y="20594"/>
                  <a:pt x="15750" y="20594"/>
                  <a:pt x="15750" y="20594"/>
                </a:cubicBezTo>
                <a:cubicBezTo>
                  <a:pt x="15750" y="20594"/>
                  <a:pt x="15750" y="20594"/>
                  <a:pt x="15750" y="20594"/>
                </a:cubicBezTo>
                <a:cubicBezTo>
                  <a:pt x="15750" y="20594"/>
                  <a:pt x="15750" y="20594"/>
                  <a:pt x="15718" y="20594"/>
                </a:cubicBezTo>
                <a:close/>
                <a:moveTo>
                  <a:pt x="14843" y="20594"/>
                </a:moveTo>
                <a:cubicBezTo>
                  <a:pt x="14843" y="20594"/>
                  <a:pt x="14843" y="20594"/>
                  <a:pt x="14812" y="20594"/>
                </a:cubicBezTo>
                <a:cubicBezTo>
                  <a:pt x="14875" y="20594"/>
                  <a:pt x="14875" y="20594"/>
                  <a:pt x="14875" y="20594"/>
                </a:cubicBezTo>
                <a:cubicBezTo>
                  <a:pt x="14875" y="20594"/>
                  <a:pt x="14875" y="20562"/>
                  <a:pt x="14843" y="20594"/>
                </a:cubicBezTo>
                <a:close/>
                <a:moveTo>
                  <a:pt x="14781" y="20594"/>
                </a:moveTo>
                <a:cubicBezTo>
                  <a:pt x="14781" y="20594"/>
                  <a:pt x="14781" y="20594"/>
                  <a:pt x="14781" y="20594"/>
                </a:cubicBezTo>
                <a:cubicBezTo>
                  <a:pt x="14781" y="20594"/>
                  <a:pt x="14781" y="20594"/>
                  <a:pt x="14781" y="20594"/>
                </a:cubicBezTo>
                <a:cubicBezTo>
                  <a:pt x="14781" y="20594"/>
                  <a:pt x="14781" y="20594"/>
                  <a:pt x="14781" y="20594"/>
                </a:cubicBezTo>
                <a:close/>
                <a:moveTo>
                  <a:pt x="14468" y="20562"/>
                </a:moveTo>
                <a:cubicBezTo>
                  <a:pt x="14437" y="20562"/>
                  <a:pt x="14406" y="20594"/>
                  <a:pt x="14406" y="20594"/>
                </a:cubicBezTo>
                <a:cubicBezTo>
                  <a:pt x="14531" y="20594"/>
                  <a:pt x="14531" y="20594"/>
                  <a:pt x="14531" y="20594"/>
                </a:cubicBezTo>
                <a:cubicBezTo>
                  <a:pt x="14500" y="20562"/>
                  <a:pt x="14468" y="20594"/>
                  <a:pt x="14468" y="20562"/>
                </a:cubicBezTo>
                <a:close/>
                <a:moveTo>
                  <a:pt x="15312" y="20594"/>
                </a:moveTo>
                <a:cubicBezTo>
                  <a:pt x="15343" y="20594"/>
                  <a:pt x="15343" y="20594"/>
                  <a:pt x="15343" y="20594"/>
                </a:cubicBezTo>
                <a:cubicBezTo>
                  <a:pt x="15312" y="20594"/>
                  <a:pt x="15312" y="20594"/>
                  <a:pt x="15312" y="20594"/>
                </a:cubicBezTo>
                <a:cubicBezTo>
                  <a:pt x="15312" y="20562"/>
                  <a:pt x="15312" y="20594"/>
                  <a:pt x="15312" y="20594"/>
                </a:cubicBezTo>
                <a:close/>
                <a:moveTo>
                  <a:pt x="12500" y="5875"/>
                </a:moveTo>
                <a:cubicBezTo>
                  <a:pt x="12500" y="5875"/>
                  <a:pt x="12500" y="5875"/>
                  <a:pt x="12531" y="5844"/>
                </a:cubicBezTo>
                <a:cubicBezTo>
                  <a:pt x="12500" y="5844"/>
                  <a:pt x="12500" y="5844"/>
                  <a:pt x="12500" y="5844"/>
                </a:cubicBezTo>
                <a:cubicBezTo>
                  <a:pt x="12500" y="5844"/>
                  <a:pt x="12500" y="5844"/>
                  <a:pt x="12500" y="5844"/>
                </a:cubicBezTo>
                <a:cubicBezTo>
                  <a:pt x="12500" y="5844"/>
                  <a:pt x="12500" y="5875"/>
                  <a:pt x="12500" y="5875"/>
                </a:cubicBezTo>
                <a:close/>
                <a:moveTo>
                  <a:pt x="12406" y="5844"/>
                </a:moveTo>
                <a:cubicBezTo>
                  <a:pt x="12406" y="5844"/>
                  <a:pt x="12375" y="5844"/>
                  <a:pt x="12375" y="5875"/>
                </a:cubicBezTo>
                <a:cubicBezTo>
                  <a:pt x="12375" y="5875"/>
                  <a:pt x="12406" y="5875"/>
                  <a:pt x="12406" y="5875"/>
                </a:cubicBezTo>
                <a:cubicBezTo>
                  <a:pt x="12437" y="5875"/>
                  <a:pt x="12437" y="5875"/>
                  <a:pt x="12437" y="5875"/>
                </a:cubicBezTo>
                <a:cubicBezTo>
                  <a:pt x="12437" y="5844"/>
                  <a:pt x="12437" y="5844"/>
                  <a:pt x="12406" y="5844"/>
                </a:cubicBezTo>
                <a:close/>
                <a:moveTo>
                  <a:pt x="11812" y="6219"/>
                </a:moveTo>
                <a:cubicBezTo>
                  <a:pt x="11812" y="6219"/>
                  <a:pt x="11812" y="6187"/>
                  <a:pt x="11812" y="6187"/>
                </a:cubicBezTo>
                <a:cubicBezTo>
                  <a:pt x="11781" y="6219"/>
                  <a:pt x="11750" y="6250"/>
                  <a:pt x="11750" y="6281"/>
                </a:cubicBezTo>
                <a:cubicBezTo>
                  <a:pt x="11750" y="6312"/>
                  <a:pt x="11750" y="6344"/>
                  <a:pt x="11718" y="6375"/>
                </a:cubicBezTo>
                <a:cubicBezTo>
                  <a:pt x="11718" y="6375"/>
                  <a:pt x="11718" y="6406"/>
                  <a:pt x="11718" y="6437"/>
                </a:cubicBezTo>
                <a:cubicBezTo>
                  <a:pt x="11750" y="6437"/>
                  <a:pt x="11750" y="6406"/>
                  <a:pt x="11750" y="6406"/>
                </a:cubicBezTo>
                <a:cubicBezTo>
                  <a:pt x="11781" y="6406"/>
                  <a:pt x="11781" y="6406"/>
                  <a:pt x="11781" y="6437"/>
                </a:cubicBezTo>
                <a:cubicBezTo>
                  <a:pt x="11781" y="6469"/>
                  <a:pt x="11812" y="6469"/>
                  <a:pt x="11843" y="6469"/>
                </a:cubicBezTo>
                <a:cubicBezTo>
                  <a:pt x="11812" y="6469"/>
                  <a:pt x="11812" y="6500"/>
                  <a:pt x="11812" y="6500"/>
                </a:cubicBezTo>
                <a:cubicBezTo>
                  <a:pt x="11812" y="6500"/>
                  <a:pt x="11812" y="6469"/>
                  <a:pt x="11843" y="6469"/>
                </a:cubicBezTo>
                <a:cubicBezTo>
                  <a:pt x="11843" y="6437"/>
                  <a:pt x="11843" y="6437"/>
                  <a:pt x="11843" y="6437"/>
                </a:cubicBezTo>
                <a:cubicBezTo>
                  <a:pt x="11843" y="6437"/>
                  <a:pt x="11843" y="6437"/>
                  <a:pt x="11843" y="6437"/>
                </a:cubicBezTo>
                <a:cubicBezTo>
                  <a:pt x="11843" y="6437"/>
                  <a:pt x="11843" y="6437"/>
                  <a:pt x="11843" y="6437"/>
                </a:cubicBezTo>
                <a:cubicBezTo>
                  <a:pt x="11968" y="6312"/>
                  <a:pt x="12093" y="6187"/>
                  <a:pt x="12281" y="6125"/>
                </a:cubicBezTo>
                <a:cubicBezTo>
                  <a:pt x="12375" y="6094"/>
                  <a:pt x="12500" y="6062"/>
                  <a:pt x="12625" y="6062"/>
                </a:cubicBezTo>
                <a:cubicBezTo>
                  <a:pt x="12781" y="6062"/>
                  <a:pt x="12937" y="6094"/>
                  <a:pt x="13093" y="6187"/>
                </a:cubicBezTo>
                <a:cubicBezTo>
                  <a:pt x="13187" y="6281"/>
                  <a:pt x="13281" y="6375"/>
                  <a:pt x="13312" y="6531"/>
                </a:cubicBezTo>
                <a:cubicBezTo>
                  <a:pt x="13312" y="6531"/>
                  <a:pt x="13312" y="6531"/>
                  <a:pt x="13312" y="6531"/>
                </a:cubicBezTo>
                <a:cubicBezTo>
                  <a:pt x="13312" y="6531"/>
                  <a:pt x="13312" y="6531"/>
                  <a:pt x="13312" y="6531"/>
                </a:cubicBezTo>
                <a:cubicBezTo>
                  <a:pt x="13343" y="6531"/>
                  <a:pt x="13343" y="6531"/>
                  <a:pt x="13343" y="6531"/>
                </a:cubicBezTo>
                <a:cubicBezTo>
                  <a:pt x="13375" y="6531"/>
                  <a:pt x="13375" y="6500"/>
                  <a:pt x="13375" y="6500"/>
                </a:cubicBezTo>
                <a:cubicBezTo>
                  <a:pt x="13343" y="6469"/>
                  <a:pt x="13312" y="6437"/>
                  <a:pt x="13312" y="6375"/>
                </a:cubicBezTo>
                <a:cubicBezTo>
                  <a:pt x="13250" y="6312"/>
                  <a:pt x="13218" y="6250"/>
                  <a:pt x="13156" y="6187"/>
                </a:cubicBezTo>
                <a:cubicBezTo>
                  <a:pt x="13062" y="6125"/>
                  <a:pt x="12968" y="6094"/>
                  <a:pt x="12875" y="6062"/>
                </a:cubicBezTo>
                <a:cubicBezTo>
                  <a:pt x="12843" y="6031"/>
                  <a:pt x="12781" y="6000"/>
                  <a:pt x="12750" y="6031"/>
                </a:cubicBezTo>
                <a:cubicBezTo>
                  <a:pt x="12750" y="6031"/>
                  <a:pt x="12750" y="6031"/>
                  <a:pt x="12750" y="6000"/>
                </a:cubicBezTo>
                <a:cubicBezTo>
                  <a:pt x="12781" y="6000"/>
                  <a:pt x="12843" y="6000"/>
                  <a:pt x="12906" y="6000"/>
                </a:cubicBezTo>
                <a:cubicBezTo>
                  <a:pt x="12875" y="5937"/>
                  <a:pt x="12781" y="5969"/>
                  <a:pt x="12718" y="5937"/>
                </a:cubicBezTo>
                <a:cubicBezTo>
                  <a:pt x="12781" y="5906"/>
                  <a:pt x="12843" y="5937"/>
                  <a:pt x="12906" y="5937"/>
                </a:cubicBezTo>
                <a:cubicBezTo>
                  <a:pt x="12875" y="5875"/>
                  <a:pt x="12812" y="5875"/>
                  <a:pt x="12781" y="5875"/>
                </a:cubicBezTo>
                <a:cubicBezTo>
                  <a:pt x="12750" y="5875"/>
                  <a:pt x="12718" y="5844"/>
                  <a:pt x="12656" y="5875"/>
                </a:cubicBezTo>
                <a:cubicBezTo>
                  <a:pt x="12656" y="5875"/>
                  <a:pt x="12656" y="5844"/>
                  <a:pt x="12656" y="5844"/>
                </a:cubicBezTo>
                <a:cubicBezTo>
                  <a:pt x="12656" y="5812"/>
                  <a:pt x="12625" y="5781"/>
                  <a:pt x="12593" y="5812"/>
                </a:cubicBezTo>
                <a:cubicBezTo>
                  <a:pt x="12531" y="5812"/>
                  <a:pt x="12500" y="5781"/>
                  <a:pt x="12468" y="5812"/>
                </a:cubicBezTo>
                <a:cubicBezTo>
                  <a:pt x="12468" y="5812"/>
                  <a:pt x="12437" y="5812"/>
                  <a:pt x="12437" y="5812"/>
                </a:cubicBezTo>
                <a:cubicBezTo>
                  <a:pt x="12437" y="5781"/>
                  <a:pt x="12468" y="5781"/>
                  <a:pt x="12468" y="5781"/>
                </a:cubicBezTo>
                <a:cubicBezTo>
                  <a:pt x="12500" y="5781"/>
                  <a:pt x="12500" y="5781"/>
                  <a:pt x="12531" y="5781"/>
                </a:cubicBezTo>
                <a:lnTo>
                  <a:pt x="12531" y="5781"/>
                </a:lnTo>
                <a:cubicBezTo>
                  <a:pt x="12562" y="5781"/>
                  <a:pt x="12593" y="5750"/>
                  <a:pt x="12562" y="5719"/>
                </a:cubicBezTo>
                <a:cubicBezTo>
                  <a:pt x="12468" y="5719"/>
                  <a:pt x="12375" y="5719"/>
                  <a:pt x="12281" y="5750"/>
                </a:cubicBezTo>
                <a:cubicBezTo>
                  <a:pt x="12281" y="5750"/>
                  <a:pt x="12250" y="5750"/>
                  <a:pt x="12250" y="5781"/>
                </a:cubicBezTo>
                <a:cubicBezTo>
                  <a:pt x="12250" y="5781"/>
                  <a:pt x="12250" y="5781"/>
                  <a:pt x="12250" y="5781"/>
                </a:cubicBezTo>
                <a:cubicBezTo>
                  <a:pt x="12250" y="5812"/>
                  <a:pt x="12312" y="5781"/>
                  <a:pt x="12281" y="5812"/>
                </a:cubicBezTo>
                <a:cubicBezTo>
                  <a:pt x="12281" y="5844"/>
                  <a:pt x="12250" y="5812"/>
                  <a:pt x="12218" y="5812"/>
                </a:cubicBezTo>
                <a:cubicBezTo>
                  <a:pt x="12187" y="5781"/>
                  <a:pt x="12156" y="5812"/>
                  <a:pt x="12125" y="5812"/>
                </a:cubicBezTo>
                <a:cubicBezTo>
                  <a:pt x="12093" y="5812"/>
                  <a:pt x="12093" y="5812"/>
                  <a:pt x="12062" y="5812"/>
                </a:cubicBezTo>
                <a:cubicBezTo>
                  <a:pt x="12031" y="5844"/>
                  <a:pt x="11937" y="5844"/>
                  <a:pt x="11937" y="5906"/>
                </a:cubicBezTo>
                <a:cubicBezTo>
                  <a:pt x="11906" y="6000"/>
                  <a:pt x="11843" y="6031"/>
                  <a:pt x="11781" y="6094"/>
                </a:cubicBezTo>
                <a:cubicBezTo>
                  <a:pt x="11750" y="6125"/>
                  <a:pt x="11718" y="6156"/>
                  <a:pt x="11718" y="6187"/>
                </a:cubicBezTo>
                <a:cubicBezTo>
                  <a:pt x="11718" y="6219"/>
                  <a:pt x="11718" y="6219"/>
                  <a:pt x="11687" y="6219"/>
                </a:cubicBezTo>
                <a:cubicBezTo>
                  <a:pt x="11718" y="6219"/>
                  <a:pt x="11718" y="6219"/>
                  <a:pt x="11718" y="6187"/>
                </a:cubicBezTo>
                <a:cubicBezTo>
                  <a:pt x="11750" y="6219"/>
                  <a:pt x="11718" y="6250"/>
                  <a:pt x="11750" y="6281"/>
                </a:cubicBezTo>
                <a:cubicBezTo>
                  <a:pt x="11781" y="6281"/>
                  <a:pt x="11812" y="6250"/>
                  <a:pt x="11812" y="6219"/>
                </a:cubicBezTo>
                <a:close/>
                <a:moveTo>
                  <a:pt x="10093" y="10094"/>
                </a:moveTo>
                <a:cubicBezTo>
                  <a:pt x="10093" y="10094"/>
                  <a:pt x="10093" y="10094"/>
                  <a:pt x="10093" y="10094"/>
                </a:cubicBezTo>
                <a:cubicBezTo>
                  <a:pt x="10093" y="10094"/>
                  <a:pt x="10093" y="10094"/>
                  <a:pt x="10093" y="10094"/>
                </a:cubicBezTo>
                <a:cubicBezTo>
                  <a:pt x="10093" y="10094"/>
                  <a:pt x="10093" y="10094"/>
                  <a:pt x="10093" y="10094"/>
                </a:cubicBezTo>
                <a:cubicBezTo>
                  <a:pt x="10156" y="10156"/>
                  <a:pt x="10250" y="10094"/>
                  <a:pt x="10281" y="10156"/>
                </a:cubicBezTo>
                <a:cubicBezTo>
                  <a:pt x="10312" y="10187"/>
                  <a:pt x="10250" y="10219"/>
                  <a:pt x="10250" y="10250"/>
                </a:cubicBezTo>
                <a:cubicBezTo>
                  <a:pt x="10250" y="10250"/>
                  <a:pt x="10281" y="10250"/>
                  <a:pt x="10281" y="10281"/>
                </a:cubicBezTo>
                <a:cubicBezTo>
                  <a:pt x="10312" y="10281"/>
                  <a:pt x="10343" y="10281"/>
                  <a:pt x="10343" y="10344"/>
                </a:cubicBezTo>
                <a:cubicBezTo>
                  <a:pt x="10312" y="10375"/>
                  <a:pt x="10312" y="10437"/>
                  <a:pt x="10250" y="10375"/>
                </a:cubicBezTo>
                <a:cubicBezTo>
                  <a:pt x="10250" y="10375"/>
                  <a:pt x="10250" y="10375"/>
                  <a:pt x="10250" y="10375"/>
                </a:cubicBezTo>
                <a:cubicBezTo>
                  <a:pt x="10218" y="10375"/>
                  <a:pt x="10187" y="10344"/>
                  <a:pt x="10250" y="10312"/>
                </a:cubicBezTo>
                <a:cubicBezTo>
                  <a:pt x="10250" y="10312"/>
                  <a:pt x="10250" y="10281"/>
                  <a:pt x="10250" y="10250"/>
                </a:cubicBezTo>
                <a:cubicBezTo>
                  <a:pt x="10250" y="10250"/>
                  <a:pt x="10250" y="10250"/>
                  <a:pt x="10250" y="10250"/>
                </a:cubicBezTo>
                <a:lnTo>
                  <a:pt x="10250" y="10250"/>
                </a:lnTo>
                <a:cubicBezTo>
                  <a:pt x="10250" y="10250"/>
                  <a:pt x="10250" y="10250"/>
                  <a:pt x="10250" y="10250"/>
                </a:cubicBezTo>
                <a:cubicBezTo>
                  <a:pt x="10187" y="10250"/>
                  <a:pt x="10156" y="10187"/>
                  <a:pt x="10093" y="10219"/>
                </a:cubicBezTo>
                <a:cubicBezTo>
                  <a:pt x="10031" y="10219"/>
                  <a:pt x="10031" y="10156"/>
                  <a:pt x="10031" y="10125"/>
                </a:cubicBezTo>
                <a:cubicBezTo>
                  <a:pt x="10062" y="10125"/>
                  <a:pt x="10062" y="10125"/>
                  <a:pt x="10062" y="10125"/>
                </a:cubicBezTo>
                <a:cubicBezTo>
                  <a:pt x="10062" y="10125"/>
                  <a:pt x="10093" y="10094"/>
                  <a:pt x="10093" y="10094"/>
                </a:cubicBezTo>
                <a:close/>
                <a:moveTo>
                  <a:pt x="10312" y="10156"/>
                </a:moveTo>
                <a:cubicBezTo>
                  <a:pt x="10343" y="10125"/>
                  <a:pt x="10375" y="10125"/>
                  <a:pt x="10375" y="10125"/>
                </a:cubicBezTo>
                <a:cubicBezTo>
                  <a:pt x="10468" y="10219"/>
                  <a:pt x="10500" y="10219"/>
                  <a:pt x="10562" y="10062"/>
                </a:cubicBezTo>
                <a:lnTo>
                  <a:pt x="10562" y="10062"/>
                </a:lnTo>
                <a:cubicBezTo>
                  <a:pt x="10500" y="10094"/>
                  <a:pt x="10468" y="10156"/>
                  <a:pt x="10375" y="10125"/>
                </a:cubicBezTo>
                <a:cubicBezTo>
                  <a:pt x="10375" y="10094"/>
                  <a:pt x="10437" y="10062"/>
                  <a:pt x="10406" y="10031"/>
                </a:cubicBezTo>
                <a:cubicBezTo>
                  <a:pt x="10437" y="10031"/>
                  <a:pt x="10437" y="10031"/>
                  <a:pt x="10468" y="10000"/>
                </a:cubicBezTo>
                <a:cubicBezTo>
                  <a:pt x="10468" y="10000"/>
                  <a:pt x="10500" y="9969"/>
                  <a:pt x="10468" y="9969"/>
                </a:cubicBezTo>
                <a:lnTo>
                  <a:pt x="10468" y="9969"/>
                </a:lnTo>
                <a:cubicBezTo>
                  <a:pt x="10468" y="9937"/>
                  <a:pt x="10437" y="9969"/>
                  <a:pt x="10437" y="9969"/>
                </a:cubicBezTo>
                <a:cubicBezTo>
                  <a:pt x="10406" y="10000"/>
                  <a:pt x="10406" y="9969"/>
                  <a:pt x="10375" y="10000"/>
                </a:cubicBezTo>
                <a:cubicBezTo>
                  <a:pt x="10375" y="10000"/>
                  <a:pt x="10406" y="10000"/>
                  <a:pt x="10406" y="10031"/>
                </a:cubicBezTo>
                <a:cubicBezTo>
                  <a:pt x="10375" y="10031"/>
                  <a:pt x="10375" y="10062"/>
                  <a:pt x="10343" y="10094"/>
                </a:cubicBezTo>
                <a:cubicBezTo>
                  <a:pt x="10312" y="10125"/>
                  <a:pt x="10312" y="10094"/>
                  <a:pt x="10281" y="10094"/>
                </a:cubicBezTo>
                <a:cubicBezTo>
                  <a:pt x="10250" y="10094"/>
                  <a:pt x="10250" y="10062"/>
                  <a:pt x="10281" y="10062"/>
                </a:cubicBezTo>
                <a:cubicBezTo>
                  <a:pt x="10281" y="10031"/>
                  <a:pt x="10281" y="10000"/>
                  <a:pt x="10250" y="10000"/>
                </a:cubicBezTo>
                <a:cubicBezTo>
                  <a:pt x="10218" y="10000"/>
                  <a:pt x="10187" y="10000"/>
                  <a:pt x="10187" y="10031"/>
                </a:cubicBezTo>
                <a:cubicBezTo>
                  <a:pt x="10187" y="10125"/>
                  <a:pt x="10125" y="10062"/>
                  <a:pt x="10093" y="10062"/>
                </a:cubicBezTo>
                <a:cubicBezTo>
                  <a:pt x="10093" y="10031"/>
                  <a:pt x="10093" y="10031"/>
                  <a:pt x="10062" y="10031"/>
                </a:cubicBezTo>
                <a:cubicBezTo>
                  <a:pt x="10031" y="10062"/>
                  <a:pt x="10031" y="10031"/>
                  <a:pt x="10000" y="10031"/>
                </a:cubicBezTo>
                <a:cubicBezTo>
                  <a:pt x="10000" y="10000"/>
                  <a:pt x="9968" y="9969"/>
                  <a:pt x="9937" y="10000"/>
                </a:cubicBezTo>
                <a:cubicBezTo>
                  <a:pt x="9906" y="10031"/>
                  <a:pt x="9875" y="10000"/>
                  <a:pt x="9875" y="10000"/>
                </a:cubicBezTo>
                <a:cubicBezTo>
                  <a:pt x="9812" y="9969"/>
                  <a:pt x="9812" y="9969"/>
                  <a:pt x="9781" y="10031"/>
                </a:cubicBezTo>
                <a:cubicBezTo>
                  <a:pt x="9781" y="10031"/>
                  <a:pt x="9812" y="10062"/>
                  <a:pt x="9812" y="10031"/>
                </a:cubicBezTo>
                <a:cubicBezTo>
                  <a:pt x="9843" y="10000"/>
                  <a:pt x="9875" y="10031"/>
                  <a:pt x="9906" y="10062"/>
                </a:cubicBezTo>
                <a:cubicBezTo>
                  <a:pt x="9906" y="10094"/>
                  <a:pt x="9875" y="10125"/>
                  <a:pt x="9843" y="10125"/>
                </a:cubicBezTo>
                <a:cubicBezTo>
                  <a:pt x="9812" y="10156"/>
                  <a:pt x="9781" y="10156"/>
                  <a:pt x="9781" y="10094"/>
                </a:cubicBezTo>
                <a:cubicBezTo>
                  <a:pt x="9781" y="10062"/>
                  <a:pt x="9750" y="10062"/>
                  <a:pt x="9750" y="10062"/>
                </a:cubicBezTo>
                <a:cubicBezTo>
                  <a:pt x="9718" y="10094"/>
                  <a:pt x="9750" y="10094"/>
                  <a:pt x="9750" y="10094"/>
                </a:cubicBezTo>
                <a:cubicBezTo>
                  <a:pt x="9781" y="10156"/>
                  <a:pt x="9812" y="10187"/>
                  <a:pt x="9750" y="10250"/>
                </a:cubicBezTo>
                <a:cubicBezTo>
                  <a:pt x="9750" y="10250"/>
                  <a:pt x="9750" y="10281"/>
                  <a:pt x="9781" y="10281"/>
                </a:cubicBezTo>
                <a:cubicBezTo>
                  <a:pt x="9843" y="10344"/>
                  <a:pt x="9781" y="10375"/>
                  <a:pt x="9750" y="10406"/>
                </a:cubicBezTo>
                <a:cubicBezTo>
                  <a:pt x="9656" y="10469"/>
                  <a:pt x="9656" y="10469"/>
                  <a:pt x="9750" y="10531"/>
                </a:cubicBezTo>
                <a:cubicBezTo>
                  <a:pt x="9718" y="10500"/>
                  <a:pt x="9750" y="10469"/>
                  <a:pt x="9781" y="10437"/>
                </a:cubicBezTo>
                <a:cubicBezTo>
                  <a:pt x="9812" y="10375"/>
                  <a:pt x="9843" y="10437"/>
                  <a:pt x="9875" y="10437"/>
                </a:cubicBezTo>
                <a:cubicBezTo>
                  <a:pt x="9843" y="10406"/>
                  <a:pt x="9875" y="10375"/>
                  <a:pt x="9875" y="10312"/>
                </a:cubicBezTo>
                <a:cubicBezTo>
                  <a:pt x="9875" y="10281"/>
                  <a:pt x="9906" y="10250"/>
                  <a:pt x="9937" y="10250"/>
                </a:cubicBezTo>
                <a:cubicBezTo>
                  <a:pt x="9937" y="10250"/>
                  <a:pt x="9937" y="10250"/>
                  <a:pt x="9937" y="10281"/>
                </a:cubicBezTo>
                <a:lnTo>
                  <a:pt x="9937" y="10281"/>
                </a:lnTo>
                <a:cubicBezTo>
                  <a:pt x="9937" y="10312"/>
                  <a:pt x="9906" y="10312"/>
                  <a:pt x="9875" y="10312"/>
                </a:cubicBezTo>
                <a:cubicBezTo>
                  <a:pt x="9781" y="10250"/>
                  <a:pt x="9812" y="10187"/>
                  <a:pt x="9875" y="10156"/>
                </a:cubicBezTo>
                <a:cubicBezTo>
                  <a:pt x="9906" y="10156"/>
                  <a:pt x="9906" y="10125"/>
                  <a:pt x="9906" y="10125"/>
                </a:cubicBezTo>
                <a:cubicBezTo>
                  <a:pt x="9906" y="10094"/>
                  <a:pt x="9968" y="10062"/>
                  <a:pt x="10000" y="10062"/>
                </a:cubicBezTo>
                <a:cubicBezTo>
                  <a:pt x="10000" y="10062"/>
                  <a:pt x="10000" y="10062"/>
                  <a:pt x="10000" y="10062"/>
                </a:cubicBezTo>
                <a:cubicBezTo>
                  <a:pt x="10000" y="10094"/>
                  <a:pt x="10062" y="10094"/>
                  <a:pt x="10031" y="10125"/>
                </a:cubicBezTo>
                <a:cubicBezTo>
                  <a:pt x="10000" y="10125"/>
                  <a:pt x="9968" y="10187"/>
                  <a:pt x="9906" y="10187"/>
                </a:cubicBezTo>
                <a:cubicBezTo>
                  <a:pt x="9968" y="10250"/>
                  <a:pt x="10062" y="10219"/>
                  <a:pt x="10093" y="10281"/>
                </a:cubicBezTo>
                <a:cubicBezTo>
                  <a:pt x="10093" y="10281"/>
                  <a:pt x="10125" y="10250"/>
                  <a:pt x="10125" y="10250"/>
                </a:cubicBezTo>
                <a:cubicBezTo>
                  <a:pt x="10156" y="10250"/>
                  <a:pt x="10187" y="10250"/>
                  <a:pt x="10187" y="10281"/>
                </a:cubicBezTo>
                <a:cubicBezTo>
                  <a:pt x="10187" y="10312"/>
                  <a:pt x="10187" y="10344"/>
                  <a:pt x="10156" y="10375"/>
                </a:cubicBezTo>
                <a:cubicBezTo>
                  <a:pt x="10125" y="10375"/>
                  <a:pt x="10125" y="10375"/>
                  <a:pt x="10093" y="10344"/>
                </a:cubicBezTo>
                <a:cubicBezTo>
                  <a:pt x="10093" y="10344"/>
                  <a:pt x="10093" y="10344"/>
                  <a:pt x="10093" y="10344"/>
                </a:cubicBezTo>
                <a:cubicBezTo>
                  <a:pt x="10093" y="10344"/>
                  <a:pt x="10062" y="10344"/>
                  <a:pt x="10062" y="10312"/>
                </a:cubicBezTo>
                <a:cubicBezTo>
                  <a:pt x="10031" y="10281"/>
                  <a:pt x="10000" y="10312"/>
                  <a:pt x="9968" y="10312"/>
                </a:cubicBezTo>
                <a:cubicBezTo>
                  <a:pt x="9968" y="10406"/>
                  <a:pt x="9906" y="10406"/>
                  <a:pt x="9906" y="10469"/>
                </a:cubicBezTo>
                <a:cubicBezTo>
                  <a:pt x="9875" y="10469"/>
                  <a:pt x="9812" y="10500"/>
                  <a:pt x="9812" y="10531"/>
                </a:cubicBezTo>
                <a:lnTo>
                  <a:pt x="9812" y="10531"/>
                </a:lnTo>
                <a:cubicBezTo>
                  <a:pt x="9843" y="10562"/>
                  <a:pt x="9875" y="10531"/>
                  <a:pt x="9937" y="10562"/>
                </a:cubicBezTo>
                <a:cubicBezTo>
                  <a:pt x="9906" y="10531"/>
                  <a:pt x="9906" y="10500"/>
                  <a:pt x="9906" y="10469"/>
                </a:cubicBezTo>
                <a:cubicBezTo>
                  <a:pt x="9937" y="10469"/>
                  <a:pt x="9968" y="10469"/>
                  <a:pt x="10000" y="10406"/>
                </a:cubicBezTo>
                <a:cubicBezTo>
                  <a:pt x="10000" y="10375"/>
                  <a:pt x="10031" y="10344"/>
                  <a:pt x="10093" y="10375"/>
                </a:cubicBezTo>
                <a:cubicBezTo>
                  <a:pt x="10125" y="10406"/>
                  <a:pt x="10062" y="10437"/>
                  <a:pt x="10093" y="10469"/>
                </a:cubicBezTo>
                <a:cubicBezTo>
                  <a:pt x="10156" y="10469"/>
                  <a:pt x="10156" y="10375"/>
                  <a:pt x="10218" y="10406"/>
                </a:cubicBezTo>
                <a:cubicBezTo>
                  <a:pt x="10281" y="10437"/>
                  <a:pt x="10250" y="10469"/>
                  <a:pt x="10250" y="10500"/>
                </a:cubicBezTo>
                <a:cubicBezTo>
                  <a:pt x="10281" y="10500"/>
                  <a:pt x="10281" y="10469"/>
                  <a:pt x="10312" y="10437"/>
                </a:cubicBezTo>
                <a:cubicBezTo>
                  <a:pt x="10343" y="10437"/>
                  <a:pt x="10375" y="10437"/>
                  <a:pt x="10375" y="10469"/>
                </a:cubicBezTo>
                <a:cubicBezTo>
                  <a:pt x="10406" y="10500"/>
                  <a:pt x="10375" y="10500"/>
                  <a:pt x="10343" y="10531"/>
                </a:cubicBezTo>
                <a:cubicBezTo>
                  <a:pt x="10312" y="10562"/>
                  <a:pt x="10312" y="10562"/>
                  <a:pt x="10312" y="10594"/>
                </a:cubicBezTo>
                <a:cubicBezTo>
                  <a:pt x="10281" y="10594"/>
                  <a:pt x="10281" y="10625"/>
                  <a:pt x="10250" y="10656"/>
                </a:cubicBezTo>
                <a:lnTo>
                  <a:pt x="10250" y="10656"/>
                </a:lnTo>
                <a:cubicBezTo>
                  <a:pt x="10250" y="10656"/>
                  <a:pt x="10281" y="10687"/>
                  <a:pt x="10281" y="10687"/>
                </a:cubicBezTo>
                <a:cubicBezTo>
                  <a:pt x="10312" y="10656"/>
                  <a:pt x="10343" y="10625"/>
                  <a:pt x="10312" y="10594"/>
                </a:cubicBezTo>
                <a:cubicBezTo>
                  <a:pt x="10343" y="10594"/>
                  <a:pt x="10343" y="10594"/>
                  <a:pt x="10343" y="10594"/>
                </a:cubicBezTo>
                <a:cubicBezTo>
                  <a:pt x="10406" y="10594"/>
                  <a:pt x="10437" y="10562"/>
                  <a:pt x="10437" y="10656"/>
                </a:cubicBezTo>
                <a:cubicBezTo>
                  <a:pt x="10437" y="10656"/>
                  <a:pt x="10468" y="10656"/>
                  <a:pt x="10468" y="10656"/>
                </a:cubicBezTo>
                <a:cubicBezTo>
                  <a:pt x="10500" y="10625"/>
                  <a:pt x="10500" y="10562"/>
                  <a:pt x="10437" y="10562"/>
                </a:cubicBezTo>
                <a:cubicBezTo>
                  <a:pt x="10375" y="10531"/>
                  <a:pt x="10437" y="10500"/>
                  <a:pt x="10437" y="10469"/>
                </a:cubicBezTo>
                <a:cubicBezTo>
                  <a:pt x="10468" y="10437"/>
                  <a:pt x="10500" y="10469"/>
                  <a:pt x="10531" y="10469"/>
                </a:cubicBezTo>
                <a:cubicBezTo>
                  <a:pt x="10531" y="10500"/>
                  <a:pt x="10500" y="10531"/>
                  <a:pt x="10531" y="10562"/>
                </a:cubicBezTo>
                <a:cubicBezTo>
                  <a:pt x="10562" y="10531"/>
                  <a:pt x="10593" y="10500"/>
                  <a:pt x="10562" y="10469"/>
                </a:cubicBezTo>
                <a:cubicBezTo>
                  <a:pt x="10562" y="10469"/>
                  <a:pt x="10531" y="10469"/>
                  <a:pt x="10531" y="10469"/>
                </a:cubicBezTo>
                <a:cubicBezTo>
                  <a:pt x="10468" y="10406"/>
                  <a:pt x="10531" y="10375"/>
                  <a:pt x="10531" y="10312"/>
                </a:cubicBezTo>
                <a:cubicBezTo>
                  <a:pt x="10562" y="10344"/>
                  <a:pt x="10562" y="10375"/>
                  <a:pt x="10625" y="10375"/>
                </a:cubicBezTo>
                <a:cubicBezTo>
                  <a:pt x="10625" y="10406"/>
                  <a:pt x="10593" y="10437"/>
                  <a:pt x="10562" y="10469"/>
                </a:cubicBezTo>
                <a:cubicBezTo>
                  <a:pt x="10593" y="10469"/>
                  <a:pt x="10625" y="10437"/>
                  <a:pt x="10625" y="10437"/>
                </a:cubicBezTo>
                <a:cubicBezTo>
                  <a:pt x="10656" y="10406"/>
                  <a:pt x="10656" y="10375"/>
                  <a:pt x="10687" y="10375"/>
                </a:cubicBezTo>
                <a:cubicBezTo>
                  <a:pt x="10812" y="10437"/>
                  <a:pt x="10812" y="10437"/>
                  <a:pt x="10843" y="10375"/>
                </a:cubicBezTo>
                <a:cubicBezTo>
                  <a:pt x="10843" y="10375"/>
                  <a:pt x="10843" y="10375"/>
                  <a:pt x="10843" y="10375"/>
                </a:cubicBezTo>
                <a:cubicBezTo>
                  <a:pt x="10875" y="10375"/>
                  <a:pt x="10875" y="10344"/>
                  <a:pt x="10875" y="10344"/>
                </a:cubicBezTo>
                <a:lnTo>
                  <a:pt x="10875" y="10344"/>
                </a:lnTo>
                <a:cubicBezTo>
                  <a:pt x="10906" y="10250"/>
                  <a:pt x="10968" y="10312"/>
                  <a:pt x="11000" y="10312"/>
                </a:cubicBezTo>
                <a:cubicBezTo>
                  <a:pt x="11000" y="10312"/>
                  <a:pt x="11000" y="10375"/>
                  <a:pt x="11031" y="10344"/>
                </a:cubicBezTo>
                <a:cubicBezTo>
                  <a:pt x="11031" y="10344"/>
                  <a:pt x="11031" y="10344"/>
                  <a:pt x="11062" y="10312"/>
                </a:cubicBezTo>
                <a:cubicBezTo>
                  <a:pt x="11125" y="10344"/>
                  <a:pt x="11125" y="10375"/>
                  <a:pt x="11093" y="10406"/>
                </a:cubicBezTo>
                <a:cubicBezTo>
                  <a:pt x="11156" y="10375"/>
                  <a:pt x="11218" y="10344"/>
                  <a:pt x="11281" y="10375"/>
                </a:cubicBezTo>
                <a:lnTo>
                  <a:pt x="11281" y="10375"/>
                </a:lnTo>
                <a:cubicBezTo>
                  <a:pt x="11281" y="10375"/>
                  <a:pt x="11281" y="10406"/>
                  <a:pt x="11312" y="10406"/>
                </a:cubicBezTo>
                <a:cubicBezTo>
                  <a:pt x="11312" y="10375"/>
                  <a:pt x="11343" y="10375"/>
                  <a:pt x="11343" y="10344"/>
                </a:cubicBezTo>
                <a:cubicBezTo>
                  <a:pt x="11343" y="10312"/>
                  <a:pt x="11312" y="10344"/>
                  <a:pt x="11281" y="10344"/>
                </a:cubicBezTo>
                <a:cubicBezTo>
                  <a:pt x="11281" y="10375"/>
                  <a:pt x="11281" y="10375"/>
                  <a:pt x="11281" y="10375"/>
                </a:cubicBezTo>
                <a:cubicBezTo>
                  <a:pt x="11218" y="10312"/>
                  <a:pt x="11156" y="10312"/>
                  <a:pt x="11062" y="10312"/>
                </a:cubicBezTo>
                <a:cubicBezTo>
                  <a:pt x="11062" y="10281"/>
                  <a:pt x="11031" y="10281"/>
                  <a:pt x="11000" y="10281"/>
                </a:cubicBezTo>
                <a:cubicBezTo>
                  <a:pt x="10937" y="10281"/>
                  <a:pt x="10937" y="10250"/>
                  <a:pt x="10968" y="10187"/>
                </a:cubicBezTo>
                <a:cubicBezTo>
                  <a:pt x="11000" y="10187"/>
                  <a:pt x="11031" y="10187"/>
                  <a:pt x="11031" y="10156"/>
                </a:cubicBezTo>
                <a:cubicBezTo>
                  <a:pt x="11000" y="10156"/>
                  <a:pt x="11000" y="10156"/>
                  <a:pt x="11000" y="10156"/>
                </a:cubicBezTo>
                <a:cubicBezTo>
                  <a:pt x="10968" y="10156"/>
                  <a:pt x="10968" y="10156"/>
                  <a:pt x="10937" y="10187"/>
                </a:cubicBezTo>
                <a:cubicBezTo>
                  <a:pt x="10937" y="10250"/>
                  <a:pt x="10906" y="10281"/>
                  <a:pt x="10812" y="10250"/>
                </a:cubicBezTo>
                <a:cubicBezTo>
                  <a:pt x="10875" y="10281"/>
                  <a:pt x="10843" y="10312"/>
                  <a:pt x="10843" y="10375"/>
                </a:cubicBezTo>
                <a:cubicBezTo>
                  <a:pt x="10781" y="10375"/>
                  <a:pt x="10750" y="10375"/>
                  <a:pt x="10718" y="10344"/>
                </a:cubicBezTo>
                <a:cubicBezTo>
                  <a:pt x="10718" y="10344"/>
                  <a:pt x="10718" y="10344"/>
                  <a:pt x="10718" y="10344"/>
                </a:cubicBezTo>
                <a:cubicBezTo>
                  <a:pt x="10750" y="10312"/>
                  <a:pt x="10750" y="10312"/>
                  <a:pt x="10718" y="10312"/>
                </a:cubicBezTo>
                <a:cubicBezTo>
                  <a:pt x="10687" y="10281"/>
                  <a:pt x="10687" y="10312"/>
                  <a:pt x="10656" y="10344"/>
                </a:cubicBezTo>
                <a:cubicBezTo>
                  <a:pt x="10656" y="10375"/>
                  <a:pt x="10656" y="10375"/>
                  <a:pt x="10625" y="10375"/>
                </a:cubicBezTo>
                <a:cubicBezTo>
                  <a:pt x="10625" y="10312"/>
                  <a:pt x="10562" y="10312"/>
                  <a:pt x="10593" y="10281"/>
                </a:cubicBezTo>
                <a:lnTo>
                  <a:pt x="10593" y="10281"/>
                </a:lnTo>
                <a:cubicBezTo>
                  <a:pt x="10593" y="10250"/>
                  <a:pt x="10625" y="10250"/>
                  <a:pt x="10593" y="10219"/>
                </a:cubicBezTo>
                <a:cubicBezTo>
                  <a:pt x="10562" y="10219"/>
                  <a:pt x="10562" y="10250"/>
                  <a:pt x="10562" y="10250"/>
                </a:cubicBezTo>
                <a:cubicBezTo>
                  <a:pt x="10531" y="10281"/>
                  <a:pt x="10531" y="10281"/>
                  <a:pt x="10531" y="10312"/>
                </a:cubicBezTo>
                <a:cubicBezTo>
                  <a:pt x="10500" y="10312"/>
                  <a:pt x="10500" y="10312"/>
                  <a:pt x="10468" y="10312"/>
                </a:cubicBezTo>
                <a:cubicBezTo>
                  <a:pt x="10468" y="10312"/>
                  <a:pt x="10468" y="10312"/>
                  <a:pt x="10468" y="10312"/>
                </a:cubicBezTo>
                <a:lnTo>
                  <a:pt x="10468" y="10312"/>
                </a:lnTo>
                <a:cubicBezTo>
                  <a:pt x="10468" y="10312"/>
                  <a:pt x="10468" y="10312"/>
                  <a:pt x="10468" y="10312"/>
                </a:cubicBezTo>
                <a:cubicBezTo>
                  <a:pt x="10468" y="10281"/>
                  <a:pt x="10437" y="10281"/>
                  <a:pt x="10406" y="10281"/>
                </a:cubicBezTo>
                <a:cubicBezTo>
                  <a:pt x="10437" y="10281"/>
                  <a:pt x="10437" y="10250"/>
                  <a:pt x="10437" y="10250"/>
                </a:cubicBezTo>
                <a:cubicBezTo>
                  <a:pt x="10437" y="10250"/>
                  <a:pt x="10437" y="10250"/>
                  <a:pt x="10437" y="10250"/>
                </a:cubicBezTo>
                <a:cubicBezTo>
                  <a:pt x="10437" y="10219"/>
                  <a:pt x="10437" y="10219"/>
                  <a:pt x="10437" y="10219"/>
                </a:cubicBezTo>
                <a:cubicBezTo>
                  <a:pt x="10437" y="10219"/>
                  <a:pt x="10406" y="10219"/>
                  <a:pt x="10406" y="10219"/>
                </a:cubicBezTo>
                <a:cubicBezTo>
                  <a:pt x="10375" y="10281"/>
                  <a:pt x="10343" y="10281"/>
                  <a:pt x="10312" y="10250"/>
                </a:cubicBezTo>
                <a:cubicBezTo>
                  <a:pt x="10281" y="10219"/>
                  <a:pt x="10312" y="10219"/>
                  <a:pt x="10312" y="10187"/>
                </a:cubicBezTo>
                <a:cubicBezTo>
                  <a:pt x="10312" y="10156"/>
                  <a:pt x="10312" y="10156"/>
                  <a:pt x="10312" y="10156"/>
                </a:cubicBezTo>
                <a:close/>
                <a:moveTo>
                  <a:pt x="10593" y="11375"/>
                </a:moveTo>
                <a:cubicBezTo>
                  <a:pt x="10593" y="11406"/>
                  <a:pt x="10625" y="11406"/>
                  <a:pt x="10656" y="11406"/>
                </a:cubicBezTo>
                <a:cubicBezTo>
                  <a:pt x="10656" y="11437"/>
                  <a:pt x="10656" y="11469"/>
                  <a:pt x="10593" y="11469"/>
                </a:cubicBezTo>
                <a:cubicBezTo>
                  <a:pt x="10625" y="11437"/>
                  <a:pt x="10531" y="11469"/>
                  <a:pt x="10562" y="11406"/>
                </a:cubicBezTo>
                <a:lnTo>
                  <a:pt x="10562" y="11406"/>
                </a:lnTo>
                <a:cubicBezTo>
                  <a:pt x="10562" y="11375"/>
                  <a:pt x="10562" y="11375"/>
                  <a:pt x="10562" y="11344"/>
                </a:cubicBezTo>
                <a:cubicBezTo>
                  <a:pt x="10625" y="11344"/>
                  <a:pt x="10593" y="11281"/>
                  <a:pt x="10625" y="11250"/>
                </a:cubicBezTo>
                <a:cubicBezTo>
                  <a:pt x="10625" y="11250"/>
                  <a:pt x="10625" y="11250"/>
                  <a:pt x="10625" y="11250"/>
                </a:cubicBezTo>
                <a:cubicBezTo>
                  <a:pt x="10625" y="11250"/>
                  <a:pt x="10625" y="11250"/>
                  <a:pt x="10625" y="11250"/>
                </a:cubicBezTo>
                <a:cubicBezTo>
                  <a:pt x="10656" y="11250"/>
                  <a:pt x="10656" y="11219"/>
                  <a:pt x="10656" y="11187"/>
                </a:cubicBezTo>
                <a:cubicBezTo>
                  <a:pt x="10687" y="11156"/>
                  <a:pt x="10718" y="11187"/>
                  <a:pt x="10718" y="11187"/>
                </a:cubicBezTo>
                <a:cubicBezTo>
                  <a:pt x="10750" y="11219"/>
                  <a:pt x="10750" y="11219"/>
                  <a:pt x="10750" y="11250"/>
                </a:cubicBezTo>
                <a:cubicBezTo>
                  <a:pt x="10750" y="11281"/>
                  <a:pt x="10718" y="11281"/>
                  <a:pt x="10718" y="11281"/>
                </a:cubicBezTo>
                <a:cubicBezTo>
                  <a:pt x="10687" y="11281"/>
                  <a:pt x="10656" y="11250"/>
                  <a:pt x="10656" y="11281"/>
                </a:cubicBezTo>
                <a:cubicBezTo>
                  <a:pt x="10656" y="11312"/>
                  <a:pt x="10687" y="11312"/>
                  <a:pt x="10687" y="11312"/>
                </a:cubicBezTo>
                <a:cubicBezTo>
                  <a:pt x="10687" y="11312"/>
                  <a:pt x="10718" y="11312"/>
                  <a:pt x="10718" y="11344"/>
                </a:cubicBezTo>
                <a:cubicBezTo>
                  <a:pt x="10718" y="11312"/>
                  <a:pt x="10687" y="11312"/>
                  <a:pt x="10687" y="11312"/>
                </a:cubicBezTo>
                <a:cubicBezTo>
                  <a:pt x="10687" y="11344"/>
                  <a:pt x="10656" y="11344"/>
                  <a:pt x="10656" y="11375"/>
                </a:cubicBezTo>
                <a:cubicBezTo>
                  <a:pt x="10625" y="11375"/>
                  <a:pt x="10625" y="11344"/>
                  <a:pt x="10593" y="11375"/>
                </a:cubicBezTo>
                <a:close/>
                <a:moveTo>
                  <a:pt x="9656" y="12937"/>
                </a:moveTo>
                <a:cubicBezTo>
                  <a:pt x="9687" y="12937"/>
                  <a:pt x="9687" y="12937"/>
                  <a:pt x="9687" y="12937"/>
                </a:cubicBezTo>
                <a:cubicBezTo>
                  <a:pt x="9750" y="12906"/>
                  <a:pt x="9781" y="12937"/>
                  <a:pt x="9750" y="13000"/>
                </a:cubicBezTo>
                <a:cubicBezTo>
                  <a:pt x="9812" y="12969"/>
                  <a:pt x="9812" y="12937"/>
                  <a:pt x="9812" y="12906"/>
                </a:cubicBezTo>
                <a:cubicBezTo>
                  <a:pt x="9812" y="12906"/>
                  <a:pt x="9812" y="12875"/>
                  <a:pt x="9812" y="12875"/>
                </a:cubicBezTo>
                <a:cubicBezTo>
                  <a:pt x="9843" y="12844"/>
                  <a:pt x="9875" y="12875"/>
                  <a:pt x="9906" y="12875"/>
                </a:cubicBezTo>
                <a:cubicBezTo>
                  <a:pt x="9937" y="12875"/>
                  <a:pt x="9906" y="12906"/>
                  <a:pt x="9906" y="12937"/>
                </a:cubicBezTo>
                <a:cubicBezTo>
                  <a:pt x="9875" y="12937"/>
                  <a:pt x="9843" y="12969"/>
                  <a:pt x="9875" y="12969"/>
                </a:cubicBezTo>
                <a:cubicBezTo>
                  <a:pt x="9906" y="13000"/>
                  <a:pt x="9906" y="12969"/>
                  <a:pt x="9937" y="12937"/>
                </a:cubicBezTo>
                <a:cubicBezTo>
                  <a:pt x="10000" y="12844"/>
                  <a:pt x="10093" y="12750"/>
                  <a:pt x="10156" y="12687"/>
                </a:cubicBezTo>
                <a:cubicBezTo>
                  <a:pt x="10218" y="12625"/>
                  <a:pt x="10250" y="12687"/>
                  <a:pt x="10281" y="12719"/>
                </a:cubicBezTo>
                <a:cubicBezTo>
                  <a:pt x="10187" y="12750"/>
                  <a:pt x="10156" y="12844"/>
                  <a:pt x="10093" y="12875"/>
                </a:cubicBezTo>
                <a:cubicBezTo>
                  <a:pt x="10156" y="12875"/>
                  <a:pt x="10156" y="12844"/>
                  <a:pt x="10187" y="12812"/>
                </a:cubicBezTo>
                <a:cubicBezTo>
                  <a:pt x="10250" y="12781"/>
                  <a:pt x="10281" y="12781"/>
                  <a:pt x="10312" y="12875"/>
                </a:cubicBezTo>
                <a:cubicBezTo>
                  <a:pt x="10250" y="12875"/>
                  <a:pt x="10218" y="12906"/>
                  <a:pt x="10156" y="12906"/>
                </a:cubicBezTo>
                <a:cubicBezTo>
                  <a:pt x="10187" y="12906"/>
                  <a:pt x="10187" y="12969"/>
                  <a:pt x="10250" y="12937"/>
                </a:cubicBezTo>
                <a:cubicBezTo>
                  <a:pt x="10281" y="12937"/>
                  <a:pt x="10312" y="12937"/>
                  <a:pt x="10343" y="12969"/>
                </a:cubicBezTo>
                <a:cubicBezTo>
                  <a:pt x="10343" y="12969"/>
                  <a:pt x="10343" y="13000"/>
                  <a:pt x="10312" y="13000"/>
                </a:cubicBezTo>
                <a:cubicBezTo>
                  <a:pt x="10312" y="13031"/>
                  <a:pt x="10281" y="13062"/>
                  <a:pt x="10250" y="13031"/>
                </a:cubicBezTo>
                <a:cubicBezTo>
                  <a:pt x="10218" y="13031"/>
                  <a:pt x="10218" y="13031"/>
                  <a:pt x="10187" y="13031"/>
                </a:cubicBezTo>
                <a:cubicBezTo>
                  <a:pt x="10187" y="13000"/>
                  <a:pt x="10218" y="12969"/>
                  <a:pt x="10156" y="13000"/>
                </a:cubicBezTo>
                <a:cubicBezTo>
                  <a:pt x="10125" y="13000"/>
                  <a:pt x="10093" y="12969"/>
                  <a:pt x="10062" y="13000"/>
                </a:cubicBezTo>
                <a:cubicBezTo>
                  <a:pt x="10062" y="13031"/>
                  <a:pt x="10125" y="13031"/>
                  <a:pt x="10093" y="13062"/>
                </a:cubicBezTo>
                <a:cubicBezTo>
                  <a:pt x="10062" y="13094"/>
                  <a:pt x="10031" y="13125"/>
                  <a:pt x="9968" y="13094"/>
                </a:cubicBezTo>
                <a:cubicBezTo>
                  <a:pt x="10031" y="13156"/>
                  <a:pt x="10000" y="13156"/>
                  <a:pt x="9968" y="13187"/>
                </a:cubicBezTo>
                <a:cubicBezTo>
                  <a:pt x="9937" y="13187"/>
                  <a:pt x="9906" y="13187"/>
                  <a:pt x="9906" y="13156"/>
                </a:cubicBezTo>
                <a:cubicBezTo>
                  <a:pt x="9906" y="13156"/>
                  <a:pt x="9906" y="13156"/>
                  <a:pt x="9906" y="13156"/>
                </a:cubicBezTo>
                <a:cubicBezTo>
                  <a:pt x="9843" y="13156"/>
                  <a:pt x="9812" y="13125"/>
                  <a:pt x="9781" y="13094"/>
                </a:cubicBezTo>
                <a:cubicBezTo>
                  <a:pt x="9750" y="13094"/>
                  <a:pt x="9718" y="13094"/>
                  <a:pt x="9718" y="13062"/>
                </a:cubicBezTo>
                <a:cubicBezTo>
                  <a:pt x="9718" y="13062"/>
                  <a:pt x="9750" y="13031"/>
                  <a:pt x="9781" y="13031"/>
                </a:cubicBezTo>
                <a:cubicBezTo>
                  <a:pt x="9781" y="13031"/>
                  <a:pt x="9781" y="13031"/>
                  <a:pt x="9812" y="13031"/>
                </a:cubicBezTo>
                <a:cubicBezTo>
                  <a:pt x="9781" y="13000"/>
                  <a:pt x="9781" y="13000"/>
                  <a:pt x="9750" y="13000"/>
                </a:cubicBezTo>
                <a:cubicBezTo>
                  <a:pt x="9718" y="13000"/>
                  <a:pt x="9687" y="13000"/>
                  <a:pt x="9656" y="13000"/>
                </a:cubicBezTo>
                <a:cubicBezTo>
                  <a:pt x="9687" y="13031"/>
                  <a:pt x="9656" y="13094"/>
                  <a:pt x="9625" y="13125"/>
                </a:cubicBezTo>
                <a:cubicBezTo>
                  <a:pt x="9593" y="13125"/>
                  <a:pt x="9562" y="13125"/>
                  <a:pt x="9531" y="13094"/>
                </a:cubicBezTo>
                <a:cubicBezTo>
                  <a:pt x="9593" y="13094"/>
                  <a:pt x="9625" y="13094"/>
                  <a:pt x="9625" y="13031"/>
                </a:cubicBezTo>
                <a:cubicBezTo>
                  <a:pt x="9625" y="13000"/>
                  <a:pt x="9656" y="13000"/>
                  <a:pt x="9656" y="13000"/>
                </a:cubicBezTo>
                <a:cubicBezTo>
                  <a:pt x="9656" y="12969"/>
                  <a:pt x="9687" y="12969"/>
                  <a:pt x="9656" y="12937"/>
                </a:cubicBezTo>
                <a:close/>
                <a:moveTo>
                  <a:pt x="10062" y="12937"/>
                </a:moveTo>
                <a:cubicBezTo>
                  <a:pt x="10000" y="12969"/>
                  <a:pt x="9937" y="12937"/>
                  <a:pt x="9968" y="13031"/>
                </a:cubicBezTo>
                <a:cubicBezTo>
                  <a:pt x="9968" y="13062"/>
                  <a:pt x="9937" y="13094"/>
                  <a:pt x="9906" y="13062"/>
                </a:cubicBezTo>
                <a:cubicBezTo>
                  <a:pt x="9875" y="13062"/>
                  <a:pt x="9875" y="13062"/>
                  <a:pt x="9875" y="13062"/>
                </a:cubicBezTo>
                <a:cubicBezTo>
                  <a:pt x="9968" y="13094"/>
                  <a:pt x="9968" y="13094"/>
                  <a:pt x="10062" y="12937"/>
                </a:cubicBezTo>
                <a:close/>
                <a:moveTo>
                  <a:pt x="12625" y="17969"/>
                </a:moveTo>
                <a:cubicBezTo>
                  <a:pt x="12625" y="17969"/>
                  <a:pt x="12625" y="17969"/>
                  <a:pt x="12625" y="17969"/>
                </a:cubicBezTo>
                <a:lnTo>
                  <a:pt x="12625" y="17969"/>
                </a:lnTo>
                <a:cubicBezTo>
                  <a:pt x="12625" y="17969"/>
                  <a:pt x="12625" y="17969"/>
                  <a:pt x="12625" y="17969"/>
                </a:cubicBezTo>
                <a:cubicBezTo>
                  <a:pt x="12625" y="17969"/>
                  <a:pt x="12625" y="17969"/>
                  <a:pt x="12625" y="17969"/>
                </a:cubicBezTo>
                <a:close/>
                <a:moveTo>
                  <a:pt x="12812" y="13875"/>
                </a:moveTo>
                <a:cubicBezTo>
                  <a:pt x="12781" y="13844"/>
                  <a:pt x="12781" y="13875"/>
                  <a:pt x="12781" y="13906"/>
                </a:cubicBezTo>
                <a:cubicBezTo>
                  <a:pt x="12781" y="13906"/>
                  <a:pt x="12750" y="13937"/>
                  <a:pt x="12781" y="13937"/>
                </a:cubicBezTo>
                <a:cubicBezTo>
                  <a:pt x="12781" y="13937"/>
                  <a:pt x="12812" y="13937"/>
                  <a:pt x="12843" y="13937"/>
                </a:cubicBezTo>
                <a:cubicBezTo>
                  <a:pt x="12843" y="13906"/>
                  <a:pt x="12875" y="13906"/>
                  <a:pt x="12906" y="13875"/>
                </a:cubicBezTo>
                <a:cubicBezTo>
                  <a:pt x="12875" y="13875"/>
                  <a:pt x="12843" y="13875"/>
                  <a:pt x="12812" y="13875"/>
                </a:cubicBezTo>
                <a:close/>
                <a:moveTo>
                  <a:pt x="6906" y="11500"/>
                </a:moveTo>
                <a:cubicBezTo>
                  <a:pt x="6906" y="11500"/>
                  <a:pt x="6906" y="11500"/>
                  <a:pt x="6906" y="11500"/>
                </a:cubicBezTo>
                <a:cubicBezTo>
                  <a:pt x="6906" y="11500"/>
                  <a:pt x="6906" y="11500"/>
                  <a:pt x="6906" y="11500"/>
                </a:cubicBezTo>
                <a:lnTo>
                  <a:pt x="6906" y="11500"/>
                </a:lnTo>
                <a:cubicBezTo>
                  <a:pt x="6906" y="11500"/>
                  <a:pt x="6906" y="11500"/>
                  <a:pt x="6906" y="11500"/>
                </a:cubicBezTo>
                <a:cubicBezTo>
                  <a:pt x="6906" y="11500"/>
                  <a:pt x="6906" y="11500"/>
                  <a:pt x="6906" y="11500"/>
                </a:cubicBezTo>
                <a:close/>
                <a:moveTo>
                  <a:pt x="7531" y="8250"/>
                </a:moveTo>
                <a:cubicBezTo>
                  <a:pt x="7500" y="8250"/>
                  <a:pt x="7500" y="8281"/>
                  <a:pt x="7468" y="8312"/>
                </a:cubicBezTo>
                <a:cubicBezTo>
                  <a:pt x="7468" y="8344"/>
                  <a:pt x="7500" y="8375"/>
                  <a:pt x="7500" y="8375"/>
                </a:cubicBezTo>
                <a:cubicBezTo>
                  <a:pt x="7531" y="8344"/>
                  <a:pt x="7562" y="8312"/>
                  <a:pt x="7562" y="8281"/>
                </a:cubicBezTo>
                <a:cubicBezTo>
                  <a:pt x="7562" y="8281"/>
                  <a:pt x="7562" y="8250"/>
                  <a:pt x="7531" y="8250"/>
                </a:cubicBezTo>
                <a:close/>
                <a:moveTo>
                  <a:pt x="8218" y="14437"/>
                </a:moveTo>
                <a:cubicBezTo>
                  <a:pt x="8312" y="14437"/>
                  <a:pt x="8406" y="14469"/>
                  <a:pt x="8500" y="14469"/>
                </a:cubicBezTo>
                <a:cubicBezTo>
                  <a:pt x="8406" y="14406"/>
                  <a:pt x="8312" y="14437"/>
                  <a:pt x="8218" y="14437"/>
                </a:cubicBezTo>
                <a:close/>
                <a:moveTo>
                  <a:pt x="8000" y="6781"/>
                </a:moveTo>
                <a:cubicBezTo>
                  <a:pt x="8000" y="6781"/>
                  <a:pt x="8000" y="6781"/>
                  <a:pt x="8000" y="6781"/>
                </a:cubicBezTo>
                <a:cubicBezTo>
                  <a:pt x="8000" y="6750"/>
                  <a:pt x="8000" y="6750"/>
                  <a:pt x="8000" y="6750"/>
                </a:cubicBezTo>
                <a:cubicBezTo>
                  <a:pt x="8000" y="6750"/>
                  <a:pt x="8000" y="6750"/>
                  <a:pt x="8000" y="6781"/>
                </a:cubicBezTo>
                <a:cubicBezTo>
                  <a:pt x="8000" y="6781"/>
                  <a:pt x="8000" y="6781"/>
                  <a:pt x="8000" y="6781"/>
                </a:cubicBezTo>
                <a:close/>
                <a:moveTo>
                  <a:pt x="7812" y="6781"/>
                </a:moveTo>
                <a:cubicBezTo>
                  <a:pt x="7812" y="6781"/>
                  <a:pt x="7781" y="6781"/>
                  <a:pt x="7781" y="6781"/>
                </a:cubicBezTo>
                <a:cubicBezTo>
                  <a:pt x="7781" y="6781"/>
                  <a:pt x="7812" y="6812"/>
                  <a:pt x="7812" y="6812"/>
                </a:cubicBezTo>
                <a:cubicBezTo>
                  <a:pt x="7812" y="6812"/>
                  <a:pt x="7812" y="6812"/>
                  <a:pt x="7812" y="6781"/>
                </a:cubicBezTo>
                <a:close/>
                <a:moveTo>
                  <a:pt x="8000" y="6687"/>
                </a:moveTo>
                <a:cubicBezTo>
                  <a:pt x="8000" y="6687"/>
                  <a:pt x="8000" y="6656"/>
                  <a:pt x="7968" y="6656"/>
                </a:cubicBezTo>
                <a:cubicBezTo>
                  <a:pt x="7968" y="6656"/>
                  <a:pt x="7968" y="6687"/>
                  <a:pt x="7968" y="6687"/>
                </a:cubicBezTo>
                <a:cubicBezTo>
                  <a:pt x="7968" y="6687"/>
                  <a:pt x="7968" y="6687"/>
                  <a:pt x="7968" y="6719"/>
                </a:cubicBezTo>
                <a:cubicBezTo>
                  <a:pt x="8000" y="6687"/>
                  <a:pt x="8000" y="6687"/>
                  <a:pt x="8000" y="6687"/>
                </a:cubicBezTo>
                <a:close/>
                <a:moveTo>
                  <a:pt x="7656" y="6844"/>
                </a:moveTo>
                <a:cubicBezTo>
                  <a:pt x="7593" y="6844"/>
                  <a:pt x="7593" y="6875"/>
                  <a:pt x="7625" y="6906"/>
                </a:cubicBezTo>
                <a:cubicBezTo>
                  <a:pt x="7625" y="6875"/>
                  <a:pt x="7656" y="6875"/>
                  <a:pt x="7656" y="6844"/>
                </a:cubicBezTo>
                <a:close/>
                <a:moveTo>
                  <a:pt x="8750" y="14875"/>
                </a:moveTo>
                <a:cubicBezTo>
                  <a:pt x="8625" y="14781"/>
                  <a:pt x="8468" y="14812"/>
                  <a:pt x="8312" y="14812"/>
                </a:cubicBezTo>
                <a:cubicBezTo>
                  <a:pt x="8468" y="14812"/>
                  <a:pt x="8593" y="14844"/>
                  <a:pt x="8750" y="14875"/>
                </a:cubicBezTo>
                <a:close/>
                <a:moveTo>
                  <a:pt x="5125" y="15219"/>
                </a:moveTo>
                <a:cubicBezTo>
                  <a:pt x="5125" y="15219"/>
                  <a:pt x="5093" y="15219"/>
                  <a:pt x="5093" y="15250"/>
                </a:cubicBezTo>
                <a:cubicBezTo>
                  <a:pt x="5093" y="15250"/>
                  <a:pt x="5093" y="15250"/>
                  <a:pt x="5125" y="15250"/>
                </a:cubicBezTo>
                <a:cubicBezTo>
                  <a:pt x="5125" y="15250"/>
                  <a:pt x="5125" y="15250"/>
                  <a:pt x="5125" y="15250"/>
                </a:cubicBezTo>
                <a:cubicBezTo>
                  <a:pt x="5125" y="15219"/>
                  <a:pt x="5125" y="15219"/>
                  <a:pt x="5125" y="15219"/>
                </a:cubicBezTo>
                <a:close/>
                <a:moveTo>
                  <a:pt x="7906" y="16187"/>
                </a:moveTo>
                <a:cubicBezTo>
                  <a:pt x="7718" y="16094"/>
                  <a:pt x="7531" y="16062"/>
                  <a:pt x="7343" y="16000"/>
                </a:cubicBezTo>
                <a:cubicBezTo>
                  <a:pt x="7312" y="15969"/>
                  <a:pt x="7312" y="15969"/>
                  <a:pt x="7281" y="16000"/>
                </a:cubicBezTo>
                <a:cubicBezTo>
                  <a:pt x="7281" y="16031"/>
                  <a:pt x="7312" y="16031"/>
                  <a:pt x="7343" y="16031"/>
                </a:cubicBezTo>
                <a:cubicBezTo>
                  <a:pt x="7500" y="16094"/>
                  <a:pt x="7687" y="16125"/>
                  <a:pt x="7843" y="16219"/>
                </a:cubicBezTo>
                <a:cubicBezTo>
                  <a:pt x="7875" y="16219"/>
                  <a:pt x="7906" y="16219"/>
                  <a:pt x="7937" y="16219"/>
                </a:cubicBezTo>
                <a:cubicBezTo>
                  <a:pt x="7937" y="16187"/>
                  <a:pt x="7906" y="16187"/>
                  <a:pt x="7906" y="16187"/>
                </a:cubicBezTo>
                <a:close/>
                <a:moveTo>
                  <a:pt x="5343" y="9875"/>
                </a:moveTo>
                <a:cubicBezTo>
                  <a:pt x="5343" y="9875"/>
                  <a:pt x="5312" y="9875"/>
                  <a:pt x="5312" y="9906"/>
                </a:cubicBezTo>
                <a:cubicBezTo>
                  <a:pt x="5312" y="9937"/>
                  <a:pt x="5312" y="9937"/>
                  <a:pt x="5343" y="9937"/>
                </a:cubicBezTo>
                <a:cubicBezTo>
                  <a:pt x="5375" y="9937"/>
                  <a:pt x="5375" y="9906"/>
                  <a:pt x="5375" y="9906"/>
                </a:cubicBezTo>
                <a:cubicBezTo>
                  <a:pt x="5375" y="9875"/>
                  <a:pt x="5375" y="9875"/>
                  <a:pt x="5343" y="9875"/>
                </a:cubicBezTo>
                <a:close/>
                <a:moveTo>
                  <a:pt x="6437" y="9156"/>
                </a:moveTo>
                <a:cubicBezTo>
                  <a:pt x="6437" y="9156"/>
                  <a:pt x="6437" y="9156"/>
                  <a:pt x="6437" y="9156"/>
                </a:cubicBezTo>
                <a:cubicBezTo>
                  <a:pt x="6406" y="9156"/>
                  <a:pt x="6375" y="9187"/>
                  <a:pt x="6375" y="9219"/>
                </a:cubicBezTo>
                <a:cubicBezTo>
                  <a:pt x="6406" y="9219"/>
                  <a:pt x="6437" y="9187"/>
                  <a:pt x="6437" y="9156"/>
                </a:cubicBezTo>
                <a:close/>
                <a:moveTo>
                  <a:pt x="7125" y="8656"/>
                </a:moveTo>
                <a:cubicBezTo>
                  <a:pt x="7156" y="8656"/>
                  <a:pt x="7187" y="8625"/>
                  <a:pt x="7156" y="8594"/>
                </a:cubicBezTo>
                <a:cubicBezTo>
                  <a:pt x="7125" y="8594"/>
                  <a:pt x="7093" y="8625"/>
                  <a:pt x="7062" y="8656"/>
                </a:cubicBezTo>
                <a:cubicBezTo>
                  <a:pt x="7093" y="8656"/>
                  <a:pt x="7125" y="8656"/>
                  <a:pt x="7125" y="8656"/>
                </a:cubicBezTo>
                <a:close/>
                <a:moveTo>
                  <a:pt x="6937" y="8844"/>
                </a:moveTo>
                <a:cubicBezTo>
                  <a:pt x="6968" y="8812"/>
                  <a:pt x="7000" y="8812"/>
                  <a:pt x="7000" y="8781"/>
                </a:cubicBezTo>
                <a:cubicBezTo>
                  <a:pt x="7000" y="8750"/>
                  <a:pt x="7000" y="8750"/>
                  <a:pt x="7000" y="8750"/>
                </a:cubicBezTo>
                <a:cubicBezTo>
                  <a:pt x="6968" y="8750"/>
                  <a:pt x="6937" y="8781"/>
                  <a:pt x="6906" y="8812"/>
                </a:cubicBezTo>
                <a:cubicBezTo>
                  <a:pt x="6906" y="8812"/>
                  <a:pt x="6937" y="8844"/>
                  <a:pt x="6937" y="8844"/>
                </a:cubicBezTo>
                <a:close/>
                <a:moveTo>
                  <a:pt x="5968" y="9687"/>
                </a:moveTo>
                <a:cubicBezTo>
                  <a:pt x="5968" y="9719"/>
                  <a:pt x="5968" y="9687"/>
                  <a:pt x="6000" y="9687"/>
                </a:cubicBezTo>
                <a:cubicBezTo>
                  <a:pt x="6000" y="9656"/>
                  <a:pt x="6000" y="9625"/>
                  <a:pt x="5968" y="9594"/>
                </a:cubicBezTo>
                <a:cubicBezTo>
                  <a:pt x="5968" y="9625"/>
                  <a:pt x="5937" y="9656"/>
                  <a:pt x="5968" y="9687"/>
                </a:cubicBezTo>
                <a:close/>
                <a:moveTo>
                  <a:pt x="6218" y="9406"/>
                </a:moveTo>
                <a:cubicBezTo>
                  <a:pt x="6218" y="9469"/>
                  <a:pt x="6156" y="9500"/>
                  <a:pt x="6187" y="9562"/>
                </a:cubicBezTo>
                <a:cubicBezTo>
                  <a:pt x="6218" y="9500"/>
                  <a:pt x="6281" y="9469"/>
                  <a:pt x="6218" y="9406"/>
                </a:cubicBezTo>
                <a:close/>
                <a:moveTo>
                  <a:pt x="6000" y="9531"/>
                </a:moveTo>
                <a:cubicBezTo>
                  <a:pt x="6000" y="9562"/>
                  <a:pt x="6031" y="9594"/>
                  <a:pt x="6031" y="9594"/>
                </a:cubicBezTo>
                <a:cubicBezTo>
                  <a:pt x="6062" y="9594"/>
                  <a:pt x="6062" y="9531"/>
                  <a:pt x="6062" y="9500"/>
                </a:cubicBezTo>
                <a:cubicBezTo>
                  <a:pt x="6062" y="9500"/>
                  <a:pt x="6062" y="9469"/>
                  <a:pt x="6062" y="9469"/>
                </a:cubicBezTo>
                <a:cubicBezTo>
                  <a:pt x="6031" y="9500"/>
                  <a:pt x="6000" y="9500"/>
                  <a:pt x="6000" y="9531"/>
                </a:cubicBezTo>
                <a:close/>
                <a:moveTo>
                  <a:pt x="5781" y="9719"/>
                </a:moveTo>
                <a:cubicBezTo>
                  <a:pt x="5750" y="9719"/>
                  <a:pt x="5750" y="9719"/>
                  <a:pt x="5750" y="9750"/>
                </a:cubicBezTo>
                <a:cubicBezTo>
                  <a:pt x="5750" y="9781"/>
                  <a:pt x="5781" y="9812"/>
                  <a:pt x="5812" y="9812"/>
                </a:cubicBezTo>
                <a:cubicBezTo>
                  <a:pt x="5812" y="9844"/>
                  <a:pt x="5843" y="9812"/>
                  <a:pt x="5843" y="9812"/>
                </a:cubicBezTo>
                <a:cubicBezTo>
                  <a:pt x="5843" y="9750"/>
                  <a:pt x="5812" y="9719"/>
                  <a:pt x="5781" y="9719"/>
                </a:cubicBezTo>
                <a:close/>
                <a:moveTo>
                  <a:pt x="5937" y="9750"/>
                </a:moveTo>
                <a:cubicBezTo>
                  <a:pt x="5906" y="9750"/>
                  <a:pt x="5906" y="9750"/>
                  <a:pt x="5906" y="9781"/>
                </a:cubicBezTo>
                <a:cubicBezTo>
                  <a:pt x="5906" y="9844"/>
                  <a:pt x="5843" y="9875"/>
                  <a:pt x="5875" y="9937"/>
                </a:cubicBezTo>
                <a:cubicBezTo>
                  <a:pt x="5875" y="9969"/>
                  <a:pt x="5875" y="10000"/>
                  <a:pt x="5875" y="10000"/>
                </a:cubicBezTo>
                <a:cubicBezTo>
                  <a:pt x="5875" y="10031"/>
                  <a:pt x="5875" y="10031"/>
                  <a:pt x="5906" y="10031"/>
                </a:cubicBezTo>
                <a:cubicBezTo>
                  <a:pt x="5906" y="10031"/>
                  <a:pt x="5906" y="10031"/>
                  <a:pt x="5906" y="10000"/>
                </a:cubicBezTo>
                <a:cubicBezTo>
                  <a:pt x="5937" y="9937"/>
                  <a:pt x="5937" y="9844"/>
                  <a:pt x="5968" y="9781"/>
                </a:cubicBezTo>
                <a:cubicBezTo>
                  <a:pt x="5968" y="9781"/>
                  <a:pt x="5968" y="9750"/>
                  <a:pt x="5937" y="9750"/>
                </a:cubicBezTo>
                <a:close/>
                <a:moveTo>
                  <a:pt x="5750" y="9437"/>
                </a:moveTo>
                <a:cubicBezTo>
                  <a:pt x="5718" y="9531"/>
                  <a:pt x="5687" y="9625"/>
                  <a:pt x="5656" y="9719"/>
                </a:cubicBezTo>
                <a:cubicBezTo>
                  <a:pt x="5625" y="9687"/>
                  <a:pt x="5656" y="9656"/>
                  <a:pt x="5625" y="9625"/>
                </a:cubicBezTo>
                <a:cubicBezTo>
                  <a:pt x="5625" y="9625"/>
                  <a:pt x="5625" y="9625"/>
                  <a:pt x="5625" y="9625"/>
                </a:cubicBezTo>
                <a:cubicBezTo>
                  <a:pt x="5531" y="9719"/>
                  <a:pt x="5656" y="9750"/>
                  <a:pt x="5687" y="9812"/>
                </a:cubicBezTo>
                <a:cubicBezTo>
                  <a:pt x="5625" y="9687"/>
                  <a:pt x="5781" y="9594"/>
                  <a:pt x="5750" y="9437"/>
                </a:cubicBezTo>
                <a:close/>
                <a:moveTo>
                  <a:pt x="19093" y="20562"/>
                </a:moveTo>
                <a:cubicBezTo>
                  <a:pt x="19062" y="20562"/>
                  <a:pt x="19031" y="20531"/>
                  <a:pt x="19031" y="20562"/>
                </a:cubicBezTo>
                <a:cubicBezTo>
                  <a:pt x="19031" y="20594"/>
                  <a:pt x="19031" y="20656"/>
                  <a:pt x="19062" y="20625"/>
                </a:cubicBezTo>
                <a:cubicBezTo>
                  <a:pt x="19093" y="20625"/>
                  <a:pt x="19125" y="20625"/>
                  <a:pt x="19093" y="20594"/>
                </a:cubicBezTo>
                <a:cubicBezTo>
                  <a:pt x="19093" y="20594"/>
                  <a:pt x="19125" y="20531"/>
                  <a:pt x="19093" y="20562"/>
                </a:cubicBezTo>
                <a:close/>
                <a:moveTo>
                  <a:pt x="8906" y="20500"/>
                </a:moveTo>
                <a:cubicBezTo>
                  <a:pt x="8843" y="20469"/>
                  <a:pt x="8812" y="20437"/>
                  <a:pt x="8750" y="20437"/>
                </a:cubicBezTo>
                <a:cubicBezTo>
                  <a:pt x="8781" y="20500"/>
                  <a:pt x="8843" y="20500"/>
                  <a:pt x="8875" y="20531"/>
                </a:cubicBezTo>
                <a:cubicBezTo>
                  <a:pt x="8906" y="20531"/>
                  <a:pt x="8906" y="20531"/>
                  <a:pt x="8906" y="20531"/>
                </a:cubicBezTo>
                <a:cubicBezTo>
                  <a:pt x="8937" y="20500"/>
                  <a:pt x="8906" y="20500"/>
                  <a:pt x="8906" y="20500"/>
                </a:cubicBezTo>
                <a:close/>
                <a:moveTo>
                  <a:pt x="14125" y="18937"/>
                </a:moveTo>
                <a:cubicBezTo>
                  <a:pt x="14062" y="18937"/>
                  <a:pt x="14000" y="18937"/>
                  <a:pt x="13968" y="18969"/>
                </a:cubicBezTo>
                <a:cubicBezTo>
                  <a:pt x="14031" y="18969"/>
                  <a:pt x="14062" y="18969"/>
                  <a:pt x="14125" y="18937"/>
                </a:cubicBezTo>
                <a:close/>
                <a:moveTo>
                  <a:pt x="13968" y="18969"/>
                </a:moveTo>
                <a:cubicBezTo>
                  <a:pt x="13843" y="19000"/>
                  <a:pt x="13718" y="19062"/>
                  <a:pt x="13562" y="19062"/>
                </a:cubicBezTo>
                <a:cubicBezTo>
                  <a:pt x="13656" y="19062"/>
                  <a:pt x="13718" y="19062"/>
                  <a:pt x="13812" y="19031"/>
                </a:cubicBezTo>
                <a:lnTo>
                  <a:pt x="13812" y="19031"/>
                </a:lnTo>
                <a:cubicBezTo>
                  <a:pt x="13875" y="19031"/>
                  <a:pt x="13937" y="19031"/>
                  <a:pt x="13968" y="18969"/>
                </a:cubicBezTo>
                <a:close/>
                <a:moveTo>
                  <a:pt x="14500" y="18812"/>
                </a:moveTo>
                <a:cubicBezTo>
                  <a:pt x="14406" y="18844"/>
                  <a:pt x="14312" y="18844"/>
                  <a:pt x="14218" y="18906"/>
                </a:cubicBezTo>
                <a:cubicBezTo>
                  <a:pt x="14218" y="18906"/>
                  <a:pt x="14218" y="18906"/>
                  <a:pt x="14218" y="18906"/>
                </a:cubicBezTo>
                <a:cubicBezTo>
                  <a:pt x="14343" y="18875"/>
                  <a:pt x="14468" y="18844"/>
                  <a:pt x="14593" y="18812"/>
                </a:cubicBezTo>
                <a:cubicBezTo>
                  <a:pt x="14656" y="18781"/>
                  <a:pt x="14687" y="18812"/>
                  <a:pt x="14718" y="18781"/>
                </a:cubicBezTo>
                <a:cubicBezTo>
                  <a:pt x="14656" y="18750"/>
                  <a:pt x="14593" y="18812"/>
                  <a:pt x="14500" y="18812"/>
                </a:cubicBezTo>
                <a:close/>
                <a:moveTo>
                  <a:pt x="16468" y="9062"/>
                </a:moveTo>
                <a:cubicBezTo>
                  <a:pt x="16468" y="9062"/>
                  <a:pt x="16468" y="9031"/>
                  <a:pt x="16468" y="9031"/>
                </a:cubicBezTo>
                <a:cubicBezTo>
                  <a:pt x="16468" y="9031"/>
                  <a:pt x="16468" y="9000"/>
                  <a:pt x="16437" y="9000"/>
                </a:cubicBezTo>
                <a:cubicBezTo>
                  <a:pt x="16437" y="9000"/>
                  <a:pt x="16437" y="9031"/>
                  <a:pt x="16437" y="9031"/>
                </a:cubicBezTo>
                <a:cubicBezTo>
                  <a:pt x="16437" y="9031"/>
                  <a:pt x="16437" y="9062"/>
                  <a:pt x="16468" y="9062"/>
                </a:cubicBezTo>
                <a:close/>
                <a:moveTo>
                  <a:pt x="9000" y="20062"/>
                </a:moveTo>
                <a:cubicBezTo>
                  <a:pt x="9031" y="20094"/>
                  <a:pt x="9031" y="20125"/>
                  <a:pt x="9062" y="20125"/>
                </a:cubicBezTo>
                <a:cubicBezTo>
                  <a:pt x="9062" y="20094"/>
                  <a:pt x="9031" y="20062"/>
                  <a:pt x="9000" y="20031"/>
                </a:cubicBezTo>
                <a:cubicBezTo>
                  <a:pt x="9000" y="20000"/>
                  <a:pt x="8968" y="19937"/>
                  <a:pt x="8906" y="19906"/>
                </a:cubicBezTo>
                <a:lnTo>
                  <a:pt x="8906" y="19906"/>
                </a:lnTo>
                <a:cubicBezTo>
                  <a:pt x="8937" y="19969"/>
                  <a:pt x="8937" y="20000"/>
                  <a:pt x="9000" y="20062"/>
                </a:cubicBezTo>
                <a:close/>
                <a:moveTo>
                  <a:pt x="9031" y="20219"/>
                </a:moveTo>
                <a:cubicBezTo>
                  <a:pt x="9031" y="20219"/>
                  <a:pt x="9031" y="20250"/>
                  <a:pt x="9031" y="20250"/>
                </a:cubicBezTo>
                <a:cubicBezTo>
                  <a:pt x="9031" y="20250"/>
                  <a:pt x="9031" y="20281"/>
                  <a:pt x="9062" y="20281"/>
                </a:cubicBezTo>
                <a:cubicBezTo>
                  <a:pt x="9062" y="20281"/>
                  <a:pt x="9062" y="20281"/>
                  <a:pt x="9062" y="20281"/>
                </a:cubicBezTo>
                <a:cubicBezTo>
                  <a:pt x="9062" y="20250"/>
                  <a:pt x="9062" y="20250"/>
                  <a:pt x="9062" y="20219"/>
                </a:cubicBezTo>
                <a:cubicBezTo>
                  <a:pt x="9031" y="20219"/>
                  <a:pt x="9031" y="20219"/>
                  <a:pt x="9031" y="20219"/>
                </a:cubicBezTo>
                <a:cubicBezTo>
                  <a:pt x="9031" y="20219"/>
                  <a:pt x="9031" y="20219"/>
                  <a:pt x="9031" y="20219"/>
                </a:cubicBezTo>
                <a:cubicBezTo>
                  <a:pt x="9031" y="20156"/>
                  <a:pt x="8968" y="20094"/>
                  <a:pt x="8906" y="20062"/>
                </a:cubicBezTo>
                <a:lnTo>
                  <a:pt x="8906" y="20062"/>
                </a:lnTo>
                <a:cubicBezTo>
                  <a:pt x="8937" y="20094"/>
                  <a:pt x="9000" y="20156"/>
                  <a:pt x="9031" y="20219"/>
                </a:cubicBezTo>
                <a:close/>
                <a:moveTo>
                  <a:pt x="9000" y="19906"/>
                </a:moveTo>
                <a:cubicBezTo>
                  <a:pt x="9000" y="19906"/>
                  <a:pt x="9031" y="19906"/>
                  <a:pt x="9031" y="19906"/>
                </a:cubicBezTo>
                <a:cubicBezTo>
                  <a:pt x="9031" y="19875"/>
                  <a:pt x="9000" y="19844"/>
                  <a:pt x="8968" y="19844"/>
                </a:cubicBezTo>
                <a:cubicBezTo>
                  <a:pt x="8968" y="19875"/>
                  <a:pt x="8968" y="19906"/>
                  <a:pt x="9000" y="19906"/>
                </a:cubicBezTo>
                <a:close/>
                <a:moveTo>
                  <a:pt x="17343" y="19469"/>
                </a:moveTo>
                <a:cubicBezTo>
                  <a:pt x="17312" y="19500"/>
                  <a:pt x="17312" y="19500"/>
                  <a:pt x="17312" y="19500"/>
                </a:cubicBezTo>
                <a:cubicBezTo>
                  <a:pt x="17312" y="19531"/>
                  <a:pt x="17343" y="19562"/>
                  <a:pt x="17375" y="19594"/>
                </a:cubicBezTo>
                <a:cubicBezTo>
                  <a:pt x="17375" y="19594"/>
                  <a:pt x="17406" y="19594"/>
                  <a:pt x="17437" y="19594"/>
                </a:cubicBezTo>
                <a:cubicBezTo>
                  <a:pt x="17406" y="19562"/>
                  <a:pt x="17406" y="19562"/>
                  <a:pt x="17406" y="19531"/>
                </a:cubicBezTo>
                <a:cubicBezTo>
                  <a:pt x="17375" y="19500"/>
                  <a:pt x="17375" y="19469"/>
                  <a:pt x="17343" y="19469"/>
                </a:cubicBezTo>
                <a:close/>
                <a:moveTo>
                  <a:pt x="14937" y="18312"/>
                </a:moveTo>
                <a:cubicBezTo>
                  <a:pt x="14937" y="18312"/>
                  <a:pt x="14937" y="18312"/>
                  <a:pt x="14937" y="18312"/>
                </a:cubicBezTo>
                <a:cubicBezTo>
                  <a:pt x="14937" y="18312"/>
                  <a:pt x="14937" y="18312"/>
                  <a:pt x="14937" y="18312"/>
                </a:cubicBezTo>
                <a:lnTo>
                  <a:pt x="14937" y="18312"/>
                </a:lnTo>
                <a:cubicBezTo>
                  <a:pt x="14937" y="18312"/>
                  <a:pt x="14937" y="18312"/>
                  <a:pt x="14937" y="18312"/>
                </a:cubicBezTo>
                <a:cubicBezTo>
                  <a:pt x="14937" y="18312"/>
                  <a:pt x="14937" y="18312"/>
                  <a:pt x="14937" y="18312"/>
                </a:cubicBezTo>
                <a:close/>
                <a:moveTo>
                  <a:pt x="13718" y="18625"/>
                </a:moveTo>
                <a:cubicBezTo>
                  <a:pt x="13750" y="18625"/>
                  <a:pt x="13750" y="18656"/>
                  <a:pt x="13781" y="18625"/>
                </a:cubicBezTo>
                <a:cubicBezTo>
                  <a:pt x="13781" y="18625"/>
                  <a:pt x="13781" y="18625"/>
                  <a:pt x="13781" y="18625"/>
                </a:cubicBezTo>
                <a:cubicBezTo>
                  <a:pt x="13781" y="18594"/>
                  <a:pt x="13750" y="18594"/>
                  <a:pt x="13718" y="18625"/>
                </a:cubicBezTo>
                <a:close/>
                <a:moveTo>
                  <a:pt x="13343" y="18531"/>
                </a:moveTo>
                <a:cubicBezTo>
                  <a:pt x="13406" y="18562"/>
                  <a:pt x="13437" y="18531"/>
                  <a:pt x="13468" y="18500"/>
                </a:cubicBezTo>
                <a:cubicBezTo>
                  <a:pt x="13406" y="18500"/>
                  <a:pt x="13375" y="18531"/>
                  <a:pt x="13343" y="18531"/>
                </a:cubicBezTo>
                <a:close/>
                <a:moveTo>
                  <a:pt x="13812" y="18594"/>
                </a:moveTo>
                <a:cubicBezTo>
                  <a:pt x="13875" y="18625"/>
                  <a:pt x="13937" y="18594"/>
                  <a:pt x="13968" y="18562"/>
                </a:cubicBezTo>
                <a:cubicBezTo>
                  <a:pt x="14093" y="18562"/>
                  <a:pt x="14218" y="18500"/>
                  <a:pt x="14343" y="18531"/>
                </a:cubicBezTo>
                <a:cubicBezTo>
                  <a:pt x="14375" y="18531"/>
                  <a:pt x="14375" y="18531"/>
                  <a:pt x="14406" y="18531"/>
                </a:cubicBezTo>
                <a:cubicBezTo>
                  <a:pt x="14375" y="18500"/>
                  <a:pt x="14375" y="18500"/>
                  <a:pt x="14375" y="18500"/>
                </a:cubicBezTo>
                <a:cubicBezTo>
                  <a:pt x="14343" y="18500"/>
                  <a:pt x="14312" y="18469"/>
                  <a:pt x="14281" y="18500"/>
                </a:cubicBezTo>
                <a:cubicBezTo>
                  <a:pt x="14156" y="18500"/>
                  <a:pt x="14062" y="18500"/>
                  <a:pt x="13968" y="18562"/>
                </a:cubicBezTo>
                <a:cubicBezTo>
                  <a:pt x="13906" y="18562"/>
                  <a:pt x="13875" y="18562"/>
                  <a:pt x="13812" y="18594"/>
                </a:cubicBezTo>
                <a:close/>
                <a:moveTo>
                  <a:pt x="13750" y="18844"/>
                </a:moveTo>
                <a:cubicBezTo>
                  <a:pt x="13812" y="18844"/>
                  <a:pt x="13843" y="18844"/>
                  <a:pt x="13875" y="18812"/>
                </a:cubicBezTo>
                <a:cubicBezTo>
                  <a:pt x="13875" y="18812"/>
                  <a:pt x="13875" y="18812"/>
                  <a:pt x="13875" y="18812"/>
                </a:cubicBezTo>
                <a:cubicBezTo>
                  <a:pt x="13812" y="18781"/>
                  <a:pt x="13781" y="18812"/>
                  <a:pt x="13750" y="18844"/>
                </a:cubicBezTo>
                <a:close/>
                <a:moveTo>
                  <a:pt x="13656" y="18437"/>
                </a:moveTo>
                <a:cubicBezTo>
                  <a:pt x="13812" y="18437"/>
                  <a:pt x="13937" y="18375"/>
                  <a:pt x="14093" y="18375"/>
                </a:cubicBezTo>
                <a:cubicBezTo>
                  <a:pt x="14031" y="18312"/>
                  <a:pt x="13968" y="18375"/>
                  <a:pt x="13937" y="18375"/>
                </a:cubicBezTo>
                <a:cubicBezTo>
                  <a:pt x="13843" y="18375"/>
                  <a:pt x="13750" y="18406"/>
                  <a:pt x="13656" y="18437"/>
                </a:cubicBezTo>
                <a:close/>
                <a:moveTo>
                  <a:pt x="14468" y="18031"/>
                </a:moveTo>
                <a:cubicBezTo>
                  <a:pt x="14468" y="18031"/>
                  <a:pt x="14468" y="18031"/>
                  <a:pt x="14468" y="18031"/>
                </a:cubicBezTo>
                <a:cubicBezTo>
                  <a:pt x="14468" y="18031"/>
                  <a:pt x="14468" y="18000"/>
                  <a:pt x="14468" y="18000"/>
                </a:cubicBezTo>
                <a:cubicBezTo>
                  <a:pt x="14468" y="18000"/>
                  <a:pt x="14468" y="18031"/>
                  <a:pt x="14468" y="18031"/>
                </a:cubicBezTo>
                <a:close/>
                <a:moveTo>
                  <a:pt x="14406" y="18406"/>
                </a:moveTo>
                <a:cubicBezTo>
                  <a:pt x="14406" y="18406"/>
                  <a:pt x="14406" y="18406"/>
                  <a:pt x="14406" y="18406"/>
                </a:cubicBezTo>
                <a:cubicBezTo>
                  <a:pt x="14406" y="18406"/>
                  <a:pt x="14406" y="18406"/>
                  <a:pt x="14406" y="18406"/>
                </a:cubicBezTo>
                <a:close/>
                <a:moveTo>
                  <a:pt x="16437" y="8469"/>
                </a:moveTo>
                <a:cubicBezTo>
                  <a:pt x="16468" y="8469"/>
                  <a:pt x="16468" y="8500"/>
                  <a:pt x="16500" y="8531"/>
                </a:cubicBezTo>
                <a:cubicBezTo>
                  <a:pt x="16500" y="8531"/>
                  <a:pt x="16531" y="8531"/>
                  <a:pt x="16562" y="8531"/>
                </a:cubicBezTo>
                <a:cubicBezTo>
                  <a:pt x="16562" y="8500"/>
                  <a:pt x="16531" y="8500"/>
                  <a:pt x="16531" y="8469"/>
                </a:cubicBezTo>
                <a:cubicBezTo>
                  <a:pt x="16531" y="8469"/>
                  <a:pt x="16500" y="8469"/>
                  <a:pt x="16500" y="8437"/>
                </a:cubicBezTo>
                <a:cubicBezTo>
                  <a:pt x="16468" y="8437"/>
                  <a:pt x="16468" y="8406"/>
                  <a:pt x="16437" y="8406"/>
                </a:cubicBezTo>
                <a:cubicBezTo>
                  <a:pt x="16406" y="8437"/>
                  <a:pt x="16437" y="8469"/>
                  <a:pt x="16437" y="8469"/>
                </a:cubicBezTo>
                <a:cubicBezTo>
                  <a:pt x="16437" y="8469"/>
                  <a:pt x="16437" y="8469"/>
                  <a:pt x="16437" y="8469"/>
                </a:cubicBezTo>
                <a:cubicBezTo>
                  <a:pt x="16437" y="8469"/>
                  <a:pt x="16437" y="8469"/>
                  <a:pt x="16437" y="8469"/>
                </a:cubicBezTo>
                <a:close/>
                <a:moveTo>
                  <a:pt x="17093" y="8031"/>
                </a:moveTo>
                <a:cubicBezTo>
                  <a:pt x="17093" y="8031"/>
                  <a:pt x="17093" y="8031"/>
                  <a:pt x="17093" y="8031"/>
                </a:cubicBezTo>
                <a:cubicBezTo>
                  <a:pt x="17093" y="8031"/>
                  <a:pt x="17093" y="8031"/>
                  <a:pt x="17062" y="8031"/>
                </a:cubicBezTo>
                <a:cubicBezTo>
                  <a:pt x="17093" y="8031"/>
                  <a:pt x="17093" y="8031"/>
                  <a:pt x="17093" y="8031"/>
                </a:cubicBezTo>
                <a:cubicBezTo>
                  <a:pt x="17093" y="8031"/>
                  <a:pt x="17093" y="8031"/>
                  <a:pt x="17093" y="8031"/>
                </a:cubicBezTo>
                <a:close/>
                <a:moveTo>
                  <a:pt x="16218" y="8000"/>
                </a:moveTo>
                <a:cubicBezTo>
                  <a:pt x="16250" y="8094"/>
                  <a:pt x="16250" y="8125"/>
                  <a:pt x="16343" y="8094"/>
                </a:cubicBezTo>
                <a:cubicBezTo>
                  <a:pt x="16312" y="8062"/>
                  <a:pt x="16281" y="8031"/>
                  <a:pt x="16218" y="8000"/>
                </a:cubicBezTo>
                <a:close/>
                <a:moveTo>
                  <a:pt x="12937" y="19969"/>
                </a:moveTo>
                <a:cubicBezTo>
                  <a:pt x="12937" y="19906"/>
                  <a:pt x="12937" y="19906"/>
                  <a:pt x="12875" y="19906"/>
                </a:cubicBezTo>
                <a:cubicBezTo>
                  <a:pt x="12812" y="19906"/>
                  <a:pt x="12781" y="19906"/>
                  <a:pt x="12812" y="19969"/>
                </a:cubicBezTo>
                <a:cubicBezTo>
                  <a:pt x="12812" y="20000"/>
                  <a:pt x="12812" y="20062"/>
                  <a:pt x="12812" y="20094"/>
                </a:cubicBezTo>
                <a:cubicBezTo>
                  <a:pt x="12812" y="20125"/>
                  <a:pt x="12812" y="20187"/>
                  <a:pt x="12812" y="20219"/>
                </a:cubicBezTo>
                <a:cubicBezTo>
                  <a:pt x="12781" y="20312"/>
                  <a:pt x="12843" y="20281"/>
                  <a:pt x="12906" y="20281"/>
                </a:cubicBezTo>
                <a:cubicBezTo>
                  <a:pt x="12937" y="20312"/>
                  <a:pt x="12937" y="20281"/>
                  <a:pt x="12937" y="20219"/>
                </a:cubicBezTo>
                <a:cubicBezTo>
                  <a:pt x="12937" y="20156"/>
                  <a:pt x="12906" y="20062"/>
                  <a:pt x="12937" y="19969"/>
                </a:cubicBezTo>
                <a:close/>
                <a:moveTo>
                  <a:pt x="12875" y="20250"/>
                </a:moveTo>
                <a:cubicBezTo>
                  <a:pt x="12843" y="20250"/>
                  <a:pt x="12843" y="20219"/>
                  <a:pt x="12843" y="20219"/>
                </a:cubicBezTo>
                <a:cubicBezTo>
                  <a:pt x="12843" y="20187"/>
                  <a:pt x="12843" y="20125"/>
                  <a:pt x="12843" y="20094"/>
                </a:cubicBezTo>
                <a:cubicBezTo>
                  <a:pt x="12843" y="20094"/>
                  <a:pt x="12843" y="20094"/>
                  <a:pt x="12843" y="20094"/>
                </a:cubicBezTo>
                <a:cubicBezTo>
                  <a:pt x="12843" y="20062"/>
                  <a:pt x="12843" y="20031"/>
                  <a:pt x="12843" y="19969"/>
                </a:cubicBezTo>
                <a:cubicBezTo>
                  <a:pt x="12843" y="19969"/>
                  <a:pt x="12843" y="19937"/>
                  <a:pt x="12875" y="19937"/>
                </a:cubicBezTo>
                <a:cubicBezTo>
                  <a:pt x="12906" y="19937"/>
                  <a:pt x="12906" y="19969"/>
                  <a:pt x="12906" y="19969"/>
                </a:cubicBezTo>
                <a:cubicBezTo>
                  <a:pt x="12906" y="20062"/>
                  <a:pt x="12906" y="20125"/>
                  <a:pt x="12906" y="20219"/>
                </a:cubicBezTo>
                <a:cubicBezTo>
                  <a:pt x="12906" y="20250"/>
                  <a:pt x="12906" y="20250"/>
                  <a:pt x="12875" y="20250"/>
                </a:cubicBezTo>
                <a:close/>
                <a:moveTo>
                  <a:pt x="12656" y="20187"/>
                </a:moveTo>
                <a:cubicBezTo>
                  <a:pt x="12625" y="20187"/>
                  <a:pt x="12625" y="20187"/>
                  <a:pt x="12593" y="20187"/>
                </a:cubicBezTo>
                <a:cubicBezTo>
                  <a:pt x="12531" y="20219"/>
                  <a:pt x="12531" y="20187"/>
                  <a:pt x="12531" y="20125"/>
                </a:cubicBezTo>
                <a:cubicBezTo>
                  <a:pt x="12531" y="20094"/>
                  <a:pt x="12531" y="20031"/>
                  <a:pt x="12531" y="19969"/>
                </a:cubicBezTo>
                <a:cubicBezTo>
                  <a:pt x="12531" y="19906"/>
                  <a:pt x="12500" y="19906"/>
                  <a:pt x="12468" y="19906"/>
                </a:cubicBezTo>
                <a:cubicBezTo>
                  <a:pt x="12406" y="19906"/>
                  <a:pt x="12406" y="19937"/>
                  <a:pt x="12406" y="19969"/>
                </a:cubicBezTo>
                <a:cubicBezTo>
                  <a:pt x="12406" y="20031"/>
                  <a:pt x="12406" y="20062"/>
                  <a:pt x="12406" y="20094"/>
                </a:cubicBezTo>
                <a:cubicBezTo>
                  <a:pt x="12406" y="20156"/>
                  <a:pt x="12375" y="20250"/>
                  <a:pt x="12406" y="20281"/>
                </a:cubicBezTo>
                <a:cubicBezTo>
                  <a:pt x="12468" y="20312"/>
                  <a:pt x="12531" y="20281"/>
                  <a:pt x="12625" y="20281"/>
                </a:cubicBezTo>
                <a:cubicBezTo>
                  <a:pt x="12625" y="20281"/>
                  <a:pt x="12656" y="20281"/>
                  <a:pt x="12656" y="20281"/>
                </a:cubicBezTo>
                <a:cubicBezTo>
                  <a:pt x="12718" y="20281"/>
                  <a:pt x="12718" y="20250"/>
                  <a:pt x="12718" y="20219"/>
                </a:cubicBezTo>
                <a:cubicBezTo>
                  <a:pt x="12718" y="20156"/>
                  <a:pt x="12687" y="20187"/>
                  <a:pt x="12656" y="20187"/>
                </a:cubicBezTo>
                <a:close/>
                <a:moveTo>
                  <a:pt x="12562" y="20250"/>
                </a:moveTo>
                <a:cubicBezTo>
                  <a:pt x="12562" y="20250"/>
                  <a:pt x="12531" y="20281"/>
                  <a:pt x="12500" y="20281"/>
                </a:cubicBezTo>
                <a:cubicBezTo>
                  <a:pt x="12437" y="20281"/>
                  <a:pt x="12437" y="20250"/>
                  <a:pt x="12437" y="20187"/>
                </a:cubicBezTo>
                <a:cubicBezTo>
                  <a:pt x="12437" y="20125"/>
                  <a:pt x="12437" y="20062"/>
                  <a:pt x="12437" y="20000"/>
                </a:cubicBezTo>
                <a:cubicBezTo>
                  <a:pt x="12437" y="20000"/>
                  <a:pt x="12437" y="19969"/>
                  <a:pt x="12468" y="19937"/>
                </a:cubicBezTo>
                <a:cubicBezTo>
                  <a:pt x="12500" y="20000"/>
                  <a:pt x="12468" y="20062"/>
                  <a:pt x="12468" y="20125"/>
                </a:cubicBezTo>
                <a:cubicBezTo>
                  <a:pt x="12468" y="20219"/>
                  <a:pt x="12468" y="20219"/>
                  <a:pt x="12562" y="20219"/>
                </a:cubicBezTo>
                <a:cubicBezTo>
                  <a:pt x="12593" y="20219"/>
                  <a:pt x="12656" y="20219"/>
                  <a:pt x="12656" y="20250"/>
                </a:cubicBezTo>
                <a:cubicBezTo>
                  <a:pt x="12656" y="20281"/>
                  <a:pt x="12593" y="20250"/>
                  <a:pt x="12562" y="20250"/>
                </a:cubicBezTo>
                <a:close/>
                <a:moveTo>
                  <a:pt x="10000" y="19906"/>
                </a:moveTo>
                <a:cubicBezTo>
                  <a:pt x="9937" y="19937"/>
                  <a:pt x="9875" y="19906"/>
                  <a:pt x="9812" y="19906"/>
                </a:cubicBezTo>
                <a:cubicBezTo>
                  <a:pt x="9750" y="19906"/>
                  <a:pt x="9687" y="19906"/>
                  <a:pt x="9718" y="20000"/>
                </a:cubicBezTo>
                <a:cubicBezTo>
                  <a:pt x="9750" y="20031"/>
                  <a:pt x="9718" y="20094"/>
                  <a:pt x="9718" y="20125"/>
                </a:cubicBezTo>
                <a:cubicBezTo>
                  <a:pt x="9718" y="20156"/>
                  <a:pt x="9750" y="20219"/>
                  <a:pt x="9718" y="20250"/>
                </a:cubicBezTo>
                <a:cubicBezTo>
                  <a:pt x="9718" y="20312"/>
                  <a:pt x="9750" y="20312"/>
                  <a:pt x="9812" y="20312"/>
                </a:cubicBezTo>
                <a:cubicBezTo>
                  <a:pt x="9843" y="20312"/>
                  <a:pt x="9875" y="20312"/>
                  <a:pt x="9875" y="20250"/>
                </a:cubicBezTo>
                <a:cubicBezTo>
                  <a:pt x="9843" y="20187"/>
                  <a:pt x="9875" y="20156"/>
                  <a:pt x="9937" y="20156"/>
                </a:cubicBezTo>
                <a:cubicBezTo>
                  <a:pt x="9968" y="20187"/>
                  <a:pt x="10000" y="20156"/>
                  <a:pt x="10000" y="20125"/>
                </a:cubicBezTo>
                <a:cubicBezTo>
                  <a:pt x="10000" y="20094"/>
                  <a:pt x="10000" y="20062"/>
                  <a:pt x="9937" y="20062"/>
                </a:cubicBezTo>
                <a:cubicBezTo>
                  <a:pt x="9906" y="20062"/>
                  <a:pt x="9875" y="20094"/>
                  <a:pt x="9875" y="20031"/>
                </a:cubicBezTo>
                <a:cubicBezTo>
                  <a:pt x="9875" y="20000"/>
                  <a:pt x="9906" y="20031"/>
                  <a:pt x="9937" y="20031"/>
                </a:cubicBezTo>
                <a:cubicBezTo>
                  <a:pt x="9968" y="20000"/>
                  <a:pt x="10000" y="20031"/>
                  <a:pt x="10031" y="20000"/>
                </a:cubicBezTo>
                <a:cubicBezTo>
                  <a:pt x="10031" y="20000"/>
                  <a:pt x="10093" y="20031"/>
                  <a:pt x="10093" y="19969"/>
                </a:cubicBezTo>
                <a:cubicBezTo>
                  <a:pt x="10062" y="19937"/>
                  <a:pt x="10062" y="19906"/>
                  <a:pt x="10000" y="19906"/>
                </a:cubicBezTo>
                <a:close/>
                <a:moveTo>
                  <a:pt x="9906" y="20125"/>
                </a:moveTo>
                <a:cubicBezTo>
                  <a:pt x="9812" y="20125"/>
                  <a:pt x="9812" y="20187"/>
                  <a:pt x="9812" y="20250"/>
                </a:cubicBezTo>
                <a:cubicBezTo>
                  <a:pt x="9812" y="20250"/>
                  <a:pt x="9843" y="20281"/>
                  <a:pt x="9812" y="20281"/>
                </a:cubicBezTo>
                <a:cubicBezTo>
                  <a:pt x="9781" y="20281"/>
                  <a:pt x="9781" y="20250"/>
                  <a:pt x="9781" y="20250"/>
                </a:cubicBezTo>
                <a:cubicBezTo>
                  <a:pt x="9781" y="20156"/>
                  <a:pt x="9781" y="20094"/>
                  <a:pt x="9781" y="20031"/>
                </a:cubicBezTo>
                <a:cubicBezTo>
                  <a:pt x="9781" y="20000"/>
                  <a:pt x="9750" y="19969"/>
                  <a:pt x="9812" y="19969"/>
                </a:cubicBezTo>
                <a:cubicBezTo>
                  <a:pt x="9843" y="19969"/>
                  <a:pt x="9812" y="20000"/>
                  <a:pt x="9812" y="20031"/>
                </a:cubicBezTo>
                <a:cubicBezTo>
                  <a:pt x="9812" y="20062"/>
                  <a:pt x="9843" y="20125"/>
                  <a:pt x="9906" y="20125"/>
                </a:cubicBezTo>
                <a:close/>
                <a:moveTo>
                  <a:pt x="12281" y="20219"/>
                </a:moveTo>
                <a:cubicBezTo>
                  <a:pt x="12125" y="20062"/>
                  <a:pt x="12125" y="20062"/>
                  <a:pt x="12281" y="19969"/>
                </a:cubicBezTo>
                <a:cubicBezTo>
                  <a:pt x="12281" y="19937"/>
                  <a:pt x="12312" y="19937"/>
                  <a:pt x="12312" y="19906"/>
                </a:cubicBezTo>
                <a:cubicBezTo>
                  <a:pt x="12281" y="19906"/>
                  <a:pt x="12281" y="19906"/>
                  <a:pt x="12250" y="19906"/>
                </a:cubicBezTo>
                <a:cubicBezTo>
                  <a:pt x="12187" y="19906"/>
                  <a:pt x="12125" y="19937"/>
                  <a:pt x="12062" y="19969"/>
                </a:cubicBezTo>
                <a:cubicBezTo>
                  <a:pt x="12062" y="20000"/>
                  <a:pt x="12031" y="20031"/>
                  <a:pt x="12031" y="20000"/>
                </a:cubicBezTo>
                <a:cubicBezTo>
                  <a:pt x="12000" y="20000"/>
                  <a:pt x="12000" y="19969"/>
                  <a:pt x="12000" y="19969"/>
                </a:cubicBezTo>
                <a:cubicBezTo>
                  <a:pt x="12000" y="19906"/>
                  <a:pt x="11968" y="19906"/>
                  <a:pt x="11937" y="19906"/>
                </a:cubicBezTo>
                <a:cubicBezTo>
                  <a:pt x="11906" y="19906"/>
                  <a:pt x="11875" y="19906"/>
                  <a:pt x="11875" y="19969"/>
                </a:cubicBezTo>
                <a:cubicBezTo>
                  <a:pt x="11906" y="20062"/>
                  <a:pt x="11906" y="20125"/>
                  <a:pt x="11875" y="20219"/>
                </a:cubicBezTo>
                <a:cubicBezTo>
                  <a:pt x="11875" y="20281"/>
                  <a:pt x="11875" y="20312"/>
                  <a:pt x="11937" y="20281"/>
                </a:cubicBezTo>
                <a:cubicBezTo>
                  <a:pt x="12000" y="20312"/>
                  <a:pt x="12031" y="20312"/>
                  <a:pt x="12000" y="20219"/>
                </a:cubicBezTo>
                <a:cubicBezTo>
                  <a:pt x="12000" y="20219"/>
                  <a:pt x="12000" y="20156"/>
                  <a:pt x="12031" y="20156"/>
                </a:cubicBezTo>
                <a:cubicBezTo>
                  <a:pt x="12062" y="20156"/>
                  <a:pt x="12093" y="20156"/>
                  <a:pt x="12093" y="20187"/>
                </a:cubicBezTo>
                <a:cubicBezTo>
                  <a:pt x="12125" y="20219"/>
                  <a:pt x="12156" y="20250"/>
                  <a:pt x="12156" y="20281"/>
                </a:cubicBezTo>
                <a:cubicBezTo>
                  <a:pt x="12187" y="20312"/>
                  <a:pt x="12218" y="20281"/>
                  <a:pt x="12281" y="20281"/>
                </a:cubicBezTo>
                <a:cubicBezTo>
                  <a:pt x="12281" y="20312"/>
                  <a:pt x="12312" y="20312"/>
                  <a:pt x="12312" y="20281"/>
                </a:cubicBezTo>
                <a:cubicBezTo>
                  <a:pt x="12312" y="20250"/>
                  <a:pt x="12281" y="20219"/>
                  <a:pt x="12281" y="20219"/>
                </a:cubicBezTo>
                <a:close/>
                <a:moveTo>
                  <a:pt x="12000" y="20094"/>
                </a:moveTo>
                <a:cubicBezTo>
                  <a:pt x="12000" y="20094"/>
                  <a:pt x="12000" y="20094"/>
                  <a:pt x="12031" y="20094"/>
                </a:cubicBezTo>
                <a:cubicBezTo>
                  <a:pt x="12031" y="20094"/>
                  <a:pt x="12031" y="20094"/>
                  <a:pt x="12031" y="20094"/>
                </a:cubicBezTo>
                <a:cubicBezTo>
                  <a:pt x="11968" y="20125"/>
                  <a:pt x="11968" y="20156"/>
                  <a:pt x="11968" y="20219"/>
                </a:cubicBezTo>
                <a:cubicBezTo>
                  <a:pt x="11968" y="20250"/>
                  <a:pt x="11968" y="20250"/>
                  <a:pt x="11937" y="20250"/>
                </a:cubicBezTo>
                <a:cubicBezTo>
                  <a:pt x="11937" y="20250"/>
                  <a:pt x="11906" y="20250"/>
                  <a:pt x="11906" y="20219"/>
                </a:cubicBezTo>
                <a:cubicBezTo>
                  <a:pt x="11937" y="20156"/>
                  <a:pt x="11906" y="20062"/>
                  <a:pt x="11906" y="20000"/>
                </a:cubicBezTo>
                <a:cubicBezTo>
                  <a:pt x="11937" y="19969"/>
                  <a:pt x="11906" y="19937"/>
                  <a:pt x="11937" y="19937"/>
                </a:cubicBezTo>
                <a:cubicBezTo>
                  <a:pt x="11968" y="19937"/>
                  <a:pt x="11968" y="20000"/>
                  <a:pt x="11968" y="20000"/>
                </a:cubicBezTo>
                <a:cubicBezTo>
                  <a:pt x="11968" y="20031"/>
                  <a:pt x="11968" y="20062"/>
                  <a:pt x="11968" y="20094"/>
                </a:cubicBezTo>
                <a:cubicBezTo>
                  <a:pt x="11968" y="20125"/>
                  <a:pt x="12000" y="20094"/>
                  <a:pt x="12000" y="20094"/>
                </a:cubicBezTo>
                <a:cubicBezTo>
                  <a:pt x="12031" y="20062"/>
                  <a:pt x="12093" y="20000"/>
                  <a:pt x="12156" y="19969"/>
                </a:cubicBezTo>
                <a:cubicBezTo>
                  <a:pt x="12093" y="20000"/>
                  <a:pt x="12031" y="20062"/>
                  <a:pt x="12000" y="20094"/>
                </a:cubicBezTo>
                <a:close/>
                <a:moveTo>
                  <a:pt x="12093" y="20125"/>
                </a:moveTo>
                <a:cubicBezTo>
                  <a:pt x="12093" y="20125"/>
                  <a:pt x="12093" y="20094"/>
                  <a:pt x="12062" y="20094"/>
                </a:cubicBezTo>
                <a:cubicBezTo>
                  <a:pt x="12093" y="20094"/>
                  <a:pt x="12093" y="20094"/>
                  <a:pt x="12093" y="20094"/>
                </a:cubicBezTo>
                <a:cubicBezTo>
                  <a:pt x="12093" y="20094"/>
                  <a:pt x="12093" y="20094"/>
                  <a:pt x="12093" y="20094"/>
                </a:cubicBezTo>
                <a:cubicBezTo>
                  <a:pt x="12093" y="20094"/>
                  <a:pt x="12093" y="20094"/>
                  <a:pt x="12093" y="20094"/>
                </a:cubicBezTo>
                <a:cubicBezTo>
                  <a:pt x="12156" y="20156"/>
                  <a:pt x="12187" y="20219"/>
                  <a:pt x="12250" y="20281"/>
                </a:cubicBezTo>
                <a:cubicBezTo>
                  <a:pt x="12187" y="20219"/>
                  <a:pt x="12125" y="20156"/>
                  <a:pt x="12093" y="20125"/>
                </a:cubicBezTo>
                <a:close/>
                <a:moveTo>
                  <a:pt x="11031" y="19969"/>
                </a:moveTo>
                <a:cubicBezTo>
                  <a:pt x="11000" y="19906"/>
                  <a:pt x="10906" y="19906"/>
                  <a:pt x="10875" y="19969"/>
                </a:cubicBezTo>
                <a:cubicBezTo>
                  <a:pt x="10812" y="20031"/>
                  <a:pt x="10781" y="20125"/>
                  <a:pt x="10750" y="20219"/>
                </a:cubicBezTo>
                <a:cubicBezTo>
                  <a:pt x="10718" y="20250"/>
                  <a:pt x="10687" y="20281"/>
                  <a:pt x="10718" y="20312"/>
                </a:cubicBezTo>
                <a:cubicBezTo>
                  <a:pt x="10750" y="20312"/>
                  <a:pt x="10812" y="20344"/>
                  <a:pt x="10843" y="20281"/>
                </a:cubicBezTo>
                <a:cubicBezTo>
                  <a:pt x="10875" y="20219"/>
                  <a:pt x="10906" y="20219"/>
                  <a:pt x="10937" y="20219"/>
                </a:cubicBezTo>
                <a:cubicBezTo>
                  <a:pt x="11000" y="20187"/>
                  <a:pt x="11031" y="20219"/>
                  <a:pt x="11062" y="20250"/>
                </a:cubicBezTo>
                <a:cubicBezTo>
                  <a:pt x="11093" y="20312"/>
                  <a:pt x="11156" y="20312"/>
                  <a:pt x="11187" y="20312"/>
                </a:cubicBezTo>
                <a:cubicBezTo>
                  <a:pt x="11218" y="20312"/>
                  <a:pt x="11218" y="20281"/>
                  <a:pt x="11218" y="20250"/>
                </a:cubicBezTo>
                <a:cubicBezTo>
                  <a:pt x="11125" y="20156"/>
                  <a:pt x="11093" y="20062"/>
                  <a:pt x="11031" y="19969"/>
                </a:cubicBezTo>
                <a:close/>
                <a:moveTo>
                  <a:pt x="11031" y="20125"/>
                </a:moveTo>
                <a:cubicBezTo>
                  <a:pt x="11031" y="20094"/>
                  <a:pt x="11000" y="20000"/>
                  <a:pt x="10968" y="20000"/>
                </a:cubicBezTo>
                <a:cubicBezTo>
                  <a:pt x="10906" y="20000"/>
                  <a:pt x="10875" y="20094"/>
                  <a:pt x="10875" y="20156"/>
                </a:cubicBezTo>
                <a:cubicBezTo>
                  <a:pt x="10843" y="20187"/>
                  <a:pt x="10812" y="20219"/>
                  <a:pt x="10781" y="20250"/>
                </a:cubicBezTo>
                <a:cubicBezTo>
                  <a:pt x="10781" y="20250"/>
                  <a:pt x="10781" y="20250"/>
                  <a:pt x="10781" y="20250"/>
                </a:cubicBezTo>
                <a:cubicBezTo>
                  <a:pt x="10781" y="20250"/>
                  <a:pt x="10781" y="20250"/>
                  <a:pt x="10781" y="20250"/>
                </a:cubicBezTo>
                <a:cubicBezTo>
                  <a:pt x="10781" y="20250"/>
                  <a:pt x="10781" y="20250"/>
                  <a:pt x="10781" y="20250"/>
                </a:cubicBezTo>
                <a:cubicBezTo>
                  <a:pt x="10812" y="20156"/>
                  <a:pt x="10875" y="20062"/>
                  <a:pt x="10906" y="19969"/>
                </a:cubicBezTo>
                <a:cubicBezTo>
                  <a:pt x="10937" y="19937"/>
                  <a:pt x="11000" y="19937"/>
                  <a:pt x="11000" y="20000"/>
                </a:cubicBezTo>
                <a:cubicBezTo>
                  <a:pt x="11062" y="20062"/>
                  <a:pt x="11093" y="20156"/>
                  <a:pt x="11125" y="20250"/>
                </a:cubicBezTo>
                <a:cubicBezTo>
                  <a:pt x="11093" y="20219"/>
                  <a:pt x="11062" y="20187"/>
                  <a:pt x="11031" y="20125"/>
                </a:cubicBezTo>
                <a:close/>
                <a:moveTo>
                  <a:pt x="11750" y="19937"/>
                </a:moveTo>
                <a:cubicBezTo>
                  <a:pt x="11750" y="19906"/>
                  <a:pt x="11750" y="19906"/>
                  <a:pt x="11718" y="19906"/>
                </a:cubicBezTo>
                <a:cubicBezTo>
                  <a:pt x="11625" y="19906"/>
                  <a:pt x="11625" y="19906"/>
                  <a:pt x="11625" y="20000"/>
                </a:cubicBezTo>
                <a:cubicBezTo>
                  <a:pt x="11625" y="20031"/>
                  <a:pt x="11625" y="20031"/>
                  <a:pt x="11625" y="20062"/>
                </a:cubicBezTo>
                <a:cubicBezTo>
                  <a:pt x="11625" y="20094"/>
                  <a:pt x="11656" y="20094"/>
                  <a:pt x="11625" y="20094"/>
                </a:cubicBezTo>
                <a:cubicBezTo>
                  <a:pt x="11593" y="20125"/>
                  <a:pt x="11593" y="20094"/>
                  <a:pt x="11593" y="20094"/>
                </a:cubicBezTo>
                <a:cubicBezTo>
                  <a:pt x="11562" y="20031"/>
                  <a:pt x="11500" y="20000"/>
                  <a:pt x="11468" y="19937"/>
                </a:cubicBezTo>
                <a:cubicBezTo>
                  <a:pt x="11406" y="19906"/>
                  <a:pt x="11375" y="19906"/>
                  <a:pt x="11312" y="19906"/>
                </a:cubicBezTo>
                <a:cubicBezTo>
                  <a:pt x="11281" y="19937"/>
                  <a:pt x="11312" y="19969"/>
                  <a:pt x="11312" y="20000"/>
                </a:cubicBezTo>
                <a:cubicBezTo>
                  <a:pt x="11312" y="20062"/>
                  <a:pt x="11312" y="20156"/>
                  <a:pt x="11312" y="20250"/>
                </a:cubicBezTo>
                <a:cubicBezTo>
                  <a:pt x="11312" y="20281"/>
                  <a:pt x="11312" y="20312"/>
                  <a:pt x="11343" y="20312"/>
                </a:cubicBezTo>
                <a:cubicBezTo>
                  <a:pt x="11375" y="20312"/>
                  <a:pt x="11437" y="20312"/>
                  <a:pt x="11406" y="20250"/>
                </a:cubicBezTo>
                <a:cubicBezTo>
                  <a:pt x="11406" y="20187"/>
                  <a:pt x="11406" y="20156"/>
                  <a:pt x="11406" y="20094"/>
                </a:cubicBezTo>
                <a:cubicBezTo>
                  <a:pt x="11468" y="20094"/>
                  <a:pt x="11500" y="20156"/>
                  <a:pt x="11500" y="20156"/>
                </a:cubicBezTo>
                <a:cubicBezTo>
                  <a:pt x="11593" y="20219"/>
                  <a:pt x="11625" y="20344"/>
                  <a:pt x="11781" y="20281"/>
                </a:cubicBezTo>
                <a:cubicBezTo>
                  <a:pt x="11750" y="20281"/>
                  <a:pt x="11750" y="20281"/>
                  <a:pt x="11750" y="20250"/>
                </a:cubicBezTo>
                <a:cubicBezTo>
                  <a:pt x="11750" y="20156"/>
                  <a:pt x="11750" y="20062"/>
                  <a:pt x="11750" y="19937"/>
                </a:cubicBezTo>
                <a:close/>
                <a:moveTo>
                  <a:pt x="11437" y="20000"/>
                </a:moveTo>
                <a:cubicBezTo>
                  <a:pt x="11406" y="20031"/>
                  <a:pt x="11406" y="19969"/>
                  <a:pt x="11375" y="20000"/>
                </a:cubicBezTo>
                <a:cubicBezTo>
                  <a:pt x="11375" y="20000"/>
                  <a:pt x="11375" y="20031"/>
                  <a:pt x="11375" y="20062"/>
                </a:cubicBezTo>
                <a:cubicBezTo>
                  <a:pt x="11375" y="20125"/>
                  <a:pt x="11406" y="20187"/>
                  <a:pt x="11375" y="20250"/>
                </a:cubicBezTo>
                <a:cubicBezTo>
                  <a:pt x="11375" y="20250"/>
                  <a:pt x="11343" y="20250"/>
                  <a:pt x="11343" y="20250"/>
                </a:cubicBezTo>
                <a:cubicBezTo>
                  <a:pt x="11343" y="20187"/>
                  <a:pt x="11343" y="20094"/>
                  <a:pt x="11343" y="20031"/>
                </a:cubicBezTo>
                <a:cubicBezTo>
                  <a:pt x="11343" y="20000"/>
                  <a:pt x="11343" y="19969"/>
                  <a:pt x="11375" y="19969"/>
                </a:cubicBezTo>
                <a:cubicBezTo>
                  <a:pt x="11406" y="19937"/>
                  <a:pt x="11437" y="19969"/>
                  <a:pt x="11437" y="20000"/>
                </a:cubicBezTo>
                <a:cubicBezTo>
                  <a:pt x="11468" y="20031"/>
                  <a:pt x="11500" y="20031"/>
                  <a:pt x="11500" y="20062"/>
                </a:cubicBezTo>
                <a:cubicBezTo>
                  <a:pt x="11468" y="20062"/>
                  <a:pt x="11468" y="20031"/>
                  <a:pt x="11437" y="20000"/>
                </a:cubicBezTo>
                <a:close/>
                <a:moveTo>
                  <a:pt x="11718" y="20219"/>
                </a:moveTo>
                <a:cubicBezTo>
                  <a:pt x="11718" y="20250"/>
                  <a:pt x="11687" y="20281"/>
                  <a:pt x="11656" y="20250"/>
                </a:cubicBezTo>
                <a:cubicBezTo>
                  <a:pt x="11625" y="20219"/>
                  <a:pt x="11562" y="20187"/>
                  <a:pt x="11531" y="20125"/>
                </a:cubicBezTo>
                <a:cubicBezTo>
                  <a:pt x="11500" y="20094"/>
                  <a:pt x="11500" y="20094"/>
                  <a:pt x="11500" y="20062"/>
                </a:cubicBezTo>
                <a:cubicBezTo>
                  <a:pt x="11531" y="20062"/>
                  <a:pt x="11531" y="20094"/>
                  <a:pt x="11531" y="20094"/>
                </a:cubicBezTo>
                <a:cubicBezTo>
                  <a:pt x="11593" y="20156"/>
                  <a:pt x="11625" y="20187"/>
                  <a:pt x="11687" y="20219"/>
                </a:cubicBezTo>
                <a:cubicBezTo>
                  <a:pt x="11687" y="20125"/>
                  <a:pt x="11687" y="20031"/>
                  <a:pt x="11687" y="19969"/>
                </a:cubicBezTo>
                <a:cubicBezTo>
                  <a:pt x="11718" y="19969"/>
                  <a:pt x="11718" y="19969"/>
                  <a:pt x="11718" y="20000"/>
                </a:cubicBezTo>
                <a:cubicBezTo>
                  <a:pt x="11718" y="20062"/>
                  <a:pt x="11718" y="20156"/>
                  <a:pt x="11718" y="20219"/>
                </a:cubicBezTo>
                <a:close/>
                <a:moveTo>
                  <a:pt x="10593" y="20094"/>
                </a:moveTo>
                <a:cubicBezTo>
                  <a:pt x="10625" y="20094"/>
                  <a:pt x="10656" y="20062"/>
                  <a:pt x="10625" y="20000"/>
                </a:cubicBezTo>
                <a:cubicBezTo>
                  <a:pt x="10625" y="19969"/>
                  <a:pt x="10593" y="19906"/>
                  <a:pt x="10531" y="19906"/>
                </a:cubicBezTo>
                <a:cubicBezTo>
                  <a:pt x="10437" y="19906"/>
                  <a:pt x="10312" y="19906"/>
                  <a:pt x="10218" y="19906"/>
                </a:cubicBezTo>
                <a:cubicBezTo>
                  <a:pt x="10187" y="19906"/>
                  <a:pt x="10187" y="19937"/>
                  <a:pt x="10187" y="19969"/>
                </a:cubicBezTo>
                <a:cubicBezTo>
                  <a:pt x="10218" y="20062"/>
                  <a:pt x="10187" y="20156"/>
                  <a:pt x="10187" y="20250"/>
                </a:cubicBezTo>
                <a:cubicBezTo>
                  <a:pt x="10187" y="20281"/>
                  <a:pt x="10156" y="20312"/>
                  <a:pt x="10218" y="20312"/>
                </a:cubicBezTo>
                <a:cubicBezTo>
                  <a:pt x="10281" y="20312"/>
                  <a:pt x="10343" y="20344"/>
                  <a:pt x="10312" y="20250"/>
                </a:cubicBezTo>
                <a:cubicBezTo>
                  <a:pt x="10312" y="20219"/>
                  <a:pt x="10312" y="20187"/>
                  <a:pt x="10343" y="20187"/>
                </a:cubicBezTo>
                <a:cubicBezTo>
                  <a:pt x="10375" y="20156"/>
                  <a:pt x="10406" y="20187"/>
                  <a:pt x="10437" y="20219"/>
                </a:cubicBezTo>
                <a:cubicBezTo>
                  <a:pt x="10437" y="20219"/>
                  <a:pt x="10437" y="20219"/>
                  <a:pt x="10468" y="20250"/>
                </a:cubicBezTo>
                <a:cubicBezTo>
                  <a:pt x="10500" y="20312"/>
                  <a:pt x="10562" y="20312"/>
                  <a:pt x="10625" y="20281"/>
                </a:cubicBezTo>
                <a:cubicBezTo>
                  <a:pt x="10625" y="20281"/>
                  <a:pt x="10625" y="20250"/>
                  <a:pt x="10593" y="20250"/>
                </a:cubicBezTo>
                <a:cubicBezTo>
                  <a:pt x="10562" y="20219"/>
                  <a:pt x="10531" y="20156"/>
                  <a:pt x="10593" y="20094"/>
                </a:cubicBezTo>
                <a:close/>
                <a:moveTo>
                  <a:pt x="10375" y="20000"/>
                </a:moveTo>
                <a:cubicBezTo>
                  <a:pt x="10375" y="20000"/>
                  <a:pt x="10406" y="20000"/>
                  <a:pt x="10406" y="20000"/>
                </a:cubicBezTo>
                <a:cubicBezTo>
                  <a:pt x="10437" y="20031"/>
                  <a:pt x="10500" y="20000"/>
                  <a:pt x="10500" y="20031"/>
                </a:cubicBezTo>
                <a:cubicBezTo>
                  <a:pt x="10500" y="20062"/>
                  <a:pt x="10437" y="20062"/>
                  <a:pt x="10437" y="20062"/>
                </a:cubicBezTo>
                <a:cubicBezTo>
                  <a:pt x="10406" y="20062"/>
                  <a:pt x="10375" y="20062"/>
                  <a:pt x="10375" y="20062"/>
                </a:cubicBezTo>
                <a:cubicBezTo>
                  <a:pt x="10343" y="20062"/>
                  <a:pt x="10343" y="20062"/>
                  <a:pt x="10343" y="20031"/>
                </a:cubicBezTo>
                <a:cubicBezTo>
                  <a:pt x="10312" y="20000"/>
                  <a:pt x="10343" y="20000"/>
                  <a:pt x="10375" y="20000"/>
                </a:cubicBezTo>
                <a:close/>
                <a:moveTo>
                  <a:pt x="10531" y="20187"/>
                </a:moveTo>
                <a:cubicBezTo>
                  <a:pt x="10531" y="20219"/>
                  <a:pt x="10562" y="20219"/>
                  <a:pt x="10562" y="20281"/>
                </a:cubicBezTo>
                <a:cubicBezTo>
                  <a:pt x="10500" y="20250"/>
                  <a:pt x="10500" y="20219"/>
                  <a:pt x="10468" y="20187"/>
                </a:cubicBezTo>
                <a:cubicBezTo>
                  <a:pt x="10437" y="20156"/>
                  <a:pt x="10406" y="20125"/>
                  <a:pt x="10375" y="20125"/>
                </a:cubicBezTo>
                <a:cubicBezTo>
                  <a:pt x="10312" y="20125"/>
                  <a:pt x="10281" y="20156"/>
                  <a:pt x="10281" y="20219"/>
                </a:cubicBezTo>
                <a:cubicBezTo>
                  <a:pt x="10281" y="20219"/>
                  <a:pt x="10312" y="20281"/>
                  <a:pt x="10250" y="20281"/>
                </a:cubicBezTo>
                <a:cubicBezTo>
                  <a:pt x="10218" y="20281"/>
                  <a:pt x="10250" y="20219"/>
                  <a:pt x="10250" y="20219"/>
                </a:cubicBezTo>
                <a:cubicBezTo>
                  <a:pt x="10218" y="20125"/>
                  <a:pt x="10250" y="20062"/>
                  <a:pt x="10250" y="20000"/>
                </a:cubicBezTo>
                <a:cubicBezTo>
                  <a:pt x="10250" y="20000"/>
                  <a:pt x="10218" y="19969"/>
                  <a:pt x="10250" y="19969"/>
                </a:cubicBezTo>
                <a:cubicBezTo>
                  <a:pt x="10281" y="19969"/>
                  <a:pt x="10281" y="19969"/>
                  <a:pt x="10281" y="20000"/>
                </a:cubicBezTo>
                <a:cubicBezTo>
                  <a:pt x="10281" y="20031"/>
                  <a:pt x="10250" y="20094"/>
                  <a:pt x="10312" y="20094"/>
                </a:cubicBezTo>
                <a:cubicBezTo>
                  <a:pt x="10375" y="20125"/>
                  <a:pt x="10468" y="20125"/>
                  <a:pt x="10531" y="20094"/>
                </a:cubicBezTo>
                <a:cubicBezTo>
                  <a:pt x="10562" y="20031"/>
                  <a:pt x="10531" y="20000"/>
                  <a:pt x="10500" y="19969"/>
                </a:cubicBezTo>
                <a:cubicBezTo>
                  <a:pt x="10562" y="19969"/>
                  <a:pt x="10593" y="19969"/>
                  <a:pt x="10593" y="20031"/>
                </a:cubicBezTo>
                <a:cubicBezTo>
                  <a:pt x="10593" y="20062"/>
                  <a:pt x="10593" y="20094"/>
                  <a:pt x="10562" y="20094"/>
                </a:cubicBezTo>
                <a:cubicBezTo>
                  <a:pt x="10468" y="20125"/>
                  <a:pt x="10500" y="20156"/>
                  <a:pt x="10531" y="20187"/>
                </a:cubicBezTo>
                <a:close/>
                <a:moveTo>
                  <a:pt x="13500" y="19969"/>
                </a:moveTo>
                <a:cubicBezTo>
                  <a:pt x="13500" y="19906"/>
                  <a:pt x="13500" y="19906"/>
                  <a:pt x="13437" y="19906"/>
                </a:cubicBezTo>
                <a:cubicBezTo>
                  <a:pt x="13406" y="19906"/>
                  <a:pt x="13375" y="19906"/>
                  <a:pt x="13375" y="19969"/>
                </a:cubicBezTo>
                <a:cubicBezTo>
                  <a:pt x="13375" y="20000"/>
                  <a:pt x="13375" y="20062"/>
                  <a:pt x="13375" y="20094"/>
                </a:cubicBezTo>
                <a:cubicBezTo>
                  <a:pt x="13312" y="20062"/>
                  <a:pt x="13281" y="20000"/>
                  <a:pt x="13250" y="19937"/>
                </a:cubicBezTo>
                <a:cubicBezTo>
                  <a:pt x="13187" y="19906"/>
                  <a:pt x="13156" y="19906"/>
                  <a:pt x="13093" y="19906"/>
                </a:cubicBezTo>
                <a:cubicBezTo>
                  <a:pt x="13062" y="19906"/>
                  <a:pt x="13062" y="19906"/>
                  <a:pt x="13062" y="19937"/>
                </a:cubicBezTo>
                <a:cubicBezTo>
                  <a:pt x="13062" y="20031"/>
                  <a:pt x="13062" y="20156"/>
                  <a:pt x="13062" y="20250"/>
                </a:cubicBezTo>
                <a:cubicBezTo>
                  <a:pt x="13062" y="20312"/>
                  <a:pt x="13093" y="20281"/>
                  <a:pt x="13125" y="20281"/>
                </a:cubicBezTo>
                <a:cubicBezTo>
                  <a:pt x="13156" y="20312"/>
                  <a:pt x="13187" y="20312"/>
                  <a:pt x="13187" y="20250"/>
                </a:cubicBezTo>
                <a:cubicBezTo>
                  <a:pt x="13187" y="20187"/>
                  <a:pt x="13156" y="20125"/>
                  <a:pt x="13187" y="20062"/>
                </a:cubicBezTo>
                <a:cubicBezTo>
                  <a:pt x="13250" y="20125"/>
                  <a:pt x="13312" y="20187"/>
                  <a:pt x="13375" y="20281"/>
                </a:cubicBezTo>
                <a:cubicBezTo>
                  <a:pt x="13406" y="20312"/>
                  <a:pt x="13437" y="20312"/>
                  <a:pt x="13468" y="20281"/>
                </a:cubicBezTo>
                <a:cubicBezTo>
                  <a:pt x="13500" y="20281"/>
                  <a:pt x="13500" y="20250"/>
                  <a:pt x="13500" y="20219"/>
                </a:cubicBezTo>
                <a:cubicBezTo>
                  <a:pt x="13500" y="20125"/>
                  <a:pt x="13500" y="20031"/>
                  <a:pt x="13500" y="19969"/>
                </a:cubicBezTo>
                <a:close/>
                <a:moveTo>
                  <a:pt x="13437" y="20250"/>
                </a:moveTo>
                <a:cubicBezTo>
                  <a:pt x="13406" y="20250"/>
                  <a:pt x="13406" y="20250"/>
                  <a:pt x="13406" y="20219"/>
                </a:cubicBezTo>
                <a:cubicBezTo>
                  <a:pt x="13406" y="20250"/>
                  <a:pt x="13406" y="20250"/>
                  <a:pt x="13437" y="20250"/>
                </a:cubicBezTo>
                <a:cubicBezTo>
                  <a:pt x="13437" y="20250"/>
                  <a:pt x="13437" y="20250"/>
                  <a:pt x="13437" y="20250"/>
                </a:cubicBezTo>
                <a:close/>
                <a:moveTo>
                  <a:pt x="13468" y="20250"/>
                </a:moveTo>
                <a:cubicBezTo>
                  <a:pt x="13468" y="20250"/>
                  <a:pt x="13437" y="20250"/>
                  <a:pt x="13437" y="20250"/>
                </a:cubicBezTo>
                <a:cubicBezTo>
                  <a:pt x="13437" y="20250"/>
                  <a:pt x="13437" y="20219"/>
                  <a:pt x="13437" y="20219"/>
                </a:cubicBezTo>
                <a:cubicBezTo>
                  <a:pt x="13406" y="20219"/>
                  <a:pt x="13406" y="20187"/>
                  <a:pt x="13375" y="20187"/>
                </a:cubicBezTo>
                <a:cubicBezTo>
                  <a:pt x="13343" y="20094"/>
                  <a:pt x="13250" y="20031"/>
                  <a:pt x="13187" y="19969"/>
                </a:cubicBezTo>
                <a:cubicBezTo>
                  <a:pt x="13187" y="19969"/>
                  <a:pt x="13187" y="19969"/>
                  <a:pt x="13187" y="19969"/>
                </a:cubicBezTo>
                <a:cubicBezTo>
                  <a:pt x="13187" y="19969"/>
                  <a:pt x="13187" y="19969"/>
                  <a:pt x="13187" y="19969"/>
                </a:cubicBezTo>
                <a:cubicBezTo>
                  <a:pt x="13156" y="19969"/>
                  <a:pt x="13125" y="19969"/>
                  <a:pt x="13125" y="20000"/>
                </a:cubicBezTo>
                <a:cubicBezTo>
                  <a:pt x="13125" y="20062"/>
                  <a:pt x="13125" y="20125"/>
                  <a:pt x="13125" y="20156"/>
                </a:cubicBezTo>
                <a:cubicBezTo>
                  <a:pt x="13125" y="20187"/>
                  <a:pt x="13125" y="20219"/>
                  <a:pt x="13125" y="20250"/>
                </a:cubicBezTo>
                <a:cubicBezTo>
                  <a:pt x="13093" y="20156"/>
                  <a:pt x="13093" y="20062"/>
                  <a:pt x="13093" y="19969"/>
                </a:cubicBezTo>
                <a:cubicBezTo>
                  <a:pt x="13125" y="19906"/>
                  <a:pt x="13156" y="19969"/>
                  <a:pt x="13187" y="19969"/>
                </a:cubicBezTo>
                <a:cubicBezTo>
                  <a:pt x="13250" y="20031"/>
                  <a:pt x="13343" y="20094"/>
                  <a:pt x="13375" y="20187"/>
                </a:cubicBezTo>
                <a:cubicBezTo>
                  <a:pt x="13406" y="20187"/>
                  <a:pt x="13406" y="20219"/>
                  <a:pt x="13437" y="20219"/>
                </a:cubicBezTo>
                <a:cubicBezTo>
                  <a:pt x="13437" y="20125"/>
                  <a:pt x="13437" y="20031"/>
                  <a:pt x="13437" y="19937"/>
                </a:cubicBezTo>
                <a:cubicBezTo>
                  <a:pt x="13437" y="19937"/>
                  <a:pt x="13437" y="19937"/>
                  <a:pt x="13468" y="19937"/>
                </a:cubicBezTo>
                <a:cubicBezTo>
                  <a:pt x="13468" y="20062"/>
                  <a:pt x="13468" y="20156"/>
                  <a:pt x="13468" y="20250"/>
                </a:cubicBezTo>
                <a:close/>
                <a:moveTo>
                  <a:pt x="16562" y="18281"/>
                </a:moveTo>
                <a:cubicBezTo>
                  <a:pt x="16531" y="18312"/>
                  <a:pt x="16500" y="18312"/>
                  <a:pt x="16437" y="18312"/>
                </a:cubicBezTo>
                <a:cubicBezTo>
                  <a:pt x="16468" y="18344"/>
                  <a:pt x="16500" y="18375"/>
                  <a:pt x="16562" y="18406"/>
                </a:cubicBezTo>
                <a:cubicBezTo>
                  <a:pt x="16593" y="18406"/>
                  <a:pt x="16625" y="18375"/>
                  <a:pt x="16656" y="18375"/>
                </a:cubicBezTo>
                <a:cubicBezTo>
                  <a:pt x="16687" y="18344"/>
                  <a:pt x="16656" y="18312"/>
                  <a:pt x="16656" y="18312"/>
                </a:cubicBezTo>
                <a:cubicBezTo>
                  <a:pt x="16625" y="18250"/>
                  <a:pt x="16593" y="18281"/>
                  <a:pt x="16562" y="18281"/>
                </a:cubicBezTo>
                <a:close/>
                <a:moveTo>
                  <a:pt x="16375" y="18062"/>
                </a:moveTo>
                <a:cubicBezTo>
                  <a:pt x="16468" y="18031"/>
                  <a:pt x="16531" y="18062"/>
                  <a:pt x="16593" y="18000"/>
                </a:cubicBezTo>
                <a:cubicBezTo>
                  <a:pt x="16656" y="17969"/>
                  <a:pt x="16718" y="17906"/>
                  <a:pt x="16812" y="17969"/>
                </a:cubicBezTo>
                <a:cubicBezTo>
                  <a:pt x="16812" y="17969"/>
                  <a:pt x="16875" y="17969"/>
                  <a:pt x="16906" y="17937"/>
                </a:cubicBezTo>
                <a:cubicBezTo>
                  <a:pt x="16906" y="17906"/>
                  <a:pt x="16906" y="17906"/>
                  <a:pt x="16937" y="17906"/>
                </a:cubicBezTo>
                <a:cubicBezTo>
                  <a:pt x="17000" y="17906"/>
                  <a:pt x="17031" y="17875"/>
                  <a:pt x="17093" y="17875"/>
                </a:cubicBezTo>
                <a:cubicBezTo>
                  <a:pt x="17125" y="17875"/>
                  <a:pt x="17093" y="17812"/>
                  <a:pt x="17093" y="17812"/>
                </a:cubicBezTo>
                <a:cubicBezTo>
                  <a:pt x="17031" y="17812"/>
                  <a:pt x="17000" y="17812"/>
                  <a:pt x="16937" y="17812"/>
                </a:cubicBezTo>
                <a:cubicBezTo>
                  <a:pt x="16812" y="17844"/>
                  <a:pt x="16718" y="17937"/>
                  <a:pt x="16593" y="17906"/>
                </a:cubicBezTo>
                <a:cubicBezTo>
                  <a:pt x="16562" y="17906"/>
                  <a:pt x="16562" y="17906"/>
                  <a:pt x="16562" y="17906"/>
                </a:cubicBezTo>
                <a:cubicBezTo>
                  <a:pt x="16531" y="17969"/>
                  <a:pt x="16468" y="17969"/>
                  <a:pt x="16406" y="18000"/>
                </a:cubicBezTo>
                <a:cubicBezTo>
                  <a:pt x="16375" y="18000"/>
                  <a:pt x="16375" y="18000"/>
                  <a:pt x="16375" y="18031"/>
                </a:cubicBezTo>
                <a:cubicBezTo>
                  <a:pt x="16375" y="18031"/>
                  <a:pt x="16375" y="18062"/>
                  <a:pt x="16375" y="18062"/>
                </a:cubicBezTo>
                <a:close/>
                <a:moveTo>
                  <a:pt x="13406" y="20594"/>
                </a:moveTo>
                <a:cubicBezTo>
                  <a:pt x="13406" y="20594"/>
                  <a:pt x="13375" y="20594"/>
                  <a:pt x="13375" y="20625"/>
                </a:cubicBezTo>
                <a:cubicBezTo>
                  <a:pt x="13375" y="20625"/>
                  <a:pt x="13406" y="20656"/>
                  <a:pt x="13406" y="20625"/>
                </a:cubicBezTo>
                <a:cubicBezTo>
                  <a:pt x="13406" y="20625"/>
                  <a:pt x="13437" y="20625"/>
                  <a:pt x="13437" y="20625"/>
                </a:cubicBezTo>
                <a:cubicBezTo>
                  <a:pt x="13437" y="20594"/>
                  <a:pt x="13406" y="20594"/>
                  <a:pt x="13406" y="20594"/>
                </a:cubicBezTo>
                <a:close/>
                <a:moveTo>
                  <a:pt x="13687" y="20625"/>
                </a:moveTo>
                <a:cubicBezTo>
                  <a:pt x="13687" y="20625"/>
                  <a:pt x="13687" y="20625"/>
                  <a:pt x="13718" y="20625"/>
                </a:cubicBezTo>
                <a:cubicBezTo>
                  <a:pt x="13718" y="20625"/>
                  <a:pt x="13718" y="20625"/>
                  <a:pt x="13750" y="20625"/>
                </a:cubicBezTo>
                <a:cubicBezTo>
                  <a:pt x="13718" y="20594"/>
                  <a:pt x="13718" y="20594"/>
                  <a:pt x="13718" y="20594"/>
                </a:cubicBezTo>
                <a:cubicBezTo>
                  <a:pt x="13718" y="20594"/>
                  <a:pt x="13687" y="20594"/>
                  <a:pt x="13687" y="20625"/>
                </a:cubicBezTo>
                <a:close/>
                <a:moveTo>
                  <a:pt x="15250" y="19625"/>
                </a:moveTo>
                <a:cubicBezTo>
                  <a:pt x="15250" y="19625"/>
                  <a:pt x="15250" y="19625"/>
                  <a:pt x="15250" y="19625"/>
                </a:cubicBezTo>
                <a:cubicBezTo>
                  <a:pt x="15250" y="19625"/>
                  <a:pt x="15250" y="19625"/>
                  <a:pt x="15250" y="19625"/>
                </a:cubicBezTo>
                <a:cubicBezTo>
                  <a:pt x="15250" y="19625"/>
                  <a:pt x="15250" y="19625"/>
                  <a:pt x="15250" y="19625"/>
                </a:cubicBezTo>
                <a:cubicBezTo>
                  <a:pt x="15250" y="19625"/>
                  <a:pt x="15250" y="19625"/>
                  <a:pt x="15250" y="19625"/>
                </a:cubicBezTo>
                <a:close/>
                <a:moveTo>
                  <a:pt x="13031" y="20594"/>
                </a:moveTo>
                <a:cubicBezTo>
                  <a:pt x="13031" y="20594"/>
                  <a:pt x="13000" y="20625"/>
                  <a:pt x="13000" y="20625"/>
                </a:cubicBezTo>
                <a:cubicBezTo>
                  <a:pt x="13000" y="20656"/>
                  <a:pt x="13031" y="20656"/>
                  <a:pt x="13031" y="20656"/>
                </a:cubicBezTo>
                <a:cubicBezTo>
                  <a:pt x="13062" y="20656"/>
                  <a:pt x="13062" y="20656"/>
                  <a:pt x="13062" y="20625"/>
                </a:cubicBezTo>
                <a:cubicBezTo>
                  <a:pt x="13062" y="20625"/>
                  <a:pt x="13031" y="20625"/>
                  <a:pt x="13031" y="20594"/>
                </a:cubicBezTo>
                <a:close/>
                <a:moveTo>
                  <a:pt x="15750" y="19375"/>
                </a:moveTo>
                <a:cubicBezTo>
                  <a:pt x="15750" y="19375"/>
                  <a:pt x="15718" y="19375"/>
                  <a:pt x="15718" y="19375"/>
                </a:cubicBezTo>
                <a:cubicBezTo>
                  <a:pt x="15718" y="19375"/>
                  <a:pt x="15718" y="19375"/>
                  <a:pt x="15718" y="19375"/>
                </a:cubicBezTo>
                <a:cubicBezTo>
                  <a:pt x="15718" y="19375"/>
                  <a:pt x="15718" y="19406"/>
                  <a:pt x="15718" y="19406"/>
                </a:cubicBezTo>
                <a:cubicBezTo>
                  <a:pt x="15718" y="19406"/>
                  <a:pt x="15750" y="19406"/>
                  <a:pt x="15750" y="19375"/>
                </a:cubicBezTo>
                <a:close/>
                <a:moveTo>
                  <a:pt x="15000" y="19906"/>
                </a:moveTo>
                <a:cubicBezTo>
                  <a:pt x="15031" y="19906"/>
                  <a:pt x="15031" y="19906"/>
                  <a:pt x="15062" y="19875"/>
                </a:cubicBezTo>
                <a:cubicBezTo>
                  <a:pt x="15093" y="19875"/>
                  <a:pt x="15187" y="19906"/>
                  <a:pt x="15218" y="19812"/>
                </a:cubicBezTo>
                <a:cubicBezTo>
                  <a:pt x="15218" y="19812"/>
                  <a:pt x="15218" y="19812"/>
                  <a:pt x="15218" y="19812"/>
                </a:cubicBezTo>
                <a:cubicBezTo>
                  <a:pt x="15218" y="19812"/>
                  <a:pt x="15218" y="19812"/>
                  <a:pt x="15218" y="19812"/>
                </a:cubicBezTo>
                <a:cubicBezTo>
                  <a:pt x="15218" y="19812"/>
                  <a:pt x="15218" y="19812"/>
                  <a:pt x="15218" y="19812"/>
                </a:cubicBezTo>
                <a:cubicBezTo>
                  <a:pt x="15218" y="19812"/>
                  <a:pt x="15218" y="19812"/>
                  <a:pt x="15218" y="19812"/>
                </a:cubicBezTo>
                <a:cubicBezTo>
                  <a:pt x="15156" y="19844"/>
                  <a:pt x="15093" y="19844"/>
                  <a:pt x="15062" y="19875"/>
                </a:cubicBezTo>
                <a:cubicBezTo>
                  <a:pt x="15062" y="19875"/>
                  <a:pt x="15062" y="19875"/>
                  <a:pt x="15062" y="19875"/>
                </a:cubicBezTo>
                <a:cubicBezTo>
                  <a:pt x="15031" y="19875"/>
                  <a:pt x="15000" y="19875"/>
                  <a:pt x="15000" y="19906"/>
                </a:cubicBezTo>
                <a:close/>
                <a:moveTo>
                  <a:pt x="15812" y="19375"/>
                </a:moveTo>
                <a:cubicBezTo>
                  <a:pt x="15812" y="19344"/>
                  <a:pt x="15812" y="19344"/>
                  <a:pt x="15781" y="19344"/>
                </a:cubicBezTo>
                <a:cubicBezTo>
                  <a:pt x="15750" y="19344"/>
                  <a:pt x="15750" y="19344"/>
                  <a:pt x="15750" y="19344"/>
                </a:cubicBezTo>
                <a:cubicBezTo>
                  <a:pt x="15750" y="19375"/>
                  <a:pt x="15781" y="19375"/>
                  <a:pt x="15781" y="19375"/>
                </a:cubicBezTo>
                <a:cubicBezTo>
                  <a:pt x="15812" y="19375"/>
                  <a:pt x="15812" y="19375"/>
                  <a:pt x="15812" y="19375"/>
                </a:cubicBezTo>
                <a:close/>
                <a:moveTo>
                  <a:pt x="13968" y="20187"/>
                </a:moveTo>
                <a:cubicBezTo>
                  <a:pt x="14000" y="20156"/>
                  <a:pt x="14000" y="20125"/>
                  <a:pt x="14031" y="20062"/>
                </a:cubicBezTo>
                <a:cubicBezTo>
                  <a:pt x="14000" y="20125"/>
                  <a:pt x="13968" y="20156"/>
                  <a:pt x="13968" y="20187"/>
                </a:cubicBezTo>
                <a:cubicBezTo>
                  <a:pt x="13968" y="20219"/>
                  <a:pt x="13968" y="20219"/>
                  <a:pt x="13968" y="20219"/>
                </a:cubicBezTo>
                <a:lnTo>
                  <a:pt x="13968" y="20219"/>
                </a:lnTo>
                <a:cubicBezTo>
                  <a:pt x="13968" y="20219"/>
                  <a:pt x="13968" y="20219"/>
                  <a:pt x="13968" y="20219"/>
                </a:cubicBezTo>
                <a:cubicBezTo>
                  <a:pt x="13968" y="20219"/>
                  <a:pt x="13968" y="20219"/>
                  <a:pt x="13968" y="20219"/>
                </a:cubicBezTo>
                <a:cubicBezTo>
                  <a:pt x="13968" y="20219"/>
                  <a:pt x="13968" y="20219"/>
                  <a:pt x="13968" y="20219"/>
                </a:cubicBezTo>
                <a:cubicBezTo>
                  <a:pt x="13968" y="20219"/>
                  <a:pt x="13968" y="20219"/>
                  <a:pt x="13968" y="20219"/>
                </a:cubicBezTo>
                <a:cubicBezTo>
                  <a:pt x="13968" y="20219"/>
                  <a:pt x="13968" y="20219"/>
                  <a:pt x="13968" y="20187"/>
                </a:cubicBezTo>
                <a:close/>
                <a:moveTo>
                  <a:pt x="14250" y="20562"/>
                </a:moveTo>
                <a:cubicBezTo>
                  <a:pt x="14281" y="20562"/>
                  <a:pt x="14343" y="20531"/>
                  <a:pt x="14406" y="20531"/>
                </a:cubicBezTo>
                <a:cubicBezTo>
                  <a:pt x="14312" y="20500"/>
                  <a:pt x="14281" y="20500"/>
                  <a:pt x="14250" y="20562"/>
                </a:cubicBezTo>
                <a:close/>
                <a:moveTo>
                  <a:pt x="15562" y="20312"/>
                </a:moveTo>
                <a:cubicBezTo>
                  <a:pt x="15500" y="20281"/>
                  <a:pt x="15468" y="20312"/>
                  <a:pt x="15437" y="20344"/>
                </a:cubicBezTo>
                <a:cubicBezTo>
                  <a:pt x="15343" y="20406"/>
                  <a:pt x="15250" y="20406"/>
                  <a:pt x="15156" y="20437"/>
                </a:cubicBezTo>
                <a:lnTo>
                  <a:pt x="15156" y="20437"/>
                </a:lnTo>
                <a:cubicBezTo>
                  <a:pt x="15093" y="20469"/>
                  <a:pt x="15031" y="20500"/>
                  <a:pt x="14968" y="20469"/>
                </a:cubicBezTo>
                <a:cubicBezTo>
                  <a:pt x="15125" y="20437"/>
                  <a:pt x="15281" y="20375"/>
                  <a:pt x="15437" y="20344"/>
                </a:cubicBezTo>
                <a:cubicBezTo>
                  <a:pt x="15468" y="20344"/>
                  <a:pt x="15531" y="20344"/>
                  <a:pt x="15562" y="20312"/>
                </a:cubicBezTo>
                <a:close/>
                <a:moveTo>
                  <a:pt x="13968" y="19906"/>
                </a:moveTo>
                <a:cubicBezTo>
                  <a:pt x="13968" y="19906"/>
                  <a:pt x="13968" y="19906"/>
                  <a:pt x="13968" y="19906"/>
                </a:cubicBezTo>
                <a:cubicBezTo>
                  <a:pt x="13968" y="19906"/>
                  <a:pt x="13968" y="19906"/>
                  <a:pt x="13968" y="19906"/>
                </a:cubicBezTo>
                <a:lnTo>
                  <a:pt x="13968" y="19906"/>
                </a:lnTo>
                <a:cubicBezTo>
                  <a:pt x="13968" y="19906"/>
                  <a:pt x="13968" y="19906"/>
                  <a:pt x="13968" y="19906"/>
                </a:cubicBezTo>
                <a:cubicBezTo>
                  <a:pt x="13968" y="19906"/>
                  <a:pt x="13968" y="19906"/>
                  <a:pt x="13968" y="19906"/>
                </a:cubicBezTo>
                <a:close/>
                <a:moveTo>
                  <a:pt x="15125" y="19656"/>
                </a:moveTo>
                <a:cubicBezTo>
                  <a:pt x="15156" y="19656"/>
                  <a:pt x="15187" y="19687"/>
                  <a:pt x="15218" y="19625"/>
                </a:cubicBezTo>
                <a:cubicBezTo>
                  <a:pt x="15218" y="19625"/>
                  <a:pt x="15218" y="19625"/>
                  <a:pt x="15218" y="19625"/>
                </a:cubicBezTo>
                <a:cubicBezTo>
                  <a:pt x="15156" y="19625"/>
                  <a:pt x="15156" y="19625"/>
                  <a:pt x="15125" y="19656"/>
                </a:cubicBezTo>
                <a:close/>
                <a:moveTo>
                  <a:pt x="14750" y="20156"/>
                </a:moveTo>
                <a:cubicBezTo>
                  <a:pt x="14812" y="20156"/>
                  <a:pt x="14875" y="20125"/>
                  <a:pt x="14906" y="20125"/>
                </a:cubicBezTo>
                <a:cubicBezTo>
                  <a:pt x="14843" y="20094"/>
                  <a:pt x="14812" y="20094"/>
                  <a:pt x="14750" y="20156"/>
                </a:cubicBezTo>
                <a:close/>
                <a:moveTo>
                  <a:pt x="15375" y="19875"/>
                </a:moveTo>
                <a:cubicBezTo>
                  <a:pt x="15437" y="19875"/>
                  <a:pt x="15500" y="19875"/>
                  <a:pt x="15531" y="19844"/>
                </a:cubicBezTo>
                <a:cubicBezTo>
                  <a:pt x="15468" y="19812"/>
                  <a:pt x="15437" y="19844"/>
                  <a:pt x="15375" y="19875"/>
                </a:cubicBezTo>
                <a:close/>
                <a:moveTo>
                  <a:pt x="15468" y="19375"/>
                </a:moveTo>
                <a:cubicBezTo>
                  <a:pt x="15531" y="19437"/>
                  <a:pt x="15562" y="19375"/>
                  <a:pt x="15625" y="19375"/>
                </a:cubicBezTo>
                <a:cubicBezTo>
                  <a:pt x="15562" y="19344"/>
                  <a:pt x="15531" y="19344"/>
                  <a:pt x="15468" y="19375"/>
                </a:cubicBezTo>
                <a:close/>
                <a:moveTo>
                  <a:pt x="14562" y="20312"/>
                </a:moveTo>
                <a:cubicBezTo>
                  <a:pt x="14593" y="20281"/>
                  <a:pt x="14656" y="20312"/>
                  <a:pt x="14718" y="20250"/>
                </a:cubicBezTo>
                <a:cubicBezTo>
                  <a:pt x="14656" y="20250"/>
                  <a:pt x="14593" y="20250"/>
                  <a:pt x="14562" y="20312"/>
                </a:cubicBezTo>
                <a:close/>
                <a:moveTo>
                  <a:pt x="15593" y="19406"/>
                </a:moveTo>
                <a:cubicBezTo>
                  <a:pt x="15562" y="19406"/>
                  <a:pt x="15562" y="19437"/>
                  <a:pt x="15562" y="19469"/>
                </a:cubicBezTo>
                <a:cubicBezTo>
                  <a:pt x="15531" y="19500"/>
                  <a:pt x="15562" y="19531"/>
                  <a:pt x="15593" y="19531"/>
                </a:cubicBezTo>
                <a:cubicBezTo>
                  <a:pt x="15625" y="19531"/>
                  <a:pt x="15593" y="19469"/>
                  <a:pt x="15625" y="19469"/>
                </a:cubicBezTo>
                <a:cubicBezTo>
                  <a:pt x="15625" y="19437"/>
                  <a:pt x="15625" y="19406"/>
                  <a:pt x="15593" y="19406"/>
                </a:cubicBezTo>
                <a:close/>
                <a:moveTo>
                  <a:pt x="14937" y="19969"/>
                </a:moveTo>
                <a:cubicBezTo>
                  <a:pt x="15000" y="20000"/>
                  <a:pt x="15156" y="19969"/>
                  <a:pt x="15187" y="19906"/>
                </a:cubicBezTo>
                <a:cubicBezTo>
                  <a:pt x="15093" y="19906"/>
                  <a:pt x="15031" y="19969"/>
                  <a:pt x="14937" y="19969"/>
                </a:cubicBezTo>
                <a:close/>
                <a:moveTo>
                  <a:pt x="14968" y="20094"/>
                </a:moveTo>
                <a:cubicBezTo>
                  <a:pt x="15062" y="20062"/>
                  <a:pt x="15125" y="20062"/>
                  <a:pt x="15218" y="20031"/>
                </a:cubicBezTo>
                <a:cubicBezTo>
                  <a:pt x="15125" y="20000"/>
                  <a:pt x="15062" y="20062"/>
                  <a:pt x="14968" y="20094"/>
                </a:cubicBezTo>
                <a:close/>
                <a:moveTo>
                  <a:pt x="15531" y="20000"/>
                </a:moveTo>
                <a:cubicBezTo>
                  <a:pt x="15531" y="20000"/>
                  <a:pt x="15531" y="20000"/>
                  <a:pt x="15531" y="20000"/>
                </a:cubicBezTo>
                <a:cubicBezTo>
                  <a:pt x="15531" y="20000"/>
                  <a:pt x="15531" y="20000"/>
                  <a:pt x="15531" y="20000"/>
                </a:cubicBezTo>
                <a:lnTo>
                  <a:pt x="15531" y="20000"/>
                </a:lnTo>
                <a:cubicBezTo>
                  <a:pt x="15531" y="20000"/>
                  <a:pt x="15531" y="20000"/>
                  <a:pt x="15531" y="20000"/>
                </a:cubicBezTo>
                <a:close/>
                <a:moveTo>
                  <a:pt x="14718" y="20531"/>
                </a:moveTo>
                <a:cubicBezTo>
                  <a:pt x="14812" y="20562"/>
                  <a:pt x="14875" y="20531"/>
                  <a:pt x="14937" y="20500"/>
                </a:cubicBezTo>
                <a:cubicBezTo>
                  <a:pt x="14875" y="20469"/>
                  <a:pt x="14812" y="20500"/>
                  <a:pt x="14718" y="20531"/>
                </a:cubicBezTo>
                <a:close/>
                <a:moveTo>
                  <a:pt x="15437" y="19406"/>
                </a:moveTo>
                <a:cubicBezTo>
                  <a:pt x="15406" y="19406"/>
                  <a:pt x="15406" y="19406"/>
                  <a:pt x="15406" y="19375"/>
                </a:cubicBezTo>
                <a:cubicBezTo>
                  <a:pt x="15250" y="19406"/>
                  <a:pt x="15093" y="19406"/>
                  <a:pt x="14937" y="19500"/>
                </a:cubicBezTo>
                <a:cubicBezTo>
                  <a:pt x="15093" y="19469"/>
                  <a:pt x="15250" y="19437"/>
                  <a:pt x="15437" y="19406"/>
                </a:cubicBezTo>
                <a:close/>
                <a:moveTo>
                  <a:pt x="12062" y="20531"/>
                </a:moveTo>
                <a:cubicBezTo>
                  <a:pt x="12281" y="20531"/>
                  <a:pt x="12468" y="20562"/>
                  <a:pt x="12656" y="20562"/>
                </a:cubicBezTo>
                <a:cubicBezTo>
                  <a:pt x="12468" y="20500"/>
                  <a:pt x="12281" y="20531"/>
                  <a:pt x="12062" y="20531"/>
                </a:cubicBezTo>
                <a:close/>
                <a:moveTo>
                  <a:pt x="14812" y="20219"/>
                </a:moveTo>
                <a:cubicBezTo>
                  <a:pt x="14812" y="20250"/>
                  <a:pt x="14843" y="20250"/>
                  <a:pt x="14843" y="20250"/>
                </a:cubicBezTo>
                <a:cubicBezTo>
                  <a:pt x="14968" y="20187"/>
                  <a:pt x="15093" y="20187"/>
                  <a:pt x="15187" y="20125"/>
                </a:cubicBezTo>
                <a:cubicBezTo>
                  <a:pt x="15156" y="20125"/>
                  <a:pt x="15156" y="20094"/>
                  <a:pt x="15156" y="20094"/>
                </a:cubicBezTo>
                <a:cubicBezTo>
                  <a:pt x="15031" y="20156"/>
                  <a:pt x="14937" y="20187"/>
                  <a:pt x="14843" y="20187"/>
                </a:cubicBezTo>
                <a:cubicBezTo>
                  <a:pt x="14812" y="20219"/>
                  <a:pt x="14812" y="20219"/>
                  <a:pt x="14812" y="20219"/>
                </a:cubicBezTo>
                <a:close/>
                <a:moveTo>
                  <a:pt x="14781" y="20344"/>
                </a:moveTo>
                <a:cubicBezTo>
                  <a:pt x="14625" y="20344"/>
                  <a:pt x="14500" y="20406"/>
                  <a:pt x="14375" y="20437"/>
                </a:cubicBezTo>
                <a:cubicBezTo>
                  <a:pt x="14500" y="20437"/>
                  <a:pt x="14625" y="20375"/>
                  <a:pt x="14781" y="20344"/>
                </a:cubicBezTo>
                <a:close/>
                <a:moveTo>
                  <a:pt x="15000" y="20281"/>
                </a:moveTo>
                <a:cubicBezTo>
                  <a:pt x="15000" y="20312"/>
                  <a:pt x="15031" y="20312"/>
                  <a:pt x="15031" y="20281"/>
                </a:cubicBezTo>
                <a:cubicBezTo>
                  <a:pt x="15062" y="20281"/>
                  <a:pt x="15125" y="20250"/>
                  <a:pt x="15156" y="20250"/>
                </a:cubicBezTo>
                <a:cubicBezTo>
                  <a:pt x="15281" y="20219"/>
                  <a:pt x="15406" y="20156"/>
                  <a:pt x="15531" y="20125"/>
                </a:cubicBezTo>
                <a:cubicBezTo>
                  <a:pt x="15500" y="20094"/>
                  <a:pt x="15468" y="20094"/>
                  <a:pt x="15437" y="20125"/>
                </a:cubicBezTo>
                <a:cubicBezTo>
                  <a:pt x="15281" y="20156"/>
                  <a:pt x="15156" y="20219"/>
                  <a:pt x="15031" y="20250"/>
                </a:cubicBezTo>
                <a:cubicBezTo>
                  <a:pt x="15000" y="20250"/>
                  <a:pt x="14968" y="20250"/>
                  <a:pt x="15000" y="20281"/>
                </a:cubicBezTo>
                <a:close/>
                <a:moveTo>
                  <a:pt x="15406" y="19187"/>
                </a:moveTo>
                <a:cubicBezTo>
                  <a:pt x="15218" y="19219"/>
                  <a:pt x="15000" y="19250"/>
                  <a:pt x="14812" y="19312"/>
                </a:cubicBezTo>
                <a:cubicBezTo>
                  <a:pt x="14875" y="19344"/>
                  <a:pt x="14968" y="19312"/>
                  <a:pt x="15031" y="19312"/>
                </a:cubicBezTo>
                <a:cubicBezTo>
                  <a:pt x="15156" y="19281"/>
                  <a:pt x="15281" y="19250"/>
                  <a:pt x="15437" y="19219"/>
                </a:cubicBezTo>
                <a:cubicBezTo>
                  <a:pt x="15468" y="19219"/>
                  <a:pt x="15562" y="19250"/>
                  <a:pt x="15562" y="19187"/>
                </a:cubicBezTo>
                <a:cubicBezTo>
                  <a:pt x="15562" y="19156"/>
                  <a:pt x="15468" y="19156"/>
                  <a:pt x="15406" y="19187"/>
                </a:cubicBezTo>
                <a:close/>
                <a:moveTo>
                  <a:pt x="11000" y="5750"/>
                </a:moveTo>
                <a:cubicBezTo>
                  <a:pt x="11000" y="5750"/>
                  <a:pt x="10968" y="5781"/>
                  <a:pt x="10968" y="5781"/>
                </a:cubicBezTo>
                <a:cubicBezTo>
                  <a:pt x="10937" y="5781"/>
                  <a:pt x="10906" y="5812"/>
                  <a:pt x="10906" y="5875"/>
                </a:cubicBezTo>
                <a:cubicBezTo>
                  <a:pt x="10906" y="5875"/>
                  <a:pt x="10906" y="5875"/>
                  <a:pt x="10906" y="5875"/>
                </a:cubicBezTo>
                <a:cubicBezTo>
                  <a:pt x="10875" y="5875"/>
                  <a:pt x="10843" y="5875"/>
                  <a:pt x="10843" y="5906"/>
                </a:cubicBezTo>
                <a:cubicBezTo>
                  <a:pt x="10843" y="5906"/>
                  <a:pt x="10843" y="5906"/>
                  <a:pt x="10843" y="5906"/>
                </a:cubicBezTo>
                <a:cubicBezTo>
                  <a:pt x="10875" y="5906"/>
                  <a:pt x="10906" y="5906"/>
                  <a:pt x="10906" y="5875"/>
                </a:cubicBezTo>
                <a:cubicBezTo>
                  <a:pt x="10937" y="5844"/>
                  <a:pt x="10968" y="5812"/>
                  <a:pt x="10968" y="5781"/>
                </a:cubicBezTo>
                <a:cubicBezTo>
                  <a:pt x="10968" y="5781"/>
                  <a:pt x="10968" y="5781"/>
                  <a:pt x="10968" y="5781"/>
                </a:cubicBezTo>
                <a:cubicBezTo>
                  <a:pt x="11000" y="5781"/>
                  <a:pt x="11000" y="5781"/>
                  <a:pt x="11000" y="5750"/>
                </a:cubicBezTo>
                <a:close/>
                <a:moveTo>
                  <a:pt x="15093" y="5875"/>
                </a:moveTo>
                <a:cubicBezTo>
                  <a:pt x="15093" y="5875"/>
                  <a:pt x="15093" y="5875"/>
                  <a:pt x="15093" y="5875"/>
                </a:cubicBezTo>
                <a:lnTo>
                  <a:pt x="15093" y="5875"/>
                </a:lnTo>
                <a:cubicBezTo>
                  <a:pt x="15093" y="5875"/>
                  <a:pt x="15093" y="5875"/>
                  <a:pt x="15093" y="5875"/>
                </a:cubicBezTo>
                <a:close/>
                <a:moveTo>
                  <a:pt x="8218" y="10031"/>
                </a:moveTo>
                <a:lnTo>
                  <a:pt x="8218" y="10031"/>
                </a:lnTo>
                <a:lnTo>
                  <a:pt x="8218" y="10031"/>
                </a:lnTo>
                <a:close/>
                <a:moveTo>
                  <a:pt x="10468" y="3406"/>
                </a:moveTo>
                <a:cubicBezTo>
                  <a:pt x="10500" y="3406"/>
                  <a:pt x="10562" y="3406"/>
                  <a:pt x="10562" y="3344"/>
                </a:cubicBezTo>
                <a:cubicBezTo>
                  <a:pt x="10562" y="3344"/>
                  <a:pt x="10562" y="3344"/>
                  <a:pt x="10562" y="3344"/>
                </a:cubicBezTo>
                <a:cubicBezTo>
                  <a:pt x="10500" y="3344"/>
                  <a:pt x="10500" y="3375"/>
                  <a:pt x="10468" y="3406"/>
                </a:cubicBezTo>
                <a:cubicBezTo>
                  <a:pt x="10468" y="3406"/>
                  <a:pt x="10468" y="3406"/>
                  <a:pt x="10468" y="3406"/>
                </a:cubicBezTo>
                <a:cubicBezTo>
                  <a:pt x="10468" y="3406"/>
                  <a:pt x="10468" y="3406"/>
                  <a:pt x="10468" y="3406"/>
                </a:cubicBezTo>
                <a:close/>
                <a:moveTo>
                  <a:pt x="10031" y="12437"/>
                </a:moveTo>
                <a:cubicBezTo>
                  <a:pt x="10031" y="12437"/>
                  <a:pt x="10031" y="12437"/>
                  <a:pt x="10031" y="12437"/>
                </a:cubicBezTo>
                <a:cubicBezTo>
                  <a:pt x="10031" y="12437"/>
                  <a:pt x="10031" y="12437"/>
                  <a:pt x="10031" y="12437"/>
                </a:cubicBezTo>
                <a:cubicBezTo>
                  <a:pt x="10000" y="12437"/>
                  <a:pt x="10000" y="12469"/>
                  <a:pt x="9968" y="12469"/>
                </a:cubicBezTo>
                <a:cubicBezTo>
                  <a:pt x="10031" y="12469"/>
                  <a:pt x="10031" y="12469"/>
                  <a:pt x="10031" y="12437"/>
                </a:cubicBezTo>
                <a:cubicBezTo>
                  <a:pt x="10031" y="12437"/>
                  <a:pt x="10031" y="12437"/>
                  <a:pt x="10031" y="12437"/>
                </a:cubicBezTo>
                <a:cubicBezTo>
                  <a:pt x="10062" y="12437"/>
                  <a:pt x="10062" y="12406"/>
                  <a:pt x="10062" y="12406"/>
                </a:cubicBezTo>
                <a:cubicBezTo>
                  <a:pt x="10031" y="12406"/>
                  <a:pt x="10031" y="12406"/>
                  <a:pt x="10031" y="12437"/>
                </a:cubicBezTo>
                <a:close/>
                <a:moveTo>
                  <a:pt x="11187" y="11781"/>
                </a:moveTo>
                <a:cubicBezTo>
                  <a:pt x="11156" y="11781"/>
                  <a:pt x="11125" y="11812"/>
                  <a:pt x="11125" y="11875"/>
                </a:cubicBezTo>
                <a:cubicBezTo>
                  <a:pt x="11125" y="11875"/>
                  <a:pt x="11125" y="11875"/>
                  <a:pt x="11125" y="11875"/>
                </a:cubicBezTo>
                <a:cubicBezTo>
                  <a:pt x="11125" y="11875"/>
                  <a:pt x="11125" y="11875"/>
                  <a:pt x="11125" y="11875"/>
                </a:cubicBezTo>
                <a:cubicBezTo>
                  <a:pt x="11125" y="11875"/>
                  <a:pt x="11125" y="11875"/>
                  <a:pt x="11125" y="11875"/>
                </a:cubicBezTo>
                <a:cubicBezTo>
                  <a:pt x="11125" y="11875"/>
                  <a:pt x="11156" y="11844"/>
                  <a:pt x="11156" y="11844"/>
                </a:cubicBezTo>
                <a:cubicBezTo>
                  <a:pt x="11156" y="11812"/>
                  <a:pt x="11218" y="11812"/>
                  <a:pt x="11218" y="11781"/>
                </a:cubicBezTo>
                <a:cubicBezTo>
                  <a:pt x="11218" y="11781"/>
                  <a:pt x="11187" y="11750"/>
                  <a:pt x="11187" y="11781"/>
                </a:cubicBezTo>
                <a:close/>
                <a:moveTo>
                  <a:pt x="13281" y="7031"/>
                </a:moveTo>
                <a:cubicBezTo>
                  <a:pt x="13281" y="7031"/>
                  <a:pt x="13281" y="7031"/>
                  <a:pt x="13281" y="7031"/>
                </a:cubicBezTo>
                <a:cubicBezTo>
                  <a:pt x="13281" y="7031"/>
                  <a:pt x="13281" y="7031"/>
                  <a:pt x="13281" y="7031"/>
                </a:cubicBezTo>
                <a:cubicBezTo>
                  <a:pt x="13281" y="7031"/>
                  <a:pt x="13281" y="7031"/>
                  <a:pt x="13281" y="7062"/>
                </a:cubicBezTo>
                <a:cubicBezTo>
                  <a:pt x="13250" y="7062"/>
                  <a:pt x="13250" y="7031"/>
                  <a:pt x="13250" y="7000"/>
                </a:cubicBezTo>
                <a:cubicBezTo>
                  <a:pt x="13281" y="7000"/>
                  <a:pt x="13312" y="6969"/>
                  <a:pt x="13281" y="6937"/>
                </a:cubicBezTo>
                <a:cubicBezTo>
                  <a:pt x="13218" y="6969"/>
                  <a:pt x="13218" y="6969"/>
                  <a:pt x="13218" y="6906"/>
                </a:cubicBezTo>
                <a:cubicBezTo>
                  <a:pt x="13187" y="6906"/>
                  <a:pt x="13187" y="6937"/>
                  <a:pt x="13187" y="6937"/>
                </a:cubicBezTo>
                <a:cubicBezTo>
                  <a:pt x="13187" y="6937"/>
                  <a:pt x="13187" y="6937"/>
                  <a:pt x="13187" y="6906"/>
                </a:cubicBezTo>
                <a:cubicBezTo>
                  <a:pt x="13187" y="6906"/>
                  <a:pt x="13156" y="6906"/>
                  <a:pt x="13156" y="6906"/>
                </a:cubicBezTo>
                <a:cubicBezTo>
                  <a:pt x="13156" y="6906"/>
                  <a:pt x="13156" y="6906"/>
                  <a:pt x="13125" y="6906"/>
                </a:cubicBezTo>
                <a:cubicBezTo>
                  <a:pt x="13093" y="6875"/>
                  <a:pt x="13062" y="6906"/>
                  <a:pt x="13062" y="6937"/>
                </a:cubicBezTo>
                <a:cubicBezTo>
                  <a:pt x="12968" y="7000"/>
                  <a:pt x="12875" y="7031"/>
                  <a:pt x="12781" y="7031"/>
                </a:cubicBezTo>
                <a:cubicBezTo>
                  <a:pt x="12687" y="7062"/>
                  <a:pt x="12593" y="7094"/>
                  <a:pt x="12468" y="7094"/>
                </a:cubicBezTo>
                <a:cubicBezTo>
                  <a:pt x="12437" y="7094"/>
                  <a:pt x="12437" y="7125"/>
                  <a:pt x="12437" y="7125"/>
                </a:cubicBezTo>
                <a:cubicBezTo>
                  <a:pt x="12437" y="7156"/>
                  <a:pt x="12437" y="7187"/>
                  <a:pt x="12468" y="7187"/>
                </a:cubicBezTo>
                <a:cubicBezTo>
                  <a:pt x="12531" y="7156"/>
                  <a:pt x="12531" y="7219"/>
                  <a:pt x="12562" y="7281"/>
                </a:cubicBezTo>
                <a:cubicBezTo>
                  <a:pt x="12562" y="7219"/>
                  <a:pt x="12593" y="7219"/>
                  <a:pt x="12625" y="7250"/>
                </a:cubicBezTo>
                <a:cubicBezTo>
                  <a:pt x="12625" y="7281"/>
                  <a:pt x="12625" y="7312"/>
                  <a:pt x="12656" y="7281"/>
                </a:cubicBezTo>
                <a:cubicBezTo>
                  <a:pt x="12687" y="7281"/>
                  <a:pt x="12656" y="7250"/>
                  <a:pt x="12656" y="7250"/>
                </a:cubicBezTo>
                <a:cubicBezTo>
                  <a:pt x="12656" y="7219"/>
                  <a:pt x="12656" y="7219"/>
                  <a:pt x="12656" y="7187"/>
                </a:cubicBezTo>
                <a:cubicBezTo>
                  <a:pt x="12687" y="7219"/>
                  <a:pt x="12718" y="7250"/>
                  <a:pt x="12718" y="7281"/>
                </a:cubicBezTo>
                <a:cubicBezTo>
                  <a:pt x="12718" y="7281"/>
                  <a:pt x="12750" y="7312"/>
                  <a:pt x="12750" y="7281"/>
                </a:cubicBezTo>
                <a:cubicBezTo>
                  <a:pt x="12781" y="7250"/>
                  <a:pt x="12781" y="7281"/>
                  <a:pt x="12812" y="7281"/>
                </a:cubicBezTo>
                <a:cubicBezTo>
                  <a:pt x="12906" y="7312"/>
                  <a:pt x="12968" y="7219"/>
                  <a:pt x="13031" y="7250"/>
                </a:cubicBezTo>
                <a:cubicBezTo>
                  <a:pt x="13031" y="7250"/>
                  <a:pt x="13031" y="7250"/>
                  <a:pt x="13031" y="7250"/>
                </a:cubicBezTo>
                <a:cubicBezTo>
                  <a:pt x="13062" y="7125"/>
                  <a:pt x="13156" y="7219"/>
                  <a:pt x="13218" y="7156"/>
                </a:cubicBezTo>
                <a:cubicBezTo>
                  <a:pt x="13218" y="7187"/>
                  <a:pt x="13156" y="7187"/>
                  <a:pt x="13156" y="7219"/>
                </a:cubicBezTo>
                <a:cubicBezTo>
                  <a:pt x="13218" y="7219"/>
                  <a:pt x="13218" y="7219"/>
                  <a:pt x="13187" y="7281"/>
                </a:cubicBezTo>
                <a:cubicBezTo>
                  <a:pt x="13187" y="7312"/>
                  <a:pt x="13218" y="7344"/>
                  <a:pt x="13218" y="7406"/>
                </a:cubicBezTo>
                <a:cubicBezTo>
                  <a:pt x="13218" y="7406"/>
                  <a:pt x="13218" y="7437"/>
                  <a:pt x="13250" y="7437"/>
                </a:cubicBezTo>
                <a:cubicBezTo>
                  <a:pt x="13281" y="7437"/>
                  <a:pt x="13281" y="7406"/>
                  <a:pt x="13281" y="7375"/>
                </a:cubicBezTo>
                <a:cubicBezTo>
                  <a:pt x="13250" y="7344"/>
                  <a:pt x="13281" y="7344"/>
                  <a:pt x="13250" y="7312"/>
                </a:cubicBezTo>
                <a:cubicBezTo>
                  <a:pt x="13250" y="7281"/>
                  <a:pt x="13250" y="7281"/>
                  <a:pt x="13250" y="7250"/>
                </a:cubicBezTo>
                <a:cubicBezTo>
                  <a:pt x="13250" y="7250"/>
                  <a:pt x="13281" y="7250"/>
                  <a:pt x="13281" y="7250"/>
                </a:cubicBezTo>
                <a:cubicBezTo>
                  <a:pt x="13312" y="7281"/>
                  <a:pt x="13281" y="7281"/>
                  <a:pt x="13281" y="7312"/>
                </a:cubicBezTo>
                <a:cubicBezTo>
                  <a:pt x="13281" y="7375"/>
                  <a:pt x="13312" y="7375"/>
                  <a:pt x="13375" y="7375"/>
                </a:cubicBezTo>
                <a:cubicBezTo>
                  <a:pt x="13437" y="7344"/>
                  <a:pt x="13406" y="7281"/>
                  <a:pt x="13468" y="7250"/>
                </a:cubicBezTo>
                <a:cubicBezTo>
                  <a:pt x="13531" y="7187"/>
                  <a:pt x="13562" y="7062"/>
                  <a:pt x="13562" y="6969"/>
                </a:cubicBezTo>
                <a:cubicBezTo>
                  <a:pt x="13531" y="7000"/>
                  <a:pt x="13468" y="7031"/>
                  <a:pt x="13406" y="7094"/>
                </a:cubicBezTo>
                <a:lnTo>
                  <a:pt x="13406" y="7094"/>
                </a:lnTo>
                <a:cubicBezTo>
                  <a:pt x="13406" y="7062"/>
                  <a:pt x="13406" y="7062"/>
                  <a:pt x="13406" y="7031"/>
                </a:cubicBezTo>
                <a:cubicBezTo>
                  <a:pt x="13343" y="7094"/>
                  <a:pt x="13343" y="7094"/>
                  <a:pt x="13343" y="7094"/>
                </a:cubicBezTo>
                <a:cubicBezTo>
                  <a:pt x="13437" y="7187"/>
                  <a:pt x="13312" y="7156"/>
                  <a:pt x="13281" y="7187"/>
                </a:cubicBezTo>
                <a:cubicBezTo>
                  <a:pt x="13281" y="7219"/>
                  <a:pt x="13250" y="7219"/>
                  <a:pt x="13250" y="7187"/>
                </a:cubicBezTo>
                <a:cubicBezTo>
                  <a:pt x="13250" y="7125"/>
                  <a:pt x="13281" y="7094"/>
                  <a:pt x="13281" y="7062"/>
                </a:cubicBezTo>
                <a:cubicBezTo>
                  <a:pt x="13281" y="7062"/>
                  <a:pt x="13281" y="7031"/>
                  <a:pt x="13281" y="7031"/>
                </a:cubicBezTo>
                <a:close/>
                <a:moveTo>
                  <a:pt x="10093" y="11000"/>
                </a:moveTo>
                <a:cubicBezTo>
                  <a:pt x="10062" y="11000"/>
                  <a:pt x="10062" y="11000"/>
                  <a:pt x="10062" y="11000"/>
                </a:cubicBezTo>
                <a:cubicBezTo>
                  <a:pt x="10062" y="11000"/>
                  <a:pt x="10062" y="11000"/>
                  <a:pt x="10062" y="11000"/>
                </a:cubicBezTo>
                <a:cubicBezTo>
                  <a:pt x="10093" y="11000"/>
                  <a:pt x="10093" y="11000"/>
                  <a:pt x="10093" y="11000"/>
                </a:cubicBezTo>
                <a:cubicBezTo>
                  <a:pt x="10093" y="11000"/>
                  <a:pt x="10093" y="11000"/>
                  <a:pt x="10093" y="11000"/>
                </a:cubicBezTo>
                <a:cubicBezTo>
                  <a:pt x="10093" y="11000"/>
                  <a:pt x="10093" y="11000"/>
                  <a:pt x="10093" y="10969"/>
                </a:cubicBezTo>
                <a:cubicBezTo>
                  <a:pt x="10125" y="10969"/>
                  <a:pt x="10125" y="10969"/>
                  <a:pt x="10125" y="10969"/>
                </a:cubicBezTo>
                <a:cubicBezTo>
                  <a:pt x="10125" y="10969"/>
                  <a:pt x="10125" y="10937"/>
                  <a:pt x="10125" y="10937"/>
                </a:cubicBezTo>
                <a:cubicBezTo>
                  <a:pt x="10093" y="10937"/>
                  <a:pt x="10093" y="10969"/>
                  <a:pt x="10093" y="10969"/>
                </a:cubicBezTo>
                <a:cubicBezTo>
                  <a:pt x="10093" y="10969"/>
                  <a:pt x="10093" y="10969"/>
                  <a:pt x="10093" y="11000"/>
                </a:cubicBezTo>
                <a:close/>
                <a:moveTo>
                  <a:pt x="15093" y="11156"/>
                </a:moveTo>
                <a:lnTo>
                  <a:pt x="15093" y="11156"/>
                </a:lnTo>
                <a:lnTo>
                  <a:pt x="15093" y="11156"/>
                </a:lnTo>
                <a:close/>
                <a:moveTo>
                  <a:pt x="14531" y="10156"/>
                </a:moveTo>
                <a:cubicBezTo>
                  <a:pt x="14531" y="10156"/>
                  <a:pt x="14531" y="10125"/>
                  <a:pt x="14531" y="10125"/>
                </a:cubicBezTo>
                <a:cubicBezTo>
                  <a:pt x="14531" y="10125"/>
                  <a:pt x="14531" y="10156"/>
                  <a:pt x="14531" y="10156"/>
                </a:cubicBezTo>
                <a:cubicBezTo>
                  <a:pt x="14531" y="10219"/>
                  <a:pt x="14531" y="10219"/>
                  <a:pt x="14468" y="10187"/>
                </a:cubicBezTo>
                <a:cubicBezTo>
                  <a:pt x="14437" y="10187"/>
                  <a:pt x="14437" y="10187"/>
                  <a:pt x="14406" y="10187"/>
                </a:cubicBezTo>
                <a:cubicBezTo>
                  <a:pt x="14406" y="10187"/>
                  <a:pt x="14406" y="10187"/>
                  <a:pt x="14406" y="10187"/>
                </a:cubicBezTo>
                <a:cubicBezTo>
                  <a:pt x="14406" y="10187"/>
                  <a:pt x="14406" y="10187"/>
                  <a:pt x="14406" y="10187"/>
                </a:cubicBezTo>
                <a:cubicBezTo>
                  <a:pt x="14437" y="10281"/>
                  <a:pt x="14500" y="10250"/>
                  <a:pt x="14593" y="10281"/>
                </a:cubicBezTo>
                <a:lnTo>
                  <a:pt x="14593" y="10281"/>
                </a:lnTo>
                <a:cubicBezTo>
                  <a:pt x="14593" y="10250"/>
                  <a:pt x="14562" y="10219"/>
                  <a:pt x="14593" y="10187"/>
                </a:cubicBezTo>
                <a:cubicBezTo>
                  <a:pt x="14593" y="10156"/>
                  <a:pt x="14562" y="10156"/>
                  <a:pt x="14531" y="10156"/>
                </a:cubicBezTo>
                <a:close/>
                <a:moveTo>
                  <a:pt x="10406" y="11125"/>
                </a:moveTo>
                <a:cubicBezTo>
                  <a:pt x="10375" y="11094"/>
                  <a:pt x="10375" y="11156"/>
                  <a:pt x="10375" y="11156"/>
                </a:cubicBezTo>
                <a:cubicBezTo>
                  <a:pt x="10343" y="11156"/>
                  <a:pt x="10343" y="11125"/>
                  <a:pt x="10343" y="11156"/>
                </a:cubicBezTo>
                <a:cubicBezTo>
                  <a:pt x="10343" y="11187"/>
                  <a:pt x="10343" y="11187"/>
                  <a:pt x="10375" y="11187"/>
                </a:cubicBezTo>
                <a:cubicBezTo>
                  <a:pt x="10406" y="11219"/>
                  <a:pt x="10437" y="11219"/>
                  <a:pt x="10468" y="11187"/>
                </a:cubicBezTo>
                <a:cubicBezTo>
                  <a:pt x="10437" y="11187"/>
                  <a:pt x="10406" y="11156"/>
                  <a:pt x="10406" y="11125"/>
                </a:cubicBezTo>
                <a:cubicBezTo>
                  <a:pt x="10406" y="11125"/>
                  <a:pt x="10406" y="11125"/>
                  <a:pt x="10406" y="11125"/>
                </a:cubicBezTo>
                <a:cubicBezTo>
                  <a:pt x="10437" y="11125"/>
                  <a:pt x="10437" y="11094"/>
                  <a:pt x="10437" y="11094"/>
                </a:cubicBezTo>
                <a:cubicBezTo>
                  <a:pt x="10406" y="11094"/>
                  <a:pt x="10406" y="11094"/>
                  <a:pt x="10406" y="11125"/>
                </a:cubicBezTo>
                <a:close/>
                <a:moveTo>
                  <a:pt x="10437" y="11094"/>
                </a:moveTo>
                <a:cubicBezTo>
                  <a:pt x="10468" y="11062"/>
                  <a:pt x="10468" y="11031"/>
                  <a:pt x="10468" y="11000"/>
                </a:cubicBezTo>
                <a:cubicBezTo>
                  <a:pt x="10437" y="11031"/>
                  <a:pt x="10437" y="11031"/>
                  <a:pt x="10437" y="11094"/>
                </a:cubicBezTo>
                <a:close/>
                <a:moveTo>
                  <a:pt x="9375" y="11344"/>
                </a:moveTo>
                <a:cubicBezTo>
                  <a:pt x="9375" y="11344"/>
                  <a:pt x="9375" y="11344"/>
                  <a:pt x="9375" y="11344"/>
                </a:cubicBezTo>
                <a:cubicBezTo>
                  <a:pt x="9375" y="11344"/>
                  <a:pt x="9375" y="11344"/>
                  <a:pt x="9375" y="11344"/>
                </a:cubicBezTo>
                <a:cubicBezTo>
                  <a:pt x="9375" y="11344"/>
                  <a:pt x="9375" y="11344"/>
                  <a:pt x="9375" y="11344"/>
                </a:cubicBezTo>
                <a:cubicBezTo>
                  <a:pt x="9375" y="11344"/>
                  <a:pt x="9375" y="11344"/>
                  <a:pt x="9375" y="11344"/>
                </a:cubicBezTo>
                <a:close/>
                <a:moveTo>
                  <a:pt x="14562" y="10312"/>
                </a:moveTo>
                <a:cubicBezTo>
                  <a:pt x="14593" y="10312"/>
                  <a:pt x="14593" y="10312"/>
                  <a:pt x="14593" y="10312"/>
                </a:cubicBezTo>
                <a:cubicBezTo>
                  <a:pt x="14593" y="10312"/>
                  <a:pt x="14562" y="10312"/>
                  <a:pt x="14562" y="10312"/>
                </a:cubicBezTo>
                <a:close/>
                <a:moveTo>
                  <a:pt x="14343" y="11719"/>
                </a:moveTo>
                <a:cubicBezTo>
                  <a:pt x="14343" y="11719"/>
                  <a:pt x="14343" y="11719"/>
                  <a:pt x="14343" y="11719"/>
                </a:cubicBezTo>
                <a:lnTo>
                  <a:pt x="14343" y="11719"/>
                </a:lnTo>
                <a:lnTo>
                  <a:pt x="14343" y="11719"/>
                </a:lnTo>
                <a:cubicBezTo>
                  <a:pt x="14343" y="11719"/>
                  <a:pt x="14343" y="11719"/>
                  <a:pt x="14343" y="11719"/>
                </a:cubicBezTo>
                <a:cubicBezTo>
                  <a:pt x="14343" y="11719"/>
                  <a:pt x="14343" y="11719"/>
                  <a:pt x="14343" y="11719"/>
                </a:cubicBezTo>
                <a:cubicBezTo>
                  <a:pt x="14343" y="11719"/>
                  <a:pt x="14343" y="11719"/>
                  <a:pt x="14343" y="11719"/>
                </a:cubicBezTo>
                <a:cubicBezTo>
                  <a:pt x="14343" y="11719"/>
                  <a:pt x="14343" y="11719"/>
                  <a:pt x="14343" y="11719"/>
                </a:cubicBezTo>
                <a:close/>
                <a:moveTo>
                  <a:pt x="14656" y="10344"/>
                </a:moveTo>
                <a:cubicBezTo>
                  <a:pt x="14656" y="10344"/>
                  <a:pt x="14687" y="10344"/>
                  <a:pt x="14687" y="10344"/>
                </a:cubicBezTo>
                <a:cubicBezTo>
                  <a:pt x="14687" y="10344"/>
                  <a:pt x="14656" y="10344"/>
                  <a:pt x="14656" y="10344"/>
                </a:cubicBezTo>
                <a:cubicBezTo>
                  <a:pt x="14656" y="10281"/>
                  <a:pt x="14656" y="10250"/>
                  <a:pt x="14718" y="10281"/>
                </a:cubicBezTo>
                <a:cubicBezTo>
                  <a:pt x="14781" y="10312"/>
                  <a:pt x="14843" y="10344"/>
                  <a:pt x="14750" y="10437"/>
                </a:cubicBezTo>
                <a:cubicBezTo>
                  <a:pt x="14781" y="10406"/>
                  <a:pt x="14906" y="10469"/>
                  <a:pt x="14875" y="10500"/>
                </a:cubicBezTo>
                <a:cubicBezTo>
                  <a:pt x="14843" y="10562"/>
                  <a:pt x="14906" y="10562"/>
                  <a:pt x="14937" y="10562"/>
                </a:cubicBezTo>
                <a:cubicBezTo>
                  <a:pt x="14906" y="10656"/>
                  <a:pt x="14843" y="10719"/>
                  <a:pt x="14781" y="10750"/>
                </a:cubicBezTo>
                <a:cubicBezTo>
                  <a:pt x="14781" y="10750"/>
                  <a:pt x="14781" y="10750"/>
                  <a:pt x="14781" y="10750"/>
                </a:cubicBezTo>
                <a:cubicBezTo>
                  <a:pt x="14781" y="10750"/>
                  <a:pt x="14781" y="10750"/>
                  <a:pt x="14781" y="10750"/>
                </a:cubicBezTo>
                <a:cubicBezTo>
                  <a:pt x="14781" y="10750"/>
                  <a:pt x="14781" y="10750"/>
                  <a:pt x="14781" y="10750"/>
                </a:cubicBezTo>
                <a:cubicBezTo>
                  <a:pt x="14781" y="10750"/>
                  <a:pt x="14781" y="10750"/>
                  <a:pt x="14781" y="10750"/>
                </a:cubicBezTo>
                <a:cubicBezTo>
                  <a:pt x="14781" y="10750"/>
                  <a:pt x="14781" y="10750"/>
                  <a:pt x="14781" y="10750"/>
                </a:cubicBezTo>
                <a:cubicBezTo>
                  <a:pt x="14750" y="10750"/>
                  <a:pt x="14750" y="10781"/>
                  <a:pt x="14750" y="10781"/>
                </a:cubicBezTo>
                <a:cubicBezTo>
                  <a:pt x="14718" y="10781"/>
                  <a:pt x="14718" y="10781"/>
                  <a:pt x="14718" y="10781"/>
                </a:cubicBezTo>
                <a:cubicBezTo>
                  <a:pt x="14718" y="10750"/>
                  <a:pt x="14750" y="10719"/>
                  <a:pt x="14781" y="10750"/>
                </a:cubicBezTo>
                <a:cubicBezTo>
                  <a:pt x="14781" y="10719"/>
                  <a:pt x="14781" y="10687"/>
                  <a:pt x="14781" y="10687"/>
                </a:cubicBezTo>
                <a:cubicBezTo>
                  <a:pt x="14750" y="10687"/>
                  <a:pt x="14750" y="10687"/>
                  <a:pt x="14718" y="10719"/>
                </a:cubicBezTo>
                <a:cubicBezTo>
                  <a:pt x="14718" y="10719"/>
                  <a:pt x="14718" y="10719"/>
                  <a:pt x="14687" y="10719"/>
                </a:cubicBezTo>
                <a:cubicBezTo>
                  <a:pt x="14687" y="10750"/>
                  <a:pt x="14687" y="10750"/>
                  <a:pt x="14656" y="10750"/>
                </a:cubicBezTo>
                <a:cubicBezTo>
                  <a:pt x="14656" y="10750"/>
                  <a:pt x="14656" y="10719"/>
                  <a:pt x="14656" y="10719"/>
                </a:cubicBezTo>
                <a:cubicBezTo>
                  <a:pt x="14656" y="10719"/>
                  <a:pt x="14687" y="10719"/>
                  <a:pt x="14687" y="10719"/>
                </a:cubicBezTo>
                <a:cubicBezTo>
                  <a:pt x="14687" y="10656"/>
                  <a:pt x="14781" y="10656"/>
                  <a:pt x="14781" y="10594"/>
                </a:cubicBezTo>
                <a:cubicBezTo>
                  <a:pt x="14750" y="10594"/>
                  <a:pt x="14718" y="10625"/>
                  <a:pt x="14687" y="10625"/>
                </a:cubicBezTo>
                <a:cubicBezTo>
                  <a:pt x="14687" y="10656"/>
                  <a:pt x="14687" y="10656"/>
                  <a:pt x="14687" y="10656"/>
                </a:cubicBezTo>
                <a:cubicBezTo>
                  <a:pt x="14656" y="10687"/>
                  <a:pt x="14656" y="10687"/>
                  <a:pt x="14593" y="10687"/>
                </a:cubicBezTo>
                <a:cubicBezTo>
                  <a:pt x="14625" y="10656"/>
                  <a:pt x="14625" y="10656"/>
                  <a:pt x="14656" y="10625"/>
                </a:cubicBezTo>
                <a:cubicBezTo>
                  <a:pt x="14656" y="10625"/>
                  <a:pt x="14687" y="10625"/>
                  <a:pt x="14687" y="10625"/>
                </a:cubicBezTo>
                <a:cubicBezTo>
                  <a:pt x="14687" y="10594"/>
                  <a:pt x="14718" y="10594"/>
                  <a:pt x="14718" y="10562"/>
                </a:cubicBezTo>
                <a:cubicBezTo>
                  <a:pt x="14656" y="10562"/>
                  <a:pt x="14625" y="10625"/>
                  <a:pt x="14562" y="10656"/>
                </a:cubicBezTo>
                <a:cubicBezTo>
                  <a:pt x="14593" y="10594"/>
                  <a:pt x="14656" y="10562"/>
                  <a:pt x="14687" y="10531"/>
                </a:cubicBezTo>
                <a:cubicBezTo>
                  <a:pt x="14656" y="10531"/>
                  <a:pt x="14625" y="10531"/>
                  <a:pt x="14593" y="10531"/>
                </a:cubicBezTo>
                <a:cubicBezTo>
                  <a:pt x="14593" y="10531"/>
                  <a:pt x="14562" y="10531"/>
                  <a:pt x="14562" y="10531"/>
                </a:cubicBezTo>
                <a:cubicBezTo>
                  <a:pt x="14500" y="10531"/>
                  <a:pt x="14468" y="10594"/>
                  <a:pt x="14406" y="10594"/>
                </a:cubicBezTo>
                <a:cubicBezTo>
                  <a:pt x="14437" y="10562"/>
                  <a:pt x="14437" y="10562"/>
                  <a:pt x="14437" y="10531"/>
                </a:cubicBezTo>
                <a:cubicBezTo>
                  <a:pt x="14437" y="10531"/>
                  <a:pt x="14406" y="10562"/>
                  <a:pt x="14406" y="10562"/>
                </a:cubicBezTo>
                <a:cubicBezTo>
                  <a:pt x="14375" y="10531"/>
                  <a:pt x="14250" y="10531"/>
                  <a:pt x="14250" y="10562"/>
                </a:cubicBezTo>
                <a:cubicBezTo>
                  <a:pt x="14187" y="10594"/>
                  <a:pt x="14125" y="10625"/>
                  <a:pt x="14062" y="10656"/>
                </a:cubicBezTo>
                <a:cubicBezTo>
                  <a:pt x="14062" y="10687"/>
                  <a:pt x="14031" y="10719"/>
                  <a:pt x="13968" y="10719"/>
                </a:cubicBezTo>
                <a:cubicBezTo>
                  <a:pt x="13968" y="10719"/>
                  <a:pt x="13968" y="10719"/>
                  <a:pt x="13968" y="10719"/>
                </a:cubicBezTo>
                <a:cubicBezTo>
                  <a:pt x="13968" y="10719"/>
                  <a:pt x="13968" y="10719"/>
                  <a:pt x="13968" y="10719"/>
                </a:cubicBezTo>
                <a:cubicBezTo>
                  <a:pt x="13968" y="10719"/>
                  <a:pt x="13968" y="10719"/>
                  <a:pt x="13968" y="10719"/>
                </a:cubicBezTo>
                <a:cubicBezTo>
                  <a:pt x="14031" y="10719"/>
                  <a:pt x="14062" y="10687"/>
                  <a:pt x="14062" y="10656"/>
                </a:cubicBezTo>
                <a:cubicBezTo>
                  <a:pt x="14062" y="10625"/>
                  <a:pt x="14062" y="10625"/>
                  <a:pt x="14031" y="10625"/>
                </a:cubicBezTo>
                <a:cubicBezTo>
                  <a:pt x="14031" y="10656"/>
                  <a:pt x="14000" y="10656"/>
                  <a:pt x="13968" y="10687"/>
                </a:cubicBezTo>
                <a:cubicBezTo>
                  <a:pt x="13968" y="10687"/>
                  <a:pt x="13968" y="10687"/>
                  <a:pt x="13937" y="10687"/>
                </a:cubicBezTo>
                <a:cubicBezTo>
                  <a:pt x="13906" y="10656"/>
                  <a:pt x="13875" y="10656"/>
                  <a:pt x="13843" y="10687"/>
                </a:cubicBezTo>
                <a:cubicBezTo>
                  <a:pt x="13843" y="10719"/>
                  <a:pt x="13812" y="10719"/>
                  <a:pt x="13812" y="10750"/>
                </a:cubicBezTo>
                <a:cubicBezTo>
                  <a:pt x="13750" y="10781"/>
                  <a:pt x="13656" y="10750"/>
                  <a:pt x="13625" y="10781"/>
                </a:cubicBezTo>
                <a:cubicBezTo>
                  <a:pt x="13625" y="10781"/>
                  <a:pt x="13593" y="10781"/>
                  <a:pt x="13593" y="10781"/>
                </a:cubicBezTo>
                <a:cubicBezTo>
                  <a:pt x="13593" y="10719"/>
                  <a:pt x="13593" y="10750"/>
                  <a:pt x="13562" y="10750"/>
                </a:cubicBezTo>
                <a:cubicBezTo>
                  <a:pt x="13500" y="10812"/>
                  <a:pt x="13500" y="10750"/>
                  <a:pt x="13468" y="10719"/>
                </a:cubicBezTo>
                <a:cubicBezTo>
                  <a:pt x="13468" y="10687"/>
                  <a:pt x="13500" y="10656"/>
                  <a:pt x="13562" y="10625"/>
                </a:cubicBezTo>
                <a:lnTo>
                  <a:pt x="13562" y="10625"/>
                </a:lnTo>
                <a:cubicBezTo>
                  <a:pt x="13531" y="10687"/>
                  <a:pt x="13500" y="10687"/>
                  <a:pt x="13468" y="10719"/>
                </a:cubicBezTo>
                <a:cubicBezTo>
                  <a:pt x="13437" y="10719"/>
                  <a:pt x="13406" y="10719"/>
                  <a:pt x="13343" y="10719"/>
                </a:cubicBezTo>
                <a:cubicBezTo>
                  <a:pt x="13312" y="10719"/>
                  <a:pt x="13312" y="10719"/>
                  <a:pt x="13312" y="10687"/>
                </a:cubicBezTo>
                <a:cubicBezTo>
                  <a:pt x="13250" y="10750"/>
                  <a:pt x="13187" y="10687"/>
                  <a:pt x="13156" y="10719"/>
                </a:cubicBezTo>
                <a:cubicBezTo>
                  <a:pt x="13125" y="10719"/>
                  <a:pt x="13125" y="10750"/>
                  <a:pt x="13093" y="10719"/>
                </a:cubicBezTo>
                <a:cubicBezTo>
                  <a:pt x="13125" y="10687"/>
                  <a:pt x="13156" y="10656"/>
                  <a:pt x="13218" y="10625"/>
                </a:cubicBezTo>
                <a:cubicBezTo>
                  <a:pt x="13187" y="10594"/>
                  <a:pt x="13156" y="10594"/>
                  <a:pt x="13093" y="10594"/>
                </a:cubicBezTo>
                <a:cubicBezTo>
                  <a:pt x="13093" y="10562"/>
                  <a:pt x="13125" y="10562"/>
                  <a:pt x="13125" y="10562"/>
                </a:cubicBezTo>
                <a:cubicBezTo>
                  <a:pt x="13218" y="10531"/>
                  <a:pt x="13312" y="10500"/>
                  <a:pt x="13375" y="10469"/>
                </a:cubicBezTo>
                <a:cubicBezTo>
                  <a:pt x="13437" y="10437"/>
                  <a:pt x="13468" y="10406"/>
                  <a:pt x="13531" y="10406"/>
                </a:cubicBezTo>
                <a:cubicBezTo>
                  <a:pt x="13562" y="10406"/>
                  <a:pt x="13625" y="10344"/>
                  <a:pt x="13656" y="10437"/>
                </a:cubicBezTo>
                <a:cubicBezTo>
                  <a:pt x="13656" y="10500"/>
                  <a:pt x="13656" y="10500"/>
                  <a:pt x="13750" y="10500"/>
                </a:cubicBezTo>
                <a:cubicBezTo>
                  <a:pt x="13718" y="10531"/>
                  <a:pt x="13718" y="10531"/>
                  <a:pt x="13687" y="10531"/>
                </a:cubicBezTo>
                <a:cubicBezTo>
                  <a:pt x="13656" y="10500"/>
                  <a:pt x="13625" y="10469"/>
                  <a:pt x="13593" y="10437"/>
                </a:cubicBezTo>
                <a:lnTo>
                  <a:pt x="13593" y="10437"/>
                </a:lnTo>
                <a:cubicBezTo>
                  <a:pt x="13593" y="10406"/>
                  <a:pt x="13656" y="10437"/>
                  <a:pt x="13656" y="10437"/>
                </a:cubicBezTo>
                <a:cubicBezTo>
                  <a:pt x="13687" y="10406"/>
                  <a:pt x="13750" y="10406"/>
                  <a:pt x="13750" y="10375"/>
                </a:cubicBezTo>
                <a:cubicBezTo>
                  <a:pt x="13687" y="10344"/>
                  <a:pt x="13750" y="10250"/>
                  <a:pt x="13656" y="10281"/>
                </a:cubicBezTo>
                <a:cubicBezTo>
                  <a:pt x="13625" y="10250"/>
                  <a:pt x="13625" y="10250"/>
                  <a:pt x="13593" y="10250"/>
                </a:cubicBezTo>
                <a:cubicBezTo>
                  <a:pt x="13593" y="10219"/>
                  <a:pt x="13593" y="10219"/>
                  <a:pt x="13625" y="10187"/>
                </a:cubicBezTo>
                <a:lnTo>
                  <a:pt x="13625" y="10187"/>
                </a:lnTo>
                <a:cubicBezTo>
                  <a:pt x="13656" y="10187"/>
                  <a:pt x="13656" y="10187"/>
                  <a:pt x="13656" y="10156"/>
                </a:cubicBezTo>
                <a:cubicBezTo>
                  <a:pt x="13625" y="10125"/>
                  <a:pt x="13625" y="10156"/>
                  <a:pt x="13593" y="10156"/>
                </a:cubicBezTo>
                <a:cubicBezTo>
                  <a:pt x="13562" y="10219"/>
                  <a:pt x="13531" y="10219"/>
                  <a:pt x="13468" y="10187"/>
                </a:cubicBezTo>
                <a:cubicBezTo>
                  <a:pt x="13468" y="10219"/>
                  <a:pt x="13500" y="10219"/>
                  <a:pt x="13500" y="10250"/>
                </a:cubicBezTo>
                <a:cubicBezTo>
                  <a:pt x="13468" y="10250"/>
                  <a:pt x="13437" y="10250"/>
                  <a:pt x="13437" y="10281"/>
                </a:cubicBezTo>
                <a:cubicBezTo>
                  <a:pt x="13437" y="10312"/>
                  <a:pt x="13468" y="10312"/>
                  <a:pt x="13500" y="10344"/>
                </a:cubicBezTo>
                <a:cubicBezTo>
                  <a:pt x="13500" y="10344"/>
                  <a:pt x="13531" y="10344"/>
                  <a:pt x="13531" y="10375"/>
                </a:cubicBezTo>
                <a:cubicBezTo>
                  <a:pt x="13500" y="10437"/>
                  <a:pt x="13437" y="10344"/>
                  <a:pt x="13406" y="10375"/>
                </a:cubicBezTo>
                <a:cubicBezTo>
                  <a:pt x="13406" y="10375"/>
                  <a:pt x="13375" y="10375"/>
                  <a:pt x="13375" y="10375"/>
                </a:cubicBezTo>
                <a:cubicBezTo>
                  <a:pt x="13375" y="10344"/>
                  <a:pt x="13375" y="10344"/>
                  <a:pt x="13406" y="10344"/>
                </a:cubicBezTo>
                <a:cubicBezTo>
                  <a:pt x="13406" y="10344"/>
                  <a:pt x="13406" y="10312"/>
                  <a:pt x="13406" y="10312"/>
                </a:cubicBezTo>
                <a:cubicBezTo>
                  <a:pt x="13406" y="10312"/>
                  <a:pt x="13375" y="10312"/>
                  <a:pt x="13375" y="10312"/>
                </a:cubicBezTo>
                <a:cubicBezTo>
                  <a:pt x="13343" y="10312"/>
                  <a:pt x="13281" y="10344"/>
                  <a:pt x="13250" y="10375"/>
                </a:cubicBezTo>
                <a:cubicBezTo>
                  <a:pt x="13281" y="10375"/>
                  <a:pt x="13281" y="10375"/>
                  <a:pt x="13312" y="10375"/>
                </a:cubicBezTo>
                <a:cubicBezTo>
                  <a:pt x="13343" y="10375"/>
                  <a:pt x="13343" y="10375"/>
                  <a:pt x="13343" y="10406"/>
                </a:cubicBezTo>
                <a:cubicBezTo>
                  <a:pt x="13281" y="10406"/>
                  <a:pt x="13218" y="10406"/>
                  <a:pt x="13187" y="10437"/>
                </a:cubicBezTo>
                <a:cubicBezTo>
                  <a:pt x="13156" y="10469"/>
                  <a:pt x="13125" y="10469"/>
                  <a:pt x="13093" y="10437"/>
                </a:cubicBezTo>
                <a:cubicBezTo>
                  <a:pt x="13062" y="10406"/>
                  <a:pt x="13031" y="10406"/>
                  <a:pt x="13000" y="10437"/>
                </a:cubicBezTo>
                <a:lnTo>
                  <a:pt x="13000" y="10437"/>
                </a:lnTo>
                <a:cubicBezTo>
                  <a:pt x="13000" y="10437"/>
                  <a:pt x="13000" y="10437"/>
                  <a:pt x="13000" y="10437"/>
                </a:cubicBezTo>
                <a:cubicBezTo>
                  <a:pt x="12937" y="10437"/>
                  <a:pt x="12875" y="10437"/>
                  <a:pt x="12875" y="10469"/>
                </a:cubicBezTo>
                <a:cubicBezTo>
                  <a:pt x="12843" y="10531"/>
                  <a:pt x="12812" y="10500"/>
                  <a:pt x="12781" y="10469"/>
                </a:cubicBezTo>
                <a:cubicBezTo>
                  <a:pt x="12781" y="10469"/>
                  <a:pt x="12781" y="10469"/>
                  <a:pt x="12781" y="10469"/>
                </a:cubicBezTo>
                <a:cubicBezTo>
                  <a:pt x="12781" y="10437"/>
                  <a:pt x="12781" y="10437"/>
                  <a:pt x="12812" y="10437"/>
                </a:cubicBezTo>
                <a:cubicBezTo>
                  <a:pt x="12843" y="10437"/>
                  <a:pt x="12843" y="10437"/>
                  <a:pt x="12875" y="10406"/>
                </a:cubicBezTo>
                <a:cubicBezTo>
                  <a:pt x="12875" y="10406"/>
                  <a:pt x="12875" y="10406"/>
                  <a:pt x="12875" y="10406"/>
                </a:cubicBezTo>
                <a:cubicBezTo>
                  <a:pt x="12875" y="10406"/>
                  <a:pt x="12875" y="10406"/>
                  <a:pt x="12875" y="10406"/>
                </a:cubicBezTo>
                <a:cubicBezTo>
                  <a:pt x="12843" y="10406"/>
                  <a:pt x="12843" y="10406"/>
                  <a:pt x="12843" y="10406"/>
                </a:cubicBezTo>
                <a:cubicBezTo>
                  <a:pt x="12812" y="10406"/>
                  <a:pt x="12812" y="10406"/>
                  <a:pt x="12781" y="10406"/>
                </a:cubicBezTo>
                <a:cubicBezTo>
                  <a:pt x="12750" y="10406"/>
                  <a:pt x="12750" y="10437"/>
                  <a:pt x="12718" y="10437"/>
                </a:cubicBezTo>
                <a:cubicBezTo>
                  <a:pt x="12718" y="10469"/>
                  <a:pt x="12750" y="10469"/>
                  <a:pt x="12750" y="10500"/>
                </a:cubicBezTo>
                <a:cubicBezTo>
                  <a:pt x="12750" y="10500"/>
                  <a:pt x="12750" y="10500"/>
                  <a:pt x="12750" y="10500"/>
                </a:cubicBezTo>
                <a:cubicBezTo>
                  <a:pt x="12750" y="10500"/>
                  <a:pt x="12750" y="10500"/>
                  <a:pt x="12750" y="10500"/>
                </a:cubicBezTo>
                <a:cubicBezTo>
                  <a:pt x="12718" y="10500"/>
                  <a:pt x="12687" y="10500"/>
                  <a:pt x="12656" y="10437"/>
                </a:cubicBezTo>
                <a:cubicBezTo>
                  <a:pt x="12656" y="10406"/>
                  <a:pt x="12593" y="10500"/>
                  <a:pt x="12531" y="10469"/>
                </a:cubicBezTo>
                <a:cubicBezTo>
                  <a:pt x="12531" y="10469"/>
                  <a:pt x="12500" y="10500"/>
                  <a:pt x="12500" y="10500"/>
                </a:cubicBezTo>
                <a:cubicBezTo>
                  <a:pt x="12500" y="10500"/>
                  <a:pt x="12500" y="10531"/>
                  <a:pt x="12500" y="10531"/>
                </a:cubicBezTo>
                <a:cubicBezTo>
                  <a:pt x="12562" y="10531"/>
                  <a:pt x="12500" y="10594"/>
                  <a:pt x="12531" y="10625"/>
                </a:cubicBezTo>
                <a:cubicBezTo>
                  <a:pt x="12562" y="10656"/>
                  <a:pt x="12593" y="10562"/>
                  <a:pt x="12625" y="10625"/>
                </a:cubicBezTo>
                <a:cubicBezTo>
                  <a:pt x="12593" y="10656"/>
                  <a:pt x="12531" y="10625"/>
                  <a:pt x="12500" y="10719"/>
                </a:cubicBezTo>
                <a:cubicBezTo>
                  <a:pt x="12500" y="10719"/>
                  <a:pt x="12500" y="10719"/>
                  <a:pt x="12500" y="10719"/>
                </a:cubicBezTo>
                <a:cubicBezTo>
                  <a:pt x="12437" y="10687"/>
                  <a:pt x="12437" y="10719"/>
                  <a:pt x="12437" y="10750"/>
                </a:cubicBezTo>
                <a:cubicBezTo>
                  <a:pt x="12406" y="10781"/>
                  <a:pt x="12468" y="10781"/>
                  <a:pt x="12500" y="10812"/>
                </a:cubicBezTo>
                <a:cubicBezTo>
                  <a:pt x="12500" y="10844"/>
                  <a:pt x="12468" y="10844"/>
                  <a:pt x="12437" y="10875"/>
                </a:cubicBezTo>
                <a:cubicBezTo>
                  <a:pt x="12406" y="10844"/>
                  <a:pt x="12406" y="10812"/>
                  <a:pt x="12375" y="10844"/>
                </a:cubicBezTo>
                <a:cubicBezTo>
                  <a:pt x="12375" y="10844"/>
                  <a:pt x="12375" y="10844"/>
                  <a:pt x="12375" y="10844"/>
                </a:cubicBezTo>
                <a:cubicBezTo>
                  <a:pt x="12406" y="10937"/>
                  <a:pt x="12343" y="10906"/>
                  <a:pt x="12312" y="10906"/>
                </a:cubicBezTo>
                <a:cubicBezTo>
                  <a:pt x="12281" y="10937"/>
                  <a:pt x="12250" y="10906"/>
                  <a:pt x="12250" y="10875"/>
                </a:cubicBezTo>
                <a:cubicBezTo>
                  <a:pt x="12281" y="10875"/>
                  <a:pt x="12312" y="10875"/>
                  <a:pt x="12343" y="10812"/>
                </a:cubicBezTo>
                <a:lnTo>
                  <a:pt x="12343" y="10812"/>
                </a:lnTo>
                <a:cubicBezTo>
                  <a:pt x="12281" y="10812"/>
                  <a:pt x="12250" y="10812"/>
                  <a:pt x="12250" y="10781"/>
                </a:cubicBezTo>
                <a:cubicBezTo>
                  <a:pt x="12218" y="10750"/>
                  <a:pt x="12187" y="10812"/>
                  <a:pt x="12156" y="10812"/>
                </a:cubicBezTo>
                <a:cubicBezTo>
                  <a:pt x="12125" y="10812"/>
                  <a:pt x="12125" y="10844"/>
                  <a:pt x="12125" y="10844"/>
                </a:cubicBezTo>
                <a:cubicBezTo>
                  <a:pt x="12187" y="10844"/>
                  <a:pt x="12218" y="10781"/>
                  <a:pt x="12250" y="10875"/>
                </a:cubicBezTo>
                <a:cubicBezTo>
                  <a:pt x="12250" y="10875"/>
                  <a:pt x="12218" y="10875"/>
                  <a:pt x="12187" y="10906"/>
                </a:cubicBezTo>
                <a:cubicBezTo>
                  <a:pt x="12187" y="10906"/>
                  <a:pt x="12187" y="10906"/>
                  <a:pt x="12218" y="10906"/>
                </a:cubicBezTo>
                <a:cubicBezTo>
                  <a:pt x="12250" y="10937"/>
                  <a:pt x="12281" y="11031"/>
                  <a:pt x="12343" y="10969"/>
                </a:cubicBezTo>
                <a:cubicBezTo>
                  <a:pt x="12375" y="10937"/>
                  <a:pt x="12375" y="10969"/>
                  <a:pt x="12375" y="10969"/>
                </a:cubicBezTo>
                <a:cubicBezTo>
                  <a:pt x="12437" y="11000"/>
                  <a:pt x="12500" y="10969"/>
                  <a:pt x="12531" y="10937"/>
                </a:cubicBezTo>
                <a:cubicBezTo>
                  <a:pt x="12562" y="10875"/>
                  <a:pt x="12625" y="10937"/>
                  <a:pt x="12656" y="10875"/>
                </a:cubicBezTo>
                <a:cubicBezTo>
                  <a:pt x="12687" y="10844"/>
                  <a:pt x="12750" y="10812"/>
                  <a:pt x="12781" y="10906"/>
                </a:cubicBezTo>
                <a:cubicBezTo>
                  <a:pt x="12781" y="10937"/>
                  <a:pt x="12781" y="10937"/>
                  <a:pt x="12812" y="10906"/>
                </a:cubicBezTo>
                <a:cubicBezTo>
                  <a:pt x="12812" y="10906"/>
                  <a:pt x="12812" y="10875"/>
                  <a:pt x="12812" y="10875"/>
                </a:cubicBezTo>
                <a:cubicBezTo>
                  <a:pt x="12968" y="10812"/>
                  <a:pt x="13093" y="10781"/>
                  <a:pt x="13250" y="10781"/>
                </a:cubicBezTo>
                <a:cubicBezTo>
                  <a:pt x="13468" y="10781"/>
                  <a:pt x="13656" y="10812"/>
                  <a:pt x="13843" y="10781"/>
                </a:cubicBezTo>
                <a:cubicBezTo>
                  <a:pt x="13906" y="10781"/>
                  <a:pt x="14000" y="10750"/>
                  <a:pt x="14062" y="10844"/>
                </a:cubicBezTo>
                <a:cubicBezTo>
                  <a:pt x="14062" y="10812"/>
                  <a:pt x="14031" y="10781"/>
                  <a:pt x="14031" y="10781"/>
                </a:cubicBezTo>
                <a:cubicBezTo>
                  <a:pt x="14093" y="10781"/>
                  <a:pt x="14125" y="10781"/>
                  <a:pt x="14156" y="10844"/>
                </a:cubicBezTo>
                <a:cubicBezTo>
                  <a:pt x="14187" y="10812"/>
                  <a:pt x="14125" y="10781"/>
                  <a:pt x="14187" y="10781"/>
                </a:cubicBezTo>
                <a:cubicBezTo>
                  <a:pt x="14281" y="10750"/>
                  <a:pt x="14375" y="10812"/>
                  <a:pt x="14468" y="10812"/>
                </a:cubicBezTo>
                <a:cubicBezTo>
                  <a:pt x="14437" y="10844"/>
                  <a:pt x="14500" y="10875"/>
                  <a:pt x="14500" y="10937"/>
                </a:cubicBezTo>
                <a:cubicBezTo>
                  <a:pt x="14468" y="11031"/>
                  <a:pt x="14437" y="10937"/>
                  <a:pt x="14437" y="10906"/>
                </a:cubicBezTo>
                <a:cubicBezTo>
                  <a:pt x="14437" y="10906"/>
                  <a:pt x="14406" y="10906"/>
                  <a:pt x="14406" y="10906"/>
                </a:cubicBezTo>
                <a:lnTo>
                  <a:pt x="14406" y="10906"/>
                </a:lnTo>
                <a:cubicBezTo>
                  <a:pt x="14406" y="10906"/>
                  <a:pt x="14437" y="10906"/>
                  <a:pt x="14437" y="10906"/>
                </a:cubicBezTo>
                <a:cubicBezTo>
                  <a:pt x="14437" y="10906"/>
                  <a:pt x="14468" y="10937"/>
                  <a:pt x="14500" y="10937"/>
                </a:cubicBezTo>
                <a:cubicBezTo>
                  <a:pt x="14562" y="10969"/>
                  <a:pt x="14531" y="10875"/>
                  <a:pt x="14562" y="10875"/>
                </a:cubicBezTo>
                <a:cubicBezTo>
                  <a:pt x="14625" y="10906"/>
                  <a:pt x="14656" y="10812"/>
                  <a:pt x="14687" y="10844"/>
                </a:cubicBezTo>
                <a:cubicBezTo>
                  <a:pt x="14687" y="10812"/>
                  <a:pt x="14718" y="10812"/>
                  <a:pt x="14718" y="10812"/>
                </a:cubicBezTo>
                <a:cubicBezTo>
                  <a:pt x="14718" y="10812"/>
                  <a:pt x="14687" y="10812"/>
                  <a:pt x="14687" y="10844"/>
                </a:cubicBezTo>
                <a:cubicBezTo>
                  <a:pt x="14687" y="10844"/>
                  <a:pt x="14687" y="10875"/>
                  <a:pt x="14687" y="10875"/>
                </a:cubicBezTo>
                <a:cubicBezTo>
                  <a:pt x="14750" y="10875"/>
                  <a:pt x="14812" y="10812"/>
                  <a:pt x="14843" y="10875"/>
                </a:cubicBezTo>
                <a:cubicBezTo>
                  <a:pt x="14875" y="10875"/>
                  <a:pt x="14906" y="10875"/>
                  <a:pt x="14875" y="10844"/>
                </a:cubicBezTo>
                <a:cubicBezTo>
                  <a:pt x="14875" y="10812"/>
                  <a:pt x="14843" y="10750"/>
                  <a:pt x="14781" y="10781"/>
                </a:cubicBezTo>
                <a:cubicBezTo>
                  <a:pt x="14843" y="10719"/>
                  <a:pt x="14906" y="10687"/>
                  <a:pt x="14937" y="10625"/>
                </a:cubicBezTo>
                <a:cubicBezTo>
                  <a:pt x="14968" y="10594"/>
                  <a:pt x="15031" y="10562"/>
                  <a:pt x="14968" y="10500"/>
                </a:cubicBezTo>
                <a:cubicBezTo>
                  <a:pt x="15000" y="10500"/>
                  <a:pt x="15062" y="10531"/>
                  <a:pt x="15062" y="10469"/>
                </a:cubicBezTo>
                <a:cubicBezTo>
                  <a:pt x="15062" y="10406"/>
                  <a:pt x="15093" y="10344"/>
                  <a:pt x="15000" y="10312"/>
                </a:cubicBezTo>
                <a:cubicBezTo>
                  <a:pt x="15000" y="10312"/>
                  <a:pt x="14937" y="10312"/>
                  <a:pt x="14968" y="10281"/>
                </a:cubicBezTo>
                <a:cubicBezTo>
                  <a:pt x="14968" y="10250"/>
                  <a:pt x="15000" y="10250"/>
                  <a:pt x="15031" y="10281"/>
                </a:cubicBezTo>
                <a:cubicBezTo>
                  <a:pt x="15062" y="10312"/>
                  <a:pt x="15093" y="10281"/>
                  <a:pt x="15125" y="10250"/>
                </a:cubicBezTo>
                <a:cubicBezTo>
                  <a:pt x="15062" y="10187"/>
                  <a:pt x="15156" y="10125"/>
                  <a:pt x="15093" y="10094"/>
                </a:cubicBezTo>
                <a:cubicBezTo>
                  <a:pt x="15125" y="10094"/>
                  <a:pt x="15156" y="10094"/>
                  <a:pt x="15187" y="10094"/>
                </a:cubicBezTo>
                <a:cubicBezTo>
                  <a:pt x="15156" y="10062"/>
                  <a:pt x="15125" y="10000"/>
                  <a:pt x="15093" y="10062"/>
                </a:cubicBezTo>
                <a:cubicBezTo>
                  <a:pt x="15062" y="10094"/>
                  <a:pt x="15062" y="10094"/>
                  <a:pt x="15062" y="10094"/>
                </a:cubicBezTo>
                <a:cubicBezTo>
                  <a:pt x="15031" y="10062"/>
                  <a:pt x="15093" y="10031"/>
                  <a:pt x="15031" y="10000"/>
                </a:cubicBezTo>
                <a:cubicBezTo>
                  <a:pt x="15000" y="10000"/>
                  <a:pt x="15000" y="9969"/>
                  <a:pt x="15031" y="9937"/>
                </a:cubicBezTo>
                <a:cubicBezTo>
                  <a:pt x="15062" y="9906"/>
                  <a:pt x="15031" y="9906"/>
                  <a:pt x="15000" y="9875"/>
                </a:cubicBezTo>
                <a:cubicBezTo>
                  <a:pt x="15000" y="9875"/>
                  <a:pt x="14968" y="9875"/>
                  <a:pt x="14968" y="9875"/>
                </a:cubicBezTo>
                <a:cubicBezTo>
                  <a:pt x="14937" y="9875"/>
                  <a:pt x="14937" y="9875"/>
                  <a:pt x="14906" y="9844"/>
                </a:cubicBezTo>
                <a:cubicBezTo>
                  <a:pt x="14906" y="9844"/>
                  <a:pt x="14937" y="9844"/>
                  <a:pt x="14937" y="9812"/>
                </a:cubicBezTo>
                <a:cubicBezTo>
                  <a:pt x="14937" y="9812"/>
                  <a:pt x="14968" y="9812"/>
                  <a:pt x="14968" y="9812"/>
                </a:cubicBezTo>
                <a:cubicBezTo>
                  <a:pt x="15000" y="9750"/>
                  <a:pt x="15000" y="9750"/>
                  <a:pt x="15031" y="9781"/>
                </a:cubicBezTo>
                <a:cubicBezTo>
                  <a:pt x="15062" y="9812"/>
                  <a:pt x="15093" y="9844"/>
                  <a:pt x="15000" y="9844"/>
                </a:cubicBezTo>
                <a:lnTo>
                  <a:pt x="15000" y="9844"/>
                </a:lnTo>
                <a:cubicBezTo>
                  <a:pt x="15000" y="9844"/>
                  <a:pt x="15000" y="9875"/>
                  <a:pt x="15000" y="9875"/>
                </a:cubicBezTo>
                <a:cubicBezTo>
                  <a:pt x="15000" y="9937"/>
                  <a:pt x="15000" y="9937"/>
                  <a:pt x="14937" y="9906"/>
                </a:cubicBezTo>
                <a:cubicBezTo>
                  <a:pt x="14937" y="9906"/>
                  <a:pt x="14906" y="9875"/>
                  <a:pt x="14875" y="9906"/>
                </a:cubicBezTo>
                <a:cubicBezTo>
                  <a:pt x="14875" y="9875"/>
                  <a:pt x="14875" y="9875"/>
                  <a:pt x="14843" y="9875"/>
                </a:cubicBezTo>
                <a:lnTo>
                  <a:pt x="14843" y="9875"/>
                </a:lnTo>
                <a:cubicBezTo>
                  <a:pt x="14843" y="9875"/>
                  <a:pt x="14843" y="9875"/>
                  <a:pt x="14843" y="9875"/>
                </a:cubicBezTo>
                <a:cubicBezTo>
                  <a:pt x="14843" y="9906"/>
                  <a:pt x="14875" y="9906"/>
                  <a:pt x="14875" y="9906"/>
                </a:cubicBezTo>
                <a:cubicBezTo>
                  <a:pt x="14906" y="9937"/>
                  <a:pt x="14937" y="9937"/>
                  <a:pt x="14906" y="10000"/>
                </a:cubicBezTo>
                <a:cubicBezTo>
                  <a:pt x="14875" y="10000"/>
                  <a:pt x="14875" y="9969"/>
                  <a:pt x="14843" y="10000"/>
                </a:cubicBezTo>
                <a:cubicBezTo>
                  <a:pt x="14906" y="10000"/>
                  <a:pt x="14906" y="10094"/>
                  <a:pt x="14968" y="10094"/>
                </a:cubicBezTo>
                <a:cubicBezTo>
                  <a:pt x="15000" y="10094"/>
                  <a:pt x="15000" y="10094"/>
                  <a:pt x="15031" y="10125"/>
                </a:cubicBezTo>
                <a:cubicBezTo>
                  <a:pt x="14968" y="10156"/>
                  <a:pt x="14968" y="10125"/>
                  <a:pt x="14906" y="10125"/>
                </a:cubicBezTo>
                <a:cubicBezTo>
                  <a:pt x="14875" y="10094"/>
                  <a:pt x="14843" y="10031"/>
                  <a:pt x="14781" y="10031"/>
                </a:cubicBezTo>
                <a:cubicBezTo>
                  <a:pt x="14781" y="10031"/>
                  <a:pt x="14781" y="10031"/>
                  <a:pt x="14750" y="10031"/>
                </a:cubicBezTo>
                <a:cubicBezTo>
                  <a:pt x="14750" y="10031"/>
                  <a:pt x="14750" y="10031"/>
                  <a:pt x="14750" y="10031"/>
                </a:cubicBezTo>
                <a:lnTo>
                  <a:pt x="14750" y="10031"/>
                </a:lnTo>
                <a:cubicBezTo>
                  <a:pt x="14781" y="10031"/>
                  <a:pt x="14781" y="10031"/>
                  <a:pt x="14781" y="10031"/>
                </a:cubicBezTo>
                <a:cubicBezTo>
                  <a:pt x="14812" y="10094"/>
                  <a:pt x="14843" y="10094"/>
                  <a:pt x="14875" y="10125"/>
                </a:cubicBezTo>
                <a:cubicBezTo>
                  <a:pt x="14906" y="10156"/>
                  <a:pt x="14937" y="10156"/>
                  <a:pt x="14906" y="10187"/>
                </a:cubicBezTo>
                <a:cubicBezTo>
                  <a:pt x="14875" y="10187"/>
                  <a:pt x="14843" y="10219"/>
                  <a:pt x="14843" y="10187"/>
                </a:cubicBezTo>
                <a:cubicBezTo>
                  <a:pt x="14812" y="10156"/>
                  <a:pt x="14781" y="10125"/>
                  <a:pt x="14750" y="10125"/>
                </a:cubicBezTo>
                <a:cubicBezTo>
                  <a:pt x="14750" y="10094"/>
                  <a:pt x="14718" y="10125"/>
                  <a:pt x="14718" y="10125"/>
                </a:cubicBezTo>
                <a:cubicBezTo>
                  <a:pt x="14718" y="10125"/>
                  <a:pt x="14718" y="10125"/>
                  <a:pt x="14750" y="10125"/>
                </a:cubicBezTo>
                <a:cubicBezTo>
                  <a:pt x="14750" y="10156"/>
                  <a:pt x="14750" y="10156"/>
                  <a:pt x="14750" y="10156"/>
                </a:cubicBezTo>
                <a:cubicBezTo>
                  <a:pt x="14750" y="10187"/>
                  <a:pt x="14750" y="10219"/>
                  <a:pt x="14687" y="10219"/>
                </a:cubicBezTo>
                <a:cubicBezTo>
                  <a:pt x="14687" y="10187"/>
                  <a:pt x="14656" y="10187"/>
                  <a:pt x="14656" y="10156"/>
                </a:cubicBezTo>
                <a:cubicBezTo>
                  <a:pt x="14656" y="10156"/>
                  <a:pt x="14687" y="10125"/>
                  <a:pt x="14625" y="10125"/>
                </a:cubicBezTo>
                <a:cubicBezTo>
                  <a:pt x="14625" y="10125"/>
                  <a:pt x="14593" y="10156"/>
                  <a:pt x="14625" y="10187"/>
                </a:cubicBezTo>
                <a:cubicBezTo>
                  <a:pt x="14656" y="10219"/>
                  <a:pt x="14625" y="10281"/>
                  <a:pt x="14656" y="10344"/>
                </a:cubicBezTo>
                <a:close/>
                <a:moveTo>
                  <a:pt x="13031" y="7500"/>
                </a:moveTo>
                <a:cubicBezTo>
                  <a:pt x="13031" y="7500"/>
                  <a:pt x="13031" y="7500"/>
                  <a:pt x="13031" y="7500"/>
                </a:cubicBezTo>
                <a:cubicBezTo>
                  <a:pt x="13125" y="7469"/>
                  <a:pt x="13031" y="7406"/>
                  <a:pt x="13031" y="7375"/>
                </a:cubicBezTo>
                <a:cubicBezTo>
                  <a:pt x="13000" y="7406"/>
                  <a:pt x="13031" y="7437"/>
                  <a:pt x="13031" y="7500"/>
                </a:cubicBezTo>
                <a:cubicBezTo>
                  <a:pt x="13031" y="7500"/>
                  <a:pt x="13031" y="7500"/>
                  <a:pt x="13031" y="7500"/>
                </a:cubicBezTo>
                <a:cubicBezTo>
                  <a:pt x="13031" y="7500"/>
                  <a:pt x="13000" y="7500"/>
                  <a:pt x="13031" y="7500"/>
                </a:cubicBezTo>
                <a:close/>
                <a:moveTo>
                  <a:pt x="9625" y="9000"/>
                </a:moveTo>
                <a:cubicBezTo>
                  <a:pt x="9625" y="9000"/>
                  <a:pt x="9625" y="9000"/>
                  <a:pt x="9593" y="9000"/>
                </a:cubicBezTo>
                <a:cubicBezTo>
                  <a:pt x="9593" y="9000"/>
                  <a:pt x="9625" y="9000"/>
                  <a:pt x="9625" y="9000"/>
                </a:cubicBezTo>
                <a:cubicBezTo>
                  <a:pt x="9687" y="8969"/>
                  <a:pt x="9687" y="8937"/>
                  <a:pt x="9687" y="8875"/>
                </a:cubicBezTo>
                <a:lnTo>
                  <a:pt x="9687" y="8875"/>
                </a:lnTo>
                <a:cubicBezTo>
                  <a:pt x="9656" y="8906"/>
                  <a:pt x="9625" y="8937"/>
                  <a:pt x="9625" y="9000"/>
                </a:cubicBezTo>
                <a:close/>
                <a:moveTo>
                  <a:pt x="13625" y="10719"/>
                </a:moveTo>
                <a:cubicBezTo>
                  <a:pt x="13625" y="10719"/>
                  <a:pt x="13625" y="10719"/>
                  <a:pt x="13625" y="10719"/>
                </a:cubicBezTo>
                <a:cubicBezTo>
                  <a:pt x="13625" y="10719"/>
                  <a:pt x="13625" y="10719"/>
                  <a:pt x="13625" y="10719"/>
                </a:cubicBezTo>
                <a:cubicBezTo>
                  <a:pt x="13625" y="10719"/>
                  <a:pt x="13625" y="10719"/>
                  <a:pt x="13625" y="10719"/>
                </a:cubicBezTo>
                <a:cubicBezTo>
                  <a:pt x="13625" y="10719"/>
                  <a:pt x="13625" y="10719"/>
                  <a:pt x="13625" y="10719"/>
                </a:cubicBezTo>
                <a:close/>
                <a:moveTo>
                  <a:pt x="14375" y="2687"/>
                </a:moveTo>
                <a:cubicBezTo>
                  <a:pt x="14375" y="2687"/>
                  <a:pt x="14375" y="2687"/>
                  <a:pt x="14375" y="2687"/>
                </a:cubicBezTo>
                <a:close/>
                <a:moveTo>
                  <a:pt x="14375" y="2687"/>
                </a:moveTo>
                <a:cubicBezTo>
                  <a:pt x="14375" y="2687"/>
                  <a:pt x="14375" y="2687"/>
                  <a:pt x="14406" y="2687"/>
                </a:cubicBezTo>
                <a:cubicBezTo>
                  <a:pt x="14375" y="2687"/>
                  <a:pt x="14375" y="2687"/>
                  <a:pt x="14375" y="2687"/>
                </a:cubicBezTo>
                <a:close/>
                <a:moveTo>
                  <a:pt x="10593" y="12219"/>
                </a:moveTo>
                <a:cubicBezTo>
                  <a:pt x="10593" y="12187"/>
                  <a:pt x="10562" y="12187"/>
                  <a:pt x="10562" y="12187"/>
                </a:cubicBezTo>
                <a:cubicBezTo>
                  <a:pt x="10562" y="12219"/>
                  <a:pt x="10593" y="12219"/>
                  <a:pt x="10593" y="12219"/>
                </a:cubicBezTo>
                <a:cubicBezTo>
                  <a:pt x="10593" y="12219"/>
                  <a:pt x="10593" y="12219"/>
                  <a:pt x="10593" y="12219"/>
                </a:cubicBezTo>
                <a:cubicBezTo>
                  <a:pt x="10593" y="12219"/>
                  <a:pt x="10562" y="12250"/>
                  <a:pt x="10593" y="12250"/>
                </a:cubicBezTo>
                <a:cubicBezTo>
                  <a:pt x="10593" y="12281"/>
                  <a:pt x="10625" y="12250"/>
                  <a:pt x="10625" y="12250"/>
                </a:cubicBezTo>
                <a:lnTo>
                  <a:pt x="10625" y="12250"/>
                </a:lnTo>
                <a:cubicBezTo>
                  <a:pt x="10656" y="12219"/>
                  <a:pt x="10656" y="12219"/>
                  <a:pt x="10656" y="12219"/>
                </a:cubicBezTo>
                <a:cubicBezTo>
                  <a:pt x="10625" y="12187"/>
                  <a:pt x="10625" y="12187"/>
                  <a:pt x="10593" y="12219"/>
                </a:cubicBezTo>
                <a:close/>
                <a:moveTo>
                  <a:pt x="10125" y="10781"/>
                </a:moveTo>
                <a:cubicBezTo>
                  <a:pt x="10125" y="10781"/>
                  <a:pt x="10125" y="10812"/>
                  <a:pt x="10125" y="10812"/>
                </a:cubicBezTo>
                <a:cubicBezTo>
                  <a:pt x="10125" y="10812"/>
                  <a:pt x="10125" y="10812"/>
                  <a:pt x="10125" y="10812"/>
                </a:cubicBezTo>
                <a:cubicBezTo>
                  <a:pt x="10125" y="10812"/>
                  <a:pt x="10156" y="10812"/>
                  <a:pt x="10156" y="10812"/>
                </a:cubicBezTo>
                <a:cubicBezTo>
                  <a:pt x="10156" y="10812"/>
                  <a:pt x="10156" y="10781"/>
                  <a:pt x="10125" y="10781"/>
                </a:cubicBezTo>
                <a:close/>
                <a:moveTo>
                  <a:pt x="13906" y="5812"/>
                </a:moveTo>
                <a:cubicBezTo>
                  <a:pt x="13906" y="5812"/>
                  <a:pt x="13906" y="5812"/>
                  <a:pt x="13906" y="5812"/>
                </a:cubicBezTo>
                <a:cubicBezTo>
                  <a:pt x="13906" y="5844"/>
                  <a:pt x="13906" y="5844"/>
                  <a:pt x="13906" y="5844"/>
                </a:cubicBezTo>
                <a:cubicBezTo>
                  <a:pt x="13906" y="5844"/>
                  <a:pt x="13937" y="5844"/>
                  <a:pt x="13937" y="5844"/>
                </a:cubicBezTo>
                <a:cubicBezTo>
                  <a:pt x="13937" y="5844"/>
                  <a:pt x="13937" y="5812"/>
                  <a:pt x="13906" y="5812"/>
                </a:cubicBezTo>
                <a:close/>
                <a:moveTo>
                  <a:pt x="9093" y="2031"/>
                </a:moveTo>
                <a:cubicBezTo>
                  <a:pt x="9125" y="2000"/>
                  <a:pt x="9125" y="2000"/>
                  <a:pt x="9125" y="1969"/>
                </a:cubicBezTo>
                <a:cubicBezTo>
                  <a:pt x="9125" y="1969"/>
                  <a:pt x="9156" y="1969"/>
                  <a:pt x="9156" y="1937"/>
                </a:cubicBezTo>
                <a:cubicBezTo>
                  <a:pt x="9156" y="1937"/>
                  <a:pt x="9156" y="1937"/>
                  <a:pt x="9156" y="1937"/>
                </a:cubicBezTo>
                <a:lnTo>
                  <a:pt x="9156" y="1937"/>
                </a:lnTo>
                <a:cubicBezTo>
                  <a:pt x="9125" y="1937"/>
                  <a:pt x="9125" y="1969"/>
                  <a:pt x="9125" y="1969"/>
                </a:cubicBezTo>
                <a:cubicBezTo>
                  <a:pt x="9125" y="2000"/>
                  <a:pt x="9125" y="2000"/>
                  <a:pt x="9093" y="2031"/>
                </a:cubicBezTo>
                <a:cubicBezTo>
                  <a:pt x="9062" y="2031"/>
                  <a:pt x="9062" y="2031"/>
                  <a:pt x="9062" y="2094"/>
                </a:cubicBezTo>
                <a:lnTo>
                  <a:pt x="9062" y="2094"/>
                </a:lnTo>
                <a:cubicBezTo>
                  <a:pt x="9093" y="2094"/>
                  <a:pt x="9093" y="2062"/>
                  <a:pt x="9093" y="2031"/>
                </a:cubicBezTo>
                <a:close/>
                <a:moveTo>
                  <a:pt x="15343" y="3000"/>
                </a:moveTo>
                <a:cubicBezTo>
                  <a:pt x="15343" y="3000"/>
                  <a:pt x="15343" y="3000"/>
                  <a:pt x="15375" y="3000"/>
                </a:cubicBezTo>
                <a:cubicBezTo>
                  <a:pt x="15375" y="3000"/>
                  <a:pt x="15406" y="3031"/>
                  <a:pt x="15406" y="3000"/>
                </a:cubicBezTo>
                <a:cubicBezTo>
                  <a:pt x="15437" y="2969"/>
                  <a:pt x="15406" y="2969"/>
                  <a:pt x="15406" y="2969"/>
                </a:cubicBezTo>
                <a:cubicBezTo>
                  <a:pt x="15375" y="2969"/>
                  <a:pt x="15375" y="2969"/>
                  <a:pt x="15343" y="2969"/>
                </a:cubicBezTo>
                <a:cubicBezTo>
                  <a:pt x="15343" y="2969"/>
                  <a:pt x="15343" y="3000"/>
                  <a:pt x="15343" y="3000"/>
                </a:cubicBezTo>
                <a:cubicBezTo>
                  <a:pt x="15343" y="3000"/>
                  <a:pt x="15343" y="3000"/>
                  <a:pt x="15343" y="3000"/>
                </a:cubicBezTo>
                <a:cubicBezTo>
                  <a:pt x="15343" y="3031"/>
                  <a:pt x="15312" y="3031"/>
                  <a:pt x="15312" y="3031"/>
                </a:cubicBezTo>
                <a:cubicBezTo>
                  <a:pt x="15312" y="3031"/>
                  <a:pt x="15312" y="3031"/>
                  <a:pt x="15343" y="3031"/>
                </a:cubicBezTo>
                <a:cubicBezTo>
                  <a:pt x="15343" y="3031"/>
                  <a:pt x="15343" y="3031"/>
                  <a:pt x="15343" y="3000"/>
                </a:cubicBezTo>
                <a:close/>
                <a:moveTo>
                  <a:pt x="9562" y="11656"/>
                </a:moveTo>
                <a:cubicBezTo>
                  <a:pt x="9562" y="11656"/>
                  <a:pt x="9562" y="11656"/>
                  <a:pt x="9562" y="11656"/>
                </a:cubicBezTo>
                <a:cubicBezTo>
                  <a:pt x="9593" y="11656"/>
                  <a:pt x="9593" y="11656"/>
                  <a:pt x="9593" y="11656"/>
                </a:cubicBezTo>
                <a:cubicBezTo>
                  <a:pt x="9593" y="11656"/>
                  <a:pt x="9593" y="11656"/>
                  <a:pt x="9593" y="11625"/>
                </a:cubicBezTo>
                <a:cubicBezTo>
                  <a:pt x="9593" y="11656"/>
                  <a:pt x="9562" y="11656"/>
                  <a:pt x="9562" y="11656"/>
                </a:cubicBezTo>
                <a:close/>
                <a:moveTo>
                  <a:pt x="10312" y="11594"/>
                </a:moveTo>
                <a:cubicBezTo>
                  <a:pt x="10312" y="11594"/>
                  <a:pt x="10312" y="11594"/>
                  <a:pt x="10312" y="11594"/>
                </a:cubicBezTo>
                <a:cubicBezTo>
                  <a:pt x="10312" y="11594"/>
                  <a:pt x="10281" y="11594"/>
                  <a:pt x="10281" y="11594"/>
                </a:cubicBezTo>
                <a:cubicBezTo>
                  <a:pt x="10312" y="11594"/>
                  <a:pt x="10312" y="11594"/>
                  <a:pt x="10312" y="11594"/>
                </a:cubicBezTo>
                <a:cubicBezTo>
                  <a:pt x="10312" y="11594"/>
                  <a:pt x="10312" y="11594"/>
                  <a:pt x="10312" y="11594"/>
                </a:cubicBezTo>
                <a:close/>
                <a:moveTo>
                  <a:pt x="15437" y="8531"/>
                </a:moveTo>
                <a:cubicBezTo>
                  <a:pt x="15437" y="8531"/>
                  <a:pt x="15437" y="8531"/>
                  <a:pt x="15437" y="8531"/>
                </a:cubicBezTo>
                <a:cubicBezTo>
                  <a:pt x="15437" y="8531"/>
                  <a:pt x="15437" y="8531"/>
                  <a:pt x="15437" y="8531"/>
                </a:cubicBezTo>
                <a:lnTo>
                  <a:pt x="15437" y="8531"/>
                </a:lnTo>
                <a:cubicBezTo>
                  <a:pt x="15437" y="8531"/>
                  <a:pt x="15437" y="8531"/>
                  <a:pt x="15437" y="8531"/>
                </a:cubicBezTo>
                <a:cubicBezTo>
                  <a:pt x="15437" y="8531"/>
                  <a:pt x="15437" y="8531"/>
                  <a:pt x="15437" y="8531"/>
                </a:cubicBezTo>
                <a:close/>
                <a:moveTo>
                  <a:pt x="10281" y="11406"/>
                </a:moveTo>
                <a:cubicBezTo>
                  <a:pt x="10281" y="11406"/>
                  <a:pt x="10281" y="11437"/>
                  <a:pt x="10281" y="11437"/>
                </a:cubicBezTo>
                <a:cubicBezTo>
                  <a:pt x="10281" y="11437"/>
                  <a:pt x="10281" y="11469"/>
                  <a:pt x="10281" y="11469"/>
                </a:cubicBezTo>
                <a:cubicBezTo>
                  <a:pt x="10281" y="11469"/>
                  <a:pt x="10281" y="11437"/>
                  <a:pt x="10281" y="11437"/>
                </a:cubicBezTo>
                <a:cubicBezTo>
                  <a:pt x="10250" y="11437"/>
                  <a:pt x="10218" y="11437"/>
                  <a:pt x="10187" y="11437"/>
                </a:cubicBezTo>
                <a:cubicBezTo>
                  <a:pt x="10187" y="11437"/>
                  <a:pt x="10187" y="11437"/>
                  <a:pt x="10187" y="11437"/>
                </a:cubicBezTo>
                <a:lnTo>
                  <a:pt x="10187" y="11437"/>
                </a:lnTo>
                <a:cubicBezTo>
                  <a:pt x="10187" y="11437"/>
                  <a:pt x="10156" y="11406"/>
                  <a:pt x="10156" y="11437"/>
                </a:cubicBezTo>
                <a:cubicBezTo>
                  <a:pt x="10156" y="11437"/>
                  <a:pt x="10156" y="11437"/>
                  <a:pt x="10187" y="11437"/>
                </a:cubicBezTo>
                <a:cubicBezTo>
                  <a:pt x="10187" y="11469"/>
                  <a:pt x="10187" y="11500"/>
                  <a:pt x="10187" y="11500"/>
                </a:cubicBezTo>
                <a:cubicBezTo>
                  <a:pt x="10218" y="11469"/>
                  <a:pt x="10218" y="11469"/>
                  <a:pt x="10250" y="11500"/>
                </a:cubicBezTo>
                <a:cubicBezTo>
                  <a:pt x="10281" y="11531"/>
                  <a:pt x="10281" y="11500"/>
                  <a:pt x="10312" y="11500"/>
                </a:cubicBezTo>
                <a:cubicBezTo>
                  <a:pt x="10312" y="11500"/>
                  <a:pt x="10343" y="11469"/>
                  <a:pt x="10343" y="11469"/>
                </a:cubicBezTo>
                <a:cubicBezTo>
                  <a:pt x="10343" y="11437"/>
                  <a:pt x="10312" y="11437"/>
                  <a:pt x="10281" y="11437"/>
                </a:cubicBezTo>
                <a:cubicBezTo>
                  <a:pt x="10281" y="11437"/>
                  <a:pt x="10281" y="11406"/>
                  <a:pt x="10281" y="11406"/>
                </a:cubicBezTo>
                <a:close/>
                <a:moveTo>
                  <a:pt x="13593" y="10250"/>
                </a:moveTo>
                <a:cubicBezTo>
                  <a:pt x="13625" y="10281"/>
                  <a:pt x="13625" y="10281"/>
                  <a:pt x="13656" y="10281"/>
                </a:cubicBezTo>
                <a:cubicBezTo>
                  <a:pt x="13625" y="10312"/>
                  <a:pt x="13687" y="10344"/>
                  <a:pt x="13687" y="10406"/>
                </a:cubicBezTo>
                <a:cubicBezTo>
                  <a:pt x="13656" y="10312"/>
                  <a:pt x="13593" y="10344"/>
                  <a:pt x="13531" y="10312"/>
                </a:cubicBezTo>
                <a:cubicBezTo>
                  <a:pt x="13468" y="10312"/>
                  <a:pt x="13500" y="10281"/>
                  <a:pt x="13500" y="10250"/>
                </a:cubicBezTo>
                <a:cubicBezTo>
                  <a:pt x="13531" y="10250"/>
                  <a:pt x="13562" y="10250"/>
                  <a:pt x="13593" y="10250"/>
                </a:cubicBezTo>
                <a:close/>
                <a:moveTo>
                  <a:pt x="12312" y="11187"/>
                </a:moveTo>
                <a:cubicBezTo>
                  <a:pt x="12312" y="11187"/>
                  <a:pt x="12312" y="11187"/>
                  <a:pt x="12312" y="11219"/>
                </a:cubicBezTo>
                <a:cubicBezTo>
                  <a:pt x="12312" y="11187"/>
                  <a:pt x="12312" y="11187"/>
                  <a:pt x="12312" y="11187"/>
                </a:cubicBezTo>
                <a:cubicBezTo>
                  <a:pt x="12312" y="11187"/>
                  <a:pt x="12312" y="11187"/>
                  <a:pt x="12312" y="11187"/>
                </a:cubicBezTo>
                <a:cubicBezTo>
                  <a:pt x="12312" y="11187"/>
                  <a:pt x="12312" y="11187"/>
                  <a:pt x="12312" y="11187"/>
                </a:cubicBezTo>
                <a:close/>
                <a:moveTo>
                  <a:pt x="9843" y="11125"/>
                </a:moveTo>
                <a:cubicBezTo>
                  <a:pt x="9843" y="11125"/>
                  <a:pt x="9843" y="11125"/>
                  <a:pt x="9843" y="11125"/>
                </a:cubicBezTo>
                <a:cubicBezTo>
                  <a:pt x="9843" y="11125"/>
                  <a:pt x="9843" y="11125"/>
                  <a:pt x="9843" y="11125"/>
                </a:cubicBezTo>
                <a:cubicBezTo>
                  <a:pt x="9843" y="11125"/>
                  <a:pt x="9812" y="11125"/>
                  <a:pt x="9812" y="11125"/>
                </a:cubicBezTo>
                <a:cubicBezTo>
                  <a:pt x="9812" y="11125"/>
                  <a:pt x="9843" y="11125"/>
                  <a:pt x="9843" y="11125"/>
                </a:cubicBezTo>
                <a:close/>
                <a:moveTo>
                  <a:pt x="14000" y="4687"/>
                </a:moveTo>
                <a:cubicBezTo>
                  <a:pt x="14000" y="4687"/>
                  <a:pt x="14000" y="4687"/>
                  <a:pt x="14000" y="4687"/>
                </a:cubicBezTo>
                <a:cubicBezTo>
                  <a:pt x="14000" y="4687"/>
                  <a:pt x="14000" y="4687"/>
                  <a:pt x="14000" y="4687"/>
                </a:cubicBezTo>
                <a:cubicBezTo>
                  <a:pt x="14000" y="4687"/>
                  <a:pt x="14000" y="4687"/>
                  <a:pt x="14000" y="4687"/>
                </a:cubicBezTo>
                <a:cubicBezTo>
                  <a:pt x="14000" y="4687"/>
                  <a:pt x="14000" y="4687"/>
                  <a:pt x="14000" y="4687"/>
                </a:cubicBezTo>
                <a:close/>
                <a:moveTo>
                  <a:pt x="10218" y="5562"/>
                </a:moveTo>
                <a:cubicBezTo>
                  <a:pt x="10218" y="5562"/>
                  <a:pt x="10218" y="5531"/>
                  <a:pt x="10218" y="5531"/>
                </a:cubicBezTo>
                <a:cubicBezTo>
                  <a:pt x="10218" y="5531"/>
                  <a:pt x="10218" y="5531"/>
                  <a:pt x="10218" y="5531"/>
                </a:cubicBezTo>
                <a:cubicBezTo>
                  <a:pt x="10218" y="5562"/>
                  <a:pt x="10218" y="5562"/>
                  <a:pt x="10218" y="5562"/>
                </a:cubicBezTo>
                <a:cubicBezTo>
                  <a:pt x="10218" y="5562"/>
                  <a:pt x="10218" y="5562"/>
                  <a:pt x="10218" y="5562"/>
                </a:cubicBezTo>
                <a:close/>
                <a:moveTo>
                  <a:pt x="14031" y="5562"/>
                </a:moveTo>
                <a:cubicBezTo>
                  <a:pt x="14031" y="5562"/>
                  <a:pt x="14031" y="5594"/>
                  <a:pt x="14031" y="5594"/>
                </a:cubicBezTo>
                <a:cubicBezTo>
                  <a:pt x="14031" y="5594"/>
                  <a:pt x="14031" y="5594"/>
                  <a:pt x="14031" y="5594"/>
                </a:cubicBezTo>
                <a:cubicBezTo>
                  <a:pt x="14031" y="5594"/>
                  <a:pt x="14031" y="5594"/>
                  <a:pt x="14031" y="5594"/>
                </a:cubicBezTo>
                <a:cubicBezTo>
                  <a:pt x="14031" y="5562"/>
                  <a:pt x="14031" y="5562"/>
                  <a:pt x="14031" y="5562"/>
                </a:cubicBezTo>
                <a:close/>
                <a:moveTo>
                  <a:pt x="12312" y="13094"/>
                </a:moveTo>
                <a:cubicBezTo>
                  <a:pt x="12312" y="13094"/>
                  <a:pt x="12312" y="13094"/>
                  <a:pt x="12312" y="13094"/>
                </a:cubicBezTo>
                <a:cubicBezTo>
                  <a:pt x="12312" y="13094"/>
                  <a:pt x="12312" y="13094"/>
                  <a:pt x="12312" y="13094"/>
                </a:cubicBezTo>
                <a:cubicBezTo>
                  <a:pt x="12312" y="13094"/>
                  <a:pt x="12312" y="13094"/>
                  <a:pt x="12312" y="13094"/>
                </a:cubicBezTo>
                <a:cubicBezTo>
                  <a:pt x="12312" y="13094"/>
                  <a:pt x="12312" y="13094"/>
                  <a:pt x="12312" y="13094"/>
                </a:cubicBezTo>
                <a:close/>
                <a:moveTo>
                  <a:pt x="10093" y="3875"/>
                </a:moveTo>
                <a:cubicBezTo>
                  <a:pt x="10093" y="3875"/>
                  <a:pt x="10093" y="3875"/>
                  <a:pt x="10093" y="3875"/>
                </a:cubicBezTo>
                <a:cubicBezTo>
                  <a:pt x="10093" y="3875"/>
                  <a:pt x="10093" y="3844"/>
                  <a:pt x="10093" y="3844"/>
                </a:cubicBezTo>
                <a:cubicBezTo>
                  <a:pt x="10093" y="3844"/>
                  <a:pt x="10093" y="3844"/>
                  <a:pt x="10062" y="3844"/>
                </a:cubicBezTo>
                <a:cubicBezTo>
                  <a:pt x="10062" y="3875"/>
                  <a:pt x="10093" y="3875"/>
                  <a:pt x="10093" y="3875"/>
                </a:cubicBezTo>
                <a:close/>
                <a:moveTo>
                  <a:pt x="9875" y="2781"/>
                </a:moveTo>
                <a:cubicBezTo>
                  <a:pt x="9875" y="2781"/>
                  <a:pt x="9875" y="2781"/>
                  <a:pt x="9843" y="2781"/>
                </a:cubicBezTo>
                <a:cubicBezTo>
                  <a:pt x="9875" y="2781"/>
                  <a:pt x="9875" y="2781"/>
                  <a:pt x="9875" y="2781"/>
                </a:cubicBezTo>
                <a:cubicBezTo>
                  <a:pt x="9968" y="2719"/>
                  <a:pt x="10062" y="2625"/>
                  <a:pt x="10156" y="2562"/>
                </a:cubicBezTo>
                <a:lnTo>
                  <a:pt x="10156" y="2562"/>
                </a:lnTo>
                <a:cubicBezTo>
                  <a:pt x="10093" y="2594"/>
                  <a:pt x="10031" y="2625"/>
                  <a:pt x="9968" y="2656"/>
                </a:cubicBezTo>
                <a:cubicBezTo>
                  <a:pt x="9937" y="2687"/>
                  <a:pt x="9906" y="2719"/>
                  <a:pt x="9875" y="2781"/>
                </a:cubicBezTo>
                <a:close/>
                <a:moveTo>
                  <a:pt x="9968" y="3687"/>
                </a:moveTo>
                <a:cubicBezTo>
                  <a:pt x="9968" y="3687"/>
                  <a:pt x="9968" y="3687"/>
                  <a:pt x="10000" y="3687"/>
                </a:cubicBezTo>
                <a:cubicBezTo>
                  <a:pt x="9968" y="3687"/>
                  <a:pt x="9968" y="3687"/>
                  <a:pt x="9968" y="3687"/>
                </a:cubicBezTo>
                <a:close/>
                <a:moveTo>
                  <a:pt x="10000" y="3687"/>
                </a:moveTo>
                <a:cubicBezTo>
                  <a:pt x="10031" y="3687"/>
                  <a:pt x="10062" y="3656"/>
                  <a:pt x="10062" y="3594"/>
                </a:cubicBezTo>
                <a:cubicBezTo>
                  <a:pt x="10093" y="3531"/>
                  <a:pt x="10125" y="3469"/>
                  <a:pt x="10218" y="3469"/>
                </a:cubicBezTo>
                <a:lnTo>
                  <a:pt x="10218" y="3469"/>
                </a:lnTo>
                <a:cubicBezTo>
                  <a:pt x="10125" y="3500"/>
                  <a:pt x="10125" y="3594"/>
                  <a:pt x="10062" y="3594"/>
                </a:cubicBezTo>
                <a:cubicBezTo>
                  <a:pt x="10031" y="3625"/>
                  <a:pt x="9968" y="3625"/>
                  <a:pt x="10000" y="3687"/>
                </a:cubicBezTo>
                <a:close/>
                <a:moveTo>
                  <a:pt x="11593" y="5312"/>
                </a:moveTo>
                <a:cubicBezTo>
                  <a:pt x="11593" y="5312"/>
                  <a:pt x="11562" y="5312"/>
                  <a:pt x="11562" y="5312"/>
                </a:cubicBezTo>
                <a:cubicBezTo>
                  <a:pt x="11531" y="5312"/>
                  <a:pt x="11500" y="5312"/>
                  <a:pt x="11500" y="5312"/>
                </a:cubicBezTo>
                <a:cubicBezTo>
                  <a:pt x="11500" y="5375"/>
                  <a:pt x="11531" y="5344"/>
                  <a:pt x="11562" y="5375"/>
                </a:cubicBezTo>
                <a:cubicBezTo>
                  <a:pt x="11562" y="5375"/>
                  <a:pt x="11562" y="5375"/>
                  <a:pt x="11562" y="5406"/>
                </a:cubicBezTo>
                <a:cubicBezTo>
                  <a:pt x="11500" y="5406"/>
                  <a:pt x="11468" y="5437"/>
                  <a:pt x="11500" y="5469"/>
                </a:cubicBezTo>
                <a:cubicBezTo>
                  <a:pt x="11562" y="5531"/>
                  <a:pt x="11531" y="5531"/>
                  <a:pt x="11500" y="5562"/>
                </a:cubicBezTo>
                <a:lnTo>
                  <a:pt x="11500" y="5562"/>
                </a:lnTo>
                <a:cubicBezTo>
                  <a:pt x="11468" y="5562"/>
                  <a:pt x="11437" y="5562"/>
                  <a:pt x="11437" y="5594"/>
                </a:cubicBezTo>
                <a:cubicBezTo>
                  <a:pt x="11406" y="5594"/>
                  <a:pt x="11406" y="5625"/>
                  <a:pt x="11343" y="5625"/>
                </a:cubicBezTo>
                <a:cubicBezTo>
                  <a:pt x="11343" y="5625"/>
                  <a:pt x="11343" y="5656"/>
                  <a:pt x="11343" y="5656"/>
                </a:cubicBezTo>
                <a:cubicBezTo>
                  <a:pt x="11437" y="5719"/>
                  <a:pt x="11343" y="5750"/>
                  <a:pt x="11312" y="5750"/>
                </a:cubicBezTo>
                <a:cubicBezTo>
                  <a:pt x="11250" y="5781"/>
                  <a:pt x="11218" y="5844"/>
                  <a:pt x="11187" y="5906"/>
                </a:cubicBezTo>
                <a:cubicBezTo>
                  <a:pt x="11187" y="5906"/>
                  <a:pt x="11187" y="5906"/>
                  <a:pt x="11187" y="5906"/>
                </a:cubicBezTo>
                <a:cubicBezTo>
                  <a:pt x="11156" y="5906"/>
                  <a:pt x="11125" y="5906"/>
                  <a:pt x="11125" y="5906"/>
                </a:cubicBezTo>
                <a:cubicBezTo>
                  <a:pt x="11125" y="5937"/>
                  <a:pt x="11156" y="5937"/>
                  <a:pt x="11156" y="5937"/>
                </a:cubicBezTo>
                <a:cubicBezTo>
                  <a:pt x="11156" y="5937"/>
                  <a:pt x="11187" y="5906"/>
                  <a:pt x="11187" y="5906"/>
                </a:cubicBezTo>
                <a:cubicBezTo>
                  <a:pt x="11218" y="5875"/>
                  <a:pt x="11250" y="5844"/>
                  <a:pt x="11281" y="5812"/>
                </a:cubicBezTo>
                <a:cubicBezTo>
                  <a:pt x="11312" y="5812"/>
                  <a:pt x="11312" y="5781"/>
                  <a:pt x="11343" y="5812"/>
                </a:cubicBezTo>
                <a:cubicBezTo>
                  <a:pt x="11375" y="5812"/>
                  <a:pt x="11343" y="5844"/>
                  <a:pt x="11312" y="5844"/>
                </a:cubicBezTo>
                <a:cubicBezTo>
                  <a:pt x="11281" y="5875"/>
                  <a:pt x="11312" y="5906"/>
                  <a:pt x="11343" y="5906"/>
                </a:cubicBezTo>
                <a:cubicBezTo>
                  <a:pt x="11343" y="5969"/>
                  <a:pt x="11437" y="5937"/>
                  <a:pt x="11437" y="5969"/>
                </a:cubicBezTo>
                <a:cubicBezTo>
                  <a:pt x="11468" y="5937"/>
                  <a:pt x="11406" y="5875"/>
                  <a:pt x="11500" y="5875"/>
                </a:cubicBezTo>
                <a:cubicBezTo>
                  <a:pt x="11500" y="5875"/>
                  <a:pt x="11562" y="5906"/>
                  <a:pt x="11562" y="5937"/>
                </a:cubicBezTo>
                <a:cubicBezTo>
                  <a:pt x="11562" y="5969"/>
                  <a:pt x="11531" y="5937"/>
                  <a:pt x="11500" y="5937"/>
                </a:cubicBezTo>
                <a:cubicBezTo>
                  <a:pt x="11500" y="6031"/>
                  <a:pt x="11562" y="5969"/>
                  <a:pt x="11593" y="6000"/>
                </a:cubicBezTo>
                <a:cubicBezTo>
                  <a:pt x="11562" y="6031"/>
                  <a:pt x="11500" y="6094"/>
                  <a:pt x="11468" y="6094"/>
                </a:cubicBezTo>
                <a:cubicBezTo>
                  <a:pt x="11406" y="6125"/>
                  <a:pt x="11406" y="6156"/>
                  <a:pt x="11406" y="6187"/>
                </a:cubicBezTo>
                <a:cubicBezTo>
                  <a:pt x="11406" y="6250"/>
                  <a:pt x="11437" y="6344"/>
                  <a:pt x="11343" y="6375"/>
                </a:cubicBezTo>
                <a:cubicBezTo>
                  <a:pt x="11281" y="6406"/>
                  <a:pt x="11343" y="6437"/>
                  <a:pt x="11375" y="6469"/>
                </a:cubicBezTo>
                <a:cubicBezTo>
                  <a:pt x="11312" y="6500"/>
                  <a:pt x="11281" y="6562"/>
                  <a:pt x="11187" y="6500"/>
                </a:cubicBezTo>
                <a:cubicBezTo>
                  <a:pt x="11187" y="6500"/>
                  <a:pt x="11187" y="6500"/>
                  <a:pt x="11156" y="6531"/>
                </a:cubicBezTo>
                <a:cubicBezTo>
                  <a:pt x="11156" y="6531"/>
                  <a:pt x="11093" y="6531"/>
                  <a:pt x="11093" y="6531"/>
                </a:cubicBezTo>
                <a:cubicBezTo>
                  <a:pt x="11062" y="6437"/>
                  <a:pt x="11000" y="6500"/>
                  <a:pt x="11000" y="6531"/>
                </a:cubicBezTo>
                <a:cubicBezTo>
                  <a:pt x="10968" y="6594"/>
                  <a:pt x="10937" y="6562"/>
                  <a:pt x="10875" y="6562"/>
                </a:cubicBezTo>
                <a:cubicBezTo>
                  <a:pt x="10906" y="6531"/>
                  <a:pt x="10968" y="6500"/>
                  <a:pt x="10968" y="6437"/>
                </a:cubicBezTo>
                <a:cubicBezTo>
                  <a:pt x="10906" y="6469"/>
                  <a:pt x="10843" y="6531"/>
                  <a:pt x="10781" y="6594"/>
                </a:cubicBezTo>
                <a:cubicBezTo>
                  <a:pt x="10843" y="6625"/>
                  <a:pt x="10937" y="6594"/>
                  <a:pt x="10937" y="6719"/>
                </a:cubicBezTo>
                <a:cubicBezTo>
                  <a:pt x="10937" y="6719"/>
                  <a:pt x="10937" y="6719"/>
                  <a:pt x="10937" y="6719"/>
                </a:cubicBezTo>
                <a:cubicBezTo>
                  <a:pt x="11000" y="6719"/>
                  <a:pt x="11031" y="6781"/>
                  <a:pt x="11093" y="6750"/>
                </a:cubicBezTo>
                <a:cubicBezTo>
                  <a:pt x="11093" y="6781"/>
                  <a:pt x="11062" y="6781"/>
                  <a:pt x="11062" y="6812"/>
                </a:cubicBezTo>
                <a:cubicBezTo>
                  <a:pt x="11156" y="6812"/>
                  <a:pt x="11187" y="6719"/>
                  <a:pt x="11281" y="6750"/>
                </a:cubicBezTo>
                <a:cubicBezTo>
                  <a:pt x="11281" y="6750"/>
                  <a:pt x="11281" y="6719"/>
                  <a:pt x="11281" y="6719"/>
                </a:cubicBezTo>
                <a:cubicBezTo>
                  <a:pt x="11312" y="6687"/>
                  <a:pt x="11375" y="6625"/>
                  <a:pt x="11375" y="6562"/>
                </a:cubicBezTo>
                <a:cubicBezTo>
                  <a:pt x="11375" y="6562"/>
                  <a:pt x="11406" y="6562"/>
                  <a:pt x="11406" y="6562"/>
                </a:cubicBezTo>
                <a:cubicBezTo>
                  <a:pt x="11406" y="6562"/>
                  <a:pt x="11406" y="6594"/>
                  <a:pt x="11406" y="6594"/>
                </a:cubicBezTo>
                <a:cubicBezTo>
                  <a:pt x="11406" y="6625"/>
                  <a:pt x="11437" y="6594"/>
                  <a:pt x="11437" y="6594"/>
                </a:cubicBezTo>
                <a:cubicBezTo>
                  <a:pt x="11437" y="6562"/>
                  <a:pt x="11437" y="6562"/>
                  <a:pt x="11437" y="6531"/>
                </a:cubicBezTo>
                <a:cubicBezTo>
                  <a:pt x="11406" y="6531"/>
                  <a:pt x="11406" y="6531"/>
                  <a:pt x="11406" y="6531"/>
                </a:cubicBezTo>
                <a:cubicBezTo>
                  <a:pt x="11468" y="6531"/>
                  <a:pt x="11500" y="6500"/>
                  <a:pt x="11531" y="6469"/>
                </a:cubicBezTo>
                <a:cubicBezTo>
                  <a:pt x="11562" y="6500"/>
                  <a:pt x="11625" y="6500"/>
                  <a:pt x="11656" y="6469"/>
                </a:cubicBezTo>
                <a:cubicBezTo>
                  <a:pt x="11687" y="6469"/>
                  <a:pt x="11687" y="6469"/>
                  <a:pt x="11687" y="6500"/>
                </a:cubicBezTo>
                <a:cubicBezTo>
                  <a:pt x="11718" y="6531"/>
                  <a:pt x="11718" y="6531"/>
                  <a:pt x="11718" y="6562"/>
                </a:cubicBezTo>
                <a:cubicBezTo>
                  <a:pt x="11687" y="6594"/>
                  <a:pt x="11625" y="6625"/>
                  <a:pt x="11593" y="6656"/>
                </a:cubicBezTo>
                <a:cubicBezTo>
                  <a:pt x="11562" y="6656"/>
                  <a:pt x="11562" y="6656"/>
                  <a:pt x="11562" y="6656"/>
                </a:cubicBezTo>
                <a:cubicBezTo>
                  <a:pt x="11531" y="6781"/>
                  <a:pt x="11625" y="6687"/>
                  <a:pt x="11656" y="6719"/>
                </a:cubicBezTo>
                <a:cubicBezTo>
                  <a:pt x="11718" y="6719"/>
                  <a:pt x="11750" y="6625"/>
                  <a:pt x="11812" y="6719"/>
                </a:cubicBezTo>
                <a:cubicBezTo>
                  <a:pt x="11812" y="6719"/>
                  <a:pt x="11812" y="6719"/>
                  <a:pt x="11843" y="6719"/>
                </a:cubicBezTo>
                <a:cubicBezTo>
                  <a:pt x="11875" y="6656"/>
                  <a:pt x="11937" y="6656"/>
                  <a:pt x="11968" y="6594"/>
                </a:cubicBezTo>
                <a:cubicBezTo>
                  <a:pt x="12000" y="6562"/>
                  <a:pt x="12000" y="6562"/>
                  <a:pt x="12031" y="6594"/>
                </a:cubicBezTo>
                <a:cubicBezTo>
                  <a:pt x="12062" y="6656"/>
                  <a:pt x="12125" y="6719"/>
                  <a:pt x="12187" y="6781"/>
                </a:cubicBezTo>
                <a:cubicBezTo>
                  <a:pt x="12281" y="6812"/>
                  <a:pt x="12375" y="6812"/>
                  <a:pt x="12500" y="6812"/>
                </a:cubicBezTo>
                <a:cubicBezTo>
                  <a:pt x="12656" y="6781"/>
                  <a:pt x="12750" y="6656"/>
                  <a:pt x="12781" y="6469"/>
                </a:cubicBezTo>
                <a:cubicBezTo>
                  <a:pt x="12781" y="6406"/>
                  <a:pt x="12750" y="6375"/>
                  <a:pt x="12750" y="6312"/>
                </a:cubicBezTo>
                <a:cubicBezTo>
                  <a:pt x="12812" y="6344"/>
                  <a:pt x="12781" y="6406"/>
                  <a:pt x="12843" y="6375"/>
                </a:cubicBezTo>
                <a:cubicBezTo>
                  <a:pt x="12875" y="6375"/>
                  <a:pt x="12875" y="6406"/>
                  <a:pt x="12843" y="6437"/>
                </a:cubicBezTo>
                <a:cubicBezTo>
                  <a:pt x="12812" y="6469"/>
                  <a:pt x="12812" y="6531"/>
                  <a:pt x="12812" y="6594"/>
                </a:cubicBezTo>
                <a:cubicBezTo>
                  <a:pt x="12937" y="6594"/>
                  <a:pt x="12906" y="6531"/>
                  <a:pt x="12906" y="6437"/>
                </a:cubicBezTo>
                <a:cubicBezTo>
                  <a:pt x="12968" y="6562"/>
                  <a:pt x="12875" y="6625"/>
                  <a:pt x="12875" y="6719"/>
                </a:cubicBezTo>
                <a:cubicBezTo>
                  <a:pt x="12843" y="6812"/>
                  <a:pt x="12687" y="6781"/>
                  <a:pt x="12656" y="6875"/>
                </a:cubicBezTo>
                <a:cubicBezTo>
                  <a:pt x="12718" y="6875"/>
                  <a:pt x="12781" y="6875"/>
                  <a:pt x="12843" y="6844"/>
                </a:cubicBezTo>
                <a:cubicBezTo>
                  <a:pt x="12875" y="6844"/>
                  <a:pt x="12906" y="6812"/>
                  <a:pt x="12937" y="6750"/>
                </a:cubicBezTo>
                <a:cubicBezTo>
                  <a:pt x="13000" y="6656"/>
                  <a:pt x="13000" y="6594"/>
                  <a:pt x="13000" y="6500"/>
                </a:cubicBezTo>
                <a:cubicBezTo>
                  <a:pt x="13000" y="6469"/>
                  <a:pt x="13000" y="6437"/>
                  <a:pt x="13031" y="6437"/>
                </a:cubicBezTo>
                <a:cubicBezTo>
                  <a:pt x="13031" y="6437"/>
                  <a:pt x="13031" y="6437"/>
                  <a:pt x="13031" y="6437"/>
                </a:cubicBezTo>
                <a:cubicBezTo>
                  <a:pt x="13031" y="6437"/>
                  <a:pt x="13062" y="6437"/>
                  <a:pt x="13062" y="6437"/>
                </a:cubicBezTo>
                <a:cubicBezTo>
                  <a:pt x="13062" y="6437"/>
                  <a:pt x="13031" y="6437"/>
                  <a:pt x="13031" y="6437"/>
                </a:cubicBezTo>
                <a:cubicBezTo>
                  <a:pt x="13031" y="6437"/>
                  <a:pt x="13031" y="6469"/>
                  <a:pt x="13031" y="6469"/>
                </a:cubicBezTo>
                <a:cubicBezTo>
                  <a:pt x="13031" y="6531"/>
                  <a:pt x="13031" y="6594"/>
                  <a:pt x="13031" y="6656"/>
                </a:cubicBezTo>
                <a:cubicBezTo>
                  <a:pt x="13062" y="6625"/>
                  <a:pt x="13062" y="6594"/>
                  <a:pt x="13093" y="6531"/>
                </a:cubicBezTo>
                <a:cubicBezTo>
                  <a:pt x="13125" y="6594"/>
                  <a:pt x="13093" y="6656"/>
                  <a:pt x="13093" y="6719"/>
                </a:cubicBezTo>
                <a:cubicBezTo>
                  <a:pt x="13062" y="6719"/>
                  <a:pt x="13031" y="6750"/>
                  <a:pt x="13062" y="6781"/>
                </a:cubicBezTo>
                <a:cubicBezTo>
                  <a:pt x="13062" y="6812"/>
                  <a:pt x="13125" y="6781"/>
                  <a:pt x="13156" y="6781"/>
                </a:cubicBezTo>
                <a:cubicBezTo>
                  <a:pt x="13187" y="6781"/>
                  <a:pt x="13218" y="6781"/>
                  <a:pt x="13218" y="6781"/>
                </a:cubicBezTo>
                <a:cubicBezTo>
                  <a:pt x="13250" y="6875"/>
                  <a:pt x="13312" y="6844"/>
                  <a:pt x="13343" y="6844"/>
                </a:cubicBezTo>
                <a:cubicBezTo>
                  <a:pt x="13406" y="6844"/>
                  <a:pt x="13437" y="6875"/>
                  <a:pt x="13468" y="6906"/>
                </a:cubicBezTo>
                <a:cubicBezTo>
                  <a:pt x="13562" y="6906"/>
                  <a:pt x="13593" y="6875"/>
                  <a:pt x="13562" y="6812"/>
                </a:cubicBezTo>
                <a:cubicBezTo>
                  <a:pt x="13562" y="6781"/>
                  <a:pt x="13562" y="6750"/>
                  <a:pt x="13562" y="6719"/>
                </a:cubicBezTo>
                <a:cubicBezTo>
                  <a:pt x="13656" y="6625"/>
                  <a:pt x="13656" y="6469"/>
                  <a:pt x="13750" y="6375"/>
                </a:cubicBezTo>
                <a:cubicBezTo>
                  <a:pt x="13812" y="6344"/>
                  <a:pt x="13781" y="6281"/>
                  <a:pt x="13750" y="6250"/>
                </a:cubicBezTo>
                <a:cubicBezTo>
                  <a:pt x="13750" y="6219"/>
                  <a:pt x="13750" y="6187"/>
                  <a:pt x="13781" y="6156"/>
                </a:cubicBezTo>
                <a:cubicBezTo>
                  <a:pt x="13781" y="6156"/>
                  <a:pt x="13781" y="6156"/>
                  <a:pt x="13781" y="6156"/>
                </a:cubicBezTo>
                <a:cubicBezTo>
                  <a:pt x="13812" y="6062"/>
                  <a:pt x="13843" y="5969"/>
                  <a:pt x="13843" y="5906"/>
                </a:cubicBezTo>
                <a:cubicBezTo>
                  <a:pt x="13875" y="5750"/>
                  <a:pt x="13875" y="5750"/>
                  <a:pt x="13968" y="5750"/>
                </a:cubicBezTo>
                <a:cubicBezTo>
                  <a:pt x="13906" y="5719"/>
                  <a:pt x="13968" y="5656"/>
                  <a:pt x="13906" y="5625"/>
                </a:cubicBezTo>
                <a:cubicBezTo>
                  <a:pt x="13906" y="5625"/>
                  <a:pt x="13906" y="5625"/>
                  <a:pt x="13906" y="5625"/>
                </a:cubicBezTo>
                <a:cubicBezTo>
                  <a:pt x="13937" y="5594"/>
                  <a:pt x="13968" y="5500"/>
                  <a:pt x="14031" y="5531"/>
                </a:cubicBezTo>
                <a:cubicBezTo>
                  <a:pt x="14062" y="5531"/>
                  <a:pt x="14062" y="5531"/>
                  <a:pt x="14062" y="5500"/>
                </a:cubicBezTo>
                <a:cubicBezTo>
                  <a:pt x="14031" y="5469"/>
                  <a:pt x="14062" y="5437"/>
                  <a:pt x="14093" y="5437"/>
                </a:cubicBezTo>
                <a:cubicBezTo>
                  <a:pt x="14156" y="5437"/>
                  <a:pt x="14062" y="5375"/>
                  <a:pt x="14125" y="5375"/>
                </a:cubicBezTo>
                <a:cubicBezTo>
                  <a:pt x="14187" y="5375"/>
                  <a:pt x="14156" y="5344"/>
                  <a:pt x="14156" y="5312"/>
                </a:cubicBezTo>
                <a:cubicBezTo>
                  <a:pt x="14156" y="5312"/>
                  <a:pt x="14156" y="5312"/>
                  <a:pt x="14156" y="5312"/>
                </a:cubicBezTo>
                <a:cubicBezTo>
                  <a:pt x="14218" y="5312"/>
                  <a:pt x="14218" y="5281"/>
                  <a:pt x="14218" y="5219"/>
                </a:cubicBezTo>
                <a:cubicBezTo>
                  <a:pt x="14218" y="5219"/>
                  <a:pt x="14218" y="5219"/>
                  <a:pt x="14218" y="5219"/>
                </a:cubicBezTo>
                <a:cubicBezTo>
                  <a:pt x="14218" y="5219"/>
                  <a:pt x="14250" y="5219"/>
                  <a:pt x="14250" y="5219"/>
                </a:cubicBezTo>
                <a:cubicBezTo>
                  <a:pt x="14250" y="5219"/>
                  <a:pt x="14218" y="5219"/>
                  <a:pt x="14218" y="5219"/>
                </a:cubicBezTo>
                <a:cubicBezTo>
                  <a:pt x="14187" y="5219"/>
                  <a:pt x="14156" y="5219"/>
                  <a:pt x="14156" y="5187"/>
                </a:cubicBezTo>
                <a:cubicBezTo>
                  <a:pt x="14218" y="5125"/>
                  <a:pt x="14218" y="5094"/>
                  <a:pt x="14218" y="5031"/>
                </a:cubicBezTo>
                <a:cubicBezTo>
                  <a:pt x="14218" y="5000"/>
                  <a:pt x="14250" y="5000"/>
                  <a:pt x="14281" y="5000"/>
                </a:cubicBezTo>
                <a:cubicBezTo>
                  <a:pt x="14281" y="5000"/>
                  <a:pt x="14312" y="5000"/>
                  <a:pt x="14343" y="5000"/>
                </a:cubicBezTo>
                <a:cubicBezTo>
                  <a:pt x="14281" y="4937"/>
                  <a:pt x="14250" y="5000"/>
                  <a:pt x="14187" y="4969"/>
                </a:cubicBezTo>
                <a:cubicBezTo>
                  <a:pt x="14218" y="5000"/>
                  <a:pt x="14218" y="5031"/>
                  <a:pt x="14218" y="5031"/>
                </a:cubicBezTo>
                <a:cubicBezTo>
                  <a:pt x="14187" y="5094"/>
                  <a:pt x="14156" y="5156"/>
                  <a:pt x="14125" y="5219"/>
                </a:cubicBezTo>
                <a:cubicBezTo>
                  <a:pt x="14125" y="5219"/>
                  <a:pt x="14093" y="5219"/>
                  <a:pt x="14093" y="5219"/>
                </a:cubicBezTo>
                <a:cubicBezTo>
                  <a:pt x="14062" y="5219"/>
                  <a:pt x="14062" y="5187"/>
                  <a:pt x="14093" y="5187"/>
                </a:cubicBezTo>
                <a:cubicBezTo>
                  <a:pt x="14125" y="5156"/>
                  <a:pt x="14125" y="5094"/>
                  <a:pt x="14156" y="5062"/>
                </a:cubicBezTo>
                <a:cubicBezTo>
                  <a:pt x="14125" y="5062"/>
                  <a:pt x="14093" y="5062"/>
                  <a:pt x="14062" y="5062"/>
                </a:cubicBezTo>
                <a:cubicBezTo>
                  <a:pt x="14125" y="5156"/>
                  <a:pt x="14000" y="5125"/>
                  <a:pt x="14000" y="5156"/>
                </a:cubicBezTo>
                <a:cubicBezTo>
                  <a:pt x="14000" y="5156"/>
                  <a:pt x="14031" y="5156"/>
                  <a:pt x="14031" y="5187"/>
                </a:cubicBezTo>
                <a:cubicBezTo>
                  <a:pt x="14031" y="5219"/>
                  <a:pt x="14000" y="5219"/>
                  <a:pt x="14000" y="5219"/>
                </a:cubicBezTo>
                <a:cubicBezTo>
                  <a:pt x="13968" y="5219"/>
                  <a:pt x="13968" y="5219"/>
                  <a:pt x="13968" y="5219"/>
                </a:cubicBezTo>
                <a:cubicBezTo>
                  <a:pt x="13937" y="5156"/>
                  <a:pt x="13906" y="5219"/>
                  <a:pt x="13875" y="5219"/>
                </a:cubicBezTo>
                <a:cubicBezTo>
                  <a:pt x="13875" y="5219"/>
                  <a:pt x="13875" y="5219"/>
                  <a:pt x="13875" y="5219"/>
                </a:cubicBezTo>
                <a:cubicBezTo>
                  <a:pt x="13875" y="5219"/>
                  <a:pt x="13875" y="5219"/>
                  <a:pt x="13843" y="5219"/>
                </a:cubicBezTo>
                <a:cubicBezTo>
                  <a:pt x="13843" y="5187"/>
                  <a:pt x="13843" y="5187"/>
                  <a:pt x="13843" y="5156"/>
                </a:cubicBezTo>
                <a:cubicBezTo>
                  <a:pt x="13812" y="5187"/>
                  <a:pt x="13781" y="5187"/>
                  <a:pt x="13750" y="5187"/>
                </a:cubicBezTo>
                <a:cubicBezTo>
                  <a:pt x="13750" y="5187"/>
                  <a:pt x="13750" y="5219"/>
                  <a:pt x="13750" y="5219"/>
                </a:cubicBezTo>
                <a:cubicBezTo>
                  <a:pt x="13750" y="5219"/>
                  <a:pt x="13750" y="5187"/>
                  <a:pt x="13750" y="5187"/>
                </a:cubicBezTo>
                <a:cubicBezTo>
                  <a:pt x="13750" y="5094"/>
                  <a:pt x="13687" y="5062"/>
                  <a:pt x="13593" y="5094"/>
                </a:cubicBezTo>
                <a:cubicBezTo>
                  <a:pt x="13562" y="5094"/>
                  <a:pt x="13531" y="5094"/>
                  <a:pt x="13531" y="5094"/>
                </a:cubicBezTo>
                <a:cubicBezTo>
                  <a:pt x="13531" y="5094"/>
                  <a:pt x="13531" y="5062"/>
                  <a:pt x="13531" y="5062"/>
                </a:cubicBezTo>
                <a:cubicBezTo>
                  <a:pt x="13593" y="5031"/>
                  <a:pt x="13656" y="5000"/>
                  <a:pt x="13750" y="4969"/>
                </a:cubicBezTo>
                <a:cubicBezTo>
                  <a:pt x="13718" y="4969"/>
                  <a:pt x="13687" y="4969"/>
                  <a:pt x="13687" y="4969"/>
                </a:cubicBezTo>
                <a:cubicBezTo>
                  <a:pt x="13593" y="5031"/>
                  <a:pt x="13500" y="5000"/>
                  <a:pt x="13437" y="4969"/>
                </a:cubicBezTo>
                <a:cubicBezTo>
                  <a:pt x="13406" y="4969"/>
                  <a:pt x="13343" y="5031"/>
                  <a:pt x="13375" y="4937"/>
                </a:cubicBezTo>
                <a:cubicBezTo>
                  <a:pt x="13312" y="4937"/>
                  <a:pt x="13343" y="4906"/>
                  <a:pt x="13343" y="4875"/>
                </a:cubicBezTo>
                <a:cubicBezTo>
                  <a:pt x="13343" y="4844"/>
                  <a:pt x="13312" y="4812"/>
                  <a:pt x="13281" y="4844"/>
                </a:cubicBezTo>
                <a:cubicBezTo>
                  <a:pt x="13281" y="4875"/>
                  <a:pt x="13312" y="4875"/>
                  <a:pt x="13312" y="4906"/>
                </a:cubicBezTo>
                <a:cubicBezTo>
                  <a:pt x="13312" y="4906"/>
                  <a:pt x="13281" y="4906"/>
                  <a:pt x="13281" y="4906"/>
                </a:cubicBezTo>
                <a:cubicBezTo>
                  <a:pt x="13250" y="4906"/>
                  <a:pt x="13250" y="4906"/>
                  <a:pt x="13250" y="4875"/>
                </a:cubicBezTo>
                <a:cubicBezTo>
                  <a:pt x="13218" y="4875"/>
                  <a:pt x="13218" y="4812"/>
                  <a:pt x="13187" y="4844"/>
                </a:cubicBezTo>
                <a:cubicBezTo>
                  <a:pt x="13187" y="4875"/>
                  <a:pt x="13218" y="4875"/>
                  <a:pt x="13218" y="4906"/>
                </a:cubicBezTo>
                <a:cubicBezTo>
                  <a:pt x="13218" y="4906"/>
                  <a:pt x="13250" y="4937"/>
                  <a:pt x="13250" y="4937"/>
                </a:cubicBezTo>
                <a:cubicBezTo>
                  <a:pt x="13250" y="4937"/>
                  <a:pt x="13218" y="4937"/>
                  <a:pt x="13218" y="4937"/>
                </a:cubicBezTo>
                <a:cubicBezTo>
                  <a:pt x="13218" y="4937"/>
                  <a:pt x="13218" y="4937"/>
                  <a:pt x="13218" y="4906"/>
                </a:cubicBezTo>
                <a:cubicBezTo>
                  <a:pt x="13125" y="4937"/>
                  <a:pt x="13093" y="4875"/>
                  <a:pt x="13000" y="4875"/>
                </a:cubicBezTo>
                <a:cubicBezTo>
                  <a:pt x="13000" y="4875"/>
                  <a:pt x="13000" y="4844"/>
                  <a:pt x="13000" y="4844"/>
                </a:cubicBezTo>
                <a:cubicBezTo>
                  <a:pt x="13031" y="4844"/>
                  <a:pt x="13031" y="4844"/>
                  <a:pt x="13031" y="4812"/>
                </a:cubicBezTo>
                <a:cubicBezTo>
                  <a:pt x="13000" y="4812"/>
                  <a:pt x="13000" y="4812"/>
                  <a:pt x="13000" y="4844"/>
                </a:cubicBezTo>
                <a:cubicBezTo>
                  <a:pt x="12968" y="4844"/>
                  <a:pt x="12937" y="4875"/>
                  <a:pt x="12906" y="4875"/>
                </a:cubicBezTo>
                <a:cubicBezTo>
                  <a:pt x="12812" y="4781"/>
                  <a:pt x="12718" y="4812"/>
                  <a:pt x="12625" y="4781"/>
                </a:cubicBezTo>
                <a:cubicBezTo>
                  <a:pt x="12625" y="4812"/>
                  <a:pt x="12593" y="4812"/>
                  <a:pt x="12593" y="4812"/>
                </a:cubicBezTo>
                <a:cubicBezTo>
                  <a:pt x="12593" y="4812"/>
                  <a:pt x="12562" y="4812"/>
                  <a:pt x="12562" y="4812"/>
                </a:cubicBezTo>
                <a:cubicBezTo>
                  <a:pt x="12593" y="4781"/>
                  <a:pt x="12593" y="4781"/>
                  <a:pt x="12625" y="4781"/>
                </a:cubicBezTo>
                <a:cubicBezTo>
                  <a:pt x="12625" y="4781"/>
                  <a:pt x="12625" y="4750"/>
                  <a:pt x="12593" y="4781"/>
                </a:cubicBezTo>
                <a:cubicBezTo>
                  <a:pt x="12531" y="4781"/>
                  <a:pt x="12468" y="4781"/>
                  <a:pt x="12406" y="4844"/>
                </a:cubicBezTo>
                <a:cubicBezTo>
                  <a:pt x="12312" y="4844"/>
                  <a:pt x="12250" y="4875"/>
                  <a:pt x="12187" y="4937"/>
                </a:cubicBezTo>
                <a:cubicBezTo>
                  <a:pt x="12156" y="4937"/>
                  <a:pt x="12156" y="4937"/>
                  <a:pt x="12125" y="4937"/>
                </a:cubicBezTo>
                <a:cubicBezTo>
                  <a:pt x="12093" y="4937"/>
                  <a:pt x="12062" y="4969"/>
                  <a:pt x="12062" y="4906"/>
                </a:cubicBezTo>
                <a:cubicBezTo>
                  <a:pt x="12062" y="4906"/>
                  <a:pt x="12062" y="4906"/>
                  <a:pt x="12062" y="4906"/>
                </a:cubicBezTo>
                <a:cubicBezTo>
                  <a:pt x="12031" y="4875"/>
                  <a:pt x="12000" y="4875"/>
                  <a:pt x="11968" y="4875"/>
                </a:cubicBezTo>
                <a:cubicBezTo>
                  <a:pt x="11968" y="4875"/>
                  <a:pt x="11937" y="4875"/>
                  <a:pt x="11937" y="4906"/>
                </a:cubicBezTo>
                <a:cubicBezTo>
                  <a:pt x="11937" y="4906"/>
                  <a:pt x="11937" y="4937"/>
                  <a:pt x="11968" y="4937"/>
                </a:cubicBezTo>
                <a:cubicBezTo>
                  <a:pt x="11968" y="4937"/>
                  <a:pt x="11968" y="4937"/>
                  <a:pt x="11968" y="4969"/>
                </a:cubicBezTo>
                <a:cubicBezTo>
                  <a:pt x="11937" y="4969"/>
                  <a:pt x="11937" y="4969"/>
                  <a:pt x="11937" y="4969"/>
                </a:cubicBezTo>
                <a:cubicBezTo>
                  <a:pt x="11875" y="4937"/>
                  <a:pt x="11875" y="4937"/>
                  <a:pt x="11812" y="5000"/>
                </a:cubicBezTo>
                <a:cubicBezTo>
                  <a:pt x="11781" y="5031"/>
                  <a:pt x="11781" y="5094"/>
                  <a:pt x="11750" y="5125"/>
                </a:cubicBezTo>
                <a:cubicBezTo>
                  <a:pt x="11750" y="5125"/>
                  <a:pt x="11750" y="5125"/>
                  <a:pt x="11750" y="5125"/>
                </a:cubicBezTo>
                <a:cubicBezTo>
                  <a:pt x="11718" y="5125"/>
                  <a:pt x="11687" y="5125"/>
                  <a:pt x="11687" y="5156"/>
                </a:cubicBezTo>
                <a:cubicBezTo>
                  <a:pt x="11656" y="5156"/>
                  <a:pt x="11656" y="5156"/>
                  <a:pt x="11656" y="5219"/>
                </a:cubicBezTo>
                <a:cubicBezTo>
                  <a:pt x="11687" y="5219"/>
                  <a:pt x="11656" y="5219"/>
                  <a:pt x="11656" y="5250"/>
                </a:cubicBezTo>
                <a:cubicBezTo>
                  <a:pt x="11625" y="5250"/>
                  <a:pt x="11625" y="5281"/>
                  <a:pt x="11593" y="5281"/>
                </a:cubicBezTo>
                <a:cubicBezTo>
                  <a:pt x="11625" y="5312"/>
                  <a:pt x="11656" y="5281"/>
                  <a:pt x="11656" y="5312"/>
                </a:cubicBezTo>
                <a:cubicBezTo>
                  <a:pt x="11656" y="5344"/>
                  <a:pt x="11625" y="5344"/>
                  <a:pt x="11593" y="5344"/>
                </a:cubicBezTo>
                <a:cubicBezTo>
                  <a:pt x="11593" y="5344"/>
                  <a:pt x="11562" y="5344"/>
                  <a:pt x="11562" y="5344"/>
                </a:cubicBezTo>
                <a:cubicBezTo>
                  <a:pt x="11562" y="5344"/>
                  <a:pt x="11562" y="5344"/>
                  <a:pt x="11562" y="5312"/>
                </a:cubicBezTo>
                <a:cubicBezTo>
                  <a:pt x="11562" y="5312"/>
                  <a:pt x="11562" y="5312"/>
                  <a:pt x="11593" y="5312"/>
                </a:cubicBezTo>
                <a:close/>
                <a:moveTo>
                  <a:pt x="10093" y="4812"/>
                </a:moveTo>
                <a:cubicBezTo>
                  <a:pt x="10125" y="4781"/>
                  <a:pt x="10125" y="4781"/>
                  <a:pt x="10125" y="4750"/>
                </a:cubicBezTo>
                <a:cubicBezTo>
                  <a:pt x="10125" y="4750"/>
                  <a:pt x="10125" y="4750"/>
                  <a:pt x="10125" y="4750"/>
                </a:cubicBezTo>
                <a:cubicBezTo>
                  <a:pt x="10093" y="4750"/>
                  <a:pt x="10093" y="4750"/>
                  <a:pt x="10093" y="4781"/>
                </a:cubicBezTo>
                <a:cubicBezTo>
                  <a:pt x="10093" y="4781"/>
                  <a:pt x="10093" y="4781"/>
                  <a:pt x="10093" y="4781"/>
                </a:cubicBezTo>
                <a:cubicBezTo>
                  <a:pt x="10062" y="4781"/>
                  <a:pt x="10062" y="4812"/>
                  <a:pt x="10062" y="4812"/>
                </a:cubicBezTo>
                <a:cubicBezTo>
                  <a:pt x="10062" y="4844"/>
                  <a:pt x="10062" y="4844"/>
                  <a:pt x="10062" y="4844"/>
                </a:cubicBezTo>
                <a:cubicBezTo>
                  <a:pt x="10062" y="4844"/>
                  <a:pt x="10062" y="4844"/>
                  <a:pt x="10062" y="4844"/>
                </a:cubicBezTo>
                <a:cubicBezTo>
                  <a:pt x="10031" y="4875"/>
                  <a:pt x="10000" y="4875"/>
                  <a:pt x="9968" y="4906"/>
                </a:cubicBezTo>
                <a:lnTo>
                  <a:pt x="9968" y="4906"/>
                </a:lnTo>
                <a:cubicBezTo>
                  <a:pt x="10000" y="4875"/>
                  <a:pt x="10000" y="4844"/>
                  <a:pt x="10031" y="4844"/>
                </a:cubicBezTo>
                <a:cubicBezTo>
                  <a:pt x="10031" y="4812"/>
                  <a:pt x="10062" y="4812"/>
                  <a:pt x="10062" y="4812"/>
                </a:cubicBezTo>
                <a:cubicBezTo>
                  <a:pt x="10093" y="4812"/>
                  <a:pt x="10093" y="4812"/>
                  <a:pt x="10093" y="4812"/>
                </a:cubicBezTo>
                <a:close/>
                <a:moveTo>
                  <a:pt x="9718" y="2969"/>
                </a:moveTo>
                <a:cubicBezTo>
                  <a:pt x="9718" y="2969"/>
                  <a:pt x="9718" y="2969"/>
                  <a:pt x="9718" y="2969"/>
                </a:cubicBezTo>
                <a:cubicBezTo>
                  <a:pt x="9687" y="2969"/>
                  <a:pt x="9687" y="2969"/>
                  <a:pt x="9687" y="2969"/>
                </a:cubicBezTo>
                <a:cubicBezTo>
                  <a:pt x="9687" y="2969"/>
                  <a:pt x="9687" y="2969"/>
                  <a:pt x="9687" y="3000"/>
                </a:cubicBezTo>
                <a:cubicBezTo>
                  <a:pt x="9718" y="2969"/>
                  <a:pt x="9718" y="2969"/>
                  <a:pt x="9718" y="2969"/>
                </a:cubicBezTo>
                <a:cubicBezTo>
                  <a:pt x="9750" y="2937"/>
                  <a:pt x="9812" y="2906"/>
                  <a:pt x="9812" y="2844"/>
                </a:cubicBezTo>
                <a:cubicBezTo>
                  <a:pt x="9750" y="2875"/>
                  <a:pt x="9750" y="2906"/>
                  <a:pt x="9718" y="2969"/>
                </a:cubicBezTo>
                <a:close/>
                <a:moveTo>
                  <a:pt x="10093" y="6062"/>
                </a:moveTo>
                <a:cubicBezTo>
                  <a:pt x="10093" y="6062"/>
                  <a:pt x="10093" y="6062"/>
                  <a:pt x="10093" y="6062"/>
                </a:cubicBezTo>
                <a:cubicBezTo>
                  <a:pt x="10093" y="6062"/>
                  <a:pt x="10093" y="6062"/>
                  <a:pt x="10093" y="6062"/>
                </a:cubicBezTo>
                <a:cubicBezTo>
                  <a:pt x="10093" y="6062"/>
                  <a:pt x="10093" y="6062"/>
                  <a:pt x="10093" y="6062"/>
                </a:cubicBezTo>
                <a:cubicBezTo>
                  <a:pt x="10093" y="6062"/>
                  <a:pt x="10093" y="6062"/>
                  <a:pt x="10093" y="6062"/>
                </a:cubicBezTo>
                <a:close/>
                <a:moveTo>
                  <a:pt x="15187" y="3437"/>
                </a:moveTo>
                <a:cubicBezTo>
                  <a:pt x="15187" y="3437"/>
                  <a:pt x="15187" y="3437"/>
                  <a:pt x="15187" y="3437"/>
                </a:cubicBezTo>
                <a:cubicBezTo>
                  <a:pt x="15218" y="3469"/>
                  <a:pt x="15218" y="3437"/>
                  <a:pt x="15218" y="3437"/>
                </a:cubicBezTo>
                <a:cubicBezTo>
                  <a:pt x="15218" y="3406"/>
                  <a:pt x="15218" y="3406"/>
                  <a:pt x="15218" y="3375"/>
                </a:cubicBezTo>
                <a:cubicBezTo>
                  <a:pt x="15250" y="3375"/>
                  <a:pt x="15250" y="3375"/>
                  <a:pt x="15281" y="3375"/>
                </a:cubicBezTo>
                <a:cubicBezTo>
                  <a:pt x="15281" y="3375"/>
                  <a:pt x="15281" y="3406"/>
                  <a:pt x="15281" y="3406"/>
                </a:cubicBezTo>
                <a:lnTo>
                  <a:pt x="15281" y="3406"/>
                </a:lnTo>
                <a:cubicBezTo>
                  <a:pt x="15281" y="3437"/>
                  <a:pt x="15250" y="3437"/>
                  <a:pt x="15250" y="3437"/>
                </a:cubicBezTo>
                <a:cubicBezTo>
                  <a:pt x="15218" y="3437"/>
                  <a:pt x="15218" y="3437"/>
                  <a:pt x="15218" y="3437"/>
                </a:cubicBezTo>
                <a:cubicBezTo>
                  <a:pt x="15187" y="3437"/>
                  <a:pt x="15187" y="3437"/>
                  <a:pt x="15187" y="3437"/>
                </a:cubicBezTo>
                <a:close/>
                <a:moveTo>
                  <a:pt x="14906" y="11406"/>
                </a:moveTo>
                <a:cubicBezTo>
                  <a:pt x="14906" y="11406"/>
                  <a:pt x="14875" y="11406"/>
                  <a:pt x="14906" y="11406"/>
                </a:cubicBezTo>
                <a:cubicBezTo>
                  <a:pt x="14906" y="11406"/>
                  <a:pt x="14906" y="11437"/>
                  <a:pt x="14906" y="11437"/>
                </a:cubicBezTo>
                <a:cubicBezTo>
                  <a:pt x="14937" y="11406"/>
                  <a:pt x="14937" y="11406"/>
                  <a:pt x="14937" y="11406"/>
                </a:cubicBezTo>
                <a:cubicBezTo>
                  <a:pt x="14937" y="11406"/>
                  <a:pt x="14906" y="11406"/>
                  <a:pt x="14906" y="11406"/>
                </a:cubicBezTo>
                <a:close/>
                <a:moveTo>
                  <a:pt x="13625" y="906"/>
                </a:moveTo>
                <a:cubicBezTo>
                  <a:pt x="13625" y="906"/>
                  <a:pt x="13625" y="906"/>
                  <a:pt x="13625" y="906"/>
                </a:cubicBezTo>
                <a:cubicBezTo>
                  <a:pt x="13625" y="906"/>
                  <a:pt x="13625" y="906"/>
                  <a:pt x="13593" y="906"/>
                </a:cubicBezTo>
                <a:cubicBezTo>
                  <a:pt x="13625" y="906"/>
                  <a:pt x="13625" y="937"/>
                  <a:pt x="13625" y="937"/>
                </a:cubicBezTo>
                <a:cubicBezTo>
                  <a:pt x="13625" y="906"/>
                  <a:pt x="13625" y="906"/>
                  <a:pt x="13625" y="906"/>
                </a:cubicBezTo>
                <a:close/>
                <a:moveTo>
                  <a:pt x="10875" y="11594"/>
                </a:moveTo>
                <a:cubicBezTo>
                  <a:pt x="10906" y="11594"/>
                  <a:pt x="10906" y="11625"/>
                  <a:pt x="10937" y="11625"/>
                </a:cubicBezTo>
                <a:cubicBezTo>
                  <a:pt x="10968" y="11625"/>
                  <a:pt x="10968" y="11594"/>
                  <a:pt x="10968" y="11594"/>
                </a:cubicBezTo>
                <a:cubicBezTo>
                  <a:pt x="11000" y="11562"/>
                  <a:pt x="11031" y="11531"/>
                  <a:pt x="11031" y="11594"/>
                </a:cubicBezTo>
                <a:cubicBezTo>
                  <a:pt x="11031" y="11625"/>
                  <a:pt x="11031" y="11625"/>
                  <a:pt x="11062" y="11625"/>
                </a:cubicBezTo>
                <a:cubicBezTo>
                  <a:pt x="11093" y="11625"/>
                  <a:pt x="11125" y="11625"/>
                  <a:pt x="11125" y="11656"/>
                </a:cubicBezTo>
                <a:lnTo>
                  <a:pt x="11125" y="11656"/>
                </a:lnTo>
                <a:cubicBezTo>
                  <a:pt x="11125" y="11687"/>
                  <a:pt x="11125" y="11719"/>
                  <a:pt x="11062" y="11719"/>
                </a:cubicBezTo>
                <a:cubicBezTo>
                  <a:pt x="11093" y="11656"/>
                  <a:pt x="11062" y="11625"/>
                  <a:pt x="11000" y="11625"/>
                </a:cubicBezTo>
                <a:cubicBezTo>
                  <a:pt x="10968" y="11625"/>
                  <a:pt x="10968" y="11625"/>
                  <a:pt x="10937" y="11625"/>
                </a:cubicBezTo>
                <a:cubicBezTo>
                  <a:pt x="10937" y="11594"/>
                  <a:pt x="10906" y="11594"/>
                  <a:pt x="10875" y="11594"/>
                </a:cubicBezTo>
                <a:cubicBezTo>
                  <a:pt x="10875" y="11469"/>
                  <a:pt x="10812" y="11594"/>
                  <a:pt x="10781" y="11562"/>
                </a:cubicBezTo>
                <a:lnTo>
                  <a:pt x="10781" y="11562"/>
                </a:lnTo>
                <a:cubicBezTo>
                  <a:pt x="10812" y="11625"/>
                  <a:pt x="10843" y="11594"/>
                  <a:pt x="10875" y="11594"/>
                </a:cubicBezTo>
                <a:close/>
                <a:moveTo>
                  <a:pt x="12375" y="10781"/>
                </a:moveTo>
                <a:cubicBezTo>
                  <a:pt x="12375" y="10781"/>
                  <a:pt x="12375" y="10812"/>
                  <a:pt x="12375" y="10812"/>
                </a:cubicBezTo>
                <a:cubicBezTo>
                  <a:pt x="12375" y="10812"/>
                  <a:pt x="12406" y="10781"/>
                  <a:pt x="12406" y="10781"/>
                </a:cubicBezTo>
                <a:cubicBezTo>
                  <a:pt x="12406" y="10781"/>
                  <a:pt x="12406" y="10781"/>
                  <a:pt x="12375" y="10781"/>
                </a:cubicBezTo>
                <a:cubicBezTo>
                  <a:pt x="12375" y="10781"/>
                  <a:pt x="12375" y="10781"/>
                  <a:pt x="12375" y="10781"/>
                </a:cubicBezTo>
                <a:close/>
                <a:moveTo>
                  <a:pt x="10031" y="4281"/>
                </a:moveTo>
                <a:cubicBezTo>
                  <a:pt x="10031" y="4312"/>
                  <a:pt x="10031" y="4312"/>
                  <a:pt x="10031" y="4312"/>
                </a:cubicBezTo>
                <a:cubicBezTo>
                  <a:pt x="10031" y="4312"/>
                  <a:pt x="10031" y="4312"/>
                  <a:pt x="10031" y="4312"/>
                </a:cubicBezTo>
                <a:cubicBezTo>
                  <a:pt x="10031" y="4312"/>
                  <a:pt x="10031" y="4312"/>
                  <a:pt x="10031" y="4312"/>
                </a:cubicBezTo>
                <a:cubicBezTo>
                  <a:pt x="10031" y="4312"/>
                  <a:pt x="10031" y="4312"/>
                  <a:pt x="10031" y="4281"/>
                </a:cubicBezTo>
                <a:close/>
                <a:moveTo>
                  <a:pt x="10625" y="12094"/>
                </a:moveTo>
                <a:cubicBezTo>
                  <a:pt x="10656" y="12125"/>
                  <a:pt x="10687" y="12125"/>
                  <a:pt x="10687" y="12125"/>
                </a:cubicBezTo>
                <a:cubicBezTo>
                  <a:pt x="10687" y="12094"/>
                  <a:pt x="10656" y="12094"/>
                  <a:pt x="10625" y="12094"/>
                </a:cubicBezTo>
                <a:close/>
                <a:moveTo>
                  <a:pt x="16093" y="4781"/>
                </a:moveTo>
                <a:cubicBezTo>
                  <a:pt x="16093" y="4781"/>
                  <a:pt x="16062" y="4781"/>
                  <a:pt x="16062" y="4781"/>
                </a:cubicBezTo>
                <a:cubicBezTo>
                  <a:pt x="16062" y="4781"/>
                  <a:pt x="16062" y="4812"/>
                  <a:pt x="16062" y="4812"/>
                </a:cubicBezTo>
                <a:cubicBezTo>
                  <a:pt x="16062" y="4812"/>
                  <a:pt x="16062" y="4812"/>
                  <a:pt x="16062" y="4812"/>
                </a:cubicBezTo>
                <a:cubicBezTo>
                  <a:pt x="16062" y="4812"/>
                  <a:pt x="16062" y="4812"/>
                  <a:pt x="16093" y="4781"/>
                </a:cubicBezTo>
                <a:close/>
                <a:moveTo>
                  <a:pt x="14593" y="10531"/>
                </a:moveTo>
                <a:cubicBezTo>
                  <a:pt x="14593" y="10500"/>
                  <a:pt x="14562" y="10500"/>
                  <a:pt x="14562" y="10531"/>
                </a:cubicBezTo>
                <a:cubicBezTo>
                  <a:pt x="14562" y="10562"/>
                  <a:pt x="14500" y="10562"/>
                  <a:pt x="14531" y="10594"/>
                </a:cubicBezTo>
                <a:cubicBezTo>
                  <a:pt x="14531" y="10594"/>
                  <a:pt x="14531" y="10594"/>
                  <a:pt x="14531" y="10594"/>
                </a:cubicBezTo>
                <a:cubicBezTo>
                  <a:pt x="14562" y="10562"/>
                  <a:pt x="14593" y="10562"/>
                  <a:pt x="14593" y="10531"/>
                </a:cubicBezTo>
                <a:close/>
                <a:moveTo>
                  <a:pt x="10406" y="5125"/>
                </a:moveTo>
                <a:cubicBezTo>
                  <a:pt x="10406" y="5125"/>
                  <a:pt x="10406" y="5125"/>
                  <a:pt x="10406" y="5125"/>
                </a:cubicBezTo>
                <a:cubicBezTo>
                  <a:pt x="10406" y="5094"/>
                  <a:pt x="10406" y="5094"/>
                  <a:pt x="10375" y="5094"/>
                </a:cubicBezTo>
                <a:cubicBezTo>
                  <a:pt x="10375" y="5125"/>
                  <a:pt x="10406" y="5125"/>
                  <a:pt x="10406" y="5125"/>
                </a:cubicBezTo>
                <a:close/>
                <a:moveTo>
                  <a:pt x="10375" y="5094"/>
                </a:moveTo>
                <a:cubicBezTo>
                  <a:pt x="10375" y="5062"/>
                  <a:pt x="10437" y="5062"/>
                  <a:pt x="10406" y="5000"/>
                </a:cubicBezTo>
                <a:cubicBezTo>
                  <a:pt x="10375" y="5031"/>
                  <a:pt x="10343" y="5062"/>
                  <a:pt x="10343" y="5094"/>
                </a:cubicBezTo>
                <a:cubicBezTo>
                  <a:pt x="10312" y="5125"/>
                  <a:pt x="10281" y="5062"/>
                  <a:pt x="10250" y="5062"/>
                </a:cubicBezTo>
                <a:cubicBezTo>
                  <a:pt x="10281" y="5125"/>
                  <a:pt x="10312" y="5125"/>
                  <a:pt x="10343" y="5094"/>
                </a:cubicBezTo>
                <a:lnTo>
                  <a:pt x="10343" y="5094"/>
                </a:lnTo>
                <a:cubicBezTo>
                  <a:pt x="10375" y="5094"/>
                  <a:pt x="10375" y="5094"/>
                  <a:pt x="10375" y="5094"/>
                </a:cubicBezTo>
                <a:close/>
                <a:moveTo>
                  <a:pt x="10843" y="5906"/>
                </a:moveTo>
                <a:cubicBezTo>
                  <a:pt x="10843" y="5906"/>
                  <a:pt x="10843" y="5906"/>
                  <a:pt x="10843" y="5906"/>
                </a:cubicBezTo>
                <a:close/>
                <a:moveTo>
                  <a:pt x="10281" y="5156"/>
                </a:moveTo>
                <a:cubicBezTo>
                  <a:pt x="10250" y="5156"/>
                  <a:pt x="10250" y="5187"/>
                  <a:pt x="10250" y="5187"/>
                </a:cubicBezTo>
                <a:cubicBezTo>
                  <a:pt x="10187" y="5187"/>
                  <a:pt x="10187" y="5250"/>
                  <a:pt x="10156" y="5281"/>
                </a:cubicBezTo>
                <a:lnTo>
                  <a:pt x="10156" y="5281"/>
                </a:lnTo>
                <a:cubicBezTo>
                  <a:pt x="10187" y="5250"/>
                  <a:pt x="10250" y="5250"/>
                  <a:pt x="10250" y="5187"/>
                </a:cubicBezTo>
                <a:cubicBezTo>
                  <a:pt x="10250" y="5187"/>
                  <a:pt x="10281" y="5187"/>
                  <a:pt x="10281" y="5187"/>
                </a:cubicBezTo>
                <a:cubicBezTo>
                  <a:pt x="10281" y="5187"/>
                  <a:pt x="10281" y="5156"/>
                  <a:pt x="10281" y="5156"/>
                </a:cubicBezTo>
                <a:close/>
                <a:moveTo>
                  <a:pt x="14968" y="11375"/>
                </a:moveTo>
                <a:cubicBezTo>
                  <a:pt x="14968" y="11375"/>
                  <a:pt x="15000" y="11375"/>
                  <a:pt x="15031" y="11344"/>
                </a:cubicBezTo>
                <a:cubicBezTo>
                  <a:pt x="15000" y="11344"/>
                  <a:pt x="14968" y="11344"/>
                  <a:pt x="14968" y="11375"/>
                </a:cubicBezTo>
                <a:close/>
                <a:moveTo>
                  <a:pt x="9968" y="10719"/>
                </a:moveTo>
                <a:cubicBezTo>
                  <a:pt x="9968" y="10719"/>
                  <a:pt x="9968" y="10687"/>
                  <a:pt x="10000" y="10687"/>
                </a:cubicBezTo>
                <a:cubicBezTo>
                  <a:pt x="10000" y="10656"/>
                  <a:pt x="9968" y="10687"/>
                  <a:pt x="9937" y="10687"/>
                </a:cubicBezTo>
                <a:cubicBezTo>
                  <a:pt x="9875" y="10656"/>
                  <a:pt x="9875" y="10719"/>
                  <a:pt x="9812" y="10750"/>
                </a:cubicBezTo>
                <a:cubicBezTo>
                  <a:pt x="9843" y="10656"/>
                  <a:pt x="9906" y="10656"/>
                  <a:pt x="9968" y="10594"/>
                </a:cubicBezTo>
                <a:lnTo>
                  <a:pt x="9968" y="10594"/>
                </a:lnTo>
                <a:cubicBezTo>
                  <a:pt x="9968" y="10625"/>
                  <a:pt x="9937" y="10656"/>
                  <a:pt x="9937" y="10687"/>
                </a:cubicBezTo>
                <a:cubicBezTo>
                  <a:pt x="9937" y="10687"/>
                  <a:pt x="9937" y="10719"/>
                  <a:pt x="9968" y="10719"/>
                </a:cubicBezTo>
                <a:close/>
                <a:moveTo>
                  <a:pt x="9343" y="11344"/>
                </a:moveTo>
                <a:cubicBezTo>
                  <a:pt x="9343" y="11344"/>
                  <a:pt x="9312" y="11344"/>
                  <a:pt x="9312" y="11344"/>
                </a:cubicBezTo>
                <a:cubicBezTo>
                  <a:pt x="9312" y="11375"/>
                  <a:pt x="9312" y="11375"/>
                  <a:pt x="9343" y="11375"/>
                </a:cubicBezTo>
                <a:cubicBezTo>
                  <a:pt x="9343" y="11375"/>
                  <a:pt x="9343" y="11375"/>
                  <a:pt x="9343" y="11375"/>
                </a:cubicBezTo>
                <a:cubicBezTo>
                  <a:pt x="9375" y="11344"/>
                  <a:pt x="9343" y="11344"/>
                  <a:pt x="9343" y="11344"/>
                </a:cubicBezTo>
                <a:close/>
                <a:moveTo>
                  <a:pt x="9656" y="5437"/>
                </a:moveTo>
                <a:cubicBezTo>
                  <a:pt x="9625" y="5469"/>
                  <a:pt x="9625" y="5469"/>
                  <a:pt x="9625" y="5500"/>
                </a:cubicBezTo>
                <a:cubicBezTo>
                  <a:pt x="9625" y="5500"/>
                  <a:pt x="9625" y="5500"/>
                  <a:pt x="9625" y="5531"/>
                </a:cubicBezTo>
                <a:cubicBezTo>
                  <a:pt x="9625" y="5531"/>
                  <a:pt x="9593" y="5562"/>
                  <a:pt x="9593" y="5531"/>
                </a:cubicBezTo>
                <a:lnTo>
                  <a:pt x="9593" y="5531"/>
                </a:lnTo>
                <a:cubicBezTo>
                  <a:pt x="9562" y="5531"/>
                  <a:pt x="9593" y="5500"/>
                  <a:pt x="9593" y="5500"/>
                </a:cubicBezTo>
                <a:cubicBezTo>
                  <a:pt x="9593" y="5500"/>
                  <a:pt x="9625" y="5500"/>
                  <a:pt x="9625" y="5500"/>
                </a:cubicBezTo>
                <a:cubicBezTo>
                  <a:pt x="9656" y="5500"/>
                  <a:pt x="9656" y="5469"/>
                  <a:pt x="9656" y="5469"/>
                </a:cubicBezTo>
                <a:cubicBezTo>
                  <a:pt x="9656" y="5469"/>
                  <a:pt x="9656" y="5437"/>
                  <a:pt x="9656" y="5437"/>
                </a:cubicBezTo>
                <a:close/>
                <a:moveTo>
                  <a:pt x="11093" y="6094"/>
                </a:moveTo>
                <a:cubicBezTo>
                  <a:pt x="11093" y="6094"/>
                  <a:pt x="11093" y="6094"/>
                  <a:pt x="11093" y="6094"/>
                </a:cubicBezTo>
                <a:cubicBezTo>
                  <a:pt x="11125" y="6094"/>
                  <a:pt x="11125" y="6062"/>
                  <a:pt x="11125" y="6062"/>
                </a:cubicBezTo>
                <a:cubicBezTo>
                  <a:pt x="11125" y="6031"/>
                  <a:pt x="11125" y="6000"/>
                  <a:pt x="11156" y="6000"/>
                </a:cubicBezTo>
                <a:cubicBezTo>
                  <a:pt x="11156" y="6000"/>
                  <a:pt x="11156" y="6031"/>
                  <a:pt x="11156" y="6031"/>
                </a:cubicBezTo>
                <a:lnTo>
                  <a:pt x="11156" y="6031"/>
                </a:lnTo>
                <a:cubicBezTo>
                  <a:pt x="11156" y="6031"/>
                  <a:pt x="11156" y="6062"/>
                  <a:pt x="11125" y="6062"/>
                </a:cubicBezTo>
                <a:cubicBezTo>
                  <a:pt x="11093" y="6062"/>
                  <a:pt x="11093" y="6062"/>
                  <a:pt x="11093" y="6094"/>
                </a:cubicBezTo>
                <a:close/>
                <a:moveTo>
                  <a:pt x="9437" y="6562"/>
                </a:moveTo>
                <a:cubicBezTo>
                  <a:pt x="9468" y="6562"/>
                  <a:pt x="9468" y="6562"/>
                  <a:pt x="9468" y="6562"/>
                </a:cubicBezTo>
                <a:cubicBezTo>
                  <a:pt x="9468" y="6562"/>
                  <a:pt x="9468" y="6531"/>
                  <a:pt x="9500" y="6531"/>
                </a:cubicBezTo>
                <a:cubicBezTo>
                  <a:pt x="9500" y="6531"/>
                  <a:pt x="9531" y="6531"/>
                  <a:pt x="9531" y="6500"/>
                </a:cubicBezTo>
                <a:cubicBezTo>
                  <a:pt x="9531" y="6500"/>
                  <a:pt x="9531" y="6469"/>
                  <a:pt x="9500" y="6469"/>
                </a:cubicBezTo>
                <a:lnTo>
                  <a:pt x="9500" y="6469"/>
                </a:lnTo>
                <a:cubicBezTo>
                  <a:pt x="9500" y="6469"/>
                  <a:pt x="9468" y="6500"/>
                  <a:pt x="9468" y="6531"/>
                </a:cubicBezTo>
                <a:cubicBezTo>
                  <a:pt x="9468" y="6531"/>
                  <a:pt x="9437" y="6531"/>
                  <a:pt x="9437" y="6562"/>
                </a:cubicBezTo>
                <a:close/>
                <a:moveTo>
                  <a:pt x="10687" y="10250"/>
                </a:moveTo>
                <a:cubicBezTo>
                  <a:pt x="10687" y="10250"/>
                  <a:pt x="10718" y="10219"/>
                  <a:pt x="10718" y="10219"/>
                </a:cubicBezTo>
                <a:cubicBezTo>
                  <a:pt x="10687" y="10219"/>
                  <a:pt x="10687" y="10219"/>
                  <a:pt x="10656" y="10219"/>
                </a:cubicBezTo>
                <a:cubicBezTo>
                  <a:pt x="10593" y="10187"/>
                  <a:pt x="10625" y="10156"/>
                  <a:pt x="10656" y="10125"/>
                </a:cubicBezTo>
                <a:cubicBezTo>
                  <a:pt x="10656" y="10125"/>
                  <a:pt x="10656" y="10125"/>
                  <a:pt x="10687" y="10125"/>
                </a:cubicBezTo>
                <a:lnTo>
                  <a:pt x="10687" y="10125"/>
                </a:lnTo>
                <a:cubicBezTo>
                  <a:pt x="10687" y="10125"/>
                  <a:pt x="10687" y="10156"/>
                  <a:pt x="10687" y="10156"/>
                </a:cubicBezTo>
                <a:cubicBezTo>
                  <a:pt x="10656" y="10187"/>
                  <a:pt x="10656" y="10187"/>
                  <a:pt x="10656" y="10219"/>
                </a:cubicBezTo>
                <a:cubicBezTo>
                  <a:pt x="10656" y="10219"/>
                  <a:pt x="10687" y="10250"/>
                  <a:pt x="10687" y="10250"/>
                </a:cubicBezTo>
                <a:close/>
                <a:moveTo>
                  <a:pt x="13593" y="969"/>
                </a:moveTo>
                <a:cubicBezTo>
                  <a:pt x="13593" y="969"/>
                  <a:pt x="13593" y="937"/>
                  <a:pt x="13562" y="969"/>
                </a:cubicBezTo>
                <a:cubicBezTo>
                  <a:pt x="13562" y="969"/>
                  <a:pt x="13562" y="969"/>
                  <a:pt x="13562" y="969"/>
                </a:cubicBezTo>
                <a:cubicBezTo>
                  <a:pt x="13562" y="969"/>
                  <a:pt x="13593" y="969"/>
                  <a:pt x="13593" y="969"/>
                </a:cubicBezTo>
                <a:cubicBezTo>
                  <a:pt x="13625" y="1000"/>
                  <a:pt x="13656" y="1000"/>
                  <a:pt x="13687" y="1031"/>
                </a:cubicBezTo>
                <a:cubicBezTo>
                  <a:pt x="13718" y="1031"/>
                  <a:pt x="13718" y="1031"/>
                  <a:pt x="13718" y="1000"/>
                </a:cubicBezTo>
                <a:lnTo>
                  <a:pt x="13718" y="1000"/>
                </a:lnTo>
                <a:cubicBezTo>
                  <a:pt x="13750" y="1000"/>
                  <a:pt x="13718" y="1000"/>
                  <a:pt x="13718" y="1000"/>
                </a:cubicBezTo>
                <a:cubicBezTo>
                  <a:pt x="13687" y="969"/>
                  <a:pt x="13625" y="969"/>
                  <a:pt x="13593" y="969"/>
                </a:cubicBezTo>
                <a:close/>
                <a:moveTo>
                  <a:pt x="9718" y="11219"/>
                </a:moveTo>
                <a:cubicBezTo>
                  <a:pt x="9718" y="11219"/>
                  <a:pt x="9718" y="11250"/>
                  <a:pt x="9750" y="11250"/>
                </a:cubicBezTo>
                <a:cubicBezTo>
                  <a:pt x="9750" y="11250"/>
                  <a:pt x="9750" y="11219"/>
                  <a:pt x="9750" y="11219"/>
                </a:cubicBezTo>
                <a:cubicBezTo>
                  <a:pt x="9750" y="11219"/>
                  <a:pt x="9750" y="11219"/>
                  <a:pt x="9750" y="11219"/>
                </a:cubicBezTo>
                <a:cubicBezTo>
                  <a:pt x="9718" y="11219"/>
                  <a:pt x="9718" y="11219"/>
                  <a:pt x="9718" y="11219"/>
                </a:cubicBezTo>
                <a:close/>
                <a:moveTo>
                  <a:pt x="9312" y="8531"/>
                </a:moveTo>
                <a:cubicBezTo>
                  <a:pt x="9312" y="8531"/>
                  <a:pt x="9312" y="8562"/>
                  <a:pt x="9343" y="8562"/>
                </a:cubicBezTo>
                <a:cubicBezTo>
                  <a:pt x="9343" y="8562"/>
                  <a:pt x="9343" y="8531"/>
                  <a:pt x="9343" y="8531"/>
                </a:cubicBezTo>
                <a:cubicBezTo>
                  <a:pt x="9343" y="8531"/>
                  <a:pt x="9343" y="8500"/>
                  <a:pt x="9343" y="8500"/>
                </a:cubicBezTo>
                <a:cubicBezTo>
                  <a:pt x="9343" y="8500"/>
                  <a:pt x="9312" y="8531"/>
                  <a:pt x="9312" y="8531"/>
                </a:cubicBezTo>
                <a:close/>
                <a:moveTo>
                  <a:pt x="14187" y="969"/>
                </a:moveTo>
                <a:cubicBezTo>
                  <a:pt x="14156" y="969"/>
                  <a:pt x="14156" y="969"/>
                  <a:pt x="14125" y="1000"/>
                </a:cubicBezTo>
                <a:cubicBezTo>
                  <a:pt x="14156" y="1000"/>
                  <a:pt x="14187" y="1000"/>
                  <a:pt x="14187" y="969"/>
                </a:cubicBezTo>
                <a:cubicBezTo>
                  <a:pt x="14187" y="969"/>
                  <a:pt x="14218" y="969"/>
                  <a:pt x="14218" y="969"/>
                </a:cubicBezTo>
                <a:cubicBezTo>
                  <a:pt x="14218" y="969"/>
                  <a:pt x="14250" y="969"/>
                  <a:pt x="14281" y="937"/>
                </a:cubicBezTo>
                <a:lnTo>
                  <a:pt x="14281" y="937"/>
                </a:lnTo>
                <a:cubicBezTo>
                  <a:pt x="14281" y="937"/>
                  <a:pt x="14250" y="937"/>
                  <a:pt x="14250" y="937"/>
                </a:cubicBezTo>
                <a:cubicBezTo>
                  <a:pt x="14218" y="906"/>
                  <a:pt x="14187" y="906"/>
                  <a:pt x="14187" y="937"/>
                </a:cubicBezTo>
                <a:cubicBezTo>
                  <a:pt x="14187" y="969"/>
                  <a:pt x="14187" y="969"/>
                  <a:pt x="14187" y="969"/>
                </a:cubicBezTo>
                <a:close/>
                <a:moveTo>
                  <a:pt x="10281" y="12312"/>
                </a:moveTo>
                <a:cubicBezTo>
                  <a:pt x="10281" y="12312"/>
                  <a:pt x="10250" y="12312"/>
                  <a:pt x="10250" y="12312"/>
                </a:cubicBezTo>
                <a:cubicBezTo>
                  <a:pt x="10250" y="12312"/>
                  <a:pt x="10250" y="12344"/>
                  <a:pt x="10281" y="12344"/>
                </a:cubicBezTo>
                <a:cubicBezTo>
                  <a:pt x="10281" y="12344"/>
                  <a:pt x="10281" y="12312"/>
                  <a:pt x="10281" y="12312"/>
                </a:cubicBezTo>
                <a:cubicBezTo>
                  <a:pt x="10281" y="12312"/>
                  <a:pt x="10281" y="12281"/>
                  <a:pt x="10281" y="12312"/>
                </a:cubicBezTo>
                <a:close/>
                <a:moveTo>
                  <a:pt x="10156" y="4344"/>
                </a:moveTo>
                <a:cubicBezTo>
                  <a:pt x="10156" y="4344"/>
                  <a:pt x="10156" y="4375"/>
                  <a:pt x="10125" y="4375"/>
                </a:cubicBezTo>
                <a:cubicBezTo>
                  <a:pt x="10156" y="4375"/>
                  <a:pt x="10187" y="4375"/>
                  <a:pt x="10156" y="4344"/>
                </a:cubicBezTo>
                <a:close/>
                <a:moveTo>
                  <a:pt x="10125" y="4375"/>
                </a:moveTo>
                <a:cubicBezTo>
                  <a:pt x="10093" y="4406"/>
                  <a:pt x="10093" y="4344"/>
                  <a:pt x="10062" y="4344"/>
                </a:cubicBezTo>
                <a:cubicBezTo>
                  <a:pt x="10125" y="4437"/>
                  <a:pt x="10031" y="4437"/>
                  <a:pt x="10031" y="4500"/>
                </a:cubicBezTo>
                <a:cubicBezTo>
                  <a:pt x="10093" y="4500"/>
                  <a:pt x="10125" y="4437"/>
                  <a:pt x="10125" y="4375"/>
                </a:cubicBezTo>
                <a:close/>
                <a:moveTo>
                  <a:pt x="12812" y="10312"/>
                </a:moveTo>
                <a:cubicBezTo>
                  <a:pt x="12781" y="10312"/>
                  <a:pt x="12750" y="10312"/>
                  <a:pt x="12718" y="10312"/>
                </a:cubicBezTo>
                <a:cubicBezTo>
                  <a:pt x="12750" y="10344"/>
                  <a:pt x="12781" y="10344"/>
                  <a:pt x="12812" y="10312"/>
                </a:cubicBezTo>
                <a:close/>
                <a:moveTo>
                  <a:pt x="12687" y="10375"/>
                </a:moveTo>
                <a:cubicBezTo>
                  <a:pt x="12687" y="10375"/>
                  <a:pt x="12718" y="10375"/>
                  <a:pt x="12718" y="10375"/>
                </a:cubicBezTo>
                <a:cubicBezTo>
                  <a:pt x="12718" y="10344"/>
                  <a:pt x="12718" y="10344"/>
                  <a:pt x="12687" y="10344"/>
                </a:cubicBezTo>
                <a:cubicBezTo>
                  <a:pt x="12687" y="10344"/>
                  <a:pt x="12656" y="10344"/>
                  <a:pt x="12656" y="10375"/>
                </a:cubicBezTo>
                <a:cubicBezTo>
                  <a:pt x="12656" y="10375"/>
                  <a:pt x="12687" y="10375"/>
                  <a:pt x="12687" y="10375"/>
                </a:cubicBezTo>
                <a:close/>
                <a:moveTo>
                  <a:pt x="10875" y="5719"/>
                </a:moveTo>
                <a:cubicBezTo>
                  <a:pt x="10875" y="5719"/>
                  <a:pt x="10875" y="5687"/>
                  <a:pt x="10906" y="5687"/>
                </a:cubicBezTo>
                <a:cubicBezTo>
                  <a:pt x="10906" y="5687"/>
                  <a:pt x="10937" y="5687"/>
                  <a:pt x="10937" y="5656"/>
                </a:cubicBezTo>
                <a:lnTo>
                  <a:pt x="10937" y="5656"/>
                </a:lnTo>
                <a:cubicBezTo>
                  <a:pt x="10937" y="5656"/>
                  <a:pt x="10906" y="5625"/>
                  <a:pt x="10906" y="5656"/>
                </a:cubicBezTo>
                <a:cubicBezTo>
                  <a:pt x="10906" y="5656"/>
                  <a:pt x="10875" y="5656"/>
                  <a:pt x="10875" y="5687"/>
                </a:cubicBezTo>
                <a:cubicBezTo>
                  <a:pt x="10875" y="5687"/>
                  <a:pt x="10843" y="5687"/>
                  <a:pt x="10843" y="5719"/>
                </a:cubicBezTo>
                <a:cubicBezTo>
                  <a:pt x="10843" y="5719"/>
                  <a:pt x="10875" y="5719"/>
                  <a:pt x="10875" y="5719"/>
                </a:cubicBezTo>
                <a:close/>
                <a:moveTo>
                  <a:pt x="13781" y="4656"/>
                </a:moveTo>
                <a:cubicBezTo>
                  <a:pt x="13781" y="4656"/>
                  <a:pt x="13812" y="4656"/>
                  <a:pt x="13812" y="4656"/>
                </a:cubicBezTo>
                <a:cubicBezTo>
                  <a:pt x="13843" y="4656"/>
                  <a:pt x="13812" y="4656"/>
                  <a:pt x="13812" y="4625"/>
                </a:cubicBezTo>
                <a:cubicBezTo>
                  <a:pt x="13812" y="4625"/>
                  <a:pt x="13812" y="4594"/>
                  <a:pt x="13812" y="4594"/>
                </a:cubicBezTo>
                <a:cubicBezTo>
                  <a:pt x="13812" y="4562"/>
                  <a:pt x="13843" y="4562"/>
                  <a:pt x="13875" y="4594"/>
                </a:cubicBezTo>
                <a:cubicBezTo>
                  <a:pt x="13875" y="4594"/>
                  <a:pt x="13875" y="4594"/>
                  <a:pt x="13875" y="4594"/>
                </a:cubicBezTo>
                <a:lnTo>
                  <a:pt x="13875" y="4594"/>
                </a:lnTo>
                <a:cubicBezTo>
                  <a:pt x="13875" y="4625"/>
                  <a:pt x="13843" y="4625"/>
                  <a:pt x="13843" y="4625"/>
                </a:cubicBezTo>
                <a:cubicBezTo>
                  <a:pt x="13843" y="4625"/>
                  <a:pt x="13812" y="4625"/>
                  <a:pt x="13812" y="4625"/>
                </a:cubicBezTo>
                <a:cubicBezTo>
                  <a:pt x="13781" y="4625"/>
                  <a:pt x="13781" y="4625"/>
                  <a:pt x="13781" y="4656"/>
                </a:cubicBezTo>
                <a:close/>
                <a:moveTo>
                  <a:pt x="10156" y="9187"/>
                </a:moveTo>
                <a:cubicBezTo>
                  <a:pt x="10156" y="9219"/>
                  <a:pt x="10156" y="9219"/>
                  <a:pt x="10187" y="9250"/>
                </a:cubicBezTo>
                <a:cubicBezTo>
                  <a:pt x="10218" y="9219"/>
                  <a:pt x="10218" y="9187"/>
                  <a:pt x="10281" y="9156"/>
                </a:cubicBezTo>
                <a:cubicBezTo>
                  <a:pt x="10250" y="9219"/>
                  <a:pt x="10218" y="9250"/>
                  <a:pt x="10187" y="9281"/>
                </a:cubicBezTo>
                <a:cubicBezTo>
                  <a:pt x="10187" y="9312"/>
                  <a:pt x="10187" y="9344"/>
                  <a:pt x="10156" y="9344"/>
                </a:cubicBezTo>
                <a:lnTo>
                  <a:pt x="10156" y="9344"/>
                </a:lnTo>
                <a:cubicBezTo>
                  <a:pt x="10156" y="9344"/>
                  <a:pt x="10156" y="9312"/>
                  <a:pt x="10156" y="9312"/>
                </a:cubicBezTo>
                <a:cubicBezTo>
                  <a:pt x="10125" y="9281"/>
                  <a:pt x="10156" y="9281"/>
                  <a:pt x="10187" y="9281"/>
                </a:cubicBezTo>
                <a:cubicBezTo>
                  <a:pt x="10187" y="9281"/>
                  <a:pt x="10187" y="9281"/>
                  <a:pt x="10187" y="9281"/>
                </a:cubicBezTo>
                <a:cubicBezTo>
                  <a:pt x="10187" y="9281"/>
                  <a:pt x="10187" y="9281"/>
                  <a:pt x="10187" y="9281"/>
                </a:cubicBezTo>
                <a:cubicBezTo>
                  <a:pt x="10187" y="9281"/>
                  <a:pt x="10187" y="9250"/>
                  <a:pt x="10187" y="9250"/>
                </a:cubicBezTo>
                <a:cubicBezTo>
                  <a:pt x="10187" y="9219"/>
                  <a:pt x="10187" y="9187"/>
                  <a:pt x="10156" y="9187"/>
                </a:cubicBezTo>
                <a:close/>
                <a:moveTo>
                  <a:pt x="9656" y="6906"/>
                </a:moveTo>
                <a:cubicBezTo>
                  <a:pt x="9656" y="6906"/>
                  <a:pt x="9656" y="6906"/>
                  <a:pt x="9656" y="6906"/>
                </a:cubicBezTo>
                <a:cubicBezTo>
                  <a:pt x="9625" y="6906"/>
                  <a:pt x="9625" y="6937"/>
                  <a:pt x="9625" y="6937"/>
                </a:cubicBezTo>
                <a:cubicBezTo>
                  <a:pt x="9656" y="6937"/>
                  <a:pt x="9656" y="6937"/>
                  <a:pt x="9656" y="6906"/>
                </a:cubicBezTo>
                <a:close/>
                <a:moveTo>
                  <a:pt x="9625" y="6937"/>
                </a:moveTo>
                <a:cubicBezTo>
                  <a:pt x="9593" y="6969"/>
                  <a:pt x="9562" y="6969"/>
                  <a:pt x="9562" y="7031"/>
                </a:cubicBezTo>
                <a:cubicBezTo>
                  <a:pt x="9593" y="7000"/>
                  <a:pt x="9625" y="6969"/>
                  <a:pt x="9625" y="6937"/>
                </a:cubicBezTo>
                <a:close/>
                <a:moveTo>
                  <a:pt x="10093" y="4969"/>
                </a:moveTo>
                <a:cubicBezTo>
                  <a:pt x="10093" y="4969"/>
                  <a:pt x="10062" y="4969"/>
                  <a:pt x="10062" y="5000"/>
                </a:cubicBezTo>
                <a:cubicBezTo>
                  <a:pt x="10062" y="5000"/>
                  <a:pt x="10062" y="5031"/>
                  <a:pt x="10062" y="5031"/>
                </a:cubicBezTo>
                <a:cubicBezTo>
                  <a:pt x="10093" y="5031"/>
                  <a:pt x="10093" y="5000"/>
                  <a:pt x="10125" y="4969"/>
                </a:cubicBezTo>
                <a:cubicBezTo>
                  <a:pt x="10125" y="4969"/>
                  <a:pt x="10125" y="4969"/>
                  <a:pt x="10125" y="4969"/>
                </a:cubicBezTo>
                <a:cubicBezTo>
                  <a:pt x="10125" y="4969"/>
                  <a:pt x="10156" y="4969"/>
                  <a:pt x="10156" y="4937"/>
                </a:cubicBezTo>
                <a:cubicBezTo>
                  <a:pt x="10125" y="4937"/>
                  <a:pt x="10093" y="4937"/>
                  <a:pt x="10093" y="4969"/>
                </a:cubicBezTo>
                <a:close/>
                <a:moveTo>
                  <a:pt x="10156" y="4937"/>
                </a:moveTo>
                <a:cubicBezTo>
                  <a:pt x="10218" y="4906"/>
                  <a:pt x="10218" y="4875"/>
                  <a:pt x="10250" y="4844"/>
                </a:cubicBezTo>
                <a:cubicBezTo>
                  <a:pt x="10250" y="4781"/>
                  <a:pt x="10281" y="4781"/>
                  <a:pt x="10343" y="4750"/>
                </a:cubicBezTo>
                <a:lnTo>
                  <a:pt x="10343" y="4750"/>
                </a:lnTo>
                <a:cubicBezTo>
                  <a:pt x="10281" y="4812"/>
                  <a:pt x="10281" y="4844"/>
                  <a:pt x="10250" y="4844"/>
                </a:cubicBezTo>
                <a:cubicBezTo>
                  <a:pt x="10187" y="4844"/>
                  <a:pt x="10156" y="4875"/>
                  <a:pt x="10156" y="4937"/>
                </a:cubicBezTo>
                <a:close/>
                <a:moveTo>
                  <a:pt x="12406" y="10437"/>
                </a:moveTo>
                <a:cubicBezTo>
                  <a:pt x="12437" y="10469"/>
                  <a:pt x="12468" y="10437"/>
                  <a:pt x="12500" y="10437"/>
                </a:cubicBezTo>
                <a:cubicBezTo>
                  <a:pt x="12437" y="10375"/>
                  <a:pt x="12437" y="10406"/>
                  <a:pt x="12406" y="10437"/>
                </a:cubicBezTo>
                <a:close/>
                <a:moveTo>
                  <a:pt x="9593" y="11250"/>
                </a:moveTo>
                <a:cubicBezTo>
                  <a:pt x="9562" y="11281"/>
                  <a:pt x="9562" y="11312"/>
                  <a:pt x="9531" y="11344"/>
                </a:cubicBezTo>
                <a:cubicBezTo>
                  <a:pt x="9593" y="11312"/>
                  <a:pt x="9593" y="11312"/>
                  <a:pt x="9593" y="11250"/>
                </a:cubicBezTo>
                <a:close/>
                <a:moveTo>
                  <a:pt x="11562" y="10312"/>
                </a:moveTo>
                <a:cubicBezTo>
                  <a:pt x="11562" y="10281"/>
                  <a:pt x="11593" y="10281"/>
                  <a:pt x="11593" y="10250"/>
                </a:cubicBezTo>
                <a:cubicBezTo>
                  <a:pt x="11562" y="10219"/>
                  <a:pt x="11562" y="10250"/>
                  <a:pt x="11531" y="10250"/>
                </a:cubicBezTo>
                <a:cubicBezTo>
                  <a:pt x="11531" y="10219"/>
                  <a:pt x="11500" y="10219"/>
                  <a:pt x="11468" y="10219"/>
                </a:cubicBezTo>
                <a:lnTo>
                  <a:pt x="11468" y="10219"/>
                </a:lnTo>
                <a:cubicBezTo>
                  <a:pt x="11500" y="10250"/>
                  <a:pt x="11531" y="10250"/>
                  <a:pt x="11531" y="10250"/>
                </a:cubicBezTo>
                <a:cubicBezTo>
                  <a:pt x="11531" y="10281"/>
                  <a:pt x="11531" y="10281"/>
                  <a:pt x="11562" y="10312"/>
                </a:cubicBezTo>
                <a:close/>
                <a:moveTo>
                  <a:pt x="9531" y="4000"/>
                </a:moveTo>
                <a:cubicBezTo>
                  <a:pt x="9500" y="4000"/>
                  <a:pt x="9468" y="4031"/>
                  <a:pt x="9468" y="4031"/>
                </a:cubicBezTo>
                <a:cubicBezTo>
                  <a:pt x="9437" y="4062"/>
                  <a:pt x="9437" y="4062"/>
                  <a:pt x="9437" y="4062"/>
                </a:cubicBezTo>
                <a:cubicBezTo>
                  <a:pt x="9468" y="4094"/>
                  <a:pt x="9468" y="4062"/>
                  <a:pt x="9468" y="4062"/>
                </a:cubicBezTo>
                <a:cubicBezTo>
                  <a:pt x="9500" y="4031"/>
                  <a:pt x="9531" y="4031"/>
                  <a:pt x="9531" y="4000"/>
                </a:cubicBezTo>
                <a:cubicBezTo>
                  <a:pt x="9531" y="4000"/>
                  <a:pt x="9531" y="4000"/>
                  <a:pt x="9531" y="4000"/>
                </a:cubicBezTo>
                <a:cubicBezTo>
                  <a:pt x="9562" y="4000"/>
                  <a:pt x="9593" y="4000"/>
                  <a:pt x="9593" y="3937"/>
                </a:cubicBezTo>
                <a:cubicBezTo>
                  <a:pt x="9562" y="3969"/>
                  <a:pt x="9562" y="3969"/>
                  <a:pt x="9531" y="4000"/>
                </a:cubicBezTo>
                <a:close/>
                <a:moveTo>
                  <a:pt x="14906" y="11062"/>
                </a:moveTo>
                <a:cubicBezTo>
                  <a:pt x="14906" y="11094"/>
                  <a:pt x="14906" y="11094"/>
                  <a:pt x="14937" y="11125"/>
                </a:cubicBezTo>
                <a:cubicBezTo>
                  <a:pt x="14937" y="11125"/>
                  <a:pt x="14968" y="11094"/>
                  <a:pt x="14968" y="11094"/>
                </a:cubicBezTo>
                <a:cubicBezTo>
                  <a:pt x="14968" y="11062"/>
                  <a:pt x="14937" y="11062"/>
                  <a:pt x="14906" y="11062"/>
                </a:cubicBezTo>
                <a:cubicBezTo>
                  <a:pt x="14906" y="11062"/>
                  <a:pt x="14906" y="11062"/>
                  <a:pt x="14906" y="11062"/>
                </a:cubicBezTo>
                <a:cubicBezTo>
                  <a:pt x="14906" y="11031"/>
                  <a:pt x="14906" y="11000"/>
                  <a:pt x="14875" y="11000"/>
                </a:cubicBezTo>
                <a:lnTo>
                  <a:pt x="14875" y="11000"/>
                </a:lnTo>
                <a:cubicBezTo>
                  <a:pt x="14875" y="11031"/>
                  <a:pt x="14875" y="11062"/>
                  <a:pt x="14906" y="11062"/>
                </a:cubicBezTo>
                <a:close/>
                <a:moveTo>
                  <a:pt x="10468" y="3594"/>
                </a:moveTo>
                <a:cubicBezTo>
                  <a:pt x="10468" y="3594"/>
                  <a:pt x="10468" y="3594"/>
                  <a:pt x="10468" y="3594"/>
                </a:cubicBezTo>
                <a:cubicBezTo>
                  <a:pt x="10500" y="3562"/>
                  <a:pt x="10500" y="3562"/>
                  <a:pt x="10500" y="3562"/>
                </a:cubicBezTo>
                <a:cubicBezTo>
                  <a:pt x="10500" y="3531"/>
                  <a:pt x="10500" y="3531"/>
                  <a:pt x="10500" y="3531"/>
                </a:cubicBezTo>
                <a:cubicBezTo>
                  <a:pt x="10468" y="3531"/>
                  <a:pt x="10468" y="3562"/>
                  <a:pt x="10468" y="3562"/>
                </a:cubicBezTo>
                <a:cubicBezTo>
                  <a:pt x="10437" y="3562"/>
                  <a:pt x="10406" y="3594"/>
                  <a:pt x="10406" y="3625"/>
                </a:cubicBezTo>
                <a:cubicBezTo>
                  <a:pt x="10437" y="3625"/>
                  <a:pt x="10468" y="3625"/>
                  <a:pt x="10468" y="3594"/>
                </a:cubicBezTo>
                <a:close/>
                <a:moveTo>
                  <a:pt x="10406" y="3625"/>
                </a:moveTo>
                <a:cubicBezTo>
                  <a:pt x="10375" y="3625"/>
                  <a:pt x="10375" y="3656"/>
                  <a:pt x="10343" y="3656"/>
                </a:cubicBezTo>
                <a:cubicBezTo>
                  <a:pt x="10343" y="3594"/>
                  <a:pt x="10281" y="3625"/>
                  <a:pt x="10281" y="3562"/>
                </a:cubicBezTo>
                <a:cubicBezTo>
                  <a:pt x="10250" y="3594"/>
                  <a:pt x="10156" y="3562"/>
                  <a:pt x="10187" y="3687"/>
                </a:cubicBezTo>
                <a:lnTo>
                  <a:pt x="10187" y="3687"/>
                </a:lnTo>
                <a:cubicBezTo>
                  <a:pt x="10250" y="3594"/>
                  <a:pt x="10281" y="3625"/>
                  <a:pt x="10343" y="3656"/>
                </a:cubicBezTo>
                <a:cubicBezTo>
                  <a:pt x="10343" y="3656"/>
                  <a:pt x="10312" y="3687"/>
                  <a:pt x="10343" y="3719"/>
                </a:cubicBezTo>
                <a:lnTo>
                  <a:pt x="10343" y="3719"/>
                </a:lnTo>
                <a:cubicBezTo>
                  <a:pt x="10375" y="3687"/>
                  <a:pt x="10375" y="3656"/>
                  <a:pt x="10406" y="3625"/>
                </a:cubicBezTo>
                <a:close/>
                <a:moveTo>
                  <a:pt x="14062" y="8312"/>
                </a:moveTo>
                <a:cubicBezTo>
                  <a:pt x="14062" y="8312"/>
                  <a:pt x="14062" y="8312"/>
                  <a:pt x="14062" y="8312"/>
                </a:cubicBezTo>
                <a:cubicBezTo>
                  <a:pt x="14062" y="8312"/>
                  <a:pt x="14093" y="8312"/>
                  <a:pt x="14093" y="8281"/>
                </a:cubicBezTo>
                <a:cubicBezTo>
                  <a:pt x="14093" y="8281"/>
                  <a:pt x="14062" y="8281"/>
                  <a:pt x="14062" y="8281"/>
                </a:cubicBezTo>
                <a:cubicBezTo>
                  <a:pt x="14062" y="8281"/>
                  <a:pt x="14062" y="8281"/>
                  <a:pt x="14062" y="8312"/>
                </a:cubicBezTo>
                <a:close/>
                <a:moveTo>
                  <a:pt x="14187" y="10187"/>
                </a:moveTo>
                <a:cubicBezTo>
                  <a:pt x="14187" y="10187"/>
                  <a:pt x="14156" y="10187"/>
                  <a:pt x="14156" y="10187"/>
                </a:cubicBezTo>
                <a:cubicBezTo>
                  <a:pt x="14125" y="10187"/>
                  <a:pt x="14125" y="10219"/>
                  <a:pt x="14125" y="10219"/>
                </a:cubicBezTo>
                <a:cubicBezTo>
                  <a:pt x="14093" y="10219"/>
                  <a:pt x="14062" y="10219"/>
                  <a:pt x="14062" y="10281"/>
                </a:cubicBezTo>
                <a:cubicBezTo>
                  <a:pt x="14062" y="10281"/>
                  <a:pt x="14062" y="10281"/>
                  <a:pt x="14062" y="10281"/>
                </a:cubicBezTo>
                <a:cubicBezTo>
                  <a:pt x="14062" y="10281"/>
                  <a:pt x="14062" y="10281"/>
                  <a:pt x="14031" y="10281"/>
                </a:cubicBezTo>
                <a:cubicBezTo>
                  <a:pt x="14062" y="10281"/>
                  <a:pt x="14062" y="10281"/>
                  <a:pt x="14062" y="10281"/>
                </a:cubicBezTo>
                <a:cubicBezTo>
                  <a:pt x="14093" y="10281"/>
                  <a:pt x="14093" y="10281"/>
                  <a:pt x="14125" y="10281"/>
                </a:cubicBezTo>
                <a:lnTo>
                  <a:pt x="14125" y="10281"/>
                </a:lnTo>
                <a:cubicBezTo>
                  <a:pt x="14125" y="10281"/>
                  <a:pt x="14125" y="10312"/>
                  <a:pt x="14093" y="10312"/>
                </a:cubicBezTo>
                <a:cubicBezTo>
                  <a:pt x="14093" y="10312"/>
                  <a:pt x="14062" y="10344"/>
                  <a:pt x="14093" y="10344"/>
                </a:cubicBezTo>
                <a:cubicBezTo>
                  <a:pt x="14093" y="10344"/>
                  <a:pt x="14125" y="10406"/>
                  <a:pt x="14156" y="10375"/>
                </a:cubicBezTo>
                <a:cubicBezTo>
                  <a:pt x="14187" y="10344"/>
                  <a:pt x="14187" y="10344"/>
                  <a:pt x="14156" y="10312"/>
                </a:cubicBezTo>
                <a:cubicBezTo>
                  <a:pt x="14156" y="10281"/>
                  <a:pt x="14156" y="10281"/>
                  <a:pt x="14125" y="10281"/>
                </a:cubicBezTo>
                <a:cubicBezTo>
                  <a:pt x="14125" y="10250"/>
                  <a:pt x="14125" y="10250"/>
                  <a:pt x="14125" y="10219"/>
                </a:cubicBezTo>
                <a:cubicBezTo>
                  <a:pt x="14156" y="10219"/>
                  <a:pt x="14156" y="10219"/>
                  <a:pt x="14187" y="10187"/>
                </a:cubicBezTo>
                <a:close/>
                <a:moveTo>
                  <a:pt x="14031" y="10281"/>
                </a:moveTo>
                <a:cubicBezTo>
                  <a:pt x="14000" y="10281"/>
                  <a:pt x="13968" y="10312"/>
                  <a:pt x="13968" y="10344"/>
                </a:cubicBezTo>
                <a:lnTo>
                  <a:pt x="13968" y="10344"/>
                </a:lnTo>
                <a:cubicBezTo>
                  <a:pt x="13968" y="10375"/>
                  <a:pt x="14000" y="10375"/>
                  <a:pt x="14031" y="10406"/>
                </a:cubicBezTo>
                <a:cubicBezTo>
                  <a:pt x="14000" y="10344"/>
                  <a:pt x="14031" y="10312"/>
                  <a:pt x="14031" y="10281"/>
                </a:cubicBezTo>
                <a:close/>
                <a:moveTo>
                  <a:pt x="9531" y="5219"/>
                </a:moveTo>
                <a:cubicBezTo>
                  <a:pt x="9531" y="5219"/>
                  <a:pt x="9531" y="5219"/>
                  <a:pt x="9531" y="5219"/>
                </a:cubicBezTo>
                <a:cubicBezTo>
                  <a:pt x="9500" y="5219"/>
                  <a:pt x="9500" y="5250"/>
                  <a:pt x="9468" y="5250"/>
                </a:cubicBezTo>
                <a:cubicBezTo>
                  <a:pt x="9437" y="5281"/>
                  <a:pt x="9406" y="5312"/>
                  <a:pt x="9406" y="5344"/>
                </a:cubicBezTo>
                <a:cubicBezTo>
                  <a:pt x="9437" y="5312"/>
                  <a:pt x="9468" y="5312"/>
                  <a:pt x="9500" y="5281"/>
                </a:cubicBezTo>
                <a:cubicBezTo>
                  <a:pt x="9500" y="5250"/>
                  <a:pt x="9531" y="5250"/>
                  <a:pt x="9531" y="5219"/>
                </a:cubicBezTo>
                <a:cubicBezTo>
                  <a:pt x="9562" y="5187"/>
                  <a:pt x="9593" y="5187"/>
                  <a:pt x="9593" y="5125"/>
                </a:cubicBezTo>
                <a:cubicBezTo>
                  <a:pt x="9562" y="5156"/>
                  <a:pt x="9531" y="5187"/>
                  <a:pt x="9531" y="5219"/>
                </a:cubicBezTo>
                <a:close/>
                <a:moveTo>
                  <a:pt x="12062" y="10781"/>
                </a:moveTo>
                <a:cubicBezTo>
                  <a:pt x="12093" y="10781"/>
                  <a:pt x="12093" y="10781"/>
                  <a:pt x="12093" y="10750"/>
                </a:cubicBezTo>
                <a:cubicBezTo>
                  <a:pt x="12125" y="10750"/>
                  <a:pt x="12156" y="10750"/>
                  <a:pt x="12156" y="10719"/>
                </a:cubicBezTo>
                <a:lnTo>
                  <a:pt x="12156" y="10719"/>
                </a:lnTo>
                <a:cubicBezTo>
                  <a:pt x="12156" y="10687"/>
                  <a:pt x="12156" y="10687"/>
                  <a:pt x="12156" y="10687"/>
                </a:cubicBezTo>
                <a:cubicBezTo>
                  <a:pt x="12125" y="10687"/>
                  <a:pt x="12125" y="10719"/>
                  <a:pt x="12093" y="10750"/>
                </a:cubicBezTo>
                <a:cubicBezTo>
                  <a:pt x="12093" y="10750"/>
                  <a:pt x="12062" y="10750"/>
                  <a:pt x="12062" y="10781"/>
                </a:cubicBezTo>
                <a:close/>
                <a:moveTo>
                  <a:pt x="10187" y="5062"/>
                </a:moveTo>
                <a:cubicBezTo>
                  <a:pt x="10157" y="5062"/>
                  <a:pt x="10156" y="5091"/>
                  <a:pt x="10156" y="5120"/>
                </a:cubicBezTo>
                <a:lnTo>
                  <a:pt x="10156" y="5122"/>
                </a:lnTo>
                <a:lnTo>
                  <a:pt x="10156" y="5123"/>
                </a:lnTo>
                <a:lnTo>
                  <a:pt x="10156" y="5125"/>
                </a:lnTo>
                <a:cubicBezTo>
                  <a:pt x="10093" y="5125"/>
                  <a:pt x="10093" y="5156"/>
                  <a:pt x="10062" y="5187"/>
                </a:cubicBezTo>
                <a:cubicBezTo>
                  <a:pt x="10062" y="5187"/>
                  <a:pt x="10062" y="5219"/>
                  <a:pt x="10093" y="5219"/>
                </a:cubicBezTo>
                <a:lnTo>
                  <a:pt x="10093" y="5219"/>
                </a:lnTo>
                <a:cubicBezTo>
                  <a:pt x="10125" y="5187"/>
                  <a:pt x="10156" y="5156"/>
                  <a:pt x="10156" y="5125"/>
                </a:cubicBezTo>
                <a:cubicBezTo>
                  <a:pt x="10187" y="5094"/>
                  <a:pt x="10187" y="5094"/>
                  <a:pt x="10187" y="5062"/>
                </a:cubicBezTo>
                <a:cubicBezTo>
                  <a:pt x="10187" y="5062"/>
                  <a:pt x="10187" y="5062"/>
                  <a:pt x="10187" y="5062"/>
                </a:cubicBezTo>
                <a:cubicBezTo>
                  <a:pt x="10218" y="5062"/>
                  <a:pt x="10218" y="5062"/>
                  <a:pt x="10250" y="5062"/>
                </a:cubicBezTo>
                <a:cubicBezTo>
                  <a:pt x="10218" y="5062"/>
                  <a:pt x="10250" y="5031"/>
                  <a:pt x="10218" y="5031"/>
                </a:cubicBezTo>
                <a:lnTo>
                  <a:pt x="10218" y="5031"/>
                </a:lnTo>
                <a:cubicBezTo>
                  <a:pt x="10187" y="5031"/>
                  <a:pt x="10187" y="5031"/>
                  <a:pt x="10187" y="5062"/>
                </a:cubicBezTo>
                <a:close/>
                <a:moveTo>
                  <a:pt x="10687" y="10750"/>
                </a:moveTo>
                <a:cubicBezTo>
                  <a:pt x="10656" y="10750"/>
                  <a:pt x="10656" y="10750"/>
                  <a:pt x="10656" y="10781"/>
                </a:cubicBezTo>
                <a:cubicBezTo>
                  <a:pt x="10687" y="10781"/>
                  <a:pt x="10687" y="10781"/>
                  <a:pt x="10687" y="10750"/>
                </a:cubicBezTo>
                <a:cubicBezTo>
                  <a:pt x="10687" y="10750"/>
                  <a:pt x="10687" y="10750"/>
                  <a:pt x="10687" y="10750"/>
                </a:cubicBezTo>
                <a:close/>
                <a:moveTo>
                  <a:pt x="13843" y="10125"/>
                </a:moveTo>
                <a:cubicBezTo>
                  <a:pt x="13812" y="10125"/>
                  <a:pt x="13812" y="10156"/>
                  <a:pt x="13812" y="10187"/>
                </a:cubicBezTo>
                <a:cubicBezTo>
                  <a:pt x="13843" y="10187"/>
                  <a:pt x="13843" y="10156"/>
                  <a:pt x="13843" y="10125"/>
                </a:cubicBezTo>
                <a:cubicBezTo>
                  <a:pt x="13875" y="10125"/>
                  <a:pt x="13906" y="10125"/>
                  <a:pt x="13937" y="10062"/>
                </a:cubicBezTo>
                <a:lnTo>
                  <a:pt x="13937" y="10062"/>
                </a:lnTo>
                <a:cubicBezTo>
                  <a:pt x="13875" y="10062"/>
                  <a:pt x="13875" y="10094"/>
                  <a:pt x="13843" y="10125"/>
                </a:cubicBezTo>
                <a:close/>
                <a:moveTo>
                  <a:pt x="10718" y="10719"/>
                </a:moveTo>
                <a:cubicBezTo>
                  <a:pt x="10750" y="10719"/>
                  <a:pt x="10781" y="10687"/>
                  <a:pt x="10750" y="10656"/>
                </a:cubicBezTo>
                <a:cubicBezTo>
                  <a:pt x="10750" y="10687"/>
                  <a:pt x="10687" y="10687"/>
                  <a:pt x="10718" y="10719"/>
                </a:cubicBezTo>
                <a:close/>
                <a:moveTo>
                  <a:pt x="10031" y="11031"/>
                </a:moveTo>
                <a:cubicBezTo>
                  <a:pt x="10031" y="11031"/>
                  <a:pt x="10031" y="11031"/>
                  <a:pt x="10031" y="11031"/>
                </a:cubicBezTo>
                <a:cubicBezTo>
                  <a:pt x="10000" y="11031"/>
                  <a:pt x="10000" y="11062"/>
                  <a:pt x="10000" y="11094"/>
                </a:cubicBezTo>
                <a:cubicBezTo>
                  <a:pt x="10031" y="11062"/>
                  <a:pt x="10031" y="11062"/>
                  <a:pt x="10031" y="11031"/>
                </a:cubicBezTo>
                <a:close/>
                <a:moveTo>
                  <a:pt x="10343" y="11219"/>
                </a:moveTo>
                <a:cubicBezTo>
                  <a:pt x="10343" y="11250"/>
                  <a:pt x="10312" y="11250"/>
                  <a:pt x="10312" y="11312"/>
                </a:cubicBezTo>
                <a:cubicBezTo>
                  <a:pt x="10343" y="11281"/>
                  <a:pt x="10375" y="11281"/>
                  <a:pt x="10375" y="11250"/>
                </a:cubicBezTo>
                <a:cubicBezTo>
                  <a:pt x="10375" y="11250"/>
                  <a:pt x="10343" y="11219"/>
                  <a:pt x="10343" y="11219"/>
                </a:cubicBezTo>
                <a:close/>
                <a:moveTo>
                  <a:pt x="11687" y="5156"/>
                </a:moveTo>
                <a:cubicBezTo>
                  <a:pt x="11718" y="5156"/>
                  <a:pt x="11750" y="5125"/>
                  <a:pt x="11750" y="5125"/>
                </a:cubicBezTo>
                <a:cubicBezTo>
                  <a:pt x="11750" y="5125"/>
                  <a:pt x="11781" y="5125"/>
                  <a:pt x="11781" y="5156"/>
                </a:cubicBezTo>
                <a:cubicBezTo>
                  <a:pt x="11781" y="5156"/>
                  <a:pt x="11750" y="5187"/>
                  <a:pt x="11718" y="5187"/>
                </a:cubicBezTo>
                <a:cubicBezTo>
                  <a:pt x="11687" y="5187"/>
                  <a:pt x="11687" y="5156"/>
                  <a:pt x="11687" y="5156"/>
                </a:cubicBezTo>
                <a:close/>
                <a:moveTo>
                  <a:pt x="10250" y="5594"/>
                </a:moveTo>
                <a:cubicBezTo>
                  <a:pt x="10250" y="5625"/>
                  <a:pt x="10250" y="5625"/>
                  <a:pt x="10281" y="5625"/>
                </a:cubicBezTo>
                <a:cubicBezTo>
                  <a:pt x="10281" y="5625"/>
                  <a:pt x="10281" y="5625"/>
                  <a:pt x="10281" y="5625"/>
                </a:cubicBezTo>
                <a:cubicBezTo>
                  <a:pt x="10281" y="5594"/>
                  <a:pt x="10281" y="5594"/>
                  <a:pt x="10281" y="5594"/>
                </a:cubicBezTo>
                <a:cubicBezTo>
                  <a:pt x="10281" y="5594"/>
                  <a:pt x="10250" y="5594"/>
                  <a:pt x="10250" y="5594"/>
                </a:cubicBezTo>
                <a:close/>
                <a:moveTo>
                  <a:pt x="9125" y="8531"/>
                </a:moveTo>
                <a:cubicBezTo>
                  <a:pt x="9125" y="8531"/>
                  <a:pt x="9125" y="8500"/>
                  <a:pt x="9125" y="8500"/>
                </a:cubicBezTo>
                <a:cubicBezTo>
                  <a:pt x="9187" y="8469"/>
                  <a:pt x="9187" y="8375"/>
                  <a:pt x="9250" y="8344"/>
                </a:cubicBezTo>
                <a:cubicBezTo>
                  <a:pt x="9187" y="8344"/>
                  <a:pt x="9187" y="8344"/>
                  <a:pt x="9156" y="8406"/>
                </a:cubicBezTo>
                <a:cubicBezTo>
                  <a:pt x="9125" y="8437"/>
                  <a:pt x="9125" y="8437"/>
                  <a:pt x="9093" y="8437"/>
                </a:cubicBezTo>
                <a:cubicBezTo>
                  <a:pt x="9062" y="8437"/>
                  <a:pt x="9093" y="8406"/>
                  <a:pt x="9093" y="8406"/>
                </a:cubicBezTo>
                <a:cubicBezTo>
                  <a:pt x="9156" y="8312"/>
                  <a:pt x="9218" y="8250"/>
                  <a:pt x="9312" y="8187"/>
                </a:cubicBezTo>
                <a:cubicBezTo>
                  <a:pt x="9312" y="8156"/>
                  <a:pt x="9343" y="8156"/>
                  <a:pt x="9343" y="8125"/>
                </a:cubicBezTo>
                <a:cubicBezTo>
                  <a:pt x="9312" y="8094"/>
                  <a:pt x="9312" y="8125"/>
                  <a:pt x="9281" y="8125"/>
                </a:cubicBezTo>
                <a:cubicBezTo>
                  <a:pt x="9250" y="8156"/>
                  <a:pt x="9250" y="8156"/>
                  <a:pt x="9218" y="8125"/>
                </a:cubicBezTo>
                <a:cubicBezTo>
                  <a:pt x="9187" y="8125"/>
                  <a:pt x="9218" y="8094"/>
                  <a:pt x="9250" y="8062"/>
                </a:cubicBezTo>
                <a:cubicBezTo>
                  <a:pt x="9281" y="8062"/>
                  <a:pt x="9312" y="8000"/>
                  <a:pt x="9375" y="7969"/>
                </a:cubicBezTo>
                <a:cubicBezTo>
                  <a:pt x="9406" y="7937"/>
                  <a:pt x="9437" y="7875"/>
                  <a:pt x="9500" y="7812"/>
                </a:cubicBezTo>
                <a:cubicBezTo>
                  <a:pt x="9437" y="7844"/>
                  <a:pt x="9406" y="7844"/>
                  <a:pt x="9375" y="7875"/>
                </a:cubicBezTo>
                <a:cubicBezTo>
                  <a:pt x="9343" y="7937"/>
                  <a:pt x="9281" y="7969"/>
                  <a:pt x="9250" y="8000"/>
                </a:cubicBezTo>
                <a:cubicBezTo>
                  <a:pt x="9187" y="8031"/>
                  <a:pt x="9187" y="8062"/>
                  <a:pt x="9156" y="8125"/>
                </a:cubicBezTo>
                <a:cubicBezTo>
                  <a:pt x="9125" y="8125"/>
                  <a:pt x="9125" y="8125"/>
                  <a:pt x="9093" y="8156"/>
                </a:cubicBezTo>
                <a:cubicBezTo>
                  <a:pt x="9093" y="8187"/>
                  <a:pt x="9062" y="8219"/>
                  <a:pt x="9031" y="8219"/>
                </a:cubicBezTo>
                <a:cubicBezTo>
                  <a:pt x="9031" y="8219"/>
                  <a:pt x="9000" y="8187"/>
                  <a:pt x="9000" y="8187"/>
                </a:cubicBezTo>
                <a:cubicBezTo>
                  <a:pt x="9000" y="8187"/>
                  <a:pt x="9000" y="8156"/>
                  <a:pt x="9000" y="8156"/>
                </a:cubicBezTo>
                <a:cubicBezTo>
                  <a:pt x="9062" y="8125"/>
                  <a:pt x="9062" y="8031"/>
                  <a:pt x="9125" y="8000"/>
                </a:cubicBezTo>
                <a:cubicBezTo>
                  <a:pt x="9187" y="8000"/>
                  <a:pt x="9156" y="7969"/>
                  <a:pt x="9156" y="7969"/>
                </a:cubicBezTo>
                <a:cubicBezTo>
                  <a:pt x="9187" y="7937"/>
                  <a:pt x="9250" y="7906"/>
                  <a:pt x="9250" y="7875"/>
                </a:cubicBezTo>
                <a:lnTo>
                  <a:pt x="9250" y="7875"/>
                </a:lnTo>
                <a:cubicBezTo>
                  <a:pt x="9375" y="7781"/>
                  <a:pt x="9500" y="7656"/>
                  <a:pt x="9562" y="7531"/>
                </a:cubicBezTo>
                <a:cubicBezTo>
                  <a:pt x="9437" y="7594"/>
                  <a:pt x="9406" y="7719"/>
                  <a:pt x="9281" y="7812"/>
                </a:cubicBezTo>
                <a:cubicBezTo>
                  <a:pt x="9250" y="7812"/>
                  <a:pt x="9250" y="7844"/>
                  <a:pt x="9250" y="7875"/>
                </a:cubicBezTo>
                <a:cubicBezTo>
                  <a:pt x="9220" y="7875"/>
                  <a:pt x="9133" y="7875"/>
                  <a:pt x="9152" y="7956"/>
                </a:cubicBezTo>
                <a:cubicBezTo>
                  <a:pt x="9149" y="7960"/>
                  <a:pt x="9141" y="7969"/>
                  <a:pt x="9125" y="7969"/>
                </a:cubicBezTo>
                <a:cubicBezTo>
                  <a:pt x="9031" y="8031"/>
                  <a:pt x="9000" y="8125"/>
                  <a:pt x="8906" y="8219"/>
                </a:cubicBezTo>
                <a:cubicBezTo>
                  <a:pt x="8906" y="8250"/>
                  <a:pt x="8875" y="8281"/>
                  <a:pt x="8843" y="8344"/>
                </a:cubicBezTo>
                <a:cubicBezTo>
                  <a:pt x="8843" y="8344"/>
                  <a:pt x="8843" y="8375"/>
                  <a:pt x="8843" y="8375"/>
                </a:cubicBezTo>
                <a:cubicBezTo>
                  <a:pt x="8875" y="8375"/>
                  <a:pt x="8875" y="8375"/>
                  <a:pt x="8875" y="8344"/>
                </a:cubicBezTo>
                <a:cubicBezTo>
                  <a:pt x="8906" y="8312"/>
                  <a:pt x="8937" y="8250"/>
                  <a:pt x="8968" y="8219"/>
                </a:cubicBezTo>
                <a:cubicBezTo>
                  <a:pt x="8968" y="8219"/>
                  <a:pt x="8968" y="8219"/>
                  <a:pt x="8968" y="8187"/>
                </a:cubicBezTo>
                <a:cubicBezTo>
                  <a:pt x="8968" y="8219"/>
                  <a:pt x="8968" y="8219"/>
                  <a:pt x="8968" y="8219"/>
                </a:cubicBezTo>
                <a:cubicBezTo>
                  <a:pt x="8968" y="8250"/>
                  <a:pt x="9000" y="8250"/>
                  <a:pt x="9031" y="8250"/>
                </a:cubicBezTo>
                <a:cubicBezTo>
                  <a:pt x="9031" y="8250"/>
                  <a:pt x="9031" y="8250"/>
                  <a:pt x="9031" y="8250"/>
                </a:cubicBezTo>
                <a:cubicBezTo>
                  <a:pt x="9000" y="8250"/>
                  <a:pt x="8968" y="8250"/>
                  <a:pt x="8968" y="8312"/>
                </a:cubicBezTo>
                <a:cubicBezTo>
                  <a:pt x="8968" y="8312"/>
                  <a:pt x="8968" y="8344"/>
                  <a:pt x="8968" y="8344"/>
                </a:cubicBezTo>
                <a:cubicBezTo>
                  <a:pt x="8937" y="8375"/>
                  <a:pt x="8875" y="8406"/>
                  <a:pt x="8968" y="8469"/>
                </a:cubicBezTo>
                <a:cubicBezTo>
                  <a:pt x="9000" y="8469"/>
                  <a:pt x="8968" y="8500"/>
                  <a:pt x="8968" y="8500"/>
                </a:cubicBezTo>
                <a:cubicBezTo>
                  <a:pt x="9000" y="8562"/>
                  <a:pt x="9031" y="8594"/>
                  <a:pt x="9062" y="8594"/>
                </a:cubicBezTo>
                <a:cubicBezTo>
                  <a:pt x="9093" y="8625"/>
                  <a:pt x="9093" y="8562"/>
                  <a:pt x="9125" y="8531"/>
                </a:cubicBezTo>
                <a:close/>
                <a:moveTo>
                  <a:pt x="9031" y="8281"/>
                </a:moveTo>
                <a:cubicBezTo>
                  <a:pt x="9093" y="8250"/>
                  <a:pt x="9125" y="8219"/>
                  <a:pt x="9156" y="8156"/>
                </a:cubicBezTo>
                <a:cubicBezTo>
                  <a:pt x="9156" y="8156"/>
                  <a:pt x="9156" y="8156"/>
                  <a:pt x="9156" y="8156"/>
                </a:cubicBezTo>
                <a:cubicBezTo>
                  <a:pt x="9156" y="8156"/>
                  <a:pt x="9187" y="8156"/>
                  <a:pt x="9187" y="8187"/>
                </a:cubicBezTo>
                <a:cubicBezTo>
                  <a:pt x="9187" y="8187"/>
                  <a:pt x="9187" y="8219"/>
                  <a:pt x="9187" y="8219"/>
                </a:cubicBezTo>
                <a:cubicBezTo>
                  <a:pt x="9156" y="8219"/>
                  <a:pt x="9156" y="8187"/>
                  <a:pt x="9156" y="8156"/>
                </a:cubicBezTo>
                <a:cubicBezTo>
                  <a:pt x="9125" y="8219"/>
                  <a:pt x="9093" y="8250"/>
                  <a:pt x="9031" y="8281"/>
                </a:cubicBezTo>
                <a:close/>
                <a:moveTo>
                  <a:pt x="9593" y="7406"/>
                </a:moveTo>
                <a:cubicBezTo>
                  <a:pt x="9625" y="7406"/>
                  <a:pt x="9625" y="7375"/>
                  <a:pt x="9625" y="7344"/>
                </a:cubicBezTo>
                <a:cubicBezTo>
                  <a:pt x="9656" y="7344"/>
                  <a:pt x="9687" y="7344"/>
                  <a:pt x="9687" y="7312"/>
                </a:cubicBezTo>
                <a:cubicBezTo>
                  <a:pt x="9718" y="7281"/>
                  <a:pt x="9718" y="7219"/>
                  <a:pt x="9781" y="7250"/>
                </a:cubicBezTo>
                <a:cubicBezTo>
                  <a:pt x="9781" y="7250"/>
                  <a:pt x="9781" y="7219"/>
                  <a:pt x="9781" y="7219"/>
                </a:cubicBezTo>
                <a:cubicBezTo>
                  <a:pt x="9781" y="7219"/>
                  <a:pt x="9781" y="7187"/>
                  <a:pt x="9750" y="7187"/>
                </a:cubicBezTo>
                <a:cubicBezTo>
                  <a:pt x="9750" y="7187"/>
                  <a:pt x="9750" y="7187"/>
                  <a:pt x="9718" y="7187"/>
                </a:cubicBezTo>
                <a:lnTo>
                  <a:pt x="9718" y="7187"/>
                </a:lnTo>
                <a:cubicBezTo>
                  <a:pt x="9718" y="7250"/>
                  <a:pt x="9656" y="7281"/>
                  <a:pt x="9625" y="7344"/>
                </a:cubicBezTo>
                <a:cubicBezTo>
                  <a:pt x="9625" y="7375"/>
                  <a:pt x="9593" y="7375"/>
                  <a:pt x="9593" y="7406"/>
                </a:cubicBezTo>
                <a:close/>
                <a:moveTo>
                  <a:pt x="10375" y="12062"/>
                </a:moveTo>
                <a:cubicBezTo>
                  <a:pt x="10375" y="12031"/>
                  <a:pt x="10343" y="12062"/>
                  <a:pt x="10312" y="12062"/>
                </a:cubicBezTo>
                <a:cubicBezTo>
                  <a:pt x="10312" y="12094"/>
                  <a:pt x="10281" y="12094"/>
                  <a:pt x="10250" y="12094"/>
                </a:cubicBezTo>
                <a:cubicBezTo>
                  <a:pt x="10218" y="12094"/>
                  <a:pt x="10218" y="12094"/>
                  <a:pt x="10218" y="12125"/>
                </a:cubicBezTo>
                <a:cubicBezTo>
                  <a:pt x="10187" y="12125"/>
                  <a:pt x="10187" y="12156"/>
                  <a:pt x="10156" y="12156"/>
                </a:cubicBezTo>
                <a:cubicBezTo>
                  <a:pt x="10125" y="12125"/>
                  <a:pt x="10187" y="12125"/>
                  <a:pt x="10187" y="12094"/>
                </a:cubicBezTo>
                <a:cubicBezTo>
                  <a:pt x="10156" y="12062"/>
                  <a:pt x="10125" y="12062"/>
                  <a:pt x="10125" y="12062"/>
                </a:cubicBezTo>
                <a:cubicBezTo>
                  <a:pt x="10062" y="12031"/>
                  <a:pt x="10125" y="11969"/>
                  <a:pt x="10062" y="11937"/>
                </a:cubicBezTo>
                <a:cubicBezTo>
                  <a:pt x="10156" y="11937"/>
                  <a:pt x="10156" y="12000"/>
                  <a:pt x="10125" y="12062"/>
                </a:cubicBezTo>
                <a:cubicBezTo>
                  <a:pt x="10156" y="12031"/>
                  <a:pt x="10187" y="12062"/>
                  <a:pt x="10218" y="12062"/>
                </a:cubicBezTo>
                <a:cubicBezTo>
                  <a:pt x="10218" y="12062"/>
                  <a:pt x="10250" y="12031"/>
                  <a:pt x="10281" y="12031"/>
                </a:cubicBezTo>
                <a:lnTo>
                  <a:pt x="10281" y="12031"/>
                </a:lnTo>
                <a:cubicBezTo>
                  <a:pt x="10281" y="12062"/>
                  <a:pt x="10250" y="12062"/>
                  <a:pt x="10250" y="12094"/>
                </a:cubicBezTo>
                <a:cubicBezTo>
                  <a:pt x="10250" y="12125"/>
                  <a:pt x="10281" y="12125"/>
                  <a:pt x="10281" y="12156"/>
                </a:cubicBezTo>
                <a:cubicBezTo>
                  <a:pt x="10312" y="12156"/>
                  <a:pt x="10281" y="12187"/>
                  <a:pt x="10281" y="12187"/>
                </a:cubicBezTo>
                <a:cubicBezTo>
                  <a:pt x="10312" y="12187"/>
                  <a:pt x="10343" y="12187"/>
                  <a:pt x="10343" y="12156"/>
                </a:cubicBezTo>
                <a:cubicBezTo>
                  <a:pt x="10375" y="12125"/>
                  <a:pt x="10406" y="12187"/>
                  <a:pt x="10468" y="12156"/>
                </a:cubicBezTo>
                <a:cubicBezTo>
                  <a:pt x="10406" y="12125"/>
                  <a:pt x="10343" y="12125"/>
                  <a:pt x="10375" y="12062"/>
                </a:cubicBezTo>
                <a:close/>
                <a:moveTo>
                  <a:pt x="13656" y="11312"/>
                </a:moveTo>
                <a:cubicBezTo>
                  <a:pt x="13625" y="11312"/>
                  <a:pt x="13625" y="11312"/>
                  <a:pt x="13593" y="11344"/>
                </a:cubicBezTo>
                <a:cubicBezTo>
                  <a:pt x="13625" y="11344"/>
                  <a:pt x="13656" y="11344"/>
                  <a:pt x="13656" y="11312"/>
                </a:cubicBezTo>
                <a:close/>
                <a:moveTo>
                  <a:pt x="13593" y="11344"/>
                </a:moveTo>
                <a:cubicBezTo>
                  <a:pt x="13562" y="11375"/>
                  <a:pt x="13531" y="11344"/>
                  <a:pt x="13531" y="11406"/>
                </a:cubicBezTo>
                <a:cubicBezTo>
                  <a:pt x="13562" y="11406"/>
                  <a:pt x="13593" y="11375"/>
                  <a:pt x="13593" y="11344"/>
                </a:cubicBezTo>
                <a:close/>
                <a:moveTo>
                  <a:pt x="15281" y="2937"/>
                </a:moveTo>
                <a:cubicBezTo>
                  <a:pt x="15281" y="2937"/>
                  <a:pt x="15312" y="2937"/>
                  <a:pt x="15343" y="2937"/>
                </a:cubicBezTo>
                <a:cubicBezTo>
                  <a:pt x="15312" y="2906"/>
                  <a:pt x="15281" y="2906"/>
                  <a:pt x="15281" y="2937"/>
                </a:cubicBezTo>
                <a:close/>
                <a:moveTo>
                  <a:pt x="12281" y="11156"/>
                </a:moveTo>
                <a:cubicBezTo>
                  <a:pt x="12281" y="11125"/>
                  <a:pt x="12281" y="11125"/>
                  <a:pt x="12281" y="11125"/>
                </a:cubicBezTo>
                <a:cubicBezTo>
                  <a:pt x="12250" y="11125"/>
                  <a:pt x="12250" y="11125"/>
                  <a:pt x="12250" y="11156"/>
                </a:cubicBezTo>
                <a:cubicBezTo>
                  <a:pt x="12250" y="11156"/>
                  <a:pt x="12250" y="11187"/>
                  <a:pt x="12281" y="11187"/>
                </a:cubicBezTo>
                <a:cubicBezTo>
                  <a:pt x="12281" y="11187"/>
                  <a:pt x="12281" y="11156"/>
                  <a:pt x="12281" y="11156"/>
                </a:cubicBezTo>
                <a:close/>
                <a:moveTo>
                  <a:pt x="10593" y="6312"/>
                </a:moveTo>
                <a:cubicBezTo>
                  <a:pt x="10593" y="6312"/>
                  <a:pt x="10593" y="6281"/>
                  <a:pt x="10593" y="6281"/>
                </a:cubicBezTo>
                <a:cubicBezTo>
                  <a:pt x="10593" y="6281"/>
                  <a:pt x="10562" y="6281"/>
                  <a:pt x="10562" y="6312"/>
                </a:cubicBezTo>
                <a:cubicBezTo>
                  <a:pt x="10562" y="6312"/>
                  <a:pt x="10562" y="6312"/>
                  <a:pt x="10593" y="6344"/>
                </a:cubicBezTo>
                <a:cubicBezTo>
                  <a:pt x="10593" y="6344"/>
                  <a:pt x="10593" y="6312"/>
                  <a:pt x="10593" y="6312"/>
                </a:cubicBezTo>
                <a:close/>
                <a:moveTo>
                  <a:pt x="9937" y="8750"/>
                </a:moveTo>
                <a:cubicBezTo>
                  <a:pt x="9937" y="8750"/>
                  <a:pt x="9937" y="8781"/>
                  <a:pt x="9968" y="8750"/>
                </a:cubicBezTo>
                <a:cubicBezTo>
                  <a:pt x="9968" y="8750"/>
                  <a:pt x="10000" y="8750"/>
                  <a:pt x="10000" y="8750"/>
                </a:cubicBezTo>
                <a:cubicBezTo>
                  <a:pt x="10000" y="8719"/>
                  <a:pt x="10000" y="8719"/>
                  <a:pt x="9968" y="8719"/>
                </a:cubicBezTo>
                <a:cubicBezTo>
                  <a:pt x="9968" y="8719"/>
                  <a:pt x="9937" y="8719"/>
                  <a:pt x="9937" y="8750"/>
                </a:cubicBezTo>
                <a:close/>
                <a:moveTo>
                  <a:pt x="10000" y="5812"/>
                </a:moveTo>
                <a:cubicBezTo>
                  <a:pt x="10000" y="5812"/>
                  <a:pt x="10000" y="5812"/>
                  <a:pt x="9968" y="5812"/>
                </a:cubicBezTo>
                <a:cubicBezTo>
                  <a:pt x="9937" y="5812"/>
                  <a:pt x="9937" y="5844"/>
                  <a:pt x="9937" y="5875"/>
                </a:cubicBezTo>
                <a:cubicBezTo>
                  <a:pt x="9937" y="5875"/>
                  <a:pt x="9937" y="5875"/>
                  <a:pt x="9906" y="5906"/>
                </a:cubicBezTo>
                <a:cubicBezTo>
                  <a:pt x="9906" y="5906"/>
                  <a:pt x="9906" y="5937"/>
                  <a:pt x="9875" y="5937"/>
                </a:cubicBezTo>
                <a:lnTo>
                  <a:pt x="9875" y="5937"/>
                </a:lnTo>
                <a:cubicBezTo>
                  <a:pt x="9875" y="5937"/>
                  <a:pt x="9875" y="5937"/>
                  <a:pt x="9875" y="5906"/>
                </a:cubicBezTo>
                <a:cubicBezTo>
                  <a:pt x="9875" y="5906"/>
                  <a:pt x="9875" y="5875"/>
                  <a:pt x="9906" y="5875"/>
                </a:cubicBezTo>
                <a:cubicBezTo>
                  <a:pt x="9906" y="5875"/>
                  <a:pt x="9937" y="5875"/>
                  <a:pt x="9937" y="5875"/>
                </a:cubicBezTo>
                <a:cubicBezTo>
                  <a:pt x="9968" y="5875"/>
                  <a:pt x="10000" y="5844"/>
                  <a:pt x="10000" y="5812"/>
                </a:cubicBezTo>
                <a:close/>
                <a:moveTo>
                  <a:pt x="13843" y="4844"/>
                </a:moveTo>
                <a:cubicBezTo>
                  <a:pt x="13812" y="4844"/>
                  <a:pt x="13812" y="4844"/>
                  <a:pt x="13781" y="4875"/>
                </a:cubicBezTo>
                <a:cubicBezTo>
                  <a:pt x="13812" y="4875"/>
                  <a:pt x="13812" y="4875"/>
                  <a:pt x="13843" y="4844"/>
                </a:cubicBezTo>
                <a:close/>
                <a:moveTo>
                  <a:pt x="9937" y="11125"/>
                </a:moveTo>
                <a:cubicBezTo>
                  <a:pt x="9906" y="11094"/>
                  <a:pt x="9906" y="11125"/>
                  <a:pt x="9906" y="11125"/>
                </a:cubicBezTo>
                <a:cubicBezTo>
                  <a:pt x="9906" y="11156"/>
                  <a:pt x="9906" y="11156"/>
                  <a:pt x="9937" y="11156"/>
                </a:cubicBezTo>
                <a:cubicBezTo>
                  <a:pt x="9937" y="11156"/>
                  <a:pt x="9968" y="11156"/>
                  <a:pt x="9968" y="11125"/>
                </a:cubicBezTo>
                <a:cubicBezTo>
                  <a:pt x="9968" y="11125"/>
                  <a:pt x="9968" y="11125"/>
                  <a:pt x="9937" y="11125"/>
                </a:cubicBezTo>
                <a:close/>
                <a:moveTo>
                  <a:pt x="11375" y="11750"/>
                </a:moveTo>
                <a:cubicBezTo>
                  <a:pt x="11375" y="11781"/>
                  <a:pt x="11375" y="11781"/>
                  <a:pt x="11375" y="11781"/>
                </a:cubicBezTo>
                <a:cubicBezTo>
                  <a:pt x="11312" y="11812"/>
                  <a:pt x="11312" y="11812"/>
                  <a:pt x="11312" y="11875"/>
                </a:cubicBezTo>
                <a:lnTo>
                  <a:pt x="11312" y="11875"/>
                </a:lnTo>
                <a:cubicBezTo>
                  <a:pt x="11343" y="11844"/>
                  <a:pt x="11343" y="11844"/>
                  <a:pt x="11375" y="11781"/>
                </a:cubicBezTo>
                <a:cubicBezTo>
                  <a:pt x="11406" y="11750"/>
                  <a:pt x="11406" y="11750"/>
                  <a:pt x="11406" y="11719"/>
                </a:cubicBezTo>
                <a:cubicBezTo>
                  <a:pt x="11406" y="11719"/>
                  <a:pt x="11375" y="11719"/>
                  <a:pt x="11375" y="11750"/>
                </a:cubicBezTo>
                <a:close/>
                <a:moveTo>
                  <a:pt x="11375" y="10687"/>
                </a:moveTo>
                <a:cubicBezTo>
                  <a:pt x="11406" y="10687"/>
                  <a:pt x="11437" y="10656"/>
                  <a:pt x="11437" y="10625"/>
                </a:cubicBezTo>
                <a:cubicBezTo>
                  <a:pt x="11437" y="10625"/>
                  <a:pt x="11437" y="10594"/>
                  <a:pt x="11437" y="10594"/>
                </a:cubicBezTo>
                <a:cubicBezTo>
                  <a:pt x="11406" y="10594"/>
                  <a:pt x="11375" y="10656"/>
                  <a:pt x="11375" y="10687"/>
                </a:cubicBezTo>
                <a:cubicBezTo>
                  <a:pt x="11375" y="10687"/>
                  <a:pt x="11375" y="10687"/>
                  <a:pt x="11375" y="10687"/>
                </a:cubicBezTo>
                <a:cubicBezTo>
                  <a:pt x="11375" y="10687"/>
                  <a:pt x="11375" y="10687"/>
                  <a:pt x="11375" y="10687"/>
                </a:cubicBezTo>
                <a:cubicBezTo>
                  <a:pt x="11343" y="10719"/>
                  <a:pt x="11312" y="10719"/>
                  <a:pt x="11312" y="10781"/>
                </a:cubicBezTo>
                <a:cubicBezTo>
                  <a:pt x="11375" y="10750"/>
                  <a:pt x="11343" y="10719"/>
                  <a:pt x="11375" y="10687"/>
                </a:cubicBezTo>
                <a:close/>
                <a:moveTo>
                  <a:pt x="11312" y="10781"/>
                </a:moveTo>
                <a:cubicBezTo>
                  <a:pt x="11281" y="10781"/>
                  <a:pt x="11218" y="10750"/>
                  <a:pt x="11218" y="10687"/>
                </a:cubicBezTo>
                <a:cubicBezTo>
                  <a:pt x="11250" y="10656"/>
                  <a:pt x="11281" y="10625"/>
                  <a:pt x="11343" y="10656"/>
                </a:cubicBezTo>
                <a:lnTo>
                  <a:pt x="11343" y="10656"/>
                </a:lnTo>
                <a:cubicBezTo>
                  <a:pt x="11281" y="10594"/>
                  <a:pt x="11281" y="10594"/>
                  <a:pt x="11218" y="10656"/>
                </a:cubicBezTo>
                <a:cubicBezTo>
                  <a:pt x="11156" y="10719"/>
                  <a:pt x="11156" y="10750"/>
                  <a:pt x="11218" y="10781"/>
                </a:cubicBezTo>
                <a:cubicBezTo>
                  <a:pt x="11250" y="10812"/>
                  <a:pt x="11250" y="10812"/>
                  <a:pt x="11250" y="10844"/>
                </a:cubicBezTo>
                <a:cubicBezTo>
                  <a:pt x="11218" y="10844"/>
                  <a:pt x="11218" y="10875"/>
                  <a:pt x="11218" y="10875"/>
                </a:cubicBezTo>
                <a:cubicBezTo>
                  <a:pt x="11218" y="10906"/>
                  <a:pt x="11218" y="10906"/>
                  <a:pt x="11218" y="10937"/>
                </a:cubicBezTo>
                <a:cubicBezTo>
                  <a:pt x="11250" y="10937"/>
                  <a:pt x="11250" y="10906"/>
                  <a:pt x="11250" y="10906"/>
                </a:cubicBezTo>
                <a:cubicBezTo>
                  <a:pt x="11250" y="10844"/>
                  <a:pt x="11312" y="10812"/>
                  <a:pt x="11312" y="10781"/>
                </a:cubicBezTo>
                <a:close/>
                <a:moveTo>
                  <a:pt x="11312" y="11375"/>
                </a:moveTo>
                <a:cubicBezTo>
                  <a:pt x="11281" y="11406"/>
                  <a:pt x="11281" y="11406"/>
                  <a:pt x="11281" y="11437"/>
                </a:cubicBezTo>
                <a:cubicBezTo>
                  <a:pt x="11281" y="11437"/>
                  <a:pt x="11281" y="11437"/>
                  <a:pt x="11281" y="11437"/>
                </a:cubicBezTo>
                <a:cubicBezTo>
                  <a:pt x="11312" y="11437"/>
                  <a:pt x="11312" y="11437"/>
                  <a:pt x="11312" y="11375"/>
                </a:cubicBezTo>
                <a:close/>
                <a:moveTo>
                  <a:pt x="10000" y="7312"/>
                </a:moveTo>
                <a:cubicBezTo>
                  <a:pt x="10031" y="7312"/>
                  <a:pt x="10031" y="7312"/>
                  <a:pt x="10031" y="7281"/>
                </a:cubicBezTo>
                <a:cubicBezTo>
                  <a:pt x="10031" y="7281"/>
                  <a:pt x="10031" y="7281"/>
                  <a:pt x="10031" y="7281"/>
                </a:cubicBezTo>
                <a:cubicBezTo>
                  <a:pt x="10000" y="7281"/>
                  <a:pt x="10000" y="7281"/>
                  <a:pt x="10000" y="7281"/>
                </a:cubicBezTo>
                <a:cubicBezTo>
                  <a:pt x="10000" y="7312"/>
                  <a:pt x="10000" y="7312"/>
                  <a:pt x="10000" y="7312"/>
                </a:cubicBezTo>
                <a:close/>
                <a:moveTo>
                  <a:pt x="13937" y="13375"/>
                </a:moveTo>
                <a:cubicBezTo>
                  <a:pt x="13906" y="13375"/>
                  <a:pt x="13906" y="13375"/>
                  <a:pt x="13906" y="13375"/>
                </a:cubicBezTo>
                <a:cubicBezTo>
                  <a:pt x="13906" y="13406"/>
                  <a:pt x="13906" y="13406"/>
                  <a:pt x="13937" y="13406"/>
                </a:cubicBezTo>
                <a:cubicBezTo>
                  <a:pt x="13937" y="13406"/>
                  <a:pt x="13937" y="13406"/>
                  <a:pt x="13937" y="13375"/>
                </a:cubicBezTo>
                <a:cubicBezTo>
                  <a:pt x="13937" y="13375"/>
                  <a:pt x="13937" y="13375"/>
                  <a:pt x="13937" y="13375"/>
                </a:cubicBezTo>
                <a:close/>
                <a:moveTo>
                  <a:pt x="10031" y="9281"/>
                </a:moveTo>
                <a:cubicBezTo>
                  <a:pt x="10062" y="9281"/>
                  <a:pt x="10062" y="9250"/>
                  <a:pt x="10062" y="9219"/>
                </a:cubicBezTo>
                <a:cubicBezTo>
                  <a:pt x="10125" y="9219"/>
                  <a:pt x="10125" y="9187"/>
                  <a:pt x="10125" y="9156"/>
                </a:cubicBezTo>
                <a:cubicBezTo>
                  <a:pt x="10093" y="9156"/>
                  <a:pt x="10062" y="9156"/>
                  <a:pt x="10062" y="9187"/>
                </a:cubicBezTo>
                <a:cubicBezTo>
                  <a:pt x="10062" y="9187"/>
                  <a:pt x="10062" y="9219"/>
                  <a:pt x="10062" y="9219"/>
                </a:cubicBezTo>
                <a:cubicBezTo>
                  <a:pt x="10031" y="9250"/>
                  <a:pt x="10000" y="9250"/>
                  <a:pt x="10000" y="9281"/>
                </a:cubicBezTo>
                <a:cubicBezTo>
                  <a:pt x="10000" y="9281"/>
                  <a:pt x="10031" y="9281"/>
                  <a:pt x="10031" y="9281"/>
                </a:cubicBezTo>
                <a:close/>
                <a:moveTo>
                  <a:pt x="11125" y="11000"/>
                </a:moveTo>
                <a:cubicBezTo>
                  <a:pt x="11093" y="10969"/>
                  <a:pt x="11062" y="10969"/>
                  <a:pt x="11031" y="10969"/>
                </a:cubicBezTo>
                <a:cubicBezTo>
                  <a:pt x="11031" y="10937"/>
                  <a:pt x="11031" y="10937"/>
                  <a:pt x="11000" y="10937"/>
                </a:cubicBezTo>
                <a:lnTo>
                  <a:pt x="11000" y="10937"/>
                </a:lnTo>
                <a:cubicBezTo>
                  <a:pt x="10968" y="10969"/>
                  <a:pt x="10968" y="10969"/>
                  <a:pt x="10968" y="11000"/>
                </a:cubicBezTo>
                <a:cubicBezTo>
                  <a:pt x="11000" y="11000"/>
                  <a:pt x="11000" y="10937"/>
                  <a:pt x="11031" y="10969"/>
                </a:cubicBezTo>
                <a:cubicBezTo>
                  <a:pt x="11062" y="11000"/>
                  <a:pt x="11093" y="11000"/>
                  <a:pt x="11125" y="11000"/>
                </a:cubicBezTo>
                <a:close/>
                <a:moveTo>
                  <a:pt x="9437" y="11437"/>
                </a:moveTo>
                <a:cubicBezTo>
                  <a:pt x="9406" y="11437"/>
                  <a:pt x="9406" y="11469"/>
                  <a:pt x="9375" y="11469"/>
                </a:cubicBezTo>
                <a:cubicBezTo>
                  <a:pt x="9375" y="11500"/>
                  <a:pt x="9406" y="11500"/>
                  <a:pt x="9437" y="11500"/>
                </a:cubicBezTo>
                <a:cubicBezTo>
                  <a:pt x="9468" y="11500"/>
                  <a:pt x="9500" y="11500"/>
                  <a:pt x="9500" y="11500"/>
                </a:cubicBezTo>
                <a:lnTo>
                  <a:pt x="9500" y="11500"/>
                </a:lnTo>
                <a:cubicBezTo>
                  <a:pt x="9531" y="11531"/>
                  <a:pt x="9562" y="11531"/>
                  <a:pt x="9531" y="11562"/>
                </a:cubicBezTo>
                <a:cubicBezTo>
                  <a:pt x="9500" y="11594"/>
                  <a:pt x="9500" y="11656"/>
                  <a:pt x="9437" y="11687"/>
                </a:cubicBezTo>
                <a:cubicBezTo>
                  <a:pt x="9437" y="11687"/>
                  <a:pt x="9406" y="11687"/>
                  <a:pt x="9406" y="11656"/>
                </a:cubicBezTo>
                <a:cubicBezTo>
                  <a:pt x="9406" y="11656"/>
                  <a:pt x="9406" y="11625"/>
                  <a:pt x="9406" y="11625"/>
                </a:cubicBezTo>
                <a:cubicBezTo>
                  <a:pt x="9468" y="11594"/>
                  <a:pt x="9468" y="11562"/>
                  <a:pt x="9437" y="11500"/>
                </a:cubicBezTo>
                <a:cubicBezTo>
                  <a:pt x="9437" y="11469"/>
                  <a:pt x="9468" y="11469"/>
                  <a:pt x="9437" y="11437"/>
                </a:cubicBezTo>
                <a:close/>
                <a:moveTo>
                  <a:pt x="10218" y="10719"/>
                </a:moveTo>
                <a:cubicBezTo>
                  <a:pt x="10218" y="10719"/>
                  <a:pt x="10218" y="10687"/>
                  <a:pt x="10218" y="10687"/>
                </a:cubicBezTo>
                <a:cubicBezTo>
                  <a:pt x="10187" y="10687"/>
                  <a:pt x="10187" y="10719"/>
                  <a:pt x="10156" y="10750"/>
                </a:cubicBezTo>
                <a:cubicBezTo>
                  <a:pt x="10187" y="10750"/>
                  <a:pt x="10218" y="10750"/>
                  <a:pt x="10218" y="10719"/>
                </a:cubicBezTo>
                <a:close/>
                <a:moveTo>
                  <a:pt x="9875" y="11375"/>
                </a:moveTo>
                <a:cubicBezTo>
                  <a:pt x="9875" y="11375"/>
                  <a:pt x="9843" y="11344"/>
                  <a:pt x="9843" y="11344"/>
                </a:cubicBezTo>
                <a:cubicBezTo>
                  <a:pt x="9812" y="11375"/>
                  <a:pt x="9812" y="11375"/>
                  <a:pt x="9812" y="11437"/>
                </a:cubicBezTo>
                <a:cubicBezTo>
                  <a:pt x="9843" y="11406"/>
                  <a:pt x="9875" y="11406"/>
                  <a:pt x="9875" y="11375"/>
                </a:cubicBezTo>
                <a:close/>
                <a:moveTo>
                  <a:pt x="10156" y="6031"/>
                </a:moveTo>
                <a:cubicBezTo>
                  <a:pt x="10187" y="6031"/>
                  <a:pt x="10187" y="6031"/>
                  <a:pt x="10187" y="6000"/>
                </a:cubicBezTo>
                <a:cubicBezTo>
                  <a:pt x="10156" y="6000"/>
                  <a:pt x="10125" y="6000"/>
                  <a:pt x="10156" y="6031"/>
                </a:cubicBezTo>
                <a:close/>
                <a:moveTo>
                  <a:pt x="11750" y="9062"/>
                </a:moveTo>
                <a:cubicBezTo>
                  <a:pt x="11781" y="9062"/>
                  <a:pt x="11781" y="9031"/>
                  <a:pt x="11781" y="9031"/>
                </a:cubicBezTo>
                <a:cubicBezTo>
                  <a:pt x="11781" y="9000"/>
                  <a:pt x="11750" y="9000"/>
                  <a:pt x="11718" y="9000"/>
                </a:cubicBezTo>
                <a:cubicBezTo>
                  <a:pt x="11718" y="9031"/>
                  <a:pt x="11718" y="9062"/>
                  <a:pt x="11750" y="9062"/>
                </a:cubicBezTo>
                <a:close/>
                <a:moveTo>
                  <a:pt x="11718" y="9000"/>
                </a:moveTo>
                <a:cubicBezTo>
                  <a:pt x="11718" y="9000"/>
                  <a:pt x="11718" y="9000"/>
                  <a:pt x="11718" y="9000"/>
                </a:cubicBezTo>
                <a:moveTo>
                  <a:pt x="10000" y="9312"/>
                </a:moveTo>
                <a:cubicBezTo>
                  <a:pt x="10000" y="9312"/>
                  <a:pt x="9968" y="9312"/>
                  <a:pt x="9968" y="9312"/>
                </a:cubicBezTo>
                <a:cubicBezTo>
                  <a:pt x="9937" y="9312"/>
                  <a:pt x="9937" y="9344"/>
                  <a:pt x="9968" y="9375"/>
                </a:cubicBezTo>
                <a:cubicBezTo>
                  <a:pt x="9968" y="9375"/>
                  <a:pt x="10000" y="9344"/>
                  <a:pt x="10000" y="9312"/>
                </a:cubicBezTo>
                <a:close/>
                <a:moveTo>
                  <a:pt x="10375" y="11625"/>
                </a:moveTo>
                <a:cubicBezTo>
                  <a:pt x="10343" y="11625"/>
                  <a:pt x="10343" y="11594"/>
                  <a:pt x="10343" y="11594"/>
                </a:cubicBezTo>
                <a:cubicBezTo>
                  <a:pt x="10312" y="11625"/>
                  <a:pt x="10281" y="11625"/>
                  <a:pt x="10312" y="11687"/>
                </a:cubicBezTo>
                <a:cubicBezTo>
                  <a:pt x="10312" y="11656"/>
                  <a:pt x="10343" y="11625"/>
                  <a:pt x="10375" y="11625"/>
                </a:cubicBezTo>
                <a:close/>
                <a:moveTo>
                  <a:pt x="10812" y="9187"/>
                </a:moveTo>
                <a:cubicBezTo>
                  <a:pt x="10812" y="9156"/>
                  <a:pt x="10781" y="9156"/>
                  <a:pt x="10781" y="9156"/>
                </a:cubicBezTo>
                <a:cubicBezTo>
                  <a:pt x="10750" y="9156"/>
                  <a:pt x="10750" y="9156"/>
                  <a:pt x="10750" y="9187"/>
                </a:cubicBezTo>
                <a:cubicBezTo>
                  <a:pt x="10750" y="9187"/>
                  <a:pt x="10750" y="9187"/>
                  <a:pt x="10781" y="9187"/>
                </a:cubicBezTo>
                <a:cubicBezTo>
                  <a:pt x="10781" y="9187"/>
                  <a:pt x="10812" y="9187"/>
                  <a:pt x="10812" y="9187"/>
                </a:cubicBezTo>
                <a:close/>
                <a:moveTo>
                  <a:pt x="13562" y="4156"/>
                </a:moveTo>
                <a:cubicBezTo>
                  <a:pt x="13562" y="4187"/>
                  <a:pt x="13593" y="4187"/>
                  <a:pt x="13625" y="4156"/>
                </a:cubicBezTo>
                <a:cubicBezTo>
                  <a:pt x="13593" y="4156"/>
                  <a:pt x="13593" y="4156"/>
                  <a:pt x="13562" y="4156"/>
                </a:cubicBezTo>
                <a:close/>
                <a:moveTo>
                  <a:pt x="11718" y="1094"/>
                </a:moveTo>
                <a:cubicBezTo>
                  <a:pt x="11718" y="1094"/>
                  <a:pt x="11718" y="1062"/>
                  <a:pt x="11750" y="1062"/>
                </a:cubicBezTo>
                <a:cubicBezTo>
                  <a:pt x="11750" y="1062"/>
                  <a:pt x="11718" y="1031"/>
                  <a:pt x="11718" y="1031"/>
                </a:cubicBezTo>
                <a:cubicBezTo>
                  <a:pt x="11687" y="1031"/>
                  <a:pt x="11687" y="1062"/>
                  <a:pt x="11687" y="1062"/>
                </a:cubicBezTo>
                <a:cubicBezTo>
                  <a:pt x="11687" y="1062"/>
                  <a:pt x="11687" y="1094"/>
                  <a:pt x="11718" y="1094"/>
                </a:cubicBezTo>
                <a:close/>
                <a:moveTo>
                  <a:pt x="15718" y="3625"/>
                </a:moveTo>
                <a:cubicBezTo>
                  <a:pt x="15718" y="3625"/>
                  <a:pt x="15718" y="3594"/>
                  <a:pt x="15718" y="3594"/>
                </a:cubicBezTo>
                <a:cubicBezTo>
                  <a:pt x="15687" y="3594"/>
                  <a:pt x="15656" y="3625"/>
                  <a:pt x="15656" y="3656"/>
                </a:cubicBezTo>
                <a:cubicBezTo>
                  <a:pt x="15625" y="3687"/>
                  <a:pt x="15562" y="3687"/>
                  <a:pt x="15593" y="3719"/>
                </a:cubicBezTo>
                <a:lnTo>
                  <a:pt x="15593" y="3719"/>
                </a:lnTo>
                <a:cubicBezTo>
                  <a:pt x="15593" y="3750"/>
                  <a:pt x="15625" y="3687"/>
                  <a:pt x="15656" y="3687"/>
                </a:cubicBezTo>
                <a:cubicBezTo>
                  <a:pt x="15687" y="3719"/>
                  <a:pt x="15718" y="3750"/>
                  <a:pt x="15750" y="3750"/>
                </a:cubicBezTo>
                <a:cubicBezTo>
                  <a:pt x="15750" y="3750"/>
                  <a:pt x="15750" y="3719"/>
                  <a:pt x="15750" y="3719"/>
                </a:cubicBezTo>
                <a:cubicBezTo>
                  <a:pt x="15718" y="3687"/>
                  <a:pt x="15687" y="3687"/>
                  <a:pt x="15656" y="3687"/>
                </a:cubicBezTo>
                <a:cubicBezTo>
                  <a:pt x="15656" y="3687"/>
                  <a:pt x="15656" y="3656"/>
                  <a:pt x="15656" y="3656"/>
                </a:cubicBezTo>
                <a:cubicBezTo>
                  <a:pt x="15687" y="3625"/>
                  <a:pt x="15718" y="3656"/>
                  <a:pt x="15718" y="3625"/>
                </a:cubicBezTo>
                <a:close/>
                <a:moveTo>
                  <a:pt x="9406" y="11094"/>
                </a:moveTo>
                <a:cubicBezTo>
                  <a:pt x="9406" y="11094"/>
                  <a:pt x="9375" y="11094"/>
                  <a:pt x="9375" y="11125"/>
                </a:cubicBezTo>
                <a:cubicBezTo>
                  <a:pt x="9375" y="11125"/>
                  <a:pt x="9406" y="11156"/>
                  <a:pt x="9406" y="11156"/>
                </a:cubicBezTo>
                <a:cubicBezTo>
                  <a:pt x="9437" y="11156"/>
                  <a:pt x="9437" y="11125"/>
                  <a:pt x="9437" y="11125"/>
                </a:cubicBezTo>
                <a:cubicBezTo>
                  <a:pt x="9437" y="11094"/>
                  <a:pt x="9437" y="11094"/>
                  <a:pt x="9406" y="11094"/>
                </a:cubicBezTo>
                <a:close/>
                <a:moveTo>
                  <a:pt x="10312" y="5625"/>
                </a:moveTo>
                <a:cubicBezTo>
                  <a:pt x="10312" y="5656"/>
                  <a:pt x="10312" y="5656"/>
                  <a:pt x="10281" y="5656"/>
                </a:cubicBezTo>
                <a:cubicBezTo>
                  <a:pt x="10281" y="5719"/>
                  <a:pt x="10218" y="5719"/>
                  <a:pt x="10218" y="5781"/>
                </a:cubicBezTo>
                <a:cubicBezTo>
                  <a:pt x="10281" y="5750"/>
                  <a:pt x="10281" y="5719"/>
                  <a:pt x="10312" y="5656"/>
                </a:cubicBezTo>
                <a:cubicBezTo>
                  <a:pt x="10312" y="5656"/>
                  <a:pt x="10312" y="5656"/>
                  <a:pt x="10312" y="5656"/>
                </a:cubicBezTo>
                <a:cubicBezTo>
                  <a:pt x="10343" y="5656"/>
                  <a:pt x="10343" y="5656"/>
                  <a:pt x="10343" y="5656"/>
                </a:cubicBezTo>
                <a:cubicBezTo>
                  <a:pt x="10375" y="5656"/>
                  <a:pt x="10375" y="5625"/>
                  <a:pt x="10375" y="5594"/>
                </a:cubicBezTo>
                <a:cubicBezTo>
                  <a:pt x="10343" y="5594"/>
                  <a:pt x="10343" y="5594"/>
                  <a:pt x="10312" y="5625"/>
                </a:cubicBezTo>
                <a:close/>
                <a:moveTo>
                  <a:pt x="10375" y="5594"/>
                </a:moveTo>
                <a:cubicBezTo>
                  <a:pt x="10437" y="5594"/>
                  <a:pt x="10468" y="5531"/>
                  <a:pt x="10500" y="5500"/>
                </a:cubicBezTo>
                <a:cubicBezTo>
                  <a:pt x="10437" y="5531"/>
                  <a:pt x="10406" y="5531"/>
                  <a:pt x="10375" y="5594"/>
                </a:cubicBezTo>
                <a:close/>
                <a:moveTo>
                  <a:pt x="10468" y="12031"/>
                </a:moveTo>
                <a:cubicBezTo>
                  <a:pt x="10500" y="12000"/>
                  <a:pt x="10531" y="11969"/>
                  <a:pt x="10562" y="11969"/>
                </a:cubicBezTo>
                <a:cubicBezTo>
                  <a:pt x="10500" y="11937"/>
                  <a:pt x="10468" y="11937"/>
                  <a:pt x="10468" y="12031"/>
                </a:cubicBezTo>
                <a:close/>
                <a:moveTo>
                  <a:pt x="10062" y="6250"/>
                </a:moveTo>
                <a:cubicBezTo>
                  <a:pt x="10062" y="6250"/>
                  <a:pt x="10093" y="6250"/>
                  <a:pt x="10093" y="6219"/>
                </a:cubicBezTo>
                <a:cubicBezTo>
                  <a:pt x="10093" y="6219"/>
                  <a:pt x="10093" y="6187"/>
                  <a:pt x="10093" y="6219"/>
                </a:cubicBezTo>
                <a:cubicBezTo>
                  <a:pt x="10062" y="6219"/>
                  <a:pt x="10062" y="6219"/>
                  <a:pt x="10062" y="6250"/>
                </a:cubicBezTo>
                <a:close/>
                <a:moveTo>
                  <a:pt x="13437" y="1687"/>
                </a:moveTo>
                <a:cubicBezTo>
                  <a:pt x="13468" y="1687"/>
                  <a:pt x="13468" y="1656"/>
                  <a:pt x="13468" y="1656"/>
                </a:cubicBezTo>
                <a:cubicBezTo>
                  <a:pt x="13468" y="1656"/>
                  <a:pt x="13468" y="1625"/>
                  <a:pt x="13437" y="1656"/>
                </a:cubicBezTo>
                <a:cubicBezTo>
                  <a:pt x="13437" y="1656"/>
                  <a:pt x="13406" y="1656"/>
                  <a:pt x="13406" y="1656"/>
                </a:cubicBezTo>
                <a:cubicBezTo>
                  <a:pt x="13437" y="1687"/>
                  <a:pt x="13437" y="1687"/>
                  <a:pt x="13437" y="1687"/>
                </a:cubicBezTo>
                <a:close/>
                <a:moveTo>
                  <a:pt x="14968" y="1344"/>
                </a:moveTo>
                <a:cubicBezTo>
                  <a:pt x="14968" y="1344"/>
                  <a:pt x="14968" y="1344"/>
                  <a:pt x="14968" y="1344"/>
                </a:cubicBezTo>
                <a:cubicBezTo>
                  <a:pt x="14968" y="1312"/>
                  <a:pt x="14937" y="1312"/>
                  <a:pt x="14906" y="1344"/>
                </a:cubicBezTo>
                <a:cubicBezTo>
                  <a:pt x="14937" y="1344"/>
                  <a:pt x="14968" y="1375"/>
                  <a:pt x="14968" y="1344"/>
                </a:cubicBezTo>
                <a:close/>
                <a:moveTo>
                  <a:pt x="13906" y="10375"/>
                </a:moveTo>
                <a:cubicBezTo>
                  <a:pt x="13875" y="10406"/>
                  <a:pt x="13875" y="10406"/>
                  <a:pt x="13906" y="10406"/>
                </a:cubicBezTo>
                <a:cubicBezTo>
                  <a:pt x="13937" y="10406"/>
                  <a:pt x="13937" y="10406"/>
                  <a:pt x="13937" y="10375"/>
                </a:cubicBezTo>
                <a:cubicBezTo>
                  <a:pt x="13937" y="10344"/>
                  <a:pt x="13937" y="10344"/>
                  <a:pt x="13906" y="10344"/>
                </a:cubicBezTo>
                <a:cubicBezTo>
                  <a:pt x="13875" y="10344"/>
                  <a:pt x="13906" y="10375"/>
                  <a:pt x="13906" y="10375"/>
                </a:cubicBezTo>
                <a:close/>
                <a:moveTo>
                  <a:pt x="11093" y="1406"/>
                </a:moveTo>
                <a:cubicBezTo>
                  <a:pt x="11062" y="1406"/>
                  <a:pt x="11031" y="1406"/>
                  <a:pt x="11031" y="1469"/>
                </a:cubicBezTo>
                <a:cubicBezTo>
                  <a:pt x="11062" y="1469"/>
                  <a:pt x="11093" y="1437"/>
                  <a:pt x="11093" y="1406"/>
                </a:cubicBezTo>
                <a:close/>
                <a:moveTo>
                  <a:pt x="10031" y="8687"/>
                </a:moveTo>
                <a:cubicBezTo>
                  <a:pt x="10031" y="8687"/>
                  <a:pt x="10031" y="8656"/>
                  <a:pt x="10062" y="8656"/>
                </a:cubicBezTo>
                <a:cubicBezTo>
                  <a:pt x="10062" y="8656"/>
                  <a:pt x="10031" y="8625"/>
                  <a:pt x="10031" y="8625"/>
                </a:cubicBezTo>
                <a:cubicBezTo>
                  <a:pt x="10000" y="8656"/>
                  <a:pt x="10000" y="8656"/>
                  <a:pt x="10000" y="8656"/>
                </a:cubicBezTo>
                <a:cubicBezTo>
                  <a:pt x="10000" y="8687"/>
                  <a:pt x="10000" y="8687"/>
                  <a:pt x="10031" y="8687"/>
                </a:cubicBezTo>
                <a:close/>
                <a:moveTo>
                  <a:pt x="9312" y="1719"/>
                </a:moveTo>
                <a:cubicBezTo>
                  <a:pt x="9468" y="1656"/>
                  <a:pt x="9593" y="1562"/>
                  <a:pt x="9750" y="1500"/>
                </a:cubicBezTo>
                <a:cubicBezTo>
                  <a:pt x="9750" y="1500"/>
                  <a:pt x="9781" y="1500"/>
                  <a:pt x="9781" y="1469"/>
                </a:cubicBezTo>
                <a:cubicBezTo>
                  <a:pt x="9750" y="1469"/>
                  <a:pt x="9750" y="1469"/>
                  <a:pt x="9718" y="1469"/>
                </a:cubicBezTo>
                <a:cubicBezTo>
                  <a:pt x="9625" y="1531"/>
                  <a:pt x="9500" y="1562"/>
                  <a:pt x="9375" y="1625"/>
                </a:cubicBezTo>
                <a:cubicBezTo>
                  <a:pt x="9343" y="1625"/>
                  <a:pt x="9312" y="1656"/>
                  <a:pt x="9312" y="1687"/>
                </a:cubicBezTo>
                <a:cubicBezTo>
                  <a:pt x="9312" y="1687"/>
                  <a:pt x="9312" y="1687"/>
                  <a:pt x="9312" y="1687"/>
                </a:cubicBezTo>
                <a:cubicBezTo>
                  <a:pt x="9281" y="1687"/>
                  <a:pt x="9250" y="1719"/>
                  <a:pt x="9218" y="1750"/>
                </a:cubicBezTo>
                <a:cubicBezTo>
                  <a:pt x="9062" y="1844"/>
                  <a:pt x="8906" y="2031"/>
                  <a:pt x="8812" y="2219"/>
                </a:cubicBezTo>
                <a:cubicBezTo>
                  <a:pt x="8781" y="2250"/>
                  <a:pt x="8750" y="2281"/>
                  <a:pt x="8750" y="2312"/>
                </a:cubicBezTo>
                <a:cubicBezTo>
                  <a:pt x="8718" y="2375"/>
                  <a:pt x="8625" y="2406"/>
                  <a:pt x="8593" y="2469"/>
                </a:cubicBezTo>
                <a:cubicBezTo>
                  <a:pt x="8687" y="2469"/>
                  <a:pt x="8750" y="2406"/>
                  <a:pt x="8781" y="2312"/>
                </a:cubicBezTo>
                <a:cubicBezTo>
                  <a:pt x="8812" y="2312"/>
                  <a:pt x="8812" y="2250"/>
                  <a:pt x="8875" y="2250"/>
                </a:cubicBezTo>
                <a:cubicBezTo>
                  <a:pt x="8906" y="2250"/>
                  <a:pt x="8937" y="2250"/>
                  <a:pt x="8906" y="2219"/>
                </a:cubicBezTo>
                <a:cubicBezTo>
                  <a:pt x="8906" y="2187"/>
                  <a:pt x="8875" y="2219"/>
                  <a:pt x="8843" y="2219"/>
                </a:cubicBezTo>
                <a:cubicBezTo>
                  <a:pt x="8968" y="2062"/>
                  <a:pt x="9093" y="1875"/>
                  <a:pt x="9250" y="1750"/>
                </a:cubicBezTo>
                <a:cubicBezTo>
                  <a:pt x="9281" y="1750"/>
                  <a:pt x="9312" y="1750"/>
                  <a:pt x="9312" y="1719"/>
                </a:cubicBezTo>
                <a:close/>
                <a:moveTo>
                  <a:pt x="10000" y="10719"/>
                </a:moveTo>
                <a:cubicBezTo>
                  <a:pt x="10031" y="10750"/>
                  <a:pt x="10062" y="10719"/>
                  <a:pt x="10093" y="10719"/>
                </a:cubicBezTo>
                <a:cubicBezTo>
                  <a:pt x="10062" y="10687"/>
                  <a:pt x="10031" y="10687"/>
                  <a:pt x="10000" y="10719"/>
                </a:cubicBezTo>
                <a:close/>
                <a:moveTo>
                  <a:pt x="15343" y="2812"/>
                </a:moveTo>
                <a:cubicBezTo>
                  <a:pt x="15375" y="2812"/>
                  <a:pt x="15375" y="2812"/>
                  <a:pt x="15375" y="2812"/>
                </a:cubicBezTo>
                <a:cubicBezTo>
                  <a:pt x="15375" y="2781"/>
                  <a:pt x="15343" y="2781"/>
                  <a:pt x="15343" y="2781"/>
                </a:cubicBezTo>
                <a:cubicBezTo>
                  <a:pt x="15343" y="2781"/>
                  <a:pt x="15312" y="2781"/>
                  <a:pt x="15343" y="2781"/>
                </a:cubicBezTo>
                <a:cubicBezTo>
                  <a:pt x="15343" y="2812"/>
                  <a:pt x="15343" y="2812"/>
                  <a:pt x="15343" y="2812"/>
                </a:cubicBezTo>
                <a:close/>
                <a:moveTo>
                  <a:pt x="9812" y="2062"/>
                </a:moveTo>
                <a:cubicBezTo>
                  <a:pt x="9750" y="2094"/>
                  <a:pt x="9656" y="2125"/>
                  <a:pt x="9625" y="2187"/>
                </a:cubicBezTo>
                <a:cubicBezTo>
                  <a:pt x="9625" y="2187"/>
                  <a:pt x="9625" y="2187"/>
                  <a:pt x="9625" y="2187"/>
                </a:cubicBezTo>
                <a:cubicBezTo>
                  <a:pt x="9625" y="2187"/>
                  <a:pt x="9625" y="2187"/>
                  <a:pt x="9625" y="2187"/>
                </a:cubicBezTo>
                <a:cubicBezTo>
                  <a:pt x="9625" y="2187"/>
                  <a:pt x="9625" y="2219"/>
                  <a:pt x="9625" y="2219"/>
                </a:cubicBezTo>
                <a:cubicBezTo>
                  <a:pt x="9593" y="2219"/>
                  <a:pt x="9593" y="2219"/>
                  <a:pt x="9593" y="2250"/>
                </a:cubicBezTo>
                <a:cubicBezTo>
                  <a:pt x="9593" y="2250"/>
                  <a:pt x="9593" y="2250"/>
                  <a:pt x="9593" y="2250"/>
                </a:cubicBezTo>
                <a:cubicBezTo>
                  <a:pt x="9625" y="2250"/>
                  <a:pt x="9625" y="2219"/>
                  <a:pt x="9625" y="2219"/>
                </a:cubicBezTo>
                <a:cubicBezTo>
                  <a:pt x="9625" y="2219"/>
                  <a:pt x="9625" y="2219"/>
                  <a:pt x="9625" y="2187"/>
                </a:cubicBezTo>
                <a:cubicBezTo>
                  <a:pt x="9687" y="2156"/>
                  <a:pt x="9781" y="2125"/>
                  <a:pt x="9812" y="2062"/>
                </a:cubicBezTo>
                <a:cubicBezTo>
                  <a:pt x="9812" y="2062"/>
                  <a:pt x="9812" y="2062"/>
                  <a:pt x="9812" y="2062"/>
                </a:cubicBezTo>
                <a:cubicBezTo>
                  <a:pt x="9843" y="2062"/>
                  <a:pt x="9875" y="2031"/>
                  <a:pt x="9875" y="2000"/>
                </a:cubicBezTo>
                <a:cubicBezTo>
                  <a:pt x="9843" y="2000"/>
                  <a:pt x="9812" y="2031"/>
                  <a:pt x="9812" y="2062"/>
                </a:cubicBezTo>
                <a:close/>
                <a:moveTo>
                  <a:pt x="9750" y="11094"/>
                </a:moveTo>
                <a:cubicBezTo>
                  <a:pt x="9718" y="11094"/>
                  <a:pt x="9718" y="11094"/>
                  <a:pt x="9718" y="11125"/>
                </a:cubicBezTo>
                <a:cubicBezTo>
                  <a:pt x="9718" y="11125"/>
                  <a:pt x="9718" y="11156"/>
                  <a:pt x="9718" y="11156"/>
                </a:cubicBezTo>
                <a:cubicBezTo>
                  <a:pt x="9750" y="11156"/>
                  <a:pt x="9750" y="11125"/>
                  <a:pt x="9781" y="11125"/>
                </a:cubicBezTo>
                <a:cubicBezTo>
                  <a:pt x="9781" y="11094"/>
                  <a:pt x="9781" y="11094"/>
                  <a:pt x="9750" y="11094"/>
                </a:cubicBezTo>
                <a:close/>
                <a:moveTo>
                  <a:pt x="9531" y="11687"/>
                </a:moveTo>
                <a:cubicBezTo>
                  <a:pt x="9500" y="11687"/>
                  <a:pt x="9500" y="11719"/>
                  <a:pt x="9500" y="11750"/>
                </a:cubicBezTo>
                <a:cubicBezTo>
                  <a:pt x="9500" y="11750"/>
                  <a:pt x="9500" y="11781"/>
                  <a:pt x="9500" y="11781"/>
                </a:cubicBezTo>
                <a:cubicBezTo>
                  <a:pt x="9531" y="11750"/>
                  <a:pt x="9562" y="11719"/>
                  <a:pt x="9562" y="11719"/>
                </a:cubicBezTo>
                <a:cubicBezTo>
                  <a:pt x="9562" y="11687"/>
                  <a:pt x="9562" y="11687"/>
                  <a:pt x="9531" y="11687"/>
                </a:cubicBezTo>
                <a:close/>
                <a:moveTo>
                  <a:pt x="10000" y="11750"/>
                </a:moveTo>
                <a:cubicBezTo>
                  <a:pt x="10000" y="11750"/>
                  <a:pt x="10000" y="11750"/>
                  <a:pt x="10000" y="11750"/>
                </a:cubicBezTo>
                <a:cubicBezTo>
                  <a:pt x="10000" y="11750"/>
                  <a:pt x="10000" y="11750"/>
                  <a:pt x="10000" y="11750"/>
                </a:cubicBezTo>
                <a:cubicBezTo>
                  <a:pt x="10000" y="11750"/>
                  <a:pt x="10000" y="11750"/>
                  <a:pt x="10000" y="11750"/>
                </a:cubicBezTo>
                <a:cubicBezTo>
                  <a:pt x="10062" y="11750"/>
                  <a:pt x="10093" y="11719"/>
                  <a:pt x="10093" y="11687"/>
                </a:cubicBezTo>
                <a:cubicBezTo>
                  <a:pt x="10125" y="11687"/>
                  <a:pt x="10125" y="11656"/>
                  <a:pt x="10156" y="11656"/>
                </a:cubicBezTo>
                <a:cubicBezTo>
                  <a:pt x="10156" y="11687"/>
                  <a:pt x="10187" y="11687"/>
                  <a:pt x="10187" y="11687"/>
                </a:cubicBezTo>
                <a:cubicBezTo>
                  <a:pt x="10218" y="11719"/>
                  <a:pt x="10187" y="11750"/>
                  <a:pt x="10218" y="11750"/>
                </a:cubicBezTo>
                <a:cubicBezTo>
                  <a:pt x="10250" y="11750"/>
                  <a:pt x="10281" y="11719"/>
                  <a:pt x="10281" y="11687"/>
                </a:cubicBezTo>
                <a:lnTo>
                  <a:pt x="10281" y="11687"/>
                </a:lnTo>
                <a:cubicBezTo>
                  <a:pt x="10281" y="11656"/>
                  <a:pt x="10250" y="11687"/>
                  <a:pt x="10218" y="11656"/>
                </a:cubicBezTo>
                <a:cubicBezTo>
                  <a:pt x="10218" y="11656"/>
                  <a:pt x="10187" y="11656"/>
                  <a:pt x="10156" y="11656"/>
                </a:cubicBezTo>
                <a:cubicBezTo>
                  <a:pt x="10156" y="11656"/>
                  <a:pt x="10156" y="11625"/>
                  <a:pt x="10156" y="11625"/>
                </a:cubicBezTo>
                <a:cubicBezTo>
                  <a:pt x="10156" y="11625"/>
                  <a:pt x="10156" y="11625"/>
                  <a:pt x="10156" y="11625"/>
                </a:cubicBezTo>
                <a:lnTo>
                  <a:pt x="10156" y="11625"/>
                </a:lnTo>
                <a:cubicBezTo>
                  <a:pt x="10187" y="11625"/>
                  <a:pt x="10218" y="11594"/>
                  <a:pt x="10250" y="11531"/>
                </a:cubicBezTo>
                <a:cubicBezTo>
                  <a:pt x="10187" y="11531"/>
                  <a:pt x="10156" y="11562"/>
                  <a:pt x="10156" y="11594"/>
                </a:cubicBezTo>
                <a:cubicBezTo>
                  <a:pt x="10125" y="11625"/>
                  <a:pt x="10093" y="11625"/>
                  <a:pt x="10062" y="11625"/>
                </a:cubicBezTo>
                <a:cubicBezTo>
                  <a:pt x="10031" y="11594"/>
                  <a:pt x="10062" y="11562"/>
                  <a:pt x="10062" y="11531"/>
                </a:cubicBezTo>
                <a:cubicBezTo>
                  <a:pt x="10062" y="11500"/>
                  <a:pt x="10093" y="11500"/>
                  <a:pt x="10093" y="11437"/>
                </a:cubicBezTo>
                <a:cubicBezTo>
                  <a:pt x="10062" y="11437"/>
                  <a:pt x="10031" y="11406"/>
                  <a:pt x="9968" y="11469"/>
                </a:cubicBezTo>
                <a:cubicBezTo>
                  <a:pt x="9937" y="11500"/>
                  <a:pt x="10031" y="11469"/>
                  <a:pt x="10000" y="11531"/>
                </a:cubicBezTo>
                <a:cubicBezTo>
                  <a:pt x="9968" y="11500"/>
                  <a:pt x="9906" y="11531"/>
                  <a:pt x="9937" y="11437"/>
                </a:cubicBezTo>
                <a:cubicBezTo>
                  <a:pt x="9968" y="11406"/>
                  <a:pt x="9906" y="11406"/>
                  <a:pt x="9906" y="11375"/>
                </a:cubicBezTo>
                <a:cubicBezTo>
                  <a:pt x="9937" y="11375"/>
                  <a:pt x="9937" y="11375"/>
                  <a:pt x="9968" y="11375"/>
                </a:cubicBezTo>
                <a:cubicBezTo>
                  <a:pt x="10000" y="11406"/>
                  <a:pt x="10000" y="11375"/>
                  <a:pt x="10031" y="11375"/>
                </a:cubicBezTo>
                <a:cubicBezTo>
                  <a:pt x="10031" y="11312"/>
                  <a:pt x="10093" y="11312"/>
                  <a:pt x="10125" y="11250"/>
                </a:cubicBezTo>
                <a:cubicBezTo>
                  <a:pt x="10125" y="11250"/>
                  <a:pt x="10156" y="11219"/>
                  <a:pt x="10187" y="11250"/>
                </a:cubicBezTo>
                <a:cubicBezTo>
                  <a:pt x="10187" y="11281"/>
                  <a:pt x="10156" y="11281"/>
                  <a:pt x="10156" y="11312"/>
                </a:cubicBezTo>
                <a:cubicBezTo>
                  <a:pt x="10187" y="11312"/>
                  <a:pt x="10218" y="11312"/>
                  <a:pt x="10250" y="11375"/>
                </a:cubicBezTo>
                <a:cubicBezTo>
                  <a:pt x="10250" y="11375"/>
                  <a:pt x="10218" y="11406"/>
                  <a:pt x="10218" y="11375"/>
                </a:cubicBezTo>
                <a:lnTo>
                  <a:pt x="10218" y="11375"/>
                </a:lnTo>
                <a:cubicBezTo>
                  <a:pt x="10187" y="11375"/>
                  <a:pt x="10156" y="11344"/>
                  <a:pt x="10156" y="11312"/>
                </a:cubicBezTo>
                <a:cubicBezTo>
                  <a:pt x="10125" y="11312"/>
                  <a:pt x="10093" y="11344"/>
                  <a:pt x="10062" y="11375"/>
                </a:cubicBezTo>
                <a:cubicBezTo>
                  <a:pt x="10093" y="11406"/>
                  <a:pt x="10156" y="11406"/>
                  <a:pt x="10156" y="11469"/>
                </a:cubicBezTo>
                <a:lnTo>
                  <a:pt x="10156" y="11469"/>
                </a:lnTo>
                <a:cubicBezTo>
                  <a:pt x="10125" y="11500"/>
                  <a:pt x="10125" y="11531"/>
                  <a:pt x="10062" y="11531"/>
                </a:cubicBezTo>
                <a:cubicBezTo>
                  <a:pt x="10000" y="11562"/>
                  <a:pt x="9937" y="11625"/>
                  <a:pt x="9875" y="11562"/>
                </a:cubicBezTo>
                <a:cubicBezTo>
                  <a:pt x="9906" y="11594"/>
                  <a:pt x="9906" y="11594"/>
                  <a:pt x="9937" y="11625"/>
                </a:cubicBezTo>
                <a:cubicBezTo>
                  <a:pt x="9906" y="11687"/>
                  <a:pt x="9875" y="11719"/>
                  <a:pt x="9968" y="11719"/>
                </a:cubicBezTo>
                <a:cubicBezTo>
                  <a:pt x="9937" y="11687"/>
                  <a:pt x="9968" y="11656"/>
                  <a:pt x="9968" y="11625"/>
                </a:cubicBezTo>
                <a:cubicBezTo>
                  <a:pt x="10000" y="11656"/>
                  <a:pt x="10031" y="11687"/>
                  <a:pt x="10062" y="11656"/>
                </a:cubicBezTo>
                <a:cubicBezTo>
                  <a:pt x="10062" y="11656"/>
                  <a:pt x="10093" y="11656"/>
                  <a:pt x="10093" y="11656"/>
                </a:cubicBezTo>
                <a:cubicBezTo>
                  <a:pt x="10031" y="11687"/>
                  <a:pt x="10031" y="11719"/>
                  <a:pt x="10000" y="11750"/>
                </a:cubicBezTo>
                <a:close/>
                <a:moveTo>
                  <a:pt x="13781" y="10469"/>
                </a:moveTo>
                <a:cubicBezTo>
                  <a:pt x="13781" y="10469"/>
                  <a:pt x="13781" y="10500"/>
                  <a:pt x="13812" y="10500"/>
                </a:cubicBezTo>
                <a:cubicBezTo>
                  <a:pt x="13812" y="10469"/>
                  <a:pt x="13843" y="10469"/>
                  <a:pt x="13843" y="10437"/>
                </a:cubicBezTo>
                <a:cubicBezTo>
                  <a:pt x="13843" y="10437"/>
                  <a:pt x="13843" y="10437"/>
                  <a:pt x="13812" y="10437"/>
                </a:cubicBezTo>
                <a:cubicBezTo>
                  <a:pt x="13812" y="10437"/>
                  <a:pt x="13781" y="10437"/>
                  <a:pt x="13781" y="10469"/>
                </a:cubicBezTo>
                <a:close/>
                <a:moveTo>
                  <a:pt x="9656" y="6500"/>
                </a:moveTo>
                <a:cubicBezTo>
                  <a:pt x="9625" y="6500"/>
                  <a:pt x="9625" y="6531"/>
                  <a:pt x="9593" y="6594"/>
                </a:cubicBezTo>
                <a:cubicBezTo>
                  <a:pt x="9656" y="6562"/>
                  <a:pt x="9656" y="6531"/>
                  <a:pt x="9656" y="6500"/>
                </a:cubicBezTo>
                <a:cubicBezTo>
                  <a:pt x="9687" y="6469"/>
                  <a:pt x="9687" y="6437"/>
                  <a:pt x="9718" y="6406"/>
                </a:cubicBezTo>
                <a:cubicBezTo>
                  <a:pt x="9750" y="6406"/>
                  <a:pt x="9750" y="6437"/>
                  <a:pt x="9750" y="6437"/>
                </a:cubicBezTo>
                <a:lnTo>
                  <a:pt x="9750" y="6437"/>
                </a:lnTo>
                <a:cubicBezTo>
                  <a:pt x="9718" y="6469"/>
                  <a:pt x="9718" y="6500"/>
                  <a:pt x="9656" y="6500"/>
                </a:cubicBezTo>
                <a:close/>
                <a:moveTo>
                  <a:pt x="10343" y="11062"/>
                </a:moveTo>
                <a:cubicBezTo>
                  <a:pt x="10375" y="11062"/>
                  <a:pt x="10375" y="11062"/>
                  <a:pt x="10375" y="11031"/>
                </a:cubicBezTo>
                <a:cubicBezTo>
                  <a:pt x="10343" y="11000"/>
                  <a:pt x="10312" y="11031"/>
                  <a:pt x="10281" y="11031"/>
                </a:cubicBezTo>
                <a:cubicBezTo>
                  <a:pt x="10312" y="11062"/>
                  <a:pt x="10312" y="11062"/>
                  <a:pt x="10343" y="11062"/>
                </a:cubicBezTo>
                <a:close/>
                <a:moveTo>
                  <a:pt x="13312" y="13187"/>
                </a:moveTo>
                <a:cubicBezTo>
                  <a:pt x="13312" y="13187"/>
                  <a:pt x="13343" y="13187"/>
                  <a:pt x="13343" y="13187"/>
                </a:cubicBezTo>
                <a:cubicBezTo>
                  <a:pt x="13375" y="13187"/>
                  <a:pt x="13375" y="13156"/>
                  <a:pt x="13375" y="13125"/>
                </a:cubicBezTo>
                <a:cubicBezTo>
                  <a:pt x="13343" y="13125"/>
                  <a:pt x="13312" y="13156"/>
                  <a:pt x="13312" y="13187"/>
                </a:cubicBezTo>
                <a:close/>
                <a:moveTo>
                  <a:pt x="10500" y="6375"/>
                </a:moveTo>
                <a:cubicBezTo>
                  <a:pt x="10500" y="6375"/>
                  <a:pt x="10531" y="6375"/>
                  <a:pt x="10531" y="6344"/>
                </a:cubicBezTo>
                <a:cubicBezTo>
                  <a:pt x="10531" y="6344"/>
                  <a:pt x="10531" y="6344"/>
                  <a:pt x="10500" y="6344"/>
                </a:cubicBezTo>
                <a:cubicBezTo>
                  <a:pt x="10500" y="6344"/>
                  <a:pt x="10468" y="6344"/>
                  <a:pt x="10468" y="6375"/>
                </a:cubicBezTo>
                <a:cubicBezTo>
                  <a:pt x="10468" y="6375"/>
                  <a:pt x="10500" y="6375"/>
                  <a:pt x="10500" y="6375"/>
                </a:cubicBezTo>
                <a:close/>
                <a:moveTo>
                  <a:pt x="12937" y="3719"/>
                </a:moveTo>
                <a:cubicBezTo>
                  <a:pt x="12937" y="3719"/>
                  <a:pt x="12937" y="3750"/>
                  <a:pt x="12968" y="3719"/>
                </a:cubicBezTo>
                <a:cubicBezTo>
                  <a:pt x="12968" y="3719"/>
                  <a:pt x="13000" y="3719"/>
                  <a:pt x="13000" y="3719"/>
                </a:cubicBezTo>
                <a:cubicBezTo>
                  <a:pt x="12968" y="3687"/>
                  <a:pt x="12968" y="3687"/>
                  <a:pt x="12968" y="3687"/>
                </a:cubicBezTo>
                <a:cubicBezTo>
                  <a:pt x="12937" y="3687"/>
                  <a:pt x="12937" y="3687"/>
                  <a:pt x="12937" y="3719"/>
                </a:cubicBezTo>
                <a:close/>
                <a:moveTo>
                  <a:pt x="14343" y="1656"/>
                </a:moveTo>
                <a:cubicBezTo>
                  <a:pt x="14343" y="1687"/>
                  <a:pt x="14343" y="1687"/>
                  <a:pt x="14375" y="1687"/>
                </a:cubicBezTo>
                <a:cubicBezTo>
                  <a:pt x="14375" y="1687"/>
                  <a:pt x="14406" y="1687"/>
                  <a:pt x="14406" y="1687"/>
                </a:cubicBezTo>
                <a:cubicBezTo>
                  <a:pt x="14406" y="1656"/>
                  <a:pt x="14406" y="1656"/>
                  <a:pt x="14375" y="1656"/>
                </a:cubicBezTo>
                <a:cubicBezTo>
                  <a:pt x="14375" y="1656"/>
                  <a:pt x="14343" y="1656"/>
                  <a:pt x="14343" y="1656"/>
                </a:cubicBezTo>
                <a:close/>
                <a:moveTo>
                  <a:pt x="9562" y="11500"/>
                </a:moveTo>
                <a:cubicBezTo>
                  <a:pt x="9593" y="11500"/>
                  <a:pt x="9593" y="11469"/>
                  <a:pt x="9625" y="11437"/>
                </a:cubicBezTo>
                <a:cubicBezTo>
                  <a:pt x="9593" y="11437"/>
                  <a:pt x="9562" y="11437"/>
                  <a:pt x="9531" y="11469"/>
                </a:cubicBezTo>
                <a:cubicBezTo>
                  <a:pt x="9531" y="11469"/>
                  <a:pt x="9531" y="11500"/>
                  <a:pt x="9562" y="11500"/>
                </a:cubicBezTo>
                <a:close/>
                <a:moveTo>
                  <a:pt x="11250" y="11469"/>
                </a:moveTo>
                <a:cubicBezTo>
                  <a:pt x="11218" y="11469"/>
                  <a:pt x="11218" y="11500"/>
                  <a:pt x="11187" y="11531"/>
                </a:cubicBezTo>
                <a:cubicBezTo>
                  <a:pt x="11250" y="11531"/>
                  <a:pt x="11250" y="11531"/>
                  <a:pt x="11281" y="11500"/>
                </a:cubicBezTo>
                <a:cubicBezTo>
                  <a:pt x="11281" y="11500"/>
                  <a:pt x="11250" y="11469"/>
                  <a:pt x="11250" y="11469"/>
                </a:cubicBezTo>
                <a:close/>
                <a:moveTo>
                  <a:pt x="10718" y="11031"/>
                </a:moveTo>
                <a:cubicBezTo>
                  <a:pt x="10718" y="11062"/>
                  <a:pt x="10718" y="11062"/>
                  <a:pt x="10718" y="11062"/>
                </a:cubicBezTo>
                <a:cubicBezTo>
                  <a:pt x="10750" y="11062"/>
                  <a:pt x="10781" y="11031"/>
                  <a:pt x="10781" y="11000"/>
                </a:cubicBezTo>
                <a:cubicBezTo>
                  <a:pt x="10750" y="11000"/>
                  <a:pt x="10718" y="11031"/>
                  <a:pt x="10718" y="11031"/>
                </a:cubicBezTo>
                <a:close/>
                <a:moveTo>
                  <a:pt x="12843" y="2375"/>
                </a:moveTo>
                <a:cubicBezTo>
                  <a:pt x="12843" y="2375"/>
                  <a:pt x="12843" y="2406"/>
                  <a:pt x="12843" y="2406"/>
                </a:cubicBezTo>
                <a:cubicBezTo>
                  <a:pt x="12875" y="2406"/>
                  <a:pt x="12875" y="2406"/>
                  <a:pt x="12906" y="2375"/>
                </a:cubicBezTo>
                <a:cubicBezTo>
                  <a:pt x="12906" y="2344"/>
                  <a:pt x="12875" y="2344"/>
                  <a:pt x="12875" y="2344"/>
                </a:cubicBezTo>
                <a:cubicBezTo>
                  <a:pt x="12843" y="2344"/>
                  <a:pt x="12843" y="2344"/>
                  <a:pt x="12843" y="2375"/>
                </a:cubicBezTo>
                <a:close/>
                <a:moveTo>
                  <a:pt x="11062" y="10062"/>
                </a:moveTo>
                <a:cubicBezTo>
                  <a:pt x="11062" y="10062"/>
                  <a:pt x="11062" y="10062"/>
                  <a:pt x="11062" y="10062"/>
                </a:cubicBezTo>
                <a:cubicBezTo>
                  <a:pt x="11031" y="10062"/>
                  <a:pt x="11031" y="10094"/>
                  <a:pt x="11000" y="10125"/>
                </a:cubicBezTo>
                <a:cubicBezTo>
                  <a:pt x="11031" y="10094"/>
                  <a:pt x="11062" y="10094"/>
                  <a:pt x="11062" y="10062"/>
                </a:cubicBezTo>
                <a:close/>
                <a:moveTo>
                  <a:pt x="13343" y="1219"/>
                </a:moveTo>
                <a:cubicBezTo>
                  <a:pt x="13312" y="1187"/>
                  <a:pt x="13281" y="1187"/>
                  <a:pt x="13250" y="1187"/>
                </a:cubicBezTo>
                <a:cubicBezTo>
                  <a:pt x="13250" y="1187"/>
                  <a:pt x="13250" y="1219"/>
                  <a:pt x="13250" y="1219"/>
                </a:cubicBezTo>
                <a:cubicBezTo>
                  <a:pt x="13281" y="1250"/>
                  <a:pt x="13281" y="1219"/>
                  <a:pt x="13343" y="1219"/>
                </a:cubicBezTo>
                <a:close/>
                <a:moveTo>
                  <a:pt x="13531" y="3875"/>
                </a:moveTo>
                <a:cubicBezTo>
                  <a:pt x="13500" y="3906"/>
                  <a:pt x="13531" y="3906"/>
                  <a:pt x="13531" y="3906"/>
                </a:cubicBezTo>
                <a:cubicBezTo>
                  <a:pt x="13562" y="3906"/>
                  <a:pt x="13562" y="3906"/>
                  <a:pt x="13562" y="3875"/>
                </a:cubicBezTo>
                <a:cubicBezTo>
                  <a:pt x="13562" y="3875"/>
                  <a:pt x="13562" y="3875"/>
                  <a:pt x="13531" y="3875"/>
                </a:cubicBezTo>
                <a:cubicBezTo>
                  <a:pt x="13531" y="3875"/>
                  <a:pt x="13531" y="3875"/>
                  <a:pt x="13531" y="3875"/>
                </a:cubicBezTo>
                <a:close/>
                <a:moveTo>
                  <a:pt x="11687" y="9969"/>
                </a:moveTo>
                <a:cubicBezTo>
                  <a:pt x="11656" y="9969"/>
                  <a:pt x="11625" y="9969"/>
                  <a:pt x="11625" y="10000"/>
                </a:cubicBezTo>
                <a:cubicBezTo>
                  <a:pt x="11625" y="10000"/>
                  <a:pt x="11656" y="10000"/>
                  <a:pt x="11656" y="10000"/>
                </a:cubicBezTo>
                <a:cubicBezTo>
                  <a:pt x="11687" y="10000"/>
                  <a:pt x="11687" y="10000"/>
                  <a:pt x="11687" y="9969"/>
                </a:cubicBezTo>
                <a:close/>
                <a:moveTo>
                  <a:pt x="9781" y="7812"/>
                </a:moveTo>
                <a:cubicBezTo>
                  <a:pt x="9812" y="7781"/>
                  <a:pt x="9812" y="7781"/>
                  <a:pt x="9812" y="7750"/>
                </a:cubicBezTo>
                <a:cubicBezTo>
                  <a:pt x="9812" y="7750"/>
                  <a:pt x="9812" y="7750"/>
                  <a:pt x="9781" y="7750"/>
                </a:cubicBezTo>
                <a:cubicBezTo>
                  <a:pt x="9781" y="7750"/>
                  <a:pt x="9750" y="7750"/>
                  <a:pt x="9750" y="7781"/>
                </a:cubicBezTo>
                <a:cubicBezTo>
                  <a:pt x="9750" y="7781"/>
                  <a:pt x="9781" y="7812"/>
                  <a:pt x="9781" y="7812"/>
                </a:cubicBezTo>
                <a:close/>
                <a:moveTo>
                  <a:pt x="13812" y="4719"/>
                </a:moveTo>
                <a:cubicBezTo>
                  <a:pt x="13812" y="4719"/>
                  <a:pt x="13812" y="4719"/>
                  <a:pt x="13812" y="4719"/>
                </a:cubicBezTo>
                <a:cubicBezTo>
                  <a:pt x="13781" y="4687"/>
                  <a:pt x="13750" y="4687"/>
                  <a:pt x="13718" y="4687"/>
                </a:cubicBezTo>
                <a:cubicBezTo>
                  <a:pt x="13750" y="4719"/>
                  <a:pt x="13781" y="4750"/>
                  <a:pt x="13812" y="4719"/>
                </a:cubicBezTo>
                <a:close/>
                <a:moveTo>
                  <a:pt x="10375" y="9469"/>
                </a:moveTo>
                <a:cubicBezTo>
                  <a:pt x="10406" y="9469"/>
                  <a:pt x="10406" y="9437"/>
                  <a:pt x="10406" y="9406"/>
                </a:cubicBezTo>
                <a:cubicBezTo>
                  <a:pt x="10437" y="9406"/>
                  <a:pt x="10406" y="9406"/>
                  <a:pt x="10406" y="9406"/>
                </a:cubicBezTo>
                <a:cubicBezTo>
                  <a:pt x="10375" y="9406"/>
                  <a:pt x="10375" y="9437"/>
                  <a:pt x="10375" y="9437"/>
                </a:cubicBezTo>
                <a:cubicBezTo>
                  <a:pt x="10375" y="9469"/>
                  <a:pt x="10375" y="9469"/>
                  <a:pt x="10375" y="9469"/>
                </a:cubicBezTo>
                <a:close/>
                <a:moveTo>
                  <a:pt x="10718" y="1750"/>
                </a:moveTo>
                <a:cubicBezTo>
                  <a:pt x="10750" y="1750"/>
                  <a:pt x="10781" y="1750"/>
                  <a:pt x="10812" y="1719"/>
                </a:cubicBezTo>
                <a:cubicBezTo>
                  <a:pt x="10750" y="1687"/>
                  <a:pt x="10750" y="1719"/>
                  <a:pt x="10718" y="1750"/>
                </a:cubicBezTo>
                <a:close/>
                <a:moveTo>
                  <a:pt x="13531" y="10469"/>
                </a:moveTo>
                <a:cubicBezTo>
                  <a:pt x="13500" y="10500"/>
                  <a:pt x="13531" y="10500"/>
                  <a:pt x="13531" y="10500"/>
                </a:cubicBezTo>
                <a:cubicBezTo>
                  <a:pt x="13562" y="10500"/>
                  <a:pt x="13562" y="10500"/>
                  <a:pt x="13562" y="10469"/>
                </a:cubicBezTo>
                <a:cubicBezTo>
                  <a:pt x="13562" y="10469"/>
                  <a:pt x="13562" y="10437"/>
                  <a:pt x="13562" y="10437"/>
                </a:cubicBezTo>
                <a:cubicBezTo>
                  <a:pt x="13531" y="10437"/>
                  <a:pt x="13531" y="10469"/>
                  <a:pt x="13531" y="10469"/>
                </a:cubicBezTo>
                <a:close/>
                <a:moveTo>
                  <a:pt x="10531" y="8281"/>
                </a:moveTo>
                <a:cubicBezTo>
                  <a:pt x="10531" y="8281"/>
                  <a:pt x="10531" y="8250"/>
                  <a:pt x="10500" y="8250"/>
                </a:cubicBezTo>
                <a:cubicBezTo>
                  <a:pt x="10468" y="8250"/>
                  <a:pt x="10468" y="8281"/>
                  <a:pt x="10468" y="8281"/>
                </a:cubicBezTo>
                <a:cubicBezTo>
                  <a:pt x="10468" y="8312"/>
                  <a:pt x="10468" y="8312"/>
                  <a:pt x="10468" y="8312"/>
                </a:cubicBezTo>
                <a:cubicBezTo>
                  <a:pt x="10500" y="8312"/>
                  <a:pt x="10500" y="8312"/>
                  <a:pt x="10531" y="8281"/>
                </a:cubicBezTo>
                <a:close/>
                <a:moveTo>
                  <a:pt x="13500" y="1375"/>
                </a:moveTo>
                <a:cubicBezTo>
                  <a:pt x="13468" y="1375"/>
                  <a:pt x="13437" y="1344"/>
                  <a:pt x="13437" y="1375"/>
                </a:cubicBezTo>
                <a:cubicBezTo>
                  <a:pt x="13406" y="1375"/>
                  <a:pt x="13406" y="1375"/>
                  <a:pt x="13437" y="1375"/>
                </a:cubicBezTo>
                <a:cubicBezTo>
                  <a:pt x="13437" y="1406"/>
                  <a:pt x="13468" y="1406"/>
                  <a:pt x="13500" y="1375"/>
                </a:cubicBezTo>
                <a:close/>
                <a:moveTo>
                  <a:pt x="13687" y="3906"/>
                </a:moveTo>
                <a:cubicBezTo>
                  <a:pt x="13656" y="3875"/>
                  <a:pt x="13656" y="3875"/>
                  <a:pt x="13625" y="3906"/>
                </a:cubicBezTo>
                <a:cubicBezTo>
                  <a:pt x="13656" y="3906"/>
                  <a:pt x="13656" y="3906"/>
                  <a:pt x="13687" y="3906"/>
                </a:cubicBezTo>
                <a:close/>
                <a:moveTo>
                  <a:pt x="10218" y="1719"/>
                </a:moveTo>
                <a:cubicBezTo>
                  <a:pt x="10187" y="1687"/>
                  <a:pt x="10187" y="1719"/>
                  <a:pt x="10187" y="1750"/>
                </a:cubicBezTo>
                <a:cubicBezTo>
                  <a:pt x="10187" y="1750"/>
                  <a:pt x="10218" y="1750"/>
                  <a:pt x="10250" y="1719"/>
                </a:cubicBezTo>
                <a:cubicBezTo>
                  <a:pt x="10250" y="1719"/>
                  <a:pt x="10218" y="1719"/>
                  <a:pt x="10218" y="1719"/>
                </a:cubicBezTo>
                <a:close/>
                <a:moveTo>
                  <a:pt x="10000" y="7531"/>
                </a:moveTo>
                <a:cubicBezTo>
                  <a:pt x="10031" y="7531"/>
                  <a:pt x="10031" y="7531"/>
                  <a:pt x="10031" y="7500"/>
                </a:cubicBezTo>
                <a:cubicBezTo>
                  <a:pt x="10031" y="7500"/>
                  <a:pt x="10031" y="7469"/>
                  <a:pt x="10031" y="7469"/>
                </a:cubicBezTo>
                <a:cubicBezTo>
                  <a:pt x="10000" y="7469"/>
                  <a:pt x="10000" y="7500"/>
                  <a:pt x="10000" y="7500"/>
                </a:cubicBezTo>
                <a:cubicBezTo>
                  <a:pt x="10000" y="7531"/>
                  <a:pt x="10000" y="7531"/>
                  <a:pt x="10000" y="7531"/>
                </a:cubicBezTo>
                <a:close/>
                <a:moveTo>
                  <a:pt x="7875" y="3031"/>
                </a:moveTo>
                <a:cubicBezTo>
                  <a:pt x="7843" y="3062"/>
                  <a:pt x="7843" y="3094"/>
                  <a:pt x="7843" y="3125"/>
                </a:cubicBezTo>
                <a:cubicBezTo>
                  <a:pt x="7875" y="3094"/>
                  <a:pt x="7906" y="3094"/>
                  <a:pt x="7906" y="3062"/>
                </a:cubicBezTo>
                <a:cubicBezTo>
                  <a:pt x="7906" y="3031"/>
                  <a:pt x="7875" y="3031"/>
                  <a:pt x="7875" y="3031"/>
                </a:cubicBezTo>
                <a:close/>
                <a:moveTo>
                  <a:pt x="13875" y="3500"/>
                </a:moveTo>
                <a:cubicBezTo>
                  <a:pt x="13843" y="3500"/>
                  <a:pt x="13843" y="3500"/>
                  <a:pt x="13843" y="3500"/>
                </a:cubicBezTo>
                <a:cubicBezTo>
                  <a:pt x="13875" y="3531"/>
                  <a:pt x="13906" y="3531"/>
                  <a:pt x="13937" y="3500"/>
                </a:cubicBezTo>
                <a:cubicBezTo>
                  <a:pt x="13906" y="3500"/>
                  <a:pt x="13906" y="3469"/>
                  <a:pt x="13875" y="3500"/>
                </a:cubicBezTo>
                <a:close/>
                <a:moveTo>
                  <a:pt x="11437" y="10812"/>
                </a:moveTo>
                <a:cubicBezTo>
                  <a:pt x="11468" y="10812"/>
                  <a:pt x="11500" y="10812"/>
                  <a:pt x="11468" y="10781"/>
                </a:cubicBezTo>
                <a:cubicBezTo>
                  <a:pt x="11468" y="10781"/>
                  <a:pt x="11468" y="10750"/>
                  <a:pt x="11468" y="10750"/>
                </a:cubicBezTo>
                <a:cubicBezTo>
                  <a:pt x="11437" y="10750"/>
                  <a:pt x="11437" y="10781"/>
                  <a:pt x="11406" y="10781"/>
                </a:cubicBezTo>
                <a:cubicBezTo>
                  <a:pt x="11406" y="10812"/>
                  <a:pt x="11406" y="10812"/>
                  <a:pt x="11406" y="10812"/>
                </a:cubicBezTo>
                <a:lnTo>
                  <a:pt x="11406" y="10814"/>
                </a:lnTo>
                <a:lnTo>
                  <a:pt x="11406" y="10815"/>
                </a:lnTo>
                <a:lnTo>
                  <a:pt x="11406" y="10817"/>
                </a:lnTo>
                <a:cubicBezTo>
                  <a:pt x="11406" y="10844"/>
                  <a:pt x="11404" y="10844"/>
                  <a:pt x="11375" y="10844"/>
                </a:cubicBezTo>
                <a:cubicBezTo>
                  <a:pt x="11375" y="10875"/>
                  <a:pt x="11343" y="10875"/>
                  <a:pt x="11375" y="10906"/>
                </a:cubicBezTo>
                <a:lnTo>
                  <a:pt x="11375" y="10906"/>
                </a:lnTo>
                <a:cubicBezTo>
                  <a:pt x="11375" y="10937"/>
                  <a:pt x="11406" y="10937"/>
                  <a:pt x="11437" y="10937"/>
                </a:cubicBezTo>
                <a:cubicBezTo>
                  <a:pt x="11468" y="10906"/>
                  <a:pt x="11406" y="10875"/>
                  <a:pt x="11406" y="10844"/>
                </a:cubicBezTo>
                <a:cubicBezTo>
                  <a:pt x="11437" y="10844"/>
                  <a:pt x="11437" y="10812"/>
                  <a:pt x="11437" y="10812"/>
                </a:cubicBezTo>
                <a:close/>
                <a:moveTo>
                  <a:pt x="9875" y="12125"/>
                </a:moveTo>
                <a:cubicBezTo>
                  <a:pt x="9875" y="12125"/>
                  <a:pt x="9875" y="12125"/>
                  <a:pt x="9875" y="12125"/>
                </a:cubicBezTo>
                <a:cubicBezTo>
                  <a:pt x="9875" y="12125"/>
                  <a:pt x="9875" y="12125"/>
                  <a:pt x="9875" y="12125"/>
                </a:cubicBezTo>
                <a:lnTo>
                  <a:pt x="9875" y="12125"/>
                </a:lnTo>
                <a:cubicBezTo>
                  <a:pt x="9875" y="12125"/>
                  <a:pt x="9875" y="12125"/>
                  <a:pt x="9875" y="12125"/>
                </a:cubicBezTo>
                <a:cubicBezTo>
                  <a:pt x="9875" y="12125"/>
                  <a:pt x="9875" y="12125"/>
                  <a:pt x="9875" y="12125"/>
                </a:cubicBezTo>
                <a:lnTo>
                  <a:pt x="9875" y="12125"/>
                </a:lnTo>
                <a:cubicBezTo>
                  <a:pt x="9875" y="12125"/>
                  <a:pt x="9875" y="12125"/>
                  <a:pt x="9875" y="12125"/>
                </a:cubicBezTo>
                <a:close/>
                <a:moveTo>
                  <a:pt x="10312" y="10687"/>
                </a:moveTo>
                <a:cubicBezTo>
                  <a:pt x="10375" y="10719"/>
                  <a:pt x="10375" y="10781"/>
                  <a:pt x="10406" y="10687"/>
                </a:cubicBezTo>
                <a:cubicBezTo>
                  <a:pt x="10375" y="10687"/>
                  <a:pt x="10343" y="10687"/>
                  <a:pt x="10312" y="10687"/>
                </a:cubicBezTo>
                <a:close/>
                <a:moveTo>
                  <a:pt x="10156" y="2219"/>
                </a:moveTo>
                <a:cubicBezTo>
                  <a:pt x="10125" y="2250"/>
                  <a:pt x="10125" y="2250"/>
                  <a:pt x="10093" y="2281"/>
                </a:cubicBezTo>
                <a:cubicBezTo>
                  <a:pt x="10156" y="2281"/>
                  <a:pt x="10156" y="2250"/>
                  <a:pt x="10156" y="2219"/>
                </a:cubicBezTo>
                <a:close/>
                <a:moveTo>
                  <a:pt x="15187" y="1969"/>
                </a:moveTo>
                <a:cubicBezTo>
                  <a:pt x="15187" y="1937"/>
                  <a:pt x="15187" y="1937"/>
                  <a:pt x="15187" y="1937"/>
                </a:cubicBezTo>
                <a:cubicBezTo>
                  <a:pt x="15156" y="1937"/>
                  <a:pt x="15125" y="1937"/>
                  <a:pt x="15125" y="1937"/>
                </a:cubicBezTo>
                <a:cubicBezTo>
                  <a:pt x="15125" y="1969"/>
                  <a:pt x="15125" y="1969"/>
                  <a:pt x="15156" y="1969"/>
                </a:cubicBezTo>
                <a:cubicBezTo>
                  <a:pt x="15156" y="1969"/>
                  <a:pt x="15187" y="2000"/>
                  <a:pt x="15187" y="1969"/>
                </a:cubicBezTo>
                <a:close/>
                <a:moveTo>
                  <a:pt x="13187" y="1969"/>
                </a:moveTo>
                <a:cubicBezTo>
                  <a:pt x="13187" y="1969"/>
                  <a:pt x="13187" y="1969"/>
                  <a:pt x="13218" y="1969"/>
                </a:cubicBezTo>
                <a:cubicBezTo>
                  <a:pt x="13218" y="1969"/>
                  <a:pt x="13218" y="1969"/>
                  <a:pt x="13218" y="1969"/>
                </a:cubicBezTo>
                <a:cubicBezTo>
                  <a:pt x="13218" y="1937"/>
                  <a:pt x="13218" y="1937"/>
                  <a:pt x="13218" y="1937"/>
                </a:cubicBezTo>
                <a:cubicBezTo>
                  <a:pt x="13187" y="1937"/>
                  <a:pt x="13187" y="1937"/>
                  <a:pt x="13187" y="1969"/>
                </a:cubicBezTo>
                <a:close/>
                <a:moveTo>
                  <a:pt x="13687" y="3812"/>
                </a:moveTo>
                <a:cubicBezTo>
                  <a:pt x="13687" y="3812"/>
                  <a:pt x="13718" y="3812"/>
                  <a:pt x="13718" y="3812"/>
                </a:cubicBezTo>
                <a:cubicBezTo>
                  <a:pt x="13718" y="3781"/>
                  <a:pt x="13687" y="3781"/>
                  <a:pt x="13687" y="3781"/>
                </a:cubicBezTo>
                <a:cubicBezTo>
                  <a:pt x="13656" y="3781"/>
                  <a:pt x="13656" y="3781"/>
                  <a:pt x="13656" y="3812"/>
                </a:cubicBezTo>
                <a:cubicBezTo>
                  <a:pt x="13656" y="3812"/>
                  <a:pt x="13656" y="3812"/>
                  <a:pt x="13687" y="3812"/>
                </a:cubicBezTo>
                <a:close/>
                <a:moveTo>
                  <a:pt x="10187" y="8844"/>
                </a:moveTo>
                <a:cubicBezTo>
                  <a:pt x="10187" y="8844"/>
                  <a:pt x="10187" y="8875"/>
                  <a:pt x="10187" y="8875"/>
                </a:cubicBezTo>
                <a:cubicBezTo>
                  <a:pt x="10218" y="8875"/>
                  <a:pt x="10218" y="8844"/>
                  <a:pt x="10250" y="8812"/>
                </a:cubicBezTo>
                <a:cubicBezTo>
                  <a:pt x="10250" y="8812"/>
                  <a:pt x="10250" y="8781"/>
                  <a:pt x="10218" y="8781"/>
                </a:cubicBezTo>
                <a:cubicBezTo>
                  <a:pt x="10187" y="8781"/>
                  <a:pt x="10187" y="8812"/>
                  <a:pt x="10187" y="8844"/>
                </a:cubicBezTo>
                <a:close/>
                <a:moveTo>
                  <a:pt x="13593" y="1406"/>
                </a:moveTo>
                <a:cubicBezTo>
                  <a:pt x="13593" y="1375"/>
                  <a:pt x="13593" y="1375"/>
                  <a:pt x="13562" y="1375"/>
                </a:cubicBezTo>
                <a:cubicBezTo>
                  <a:pt x="13562" y="1375"/>
                  <a:pt x="13531" y="1375"/>
                  <a:pt x="13531" y="1375"/>
                </a:cubicBezTo>
                <a:cubicBezTo>
                  <a:pt x="13531" y="1406"/>
                  <a:pt x="13531" y="1406"/>
                  <a:pt x="13562" y="1406"/>
                </a:cubicBezTo>
                <a:cubicBezTo>
                  <a:pt x="13562" y="1406"/>
                  <a:pt x="13593" y="1406"/>
                  <a:pt x="13593" y="1406"/>
                </a:cubicBezTo>
                <a:close/>
                <a:moveTo>
                  <a:pt x="12625" y="10406"/>
                </a:moveTo>
                <a:cubicBezTo>
                  <a:pt x="12625" y="10406"/>
                  <a:pt x="12625" y="10375"/>
                  <a:pt x="12593" y="10375"/>
                </a:cubicBezTo>
                <a:cubicBezTo>
                  <a:pt x="12562" y="10344"/>
                  <a:pt x="12562" y="10375"/>
                  <a:pt x="12531" y="10406"/>
                </a:cubicBezTo>
                <a:cubicBezTo>
                  <a:pt x="12562" y="10406"/>
                  <a:pt x="12593" y="10437"/>
                  <a:pt x="12625" y="10406"/>
                </a:cubicBezTo>
                <a:close/>
                <a:moveTo>
                  <a:pt x="10562" y="8812"/>
                </a:moveTo>
                <a:cubicBezTo>
                  <a:pt x="10562" y="8812"/>
                  <a:pt x="10562" y="8781"/>
                  <a:pt x="10562" y="8781"/>
                </a:cubicBezTo>
                <a:cubicBezTo>
                  <a:pt x="10531" y="8781"/>
                  <a:pt x="10531" y="8812"/>
                  <a:pt x="10500" y="8844"/>
                </a:cubicBezTo>
                <a:cubicBezTo>
                  <a:pt x="10500" y="8844"/>
                  <a:pt x="10531" y="8875"/>
                  <a:pt x="10531" y="8875"/>
                </a:cubicBezTo>
                <a:cubicBezTo>
                  <a:pt x="10562" y="8844"/>
                  <a:pt x="10562" y="8844"/>
                  <a:pt x="10562" y="8812"/>
                </a:cubicBezTo>
                <a:close/>
                <a:moveTo>
                  <a:pt x="10687" y="9281"/>
                </a:moveTo>
                <a:cubicBezTo>
                  <a:pt x="10687" y="9281"/>
                  <a:pt x="10687" y="9281"/>
                  <a:pt x="10687" y="9281"/>
                </a:cubicBezTo>
                <a:cubicBezTo>
                  <a:pt x="10718" y="9281"/>
                  <a:pt x="10718" y="9250"/>
                  <a:pt x="10718" y="9219"/>
                </a:cubicBezTo>
                <a:cubicBezTo>
                  <a:pt x="10687" y="9219"/>
                  <a:pt x="10687" y="9250"/>
                  <a:pt x="10687" y="9281"/>
                </a:cubicBezTo>
                <a:close/>
                <a:moveTo>
                  <a:pt x="9656" y="11250"/>
                </a:moveTo>
                <a:cubicBezTo>
                  <a:pt x="9656" y="11219"/>
                  <a:pt x="9687" y="11219"/>
                  <a:pt x="9687" y="11187"/>
                </a:cubicBezTo>
                <a:cubicBezTo>
                  <a:pt x="9687" y="11187"/>
                  <a:pt x="9687" y="11156"/>
                  <a:pt x="9687" y="11156"/>
                </a:cubicBezTo>
                <a:cubicBezTo>
                  <a:pt x="9656" y="11187"/>
                  <a:pt x="9625" y="11187"/>
                  <a:pt x="9625" y="11219"/>
                </a:cubicBezTo>
                <a:cubicBezTo>
                  <a:pt x="9625" y="11219"/>
                  <a:pt x="9625" y="11250"/>
                  <a:pt x="9656" y="11250"/>
                </a:cubicBezTo>
                <a:close/>
                <a:moveTo>
                  <a:pt x="9750" y="6219"/>
                </a:moveTo>
                <a:cubicBezTo>
                  <a:pt x="9718" y="6219"/>
                  <a:pt x="9687" y="6250"/>
                  <a:pt x="9687" y="6281"/>
                </a:cubicBezTo>
                <a:cubicBezTo>
                  <a:pt x="9718" y="6281"/>
                  <a:pt x="9750" y="6250"/>
                  <a:pt x="9750" y="6219"/>
                </a:cubicBezTo>
                <a:cubicBezTo>
                  <a:pt x="9750" y="6219"/>
                  <a:pt x="9750" y="6219"/>
                  <a:pt x="9750" y="6219"/>
                </a:cubicBezTo>
                <a:close/>
                <a:moveTo>
                  <a:pt x="15312" y="12781"/>
                </a:moveTo>
                <a:cubicBezTo>
                  <a:pt x="15312" y="12781"/>
                  <a:pt x="15312" y="12750"/>
                  <a:pt x="15312" y="12750"/>
                </a:cubicBezTo>
                <a:cubicBezTo>
                  <a:pt x="15312" y="12750"/>
                  <a:pt x="15312" y="12719"/>
                  <a:pt x="15281" y="12719"/>
                </a:cubicBezTo>
                <a:cubicBezTo>
                  <a:pt x="15281" y="12719"/>
                  <a:pt x="15250" y="12719"/>
                  <a:pt x="15250" y="12750"/>
                </a:cubicBezTo>
                <a:cubicBezTo>
                  <a:pt x="15250" y="12781"/>
                  <a:pt x="15281" y="12781"/>
                  <a:pt x="15312" y="12781"/>
                </a:cubicBezTo>
                <a:close/>
                <a:moveTo>
                  <a:pt x="12656" y="11219"/>
                </a:moveTo>
                <a:cubicBezTo>
                  <a:pt x="12625" y="11219"/>
                  <a:pt x="12625" y="11250"/>
                  <a:pt x="12593" y="11250"/>
                </a:cubicBezTo>
                <a:cubicBezTo>
                  <a:pt x="12593" y="11281"/>
                  <a:pt x="12562" y="11281"/>
                  <a:pt x="12593" y="11312"/>
                </a:cubicBezTo>
                <a:cubicBezTo>
                  <a:pt x="12625" y="11312"/>
                  <a:pt x="12625" y="11312"/>
                  <a:pt x="12625" y="11281"/>
                </a:cubicBezTo>
                <a:cubicBezTo>
                  <a:pt x="12625" y="11250"/>
                  <a:pt x="12687" y="11250"/>
                  <a:pt x="12718" y="11250"/>
                </a:cubicBezTo>
                <a:cubicBezTo>
                  <a:pt x="12687" y="11219"/>
                  <a:pt x="12687" y="11219"/>
                  <a:pt x="12656" y="11219"/>
                </a:cubicBezTo>
                <a:cubicBezTo>
                  <a:pt x="12718" y="11219"/>
                  <a:pt x="12718" y="11187"/>
                  <a:pt x="12718" y="11156"/>
                </a:cubicBezTo>
                <a:cubicBezTo>
                  <a:pt x="12687" y="11156"/>
                  <a:pt x="12687" y="11156"/>
                  <a:pt x="12625" y="11156"/>
                </a:cubicBezTo>
                <a:lnTo>
                  <a:pt x="12625" y="11156"/>
                </a:lnTo>
                <a:cubicBezTo>
                  <a:pt x="12656" y="11156"/>
                  <a:pt x="12656" y="11187"/>
                  <a:pt x="12656" y="11219"/>
                </a:cubicBezTo>
                <a:close/>
                <a:moveTo>
                  <a:pt x="10656" y="1906"/>
                </a:moveTo>
                <a:cubicBezTo>
                  <a:pt x="10656" y="1906"/>
                  <a:pt x="10656" y="1937"/>
                  <a:pt x="10656" y="1937"/>
                </a:cubicBezTo>
                <a:cubicBezTo>
                  <a:pt x="10687" y="1937"/>
                  <a:pt x="10718" y="1906"/>
                  <a:pt x="10750" y="1875"/>
                </a:cubicBezTo>
                <a:cubicBezTo>
                  <a:pt x="10718" y="1875"/>
                  <a:pt x="10687" y="1875"/>
                  <a:pt x="10656" y="1906"/>
                </a:cubicBezTo>
                <a:close/>
                <a:moveTo>
                  <a:pt x="9718" y="8062"/>
                </a:moveTo>
                <a:cubicBezTo>
                  <a:pt x="9750" y="8031"/>
                  <a:pt x="9750" y="8000"/>
                  <a:pt x="9781" y="7969"/>
                </a:cubicBezTo>
                <a:cubicBezTo>
                  <a:pt x="9718" y="7969"/>
                  <a:pt x="9718" y="8031"/>
                  <a:pt x="9718" y="8062"/>
                </a:cubicBezTo>
                <a:close/>
                <a:moveTo>
                  <a:pt x="9781" y="7969"/>
                </a:moveTo>
                <a:cubicBezTo>
                  <a:pt x="9812" y="7969"/>
                  <a:pt x="9843" y="7969"/>
                  <a:pt x="9843" y="7906"/>
                </a:cubicBezTo>
                <a:lnTo>
                  <a:pt x="9843" y="7906"/>
                </a:lnTo>
                <a:cubicBezTo>
                  <a:pt x="9843" y="7906"/>
                  <a:pt x="9843" y="7875"/>
                  <a:pt x="9812" y="7875"/>
                </a:cubicBezTo>
                <a:cubicBezTo>
                  <a:pt x="9781" y="7906"/>
                  <a:pt x="9781" y="7937"/>
                  <a:pt x="9781" y="7969"/>
                </a:cubicBezTo>
                <a:close/>
                <a:moveTo>
                  <a:pt x="13218" y="11937"/>
                </a:moveTo>
                <a:cubicBezTo>
                  <a:pt x="13187" y="11937"/>
                  <a:pt x="13156" y="11937"/>
                  <a:pt x="13156" y="11969"/>
                </a:cubicBezTo>
                <a:cubicBezTo>
                  <a:pt x="13187" y="11969"/>
                  <a:pt x="13218" y="11969"/>
                  <a:pt x="13218" y="11937"/>
                </a:cubicBezTo>
                <a:cubicBezTo>
                  <a:pt x="13218" y="11937"/>
                  <a:pt x="13218" y="11937"/>
                  <a:pt x="13218" y="11937"/>
                </a:cubicBezTo>
                <a:close/>
                <a:moveTo>
                  <a:pt x="11875" y="10156"/>
                </a:moveTo>
                <a:cubicBezTo>
                  <a:pt x="11906" y="10156"/>
                  <a:pt x="11937" y="10125"/>
                  <a:pt x="11968" y="10094"/>
                </a:cubicBezTo>
                <a:cubicBezTo>
                  <a:pt x="11937" y="10094"/>
                  <a:pt x="11875" y="10094"/>
                  <a:pt x="11875" y="10156"/>
                </a:cubicBezTo>
                <a:close/>
                <a:moveTo>
                  <a:pt x="11968" y="10094"/>
                </a:moveTo>
                <a:cubicBezTo>
                  <a:pt x="12000" y="10062"/>
                  <a:pt x="12062" y="10031"/>
                  <a:pt x="12062" y="10000"/>
                </a:cubicBezTo>
                <a:cubicBezTo>
                  <a:pt x="12031" y="10000"/>
                  <a:pt x="11968" y="10031"/>
                  <a:pt x="11968" y="10094"/>
                </a:cubicBezTo>
                <a:close/>
                <a:moveTo>
                  <a:pt x="11625" y="1094"/>
                </a:moveTo>
                <a:cubicBezTo>
                  <a:pt x="11625" y="1094"/>
                  <a:pt x="11625" y="1062"/>
                  <a:pt x="11625" y="1062"/>
                </a:cubicBezTo>
                <a:cubicBezTo>
                  <a:pt x="11593" y="1062"/>
                  <a:pt x="11593" y="1094"/>
                  <a:pt x="11562" y="1094"/>
                </a:cubicBezTo>
                <a:cubicBezTo>
                  <a:pt x="11593" y="1125"/>
                  <a:pt x="11625" y="1094"/>
                  <a:pt x="11625" y="1094"/>
                </a:cubicBezTo>
                <a:close/>
                <a:moveTo>
                  <a:pt x="11781" y="9156"/>
                </a:moveTo>
                <a:cubicBezTo>
                  <a:pt x="11781" y="9156"/>
                  <a:pt x="11750" y="9156"/>
                  <a:pt x="11750" y="9187"/>
                </a:cubicBezTo>
                <a:cubicBezTo>
                  <a:pt x="11750" y="9219"/>
                  <a:pt x="11750" y="9219"/>
                  <a:pt x="11781" y="9219"/>
                </a:cubicBezTo>
                <a:cubicBezTo>
                  <a:pt x="11781" y="9187"/>
                  <a:pt x="11812" y="9187"/>
                  <a:pt x="11812" y="9187"/>
                </a:cubicBezTo>
                <a:cubicBezTo>
                  <a:pt x="11812" y="9156"/>
                  <a:pt x="11812" y="9156"/>
                  <a:pt x="11781" y="9156"/>
                </a:cubicBezTo>
                <a:close/>
                <a:moveTo>
                  <a:pt x="11500" y="1750"/>
                </a:moveTo>
                <a:cubicBezTo>
                  <a:pt x="11437" y="1719"/>
                  <a:pt x="11437" y="1719"/>
                  <a:pt x="11406" y="1750"/>
                </a:cubicBezTo>
                <a:cubicBezTo>
                  <a:pt x="11437" y="1781"/>
                  <a:pt x="11468" y="1781"/>
                  <a:pt x="11500" y="1750"/>
                </a:cubicBezTo>
                <a:close/>
                <a:moveTo>
                  <a:pt x="10812" y="8375"/>
                </a:moveTo>
                <a:cubicBezTo>
                  <a:pt x="10812" y="8375"/>
                  <a:pt x="10781" y="8344"/>
                  <a:pt x="10781" y="8344"/>
                </a:cubicBezTo>
                <a:cubicBezTo>
                  <a:pt x="10750" y="8375"/>
                  <a:pt x="10750" y="8375"/>
                  <a:pt x="10750" y="8406"/>
                </a:cubicBezTo>
                <a:cubicBezTo>
                  <a:pt x="10750" y="8406"/>
                  <a:pt x="10750" y="8437"/>
                  <a:pt x="10781" y="8406"/>
                </a:cubicBezTo>
                <a:cubicBezTo>
                  <a:pt x="10781" y="8406"/>
                  <a:pt x="10812" y="8406"/>
                  <a:pt x="10812" y="8375"/>
                </a:cubicBezTo>
                <a:close/>
                <a:moveTo>
                  <a:pt x="13500" y="2281"/>
                </a:moveTo>
                <a:cubicBezTo>
                  <a:pt x="13500" y="2281"/>
                  <a:pt x="13500" y="2281"/>
                  <a:pt x="13531" y="2281"/>
                </a:cubicBezTo>
                <a:cubicBezTo>
                  <a:pt x="13562" y="2312"/>
                  <a:pt x="13562" y="2312"/>
                  <a:pt x="13593" y="2281"/>
                </a:cubicBezTo>
                <a:cubicBezTo>
                  <a:pt x="13562" y="2250"/>
                  <a:pt x="13531" y="2250"/>
                  <a:pt x="13500" y="2281"/>
                </a:cubicBezTo>
                <a:close/>
                <a:moveTo>
                  <a:pt x="10750" y="2937"/>
                </a:moveTo>
                <a:cubicBezTo>
                  <a:pt x="10750" y="2937"/>
                  <a:pt x="10781" y="2969"/>
                  <a:pt x="10781" y="2969"/>
                </a:cubicBezTo>
                <a:cubicBezTo>
                  <a:pt x="10812" y="2937"/>
                  <a:pt x="10843" y="2937"/>
                  <a:pt x="10843" y="2906"/>
                </a:cubicBezTo>
                <a:cubicBezTo>
                  <a:pt x="10843" y="2906"/>
                  <a:pt x="10812" y="2875"/>
                  <a:pt x="10812" y="2906"/>
                </a:cubicBezTo>
                <a:cubicBezTo>
                  <a:pt x="10781" y="2906"/>
                  <a:pt x="10781" y="2906"/>
                  <a:pt x="10750" y="2937"/>
                </a:cubicBezTo>
                <a:close/>
                <a:moveTo>
                  <a:pt x="12812" y="12562"/>
                </a:moveTo>
                <a:cubicBezTo>
                  <a:pt x="12781" y="12562"/>
                  <a:pt x="12750" y="12594"/>
                  <a:pt x="12750" y="12625"/>
                </a:cubicBezTo>
                <a:cubicBezTo>
                  <a:pt x="12750" y="12625"/>
                  <a:pt x="12781" y="12625"/>
                  <a:pt x="12781" y="12625"/>
                </a:cubicBezTo>
                <a:cubicBezTo>
                  <a:pt x="12812" y="12625"/>
                  <a:pt x="12812" y="12594"/>
                  <a:pt x="12812" y="12562"/>
                </a:cubicBezTo>
                <a:close/>
                <a:moveTo>
                  <a:pt x="10468" y="10719"/>
                </a:moveTo>
                <a:cubicBezTo>
                  <a:pt x="10500" y="10750"/>
                  <a:pt x="10468" y="10781"/>
                  <a:pt x="10468" y="10812"/>
                </a:cubicBezTo>
                <a:cubicBezTo>
                  <a:pt x="10500" y="10781"/>
                  <a:pt x="10531" y="10781"/>
                  <a:pt x="10531" y="10750"/>
                </a:cubicBezTo>
                <a:cubicBezTo>
                  <a:pt x="10531" y="10719"/>
                  <a:pt x="10500" y="10719"/>
                  <a:pt x="10468" y="10719"/>
                </a:cubicBezTo>
                <a:close/>
                <a:moveTo>
                  <a:pt x="12125" y="1250"/>
                </a:moveTo>
                <a:cubicBezTo>
                  <a:pt x="12125" y="1250"/>
                  <a:pt x="12125" y="1250"/>
                  <a:pt x="12093" y="1250"/>
                </a:cubicBezTo>
                <a:cubicBezTo>
                  <a:pt x="12093" y="1219"/>
                  <a:pt x="12062" y="1250"/>
                  <a:pt x="12031" y="1281"/>
                </a:cubicBezTo>
                <a:cubicBezTo>
                  <a:pt x="12062" y="1281"/>
                  <a:pt x="12093" y="1281"/>
                  <a:pt x="12125" y="1250"/>
                </a:cubicBezTo>
                <a:close/>
                <a:moveTo>
                  <a:pt x="13562" y="4469"/>
                </a:moveTo>
                <a:cubicBezTo>
                  <a:pt x="13593" y="4469"/>
                  <a:pt x="13593" y="4469"/>
                  <a:pt x="13593" y="4437"/>
                </a:cubicBezTo>
                <a:cubicBezTo>
                  <a:pt x="13593" y="4406"/>
                  <a:pt x="13593" y="4406"/>
                  <a:pt x="13562" y="4406"/>
                </a:cubicBezTo>
                <a:cubicBezTo>
                  <a:pt x="13562" y="4406"/>
                  <a:pt x="13531" y="4406"/>
                  <a:pt x="13531" y="4437"/>
                </a:cubicBezTo>
                <a:cubicBezTo>
                  <a:pt x="13531" y="4469"/>
                  <a:pt x="13562" y="4469"/>
                  <a:pt x="13562" y="4469"/>
                </a:cubicBezTo>
                <a:close/>
                <a:moveTo>
                  <a:pt x="9500" y="10656"/>
                </a:moveTo>
                <a:cubicBezTo>
                  <a:pt x="9500" y="10656"/>
                  <a:pt x="9468" y="10656"/>
                  <a:pt x="9468" y="10656"/>
                </a:cubicBezTo>
                <a:cubicBezTo>
                  <a:pt x="9437" y="10656"/>
                  <a:pt x="9437" y="10687"/>
                  <a:pt x="9406" y="10719"/>
                </a:cubicBezTo>
                <a:cubicBezTo>
                  <a:pt x="9406" y="10719"/>
                  <a:pt x="9437" y="10719"/>
                  <a:pt x="9437" y="10719"/>
                </a:cubicBezTo>
                <a:cubicBezTo>
                  <a:pt x="9468" y="10719"/>
                  <a:pt x="9500" y="10687"/>
                  <a:pt x="9500" y="10656"/>
                </a:cubicBezTo>
                <a:close/>
                <a:moveTo>
                  <a:pt x="9718" y="11469"/>
                </a:moveTo>
                <a:cubicBezTo>
                  <a:pt x="9687" y="11469"/>
                  <a:pt x="9687" y="11469"/>
                  <a:pt x="9656" y="11469"/>
                </a:cubicBezTo>
                <a:cubicBezTo>
                  <a:pt x="9687" y="11469"/>
                  <a:pt x="9687" y="11500"/>
                  <a:pt x="9687" y="11500"/>
                </a:cubicBezTo>
                <a:cubicBezTo>
                  <a:pt x="9718" y="11531"/>
                  <a:pt x="9750" y="11500"/>
                  <a:pt x="9781" y="11469"/>
                </a:cubicBezTo>
                <a:cubicBezTo>
                  <a:pt x="9781" y="11469"/>
                  <a:pt x="9781" y="11469"/>
                  <a:pt x="9781" y="11437"/>
                </a:cubicBezTo>
                <a:cubicBezTo>
                  <a:pt x="9750" y="11437"/>
                  <a:pt x="9750" y="11469"/>
                  <a:pt x="9718" y="11469"/>
                </a:cubicBezTo>
                <a:close/>
                <a:moveTo>
                  <a:pt x="10000" y="8281"/>
                </a:moveTo>
                <a:cubicBezTo>
                  <a:pt x="10000" y="8250"/>
                  <a:pt x="9968" y="8250"/>
                  <a:pt x="9968" y="8250"/>
                </a:cubicBezTo>
                <a:cubicBezTo>
                  <a:pt x="9937" y="8281"/>
                  <a:pt x="9937" y="8312"/>
                  <a:pt x="9937" y="8375"/>
                </a:cubicBezTo>
                <a:cubicBezTo>
                  <a:pt x="9968" y="8344"/>
                  <a:pt x="10000" y="8312"/>
                  <a:pt x="10000" y="8281"/>
                </a:cubicBezTo>
                <a:close/>
                <a:moveTo>
                  <a:pt x="14781" y="1312"/>
                </a:moveTo>
                <a:cubicBezTo>
                  <a:pt x="14781" y="1312"/>
                  <a:pt x="14812" y="1312"/>
                  <a:pt x="14843" y="1312"/>
                </a:cubicBezTo>
                <a:cubicBezTo>
                  <a:pt x="14843" y="1312"/>
                  <a:pt x="14875" y="1344"/>
                  <a:pt x="14875" y="1312"/>
                </a:cubicBezTo>
                <a:cubicBezTo>
                  <a:pt x="14875" y="1281"/>
                  <a:pt x="14843" y="1281"/>
                  <a:pt x="14843" y="1281"/>
                </a:cubicBezTo>
                <a:cubicBezTo>
                  <a:pt x="14812" y="1281"/>
                  <a:pt x="14781" y="1281"/>
                  <a:pt x="14781" y="1312"/>
                </a:cubicBezTo>
                <a:close/>
                <a:moveTo>
                  <a:pt x="10500" y="5875"/>
                </a:moveTo>
                <a:cubicBezTo>
                  <a:pt x="10531" y="5875"/>
                  <a:pt x="10562" y="5875"/>
                  <a:pt x="10562" y="5812"/>
                </a:cubicBezTo>
                <a:cubicBezTo>
                  <a:pt x="10531" y="5812"/>
                  <a:pt x="10500" y="5844"/>
                  <a:pt x="10500" y="5875"/>
                </a:cubicBezTo>
                <a:close/>
                <a:moveTo>
                  <a:pt x="10562" y="5812"/>
                </a:moveTo>
                <a:cubicBezTo>
                  <a:pt x="10625" y="5812"/>
                  <a:pt x="10625" y="5781"/>
                  <a:pt x="10625" y="5719"/>
                </a:cubicBezTo>
                <a:lnTo>
                  <a:pt x="10625" y="5719"/>
                </a:lnTo>
                <a:cubicBezTo>
                  <a:pt x="10625" y="5750"/>
                  <a:pt x="10562" y="5781"/>
                  <a:pt x="10562" y="5812"/>
                </a:cubicBezTo>
                <a:close/>
                <a:moveTo>
                  <a:pt x="9906" y="7219"/>
                </a:moveTo>
                <a:cubicBezTo>
                  <a:pt x="9968" y="7156"/>
                  <a:pt x="9968" y="7156"/>
                  <a:pt x="9906" y="7125"/>
                </a:cubicBezTo>
                <a:cubicBezTo>
                  <a:pt x="9906" y="7156"/>
                  <a:pt x="9906" y="7187"/>
                  <a:pt x="9906" y="7219"/>
                </a:cubicBezTo>
                <a:close/>
                <a:moveTo>
                  <a:pt x="13750" y="2156"/>
                </a:moveTo>
                <a:cubicBezTo>
                  <a:pt x="13750" y="2156"/>
                  <a:pt x="13750" y="2156"/>
                  <a:pt x="13750" y="2156"/>
                </a:cubicBezTo>
                <a:cubicBezTo>
                  <a:pt x="13781" y="2187"/>
                  <a:pt x="13812" y="2187"/>
                  <a:pt x="13843" y="2156"/>
                </a:cubicBezTo>
                <a:cubicBezTo>
                  <a:pt x="13812" y="2156"/>
                  <a:pt x="13781" y="2125"/>
                  <a:pt x="13750" y="2156"/>
                </a:cubicBezTo>
                <a:close/>
                <a:moveTo>
                  <a:pt x="15500" y="1750"/>
                </a:moveTo>
                <a:cubicBezTo>
                  <a:pt x="15468" y="1750"/>
                  <a:pt x="15437" y="1750"/>
                  <a:pt x="15437" y="1750"/>
                </a:cubicBezTo>
                <a:cubicBezTo>
                  <a:pt x="15468" y="1812"/>
                  <a:pt x="15468" y="1812"/>
                  <a:pt x="15500" y="1750"/>
                </a:cubicBezTo>
                <a:close/>
                <a:moveTo>
                  <a:pt x="9750" y="7406"/>
                </a:moveTo>
                <a:cubicBezTo>
                  <a:pt x="9750" y="7406"/>
                  <a:pt x="9750" y="7406"/>
                  <a:pt x="9750" y="7406"/>
                </a:cubicBezTo>
                <a:cubicBezTo>
                  <a:pt x="9781" y="7406"/>
                  <a:pt x="9781" y="7375"/>
                  <a:pt x="9781" y="7344"/>
                </a:cubicBezTo>
                <a:cubicBezTo>
                  <a:pt x="9781" y="7344"/>
                  <a:pt x="9750" y="7375"/>
                  <a:pt x="9750" y="7406"/>
                </a:cubicBezTo>
                <a:close/>
                <a:moveTo>
                  <a:pt x="11218" y="1344"/>
                </a:moveTo>
                <a:cubicBezTo>
                  <a:pt x="11187" y="1375"/>
                  <a:pt x="11156" y="1375"/>
                  <a:pt x="11156" y="1406"/>
                </a:cubicBezTo>
                <a:cubicBezTo>
                  <a:pt x="11187" y="1406"/>
                  <a:pt x="11218" y="1406"/>
                  <a:pt x="11218" y="1344"/>
                </a:cubicBezTo>
                <a:close/>
                <a:moveTo>
                  <a:pt x="13968" y="10219"/>
                </a:moveTo>
                <a:cubicBezTo>
                  <a:pt x="14000" y="10219"/>
                  <a:pt x="14000" y="10187"/>
                  <a:pt x="14031" y="10187"/>
                </a:cubicBezTo>
                <a:cubicBezTo>
                  <a:pt x="14000" y="10156"/>
                  <a:pt x="14000" y="10156"/>
                  <a:pt x="14000" y="10156"/>
                </a:cubicBezTo>
                <a:cubicBezTo>
                  <a:pt x="13968" y="10156"/>
                  <a:pt x="13937" y="10187"/>
                  <a:pt x="13937" y="10187"/>
                </a:cubicBezTo>
                <a:cubicBezTo>
                  <a:pt x="13937" y="10219"/>
                  <a:pt x="13968" y="10219"/>
                  <a:pt x="13968" y="10219"/>
                </a:cubicBezTo>
                <a:close/>
                <a:moveTo>
                  <a:pt x="13968" y="2187"/>
                </a:moveTo>
                <a:cubicBezTo>
                  <a:pt x="13968" y="2156"/>
                  <a:pt x="13937" y="2156"/>
                  <a:pt x="13937" y="2156"/>
                </a:cubicBezTo>
                <a:cubicBezTo>
                  <a:pt x="13906" y="2156"/>
                  <a:pt x="13906" y="2156"/>
                  <a:pt x="13906" y="2187"/>
                </a:cubicBezTo>
                <a:cubicBezTo>
                  <a:pt x="13906" y="2219"/>
                  <a:pt x="13906" y="2219"/>
                  <a:pt x="13937" y="2219"/>
                </a:cubicBezTo>
                <a:cubicBezTo>
                  <a:pt x="13968" y="2219"/>
                  <a:pt x="13968" y="2219"/>
                  <a:pt x="13968" y="2187"/>
                </a:cubicBezTo>
                <a:close/>
                <a:moveTo>
                  <a:pt x="10156" y="9094"/>
                </a:moveTo>
                <a:cubicBezTo>
                  <a:pt x="10187" y="9094"/>
                  <a:pt x="10187" y="9094"/>
                  <a:pt x="10187" y="9062"/>
                </a:cubicBezTo>
                <a:cubicBezTo>
                  <a:pt x="10187" y="9031"/>
                  <a:pt x="10187" y="9031"/>
                  <a:pt x="10187" y="9031"/>
                </a:cubicBezTo>
                <a:cubicBezTo>
                  <a:pt x="10156" y="9062"/>
                  <a:pt x="10125" y="9062"/>
                  <a:pt x="10125" y="9094"/>
                </a:cubicBezTo>
                <a:cubicBezTo>
                  <a:pt x="10125" y="9094"/>
                  <a:pt x="10156" y="9125"/>
                  <a:pt x="10156" y="9094"/>
                </a:cubicBezTo>
                <a:close/>
                <a:moveTo>
                  <a:pt x="14531" y="4219"/>
                </a:moveTo>
                <a:cubicBezTo>
                  <a:pt x="14531" y="4187"/>
                  <a:pt x="14531" y="4187"/>
                  <a:pt x="14500" y="4187"/>
                </a:cubicBezTo>
                <a:cubicBezTo>
                  <a:pt x="14500" y="4187"/>
                  <a:pt x="14468" y="4187"/>
                  <a:pt x="14468" y="4219"/>
                </a:cubicBezTo>
                <a:cubicBezTo>
                  <a:pt x="14468" y="4219"/>
                  <a:pt x="14500" y="4219"/>
                  <a:pt x="14500" y="4219"/>
                </a:cubicBezTo>
                <a:cubicBezTo>
                  <a:pt x="14531" y="4219"/>
                  <a:pt x="14531" y="4219"/>
                  <a:pt x="14531" y="4219"/>
                </a:cubicBezTo>
                <a:close/>
                <a:moveTo>
                  <a:pt x="11125" y="9812"/>
                </a:moveTo>
                <a:cubicBezTo>
                  <a:pt x="11156" y="9781"/>
                  <a:pt x="11156" y="9781"/>
                  <a:pt x="11187" y="9750"/>
                </a:cubicBezTo>
                <a:cubicBezTo>
                  <a:pt x="11156" y="9719"/>
                  <a:pt x="11156" y="9719"/>
                  <a:pt x="11156" y="9719"/>
                </a:cubicBezTo>
                <a:cubicBezTo>
                  <a:pt x="11125" y="9750"/>
                  <a:pt x="11093" y="9750"/>
                  <a:pt x="11093" y="9781"/>
                </a:cubicBezTo>
                <a:cubicBezTo>
                  <a:pt x="11093" y="9812"/>
                  <a:pt x="11125" y="9812"/>
                  <a:pt x="11125" y="9812"/>
                </a:cubicBezTo>
                <a:close/>
                <a:moveTo>
                  <a:pt x="11062" y="9656"/>
                </a:moveTo>
                <a:cubicBezTo>
                  <a:pt x="11031" y="9656"/>
                  <a:pt x="11000" y="9656"/>
                  <a:pt x="11000" y="9687"/>
                </a:cubicBezTo>
                <a:cubicBezTo>
                  <a:pt x="11000" y="9687"/>
                  <a:pt x="11000" y="9719"/>
                  <a:pt x="11000" y="9719"/>
                </a:cubicBezTo>
                <a:cubicBezTo>
                  <a:pt x="11031" y="9719"/>
                  <a:pt x="11031" y="9687"/>
                  <a:pt x="11062" y="9656"/>
                </a:cubicBezTo>
                <a:close/>
                <a:moveTo>
                  <a:pt x="14812" y="3844"/>
                </a:moveTo>
                <a:cubicBezTo>
                  <a:pt x="14812" y="3844"/>
                  <a:pt x="14812" y="3844"/>
                  <a:pt x="14843" y="3844"/>
                </a:cubicBezTo>
                <a:cubicBezTo>
                  <a:pt x="14843" y="3844"/>
                  <a:pt x="14875" y="3844"/>
                  <a:pt x="14843" y="3812"/>
                </a:cubicBezTo>
                <a:cubicBezTo>
                  <a:pt x="14843" y="3812"/>
                  <a:pt x="14843" y="3812"/>
                  <a:pt x="14812" y="3812"/>
                </a:cubicBezTo>
                <a:cubicBezTo>
                  <a:pt x="14812" y="3812"/>
                  <a:pt x="14781" y="3812"/>
                  <a:pt x="14812" y="3844"/>
                </a:cubicBezTo>
                <a:close/>
                <a:moveTo>
                  <a:pt x="9750" y="10625"/>
                </a:moveTo>
                <a:cubicBezTo>
                  <a:pt x="9781" y="10625"/>
                  <a:pt x="9812" y="10594"/>
                  <a:pt x="9812" y="10562"/>
                </a:cubicBezTo>
                <a:cubicBezTo>
                  <a:pt x="9812" y="10562"/>
                  <a:pt x="9781" y="10562"/>
                  <a:pt x="9781" y="10562"/>
                </a:cubicBezTo>
                <a:cubicBezTo>
                  <a:pt x="9750" y="10562"/>
                  <a:pt x="9750" y="10594"/>
                  <a:pt x="9718" y="10625"/>
                </a:cubicBezTo>
                <a:cubicBezTo>
                  <a:pt x="9718" y="10625"/>
                  <a:pt x="9750" y="10625"/>
                  <a:pt x="9750" y="10625"/>
                </a:cubicBezTo>
                <a:close/>
                <a:moveTo>
                  <a:pt x="13562" y="1812"/>
                </a:moveTo>
                <a:cubicBezTo>
                  <a:pt x="13562" y="1812"/>
                  <a:pt x="13562" y="1844"/>
                  <a:pt x="13562" y="1844"/>
                </a:cubicBezTo>
                <a:cubicBezTo>
                  <a:pt x="13593" y="1875"/>
                  <a:pt x="13625" y="1844"/>
                  <a:pt x="13656" y="1844"/>
                </a:cubicBezTo>
                <a:cubicBezTo>
                  <a:pt x="13625" y="1812"/>
                  <a:pt x="13593" y="1812"/>
                  <a:pt x="13562" y="1812"/>
                </a:cubicBezTo>
                <a:close/>
                <a:moveTo>
                  <a:pt x="13031" y="3125"/>
                </a:moveTo>
                <a:cubicBezTo>
                  <a:pt x="13031" y="3094"/>
                  <a:pt x="13000" y="3094"/>
                  <a:pt x="13000" y="3094"/>
                </a:cubicBezTo>
                <a:cubicBezTo>
                  <a:pt x="13000" y="3094"/>
                  <a:pt x="12968" y="3094"/>
                  <a:pt x="12968" y="3125"/>
                </a:cubicBezTo>
                <a:cubicBezTo>
                  <a:pt x="12968" y="3156"/>
                  <a:pt x="12968" y="3156"/>
                  <a:pt x="13000" y="3156"/>
                </a:cubicBezTo>
                <a:cubicBezTo>
                  <a:pt x="13000" y="3156"/>
                  <a:pt x="13031" y="3156"/>
                  <a:pt x="13031" y="3125"/>
                </a:cubicBezTo>
                <a:close/>
                <a:moveTo>
                  <a:pt x="14250" y="3781"/>
                </a:moveTo>
                <a:cubicBezTo>
                  <a:pt x="14250" y="3750"/>
                  <a:pt x="14250" y="3750"/>
                  <a:pt x="14218" y="3750"/>
                </a:cubicBezTo>
                <a:cubicBezTo>
                  <a:pt x="14218" y="3750"/>
                  <a:pt x="14187" y="3750"/>
                  <a:pt x="14187" y="3781"/>
                </a:cubicBezTo>
                <a:cubicBezTo>
                  <a:pt x="14187" y="3812"/>
                  <a:pt x="14218" y="3812"/>
                  <a:pt x="14218" y="3812"/>
                </a:cubicBezTo>
                <a:cubicBezTo>
                  <a:pt x="14250" y="3812"/>
                  <a:pt x="14250" y="3812"/>
                  <a:pt x="14250" y="3781"/>
                </a:cubicBezTo>
                <a:close/>
                <a:moveTo>
                  <a:pt x="13781" y="10375"/>
                </a:moveTo>
                <a:cubicBezTo>
                  <a:pt x="13812" y="10344"/>
                  <a:pt x="13843" y="10344"/>
                  <a:pt x="13843" y="10312"/>
                </a:cubicBezTo>
                <a:cubicBezTo>
                  <a:pt x="13812" y="10281"/>
                  <a:pt x="13812" y="10312"/>
                  <a:pt x="13781" y="10312"/>
                </a:cubicBezTo>
                <a:cubicBezTo>
                  <a:pt x="13781" y="10312"/>
                  <a:pt x="13781" y="10312"/>
                  <a:pt x="13750" y="10312"/>
                </a:cubicBezTo>
                <a:cubicBezTo>
                  <a:pt x="13750" y="10344"/>
                  <a:pt x="13750" y="10375"/>
                  <a:pt x="13781" y="10375"/>
                </a:cubicBezTo>
                <a:close/>
                <a:moveTo>
                  <a:pt x="10281" y="5906"/>
                </a:moveTo>
                <a:cubicBezTo>
                  <a:pt x="10281" y="5906"/>
                  <a:pt x="10250" y="5906"/>
                  <a:pt x="10250" y="5906"/>
                </a:cubicBezTo>
                <a:cubicBezTo>
                  <a:pt x="10250" y="5906"/>
                  <a:pt x="10218" y="5937"/>
                  <a:pt x="10218" y="5969"/>
                </a:cubicBezTo>
                <a:cubicBezTo>
                  <a:pt x="10250" y="5969"/>
                  <a:pt x="10281" y="5937"/>
                  <a:pt x="10281" y="5906"/>
                </a:cubicBezTo>
                <a:close/>
                <a:moveTo>
                  <a:pt x="13343" y="1812"/>
                </a:moveTo>
                <a:cubicBezTo>
                  <a:pt x="13312" y="1781"/>
                  <a:pt x="13312" y="1781"/>
                  <a:pt x="13281" y="1781"/>
                </a:cubicBezTo>
                <a:cubicBezTo>
                  <a:pt x="13281" y="1781"/>
                  <a:pt x="13281" y="1812"/>
                  <a:pt x="13281" y="1812"/>
                </a:cubicBezTo>
                <a:cubicBezTo>
                  <a:pt x="13312" y="1812"/>
                  <a:pt x="13343" y="1844"/>
                  <a:pt x="13343" y="1812"/>
                </a:cubicBezTo>
                <a:close/>
                <a:moveTo>
                  <a:pt x="12937" y="2219"/>
                </a:moveTo>
                <a:cubicBezTo>
                  <a:pt x="12906" y="2250"/>
                  <a:pt x="12937" y="2250"/>
                  <a:pt x="12937" y="2250"/>
                </a:cubicBezTo>
                <a:cubicBezTo>
                  <a:pt x="12968" y="2250"/>
                  <a:pt x="12968" y="2250"/>
                  <a:pt x="13000" y="2250"/>
                </a:cubicBezTo>
                <a:cubicBezTo>
                  <a:pt x="13000" y="2219"/>
                  <a:pt x="12968" y="2219"/>
                  <a:pt x="12968" y="2219"/>
                </a:cubicBezTo>
                <a:cubicBezTo>
                  <a:pt x="12937" y="2219"/>
                  <a:pt x="12937" y="2219"/>
                  <a:pt x="12937" y="2219"/>
                </a:cubicBezTo>
                <a:close/>
                <a:moveTo>
                  <a:pt x="12281" y="11625"/>
                </a:moveTo>
                <a:cubicBezTo>
                  <a:pt x="12250" y="11656"/>
                  <a:pt x="12250" y="11656"/>
                  <a:pt x="12250" y="11687"/>
                </a:cubicBezTo>
                <a:cubicBezTo>
                  <a:pt x="12281" y="11687"/>
                  <a:pt x="12312" y="11687"/>
                  <a:pt x="12312" y="11656"/>
                </a:cubicBezTo>
                <a:cubicBezTo>
                  <a:pt x="12312" y="11656"/>
                  <a:pt x="12281" y="11625"/>
                  <a:pt x="12281" y="11625"/>
                </a:cubicBezTo>
                <a:close/>
                <a:moveTo>
                  <a:pt x="15812" y="3812"/>
                </a:moveTo>
                <a:cubicBezTo>
                  <a:pt x="15812" y="3812"/>
                  <a:pt x="15781" y="3812"/>
                  <a:pt x="15781" y="3844"/>
                </a:cubicBezTo>
                <a:cubicBezTo>
                  <a:pt x="15781" y="3844"/>
                  <a:pt x="15781" y="3844"/>
                  <a:pt x="15812" y="3844"/>
                </a:cubicBezTo>
                <a:cubicBezTo>
                  <a:pt x="15812" y="3844"/>
                  <a:pt x="15843" y="3844"/>
                  <a:pt x="15843" y="3844"/>
                </a:cubicBezTo>
                <a:cubicBezTo>
                  <a:pt x="15843" y="3812"/>
                  <a:pt x="15843" y="3812"/>
                  <a:pt x="15812" y="3812"/>
                </a:cubicBezTo>
                <a:close/>
                <a:moveTo>
                  <a:pt x="15781" y="3312"/>
                </a:moveTo>
                <a:cubicBezTo>
                  <a:pt x="15781" y="3344"/>
                  <a:pt x="15781" y="3344"/>
                  <a:pt x="15812" y="3344"/>
                </a:cubicBezTo>
                <a:cubicBezTo>
                  <a:pt x="15843" y="3344"/>
                  <a:pt x="15875" y="3344"/>
                  <a:pt x="15906" y="3344"/>
                </a:cubicBezTo>
                <a:cubicBezTo>
                  <a:pt x="15875" y="3312"/>
                  <a:pt x="15843" y="3312"/>
                  <a:pt x="15812" y="3281"/>
                </a:cubicBezTo>
                <a:cubicBezTo>
                  <a:pt x="15812" y="3281"/>
                  <a:pt x="15781" y="3281"/>
                  <a:pt x="15781" y="3312"/>
                </a:cubicBezTo>
                <a:close/>
                <a:moveTo>
                  <a:pt x="14218" y="4187"/>
                </a:moveTo>
                <a:cubicBezTo>
                  <a:pt x="14218" y="4156"/>
                  <a:pt x="14218" y="4156"/>
                  <a:pt x="14218" y="4156"/>
                </a:cubicBezTo>
                <a:cubicBezTo>
                  <a:pt x="14187" y="4125"/>
                  <a:pt x="14187" y="4125"/>
                  <a:pt x="14125" y="4156"/>
                </a:cubicBezTo>
                <a:cubicBezTo>
                  <a:pt x="14156" y="4187"/>
                  <a:pt x="14187" y="4187"/>
                  <a:pt x="14218" y="4187"/>
                </a:cubicBezTo>
                <a:close/>
                <a:moveTo>
                  <a:pt x="12468" y="11062"/>
                </a:moveTo>
                <a:cubicBezTo>
                  <a:pt x="12437" y="11031"/>
                  <a:pt x="12437" y="11000"/>
                  <a:pt x="12406" y="11031"/>
                </a:cubicBezTo>
                <a:cubicBezTo>
                  <a:pt x="12406" y="11031"/>
                  <a:pt x="12375" y="11031"/>
                  <a:pt x="12375" y="11031"/>
                </a:cubicBezTo>
                <a:cubicBezTo>
                  <a:pt x="12406" y="11062"/>
                  <a:pt x="12437" y="11031"/>
                  <a:pt x="12468" y="11062"/>
                </a:cubicBezTo>
                <a:close/>
                <a:moveTo>
                  <a:pt x="11593" y="10219"/>
                </a:moveTo>
                <a:cubicBezTo>
                  <a:pt x="11593" y="10219"/>
                  <a:pt x="11593" y="10219"/>
                  <a:pt x="11625" y="10219"/>
                </a:cubicBezTo>
                <a:cubicBezTo>
                  <a:pt x="11656" y="10219"/>
                  <a:pt x="11656" y="10219"/>
                  <a:pt x="11687" y="10187"/>
                </a:cubicBezTo>
                <a:cubicBezTo>
                  <a:pt x="11687" y="10187"/>
                  <a:pt x="11687" y="10156"/>
                  <a:pt x="11656" y="10156"/>
                </a:cubicBezTo>
                <a:cubicBezTo>
                  <a:pt x="11625" y="10156"/>
                  <a:pt x="11625" y="10187"/>
                  <a:pt x="11593" y="10219"/>
                </a:cubicBezTo>
                <a:close/>
                <a:moveTo>
                  <a:pt x="11250" y="2437"/>
                </a:moveTo>
                <a:cubicBezTo>
                  <a:pt x="11218" y="2437"/>
                  <a:pt x="11187" y="2437"/>
                  <a:pt x="11187" y="2500"/>
                </a:cubicBezTo>
                <a:cubicBezTo>
                  <a:pt x="11218" y="2500"/>
                  <a:pt x="11218" y="2469"/>
                  <a:pt x="11250" y="2437"/>
                </a:cubicBezTo>
                <a:close/>
                <a:moveTo>
                  <a:pt x="13218" y="2250"/>
                </a:moveTo>
                <a:cubicBezTo>
                  <a:pt x="13218" y="2250"/>
                  <a:pt x="13218" y="2250"/>
                  <a:pt x="13218" y="2250"/>
                </a:cubicBezTo>
                <a:cubicBezTo>
                  <a:pt x="13250" y="2281"/>
                  <a:pt x="13281" y="2281"/>
                  <a:pt x="13312" y="2250"/>
                </a:cubicBezTo>
                <a:cubicBezTo>
                  <a:pt x="13281" y="2219"/>
                  <a:pt x="13250" y="2219"/>
                  <a:pt x="13218" y="2250"/>
                </a:cubicBezTo>
                <a:close/>
                <a:moveTo>
                  <a:pt x="10031" y="9625"/>
                </a:moveTo>
                <a:cubicBezTo>
                  <a:pt x="10031" y="9625"/>
                  <a:pt x="10031" y="9656"/>
                  <a:pt x="10031" y="9656"/>
                </a:cubicBezTo>
                <a:cubicBezTo>
                  <a:pt x="10000" y="9687"/>
                  <a:pt x="10000" y="9687"/>
                  <a:pt x="10000" y="9719"/>
                </a:cubicBezTo>
                <a:cubicBezTo>
                  <a:pt x="10000" y="9719"/>
                  <a:pt x="10000" y="9719"/>
                  <a:pt x="10031" y="9719"/>
                </a:cubicBezTo>
                <a:cubicBezTo>
                  <a:pt x="10031" y="9719"/>
                  <a:pt x="10062" y="9687"/>
                  <a:pt x="10062" y="9687"/>
                </a:cubicBezTo>
                <a:cubicBezTo>
                  <a:pt x="10062" y="9656"/>
                  <a:pt x="10062" y="9625"/>
                  <a:pt x="10031" y="9625"/>
                </a:cubicBezTo>
                <a:close/>
                <a:moveTo>
                  <a:pt x="15406" y="3219"/>
                </a:moveTo>
                <a:cubicBezTo>
                  <a:pt x="15437" y="3250"/>
                  <a:pt x="15437" y="3250"/>
                  <a:pt x="15468" y="3219"/>
                </a:cubicBezTo>
                <a:cubicBezTo>
                  <a:pt x="15437" y="3219"/>
                  <a:pt x="15406" y="3187"/>
                  <a:pt x="15375" y="3219"/>
                </a:cubicBezTo>
                <a:cubicBezTo>
                  <a:pt x="15375" y="3219"/>
                  <a:pt x="15375" y="3219"/>
                  <a:pt x="15406" y="3219"/>
                </a:cubicBezTo>
                <a:close/>
                <a:moveTo>
                  <a:pt x="10125" y="4594"/>
                </a:moveTo>
                <a:cubicBezTo>
                  <a:pt x="10156" y="4594"/>
                  <a:pt x="10156" y="4562"/>
                  <a:pt x="10187" y="4562"/>
                </a:cubicBezTo>
                <a:cubicBezTo>
                  <a:pt x="10187" y="4562"/>
                  <a:pt x="10187" y="4562"/>
                  <a:pt x="10187" y="4562"/>
                </a:cubicBezTo>
                <a:cubicBezTo>
                  <a:pt x="10281" y="4594"/>
                  <a:pt x="10250" y="4625"/>
                  <a:pt x="10187" y="4656"/>
                </a:cubicBezTo>
                <a:cubicBezTo>
                  <a:pt x="10156" y="4656"/>
                  <a:pt x="10156" y="4687"/>
                  <a:pt x="10156" y="4719"/>
                </a:cubicBezTo>
                <a:cubicBezTo>
                  <a:pt x="10250" y="4687"/>
                  <a:pt x="10250" y="4562"/>
                  <a:pt x="10375" y="4594"/>
                </a:cubicBezTo>
                <a:cubicBezTo>
                  <a:pt x="10375" y="4562"/>
                  <a:pt x="10343" y="4594"/>
                  <a:pt x="10343" y="4562"/>
                </a:cubicBezTo>
                <a:cubicBezTo>
                  <a:pt x="10343" y="4531"/>
                  <a:pt x="10312" y="4531"/>
                  <a:pt x="10312" y="4531"/>
                </a:cubicBezTo>
                <a:cubicBezTo>
                  <a:pt x="10281" y="4625"/>
                  <a:pt x="10218" y="4562"/>
                  <a:pt x="10187" y="4531"/>
                </a:cubicBezTo>
                <a:cubicBezTo>
                  <a:pt x="10125" y="4531"/>
                  <a:pt x="10125" y="4562"/>
                  <a:pt x="10125" y="4594"/>
                </a:cubicBezTo>
                <a:close/>
                <a:moveTo>
                  <a:pt x="11812" y="10062"/>
                </a:moveTo>
                <a:cubicBezTo>
                  <a:pt x="11812" y="10031"/>
                  <a:pt x="11843" y="10031"/>
                  <a:pt x="11875" y="10000"/>
                </a:cubicBezTo>
                <a:cubicBezTo>
                  <a:pt x="11875" y="10000"/>
                  <a:pt x="11843" y="10000"/>
                  <a:pt x="11843" y="10000"/>
                </a:cubicBezTo>
                <a:cubicBezTo>
                  <a:pt x="11812" y="10000"/>
                  <a:pt x="11812" y="10031"/>
                  <a:pt x="11812" y="10062"/>
                </a:cubicBezTo>
                <a:close/>
                <a:moveTo>
                  <a:pt x="10937" y="2562"/>
                </a:moveTo>
                <a:cubicBezTo>
                  <a:pt x="10937" y="2562"/>
                  <a:pt x="10937" y="2562"/>
                  <a:pt x="10937" y="2562"/>
                </a:cubicBezTo>
                <a:cubicBezTo>
                  <a:pt x="10968" y="2594"/>
                  <a:pt x="11000" y="2562"/>
                  <a:pt x="11000" y="2531"/>
                </a:cubicBezTo>
                <a:cubicBezTo>
                  <a:pt x="10968" y="2531"/>
                  <a:pt x="10968" y="2531"/>
                  <a:pt x="10937" y="2562"/>
                </a:cubicBezTo>
                <a:close/>
                <a:moveTo>
                  <a:pt x="14843" y="2937"/>
                </a:moveTo>
                <a:cubicBezTo>
                  <a:pt x="14812" y="2937"/>
                  <a:pt x="14812" y="2969"/>
                  <a:pt x="14812" y="2969"/>
                </a:cubicBezTo>
                <a:cubicBezTo>
                  <a:pt x="14843" y="2969"/>
                  <a:pt x="14875" y="2969"/>
                  <a:pt x="14906" y="2969"/>
                </a:cubicBezTo>
                <a:cubicBezTo>
                  <a:pt x="14875" y="2937"/>
                  <a:pt x="14875" y="2937"/>
                  <a:pt x="14843" y="2937"/>
                </a:cubicBezTo>
                <a:close/>
                <a:moveTo>
                  <a:pt x="10687" y="1781"/>
                </a:moveTo>
                <a:cubicBezTo>
                  <a:pt x="10687" y="1750"/>
                  <a:pt x="10687" y="1750"/>
                  <a:pt x="10687" y="1750"/>
                </a:cubicBezTo>
                <a:cubicBezTo>
                  <a:pt x="10656" y="1750"/>
                  <a:pt x="10625" y="1781"/>
                  <a:pt x="10593" y="1812"/>
                </a:cubicBezTo>
                <a:cubicBezTo>
                  <a:pt x="10656" y="1812"/>
                  <a:pt x="10687" y="1812"/>
                  <a:pt x="10687" y="1781"/>
                </a:cubicBezTo>
                <a:close/>
                <a:moveTo>
                  <a:pt x="15125" y="13469"/>
                </a:moveTo>
                <a:cubicBezTo>
                  <a:pt x="15156" y="13469"/>
                  <a:pt x="15156" y="13469"/>
                  <a:pt x="15156" y="13437"/>
                </a:cubicBezTo>
                <a:cubicBezTo>
                  <a:pt x="15156" y="13437"/>
                  <a:pt x="15156" y="13406"/>
                  <a:pt x="15125" y="13406"/>
                </a:cubicBezTo>
                <a:cubicBezTo>
                  <a:pt x="15093" y="13406"/>
                  <a:pt x="15093" y="13437"/>
                  <a:pt x="15093" y="13437"/>
                </a:cubicBezTo>
                <a:cubicBezTo>
                  <a:pt x="15093" y="13469"/>
                  <a:pt x="15093" y="13469"/>
                  <a:pt x="15125" y="13469"/>
                </a:cubicBezTo>
                <a:close/>
                <a:moveTo>
                  <a:pt x="15000" y="13469"/>
                </a:moveTo>
                <a:cubicBezTo>
                  <a:pt x="15000" y="13469"/>
                  <a:pt x="15000" y="13469"/>
                  <a:pt x="15000" y="13469"/>
                </a:cubicBezTo>
                <a:cubicBezTo>
                  <a:pt x="15000" y="13469"/>
                  <a:pt x="15000" y="13469"/>
                  <a:pt x="15000" y="13469"/>
                </a:cubicBezTo>
                <a:lnTo>
                  <a:pt x="15000" y="13469"/>
                </a:lnTo>
                <a:cubicBezTo>
                  <a:pt x="15000" y="13469"/>
                  <a:pt x="15000" y="13469"/>
                  <a:pt x="15000" y="13469"/>
                </a:cubicBezTo>
                <a:cubicBezTo>
                  <a:pt x="15000" y="13469"/>
                  <a:pt x="15000" y="13469"/>
                  <a:pt x="15000" y="13469"/>
                </a:cubicBezTo>
                <a:close/>
                <a:moveTo>
                  <a:pt x="13312" y="2094"/>
                </a:moveTo>
                <a:cubicBezTo>
                  <a:pt x="13312" y="2125"/>
                  <a:pt x="13343" y="2125"/>
                  <a:pt x="13375" y="2125"/>
                </a:cubicBezTo>
                <a:cubicBezTo>
                  <a:pt x="13375" y="2125"/>
                  <a:pt x="13375" y="2094"/>
                  <a:pt x="13375" y="2094"/>
                </a:cubicBezTo>
                <a:cubicBezTo>
                  <a:pt x="13343" y="2094"/>
                  <a:pt x="13343" y="2094"/>
                  <a:pt x="13312" y="2094"/>
                </a:cubicBezTo>
                <a:close/>
                <a:moveTo>
                  <a:pt x="8656" y="2531"/>
                </a:moveTo>
                <a:cubicBezTo>
                  <a:pt x="8625" y="2562"/>
                  <a:pt x="8625" y="2594"/>
                  <a:pt x="8593" y="2625"/>
                </a:cubicBezTo>
                <a:cubicBezTo>
                  <a:pt x="8593" y="2625"/>
                  <a:pt x="8593" y="2625"/>
                  <a:pt x="8625" y="2625"/>
                </a:cubicBezTo>
                <a:cubicBezTo>
                  <a:pt x="8656" y="2625"/>
                  <a:pt x="8656" y="2594"/>
                  <a:pt x="8687" y="2562"/>
                </a:cubicBezTo>
                <a:cubicBezTo>
                  <a:pt x="8687" y="2562"/>
                  <a:pt x="8656" y="2531"/>
                  <a:pt x="8656" y="2531"/>
                </a:cubicBezTo>
                <a:close/>
                <a:moveTo>
                  <a:pt x="10812" y="2312"/>
                </a:moveTo>
                <a:cubicBezTo>
                  <a:pt x="10812" y="2312"/>
                  <a:pt x="10812" y="2312"/>
                  <a:pt x="10812" y="2312"/>
                </a:cubicBezTo>
                <a:cubicBezTo>
                  <a:pt x="10843" y="2344"/>
                  <a:pt x="10875" y="2312"/>
                  <a:pt x="10906" y="2312"/>
                </a:cubicBezTo>
                <a:cubicBezTo>
                  <a:pt x="10906" y="2312"/>
                  <a:pt x="10906" y="2281"/>
                  <a:pt x="10906" y="2281"/>
                </a:cubicBezTo>
                <a:cubicBezTo>
                  <a:pt x="10875" y="2250"/>
                  <a:pt x="10843" y="2281"/>
                  <a:pt x="10812" y="2312"/>
                </a:cubicBezTo>
                <a:close/>
                <a:moveTo>
                  <a:pt x="9812" y="6594"/>
                </a:moveTo>
                <a:cubicBezTo>
                  <a:pt x="9812" y="6562"/>
                  <a:pt x="9781" y="6562"/>
                  <a:pt x="9781" y="6562"/>
                </a:cubicBezTo>
                <a:cubicBezTo>
                  <a:pt x="9750" y="6562"/>
                  <a:pt x="9750" y="6594"/>
                  <a:pt x="9750" y="6625"/>
                </a:cubicBezTo>
                <a:cubicBezTo>
                  <a:pt x="9781" y="6625"/>
                  <a:pt x="9781" y="6594"/>
                  <a:pt x="9812" y="6594"/>
                </a:cubicBezTo>
                <a:close/>
                <a:moveTo>
                  <a:pt x="13187" y="2062"/>
                </a:moveTo>
                <a:cubicBezTo>
                  <a:pt x="13187" y="2062"/>
                  <a:pt x="13156" y="2062"/>
                  <a:pt x="13156" y="2094"/>
                </a:cubicBezTo>
                <a:cubicBezTo>
                  <a:pt x="13156" y="2125"/>
                  <a:pt x="13187" y="2125"/>
                  <a:pt x="13187" y="2125"/>
                </a:cubicBezTo>
                <a:cubicBezTo>
                  <a:pt x="13218" y="2125"/>
                  <a:pt x="13218" y="2125"/>
                  <a:pt x="13218" y="2094"/>
                </a:cubicBezTo>
                <a:cubicBezTo>
                  <a:pt x="13218" y="2094"/>
                  <a:pt x="13218" y="2062"/>
                  <a:pt x="13187" y="2062"/>
                </a:cubicBezTo>
                <a:close/>
                <a:moveTo>
                  <a:pt x="15375" y="12594"/>
                </a:moveTo>
                <a:cubicBezTo>
                  <a:pt x="15343" y="12594"/>
                  <a:pt x="15312" y="12562"/>
                  <a:pt x="15281" y="12594"/>
                </a:cubicBezTo>
                <a:cubicBezTo>
                  <a:pt x="15281" y="12594"/>
                  <a:pt x="15281" y="12625"/>
                  <a:pt x="15281" y="12625"/>
                </a:cubicBezTo>
                <a:cubicBezTo>
                  <a:pt x="15312" y="12656"/>
                  <a:pt x="15343" y="12625"/>
                  <a:pt x="15375" y="12594"/>
                </a:cubicBezTo>
                <a:close/>
                <a:moveTo>
                  <a:pt x="13093" y="2687"/>
                </a:moveTo>
                <a:cubicBezTo>
                  <a:pt x="13093" y="2687"/>
                  <a:pt x="13093" y="2719"/>
                  <a:pt x="13093" y="2719"/>
                </a:cubicBezTo>
                <a:cubicBezTo>
                  <a:pt x="13125" y="2750"/>
                  <a:pt x="13156" y="2719"/>
                  <a:pt x="13187" y="2719"/>
                </a:cubicBezTo>
                <a:cubicBezTo>
                  <a:pt x="13156" y="2687"/>
                  <a:pt x="13125" y="2687"/>
                  <a:pt x="13093" y="2687"/>
                </a:cubicBezTo>
                <a:close/>
                <a:moveTo>
                  <a:pt x="13375" y="3406"/>
                </a:moveTo>
                <a:cubicBezTo>
                  <a:pt x="13375" y="3375"/>
                  <a:pt x="13343" y="3375"/>
                  <a:pt x="13343" y="3375"/>
                </a:cubicBezTo>
                <a:cubicBezTo>
                  <a:pt x="13312" y="3375"/>
                  <a:pt x="13281" y="3375"/>
                  <a:pt x="13281" y="3406"/>
                </a:cubicBezTo>
                <a:cubicBezTo>
                  <a:pt x="13281" y="3437"/>
                  <a:pt x="13312" y="3437"/>
                  <a:pt x="13312" y="3437"/>
                </a:cubicBezTo>
                <a:cubicBezTo>
                  <a:pt x="13343" y="3437"/>
                  <a:pt x="13343" y="3437"/>
                  <a:pt x="13375" y="3406"/>
                </a:cubicBezTo>
                <a:close/>
                <a:moveTo>
                  <a:pt x="10125" y="10031"/>
                </a:moveTo>
                <a:cubicBezTo>
                  <a:pt x="10156" y="10000"/>
                  <a:pt x="10187" y="10000"/>
                  <a:pt x="10187" y="9969"/>
                </a:cubicBezTo>
                <a:cubicBezTo>
                  <a:pt x="10187" y="9937"/>
                  <a:pt x="10187" y="9937"/>
                  <a:pt x="10187" y="9937"/>
                </a:cubicBezTo>
                <a:cubicBezTo>
                  <a:pt x="10156" y="9906"/>
                  <a:pt x="10218" y="9844"/>
                  <a:pt x="10187" y="9812"/>
                </a:cubicBezTo>
                <a:cubicBezTo>
                  <a:pt x="10187" y="9781"/>
                  <a:pt x="10218" y="9781"/>
                  <a:pt x="10218" y="9781"/>
                </a:cubicBezTo>
                <a:lnTo>
                  <a:pt x="10218" y="9781"/>
                </a:lnTo>
                <a:cubicBezTo>
                  <a:pt x="10250" y="9812"/>
                  <a:pt x="10250" y="9844"/>
                  <a:pt x="10250" y="9875"/>
                </a:cubicBezTo>
                <a:cubicBezTo>
                  <a:pt x="10218" y="9906"/>
                  <a:pt x="10218" y="9937"/>
                  <a:pt x="10187" y="9937"/>
                </a:cubicBezTo>
                <a:cubicBezTo>
                  <a:pt x="10125" y="9937"/>
                  <a:pt x="10125" y="9969"/>
                  <a:pt x="10093" y="10000"/>
                </a:cubicBezTo>
                <a:cubicBezTo>
                  <a:pt x="10093" y="10000"/>
                  <a:pt x="10125" y="10031"/>
                  <a:pt x="10125" y="10031"/>
                </a:cubicBezTo>
                <a:close/>
                <a:moveTo>
                  <a:pt x="11125" y="2781"/>
                </a:moveTo>
                <a:cubicBezTo>
                  <a:pt x="11156" y="2781"/>
                  <a:pt x="11187" y="2781"/>
                  <a:pt x="11218" y="2750"/>
                </a:cubicBezTo>
                <a:cubicBezTo>
                  <a:pt x="11187" y="2750"/>
                  <a:pt x="11156" y="2750"/>
                  <a:pt x="11125" y="2781"/>
                </a:cubicBezTo>
                <a:close/>
                <a:moveTo>
                  <a:pt x="14937" y="1625"/>
                </a:moveTo>
                <a:cubicBezTo>
                  <a:pt x="14968" y="1656"/>
                  <a:pt x="14968" y="1656"/>
                  <a:pt x="15000" y="1656"/>
                </a:cubicBezTo>
                <a:cubicBezTo>
                  <a:pt x="15031" y="1625"/>
                  <a:pt x="15031" y="1625"/>
                  <a:pt x="15031" y="1625"/>
                </a:cubicBezTo>
                <a:cubicBezTo>
                  <a:pt x="15000" y="1594"/>
                  <a:pt x="14968" y="1594"/>
                  <a:pt x="14937" y="1625"/>
                </a:cubicBezTo>
                <a:close/>
                <a:moveTo>
                  <a:pt x="11812" y="11406"/>
                </a:moveTo>
                <a:cubicBezTo>
                  <a:pt x="11812" y="11406"/>
                  <a:pt x="11812" y="11375"/>
                  <a:pt x="11843" y="11375"/>
                </a:cubicBezTo>
                <a:cubicBezTo>
                  <a:pt x="11843" y="11344"/>
                  <a:pt x="11843" y="11344"/>
                  <a:pt x="11812" y="11344"/>
                </a:cubicBezTo>
                <a:cubicBezTo>
                  <a:pt x="11781" y="11344"/>
                  <a:pt x="11781" y="11375"/>
                  <a:pt x="11781" y="11406"/>
                </a:cubicBezTo>
                <a:cubicBezTo>
                  <a:pt x="11781" y="11406"/>
                  <a:pt x="11781" y="11406"/>
                  <a:pt x="11812" y="11406"/>
                </a:cubicBezTo>
                <a:close/>
                <a:moveTo>
                  <a:pt x="11406" y="9469"/>
                </a:moveTo>
                <a:cubicBezTo>
                  <a:pt x="11406" y="9437"/>
                  <a:pt x="11375" y="9437"/>
                  <a:pt x="11375" y="9437"/>
                </a:cubicBezTo>
                <a:cubicBezTo>
                  <a:pt x="11343" y="9437"/>
                  <a:pt x="11375" y="9500"/>
                  <a:pt x="11343" y="9531"/>
                </a:cubicBezTo>
                <a:cubicBezTo>
                  <a:pt x="11375" y="9500"/>
                  <a:pt x="11406" y="9500"/>
                  <a:pt x="11406" y="9469"/>
                </a:cubicBezTo>
                <a:close/>
                <a:moveTo>
                  <a:pt x="11250" y="10219"/>
                </a:moveTo>
                <a:cubicBezTo>
                  <a:pt x="11250" y="10219"/>
                  <a:pt x="11281" y="10219"/>
                  <a:pt x="11281" y="10219"/>
                </a:cubicBezTo>
                <a:cubicBezTo>
                  <a:pt x="11312" y="10187"/>
                  <a:pt x="11312" y="10156"/>
                  <a:pt x="11312" y="10125"/>
                </a:cubicBezTo>
                <a:cubicBezTo>
                  <a:pt x="11312" y="10094"/>
                  <a:pt x="11375" y="10094"/>
                  <a:pt x="11312" y="10062"/>
                </a:cubicBezTo>
                <a:cubicBezTo>
                  <a:pt x="11281" y="10031"/>
                  <a:pt x="11250" y="10031"/>
                  <a:pt x="11250" y="10062"/>
                </a:cubicBezTo>
                <a:cubicBezTo>
                  <a:pt x="11218" y="10094"/>
                  <a:pt x="11187" y="10094"/>
                  <a:pt x="11187" y="10062"/>
                </a:cubicBezTo>
                <a:cubicBezTo>
                  <a:pt x="11187" y="9969"/>
                  <a:pt x="11156" y="10031"/>
                  <a:pt x="11093" y="10031"/>
                </a:cubicBezTo>
                <a:cubicBezTo>
                  <a:pt x="11093" y="10031"/>
                  <a:pt x="11093" y="10031"/>
                  <a:pt x="11062" y="10031"/>
                </a:cubicBezTo>
                <a:cubicBezTo>
                  <a:pt x="11093" y="9969"/>
                  <a:pt x="11125" y="9937"/>
                  <a:pt x="11187" y="9906"/>
                </a:cubicBezTo>
                <a:cubicBezTo>
                  <a:pt x="11187" y="9937"/>
                  <a:pt x="11156" y="10000"/>
                  <a:pt x="11218" y="10000"/>
                </a:cubicBezTo>
                <a:cubicBezTo>
                  <a:pt x="11250" y="10000"/>
                  <a:pt x="11281" y="10000"/>
                  <a:pt x="11281" y="9969"/>
                </a:cubicBezTo>
                <a:cubicBezTo>
                  <a:pt x="11281" y="9937"/>
                  <a:pt x="11312" y="9937"/>
                  <a:pt x="11312" y="9937"/>
                </a:cubicBezTo>
                <a:cubicBezTo>
                  <a:pt x="11343" y="9937"/>
                  <a:pt x="11343" y="9969"/>
                  <a:pt x="11312" y="9969"/>
                </a:cubicBezTo>
                <a:cubicBezTo>
                  <a:pt x="11312" y="10000"/>
                  <a:pt x="11312" y="10031"/>
                  <a:pt x="11343" y="10031"/>
                </a:cubicBezTo>
                <a:cubicBezTo>
                  <a:pt x="11375" y="10031"/>
                  <a:pt x="11406" y="10031"/>
                  <a:pt x="11406" y="10062"/>
                </a:cubicBezTo>
                <a:lnTo>
                  <a:pt x="11406" y="10062"/>
                </a:lnTo>
                <a:cubicBezTo>
                  <a:pt x="11406" y="10094"/>
                  <a:pt x="11375" y="10125"/>
                  <a:pt x="11343" y="10125"/>
                </a:cubicBezTo>
                <a:cubicBezTo>
                  <a:pt x="11343" y="10125"/>
                  <a:pt x="11343" y="10125"/>
                  <a:pt x="11312" y="10125"/>
                </a:cubicBezTo>
                <a:cubicBezTo>
                  <a:pt x="11281" y="10156"/>
                  <a:pt x="11250" y="10156"/>
                  <a:pt x="11250" y="10219"/>
                </a:cubicBezTo>
                <a:close/>
                <a:moveTo>
                  <a:pt x="13968" y="3875"/>
                </a:moveTo>
                <a:cubicBezTo>
                  <a:pt x="13937" y="3906"/>
                  <a:pt x="13968" y="3906"/>
                  <a:pt x="14000" y="3906"/>
                </a:cubicBezTo>
                <a:cubicBezTo>
                  <a:pt x="14000" y="3906"/>
                  <a:pt x="14031" y="3906"/>
                  <a:pt x="14031" y="3875"/>
                </a:cubicBezTo>
                <a:cubicBezTo>
                  <a:pt x="14031" y="3875"/>
                  <a:pt x="14000" y="3875"/>
                  <a:pt x="14000" y="3844"/>
                </a:cubicBezTo>
                <a:cubicBezTo>
                  <a:pt x="13968" y="3844"/>
                  <a:pt x="13968" y="3844"/>
                  <a:pt x="13968" y="3875"/>
                </a:cubicBezTo>
                <a:close/>
                <a:moveTo>
                  <a:pt x="9968" y="3531"/>
                </a:moveTo>
                <a:cubicBezTo>
                  <a:pt x="9906" y="3531"/>
                  <a:pt x="9906" y="3562"/>
                  <a:pt x="9875" y="3625"/>
                </a:cubicBezTo>
                <a:cubicBezTo>
                  <a:pt x="9906" y="3594"/>
                  <a:pt x="9937" y="3562"/>
                  <a:pt x="9968" y="3531"/>
                </a:cubicBezTo>
                <a:cubicBezTo>
                  <a:pt x="9968" y="3469"/>
                  <a:pt x="10000" y="3469"/>
                  <a:pt x="10031" y="3406"/>
                </a:cubicBezTo>
                <a:lnTo>
                  <a:pt x="10031" y="3406"/>
                </a:lnTo>
                <a:cubicBezTo>
                  <a:pt x="10031" y="3500"/>
                  <a:pt x="10000" y="3500"/>
                  <a:pt x="9968" y="3531"/>
                </a:cubicBezTo>
                <a:close/>
                <a:moveTo>
                  <a:pt x="12062" y="11812"/>
                </a:moveTo>
                <a:cubicBezTo>
                  <a:pt x="12062" y="11812"/>
                  <a:pt x="12062" y="11781"/>
                  <a:pt x="12031" y="11781"/>
                </a:cubicBezTo>
                <a:cubicBezTo>
                  <a:pt x="12000" y="11781"/>
                  <a:pt x="12000" y="11812"/>
                  <a:pt x="12000" y="11844"/>
                </a:cubicBezTo>
                <a:cubicBezTo>
                  <a:pt x="12031" y="11844"/>
                  <a:pt x="12031" y="11812"/>
                  <a:pt x="12062" y="11812"/>
                </a:cubicBezTo>
                <a:cubicBezTo>
                  <a:pt x="12093" y="11812"/>
                  <a:pt x="12093" y="11812"/>
                  <a:pt x="12125" y="11844"/>
                </a:cubicBezTo>
                <a:cubicBezTo>
                  <a:pt x="12125" y="11844"/>
                  <a:pt x="12156" y="11812"/>
                  <a:pt x="12156" y="11844"/>
                </a:cubicBezTo>
                <a:cubicBezTo>
                  <a:pt x="12156" y="11875"/>
                  <a:pt x="12156" y="11875"/>
                  <a:pt x="12125" y="11875"/>
                </a:cubicBezTo>
                <a:cubicBezTo>
                  <a:pt x="12093" y="11906"/>
                  <a:pt x="12125" y="11875"/>
                  <a:pt x="12093" y="11875"/>
                </a:cubicBezTo>
                <a:lnTo>
                  <a:pt x="12093" y="11875"/>
                </a:lnTo>
                <a:cubicBezTo>
                  <a:pt x="12062" y="11844"/>
                  <a:pt x="12062" y="11844"/>
                  <a:pt x="12062" y="11812"/>
                </a:cubicBezTo>
                <a:close/>
                <a:moveTo>
                  <a:pt x="12937" y="1937"/>
                </a:moveTo>
                <a:cubicBezTo>
                  <a:pt x="12968" y="1937"/>
                  <a:pt x="12968" y="1937"/>
                  <a:pt x="12937" y="1906"/>
                </a:cubicBezTo>
                <a:cubicBezTo>
                  <a:pt x="12906" y="1906"/>
                  <a:pt x="12906" y="1906"/>
                  <a:pt x="12875" y="1937"/>
                </a:cubicBezTo>
                <a:cubicBezTo>
                  <a:pt x="12906" y="1937"/>
                  <a:pt x="12937" y="1969"/>
                  <a:pt x="12937" y="1937"/>
                </a:cubicBezTo>
                <a:close/>
                <a:moveTo>
                  <a:pt x="13937" y="2875"/>
                </a:moveTo>
                <a:cubicBezTo>
                  <a:pt x="13968" y="2875"/>
                  <a:pt x="14000" y="2906"/>
                  <a:pt x="14000" y="2875"/>
                </a:cubicBezTo>
                <a:cubicBezTo>
                  <a:pt x="14000" y="2844"/>
                  <a:pt x="13968" y="2844"/>
                  <a:pt x="13937" y="2844"/>
                </a:cubicBezTo>
                <a:cubicBezTo>
                  <a:pt x="13937" y="2875"/>
                  <a:pt x="13906" y="2812"/>
                  <a:pt x="13906" y="2875"/>
                </a:cubicBezTo>
                <a:cubicBezTo>
                  <a:pt x="13906" y="2906"/>
                  <a:pt x="13937" y="2875"/>
                  <a:pt x="13937" y="2875"/>
                </a:cubicBezTo>
                <a:close/>
                <a:moveTo>
                  <a:pt x="10906" y="3187"/>
                </a:moveTo>
                <a:cubicBezTo>
                  <a:pt x="10906" y="3187"/>
                  <a:pt x="10875" y="3156"/>
                  <a:pt x="10875" y="3156"/>
                </a:cubicBezTo>
                <a:cubicBezTo>
                  <a:pt x="10843" y="3156"/>
                  <a:pt x="10843" y="3187"/>
                  <a:pt x="10812" y="3219"/>
                </a:cubicBezTo>
                <a:cubicBezTo>
                  <a:pt x="10843" y="3219"/>
                  <a:pt x="10875" y="3219"/>
                  <a:pt x="10906" y="3187"/>
                </a:cubicBezTo>
                <a:close/>
                <a:moveTo>
                  <a:pt x="10062" y="7250"/>
                </a:moveTo>
                <a:cubicBezTo>
                  <a:pt x="10062" y="7250"/>
                  <a:pt x="10093" y="7250"/>
                  <a:pt x="10093" y="7250"/>
                </a:cubicBezTo>
                <a:cubicBezTo>
                  <a:pt x="10125" y="7250"/>
                  <a:pt x="10125" y="7219"/>
                  <a:pt x="10125" y="7219"/>
                </a:cubicBezTo>
                <a:cubicBezTo>
                  <a:pt x="10125" y="7187"/>
                  <a:pt x="10093" y="7187"/>
                  <a:pt x="10093" y="7187"/>
                </a:cubicBezTo>
                <a:cubicBezTo>
                  <a:pt x="10093" y="7156"/>
                  <a:pt x="10062" y="7125"/>
                  <a:pt x="10062" y="7094"/>
                </a:cubicBezTo>
                <a:cubicBezTo>
                  <a:pt x="10062" y="7094"/>
                  <a:pt x="10062" y="7062"/>
                  <a:pt x="10031" y="7062"/>
                </a:cubicBezTo>
                <a:lnTo>
                  <a:pt x="10031" y="7062"/>
                </a:lnTo>
                <a:cubicBezTo>
                  <a:pt x="10031" y="7062"/>
                  <a:pt x="10000" y="7094"/>
                  <a:pt x="10000" y="7094"/>
                </a:cubicBezTo>
                <a:cubicBezTo>
                  <a:pt x="10000" y="7094"/>
                  <a:pt x="10000" y="7125"/>
                  <a:pt x="10000" y="7125"/>
                </a:cubicBezTo>
                <a:cubicBezTo>
                  <a:pt x="10031" y="7156"/>
                  <a:pt x="10062" y="7156"/>
                  <a:pt x="10093" y="7187"/>
                </a:cubicBezTo>
                <a:cubicBezTo>
                  <a:pt x="10093" y="7187"/>
                  <a:pt x="10093" y="7187"/>
                  <a:pt x="10093" y="7219"/>
                </a:cubicBezTo>
                <a:cubicBezTo>
                  <a:pt x="10062" y="7219"/>
                  <a:pt x="10062" y="7219"/>
                  <a:pt x="10062" y="7250"/>
                </a:cubicBezTo>
                <a:close/>
                <a:moveTo>
                  <a:pt x="9968" y="3531"/>
                </a:moveTo>
                <a:cubicBezTo>
                  <a:pt x="9968" y="3531"/>
                  <a:pt x="9968" y="3531"/>
                  <a:pt x="9968" y="3531"/>
                </a:cubicBezTo>
                <a:cubicBezTo>
                  <a:pt x="9968" y="3531"/>
                  <a:pt x="9968" y="3531"/>
                  <a:pt x="9968" y="3531"/>
                </a:cubicBezTo>
                <a:close/>
                <a:moveTo>
                  <a:pt x="9500" y="10125"/>
                </a:moveTo>
                <a:cubicBezTo>
                  <a:pt x="9468" y="10125"/>
                  <a:pt x="9468" y="10156"/>
                  <a:pt x="9468" y="10187"/>
                </a:cubicBezTo>
                <a:cubicBezTo>
                  <a:pt x="9437" y="10187"/>
                  <a:pt x="9468" y="10187"/>
                  <a:pt x="9468" y="10187"/>
                </a:cubicBezTo>
                <a:cubicBezTo>
                  <a:pt x="9500" y="10187"/>
                  <a:pt x="9500" y="10187"/>
                  <a:pt x="9531" y="10156"/>
                </a:cubicBezTo>
                <a:cubicBezTo>
                  <a:pt x="9531" y="10156"/>
                  <a:pt x="9531" y="10125"/>
                  <a:pt x="9500" y="10125"/>
                </a:cubicBezTo>
                <a:close/>
                <a:moveTo>
                  <a:pt x="11468" y="2937"/>
                </a:moveTo>
                <a:cubicBezTo>
                  <a:pt x="11468" y="2937"/>
                  <a:pt x="11468" y="2937"/>
                  <a:pt x="11437" y="2937"/>
                </a:cubicBezTo>
                <a:cubicBezTo>
                  <a:pt x="11406" y="2906"/>
                  <a:pt x="11406" y="2937"/>
                  <a:pt x="11375" y="2969"/>
                </a:cubicBezTo>
                <a:cubicBezTo>
                  <a:pt x="11406" y="2969"/>
                  <a:pt x="11437" y="2969"/>
                  <a:pt x="11468" y="2937"/>
                </a:cubicBezTo>
                <a:close/>
                <a:moveTo>
                  <a:pt x="9625" y="10875"/>
                </a:moveTo>
                <a:cubicBezTo>
                  <a:pt x="9656" y="10875"/>
                  <a:pt x="9687" y="10844"/>
                  <a:pt x="9718" y="10844"/>
                </a:cubicBezTo>
                <a:cubicBezTo>
                  <a:pt x="9656" y="10812"/>
                  <a:pt x="9625" y="10812"/>
                  <a:pt x="9625" y="10875"/>
                </a:cubicBezTo>
                <a:close/>
                <a:moveTo>
                  <a:pt x="9718" y="10844"/>
                </a:moveTo>
                <a:cubicBezTo>
                  <a:pt x="9718" y="10875"/>
                  <a:pt x="9781" y="10906"/>
                  <a:pt x="9750" y="10937"/>
                </a:cubicBezTo>
                <a:cubicBezTo>
                  <a:pt x="9718" y="10969"/>
                  <a:pt x="9687" y="10937"/>
                  <a:pt x="9656" y="10937"/>
                </a:cubicBezTo>
                <a:cubicBezTo>
                  <a:pt x="9625" y="10937"/>
                  <a:pt x="9625" y="10906"/>
                  <a:pt x="9593" y="10906"/>
                </a:cubicBezTo>
                <a:cubicBezTo>
                  <a:pt x="9562" y="10875"/>
                  <a:pt x="9562" y="10906"/>
                  <a:pt x="9562" y="10906"/>
                </a:cubicBezTo>
                <a:cubicBezTo>
                  <a:pt x="9531" y="10906"/>
                  <a:pt x="9531" y="10937"/>
                  <a:pt x="9531" y="10969"/>
                </a:cubicBezTo>
                <a:cubicBezTo>
                  <a:pt x="9531" y="10969"/>
                  <a:pt x="9562" y="10969"/>
                  <a:pt x="9562" y="10969"/>
                </a:cubicBezTo>
                <a:cubicBezTo>
                  <a:pt x="9625" y="10937"/>
                  <a:pt x="9687" y="11031"/>
                  <a:pt x="9781" y="11000"/>
                </a:cubicBezTo>
                <a:cubicBezTo>
                  <a:pt x="9781" y="11000"/>
                  <a:pt x="9812" y="11000"/>
                  <a:pt x="9812" y="11031"/>
                </a:cubicBezTo>
                <a:cubicBezTo>
                  <a:pt x="9812" y="11062"/>
                  <a:pt x="9812" y="11062"/>
                  <a:pt x="9843" y="11062"/>
                </a:cubicBezTo>
                <a:lnTo>
                  <a:pt x="9843" y="11062"/>
                </a:lnTo>
                <a:cubicBezTo>
                  <a:pt x="9843" y="11062"/>
                  <a:pt x="9843" y="11062"/>
                  <a:pt x="9843" y="11031"/>
                </a:cubicBezTo>
                <a:cubicBezTo>
                  <a:pt x="9875" y="11000"/>
                  <a:pt x="9843" y="11000"/>
                  <a:pt x="9812" y="10969"/>
                </a:cubicBezTo>
                <a:cubicBezTo>
                  <a:pt x="9750" y="10969"/>
                  <a:pt x="9781" y="10969"/>
                  <a:pt x="9812" y="10906"/>
                </a:cubicBezTo>
                <a:cubicBezTo>
                  <a:pt x="9843" y="10875"/>
                  <a:pt x="9875" y="10875"/>
                  <a:pt x="9906" y="10906"/>
                </a:cubicBezTo>
                <a:cubicBezTo>
                  <a:pt x="9906" y="10875"/>
                  <a:pt x="9906" y="10844"/>
                  <a:pt x="9906" y="10844"/>
                </a:cubicBezTo>
                <a:cubicBezTo>
                  <a:pt x="9906" y="10812"/>
                  <a:pt x="9906" y="10812"/>
                  <a:pt x="9875" y="10812"/>
                </a:cubicBezTo>
                <a:cubicBezTo>
                  <a:pt x="9875" y="10781"/>
                  <a:pt x="9875" y="10812"/>
                  <a:pt x="9843" y="10812"/>
                </a:cubicBezTo>
                <a:cubicBezTo>
                  <a:pt x="9843" y="10875"/>
                  <a:pt x="9781" y="10875"/>
                  <a:pt x="9718" y="10844"/>
                </a:cubicBezTo>
                <a:close/>
                <a:moveTo>
                  <a:pt x="9656" y="8719"/>
                </a:moveTo>
                <a:cubicBezTo>
                  <a:pt x="9625" y="8750"/>
                  <a:pt x="9593" y="8781"/>
                  <a:pt x="9593" y="8812"/>
                </a:cubicBezTo>
                <a:cubicBezTo>
                  <a:pt x="9625" y="8812"/>
                  <a:pt x="9656" y="8781"/>
                  <a:pt x="9656" y="8719"/>
                </a:cubicBezTo>
                <a:close/>
                <a:moveTo>
                  <a:pt x="9593" y="8812"/>
                </a:moveTo>
                <a:cubicBezTo>
                  <a:pt x="9500" y="8844"/>
                  <a:pt x="9500" y="8906"/>
                  <a:pt x="9437" y="8969"/>
                </a:cubicBezTo>
                <a:cubicBezTo>
                  <a:pt x="9500" y="8937"/>
                  <a:pt x="9562" y="8875"/>
                  <a:pt x="9593" y="8812"/>
                </a:cubicBezTo>
                <a:close/>
                <a:moveTo>
                  <a:pt x="9843" y="11250"/>
                </a:moveTo>
                <a:cubicBezTo>
                  <a:pt x="9906" y="11281"/>
                  <a:pt x="9906" y="11312"/>
                  <a:pt x="9906" y="11344"/>
                </a:cubicBezTo>
                <a:cubicBezTo>
                  <a:pt x="9937" y="11344"/>
                  <a:pt x="9968" y="11312"/>
                  <a:pt x="9968" y="11281"/>
                </a:cubicBezTo>
                <a:cubicBezTo>
                  <a:pt x="9937" y="11281"/>
                  <a:pt x="9906" y="11250"/>
                  <a:pt x="9843" y="11250"/>
                </a:cubicBezTo>
                <a:close/>
                <a:moveTo>
                  <a:pt x="11843" y="11812"/>
                </a:moveTo>
                <a:cubicBezTo>
                  <a:pt x="11812" y="11812"/>
                  <a:pt x="11781" y="11844"/>
                  <a:pt x="11781" y="11906"/>
                </a:cubicBezTo>
                <a:cubicBezTo>
                  <a:pt x="11781" y="11906"/>
                  <a:pt x="11781" y="11906"/>
                  <a:pt x="11781" y="11906"/>
                </a:cubicBezTo>
                <a:cubicBezTo>
                  <a:pt x="11781" y="11906"/>
                  <a:pt x="11781" y="11906"/>
                  <a:pt x="11781" y="11906"/>
                </a:cubicBezTo>
                <a:cubicBezTo>
                  <a:pt x="11750" y="11906"/>
                  <a:pt x="11718" y="11937"/>
                  <a:pt x="11718" y="11969"/>
                </a:cubicBezTo>
                <a:cubicBezTo>
                  <a:pt x="11750" y="11937"/>
                  <a:pt x="11781" y="11969"/>
                  <a:pt x="11843" y="11937"/>
                </a:cubicBezTo>
                <a:cubicBezTo>
                  <a:pt x="11781" y="11937"/>
                  <a:pt x="11781" y="11937"/>
                  <a:pt x="11781" y="11906"/>
                </a:cubicBezTo>
                <a:cubicBezTo>
                  <a:pt x="11781" y="11906"/>
                  <a:pt x="11781" y="11906"/>
                  <a:pt x="11781" y="11906"/>
                </a:cubicBezTo>
                <a:cubicBezTo>
                  <a:pt x="11812" y="11875"/>
                  <a:pt x="11843" y="11875"/>
                  <a:pt x="11875" y="11812"/>
                </a:cubicBezTo>
                <a:cubicBezTo>
                  <a:pt x="11875" y="11812"/>
                  <a:pt x="11843" y="11812"/>
                  <a:pt x="11843" y="11812"/>
                </a:cubicBezTo>
                <a:close/>
                <a:moveTo>
                  <a:pt x="14625" y="1000"/>
                </a:moveTo>
                <a:cubicBezTo>
                  <a:pt x="14593" y="1000"/>
                  <a:pt x="14593" y="969"/>
                  <a:pt x="14531" y="969"/>
                </a:cubicBezTo>
                <a:cubicBezTo>
                  <a:pt x="14531" y="969"/>
                  <a:pt x="14531" y="1000"/>
                  <a:pt x="14531" y="1000"/>
                </a:cubicBezTo>
                <a:cubicBezTo>
                  <a:pt x="14562" y="1031"/>
                  <a:pt x="14593" y="1031"/>
                  <a:pt x="14625" y="1000"/>
                </a:cubicBezTo>
                <a:close/>
                <a:moveTo>
                  <a:pt x="11031" y="3125"/>
                </a:moveTo>
                <a:cubicBezTo>
                  <a:pt x="11062" y="3125"/>
                  <a:pt x="11093" y="3125"/>
                  <a:pt x="11093" y="3094"/>
                </a:cubicBezTo>
                <a:cubicBezTo>
                  <a:pt x="11125" y="3094"/>
                  <a:pt x="11093" y="3062"/>
                  <a:pt x="11093" y="3062"/>
                </a:cubicBezTo>
                <a:cubicBezTo>
                  <a:pt x="11062" y="3062"/>
                  <a:pt x="11062" y="3062"/>
                  <a:pt x="11031" y="3125"/>
                </a:cubicBezTo>
                <a:close/>
                <a:moveTo>
                  <a:pt x="10218" y="4156"/>
                </a:moveTo>
                <a:cubicBezTo>
                  <a:pt x="10250" y="4156"/>
                  <a:pt x="10281" y="4125"/>
                  <a:pt x="10281" y="4094"/>
                </a:cubicBezTo>
                <a:cubicBezTo>
                  <a:pt x="10281" y="4094"/>
                  <a:pt x="10250" y="4094"/>
                  <a:pt x="10250" y="4094"/>
                </a:cubicBezTo>
                <a:cubicBezTo>
                  <a:pt x="10250" y="4125"/>
                  <a:pt x="10218" y="4125"/>
                  <a:pt x="10187" y="4156"/>
                </a:cubicBezTo>
                <a:cubicBezTo>
                  <a:pt x="10187" y="4156"/>
                  <a:pt x="10218" y="4156"/>
                  <a:pt x="10218" y="4156"/>
                </a:cubicBezTo>
                <a:close/>
                <a:moveTo>
                  <a:pt x="10281" y="9969"/>
                </a:moveTo>
                <a:cubicBezTo>
                  <a:pt x="10281" y="10000"/>
                  <a:pt x="10312" y="10000"/>
                  <a:pt x="10312" y="10000"/>
                </a:cubicBezTo>
                <a:cubicBezTo>
                  <a:pt x="10343" y="10000"/>
                  <a:pt x="10343" y="9937"/>
                  <a:pt x="10343" y="9906"/>
                </a:cubicBezTo>
                <a:cubicBezTo>
                  <a:pt x="10343" y="9937"/>
                  <a:pt x="10281" y="9937"/>
                  <a:pt x="10281" y="9969"/>
                </a:cubicBezTo>
                <a:close/>
                <a:moveTo>
                  <a:pt x="12750" y="3562"/>
                </a:moveTo>
                <a:cubicBezTo>
                  <a:pt x="12781" y="3594"/>
                  <a:pt x="12812" y="3562"/>
                  <a:pt x="12843" y="3562"/>
                </a:cubicBezTo>
                <a:cubicBezTo>
                  <a:pt x="12781" y="3531"/>
                  <a:pt x="12781" y="3531"/>
                  <a:pt x="12750" y="3562"/>
                </a:cubicBezTo>
                <a:close/>
                <a:moveTo>
                  <a:pt x="10843" y="1969"/>
                </a:moveTo>
                <a:cubicBezTo>
                  <a:pt x="10812" y="2000"/>
                  <a:pt x="10781" y="2000"/>
                  <a:pt x="10781" y="2031"/>
                </a:cubicBezTo>
                <a:cubicBezTo>
                  <a:pt x="10750" y="2031"/>
                  <a:pt x="10781" y="2031"/>
                  <a:pt x="10781" y="2031"/>
                </a:cubicBezTo>
                <a:cubicBezTo>
                  <a:pt x="10812" y="2031"/>
                  <a:pt x="10843" y="2031"/>
                  <a:pt x="10843" y="2000"/>
                </a:cubicBezTo>
                <a:cubicBezTo>
                  <a:pt x="10843" y="1969"/>
                  <a:pt x="10843" y="1969"/>
                  <a:pt x="10843" y="1969"/>
                </a:cubicBezTo>
                <a:close/>
                <a:moveTo>
                  <a:pt x="11187" y="2000"/>
                </a:moveTo>
                <a:cubicBezTo>
                  <a:pt x="11218" y="2000"/>
                  <a:pt x="11187" y="2000"/>
                  <a:pt x="11187" y="2000"/>
                </a:cubicBezTo>
                <a:cubicBezTo>
                  <a:pt x="11156" y="2000"/>
                  <a:pt x="11125" y="2000"/>
                  <a:pt x="11125" y="2031"/>
                </a:cubicBezTo>
                <a:cubicBezTo>
                  <a:pt x="11156" y="2031"/>
                  <a:pt x="11187" y="2031"/>
                  <a:pt x="11187" y="2000"/>
                </a:cubicBezTo>
                <a:close/>
                <a:moveTo>
                  <a:pt x="11000" y="1937"/>
                </a:moveTo>
                <a:cubicBezTo>
                  <a:pt x="11000" y="1906"/>
                  <a:pt x="10968" y="1906"/>
                  <a:pt x="10968" y="1906"/>
                </a:cubicBezTo>
                <a:cubicBezTo>
                  <a:pt x="10937" y="1906"/>
                  <a:pt x="10906" y="1937"/>
                  <a:pt x="10906" y="1969"/>
                </a:cubicBezTo>
                <a:cubicBezTo>
                  <a:pt x="10906" y="1969"/>
                  <a:pt x="10906" y="1969"/>
                  <a:pt x="10937" y="1969"/>
                </a:cubicBezTo>
                <a:cubicBezTo>
                  <a:pt x="10937" y="1969"/>
                  <a:pt x="10968" y="1937"/>
                  <a:pt x="11000" y="1937"/>
                </a:cubicBezTo>
                <a:close/>
                <a:moveTo>
                  <a:pt x="16000" y="2062"/>
                </a:moveTo>
                <a:cubicBezTo>
                  <a:pt x="15968" y="2031"/>
                  <a:pt x="15906" y="2031"/>
                  <a:pt x="15906" y="2000"/>
                </a:cubicBezTo>
                <a:cubicBezTo>
                  <a:pt x="15906" y="2000"/>
                  <a:pt x="15875" y="2000"/>
                  <a:pt x="15875" y="2000"/>
                </a:cubicBezTo>
                <a:cubicBezTo>
                  <a:pt x="15843" y="2031"/>
                  <a:pt x="15843" y="2031"/>
                  <a:pt x="15843" y="2031"/>
                </a:cubicBezTo>
                <a:cubicBezTo>
                  <a:pt x="15906" y="2031"/>
                  <a:pt x="15937" y="2062"/>
                  <a:pt x="16000" y="2062"/>
                </a:cubicBezTo>
                <a:close/>
                <a:moveTo>
                  <a:pt x="13937" y="13281"/>
                </a:moveTo>
                <a:cubicBezTo>
                  <a:pt x="13937" y="13250"/>
                  <a:pt x="13937" y="13250"/>
                  <a:pt x="13906" y="13250"/>
                </a:cubicBezTo>
                <a:cubicBezTo>
                  <a:pt x="13906" y="13250"/>
                  <a:pt x="13875" y="13250"/>
                  <a:pt x="13875" y="13281"/>
                </a:cubicBezTo>
                <a:cubicBezTo>
                  <a:pt x="13875" y="13312"/>
                  <a:pt x="13875" y="13312"/>
                  <a:pt x="13906" y="13312"/>
                </a:cubicBezTo>
                <a:cubicBezTo>
                  <a:pt x="13937" y="13312"/>
                  <a:pt x="13937" y="13281"/>
                  <a:pt x="13937" y="13281"/>
                </a:cubicBezTo>
                <a:close/>
                <a:moveTo>
                  <a:pt x="13875" y="2875"/>
                </a:moveTo>
                <a:cubicBezTo>
                  <a:pt x="13812" y="2844"/>
                  <a:pt x="13781" y="2844"/>
                  <a:pt x="13750" y="2875"/>
                </a:cubicBezTo>
                <a:cubicBezTo>
                  <a:pt x="13781" y="2875"/>
                  <a:pt x="13812" y="2875"/>
                  <a:pt x="13875" y="2875"/>
                </a:cubicBezTo>
                <a:close/>
                <a:moveTo>
                  <a:pt x="13125" y="2875"/>
                </a:moveTo>
                <a:cubicBezTo>
                  <a:pt x="13093" y="2844"/>
                  <a:pt x="13062" y="2844"/>
                  <a:pt x="13031" y="2875"/>
                </a:cubicBezTo>
                <a:cubicBezTo>
                  <a:pt x="13062" y="2875"/>
                  <a:pt x="13093" y="2906"/>
                  <a:pt x="13125" y="2875"/>
                </a:cubicBezTo>
                <a:close/>
                <a:moveTo>
                  <a:pt x="10125" y="2875"/>
                </a:moveTo>
                <a:cubicBezTo>
                  <a:pt x="10093" y="2906"/>
                  <a:pt x="10062" y="2906"/>
                  <a:pt x="10031" y="2937"/>
                </a:cubicBezTo>
                <a:cubicBezTo>
                  <a:pt x="10031" y="2969"/>
                  <a:pt x="10062" y="2969"/>
                  <a:pt x="10062" y="2969"/>
                </a:cubicBezTo>
                <a:cubicBezTo>
                  <a:pt x="10093" y="2937"/>
                  <a:pt x="10125" y="2906"/>
                  <a:pt x="10125" y="2906"/>
                </a:cubicBezTo>
                <a:cubicBezTo>
                  <a:pt x="10125" y="2875"/>
                  <a:pt x="10125" y="2875"/>
                  <a:pt x="10125" y="2875"/>
                </a:cubicBezTo>
                <a:close/>
                <a:moveTo>
                  <a:pt x="12093" y="11187"/>
                </a:moveTo>
                <a:cubicBezTo>
                  <a:pt x="12062" y="11187"/>
                  <a:pt x="12031" y="11219"/>
                  <a:pt x="12031" y="11250"/>
                </a:cubicBezTo>
                <a:cubicBezTo>
                  <a:pt x="12031" y="11250"/>
                  <a:pt x="12031" y="11250"/>
                  <a:pt x="12062" y="11250"/>
                </a:cubicBezTo>
                <a:cubicBezTo>
                  <a:pt x="12062" y="11219"/>
                  <a:pt x="12093" y="11219"/>
                  <a:pt x="12093" y="11187"/>
                </a:cubicBezTo>
                <a:cubicBezTo>
                  <a:pt x="12093" y="11187"/>
                  <a:pt x="12093" y="11156"/>
                  <a:pt x="12093" y="11187"/>
                </a:cubicBezTo>
                <a:close/>
                <a:moveTo>
                  <a:pt x="9625" y="1937"/>
                </a:moveTo>
                <a:cubicBezTo>
                  <a:pt x="9562" y="1969"/>
                  <a:pt x="9531" y="2000"/>
                  <a:pt x="9468" y="2062"/>
                </a:cubicBezTo>
                <a:cubicBezTo>
                  <a:pt x="9437" y="2062"/>
                  <a:pt x="9437" y="2125"/>
                  <a:pt x="9406" y="2125"/>
                </a:cubicBezTo>
                <a:cubicBezTo>
                  <a:pt x="9406" y="2062"/>
                  <a:pt x="9437" y="2062"/>
                  <a:pt x="9437" y="2031"/>
                </a:cubicBezTo>
                <a:cubicBezTo>
                  <a:pt x="9468" y="2000"/>
                  <a:pt x="9500" y="2000"/>
                  <a:pt x="9437" y="1969"/>
                </a:cubicBezTo>
                <a:lnTo>
                  <a:pt x="9437" y="1969"/>
                </a:lnTo>
                <a:cubicBezTo>
                  <a:pt x="9406" y="1969"/>
                  <a:pt x="9437" y="1906"/>
                  <a:pt x="9406" y="1937"/>
                </a:cubicBezTo>
                <a:cubicBezTo>
                  <a:pt x="9375" y="1969"/>
                  <a:pt x="9343" y="2000"/>
                  <a:pt x="9343" y="2031"/>
                </a:cubicBezTo>
                <a:cubicBezTo>
                  <a:pt x="9343" y="2062"/>
                  <a:pt x="9343" y="2062"/>
                  <a:pt x="9343" y="2062"/>
                </a:cubicBezTo>
                <a:cubicBezTo>
                  <a:pt x="9406" y="2031"/>
                  <a:pt x="9375" y="2062"/>
                  <a:pt x="9375" y="2094"/>
                </a:cubicBezTo>
                <a:cubicBezTo>
                  <a:pt x="9375" y="2125"/>
                  <a:pt x="9375" y="2125"/>
                  <a:pt x="9406" y="2125"/>
                </a:cubicBezTo>
                <a:cubicBezTo>
                  <a:pt x="9406" y="2125"/>
                  <a:pt x="9406" y="2156"/>
                  <a:pt x="9406" y="2156"/>
                </a:cubicBezTo>
                <a:cubicBezTo>
                  <a:pt x="9406" y="2156"/>
                  <a:pt x="9437" y="2156"/>
                  <a:pt x="9437" y="2156"/>
                </a:cubicBezTo>
                <a:cubicBezTo>
                  <a:pt x="9468" y="2125"/>
                  <a:pt x="9468" y="2094"/>
                  <a:pt x="9500" y="2094"/>
                </a:cubicBezTo>
                <a:cubicBezTo>
                  <a:pt x="9531" y="2031"/>
                  <a:pt x="9593" y="2000"/>
                  <a:pt x="9625" y="1937"/>
                </a:cubicBezTo>
                <a:cubicBezTo>
                  <a:pt x="9656" y="1937"/>
                  <a:pt x="9687" y="1906"/>
                  <a:pt x="9718" y="1875"/>
                </a:cubicBezTo>
                <a:cubicBezTo>
                  <a:pt x="9687" y="1906"/>
                  <a:pt x="9656" y="1906"/>
                  <a:pt x="9625" y="1937"/>
                </a:cubicBezTo>
                <a:close/>
                <a:moveTo>
                  <a:pt x="10531" y="2906"/>
                </a:moveTo>
                <a:cubicBezTo>
                  <a:pt x="10500" y="2906"/>
                  <a:pt x="10468" y="2906"/>
                  <a:pt x="10468" y="2937"/>
                </a:cubicBezTo>
                <a:cubicBezTo>
                  <a:pt x="10468" y="2937"/>
                  <a:pt x="10468" y="2969"/>
                  <a:pt x="10468" y="2969"/>
                </a:cubicBezTo>
                <a:cubicBezTo>
                  <a:pt x="10500" y="2969"/>
                  <a:pt x="10531" y="2937"/>
                  <a:pt x="10562" y="2906"/>
                </a:cubicBezTo>
                <a:cubicBezTo>
                  <a:pt x="10562" y="2906"/>
                  <a:pt x="10531" y="2906"/>
                  <a:pt x="10531" y="2906"/>
                </a:cubicBezTo>
                <a:close/>
                <a:moveTo>
                  <a:pt x="14750" y="3094"/>
                </a:moveTo>
                <a:cubicBezTo>
                  <a:pt x="14781" y="3094"/>
                  <a:pt x="14781" y="3062"/>
                  <a:pt x="14750" y="3062"/>
                </a:cubicBezTo>
                <a:cubicBezTo>
                  <a:pt x="14750" y="3062"/>
                  <a:pt x="14718" y="3062"/>
                  <a:pt x="14687" y="3062"/>
                </a:cubicBezTo>
                <a:cubicBezTo>
                  <a:pt x="14718" y="3094"/>
                  <a:pt x="14718" y="3125"/>
                  <a:pt x="14750" y="3094"/>
                </a:cubicBezTo>
                <a:close/>
                <a:moveTo>
                  <a:pt x="10625" y="8937"/>
                </a:moveTo>
                <a:cubicBezTo>
                  <a:pt x="10656" y="8906"/>
                  <a:pt x="10687" y="8906"/>
                  <a:pt x="10687" y="8875"/>
                </a:cubicBezTo>
                <a:cubicBezTo>
                  <a:pt x="10656" y="8875"/>
                  <a:pt x="10625" y="8875"/>
                  <a:pt x="10625" y="8937"/>
                </a:cubicBezTo>
                <a:close/>
                <a:moveTo>
                  <a:pt x="10687" y="8875"/>
                </a:moveTo>
                <a:cubicBezTo>
                  <a:pt x="10718" y="8844"/>
                  <a:pt x="10718" y="8781"/>
                  <a:pt x="10781" y="8781"/>
                </a:cubicBezTo>
                <a:lnTo>
                  <a:pt x="10781" y="8781"/>
                </a:lnTo>
                <a:cubicBezTo>
                  <a:pt x="10781" y="8812"/>
                  <a:pt x="10750" y="8875"/>
                  <a:pt x="10687" y="8875"/>
                </a:cubicBezTo>
                <a:close/>
                <a:moveTo>
                  <a:pt x="13562" y="3344"/>
                </a:moveTo>
                <a:cubicBezTo>
                  <a:pt x="13593" y="3375"/>
                  <a:pt x="13625" y="3375"/>
                  <a:pt x="13656" y="3344"/>
                </a:cubicBezTo>
                <a:cubicBezTo>
                  <a:pt x="13625" y="3344"/>
                  <a:pt x="13593" y="3312"/>
                  <a:pt x="13562" y="3344"/>
                </a:cubicBezTo>
                <a:close/>
                <a:moveTo>
                  <a:pt x="10343" y="2594"/>
                </a:moveTo>
                <a:cubicBezTo>
                  <a:pt x="10375" y="2594"/>
                  <a:pt x="10375" y="2562"/>
                  <a:pt x="10406" y="2531"/>
                </a:cubicBezTo>
                <a:cubicBezTo>
                  <a:pt x="10406" y="2531"/>
                  <a:pt x="10437" y="2531"/>
                  <a:pt x="10437" y="2531"/>
                </a:cubicBezTo>
                <a:cubicBezTo>
                  <a:pt x="10500" y="2500"/>
                  <a:pt x="10531" y="2500"/>
                  <a:pt x="10562" y="2469"/>
                </a:cubicBezTo>
                <a:cubicBezTo>
                  <a:pt x="10562" y="2469"/>
                  <a:pt x="10562" y="2437"/>
                  <a:pt x="10531" y="2437"/>
                </a:cubicBezTo>
                <a:lnTo>
                  <a:pt x="10531" y="2437"/>
                </a:lnTo>
                <a:cubicBezTo>
                  <a:pt x="10500" y="2437"/>
                  <a:pt x="10468" y="2469"/>
                  <a:pt x="10437" y="2531"/>
                </a:cubicBezTo>
                <a:cubicBezTo>
                  <a:pt x="10375" y="2500"/>
                  <a:pt x="10375" y="2531"/>
                  <a:pt x="10343" y="2562"/>
                </a:cubicBezTo>
                <a:cubicBezTo>
                  <a:pt x="10343" y="2562"/>
                  <a:pt x="10343" y="2594"/>
                  <a:pt x="10343" y="2594"/>
                </a:cubicBezTo>
                <a:close/>
                <a:moveTo>
                  <a:pt x="10000" y="3000"/>
                </a:moveTo>
                <a:cubicBezTo>
                  <a:pt x="10000" y="3000"/>
                  <a:pt x="10000" y="2969"/>
                  <a:pt x="10000" y="2969"/>
                </a:cubicBezTo>
                <a:cubicBezTo>
                  <a:pt x="9968" y="3000"/>
                  <a:pt x="9968" y="3000"/>
                  <a:pt x="9937" y="3031"/>
                </a:cubicBezTo>
                <a:cubicBezTo>
                  <a:pt x="9937" y="3031"/>
                  <a:pt x="9937" y="3031"/>
                  <a:pt x="9906" y="3062"/>
                </a:cubicBezTo>
                <a:cubicBezTo>
                  <a:pt x="9968" y="3031"/>
                  <a:pt x="10000" y="3031"/>
                  <a:pt x="10000" y="3000"/>
                </a:cubicBezTo>
                <a:close/>
                <a:moveTo>
                  <a:pt x="10968" y="11500"/>
                </a:moveTo>
                <a:cubicBezTo>
                  <a:pt x="11000" y="11500"/>
                  <a:pt x="11000" y="11500"/>
                  <a:pt x="11031" y="11531"/>
                </a:cubicBezTo>
                <a:cubicBezTo>
                  <a:pt x="11031" y="11562"/>
                  <a:pt x="11093" y="11500"/>
                  <a:pt x="11062" y="11469"/>
                </a:cubicBezTo>
                <a:cubicBezTo>
                  <a:pt x="11031" y="11437"/>
                  <a:pt x="11000" y="11531"/>
                  <a:pt x="10968" y="11500"/>
                </a:cubicBezTo>
                <a:close/>
                <a:moveTo>
                  <a:pt x="11031" y="1906"/>
                </a:moveTo>
                <a:cubicBezTo>
                  <a:pt x="11062" y="1906"/>
                  <a:pt x="11093" y="1906"/>
                  <a:pt x="11125" y="1875"/>
                </a:cubicBezTo>
                <a:cubicBezTo>
                  <a:pt x="11125" y="1875"/>
                  <a:pt x="11093" y="1875"/>
                  <a:pt x="11093" y="1875"/>
                </a:cubicBezTo>
                <a:cubicBezTo>
                  <a:pt x="11062" y="1875"/>
                  <a:pt x="11062" y="1875"/>
                  <a:pt x="11031" y="1906"/>
                </a:cubicBezTo>
                <a:close/>
                <a:moveTo>
                  <a:pt x="15437" y="1875"/>
                </a:moveTo>
                <a:cubicBezTo>
                  <a:pt x="15406" y="1844"/>
                  <a:pt x="15375" y="1844"/>
                  <a:pt x="15343" y="1844"/>
                </a:cubicBezTo>
                <a:cubicBezTo>
                  <a:pt x="15343" y="1844"/>
                  <a:pt x="15343" y="1875"/>
                  <a:pt x="15343" y="1875"/>
                </a:cubicBezTo>
                <a:cubicBezTo>
                  <a:pt x="15375" y="1906"/>
                  <a:pt x="15406" y="1875"/>
                  <a:pt x="15437" y="1875"/>
                </a:cubicBezTo>
                <a:close/>
                <a:moveTo>
                  <a:pt x="14531" y="1844"/>
                </a:moveTo>
                <a:cubicBezTo>
                  <a:pt x="14500" y="1844"/>
                  <a:pt x="14468" y="1844"/>
                  <a:pt x="14468" y="1844"/>
                </a:cubicBezTo>
                <a:cubicBezTo>
                  <a:pt x="14468" y="1875"/>
                  <a:pt x="14468" y="1875"/>
                  <a:pt x="14500" y="1875"/>
                </a:cubicBezTo>
                <a:cubicBezTo>
                  <a:pt x="14500" y="1875"/>
                  <a:pt x="14531" y="1906"/>
                  <a:pt x="14531" y="1875"/>
                </a:cubicBezTo>
                <a:cubicBezTo>
                  <a:pt x="14531" y="1844"/>
                  <a:pt x="14531" y="1844"/>
                  <a:pt x="14531" y="1844"/>
                </a:cubicBezTo>
                <a:close/>
                <a:moveTo>
                  <a:pt x="10875" y="11594"/>
                </a:moveTo>
                <a:cubicBezTo>
                  <a:pt x="10875" y="11594"/>
                  <a:pt x="10875" y="11594"/>
                  <a:pt x="10875" y="11594"/>
                </a:cubicBezTo>
                <a:cubicBezTo>
                  <a:pt x="10875" y="11594"/>
                  <a:pt x="10875" y="11594"/>
                  <a:pt x="10875" y="11594"/>
                </a:cubicBezTo>
                <a:close/>
                <a:moveTo>
                  <a:pt x="14812" y="2812"/>
                </a:moveTo>
                <a:cubicBezTo>
                  <a:pt x="14812" y="2781"/>
                  <a:pt x="14781" y="2812"/>
                  <a:pt x="14781" y="2812"/>
                </a:cubicBezTo>
                <a:cubicBezTo>
                  <a:pt x="14812" y="2844"/>
                  <a:pt x="14843" y="2844"/>
                  <a:pt x="14843" y="2844"/>
                </a:cubicBezTo>
                <a:cubicBezTo>
                  <a:pt x="14875" y="2844"/>
                  <a:pt x="14875" y="2844"/>
                  <a:pt x="14875" y="2844"/>
                </a:cubicBezTo>
                <a:cubicBezTo>
                  <a:pt x="14875" y="2812"/>
                  <a:pt x="14843" y="2812"/>
                  <a:pt x="14812" y="2812"/>
                </a:cubicBezTo>
                <a:close/>
                <a:moveTo>
                  <a:pt x="14375" y="1812"/>
                </a:moveTo>
                <a:cubicBezTo>
                  <a:pt x="14343" y="1812"/>
                  <a:pt x="14312" y="1812"/>
                  <a:pt x="14312" y="1844"/>
                </a:cubicBezTo>
                <a:cubicBezTo>
                  <a:pt x="14343" y="1875"/>
                  <a:pt x="14343" y="1875"/>
                  <a:pt x="14375" y="1875"/>
                </a:cubicBezTo>
                <a:cubicBezTo>
                  <a:pt x="14406" y="1875"/>
                  <a:pt x="14406" y="1875"/>
                  <a:pt x="14406" y="1844"/>
                </a:cubicBezTo>
                <a:cubicBezTo>
                  <a:pt x="14406" y="1812"/>
                  <a:pt x="14375" y="1812"/>
                  <a:pt x="14375" y="1812"/>
                </a:cubicBezTo>
                <a:close/>
                <a:moveTo>
                  <a:pt x="15781" y="2500"/>
                </a:moveTo>
                <a:cubicBezTo>
                  <a:pt x="15812" y="2500"/>
                  <a:pt x="15843" y="2500"/>
                  <a:pt x="15906" y="2500"/>
                </a:cubicBezTo>
                <a:cubicBezTo>
                  <a:pt x="15843" y="2469"/>
                  <a:pt x="15812" y="2469"/>
                  <a:pt x="15781" y="2437"/>
                </a:cubicBezTo>
                <a:cubicBezTo>
                  <a:pt x="15781" y="2437"/>
                  <a:pt x="15750" y="2437"/>
                  <a:pt x="15750" y="2469"/>
                </a:cubicBezTo>
                <a:cubicBezTo>
                  <a:pt x="15750" y="2469"/>
                  <a:pt x="15750" y="2500"/>
                  <a:pt x="15781" y="2500"/>
                </a:cubicBezTo>
                <a:close/>
                <a:moveTo>
                  <a:pt x="11500" y="1250"/>
                </a:moveTo>
                <a:cubicBezTo>
                  <a:pt x="11406" y="1250"/>
                  <a:pt x="11406" y="1250"/>
                  <a:pt x="11406" y="1312"/>
                </a:cubicBezTo>
                <a:cubicBezTo>
                  <a:pt x="11437" y="1281"/>
                  <a:pt x="11468" y="1281"/>
                  <a:pt x="11500" y="1250"/>
                </a:cubicBezTo>
                <a:close/>
                <a:moveTo>
                  <a:pt x="15093" y="3375"/>
                </a:moveTo>
                <a:cubicBezTo>
                  <a:pt x="15156" y="3437"/>
                  <a:pt x="15156" y="3437"/>
                  <a:pt x="15187" y="3344"/>
                </a:cubicBezTo>
                <a:cubicBezTo>
                  <a:pt x="15156" y="3344"/>
                  <a:pt x="15125" y="3375"/>
                  <a:pt x="15093" y="3375"/>
                </a:cubicBezTo>
                <a:close/>
                <a:moveTo>
                  <a:pt x="10468" y="9781"/>
                </a:moveTo>
                <a:cubicBezTo>
                  <a:pt x="10468" y="9781"/>
                  <a:pt x="10500" y="9750"/>
                  <a:pt x="10500" y="9719"/>
                </a:cubicBezTo>
                <a:cubicBezTo>
                  <a:pt x="10500" y="9719"/>
                  <a:pt x="10500" y="9719"/>
                  <a:pt x="10500" y="9719"/>
                </a:cubicBezTo>
                <a:cubicBezTo>
                  <a:pt x="10468" y="9719"/>
                  <a:pt x="10437" y="9750"/>
                  <a:pt x="10437" y="9750"/>
                </a:cubicBezTo>
                <a:cubicBezTo>
                  <a:pt x="10437" y="9781"/>
                  <a:pt x="10437" y="9781"/>
                  <a:pt x="10468" y="9781"/>
                </a:cubicBezTo>
                <a:close/>
                <a:moveTo>
                  <a:pt x="11781" y="11719"/>
                </a:moveTo>
                <a:cubicBezTo>
                  <a:pt x="11781" y="11687"/>
                  <a:pt x="11812" y="11687"/>
                  <a:pt x="11812" y="11656"/>
                </a:cubicBezTo>
                <a:cubicBezTo>
                  <a:pt x="11812" y="11656"/>
                  <a:pt x="11812" y="11625"/>
                  <a:pt x="11812" y="11625"/>
                </a:cubicBezTo>
                <a:cubicBezTo>
                  <a:pt x="11781" y="11625"/>
                  <a:pt x="11750" y="11687"/>
                  <a:pt x="11750" y="11687"/>
                </a:cubicBezTo>
                <a:cubicBezTo>
                  <a:pt x="11750" y="11719"/>
                  <a:pt x="11750" y="11719"/>
                  <a:pt x="11781" y="11719"/>
                </a:cubicBezTo>
                <a:close/>
                <a:moveTo>
                  <a:pt x="12000" y="11625"/>
                </a:moveTo>
                <a:cubicBezTo>
                  <a:pt x="11968" y="11625"/>
                  <a:pt x="11968" y="11687"/>
                  <a:pt x="11937" y="11687"/>
                </a:cubicBezTo>
                <a:cubicBezTo>
                  <a:pt x="11937" y="11687"/>
                  <a:pt x="11937" y="11719"/>
                  <a:pt x="11968" y="11719"/>
                </a:cubicBezTo>
                <a:cubicBezTo>
                  <a:pt x="11968" y="11687"/>
                  <a:pt x="12000" y="11687"/>
                  <a:pt x="12000" y="11656"/>
                </a:cubicBezTo>
                <a:cubicBezTo>
                  <a:pt x="12000" y="11656"/>
                  <a:pt x="12000" y="11625"/>
                  <a:pt x="12000" y="11625"/>
                </a:cubicBezTo>
                <a:close/>
                <a:moveTo>
                  <a:pt x="10625" y="2250"/>
                </a:moveTo>
                <a:cubicBezTo>
                  <a:pt x="10531" y="2281"/>
                  <a:pt x="10468" y="2312"/>
                  <a:pt x="10406" y="2344"/>
                </a:cubicBezTo>
                <a:cubicBezTo>
                  <a:pt x="10406" y="2375"/>
                  <a:pt x="10375" y="2375"/>
                  <a:pt x="10406" y="2375"/>
                </a:cubicBezTo>
                <a:cubicBezTo>
                  <a:pt x="10406" y="2406"/>
                  <a:pt x="10406" y="2406"/>
                  <a:pt x="10437" y="2406"/>
                </a:cubicBezTo>
                <a:cubicBezTo>
                  <a:pt x="10500" y="2344"/>
                  <a:pt x="10562" y="2344"/>
                  <a:pt x="10625" y="2281"/>
                </a:cubicBezTo>
                <a:cubicBezTo>
                  <a:pt x="10656" y="2250"/>
                  <a:pt x="10718" y="2281"/>
                  <a:pt x="10718" y="2219"/>
                </a:cubicBezTo>
                <a:cubicBezTo>
                  <a:pt x="10750" y="2219"/>
                  <a:pt x="10812" y="2187"/>
                  <a:pt x="10843" y="2156"/>
                </a:cubicBezTo>
                <a:cubicBezTo>
                  <a:pt x="10875" y="2156"/>
                  <a:pt x="10875" y="2156"/>
                  <a:pt x="10875" y="2156"/>
                </a:cubicBezTo>
                <a:cubicBezTo>
                  <a:pt x="10968" y="2125"/>
                  <a:pt x="11000" y="2094"/>
                  <a:pt x="11062" y="2062"/>
                </a:cubicBezTo>
                <a:cubicBezTo>
                  <a:pt x="11062" y="2062"/>
                  <a:pt x="11093" y="2062"/>
                  <a:pt x="11093" y="2031"/>
                </a:cubicBezTo>
                <a:cubicBezTo>
                  <a:pt x="11093" y="2031"/>
                  <a:pt x="11062" y="2031"/>
                  <a:pt x="11031" y="2031"/>
                </a:cubicBezTo>
                <a:cubicBezTo>
                  <a:pt x="11000" y="2062"/>
                  <a:pt x="10937" y="2094"/>
                  <a:pt x="10875" y="2125"/>
                </a:cubicBezTo>
                <a:cubicBezTo>
                  <a:pt x="10843" y="2125"/>
                  <a:pt x="10843" y="2125"/>
                  <a:pt x="10843" y="2156"/>
                </a:cubicBezTo>
                <a:cubicBezTo>
                  <a:pt x="10843" y="2153"/>
                  <a:pt x="10842" y="2126"/>
                  <a:pt x="10812" y="2156"/>
                </a:cubicBezTo>
                <a:lnTo>
                  <a:pt x="10812" y="2156"/>
                </a:lnTo>
                <a:cubicBezTo>
                  <a:pt x="10781" y="2156"/>
                  <a:pt x="10718" y="2156"/>
                  <a:pt x="10718" y="2219"/>
                </a:cubicBezTo>
                <a:cubicBezTo>
                  <a:pt x="10656" y="2219"/>
                  <a:pt x="10625" y="2219"/>
                  <a:pt x="10625" y="2250"/>
                </a:cubicBezTo>
                <a:close/>
                <a:moveTo>
                  <a:pt x="10906" y="4875"/>
                </a:moveTo>
                <a:cubicBezTo>
                  <a:pt x="10906" y="4875"/>
                  <a:pt x="10906" y="4875"/>
                  <a:pt x="10906" y="4875"/>
                </a:cubicBezTo>
                <a:cubicBezTo>
                  <a:pt x="10937" y="4875"/>
                  <a:pt x="10968" y="4844"/>
                  <a:pt x="10968" y="4812"/>
                </a:cubicBezTo>
                <a:cubicBezTo>
                  <a:pt x="11000" y="4812"/>
                  <a:pt x="11000" y="4812"/>
                  <a:pt x="11000" y="4781"/>
                </a:cubicBezTo>
                <a:cubicBezTo>
                  <a:pt x="10968" y="4781"/>
                  <a:pt x="10968" y="4781"/>
                  <a:pt x="10968" y="4781"/>
                </a:cubicBezTo>
                <a:cubicBezTo>
                  <a:pt x="10937" y="4812"/>
                  <a:pt x="10906" y="4844"/>
                  <a:pt x="10906" y="4875"/>
                </a:cubicBezTo>
                <a:close/>
                <a:moveTo>
                  <a:pt x="11000" y="4781"/>
                </a:moveTo>
                <a:cubicBezTo>
                  <a:pt x="11000" y="4750"/>
                  <a:pt x="11031" y="4719"/>
                  <a:pt x="11093" y="4719"/>
                </a:cubicBezTo>
                <a:lnTo>
                  <a:pt x="11093" y="4719"/>
                </a:lnTo>
                <a:cubicBezTo>
                  <a:pt x="11062" y="4750"/>
                  <a:pt x="11031" y="4781"/>
                  <a:pt x="11000" y="4781"/>
                </a:cubicBezTo>
                <a:close/>
                <a:moveTo>
                  <a:pt x="13250" y="2719"/>
                </a:moveTo>
                <a:cubicBezTo>
                  <a:pt x="13281" y="2750"/>
                  <a:pt x="13312" y="2750"/>
                  <a:pt x="13375" y="2719"/>
                </a:cubicBezTo>
                <a:cubicBezTo>
                  <a:pt x="13312" y="2719"/>
                  <a:pt x="13281" y="2719"/>
                  <a:pt x="13250" y="2719"/>
                </a:cubicBezTo>
                <a:close/>
                <a:moveTo>
                  <a:pt x="11843" y="9625"/>
                </a:moveTo>
                <a:cubicBezTo>
                  <a:pt x="11812" y="9625"/>
                  <a:pt x="11812" y="9656"/>
                  <a:pt x="11812" y="9656"/>
                </a:cubicBezTo>
                <a:cubicBezTo>
                  <a:pt x="11781" y="9687"/>
                  <a:pt x="11812" y="9687"/>
                  <a:pt x="11812" y="9687"/>
                </a:cubicBezTo>
                <a:cubicBezTo>
                  <a:pt x="11843" y="9687"/>
                  <a:pt x="11843" y="9656"/>
                  <a:pt x="11875" y="9656"/>
                </a:cubicBezTo>
                <a:cubicBezTo>
                  <a:pt x="11875" y="9625"/>
                  <a:pt x="11843" y="9625"/>
                  <a:pt x="11843" y="9625"/>
                </a:cubicBezTo>
                <a:close/>
                <a:moveTo>
                  <a:pt x="10593" y="8375"/>
                </a:moveTo>
                <a:cubicBezTo>
                  <a:pt x="10562" y="8375"/>
                  <a:pt x="10531" y="8406"/>
                  <a:pt x="10531" y="8406"/>
                </a:cubicBezTo>
                <a:cubicBezTo>
                  <a:pt x="10531" y="8437"/>
                  <a:pt x="10531" y="8437"/>
                  <a:pt x="10562" y="8437"/>
                </a:cubicBezTo>
                <a:cubicBezTo>
                  <a:pt x="10593" y="8437"/>
                  <a:pt x="10593" y="8406"/>
                  <a:pt x="10593" y="8375"/>
                </a:cubicBezTo>
                <a:close/>
                <a:moveTo>
                  <a:pt x="10562" y="3937"/>
                </a:moveTo>
                <a:cubicBezTo>
                  <a:pt x="10562" y="3937"/>
                  <a:pt x="10593" y="3969"/>
                  <a:pt x="10593" y="3969"/>
                </a:cubicBezTo>
                <a:cubicBezTo>
                  <a:pt x="10625" y="3969"/>
                  <a:pt x="10625" y="3937"/>
                  <a:pt x="10656" y="3906"/>
                </a:cubicBezTo>
                <a:cubicBezTo>
                  <a:pt x="10625" y="3906"/>
                  <a:pt x="10593" y="3906"/>
                  <a:pt x="10562" y="3937"/>
                </a:cubicBezTo>
                <a:close/>
                <a:moveTo>
                  <a:pt x="13531" y="3344"/>
                </a:moveTo>
                <a:cubicBezTo>
                  <a:pt x="13531" y="3344"/>
                  <a:pt x="13562" y="3344"/>
                  <a:pt x="13562" y="3312"/>
                </a:cubicBezTo>
                <a:cubicBezTo>
                  <a:pt x="13562" y="3281"/>
                  <a:pt x="13531" y="3281"/>
                  <a:pt x="13500" y="3281"/>
                </a:cubicBezTo>
                <a:cubicBezTo>
                  <a:pt x="13500" y="3281"/>
                  <a:pt x="13468" y="3281"/>
                  <a:pt x="13468" y="3312"/>
                </a:cubicBezTo>
                <a:cubicBezTo>
                  <a:pt x="13468" y="3344"/>
                  <a:pt x="13500" y="3344"/>
                  <a:pt x="13531" y="3344"/>
                </a:cubicBezTo>
                <a:close/>
                <a:moveTo>
                  <a:pt x="14312" y="2250"/>
                </a:moveTo>
                <a:cubicBezTo>
                  <a:pt x="14343" y="2281"/>
                  <a:pt x="14375" y="2281"/>
                  <a:pt x="14406" y="2250"/>
                </a:cubicBezTo>
                <a:cubicBezTo>
                  <a:pt x="14406" y="2250"/>
                  <a:pt x="14406" y="2250"/>
                  <a:pt x="14406" y="2250"/>
                </a:cubicBezTo>
                <a:cubicBezTo>
                  <a:pt x="14375" y="2219"/>
                  <a:pt x="14343" y="2219"/>
                  <a:pt x="14312" y="2250"/>
                </a:cubicBezTo>
                <a:close/>
                <a:moveTo>
                  <a:pt x="11781" y="1187"/>
                </a:moveTo>
                <a:cubicBezTo>
                  <a:pt x="11781" y="1187"/>
                  <a:pt x="11750" y="1187"/>
                  <a:pt x="11750" y="1187"/>
                </a:cubicBezTo>
                <a:cubicBezTo>
                  <a:pt x="11718" y="1156"/>
                  <a:pt x="11687" y="1187"/>
                  <a:pt x="11687" y="1219"/>
                </a:cubicBezTo>
                <a:cubicBezTo>
                  <a:pt x="11718" y="1219"/>
                  <a:pt x="11750" y="1219"/>
                  <a:pt x="11781" y="1187"/>
                </a:cubicBezTo>
                <a:close/>
                <a:moveTo>
                  <a:pt x="14343" y="2344"/>
                </a:moveTo>
                <a:cubicBezTo>
                  <a:pt x="14343" y="2375"/>
                  <a:pt x="14312" y="2375"/>
                  <a:pt x="14343" y="2375"/>
                </a:cubicBezTo>
                <a:cubicBezTo>
                  <a:pt x="14343" y="2406"/>
                  <a:pt x="14375" y="2406"/>
                  <a:pt x="14406" y="2406"/>
                </a:cubicBezTo>
                <a:cubicBezTo>
                  <a:pt x="14406" y="2375"/>
                  <a:pt x="14375" y="2344"/>
                  <a:pt x="14343" y="2344"/>
                </a:cubicBezTo>
                <a:close/>
                <a:moveTo>
                  <a:pt x="8437" y="2781"/>
                </a:moveTo>
                <a:cubicBezTo>
                  <a:pt x="8406" y="2781"/>
                  <a:pt x="8406" y="2812"/>
                  <a:pt x="8406" y="2812"/>
                </a:cubicBezTo>
                <a:cubicBezTo>
                  <a:pt x="8406" y="2844"/>
                  <a:pt x="8406" y="2875"/>
                  <a:pt x="8437" y="2875"/>
                </a:cubicBezTo>
                <a:cubicBezTo>
                  <a:pt x="8468" y="2875"/>
                  <a:pt x="8468" y="2844"/>
                  <a:pt x="8468" y="2812"/>
                </a:cubicBezTo>
                <a:cubicBezTo>
                  <a:pt x="8468" y="2812"/>
                  <a:pt x="8468" y="2781"/>
                  <a:pt x="8437" y="2781"/>
                </a:cubicBezTo>
                <a:close/>
                <a:moveTo>
                  <a:pt x="10250" y="2781"/>
                </a:moveTo>
                <a:cubicBezTo>
                  <a:pt x="10250" y="2781"/>
                  <a:pt x="10250" y="2812"/>
                  <a:pt x="10250" y="2812"/>
                </a:cubicBezTo>
                <a:cubicBezTo>
                  <a:pt x="10312" y="2781"/>
                  <a:pt x="10343" y="2781"/>
                  <a:pt x="10343" y="2719"/>
                </a:cubicBezTo>
                <a:cubicBezTo>
                  <a:pt x="10343" y="2687"/>
                  <a:pt x="10406" y="2656"/>
                  <a:pt x="10437" y="2656"/>
                </a:cubicBezTo>
                <a:cubicBezTo>
                  <a:pt x="10437" y="2656"/>
                  <a:pt x="10437" y="2656"/>
                  <a:pt x="10468" y="2656"/>
                </a:cubicBezTo>
                <a:lnTo>
                  <a:pt x="10468" y="2656"/>
                </a:lnTo>
                <a:cubicBezTo>
                  <a:pt x="10468" y="2656"/>
                  <a:pt x="10468" y="2687"/>
                  <a:pt x="10437" y="2687"/>
                </a:cubicBezTo>
                <a:cubicBezTo>
                  <a:pt x="10406" y="2687"/>
                  <a:pt x="10375" y="2719"/>
                  <a:pt x="10343" y="2719"/>
                </a:cubicBezTo>
                <a:cubicBezTo>
                  <a:pt x="10281" y="2719"/>
                  <a:pt x="10281" y="2750"/>
                  <a:pt x="10250" y="2781"/>
                </a:cubicBezTo>
                <a:close/>
                <a:moveTo>
                  <a:pt x="14531" y="2281"/>
                </a:moveTo>
                <a:cubicBezTo>
                  <a:pt x="14531" y="2250"/>
                  <a:pt x="14500" y="2250"/>
                  <a:pt x="14468" y="2250"/>
                </a:cubicBezTo>
                <a:cubicBezTo>
                  <a:pt x="14468" y="2250"/>
                  <a:pt x="14437" y="2250"/>
                  <a:pt x="14468" y="2281"/>
                </a:cubicBezTo>
                <a:cubicBezTo>
                  <a:pt x="14468" y="2312"/>
                  <a:pt x="14468" y="2312"/>
                  <a:pt x="14500" y="2312"/>
                </a:cubicBezTo>
                <a:cubicBezTo>
                  <a:pt x="14531" y="2312"/>
                  <a:pt x="14531" y="2312"/>
                  <a:pt x="14531" y="2281"/>
                </a:cubicBezTo>
                <a:close/>
                <a:moveTo>
                  <a:pt x="14156" y="2594"/>
                </a:moveTo>
                <a:cubicBezTo>
                  <a:pt x="14187" y="2625"/>
                  <a:pt x="14218" y="2625"/>
                  <a:pt x="14250" y="2625"/>
                </a:cubicBezTo>
                <a:cubicBezTo>
                  <a:pt x="14250" y="2625"/>
                  <a:pt x="14250" y="2594"/>
                  <a:pt x="14250" y="2594"/>
                </a:cubicBezTo>
                <a:cubicBezTo>
                  <a:pt x="14218" y="2594"/>
                  <a:pt x="14187" y="2594"/>
                  <a:pt x="14156" y="2594"/>
                </a:cubicBezTo>
                <a:close/>
                <a:moveTo>
                  <a:pt x="14312" y="1125"/>
                </a:moveTo>
                <a:cubicBezTo>
                  <a:pt x="14343" y="1125"/>
                  <a:pt x="14375" y="1125"/>
                  <a:pt x="14343" y="1094"/>
                </a:cubicBezTo>
                <a:cubicBezTo>
                  <a:pt x="14343" y="1062"/>
                  <a:pt x="14343" y="1062"/>
                  <a:pt x="14312" y="1062"/>
                </a:cubicBezTo>
                <a:cubicBezTo>
                  <a:pt x="14281" y="1062"/>
                  <a:pt x="14281" y="1062"/>
                  <a:pt x="14281" y="1094"/>
                </a:cubicBezTo>
                <a:cubicBezTo>
                  <a:pt x="14281" y="1094"/>
                  <a:pt x="14312" y="1125"/>
                  <a:pt x="14312" y="1125"/>
                </a:cubicBezTo>
                <a:close/>
                <a:moveTo>
                  <a:pt x="11593" y="10562"/>
                </a:moveTo>
                <a:cubicBezTo>
                  <a:pt x="11562" y="10531"/>
                  <a:pt x="11531" y="10531"/>
                  <a:pt x="11500" y="10500"/>
                </a:cubicBezTo>
                <a:cubicBezTo>
                  <a:pt x="11500" y="10500"/>
                  <a:pt x="11500" y="10500"/>
                  <a:pt x="11468" y="10500"/>
                </a:cubicBezTo>
                <a:cubicBezTo>
                  <a:pt x="11468" y="10500"/>
                  <a:pt x="11468" y="10531"/>
                  <a:pt x="11468" y="10531"/>
                </a:cubicBezTo>
                <a:cubicBezTo>
                  <a:pt x="11468" y="10562"/>
                  <a:pt x="11500" y="10562"/>
                  <a:pt x="11500" y="10562"/>
                </a:cubicBezTo>
                <a:cubicBezTo>
                  <a:pt x="11531" y="10562"/>
                  <a:pt x="11562" y="10562"/>
                  <a:pt x="11593" y="10562"/>
                </a:cubicBezTo>
                <a:close/>
                <a:moveTo>
                  <a:pt x="9968" y="3187"/>
                </a:moveTo>
                <a:cubicBezTo>
                  <a:pt x="10000" y="3187"/>
                  <a:pt x="10031" y="3156"/>
                  <a:pt x="10031" y="3125"/>
                </a:cubicBezTo>
                <a:cubicBezTo>
                  <a:pt x="10000" y="3125"/>
                  <a:pt x="9968" y="3125"/>
                  <a:pt x="9968" y="3187"/>
                </a:cubicBezTo>
                <a:close/>
                <a:moveTo>
                  <a:pt x="15562" y="12625"/>
                </a:moveTo>
                <a:cubicBezTo>
                  <a:pt x="15593" y="12656"/>
                  <a:pt x="15593" y="12625"/>
                  <a:pt x="15625" y="12594"/>
                </a:cubicBezTo>
                <a:cubicBezTo>
                  <a:pt x="15593" y="12625"/>
                  <a:pt x="15562" y="12562"/>
                  <a:pt x="15531" y="12594"/>
                </a:cubicBezTo>
                <a:cubicBezTo>
                  <a:pt x="15531" y="12625"/>
                  <a:pt x="15531" y="12625"/>
                  <a:pt x="15562" y="12625"/>
                </a:cubicBezTo>
                <a:close/>
                <a:moveTo>
                  <a:pt x="10312" y="10937"/>
                </a:moveTo>
                <a:cubicBezTo>
                  <a:pt x="10343" y="10937"/>
                  <a:pt x="10343" y="10969"/>
                  <a:pt x="10343" y="10969"/>
                </a:cubicBezTo>
                <a:cubicBezTo>
                  <a:pt x="10375" y="10969"/>
                  <a:pt x="10406" y="10937"/>
                  <a:pt x="10406" y="10906"/>
                </a:cubicBezTo>
                <a:cubicBezTo>
                  <a:pt x="10406" y="10906"/>
                  <a:pt x="10406" y="10906"/>
                  <a:pt x="10406" y="10906"/>
                </a:cubicBezTo>
                <a:cubicBezTo>
                  <a:pt x="10375" y="10906"/>
                  <a:pt x="10343" y="10937"/>
                  <a:pt x="10312" y="10937"/>
                </a:cubicBezTo>
                <a:close/>
                <a:moveTo>
                  <a:pt x="14187" y="1469"/>
                </a:moveTo>
                <a:cubicBezTo>
                  <a:pt x="14156" y="1469"/>
                  <a:pt x="14156" y="1500"/>
                  <a:pt x="14156" y="1500"/>
                </a:cubicBezTo>
                <a:cubicBezTo>
                  <a:pt x="14187" y="1531"/>
                  <a:pt x="14218" y="1531"/>
                  <a:pt x="14250" y="1531"/>
                </a:cubicBezTo>
                <a:cubicBezTo>
                  <a:pt x="14250" y="1469"/>
                  <a:pt x="14218" y="1469"/>
                  <a:pt x="14187" y="1469"/>
                </a:cubicBezTo>
                <a:close/>
                <a:moveTo>
                  <a:pt x="10375" y="3969"/>
                </a:moveTo>
                <a:cubicBezTo>
                  <a:pt x="10375" y="3969"/>
                  <a:pt x="10406" y="3969"/>
                  <a:pt x="10406" y="3969"/>
                </a:cubicBezTo>
                <a:cubicBezTo>
                  <a:pt x="10437" y="3969"/>
                  <a:pt x="10437" y="3937"/>
                  <a:pt x="10468" y="3937"/>
                </a:cubicBezTo>
                <a:cubicBezTo>
                  <a:pt x="10468" y="3906"/>
                  <a:pt x="10468" y="3906"/>
                  <a:pt x="10468" y="3875"/>
                </a:cubicBezTo>
                <a:cubicBezTo>
                  <a:pt x="10437" y="3906"/>
                  <a:pt x="10406" y="3937"/>
                  <a:pt x="10375" y="3969"/>
                </a:cubicBezTo>
                <a:close/>
                <a:moveTo>
                  <a:pt x="9843" y="6125"/>
                </a:moveTo>
                <a:cubicBezTo>
                  <a:pt x="9812" y="6125"/>
                  <a:pt x="9781" y="6156"/>
                  <a:pt x="9781" y="6219"/>
                </a:cubicBezTo>
                <a:cubicBezTo>
                  <a:pt x="9812" y="6187"/>
                  <a:pt x="9843" y="6156"/>
                  <a:pt x="9843" y="6125"/>
                </a:cubicBezTo>
                <a:cubicBezTo>
                  <a:pt x="9843" y="6125"/>
                  <a:pt x="9843" y="6125"/>
                  <a:pt x="9843" y="6125"/>
                </a:cubicBezTo>
                <a:cubicBezTo>
                  <a:pt x="9875" y="6094"/>
                  <a:pt x="9906" y="6094"/>
                  <a:pt x="9937" y="6094"/>
                </a:cubicBezTo>
                <a:lnTo>
                  <a:pt x="9937" y="6094"/>
                </a:lnTo>
                <a:cubicBezTo>
                  <a:pt x="9937" y="6062"/>
                  <a:pt x="9937" y="6062"/>
                  <a:pt x="9937" y="6062"/>
                </a:cubicBezTo>
                <a:cubicBezTo>
                  <a:pt x="9937" y="6031"/>
                  <a:pt x="9906" y="6031"/>
                  <a:pt x="9906" y="6062"/>
                </a:cubicBezTo>
                <a:cubicBezTo>
                  <a:pt x="9875" y="6062"/>
                  <a:pt x="9875" y="6094"/>
                  <a:pt x="9843" y="6125"/>
                </a:cubicBezTo>
                <a:close/>
                <a:moveTo>
                  <a:pt x="14437" y="1125"/>
                </a:moveTo>
                <a:cubicBezTo>
                  <a:pt x="14468" y="1125"/>
                  <a:pt x="14500" y="1125"/>
                  <a:pt x="14500" y="1094"/>
                </a:cubicBezTo>
                <a:cubicBezTo>
                  <a:pt x="14500" y="1094"/>
                  <a:pt x="14468" y="1094"/>
                  <a:pt x="14437" y="1094"/>
                </a:cubicBezTo>
                <a:cubicBezTo>
                  <a:pt x="14437" y="1094"/>
                  <a:pt x="14406" y="1094"/>
                  <a:pt x="14406" y="1094"/>
                </a:cubicBezTo>
                <a:cubicBezTo>
                  <a:pt x="14406" y="1125"/>
                  <a:pt x="14437" y="1125"/>
                  <a:pt x="14437" y="1125"/>
                </a:cubicBezTo>
                <a:close/>
                <a:moveTo>
                  <a:pt x="14656" y="1437"/>
                </a:moveTo>
                <a:cubicBezTo>
                  <a:pt x="14687" y="1469"/>
                  <a:pt x="14718" y="1469"/>
                  <a:pt x="14750" y="1437"/>
                </a:cubicBezTo>
                <a:cubicBezTo>
                  <a:pt x="14718" y="1406"/>
                  <a:pt x="14687" y="1406"/>
                  <a:pt x="14656" y="1406"/>
                </a:cubicBezTo>
                <a:cubicBezTo>
                  <a:pt x="14625" y="1406"/>
                  <a:pt x="14625" y="1437"/>
                  <a:pt x="14656" y="1437"/>
                </a:cubicBezTo>
                <a:close/>
                <a:moveTo>
                  <a:pt x="11218" y="9281"/>
                </a:moveTo>
                <a:cubicBezTo>
                  <a:pt x="11218" y="9281"/>
                  <a:pt x="11218" y="9250"/>
                  <a:pt x="11218" y="9281"/>
                </a:cubicBezTo>
                <a:cubicBezTo>
                  <a:pt x="11156" y="9281"/>
                  <a:pt x="11156" y="9312"/>
                  <a:pt x="11156" y="9344"/>
                </a:cubicBezTo>
                <a:cubicBezTo>
                  <a:pt x="11187" y="9437"/>
                  <a:pt x="11125" y="9437"/>
                  <a:pt x="11062" y="9437"/>
                </a:cubicBezTo>
                <a:lnTo>
                  <a:pt x="11062" y="9437"/>
                </a:lnTo>
                <a:cubicBezTo>
                  <a:pt x="11093" y="9406"/>
                  <a:pt x="11093" y="9344"/>
                  <a:pt x="11156" y="9344"/>
                </a:cubicBezTo>
                <a:cubicBezTo>
                  <a:pt x="11218" y="9344"/>
                  <a:pt x="11218" y="9312"/>
                  <a:pt x="11218" y="9281"/>
                </a:cubicBezTo>
                <a:close/>
                <a:moveTo>
                  <a:pt x="11125" y="2312"/>
                </a:moveTo>
                <a:cubicBezTo>
                  <a:pt x="11125" y="2312"/>
                  <a:pt x="11093" y="2312"/>
                  <a:pt x="11093" y="2344"/>
                </a:cubicBezTo>
                <a:cubicBezTo>
                  <a:pt x="11093" y="2375"/>
                  <a:pt x="11093" y="2375"/>
                  <a:pt x="11125" y="2375"/>
                </a:cubicBezTo>
                <a:cubicBezTo>
                  <a:pt x="11125" y="2344"/>
                  <a:pt x="11156" y="2375"/>
                  <a:pt x="11156" y="2344"/>
                </a:cubicBezTo>
                <a:cubicBezTo>
                  <a:pt x="11156" y="2312"/>
                  <a:pt x="11156" y="2312"/>
                  <a:pt x="11125" y="2312"/>
                </a:cubicBezTo>
                <a:close/>
                <a:moveTo>
                  <a:pt x="10937" y="10687"/>
                </a:moveTo>
                <a:cubicBezTo>
                  <a:pt x="10968" y="10656"/>
                  <a:pt x="10968" y="10625"/>
                  <a:pt x="10968" y="10594"/>
                </a:cubicBezTo>
                <a:cubicBezTo>
                  <a:pt x="10968" y="10562"/>
                  <a:pt x="10968" y="10531"/>
                  <a:pt x="11000" y="10531"/>
                </a:cubicBezTo>
                <a:cubicBezTo>
                  <a:pt x="11031" y="10500"/>
                  <a:pt x="11000" y="10500"/>
                  <a:pt x="11000" y="10469"/>
                </a:cubicBezTo>
                <a:cubicBezTo>
                  <a:pt x="11031" y="10469"/>
                  <a:pt x="11062" y="10469"/>
                  <a:pt x="11093" y="10437"/>
                </a:cubicBezTo>
                <a:lnTo>
                  <a:pt x="11093" y="10437"/>
                </a:lnTo>
                <a:cubicBezTo>
                  <a:pt x="11062" y="10500"/>
                  <a:pt x="11062" y="10562"/>
                  <a:pt x="10968" y="10594"/>
                </a:cubicBezTo>
                <a:cubicBezTo>
                  <a:pt x="10937" y="10594"/>
                  <a:pt x="10937" y="10625"/>
                  <a:pt x="10906" y="10656"/>
                </a:cubicBezTo>
                <a:cubicBezTo>
                  <a:pt x="10906" y="10656"/>
                  <a:pt x="10906" y="10687"/>
                  <a:pt x="10906" y="10687"/>
                </a:cubicBezTo>
                <a:cubicBezTo>
                  <a:pt x="10937" y="10687"/>
                  <a:pt x="10937" y="10687"/>
                  <a:pt x="10937" y="10687"/>
                </a:cubicBezTo>
                <a:close/>
                <a:moveTo>
                  <a:pt x="13375" y="10125"/>
                </a:moveTo>
                <a:cubicBezTo>
                  <a:pt x="13406" y="10187"/>
                  <a:pt x="13437" y="10187"/>
                  <a:pt x="13468" y="10187"/>
                </a:cubicBezTo>
                <a:cubicBezTo>
                  <a:pt x="13468" y="10094"/>
                  <a:pt x="13406" y="10125"/>
                  <a:pt x="13375" y="10125"/>
                </a:cubicBezTo>
                <a:close/>
                <a:moveTo>
                  <a:pt x="14468" y="1656"/>
                </a:moveTo>
                <a:cubicBezTo>
                  <a:pt x="14468" y="1687"/>
                  <a:pt x="14437" y="1687"/>
                  <a:pt x="14437" y="1687"/>
                </a:cubicBezTo>
                <a:cubicBezTo>
                  <a:pt x="14437" y="1719"/>
                  <a:pt x="14468" y="1719"/>
                  <a:pt x="14500" y="1719"/>
                </a:cubicBezTo>
                <a:cubicBezTo>
                  <a:pt x="14500" y="1719"/>
                  <a:pt x="14531" y="1719"/>
                  <a:pt x="14531" y="1719"/>
                </a:cubicBezTo>
                <a:cubicBezTo>
                  <a:pt x="14531" y="1687"/>
                  <a:pt x="14500" y="1687"/>
                  <a:pt x="14468" y="1656"/>
                </a:cubicBezTo>
                <a:close/>
                <a:moveTo>
                  <a:pt x="10437" y="8375"/>
                </a:moveTo>
                <a:cubicBezTo>
                  <a:pt x="10437" y="8344"/>
                  <a:pt x="10437" y="8344"/>
                  <a:pt x="10437" y="8344"/>
                </a:cubicBezTo>
                <a:cubicBezTo>
                  <a:pt x="10406" y="8344"/>
                  <a:pt x="10375" y="8375"/>
                  <a:pt x="10375" y="8406"/>
                </a:cubicBezTo>
                <a:cubicBezTo>
                  <a:pt x="10375" y="8406"/>
                  <a:pt x="10406" y="8406"/>
                  <a:pt x="10406" y="8406"/>
                </a:cubicBezTo>
                <a:cubicBezTo>
                  <a:pt x="10437" y="8406"/>
                  <a:pt x="10437" y="8375"/>
                  <a:pt x="10437" y="8375"/>
                </a:cubicBezTo>
                <a:close/>
                <a:moveTo>
                  <a:pt x="13625" y="1656"/>
                </a:moveTo>
                <a:cubicBezTo>
                  <a:pt x="13593" y="1656"/>
                  <a:pt x="13562" y="1656"/>
                  <a:pt x="13500" y="1687"/>
                </a:cubicBezTo>
                <a:cubicBezTo>
                  <a:pt x="13562" y="1687"/>
                  <a:pt x="13593" y="1687"/>
                  <a:pt x="13625" y="1656"/>
                </a:cubicBezTo>
                <a:close/>
                <a:moveTo>
                  <a:pt x="9562" y="1719"/>
                </a:moveTo>
                <a:cubicBezTo>
                  <a:pt x="9562" y="1719"/>
                  <a:pt x="9531" y="1719"/>
                  <a:pt x="9531" y="1750"/>
                </a:cubicBezTo>
                <a:cubicBezTo>
                  <a:pt x="9531" y="1750"/>
                  <a:pt x="9562" y="1781"/>
                  <a:pt x="9562" y="1781"/>
                </a:cubicBezTo>
                <a:cubicBezTo>
                  <a:pt x="9593" y="1781"/>
                  <a:pt x="9625" y="1781"/>
                  <a:pt x="9593" y="1750"/>
                </a:cubicBezTo>
                <a:cubicBezTo>
                  <a:pt x="9593" y="1719"/>
                  <a:pt x="9593" y="1719"/>
                  <a:pt x="9562" y="1719"/>
                </a:cubicBezTo>
                <a:close/>
                <a:moveTo>
                  <a:pt x="10812" y="1844"/>
                </a:moveTo>
                <a:cubicBezTo>
                  <a:pt x="10812" y="1844"/>
                  <a:pt x="10812" y="1875"/>
                  <a:pt x="10812" y="1875"/>
                </a:cubicBezTo>
                <a:cubicBezTo>
                  <a:pt x="10843" y="1844"/>
                  <a:pt x="10875" y="1844"/>
                  <a:pt x="10875" y="1812"/>
                </a:cubicBezTo>
                <a:cubicBezTo>
                  <a:pt x="10843" y="1812"/>
                  <a:pt x="10812" y="1812"/>
                  <a:pt x="10812" y="1844"/>
                </a:cubicBezTo>
                <a:close/>
                <a:moveTo>
                  <a:pt x="13468" y="1781"/>
                </a:moveTo>
                <a:cubicBezTo>
                  <a:pt x="13437" y="1781"/>
                  <a:pt x="13437" y="1781"/>
                  <a:pt x="13437" y="1812"/>
                </a:cubicBezTo>
                <a:cubicBezTo>
                  <a:pt x="13437" y="1844"/>
                  <a:pt x="13437" y="1844"/>
                  <a:pt x="13468" y="1844"/>
                </a:cubicBezTo>
                <a:cubicBezTo>
                  <a:pt x="13468" y="1844"/>
                  <a:pt x="13500" y="1844"/>
                  <a:pt x="13500" y="1812"/>
                </a:cubicBezTo>
                <a:cubicBezTo>
                  <a:pt x="13500" y="1781"/>
                  <a:pt x="13468" y="1781"/>
                  <a:pt x="13468" y="1781"/>
                </a:cubicBezTo>
                <a:close/>
                <a:moveTo>
                  <a:pt x="14781" y="3344"/>
                </a:moveTo>
                <a:cubicBezTo>
                  <a:pt x="14750" y="3344"/>
                  <a:pt x="14718" y="3344"/>
                  <a:pt x="14750" y="3375"/>
                </a:cubicBezTo>
                <a:cubicBezTo>
                  <a:pt x="14750" y="3375"/>
                  <a:pt x="14750" y="3375"/>
                  <a:pt x="14781" y="3375"/>
                </a:cubicBezTo>
                <a:cubicBezTo>
                  <a:pt x="14781" y="3375"/>
                  <a:pt x="14812" y="3406"/>
                  <a:pt x="14812" y="3375"/>
                </a:cubicBezTo>
                <a:cubicBezTo>
                  <a:pt x="14812" y="3344"/>
                  <a:pt x="14781" y="3344"/>
                  <a:pt x="14781" y="3344"/>
                </a:cubicBezTo>
                <a:close/>
                <a:moveTo>
                  <a:pt x="10000" y="7344"/>
                </a:moveTo>
                <a:cubicBezTo>
                  <a:pt x="10000" y="7344"/>
                  <a:pt x="9968" y="7344"/>
                  <a:pt x="9968" y="7344"/>
                </a:cubicBezTo>
                <a:cubicBezTo>
                  <a:pt x="9937" y="7344"/>
                  <a:pt x="9906" y="7375"/>
                  <a:pt x="9906" y="7406"/>
                </a:cubicBezTo>
                <a:cubicBezTo>
                  <a:pt x="9937" y="7406"/>
                  <a:pt x="9968" y="7406"/>
                  <a:pt x="10000" y="7344"/>
                </a:cubicBezTo>
                <a:close/>
                <a:moveTo>
                  <a:pt x="9906" y="7406"/>
                </a:moveTo>
                <a:cubicBezTo>
                  <a:pt x="9843" y="7406"/>
                  <a:pt x="9843" y="7469"/>
                  <a:pt x="9812" y="7500"/>
                </a:cubicBezTo>
                <a:cubicBezTo>
                  <a:pt x="9750" y="7562"/>
                  <a:pt x="9750" y="7625"/>
                  <a:pt x="9718" y="7687"/>
                </a:cubicBezTo>
                <a:cubicBezTo>
                  <a:pt x="9781" y="7625"/>
                  <a:pt x="9843" y="7594"/>
                  <a:pt x="9812" y="7500"/>
                </a:cubicBezTo>
                <a:cubicBezTo>
                  <a:pt x="9906" y="7531"/>
                  <a:pt x="9906" y="7469"/>
                  <a:pt x="9906" y="7406"/>
                </a:cubicBezTo>
                <a:close/>
                <a:moveTo>
                  <a:pt x="14562" y="2906"/>
                </a:moveTo>
                <a:cubicBezTo>
                  <a:pt x="14562" y="2937"/>
                  <a:pt x="14593" y="2937"/>
                  <a:pt x="14625" y="2937"/>
                </a:cubicBezTo>
                <a:cubicBezTo>
                  <a:pt x="14625" y="2937"/>
                  <a:pt x="14656" y="2937"/>
                  <a:pt x="14656" y="2906"/>
                </a:cubicBezTo>
                <a:cubicBezTo>
                  <a:pt x="14625" y="2906"/>
                  <a:pt x="14625" y="2906"/>
                  <a:pt x="14593" y="2906"/>
                </a:cubicBezTo>
                <a:cubicBezTo>
                  <a:pt x="14562" y="2875"/>
                  <a:pt x="14562" y="2906"/>
                  <a:pt x="14562" y="2906"/>
                </a:cubicBezTo>
                <a:close/>
                <a:moveTo>
                  <a:pt x="9843" y="7281"/>
                </a:moveTo>
                <a:cubicBezTo>
                  <a:pt x="9812" y="7281"/>
                  <a:pt x="9812" y="7312"/>
                  <a:pt x="9843" y="7312"/>
                </a:cubicBezTo>
                <a:cubicBezTo>
                  <a:pt x="9875" y="7312"/>
                  <a:pt x="9875" y="7281"/>
                  <a:pt x="9906" y="7250"/>
                </a:cubicBezTo>
                <a:cubicBezTo>
                  <a:pt x="9906" y="7250"/>
                  <a:pt x="9906" y="7250"/>
                  <a:pt x="9875" y="7250"/>
                </a:cubicBezTo>
                <a:cubicBezTo>
                  <a:pt x="9843" y="7250"/>
                  <a:pt x="9843" y="7250"/>
                  <a:pt x="9843" y="7281"/>
                </a:cubicBezTo>
                <a:close/>
                <a:moveTo>
                  <a:pt x="14968" y="2969"/>
                </a:moveTo>
                <a:cubicBezTo>
                  <a:pt x="14968" y="3000"/>
                  <a:pt x="15000" y="3000"/>
                  <a:pt x="15031" y="3000"/>
                </a:cubicBezTo>
                <a:cubicBezTo>
                  <a:pt x="15031" y="3000"/>
                  <a:pt x="15031" y="3000"/>
                  <a:pt x="15031" y="2969"/>
                </a:cubicBezTo>
                <a:cubicBezTo>
                  <a:pt x="15031" y="2969"/>
                  <a:pt x="15000" y="2969"/>
                  <a:pt x="15000" y="2969"/>
                </a:cubicBezTo>
                <a:cubicBezTo>
                  <a:pt x="14968" y="2969"/>
                  <a:pt x="14968" y="2969"/>
                  <a:pt x="14968" y="2969"/>
                </a:cubicBezTo>
                <a:close/>
                <a:moveTo>
                  <a:pt x="10156" y="5500"/>
                </a:moveTo>
                <a:cubicBezTo>
                  <a:pt x="10187" y="5437"/>
                  <a:pt x="10218" y="5437"/>
                  <a:pt x="10250" y="5375"/>
                </a:cubicBezTo>
                <a:cubicBezTo>
                  <a:pt x="10187" y="5406"/>
                  <a:pt x="10156" y="5406"/>
                  <a:pt x="10156" y="5500"/>
                </a:cubicBezTo>
                <a:close/>
                <a:moveTo>
                  <a:pt x="9750" y="4969"/>
                </a:moveTo>
                <a:cubicBezTo>
                  <a:pt x="9750" y="4969"/>
                  <a:pt x="9750" y="4969"/>
                  <a:pt x="9718" y="4969"/>
                </a:cubicBezTo>
                <a:cubicBezTo>
                  <a:pt x="9718" y="5000"/>
                  <a:pt x="9687" y="5031"/>
                  <a:pt x="9656" y="5062"/>
                </a:cubicBezTo>
                <a:cubicBezTo>
                  <a:pt x="9718" y="5062"/>
                  <a:pt x="9718" y="5031"/>
                  <a:pt x="9750" y="5000"/>
                </a:cubicBezTo>
                <a:cubicBezTo>
                  <a:pt x="9750" y="5000"/>
                  <a:pt x="9750" y="5000"/>
                  <a:pt x="9750" y="4969"/>
                </a:cubicBezTo>
                <a:close/>
                <a:moveTo>
                  <a:pt x="15000" y="3469"/>
                </a:moveTo>
                <a:cubicBezTo>
                  <a:pt x="15000" y="3469"/>
                  <a:pt x="14968" y="3469"/>
                  <a:pt x="14968" y="3500"/>
                </a:cubicBezTo>
                <a:cubicBezTo>
                  <a:pt x="14968" y="3531"/>
                  <a:pt x="15000" y="3531"/>
                  <a:pt x="15000" y="3531"/>
                </a:cubicBezTo>
                <a:cubicBezTo>
                  <a:pt x="15031" y="3531"/>
                  <a:pt x="15062" y="3531"/>
                  <a:pt x="15062" y="3500"/>
                </a:cubicBezTo>
                <a:cubicBezTo>
                  <a:pt x="15031" y="3469"/>
                  <a:pt x="15031" y="3469"/>
                  <a:pt x="15000" y="3469"/>
                </a:cubicBezTo>
                <a:close/>
                <a:moveTo>
                  <a:pt x="13625" y="2000"/>
                </a:moveTo>
                <a:cubicBezTo>
                  <a:pt x="13593" y="2031"/>
                  <a:pt x="13625" y="2031"/>
                  <a:pt x="13625" y="2031"/>
                </a:cubicBezTo>
                <a:cubicBezTo>
                  <a:pt x="13656" y="2031"/>
                  <a:pt x="13687" y="2031"/>
                  <a:pt x="13687" y="2000"/>
                </a:cubicBezTo>
                <a:cubicBezTo>
                  <a:pt x="13687" y="1969"/>
                  <a:pt x="13656" y="1969"/>
                  <a:pt x="13656" y="1969"/>
                </a:cubicBezTo>
                <a:cubicBezTo>
                  <a:pt x="13625" y="1969"/>
                  <a:pt x="13625" y="1969"/>
                  <a:pt x="13625" y="2000"/>
                </a:cubicBezTo>
                <a:close/>
                <a:moveTo>
                  <a:pt x="11031" y="1312"/>
                </a:moveTo>
                <a:cubicBezTo>
                  <a:pt x="11031" y="1281"/>
                  <a:pt x="11031" y="1281"/>
                  <a:pt x="11031" y="1281"/>
                </a:cubicBezTo>
                <a:cubicBezTo>
                  <a:pt x="11000" y="1281"/>
                  <a:pt x="10968" y="1312"/>
                  <a:pt x="10937" y="1344"/>
                </a:cubicBezTo>
                <a:cubicBezTo>
                  <a:pt x="10937" y="1344"/>
                  <a:pt x="10906" y="1312"/>
                  <a:pt x="10906" y="1344"/>
                </a:cubicBezTo>
                <a:cubicBezTo>
                  <a:pt x="10843" y="1375"/>
                  <a:pt x="10781" y="1375"/>
                  <a:pt x="10718" y="1437"/>
                </a:cubicBezTo>
                <a:cubicBezTo>
                  <a:pt x="10781" y="1406"/>
                  <a:pt x="10843" y="1406"/>
                  <a:pt x="10906" y="1375"/>
                </a:cubicBezTo>
                <a:cubicBezTo>
                  <a:pt x="10937" y="1375"/>
                  <a:pt x="10937" y="1344"/>
                  <a:pt x="10937" y="1344"/>
                </a:cubicBezTo>
                <a:cubicBezTo>
                  <a:pt x="11000" y="1344"/>
                  <a:pt x="11000" y="1344"/>
                  <a:pt x="11031" y="1312"/>
                </a:cubicBezTo>
                <a:close/>
                <a:moveTo>
                  <a:pt x="12062" y="10000"/>
                </a:moveTo>
                <a:cubicBezTo>
                  <a:pt x="12125" y="10000"/>
                  <a:pt x="12156" y="9969"/>
                  <a:pt x="12187" y="10062"/>
                </a:cubicBezTo>
                <a:lnTo>
                  <a:pt x="12187" y="10062"/>
                </a:lnTo>
                <a:cubicBezTo>
                  <a:pt x="12187" y="10062"/>
                  <a:pt x="12218" y="10062"/>
                  <a:pt x="12218" y="10062"/>
                </a:cubicBezTo>
                <a:cubicBezTo>
                  <a:pt x="12250" y="10031"/>
                  <a:pt x="12250" y="10031"/>
                  <a:pt x="12250" y="10031"/>
                </a:cubicBezTo>
                <a:cubicBezTo>
                  <a:pt x="12250" y="10000"/>
                  <a:pt x="12250" y="10000"/>
                  <a:pt x="12218" y="10000"/>
                </a:cubicBezTo>
                <a:cubicBezTo>
                  <a:pt x="12156" y="9969"/>
                  <a:pt x="12093" y="9937"/>
                  <a:pt x="12031" y="9937"/>
                </a:cubicBezTo>
                <a:cubicBezTo>
                  <a:pt x="12031" y="9969"/>
                  <a:pt x="12062" y="9969"/>
                  <a:pt x="12062" y="10000"/>
                </a:cubicBezTo>
                <a:close/>
                <a:moveTo>
                  <a:pt x="9843" y="5781"/>
                </a:moveTo>
                <a:cubicBezTo>
                  <a:pt x="9812" y="5781"/>
                  <a:pt x="9781" y="5812"/>
                  <a:pt x="9781" y="5844"/>
                </a:cubicBezTo>
                <a:cubicBezTo>
                  <a:pt x="9812" y="5812"/>
                  <a:pt x="9843" y="5812"/>
                  <a:pt x="9843" y="5781"/>
                </a:cubicBezTo>
                <a:close/>
                <a:moveTo>
                  <a:pt x="14093" y="4156"/>
                </a:moveTo>
                <a:cubicBezTo>
                  <a:pt x="14125" y="4156"/>
                  <a:pt x="14125" y="4125"/>
                  <a:pt x="14125" y="4125"/>
                </a:cubicBezTo>
                <a:cubicBezTo>
                  <a:pt x="14093" y="4094"/>
                  <a:pt x="14062" y="4094"/>
                  <a:pt x="14031" y="4125"/>
                </a:cubicBezTo>
                <a:cubicBezTo>
                  <a:pt x="14062" y="4125"/>
                  <a:pt x="14062" y="4156"/>
                  <a:pt x="14093" y="4156"/>
                </a:cubicBezTo>
                <a:close/>
                <a:moveTo>
                  <a:pt x="14312" y="3719"/>
                </a:moveTo>
                <a:cubicBezTo>
                  <a:pt x="14343" y="3719"/>
                  <a:pt x="14375" y="3719"/>
                  <a:pt x="14375" y="3687"/>
                </a:cubicBezTo>
                <a:cubicBezTo>
                  <a:pt x="14343" y="3656"/>
                  <a:pt x="14343" y="3656"/>
                  <a:pt x="14312" y="3656"/>
                </a:cubicBezTo>
                <a:cubicBezTo>
                  <a:pt x="14312" y="3656"/>
                  <a:pt x="14281" y="3656"/>
                  <a:pt x="14281" y="3687"/>
                </a:cubicBezTo>
                <a:cubicBezTo>
                  <a:pt x="14281" y="3719"/>
                  <a:pt x="14312" y="3719"/>
                  <a:pt x="14312" y="3719"/>
                </a:cubicBezTo>
                <a:close/>
                <a:moveTo>
                  <a:pt x="13687" y="2125"/>
                </a:moveTo>
                <a:cubicBezTo>
                  <a:pt x="13687" y="2125"/>
                  <a:pt x="13656" y="2125"/>
                  <a:pt x="13656" y="2125"/>
                </a:cubicBezTo>
                <a:cubicBezTo>
                  <a:pt x="13625" y="2125"/>
                  <a:pt x="13625" y="2125"/>
                  <a:pt x="13625" y="2125"/>
                </a:cubicBezTo>
                <a:cubicBezTo>
                  <a:pt x="13593" y="2156"/>
                  <a:pt x="13625" y="2156"/>
                  <a:pt x="13656" y="2156"/>
                </a:cubicBezTo>
                <a:cubicBezTo>
                  <a:pt x="13656" y="2156"/>
                  <a:pt x="13687" y="2156"/>
                  <a:pt x="13687" y="2125"/>
                </a:cubicBezTo>
                <a:close/>
                <a:moveTo>
                  <a:pt x="14062" y="4562"/>
                </a:moveTo>
                <a:cubicBezTo>
                  <a:pt x="14093" y="4594"/>
                  <a:pt x="14093" y="4531"/>
                  <a:pt x="14125" y="4531"/>
                </a:cubicBezTo>
                <a:cubicBezTo>
                  <a:pt x="14125" y="4531"/>
                  <a:pt x="14125" y="4531"/>
                  <a:pt x="14156" y="4531"/>
                </a:cubicBezTo>
                <a:cubicBezTo>
                  <a:pt x="14156" y="4500"/>
                  <a:pt x="14125" y="4500"/>
                  <a:pt x="14125" y="4500"/>
                </a:cubicBezTo>
                <a:cubicBezTo>
                  <a:pt x="14093" y="4500"/>
                  <a:pt x="14062" y="4500"/>
                  <a:pt x="14062" y="4531"/>
                </a:cubicBezTo>
                <a:cubicBezTo>
                  <a:pt x="14062" y="4562"/>
                  <a:pt x="14031" y="4562"/>
                  <a:pt x="14062" y="4562"/>
                </a:cubicBezTo>
                <a:close/>
                <a:moveTo>
                  <a:pt x="14875" y="3531"/>
                </a:moveTo>
                <a:cubicBezTo>
                  <a:pt x="14875" y="3531"/>
                  <a:pt x="14906" y="3531"/>
                  <a:pt x="14906" y="3500"/>
                </a:cubicBezTo>
                <a:cubicBezTo>
                  <a:pt x="14906" y="3469"/>
                  <a:pt x="14875" y="3469"/>
                  <a:pt x="14875" y="3469"/>
                </a:cubicBezTo>
                <a:cubicBezTo>
                  <a:pt x="14843" y="3469"/>
                  <a:pt x="14812" y="3469"/>
                  <a:pt x="14812" y="3500"/>
                </a:cubicBezTo>
                <a:cubicBezTo>
                  <a:pt x="14812" y="3531"/>
                  <a:pt x="14843" y="3531"/>
                  <a:pt x="14875" y="3531"/>
                </a:cubicBezTo>
                <a:close/>
                <a:moveTo>
                  <a:pt x="9750" y="3937"/>
                </a:moveTo>
                <a:cubicBezTo>
                  <a:pt x="9781" y="3937"/>
                  <a:pt x="9812" y="3906"/>
                  <a:pt x="9812" y="3875"/>
                </a:cubicBezTo>
                <a:cubicBezTo>
                  <a:pt x="9843" y="3875"/>
                  <a:pt x="9875" y="3812"/>
                  <a:pt x="9906" y="3812"/>
                </a:cubicBezTo>
                <a:cubicBezTo>
                  <a:pt x="9906" y="3812"/>
                  <a:pt x="9937" y="3812"/>
                  <a:pt x="9937" y="3812"/>
                </a:cubicBezTo>
                <a:cubicBezTo>
                  <a:pt x="9937" y="3812"/>
                  <a:pt x="9937" y="3812"/>
                  <a:pt x="9937" y="3781"/>
                </a:cubicBezTo>
                <a:cubicBezTo>
                  <a:pt x="9937" y="3781"/>
                  <a:pt x="9906" y="3781"/>
                  <a:pt x="9906" y="3812"/>
                </a:cubicBezTo>
                <a:cubicBezTo>
                  <a:pt x="9843" y="3750"/>
                  <a:pt x="9843" y="3844"/>
                  <a:pt x="9812" y="3875"/>
                </a:cubicBezTo>
                <a:cubicBezTo>
                  <a:pt x="9781" y="3875"/>
                  <a:pt x="9750" y="3906"/>
                  <a:pt x="9750" y="3937"/>
                </a:cubicBezTo>
                <a:close/>
                <a:moveTo>
                  <a:pt x="9593" y="11562"/>
                </a:moveTo>
                <a:cubicBezTo>
                  <a:pt x="9625" y="11562"/>
                  <a:pt x="9625" y="11625"/>
                  <a:pt x="9656" y="11594"/>
                </a:cubicBezTo>
                <a:cubicBezTo>
                  <a:pt x="9687" y="11594"/>
                  <a:pt x="9687" y="11562"/>
                  <a:pt x="9687" y="11562"/>
                </a:cubicBezTo>
                <a:cubicBezTo>
                  <a:pt x="9656" y="11531"/>
                  <a:pt x="9625" y="11562"/>
                  <a:pt x="9593" y="11562"/>
                </a:cubicBezTo>
                <a:close/>
                <a:moveTo>
                  <a:pt x="14718" y="1562"/>
                </a:moveTo>
                <a:cubicBezTo>
                  <a:pt x="14718" y="1562"/>
                  <a:pt x="14687" y="1562"/>
                  <a:pt x="14687" y="1594"/>
                </a:cubicBezTo>
                <a:cubicBezTo>
                  <a:pt x="14687" y="1594"/>
                  <a:pt x="14718" y="1594"/>
                  <a:pt x="14718" y="1594"/>
                </a:cubicBezTo>
                <a:cubicBezTo>
                  <a:pt x="14750" y="1594"/>
                  <a:pt x="14781" y="1625"/>
                  <a:pt x="14781" y="1594"/>
                </a:cubicBezTo>
                <a:cubicBezTo>
                  <a:pt x="14781" y="1562"/>
                  <a:pt x="14750" y="1562"/>
                  <a:pt x="14718" y="1562"/>
                </a:cubicBezTo>
                <a:close/>
                <a:moveTo>
                  <a:pt x="13093" y="1094"/>
                </a:moveTo>
                <a:cubicBezTo>
                  <a:pt x="13093" y="1094"/>
                  <a:pt x="13125" y="1094"/>
                  <a:pt x="13125" y="1062"/>
                </a:cubicBezTo>
                <a:cubicBezTo>
                  <a:pt x="13125" y="1031"/>
                  <a:pt x="13093" y="1031"/>
                  <a:pt x="13093" y="1031"/>
                </a:cubicBezTo>
                <a:cubicBezTo>
                  <a:pt x="13062" y="1031"/>
                  <a:pt x="13031" y="1031"/>
                  <a:pt x="13031" y="1062"/>
                </a:cubicBezTo>
                <a:cubicBezTo>
                  <a:pt x="13031" y="1094"/>
                  <a:pt x="13062" y="1094"/>
                  <a:pt x="13093" y="1094"/>
                </a:cubicBezTo>
                <a:close/>
                <a:moveTo>
                  <a:pt x="13718" y="4187"/>
                </a:moveTo>
                <a:cubicBezTo>
                  <a:pt x="13718" y="4219"/>
                  <a:pt x="13750" y="4187"/>
                  <a:pt x="13750" y="4187"/>
                </a:cubicBezTo>
                <a:cubicBezTo>
                  <a:pt x="13750" y="4156"/>
                  <a:pt x="13718" y="4156"/>
                  <a:pt x="13687" y="4156"/>
                </a:cubicBezTo>
                <a:cubicBezTo>
                  <a:pt x="13687" y="4156"/>
                  <a:pt x="13656" y="4156"/>
                  <a:pt x="13656" y="4187"/>
                </a:cubicBezTo>
                <a:cubicBezTo>
                  <a:pt x="13656" y="4187"/>
                  <a:pt x="13687" y="4187"/>
                  <a:pt x="13718" y="4187"/>
                </a:cubicBezTo>
                <a:close/>
                <a:moveTo>
                  <a:pt x="14812" y="3937"/>
                </a:moveTo>
                <a:cubicBezTo>
                  <a:pt x="14812" y="3937"/>
                  <a:pt x="14781" y="3937"/>
                  <a:pt x="14781" y="3969"/>
                </a:cubicBezTo>
                <a:cubicBezTo>
                  <a:pt x="14781" y="4000"/>
                  <a:pt x="14812" y="4000"/>
                  <a:pt x="14812" y="4000"/>
                </a:cubicBezTo>
                <a:cubicBezTo>
                  <a:pt x="14843" y="4000"/>
                  <a:pt x="14843" y="4000"/>
                  <a:pt x="14843" y="3969"/>
                </a:cubicBezTo>
                <a:cubicBezTo>
                  <a:pt x="14843" y="3937"/>
                  <a:pt x="14843" y="3937"/>
                  <a:pt x="14812" y="3937"/>
                </a:cubicBezTo>
                <a:close/>
                <a:moveTo>
                  <a:pt x="11593" y="11719"/>
                </a:moveTo>
                <a:cubicBezTo>
                  <a:pt x="11625" y="11687"/>
                  <a:pt x="11625" y="11656"/>
                  <a:pt x="11656" y="11625"/>
                </a:cubicBezTo>
                <a:cubicBezTo>
                  <a:pt x="11593" y="11625"/>
                  <a:pt x="11593" y="11687"/>
                  <a:pt x="11593" y="11719"/>
                </a:cubicBezTo>
                <a:close/>
                <a:moveTo>
                  <a:pt x="11656" y="11625"/>
                </a:moveTo>
                <a:cubicBezTo>
                  <a:pt x="11718" y="11625"/>
                  <a:pt x="11718" y="11531"/>
                  <a:pt x="11781" y="11469"/>
                </a:cubicBezTo>
                <a:cubicBezTo>
                  <a:pt x="11781" y="11469"/>
                  <a:pt x="11781" y="11469"/>
                  <a:pt x="11750" y="11437"/>
                </a:cubicBezTo>
                <a:cubicBezTo>
                  <a:pt x="11750" y="11437"/>
                  <a:pt x="11750" y="11469"/>
                  <a:pt x="11750" y="11469"/>
                </a:cubicBezTo>
                <a:lnTo>
                  <a:pt x="11750" y="11469"/>
                </a:lnTo>
                <a:cubicBezTo>
                  <a:pt x="11718" y="11531"/>
                  <a:pt x="11656" y="11562"/>
                  <a:pt x="11656" y="11625"/>
                </a:cubicBezTo>
                <a:close/>
                <a:moveTo>
                  <a:pt x="14218" y="1062"/>
                </a:moveTo>
                <a:cubicBezTo>
                  <a:pt x="14187" y="1062"/>
                  <a:pt x="14187" y="1031"/>
                  <a:pt x="14156" y="1062"/>
                </a:cubicBezTo>
                <a:cubicBezTo>
                  <a:pt x="14156" y="1094"/>
                  <a:pt x="14187" y="1094"/>
                  <a:pt x="14218" y="1094"/>
                </a:cubicBezTo>
                <a:cubicBezTo>
                  <a:pt x="14218" y="1094"/>
                  <a:pt x="14250" y="1094"/>
                  <a:pt x="14250" y="1062"/>
                </a:cubicBezTo>
                <a:cubicBezTo>
                  <a:pt x="14250" y="1031"/>
                  <a:pt x="14218" y="1031"/>
                  <a:pt x="14218" y="1062"/>
                </a:cubicBezTo>
                <a:close/>
                <a:moveTo>
                  <a:pt x="10625" y="8156"/>
                </a:moveTo>
                <a:cubicBezTo>
                  <a:pt x="10625" y="8156"/>
                  <a:pt x="10593" y="8156"/>
                  <a:pt x="10593" y="8156"/>
                </a:cubicBezTo>
                <a:cubicBezTo>
                  <a:pt x="10562" y="8156"/>
                  <a:pt x="10562" y="8187"/>
                  <a:pt x="10562" y="8219"/>
                </a:cubicBezTo>
                <a:cubicBezTo>
                  <a:pt x="10593" y="8219"/>
                  <a:pt x="10625" y="8187"/>
                  <a:pt x="10625" y="8156"/>
                </a:cubicBezTo>
                <a:close/>
                <a:moveTo>
                  <a:pt x="9687" y="6125"/>
                </a:moveTo>
                <a:cubicBezTo>
                  <a:pt x="9718" y="6125"/>
                  <a:pt x="9718" y="6062"/>
                  <a:pt x="9750" y="6062"/>
                </a:cubicBezTo>
                <a:cubicBezTo>
                  <a:pt x="9718" y="6062"/>
                  <a:pt x="9687" y="6062"/>
                  <a:pt x="9687" y="6094"/>
                </a:cubicBezTo>
                <a:cubicBezTo>
                  <a:pt x="9687" y="6094"/>
                  <a:pt x="9687" y="6125"/>
                  <a:pt x="9687" y="6125"/>
                </a:cubicBezTo>
                <a:close/>
                <a:moveTo>
                  <a:pt x="11656" y="11812"/>
                </a:moveTo>
                <a:cubicBezTo>
                  <a:pt x="11718" y="11812"/>
                  <a:pt x="11718" y="11781"/>
                  <a:pt x="11718" y="11750"/>
                </a:cubicBezTo>
                <a:cubicBezTo>
                  <a:pt x="11718" y="11750"/>
                  <a:pt x="11718" y="11750"/>
                  <a:pt x="11718" y="11750"/>
                </a:cubicBezTo>
                <a:cubicBezTo>
                  <a:pt x="11687" y="11750"/>
                  <a:pt x="11687" y="11781"/>
                  <a:pt x="11656" y="11812"/>
                </a:cubicBezTo>
                <a:close/>
                <a:moveTo>
                  <a:pt x="14781" y="1437"/>
                </a:moveTo>
                <a:cubicBezTo>
                  <a:pt x="14781" y="1437"/>
                  <a:pt x="14781" y="1437"/>
                  <a:pt x="14781" y="1437"/>
                </a:cubicBezTo>
                <a:cubicBezTo>
                  <a:pt x="14812" y="1469"/>
                  <a:pt x="14843" y="1469"/>
                  <a:pt x="14906" y="1469"/>
                </a:cubicBezTo>
                <a:cubicBezTo>
                  <a:pt x="14843" y="1437"/>
                  <a:pt x="14843" y="1406"/>
                  <a:pt x="14781" y="1437"/>
                </a:cubicBezTo>
                <a:close/>
                <a:moveTo>
                  <a:pt x="10906" y="10469"/>
                </a:moveTo>
                <a:cubicBezTo>
                  <a:pt x="10875" y="10469"/>
                  <a:pt x="10843" y="10500"/>
                  <a:pt x="10843" y="10531"/>
                </a:cubicBezTo>
                <a:cubicBezTo>
                  <a:pt x="10843" y="10531"/>
                  <a:pt x="10875" y="10562"/>
                  <a:pt x="10875" y="10531"/>
                </a:cubicBezTo>
                <a:cubicBezTo>
                  <a:pt x="10906" y="10531"/>
                  <a:pt x="10906" y="10500"/>
                  <a:pt x="10937" y="10469"/>
                </a:cubicBezTo>
                <a:cubicBezTo>
                  <a:pt x="10937" y="10469"/>
                  <a:pt x="10906" y="10469"/>
                  <a:pt x="10906" y="10469"/>
                </a:cubicBezTo>
                <a:close/>
                <a:moveTo>
                  <a:pt x="14593" y="2750"/>
                </a:moveTo>
                <a:cubicBezTo>
                  <a:pt x="14562" y="2750"/>
                  <a:pt x="14531" y="2750"/>
                  <a:pt x="14531" y="2781"/>
                </a:cubicBezTo>
                <a:cubicBezTo>
                  <a:pt x="14531" y="2812"/>
                  <a:pt x="14562" y="2812"/>
                  <a:pt x="14593" y="2812"/>
                </a:cubicBezTo>
                <a:cubicBezTo>
                  <a:pt x="14593" y="2812"/>
                  <a:pt x="14625" y="2812"/>
                  <a:pt x="14625" y="2781"/>
                </a:cubicBezTo>
                <a:cubicBezTo>
                  <a:pt x="14625" y="2750"/>
                  <a:pt x="14593" y="2750"/>
                  <a:pt x="14593" y="2750"/>
                </a:cubicBezTo>
                <a:close/>
                <a:moveTo>
                  <a:pt x="13437" y="3437"/>
                </a:moveTo>
                <a:cubicBezTo>
                  <a:pt x="13437" y="3437"/>
                  <a:pt x="13468" y="3437"/>
                  <a:pt x="13468" y="3406"/>
                </a:cubicBezTo>
                <a:cubicBezTo>
                  <a:pt x="13468" y="3375"/>
                  <a:pt x="13468" y="3375"/>
                  <a:pt x="13437" y="3375"/>
                </a:cubicBezTo>
                <a:cubicBezTo>
                  <a:pt x="13437" y="3375"/>
                  <a:pt x="13406" y="3375"/>
                  <a:pt x="13406" y="3406"/>
                </a:cubicBezTo>
                <a:cubicBezTo>
                  <a:pt x="13406" y="3437"/>
                  <a:pt x="13406" y="3437"/>
                  <a:pt x="13437" y="3437"/>
                </a:cubicBezTo>
                <a:close/>
                <a:moveTo>
                  <a:pt x="10812" y="5187"/>
                </a:moveTo>
                <a:cubicBezTo>
                  <a:pt x="10812" y="5187"/>
                  <a:pt x="10812" y="5156"/>
                  <a:pt x="10781" y="5156"/>
                </a:cubicBezTo>
                <a:cubicBezTo>
                  <a:pt x="10750" y="5156"/>
                  <a:pt x="10750" y="5219"/>
                  <a:pt x="10718" y="5219"/>
                </a:cubicBezTo>
                <a:cubicBezTo>
                  <a:pt x="10718" y="5219"/>
                  <a:pt x="10718" y="5219"/>
                  <a:pt x="10718" y="5250"/>
                </a:cubicBezTo>
                <a:cubicBezTo>
                  <a:pt x="10750" y="5250"/>
                  <a:pt x="10781" y="5219"/>
                  <a:pt x="10812" y="5187"/>
                </a:cubicBezTo>
                <a:close/>
                <a:moveTo>
                  <a:pt x="10187" y="2375"/>
                </a:moveTo>
                <a:cubicBezTo>
                  <a:pt x="10187" y="2375"/>
                  <a:pt x="10187" y="2375"/>
                  <a:pt x="10187" y="2375"/>
                </a:cubicBezTo>
                <a:cubicBezTo>
                  <a:pt x="10250" y="2375"/>
                  <a:pt x="10250" y="2344"/>
                  <a:pt x="10281" y="2312"/>
                </a:cubicBezTo>
                <a:cubicBezTo>
                  <a:pt x="10218" y="2312"/>
                  <a:pt x="10218" y="2344"/>
                  <a:pt x="10187" y="2375"/>
                </a:cubicBezTo>
                <a:close/>
                <a:moveTo>
                  <a:pt x="14468" y="1406"/>
                </a:moveTo>
                <a:cubicBezTo>
                  <a:pt x="14500" y="1406"/>
                  <a:pt x="14500" y="1406"/>
                  <a:pt x="14500" y="1375"/>
                </a:cubicBezTo>
                <a:cubicBezTo>
                  <a:pt x="14468" y="1375"/>
                  <a:pt x="14437" y="1375"/>
                  <a:pt x="14375" y="1375"/>
                </a:cubicBezTo>
                <a:cubicBezTo>
                  <a:pt x="14406" y="1406"/>
                  <a:pt x="14437" y="1406"/>
                  <a:pt x="14468" y="1406"/>
                </a:cubicBezTo>
                <a:close/>
                <a:moveTo>
                  <a:pt x="13343" y="2562"/>
                </a:moveTo>
                <a:cubicBezTo>
                  <a:pt x="13375" y="2594"/>
                  <a:pt x="13406" y="2625"/>
                  <a:pt x="13437" y="2594"/>
                </a:cubicBezTo>
                <a:cubicBezTo>
                  <a:pt x="13437" y="2594"/>
                  <a:pt x="13437" y="2562"/>
                  <a:pt x="13437" y="2562"/>
                </a:cubicBezTo>
                <a:cubicBezTo>
                  <a:pt x="13406" y="2562"/>
                  <a:pt x="13375" y="2562"/>
                  <a:pt x="13343" y="2562"/>
                </a:cubicBezTo>
                <a:close/>
                <a:moveTo>
                  <a:pt x="10468" y="4406"/>
                </a:moveTo>
                <a:cubicBezTo>
                  <a:pt x="10531" y="4406"/>
                  <a:pt x="10531" y="4344"/>
                  <a:pt x="10562" y="4312"/>
                </a:cubicBezTo>
                <a:cubicBezTo>
                  <a:pt x="10500" y="4312"/>
                  <a:pt x="10468" y="4344"/>
                  <a:pt x="10468" y="4406"/>
                </a:cubicBezTo>
                <a:close/>
                <a:moveTo>
                  <a:pt x="14312" y="3531"/>
                </a:moveTo>
                <a:cubicBezTo>
                  <a:pt x="14281" y="3531"/>
                  <a:pt x="14281" y="3531"/>
                  <a:pt x="14250" y="3531"/>
                </a:cubicBezTo>
                <a:cubicBezTo>
                  <a:pt x="14250" y="3531"/>
                  <a:pt x="14218" y="3531"/>
                  <a:pt x="14218" y="3531"/>
                </a:cubicBezTo>
                <a:cubicBezTo>
                  <a:pt x="14218" y="3562"/>
                  <a:pt x="14250" y="3562"/>
                  <a:pt x="14281" y="3562"/>
                </a:cubicBezTo>
                <a:cubicBezTo>
                  <a:pt x="14281" y="3562"/>
                  <a:pt x="14312" y="3562"/>
                  <a:pt x="14312" y="3531"/>
                </a:cubicBezTo>
                <a:close/>
                <a:moveTo>
                  <a:pt x="9968" y="6937"/>
                </a:moveTo>
                <a:cubicBezTo>
                  <a:pt x="9968" y="6937"/>
                  <a:pt x="9968" y="6969"/>
                  <a:pt x="9968" y="6969"/>
                </a:cubicBezTo>
                <a:cubicBezTo>
                  <a:pt x="10000" y="6969"/>
                  <a:pt x="10000" y="6937"/>
                  <a:pt x="10031" y="6937"/>
                </a:cubicBezTo>
                <a:cubicBezTo>
                  <a:pt x="10031" y="6906"/>
                  <a:pt x="10031" y="6906"/>
                  <a:pt x="10031" y="6906"/>
                </a:cubicBezTo>
                <a:cubicBezTo>
                  <a:pt x="10000" y="6906"/>
                  <a:pt x="9968" y="6906"/>
                  <a:pt x="9968" y="6937"/>
                </a:cubicBezTo>
                <a:close/>
                <a:moveTo>
                  <a:pt x="15031" y="2562"/>
                </a:moveTo>
                <a:cubicBezTo>
                  <a:pt x="15031" y="2594"/>
                  <a:pt x="15062" y="2594"/>
                  <a:pt x="15062" y="2594"/>
                </a:cubicBezTo>
                <a:cubicBezTo>
                  <a:pt x="15062" y="2594"/>
                  <a:pt x="15093" y="2594"/>
                  <a:pt x="15093" y="2562"/>
                </a:cubicBezTo>
                <a:cubicBezTo>
                  <a:pt x="15062" y="2531"/>
                  <a:pt x="15062" y="2531"/>
                  <a:pt x="15031" y="2531"/>
                </a:cubicBezTo>
                <a:cubicBezTo>
                  <a:pt x="15031" y="2531"/>
                  <a:pt x="15000" y="2562"/>
                  <a:pt x="15031" y="2562"/>
                </a:cubicBezTo>
                <a:close/>
                <a:moveTo>
                  <a:pt x="11718" y="1344"/>
                </a:moveTo>
                <a:cubicBezTo>
                  <a:pt x="11656" y="1312"/>
                  <a:pt x="11656" y="1344"/>
                  <a:pt x="11625" y="1375"/>
                </a:cubicBezTo>
                <a:cubicBezTo>
                  <a:pt x="11656" y="1375"/>
                  <a:pt x="11687" y="1375"/>
                  <a:pt x="11718" y="1344"/>
                </a:cubicBezTo>
                <a:close/>
                <a:moveTo>
                  <a:pt x="8812" y="9531"/>
                </a:moveTo>
                <a:cubicBezTo>
                  <a:pt x="8781" y="9531"/>
                  <a:pt x="8781" y="9562"/>
                  <a:pt x="8781" y="9562"/>
                </a:cubicBezTo>
                <a:cubicBezTo>
                  <a:pt x="8781" y="9594"/>
                  <a:pt x="8781" y="9594"/>
                  <a:pt x="8781" y="9594"/>
                </a:cubicBezTo>
                <a:cubicBezTo>
                  <a:pt x="8812" y="9594"/>
                  <a:pt x="8812" y="9594"/>
                  <a:pt x="8812" y="9562"/>
                </a:cubicBezTo>
                <a:cubicBezTo>
                  <a:pt x="8812" y="9562"/>
                  <a:pt x="8812" y="9531"/>
                  <a:pt x="8812" y="9531"/>
                </a:cubicBezTo>
                <a:close/>
                <a:moveTo>
                  <a:pt x="13125" y="2406"/>
                </a:moveTo>
                <a:cubicBezTo>
                  <a:pt x="13125" y="2437"/>
                  <a:pt x="13156" y="2437"/>
                  <a:pt x="13187" y="2437"/>
                </a:cubicBezTo>
                <a:cubicBezTo>
                  <a:pt x="13187" y="2437"/>
                  <a:pt x="13218" y="2437"/>
                  <a:pt x="13218" y="2406"/>
                </a:cubicBezTo>
                <a:cubicBezTo>
                  <a:pt x="13218" y="2375"/>
                  <a:pt x="13187" y="2375"/>
                  <a:pt x="13187" y="2375"/>
                </a:cubicBezTo>
                <a:cubicBezTo>
                  <a:pt x="13156" y="2375"/>
                  <a:pt x="13125" y="2375"/>
                  <a:pt x="13125" y="2406"/>
                </a:cubicBezTo>
                <a:close/>
                <a:moveTo>
                  <a:pt x="11250" y="3156"/>
                </a:moveTo>
                <a:cubicBezTo>
                  <a:pt x="11218" y="3156"/>
                  <a:pt x="11187" y="3156"/>
                  <a:pt x="11187" y="3187"/>
                </a:cubicBezTo>
                <a:cubicBezTo>
                  <a:pt x="11187" y="3219"/>
                  <a:pt x="11187" y="3219"/>
                  <a:pt x="11218" y="3219"/>
                </a:cubicBezTo>
                <a:cubicBezTo>
                  <a:pt x="11218" y="3187"/>
                  <a:pt x="11281" y="3219"/>
                  <a:pt x="11281" y="3156"/>
                </a:cubicBezTo>
                <a:cubicBezTo>
                  <a:pt x="11281" y="3156"/>
                  <a:pt x="11250" y="3156"/>
                  <a:pt x="11250" y="3156"/>
                </a:cubicBezTo>
                <a:close/>
                <a:moveTo>
                  <a:pt x="13375" y="2437"/>
                </a:moveTo>
                <a:cubicBezTo>
                  <a:pt x="13375" y="2406"/>
                  <a:pt x="13343" y="2406"/>
                  <a:pt x="13343" y="2406"/>
                </a:cubicBezTo>
                <a:cubicBezTo>
                  <a:pt x="13312" y="2406"/>
                  <a:pt x="13281" y="2375"/>
                  <a:pt x="13281" y="2406"/>
                </a:cubicBezTo>
                <a:cubicBezTo>
                  <a:pt x="13281" y="2437"/>
                  <a:pt x="13281" y="2437"/>
                  <a:pt x="13312" y="2437"/>
                </a:cubicBezTo>
                <a:cubicBezTo>
                  <a:pt x="13343" y="2437"/>
                  <a:pt x="13343" y="2437"/>
                  <a:pt x="13375" y="2437"/>
                </a:cubicBezTo>
                <a:close/>
                <a:moveTo>
                  <a:pt x="12000" y="12062"/>
                </a:moveTo>
                <a:cubicBezTo>
                  <a:pt x="12031" y="12062"/>
                  <a:pt x="12000" y="12125"/>
                  <a:pt x="12062" y="12094"/>
                </a:cubicBezTo>
                <a:cubicBezTo>
                  <a:pt x="12093" y="12094"/>
                  <a:pt x="12125" y="12094"/>
                  <a:pt x="12093" y="12062"/>
                </a:cubicBezTo>
                <a:cubicBezTo>
                  <a:pt x="12093" y="12031"/>
                  <a:pt x="12031" y="12062"/>
                  <a:pt x="12000" y="12062"/>
                </a:cubicBezTo>
                <a:close/>
                <a:moveTo>
                  <a:pt x="14406" y="3062"/>
                </a:moveTo>
                <a:cubicBezTo>
                  <a:pt x="14406" y="3062"/>
                  <a:pt x="14437" y="3062"/>
                  <a:pt x="14468" y="3062"/>
                </a:cubicBezTo>
                <a:cubicBezTo>
                  <a:pt x="14500" y="3062"/>
                  <a:pt x="14500" y="3062"/>
                  <a:pt x="14500" y="3031"/>
                </a:cubicBezTo>
                <a:cubicBezTo>
                  <a:pt x="14500" y="3031"/>
                  <a:pt x="14468" y="3031"/>
                  <a:pt x="14468" y="3031"/>
                </a:cubicBezTo>
                <a:cubicBezTo>
                  <a:pt x="14437" y="3031"/>
                  <a:pt x="14406" y="3031"/>
                  <a:pt x="14406" y="3062"/>
                </a:cubicBezTo>
                <a:close/>
                <a:moveTo>
                  <a:pt x="12187" y="1250"/>
                </a:moveTo>
                <a:cubicBezTo>
                  <a:pt x="12218" y="1250"/>
                  <a:pt x="12250" y="1250"/>
                  <a:pt x="12250" y="1219"/>
                </a:cubicBezTo>
                <a:cubicBezTo>
                  <a:pt x="12250" y="1219"/>
                  <a:pt x="12218" y="1219"/>
                  <a:pt x="12218" y="1219"/>
                </a:cubicBezTo>
                <a:cubicBezTo>
                  <a:pt x="12187" y="1219"/>
                  <a:pt x="12187" y="1219"/>
                  <a:pt x="12156" y="1250"/>
                </a:cubicBezTo>
                <a:cubicBezTo>
                  <a:pt x="12156" y="1250"/>
                  <a:pt x="12187" y="1250"/>
                  <a:pt x="12187" y="1250"/>
                </a:cubicBezTo>
                <a:close/>
                <a:moveTo>
                  <a:pt x="13125" y="1344"/>
                </a:moveTo>
                <a:cubicBezTo>
                  <a:pt x="13125" y="1375"/>
                  <a:pt x="13156" y="1375"/>
                  <a:pt x="13156" y="1375"/>
                </a:cubicBezTo>
                <a:cubicBezTo>
                  <a:pt x="13187" y="1375"/>
                  <a:pt x="13218" y="1375"/>
                  <a:pt x="13218" y="1344"/>
                </a:cubicBezTo>
                <a:cubicBezTo>
                  <a:pt x="13218" y="1344"/>
                  <a:pt x="13187" y="1344"/>
                  <a:pt x="13187" y="1312"/>
                </a:cubicBezTo>
                <a:cubicBezTo>
                  <a:pt x="13156" y="1344"/>
                  <a:pt x="13156" y="1312"/>
                  <a:pt x="13125" y="1344"/>
                </a:cubicBezTo>
                <a:close/>
                <a:moveTo>
                  <a:pt x="10906" y="2719"/>
                </a:moveTo>
                <a:cubicBezTo>
                  <a:pt x="10906" y="2719"/>
                  <a:pt x="10875" y="2719"/>
                  <a:pt x="10875" y="2719"/>
                </a:cubicBezTo>
                <a:cubicBezTo>
                  <a:pt x="10843" y="2719"/>
                  <a:pt x="10812" y="2719"/>
                  <a:pt x="10812" y="2781"/>
                </a:cubicBezTo>
                <a:cubicBezTo>
                  <a:pt x="10843" y="2781"/>
                  <a:pt x="10875" y="2750"/>
                  <a:pt x="10906" y="2719"/>
                </a:cubicBezTo>
                <a:close/>
                <a:moveTo>
                  <a:pt x="10750" y="5062"/>
                </a:moveTo>
                <a:cubicBezTo>
                  <a:pt x="10687" y="5031"/>
                  <a:pt x="10656" y="5062"/>
                  <a:pt x="10656" y="5125"/>
                </a:cubicBezTo>
                <a:cubicBezTo>
                  <a:pt x="10718" y="5125"/>
                  <a:pt x="10718" y="5062"/>
                  <a:pt x="10750" y="5062"/>
                </a:cubicBezTo>
                <a:close/>
                <a:moveTo>
                  <a:pt x="14531" y="2531"/>
                </a:moveTo>
                <a:cubicBezTo>
                  <a:pt x="14531" y="2562"/>
                  <a:pt x="14531" y="2562"/>
                  <a:pt x="14562" y="2562"/>
                </a:cubicBezTo>
                <a:cubicBezTo>
                  <a:pt x="14593" y="2562"/>
                  <a:pt x="14593" y="2562"/>
                  <a:pt x="14593" y="2562"/>
                </a:cubicBezTo>
                <a:cubicBezTo>
                  <a:pt x="14593" y="2531"/>
                  <a:pt x="14593" y="2500"/>
                  <a:pt x="14562" y="2500"/>
                </a:cubicBezTo>
                <a:cubicBezTo>
                  <a:pt x="14531" y="2500"/>
                  <a:pt x="14531" y="2500"/>
                  <a:pt x="14531" y="2531"/>
                </a:cubicBezTo>
                <a:close/>
                <a:moveTo>
                  <a:pt x="10750" y="9812"/>
                </a:moveTo>
                <a:cubicBezTo>
                  <a:pt x="10781" y="9812"/>
                  <a:pt x="10781" y="9781"/>
                  <a:pt x="10781" y="9781"/>
                </a:cubicBezTo>
                <a:cubicBezTo>
                  <a:pt x="10781" y="9750"/>
                  <a:pt x="10750" y="9750"/>
                  <a:pt x="10750" y="9781"/>
                </a:cubicBezTo>
                <a:cubicBezTo>
                  <a:pt x="10718" y="9781"/>
                  <a:pt x="10718" y="9781"/>
                  <a:pt x="10718" y="9781"/>
                </a:cubicBezTo>
                <a:cubicBezTo>
                  <a:pt x="10718" y="9812"/>
                  <a:pt x="10718" y="9844"/>
                  <a:pt x="10750" y="9812"/>
                </a:cubicBezTo>
                <a:close/>
                <a:moveTo>
                  <a:pt x="10718" y="9781"/>
                </a:moveTo>
                <a:cubicBezTo>
                  <a:pt x="10718" y="9750"/>
                  <a:pt x="10687" y="9750"/>
                  <a:pt x="10687" y="9719"/>
                </a:cubicBezTo>
                <a:lnTo>
                  <a:pt x="10687" y="9719"/>
                </a:lnTo>
                <a:cubicBezTo>
                  <a:pt x="10687" y="9719"/>
                  <a:pt x="10687" y="9687"/>
                  <a:pt x="10656" y="9687"/>
                </a:cubicBezTo>
                <a:cubicBezTo>
                  <a:pt x="10656" y="9719"/>
                  <a:pt x="10625" y="9719"/>
                  <a:pt x="10625" y="9750"/>
                </a:cubicBezTo>
                <a:cubicBezTo>
                  <a:pt x="10625" y="9750"/>
                  <a:pt x="10656" y="9750"/>
                  <a:pt x="10656" y="9750"/>
                </a:cubicBezTo>
                <a:cubicBezTo>
                  <a:pt x="10687" y="9750"/>
                  <a:pt x="10687" y="9750"/>
                  <a:pt x="10718" y="9781"/>
                </a:cubicBezTo>
                <a:close/>
                <a:moveTo>
                  <a:pt x="10500" y="2156"/>
                </a:moveTo>
                <a:cubicBezTo>
                  <a:pt x="10562" y="2156"/>
                  <a:pt x="10593" y="2125"/>
                  <a:pt x="10625" y="2094"/>
                </a:cubicBezTo>
                <a:cubicBezTo>
                  <a:pt x="10562" y="2094"/>
                  <a:pt x="10531" y="2125"/>
                  <a:pt x="10500" y="2156"/>
                </a:cubicBezTo>
                <a:cubicBezTo>
                  <a:pt x="10437" y="2187"/>
                  <a:pt x="10406" y="2187"/>
                  <a:pt x="10375" y="2250"/>
                </a:cubicBezTo>
                <a:cubicBezTo>
                  <a:pt x="10406" y="2250"/>
                  <a:pt x="10406" y="2250"/>
                  <a:pt x="10406" y="2250"/>
                </a:cubicBezTo>
                <a:cubicBezTo>
                  <a:pt x="10437" y="2219"/>
                  <a:pt x="10468" y="2187"/>
                  <a:pt x="10500" y="2156"/>
                </a:cubicBezTo>
                <a:close/>
                <a:moveTo>
                  <a:pt x="10718" y="4000"/>
                </a:moveTo>
                <a:cubicBezTo>
                  <a:pt x="10687" y="4031"/>
                  <a:pt x="10718" y="4031"/>
                  <a:pt x="10718" y="4031"/>
                </a:cubicBezTo>
                <a:cubicBezTo>
                  <a:pt x="10750" y="4031"/>
                  <a:pt x="10750" y="4000"/>
                  <a:pt x="10781" y="4000"/>
                </a:cubicBezTo>
                <a:cubicBezTo>
                  <a:pt x="10781" y="3969"/>
                  <a:pt x="10750" y="3969"/>
                  <a:pt x="10750" y="3969"/>
                </a:cubicBezTo>
                <a:cubicBezTo>
                  <a:pt x="10718" y="3969"/>
                  <a:pt x="10718" y="4000"/>
                  <a:pt x="10718" y="4000"/>
                </a:cubicBezTo>
                <a:close/>
                <a:moveTo>
                  <a:pt x="10656" y="2062"/>
                </a:moveTo>
                <a:cubicBezTo>
                  <a:pt x="10656" y="2094"/>
                  <a:pt x="10656" y="2094"/>
                  <a:pt x="10687" y="2094"/>
                </a:cubicBezTo>
                <a:cubicBezTo>
                  <a:pt x="10687" y="2062"/>
                  <a:pt x="10718" y="2094"/>
                  <a:pt x="10750" y="2031"/>
                </a:cubicBezTo>
                <a:cubicBezTo>
                  <a:pt x="10750" y="2031"/>
                  <a:pt x="10718" y="2031"/>
                  <a:pt x="10718" y="2031"/>
                </a:cubicBezTo>
                <a:cubicBezTo>
                  <a:pt x="10687" y="2031"/>
                  <a:pt x="10656" y="2031"/>
                  <a:pt x="10656" y="2062"/>
                </a:cubicBezTo>
                <a:close/>
                <a:moveTo>
                  <a:pt x="10687" y="8875"/>
                </a:moveTo>
                <a:cubicBezTo>
                  <a:pt x="10687" y="8875"/>
                  <a:pt x="10687" y="8875"/>
                  <a:pt x="10687" y="8875"/>
                </a:cubicBezTo>
                <a:close/>
                <a:moveTo>
                  <a:pt x="11250" y="9844"/>
                </a:moveTo>
                <a:cubicBezTo>
                  <a:pt x="11250" y="9844"/>
                  <a:pt x="11250" y="9812"/>
                  <a:pt x="11250" y="9812"/>
                </a:cubicBezTo>
                <a:cubicBezTo>
                  <a:pt x="11187" y="9844"/>
                  <a:pt x="11187" y="9875"/>
                  <a:pt x="11187" y="9906"/>
                </a:cubicBezTo>
                <a:cubicBezTo>
                  <a:pt x="11218" y="9906"/>
                  <a:pt x="11250" y="9875"/>
                  <a:pt x="11250" y="9844"/>
                </a:cubicBezTo>
                <a:close/>
                <a:moveTo>
                  <a:pt x="14093" y="2469"/>
                </a:moveTo>
                <a:cubicBezTo>
                  <a:pt x="14093" y="2437"/>
                  <a:pt x="14062" y="2437"/>
                  <a:pt x="14031" y="2437"/>
                </a:cubicBezTo>
                <a:cubicBezTo>
                  <a:pt x="14031" y="2437"/>
                  <a:pt x="14000" y="2437"/>
                  <a:pt x="14000" y="2469"/>
                </a:cubicBezTo>
                <a:cubicBezTo>
                  <a:pt x="14000" y="2500"/>
                  <a:pt x="14031" y="2500"/>
                  <a:pt x="14062" y="2500"/>
                </a:cubicBezTo>
                <a:cubicBezTo>
                  <a:pt x="14062" y="2500"/>
                  <a:pt x="14093" y="2500"/>
                  <a:pt x="14093" y="2469"/>
                </a:cubicBezTo>
                <a:close/>
                <a:moveTo>
                  <a:pt x="14406" y="2156"/>
                </a:moveTo>
                <a:cubicBezTo>
                  <a:pt x="14437" y="2187"/>
                  <a:pt x="14468" y="2156"/>
                  <a:pt x="14531" y="2156"/>
                </a:cubicBezTo>
                <a:cubicBezTo>
                  <a:pt x="14500" y="2125"/>
                  <a:pt x="14468" y="2125"/>
                  <a:pt x="14437" y="2125"/>
                </a:cubicBezTo>
                <a:cubicBezTo>
                  <a:pt x="14406" y="2125"/>
                  <a:pt x="14406" y="2156"/>
                  <a:pt x="14406" y="2156"/>
                </a:cubicBezTo>
                <a:close/>
                <a:moveTo>
                  <a:pt x="11218" y="8937"/>
                </a:moveTo>
                <a:cubicBezTo>
                  <a:pt x="11218" y="8937"/>
                  <a:pt x="11218" y="8937"/>
                  <a:pt x="11187" y="8937"/>
                </a:cubicBezTo>
                <a:cubicBezTo>
                  <a:pt x="11187" y="8937"/>
                  <a:pt x="11156" y="8969"/>
                  <a:pt x="11125" y="8969"/>
                </a:cubicBezTo>
                <a:cubicBezTo>
                  <a:pt x="11125" y="9000"/>
                  <a:pt x="11156" y="9000"/>
                  <a:pt x="11156" y="9000"/>
                </a:cubicBezTo>
                <a:cubicBezTo>
                  <a:pt x="11187" y="9000"/>
                  <a:pt x="11218" y="8969"/>
                  <a:pt x="11218" y="8937"/>
                </a:cubicBezTo>
                <a:close/>
                <a:moveTo>
                  <a:pt x="13218" y="2875"/>
                </a:moveTo>
                <a:cubicBezTo>
                  <a:pt x="13250" y="2875"/>
                  <a:pt x="13281" y="2906"/>
                  <a:pt x="13281" y="2875"/>
                </a:cubicBezTo>
                <a:cubicBezTo>
                  <a:pt x="13281" y="2844"/>
                  <a:pt x="13250" y="2844"/>
                  <a:pt x="13218" y="2844"/>
                </a:cubicBezTo>
                <a:cubicBezTo>
                  <a:pt x="13187" y="2844"/>
                  <a:pt x="13187" y="2844"/>
                  <a:pt x="13187" y="2875"/>
                </a:cubicBezTo>
                <a:cubicBezTo>
                  <a:pt x="13187" y="2875"/>
                  <a:pt x="13218" y="2875"/>
                  <a:pt x="13218" y="2875"/>
                </a:cubicBezTo>
                <a:close/>
                <a:moveTo>
                  <a:pt x="10812" y="6281"/>
                </a:moveTo>
                <a:cubicBezTo>
                  <a:pt x="10781" y="6312"/>
                  <a:pt x="10781" y="6312"/>
                  <a:pt x="10750" y="6344"/>
                </a:cubicBezTo>
                <a:cubicBezTo>
                  <a:pt x="10750" y="6344"/>
                  <a:pt x="10781" y="6344"/>
                  <a:pt x="10781" y="6344"/>
                </a:cubicBezTo>
                <a:cubicBezTo>
                  <a:pt x="10812" y="6344"/>
                  <a:pt x="10812" y="6344"/>
                  <a:pt x="10812" y="6312"/>
                </a:cubicBezTo>
                <a:cubicBezTo>
                  <a:pt x="10843" y="6312"/>
                  <a:pt x="10812" y="6281"/>
                  <a:pt x="10812" y="6281"/>
                </a:cubicBezTo>
                <a:close/>
                <a:moveTo>
                  <a:pt x="10000" y="4187"/>
                </a:moveTo>
                <a:cubicBezTo>
                  <a:pt x="10031" y="4187"/>
                  <a:pt x="10031" y="4187"/>
                  <a:pt x="10031" y="4187"/>
                </a:cubicBezTo>
                <a:cubicBezTo>
                  <a:pt x="10093" y="4250"/>
                  <a:pt x="10156" y="4250"/>
                  <a:pt x="10218" y="4219"/>
                </a:cubicBezTo>
                <a:lnTo>
                  <a:pt x="10218" y="4219"/>
                </a:lnTo>
                <a:cubicBezTo>
                  <a:pt x="10156" y="4156"/>
                  <a:pt x="10093" y="4187"/>
                  <a:pt x="10031" y="4187"/>
                </a:cubicBezTo>
                <a:cubicBezTo>
                  <a:pt x="10031" y="4156"/>
                  <a:pt x="10031" y="4125"/>
                  <a:pt x="10031" y="4156"/>
                </a:cubicBezTo>
                <a:cubicBezTo>
                  <a:pt x="10000" y="4156"/>
                  <a:pt x="9968" y="4156"/>
                  <a:pt x="9968" y="4187"/>
                </a:cubicBezTo>
                <a:cubicBezTo>
                  <a:pt x="9968" y="4219"/>
                  <a:pt x="9968" y="4219"/>
                  <a:pt x="9968" y="4219"/>
                </a:cubicBezTo>
                <a:cubicBezTo>
                  <a:pt x="10000" y="4219"/>
                  <a:pt x="10000" y="4219"/>
                  <a:pt x="10000" y="4187"/>
                </a:cubicBezTo>
                <a:close/>
                <a:moveTo>
                  <a:pt x="13468" y="1969"/>
                </a:moveTo>
                <a:cubicBezTo>
                  <a:pt x="13468" y="2000"/>
                  <a:pt x="13500" y="2000"/>
                  <a:pt x="13500" y="2000"/>
                </a:cubicBezTo>
                <a:cubicBezTo>
                  <a:pt x="13531" y="2000"/>
                  <a:pt x="13531" y="2000"/>
                  <a:pt x="13531" y="1969"/>
                </a:cubicBezTo>
                <a:cubicBezTo>
                  <a:pt x="13531" y="1969"/>
                  <a:pt x="13500" y="1969"/>
                  <a:pt x="13500" y="1969"/>
                </a:cubicBezTo>
                <a:cubicBezTo>
                  <a:pt x="13468" y="1969"/>
                  <a:pt x="13468" y="1969"/>
                  <a:pt x="13468" y="1969"/>
                </a:cubicBezTo>
                <a:close/>
                <a:moveTo>
                  <a:pt x="13375" y="2750"/>
                </a:moveTo>
                <a:cubicBezTo>
                  <a:pt x="13437" y="2750"/>
                  <a:pt x="13468" y="2781"/>
                  <a:pt x="13500" y="2750"/>
                </a:cubicBezTo>
                <a:cubicBezTo>
                  <a:pt x="13468" y="2719"/>
                  <a:pt x="13437" y="2687"/>
                  <a:pt x="13375" y="2750"/>
                </a:cubicBezTo>
                <a:close/>
                <a:moveTo>
                  <a:pt x="10812" y="2625"/>
                </a:moveTo>
                <a:cubicBezTo>
                  <a:pt x="10843" y="2625"/>
                  <a:pt x="10875" y="2625"/>
                  <a:pt x="10906" y="2562"/>
                </a:cubicBezTo>
                <a:cubicBezTo>
                  <a:pt x="10875" y="2594"/>
                  <a:pt x="10812" y="2562"/>
                  <a:pt x="10812" y="2625"/>
                </a:cubicBezTo>
                <a:cubicBezTo>
                  <a:pt x="10812" y="2625"/>
                  <a:pt x="10812" y="2625"/>
                  <a:pt x="10812" y="2625"/>
                </a:cubicBezTo>
                <a:close/>
                <a:moveTo>
                  <a:pt x="13906" y="4750"/>
                </a:moveTo>
                <a:cubicBezTo>
                  <a:pt x="13906" y="4750"/>
                  <a:pt x="13875" y="4719"/>
                  <a:pt x="13875" y="4719"/>
                </a:cubicBezTo>
                <a:cubicBezTo>
                  <a:pt x="13843" y="4719"/>
                  <a:pt x="13843" y="4719"/>
                  <a:pt x="13843" y="4750"/>
                </a:cubicBezTo>
                <a:cubicBezTo>
                  <a:pt x="13843" y="4750"/>
                  <a:pt x="13812" y="4781"/>
                  <a:pt x="13843" y="4812"/>
                </a:cubicBezTo>
                <a:cubicBezTo>
                  <a:pt x="13906" y="4812"/>
                  <a:pt x="13843" y="4750"/>
                  <a:pt x="13906" y="4750"/>
                </a:cubicBezTo>
                <a:close/>
                <a:moveTo>
                  <a:pt x="11031" y="1750"/>
                </a:moveTo>
                <a:cubicBezTo>
                  <a:pt x="11031" y="1750"/>
                  <a:pt x="11031" y="1750"/>
                  <a:pt x="11000" y="1750"/>
                </a:cubicBezTo>
                <a:cubicBezTo>
                  <a:pt x="10968" y="1750"/>
                  <a:pt x="10937" y="1750"/>
                  <a:pt x="10937" y="1812"/>
                </a:cubicBezTo>
                <a:cubicBezTo>
                  <a:pt x="10968" y="1781"/>
                  <a:pt x="11000" y="1812"/>
                  <a:pt x="11031" y="1750"/>
                </a:cubicBezTo>
                <a:close/>
                <a:moveTo>
                  <a:pt x="11843" y="11312"/>
                </a:moveTo>
                <a:cubicBezTo>
                  <a:pt x="11875" y="11312"/>
                  <a:pt x="11875" y="11250"/>
                  <a:pt x="11906" y="11219"/>
                </a:cubicBezTo>
                <a:cubicBezTo>
                  <a:pt x="11875" y="11250"/>
                  <a:pt x="11812" y="11281"/>
                  <a:pt x="11843" y="11312"/>
                </a:cubicBezTo>
                <a:close/>
                <a:moveTo>
                  <a:pt x="13562" y="2906"/>
                </a:moveTo>
                <a:cubicBezTo>
                  <a:pt x="13562" y="2875"/>
                  <a:pt x="13531" y="2875"/>
                  <a:pt x="13531" y="2875"/>
                </a:cubicBezTo>
                <a:cubicBezTo>
                  <a:pt x="13500" y="2875"/>
                  <a:pt x="13468" y="2875"/>
                  <a:pt x="13468" y="2875"/>
                </a:cubicBezTo>
                <a:cubicBezTo>
                  <a:pt x="13468" y="2937"/>
                  <a:pt x="13500" y="2906"/>
                  <a:pt x="13531" y="2906"/>
                </a:cubicBezTo>
                <a:cubicBezTo>
                  <a:pt x="13531" y="2906"/>
                  <a:pt x="13562" y="2937"/>
                  <a:pt x="13562" y="2906"/>
                </a:cubicBezTo>
                <a:close/>
                <a:moveTo>
                  <a:pt x="13156" y="3156"/>
                </a:moveTo>
                <a:cubicBezTo>
                  <a:pt x="13156" y="3094"/>
                  <a:pt x="13125" y="3094"/>
                  <a:pt x="13093" y="3125"/>
                </a:cubicBezTo>
                <a:cubicBezTo>
                  <a:pt x="13062" y="3125"/>
                  <a:pt x="13062" y="3125"/>
                  <a:pt x="13062" y="3125"/>
                </a:cubicBezTo>
                <a:cubicBezTo>
                  <a:pt x="13093" y="3156"/>
                  <a:pt x="13125" y="3156"/>
                  <a:pt x="13156" y="3156"/>
                </a:cubicBezTo>
                <a:close/>
                <a:moveTo>
                  <a:pt x="13468" y="1125"/>
                </a:moveTo>
                <a:cubicBezTo>
                  <a:pt x="13500" y="1156"/>
                  <a:pt x="13531" y="1125"/>
                  <a:pt x="13531" y="1094"/>
                </a:cubicBezTo>
                <a:cubicBezTo>
                  <a:pt x="13500" y="1094"/>
                  <a:pt x="13468" y="1062"/>
                  <a:pt x="13437" y="1094"/>
                </a:cubicBezTo>
                <a:cubicBezTo>
                  <a:pt x="13437" y="1094"/>
                  <a:pt x="13437" y="1125"/>
                  <a:pt x="13468" y="1125"/>
                </a:cubicBezTo>
                <a:close/>
                <a:moveTo>
                  <a:pt x="9625" y="10562"/>
                </a:moveTo>
                <a:cubicBezTo>
                  <a:pt x="9625" y="10562"/>
                  <a:pt x="9656" y="10531"/>
                  <a:pt x="9656" y="10500"/>
                </a:cubicBezTo>
                <a:cubicBezTo>
                  <a:pt x="9656" y="10500"/>
                  <a:pt x="9625" y="10500"/>
                  <a:pt x="9625" y="10500"/>
                </a:cubicBezTo>
                <a:cubicBezTo>
                  <a:pt x="9625" y="10500"/>
                  <a:pt x="9593" y="10531"/>
                  <a:pt x="9593" y="10562"/>
                </a:cubicBezTo>
                <a:cubicBezTo>
                  <a:pt x="9593" y="10562"/>
                  <a:pt x="9593" y="10594"/>
                  <a:pt x="9625" y="10562"/>
                </a:cubicBezTo>
                <a:close/>
                <a:moveTo>
                  <a:pt x="9625" y="10500"/>
                </a:moveTo>
                <a:cubicBezTo>
                  <a:pt x="9625" y="10469"/>
                  <a:pt x="9593" y="10469"/>
                  <a:pt x="9593" y="10469"/>
                </a:cubicBezTo>
                <a:cubicBezTo>
                  <a:pt x="9593" y="10406"/>
                  <a:pt x="9656" y="10375"/>
                  <a:pt x="9687" y="10344"/>
                </a:cubicBezTo>
                <a:lnTo>
                  <a:pt x="9687" y="10344"/>
                </a:lnTo>
                <a:cubicBezTo>
                  <a:pt x="9718" y="10344"/>
                  <a:pt x="9750" y="10312"/>
                  <a:pt x="9718" y="10312"/>
                </a:cubicBezTo>
                <a:cubicBezTo>
                  <a:pt x="9687" y="10281"/>
                  <a:pt x="9687" y="10312"/>
                  <a:pt x="9687" y="10312"/>
                </a:cubicBezTo>
                <a:cubicBezTo>
                  <a:pt x="9625" y="10312"/>
                  <a:pt x="9625" y="10375"/>
                  <a:pt x="9593" y="10375"/>
                </a:cubicBezTo>
                <a:cubicBezTo>
                  <a:pt x="9593" y="10375"/>
                  <a:pt x="9562" y="10406"/>
                  <a:pt x="9562" y="10406"/>
                </a:cubicBezTo>
                <a:cubicBezTo>
                  <a:pt x="9531" y="10469"/>
                  <a:pt x="9562" y="10469"/>
                  <a:pt x="9593" y="10469"/>
                </a:cubicBezTo>
                <a:cubicBezTo>
                  <a:pt x="9593" y="10469"/>
                  <a:pt x="9593" y="10469"/>
                  <a:pt x="9593" y="10469"/>
                </a:cubicBezTo>
                <a:cubicBezTo>
                  <a:pt x="9593" y="10469"/>
                  <a:pt x="9593" y="10500"/>
                  <a:pt x="9625" y="10500"/>
                </a:cubicBezTo>
                <a:close/>
                <a:moveTo>
                  <a:pt x="15312" y="2312"/>
                </a:moveTo>
                <a:cubicBezTo>
                  <a:pt x="15343" y="2312"/>
                  <a:pt x="15343" y="2281"/>
                  <a:pt x="15343" y="2281"/>
                </a:cubicBezTo>
                <a:cubicBezTo>
                  <a:pt x="15312" y="2250"/>
                  <a:pt x="15281" y="2250"/>
                  <a:pt x="15250" y="2281"/>
                </a:cubicBezTo>
                <a:cubicBezTo>
                  <a:pt x="15281" y="2312"/>
                  <a:pt x="15312" y="2312"/>
                  <a:pt x="15312" y="2312"/>
                </a:cubicBezTo>
                <a:close/>
                <a:moveTo>
                  <a:pt x="11875" y="12344"/>
                </a:moveTo>
                <a:cubicBezTo>
                  <a:pt x="11906" y="12344"/>
                  <a:pt x="11937" y="12344"/>
                  <a:pt x="11968" y="12312"/>
                </a:cubicBezTo>
                <a:cubicBezTo>
                  <a:pt x="11937" y="12281"/>
                  <a:pt x="11906" y="12312"/>
                  <a:pt x="11875" y="12281"/>
                </a:cubicBezTo>
                <a:cubicBezTo>
                  <a:pt x="11875" y="12281"/>
                  <a:pt x="11875" y="12250"/>
                  <a:pt x="11906" y="12250"/>
                </a:cubicBezTo>
                <a:cubicBezTo>
                  <a:pt x="11937" y="12219"/>
                  <a:pt x="12000" y="12187"/>
                  <a:pt x="12000" y="12125"/>
                </a:cubicBezTo>
                <a:cubicBezTo>
                  <a:pt x="11968" y="12125"/>
                  <a:pt x="11906" y="12156"/>
                  <a:pt x="11875" y="12125"/>
                </a:cubicBezTo>
                <a:cubicBezTo>
                  <a:pt x="11750" y="12094"/>
                  <a:pt x="11718" y="12156"/>
                  <a:pt x="11718" y="12219"/>
                </a:cubicBezTo>
                <a:cubicBezTo>
                  <a:pt x="11687" y="12219"/>
                  <a:pt x="11687" y="12219"/>
                  <a:pt x="11656" y="12219"/>
                </a:cubicBezTo>
                <a:cubicBezTo>
                  <a:pt x="11625" y="12156"/>
                  <a:pt x="11625" y="12156"/>
                  <a:pt x="11593" y="12219"/>
                </a:cubicBezTo>
                <a:cubicBezTo>
                  <a:pt x="11625" y="12250"/>
                  <a:pt x="11656" y="12219"/>
                  <a:pt x="11656" y="12250"/>
                </a:cubicBezTo>
                <a:lnTo>
                  <a:pt x="11656" y="12250"/>
                </a:lnTo>
                <a:cubicBezTo>
                  <a:pt x="11687" y="12312"/>
                  <a:pt x="11718" y="12250"/>
                  <a:pt x="11718" y="12250"/>
                </a:cubicBezTo>
                <a:cubicBezTo>
                  <a:pt x="11750" y="12250"/>
                  <a:pt x="11781" y="12250"/>
                  <a:pt x="11750" y="12281"/>
                </a:cubicBezTo>
                <a:cubicBezTo>
                  <a:pt x="11750" y="12312"/>
                  <a:pt x="11750" y="12312"/>
                  <a:pt x="11781" y="12312"/>
                </a:cubicBezTo>
                <a:cubicBezTo>
                  <a:pt x="11781" y="12344"/>
                  <a:pt x="11812" y="12344"/>
                  <a:pt x="11812" y="12312"/>
                </a:cubicBezTo>
                <a:cubicBezTo>
                  <a:pt x="11812" y="12281"/>
                  <a:pt x="11843" y="12281"/>
                  <a:pt x="11875" y="12281"/>
                </a:cubicBezTo>
                <a:cubicBezTo>
                  <a:pt x="11875" y="12312"/>
                  <a:pt x="11843" y="12344"/>
                  <a:pt x="11875" y="12344"/>
                </a:cubicBezTo>
                <a:close/>
                <a:moveTo>
                  <a:pt x="13812" y="4625"/>
                </a:moveTo>
                <a:cubicBezTo>
                  <a:pt x="13812" y="4625"/>
                  <a:pt x="13812" y="4625"/>
                  <a:pt x="13812" y="4625"/>
                </a:cubicBezTo>
                <a:cubicBezTo>
                  <a:pt x="13812" y="4625"/>
                  <a:pt x="13812" y="4625"/>
                  <a:pt x="13812" y="4625"/>
                </a:cubicBezTo>
                <a:lnTo>
                  <a:pt x="13812" y="4625"/>
                </a:lnTo>
                <a:cubicBezTo>
                  <a:pt x="13812" y="4625"/>
                  <a:pt x="13812" y="4625"/>
                  <a:pt x="13812" y="4625"/>
                </a:cubicBezTo>
                <a:close/>
                <a:moveTo>
                  <a:pt x="11937" y="12437"/>
                </a:moveTo>
                <a:cubicBezTo>
                  <a:pt x="11875" y="12437"/>
                  <a:pt x="11843" y="12500"/>
                  <a:pt x="11781" y="12469"/>
                </a:cubicBezTo>
                <a:cubicBezTo>
                  <a:pt x="11812" y="12500"/>
                  <a:pt x="11843" y="12500"/>
                  <a:pt x="11875" y="12500"/>
                </a:cubicBezTo>
                <a:cubicBezTo>
                  <a:pt x="11937" y="12531"/>
                  <a:pt x="11906" y="12469"/>
                  <a:pt x="11937" y="12437"/>
                </a:cubicBezTo>
                <a:close/>
                <a:moveTo>
                  <a:pt x="11781" y="12469"/>
                </a:moveTo>
                <a:cubicBezTo>
                  <a:pt x="11781" y="12469"/>
                  <a:pt x="11781" y="12469"/>
                  <a:pt x="11781" y="12469"/>
                </a:cubicBezTo>
                <a:moveTo>
                  <a:pt x="9625" y="11031"/>
                </a:moveTo>
                <a:cubicBezTo>
                  <a:pt x="9593" y="11031"/>
                  <a:pt x="9593" y="11062"/>
                  <a:pt x="9593" y="11094"/>
                </a:cubicBezTo>
                <a:cubicBezTo>
                  <a:pt x="9562" y="11094"/>
                  <a:pt x="9593" y="11094"/>
                  <a:pt x="9593" y="11094"/>
                </a:cubicBezTo>
                <a:cubicBezTo>
                  <a:pt x="9625" y="11094"/>
                  <a:pt x="9656" y="11094"/>
                  <a:pt x="9656" y="11062"/>
                </a:cubicBezTo>
                <a:cubicBezTo>
                  <a:pt x="9656" y="11062"/>
                  <a:pt x="9656" y="11031"/>
                  <a:pt x="9625" y="11031"/>
                </a:cubicBezTo>
                <a:close/>
                <a:moveTo>
                  <a:pt x="10687" y="5687"/>
                </a:moveTo>
                <a:cubicBezTo>
                  <a:pt x="10718" y="5687"/>
                  <a:pt x="10750" y="5656"/>
                  <a:pt x="10750" y="5625"/>
                </a:cubicBezTo>
                <a:cubicBezTo>
                  <a:pt x="10718" y="5625"/>
                  <a:pt x="10687" y="5656"/>
                  <a:pt x="10656" y="5687"/>
                </a:cubicBezTo>
                <a:cubicBezTo>
                  <a:pt x="10656" y="5687"/>
                  <a:pt x="10687" y="5719"/>
                  <a:pt x="10687" y="5687"/>
                </a:cubicBezTo>
                <a:close/>
                <a:moveTo>
                  <a:pt x="10625" y="3000"/>
                </a:moveTo>
                <a:cubicBezTo>
                  <a:pt x="10562" y="3031"/>
                  <a:pt x="10562" y="3031"/>
                  <a:pt x="10531" y="3062"/>
                </a:cubicBezTo>
                <a:cubicBezTo>
                  <a:pt x="10593" y="3062"/>
                  <a:pt x="10593" y="3062"/>
                  <a:pt x="10625" y="3000"/>
                </a:cubicBezTo>
                <a:close/>
                <a:moveTo>
                  <a:pt x="12343" y="10406"/>
                </a:moveTo>
                <a:cubicBezTo>
                  <a:pt x="12312" y="10406"/>
                  <a:pt x="12343" y="10437"/>
                  <a:pt x="12312" y="10469"/>
                </a:cubicBezTo>
                <a:cubicBezTo>
                  <a:pt x="12312" y="10469"/>
                  <a:pt x="12343" y="10500"/>
                  <a:pt x="12343" y="10500"/>
                </a:cubicBezTo>
                <a:cubicBezTo>
                  <a:pt x="12375" y="10500"/>
                  <a:pt x="12375" y="10500"/>
                  <a:pt x="12375" y="10469"/>
                </a:cubicBezTo>
                <a:cubicBezTo>
                  <a:pt x="12375" y="10437"/>
                  <a:pt x="12375" y="10406"/>
                  <a:pt x="12343" y="10406"/>
                </a:cubicBezTo>
                <a:close/>
                <a:moveTo>
                  <a:pt x="13718" y="1156"/>
                </a:moveTo>
                <a:cubicBezTo>
                  <a:pt x="13750" y="1156"/>
                  <a:pt x="13781" y="1156"/>
                  <a:pt x="13812" y="1156"/>
                </a:cubicBezTo>
                <a:cubicBezTo>
                  <a:pt x="13781" y="1125"/>
                  <a:pt x="13750" y="1094"/>
                  <a:pt x="13718" y="1125"/>
                </a:cubicBezTo>
                <a:cubicBezTo>
                  <a:pt x="13718" y="1125"/>
                  <a:pt x="13718" y="1125"/>
                  <a:pt x="13718" y="1156"/>
                </a:cubicBezTo>
                <a:close/>
                <a:moveTo>
                  <a:pt x="13750" y="10156"/>
                </a:moveTo>
                <a:cubicBezTo>
                  <a:pt x="13750" y="10125"/>
                  <a:pt x="13718" y="10094"/>
                  <a:pt x="13687" y="10062"/>
                </a:cubicBezTo>
                <a:cubicBezTo>
                  <a:pt x="13687" y="10094"/>
                  <a:pt x="13656" y="10156"/>
                  <a:pt x="13750" y="10156"/>
                </a:cubicBezTo>
                <a:close/>
                <a:moveTo>
                  <a:pt x="10031" y="9969"/>
                </a:moveTo>
                <a:cubicBezTo>
                  <a:pt x="10031" y="9969"/>
                  <a:pt x="10031" y="9937"/>
                  <a:pt x="10031" y="9937"/>
                </a:cubicBezTo>
                <a:cubicBezTo>
                  <a:pt x="10031" y="9875"/>
                  <a:pt x="10000" y="9906"/>
                  <a:pt x="9968" y="9875"/>
                </a:cubicBezTo>
                <a:cubicBezTo>
                  <a:pt x="10000" y="9906"/>
                  <a:pt x="9968" y="9969"/>
                  <a:pt x="10031" y="9969"/>
                </a:cubicBezTo>
                <a:close/>
                <a:moveTo>
                  <a:pt x="13062" y="10219"/>
                </a:moveTo>
                <a:cubicBezTo>
                  <a:pt x="13062" y="10219"/>
                  <a:pt x="13062" y="10250"/>
                  <a:pt x="13062" y="10250"/>
                </a:cubicBezTo>
                <a:cubicBezTo>
                  <a:pt x="13093" y="10250"/>
                  <a:pt x="13125" y="10219"/>
                  <a:pt x="13125" y="10187"/>
                </a:cubicBezTo>
                <a:cubicBezTo>
                  <a:pt x="13125" y="10187"/>
                  <a:pt x="13125" y="10187"/>
                  <a:pt x="13093" y="10156"/>
                </a:cubicBezTo>
                <a:cubicBezTo>
                  <a:pt x="13062" y="10187"/>
                  <a:pt x="13062" y="10187"/>
                  <a:pt x="13062" y="10219"/>
                </a:cubicBezTo>
                <a:close/>
                <a:moveTo>
                  <a:pt x="12906" y="7656"/>
                </a:moveTo>
                <a:cubicBezTo>
                  <a:pt x="12937" y="7656"/>
                  <a:pt x="12937" y="7656"/>
                  <a:pt x="12937" y="7625"/>
                </a:cubicBezTo>
                <a:cubicBezTo>
                  <a:pt x="12906" y="7594"/>
                  <a:pt x="12937" y="7562"/>
                  <a:pt x="12875" y="7562"/>
                </a:cubicBezTo>
                <a:cubicBezTo>
                  <a:pt x="12843" y="7562"/>
                  <a:pt x="12875" y="7594"/>
                  <a:pt x="12875" y="7594"/>
                </a:cubicBezTo>
                <a:cubicBezTo>
                  <a:pt x="12875" y="7625"/>
                  <a:pt x="12875" y="7656"/>
                  <a:pt x="12906" y="7656"/>
                </a:cubicBezTo>
                <a:close/>
                <a:moveTo>
                  <a:pt x="9156" y="7969"/>
                </a:moveTo>
                <a:cubicBezTo>
                  <a:pt x="9156" y="7969"/>
                  <a:pt x="9156" y="7969"/>
                  <a:pt x="9156" y="7969"/>
                </a:cubicBezTo>
                <a:cubicBezTo>
                  <a:pt x="9156" y="7969"/>
                  <a:pt x="9156" y="7969"/>
                  <a:pt x="9156" y="7969"/>
                </a:cubicBezTo>
                <a:lnTo>
                  <a:pt x="9156" y="7969"/>
                </a:lnTo>
                <a:cubicBezTo>
                  <a:pt x="9156" y="7969"/>
                  <a:pt x="9156" y="7969"/>
                  <a:pt x="9156" y="7969"/>
                </a:cubicBezTo>
                <a:cubicBezTo>
                  <a:pt x="9156" y="7969"/>
                  <a:pt x="9156" y="7969"/>
                  <a:pt x="9156" y="7969"/>
                </a:cubicBezTo>
                <a:lnTo>
                  <a:pt x="9156" y="7969"/>
                </a:lnTo>
                <a:cubicBezTo>
                  <a:pt x="9156" y="7969"/>
                  <a:pt x="9156" y="7969"/>
                  <a:pt x="9156" y="7969"/>
                </a:cubicBezTo>
                <a:close/>
                <a:moveTo>
                  <a:pt x="15125" y="2844"/>
                </a:moveTo>
                <a:cubicBezTo>
                  <a:pt x="15125" y="2812"/>
                  <a:pt x="15125" y="2812"/>
                  <a:pt x="15093" y="2812"/>
                </a:cubicBezTo>
                <a:cubicBezTo>
                  <a:pt x="15093" y="2812"/>
                  <a:pt x="15062" y="2812"/>
                  <a:pt x="15062" y="2844"/>
                </a:cubicBezTo>
                <a:cubicBezTo>
                  <a:pt x="15062" y="2875"/>
                  <a:pt x="15093" y="2844"/>
                  <a:pt x="15093" y="2875"/>
                </a:cubicBezTo>
                <a:cubicBezTo>
                  <a:pt x="15125" y="2875"/>
                  <a:pt x="15125" y="2875"/>
                  <a:pt x="15125" y="2844"/>
                </a:cubicBezTo>
                <a:close/>
                <a:moveTo>
                  <a:pt x="10156" y="2719"/>
                </a:moveTo>
                <a:cubicBezTo>
                  <a:pt x="10187" y="2687"/>
                  <a:pt x="10218" y="2687"/>
                  <a:pt x="10250" y="2625"/>
                </a:cubicBezTo>
                <a:cubicBezTo>
                  <a:pt x="10187" y="2656"/>
                  <a:pt x="10156" y="2656"/>
                  <a:pt x="10156" y="2719"/>
                </a:cubicBezTo>
                <a:close/>
                <a:moveTo>
                  <a:pt x="11343" y="1656"/>
                </a:moveTo>
                <a:cubicBezTo>
                  <a:pt x="11343" y="1625"/>
                  <a:pt x="11375" y="1625"/>
                  <a:pt x="11406" y="1594"/>
                </a:cubicBezTo>
                <a:cubicBezTo>
                  <a:pt x="11406" y="1594"/>
                  <a:pt x="11375" y="1594"/>
                  <a:pt x="11375" y="1594"/>
                </a:cubicBezTo>
                <a:cubicBezTo>
                  <a:pt x="11343" y="1594"/>
                  <a:pt x="11312" y="1594"/>
                  <a:pt x="11312" y="1625"/>
                </a:cubicBezTo>
                <a:cubicBezTo>
                  <a:pt x="11312" y="1625"/>
                  <a:pt x="11312" y="1656"/>
                  <a:pt x="11343" y="1656"/>
                </a:cubicBezTo>
                <a:close/>
                <a:moveTo>
                  <a:pt x="12500" y="1094"/>
                </a:moveTo>
                <a:cubicBezTo>
                  <a:pt x="12500" y="1094"/>
                  <a:pt x="12531" y="1094"/>
                  <a:pt x="12531" y="1094"/>
                </a:cubicBezTo>
                <a:cubicBezTo>
                  <a:pt x="12531" y="1031"/>
                  <a:pt x="12500" y="1031"/>
                  <a:pt x="12468" y="1062"/>
                </a:cubicBezTo>
                <a:cubicBezTo>
                  <a:pt x="12437" y="1062"/>
                  <a:pt x="12437" y="1062"/>
                  <a:pt x="12437" y="1094"/>
                </a:cubicBezTo>
                <a:cubicBezTo>
                  <a:pt x="12437" y="1125"/>
                  <a:pt x="12468" y="1094"/>
                  <a:pt x="12500" y="1094"/>
                </a:cubicBezTo>
                <a:close/>
                <a:moveTo>
                  <a:pt x="12531" y="1094"/>
                </a:moveTo>
                <a:cubicBezTo>
                  <a:pt x="12562" y="1187"/>
                  <a:pt x="12562" y="1094"/>
                  <a:pt x="12593" y="1094"/>
                </a:cubicBezTo>
                <a:lnTo>
                  <a:pt x="12593" y="1094"/>
                </a:lnTo>
                <a:cubicBezTo>
                  <a:pt x="12593" y="1094"/>
                  <a:pt x="12625" y="1094"/>
                  <a:pt x="12625" y="1062"/>
                </a:cubicBezTo>
                <a:cubicBezTo>
                  <a:pt x="12625" y="1031"/>
                  <a:pt x="12593" y="1031"/>
                  <a:pt x="12562" y="1031"/>
                </a:cubicBezTo>
                <a:cubicBezTo>
                  <a:pt x="12531" y="1031"/>
                  <a:pt x="12562" y="1094"/>
                  <a:pt x="12531" y="1094"/>
                </a:cubicBezTo>
                <a:close/>
                <a:moveTo>
                  <a:pt x="11062" y="2281"/>
                </a:moveTo>
                <a:cubicBezTo>
                  <a:pt x="11093" y="2219"/>
                  <a:pt x="11156" y="2219"/>
                  <a:pt x="11156" y="2187"/>
                </a:cubicBezTo>
                <a:cubicBezTo>
                  <a:pt x="11156" y="2187"/>
                  <a:pt x="11156" y="2156"/>
                  <a:pt x="11125" y="2156"/>
                </a:cubicBezTo>
                <a:cubicBezTo>
                  <a:pt x="11093" y="2187"/>
                  <a:pt x="11062" y="2187"/>
                  <a:pt x="11062" y="2281"/>
                </a:cubicBezTo>
                <a:close/>
                <a:moveTo>
                  <a:pt x="11937" y="10250"/>
                </a:moveTo>
                <a:cubicBezTo>
                  <a:pt x="11937" y="10281"/>
                  <a:pt x="12000" y="10250"/>
                  <a:pt x="12000" y="10281"/>
                </a:cubicBezTo>
                <a:cubicBezTo>
                  <a:pt x="12031" y="10281"/>
                  <a:pt x="12000" y="10312"/>
                  <a:pt x="12000" y="10312"/>
                </a:cubicBezTo>
                <a:cubicBezTo>
                  <a:pt x="11968" y="10344"/>
                  <a:pt x="12000" y="10344"/>
                  <a:pt x="12000" y="10344"/>
                </a:cubicBezTo>
                <a:cubicBezTo>
                  <a:pt x="12000" y="10344"/>
                  <a:pt x="12000" y="10344"/>
                  <a:pt x="12031" y="10344"/>
                </a:cubicBezTo>
                <a:cubicBezTo>
                  <a:pt x="12062" y="10312"/>
                  <a:pt x="12062" y="10312"/>
                  <a:pt x="12062" y="10375"/>
                </a:cubicBezTo>
                <a:cubicBezTo>
                  <a:pt x="12062" y="10437"/>
                  <a:pt x="12125" y="10406"/>
                  <a:pt x="12125" y="10437"/>
                </a:cubicBezTo>
                <a:cubicBezTo>
                  <a:pt x="12093" y="10500"/>
                  <a:pt x="12062" y="10437"/>
                  <a:pt x="12031" y="10469"/>
                </a:cubicBezTo>
                <a:cubicBezTo>
                  <a:pt x="12031" y="10437"/>
                  <a:pt x="12031" y="10406"/>
                  <a:pt x="12000" y="10437"/>
                </a:cubicBezTo>
                <a:cubicBezTo>
                  <a:pt x="11968" y="10437"/>
                  <a:pt x="11937" y="10469"/>
                  <a:pt x="11937" y="10406"/>
                </a:cubicBezTo>
                <a:cubicBezTo>
                  <a:pt x="11937" y="10406"/>
                  <a:pt x="11906" y="10406"/>
                  <a:pt x="11906" y="10406"/>
                </a:cubicBezTo>
                <a:cubicBezTo>
                  <a:pt x="11843" y="10437"/>
                  <a:pt x="11781" y="10500"/>
                  <a:pt x="11750" y="10562"/>
                </a:cubicBezTo>
                <a:cubicBezTo>
                  <a:pt x="11718" y="10594"/>
                  <a:pt x="11781" y="10594"/>
                  <a:pt x="11781" y="10625"/>
                </a:cubicBezTo>
                <a:cubicBezTo>
                  <a:pt x="11781" y="10625"/>
                  <a:pt x="11781" y="10625"/>
                  <a:pt x="11781" y="10656"/>
                </a:cubicBezTo>
                <a:cubicBezTo>
                  <a:pt x="11781" y="10656"/>
                  <a:pt x="11781" y="10656"/>
                  <a:pt x="11781" y="10656"/>
                </a:cubicBezTo>
                <a:cubicBezTo>
                  <a:pt x="11750" y="10656"/>
                  <a:pt x="11718" y="10687"/>
                  <a:pt x="11687" y="10625"/>
                </a:cubicBezTo>
                <a:cubicBezTo>
                  <a:pt x="11718" y="10625"/>
                  <a:pt x="11718" y="10625"/>
                  <a:pt x="11718" y="10594"/>
                </a:cubicBezTo>
                <a:cubicBezTo>
                  <a:pt x="11718" y="10594"/>
                  <a:pt x="11718" y="10594"/>
                  <a:pt x="11718" y="10594"/>
                </a:cubicBezTo>
                <a:cubicBezTo>
                  <a:pt x="11718" y="10625"/>
                  <a:pt x="11687" y="10625"/>
                  <a:pt x="11687" y="10625"/>
                </a:cubicBezTo>
                <a:cubicBezTo>
                  <a:pt x="11687" y="10656"/>
                  <a:pt x="11625" y="10687"/>
                  <a:pt x="11625" y="10719"/>
                </a:cubicBezTo>
                <a:cubicBezTo>
                  <a:pt x="11593" y="10750"/>
                  <a:pt x="11593" y="10781"/>
                  <a:pt x="11562" y="10812"/>
                </a:cubicBezTo>
                <a:cubicBezTo>
                  <a:pt x="11593" y="10812"/>
                  <a:pt x="11625" y="10750"/>
                  <a:pt x="11656" y="10781"/>
                </a:cubicBezTo>
                <a:cubicBezTo>
                  <a:pt x="11656" y="10812"/>
                  <a:pt x="11625" y="10812"/>
                  <a:pt x="11593" y="10844"/>
                </a:cubicBezTo>
                <a:cubicBezTo>
                  <a:pt x="11625" y="10844"/>
                  <a:pt x="11656" y="10844"/>
                  <a:pt x="11656" y="10875"/>
                </a:cubicBezTo>
                <a:cubicBezTo>
                  <a:pt x="11687" y="10875"/>
                  <a:pt x="11687" y="10875"/>
                  <a:pt x="11687" y="10875"/>
                </a:cubicBezTo>
                <a:cubicBezTo>
                  <a:pt x="11656" y="10906"/>
                  <a:pt x="11625" y="10906"/>
                  <a:pt x="11593" y="10906"/>
                </a:cubicBezTo>
                <a:cubicBezTo>
                  <a:pt x="11562" y="10906"/>
                  <a:pt x="11531" y="10906"/>
                  <a:pt x="11562" y="10875"/>
                </a:cubicBezTo>
                <a:cubicBezTo>
                  <a:pt x="11562" y="10844"/>
                  <a:pt x="11562" y="10844"/>
                  <a:pt x="11531" y="10844"/>
                </a:cubicBezTo>
                <a:cubicBezTo>
                  <a:pt x="11531" y="10844"/>
                  <a:pt x="11531" y="10844"/>
                  <a:pt x="11531" y="10844"/>
                </a:cubicBezTo>
                <a:cubicBezTo>
                  <a:pt x="11500" y="10875"/>
                  <a:pt x="11500" y="10875"/>
                  <a:pt x="11500" y="10906"/>
                </a:cubicBezTo>
                <a:cubicBezTo>
                  <a:pt x="11500" y="10937"/>
                  <a:pt x="11531" y="10906"/>
                  <a:pt x="11531" y="10906"/>
                </a:cubicBezTo>
                <a:cubicBezTo>
                  <a:pt x="11593" y="10937"/>
                  <a:pt x="11656" y="10906"/>
                  <a:pt x="11656" y="11000"/>
                </a:cubicBezTo>
                <a:cubicBezTo>
                  <a:pt x="11656" y="11000"/>
                  <a:pt x="11687" y="11000"/>
                  <a:pt x="11687" y="11000"/>
                </a:cubicBezTo>
                <a:cubicBezTo>
                  <a:pt x="11687" y="11031"/>
                  <a:pt x="11718" y="11062"/>
                  <a:pt x="11718" y="11031"/>
                </a:cubicBezTo>
                <a:cubicBezTo>
                  <a:pt x="11750" y="11000"/>
                  <a:pt x="11750" y="10969"/>
                  <a:pt x="11718" y="10969"/>
                </a:cubicBezTo>
                <a:cubicBezTo>
                  <a:pt x="11687" y="10969"/>
                  <a:pt x="11687" y="10937"/>
                  <a:pt x="11687" y="10906"/>
                </a:cubicBezTo>
                <a:cubicBezTo>
                  <a:pt x="11781" y="10937"/>
                  <a:pt x="11812" y="10906"/>
                  <a:pt x="11812" y="10844"/>
                </a:cubicBezTo>
                <a:cubicBezTo>
                  <a:pt x="11781" y="10844"/>
                  <a:pt x="11781" y="10875"/>
                  <a:pt x="11781" y="10906"/>
                </a:cubicBezTo>
                <a:cubicBezTo>
                  <a:pt x="11750" y="10937"/>
                  <a:pt x="11718" y="10906"/>
                  <a:pt x="11750" y="10844"/>
                </a:cubicBezTo>
                <a:cubicBezTo>
                  <a:pt x="11750" y="10844"/>
                  <a:pt x="11750" y="10844"/>
                  <a:pt x="11750" y="10844"/>
                </a:cubicBezTo>
                <a:cubicBezTo>
                  <a:pt x="11781" y="10844"/>
                  <a:pt x="11781" y="10781"/>
                  <a:pt x="11843" y="10781"/>
                </a:cubicBezTo>
                <a:cubicBezTo>
                  <a:pt x="11843" y="10812"/>
                  <a:pt x="11843" y="10812"/>
                  <a:pt x="11875" y="10812"/>
                </a:cubicBezTo>
                <a:cubicBezTo>
                  <a:pt x="11875" y="10812"/>
                  <a:pt x="11906" y="10781"/>
                  <a:pt x="11937" y="10750"/>
                </a:cubicBezTo>
                <a:cubicBezTo>
                  <a:pt x="11937" y="10750"/>
                  <a:pt x="12000" y="10719"/>
                  <a:pt x="11937" y="10687"/>
                </a:cubicBezTo>
                <a:cubicBezTo>
                  <a:pt x="11906" y="10687"/>
                  <a:pt x="11906" y="10656"/>
                  <a:pt x="11937" y="10656"/>
                </a:cubicBezTo>
                <a:cubicBezTo>
                  <a:pt x="11937" y="10656"/>
                  <a:pt x="11968" y="10625"/>
                  <a:pt x="11968" y="10656"/>
                </a:cubicBezTo>
                <a:lnTo>
                  <a:pt x="11968" y="10656"/>
                </a:lnTo>
                <a:cubicBezTo>
                  <a:pt x="11968" y="10687"/>
                  <a:pt x="12000" y="10687"/>
                  <a:pt x="12000" y="10687"/>
                </a:cubicBezTo>
                <a:cubicBezTo>
                  <a:pt x="12062" y="10625"/>
                  <a:pt x="12125" y="10625"/>
                  <a:pt x="12187" y="10562"/>
                </a:cubicBezTo>
                <a:cubicBezTo>
                  <a:pt x="12187" y="10531"/>
                  <a:pt x="12218" y="10531"/>
                  <a:pt x="12187" y="10500"/>
                </a:cubicBezTo>
                <a:cubicBezTo>
                  <a:pt x="12156" y="10469"/>
                  <a:pt x="12187" y="10469"/>
                  <a:pt x="12218" y="10437"/>
                </a:cubicBezTo>
                <a:cubicBezTo>
                  <a:pt x="12250" y="10437"/>
                  <a:pt x="12250" y="10406"/>
                  <a:pt x="12250" y="10375"/>
                </a:cubicBezTo>
                <a:cubicBezTo>
                  <a:pt x="12218" y="10406"/>
                  <a:pt x="12156" y="10469"/>
                  <a:pt x="12125" y="10375"/>
                </a:cubicBezTo>
                <a:cubicBezTo>
                  <a:pt x="12125" y="10344"/>
                  <a:pt x="12187" y="10375"/>
                  <a:pt x="12187" y="10344"/>
                </a:cubicBezTo>
                <a:cubicBezTo>
                  <a:pt x="12187" y="10281"/>
                  <a:pt x="12125" y="10312"/>
                  <a:pt x="12125" y="10281"/>
                </a:cubicBezTo>
                <a:cubicBezTo>
                  <a:pt x="12125" y="10250"/>
                  <a:pt x="12187" y="10250"/>
                  <a:pt x="12187" y="10187"/>
                </a:cubicBezTo>
                <a:cubicBezTo>
                  <a:pt x="12156" y="10187"/>
                  <a:pt x="12125" y="10219"/>
                  <a:pt x="12093" y="10219"/>
                </a:cubicBezTo>
                <a:cubicBezTo>
                  <a:pt x="12093" y="10187"/>
                  <a:pt x="12031" y="10156"/>
                  <a:pt x="12093" y="10125"/>
                </a:cubicBezTo>
                <a:lnTo>
                  <a:pt x="12093" y="10125"/>
                </a:lnTo>
                <a:cubicBezTo>
                  <a:pt x="12125" y="10125"/>
                  <a:pt x="12187" y="10094"/>
                  <a:pt x="12218" y="10156"/>
                </a:cubicBezTo>
                <a:cubicBezTo>
                  <a:pt x="12250" y="10187"/>
                  <a:pt x="12281" y="10156"/>
                  <a:pt x="12281" y="10125"/>
                </a:cubicBezTo>
                <a:cubicBezTo>
                  <a:pt x="12250" y="10125"/>
                  <a:pt x="12218" y="10094"/>
                  <a:pt x="12156" y="10094"/>
                </a:cubicBezTo>
                <a:cubicBezTo>
                  <a:pt x="12125" y="10062"/>
                  <a:pt x="12031" y="10094"/>
                  <a:pt x="12031" y="10156"/>
                </a:cubicBezTo>
                <a:cubicBezTo>
                  <a:pt x="12031" y="10187"/>
                  <a:pt x="12062" y="10219"/>
                  <a:pt x="12093" y="10219"/>
                </a:cubicBezTo>
                <a:cubicBezTo>
                  <a:pt x="12093" y="10250"/>
                  <a:pt x="12062" y="10281"/>
                  <a:pt x="12000" y="10281"/>
                </a:cubicBezTo>
                <a:cubicBezTo>
                  <a:pt x="12000" y="10250"/>
                  <a:pt x="12000" y="10219"/>
                  <a:pt x="12000" y="10187"/>
                </a:cubicBezTo>
                <a:cubicBezTo>
                  <a:pt x="11968" y="10219"/>
                  <a:pt x="11937" y="10219"/>
                  <a:pt x="11937" y="10250"/>
                </a:cubicBezTo>
                <a:close/>
                <a:moveTo>
                  <a:pt x="13875" y="2594"/>
                </a:moveTo>
                <a:cubicBezTo>
                  <a:pt x="13843" y="2562"/>
                  <a:pt x="13812" y="2562"/>
                  <a:pt x="13781" y="2594"/>
                </a:cubicBezTo>
                <a:cubicBezTo>
                  <a:pt x="13812" y="2625"/>
                  <a:pt x="13812" y="2625"/>
                  <a:pt x="13875" y="2594"/>
                </a:cubicBezTo>
                <a:close/>
                <a:moveTo>
                  <a:pt x="10437" y="4250"/>
                </a:moveTo>
                <a:cubicBezTo>
                  <a:pt x="10437" y="4250"/>
                  <a:pt x="10437" y="4281"/>
                  <a:pt x="10437" y="4250"/>
                </a:cubicBezTo>
                <a:cubicBezTo>
                  <a:pt x="10468" y="4250"/>
                  <a:pt x="10500" y="4219"/>
                  <a:pt x="10500" y="4219"/>
                </a:cubicBezTo>
                <a:cubicBezTo>
                  <a:pt x="10500" y="4187"/>
                  <a:pt x="10500" y="4187"/>
                  <a:pt x="10468" y="4187"/>
                </a:cubicBezTo>
                <a:cubicBezTo>
                  <a:pt x="10468" y="4187"/>
                  <a:pt x="10437" y="4219"/>
                  <a:pt x="10437" y="4250"/>
                </a:cubicBezTo>
                <a:close/>
                <a:moveTo>
                  <a:pt x="13250" y="2531"/>
                </a:moveTo>
                <a:cubicBezTo>
                  <a:pt x="13218" y="2531"/>
                  <a:pt x="13187" y="2531"/>
                  <a:pt x="13187" y="2562"/>
                </a:cubicBezTo>
                <a:cubicBezTo>
                  <a:pt x="13187" y="2594"/>
                  <a:pt x="13218" y="2594"/>
                  <a:pt x="13250" y="2594"/>
                </a:cubicBezTo>
                <a:cubicBezTo>
                  <a:pt x="13250" y="2594"/>
                  <a:pt x="13281" y="2594"/>
                  <a:pt x="13281" y="2562"/>
                </a:cubicBezTo>
                <a:cubicBezTo>
                  <a:pt x="13281" y="2531"/>
                  <a:pt x="13250" y="2531"/>
                  <a:pt x="13250" y="2531"/>
                </a:cubicBezTo>
                <a:close/>
                <a:moveTo>
                  <a:pt x="14656" y="1219"/>
                </a:moveTo>
                <a:cubicBezTo>
                  <a:pt x="14718" y="1219"/>
                  <a:pt x="14656" y="1187"/>
                  <a:pt x="14656" y="1156"/>
                </a:cubicBezTo>
                <a:cubicBezTo>
                  <a:pt x="14656" y="1187"/>
                  <a:pt x="14593" y="1187"/>
                  <a:pt x="14625" y="1219"/>
                </a:cubicBezTo>
                <a:cubicBezTo>
                  <a:pt x="14625" y="1219"/>
                  <a:pt x="14656" y="1219"/>
                  <a:pt x="14656" y="1219"/>
                </a:cubicBezTo>
                <a:close/>
                <a:moveTo>
                  <a:pt x="12062" y="12219"/>
                </a:moveTo>
                <a:cubicBezTo>
                  <a:pt x="12000" y="12250"/>
                  <a:pt x="11968" y="12281"/>
                  <a:pt x="12000" y="12312"/>
                </a:cubicBezTo>
                <a:cubicBezTo>
                  <a:pt x="12000" y="12344"/>
                  <a:pt x="12031" y="12344"/>
                  <a:pt x="12062" y="12344"/>
                </a:cubicBezTo>
                <a:cubicBezTo>
                  <a:pt x="12062" y="12312"/>
                  <a:pt x="12000" y="12281"/>
                  <a:pt x="12062" y="12219"/>
                </a:cubicBezTo>
                <a:close/>
                <a:moveTo>
                  <a:pt x="12062" y="12344"/>
                </a:moveTo>
                <a:cubicBezTo>
                  <a:pt x="12093" y="12375"/>
                  <a:pt x="12093" y="12406"/>
                  <a:pt x="12156" y="12437"/>
                </a:cubicBezTo>
                <a:cubicBezTo>
                  <a:pt x="12125" y="12469"/>
                  <a:pt x="12062" y="12469"/>
                  <a:pt x="12031" y="12500"/>
                </a:cubicBezTo>
                <a:cubicBezTo>
                  <a:pt x="12031" y="12531"/>
                  <a:pt x="12000" y="12531"/>
                  <a:pt x="12031" y="12562"/>
                </a:cubicBezTo>
                <a:cubicBezTo>
                  <a:pt x="12031" y="12562"/>
                  <a:pt x="12062" y="12562"/>
                  <a:pt x="12062" y="12531"/>
                </a:cubicBezTo>
                <a:cubicBezTo>
                  <a:pt x="12093" y="12500"/>
                  <a:pt x="12156" y="12469"/>
                  <a:pt x="12187" y="12469"/>
                </a:cubicBezTo>
                <a:cubicBezTo>
                  <a:pt x="12218" y="12437"/>
                  <a:pt x="12187" y="12437"/>
                  <a:pt x="12156" y="12437"/>
                </a:cubicBezTo>
                <a:lnTo>
                  <a:pt x="12156" y="12437"/>
                </a:lnTo>
                <a:cubicBezTo>
                  <a:pt x="12156" y="12375"/>
                  <a:pt x="12156" y="12375"/>
                  <a:pt x="12218" y="12375"/>
                </a:cubicBezTo>
                <a:cubicBezTo>
                  <a:pt x="12250" y="12406"/>
                  <a:pt x="12250" y="12406"/>
                  <a:pt x="12281" y="12375"/>
                </a:cubicBezTo>
                <a:cubicBezTo>
                  <a:pt x="12218" y="12344"/>
                  <a:pt x="12156" y="12312"/>
                  <a:pt x="12062" y="12344"/>
                </a:cubicBezTo>
                <a:close/>
                <a:moveTo>
                  <a:pt x="9781" y="3750"/>
                </a:moveTo>
                <a:cubicBezTo>
                  <a:pt x="9781" y="3719"/>
                  <a:pt x="9750" y="3719"/>
                  <a:pt x="9750" y="3719"/>
                </a:cubicBezTo>
                <a:cubicBezTo>
                  <a:pt x="9718" y="3719"/>
                  <a:pt x="9718" y="3781"/>
                  <a:pt x="9687" y="3781"/>
                </a:cubicBezTo>
                <a:cubicBezTo>
                  <a:pt x="9687" y="3781"/>
                  <a:pt x="9687" y="3812"/>
                  <a:pt x="9687" y="3812"/>
                </a:cubicBezTo>
                <a:cubicBezTo>
                  <a:pt x="9718" y="3812"/>
                  <a:pt x="9750" y="3781"/>
                  <a:pt x="9781" y="3750"/>
                </a:cubicBezTo>
                <a:close/>
                <a:moveTo>
                  <a:pt x="11281" y="9219"/>
                </a:moveTo>
                <a:cubicBezTo>
                  <a:pt x="11250" y="9250"/>
                  <a:pt x="11281" y="9250"/>
                  <a:pt x="11312" y="9250"/>
                </a:cubicBezTo>
                <a:cubicBezTo>
                  <a:pt x="11312" y="9250"/>
                  <a:pt x="11343" y="9250"/>
                  <a:pt x="11343" y="9219"/>
                </a:cubicBezTo>
                <a:cubicBezTo>
                  <a:pt x="11343" y="9187"/>
                  <a:pt x="11312" y="9187"/>
                  <a:pt x="11312" y="9156"/>
                </a:cubicBezTo>
                <a:cubicBezTo>
                  <a:pt x="11281" y="9156"/>
                  <a:pt x="11281" y="9187"/>
                  <a:pt x="11281" y="9219"/>
                </a:cubicBezTo>
                <a:close/>
                <a:moveTo>
                  <a:pt x="11687" y="10312"/>
                </a:moveTo>
                <a:cubicBezTo>
                  <a:pt x="11718" y="10344"/>
                  <a:pt x="11718" y="10312"/>
                  <a:pt x="11750" y="10312"/>
                </a:cubicBezTo>
                <a:cubicBezTo>
                  <a:pt x="11781" y="10312"/>
                  <a:pt x="11781" y="10312"/>
                  <a:pt x="11812" y="10312"/>
                </a:cubicBezTo>
                <a:cubicBezTo>
                  <a:pt x="11812" y="10281"/>
                  <a:pt x="11781" y="10281"/>
                  <a:pt x="11781" y="10250"/>
                </a:cubicBezTo>
                <a:cubicBezTo>
                  <a:pt x="11750" y="10250"/>
                  <a:pt x="11718" y="10250"/>
                  <a:pt x="11718" y="10281"/>
                </a:cubicBezTo>
                <a:cubicBezTo>
                  <a:pt x="11687" y="10281"/>
                  <a:pt x="11687" y="10281"/>
                  <a:pt x="11687" y="10312"/>
                </a:cubicBezTo>
                <a:close/>
                <a:moveTo>
                  <a:pt x="11812" y="10312"/>
                </a:moveTo>
                <a:cubicBezTo>
                  <a:pt x="11875" y="10312"/>
                  <a:pt x="11875" y="10281"/>
                  <a:pt x="11906" y="10281"/>
                </a:cubicBezTo>
                <a:cubicBezTo>
                  <a:pt x="11937" y="10312"/>
                  <a:pt x="11906" y="10344"/>
                  <a:pt x="11875" y="10344"/>
                </a:cubicBezTo>
                <a:cubicBezTo>
                  <a:pt x="11843" y="10344"/>
                  <a:pt x="11843" y="10375"/>
                  <a:pt x="11812" y="10406"/>
                </a:cubicBezTo>
                <a:cubicBezTo>
                  <a:pt x="11812" y="10406"/>
                  <a:pt x="11812" y="10437"/>
                  <a:pt x="11781" y="10406"/>
                </a:cubicBezTo>
                <a:cubicBezTo>
                  <a:pt x="11781" y="10406"/>
                  <a:pt x="11781" y="10406"/>
                  <a:pt x="11781" y="10375"/>
                </a:cubicBezTo>
                <a:lnTo>
                  <a:pt x="11781" y="10375"/>
                </a:lnTo>
                <a:cubicBezTo>
                  <a:pt x="11781" y="10344"/>
                  <a:pt x="11812" y="10344"/>
                  <a:pt x="11812" y="10312"/>
                </a:cubicBezTo>
                <a:close/>
                <a:moveTo>
                  <a:pt x="10000" y="10562"/>
                </a:moveTo>
                <a:cubicBezTo>
                  <a:pt x="10031" y="10562"/>
                  <a:pt x="10062" y="10531"/>
                  <a:pt x="10062" y="10531"/>
                </a:cubicBezTo>
                <a:cubicBezTo>
                  <a:pt x="10062" y="10500"/>
                  <a:pt x="10062" y="10469"/>
                  <a:pt x="10031" y="10469"/>
                </a:cubicBezTo>
                <a:cubicBezTo>
                  <a:pt x="10000" y="10469"/>
                  <a:pt x="10031" y="10500"/>
                  <a:pt x="10000" y="10531"/>
                </a:cubicBezTo>
                <a:cubicBezTo>
                  <a:pt x="10000" y="10531"/>
                  <a:pt x="9968" y="10562"/>
                  <a:pt x="10000" y="10562"/>
                </a:cubicBezTo>
                <a:close/>
                <a:moveTo>
                  <a:pt x="14750" y="3656"/>
                </a:moveTo>
                <a:cubicBezTo>
                  <a:pt x="14781" y="3656"/>
                  <a:pt x="14781" y="3625"/>
                  <a:pt x="14781" y="3625"/>
                </a:cubicBezTo>
                <a:cubicBezTo>
                  <a:pt x="14781" y="3594"/>
                  <a:pt x="14750" y="3562"/>
                  <a:pt x="14718" y="3562"/>
                </a:cubicBezTo>
                <a:cubicBezTo>
                  <a:pt x="14718" y="3562"/>
                  <a:pt x="14687" y="3562"/>
                  <a:pt x="14687" y="3594"/>
                </a:cubicBezTo>
                <a:cubicBezTo>
                  <a:pt x="14718" y="3625"/>
                  <a:pt x="14750" y="3625"/>
                  <a:pt x="14750" y="3656"/>
                </a:cubicBezTo>
                <a:close/>
                <a:moveTo>
                  <a:pt x="13312" y="1344"/>
                </a:moveTo>
                <a:cubicBezTo>
                  <a:pt x="13312" y="1312"/>
                  <a:pt x="13281" y="1312"/>
                  <a:pt x="13281" y="1344"/>
                </a:cubicBezTo>
                <a:cubicBezTo>
                  <a:pt x="13281" y="1375"/>
                  <a:pt x="13281" y="1375"/>
                  <a:pt x="13312" y="1375"/>
                </a:cubicBezTo>
                <a:cubicBezTo>
                  <a:pt x="13343" y="1375"/>
                  <a:pt x="13343" y="1406"/>
                  <a:pt x="13375" y="1375"/>
                </a:cubicBezTo>
                <a:cubicBezTo>
                  <a:pt x="13343" y="1344"/>
                  <a:pt x="13343" y="1344"/>
                  <a:pt x="13312" y="1344"/>
                </a:cubicBezTo>
                <a:close/>
                <a:moveTo>
                  <a:pt x="13062" y="844"/>
                </a:moveTo>
                <a:cubicBezTo>
                  <a:pt x="13062" y="844"/>
                  <a:pt x="13093" y="844"/>
                  <a:pt x="13093" y="812"/>
                </a:cubicBezTo>
                <a:cubicBezTo>
                  <a:pt x="13093" y="781"/>
                  <a:pt x="13062" y="781"/>
                  <a:pt x="13031" y="781"/>
                </a:cubicBezTo>
                <a:cubicBezTo>
                  <a:pt x="13031" y="781"/>
                  <a:pt x="13000" y="781"/>
                  <a:pt x="13000" y="812"/>
                </a:cubicBezTo>
                <a:cubicBezTo>
                  <a:pt x="13000" y="844"/>
                  <a:pt x="13031" y="844"/>
                  <a:pt x="13062" y="844"/>
                </a:cubicBezTo>
                <a:close/>
                <a:moveTo>
                  <a:pt x="9656" y="6500"/>
                </a:moveTo>
                <a:cubicBezTo>
                  <a:pt x="9656" y="6500"/>
                  <a:pt x="9656" y="6500"/>
                  <a:pt x="9656" y="6500"/>
                </a:cubicBezTo>
                <a:cubicBezTo>
                  <a:pt x="9656" y="6500"/>
                  <a:pt x="9656" y="6500"/>
                  <a:pt x="9656" y="6500"/>
                </a:cubicBezTo>
                <a:close/>
                <a:moveTo>
                  <a:pt x="12906" y="12937"/>
                </a:moveTo>
                <a:cubicBezTo>
                  <a:pt x="12875" y="12969"/>
                  <a:pt x="12843" y="12969"/>
                  <a:pt x="12812" y="12969"/>
                </a:cubicBezTo>
                <a:cubicBezTo>
                  <a:pt x="12812" y="12969"/>
                  <a:pt x="12812" y="13000"/>
                  <a:pt x="12812" y="13031"/>
                </a:cubicBezTo>
                <a:cubicBezTo>
                  <a:pt x="12781" y="13031"/>
                  <a:pt x="12750" y="13031"/>
                  <a:pt x="12750" y="13031"/>
                </a:cubicBezTo>
                <a:cubicBezTo>
                  <a:pt x="12718" y="13031"/>
                  <a:pt x="12656" y="13031"/>
                  <a:pt x="12687" y="13062"/>
                </a:cubicBezTo>
                <a:lnTo>
                  <a:pt x="12687" y="13062"/>
                </a:lnTo>
                <a:cubicBezTo>
                  <a:pt x="12687" y="13094"/>
                  <a:pt x="12718" y="13062"/>
                  <a:pt x="12750" y="13062"/>
                </a:cubicBezTo>
                <a:cubicBezTo>
                  <a:pt x="12781" y="13062"/>
                  <a:pt x="12812" y="13031"/>
                  <a:pt x="12812" y="13031"/>
                </a:cubicBezTo>
                <a:cubicBezTo>
                  <a:pt x="12812" y="13000"/>
                  <a:pt x="12843" y="13000"/>
                  <a:pt x="12843" y="13000"/>
                </a:cubicBezTo>
                <a:cubicBezTo>
                  <a:pt x="12875" y="12969"/>
                  <a:pt x="12906" y="13000"/>
                  <a:pt x="12906" y="12969"/>
                </a:cubicBezTo>
                <a:cubicBezTo>
                  <a:pt x="12906" y="12969"/>
                  <a:pt x="12906" y="12937"/>
                  <a:pt x="12906" y="12937"/>
                </a:cubicBezTo>
                <a:close/>
                <a:moveTo>
                  <a:pt x="11562" y="9281"/>
                </a:moveTo>
                <a:cubicBezTo>
                  <a:pt x="11562" y="9312"/>
                  <a:pt x="11531" y="9312"/>
                  <a:pt x="11500" y="9344"/>
                </a:cubicBezTo>
                <a:cubicBezTo>
                  <a:pt x="11500" y="9344"/>
                  <a:pt x="11531" y="9375"/>
                  <a:pt x="11531" y="9375"/>
                </a:cubicBezTo>
                <a:cubicBezTo>
                  <a:pt x="11562" y="9375"/>
                  <a:pt x="11593" y="9344"/>
                  <a:pt x="11593" y="9312"/>
                </a:cubicBezTo>
                <a:cubicBezTo>
                  <a:pt x="11593" y="9281"/>
                  <a:pt x="11593" y="9281"/>
                  <a:pt x="11562" y="9281"/>
                </a:cubicBezTo>
                <a:close/>
                <a:moveTo>
                  <a:pt x="11000" y="4781"/>
                </a:moveTo>
                <a:cubicBezTo>
                  <a:pt x="11000" y="4781"/>
                  <a:pt x="11000" y="4781"/>
                  <a:pt x="11000" y="4781"/>
                </a:cubicBezTo>
                <a:cubicBezTo>
                  <a:pt x="11000" y="4781"/>
                  <a:pt x="11000" y="4781"/>
                  <a:pt x="11000" y="4781"/>
                </a:cubicBezTo>
                <a:close/>
                <a:moveTo>
                  <a:pt x="10375" y="3500"/>
                </a:moveTo>
                <a:cubicBezTo>
                  <a:pt x="10343" y="3500"/>
                  <a:pt x="10281" y="3500"/>
                  <a:pt x="10281" y="3562"/>
                </a:cubicBezTo>
                <a:cubicBezTo>
                  <a:pt x="10343" y="3562"/>
                  <a:pt x="10343" y="3531"/>
                  <a:pt x="10375" y="3500"/>
                </a:cubicBezTo>
                <a:close/>
                <a:moveTo>
                  <a:pt x="10625" y="8344"/>
                </a:moveTo>
                <a:cubicBezTo>
                  <a:pt x="10625" y="8344"/>
                  <a:pt x="10656" y="8344"/>
                  <a:pt x="10656" y="8344"/>
                </a:cubicBezTo>
                <a:cubicBezTo>
                  <a:pt x="10687" y="8312"/>
                  <a:pt x="10718" y="8281"/>
                  <a:pt x="10687" y="8250"/>
                </a:cubicBezTo>
                <a:cubicBezTo>
                  <a:pt x="10656" y="8281"/>
                  <a:pt x="10625" y="8281"/>
                  <a:pt x="10625" y="8344"/>
                </a:cubicBezTo>
                <a:close/>
                <a:moveTo>
                  <a:pt x="11281" y="8812"/>
                </a:moveTo>
                <a:cubicBezTo>
                  <a:pt x="11281" y="8844"/>
                  <a:pt x="11250" y="8875"/>
                  <a:pt x="11281" y="8906"/>
                </a:cubicBezTo>
                <a:cubicBezTo>
                  <a:pt x="11281" y="8906"/>
                  <a:pt x="11312" y="8906"/>
                  <a:pt x="11312" y="8906"/>
                </a:cubicBezTo>
                <a:cubicBezTo>
                  <a:pt x="11343" y="8875"/>
                  <a:pt x="11312" y="8844"/>
                  <a:pt x="11281" y="8812"/>
                </a:cubicBezTo>
                <a:close/>
                <a:moveTo>
                  <a:pt x="14656" y="3219"/>
                </a:moveTo>
                <a:cubicBezTo>
                  <a:pt x="14656" y="3219"/>
                  <a:pt x="14687" y="3219"/>
                  <a:pt x="14687" y="3219"/>
                </a:cubicBezTo>
                <a:cubicBezTo>
                  <a:pt x="14687" y="3187"/>
                  <a:pt x="14656" y="3187"/>
                  <a:pt x="14656" y="3156"/>
                </a:cubicBezTo>
                <a:cubicBezTo>
                  <a:pt x="14625" y="3156"/>
                  <a:pt x="14593" y="3156"/>
                  <a:pt x="14593" y="3187"/>
                </a:cubicBezTo>
                <a:cubicBezTo>
                  <a:pt x="14593" y="3219"/>
                  <a:pt x="14625" y="3219"/>
                  <a:pt x="14656" y="3219"/>
                </a:cubicBezTo>
                <a:close/>
                <a:moveTo>
                  <a:pt x="15000" y="2094"/>
                </a:moveTo>
                <a:cubicBezTo>
                  <a:pt x="15000" y="2094"/>
                  <a:pt x="15000" y="2062"/>
                  <a:pt x="15000" y="2062"/>
                </a:cubicBezTo>
                <a:cubicBezTo>
                  <a:pt x="14968" y="2031"/>
                  <a:pt x="14937" y="2031"/>
                  <a:pt x="14937" y="2031"/>
                </a:cubicBezTo>
                <a:cubicBezTo>
                  <a:pt x="14906" y="2031"/>
                  <a:pt x="14906" y="2062"/>
                  <a:pt x="14906" y="2062"/>
                </a:cubicBezTo>
                <a:cubicBezTo>
                  <a:pt x="14906" y="2062"/>
                  <a:pt x="14906" y="2094"/>
                  <a:pt x="14937" y="2094"/>
                </a:cubicBezTo>
                <a:cubicBezTo>
                  <a:pt x="14937" y="2094"/>
                  <a:pt x="14968" y="2125"/>
                  <a:pt x="15000" y="2094"/>
                </a:cubicBezTo>
                <a:close/>
                <a:moveTo>
                  <a:pt x="10187" y="10906"/>
                </a:moveTo>
                <a:cubicBezTo>
                  <a:pt x="10218" y="10906"/>
                  <a:pt x="10250" y="10875"/>
                  <a:pt x="10250" y="10812"/>
                </a:cubicBezTo>
                <a:cubicBezTo>
                  <a:pt x="10218" y="10875"/>
                  <a:pt x="10187" y="10812"/>
                  <a:pt x="10125" y="10844"/>
                </a:cubicBezTo>
                <a:cubicBezTo>
                  <a:pt x="10187" y="10844"/>
                  <a:pt x="10156" y="10937"/>
                  <a:pt x="10187" y="10906"/>
                </a:cubicBezTo>
                <a:close/>
                <a:moveTo>
                  <a:pt x="15031" y="1250"/>
                </a:moveTo>
                <a:cubicBezTo>
                  <a:pt x="15062" y="1250"/>
                  <a:pt x="15093" y="1281"/>
                  <a:pt x="15156" y="1250"/>
                </a:cubicBezTo>
                <a:cubicBezTo>
                  <a:pt x="15125" y="1219"/>
                  <a:pt x="15062" y="1250"/>
                  <a:pt x="15031" y="1219"/>
                </a:cubicBezTo>
                <a:cubicBezTo>
                  <a:pt x="15031" y="1187"/>
                  <a:pt x="15031" y="1219"/>
                  <a:pt x="15000" y="1219"/>
                </a:cubicBezTo>
                <a:cubicBezTo>
                  <a:pt x="15000" y="1219"/>
                  <a:pt x="15000" y="1250"/>
                  <a:pt x="15031" y="1250"/>
                </a:cubicBezTo>
                <a:close/>
                <a:moveTo>
                  <a:pt x="14406" y="2906"/>
                </a:moveTo>
                <a:cubicBezTo>
                  <a:pt x="14468" y="2906"/>
                  <a:pt x="14500" y="2906"/>
                  <a:pt x="14531" y="2906"/>
                </a:cubicBezTo>
                <a:cubicBezTo>
                  <a:pt x="14500" y="2875"/>
                  <a:pt x="14468" y="2875"/>
                  <a:pt x="14406" y="2906"/>
                </a:cubicBezTo>
                <a:close/>
                <a:moveTo>
                  <a:pt x="12312" y="1375"/>
                </a:moveTo>
                <a:cubicBezTo>
                  <a:pt x="12312" y="1375"/>
                  <a:pt x="12343" y="1375"/>
                  <a:pt x="12343" y="1375"/>
                </a:cubicBezTo>
                <a:cubicBezTo>
                  <a:pt x="12343" y="1344"/>
                  <a:pt x="12343" y="1344"/>
                  <a:pt x="12312" y="1344"/>
                </a:cubicBezTo>
                <a:cubicBezTo>
                  <a:pt x="12281" y="1344"/>
                  <a:pt x="12281" y="1312"/>
                  <a:pt x="12281" y="1344"/>
                </a:cubicBezTo>
                <a:cubicBezTo>
                  <a:pt x="12250" y="1375"/>
                  <a:pt x="12281" y="1375"/>
                  <a:pt x="12312" y="1375"/>
                </a:cubicBezTo>
                <a:close/>
                <a:moveTo>
                  <a:pt x="9593" y="10250"/>
                </a:moveTo>
                <a:cubicBezTo>
                  <a:pt x="9500" y="10281"/>
                  <a:pt x="9500" y="10312"/>
                  <a:pt x="9593" y="10375"/>
                </a:cubicBezTo>
                <a:cubicBezTo>
                  <a:pt x="9593" y="10312"/>
                  <a:pt x="9562" y="10281"/>
                  <a:pt x="9593" y="10250"/>
                </a:cubicBezTo>
                <a:close/>
                <a:moveTo>
                  <a:pt x="11718" y="3000"/>
                </a:moveTo>
                <a:cubicBezTo>
                  <a:pt x="11750" y="3031"/>
                  <a:pt x="11781" y="3000"/>
                  <a:pt x="11812" y="2969"/>
                </a:cubicBezTo>
                <a:cubicBezTo>
                  <a:pt x="11781" y="2969"/>
                  <a:pt x="11718" y="2937"/>
                  <a:pt x="11718" y="3000"/>
                </a:cubicBezTo>
                <a:close/>
                <a:moveTo>
                  <a:pt x="11156" y="1844"/>
                </a:moveTo>
                <a:cubicBezTo>
                  <a:pt x="11156" y="1875"/>
                  <a:pt x="11187" y="1875"/>
                  <a:pt x="11187" y="1875"/>
                </a:cubicBezTo>
                <a:cubicBezTo>
                  <a:pt x="11218" y="1844"/>
                  <a:pt x="11250" y="1844"/>
                  <a:pt x="11250" y="1812"/>
                </a:cubicBezTo>
                <a:cubicBezTo>
                  <a:pt x="11250" y="1812"/>
                  <a:pt x="11250" y="1812"/>
                  <a:pt x="11250" y="1812"/>
                </a:cubicBezTo>
                <a:cubicBezTo>
                  <a:pt x="11218" y="1812"/>
                  <a:pt x="11187" y="1812"/>
                  <a:pt x="11156" y="1844"/>
                </a:cubicBezTo>
                <a:close/>
                <a:moveTo>
                  <a:pt x="11937" y="12406"/>
                </a:moveTo>
                <a:cubicBezTo>
                  <a:pt x="11875" y="12406"/>
                  <a:pt x="11843" y="12312"/>
                  <a:pt x="11781" y="12375"/>
                </a:cubicBezTo>
                <a:cubicBezTo>
                  <a:pt x="11843" y="12344"/>
                  <a:pt x="11875" y="12437"/>
                  <a:pt x="11937" y="12406"/>
                </a:cubicBezTo>
                <a:close/>
                <a:moveTo>
                  <a:pt x="10062" y="11219"/>
                </a:moveTo>
                <a:cubicBezTo>
                  <a:pt x="10093" y="11187"/>
                  <a:pt x="10125" y="11156"/>
                  <a:pt x="10125" y="11125"/>
                </a:cubicBezTo>
                <a:cubicBezTo>
                  <a:pt x="10062" y="11125"/>
                  <a:pt x="10062" y="11187"/>
                  <a:pt x="10031" y="11187"/>
                </a:cubicBezTo>
                <a:cubicBezTo>
                  <a:pt x="10000" y="11187"/>
                  <a:pt x="10000" y="11219"/>
                  <a:pt x="10031" y="11219"/>
                </a:cubicBezTo>
                <a:cubicBezTo>
                  <a:pt x="10031" y="11219"/>
                  <a:pt x="10031" y="11219"/>
                  <a:pt x="10062" y="11219"/>
                </a:cubicBezTo>
                <a:close/>
                <a:moveTo>
                  <a:pt x="9968" y="2375"/>
                </a:moveTo>
                <a:cubicBezTo>
                  <a:pt x="9937" y="2406"/>
                  <a:pt x="9875" y="2437"/>
                  <a:pt x="9875" y="2500"/>
                </a:cubicBezTo>
                <a:cubicBezTo>
                  <a:pt x="9906" y="2469"/>
                  <a:pt x="9968" y="2437"/>
                  <a:pt x="9968" y="2375"/>
                </a:cubicBezTo>
                <a:close/>
                <a:moveTo>
                  <a:pt x="14031" y="2219"/>
                </a:moveTo>
                <a:cubicBezTo>
                  <a:pt x="14031" y="2250"/>
                  <a:pt x="14062" y="2219"/>
                  <a:pt x="14093" y="2250"/>
                </a:cubicBezTo>
                <a:cubicBezTo>
                  <a:pt x="14093" y="2250"/>
                  <a:pt x="14125" y="2250"/>
                  <a:pt x="14125" y="2219"/>
                </a:cubicBezTo>
                <a:cubicBezTo>
                  <a:pt x="14125" y="2187"/>
                  <a:pt x="14093" y="2187"/>
                  <a:pt x="14062" y="2187"/>
                </a:cubicBezTo>
                <a:cubicBezTo>
                  <a:pt x="14062" y="2187"/>
                  <a:pt x="14031" y="2187"/>
                  <a:pt x="14031" y="2219"/>
                </a:cubicBezTo>
                <a:close/>
                <a:moveTo>
                  <a:pt x="10093" y="3750"/>
                </a:moveTo>
                <a:cubicBezTo>
                  <a:pt x="10031" y="3750"/>
                  <a:pt x="10000" y="3781"/>
                  <a:pt x="10000" y="3844"/>
                </a:cubicBezTo>
                <a:cubicBezTo>
                  <a:pt x="10062" y="3844"/>
                  <a:pt x="10062" y="3781"/>
                  <a:pt x="10093" y="3750"/>
                </a:cubicBezTo>
                <a:close/>
                <a:moveTo>
                  <a:pt x="10187" y="6281"/>
                </a:moveTo>
                <a:cubicBezTo>
                  <a:pt x="10093" y="6312"/>
                  <a:pt x="10093" y="6375"/>
                  <a:pt x="10062" y="6406"/>
                </a:cubicBezTo>
                <a:cubicBezTo>
                  <a:pt x="10093" y="6375"/>
                  <a:pt x="10156" y="6344"/>
                  <a:pt x="10187" y="6281"/>
                </a:cubicBezTo>
                <a:close/>
                <a:moveTo>
                  <a:pt x="13968" y="3031"/>
                </a:moveTo>
                <a:cubicBezTo>
                  <a:pt x="14000" y="3031"/>
                  <a:pt x="14031" y="3031"/>
                  <a:pt x="14031" y="3031"/>
                </a:cubicBezTo>
                <a:cubicBezTo>
                  <a:pt x="14062" y="3031"/>
                  <a:pt x="14062" y="3031"/>
                  <a:pt x="14062" y="3031"/>
                </a:cubicBezTo>
                <a:cubicBezTo>
                  <a:pt x="14093" y="3031"/>
                  <a:pt x="14125" y="3031"/>
                  <a:pt x="14125" y="3031"/>
                </a:cubicBezTo>
                <a:cubicBezTo>
                  <a:pt x="14125" y="3031"/>
                  <a:pt x="14125" y="3000"/>
                  <a:pt x="14125" y="3000"/>
                </a:cubicBezTo>
                <a:cubicBezTo>
                  <a:pt x="14125" y="3000"/>
                  <a:pt x="14093" y="3000"/>
                  <a:pt x="14062" y="3000"/>
                </a:cubicBezTo>
                <a:cubicBezTo>
                  <a:pt x="14062" y="3000"/>
                  <a:pt x="14062" y="3000"/>
                  <a:pt x="14031" y="3000"/>
                </a:cubicBezTo>
                <a:cubicBezTo>
                  <a:pt x="14031" y="3000"/>
                  <a:pt x="14000" y="3000"/>
                  <a:pt x="13968" y="3000"/>
                </a:cubicBezTo>
                <a:cubicBezTo>
                  <a:pt x="13968" y="2969"/>
                  <a:pt x="13937" y="3000"/>
                  <a:pt x="13937" y="3000"/>
                </a:cubicBezTo>
                <a:cubicBezTo>
                  <a:pt x="13937" y="3031"/>
                  <a:pt x="13968" y="3031"/>
                  <a:pt x="13968" y="3031"/>
                </a:cubicBezTo>
                <a:close/>
                <a:moveTo>
                  <a:pt x="11031" y="3250"/>
                </a:moveTo>
                <a:cubicBezTo>
                  <a:pt x="11093" y="3250"/>
                  <a:pt x="11125" y="3250"/>
                  <a:pt x="11156" y="3219"/>
                </a:cubicBezTo>
                <a:cubicBezTo>
                  <a:pt x="11093" y="3187"/>
                  <a:pt x="11062" y="3219"/>
                  <a:pt x="11031" y="3250"/>
                </a:cubicBezTo>
                <a:close/>
                <a:moveTo>
                  <a:pt x="11781" y="12219"/>
                </a:moveTo>
                <a:cubicBezTo>
                  <a:pt x="11781" y="12219"/>
                  <a:pt x="11812" y="12187"/>
                  <a:pt x="11812" y="12187"/>
                </a:cubicBezTo>
                <a:cubicBezTo>
                  <a:pt x="11843" y="12187"/>
                  <a:pt x="11843" y="12219"/>
                  <a:pt x="11843" y="12219"/>
                </a:cubicBezTo>
                <a:cubicBezTo>
                  <a:pt x="11843" y="12250"/>
                  <a:pt x="11812" y="12250"/>
                  <a:pt x="11812" y="12250"/>
                </a:cubicBezTo>
                <a:cubicBezTo>
                  <a:pt x="11781" y="12250"/>
                  <a:pt x="11781" y="12219"/>
                  <a:pt x="11781" y="12219"/>
                </a:cubicBezTo>
                <a:close/>
                <a:moveTo>
                  <a:pt x="10812" y="8937"/>
                </a:moveTo>
                <a:cubicBezTo>
                  <a:pt x="10843" y="8937"/>
                  <a:pt x="10875" y="8906"/>
                  <a:pt x="10875" y="8906"/>
                </a:cubicBezTo>
                <a:cubicBezTo>
                  <a:pt x="10875" y="8875"/>
                  <a:pt x="10875" y="8875"/>
                  <a:pt x="10843" y="8875"/>
                </a:cubicBezTo>
                <a:cubicBezTo>
                  <a:pt x="10812" y="8875"/>
                  <a:pt x="10812" y="8875"/>
                  <a:pt x="10812" y="8906"/>
                </a:cubicBezTo>
                <a:cubicBezTo>
                  <a:pt x="10812" y="8906"/>
                  <a:pt x="10812" y="8937"/>
                  <a:pt x="10812" y="8937"/>
                </a:cubicBezTo>
                <a:close/>
                <a:moveTo>
                  <a:pt x="12187" y="9750"/>
                </a:moveTo>
                <a:cubicBezTo>
                  <a:pt x="12187" y="9750"/>
                  <a:pt x="12156" y="9750"/>
                  <a:pt x="12156" y="9781"/>
                </a:cubicBezTo>
                <a:cubicBezTo>
                  <a:pt x="12125" y="9781"/>
                  <a:pt x="12125" y="9812"/>
                  <a:pt x="12125" y="9844"/>
                </a:cubicBezTo>
                <a:cubicBezTo>
                  <a:pt x="12125" y="9844"/>
                  <a:pt x="12156" y="9844"/>
                  <a:pt x="12187" y="9875"/>
                </a:cubicBezTo>
                <a:cubicBezTo>
                  <a:pt x="12156" y="9844"/>
                  <a:pt x="12156" y="9812"/>
                  <a:pt x="12156" y="9812"/>
                </a:cubicBezTo>
                <a:cubicBezTo>
                  <a:pt x="12187" y="9781"/>
                  <a:pt x="12218" y="9781"/>
                  <a:pt x="12187" y="9750"/>
                </a:cubicBezTo>
                <a:close/>
                <a:moveTo>
                  <a:pt x="9437" y="9750"/>
                </a:moveTo>
                <a:cubicBezTo>
                  <a:pt x="9437" y="9781"/>
                  <a:pt x="9406" y="9812"/>
                  <a:pt x="9406" y="9844"/>
                </a:cubicBezTo>
                <a:cubicBezTo>
                  <a:pt x="9406" y="9844"/>
                  <a:pt x="9406" y="9844"/>
                  <a:pt x="9406" y="9875"/>
                </a:cubicBezTo>
                <a:cubicBezTo>
                  <a:pt x="9406" y="9875"/>
                  <a:pt x="9437" y="9875"/>
                  <a:pt x="9437" y="9875"/>
                </a:cubicBezTo>
                <a:cubicBezTo>
                  <a:pt x="9468" y="9844"/>
                  <a:pt x="9468" y="9781"/>
                  <a:pt x="9437" y="9750"/>
                </a:cubicBezTo>
                <a:cubicBezTo>
                  <a:pt x="9406" y="9719"/>
                  <a:pt x="9375" y="9719"/>
                  <a:pt x="9437" y="9656"/>
                </a:cubicBezTo>
                <a:lnTo>
                  <a:pt x="9437" y="9656"/>
                </a:lnTo>
                <a:cubicBezTo>
                  <a:pt x="9375" y="9656"/>
                  <a:pt x="9343" y="9687"/>
                  <a:pt x="9343" y="9719"/>
                </a:cubicBezTo>
                <a:cubicBezTo>
                  <a:pt x="9343" y="9750"/>
                  <a:pt x="9406" y="9719"/>
                  <a:pt x="9406" y="9750"/>
                </a:cubicBezTo>
                <a:cubicBezTo>
                  <a:pt x="9406" y="9750"/>
                  <a:pt x="9437" y="9750"/>
                  <a:pt x="9437" y="9750"/>
                </a:cubicBezTo>
                <a:close/>
                <a:moveTo>
                  <a:pt x="9625" y="3000"/>
                </a:moveTo>
                <a:cubicBezTo>
                  <a:pt x="9625" y="3031"/>
                  <a:pt x="9593" y="3031"/>
                  <a:pt x="9593" y="3031"/>
                </a:cubicBezTo>
                <a:cubicBezTo>
                  <a:pt x="9562" y="3062"/>
                  <a:pt x="9531" y="3062"/>
                  <a:pt x="9531" y="3094"/>
                </a:cubicBezTo>
                <a:cubicBezTo>
                  <a:pt x="9562" y="3125"/>
                  <a:pt x="9593" y="3094"/>
                  <a:pt x="9593" y="3062"/>
                </a:cubicBezTo>
                <a:cubicBezTo>
                  <a:pt x="9625" y="3062"/>
                  <a:pt x="9656" y="3062"/>
                  <a:pt x="9656" y="3031"/>
                </a:cubicBezTo>
                <a:cubicBezTo>
                  <a:pt x="9656" y="3000"/>
                  <a:pt x="9656" y="3000"/>
                  <a:pt x="9625" y="3000"/>
                </a:cubicBezTo>
                <a:close/>
                <a:moveTo>
                  <a:pt x="9687" y="1719"/>
                </a:moveTo>
                <a:cubicBezTo>
                  <a:pt x="9687" y="1687"/>
                  <a:pt x="9656" y="1656"/>
                  <a:pt x="9656" y="1625"/>
                </a:cubicBezTo>
                <a:cubicBezTo>
                  <a:pt x="9593" y="1687"/>
                  <a:pt x="9593" y="1687"/>
                  <a:pt x="9687" y="1719"/>
                </a:cubicBezTo>
                <a:close/>
                <a:moveTo>
                  <a:pt x="10343" y="6312"/>
                </a:moveTo>
                <a:cubicBezTo>
                  <a:pt x="10343" y="6344"/>
                  <a:pt x="10343" y="6344"/>
                  <a:pt x="10343" y="6344"/>
                </a:cubicBezTo>
                <a:cubicBezTo>
                  <a:pt x="10375" y="6281"/>
                  <a:pt x="10437" y="6281"/>
                  <a:pt x="10468" y="6250"/>
                </a:cubicBezTo>
                <a:cubicBezTo>
                  <a:pt x="10406" y="6250"/>
                  <a:pt x="10375" y="6281"/>
                  <a:pt x="10343" y="6312"/>
                </a:cubicBezTo>
                <a:cubicBezTo>
                  <a:pt x="10343" y="6312"/>
                  <a:pt x="10343" y="6312"/>
                  <a:pt x="10343" y="6312"/>
                </a:cubicBezTo>
                <a:close/>
                <a:moveTo>
                  <a:pt x="14593" y="3094"/>
                </a:moveTo>
                <a:cubicBezTo>
                  <a:pt x="14625" y="3094"/>
                  <a:pt x="14656" y="3094"/>
                  <a:pt x="14656" y="3062"/>
                </a:cubicBezTo>
                <a:cubicBezTo>
                  <a:pt x="14656" y="3031"/>
                  <a:pt x="14625" y="3031"/>
                  <a:pt x="14593" y="3031"/>
                </a:cubicBezTo>
                <a:cubicBezTo>
                  <a:pt x="14562" y="3031"/>
                  <a:pt x="14562" y="3031"/>
                  <a:pt x="14562" y="3062"/>
                </a:cubicBezTo>
                <a:cubicBezTo>
                  <a:pt x="14562" y="3094"/>
                  <a:pt x="14593" y="3062"/>
                  <a:pt x="14593" y="3094"/>
                </a:cubicBezTo>
                <a:close/>
                <a:moveTo>
                  <a:pt x="11906" y="969"/>
                </a:moveTo>
                <a:cubicBezTo>
                  <a:pt x="11875" y="1000"/>
                  <a:pt x="11875" y="1000"/>
                  <a:pt x="11843" y="1000"/>
                </a:cubicBezTo>
                <a:cubicBezTo>
                  <a:pt x="11843" y="1000"/>
                  <a:pt x="11812" y="1031"/>
                  <a:pt x="11843" y="1062"/>
                </a:cubicBezTo>
                <a:cubicBezTo>
                  <a:pt x="11875" y="1031"/>
                  <a:pt x="11906" y="1031"/>
                  <a:pt x="11906" y="969"/>
                </a:cubicBezTo>
                <a:close/>
                <a:moveTo>
                  <a:pt x="13125" y="3000"/>
                </a:moveTo>
                <a:cubicBezTo>
                  <a:pt x="13093" y="3000"/>
                  <a:pt x="13093" y="3031"/>
                  <a:pt x="13125" y="3031"/>
                </a:cubicBezTo>
                <a:cubicBezTo>
                  <a:pt x="13156" y="3031"/>
                  <a:pt x="13187" y="3031"/>
                  <a:pt x="13250" y="3000"/>
                </a:cubicBezTo>
                <a:cubicBezTo>
                  <a:pt x="13187" y="3000"/>
                  <a:pt x="13156" y="2969"/>
                  <a:pt x="13125" y="3000"/>
                </a:cubicBezTo>
                <a:close/>
                <a:moveTo>
                  <a:pt x="9343" y="1875"/>
                </a:moveTo>
                <a:cubicBezTo>
                  <a:pt x="9312" y="1906"/>
                  <a:pt x="9281" y="1937"/>
                  <a:pt x="9281" y="1969"/>
                </a:cubicBezTo>
                <a:cubicBezTo>
                  <a:pt x="9250" y="1969"/>
                  <a:pt x="9281" y="2000"/>
                  <a:pt x="9281" y="2000"/>
                </a:cubicBezTo>
                <a:cubicBezTo>
                  <a:pt x="9343" y="1969"/>
                  <a:pt x="9343" y="1937"/>
                  <a:pt x="9375" y="1906"/>
                </a:cubicBezTo>
                <a:cubicBezTo>
                  <a:pt x="9375" y="1906"/>
                  <a:pt x="9343" y="1875"/>
                  <a:pt x="9343" y="1875"/>
                </a:cubicBezTo>
                <a:close/>
                <a:moveTo>
                  <a:pt x="15437" y="2969"/>
                </a:moveTo>
                <a:cubicBezTo>
                  <a:pt x="15437" y="3000"/>
                  <a:pt x="15437" y="3031"/>
                  <a:pt x="15468" y="3062"/>
                </a:cubicBezTo>
                <a:cubicBezTo>
                  <a:pt x="15500" y="3062"/>
                  <a:pt x="15468" y="3031"/>
                  <a:pt x="15500" y="3000"/>
                </a:cubicBezTo>
                <a:cubicBezTo>
                  <a:pt x="15531" y="3000"/>
                  <a:pt x="15531" y="3000"/>
                  <a:pt x="15531" y="3000"/>
                </a:cubicBezTo>
                <a:cubicBezTo>
                  <a:pt x="15531" y="2969"/>
                  <a:pt x="15500" y="2969"/>
                  <a:pt x="15500" y="2969"/>
                </a:cubicBezTo>
                <a:cubicBezTo>
                  <a:pt x="15468" y="2969"/>
                  <a:pt x="15468" y="2969"/>
                  <a:pt x="15437" y="2969"/>
                </a:cubicBezTo>
                <a:close/>
                <a:moveTo>
                  <a:pt x="13500" y="4312"/>
                </a:moveTo>
                <a:cubicBezTo>
                  <a:pt x="13531" y="4281"/>
                  <a:pt x="13593" y="4344"/>
                  <a:pt x="13593" y="4281"/>
                </a:cubicBezTo>
                <a:cubicBezTo>
                  <a:pt x="13593" y="4250"/>
                  <a:pt x="13531" y="4281"/>
                  <a:pt x="13500" y="4281"/>
                </a:cubicBezTo>
                <a:cubicBezTo>
                  <a:pt x="13500" y="4281"/>
                  <a:pt x="13468" y="4250"/>
                  <a:pt x="13468" y="4281"/>
                </a:cubicBezTo>
                <a:cubicBezTo>
                  <a:pt x="13468" y="4312"/>
                  <a:pt x="13500" y="4312"/>
                  <a:pt x="13500" y="4312"/>
                </a:cubicBezTo>
                <a:close/>
                <a:moveTo>
                  <a:pt x="10343" y="8687"/>
                </a:moveTo>
                <a:cubicBezTo>
                  <a:pt x="10375" y="8687"/>
                  <a:pt x="10375" y="8656"/>
                  <a:pt x="10343" y="8656"/>
                </a:cubicBezTo>
                <a:cubicBezTo>
                  <a:pt x="10343" y="8656"/>
                  <a:pt x="10312" y="8656"/>
                  <a:pt x="10312" y="8687"/>
                </a:cubicBezTo>
                <a:cubicBezTo>
                  <a:pt x="10312" y="8719"/>
                  <a:pt x="10281" y="8719"/>
                  <a:pt x="10281" y="8719"/>
                </a:cubicBezTo>
                <a:cubicBezTo>
                  <a:pt x="10250" y="8750"/>
                  <a:pt x="10250" y="8750"/>
                  <a:pt x="10250" y="8750"/>
                </a:cubicBezTo>
                <a:cubicBezTo>
                  <a:pt x="10250" y="8750"/>
                  <a:pt x="10250" y="8781"/>
                  <a:pt x="10281" y="8781"/>
                </a:cubicBezTo>
                <a:cubicBezTo>
                  <a:pt x="10312" y="8750"/>
                  <a:pt x="10343" y="8719"/>
                  <a:pt x="10343" y="8687"/>
                </a:cubicBezTo>
                <a:close/>
                <a:moveTo>
                  <a:pt x="14750" y="2156"/>
                </a:moveTo>
                <a:cubicBezTo>
                  <a:pt x="14718" y="2156"/>
                  <a:pt x="14687" y="2187"/>
                  <a:pt x="14687" y="2187"/>
                </a:cubicBezTo>
                <a:cubicBezTo>
                  <a:pt x="14718" y="2219"/>
                  <a:pt x="14750" y="2219"/>
                  <a:pt x="14781" y="2219"/>
                </a:cubicBezTo>
                <a:cubicBezTo>
                  <a:pt x="14781" y="2250"/>
                  <a:pt x="14812" y="2219"/>
                  <a:pt x="14812" y="2219"/>
                </a:cubicBezTo>
                <a:cubicBezTo>
                  <a:pt x="14812" y="2187"/>
                  <a:pt x="14750" y="2187"/>
                  <a:pt x="14750" y="2156"/>
                </a:cubicBezTo>
                <a:close/>
                <a:moveTo>
                  <a:pt x="9406" y="7187"/>
                </a:moveTo>
                <a:cubicBezTo>
                  <a:pt x="9406" y="7187"/>
                  <a:pt x="9406" y="7219"/>
                  <a:pt x="9406" y="7219"/>
                </a:cubicBezTo>
                <a:cubicBezTo>
                  <a:pt x="9406" y="7219"/>
                  <a:pt x="9437" y="7219"/>
                  <a:pt x="9437" y="7219"/>
                </a:cubicBezTo>
                <a:cubicBezTo>
                  <a:pt x="9468" y="7187"/>
                  <a:pt x="9500" y="7156"/>
                  <a:pt x="9531" y="7062"/>
                </a:cubicBezTo>
                <a:cubicBezTo>
                  <a:pt x="9468" y="7125"/>
                  <a:pt x="9437" y="7156"/>
                  <a:pt x="9406" y="7187"/>
                </a:cubicBezTo>
                <a:close/>
                <a:moveTo>
                  <a:pt x="15437" y="3312"/>
                </a:moveTo>
                <a:cubicBezTo>
                  <a:pt x="15437" y="3312"/>
                  <a:pt x="15468" y="3344"/>
                  <a:pt x="15468" y="3344"/>
                </a:cubicBezTo>
                <a:cubicBezTo>
                  <a:pt x="15531" y="3344"/>
                  <a:pt x="15562" y="3344"/>
                  <a:pt x="15625" y="3344"/>
                </a:cubicBezTo>
                <a:cubicBezTo>
                  <a:pt x="15562" y="3312"/>
                  <a:pt x="15531" y="3312"/>
                  <a:pt x="15468" y="3281"/>
                </a:cubicBezTo>
                <a:cubicBezTo>
                  <a:pt x="15468" y="3281"/>
                  <a:pt x="15437" y="3312"/>
                  <a:pt x="15437" y="3312"/>
                </a:cubicBezTo>
                <a:cubicBezTo>
                  <a:pt x="15437" y="3312"/>
                  <a:pt x="15406" y="3281"/>
                  <a:pt x="15375" y="3281"/>
                </a:cubicBezTo>
                <a:cubicBezTo>
                  <a:pt x="15343" y="3281"/>
                  <a:pt x="15281" y="3281"/>
                  <a:pt x="15250" y="3281"/>
                </a:cubicBezTo>
                <a:cubicBezTo>
                  <a:pt x="15250" y="3281"/>
                  <a:pt x="15218" y="3281"/>
                  <a:pt x="15218" y="3312"/>
                </a:cubicBezTo>
                <a:lnTo>
                  <a:pt x="15218" y="3312"/>
                </a:lnTo>
                <a:cubicBezTo>
                  <a:pt x="15218" y="3312"/>
                  <a:pt x="15250" y="3312"/>
                  <a:pt x="15250" y="3312"/>
                </a:cubicBezTo>
                <a:cubicBezTo>
                  <a:pt x="15281" y="3312"/>
                  <a:pt x="15343" y="3344"/>
                  <a:pt x="15375" y="3344"/>
                </a:cubicBezTo>
                <a:cubicBezTo>
                  <a:pt x="15375" y="3344"/>
                  <a:pt x="15406" y="3344"/>
                  <a:pt x="15406" y="3375"/>
                </a:cubicBezTo>
                <a:cubicBezTo>
                  <a:pt x="15406" y="3375"/>
                  <a:pt x="15375" y="3375"/>
                  <a:pt x="15375" y="3375"/>
                </a:cubicBezTo>
                <a:cubicBezTo>
                  <a:pt x="15343" y="3375"/>
                  <a:pt x="15312" y="3406"/>
                  <a:pt x="15312" y="3437"/>
                </a:cubicBezTo>
                <a:cubicBezTo>
                  <a:pt x="15343" y="3437"/>
                  <a:pt x="15375" y="3406"/>
                  <a:pt x="15375" y="3469"/>
                </a:cubicBezTo>
                <a:cubicBezTo>
                  <a:pt x="15375" y="3500"/>
                  <a:pt x="15343" y="3469"/>
                  <a:pt x="15312" y="3500"/>
                </a:cubicBezTo>
                <a:cubicBezTo>
                  <a:pt x="15312" y="3500"/>
                  <a:pt x="15281" y="3500"/>
                  <a:pt x="15250" y="3531"/>
                </a:cubicBezTo>
                <a:cubicBezTo>
                  <a:pt x="15281" y="3531"/>
                  <a:pt x="15343" y="3562"/>
                  <a:pt x="15406" y="3500"/>
                </a:cubicBezTo>
                <a:cubicBezTo>
                  <a:pt x="15437" y="3469"/>
                  <a:pt x="15468" y="3437"/>
                  <a:pt x="15500" y="3437"/>
                </a:cubicBezTo>
                <a:cubicBezTo>
                  <a:pt x="15531" y="3437"/>
                  <a:pt x="15531" y="3406"/>
                  <a:pt x="15531" y="3406"/>
                </a:cubicBezTo>
                <a:cubicBezTo>
                  <a:pt x="15500" y="3406"/>
                  <a:pt x="15500" y="3406"/>
                  <a:pt x="15500" y="3406"/>
                </a:cubicBezTo>
                <a:cubicBezTo>
                  <a:pt x="15437" y="3406"/>
                  <a:pt x="15406" y="3375"/>
                  <a:pt x="15437" y="3312"/>
                </a:cubicBezTo>
                <a:close/>
                <a:moveTo>
                  <a:pt x="8687" y="2500"/>
                </a:moveTo>
                <a:cubicBezTo>
                  <a:pt x="8687" y="2500"/>
                  <a:pt x="8718" y="2500"/>
                  <a:pt x="8718" y="2500"/>
                </a:cubicBezTo>
                <a:cubicBezTo>
                  <a:pt x="8750" y="2500"/>
                  <a:pt x="8781" y="2437"/>
                  <a:pt x="8812" y="2406"/>
                </a:cubicBezTo>
                <a:cubicBezTo>
                  <a:pt x="8812" y="2406"/>
                  <a:pt x="8812" y="2406"/>
                  <a:pt x="8812" y="2375"/>
                </a:cubicBezTo>
                <a:cubicBezTo>
                  <a:pt x="8750" y="2406"/>
                  <a:pt x="8718" y="2437"/>
                  <a:pt x="8687" y="2500"/>
                </a:cubicBezTo>
                <a:close/>
                <a:moveTo>
                  <a:pt x="14687" y="2031"/>
                </a:moveTo>
                <a:cubicBezTo>
                  <a:pt x="14718" y="2031"/>
                  <a:pt x="14718" y="2031"/>
                  <a:pt x="14718" y="2031"/>
                </a:cubicBezTo>
                <a:cubicBezTo>
                  <a:pt x="14687" y="2000"/>
                  <a:pt x="14656" y="2031"/>
                  <a:pt x="14656" y="2000"/>
                </a:cubicBezTo>
                <a:cubicBezTo>
                  <a:pt x="14625" y="2000"/>
                  <a:pt x="14625" y="2000"/>
                  <a:pt x="14593" y="2000"/>
                </a:cubicBezTo>
                <a:cubicBezTo>
                  <a:pt x="14625" y="2062"/>
                  <a:pt x="14656" y="2062"/>
                  <a:pt x="14687" y="2031"/>
                </a:cubicBezTo>
                <a:close/>
                <a:moveTo>
                  <a:pt x="10250" y="2500"/>
                </a:moveTo>
                <a:cubicBezTo>
                  <a:pt x="10281" y="2469"/>
                  <a:pt x="10343" y="2469"/>
                  <a:pt x="10375" y="2406"/>
                </a:cubicBezTo>
                <a:cubicBezTo>
                  <a:pt x="10312" y="2406"/>
                  <a:pt x="10281" y="2437"/>
                  <a:pt x="10250" y="2500"/>
                </a:cubicBezTo>
                <a:close/>
                <a:moveTo>
                  <a:pt x="10093" y="7187"/>
                </a:moveTo>
                <a:cubicBezTo>
                  <a:pt x="10093" y="7187"/>
                  <a:pt x="10093" y="7187"/>
                  <a:pt x="10093" y="7187"/>
                </a:cubicBezTo>
                <a:cubicBezTo>
                  <a:pt x="10093" y="7187"/>
                  <a:pt x="10093" y="7187"/>
                  <a:pt x="10093" y="7187"/>
                </a:cubicBezTo>
                <a:close/>
                <a:moveTo>
                  <a:pt x="14312" y="969"/>
                </a:moveTo>
                <a:cubicBezTo>
                  <a:pt x="14312" y="1000"/>
                  <a:pt x="14343" y="1000"/>
                  <a:pt x="14375" y="1000"/>
                </a:cubicBezTo>
                <a:cubicBezTo>
                  <a:pt x="14375" y="969"/>
                  <a:pt x="14375" y="969"/>
                  <a:pt x="14375" y="937"/>
                </a:cubicBezTo>
                <a:cubicBezTo>
                  <a:pt x="14343" y="937"/>
                  <a:pt x="14343" y="906"/>
                  <a:pt x="14343" y="875"/>
                </a:cubicBezTo>
                <a:cubicBezTo>
                  <a:pt x="14281" y="906"/>
                  <a:pt x="14312" y="937"/>
                  <a:pt x="14312" y="969"/>
                </a:cubicBezTo>
                <a:close/>
                <a:moveTo>
                  <a:pt x="9343" y="9875"/>
                </a:moveTo>
                <a:cubicBezTo>
                  <a:pt x="9312" y="9906"/>
                  <a:pt x="9312" y="9937"/>
                  <a:pt x="9281" y="9937"/>
                </a:cubicBezTo>
                <a:cubicBezTo>
                  <a:pt x="9281" y="9969"/>
                  <a:pt x="9250" y="9969"/>
                  <a:pt x="9281" y="9969"/>
                </a:cubicBezTo>
                <a:cubicBezTo>
                  <a:pt x="9281" y="9969"/>
                  <a:pt x="9281" y="9969"/>
                  <a:pt x="9281" y="10000"/>
                </a:cubicBezTo>
                <a:cubicBezTo>
                  <a:pt x="9312" y="9969"/>
                  <a:pt x="9375" y="9937"/>
                  <a:pt x="9375" y="9906"/>
                </a:cubicBezTo>
                <a:cubicBezTo>
                  <a:pt x="9375" y="9906"/>
                  <a:pt x="9406" y="9875"/>
                  <a:pt x="9375" y="9875"/>
                </a:cubicBezTo>
                <a:cubicBezTo>
                  <a:pt x="9375" y="9875"/>
                  <a:pt x="9343" y="9875"/>
                  <a:pt x="9343" y="9875"/>
                </a:cubicBezTo>
                <a:close/>
                <a:moveTo>
                  <a:pt x="10250" y="2031"/>
                </a:moveTo>
                <a:cubicBezTo>
                  <a:pt x="10218" y="2031"/>
                  <a:pt x="10218" y="2031"/>
                  <a:pt x="10218" y="2031"/>
                </a:cubicBezTo>
                <a:cubicBezTo>
                  <a:pt x="10156" y="2062"/>
                  <a:pt x="10125" y="2094"/>
                  <a:pt x="10062" y="2125"/>
                </a:cubicBezTo>
                <a:cubicBezTo>
                  <a:pt x="10156" y="2125"/>
                  <a:pt x="10187" y="2062"/>
                  <a:pt x="10218" y="2062"/>
                </a:cubicBezTo>
                <a:cubicBezTo>
                  <a:pt x="10250" y="2062"/>
                  <a:pt x="10250" y="2031"/>
                  <a:pt x="10250" y="2031"/>
                </a:cubicBezTo>
                <a:close/>
                <a:moveTo>
                  <a:pt x="10875" y="6406"/>
                </a:moveTo>
                <a:cubicBezTo>
                  <a:pt x="10875" y="6406"/>
                  <a:pt x="10875" y="6375"/>
                  <a:pt x="10875" y="6406"/>
                </a:cubicBezTo>
                <a:cubicBezTo>
                  <a:pt x="10843" y="6406"/>
                  <a:pt x="10812" y="6437"/>
                  <a:pt x="10750" y="6469"/>
                </a:cubicBezTo>
                <a:cubicBezTo>
                  <a:pt x="10750" y="6469"/>
                  <a:pt x="10750" y="6469"/>
                  <a:pt x="10781" y="6500"/>
                </a:cubicBezTo>
                <a:cubicBezTo>
                  <a:pt x="10812" y="6500"/>
                  <a:pt x="10875" y="6437"/>
                  <a:pt x="10875" y="6406"/>
                </a:cubicBezTo>
                <a:close/>
                <a:moveTo>
                  <a:pt x="10531" y="4531"/>
                </a:moveTo>
                <a:cubicBezTo>
                  <a:pt x="10531" y="4531"/>
                  <a:pt x="10500" y="4531"/>
                  <a:pt x="10500" y="4531"/>
                </a:cubicBezTo>
                <a:cubicBezTo>
                  <a:pt x="10468" y="4562"/>
                  <a:pt x="10406" y="4594"/>
                  <a:pt x="10406" y="4656"/>
                </a:cubicBezTo>
                <a:cubicBezTo>
                  <a:pt x="10468" y="4625"/>
                  <a:pt x="10468" y="4594"/>
                  <a:pt x="10531" y="4562"/>
                </a:cubicBezTo>
                <a:cubicBezTo>
                  <a:pt x="10531" y="4562"/>
                  <a:pt x="10531" y="4531"/>
                  <a:pt x="10531" y="4531"/>
                </a:cubicBezTo>
                <a:close/>
                <a:moveTo>
                  <a:pt x="12062" y="11812"/>
                </a:moveTo>
                <a:cubicBezTo>
                  <a:pt x="12062" y="11812"/>
                  <a:pt x="12062" y="11812"/>
                  <a:pt x="12062" y="11812"/>
                </a:cubicBezTo>
                <a:cubicBezTo>
                  <a:pt x="12062" y="11812"/>
                  <a:pt x="12062" y="11812"/>
                  <a:pt x="12062" y="11812"/>
                </a:cubicBezTo>
                <a:lnTo>
                  <a:pt x="12062" y="11812"/>
                </a:lnTo>
                <a:cubicBezTo>
                  <a:pt x="12062" y="11812"/>
                  <a:pt x="12062" y="11812"/>
                  <a:pt x="12062" y="11812"/>
                </a:cubicBezTo>
                <a:close/>
                <a:moveTo>
                  <a:pt x="13468" y="2594"/>
                </a:moveTo>
                <a:cubicBezTo>
                  <a:pt x="13468" y="2625"/>
                  <a:pt x="13500" y="2625"/>
                  <a:pt x="13531" y="2625"/>
                </a:cubicBezTo>
                <a:cubicBezTo>
                  <a:pt x="13562" y="2625"/>
                  <a:pt x="13593" y="2625"/>
                  <a:pt x="13593" y="2594"/>
                </a:cubicBezTo>
                <a:cubicBezTo>
                  <a:pt x="13593" y="2562"/>
                  <a:pt x="13562" y="2562"/>
                  <a:pt x="13531" y="2562"/>
                </a:cubicBezTo>
                <a:cubicBezTo>
                  <a:pt x="13500" y="2562"/>
                  <a:pt x="13500" y="2562"/>
                  <a:pt x="13468" y="2594"/>
                </a:cubicBezTo>
                <a:close/>
                <a:moveTo>
                  <a:pt x="13125" y="1156"/>
                </a:moveTo>
                <a:cubicBezTo>
                  <a:pt x="13093" y="1156"/>
                  <a:pt x="13093" y="1187"/>
                  <a:pt x="13093" y="1187"/>
                </a:cubicBezTo>
                <a:cubicBezTo>
                  <a:pt x="13093" y="1219"/>
                  <a:pt x="13125" y="1219"/>
                  <a:pt x="13156" y="1219"/>
                </a:cubicBezTo>
                <a:cubicBezTo>
                  <a:pt x="13156" y="1219"/>
                  <a:pt x="13187" y="1219"/>
                  <a:pt x="13187" y="1187"/>
                </a:cubicBezTo>
                <a:cubicBezTo>
                  <a:pt x="13187" y="1156"/>
                  <a:pt x="13156" y="1187"/>
                  <a:pt x="13125" y="1156"/>
                </a:cubicBezTo>
                <a:close/>
                <a:moveTo>
                  <a:pt x="14562" y="2156"/>
                </a:moveTo>
                <a:cubicBezTo>
                  <a:pt x="14562" y="2219"/>
                  <a:pt x="14625" y="2187"/>
                  <a:pt x="14625" y="2219"/>
                </a:cubicBezTo>
                <a:cubicBezTo>
                  <a:pt x="14656" y="2219"/>
                  <a:pt x="14656" y="2187"/>
                  <a:pt x="14656" y="2187"/>
                </a:cubicBezTo>
                <a:cubicBezTo>
                  <a:pt x="14656" y="2156"/>
                  <a:pt x="14625" y="2156"/>
                  <a:pt x="14593" y="2156"/>
                </a:cubicBezTo>
                <a:cubicBezTo>
                  <a:pt x="14593" y="2156"/>
                  <a:pt x="14562" y="2156"/>
                  <a:pt x="14562" y="2156"/>
                </a:cubicBezTo>
                <a:close/>
                <a:moveTo>
                  <a:pt x="11500" y="11281"/>
                </a:moveTo>
                <a:cubicBezTo>
                  <a:pt x="11562" y="11250"/>
                  <a:pt x="11593" y="11219"/>
                  <a:pt x="11625" y="11187"/>
                </a:cubicBezTo>
                <a:cubicBezTo>
                  <a:pt x="11656" y="11156"/>
                  <a:pt x="11625" y="11156"/>
                  <a:pt x="11593" y="11156"/>
                </a:cubicBezTo>
                <a:cubicBezTo>
                  <a:pt x="11593" y="11219"/>
                  <a:pt x="11531" y="11219"/>
                  <a:pt x="11500" y="11281"/>
                </a:cubicBezTo>
                <a:close/>
                <a:moveTo>
                  <a:pt x="11593" y="11156"/>
                </a:moveTo>
                <a:cubicBezTo>
                  <a:pt x="11562" y="11125"/>
                  <a:pt x="11562" y="11062"/>
                  <a:pt x="11593" y="11031"/>
                </a:cubicBezTo>
                <a:cubicBezTo>
                  <a:pt x="11593" y="11031"/>
                  <a:pt x="11625" y="11031"/>
                  <a:pt x="11625" y="11000"/>
                </a:cubicBezTo>
                <a:cubicBezTo>
                  <a:pt x="11625" y="11000"/>
                  <a:pt x="11625" y="11000"/>
                  <a:pt x="11625" y="11000"/>
                </a:cubicBezTo>
                <a:cubicBezTo>
                  <a:pt x="11625" y="10969"/>
                  <a:pt x="11593" y="10969"/>
                  <a:pt x="11593" y="11000"/>
                </a:cubicBezTo>
                <a:cubicBezTo>
                  <a:pt x="11562" y="11031"/>
                  <a:pt x="11531" y="11031"/>
                  <a:pt x="11500" y="11031"/>
                </a:cubicBezTo>
                <a:cubicBezTo>
                  <a:pt x="11500" y="11031"/>
                  <a:pt x="11500" y="11031"/>
                  <a:pt x="11468" y="11031"/>
                </a:cubicBezTo>
                <a:cubicBezTo>
                  <a:pt x="11500" y="11062"/>
                  <a:pt x="11531" y="11031"/>
                  <a:pt x="11531" y="11062"/>
                </a:cubicBezTo>
                <a:cubicBezTo>
                  <a:pt x="11531" y="11062"/>
                  <a:pt x="11531" y="11062"/>
                  <a:pt x="11500" y="11062"/>
                </a:cubicBezTo>
                <a:cubicBezTo>
                  <a:pt x="11500" y="11094"/>
                  <a:pt x="11468" y="11125"/>
                  <a:pt x="11437" y="11125"/>
                </a:cubicBezTo>
                <a:cubicBezTo>
                  <a:pt x="11375" y="11125"/>
                  <a:pt x="11406" y="11094"/>
                  <a:pt x="11406" y="11062"/>
                </a:cubicBezTo>
                <a:cubicBezTo>
                  <a:pt x="11406" y="11031"/>
                  <a:pt x="11406" y="11031"/>
                  <a:pt x="11406" y="11000"/>
                </a:cubicBezTo>
                <a:cubicBezTo>
                  <a:pt x="11375" y="11000"/>
                  <a:pt x="11375" y="11000"/>
                  <a:pt x="11375" y="11000"/>
                </a:cubicBezTo>
                <a:cubicBezTo>
                  <a:pt x="11375" y="11031"/>
                  <a:pt x="11375" y="11031"/>
                  <a:pt x="11375" y="11031"/>
                </a:cubicBezTo>
                <a:cubicBezTo>
                  <a:pt x="11375" y="11094"/>
                  <a:pt x="11375" y="11094"/>
                  <a:pt x="11312" y="11125"/>
                </a:cubicBezTo>
                <a:cubicBezTo>
                  <a:pt x="11281" y="11125"/>
                  <a:pt x="11250" y="11094"/>
                  <a:pt x="11281" y="11156"/>
                </a:cubicBezTo>
                <a:cubicBezTo>
                  <a:pt x="11281" y="11156"/>
                  <a:pt x="11312" y="11156"/>
                  <a:pt x="11312" y="11156"/>
                </a:cubicBezTo>
                <a:cubicBezTo>
                  <a:pt x="11375" y="11156"/>
                  <a:pt x="11406" y="11094"/>
                  <a:pt x="11468" y="11187"/>
                </a:cubicBezTo>
                <a:cubicBezTo>
                  <a:pt x="11468" y="11187"/>
                  <a:pt x="11468" y="11187"/>
                  <a:pt x="11468" y="11187"/>
                </a:cubicBezTo>
                <a:cubicBezTo>
                  <a:pt x="11500" y="11125"/>
                  <a:pt x="11531" y="11156"/>
                  <a:pt x="11593" y="11156"/>
                </a:cubicBezTo>
                <a:close/>
                <a:moveTo>
                  <a:pt x="15281" y="10656"/>
                </a:moveTo>
                <a:cubicBezTo>
                  <a:pt x="15312" y="10656"/>
                  <a:pt x="15343" y="10656"/>
                  <a:pt x="15343" y="10594"/>
                </a:cubicBezTo>
                <a:cubicBezTo>
                  <a:pt x="15312" y="10594"/>
                  <a:pt x="15281" y="10594"/>
                  <a:pt x="15281" y="10594"/>
                </a:cubicBezTo>
                <a:cubicBezTo>
                  <a:pt x="15250" y="10594"/>
                  <a:pt x="15218" y="10594"/>
                  <a:pt x="15250" y="10594"/>
                </a:cubicBezTo>
                <a:cubicBezTo>
                  <a:pt x="15250" y="10625"/>
                  <a:pt x="15250" y="10656"/>
                  <a:pt x="15281" y="10656"/>
                </a:cubicBezTo>
                <a:close/>
                <a:moveTo>
                  <a:pt x="9437" y="9750"/>
                </a:moveTo>
                <a:cubicBezTo>
                  <a:pt x="9437" y="9750"/>
                  <a:pt x="9437" y="9750"/>
                  <a:pt x="9437" y="9750"/>
                </a:cubicBezTo>
                <a:cubicBezTo>
                  <a:pt x="9437" y="9750"/>
                  <a:pt x="9437" y="9750"/>
                  <a:pt x="9437" y="9750"/>
                </a:cubicBezTo>
                <a:close/>
                <a:moveTo>
                  <a:pt x="10281" y="5312"/>
                </a:moveTo>
                <a:cubicBezTo>
                  <a:pt x="10343" y="5281"/>
                  <a:pt x="10375" y="5250"/>
                  <a:pt x="10437" y="5219"/>
                </a:cubicBezTo>
                <a:cubicBezTo>
                  <a:pt x="10343" y="5219"/>
                  <a:pt x="10312" y="5281"/>
                  <a:pt x="10281" y="5312"/>
                </a:cubicBezTo>
                <a:close/>
                <a:moveTo>
                  <a:pt x="10343" y="9750"/>
                </a:moveTo>
                <a:cubicBezTo>
                  <a:pt x="10343" y="9750"/>
                  <a:pt x="10343" y="9750"/>
                  <a:pt x="10343" y="9719"/>
                </a:cubicBezTo>
                <a:cubicBezTo>
                  <a:pt x="10312" y="9719"/>
                  <a:pt x="10312" y="9719"/>
                  <a:pt x="10312" y="9719"/>
                </a:cubicBezTo>
                <a:cubicBezTo>
                  <a:pt x="10281" y="9750"/>
                  <a:pt x="10250" y="9750"/>
                  <a:pt x="10250" y="9781"/>
                </a:cubicBezTo>
                <a:cubicBezTo>
                  <a:pt x="10281" y="9812"/>
                  <a:pt x="10312" y="9844"/>
                  <a:pt x="10375" y="9844"/>
                </a:cubicBezTo>
                <a:cubicBezTo>
                  <a:pt x="10343" y="9812"/>
                  <a:pt x="10312" y="9781"/>
                  <a:pt x="10343" y="9750"/>
                </a:cubicBezTo>
                <a:close/>
                <a:moveTo>
                  <a:pt x="9875" y="5219"/>
                </a:moveTo>
                <a:cubicBezTo>
                  <a:pt x="9875" y="5187"/>
                  <a:pt x="9812" y="5187"/>
                  <a:pt x="9781" y="5187"/>
                </a:cubicBezTo>
                <a:cubicBezTo>
                  <a:pt x="9875" y="5250"/>
                  <a:pt x="9781" y="5250"/>
                  <a:pt x="9781" y="5312"/>
                </a:cubicBezTo>
                <a:cubicBezTo>
                  <a:pt x="9812" y="5281"/>
                  <a:pt x="9875" y="5250"/>
                  <a:pt x="9875" y="5219"/>
                </a:cubicBezTo>
                <a:close/>
                <a:moveTo>
                  <a:pt x="14312" y="4500"/>
                </a:moveTo>
                <a:cubicBezTo>
                  <a:pt x="14281" y="4469"/>
                  <a:pt x="14281" y="4469"/>
                  <a:pt x="14250" y="4500"/>
                </a:cubicBezTo>
                <a:cubicBezTo>
                  <a:pt x="14250" y="4500"/>
                  <a:pt x="14218" y="4500"/>
                  <a:pt x="14218" y="4500"/>
                </a:cubicBezTo>
                <a:cubicBezTo>
                  <a:pt x="14187" y="4500"/>
                  <a:pt x="14187" y="4531"/>
                  <a:pt x="14187" y="4531"/>
                </a:cubicBezTo>
                <a:cubicBezTo>
                  <a:pt x="14187" y="4531"/>
                  <a:pt x="14187" y="4562"/>
                  <a:pt x="14218" y="4562"/>
                </a:cubicBezTo>
                <a:cubicBezTo>
                  <a:pt x="14250" y="4562"/>
                  <a:pt x="14250" y="4500"/>
                  <a:pt x="14312" y="4500"/>
                </a:cubicBezTo>
                <a:cubicBezTo>
                  <a:pt x="14312" y="4531"/>
                  <a:pt x="14312" y="4562"/>
                  <a:pt x="14343" y="4562"/>
                </a:cubicBezTo>
                <a:cubicBezTo>
                  <a:pt x="14375" y="4562"/>
                  <a:pt x="14375" y="4531"/>
                  <a:pt x="14375" y="4500"/>
                </a:cubicBezTo>
                <a:cubicBezTo>
                  <a:pt x="14343" y="4500"/>
                  <a:pt x="14312" y="4531"/>
                  <a:pt x="14312" y="4500"/>
                </a:cubicBezTo>
                <a:close/>
                <a:moveTo>
                  <a:pt x="11906" y="1156"/>
                </a:moveTo>
                <a:cubicBezTo>
                  <a:pt x="11875" y="1125"/>
                  <a:pt x="11843" y="1156"/>
                  <a:pt x="11812" y="1094"/>
                </a:cubicBezTo>
                <a:cubicBezTo>
                  <a:pt x="11812" y="1094"/>
                  <a:pt x="11812" y="1094"/>
                  <a:pt x="11812" y="1094"/>
                </a:cubicBezTo>
                <a:cubicBezTo>
                  <a:pt x="11812" y="1094"/>
                  <a:pt x="11812" y="1125"/>
                  <a:pt x="11812" y="1125"/>
                </a:cubicBezTo>
                <a:cubicBezTo>
                  <a:pt x="11812" y="1187"/>
                  <a:pt x="11843" y="1187"/>
                  <a:pt x="11906" y="1156"/>
                </a:cubicBezTo>
                <a:close/>
                <a:moveTo>
                  <a:pt x="11406" y="10844"/>
                </a:moveTo>
                <a:cubicBezTo>
                  <a:pt x="11406" y="10844"/>
                  <a:pt x="11406" y="10844"/>
                  <a:pt x="11406" y="10844"/>
                </a:cubicBezTo>
                <a:cubicBezTo>
                  <a:pt x="11406" y="10844"/>
                  <a:pt x="11406" y="10844"/>
                  <a:pt x="11406" y="10812"/>
                </a:cubicBezTo>
                <a:moveTo>
                  <a:pt x="10343" y="9500"/>
                </a:moveTo>
                <a:cubicBezTo>
                  <a:pt x="10281" y="9531"/>
                  <a:pt x="10281" y="9594"/>
                  <a:pt x="10218" y="9625"/>
                </a:cubicBezTo>
                <a:cubicBezTo>
                  <a:pt x="10218" y="9625"/>
                  <a:pt x="10218" y="9656"/>
                  <a:pt x="10218" y="9656"/>
                </a:cubicBezTo>
                <a:cubicBezTo>
                  <a:pt x="10250" y="9656"/>
                  <a:pt x="10250" y="9656"/>
                  <a:pt x="10250" y="9656"/>
                </a:cubicBezTo>
                <a:cubicBezTo>
                  <a:pt x="10281" y="9594"/>
                  <a:pt x="10312" y="9562"/>
                  <a:pt x="10343" y="9500"/>
                </a:cubicBezTo>
                <a:close/>
                <a:moveTo>
                  <a:pt x="13187" y="7406"/>
                </a:moveTo>
                <a:cubicBezTo>
                  <a:pt x="13187" y="7375"/>
                  <a:pt x="13156" y="7344"/>
                  <a:pt x="13125" y="7344"/>
                </a:cubicBezTo>
                <a:cubicBezTo>
                  <a:pt x="13062" y="7375"/>
                  <a:pt x="13125" y="7406"/>
                  <a:pt x="13125" y="7406"/>
                </a:cubicBezTo>
                <a:cubicBezTo>
                  <a:pt x="13125" y="7437"/>
                  <a:pt x="13125" y="7437"/>
                  <a:pt x="13125" y="7437"/>
                </a:cubicBezTo>
                <a:cubicBezTo>
                  <a:pt x="13125" y="7469"/>
                  <a:pt x="13125" y="7500"/>
                  <a:pt x="13156" y="7500"/>
                </a:cubicBezTo>
                <a:cubicBezTo>
                  <a:pt x="13187" y="7469"/>
                  <a:pt x="13187" y="7469"/>
                  <a:pt x="13187" y="7437"/>
                </a:cubicBezTo>
                <a:cubicBezTo>
                  <a:pt x="13187" y="7437"/>
                  <a:pt x="13187" y="7437"/>
                  <a:pt x="13187" y="7406"/>
                </a:cubicBezTo>
                <a:close/>
                <a:moveTo>
                  <a:pt x="15593" y="2687"/>
                </a:moveTo>
                <a:cubicBezTo>
                  <a:pt x="15625" y="2687"/>
                  <a:pt x="15625" y="2687"/>
                  <a:pt x="15625" y="2656"/>
                </a:cubicBezTo>
                <a:cubicBezTo>
                  <a:pt x="15625" y="2656"/>
                  <a:pt x="15625" y="2687"/>
                  <a:pt x="15593" y="2687"/>
                </a:cubicBezTo>
                <a:cubicBezTo>
                  <a:pt x="15562" y="2719"/>
                  <a:pt x="15531" y="2750"/>
                  <a:pt x="15500" y="2750"/>
                </a:cubicBezTo>
                <a:lnTo>
                  <a:pt x="15500" y="2750"/>
                </a:lnTo>
                <a:cubicBezTo>
                  <a:pt x="15531" y="2781"/>
                  <a:pt x="15562" y="2781"/>
                  <a:pt x="15593" y="2750"/>
                </a:cubicBezTo>
                <a:cubicBezTo>
                  <a:pt x="15625" y="2750"/>
                  <a:pt x="15593" y="2719"/>
                  <a:pt x="15593" y="2719"/>
                </a:cubicBezTo>
                <a:cubicBezTo>
                  <a:pt x="15593" y="2719"/>
                  <a:pt x="15593" y="2687"/>
                  <a:pt x="15593" y="2687"/>
                </a:cubicBezTo>
                <a:close/>
                <a:moveTo>
                  <a:pt x="13250" y="3844"/>
                </a:moveTo>
                <a:cubicBezTo>
                  <a:pt x="13312" y="3844"/>
                  <a:pt x="13343" y="3844"/>
                  <a:pt x="13375" y="3844"/>
                </a:cubicBezTo>
                <a:cubicBezTo>
                  <a:pt x="13343" y="3844"/>
                  <a:pt x="13312" y="3812"/>
                  <a:pt x="13281" y="3812"/>
                </a:cubicBezTo>
                <a:cubicBezTo>
                  <a:pt x="13250" y="3812"/>
                  <a:pt x="13250" y="3812"/>
                  <a:pt x="13218" y="3812"/>
                </a:cubicBezTo>
                <a:cubicBezTo>
                  <a:pt x="13218" y="3844"/>
                  <a:pt x="13250" y="3844"/>
                  <a:pt x="13250" y="3844"/>
                </a:cubicBezTo>
                <a:close/>
                <a:moveTo>
                  <a:pt x="10156" y="10562"/>
                </a:moveTo>
                <a:cubicBezTo>
                  <a:pt x="10156" y="10562"/>
                  <a:pt x="10093" y="10594"/>
                  <a:pt x="10093" y="10625"/>
                </a:cubicBezTo>
                <a:cubicBezTo>
                  <a:pt x="10125" y="10687"/>
                  <a:pt x="10187" y="10625"/>
                  <a:pt x="10218" y="10656"/>
                </a:cubicBezTo>
                <a:cubicBezTo>
                  <a:pt x="10218" y="10687"/>
                  <a:pt x="10218" y="10656"/>
                  <a:pt x="10218" y="10656"/>
                </a:cubicBezTo>
                <a:cubicBezTo>
                  <a:pt x="10187" y="10625"/>
                  <a:pt x="10187" y="10594"/>
                  <a:pt x="10156" y="10562"/>
                </a:cubicBezTo>
                <a:close/>
                <a:moveTo>
                  <a:pt x="9343" y="9750"/>
                </a:moveTo>
                <a:cubicBezTo>
                  <a:pt x="9312" y="9750"/>
                  <a:pt x="9312" y="9750"/>
                  <a:pt x="9312" y="9781"/>
                </a:cubicBezTo>
                <a:cubicBezTo>
                  <a:pt x="9281" y="9812"/>
                  <a:pt x="9250" y="9844"/>
                  <a:pt x="9218" y="9906"/>
                </a:cubicBezTo>
                <a:cubicBezTo>
                  <a:pt x="9250" y="9875"/>
                  <a:pt x="9281" y="9875"/>
                  <a:pt x="9312" y="9844"/>
                </a:cubicBezTo>
                <a:cubicBezTo>
                  <a:pt x="9343" y="9812"/>
                  <a:pt x="9343" y="9781"/>
                  <a:pt x="9343" y="9750"/>
                </a:cubicBezTo>
                <a:close/>
                <a:moveTo>
                  <a:pt x="13281" y="3125"/>
                </a:moveTo>
                <a:cubicBezTo>
                  <a:pt x="13312" y="3187"/>
                  <a:pt x="13343" y="3187"/>
                  <a:pt x="13406" y="3156"/>
                </a:cubicBezTo>
                <a:cubicBezTo>
                  <a:pt x="13375" y="3125"/>
                  <a:pt x="13312" y="3156"/>
                  <a:pt x="13281" y="3125"/>
                </a:cubicBezTo>
                <a:close/>
                <a:moveTo>
                  <a:pt x="16062" y="4125"/>
                </a:moveTo>
                <a:cubicBezTo>
                  <a:pt x="16093" y="4125"/>
                  <a:pt x="16093" y="4094"/>
                  <a:pt x="16093" y="4094"/>
                </a:cubicBezTo>
                <a:cubicBezTo>
                  <a:pt x="16093" y="4031"/>
                  <a:pt x="16031" y="4062"/>
                  <a:pt x="16031" y="4031"/>
                </a:cubicBezTo>
                <a:cubicBezTo>
                  <a:pt x="16000" y="4031"/>
                  <a:pt x="16000" y="4062"/>
                  <a:pt x="15968" y="4062"/>
                </a:cubicBezTo>
                <a:cubicBezTo>
                  <a:pt x="16000" y="4125"/>
                  <a:pt x="16031" y="4094"/>
                  <a:pt x="16062" y="4125"/>
                </a:cubicBezTo>
                <a:close/>
                <a:moveTo>
                  <a:pt x="9718" y="1875"/>
                </a:moveTo>
                <a:cubicBezTo>
                  <a:pt x="9781" y="1844"/>
                  <a:pt x="9843" y="1812"/>
                  <a:pt x="9906" y="1781"/>
                </a:cubicBezTo>
                <a:cubicBezTo>
                  <a:pt x="9812" y="1781"/>
                  <a:pt x="9750" y="1812"/>
                  <a:pt x="9718" y="1875"/>
                </a:cubicBezTo>
                <a:close/>
                <a:moveTo>
                  <a:pt x="14562" y="1937"/>
                </a:moveTo>
                <a:cubicBezTo>
                  <a:pt x="14593" y="1906"/>
                  <a:pt x="14656" y="1906"/>
                  <a:pt x="14687" y="1875"/>
                </a:cubicBezTo>
                <a:cubicBezTo>
                  <a:pt x="14562" y="1812"/>
                  <a:pt x="14593" y="1906"/>
                  <a:pt x="14562" y="1937"/>
                </a:cubicBezTo>
                <a:close/>
                <a:moveTo>
                  <a:pt x="9718" y="7469"/>
                </a:moveTo>
                <a:cubicBezTo>
                  <a:pt x="9687" y="7437"/>
                  <a:pt x="9687" y="7469"/>
                  <a:pt x="9656" y="7469"/>
                </a:cubicBezTo>
                <a:cubicBezTo>
                  <a:pt x="9625" y="7500"/>
                  <a:pt x="9625" y="7562"/>
                  <a:pt x="9625" y="7594"/>
                </a:cubicBezTo>
                <a:cubicBezTo>
                  <a:pt x="9656" y="7562"/>
                  <a:pt x="9687" y="7531"/>
                  <a:pt x="9718" y="7500"/>
                </a:cubicBezTo>
                <a:cubicBezTo>
                  <a:pt x="9718" y="7500"/>
                  <a:pt x="9718" y="7469"/>
                  <a:pt x="9718" y="7469"/>
                </a:cubicBezTo>
                <a:close/>
                <a:moveTo>
                  <a:pt x="9781" y="8750"/>
                </a:moveTo>
                <a:cubicBezTo>
                  <a:pt x="9843" y="8719"/>
                  <a:pt x="9906" y="8687"/>
                  <a:pt x="9906" y="8625"/>
                </a:cubicBezTo>
                <a:cubicBezTo>
                  <a:pt x="9843" y="8656"/>
                  <a:pt x="9843" y="8719"/>
                  <a:pt x="9781" y="8750"/>
                </a:cubicBezTo>
                <a:close/>
                <a:moveTo>
                  <a:pt x="9906" y="8625"/>
                </a:moveTo>
                <a:cubicBezTo>
                  <a:pt x="9968" y="8594"/>
                  <a:pt x="9968" y="8531"/>
                  <a:pt x="10000" y="8469"/>
                </a:cubicBezTo>
                <a:lnTo>
                  <a:pt x="10000" y="8469"/>
                </a:lnTo>
                <a:cubicBezTo>
                  <a:pt x="9937" y="8500"/>
                  <a:pt x="9906" y="8562"/>
                  <a:pt x="9906" y="8625"/>
                </a:cubicBezTo>
                <a:close/>
                <a:moveTo>
                  <a:pt x="14281" y="7187"/>
                </a:moveTo>
                <a:cubicBezTo>
                  <a:pt x="14187" y="7250"/>
                  <a:pt x="14218" y="7281"/>
                  <a:pt x="14250" y="7344"/>
                </a:cubicBezTo>
                <a:cubicBezTo>
                  <a:pt x="14312" y="7312"/>
                  <a:pt x="14250" y="7250"/>
                  <a:pt x="14281" y="7187"/>
                </a:cubicBezTo>
                <a:close/>
                <a:moveTo>
                  <a:pt x="10093" y="9625"/>
                </a:moveTo>
                <a:cubicBezTo>
                  <a:pt x="10125" y="9625"/>
                  <a:pt x="10156" y="9656"/>
                  <a:pt x="10187" y="9687"/>
                </a:cubicBezTo>
                <a:cubicBezTo>
                  <a:pt x="10187" y="9719"/>
                  <a:pt x="10187" y="9719"/>
                  <a:pt x="10218" y="9687"/>
                </a:cubicBezTo>
                <a:cubicBezTo>
                  <a:pt x="10218" y="9687"/>
                  <a:pt x="10218" y="9687"/>
                  <a:pt x="10218" y="9687"/>
                </a:cubicBezTo>
                <a:cubicBezTo>
                  <a:pt x="10218" y="9625"/>
                  <a:pt x="10156" y="9625"/>
                  <a:pt x="10125" y="9594"/>
                </a:cubicBezTo>
                <a:cubicBezTo>
                  <a:pt x="10125" y="9562"/>
                  <a:pt x="10125" y="9562"/>
                  <a:pt x="10093" y="9562"/>
                </a:cubicBezTo>
                <a:cubicBezTo>
                  <a:pt x="10093" y="9594"/>
                  <a:pt x="10093" y="9594"/>
                  <a:pt x="10093" y="9625"/>
                </a:cubicBezTo>
                <a:close/>
                <a:moveTo>
                  <a:pt x="13906" y="2594"/>
                </a:moveTo>
                <a:cubicBezTo>
                  <a:pt x="13906" y="2562"/>
                  <a:pt x="13906" y="2594"/>
                  <a:pt x="13906" y="2594"/>
                </a:cubicBezTo>
                <a:cubicBezTo>
                  <a:pt x="13937" y="2625"/>
                  <a:pt x="13968" y="2625"/>
                  <a:pt x="14000" y="2625"/>
                </a:cubicBezTo>
                <a:cubicBezTo>
                  <a:pt x="14031" y="2625"/>
                  <a:pt x="14031" y="2625"/>
                  <a:pt x="14031" y="2594"/>
                </a:cubicBezTo>
                <a:cubicBezTo>
                  <a:pt x="14062" y="2625"/>
                  <a:pt x="14093" y="2625"/>
                  <a:pt x="14093" y="2625"/>
                </a:cubicBezTo>
                <a:cubicBezTo>
                  <a:pt x="14125" y="2625"/>
                  <a:pt x="14125" y="2625"/>
                  <a:pt x="14125" y="2594"/>
                </a:cubicBezTo>
                <a:cubicBezTo>
                  <a:pt x="14125" y="2594"/>
                  <a:pt x="14125" y="2594"/>
                  <a:pt x="14093" y="2594"/>
                </a:cubicBezTo>
                <a:cubicBezTo>
                  <a:pt x="14093" y="2594"/>
                  <a:pt x="14093" y="2594"/>
                  <a:pt x="14093" y="2594"/>
                </a:cubicBezTo>
                <a:cubicBezTo>
                  <a:pt x="14062" y="2594"/>
                  <a:pt x="14062" y="2594"/>
                  <a:pt x="14031" y="2594"/>
                </a:cubicBezTo>
                <a:cubicBezTo>
                  <a:pt x="14000" y="2531"/>
                  <a:pt x="13968" y="2594"/>
                  <a:pt x="13906" y="2594"/>
                </a:cubicBezTo>
                <a:close/>
                <a:moveTo>
                  <a:pt x="10437" y="8781"/>
                </a:moveTo>
                <a:cubicBezTo>
                  <a:pt x="10468" y="8781"/>
                  <a:pt x="10562" y="8656"/>
                  <a:pt x="10562" y="8656"/>
                </a:cubicBezTo>
                <a:cubicBezTo>
                  <a:pt x="10562" y="8625"/>
                  <a:pt x="10562" y="8625"/>
                  <a:pt x="10531" y="8625"/>
                </a:cubicBezTo>
                <a:cubicBezTo>
                  <a:pt x="10531" y="8625"/>
                  <a:pt x="10531" y="8625"/>
                  <a:pt x="10531" y="8625"/>
                </a:cubicBezTo>
                <a:cubicBezTo>
                  <a:pt x="10500" y="8656"/>
                  <a:pt x="10468" y="8687"/>
                  <a:pt x="10437" y="8719"/>
                </a:cubicBezTo>
                <a:cubicBezTo>
                  <a:pt x="10437" y="8719"/>
                  <a:pt x="10437" y="8750"/>
                  <a:pt x="10437" y="8750"/>
                </a:cubicBezTo>
                <a:cubicBezTo>
                  <a:pt x="10437" y="8750"/>
                  <a:pt x="10437" y="8750"/>
                  <a:pt x="10437" y="8781"/>
                </a:cubicBezTo>
                <a:close/>
                <a:moveTo>
                  <a:pt x="14625" y="1125"/>
                </a:moveTo>
                <a:cubicBezTo>
                  <a:pt x="14656" y="1094"/>
                  <a:pt x="14687" y="1094"/>
                  <a:pt x="14656" y="1062"/>
                </a:cubicBezTo>
                <a:cubicBezTo>
                  <a:pt x="14656" y="1062"/>
                  <a:pt x="14625" y="1062"/>
                  <a:pt x="14625" y="1094"/>
                </a:cubicBezTo>
                <a:cubicBezTo>
                  <a:pt x="14593" y="1125"/>
                  <a:pt x="14562" y="1094"/>
                  <a:pt x="14500" y="1125"/>
                </a:cubicBezTo>
                <a:cubicBezTo>
                  <a:pt x="14562" y="1187"/>
                  <a:pt x="14593" y="1125"/>
                  <a:pt x="14625" y="1125"/>
                </a:cubicBezTo>
                <a:close/>
                <a:moveTo>
                  <a:pt x="12062" y="656"/>
                </a:moveTo>
                <a:cubicBezTo>
                  <a:pt x="12062" y="656"/>
                  <a:pt x="12062" y="656"/>
                  <a:pt x="12062" y="656"/>
                </a:cubicBezTo>
                <a:cubicBezTo>
                  <a:pt x="12062" y="656"/>
                  <a:pt x="12062" y="656"/>
                  <a:pt x="12062" y="656"/>
                </a:cubicBezTo>
                <a:lnTo>
                  <a:pt x="12062" y="656"/>
                </a:lnTo>
                <a:cubicBezTo>
                  <a:pt x="12062" y="656"/>
                  <a:pt x="12062" y="656"/>
                  <a:pt x="12062" y="656"/>
                </a:cubicBezTo>
                <a:cubicBezTo>
                  <a:pt x="12062" y="656"/>
                  <a:pt x="12062" y="656"/>
                  <a:pt x="12062" y="656"/>
                </a:cubicBezTo>
                <a:close/>
                <a:moveTo>
                  <a:pt x="14687" y="1031"/>
                </a:moveTo>
                <a:cubicBezTo>
                  <a:pt x="14718" y="1031"/>
                  <a:pt x="14750" y="1031"/>
                  <a:pt x="14781" y="1062"/>
                </a:cubicBezTo>
                <a:cubicBezTo>
                  <a:pt x="14812" y="1094"/>
                  <a:pt x="14843" y="1094"/>
                  <a:pt x="14843" y="1031"/>
                </a:cubicBezTo>
                <a:cubicBezTo>
                  <a:pt x="14781" y="1031"/>
                  <a:pt x="14750" y="1031"/>
                  <a:pt x="14687" y="1000"/>
                </a:cubicBezTo>
                <a:cubicBezTo>
                  <a:pt x="14656" y="1000"/>
                  <a:pt x="14656" y="1000"/>
                  <a:pt x="14656" y="1031"/>
                </a:cubicBezTo>
                <a:cubicBezTo>
                  <a:pt x="14656" y="1062"/>
                  <a:pt x="14656" y="1031"/>
                  <a:pt x="14687" y="1031"/>
                </a:cubicBezTo>
                <a:close/>
                <a:moveTo>
                  <a:pt x="14312" y="11937"/>
                </a:moveTo>
                <a:cubicBezTo>
                  <a:pt x="14312" y="11969"/>
                  <a:pt x="14343" y="11969"/>
                  <a:pt x="14343" y="11937"/>
                </a:cubicBezTo>
                <a:cubicBezTo>
                  <a:pt x="14343" y="11937"/>
                  <a:pt x="14343" y="11937"/>
                  <a:pt x="14343" y="11937"/>
                </a:cubicBezTo>
                <a:cubicBezTo>
                  <a:pt x="14343" y="11906"/>
                  <a:pt x="14312" y="11875"/>
                  <a:pt x="14312" y="11875"/>
                </a:cubicBezTo>
                <a:cubicBezTo>
                  <a:pt x="14281" y="11844"/>
                  <a:pt x="14250" y="11812"/>
                  <a:pt x="14250" y="11844"/>
                </a:cubicBezTo>
                <a:cubicBezTo>
                  <a:pt x="14218" y="11906"/>
                  <a:pt x="14312" y="11875"/>
                  <a:pt x="14312" y="11937"/>
                </a:cubicBezTo>
                <a:close/>
                <a:moveTo>
                  <a:pt x="8312" y="2812"/>
                </a:moveTo>
                <a:cubicBezTo>
                  <a:pt x="8281" y="2812"/>
                  <a:pt x="8250" y="2844"/>
                  <a:pt x="8250" y="2875"/>
                </a:cubicBezTo>
                <a:cubicBezTo>
                  <a:pt x="8250" y="2906"/>
                  <a:pt x="8250" y="2906"/>
                  <a:pt x="8281" y="2906"/>
                </a:cubicBezTo>
                <a:cubicBezTo>
                  <a:pt x="8343" y="2937"/>
                  <a:pt x="8312" y="2875"/>
                  <a:pt x="8375" y="2875"/>
                </a:cubicBezTo>
                <a:cubicBezTo>
                  <a:pt x="8343" y="2844"/>
                  <a:pt x="8343" y="2812"/>
                  <a:pt x="8312" y="2812"/>
                </a:cubicBezTo>
                <a:close/>
                <a:moveTo>
                  <a:pt x="9687" y="5219"/>
                </a:moveTo>
                <a:cubicBezTo>
                  <a:pt x="9656" y="5250"/>
                  <a:pt x="9625" y="5312"/>
                  <a:pt x="9562" y="5375"/>
                </a:cubicBezTo>
                <a:cubicBezTo>
                  <a:pt x="9625" y="5344"/>
                  <a:pt x="9687" y="5281"/>
                  <a:pt x="9718" y="5219"/>
                </a:cubicBezTo>
                <a:cubicBezTo>
                  <a:pt x="9687" y="5219"/>
                  <a:pt x="9687" y="5219"/>
                  <a:pt x="9687" y="5219"/>
                </a:cubicBezTo>
                <a:close/>
                <a:moveTo>
                  <a:pt x="15250" y="9906"/>
                </a:moveTo>
                <a:cubicBezTo>
                  <a:pt x="15250" y="9906"/>
                  <a:pt x="15250" y="9906"/>
                  <a:pt x="15250" y="9906"/>
                </a:cubicBezTo>
                <a:cubicBezTo>
                  <a:pt x="15250" y="9906"/>
                  <a:pt x="15250" y="9906"/>
                  <a:pt x="15250" y="9906"/>
                </a:cubicBezTo>
                <a:lnTo>
                  <a:pt x="15250" y="9906"/>
                </a:lnTo>
                <a:cubicBezTo>
                  <a:pt x="15250" y="9906"/>
                  <a:pt x="15250" y="9906"/>
                  <a:pt x="15250" y="9906"/>
                </a:cubicBezTo>
                <a:cubicBezTo>
                  <a:pt x="15250" y="9906"/>
                  <a:pt x="15250" y="9906"/>
                  <a:pt x="15250" y="9906"/>
                </a:cubicBezTo>
                <a:close/>
                <a:moveTo>
                  <a:pt x="10250" y="12094"/>
                </a:moveTo>
                <a:cubicBezTo>
                  <a:pt x="10250" y="12094"/>
                  <a:pt x="10250" y="12094"/>
                  <a:pt x="10250" y="12094"/>
                </a:cubicBezTo>
                <a:cubicBezTo>
                  <a:pt x="10250" y="12094"/>
                  <a:pt x="10250" y="12094"/>
                  <a:pt x="10250" y="12094"/>
                </a:cubicBezTo>
                <a:lnTo>
                  <a:pt x="10250" y="12094"/>
                </a:lnTo>
                <a:cubicBezTo>
                  <a:pt x="10250" y="12094"/>
                  <a:pt x="10250" y="12094"/>
                  <a:pt x="10250" y="12094"/>
                </a:cubicBezTo>
                <a:close/>
                <a:moveTo>
                  <a:pt x="14562" y="3344"/>
                </a:moveTo>
                <a:cubicBezTo>
                  <a:pt x="14562" y="3312"/>
                  <a:pt x="14531" y="3312"/>
                  <a:pt x="14531" y="3312"/>
                </a:cubicBezTo>
                <a:cubicBezTo>
                  <a:pt x="14500" y="3312"/>
                  <a:pt x="14468" y="3312"/>
                  <a:pt x="14468" y="3344"/>
                </a:cubicBezTo>
                <a:cubicBezTo>
                  <a:pt x="14468" y="3344"/>
                  <a:pt x="14437" y="3375"/>
                  <a:pt x="14437" y="3406"/>
                </a:cubicBezTo>
                <a:cubicBezTo>
                  <a:pt x="14468" y="3375"/>
                  <a:pt x="14468" y="3375"/>
                  <a:pt x="14500" y="3375"/>
                </a:cubicBezTo>
                <a:cubicBezTo>
                  <a:pt x="14531" y="3375"/>
                  <a:pt x="14562" y="3375"/>
                  <a:pt x="14562" y="3344"/>
                </a:cubicBezTo>
                <a:close/>
                <a:moveTo>
                  <a:pt x="15062" y="10750"/>
                </a:moveTo>
                <a:cubicBezTo>
                  <a:pt x="15031" y="10781"/>
                  <a:pt x="15000" y="10812"/>
                  <a:pt x="14937" y="10812"/>
                </a:cubicBezTo>
                <a:cubicBezTo>
                  <a:pt x="14937" y="10844"/>
                  <a:pt x="14937" y="10875"/>
                  <a:pt x="14968" y="10875"/>
                </a:cubicBezTo>
                <a:cubicBezTo>
                  <a:pt x="15031" y="10906"/>
                  <a:pt x="15000" y="10750"/>
                  <a:pt x="15093" y="10781"/>
                </a:cubicBezTo>
                <a:cubicBezTo>
                  <a:pt x="15093" y="10781"/>
                  <a:pt x="15093" y="10781"/>
                  <a:pt x="15093" y="10750"/>
                </a:cubicBezTo>
                <a:cubicBezTo>
                  <a:pt x="15093" y="10750"/>
                  <a:pt x="15093" y="10750"/>
                  <a:pt x="15062" y="10750"/>
                </a:cubicBezTo>
                <a:close/>
                <a:moveTo>
                  <a:pt x="11687" y="8875"/>
                </a:moveTo>
                <a:cubicBezTo>
                  <a:pt x="11656" y="8906"/>
                  <a:pt x="11625" y="8906"/>
                  <a:pt x="11593" y="8969"/>
                </a:cubicBezTo>
                <a:cubicBezTo>
                  <a:pt x="11593" y="8969"/>
                  <a:pt x="11593" y="9000"/>
                  <a:pt x="11625" y="9000"/>
                </a:cubicBezTo>
                <a:cubicBezTo>
                  <a:pt x="11656" y="8937"/>
                  <a:pt x="11718" y="8969"/>
                  <a:pt x="11718" y="8906"/>
                </a:cubicBezTo>
                <a:cubicBezTo>
                  <a:pt x="11718" y="8906"/>
                  <a:pt x="11718" y="8875"/>
                  <a:pt x="11687" y="8875"/>
                </a:cubicBezTo>
                <a:close/>
                <a:moveTo>
                  <a:pt x="9625" y="11406"/>
                </a:moveTo>
                <a:cubicBezTo>
                  <a:pt x="9625" y="11406"/>
                  <a:pt x="9656" y="11437"/>
                  <a:pt x="9656" y="11406"/>
                </a:cubicBezTo>
                <a:cubicBezTo>
                  <a:pt x="9687" y="11344"/>
                  <a:pt x="9781" y="11344"/>
                  <a:pt x="9781" y="11250"/>
                </a:cubicBezTo>
                <a:cubicBezTo>
                  <a:pt x="9718" y="11281"/>
                  <a:pt x="9718" y="11344"/>
                  <a:pt x="9625" y="11344"/>
                </a:cubicBezTo>
                <a:cubicBezTo>
                  <a:pt x="9625" y="11344"/>
                  <a:pt x="9625" y="11375"/>
                  <a:pt x="9625" y="11406"/>
                </a:cubicBezTo>
                <a:close/>
                <a:moveTo>
                  <a:pt x="13156" y="11844"/>
                </a:moveTo>
                <a:cubicBezTo>
                  <a:pt x="13218" y="11812"/>
                  <a:pt x="13250" y="11812"/>
                  <a:pt x="13312" y="11750"/>
                </a:cubicBezTo>
                <a:cubicBezTo>
                  <a:pt x="13250" y="11781"/>
                  <a:pt x="13187" y="11781"/>
                  <a:pt x="13156" y="11844"/>
                </a:cubicBezTo>
                <a:close/>
                <a:moveTo>
                  <a:pt x="13531" y="3062"/>
                </a:moveTo>
                <a:cubicBezTo>
                  <a:pt x="13562" y="3094"/>
                  <a:pt x="13625" y="3062"/>
                  <a:pt x="13656" y="3094"/>
                </a:cubicBezTo>
                <a:cubicBezTo>
                  <a:pt x="13656" y="3094"/>
                  <a:pt x="13687" y="3094"/>
                  <a:pt x="13687" y="3094"/>
                </a:cubicBezTo>
                <a:cubicBezTo>
                  <a:pt x="13687" y="3062"/>
                  <a:pt x="13687" y="3062"/>
                  <a:pt x="13687" y="3062"/>
                </a:cubicBezTo>
                <a:cubicBezTo>
                  <a:pt x="13625" y="3031"/>
                  <a:pt x="13593" y="3031"/>
                  <a:pt x="13531" y="3062"/>
                </a:cubicBezTo>
                <a:close/>
                <a:moveTo>
                  <a:pt x="11812" y="10312"/>
                </a:moveTo>
                <a:cubicBezTo>
                  <a:pt x="11812" y="10312"/>
                  <a:pt x="11812" y="10312"/>
                  <a:pt x="11812" y="10312"/>
                </a:cubicBezTo>
                <a:cubicBezTo>
                  <a:pt x="11812" y="10312"/>
                  <a:pt x="11812" y="10312"/>
                  <a:pt x="11812" y="10312"/>
                </a:cubicBezTo>
                <a:close/>
                <a:moveTo>
                  <a:pt x="12687" y="12625"/>
                </a:moveTo>
                <a:cubicBezTo>
                  <a:pt x="12687" y="12625"/>
                  <a:pt x="12687" y="12625"/>
                  <a:pt x="12687" y="12625"/>
                </a:cubicBezTo>
                <a:cubicBezTo>
                  <a:pt x="12687" y="12625"/>
                  <a:pt x="12687" y="12625"/>
                  <a:pt x="12687" y="12625"/>
                </a:cubicBezTo>
                <a:lnTo>
                  <a:pt x="12687" y="12625"/>
                </a:lnTo>
                <a:cubicBezTo>
                  <a:pt x="12687" y="12625"/>
                  <a:pt x="12687" y="12625"/>
                  <a:pt x="12687" y="12625"/>
                </a:cubicBezTo>
                <a:close/>
                <a:moveTo>
                  <a:pt x="10531" y="9281"/>
                </a:moveTo>
                <a:cubicBezTo>
                  <a:pt x="10531" y="9281"/>
                  <a:pt x="10562" y="9250"/>
                  <a:pt x="10531" y="9250"/>
                </a:cubicBezTo>
                <a:cubicBezTo>
                  <a:pt x="10468" y="9250"/>
                  <a:pt x="10468" y="9312"/>
                  <a:pt x="10437" y="9344"/>
                </a:cubicBezTo>
                <a:cubicBezTo>
                  <a:pt x="10437" y="9344"/>
                  <a:pt x="10437" y="9375"/>
                  <a:pt x="10437" y="9375"/>
                </a:cubicBezTo>
                <a:cubicBezTo>
                  <a:pt x="10468" y="9344"/>
                  <a:pt x="10531" y="9344"/>
                  <a:pt x="10531" y="9281"/>
                </a:cubicBezTo>
                <a:close/>
                <a:moveTo>
                  <a:pt x="11468" y="9344"/>
                </a:moveTo>
                <a:cubicBezTo>
                  <a:pt x="11437" y="9375"/>
                  <a:pt x="11437" y="9406"/>
                  <a:pt x="11406" y="9437"/>
                </a:cubicBezTo>
                <a:cubicBezTo>
                  <a:pt x="11406" y="9469"/>
                  <a:pt x="11437" y="9469"/>
                  <a:pt x="11468" y="9469"/>
                </a:cubicBezTo>
                <a:cubicBezTo>
                  <a:pt x="11500" y="9469"/>
                  <a:pt x="11500" y="9437"/>
                  <a:pt x="11500" y="9406"/>
                </a:cubicBezTo>
                <a:cubicBezTo>
                  <a:pt x="11500" y="9375"/>
                  <a:pt x="11500" y="9344"/>
                  <a:pt x="11468" y="9344"/>
                </a:cubicBezTo>
                <a:close/>
                <a:moveTo>
                  <a:pt x="10375" y="9687"/>
                </a:moveTo>
                <a:cubicBezTo>
                  <a:pt x="10406" y="9625"/>
                  <a:pt x="10468" y="9594"/>
                  <a:pt x="10500" y="9500"/>
                </a:cubicBezTo>
                <a:cubicBezTo>
                  <a:pt x="10406" y="9562"/>
                  <a:pt x="10406" y="9625"/>
                  <a:pt x="10343" y="9656"/>
                </a:cubicBezTo>
                <a:cubicBezTo>
                  <a:pt x="10343" y="9687"/>
                  <a:pt x="10343" y="9687"/>
                  <a:pt x="10375" y="9687"/>
                </a:cubicBezTo>
                <a:cubicBezTo>
                  <a:pt x="10375" y="9719"/>
                  <a:pt x="10375" y="9719"/>
                  <a:pt x="10375" y="9687"/>
                </a:cubicBezTo>
                <a:close/>
                <a:moveTo>
                  <a:pt x="15906" y="3000"/>
                </a:moveTo>
                <a:cubicBezTo>
                  <a:pt x="15812" y="2969"/>
                  <a:pt x="15687" y="3000"/>
                  <a:pt x="15593" y="3000"/>
                </a:cubicBezTo>
                <a:cubicBezTo>
                  <a:pt x="15687" y="3000"/>
                  <a:pt x="15812" y="3031"/>
                  <a:pt x="15906" y="3031"/>
                </a:cubicBezTo>
                <a:cubicBezTo>
                  <a:pt x="15906" y="3031"/>
                  <a:pt x="15906" y="3000"/>
                  <a:pt x="15906" y="3000"/>
                </a:cubicBezTo>
                <a:close/>
                <a:moveTo>
                  <a:pt x="11156" y="9500"/>
                </a:moveTo>
                <a:cubicBezTo>
                  <a:pt x="11156" y="9500"/>
                  <a:pt x="11156" y="9531"/>
                  <a:pt x="11187" y="9531"/>
                </a:cubicBezTo>
                <a:cubicBezTo>
                  <a:pt x="11187" y="9531"/>
                  <a:pt x="11187" y="9531"/>
                  <a:pt x="11218" y="9531"/>
                </a:cubicBezTo>
                <a:cubicBezTo>
                  <a:pt x="11250" y="9469"/>
                  <a:pt x="11312" y="9437"/>
                  <a:pt x="11312" y="9375"/>
                </a:cubicBezTo>
                <a:cubicBezTo>
                  <a:pt x="11406" y="9375"/>
                  <a:pt x="11437" y="9281"/>
                  <a:pt x="11500" y="9250"/>
                </a:cubicBezTo>
                <a:lnTo>
                  <a:pt x="11500" y="9250"/>
                </a:lnTo>
                <a:cubicBezTo>
                  <a:pt x="11500" y="9219"/>
                  <a:pt x="11500" y="9187"/>
                  <a:pt x="11468" y="9187"/>
                </a:cubicBezTo>
                <a:cubicBezTo>
                  <a:pt x="11437" y="9187"/>
                  <a:pt x="11406" y="9156"/>
                  <a:pt x="11406" y="9125"/>
                </a:cubicBezTo>
                <a:cubicBezTo>
                  <a:pt x="11406" y="9094"/>
                  <a:pt x="11406" y="9094"/>
                  <a:pt x="11375" y="9094"/>
                </a:cubicBezTo>
                <a:cubicBezTo>
                  <a:pt x="11343" y="9094"/>
                  <a:pt x="11343" y="9125"/>
                  <a:pt x="11343" y="9156"/>
                </a:cubicBezTo>
                <a:cubicBezTo>
                  <a:pt x="11343" y="9156"/>
                  <a:pt x="11375" y="9187"/>
                  <a:pt x="11375" y="9187"/>
                </a:cubicBezTo>
                <a:cubicBezTo>
                  <a:pt x="11406" y="9219"/>
                  <a:pt x="11437" y="9219"/>
                  <a:pt x="11375" y="9250"/>
                </a:cubicBezTo>
                <a:cubicBezTo>
                  <a:pt x="11343" y="9281"/>
                  <a:pt x="11312" y="9312"/>
                  <a:pt x="11312" y="9375"/>
                </a:cubicBezTo>
                <a:cubicBezTo>
                  <a:pt x="11250" y="9375"/>
                  <a:pt x="11250" y="9469"/>
                  <a:pt x="11156" y="9500"/>
                </a:cubicBezTo>
                <a:close/>
                <a:moveTo>
                  <a:pt x="15000" y="3125"/>
                </a:moveTo>
                <a:cubicBezTo>
                  <a:pt x="15000" y="3125"/>
                  <a:pt x="15000" y="3094"/>
                  <a:pt x="15000" y="3094"/>
                </a:cubicBezTo>
                <a:cubicBezTo>
                  <a:pt x="14937" y="3125"/>
                  <a:pt x="14875" y="3062"/>
                  <a:pt x="14812" y="3094"/>
                </a:cubicBezTo>
                <a:cubicBezTo>
                  <a:pt x="14843" y="3125"/>
                  <a:pt x="14906" y="3125"/>
                  <a:pt x="14968" y="3156"/>
                </a:cubicBezTo>
                <a:cubicBezTo>
                  <a:pt x="14968" y="3156"/>
                  <a:pt x="15000" y="3156"/>
                  <a:pt x="15000" y="3125"/>
                </a:cubicBezTo>
                <a:close/>
                <a:moveTo>
                  <a:pt x="10562" y="6437"/>
                </a:moveTo>
                <a:cubicBezTo>
                  <a:pt x="10562" y="6437"/>
                  <a:pt x="10531" y="6437"/>
                  <a:pt x="10531" y="6437"/>
                </a:cubicBezTo>
                <a:cubicBezTo>
                  <a:pt x="10500" y="6469"/>
                  <a:pt x="10437" y="6500"/>
                  <a:pt x="10406" y="6562"/>
                </a:cubicBezTo>
                <a:cubicBezTo>
                  <a:pt x="10500" y="6562"/>
                  <a:pt x="10500" y="6469"/>
                  <a:pt x="10562" y="6469"/>
                </a:cubicBezTo>
                <a:cubicBezTo>
                  <a:pt x="10562" y="6469"/>
                  <a:pt x="10562" y="6437"/>
                  <a:pt x="10562" y="6437"/>
                </a:cubicBezTo>
                <a:close/>
                <a:moveTo>
                  <a:pt x="10500" y="6031"/>
                </a:moveTo>
                <a:cubicBezTo>
                  <a:pt x="10468" y="6062"/>
                  <a:pt x="10437" y="6094"/>
                  <a:pt x="10406" y="6125"/>
                </a:cubicBezTo>
                <a:cubicBezTo>
                  <a:pt x="10406" y="6125"/>
                  <a:pt x="10406" y="6156"/>
                  <a:pt x="10406" y="6156"/>
                </a:cubicBezTo>
                <a:cubicBezTo>
                  <a:pt x="10437" y="6125"/>
                  <a:pt x="10500" y="6094"/>
                  <a:pt x="10531" y="6062"/>
                </a:cubicBezTo>
                <a:cubicBezTo>
                  <a:pt x="10562" y="6031"/>
                  <a:pt x="10562" y="6031"/>
                  <a:pt x="10562" y="6000"/>
                </a:cubicBezTo>
                <a:cubicBezTo>
                  <a:pt x="10531" y="6000"/>
                  <a:pt x="10531" y="6000"/>
                  <a:pt x="10500" y="6031"/>
                </a:cubicBezTo>
                <a:close/>
                <a:moveTo>
                  <a:pt x="14937" y="1469"/>
                </a:moveTo>
                <a:cubicBezTo>
                  <a:pt x="15000" y="1500"/>
                  <a:pt x="15062" y="1531"/>
                  <a:pt x="15156" y="1531"/>
                </a:cubicBezTo>
                <a:cubicBezTo>
                  <a:pt x="15156" y="1531"/>
                  <a:pt x="15156" y="1531"/>
                  <a:pt x="15156" y="1531"/>
                </a:cubicBezTo>
                <a:cubicBezTo>
                  <a:pt x="15156" y="1562"/>
                  <a:pt x="15187" y="1562"/>
                  <a:pt x="15187" y="1531"/>
                </a:cubicBezTo>
                <a:cubicBezTo>
                  <a:pt x="15187" y="1531"/>
                  <a:pt x="15187" y="1531"/>
                  <a:pt x="15187" y="1531"/>
                </a:cubicBezTo>
                <a:cubicBezTo>
                  <a:pt x="15156" y="1531"/>
                  <a:pt x="15156" y="1531"/>
                  <a:pt x="15156" y="1531"/>
                </a:cubicBezTo>
                <a:cubicBezTo>
                  <a:pt x="15156" y="1531"/>
                  <a:pt x="15156" y="1531"/>
                  <a:pt x="15156" y="1531"/>
                </a:cubicBezTo>
                <a:cubicBezTo>
                  <a:pt x="15093" y="1469"/>
                  <a:pt x="15000" y="1469"/>
                  <a:pt x="14937" y="1469"/>
                </a:cubicBezTo>
                <a:close/>
                <a:moveTo>
                  <a:pt x="12718" y="1094"/>
                </a:moveTo>
                <a:cubicBezTo>
                  <a:pt x="12750" y="1062"/>
                  <a:pt x="12781" y="1094"/>
                  <a:pt x="12812" y="1094"/>
                </a:cubicBezTo>
                <a:cubicBezTo>
                  <a:pt x="12843" y="1094"/>
                  <a:pt x="12843" y="1094"/>
                  <a:pt x="12875" y="1062"/>
                </a:cubicBezTo>
                <a:cubicBezTo>
                  <a:pt x="12875" y="1031"/>
                  <a:pt x="12843" y="1031"/>
                  <a:pt x="12812" y="1031"/>
                </a:cubicBezTo>
                <a:cubicBezTo>
                  <a:pt x="12812" y="1031"/>
                  <a:pt x="12781" y="1031"/>
                  <a:pt x="12750" y="1031"/>
                </a:cubicBezTo>
                <a:cubicBezTo>
                  <a:pt x="12718" y="1031"/>
                  <a:pt x="12718" y="1031"/>
                  <a:pt x="12718" y="1031"/>
                </a:cubicBezTo>
                <a:cubicBezTo>
                  <a:pt x="12687" y="1031"/>
                  <a:pt x="12656" y="1031"/>
                  <a:pt x="12656" y="1062"/>
                </a:cubicBezTo>
                <a:cubicBezTo>
                  <a:pt x="12687" y="1094"/>
                  <a:pt x="12687" y="1094"/>
                  <a:pt x="12718" y="1094"/>
                </a:cubicBezTo>
                <a:close/>
                <a:moveTo>
                  <a:pt x="13781" y="3000"/>
                </a:moveTo>
                <a:cubicBezTo>
                  <a:pt x="13781" y="3000"/>
                  <a:pt x="13781" y="3000"/>
                  <a:pt x="13781" y="3000"/>
                </a:cubicBezTo>
                <a:cubicBezTo>
                  <a:pt x="13812" y="3000"/>
                  <a:pt x="13875" y="3031"/>
                  <a:pt x="13906" y="3000"/>
                </a:cubicBezTo>
                <a:cubicBezTo>
                  <a:pt x="13906" y="2969"/>
                  <a:pt x="13812" y="3000"/>
                  <a:pt x="13781" y="2969"/>
                </a:cubicBezTo>
                <a:cubicBezTo>
                  <a:pt x="13781" y="2969"/>
                  <a:pt x="13781" y="2969"/>
                  <a:pt x="13781" y="2969"/>
                </a:cubicBezTo>
                <a:cubicBezTo>
                  <a:pt x="13750" y="2969"/>
                  <a:pt x="13718" y="2969"/>
                  <a:pt x="13718" y="2969"/>
                </a:cubicBezTo>
                <a:cubicBezTo>
                  <a:pt x="13718" y="2969"/>
                  <a:pt x="13687" y="3000"/>
                  <a:pt x="13718" y="3000"/>
                </a:cubicBezTo>
                <a:cubicBezTo>
                  <a:pt x="13718" y="3031"/>
                  <a:pt x="13750" y="3000"/>
                  <a:pt x="13781" y="3000"/>
                </a:cubicBezTo>
                <a:close/>
                <a:moveTo>
                  <a:pt x="15500" y="2594"/>
                </a:moveTo>
                <a:cubicBezTo>
                  <a:pt x="15531" y="2594"/>
                  <a:pt x="15531" y="2562"/>
                  <a:pt x="15500" y="2531"/>
                </a:cubicBezTo>
                <a:cubicBezTo>
                  <a:pt x="15468" y="2562"/>
                  <a:pt x="15437" y="2562"/>
                  <a:pt x="15406" y="2562"/>
                </a:cubicBezTo>
                <a:cubicBezTo>
                  <a:pt x="15437" y="2625"/>
                  <a:pt x="15468" y="2625"/>
                  <a:pt x="15500" y="2594"/>
                </a:cubicBezTo>
                <a:close/>
                <a:moveTo>
                  <a:pt x="14062" y="1375"/>
                </a:moveTo>
                <a:cubicBezTo>
                  <a:pt x="14062" y="1375"/>
                  <a:pt x="14093" y="1375"/>
                  <a:pt x="14125" y="1344"/>
                </a:cubicBezTo>
                <a:cubicBezTo>
                  <a:pt x="14125" y="1375"/>
                  <a:pt x="14156" y="1375"/>
                  <a:pt x="14187" y="1375"/>
                </a:cubicBezTo>
                <a:cubicBezTo>
                  <a:pt x="14218" y="1375"/>
                  <a:pt x="14250" y="1375"/>
                  <a:pt x="14312" y="1406"/>
                </a:cubicBezTo>
                <a:cubicBezTo>
                  <a:pt x="14312" y="1406"/>
                  <a:pt x="14343" y="1406"/>
                  <a:pt x="14343" y="1375"/>
                </a:cubicBezTo>
                <a:cubicBezTo>
                  <a:pt x="14343" y="1344"/>
                  <a:pt x="14343" y="1344"/>
                  <a:pt x="14312" y="1344"/>
                </a:cubicBezTo>
                <a:lnTo>
                  <a:pt x="14312" y="1344"/>
                </a:lnTo>
                <a:cubicBezTo>
                  <a:pt x="14281" y="1344"/>
                  <a:pt x="14218" y="1344"/>
                  <a:pt x="14156" y="1312"/>
                </a:cubicBezTo>
                <a:cubicBezTo>
                  <a:pt x="14156" y="1312"/>
                  <a:pt x="14156" y="1312"/>
                  <a:pt x="14125" y="1344"/>
                </a:cubicBezTo>
                <a:cubicBezTo>
                  <a:pt x="14062" y="1312"/>
                  <a:pt x="14000" y="1312"/>
                  <a:pt x="13937" y="1281"/>
                </a:cubicBezTo>
                <a:cubicBezTo>
                  <a:pt x="13937" y="1281"/>
                  <a:pt x="13906" y="1281"/>
                  <a:pt x="13906" y="1312"/>
                </a:cubicBezTo>
                <a:cubicBezTo>
                  <a:pt x="13906" y="1312"/>
                  <a:pt x="13906" y="1312"/>
                  <a:pt x="13937" y="1312"/>
                </a:cubicBezTo>
                <a:cubicBezTo>
                  <a:pt x="13968" y="1312"/>
                  <a:pt x="14000" y="1344"/>
                  <a:pt x="14062" y="1375"/>
                </a:cubicBezTo>
                <a:close/>
                <a:moveTo>
                  <a:pt x="10468" y="3281"/>
                </a:moveTo>
                <a:cubicBezTo>
                  <a:pt x="10468" y="3281"/>
                  <a:pt x="10500" y="3281"/>
                  <a:pt x="10500" y="3250"/>
                </a:cubicBezTo>
                <a:cubicBezTo>
                  <a:pt x="10562" y="3219"/>
                  <a:pt x="10593" y="3187"/>
                  <a:pt x="10656" y="3156"/>
                </a:cubicBezTo>
                <a:cubicBezTo>
                  <a:pt x="10625" y="3156"/>
                  <a:pt x="10468" y="3219"/>
                  <a:pt x="10468" y="3250"/>
                </a:cubicBezTo>
                <a:cubicBezTo>
                  <a:pt x="10468" y="3250"/>
                  <a:pt x="10468" y="3281"/>
                  <a:pt x="10468" y="3281"/>
                </a:cubicBezTo>
                <a:close/>
                <a:moveTo>
                  <a:pt x="15531" y="2594"/>
                </a:moveTo>
                <a:cubicBezTo>
                  <a:pt x="15531" y="2625"/>
                  <a:pt x="15562" y="2625"/>
                  <a:pt x="15562" y="2625"/>
                </a:cubicBezTo>
                <a:cubicBezTo>
                  <a:pt x="15625" y="2625"/>
                  <a:pt x="15687" y="2656"/>
                  <a:pt x="15781" y="2625"/>
                </a:cubicBezTo>
                <a:cubicBezTo>
                  <a:pt x="15781" y="2625"/>
                  <a:pt x="15781" y="2625"/>
                  <a:pt x="15781" y="2625"/>
                </a:cubicBezTo>
                <a:cubicBezTo>
                  <a:pt x="15687" y="2594"/>
                  <a:pt x="15625" y="2594"/>
                  <a:pt x="15562" y="2594"/>
                </a:cubicBezTo>
                <a:cubicBezTo>
                  <a:pt x="15562" y="2594"/>
                  <a:pt x="15531" y="2594"/>
                  <a:pt x="15531" y="2594"/>
                </a:cubicBezTo>
                <a:close/>
                <a:moveTo>
                  <a:pt x="13687" y="3469"/>
                </a:moveTo>
                <a:cubicBezTo>
                  <a:pt x="13687" y="3469"/>
                  <a:pt x="13687" y="3437"/>
                  <a:pt x="13687" y="3437"/>
                </a:cubicBezTo>
                <a:cubicBezTo>
                  <a:pt x="13625" y="3437"/>
                  <a:pt x="13593" y="3437"/>
                  <a:pt x="13531" y="3406"/>
                </a:cubicBezTo>
                <a:cubicBezTo>
                  <a:pt x="13531" y="3406"/>
                  <a:pt x="13531" y="3437"/>
                  <a:pt x="13500" y="3437"/>
                </a:cubicBezTo>
                <a:cubicBezTo>
                  <a:pt x="13500" y="3437"/>
                  <a:pt x="13531" y="3469"/>
                  <a:pt x="13531" y="3469"/>
                </a:cubicBezTo>
                <a:cubicBezTo>
                  <a:pt x="13593" y="3469"/>
                  <a:pt x="13625" y="3469"/>
                  <a:pt x="13656" y="3469"/>
                </a:cubicBezTo>
                <a:cubicBezTo>
                  <a:pt x="13687" y="3469"/>
                  <a:pt x="13687" y="3469"/>
                  <a:pt x="13687" y="3469"/>
                </a:cubicBezTo>
                <a:close/>
                <a:moveTo>
                  <a:pt x="13625" y="13281"/>
                </a:moveTo>
                <a:cubicBezTo>
                  <a:pt x="13625" y="13281"/>
                  <a:pt x="13593" y="13281"/>
                  <a:pt x="13593" y="13281"/>
                </a:cubicBezTo>
                <a:cubicBezTo>
                  <a:pt x="13531" y="13344"/>
                  <a:pt x="13625" y="13344"/>
                  <a:pt x="13625" y="13375"/>
                </a:cubicBezTo>
                <a:cubicBezTo>
                  <a:pt x="13625" y="13406"/>
                  <a:pt x="13656" y="13406"/>
                  <a:pt x="13656" y="13406"/>
                </a:cubicBezTo>
                <a:cubicBezTo>
                  <a:pt x="13656" y="13406"/>
                  <a:pt x="13687" y="13406"/>
                  <a:pt x="13687" y="13375"/>
                </a:cubicBezTo>
                <a:cubicBezTo>
                  <a:pt x="13656" y="13344"/>
                  <a:pt x="13656" y="13344"/>
                  <a:pt x="13656" y="13312"/>
                </a:cubicBezTo>
                <a:cubicBezTo>
                  <a:pt x="13656" y="13281"/>
                  <a:pt x="13656" y="13281"/>
                  <a:pt x="13625" y="13281"/>
                </a:cubicBezTo>
                <a:close/>
                <a:moveTo>
                  <a:pt x="11031" y="2375"/>
                </a:moveTo>
                <a:cubicBezTo>
                  <a:pt x="11031" y="2375"/>
                  <a:pt x="11031" y="2344"/>
                  <a:pt x="11031" y="2375"/>
                </a:cubicBezTo>
                <a:cubicBezTo>
                  <a:pt x="10968" y="2375"/>
                  <a:pt x="10906" y="2406"/>
                  <a:pt x="10843" y="2437"/>
                </a:cubicBezTo>
                <a:cubicBezTo>
                  <a:pt x="10843" y="2437"/>
                  <a:pt x="10843" y="2469"/>
                  <a:pt x="10843" y="2469"/>
                </a:cubicBezTo>
                <a:cubicBezTo>
                  <a:pt x="10843" y="2469"/>
                  <a:pt x="10875" y="2469"/>
                  <a:pt x="10875" y="2469"/>
                </a:cubicBezTo>
                <a:cubicBezTo>
                  <a:pt x="10906" y="2437"/>
                  <a:pt x="10968" y="2437"/>
                  <a:pt x="11031" y="2406"/>
                </a:cubicBezTo>
                <a:cubicBezTo>
                  <a:pt x="11031" y="2406"/>
                  <a:pt x="11031" y="2375"/>
                  <a:pt x="11031" y="2375"/>
                </a:cubicBezTo>
                <a:close/>
                <a:moveTo>
                  <a:pt x="11656" y="11906"/>
                </a:moveTo>
                <a:cubicBezTo>
                  <a:pt x="11656" y="11906"/>
                  <a:pt x="11656" y="11875"/>
                  <a:pt x="11656" y="11875"/>
                </a:cubicBezTo>
                <a:cubicBezTo>
                  <a:pt x="11656" y="11875"/>
                  <a:pt x="11656" y="11844"/>
                  <a:pt x="11656" y="11844"/>
                </a:cubicBezTo>
                <a:cubicBezTo>
                  <a:pt x="11625" y="11844"/>
                  <a:pt x="11625" y="11844"/>
                  <a:pt x="11625" y="11844"/>
                </a:cubicBezTo>
                <a:cubicBezTo>
                  <a:pt x="11593" y="11906"/>
                  <a:pt x="11562" y="11906"/>
                  <a:pt x="11500" y="11906"/>
                </a:cubicBezTo>
                <a:cubicBezTo>
                  <a:pt x="11531" y="11937"/>
                  <a:pt x="11562" y="11969"/>
                  <a:pt x="11593" y="11937"/>
                </a:cubicBezTo>
                <a:cubicBezTo>
                  <a:pt x="11593" y="11906"/>
                  <a:pt x="11625" y="11906"/>
                  <a:pt x="11625" y="11937"/>
                </a:cubicBezTo>
                <a:cubicBezTo>
                  <a:pt x="11656" y="11937"/>
                  <a:pt x="11656" y="11969"/>
                  <a:pt x="11687" y="11937"/>
                </a:cubicBezTo>
                <a:cubicBezTo>
                  <a:pt x="11687" y="11937"/>
                  <a:pt x="11687" y="11906"/>
                  <a:pt x="11656" y="11906"/>
                </a:cubicBezTo>
                <a:close/>
                <a:moveTo>
                  <a:pt x="15062" y="1656"/>
                </a:moveTo>
                <a:cubicBezTo>
                  <a:pt x="15062" y="1656"/>
                  <a:pt x="15062" y="1656"/>
                  <a:pt x="15062" y="1656"/>
                </a:cubicBezTo>
                <a:cubicBezTo>
                  <a:pt x="15125" y="1687"/>
                  <a:pt x="15187" y="1687"/>
                  <a:pt x="15250" y="1687"/>
                </a:cubicBezTo>
                <a:cubicBezTo>
                  <a:pt x="15250" y="1687"/>
                  <a:pt x="15250" y="1687"/>
                  <a:pt x="15250" y="1687"/>
                </a:cubicBezTo>
                <a:cubicBezTo>
                  <a:pt x="15250" y="1687"/>
                  <a:pt x="15250" y="1656"/>
                  <a:pt x="15218" y="1656"/>
                </a:cubicBezTo>
                <a:cubicBezTo>
                  <a:pt x="15187" y="1656"/>
                  <a:pt x="15156" y="1656"/>
                  <a:pt x="15093" y="1625"/>
                </a:cubicBezTo>
                <a:cubicBezTo>
                  <a:pt x="15093" y="1625"/>
                  <a:pt x="15062" y="1625"/>
                  <a:pt x="15062" y="1656"/>
                </a:cubicBezTo>
                <a:close/>
                <a:moveTo>
                  <a:pt x="16750" y="4594"/>
                </a:moveTo>
                <a:cubicBezTo>
                  <a:pt x="16750" y="4594"/>
                  <a:pt x="16750" y="4594"/>
                  <a:pt x="16750" y="4594"/>
                </a:cubicBezTo>
                <a:cubicBezTo>
                  <a:pt x="16750" y="4594"/>
                  <a:pt x="16750" y="4594"/>
                  <a:pt x="16750" y="4594"/>
                </a:cubicBezTo>
                <a:lnTo>
                  <a:pt x="16750" y="4594"/>
                </a:lnTo>
                <a:cubicBezTo>
                  <a:pt x="16750" y="4594"/>
                  <a:pt x="16750" y="4594"/>
                  <a:pt x="16750" y="4594"/>
                </a:cubicBezTo>
                <a:cubicBezTo>
                  <a:pt x="16750" y="4594"/>
                  <a:pt x="16750" y="4594"/>
                  <a:pt x="16750" y="4594"/>
                </a:cubicBezTo>
                <a:close/>
                <a:moveTo>
                  <a:pt x="14218" y="4656"/>
                </a:moveTo>
                <a:cubicBezTo>
                  <a:pt x="14218" y="4656"/>
                  <a:pt x="14187" y="4625"/>
                  <a:pt x="14187" y="4625"/>
                </a:cubicBezTo>
                <a:cubicBezTo>
                  <a:pt x="14125" y="4625"/>
                  <a:pt x="14062" y="4625"/>
                  <a:pt x="14031" y="4656"/>
                </a:cubicBezTo>
                <a:cubicBezTo>
                  <a:pt x="14062" y="4656"/>
                  <a:pt x="14125" y="4656"/>
                  <a:pt x="14187" y="4687"/>
                </a:cubicBezTo>
                <a:cubicBezTo>
                  <a:pt x="14187" y="4687"/>
                  <a:pt x="14218" y="4656"/>
                  <a:pt x="14218" y="4656"/>
                </a:cubicBezTo>
                <a:close/>
                <a:moveTo>
                  <a:pt x="8718" y="9531"/>
                </a:moveTo>
                <a:cubicBezTo>
                  <a:pt x="8687" y="9531"/>
                  <a:pt x="8656" y="9594"/>
                  <a:pt x="8625" y="9625"/>
                </a:cubicBezTo>
                <a:cubicBezTo>
                  <a:pt x="8656" y="9625"/>
                  <a:pt x="8718" y="9625"/>
                  <a:pt x="8718" y="9656"/>
                </a:cubicBezTo>
                <a:cubicBezTo>
                  <a:pt x="8718" y="9656"/>
                  <a:pt x="8750" y="9656"/>
                  <a:pt x="8750" y="9625"/>
                </a:cubicBezTo>
                <a:cubicBezTo>
                  <a:pt x="8718" y="9594"/>
                  <a:pt x="8750" y="9531"/>
                  <a:pt x="8718" y="9531"/>
                </a:cubicBezTo>
                <a:close/>
                <a:moveTo>
                  <a:pt x="15625" y="3250"/>
                </a:moveTo>
                <a:cubicBezTo>
                  <a:pt x="15718" y="3250"/>
                  <a:pt x="15812" y="3250"/>
                  <a:pt x="15906" y="3219"/>
                </a:cubicBezTo>
                <a:cubicBezTo>
                  <a:pt x="15812" y="3219"/>
                  <a:pt x="15718" y="3219"/>
                  <a:pt x="15625" y="3219"/>
                </a:cubicBezTo>
                <a:cubicBezTo>
                  <a:pt x="15625" y="3219"/>
                  <a:pt x="15625" y="3250"/>
                  <a:pt x="15625" y="3250"/>
                </a:cubicBezTo>
                <a:close/>
                <a:moveTo>
                  <a:pt x="13000" y="937"/>
                </a:moveTo>
                <a:cubicBezTo>
                  <a:pt x="13062" y="906"/>
                  <a:pt x="13125" y="969"/>
                  <a:pt x="13187" y="937"/>
                </a:cubicBezTo>
                <a:cubicBezTo>
                  <a:pt x="13125" y="906"/>
                  <a:pt x="13062" y="906"/>
                  <a:pt x="13000" y="906"/>
                </a:cubicBezTo>
                <a:cubicBezTo>
                  <a:pt x="12968" y="906"/>
                  <a:pt x="12968" y="906"/>
                  <a:pt x="12968" y="906"/>
                </a:cubicBezTo>
                <a:cubicBezTo>
                  <a:pt x="12968" y="937"/>
                  <a:pt x="13000" y="937"/>
                  <a:pt x="13000" y="937"/>
                </a:cubicBezTo>
                <a:close/>
                <a:moveTo>
                  <a:pt x="14093" y="1937"/>
                </a:moveTo>
                <a:cubicBezTo>
                  <a:pt x="14156" y="1937"/>
                  <a:pt x="14218" y="1969"/>
                  <a:pt x="14250" y="1969"/>
                </a:cubicBezTo>
                <a:cubicBezTo>
                  <a:pt x="14281" y="1969"/>
                  <a:pt x="14281" y="1969"/>
                  <a:pt x="14312" y="1969"/>
                </a:cubicBezTo>
                <a:cubicBezTo>
                  <a:pt x="14312" y="1937"/>
                  <a:pt x="14281" y="1937"/>
                  <a:pt x="14281" y="1937"/>
                </a:cubicBezTo>
                <a:cubicBezTo>
                  <a:pt x="14218" y="1937"/>
                  <a:pt x="14156" y="1906"/>
                  <a:pt x="14093" y="1937"/>
                </a:cubicBezTo>
                <a:close/>
                <a:moveTo>
                  <a:pt x="14062" y="4875"/>
                </a:moveTo>
                <a:cubicBezTo>
                  <a:pt x="14031" y="4844"/>
                  <a:pt x="14000" y="4844"/>
                  <a:pt x="13968" y="4781"/>
                </a:cubicBezTo>
                <a:cubicBezTo>
                  <a:pt x="13968" y="4844"/>
                  <a:pt x="13937" y="4844"/>
                  <a:pt x="13875" y="4844"/>
                </a:cubicBezTo>
                <a:cubicBezTo>
                  <a:pt x="13937" y="4906"/>
                  <a:pt x="14000" y="4875"/>
                  <a:pt x="14062" y="4875"/>
                </a:cubicBezTo>
                <a:close/>
                <a:moveTo>
                  <a:pt x="14375" y="3156"/>
                </a:moveTo>
                <a:cubicBezTo>
                  <a:pt x="14343" y="3156"/>
                  <a:pt x="14343" y="3156"/>
                  <a:pt x="14343" y="3187"/>
                </a:cubicBezTo>
                <a:cubicBezTo>
                  <a:pt x="14343" y="3187"/>
                  <a:pt x="14375" y="3187"/>
                  <a:pt x="14375" y="3187"/>
                </a:cubicBezTo>
                <a:cubicBezTo>
                  <a:pt x="14437" y="3187"/>
                  <a:pt x="14500" y="3187"/>
                  <a:pt x="14562" y="3187"/>
                </a:cubicBezTo>
                <a:cubicBezTo>
                  <a:pt x="14562" y="3187"/>
                  <a:pt x="14375" y="3156"/>
                  <a:pt x="14375" y="3156"/>
                </a:cubicBezTo>
                <a:close/>
                <a:moveTo>
                  <a:pt x="14687" y="4344"/>
                </a:moveTo>
                <a:cubicBezTo>
                  <a:pt x="14656" y="4344"/>
                  <a:pt x="14593" y="4312"/>
                  <a:pt x="14500" y="4344"/>
                </a:cubicBezTo>
                <a:cubicBezTo>
                  <a:pt x="14593" y="4375"/>
                  <a:pt x="14656" y="4375"/>
                  <a:pt x="14687" y="4375"/>
                </a:cubicBezTo>
                <a:cubicBezTo>
                  <a:pt x="14718" y="4375"/>
                  <a:pt x="14718" y="4344"/>
                  <a:pt x="14718" y="4344"/>
                </a:cubicBezTo>
                <a:cubicBezTo>
                  <a:pt x="14718" y="4344"/>
                  <a:pt x="14718" y="4344"/>
                  <a:pt x="14687" y="4344"/>
                </a:cubicBezTo>
                <a:close/>
                <a:moveTo>
                  <a:pt x="10937" y="11625"/>
                </a:moveTo>
                <a:cubicBezTo>
                  <a:pt x="10937" y="11625"/>
                  <a:pt x="10937" y="11625"/>
                  <a:pt x="10937" y="11625"/>
                </a:cubicBezTo>
                <a:cubicBezTo>
                  <a:pt x="10937" y="11625"/>
                  <a:pt x="10937" y="11625"/>
                  <a:pt x="10937" y="11625"/>
                </a:cubicBezTo>
                <a:close/>
                <a:moveTo>
                  <a:pt x="14375" y="3000"/>
                </a:moveTo>
                <a:cubicBezTo>
                  <a:pt x="14312" y="3000"/>
                  <a:pt x="14250" y="3000"/>
                  <a:pt x="14156" y="3031"/>
                </a:cubicBezTo>
                <a:cubicBezTo>
                  <a:pt x="14250" y="3062"/>
                  <a:pt x="14312" y="3062"/>
                  <a:pt x="14375" y="3062"/>
                </a:cubicBezTo>
                <a:cubicBezTo>
                  <a:pt x="14375" y="3062"/>
                  <a:pt x="14406" y="3031"/>
                  <a:pt x="14406" y="3031"/>
                </a:cubicBezTo>
                <a:cubicBezTo>
                  <a:pt x="14375" y="3031"/>
                  <a:pt x="14375" y="3000"/>
                  <a:pt x="14375" y="3000"/>
                </a:cubicBezTo>
                <a:close/>
                <a:moveTo>
                  <a:pt x="15656" y="2000"/>
                </a:moveTo>
                <a:cubicBezTo>
                  <a:pt x="15625" y="2000"/>
                  <a:pt x="15656" y="2000"/>
                  <a:pt x="15687" y="2000"/>
                </a:cubicBezTo>
                <a:cubicBezTo>
                  <a:pt x="15718" y="1969"/>
                  <a:pt x="15781" y="2000"/>
                  <a:pt x="15812" y="2031"/>
                </a:cubicBezTo>
                <a:cubicBezTo>
                  <a:pt x="15843" y="2000"/>
                  <a:pt x="15843" y="2000"/>
                  <a:pt x="15812" y="1969"/>
                </a:cubicBezTo>
                <a:cubicBezTo>
                  <a:pt x="15781" y="1969"/>
                  <a:pt x="15781" y="1969"/>
                  <a:pt x="15750" y="1969"/>
                </a:cubicBezTo>
                <a:cubicBezTo>
                  <a:pt x="15687" y="1937"/>
                  <a:pt x="15656" y="1937"/>
                  <a:pt x="15718" y="1875"/>
                </a:cubicBezTo>
                <a:cubicBezTo>
                  <a:pt x="15656" y="1875"/>
                  <a:pt x="15656" y="1906"/>
                  <a:pt x="15625" y="1906"/>
                </a:cubicBezTo>
                <a:cubicBezTo>
                  <a:pt x="15593" y="1937"/>
                  <a:pt x="15687" y="1969"/>
                  <a:pt x="15656" y="2000"/>
                </a:cubicBezTo>
                <a:close/>
                <a:moveTo>
                  <a:pt x="15812" y="2031"/>
                </a:moveTo>
                <a:cubicBezTo>
                  <a:pt x="15812" y="2031"/>
                  <a:pt x="15812" y="2031"/>
                  <a:pt x="15812" y="2031"/>
                </a:cubicBezTo>
                <a:moveTo>
                  <a:pt x="9906" y="12062"/>
                </a:moveTo>
                <a:cubicBezTo>
                  <a:pt x="9906" y="12062"/>
                  <a:pt x="9906" y="12062"/>
                  <a:pt x="9906" y="12062"/>
                </a:cubicBezTo>
                <a:cubicBezTo>
                  <a:pt x="9906" y="12062"/>
                  <a:pt x="9906" y="12062"/>
                  <a:pt x="9906" y="12062"/>
                </a:cubicBezTo>
                <a:close/>
                <a:moveTo>
                  <a:pt x="15468" y="2469"/>
                </a:moveTo>
                <a:cubicBezTo>
                  <a:pt x="15468" y="2500"/>
                  <a:pt x="15500" y="2469"/>
                  <a:pt x="15531" y="2469"/>
                </a:cubicBezTo>
                <a:cubicBezTo>
                  <a:pt x="15562" y="2500"/>
                  <a:pt x="15625" y="2469"/>
                  <a:pt x="15656" y="2500"/>
                </a:cubicBezTo>
                <a:cubicBezTo>
                  <a:pt x="15687" y="2500"/>
                  <a:pt x="15718" y="2500"/>
                  <a:pt x="15687" y="2469"/>
                </a:cubicBezTo>
                <a:cubicBezTo>
                  <a:pt x="15687" y="2437"/>
                  <a:pt x="15687" y="2437"/>
                  <a:pt x="15656" y="2437"/>
                </a:cubicBezTo>
                <a:cubicBezTo>
                  <a:pt x="15625" y="2437"/>
                  <a:pt x="15562" y="2437"/>
                  <a:pt x="15531" y="2437"/>
                </a:cubicBezTo>
                <a:cubicBezTo>
                  <a:pt x="15500" y="2437"/>
                  <a:pt x="15468" y="2437"/>
                  <a:pt x="15468" y="2469"/>
                </a:cubicBezTo>
                <a:close/>
                <a:moveTo>
                  <a:pt x="16125" y="2406"/>
                </a:moveTo>
                <a:cubicBezTo>
                  <a:pt x="16125" y="2406"/>
                  <a:pt x="16125" y="2406"/>
                  <a:pt x="16125" y="2406"/>
                </a:cubicBezTo>
                <a:cubicBezTo>
                  <a:pt x="16125" y="2406"/>
                  <a:pt x="16125" y="2406"/>
                  <a:pt x="16125" y="2406"/>
                </a:cubicBezTo>
                <a:lnTo>
                  <a:pt x="16125" y="2406"/>
                </a:lnTo>
                <a:cubicBezTo>
                  <a:pt x="16125" y="2406"/>
                  <a:pt x="16125" y="2406"/>
                  <a:pt x="16125" y="2406"/>
                </a:cubicBezTo>
                <a:cubicBezTo>
                  <a:pt x="16125" y="2406"/>
                  <a:pt x="16125" y="2406"/>
                  <a:pt x="16125" y="2406"/>
                </a:cubicBezTo>
                <a:close/>
                <a:moveTo>
                  <a:pt x="9875" y="7687"/>
                </a:moveTo>
                <a:cubicBezTo>
                  <a:pt x="9906" y="7656"/>
                  <a:pt x="9906" y="7656"/>
                  <a:pt x="9937" y="7625"/>
                </a:cubicBezTo>
                <a:cubicBezTo>
                  <a:pt x="9968" y="7594"/>
                  <a:pt x="9968" y="7562"/>
                  <a:pt x="9937" y="7531"/>
                </a:cubicBezTo>
                <a:cubicBezTo>
                  <a:pt x="9937" y="7594"/>
                  <a:pt x="9875" y="7625"/>
                  <a:pt x="9875" y="7656"/>
                </a:cubicBezTo>
                <a:cubicBezTo>
                  <a:pt x="9843" y="7656"/>
                  <a:pt x="9812" y="7687"/>
                  <a:pt x="9843" y="7719"/>
                </a:cubicBezTo>
                <a:cubicBezTo>
                  <a:pt x="9875" y="7719"/>
                  <a:pt x="9875" y="7687"/>
                  <a:pt x="9875" y="7687"/>
                </a:cubicBezTo>
                <a:close/>
                <a:moveTo>
                  <a:pt x="10843" y="11969"/>
                </a:moveTo>
                <a:cubicBezTo>
                  <a:pt x="10875" y="11906"/>
                  <a:pt x="10781" y="11906"/>
                  <a:pt x="10812" y="11875"/>
                </a:cubicBezTo>
                <a:cubicBezTo>
                  <a:pt x="10812" y="11875"/>
                  <a:pt x="10812" y="11875"/>
                  <a:pt x="10843" y="11875"/>
                </a:cubicBezTo>
                <a:cubicBezTo>
                  <a:pt x="10843" y="11906"/>
                  <a:pt x="10875" y="11906"/>
                  <a:pt x="10875" y="11875"/>
                </a:cubicBezTo>
                <a:cubicBezTo>
                  <a:pt x="10906" y="11875"/>
                  <a:pt x="10875" y="11875"/>
                  <a:pt x="10875" y="11875"/>
                </a:cubicBezTo>
                <a:cubicBezTo>
                  <a:pt x="10843" y="11844"/>
                  <a:pt x="10843" y="11844"/>
                  <a:pt x="10843" y="11812"/>
                </a:cubicBezTo>
                <a:cubicBezTo>
                  <a:pt x="10875" y="11812"/>
                  <a:pt x="10875" y="11812"/>
                  <a:pt x="10875" y="11812"/>
                </a:cubicBezTo>
                <a:cubicBezTo>
                  <a:pt x="10875" y="11812"/>
                  <a:pt x="10875" y="11812"/>
                  <a:pt x="10843" y="11812"/>
                </a:cubicBezTo>
                <a:cubicBezTo>
                  <a:pt x="10875" y="11844"/>
                  <a:pt x="10968" y="11812"/>
                  <a:pt x="10937" y="11906"/>
                </a:cubicBezTo>
                <a:cubicBezTo>
                  <a:pt x="10906" y="11937"/>
                  <a:pt x="11000" y="11937"/>
                  <a:pt x="11031" y="11969"/>
                </a:cubicBezTo>
                <a:cubicBezTo>
                  <a:pt x="10968" y="12000"/>
                  <a:pt x="10906" y="11969"/>
                  <a:pt x="10843" y="11969"/>
                </a:cubicBezTo>
                <a:close/>
                <a:moveTo>
                  <a:pt x="10781" y="11312"/>
                </a:moveTo>
                <a:cubicBezTo>
                  <a:pt x="10781" y="11344"/>
                  <a:pt x="10750" y="11375"/>
                  <a:pt x="10750" y="11375"/>
                </a:cubicBezTo>
                <a:cubicBezTo>
                  <a:pt x="10750" y="11406"/>
                  <a:pt x="10718" y="11375"/>
                  <a:pt x="10687" y="11406"/>
                </a:cubicBezTo>
                <a:cubicBezTo>
                  <a:pt x="10687" y="11375"/>
                  <a:pt x="10718" y="11344"/>
                  <a:pt x="10718" y="11344"/>
                </a:cubicBezTo>
                <a:cubicBezTo>
                  <a:pt x="10750" y="11344"/>
                  <a:pt x="10750" y="11312"/>
                  <a:pt x="10781" y="11312"/>
                </a:cubicBezTo>
                <a:close/>
                <a:moveTo>
                  <a:pt x="10468" y="11719"/>
                </a:moveTo>
                <a:cubicBezTo>
                  <a:pt x="10468" y="11719"/>
                  <a:pt x="10468" y="11719"/>
                  <a:pt x="10468" y="11719"/>
                </a:cubicBezTo>
                <a:cubicBezTo>
                  <a:pt x="10468" y="11687"/>
                  <a:pt x="10500" y="11687"/>
                  <a:pt x="10531" y="11687"/>
                </a:cubicBezTo>
                <a:cubicBezTo>
                  <a:pt x="10562" y="11687"/>
                  <a:pt x="10593" y="11687"/>
                  <a:pt x="10625" y="11687"/>
                </a:cubicBezTo>
                <a:cubicBezTo>
                  <a:pt x="10625" y="11687"/>
                  <a:pt x="10593" y="11719"/>
                  <a:pt x="10593" y="11719"/>
                </a:cubicBezTo>
                <a:cubicBezTo>
                  <a:pt x="10562" y="11750"/>
                  <a:pt x="10531" y="11750"/>
                  <a:pt x="10468" y="11719"/>
                </a:cubicBezTo>
                <a:close/>
                <a:moveTo>
                  <a:pt x="10625" y="11531"/>
                </a:moveTo>
                <a:cubicBezTo>
                  <a:pt x="10656" y="11531"/>
                  <a:pt x="10656" y="11469"/>
                  <a:pt x="10656" y="11469"/>
                </a:cubicBezTo>
                <a:cubicBezTo>
                  <a:pt x="10687" y="11437"/>
                  <a:pt x="10687" y="11437"/>
                  <a:pt x="10687" y="11437"/>
                </a:cubicBezTo>
                <a:cubicBezTo>
                  <a:pt x="10687" y="11406"/>
                  <a:pt x="10687" y="11406"/>
                  <a:pt x="10687" y="11406"/>
                </a:cubicBezTo>
                <a:cubicBezTo>
                  <a:pt x="10718" y="11406"/>
                  <a:pt x="10718" y="11406"/>
                  <a:pt x="10718" y="11437"/>
                </a:cubicBezTo>
                <a:cubicBezTo>
                  <a:pt x="10718" y="11437"/>
                  <a:pt x="10718" y="11437"/>
                  <a:pt x="10718" y="11437"/>
                </a:cubicBezTo>
                <a:cubicBezTo>
                  <a:pt x="10718" y="11437"/>
                  <a:pt x="10718" y="11437"/>
                  <a:pt x="10718" y="11437"/>
                </a:cubicBezTo>
                <a:cubicBezTo>
                  <a:pt x="10718" y="11437"/>
                  <a:pt x="10781" y="11437"/>
                  <a:pt x="10750" y="11469"/>
                </a:cubicBezTo>
                <a:cubicBezTo>
                  <a:pt x="10718" y="11500"/>
                  <a:pt x="10750" y="11531"/>
                  <a:pt x="10718" y="11531"/>
                </a:cubicBezTo>
                <a:cubicBezTo>
                  <a:pt x="10718" y="11531"/>
                  <a:pt x="10687" y="11562"/>
                  <a:pt x="10687" y="11562"/>
                </a:cubicBezTo>
                <a:cubicBezTo>
                  <a:pt x="10687" y="11562"/>
                  <a:pt x="10718" y="11531"/>
                  <a:pt x="10718" y="11531"/>
                </a:cubicBezTo>
                <a:cubicBezTo>
                  <a:pt x="10687" y="11500"/>
                  <a:pt x="10656" y="11500"/>
                  <a:pt x="10656" y="11531"/>
                </a:cubicBezTo>
                <a:cubicBezTo>
                  <a:pt x="10656" y="11594"/>
                  <a:pt x="10656" y="11562"/>
                  <a:pt x="10625" y="11531"/>
                </a:cubicBezTo>
                <a:close/>
                <a:moveTo>
                  <a:pt x="10718" y="11719"/>
                </a:moveTo>
                <a:cubicBezTo>
                  <a:pt x="10718" y="11719"/>
                  <a:pt x="10687" y="11719"/>
                  <a:pt x="10687" y="11719"/>
                </a:cubicBezTo>
                <a:cubicBezTo>
                  <a:pt x="10687" y="11687"/>
                  <a:pt x="10687" y="11687"/>
                  <a:pt x="10656" y="11687"/>
                </a:cubicBezTo>
                <a:cubicBezTo>
                  <a:pt x="10656" y="11687"/>
                  <a:pt x="10656" y="11687"/>
                  <a:pt x="10687" y="11687"/>
                </a:cubicBezTo>
                <a:cubicBezTo>
                  <a:pt x="10718" y="11656"/>
                  <a:pt x="10750" y="11625"/>
                  <a:pt x="10781" y="11687"/>
                </a:cubicBezTo>
                <a:cubicBezTo>
                  <a:pt x="10750" y="11719"/>
                  <a:pt x="10718" y="11719"/>
                  <a:pt x="10718" y="11719"/>
                </a:cubicBezTo>
                <a:close/>
                <a:moveTo>
                  <a:pt x="9812" y="4031"/>
                </a:moveTo>
                <a:cubicBezTo>
                  <a:pt x="9812" y="4031"/>
                  <a:pt x="9812" y="4031"/>
                  <a:pt x="9812" y="4031"/>
                </a:cubicBezTo>
                <a:cubicBezTo>
                  <a:pt x="9812" y="4031"/>
                  <a:pt x="9812" y="4031"/>
                  <a:pt x="9812" y="4031"/>
                </a:cubicBezTo>
                <a:lnTo>
                  <a:pt x="9812" y="4031"/>
                </a:lnTo>
                <a:cubicBezTo>
                  <a:pt x="9812" y="4031"/>
                  <a:pt x="9812" y="4031"/>
                  <a:pt x="9812" y="4031"/>
                </a:cubicBezTo>
                <a:cubicBezTo>
                  <a:pt x="9812" y="4031"/>
                  <a:pt x="9812" y="4031"/>
                  <a:pt x="9812" y="4031"/>
                </a:cubicBezTo>
                <a:close/>
                <a:moveTo>
                  <a:pt x="14406" y="1531"/>
                </a:moveTo>
                <a:cubicBezTo>
                  <a:pt x="14406" y="1531"/>
                  <a:pt x="14437" y="1562"/>
                  <a:pt x="14437" y="1562"/>
                </a:cubicBezTo>
                <a:cubicBezTo>
                  <a:pt x="14500" y="1562"/>
                  <a:pt x="14562" y="1562"/>
                  <a:pt x="14593" y="1594"/>
                </a:cubicBezTo>
                <a:cubicBezTo>
                  <a:pt x="14625" y="1594"/>
                  <a:pt x="14625" y="1594"/>
                  <a:pt x="14656" y="1562"/>
                </a:cubicBezTo>
                <a:cubicBezTo>
                  <a:pt x="14656" y="1562"/>
                  <a:pt x="14656" y="1531"/>
                  <a:pt x="14625" y="1531"/>
                </a:cubicBezTo>
                <a:cubicBezTo>
                  <a:pt x="14562" y="1531"/>
                  <a:pt x="14531" y="1531"/>
                  <a:pt x="14468" y="1500"/>
                </a:cubicBezTo>
                <a:cubicBezTo>
                  <a:pt x="14437" y="1500"/>
                  <a:pt x="14437" y="1500"/>
                  <a:pt x="14406" y="1531"/>
                </a:cubicBezTo>
                <a:close/>
                <a:moveTo>
                  <a:pt x="13812" y="13281"/>
                </a:moveTo>
                <a:cubicBezTo>
                  <a:pt x="13812" y="13344"/>
                  <a:pt x="13750" y="13312"/>
                  <a:pt x="13718" y="13344"/>
                </a:cubicBezTo>
                <a:cubicBezTo>
                  <a:pt x="13687" y="13344"/>
                  <a:pt x="13687" y="13375"/>
                  <a:pt x="13718" y="13375"/>
                </a:cubicBezTo>
                <a:cubicBezTo>
                  <a:pt x="13718" y="13406"/>
                  <a:pt x="13718" y="13406"/>
                  <a:pt x="13750" y="13406"/>
                </a:cubicBezTo>
                <a:cubicBezTo>
                  <a:pt x="13781" y="13375"/>
                  <a:pt x="13781" y="13344"/>
                  <a:pt x="13843" y="13344"/>
                </a:cubicBezTo>
                <a:cubicBezTo>
                  <a:pt x="13843" y="13344"/>
                  <a:pt x="13843" y="13312"/>
                  <a:pt x="13843" y="13312"/>
                </a:cubicBezTo>
                <a:cubicBezTo>
                  <a:pt x="13843" y="13281"/>
                  <a:pt x="13843" y="13281"/>
                  <a:pt x="13812" y="13281"/>
                </a:cubicBezTo>
                <a:close/>
                <a:moveTo>
                  <a:pt x="15656" y="2719"/>
                </a:moveTo>
                <a:cubicBezTo>
                  <a:pt x="15656" y="2750"/>
                  <a:pt x="15656" y="2750"/>
                  <a:pt x="15656" y="2750"/>
                </a:cubicBezTo>
                <a:cubicBezTo>
                  <a:pt x="15625" y="2781"/>
                  <a:pt x="15656" y="2781"/>
                  <a:pt x="15656" y="2781"/>
                </a:cubicBezTo>
                <a:cubicBezTo>
                  <a:pt x="15718" y="2812"/>
                  <a:pt x="15781" y="2781"/>
                  <a:pt x="15875" y="2750"/>
                </a:cubicBezTo>
                <a:cubicBezTo>
                  <a:pt x="15812" y="2719"/>
                  <a:pt x="15718" y="2719"/>
                  <a:pt x="15656" y="2719"/>
                </a:cubicBezTo>
                <a:close/>
                <a:moveTo>
                  <a:pt x="10593" y="2437"/>
                </a:moveTo>
                <a:cubicBezTo>
                  <a:pt x="10656" y="2406"/>
                  <a:pt x="10750" y="2406"/>
                  <a:pt x="10781" y="2344"/>
                </a:cubicBezTo>
                <a:cubicBezTo>
                  <a:pt x="10718" y="2375"/>
                  <a:pt x="10656" y="2375"/>
                  <a:pt x="10593" y="2406"/>
                </a:cubicBezTo>
                <a:cubicBezTo>
                  <a:pt x="10562" y="2406"/>
                  <a:pt x="10562" y="2437"/>
                  <a:pt x="10562" y="2437"/>
                </a:cubicBezTo>
                <a:cubicBezTo>
                  <a:pt x="10593" y="2469"/>
                  <a:pt x="10593" y="2437"/>
                  <a:pt x="10593" y="2437"/>
                </a:cubicBezTo>
                <a:close/>
                <a:moveTo>
                  <a:pt x="13968" y="2719"/>
                </a:moveTo>
                <a:cubicBezTo>
                  <a:pt x="13937" y="2687"/>
                  <a:pt x="13937" y="2719"/>
                  <a:pt x="13937" y="2750"/>
                </a:cubicBezTo>
                <a:cubicBezTo>
                  <a:pt x="13937" y="2750"/>
                  <a:pt x="13937" y="2750"/>
                  <a:pt x="13968" y="2750"/>
                </a:cubicBezTo>
                <a:cubicBezTo>
                  <a:pt x="14031" y="2750"/>
                  <a:pt x="14062" y="2750"/>
                  <a:pt x="14125" y="2781"/>
                </a:cubicBezTo>
                <a:cubicBezTo>
                  <a:pt x="14125" y="2781"/>
                  <a:pt x="14156" y="2750"/>
                  <a:pt x="14156" y="2750"/>
                </a:cubicBezTo>
                <a:cubicBezTo>
                  <a:pt x="14093" y="2719"/>
                  <a:pt x="14031" y="2719"/>
                  <a:pt x="13968" y="2719"/>
                </a:cubicBezTo>
                <a:close/>
                <a:moveTo>
                  <a:pt x="10531" y="1375"/>
                </a:moveTo>
                <a:cubicBezTo>
                  <a:pt x="10437" y="1437"/>
                  <a:pt x="10343" y="1469"/>
                  <a:pt x="10250" y="1531"/>
                </a:cubicBezTo>
                <a:cubicBezTo>
                  <a:pt x="10250" y="1531"/>
                  <a:pt x="10250" y="1531"/>
                  <a:pt x="10250" y="1562"/>
                </a:cubicBezTo>
                <a:cubicBezTo>
                  <a:pt x="10375" y="1531"/>
                  <a:pt x="10437" y="1437"/>
                  <a:pt x="10531" y="1406"/>
                </a:cubicBezTo>
                <a:cubicBezTo>
                  <a:pt x="10531" y="1406"/>
                  <a:pt x="10531" y="1375"/>
                  <a:pt x="10531" y="1375"/>
                </a:cubicBezTo>
                <a:close/>
                <a:moveTo>
                  <a:pt x="12125" y="11656"/>
                </a:moveTo>
                <a:cubicBezTo>
                  <a:pt x="12156" y="11656"/>
                  <a:pt x="12187" y="11625"/>
                  <a:pt x="12187" y="11594"/>
                </a:cubicBezTo>
                <a:cubicBezTo>
                  <a:pt x="12156" y="11625"/>
                  <a:pt x="12125" y="11625"/>
                  <a:pt x="12062" y="11594"/>
                </a:cubicBezTo>
                <a:cubicBezTo>
                  <a:pt x="12031" y="11594"/>
                  <a:pt x="12062" y="11562"/>
                  <a:pt x="12062" y="11500"/>
                </a:cubicBezTo>
                <a:cubicBezTo>
                  <a:pt x="12062" y="11562"/>
                  <a:pt x="12000" y="11562"/>
                  <a:pt x="12031" y="11625"/>
                </a:cubicBezTo>
                <a:cubicBezTo>
                  <a:pt x="12031" y="11656"/>
                  <a:pt x="12093" y="11656"/>
                  <a:pt x="12125" y="11656"/>
                </a:cubicBezTo>
                <a:close/>
                <a:moveTo>
                  <a:pt x="10812" y="2469"/>
                </a:moveTo>
                <a:cubicBezTo>
                  <a:pt x="10718" y="2500"/>
                  <a:pt x="10625" y="2531"/>
                  <a:pt x="10562" y="2594"/>
                </a:cubicBezTo>
                <a:cubicBezTo>
                  <a:pt x="10656" y="2594"/>
                  <a:pt x="10750" y="2531"/>
                  <a:pt x="10812" y="2469"/>
                </a:cubicBezTo>
                <a:close/>
                <a:moveTo>
                  <a:pt x="9906" y="4312"/>
                </a:moveTo>
                <a:cubicBezTo>
                  <a:pt x="9968" y="4344"/>
                  <a:pt x="9937" y="4375"/>
                  <a:pt x="9937" y="4437"/>
                </a:cubicBezTo>
                <a:cubicBezTo>
                  <a:pt x="9968" y="4437"/>
                  <a:pt x="10000" y="4406"/>
                  <a:pt x="10000" y="4375"/>
                </a:cubicBezTo>
                <a:cubicBezTo>
                  <a:pt x="10031" y="4312"/>
                  <a:pt x="9906" y="4312"/>
                  <a:pt x="9937" y="4250"/>
                </a:cubicBezTo>
                <a:cubicBezTo>
                  <a:pt x="9906" y="4281"/>
                  <a:pt x="9875" y="4312"/>
                  <a:pt x="9906" y="4312"/>
                </a:cubicBezTo>
                <a:close/>
                <a:moveTo>
                  <a:pt x="10000" y="1406"/>
                </a:moveTo>
                <a:cubicBezTo>
                  <a:pt x="9968" y="1406"/>
                  <a:pt x="9968" y="1406"/>
                  <a:pt x="9968" y="1437"/>
                </a:cubicBezTo>
                <a:cubicBezTo>
                  <a:pt x="9968" y="1469"/>
                  <a:pt x="10000" y="1500"/>
                  <a:pt x="10031" y="1500"/>
                </a:cubicBezTo>
                <a:cubicBezTo>
                  <a:pt x="10062" y="1500"/>
                  <a:pt x="10062" y="1500"/>
                  <a:pt x="10093" y="1469"/>
                </a:cubicBezTo>
                <a:cubicBezTo>
                  <a:pt x="10062" y="1437"/>
                  <a:pt x="10031" y="1406"/>
                  <a:pt x="10000" y="1406"/>
                </a:cubicBezTo>
                <a:close/>
                <a:moveTo>
                  <a:pt x="13968" y="1781"/>
                </a:moveTo>
                <a:cubicBezTo>
                  <a:pt x="14031" y="1781"/>
                  <a:pt x="14093" y="1781"/>
                  <a:pt x="14125" y="1812"/>
                </a:cubicBezTo>
                <a:cubicBezTo>
                  <a:pt x="14156" y="1812"/>
                  <a:pt x="14156" y="1812"/>
                  <a:pt x="14156" y="1812"/>
                </a:cubicBezTo>
                <a:cubicBezTo>
                  <a:pt x="14093" y="1750"/>
                  <a:pt x="14000" y="1750"/>
                  <a:pt x="13906" y="1750"/>
                </a:cubicBezTo>
                <a:cubicBezTo>
                  <a:pt x="13843" y="1750"/>
                  <a:pt x="13750" y="1750"/>
                  <a:pt x="13687" y="1719"/>
                </a:cubicBezTo>
                <a:cubicBezTo>
                  <a:pt x="13687" y="1719"/>
                  <a:pt x="13656" y="1719"/>
                  <a:pt x="13656" y="1687"/>
                </a:cubicBezTo>
                <a:cubicBezTo>
                  <a:pt x="13656" y="1656"/>
                  <a:pt x="13687" y="1687"/>
                  <a:pt x="13718" y="1687"/>
                </a:cubicBezTo>
                <a:cubicBezTo>
                  <a:pt x="13750" y="1687"/>
                  <a:pt x="13781" y="1719"/>
                  <a:pt x="13843" y="1687"/>
                </a:cubicBezTo>
                <a:lnTo>
                  <a:pt x="13843" y="1687"/>
                </a:lnTo>
                <a:cubicBezTo>
                  <a:pt x="13875" y="1687"/>
                  <a:pt x="13875" y="1719"/>
                  <a:pt x="13906" y="1750"/>
                </a:cubicBezTo>
                <a:cubicBezTo>
                  <a:pt x="13906" y="1781"/>
                  <a:pt x="13937" y="1781"/>
                  <a:pt x="13968" y="1781"/>
                </a:cubicBezTo>
                <a:close/>
                <a:moveTo>
                  <a:pt x="11968" y="10906"/>
                </a:moveTo>
                <a:cubicBezTo>
                  <a:pt x="11937" y="10875"/>
                  <a:pt x="11937" y="10906"/>
                  <a:pt x="11937" y="10906"/>
                </a:cubicBezTo>
                <a:cubicBezTo>
                  <a:pt x="11906" y="10906"/>
                  <a:pt x="11906" y="10937"/>
                  <a:pt x="11875" y="10969"/>
                </a:cubicBezTo>
                <a:cubicBezTo>
                  <a:pt x="11875" y="10969"/>
                  <a:pt x="11843" y="11000"/>
                  <a:pt x="11812" y="11031"/>
                </a:cubicBezTo>
                <a:cubicBezTo>
                  <a:pt x="11781" y="11000"/>
                  <a:pt x="11781" y="11000"/>
                  <a:pt x="11781" y="11031"/>
                </a:cubicBezTo>
                <a:cubicBezTo>
                  <a:pt x="11812" y="11031"/>
                  <a:pt x="11843" y="11094"/>
                  <a:pt x="11875" y="11031"/>
                </a:cubicBezTo>
                <a:cubicBezTo>
                  <a:pt x="11906" y="11000"/>
                  <a:pt x="11906" y="10969"/>
                  <a:pt x="11968" y="10937"/>
                </a:cubicBezTo>
                <a:cubicBezTo>
                  <a:pt x="11968" y="10906"/>
                  <a:pt x="11968" y="10906"/>
                  <a:pt x="11968" y="10906"/>
                </a:cubicBezTo>
                <a:close/>
                <a:moveTo>
                  <a:pt x="10125" y="12281"/>
                </a:moveTo>
                <a:cubicBezTo>
                  <a:pt x="10125" y="12281"/>
                  <a:pt x="10125" y="12281"/>
                  <a:pt x="10125" y="12281"/>
                </a:cubicBezTo>
                <a:close/>
                <a:moveTo>
                  <a:pt x="13500" y="3031"/>
                </a:moveTo>
                <a:cubicBezTo>
                  <a:pt x="13406" y="3000"/>
                  <a:pt x="13343" y="3000"/>
                  <a:pt x="13250" y="3031"/>
                </a:cubicBezTo>
                <a:cubicBezTo>
                  <a:pt x="13343" y="3062"/>
                  <a:pt x="13406" y="3031"/>
                  <a:pt x="13500" y="3031"/>
                </a:cubicBezTo>
                <a:close/>
                <a:moveTo>
                  <a:pt x="12250" y="12625"/>
                </a:moveTo>
                <a:cubicBezTo>
                  <a:pt x="12250" y="12625"/>
                  <a:pt x="12250" y="12625"/>
                  <a:pt x="12250" y="12625"/>
                </a:cubicBezTo>
                <a:cubicBezTo>
                  <a:pt x="12250" y="12625"/>
                  <a:pt x="12250" y="12625"/>
                  <a:pt x="12250" y="12625"/>
                </a:cubicBezTo>
                <a:lnTo>
                  <a:pt x="12250" y="12625"/>
                </a:lnTo>
                <a:cubicBezTo>
                  <a:pt x="12250" y="12625"/>
                  <a:pt x="12250" y="12625"/>
                  <a:pt x="12250" y="12625"/>
                </a:cubicBezTo>
                <a:close/>
                <a:moveTo>
                  <a:pt x="15437" y="2906"/>
                </a:moveTo>
                <a:cubicBezTo>
                  <a:pt x="15437" y="2875"/>
                  <a:pt x="15500" y="2937"/>
                  <a:pt x="15500" y="2875"/>
                </a:cubicBezTo>
                <a:cubicBezTo>
                  <a:pt x="15500" y="2844"/>
                  <a:pt x="15468" y="2844"/>
                  <a:pt x="15437" y="2844"/>
                </a:cubicBezTo>
                <a:cubicBezTo>
                  <a:pt x="15406" y="2844"/>
                  <a:pt x="15406" y="2844"/>
                  <a:pt x="15406" y="2844"/>
                </a:cubicBezTo>
                <a:cubicBezTo>
                  <a:pt x="15375" y="2844"/>
                  <a:pt x="15312" y="2812"/>
                  <a:pt x="15312" y="2875"/>
                </a:cubicBezTo>
                <a:cubicBezTo>
                  <a:pt x="15312" y="2906"/>
                  <a:pt x="15375" y="2875"/>
                  <a:pt x="15437" y="2906"/>
                </a:cubicBezTo>
                <a:close/>
                <a:moveTo>
                  <a:pt x="14281" y="2687"/>
                </a:moveTo>
                <a:cubicBezTo>
                  <a:pt x="14250" y="2719"/>
                  <a:pt x="14187" y="2719"/>
                  <a:pt x="14187" y="2750"/>
                </a:cubicBezTo>
                <a:cubicBezTo>
                  <a:pt x="14187" y="2781"/>
                  <a:pt x="14250" y="2750"/>
                  <a:pt x="14281" y="2781"/>
                </a:cubicBezTo>
                <a:cubicBezTo>
                  <a:pt x="14281" y="2781"/>
                  <a:pt x="14312" y="2781"/>
                  <a:pt x="14343" y="2781"/>
                </a:cubicBezTo>
                <a:cubicBezTo>
                  <a:pt x="14343" y="2781"/>
                  <a:pt x="14375" y="2781"/>
                  <a:pt x="14375" y="2750"/>
                </a:cubicBezTo>
                <a:cubicBezTo>
                  <a:pt x="14375" y="2719"/>
                  <a:pt x="14343" y="2750"/>
                  <a:pt x="14343" y="2719"/>
                </a:cubicBezTo>
                <a:cubicBezTo>
                  <a:pt x="14312" y="2719"/>
                  <a:pt x="14281" y="2750"/>
                  <a:pt x="14281" y="2687"/>
                </a:cubicBezTo>
                <a:cubicBezTo>
                  <a:pt x="14281" y="2687"/>
                  <a:pt x="14281" y="2687"/>
                  <a:pt x="14281" y="2687"/>
                </a:cubicBezTo>
                <a:close/>
                <a:moveTo>
                  <a:pt x="10843" y="8562"/>
                </a:moveTo>
                <a:cubicBezTo>
                  <a:pt x="10843" y="8531"/>
                  <a:pt x="10875" y="8531"/>
                  <a:pt x="10906" y="8531"/>
                </a:cubicBezTo>
                <a:cubicBezTo>
                  <a:pt x="10906" y="8531"/>
                  <a:pt x="10937" y="8500"/>
                  <a:pt x="10937" y="8469"/>
                </a:cubicBezTo>
                <a:cubicBezTo>
                  <a:pt x="10937" y="8469"/>
                  <a:pt x="10937" y="8469"/>
                  <a:pt x="10906" y="8437"/>
                </a:cubicBezTo>
                <a:cubicBezTo>
                  <a:pt x="10906" y="8437"/>
                  <a:pt x="10906" y="8437"/>
                  <a:pt x="10875" y="8469"/>
                </a:cubicBezTo>
                <a:cubicBezTo>
                  <a:pt x="10875" y="8469"/>
                  <a:pt x="10843" y="8500"/>
                  <a:pt x="10812" y="8500"/>
                </a:cubicBezTo>
                <a:cubicBezTo>
                  <a:pt x="10781" y="8500"/>
                  <a:pt x="10781" y="8500"/>
                  <a:pt x="10781" y="8531"/>
                </a:cubicBezTo>
                <a:cubicBezTo>
                  <a:pt x="10750" y="8562"/>
                  <a:pt x="10781" y="8562"/>
                  <a:pt x="10812" y="8594"/>
                </a:cubicBezTo>
                <a:cubicBezTo>
                  <a:pt x="10812" y="8594"/>
                  <a:pt x="10843" y="8562"/>
                  <a:pt x="10843" y="8562"/>
                </a:cubicBezTo>
                <a:close/>
                <a:moveTo>
                  <a:pt x="9750" y="1562"/>
                </a:moveTo>
                <a:cubicBezTo>
                  <a:pt x="9781" y="1594"/>
                  <a:pt x="9781" y="1594"/>
                  <a:pt x="9781" y="1594"/>
                </a:cubicBezTo>
                <a:cubicBezTo>
                  <a:pt x="9781" y="1625"/>
                  <a:pt x="9750" y="1625"/>
                  <a:pt x="9750" y="1594"/>
                </a:cubicBezTo>
                <a:cubicBezTo>
                  <a:pt x="9718" y="1594"/>
                  <a:pt x="9718" y="1594"/>
                  <a:pt x="9687" y="1625"/>
                </a:cubicBezTo>
                <a:cubicBezTo>
                  <a:pt x="9687" y="1625"/>
                  <a:pt x="9687" y="1656"/>
                  <a:pt x="9718" y="1687"/>
                </a:cubicBezTo>
                <a:cubicBezTo>
                  <a:pt x="9718" y="1687"/>
                  <a:pt x="9750" y="1687"/>
                  <a:pt x="9781" y="1656"/>
                </a:cubicBezTo>
                <a:cubicBezTo>
                  <a:pt x="9781" y="1656"/>
                  <a:pt x="9812" y="1656"/>
                  <a:pt x="9812" y="1625"/>
                </a:cubicBezTo>
                <a:cubicBezTo>
                  <a:pt x="9843" y="1625"/>
                  <a:pt x="9875" y="1625"/>
                  <a:pt x="9843" y="1594"/>
                </a:cubicBezTo>
                <a:cubicBezTo>
                  <a:pt x="9843" y="1562"/>
                  <a:pt x="9812" y="1531"/>
                  <a:pt x="9781" y="1531"/>
                </a:cubicBezTo>
                <a:cubicBezTo>
                  <a:pt x="9781" y="1531"/>
                  <a:pt x="9750" y="1531"/>
                  <a:pt x="9750" y="1562"/>
                </a:cubicBezTo>
                <a:cubicBezTo>
                  <a:pt x="9750" y="1562"/>
                  <a:pt x="9750" y="1562"/>
                  <a:pt x="9750" y="1562"/>
                </a:cubicBezTo>
                <a:close/>
                <a:moveTo>
                  <a:pt x="14218" y="2344"/>
                </a:moveTo>
                <a:cubicBezTo>
                  <a:pt x="14218" y="2344"/>
                  <a:pt x="14218" y="2344"/>
                  <a:pt x="14218" y="2375"/>
                </a:cubicBezTo>
                <a:cubicBezTo>
                  <a:pt x="14250" y="2375"/>
                  <a:pt x="14250" y="2406"/>
                  <a:pt x="14281" y="2375"/>
                </a:cubicBezTo>
                <a:cubicBezTo>
                  <a:pt x="14312" y="2375"/>
                  <a:pt x="14312" y="2312"/>
                  <a:pt x="14312" y="2281"/>
                </a:cubicBezTo>
                <a:cubicBezTo>
                  <a:pt x="14312" y="2250"/>
                  <a:pt x="14281" y="2219"/>
                  <a:pt x="14250" y="2219"/>
                </a:cubicBezTo>
                <a:cubicBezTo>
                  <a:pt x="14218" y="2219"/>
                  <a:pt x="14187" y="2219"/>
                  <a:pt x="14187" y="2219"/>
                </a:cubicBezTo>
                <a:cubicBezTo>
                  <a:pt x="14187" y="2250"/>
                  <a:pt x="14218" y="2250"/>
                  <a:pt x="14218" y="2250"/>
                </a:cubicBezTo>
                <a:cubicBezTo>
                  <a:pt x="14250" y="2250"/>
                  <a:pt x="14281" y="2250"/>
                  <a:pt x="14281" y="2281"/>
                </a:cubicBezTo>
                <a:cubicBezTo>
                  <a:pt x="14281" y="2344"/>
                  <a:pt x="14250" y="2344"/>
                  <a:pt x="14218" y="2344"/>
                </a:cubicBezTo>
                <a:close/>
                <a:moveTo>
                  <a:pt x="13906" y="1750"/>
                </a:moveTo>
                <a:cubicBezTo>
                  <a:pt x="13906" y="1750"/>
                  <a:pt x="13906" y="1750"/>
                  <a:pt x="13906" y="1750"/>
                </a:cubicBezTo>
                <a:cubicBezTo>
                  <a:pt x="13906" y="1750"/>
                  <a:pt x="13906" y="1750"/>
                  <a:pt x="13906" y="1750"/>
                </a:cubicBezTo>
                <a:lnTo>
                  <a:pt x="13906" y="1750"/>
                </a:lnTo>
                <a:cubicBezTo>
                  <a:pt x="13906" y="1750"/>
                  <a:pt x="13906" y="1750"/>
                  <a:pt x="13906" y="1750"/>
                </a:cubicBezTo>
                <a:close/>
                <a:moveTo>
                  <a:pt x="16062" y="3656"/>
                </a:moveTo>
                <a:cubicBezTo>
                  <a:pt x="16125" y="3656"/>
                  <a:pt x="16156" y="3687"/>
                  <a:pt x="16187" y="3687"/>
                </a:cubicBezTo>
                <a:cubicBezTo>
                  <a:pt x="16250" y="3750"/>
                  <a:pt x="16281" y="3687"/>
                  <a:pt x="16312" y="3656"/>
                </a:cubicBezTo>
                <a:cubicBezTo>
                  <a:pt x="16281" y="3656"/>
                  <a:pt x="16218" y="3687"/>
                  <a:pt x="16187" y="3656"/>
                </a:cubicBezTo>
                <a:cubicBezTo>
                  <a:pt x="16156" y="3594"/>
                  <a:pt x="16125" y="3625"/>
                  <a:pt x="16062" y="3625"/>
                </a:cubicBezTo>
                <a:cubicBezTo>
                  <a:pt x="16062" y="3656"/>
                  <a:pt x="16031" y="3656"/>
                  <a:pt x="16000" y="3656"/>
                </a:cubicBezTo>
                <a:cubicBezTo>
                  <a:pt x="16031" y="3656"/>
                  <a:pt x="16031" y="3687"/>
                  <a:pt x="16062" y="3656"/>
                </a:cubicBezTo>
                <a:close/>
                <a:moveTo>
                  <a:pt x="9906" y="8781"/>
                </a:moveTo>
                <a:cubicBezTo>
                  <a:pt x="9906" y="8781"/>
                  <a:pt x="9875" y="8781"/>
                  <a:pt x="9875" y="8781"/>
                </a:cubicBezTo>
                <a:cubicBezTo>
                  <a:pt x="9843" y="8875"/>
                  <a:pt x="9781" y="8937"/>
                  <a:pt x="9750" y="9000"/>
                </a:cubicBezTo>
                <a:cubicBezTo>
                  <a:pt x="9718" y="9000"/>
                  <a:pt x="9718" y="9031"/>
                  <a:pt x="9750" y="9031"/>
                </a:cubicBezTo>
                <a:cubicBezTo>
                  <a:pt x="9750" y="9031"/>
                  <a:pt x="9750" y="9031"/>
                  <a:pt x="9750" y="9031"/>
                </a:cubicBezTo>
                <a:cubicBezTo>
                  <a:pt x="9812" y="8969"/>
                  <a:pt x="9875" y="8906"/>
                  <a:pt x="9906" y="8812"/>
                </a:cubicBezTo>
                <a:cubicBezTo>
                  <a:pt x="9906" y="8812"/>
                  <a:pt x="9906" y="8781"/>
                  <a:pt x="9906" y="8781"/>
                </a:cubicBezTo>
                <a:close/>
                <a:moveTo>
                  <a:pt x="14125" y="11937"/>
                </a:moveTo>
                <a:cubicBezTo>
                  <a:pt x="14062" y="11906"/>
                  <a:pt x="14062" y="11875"/>
                  <a:pt x="14093" y="11844"/>
                </a:cubicBezTo>
                <a:cubicBezTo>
                  <a:pt x="14062" y="11875"/>
                  <a:pt x="14000" y="11906"/>
                  <a:pt x="13968" y="11937"/>
                </a:cubicBezTo>
                <a:cubicBezTo>
                  <a:pt x="14000" y="11969"/>
                  <a:pt x="14062" y="11906"/>
                  <a:pt x="14062" y="11969"/>
                </a:cubicBezTo>
                <a:cubicBezTo>
                  <a:pt x="14093" y="12000"/>
                  <a:pt x="14093" y="12000"/>
                  <a:pt x="14125" y="12000"/>
                </a:cubicBezTo>
                <a:cubicBezTo>
                  <a:pt x="14156" y="11969"/>
                  <a:pt x="14125" y="11937"/>
                  <a:pt x="14125" y="11937"/>
                </a:cubicBezTo>
                <a:close/>
                <a:moveTo>
                  <a:pt x="9593" y="4844"/>
                </a:moveTo>
                <a:close/>
                <a:moveTo>
                  <a:pt x="10281" y="5500"/>
                </a:moveTo>
                <a:cubicBezTo>
                  <a:pt x="10375" y="5437"/>
                  <a:pt x="10500" y="5312"/>
                  <a:pt x="10500" y="5281"/>
                </a:cubicBezTo>
                <a:cubicBezTo>
                  <a:pt x="10437" y="5344"/>
                  <a:pt x="10375" y="5406"/>
                  <a:pt x="10281" y="5500"/>
                </a:cubicBezTo>
                <a:close/>
                <a:moveTo>
                  <a:pt x="14031" y="4500"/>
                </a:moveTo>
                <a:cubicBezTo>
                  <a:pt x="14031" y="4469"/>
                  <a:pt x="13968" y="4500"/>
                  <a:pt x="13937" y="4469"/>
                </a:cubicBezTo>
                <a:cubicBezTo>
                  <a:pt x="13937" y="4469"/>
                  <a:pt x="13906" y="4469"/>
                  <a:pt x="13906" y="4469"/>
                </a:cubicBezTo>
                <a:cubicBezTo>
                  <a:pt x="13875" y="4469"/>
                  <a:pt x="13875" y="4469"/>
                  <a:pt x="13843" y="4469"/>
                </a:cubicBezTo>
                <a:cubicBezTo>
                  <a:pt x="13843" y="4469"/>
                  <a:pt x="13843" y="4500"/>
                  <a:pt x="13843" y="4500"/>
                </a:cubicBezTo>
                <a:cubicBezTo>
                  <a:pt x="13906" y="4500"/>
                  <a:pt x="13937" y="4531"/>
                  <a:pt x="13937" y="4562"/>
                </a:cubicBezTo>
                <a:cubicBezTo>
                  <a:pt x="13937" y="4594"/>
                  <a:pt x="13968" y="4594"/>
                  <a:pt x="13968" y="4562"/>
                </a:cubicBezTo>
                <a:cubicBezTo>
                  <a:pt x="13968" y="4531"/>
                  <a:pt x="14031" y="4562"/>
                  <a:pt x="14031" y="4500"/>
                </a:cubicBezTo>
                <a:close/>
                <a:moveTo>
                  <a:pt x="14187" y="2375"/>
                </a:moveTo>
                <a:cubicBezTo>
                  <a:pt x="14187" y="2344"/>
                  <a:pt x="14156" y="2344"/>
                  <a:pt x="14156" y="2312"/>
                </a:cubicBezTo>
                <a:cubicBezTo>
                  <a:pt x="14125" y="2312"/>
                  <a:pt x="14093" y="2312"/>
                  <a:pt x="14062" y="2281"/>
                </a:cubicBezTo>
                <a:cubicBezTo>
                  <a:pt x="14031" y="2250"/>
                  <a:pt x="14000" y="2312"/>
                  <a:pt x="13937" y="2312"/>
                </a:cubicBezTo>
                <a:cubicBezTo>
                  <a:pt x="13937" y="2312"/>
                  <a:pt x="13937" y="2344"/>
                  <a:pt x="13968" y="2344"/>
                </a:cubicBezTo>
                <a:cubicBezTo>
                  <a:pt x="13968" y="2344"/>
                  <a:pt x="14000" y="2344"/>
                  <a:pt x="14000" y="2344"/>
                </a:cubicBezTo>
                <a:cubicBezTo>
                  <a:pt x="14062" y="2344"/>
                  <a:pt x="14093" y="2375"/>
                  <a:pt x="14125" y="2375"/>
                </a:cubicBezTo>
                <a:cubicBezTo>
                  <a:pt x="14156" y="2375"/>
                  <a:pt x="14156" y="2375"/>
                  <a:pt x="14187" y="2375"/>
                </a:cubicBezTo>
                <a:close/>
                <a:moveTo>
                  <a:pt x="9843" y="9937"/>
                </a:moveTo>
                <a:cubicBezTo>
                  <a:pt x="9875" y="9937"/>
                  <a:pt x="9875" y="9937"/>
                  <a:pt x="9906" y="9906"/>
                </a:cubicBezTo>
                <a:cubicBezTo>
                  <a:pt x="9906" y="9906"/>
                  <a:pt x="9906" y="9875"/>
                  <a:pt x="9906" y="9844"/>
                </a:cubicBezTo>
                <a:cubicBezTo>
                  <a:pt x="9875" y="9844"/>
                  <a:pt x="9781" y="9875"/>
                  <a:pt x="9812" y="9781"/>
                </a:cubicBezTo>
                <a:cubicBezTo>
                  <a:pt x="9843" y="9750"/>
                  <a:pt x="9781" y="9750"/>
                  <a:pt x="9781" y="9750"/>
                </a:cubicBezTo>
                <a:cubicBezTo>
                  <a:pt x="9781" y="9812"/>
                  <a:pt x="9718" y="9844"/>
                  <a:pt x="9718" y="9906"/>
                </a:cubicBezTo>
                <a:cubicBezTo>
                  <a:pt x="9781" y="9844"/>
                  <a:pt x="9781" y="9844"/>
                  <a:pt x="9843" y="9937"/>
                </a:cubicBezTo>
                <a:close/>
                <a:moveTo>
                  <a:pt x="16125" y="4906"/>
                </a:moveTo>
                <a:cubicBezTo>
                  <a:pt x="16093" y="4906"/>
                  <a:pt x="16093" y="4906"/>
                  <a:pt x="16093" y="4875"/>
                </a:cubicBezTo>
                <a:cubicBezTo>
                  <a:pt x="16062" y="4875"/>
                  <a:pt x="16062" y="4875"/>
                  <a:pt x="16031" y="4875"/>
                </a:cubicBezTo>
                <a:cubicBezTo>
                  <a:pt x="16031" y="4906"/>
                  <a:pt x="16062" y="4906"/>
                  <a:pt x="16062" y="4937"/>
                </a:cubicBezTo>
                <a:cubicBezTo>
                  <a:pt x="16093" y="4937"/>
                  <a:pt x="16093" y="4937"/>
                  <a:pt x="16125" y="4937"/>
                </a:cubicBezTo>
                <a:cubicBezTo>
                  <a:pt x="16156" y="4906"/>
                  <a:pt x="16187" y="4906"/>
                  <a:pt x="16187" y="4875"/>
                </a:cubicBezTo>
                <a:cubicBezTo>
                  <a:pt x="16187" y="4812"/>
                  <a:pt x="16125" y="4844"/>
                  <a:pt x="16156" y="4812"/>
                </a:cubicBezTo>
                <a:cubicBezTo>
                  <a:pt x="16156" y="4781"/>
                  <a:pt x="16125" y="4812"/>
                  <a:pt x="16125" y="4812"/>
                </a:cubicBezTo>
                <a:cubicBezTo>
                  <a:pt x="16093" y="4844"/>
                  <a:pt x="16093" y="4844"/>
                  <a:pt x="16125" y="4875"/>
                </a:cubicBezTo>
                <a:cubicBezTo>
                  <a:pt x="16125" y="4875"/>
                  <a:pt x="16125" y="4875"/>
                  <a:pt x="16125" y="4906"/>
                </a:cubicBezTo>
                <a:close/>
                <a:moveTo>
                  <a:pt x="13968" y="3250"/>
                </a:moveTo>
                <a:cubicBezTo>
                  <a:pt x="13968" y="3250"/>
                  <a:pt x="13937" y="3250"/>
                  <a:pt x="13937" y="3250"/>
                </a:cubicBezTo>
                <a:cubicBezTo>
                  <a:pt x="13937" y="3250"/>
                  <a:pt x="13906" y="3250"/>
                  <a:pt x="13906" y="3250"/>
                </a:cubicBezTo>
                <a:cubicBezTo>
                  <a:pt x="13843" y="3281"/>
                  <a:pt x="13812" y="3219"/>
                  <a:pt x="13750" y="3250"/>
                </a:cubicBezTo>
                <a:cubicBezTo>
                  <a:pt x="13812" y="3250"/>
                  <a:pt x="13875" y="3281"/>
                  <a:pt x="13937" y="3281"/>
                </a:cubicBezTo>
                <a:cubicBezTo>
                  <a:pt x="14000" y="3281"/>
                  <a:pt x="13968" y="3250"/>
                  <a:pt x="13968" y="3250"/>
                </a:cubicBezTo>
                <a:cubicBezTo>
                  <a:pt x="13968" y="3250"/>
                  <a:pt x="13968" y="3219"/>
                  <a:pt x="13968" y="3219"/>
                </a:cubicBezTo>
                <a:cubicBezTo>
                  <a:pt x="13968" y="3219"/>
                  <a:pt x="13968" y="3219"/>
                  <a:pt x="13968" y="3250"/>
                </a:cubicBezTo>
                <a:close/>
                <a:moveTo>
                  <a:pt x="13937" y="1062"/>
                </a:moveTo>
                <a:cubicBezTo>
                  <a:pt x="13968" y="1062"/>
                  <a:pt x="14000" y="1062"/>
                  <a:pt x="14000" y="1031"/>
                </a:cubicBezTo>
                <a:cubicBezTo>
                  <a:pt x="14000" y="1000"/>
                  <a:pt x="13968" y="1000"/>
                  <a:pt x="13937" y="1000"/>
                </a:cubicBezTo>
                <a:cubicBezTo>
                  <a:pt x="13906" y="1000"/>
                  <a:pt x="13906" y="1062"/>
                  <a:pt x="13875" y="1031"/>
                </a:cubicBezTo>
                <a:cubicBezTo>
                  <a:pt x="13843" y="969"/>
                  <a:pt x="13812" y="1000"/>
                  <a:pt x="13781" y="1000"/>
                </a:cubicBezTo>
                <a:cubicBezTo>
                  <a:pt x="13843" y="1031"/>
                  <a:pt x="13875" y="1125"/>
                  <a:pt x="13937" y="1062"/>
                </a:cubicBezTo>
                <a:close/>
                <a:moveTo>
                  <a:pt x="9531" y="7437"/>
                </a:moveTo>
                <a:cubicBezTo>
                  <a:pt x="9531" y="7437"/>
                  <a:pt x="9531" y="7437"/>
                  <a:pt x="9531" y="7406"/>
                </a:cubicBezTo>
                <a:cubicBezTo>
                  <a:pt x="9500" y="7406"/>
                  <a:pt x="9500" y="7437"/>
                  <a:pt x="9500" y="7437"/>
                </a:cubicBezTo>
                <a:cubicBezTo>
                  <a:pt x="9437" y="7469"/>
                  <a:pt x="9406" y="7531"/>
                  <a:pt x="9343" y="7594"/>
                </a:cubicBezTo>
                <a:cubicBezTo>
                  <a:pt x="9343" y="7594"/>
                  <a:pt x="9281" y="7625"/>
                  <a:pt x="9312" y="7687"/>
                </a:cubicBezTo>
                <a:cubicBezTo>
                  <a:pt x="9375" y="7594"/>
                  <a:pt x="9468" y="7531"/>
                  <a:pt x="9531" y="7437"/>
                </a:cubicBezTo>
                <a:close/>
                <a:moveTo>
                  <a:pt x="14000" y="8500"/>
                </a:moveTo>
                <a:cubicBezTo>
                  <a:pt x="13968" y="8531"/>
                  <a:pt x="13937" y="8469"/>
                  <a:pt x="13906" y="8469"/>
                </a:cubicBezTo>
                <a:cubicBezTo>
                  <a:pt x="14000" y="8531"/>
                  <a:pt x="13937" y="8625"/>
                  <a:pt x="13937" y="8719"/>
                </a:cubicBezTo>
                <a:cubicBezTo>
                  <a:pt x="13937" y="8719"/>
                  <a:pt x="13968" y="8719"/>
                  <a:pt x="13968" y="8687"/>
                </a:cubicBezTo>
                <a:cubicBezTo>
                  <a:pt x="13968" y="8656"/>
                  <a:pt x="13968" y="8594"/>
                  <a:pt x="14031" y="8562"/>
                </a:cubicBezTo>
                <a:cubicBezTo>
                  <a:pt x="14031" y="8562"/>
                  <a:pt x="14031" y="8500"/>
                  <a:pt x="14000" y="8500"/>
                </a:cubicBezTo>
                <a:close/>
                <a:moveTo>
                  <a:pt x="14093" y="3281"/>
                </a:moveTo>
                <a:cubicBezTo>
                  <a:pt x="14093" y="3281"/>
                  <a:pt x="14093" y="3281"/>
                  <a:pt x="14093" y="3312"/>
                </a:cubicBezTo>
                <a:cubicBezTo>
                  <a:pt x="14093" y="3312"/>
                  <a:pt x="14125" y="3312"/>
                  <a:pt x="14125" y="3312"/>
                </a:cubicBezTo>
                <a:cubicBezTo>
                  <a:pt x="14218" y="3312"/>
                  <a:pt x="14281" y="3344"/>
                  <a:pt x="14375" y="3344"/>
                </a:cubicBezTo>
                <a:cubicBezTo>
                  <a:pt x="14312" y="3281"/>
                  <a:pt x="14156" y="3250"/>
                  <a:pt x="14093" y="3281"/>
                </a:cubicBezTo>
                <a:close/>
                <a:moveTo>
                  <a:pt x="14281" y="4062"/>
                </a:moveTo>
                <a:cubicBezTo>
                  <a:pt x="14343" y="4094"/>
                  <a:pt x="14406" y="4094"/>
                  <a:pt x="14468" y="4125"/>
                </a:cubicBezTo>
                <a:cubicBezTo>
                  <a:pt x="14500" y="4125"/>
                  <a:pt x="14531" y="4094"/>
                  <a:pt x="14531" y="4062"/>
                </a:cubicBezTo>
                <a:cubicBezTo>
                  <a:pt x="14531" y="4062"/>
                  <a:pt x="14531" y="4062"/>
                  <a:pt x="14500" y="4062"/>
                </a:cubicBezTo>
                <a:cubicBezTo>
                  <a:pt x="14437" y="4062"/>
                  <a:pt x="14343" y="4062"/>
                  <a:pt x="14281" y="4031"/>
                </a:cubicBezTo>
                <a:cubicBezTo>
                  <a:pt x="14250" y="4000"/>
                  <a:pt x="14250" y="4031"/>
                  <a:pt x="14250" y="4031"/>
                </a:cubicBezTo>
                <a:cubicBezTo>
                  <a:pt x="14250" y="4062"/>
                  <a:pt x="14250" y="4062"/>
                  <a:pt x="14281" y="4062"/>
                </a:cubicBezTo>
                <a:close/>
                <a:moveTo>
                  <a:pt x="15625" y="3125"/>
                </a:moveTo>
                <a:cubicBezTo>
                  <a:pt x="15718" y="3156"/>
                  <a:pt x="15812" y="3187"/>
                  <a:pt x="15937" y="3094"/>
                </a:cubicBezTo>
                <a:cubicBezTo>
                  <a:pt x="15812" y="3094"/>
                  <a:pt x="15718" y="3094"/>
                  <a:pt x="15625" y="3094"/>
                </a:cubicBezTo>
                <a:cubicBezTo>
                  <a:pt x="15625" y="3125"/>
                  <a:pt x="15625" y="3125"/>
                  <a:pt x="15625" y="3125"/>
                </a:cubicBezTo>
                <a:close/>
                <a:moveTo>
                  <a:pt x="14812" y="2469"/>
                </a:moveTo>
                <a:cubicBezTo>
                  <a:pt x="14687" y="2406"/>
                  <a:pt x="14656" y="2406"/>
                  <a:pt x="14593" y="2437"/>
                </a:cubicBezTo>
                <a:cubicBezTo>
                  <a:pt x="14656" y="2469"/>
                  <a:pt x="14718" y="2469"/>
                  <a:pt x="14718" y="2531"/>
                </a:cubicBezTo>
                <a:cubicBezTo>
                  <a:pt x="14718" y="2531"/>
                  <a:pt x="14687" y="2531"/>
                  <a:pt x="14687" y="2531"/>
                </a:cubicBezTo>
                <a:cubicBezTo>
                  <a:pt x="14656" y="2531"/>
                  <a:pt x="14656" y="2531"/>
                  <a:pt x="14656" y="2562"/>
                </a:cubicBezTo>
                <a:cubicBezTo>
                  <a:pt x="14656" y="2594"/>
                  <a:pt x="14656" y="2594"/>
                  <a:pt x="14687" y="2594"/>
                </a:cubicBezTo>
                <a:cubicBezTo>
                  <a:pt x="14687" y="2594"/>
                  <a:pt x="14718" y="2594"/>
                  <a:pt x="14718" y="2594"/>
                </a:cubicBezTo>
                <a:cubicBezTo>
                  <a:pt x="14750" y="2562"/>
                  <a:pt x="14781" y="2656"/>
                  <a:pt x="14812" y="2594"/>
                </a:cubicBezTo>
                <a:cubicBezTo>
                  <a:pt x="14812" y="2562"/>
                  <a:pt x="14750" y="2594"/>
                  <a:pt x="14750" y="2562"/>
                </a:cubicBezTo>
                <a:cubicBezTo>
                  <a:pt x="14718" y="2500"/>
                  <a:pt x="14781" y="2500"/>
                  <a:pt x="14812" y="2469"/>
                </a:cubicBezTo>
                <a:close/>
                <a:moveTo>
                  <a:pt x="10906" y="10062"/>
                </a:moveTo>
                <a:cubicBezTo>
                  <a:pt x="10937" y="10000"/>
                  <a:pt x="11031" y="10000"/>
                  <a:pt x="11031" y="9906"/>
                </a:cubicBezTo>
                <a:cubicBezTo>
                  <a:pt x="11031" y="9906"/>
                  <a:pt x="11062" y="9906"/>
                  <a:pt x="11062" y="9875"/>
                </a:cubicBezTo>
                <a:cubicBezTo>
                  <a:pt x="11062" y="9875"/>
                  <a:pt x="11093" y="9844"/>
                  <a:pt x="11093" y="9844"/>
                </a:cubicBezTo>
                <a:cubicBezTo>
                  <a:pt x="11093" y="9844"/>
                  <a:pt x="11093" y="9812"/>
                  <a:pt x="11062" y="9812"/>
                </a:cubicBezTo>
                <a:cubicBezTo>
                  <a:pt x="11062" y="9812"/>
                  <a:pt x="11031" y="9844"/>
                  <a:pt x="11031" y="9844"/>
                </a:cubicBezTo>
                <a:cubicBezTo>
                  <a:pt x="11000" y="9906"/>
                  <a:pt x="10937" y="9969"/>
                  <a:pt x="10875" y="10031"/>
                </a:cubicBezTo>
                <a:cubicBezTo>
                  <a:pt x="10875" y="10031"/>
                  <a:pt x="10843" y="10062"/>
                  <a:pt x="10875" y="10094"/>
                </a:cubicBezTo>
                <a:cubicBezTo>
                  <a:pt x="10875" y="10094"/>
                  <a:pt x="10906" y="10094"/>
                  <a:pt x="10906" y="10062"/>
                </a:cubicBezTo>
                <a:close/>
                <a:moveTo>
                  <a:pt x="11218" y="10969"/>
                </a:moveTo>
                <a:cubicBezTo>
                  <a:pt x="11187" y="10937"/>
                  <a:pt x="11156" y="10969"/>
                  <a:pt x="11156" y="11000"/>
                </a:cubicBezTo>
                <a:cubicBezTo>
                  <a:pt x="11187" y="11000"/>
                  <a:pt x="11218" y="11000"/>
                  <a:pt x="11250" y="11031"/>
                </a:cubicBezTo>
                <a:cubicBezTo>
                  <a:pt x="11250" y="11062"/>
                  <a:pt x="11250" y="11094"/>
                  <a:pt x="11187" y="11125"/>
                </a:cubicBezTo>
                <a:cubicBezTo>
                  <a:pt x="11187" y="11125"/>
                  <a:pt x="11187" y="11125"/>
                  <a:pt x="11187" y="11125"/>
                </a:cubicBezTo>
                <a:cubicBezTo>
                  <a:pt x="11187" y="11125"/>
                  <a:pt x="11156" y="11156"/>
                  <a:pt x="11187" y="11156"/>
                </a:cubicBezTo>
                <a:cubicBezTo>
                  <a:pt x="11187" y="11156"/>
                  <a:pt x="11218" y="11156"/>
                  <a:pt x="11218" y="11156"/>
                </a:cubicBezTo>
                <a:cubicBezTo>
                  <a:pt x="11250" y="11094"/>
                  <a:pt x="11312" y="11062"/>
                  <a:pt x="11312" y="10969"/>
                </a:cubicBezTo>
                <a:cubicBezTo>
                  <a:pt x="11312" y="11031"/>
                  <a:pt x="11250" y="11000"/>
                  <a:pt x="11218" y="10969"/>
                </a:cubicBezTo>
                <a:close/>
                <a:moveTo>
                  <a:pt x="9281" y="4156"/>
                </a:moveTo>
                <a:cubicBezTo>
                  <a:pt x="9281" y="4156"/>
                  <a:pt x="9281" y="4156"/>
                  <a:pt x="9281" y="4156"/>
                </a:cubicBezTo>
                <a:cubicBezTo>
                  <a:pt x="9281" y="4156"/>
                  <a:pt x="9281" y="4156"/>
                  <a:pt x="9281" y="4156"/>
                </a:cubicBezTo>
                <a:lnTo>
                  <a:pt x="9281" y="4156"/>
                </a:lnTo>
                <a:cubicBezTo>
                  <a:pt x="9281" y="4156"/>
                  <a:pt x="9281" y="4156"/>
                  <a:pt x="9281" y="4156"/>
                </a:cubicBezTo>
                <a:close/>
                <a:moveTo>
                  <a:pt x="11468" y="12562"/>
                </a:moveTo>
                <a:cubicBezTo>
                  <a:pt x="11468" y="12562"/>
                  <a:pt x="11468" y="12562"/>
                  <a:pt x="11468" y="12562"/>
                </a:cubicBezTo>
                <a:cubicBezTo>
                  <a:pt x="11468" y="12562"/>
                  <a:pt x="11468" y="12562"/>
                  <a:pt x="11468" y="12562"/>
                </a:cubicBezTo>
                <a:lnTo>
                  <a:pt x="11468" y="12562"/>
                </a:lnTo>
                <a:cubicBezTo>
                  <a:pt x="11468" y="12562"/>
                  <a:pt x="11468" y="12562"/>
                  <a:pt x="11468" y="12562"/>
                </a:cubicBezTo>
                <a:cubicBezTo>
                  <a:pt x="11468" y="12562"/>
                  <a:pt x="11468" y="12562"/>
                  <a:pt x="11468" y="12562"/>
                </a:cubicBezTo>
                <a:close/>
                <a:moveTo>
                  <a:pt x="10906" y="11344"/>
                </a:moveTo>
                <a:cubicBezTo>
                  <a:pt x="10906" y="11344"/>
                  <a:pt x="10906" y="11344"/>
                  <a:pt x="10906" y="11344"/>
                </a:cubicBezTo>
                <a:cubicBezTo>
                  <a:pt x="10906" y="11344"/>
                  <a:pt x="10906" y="11344"/>
                  <a:pt x="10906" y="11344"/>
                </a:cubicBezTo>
                <a:lnTo>
                  <a:pt x="10906" y="11344"/>
                </a:lnTo>
                <a:cubicBezTo>
                  <a:pt x="10906" y="11344"/>
                  <a:pt x="10906" y="11344"/>
                  <a:pt x="10906" y="11344"/>
                </a:cubicBezTo>
                <a:cubicBezTo>
                  <a:pt x="10906" y="11344"/>
                  <a:pt x="10906" y="11344"/>
                  <a:pt x="10906" y="11344"/>
                </a:cubicBezTo>
                <a:close/>
                <a:moveTo>
                  <a:pt x="14031" y="3406"/>
                </a:moveTo>
                <a:cubicBezTo>
                  <a:pt x="14031" y="3406"/>
                  <a:pt x="14031" y="3406"/>
                  <a:pt x="14031" y="3406"/>
                </a:cubicBezTo>
                <a:cubicBezTo>
                  <a:pt x="14031" y="3406"/>
                  <a:pt x="14031" y="3375"/>
                  <a:pt x="14031" y="3375"/>
                </a:cubicBezTo>
                <a:cubicBezTo>
                  <a:pt x="14000" y="3375"/>
                  <a:pt x="13968" y="3375"/>
                  <a:pt x="13937" y="3406"/>
                </a:cubicBezTo>
                <a:cubicBezTo>
                  <a:pt x="13968" y="3437"/>
                  <a:pt x="14000" y="3437"/>
                  <a:pt x="14031" y="3437"/>
                </a:cubicBezTo>
                <a:cubicBezTo>
                  <a:pt x="14093" y="3437"/>
                  <a:pt x="14125" y="3406"/>
                  <a:pt x="14156" y="3437"/>
                </a:cubicBezTo>
                <a:cubicBezTo>
                  <a:pt x="14218" y="3469"/>
                  <a:pt x="14281" y="3437"/>
                  <a:pt x="14375" y="3437"/>
                </a:cubicBezTo>
                <a:cubicBezTo>
                  <a:pt x="14250" y="3375"/>
                  <a:pt x="14125" y="3375"/>
                  <a:pt x="14031" y="3406"/>
                </a:cubicBezTo>
                <a:close/>
                <a:moveTo>
                  <a:pt x="10593" y="5625"/>
                </a:moveTo>
                <a:cubicBezTo>
                  <a:pt x="10656" y="5562"/>
                  <a:pt x="10750" y="5437"/>
                  <a:pt x="10843" y="5375"/>
                </a:cubicBezTo>
                <a:cubicBezTo>
                  <a:pt x="10812" y="5344"/>
                  <a:pt x="10812" y="5344"/>
                  <a:pt x="10812" y="5344"/>
                </a:cubicBezTo>
                <a:cubicBezTo>
                  <a:pt x="10718" y="5437"/>
                  <a:pt x="10625" y="5531"/>
                  <a:pt x="10562" y="5625"/>
                </a:cubicBezTo>
                <a:cubicBezTo>
                  <a:pt x="10562" y="5625"/>
                  <a:pt x="10531" y="5625"/>
                  <a:pt x="10531" y="5656"/>
                </a:cubicBezTo>
                <a:cubicBezTo>
                  <a:pt x="10562" y="5656"/>
                  <a:pt x="10562" y="5656"/>
                  <a:pt x="10593" y="5625"/>
                </a:cubicBezTo>
                <a:close/>
                <a:moveTo>
                  <a:pt x="14062" y="2875"/>
                </a:moveTo>
                <a:cubicBezTo>
                  <a:pt x="14031" y="2875"/>
                  <a:pt x="14031" y="2875"/>
                  <a:pt x="14031" y="2875"/>
                </a:cubicBezTo>
                <a:cubicBezTo>
                  <a:pt x="14031" y="2906"/>
                  <a:pt x="14062" y="2906"/>
                  <a:pt x="14062" y="2906"/>
                </a:cubicBezTo>
                <a:cubicBezTo>
                  <a:pt x="14093" y="2906"/>
                  <a:pt x="14125" y="2875"/>
                  <a:pt x="14125" y="2875"/>
                </a:cubicBezTo>
                <a:cubicBezTo>
                  <a:pt x="14187" y="2937"/>
                  <a:pt x="14281" y="2844"/>
                  <a:pt x="14343" y="2906"/>
                </a:cubicBezTo>
                <a:cubicBezTo>
                  <a:pt x="14375" y="2906"/>
                  <a:pt x="14375" y="2906"/>
                  <a:pt x="14375" y="2875"/>
                </a:cubicBezTo>
                <a:cubicBezTo>
                  <a:pt x="14375" y="2875"/>
                  <a:pt x="14343" y="2875"/>
                  <a:pt x="14343" y="2875"/>
                </a:cubicBezTo>
                <a:cubicBezTo>
                  <a:pt x="14312" y="2875"/>
                  <a:pt x="14250" y="2875"/>
                  <a:pt x="14218" y="2875"/>
                </a:cubicBezTo>
                <a:cubicBezTo>
                  <a:pt x="14156" y="2875"/>
                  <a:pt x="14125" y="2844"/>
                  <a:pt x="14062" y="2875"/>
                </a:cubicBezTo>
                <a:close/>
                <a:moveTo>
                  <a:pt x="13312" y="969"/>
                </a:moveTo>
                <a:cubicBezTo>
                  <a:pt x="13312" y="969"/>
                  <a:pt x="13343" y="1000"/>
                  <a:pt x="13375" y="1031"/>
                </a:cubicBezTo>
                <a:cubicBezTo>
                  <a:pt x="13343" y="1062"/>
                  <a:pt x="13281" y="1031"/>
                  <a:pt x="13312" y="1094"/>
                </a:cubicBezTo>
                <a:cubicBezTo>
                  <a:pt x="13312" y="1125"/>
                  <a:pt x="13343" y="1125"/>
                  <a:pt x="13375" y="1125"/>
                </a:cubicBezTo>
                <a:cubicBezTo>
                  <a:pt x="13406" y="1125"/>
                  <a:pt x="13406" y="1094"/>
                  <a:pt x="13406" y="1062"/>
                </a:cubicBezTo>
                <a:cubicBezTo>
                  <a:pt x="13375" y="1031"/>
                  <a:pt x="13375" y="969"/>
                  <a:pt x="13343" y="937"/>
                </a:cubicBezTo>
                <a:cubicBezTo>
                  <a:pt x="13312" y="906"/>
                  <a:pt x="13281" y="906"/>
                  <a:pt x="13281" y="937"/>
                </a:cubicBezTo>
                <a:cubicBezTo>
                  <a:pt x="13250" y="937"/>
                  <a:pt x="13250" y="937"/>
                  <a:pt x="13250" y="937"/>
                </a:cubicBezTo>
                <a:cubicBezTo>
                  <a:pt x="13250" y="969"/>
                  <a:pt x="13281" y="969"/>
                  <a:pt x="13312" y="969"/>
                </a:cubicBezTo>
                <a:close/>
                <a:moveTo>
                  <a:pt x="14156" y="2469"/>
                </a:moveTo>
                <a:cubicBezTo>
                  <a:pt x="14156" y="2500"/>
                  <a:pt x="14156" y="2500"/>
                  <a:pt x="14156" y="2500"/>
                </a:cubicBezTo>
                <a:cubicBezTo>
                  <a:pt x="14250" y="2500"/>
                  <a:pt x="14343" y="2531"/>
                  <a:pt x="14437" y="2531"/>
                </a:cubicBezTo>
                <a:cubicBezTo>
                  <a:pt x="14437" y="2531"/>
                  <a:pt x="14468" y="2562"/>
                  <a:pt x="14500" y="2531"/>
                </a:cubicBezTo>
                <a:cubicBezTo>
                  <a:pt x="14500" y="2500"/>
                  <a:pt x="14468" y="2500"/>
                  <a:pt x="14468" y="2500"/>
                </a:cubicBezTo>
                <a:cubicBezTo>
                  <a:pt x="14375" y="2469"/>
                  <a:pt x="14281" y="2469"/>
                  <a:pt x="14187" y="2469"/>
                </a:cubicBezTo>
                <a:cubicBezTo>
                  <a:pt x="14156" y="2469"/>
                  <a:pt x="14156" y="2469"/>
                  <a:pt x="14156" y="2469"/>
                </a:cubicBezTo>
                <a:close/>
                <a:moveTo>
                  <a:pt x="13375" y="1250"/>
                </a:moveTo>
                <a:cubicBezTo>
                  <a:pt x="13375" y="1250"/>
                  <a:pt x="13406" y="1250"/>
                  <a:pt x="13406" y="1250"/>
                </a:cubicBezTo>
                <a:cubicBezTo>
                  <a:pt x="13500" y="1281"/>
                  <a:pt x="13593" y="1281"/>
                  <a:pt x="13687" y="1281"/>
                </a:cubicBezTo>
                <a:cubicBezTo>
                  <a:pt x="13718" y="1281"/>
                  <a:pt x="13781" y="1281"/>
                  <a:pt x="13812" y="1312"/>
                </a:cubicBezTo>
                <a:cubicBezTo>
                  <a:pt x="13812" y="1312"/>
                  <a:pt x="13843" y="1344"/>
                  <a:pt x="13875" y="1312"/>
                </a:cubicBezTo>
                <a:cubicBezTo>
                  <a:pt x="13875" y="1312"/>
                  <a:pt x="13875" y="1312"/>
                  <a:pt x="13875" y="1281"/>
                </a:cubicBezTo>
                <a:cubicBezTo>
                  <a:pt x="13875" y="1250"/>
                  <a:pt x="13843" y="1281"/>
                  <a:pt x="13812" y="1281"/>
                </a:cubicBezTo>
                <a:cubicBezTo>
                  <a:pt x="13687" y="1250"/>
                  <a:pt x="13562" y="1219"/>
                  <a:pt x="13406" y="1219"/>
                </a:cubicBezTo>
                <a:cubicBezTo>
                  <a:pt x="13406" y="1219"/>
                  <a:pt x="13375" y="1219"/>
                  <a:pt x="13375" y="1250"/>
                </a:cubicBezTo>
                <a:close/>
                <a:moveTo>
                  <a:pt x="14031" y="1875"/>
                </a:moveTo>
                <a:cubicBezTo>
                  <a:pt x="13937" y="1906"/>
                  <a:pt x="13843" y="1844"/>
                  <a:pt x="13781" y="1844"/>
                </a:cubicBezTo>
                <a:cubicBezTo>
                  <a:pt x="13750" y="1844"/>
                  <a:pt x="13718" y="1812"/>
                  <a:pt x="13687" y="1844"/>
                </a:cubicBezTo>
                <a:cubicBezTo>
                  <a:pt x="13687" y="1875"/>
                  <a:pt x="13750" y="1875"/>
                  <a:pt x="13750" y="1875"/>
                </a:cubicBezTo>
                <a:cubicBezTo>
                  <a:pt x="13781" y="1875"/>
                  <a:pt x="13781" y="1875"/>
                  <a:pt x="13812" y="1875"/>
                </a:cubicBezTo>
                <a:cubicBezTo>
                  <a:pt x="13875" y="1906"/>
                  <a:pt x="13906" y="1906"/>
                  <a:pt x="13906" y="1969"/>
                </a:cubicBezTo>
                <a:cubicBezTo>
                  <a:pt x="13937" y="1906"/>
                  <a:pt x="13968" y="1906"/>
                  <a:pt x="14031" y="1937"/>
                </a:cubicBezTo>
                <a:cubicBezTo>
                  <a:pt x="14031" y="1937"/>
                  <a:pt x="14062" y="1937"/>
                  <a:pt x="14062" y="1906"/>
                </a:cubicBezTo>
                <a:cubicBezTo>
                  <a:pt x="14062" y="1875"/>
                  <a:pt x="14031" y="1875"/>
                  <a:pt x="14031" y="1875"/>
                </a:cubicBezTo>
                <a:close/>
                <a:moveTo>
                  <a:pt x="10406" y="10031"/>
                </a:moveTo>
                <a:cubicBezTo>
                  <a:pt x="10406" y="10031"/>
                  <a:pt x="10406" y="10031"/>
                  <a:pt x="10406" y="10031"/>
                </a:cubicBezTo>
                <a:close/>
                <a:moveTo>
                  <a:pt x="11125" y="10719"/>
                </a:moveTo>
                <a:cubicBezTo>
                  <a:pt x="11062" y="10687"/>
                  <a:pt x="11062" y="10687"/>
                  <a:pt x="11093" y="10656"/>
                </a:cubicBezTo>
                <a:cubicBezTo>
                  <a:pt x="11156" y="10594"/>
                  <a:pt x="11218" y="10562"/>
                  <a:pt x="11218" y="10469"/>
                </a:cubicBezTo>
                <a:cubicBezTo>
                  <a:pt x="11187" y="10500"/>
                  <a:pt x="11187" y="10500"/>
                  <a:pt x="11156" y="10500"/>
                </a:cubicBezTo>
                <a:cubicBezTo>
                  <a:pt x="11093" y="10625"/>
                  <a:pt x="11031" y="10719"/>
                  <a:pt x="10937" y="10844"/>
                </a:cubicBezTo>
                <a:cubicBezTo>
                  <a:pt x="10937" y="10844"/>
                  <a:pt x="10937" y="10844"/>
                  <a:pt x="10937" y="10844"/>
                </a:cubicBezTo>
                <a:cubicBezTo>
                  <a:pt x="10875" y="10844"/>
                  <a:pt x="10875" y="10875"/>
                  <a:pt x="10843" y="10906"/>
                </a:cubicBezTo>
                <a:cubicBezTo>
                  <a:pt x="10843" y="10906"/>
                  <a:pt x="10843" y="10906"/>
                  <a:pt x="10843" y="10906"/>
                </a:cubicBezTo>
                <a:cubicBezTo>
                  <a:pt x="10843" y="10906"/>
                  <a:pt x="10843" y="10906"/>
                  <a:pt x="10812" y="10906"/>
                </a:cubicBezTo>
                <a:cubicBezTo>
                  <a:pt x="10812" y="10937"/>
                  <a:pt x="10781" y="10937"/>
                  <a:pt x="10781" y="10969"/>
                </a:cubicBezTo>
                <a:cubicBezTo>
                  <a:pt x="10781" y="10969"/>
                  <a:pt x="10812" y="10969"/>
                  <a:pt x="10812" y="10969"/>
                </a:cubicBezTo>
                <a:cubicBezTo>
                  <a:pt x="10843" y="10969"/>
                  <a:pt x="10843" y="10969"/>
                  <a:pt x="10843" y="10937"/>
                </a:cubicBezTo>
                <a:cubicBezTo>
                  <a:pt x="10843" y="10937"/>
                  <a:pt x="10843" y="10937"/>
                  <a:pt x="10843" y="10906"/>
                </a:cubicBezTo>
                <a:cubicBezTo>
                  <a:pt x="10906" y="10906"/>
                  <a:pt x="10937" y="10875"/>
                  <a:pt x="10937" y="10844"/>
                </a:cubicBezTo>
                <a:cubicBezTo>
                  <a:pt x="10968" y="10844"/>
                  <a:pt x="11000" y="10844"/>
                  <a:pt x="11031" y="10844"/>
                </a:cubicBezTo>
                <a:cubicBezTo>
                  <a:pt x="11000" y="10781"/>
                  <a:pt x="11031" y="10750"/>
                  <a:pt x="11062" y="10750"/>
                </a:cubicBezTo>
                <a:cubicBezTo>
                  <a:pt x="11093" y="10750"/>
                  <a:pt x="11093" y="10750"/>
                  <a:pt x="11125" y="10750"/>
                </a:cubicBezTo>
                <a:cubicBezTo>
                  <a:pt x="11125" y="10750"/>
                  <a:pt x="11125" y="10750"/>
                  <a:pt x="11125" y="10750"/>
                </a:cubicBezTo>
                <a:cubicBezTo>
                  <a:pt x="11125" y="10750"/>
                  <a:pt x="11125" y="10719"/>
                  <a:pt x="11125" y="10719"/>
                </a:cubicBezTo>
                <a:close/>
                <a:moveTo>
                  <a:pt x="10468" y="10312"/>
                </a:moveTo>
                <a:cubicBezTo>
                  <a:pt x="10468" y="10437"/>
                  <a:pt x="10437" y="10437"/>
                  <a:pt x="10375" y="10406"/>
                </a:cubicBezTo>
                <a:cubicBezTo>
                  <a:pt x="10343" y="10406"/>
                  <a:pt x="10343" y="10406"/>
                  <a:pt x="10343" y="10406"/>
                </a:cubicBezTo>
                <a:cubicBezTo>
                  <a:pt x="10312" y="10406"/>
                  <a:pt x="10312" y="10406"/>
                  <a:pt x="10312" y="10437"/>
                </a:cubicBezTo>
                <a:cubicBezTo>
                  <a:pt x="10312" y="10406"/>
                  <a:pt x="10312" y="10406"/>
                  <a:pt x="10343" y="10406"/>
                </a:cubicBezTo>
                <a:cubicBezTo>
                  <a:pt x="10375" y="10375"/>
                  <a:pt x="10375" y="10344"/>
                  <a:pt x="10406" y="10312"/>
                </a:cubicBezTo>
                <a:cubicBezTo>
                  <a:pt x="10406" y="10312"/>
                  <a:pt x="10437" y="10312"/>
                  <a:pt x="10468" y="10312"/>
                </a:cubicBezTo>
                <a:cubicBezTo>
                  <a:pt x="10468" y="10312"/>
                  <a:pt x="10468" y="10312"/>
                  <a:pt x="10468" y="10312"/>
                </a:cubicBezTo>
                <a:close/>
                <a:moveTo>
                  <a:pt x="10312" y="10594"/>
                </a:moveTo>
                <a:cubicBezTo>
                  <a:pt x="10312" y="10594"/>
                  <a:pt x="10312" y="10594"/>
                  <a:pt x="10312" y="10594"/>
                </a:cubicBezTo>
                <a:close/>
                <a:moveTo>
                  <a:pt x="14031" y="3156"/>
                </a:moveTo>
                <a:cubicBezTo>
                  <a:pt x="14125" y="3156"/>
                  <a:pt x="14218" y="3219"/>
                  <a:pt x="14312" y="3156"/>
                </a:cubicBezTo>
                <a:cubicBezTo>
                  <a:pt x="14125" y="3156"/>
                  <a:pt x="13937" y="3156"/>
                  <a:pt x="13750" y="3125"/>
                </a:cubicBezTo>
                <a:cubicBezTo>
                  <a:pt x="13843" y="3156"/>
                  <a:pt x="13937" y="3187"/>
                  <a:pt x="14031" y="3156"/>
                </a:cubicBezTo>
                <a:close/>
                <a:moveTo>
                  <a:pt x="12500" y="11094"/>
                </a:moveTo>
                <a:cubicBezTo>
                  <a:pt x="12437" y="11125"/>
                  <a:pt x="12406" y="11125"/>
                  <a:pt x="12375" y="11094"/>
                </a:cubicBezTo>
                <a:cubicBezTo>
                  <a:pt x="12375" y="11094"/>
                  <a:pt x="12343" y="11062"/>
                  <a:pt x="12343" y="11062"/>
                </a:cubicBezTo>
                <a:cubicBezTo>
                  <a:pt x="12343" y="11062"/>
                  <a:pt x="12312" y="11062"/>
                  <a:pt x="12312" y="11094"/>
                </a:cubicBezTo>
                <a:cubicBezTo>
                  <a:pt x="12312" y="11094"/>
                  <a:pt x="12312" y="11094"/>
                  <a:pt x="12343" y="11125"/>
                </a:cubicBezTo>
                <a:cubicBezTo>
                  <a:pt x="12406" y="11125"/>
                  <a:pt x="12437" y="11219"/>
                  <a:pt x="12437" y="11281"/>
                </a:cubicBezTo>
                <a:cubicBezTo>
                  <a:pt x="12437" y="11312"/>
                  <a:pt x="12468" y="11312"/>
                  <a:pt x="12468" y="11312"/>
                </a:cubicBezTo>
                <a:cubicBezTo>
                  <a:pt x="12500" y="11281"/>
                  <a:pt x="12562" y="11156"/>
                  <a:pt x="12531" y="11125"/>
                </a:cubicBezTo>
                <a:cubicBezTo>
                  <a:pt x="12531" y="11094"/>
                  <a:pt x="12531" y="11031"/>
                  <a:pt x="12500" y="11094"/>
                </a:cubicBezTo>
                <a:close/>
                <a:moveTo>
                  <a:pt x="11312" y="10125"/>
                </a:moveTo>
                <a:cubicBezTo>
                  <a:pt x="11312" y="10125"/>
                  <a:pt x="11312" y="10125"/>
                  <a:pt x="11312" y="10125"/>
                </a:cubicBezTo>
                <a:cubicBezTo>
                  <a:pt x="11312" y="10125"/>
                  <a:pt x="11312" y="10125"/>
                  <a:pt x="11312" y="10125"/>
                </a:cubicBezTo>
                <a:lnTo>
                  <a:pt x="11312" y="10125"/>
                </a:lnTo>
                <a:cubicBezTo>
                  <a:pt x="11312" y="10125"/>
                  <a:pt x="11312" y="10125"/>
                  <a:pt x="11312" y="10125"/>
                </a:cubicBezTo>
                <a:cubicBezTo>
                  <a:pt x="11312" y="10125"/>
                  <a:pt x="11312" y="10125"/>
                  <a:pt x="11312" y="10125"/>
                </a:cubicBezTo>
                <a:close/>
                <a:moveTo>
                  <a:pt x="13937" y="1156"/>
                </a:moveTo>
                <a:cubicBezTo>
                  <a:pt x="13906" y="1125"/>
                  <a:pt x="13875" y="1125"/>
                  <a:pt x="13843" y="1156"/>
                </a:cubicBezTo>
                <a:cubicBezTo>
                  <a:pt x="13968" y="1219"/>
                  <a:pt x="14125" y="1187"/>
                  <a:pt x="14250" y="1219"/>
                </a:cubicBezTo>
                <a:cubicBezTo>
                  <a:pt x="14250" y="1219"/>
                  <a:pt x="14250" y="1219"/>
                  <a:pt x="14250" y="1219"/>
                </a:cubicBezTo>
                <a:cubicBezTo>
                  <a:pt x="14250" y="1219"/>
                  <a:pt x="14250" y="1219"/>
                  <a:pt x="14250" y="1250"/>
                </a:cubicBezTo>
                <a:cubicBezTo>
                  <a:pt x="14250" y="1250"/>
                  <a:pt x="14218" y="1281"/>
                  <a:pt x="14250" y="1312"/>
                </a:cubicBezTo>
                <a:cubicBezTo>
                  <a:pt x="14312" y="1312"/>
                  <a:pt x="14312" y="1250"/>
                  <a:pt x="14312" y="1219"/>
                </a:cubicBezTo>
                <a:cubicBezTo>
                  <a:pt x="14312" y="1219"/>
                  <a:pt x="14281" y="1187"/>
                  <a:pt x="14281" y="1187"/>
                </a:cubicBezTo>
                <a:cubicBezTo>
                  <a:pt x="14218" y="1187"/>
                  <a:pt x="14187" y="1187"/>
                  <a:pt x="14125" y="1187"/>
                </a:cubicBezTo>
                <a:cubicBezTo>
                  <a:pt x="14093" y="1187"/>
                  <a:pt x="14062" y="1156"/>
                  <a:pt x="14031" y="1156"/>
                </a:cubicBezTo>
                <a:cubicBezTo>
                  <a:pt x="14031" y="1094"/>
                  <a:pt x="14062" y="1094"/>
                  <a:pt x="14093" y="1094"/>
                </a:cubicBezTo>
                <a:cubicBezTo>
                  <a:pt x="14093" y="1062"/>
                  <a:pt x="14093" y="1062"/>
                  <a:pt x="14093" y="1062"/>
                </a:cubicBezTo>
                <a:cubicBezTo>
                  <a:pt x="14062" y="1031"/>
                  <a:pt x="14031" y="1094"/>
                  <a:pt x="14000" y="1125"/>
                </a:cubicBezTo>
                <a:cubicBezTo>
                  <a:pt x="14000" y="1156"/>
                  <a:pt x="14000" y="1187"/>
                  <a:pt x="13937" y="1156"/>
                </a:cubicBezTo>
                <a:close/>
                <a:moveTo>
                  <a:pt x="9312" y="8594"/>
                </a:moveTo>
                <a:cubicBezTo>
                  <a:pt x="9281" y="8562"/>
                  <a:pt x="9250" y="8594"/>
                  <a:pt x="9250" y="8594"/>
                </a:cubicBezTo>
                <a:cubicBezTo>
                  <a:pt x="9218" y="8594"/>
                  <a:pt x="9218" y="8625"/>
                  <a:pt x="9218" y="8625"/>
                </a:cubicBezTo>
                <a:cubicBezTo>
                  <a:pt x="9218" y="8562"/>
                  <a:pt x="9218" y="8531"/>
                  <a:pt x="9218" y="8500"/>
                </a:cubicBezTo>
                <a:cubicBezTo>
                  <a:pt x="9187" y="8562"/>
                  <a:pt x="9125" y="8594"/>
                  <a:pt x="9062" y="8656"/>
                </a:cubicBezTo>
                <a:cubicBezTo>
                  <a:pt x="9062" y="8687"/>
                  <a:pt x="9031" y="8750"/>
                  <a:pt x="9093" y="8719"/>
                </a:cubicBezTo>
                <a:cubicBezTo>
                  <a:pt x="9125" y="8719"/>
                  <a:pt x="9125" y="8750"/>
                  <a:pt x="9125" y="8750"/>
                </a:cubicBezTo>
                <a:cubicBezTo>
                  <a:pt x="9125" y="8781"/>
                  <a:pt x="9093" y="8781"/>
                  <a:pt x="9125" y="8812"/>
                </a:cubicBezTo>
                <a:cubicBezTo>
                  <a:pt x="9187" y="8750"/>
                  <a:pt x="9218" y="8687"/>
                  <a:pt x="9281" y="8625"/>
                </a:cubicBezTo>
                <a:cubicBezTo>
                  <a:pt x="9281" y="8625"/>
                  <a:pt x="9312" y="8625"/>
                  <a:pt x="9312" y="8594"/>
                </a:cubicBezTo>
                <a:close/>
                <a:moveTo>
                  <a:pt x="9187" y="8687"/>
                </a:moveTo>
                <a:cubicBezTo>
                  <a:pt x="9156" y="8687"/>
                  <a:pt x="9156" y="8656"/>
                  <a:pt x="9156" y="8656"/>
                </a:cubicBezTo>
                <a:cubicBezTo>
                  <a:pt x="9156" y="8625"/>
                  <a:pt x="9187" y="8625"/>
                  <a:pt x="9218" y="8625"/>
                </a:cubicBezTo>
                <a:cubicBezTo>
                  <a:pt x="9218" y="8656"/>
                  <a:pt x="9218" y="8656"/>
                  <a:pt x="9187" y="8687"/>
                </a:cubicBezTo>
                <a:close/>
                <a:moveTo>
                  <a:pt x="11593" y="11156"/>
                </a:moveTo>
                <a:cubicBezTo>
                  <a:pt x="11593" y="11156"/>
                  <a:pt x="11593" y="11156"/>
                  <a:pt x="11593" y="11156"/>
                </a:cubicBezTo>
                <a:close/>
                <a:moveTo>
                  <a:pt x="13968" y="8187"/>
                </a:moveTo>
                <a:cubicBezTo>
                  <a:pt x="13968" y="8219"/>
                  <a:pt x="13968" y="8250"/>
                  <a:pt x="13937" y="8250"/>
                </a:cubicBezTo>
                <a:cubicBezTo>
                  <a:pt x="13906" y="8281"/>
                  <a:pt x="13937" y="8312"/>
                  <a:pt x="13937" y="8344"/>
                </a:cubicBezTo>
                <a:cubicBezTo>
                  <a:pt x="13937" y="8375"/>
                  <a:pt x="13968" y="8375"/>
                  <a:pt x="13968" y="8375"/>
                </a:cubicBezTo>
                <a:cubicBezTo>
                  <a:pt x="14000" y="8375"/>
                  <a:pt x="14031" y="8344"/>
                  <a:pt x="14031" y="8312"/>
                </a:cubicBezTo>
                <a:cubicBezTo>
                  <a:pt x="14031" y="8219"/>
                  <a:pt x="14093" y="8219"/>
                  <a:pt x="14156" y="8219"/>
                </a:cubicBezTo>
                <a:cubicBezTo>
                  <a:pt x="14125" y="8156"/>
                  <a:pt x="14093" y="8125"/>
                  <a:pt x="14125" y="8094"/>
                </a:cubicBezTo>
                <a:cubicBezTo>
                  <a:pt x="14125" y="8062"/>
                  <a:pt x="14093" y="8062"/>
                  <a:pt x="14093" y="8062"/>
                </a:cubicBezTo>
                <a:cubicBezTo>
                  <a:pt x="14062" y="8125"/>
                  <a:pt x="13968" y="8125"/>
                  <a:pt x="13968" y="8187"/>
                </a:cubicBezTo>
                <a:close/>
                <a:moveTo>
                  <a:pt x="14250" y="8375"/>
                </a:moveTo>
                <a:cubicBezTo>
                  <a:pt x="14156" y="8406"/>
                  <a:pt x="14187" y="8312"/>
                  <a:pt x="14125" y="8312"/>
                </a:cubicBezTo>
                <a:cubicBezTo>
                  <a:pt x="14156" y="8375"/>
                  <a:pt x="14093" y="8375"/>
                  <a:pt x="14062" y="8375"/>
                </a:cubicBezTo>
                <a:cubicBezTo>
                  <a:pt x="14031" y="8406"/>
                  <a:pt x="14000" y="8375"/>
                  <a:pt x="14000" y="8437"/>
                </a:cubicBezTo>
                <a:cubicBezTo>
                  <a:pt x="14000" y="8469"/>
                  <a:pt x="14031" y="8469"/>
                  <a:pt x="14062" y="8437"/>
                </a:cubicBezTo>
                <a:cubicBezTo>
                  <a:pt x="14062" y="8437"/>
                  <a:pt x="14062" y="8469"/>
                  <a:pt x="14062" y="8469"/>
                </a:cubicBezTo>
                <a:cubicBezTo>
                  <a:pt x="14062" y="8562"/>
                  <a:pt x="14156" y="8531"/>
                  <a:pt x="14187" y="8594"/>
                </a:cubicBezTo>
                <a:cubicBezTo>
                  <a:pt x="14187" y="8531"/>
                  <a:pt x="14218" y="8500"/>
                  <a:pt x="14187" y="8469"/>
                </a:cubicBezTo>
                <a:cubicBezTo>
                  <a:pt x="14187" y="8437"/>
                  <a:pt x="14156" y="8375"/>
                  <a:pt x="14218" y="8406"/>
                </a:cubicBezTo>
                <a:cubicBezTo>
                  <a:pt x="14250" y="8406"/>
                  <a:pt x="14250" y="8406"/>
                  <a:pt x="14250" y="8375"/>
                </a:cubicBezTo>
                <a:cubicBezTo>
                  <a:pt x="14250" y="8375"/>
                  <a:pt x="14250" y="8344"/>
                  <a:pt x="14250" y="8375"/>
                </a:cubicBezTo>
                <a:close/>
                <a:moveTo>
                  <a:pt x="14906" y="5281"/>
                </a:moveTo>
                <a:cubicBezTo>
                  <a:pt x="14906" y="5281"/>
                  <a:pt x="14937" y="5250"/>
                  <a:pt x="14906" y="5250"/>
                </a:cubicBezTo>
                <a:cubicBezTo>
                  <a:pt x="14906" y="5219"/>
                  <a:pt x="14875" y="5219"/>
                  <a:pt x="14875" y="5219"/>
                </a:cubicBezTo>
                <a:cubicBezTo>
                  <a:pt x="14843" y="5219"/>
                  <a:pt x="14843" y="5250"/>
                  <a:pt x="14843" y="5250"/>
                </a:cubicBezTo>
                <a:cubicBezTo>
                  <a:pt x="14843" y="5312"/>
                  <a:pt x="14843" y="5312"/>
                  <a:pt x="14781" y="5344"/>
                </a:cubicBezTo>
                <a:cubicBezTo>
                  <a:pt x="14781" y="5344"/>
                  <a:pt x="14781" y="5344"/>
                  <a:pt x="14781" y="5344"/>
                </a:cubicBezTo>
                <a:cubicBezTo>
                  <a:pt x="14843" y="5406"/>
                  <a:pt x="14781" y="5469"/>
                  <a:pt x="14750" y="5500"/>
                </a:cubicBezTo>
                <a:cubicBezTo>
                  <a:pt x="14718" y="5594"/>
                  <a:pt x="14718" y="5656"/>
                  <a:pt x="14750" y="5750"/>
                </a:cubicBezTo>
                <a:cubicBezTo>
                  <a:pt x="14750" y="5750"/>
                  <a:pt x="14750" y="5781"/>
                  <a:pt x="14781" y="5750"/>
                </a:cubicBezTo>
                <a:cubicBezTo>
                  <a:pt x="14781" y="5750"/>
                  <a:pt x="14812" y="5750"/>
                  <a:pt x="14812" y="5719"/>
                </a:cubicBezTo>
                <a:cubicBezTo>
                  <a:pt x="14843" y="5625"/>
                  <a:pt x="14875" y="5531"/>
                  <a:pt x="14906" y="5406"/>
                </a:cubicBezTo>
                <a:cubicBezTo>
                  <a:pt x="14937" y="5375"/>
                  <a:pt x="14937" y="5344"/>
                  <a:pt x="14906" y="5312"/>
                </a:cubicBezTo>
                <a:cubicBezTo>
                  <a:pt x="14875" y="5312"/>
                  <a:pt x="14875" y="5281"/>
                  <a:pt x="14906" y="5281"/>
                </a:cubicBezTo>
                <a:close/>
                <a:moveTo>
                  <a:pt x="12093" y="10375"/>
                </a:moveTo>
                <a:cubicBezTo>
                  <a:pt x="12093" y="10344"/>
                  <a:pt x="12093" y="10344"/>
                  <a:pt x="12125" y="10344"/>
                </a:cubicBezTo>
                <a:cubicBezTo>
                  <a:pt x="12125" y="10344"/>
                  <a:pt x="12125" y="10344"/>
                  <a:pt x="12125" y="10375"/>
                </a:cubicBezTo>
                <a:cubicBezTo>
                  <a:pt x="12125" y="10375"/>
                  <a:pt x="12125" y="10375"/>
                  <a:pt x="12125" y="10375"/>
                </a:cubicBezTo>
                <a:cubicBezTo>
                  <a:pt x="12125" y="10375"/>
                  <a:pt x="12125" y="10375"/>
                  <a:pt x="12125" y="10375"/>
                </a:cubicBezTo>
                <a:cubicBezTo>
                  <a:pt x="12125" y="10375"/>
                  <a:pt x="12125" y="10375"/>
                  <a:pt x="12125" y="10375"/>
                </a:cubicBezTo>
                <a:cubicBezTo>
                  <a:pt x="12125" y="10375"/>
                  <a:pt x="12093" y="10375"/>
                  <a:pt x="12093" y="10375"/>
                </a:cubicBezTo>
                <a:close/>
                <a:moveTo>
                  <a:pt x="12031" y="10469"/>
                </a:moveTo>
                <a:cubicBezTo>
                  <a:pt x="12031" y="10469"/>
                  <a:pt x="12093" y="10500"/>
                  <a:pt x="12031" y="10531"/>
                </a:cubicBezTo>
                <a:cubicBezTo>
                  <a:pt x="12000" y="10531"/>
                  <a:pt x="11968" y="10562"/>
                  <a:pt x="11968" y="10500"/>
                </a:cubicBezTo>
                <a:cubicBezTo>
                  <a:pt x="11968" y="10469"/>
                  <a:pt x="12000" y="10469"/>
                  <a:pt x="12031" y="10469"/>
                </a:cubicBezTo>
                <a:close/>
                <a:moveTo>
                  <a:pt x="11750" y="10750"/>
                </a:moveTo>
                <a:cubicBezTo>
                  <a:pt x="11750" y="10750"/>
                  <a:pt x="11718" y="10750"/>
                  <a:pt x="11718" y="10750"/>
                </a:cubicBezTo>
                <a:cubicBezTo>
                  <a:pt x="11750" y="10719"/>
                  <a:pt x="11750" y="10687"/>
                  <a:pt x="11781" y="10687"/>
                </a:cubicBezTo>
                <a:cubicBezTo>
                  <a:pt x="11812" y="10750"/>
                  <a:pt x="11812" y="10781"/>
                  <a:pt x="11750" y="10750"/>
                </a:cubicBezTo>
                <a:close/>
                <a:moveTo>
                  <a:pt x="11843" y="10781"/>
                </a:moveTo>
                <a:cubicBezTo>
                  <a:pt x="11843" y="10781"/>
                  <a:pt x="11843" y="10781"/>
                  <a:pt x="11843" y="10781"/>
                </a:cubicBezTo>
                <a:cubicBezTo>
                  <a:pt x="11843" y="10781"/>
                  <a:pt x="11843" y="10781"/>
                  <a:pt x="11843" y="10781"/>
                </a:cubicBezTo>
                <a:cubicBezTo>
                  <a:pt x="11843" y="10781"/>
                  <a:pt x="11843" y="10781"/>
                  <a:pt x="11843" y="10781"/>
                </a:cubicBezTo>
                <a:close/>
                <a:moveTo>
                  <a:pt x="11781" y="10687"/>
                </a:moveTo>
                <a:cubicBezTo>
                  <a:pt x="11781" y="10687"/>
                  <a:pt x="11781" y="10656"/>
                  <a:pt x="11781" y="10656"/>
                </a:cubicBezTo>
                <a:cubicBezTo>
                  <a:pt x="11781" y="10656"/>
                  <a:pt x="11781" y="10656"/>
                  <a:pt x="11781" y="10656"/>
                </a:cubicBezTo>
                <a:cubicBezTo>
                  <a:pt x="11812" y="10625"/>
                  <a:pt x="11843" y="10594"/>
                  <a:pt x="11875" y="10625"/>
                </a:cubicBezTo>
                <a:cubicBezTo>
                  <a:pt x="11875" y="10687"/>
                  <a:pt x="11843" y="10687"/>
                  <a:pt x="11781" y="10687"/>
                </a:cubicBezTo>
                <a:close/>
                <a:moveTo>
                  <a:pt x="11875" y="10625"/>
                </a:moveTo>
                <a:cubicBezTo>
                  <a:pt x="11843" y="10594"/>
                  <a:pt x="11875" y="10562"/>
                  <a:pt x="11875" y="10562"/>
                </a:cubicBezTo>
                <a:cubicBezTo>
                  <a:pt x="11906" y="10531"/>
                  <a:pt x="11906" y="10531"/>
                  <a:pt x="11937" y="10531"/>
                </a:cubicBezTo>
                <a:cubicBezTo>
                  <a:pt x="11937" y="10562"/>
                  <a:pt x="11968" y="10562"/>
                  <a:pt x="11968" y="10562"/>
                </a:cubicBezTo>
                <a:cubicBezTo>
                  <a:pt x="11968" y="10594"/>
                  <a:pt x="11937" y="10594"/>
                  <a:pt x="11937" y="10594"/>
                </a:cubicBezTo>
                <a:cubicBezTo>
                  <a:pt x="11906" y="10625"/>
                  <a:pt x="11906" y="10625"/>
                  <a:pt x="11875" y="10625"/>
                </a:cubicBezTo>
                <a:close/>
                <a:moveTo>
                  <a:pt x="14750" y="12031"/>
                </a:moveTo>
                <a:cubicBezTo>
                  <a:pt x="14750" y="12031"/>
                  <a:pt x="14750" y="12031"/>
                  <a:pt x="14750" y="12031"/>
                </a:cubicBezTo>
                <a:close/>
                <a:moveTo>
                  <a:pt x="13843" y="5219"/>
                </a:moveTo>
                <a:cubicBezTo>
                  <a:pt x="13843" y="5219"/>
                  <a:pt x="13843" y="5250"/>
                  <a:pt x="13843" y="5250"/>
                </a:cubicBezTo>
                <a:cubicBezTo>
                  <a:pt x="13843" y="5250"/>
                  <a:pt x="13843" y="5250"/>
                  <a:pt x="13875" y="5250"/>
                </a:cubicBezTo>
                <a:cubicBezTo>
                  <a:pt x="13843" y="5250"/>
                  <a:pt x="13843" y="5250"/>
                  <a:pt x="13843" y="5250"/>
                </a:cubicBezTo>
                <a:cubicBezTo>
                  <a:pt x="13843" y="5250"/>
                  <a:pt x="13843" y="5281"/>
                  <a:pt x="13843" y="5281"/>
                </a:cubicBezTo>
                <a:cubicBezTo>
                  <a:pt x="13843" y="5281"/>
                  <a:pt x="13843" y="5281"/>
                  <a:pt x="13843" y="5281"/>
                </a:cubicBezTo>
                <a:cubicBezTo>
                  <a:pt x="13843" y="5281"/>
                  <a:pt x="13843" y="5281"/>
                  <a:pt x="13843" y="5281"/>
                </a:cubicBezTo>
                <a:cubicBezTo>
                  <a:pt x="13812" y="5250"/>
                  <a:pt x="13781" y="5281"/>
                  <a:pt x="13781" y="5312"/>
                </a:cubicBezTo>
                <a:cubicBezTo>
                  <a:pt x="13781" y="5344"/>
                  <a:pt x="13750" y="5344"/>
                  <a:pt x="13718" y="5344"/>
                </a:cubicBezTo>
                <a:cubicBezTo>
                  <a:pt x="13718" y="5344"/>
                  <a:pt x="13718" y="5344"/>
                  <a:pt x="13718" y="5344"/>
                </a:cubicBezTo>
                <a:cubicBezTo>
                  <a:pt x="13718" y="5312"/>
                  <a:pt x="13750" y="5312"/>
                  <a:pt x="13750" y="5281"/>
                </a:cubicBezTo>
                <a:cubicBezTo>
                  <a:pt x="13781" y="5250"/>
                  <a:pt x="13812" y="5219"/>
                  <a:pt x="13843" y="5219"/>
                </a:cubicBezTo>
                <a:close/>
                <a:moveTo>
                  <a:pt x="13937" y="5344"/>
                </a:moveTo>
                <a:cubicBezTo>
                  <a:pt x="13937" y="5281"/>
                  <a:pt x="13968" y="5312"/>
                  <a:pt x="14000" y="5312"/>
                </a:cubicBezTo>
                <a:cubicBezTo>
                  <a:pt x="14000" y="5312"/>
                  <a:pt x="14000" y="5312"/>
                  <a:pt x="14031" y="5312"/>
                </a:cubicBezTo>
                <a:cubicBezTo>
                  <a:pt x="14031" y="5281"/>
                  <a:pt x="14031" y="5281"/>
                  <a:pt x="14062" y="5250"/>
                </a:cubicBezTo>
                <a:cubicBezTo>
                  <a:pt x="14031" y="5281"/>
                  <a:pt x="14031" y="5281"/>
                  <a:pt x="14031" y="5312"/>
                </a:cubicBezTo>
                <a:cubicBezTo>
                  <a:pt x="14031" y="5375"/>
                  <a:pt x="13968" y="5344"/>
                  <a:pt x="13937" y="5344"/>
                </a:cubicBezTo>
                <a:cubicBezTo>
                  <a:pt x="13937" y="5344"/>
                  <a:pt x="13937" y="5344"/>
                  <a:pt x="13937" y="5344"/>
                </a:cubicBezTo>
                <a:close/>
                <a:moveTo>
                  <a:pt x="13843" y="5312"/>
                </a:moveTo>
                <a:cubicBezTo>
                  <a:pt x="13843" y="5312"/>
                  <a:pt x="13843" y="5312"/>
                  <a:pt x="13843" y="5312"/>
                </a:cubicBezTo>
                <a:cubicBezTo>
                  <a:pt x="13843" y="5312"/>
                  <a:pt x="13843" y="5312"/>
                  <a:pt x="13843" y="5312"/>
                </a:cubicBezTo>
                <a:close/>
                <a:moveTo>
                  <a:pt x="13843" y="5594"/>
                </a:moveTo>
                <a:cubicBezTo>
                  <a:pt x="13843" y="5625"/>
                  <a:pt x="13843" y="5625"/>
                  <a:pt x="13812" y="5656"/>
                </a:cubicBezTo>
                <a:cubicBezTo>
                  <a:pt x="13812" y="5656"/>
                  <a:pt x="13781" y="5625"/>
                  <a:pt x="13781" y="5625"/>
                </a:cubicBezTo>
                <a:cubicBezTo>
                  <a:pt x="13812" y="5594"/>
                  <a:pt x="13812" y="5594"/>
                  <a:pt x="13843" y="5594"/>
                </a:cubicBezTo>
                <a:close/>
                <a:moveTo>
                  <a:pt x="13531" y="5687"/>
                </a:moveTo>
                <a:cubicBezTo>
                  <a:pt x="13500" y="5687"/>
                  <a:pt x="13500" y="5750"/>
                  <a:pt x="13468" y="5750"/>
                </a:cubicBezTo>
                <a:cubicBezTo>
                  <a:pt x="13468" y="5719"/>
                  <a:pt x="13468" y="5687"/>
                  <a:pt x="13468" y="5687"/>
                </a:cubicBezTo>
                <a:cubicBezTo>
                  <a:pt x="13468" y="5687"/>
                  <a:pt x="13437" y="5656"/>
                  <a:pt x="13468" y="5656"/>
                </a:cubicBezTo>
                <a:cubicBezTo>
                  <a:pt x="13437" y="5656"/>
                  <a:pt x="13468" y="5687"/>
                  <a:pt x="13468" y="5687"/>
                </a:cubicBezTo>
                <a:cubicBezTo>
                  <a:pt x="13468" y="5656"/>
                  <a:pt x="13500" y="5656"/>
                  <a:pt x="13468" y="5625"/>
                </a:cubicBezTo>
                <a:cubicBezTo>
                  <a:pt x="13500" y="5625"/>
                  <a:pt x="13500" y="5625"/>
                  <a:pt x="13531" y="5656"/>
                </a:cubicBezTo>
                <a:cubicBezTo>
                  <a:pt x="13562" y="5656"/>
                  <a:pt x="13562" y="5687"/>
                  <a:pt x="13531" y="5687"/>
                </a:cubicBezTo>
                <a:close/>
                <a:moveTo>
                  <a:pt x="13750" y="5687"/>
                </a:moveTo>
                <a:cubicBezTo>
                  <a:pt x="13718" y="5719"/>
                  <a:pt x="13687" y="5781"/>
                  <a:pt x="13625" y="5781"/>
                </a:cubicBezTo>
                <a:cubicBezTo>
                  <a:pt x="13625" y="5781"/>
                  <a:pt x="13625" y="5812"/>
                  <a:pt x="13625" y="5812"/>
                </a:cubicBezTo>
                <a:cubicBezTo>
                  <a:pt x="13625" y="5812"/>
                  <a:pt x="13625" y="5781"/>
                  <a:pt x="13625" y="5781"/>
                </a:cubicBezTo>
                <a:cubicBezTo>
                  <a:pt x="13656" y="5750"/>
                  <a:pt x="13687" y="5719"/>
                  <a:pt x="13750" y="5687"/>
                </a:cubicBezTo>
                <a:cubicBezTo>
                  <a:pt x="13750" y="5687"/>
                  <a:pt x="13781" y="5687"/>
                  <a:pt x="13750" y="5687"/>
                </a:cubicBezTo>
                <a:close/>
                <a:moveTo>
                  <a:pt x="13750" y="5625"/>
                </a:moveTo>
                <a:cubicBezTo>
                  <a:pt x="13718" y="5625"/>
                  <a:pt x="13718" y="5625"/>
                  <a:pt x="13718" y="5656"/>
                </a:cubicBezTo>
                <a:cubicBezTo>
                  <a:pt x="13718" y="5656"/>
                  <a:pt x="13718" y="5656"/>
                  <a:pt x="13718" y="5656"/>
                </a:cubicBezTo>
                <a:cubicBezTo>
                  <a:pt x="13718" y="5656"/>
                  <a:pt x="13718" y="5656"/>
                  <a:pt x="13718" y="5656"/>
                </a:cubicBezTo>
                <a:cubicBezTo>
                  <a:pt x="13687" y="5656"/>
                  <a:pt x="13656" y="5656"/>
                  <a:pt x="13656" y="5625"/>
                </a:cubicBezTo>
                <a:cubicBezTo>
                  <a:pt x="13656" y="5625"/>
                  <a:pt x="13656" y="5594"/>
                  <a:pt x="13687" y="5594"/>
                </a:cubicBezTo>
                <a:cubicBezTo>
                  <a:pt x="13687" y="5594"/>
                  <a:pt x="13718" y="5562"/>
                  <a:pt x="13750" y="5625"/>
                </a:cubicBezTo>
                <a:close/>
                <a:moveTo>
                  <a:pt x="13750" y="5219"/>
                </a:moveTo>
                <a:cubicBezTo>
                  <a:pt x="13750" y="5250"/>
                  <a:pt x="13718" y="5250"/>
                  <a:pt x="13718" y="5219"/>
                </a:cubicBezTo>
                <a:cubicBezTo>
                  <a:pt x="13718" y="5219"/>
                  <a:pt x="13750" y="5219"/>
                  <a:pt x="13750" y="5219"/>
                </a:cubicBezTo>
                <a:close/>
                <a:moveTo>
                  <a:pt x="13687" y="5375"/>
                </a:moveTo>
                <a:cubicBezTo>
                  <a:pt x="13687" y="5375"/>
                  <a:pt x="13718" y="5375"/>
                  <a:pt x="13718" y="5375"/>
                </a:cubicBezTo>
                <a:cubicBezTo>
                  <a:pt x="13687" y="5406"/>
                  <a:pt x="13656" y="5406"/>
                  <a:pt x="13656" y="5406"/>
                </a:cubicBezTo>
                <a:cubicBezTo>
                  <a:pt x="13656" y="5375"/>
                  <a:pt x="13656" y="5375"/>
                  <a:pt x="13687" y="5375"/>
                </a:cubicBezTo>
                <a:close/>
                <a:moveTo>
                  <a:pt x="13531" y="5500"/>
                </a:moveTo>
                <a:cubicBezTo>
                  <a:pt x="13562" y="5500"/>
                  <a:pt x="13593" y="5437"/>
                  <a:pt x="13656" y="5406"/>
                </a:cubicBezTo>
                <a:cubicBezTo>
                  <a:pt x="13656" y="5500"/>
                  <a:pt x="13593" y="5531"/>
                  <a:pt x="13531" y="5562"/>
                </a:cubicBezTo>
                <a:cubicBezTo>
                  <a:pt x="13531" y="5531"/>
                  <a:pt x="13531" y="5531"/>
                  <a:pt x="13531" y="5500"/>
                </a:cubicBezTo>
                <a:close/>
                <a:moveTo>
                  <a:pt x="13437" y="5031"/>
                </a:moveTo>
                <a:cubicBezTo>
                  <a:pt x="13437" y="5031"/>
                  <a:pt x="13437" y="5031"/>
                  <a:pt x="13437" y="5031"/>
                </a:cubicBezTo>
                <a:cubicBezTo>
                  <a:pt x="13437" y="5031"/>
                  <a:pt x="13437" y="5031"/>
                  <a:pt x="13437" y="5031"/>
                </a:cubicBezTo>
                <a:cubicBezTo>
                  <a:pt x="13437" y="5031"/>
                  <a:pt x="13437" y="5031"/>
                  <a:pt x="13437" y="5031"/>
                </a:cubicBezTo>
                <a:close/>
                <a:moveTo>
                  <a:pt x="13437" y="5594"/>
                </a:moveTo>
                <a:cubicBezTo>
                  <a:pt x="13437" y="5594"/>
                  <a:pt x="13437" y="5594"/>
                  <a:pt x="13437" y="5594"/>
                </a:cubicBezTo>
                <a:cubicBezTo>
                  <a:pt x="13437" y="5562"/>
                  <a:pt x="13437" y="5562"/>
                  <a:pt x="13437" y="5562"/>
                </a:cubicBezTo>
                <a:cubicBezTo>
                  <a:pt x="13437" y="5562"/>
                  <a:pt x="13437" y="5562"/>
                  <a:pt x="13437" y="5594"/>
                </a:cubicBezTo>
                <a:cubicBezTo>
                  <a:pt x="13468" y="5562"/>
                  <a:pt x="13468" y="5562"/>
                  <a:pt x="13468" y="5562"/>
                </a:cubicBezTo>
                <a:cubicBezTo>
                  <a:pt x="13468" y="5562"/>
                  <a:pt x="13468" y="5562"/>
                  <a:pt x="13437" y="5594"/>
                </a:cubicBezTo>
                <a:cubicBezTo>
                  <a:pt x="13437" y="5594"/>
                  <a:pt x="13437" y="5594"/>
                  <a:pt x="13437" y="5594"/>
                </a:cubicBezTo>
                <a:cubicBezTo>
                  <a:pt x="13437" y="5594"/>
                  <a:pt x="13406" y="5625"/>
                  <a:pt x="13406" y="5625"/>
                </a:cubicBezTo>
                <a:cubicBezTo>
                  <a:pt x="13406" y="5625"/>
                  <a:pt x="13437" y="5594"/>
                  <a:pt x="13437" y="5594"/>
                </a:cubicBezTo>
                <a:cubicBezTo>
                  <a:pt x="13437" y="5594"/>
                  <a:pt x="13406" y="5594"/>
                  <a:pt x="13406" y="5594"/>
                </a:cubicBezTo>
                <a:cubicBezTo>
                  <a:pt x="13406" y="5594"/>
                  <a:pt x="13437" y="5594"/>
                  <a:pt x="13437" y="5594"/>
                </a:cubicBezTo>
                <a:close/>
                <a:moveTo>
                  <a:pt x="12312" y="6375"/>
                </a:moveTo>
                <a:cubicBezTo>
                  <a:pt x="12281" y="6406"/>
                  <a:pt x="12281" y="6437"/>
                  <a:pt x="12218" y="6437"/>
                </a:cubicBezTo>
                <a:cubicBezTo>
                  <a:pt x="12218" y="6437"/>
                  <a:pt x="12187" y="6437"/>
                  <a:pt x="12187" y="6406"/>
                </a:cubicBezTo>
                <a:cubicBezTo>
                  <a:pt x="12156" y="6375"/>
                  <a:pt x="12187" y="6375"/>
                  <a:pt x="12218" y="6375"/>
                </a:cubicBezTo>
                <a:cubicBezTo>
                  <a:pt x="12218" y="6375"/>
                  <a:pt x="12218" y="6375"/>
                  <a:pt x="12250" y="6375"/>
                </a:cubicBezTo>
                <a:cubicBezTo>
                  <a:pt x="12250" y="6344"/>
                  <a:pt x="12250" y="6312"/>
                  <a:pt x="12281" y="6344"/>
                </a:cubicBezTo>
                <a:cubicBezTo>
                  <a:pt x="12312" y="6344"/>
                  <a:pt x="12312" y="6375"/>
                  <a:pt x="12312" y="6375"/>
                </a:cubicBezTo>
                <a:close/>
                <a:moveTo>
                  <a:pt x="12468" y="6594"/>
                </a:moveTo>
                <a:cubicBezTo>
                  <a:pt x="12468" y="6594"/>
                  <a:pt x="12468" y="6594"/>
                  <a:pt x="12468" y="6594"/>
                </a:cubicBezTo>
                <a:cubicBezTo>
                  <a:pt x="12437" y="6625"/>
                  <a:pt x="12437" y="6594"/>
                  <a:pt x="12437" y="6594"/>
                </a:cubicBezTo>
                <a:cubicBezTo>
                  <a:pt x="12437" y="6594"/>
                  <a:pt x="12437" y="6562"/>
                  <a:pt x="12437" y="6562"/>
                </a:cubicBezTo>
                <a:cubicBezTo>
                  <a:pt x="12500" y="6531"/>
                  <a:pt x="12531" y="6500"/>
                  <a:pt x="12562" y="6437"/>
                </a:cubicBezTo>
                <a:cubicBezTo>
                  <a:pt x="12562" y="6406"/>
                  <a:pt x="12593" y="6375"/>
                  <a:pt x="12625" y="6375"/>
                </a:cubicBezTo>
                <a:cubicBezTo>
                  <a:pt x="12593" y="6469"/>
                  <a:pt x="12531" y="6562"/>
                  <a:pt x="12468" y="6594"/>
                </a:cubicBezTo>
                <a:close/>
                <a:moveTo>
                  <a:pt x="12968" y="6625"/>
                </a:moveTo>
                <a:cubicBezTo>
                  <a:pt x="12968" y="6625"/>
                  <a:pt x="12968" y="6625"/>
                  <a:pt x="12937" y="6625"/>
                </a:cubicBezTo>
                <a:cubicBezTo>
                  <a:pt x="12968" y="6562"/>
                  <a:pt x="12968" y="6500"/>
                  <a:pt x="12968" y="6437"/>
                </a:cubicBezTo>
                <a:cubicBezTo>
                  <a:pt x="12968" y="6437"/>
                  <a:pt x="12968" y="6437"/>
                  <a:pt x="13000" y="6437"/>
                </a:cubicBezTo>
                <a:cubicBezTo>
                  <a:pt x="13000" y="6500"/>
                  <a:pt x="13000" y="6562"/>
                  <a:pt x="12968" y="6625"/>
                </a:cubicBezTo>
                <a:close/>
                <a:moveTo>
                  <a:pt x="13125" y="6750"/>
                </a:moveTo>
                <a:cubicBezTo>
                  <a:pt x="13125" y="6750"/>
                  <a:pt x="13093" y="6781"/>
                  <a:pt x="13093" y="6750"/>
                </a:cubicBezTo>
                <a:cubicBezTo>
                  <a:pt x="13125" y="6687"/>
                  <a:pt x="13125" y="6625"/>
                  <a:pt x="13156" y="6562"/>
                </a:cubicBezTo>
                <a:cubicBezTo>
                  <a:pt x="13156" y="6562"/>
                  <a:pt x="13125" y="6531"/>
                  <a:pt x="13125" y="6531"/>
                </a:cubicBezTo>
                <a:cubicBezTo>
                  <a:pt x="13125" y="6531"/>
                  <a:pt x="13156" y="6562"/>
                  <a:pt x="13156" y="6562"/>
                </a:cubicBezTo>
                <a:cubicBezTo>
                  <a:pt x="13156" y="6625"/>
                  <a:pt x="13156" y="6687"/>
                  <a:pt x="13125" y="6750"/>
                </a:cubicBezTo>
                <a:close/>
                <a:moveTo>
                  <a:pt x="13312" y="5750"/>
                </a:moveTo>
                <a:cubicBezTo>
                  <a:pt x="13312" y="5750"/>
                  <a:pt x="13343" y="5750"/>
                  <a:pt x="13343" y="5750"/>
                </a:cubicBezTo>
                <a:cubicBezTo>
                  <a:pt x="13343" y="5750"/>
                  <a:pt x="13312" y="5750"/>
                  <a:pt x="13312" y="5750"/>
                </a:cubicBezTo>
                <a:close/>
                <a:moveTo>
                  <a:pt x="13312" y="4969"/>
                </a:moveTo>
                <a:cubicBezTo>
                  <a:pt x="13312" y="4969"/>
                  <a:pt x="13281" y="4969"/>
                  <a:pt x="13281" y="4969"/>
                </a:cubicBezTo>
                <a:cubicBezTo>
                  <a:pt x="13281" y="4969"/>
                  <a:pt x="13281" y="4969"/>
                  <a:pt x="13281" y="4969"/>
                </a:cubicBezTo>
                <a:cubicBezTo>
                  <a:pt x="13281" y="4969"/>
                  <a:pt x="13281" y="4969"/>
                  <a:pt x="13281" y="4969"/>
                </a:cubicBezTo>
                <a:cubicBezTo>
                  <a:pt x="13281" y="4969"/>
                  <a:pt x="13281" y="4969"/>
                  <a:pt x="13281" y="4969"/>
                </a:cubicBezTo>
                <a:cubicBezTo>
                  <a:pt x="13281" y="4969"/>
                  <a:pt x="13281" y="4969"/>
                  <a:pt x="13312" y="4969"/>
                </a:cubicBezTo>
                <a:close/>
                <a:moveTo>
                  <a:pt x="13250" y="5406"/>
                </a:moveTo>
                <a:cubicBezTo>
                  <a:pt x="13281" y="5406"/>
                  <a:pt x="13281" y="5437"/>
                  <a:pt x="13281" y="5437"/>
                </a:cubicBezTo>
                <a:cubicBezTo>
                  <a:pt x="13281" y="5469"/>
                  <a:pt x="13281" y="5469"/>
                  <a:pt x="13250" y="5469"/>
                </a:cubicBezTo>
                <a:cubicBezTo>
                  <a:pt x="13250" y="5469"/>
                  <a:pt x="13218" y="5469"/>
                  <a:pt x="13218" y="5469"/>
                </a:cubicBezTo>
                <a:cubicBezTo>
                  <a:pt x="13218" y="5437"/>
                  <a:pt x="13250" y="5406"/>
                  <a:pt x="13250" y="5406"/>
                </a:cubicBezTo>
                <a:close/>
                <a:moveTo>
                  <a:pt x="13281" y="6156"/>
                </a:moveTo>
                <a:cubicBezTo>
                  <a:pt x="13281" y="6156"/>
                  <a:pt x="13281" y="6156"/>
                  <a:pt x="13281" y="6156"/>
                </a:cubicBezTo>
                <a:cubicBezTo>
                  <a:pt x="13281" y="6156"/>
                  <a:pt x="13281" y="6156"/>
                  <a:pt x="13281" y="6156"/>
                </a:cubicBezTo>
                <a:cubicBezTo>
                  <a:pt x="13281" y="6156"/>
                  <a:pt x="13281" y="6156"/>
                  <a:pt x="13281" y="6156"/>
                </a:cubicBezTo>
                <a:close/>
                <a:moveTo>
                  <a:pt x="13250" y="6156"/>
                </a:moveTo>
                <a:cubicBezTo>
                  <a:pt x="13250" y="6187"/>
                  <a:pt x="13250" y="6187"/>
                  <a:pt x="13250" y="6187"/>
                </a:cubicBezTo>
                <a:cubicBezTo>
                  <a:pt x="13250" y="6187"/>
                  <a:pt x="13250" y="6187"/>
                  <a:pt x="13250" y="6156"/>
                </a:cubicBezTo>
                <a:cubicBezTo>
                  <a:pt x="13218" y="6156"/>
                  <a:pt x="13218" y="6156"/>
                  <a:pt x="13218" y="6156"/>
                </a:cubicBezTo>
                <a:cubicBezTo>
                  <a:pt x="13218" y="6156"/>
                  <a:pt x="13218" y="6156"/>
                  <a:pt x="13250" y="6156"/>
                </a:cubicBezTo>
                <a:close/>
                <a:moveTo>
                  <a:pt x="12250" y="5062"/>
                </a:moveTo>
                <a:cubicBezTo>
                  <a:pt x="12250" y="5062"/>
                  <a:pt x="12250" y="5062"/>
                  <a:pt x="12250" y="5062"/>
                </a:cubicBezTo>
                <a:cubicBezTo>
                  <a:pt x="12250" y="5094"/>
                  <a:pt x="12250" y="5094"/>
                  <a:pt x="12250" y="5094"/>
                </a:cubicBezTo>
                <a:cubicBezTo>
                  <a:pt x="12187" y="5125"/>
                  <a:pt x="12156" y="5156"/>
                  <a:pt x="12093" y="5187"/>
                </a:cubicBezTo>
                <a:cubicBezTo>
                  <a:pt x="12062" y="5219"/>
                  <a:pt x="12062" y="5187"/>
                  <a:pt x="12062" y="5156"/>
                </a:cubicBezTo>
                <a:cubicBezTo>
                  <a:pt x="12125" y="5187"/>
                  <a:pt x="12156" y="5125"/>
                  <a:pt x="12187" y="5094"/>
                </a:cubicBezTo>
                <a:cubicBezTo>
                  <a:pt x="12218" y="5094"/>
                  <a:pt x="12218" y="5062"/>
                  <a:pt x="12250" y="5062"/>
                </a:cubicBezTo>
                <a:close/>
                <a:moveTo>
                  <a:pt x="12218" y="5000"/>
                </a:moveTo>
                <a:cubicBezTo>
                  <a:pt x="12218" y="5000"/>
                  <a:pt x="12218" y="5000"/>
                  <a:pt x="12218" y="5000"/>
                </a:cubicBezTo>
                <a:cubicBezTo>
                  <a:pt x="12218" y="5000"/>
                  <a:pt x="12250" y="5000"/>
                  <a:pt x="12250" y="5031"/>
                </a:cubicBezTo>
                <a:cubicBezTo>
                  <a:pt x="12218" y="5031"/>
                  <a:pt x="12218" y="5031"/>
                  <a:pt x="12218" y="5031"/>
                </a:cubicBezTo>
                <a:cubicBezTo>
                  <a:pt x="12218" y="5031"/>
                  <a:pt x="12218" y="5031"/>
                  <a:pt x="12218" y="5000"/>
                </a:cubicBezTo>
                <a:close/>
                <a:moveTo>
                  <a:pt x="12187" y="4937"/>
                </a:moveTo>
                <a:cubicBezTo>
                  <a:pt x="12250" y="4906"/>
                  <a:pt x="12281" y="4906"/>
                  <a:pt x="12343" y="4875"/>
                </a:cubicBezTo>
                <a:cubicBezTo>
                  <a:pt x="12375" y="4844"/>
                  <a:pt x="12406" y="4844"/>
                  <a:pt x="12437" y="4875"/>
                </a:cubicBezTo>
                <a:cubicBezTo>
                  <a:pt x="12437" y="4875"/>
                  <a:pt x="12437" y="4875"/>
                  <a:pt x="12437" y="4875"/>
                </a:cubicBezTo>
                <a:cubicBezTo>
                  <a:pt x="12437" y="4875"/>
                  <a:pt x="12468" y="4875"/>
                  <a:pt x="12468" y="4875"/>
                </a:cubicBezTo>
                <a:cubicBezTo>
                  <a:pt x="12468" y="4875"/>
                  <a:pt x="12437" y="4875"/>
                  <a:pt x="12437" y="4875"/>
                </a:cubicBezTo>
                <a:cubicBezTo>
                  <a:pt x="12375" y="4906"/>
                  <a:pt x="12281" y="4937"/>
                  <a:pt x="12218" y="4969"/>
                </a:cubicBezTo>
                <a:cubicBezTo>
                  <a:pt x="12187" y="5000"/>
                  <a:pt x="12187" y="4969"/>
                  <a:pt x="12187" y="4937"/>
                </a:cubicBezTo>
                <a:close/>
                <a:moveTo>
                  <a:pt x="11968" y="5031"/>
                </a:moveTo>
                <a:cubicBezTo>
                  <a:pt x="11968" y="5031"/>
                  <a:pt x="11968" y="5031"/>
                  <a:pt x="11968" y="5031"/>
                </a:cubicBezTo>
                <a:cubicBezTo>
                  <a:pt x="12000" y="5031"/>
                  <a:pt x="12000" y="5031"/>
                  <a:pt x="12000" y="5031"/>
                </a:cubicBezTo>
                <a:cubicBezTo>
                  <a:pt x="12031" y="5031"/>
                  <a:pt x="12062" y="5031"/>
                  <a:pt x="12062" y="5031"/>
                </a:cubicBezTo>
                <a:cubicBezTo>
                  <a:pt x="12062" y="5031"/>
                  <a:pt x="12062" y="5062"/>
                  <a:pt x="12031" y="5062"/>
                </a:cubicBezTo>
                <a:cubicBezTo>
                  <a:pt x="12031" y="5062"/>
                  <a:pt x="11968" y="5125"/>
                  <a:pt x="11968" y="5031"/>
                </a:cubicBezTo>
                <a:close/>
                <a:moveTo>
                  <a:pt x="11968" y="5156"/>
                </a:moveTo>
                <a:cubicBezTo>
                  <a:pt x="12000" y="5125"/>
                  <a:pt x="12031" y="5125"/>
                  <a:pt x="12062" y="5125"/>
                </a:cubicBezTo>
                <a:cubicBezTo>
                  <a:pt x="12062" y="5125"/>
                  <a:pt x="12062" y="5125"/>
                  <a:pt x="12062" y="5125"/>
                </a:cubicBezTo>
                <a:cubicBezTo>
                  <a:pt x="12062" y="5125"/>
                  <a:pt x="12062" y="5094"/>
                  <a:pt x="12062" y="5094"/>
                </a:cubicBezTo>
                <a:cubicBezTo>
                  <a:pt x="12062" y="5094"/>
                  <a:pt x="12062" y="5094"/>
                  <a:pt x="12062" y="5094"/>
                </a:cubicBezTo>
                <a:cubicBezTo>
                  <a:pt x="12062" y="5094"/>
                  <a:pt x="12062" y="5094"/>
                  <a:pt x="12062" y="5094"/>
                </a:cubicBezTo>
                <a:cubicBezTo>
                  <a:pt x="12093" y="5062"/>
                  <a:pt x="12156" y="5031"/>
                  <a:pt x="12187" y="5031"/>
                </a:cubicBezTo>
                <a:cubicBezTo>
                  <a:pt x="12156" y="5062"/>
                  <a:pt x="12125" y="5125"/>
                  <a:pt x="12062" y="5125"/>
                </a:cubicBezTo>
                <a:lnTo>
                  <a:pt x="12062" y="5125"/>
                </a:lnTo>
                <a:cubicBezTo>
                  <a:pt x="12062" y="5125"/>
                  <a:pt x="12062" y="5125"/>
                  <a:pt x="12062" y="5125"/>
                </a:cubicBezTo>
                <a:cubicBezTo>
                  <a:pt x="12062" y="5125"/>
                  <a:pt x="12031" y="5156"/>
                  <a:pt x="12062" y="5156"/>
                </a:cubicBezTo>
                <a:cubicBezTo>
                  <a:pt x="12031" y="5156"/>
                  <a:pt x="12000" y="5187"/>
                  <a:pt x="12000" y="5187"/>
                </a:cubicBezTo>
                <a:cubicBezTo>
                  <a:pt x="11968" y="5187"/>
                  <a:pt x="11968" y="5156"/>
                  <a:pt x="11968" y="5156"/>
                </a:cubicBezTo>
                <a:close/>
                <a:moveTo>
                  <a:pt x="11937" y="5219"/>
                </a:moveTo>
                <a:cubicBezTo>
                  <a:pt x="11937" y="5219"/>
                  <a:pt x="11937" y="5219"/>
                  <a:pt x="11937" y="5219"/>
                </a:cubicBezTo>
                <a:cubicBezTo>
                  <a:pt x="11937" y="5250"/>
                  <a:pt x="11906" y="5250"/>
                  <a:pt x="11875" y="5250"/>
                </a:cubicBezTo>
                <a:cubicBezTo>
                  <a:pt x="11843" y="5281"/>
                  <a:pt x="11843" y="5281"/>
                  <a:pt x="11843" y="5312"/>
                </a:cubicBezTo>
                <a:cubicBezTo>
                  <a:pt x="11812" y="5312"/>
                  <a:pt x="11812" y="5312"/>
                  <a:pt x="11781" y="5312"/>
                </a:cubicBezTo>
                <a:cubicBezTo>
                  <a:pt x="11781" y="5250"/>
                  <a:pt x="11843" y="5281"/>
                  <a:pt x="11875" y="5250"/>
                </a:cubicBezTo>
                <a:cubicBezTo>
                  <a:pt x="11875" y="5250"/>
                  <a:pt x="11875" y="5250"/>
                  <a:pt x="11875" y="5250"/>
                </a:cubicBezTo>
                <a:cubicBezTo>
                  <a:pt x="11875" y="5187"/>
                  <a:pt x="11906" y="5187"/>
                  <a:pt x="11937" y="5219"/>
                </a:cubicBezTo>
                <a:close/>
                <a:moveTo>
                  <a:pt x="11781" y="5187"/>
                </a:moveTo>
                <a:cubicBezTo>
                  <a:pt x="11812" y="5156"/>
                  <a:pt x="11812" y="5156"/>
                  <a:pt x="11875" y="5156"/>
                </a:cubicBezTo>
                <a:cubicBezTo>
                  <a:pt x="11843" y="5187"/>
                  <a:pt x="11812" y="5219"/>
                  <a:pt x="11781" y="5219"/>
                </a:cubicBezTo>
                <a:cubicBezTo>
                  <a:pt x="11781" y="5219"/>
                  <a:pt x="11781" y="5187"/>
                  <a:pt x="11781" y="5187"/>
                </a:cubicBezTo>
                <a:close/>
                <a:moveTo>
                  <a:pt x="11781" y="5531"/>
                </a:moveTo>
                <a:cubicBezTo>
                  <a:pt x="11812" y="5531"/>
                  <a:pt x="11812" y="5531"/>
                  <a:pt x="11812" y="5531"/>
                </a:cubicBezTo>
                <a:cubicBezTo>
                  <a:pt x="11812" y="5531"/>
                  <a:pt x="11812" y="5531"/>
                  <a:pt x="11781" y="5531"/>
                </a:cubicBezTo>
                <a:cubicBezTo>
                  <a:pt x="11781" y="5562"/>
                  <a:pt x="11781" y="5562"/>
                  <a:pt x="11781" y="5562"/>
                </a:cubicBezTo>
                <a:cubicBezTo>
                  <a:pt x="11781" y="5562"/>
                  <a:pt x="11750" y="5594"/>
                  <a:pt x="11750" y="5594"/>
                </a:cubicBezTo>
                <a:cubicBezTo>
                  <a:pt x="11718" y="5594"/>
                  <a:pt x="11718" y="5594"/>
                  <a:pt x="11718" y="5562"/>
                </a:cubicBezTo>
                <a:cubicBezTo>
                  <a:pt x="11718" y="5531"/>
                  <a:pt x="11718" y="5531"/>
                  <a:pt x="11750" y="5531"/>
                </a:cubicBezTo>
                <a:cubicBezTo>
                  <a:pt x="11750" y="5531"/>
                  <a:pt x="11781" y="5531"/>
                  <a:pt x="11781" y="5531"/>
                </a:cubicBezTo>
                <a:close/>
                <a:moveTo>
                  <a:pt x="11750" y="5219"/>
                </a:moveTo>
                <a:cubicBezTo>
                  <a:pt x="11750" y="5219"/>
                  <a:pt x="11781" y="5250"/>
                  <a:pt x="11781" y="5250"/>
                </a:cubicBezTo>
                <a:cubicBezTo>
                  <a:pt x="11750" y="5250"/>
                  <a:pt x="11718" y="5281"/>
                  <a:pt x="11718" y="5281"/>
                </a:cubicBezTo>
                <a:cubicBezTo>
                  <a:pt x="11687" y="5281"/>
                  <a:pt x="11687" y="5281"/>
                  <a:pt x="11687" y="5281"/>
                </a:cubicBezTo>
                <a:cubicBezTo>
                  <a:pt x="11687" y="5250"/>
                  <a:pt x="11718" y="5219"/>
                  <a:pt x="11750" y="5219"/>
                </a:cubicBezTo>
                <a:close/>
                <a:moveTo>
                  <a:pt x="11500" y="5594"/>
                </a:moveTo>
                <a:cubicBezTo>
                  <a:pt x="11468" y="5625"/>
                  <a:pt x="11468" y="5625"/>
                  <a:pt x="11437" y="5594"/>
                </a:cubicBezTo>
                <a:cubicBezTo>
                  <a:pt x="11468" y="5594"/>
                  <a:pt x="11468" y="5594"/>
                  <a:pt x="11500" y="5594"/>
                </a:cubicBezTo>
                <a:close/>
                <a:moveTo>
                  <a:pt x="11343" y="5906"/>
                </a:moveTo>
                <a:cubicBezTo>
                  <a:pt x="11343" y="5844"/>
                  <a:pt x="11406" y="5844"/>
                  <a:pt x="11437" y="5812"/>
                </a:cubicBezTo>
                <a:cubicBezTo>
                  <a:pt x="11468" y="5781"/>
                  <a:pt x="11531" y="5781"/>
                  <a:pt x="11500" y="5719"/>
                </a:cubicBezTo>
                <a:cubicBezTo>
                  <a:pt x="11468" y="5687"/>
                  <a:pt x="11531" y="5687"/>
                  <a:pt x="11531" y="5687"/>
                </a:cubicBezTo>
                <a:cubicBezTo>
                  <a:pt x="11531" y="5781"/>
                  <a:pt x="11468" y="5875"/>
                  <a:pt x="11343" y="5906"/>
                </a:cubicBezTo>
                <a:close/>
                <a:moveTo>
                  <a:pt x="11531" y="5687"/>
                </a:moveTo>
                <a:cubicBezTo>
                  <a:pt x="11531" y="5656"/>
                  <a:pt x="11531" y="5656"/>
                  <a:pt x="11562" y="5625"/>
                </a:cubicBezTo>
                <a:cubicBezTo>
                  <a:pt x="11562" y="5625"/>
                  <a:pt x="11593" y="5656"/>
                  <a:pt x="11593" y="5656"/>
                </a:cubicBezTo>
                <a:cubicBezTo>
                  <a:pt x="11593" y="5687"/>
                  <a:pt x="11562" y="5687"/>
                  <a:pt x="11531" y="5687"/>
                </a:cubicBezTo>
                <a:close/>
                <a:moveTo>
                  <a:pt x="11656" y="5594"/>
                </a:moveTo>
                <a:cubicBezTo>
                  <a:pt x="11656" y="5594"/>
                  <a:pt x="11687" y="5594"/>
                  <a:pt x="11687" y="5594"/>
                </a:cubicBezTo>
                <a:cubicBezTo>
                  <a:pt x="11687" y="5625"/>
                  <a:pt x="11656" y="5625"/>
                  <a:pt x="11656" y="5625"/>
                </a:cubicBezTo>
                <a:cubicBezTo>
                  <a:pt x="11625" y="5625"/>
                  <a:pt x="11625" y="5625"/>
                  <a:pt x="11625" y="5625"/>
                </a:cubicBezTo>
                <a:cubicBezTo>
                  <a:pt x="11625" y="5594"/>
                  <a:pt x="11625" y="5594"/>
                  <a:pt x="11656" y="5594"/>
                </a:cubicBezTo>
                <a:close/>
                <a:moveTo>
                  <a:pt x="11562" y="5406"/>
                </a:moveTo>
                <a:cubicBezTo>
                  <a:pt x="11562" y="5406"/>
                  <a:pt x="11593" y="5406"/>
                  <a:pt x="11625" y="5406"/>
                </a:cubicBezTo>
                <a:cubicBezTo>
                  <a:pt x="11625" y="5437"/>
                  <a:pt x="11593" y="5469"/>
                  <a:pt x="11562" y="5469"/>
                </a:cubicBezTo>
                <a:cubicBezTo>
                  <a:pt x="11531" y="5469"/>
                  <a:pt x="11562" y="5437"/>
                  <a:pt x="11562" y="5406"/>
                </a:cubicBezTo>
                <a:close/>
                <a:moveTo>
                  <a:pt x="12406" y="10937"/>
                </a:moveTo>
                <a:cubicBezTo>
                  <a:pt x="12406" y="10937"/>
                  <a:pt x="12375" y="10937"/>
                  <a:pt x="12406" y="10937"/>
                </a:cubicBezTo>
                <a:cubicBezTo>
                  <a:pt x="12406" y="10937"/>
                  <a:pt x="12406" y="10937"/>
                  <a:pt x="12437" y="10906"/>
                </a:cubicBezTo>
                <a:cubicBezTo>
                  <a:pt x="12437" y="10906"/>
                  <a:pt x="12437" y="10906"/>
                  <a:pt x="12437" y="10906"/>
                </a:cubicBezTo>
                <a:cubicBezTo>
                  <a:pt x="12437" y="10937"/>
                  <a:pt x="12437" y="10937"/>
                  <a:pt x="12437" y="10937"/>
                </a:cubicBezTo>
                <a:cubicBezTo>
                  <a:pt x="12437" y="10937"/>
                  <a:pt x="12437" y="10937"/>
                  <a:pt x="12406" y="10937"/>
                </a:cubicBezTo>
                <a:close/>
                <a:moveTo>
                  <a:pt x="12656" y="10656"/>
                </a:moveTo>
                <a:cubicBezTo>
                  <a:pt x="12656" y="10625"/>
                  <a:pt x="12625" y="10625"/>
                  <a:pt x="12625" y="10625"/>
                </a:cubicBezTo>
                <a:cubicBezTo>
                  <a:pt x="12656" y="10625"/>
                  <a:pt x="12656" y="10625"/>
                  <a:pt x="12656" y="10625"/>
                </a:cubicBezTo>
                <a:cubicBezTo>
                  <a:pt x="12656" y="10625"/>
                  <a:pt x="12656" y="10625"/>
                  <a:pt x="12656" y="10656"/>
                </a:cubicBezTo>
                <a:close/>
                <a:moveTo>
                  <a:pt x="12750" y="10562"/>
                </a:moveTo>
                <a:cubicBezTo>
                  <a:pt x="12781" y="10625"/>
                  <a:pt x="12718" y="10594"/>
                  <a:pt x="12718" y="10625"/>
                </a:cubicBezTo>
                <a:cubicBezTo>
                  <a:pt x="12718" y="10625"/>
                  <a:pt x="12718" y="10656"/>
                  <a:pt x="12718" y="10656"/>
                </a:cubicBezTo>
                <a:cubicBezTo>
                  <a:pt x="12750" y="10656"/>
                  <a:pt x="12750" y="10656"/>
                  <a:pt x="12750" y="10687"/>
                </a:cubicBezTo>
                <a:cubicBezTo>
                  <a:pt x="12750" y="10687"/>
                  <a:pt x="12750" y="10687"/>
                  <a:pt x="12718" y="10687"/>
                </a:cubicBezTo>
                <a:cubicBezTo>
                  <a:pt x="12718" y="10687"/>
                  <a:pt x="12718" y="10687"/>
                  <a:pt x="12718" y="10687"/>
                </a:cubicBezTo>
                <a:cubicBezTo>
                  <a:pt x="12718" y="10687"/>
                  <a:pt x="12718" y="10687"/>
                  <a:pt x="12718" y="10687"/>
                </a:cubicBezTo>
                <a:cubicBezTo>
                  <a:pt x="12718" y="10687"/>
                  <a:pt x="12718" y="10687"/>
                  <a:pt x="12718" y="10687"/>
                </a:cubicBezTo>
                <a:cubicBezTo>
                  <a:pt x="12687" y="10687"/>
                  <a:pt x="12687" y="10687"/>
                  <a:pt x="12687" y="10687"/>
                </a:cubicBezTo>
                <a:cubicBezTo>
                  <a:pt x="12687" y="10656"/>
                  <a:pt x="12718" y="10656"/>
                  <a:pt x="12718" y="10656"/>
                </a:cubicBezTo>
                <a:cubicBezTo>
                  <a:pt x="12718" y="10656"/>
                  <a:pt x="12718" y="10625"/>
                  <a:pt x="12718" y="10625"/>
                </a:cubicBezTo>
                <a:cubicBezTo>
                  <a:pt x="12718" y="10625"/>
                  <a:pt x="12687" y="10625"/>
                  <a:pt x="12687" y="10594"/>
                </a:cubicBezTo>
                <a:cubicBezTo>
                  <a:pt x="12718" y="10594"/>
                  <a:pt x="12718" y="10531"/>
                  <a:pt x="12750" y="10562"/>
                </a:cubicBezTo>
                <a:cubicBezTo>
                  <a:pt x="12781" y="10562"/>
                  <a:pt x="12812" y="10562"/>
                  <a:pt x="12843" y="10562"/>
                </a:cubicBezTo>
                <a:cubicBezTo>
                  <a:pt x="12812" y="10562"/>
                  <a:pt x="12781" y="10562"/>
                  <a:pt x="12750" y="10562"/>
                </a:cubicBezTo>
                <a:close/>
                <a:moveTo>
                  <a:pt x="14781" y="10781"/>
                </a:moveTo>
                <a:cubicBezTo>
                  <a:pt x="14781" y="10781"/>
                  <a:pt x="14781" y="10781"/>
                  <a:pt x="14781" y="10781"/>
                </a:cubicBezTo>
                <a:cubicBezTo>
                  <a:pt x="14781" y="10781"/>
                  <a:pt x="14781" y="10781"/>
                  <a:pt x="14781" y="10781"/>
                </a:cubicBezTo>
                <a:cubicBezTo>
                  <a:pt x="14781" y="10781"/>
                  <a:pt x="14781" y="10781"/>
                  <a:pt x="14781" y="10781"/>
                </a:cubicBezTo>
                <a:close/>
                <a:moveTo>
                  <a:pt x="14562" y="10656"/>
                </a:moveTo>
                <a:cubicBezTo>
                  <a:pt x="14562" y="10687"/>
                  <a:pt x="14531" y="10687"/>
                  <a:pt x="14500" y="10687"/>
                </a:cubicBezTo>
                <a:cubicBezTo>
                  <a:pt x="14500" y="10656"/>
                  <a:pt x="14531" y="10656"/>
                  <a:pt x="14562" y="10656"/>
                </a:cubicBezTo>
                <a:close/>
                <a:moveTo>
                  <a:pt x="14531" y="10594"/>
                </a:moveTo>
                <a:cubicBezTo>
                  <a:pt x="14531" y="10625"/>
                  <a:pt x="14500" y="10656"/>
                  <a:pt x="14468" y="10625"/>
                </a:cubicBezTo>
                <a:cubicBezTo>
                  <a:pt x="14500" y="10625"/>
                  <a:pt x="14500" y="10562"/>
                  <a:pt x="14531" y="10594"/>
                </a:cubicBezTo>
                <a:close/>
                <a:moveTo>
                  <a:pt x="14312" y="10594"/>
                </a:moveTo>
                <a:cubicBezTo>
                  <a:pt x="14312" y="10594"/>
                  <a:pt x="14312" y="10594"/>
                  <a:pt x="14312" y="10594"/>
                </a:cubicBezTo>
                <a:cubicBezTo>
                  <a:pt x="14312" y="10625"/>
                  <a:pt x="14312" y="10625"/>
                  <a:pt x="14312" y="10625"/>
                </a:cubicBezTo>
                <a:cubicBezTo>
                  <a:pt x="14312" y="10625"/>
                  <a:pt x="14312" y="10594"/>
                  <a:pt x="14312" y="10594"/>
                </a:cubicBezTo>
                <a:cubicBezTo>
                  <a:pt x="14312" y="10594"/>
                  <a:pt x="14312" y="10594"/>
                  <a:pt x="14312" y="10594"/>
                </a:cubicBezTo>
                <a:close/>
                <a:moveTo>
                  <a:pt x="14218" y="10687"/>
                </a:moveTo>
                <a:cubicBezTo>
                  <a:pt x="14218" y="10656"/>
                  <a:pt x="14218" y="10656"/>
                  <a:pt x="14250" y="10656"/>
                </a:cubicBezTo>
                <a:cubicBezTo>
                  <a:pt x="14250" y="10625"/>
                  <a:pt x="14281" y="10594"/>
                  <a:pt x="14312" y="10625"/>
                </a:cubicBezTo>
                <a:cubicBezTo>
                  <a:pt x="14312" y="10656"/>
                  <a:pt x="14281" y="10656"/>
                  <a:pt x="14250" y="10656"/>
                </a:cubicBezTo>
                <a:cubicBezTo>
                  <a:pt x="14250" y="10687"/>
                  <a:pt x="14250" y="10687"/>
                  <a:pt x="14218" y="10687"/>
                </a:cubicBezTo>
                <a:cubicBezTo>
                  <a:pt x="14218" y="10687"/>
                  <a:pt x="14218" y="10719"/>
                  <a:pt x="14218" y="10719"/>
                </a:cubicBezTo>
                <a:cubicBezTo>
                  <a:pt x="14187" y="10687"/>
                  <a:pt x="14218" y="10687"/>
                  <a:pt x="14218" y="10687"/>
                </a:cubicBezTo>
                <a:close/>
                <a:moveTo>
                  <a:pt x="14125" y="10687"/>
                </a:moveTo>
                <a:cubicBezTo>
                  <a:pt x="14125" y="10656"/>
                  <a:pt x="14156" y="10656"/>
                  <a:pt x="14187" y="10625"/>
                </a:cubicBezTo>
                <a:cubicBezTo>
                  <a:pt x="14187" y="10656"/>
                  <a:pt x="14156" y="10687"/>
                  <a:pt x="14125" y="10687"/>
                </a:cubicBezTo>
                <a:cubicBezTo>
                  <a:pt x="14125" y="10687"/>
                  <a:pt x="14093" y="10719"/>
                  <a:pt x="14093" y="10719"/>
                </a:cubicBezTo>
                <a:cubicBezTo>
                  <a:pt x="14093" y="10687"/>
                  <a:pt x="14093" y="10687"/>
                  <a:pt x="14125" y="10687"/>
                </a:cubicBezTo>
                <a:close/>
                <a:moveTo>
                  <a:pt x="13031" y="10594"/>
                </a:moveTo>
                <a:cubicBezTo>
                  <a:pt x="13062" y="10562"/>
                  <a:pt x="13093" y="10594"/>
                  <a:pt x="13093" y="10594"/>
                </a:cubicBezTo>
                <a:cubicBezTo>
                  <a:pt x="13093" y="10625"/>
                  <a:pt x="13062" y="10594"/>
                  <a:pt x="13031" y="10594"/>
                </a:cubicBezTo>
                <a:close/>
                <a:moveTo>
                  <a:pt x="12062" y="5125"/>
                </a:moveTo>
                <a:cubicBezTo>
                  <a:pt x="12062" y="5125"/>
                  <a:pt x="12062" y="5125"/>
                  <a:pt x="12062" y="5125"/>
                </a:cubicBezTo>
                <a:cubicBezTo>
                  <a:pt x="12062" y="5125"/>
                  <a:pt x="12062" y="5125"/>
                  <a:pt x="12062" y="5125"/>
                </a:cubicBezTo>
                <a:cubicBezTo>
                  <a:pt x="12062" y="5125"/>
                  <a:pt x="12062" y="5125"/>
                  <a:pt x="12062" y="5125"/>
                </a:cubicBezTo>
                <a:cubicBezTo>
                  <a:pt x="12062" y="5125"/>
                  <a:pt x="12062" y="5125"/>
                  <a:pt x="12062" y="5125"/>
                </a:cubicBezTo>
                <a:close/>
                <a:moveTo>
                  <a:pt x="10125" y="13437"/>
                </a:moveTo>
                <a:cubicBezTo>
                  <a:pt x="10156" y="13375"/>
                  <a:pt x="10218" y="13312"/>
                  <a:pt x="10281" y="13344"/>
                </a:cubicBezTo>
                <a:cubicBezTo>
                  <a:pt x="10281" y="13344"/>
                  <a:pt x="10312" y="13344"/>
                  <a:pt x="10312" y="13375"/>
                </a:cubicBezTo>
                <a:lnTo>
                  <a:pt x="10312" y="13375"/>
                </a:lnTo>
                <a:cubicBezTo>
                  <a:pt x="10312" y="13375"/>
                  <a:pt x="10281" y="13375"/>
                  <a:pt x="10281" y="13406"/>
                </a:cubicBezTo>
                <a:cubicBezTo>
                  <a:pt x="10281" y="13437"/>
                  <a:pt x="10250" y="13469"/>
                  <a:pt x="10218" y="13500"/>
                </a:cubicBezTo>
                <a:lnTo>
                  <a:pt x="10218" y="13500"/>
                </a:lnTo>
                <a:cubicBezTo>
                  <a:pt x="10187" y="13500"/>
                  <a:pt x="10187" y="13531"/>
                  <a:pt x="10187" y="13531"/>
                </a:cubicBezTo>
                <a:cubicBezTo>
                  <a:pt x="10187" y="13562"/>
                  <a:pt x="10187" y="13562"/>
                  <a:pt x="10187" y="13562"/>
                </a:cubicBezTo>
                <a:cubicBezTo>
                  <a:pt x="10187" y="13594"/>
                  <a:pt x="10250" y="13562"/>
                  <a:pt x="10250" y="13594"/>
                </a:cubicBezTo>
                <a:lnTo>
                  <a:pt x="10250" y="13594"/>
                </a:lnTo>
                <a:cubicBezTo>
                  <a:pt x="10156" y="13656"/>
                  <a:pt x="10156" y="13656"/>
                  <a:pt x="10187" y="13687"/>
                </a:cubicBezTo>
                <a:cubicBezTo>
                  <a:pt x="10187" y="13656"/>
                  <a:pt x="10218" y="13656"/>
                  <a:pt x="10218" y="13656"/>
                </a:cubicBezTo>
                <a:cubicBezTo>
                  <a:pt x="10281" y="13594"/>
                  <a:pt x="10343" y="13562"/>
                  <a:pt x="10375" y="13500"/>
                </a:cubicBezTo>
                <a:cubicBezTo>
                  <a:pt x="10343" y="13500"/>
                  <a:pt x="10312" y="13500"/>
                  <a:pt x="10312" y="13469"/>
                </a:cubicBezTo>
                <a:cubicBezTo>
                  <a:pt x="10312" y="13500"/>
                  <a:pt x="10343" y="13500"/>
                  <a:pt x="10312" y="13531"/>
                </a:cubicBezTo>
                <a:cubicBezTo>
                  <a:pt x="10312" y="13562"/>
                  <a:pt x="10281" y="13562"/>
                  <a:pt x="10281" y="13562"/>
                </a:cubicBezTo>
                <a:cubicBezTo>
                  <a:pt x="10250" y="13562"/>
                  <a:pt x="10218" y="13562"/>
                  <a:pt x="10187" y="13562"/>
                </a:cubicBezTo>
                <a:cubicBezTo>
                  <a:pt x="10187" y="13562"/>
                  <a:pt x="10187" y="13562"/>
                  <a:pt x="10187" y="13531"/>
                </a:cubicBezTo>
                <a:cubicBezTo>
                  <a:pt x="10187" y="13531"/>
                  <a:pt x="10156" y="13562"/>
                  <a:pt x="10125" y="13562"/>
                </a:cubicBezTo>
                <a:cubicBezTo>
                  <a:pt x="10125" y="13500"/>
                  <a:pt x="10250" y="13469"/>
                  <a:pt x="10156" y="13437"/>
                </a:cubicBezTo>
                <a:cubicBezTo>
                  <a:pt x="10156" y="13437"/>
                  <a:pt x="10125" y="13437"/>
                  <a:pt x="10125" y="13437"/>
                </a:cubicBezTo>
                <a:close/>
                <a:moveTo>
                  <a:pt x="9937" y="12844"/>
                </a:moveTo>
                <a:cubicBezTo>
                  <a:pt x="9937" y="12844"/>
                  <a:pt x="9906" y="12844"/>
                  <a:pt x="9906" y="12812"/>
                </a:cubicBezTo>
                <a:cubicBezTo>
                  <a:pt x="9906" y="12781"/>
                  <a:pt x="9937" y="12750"/>
                  <a:pt x="9968" y="12750"/>
                </a:cubicBezTo>
                <a:cubicBezTo>
                  <a:pt x="9968" y="12750"/>
                  <a:pt x="10000" y="12750"/>
                  <a:pt x="10031" y="12781"/>
                </a:cubicBezTo>
                <a:cubicBezTo>
                  <a:pt x="10000" y="12812"/>
                  <a:pt x="9968" y="12844"/>
                  <a:pt x="9937" y="12844"/>
                </a:cubicBezTo>
                <a:close/>
                <a:moveTo>
                  <a:pt x="10125" y="12687"/>
                </a:moveTo>
                <a:cubicBezTo>
                  <a:pt x="10125" y="12687"/>
                  <a:pt x="10093" y="12750"/>
                  <a:pt x="10031" y="12719"/>
                </a:cubicBezTo>
                <a:cubicBezTo>
                  <a:pt x="10000" y="12719"/>
                  <a:pt x="10000" y="12687"/>
                  <a:pt x="10000" y="12656"/>
                </a:cubicBezTo>
                <a:cubicBezTo>
                  <a:pt x="10031" y="12656"/>
                  <a:pt x="10031" y="12625"/>
                  <a:pt x="10062" y="12625"/>
                </a:cubicBezTo>
                <a:cubicBezTo>
                  <a:pt x="10062" y="12625"/>
                  <a:pt x="10062" y="12625"/>
                  <a:pt x="10062" y="12625"/>
                </a:cubicBezTo>
                <a:cubicBezTo>
                  <a:pt x="10093" y="12656"/>
                  <a:pt x="10156" y="12625"/>
                  <a:pt x="10125" y="12687"/>
                </a:cubicBezTo>
                <a:close/>
                <a:moveTo>
                  <a:pt x="12375" y="17531"/>
                </a:moveTo>
                <a:close/>
                <a:moveTo>
                  <a:pt x="9437" y="11875"/>
                </a:moveTo>
                <a:cubicBezTo>
                  <a:pt x="9437" y="11875"/>
                  <a:pt x="9437" y="11875"/>
                  <a:pt x="9437" y="11875"/>
                </a:cubicBezTo>
                <a:cubicBezTo>
                  <a:pt x="9437" y="11875"/>
                  <a:pt x="9437" y="11875"/>
                  <a:pt x="9437" y="11875"/>
                </a:cubicBezTo>
                <a:cubicBezTo>
                  <a:pt x="9437" y="11875"/>
                  <a:pt x="9437" y="11875"/>
                  <a:pt x="9437" y="11875"/>
                </a:cubicBezTo>
                <a:cubicBezTo>
                  <a:pt x="9437" y="11875"/>
                  <a:pt x="9437" y="11875"/>
                  <a:pt x="9437" y="11875"/>
                </a:cubicBezTo>
                <a:cubicBezTo>
                  <a:pt x="9437" y="11875"/>
                  <a:pt x="9437" y="11875"/>
                  <a:pt x="9437" y="11875"/>
                </a:cubicBezTo>
                <a:cubicBezTo>
                  <a:pt x="9437" y="11875"/>
                  <a:pt x="9437" y="11875"/>
                  <a:pt x="9437" y="11875"/>
                </a:cubicBezTo>
                <a:cubicBezTo>
                  <a:pt x="9437" y="11875"/>
                  <a:pt x="9437" y="11875"/>
                  <a:pt x="9437" y="11875"/>
                </a:cubicBezTo>
                <a:close/>
                <a:moveTo>
                  <a:pt x="9531" y="11906"/>
                </a:moveTo>
                <a:cubicBezTo>
                  <a:pt x="9531" y="11906"/>
                  <a:pt x="9531" y="11906"/>
                  <a:pt x="9531" y="11906"/>
                </a:cubicBezTo>
                <a:cubicBezTo>
                  <a:pt x="9531" y="11906"/>
                  <a:pt x="9531" y="11906"/>
                  <a:pt x="9531" y="11906"/>
                </a:cubicBezTo>
                <a:close/>
                <a:moveTo>
                  <a:pt x="9687" y="4187"/>
                </a:moveTo>
                <a:cubicBezTo>
                  <a:pt x="9687" y="4187"/>
                  <a:pt x="9687" y="4187"/>
                  <a:pt x="9687" y="4187"/>
                </a:cubicBezTo>
                <a:close/>
                <a:moveTo>
                  <a:pt x="8687" y="3312"/>
                </a:moveTo>
                <a:cubicBezTo>
                  <a:pt x="8687" y="3312"/>
                  <a:pt x="8687" y="3312"/>
                  <a:pt x="8687" y="3312"/>
                </a:cubicBezTo>
                <a:cubicBezTo>
                  <a:pt x="8687" y="3312"/>
                  <a:pt x="8687" y="3312"/>
                  <a:pt x="8687" y="3312"/>
                </a:cubicBezTo>
                <a:cubicBezTo>
                  <a:pt x="8687" y="3312"/>
                  <a:pt x="8687" y="3312"/>
                  <a:pt x="8687" y="3312"/>
                </a:cubicBezTo>
                <a:close/>
                <a:moveTo>
                  <a:pt x="8906" y="3375"/>
                </a:moveTo>
                <a:cubicBezTo>
                  <a:pt x="8906" y="3375"/>
                  <a:pt x="8906" y="3375"/>
                  <a:pt x="8906" y="3375"/>
                </a:cubicBezTo>
                <a:cubicBezTo>
                  <a:pt x="8906" y="3375"/>
                  <a:pt x="8906" y="3375"/>
                  <a:pt x="8906" y="3375"/>
                </a:cubicBezTo>
                <a:close/>
                <a:moveTo>
                  <a:pt x="15156" y="11250"/>
                </a:moveTo>
                <a:cubicBezTo>
                  <a:pt x="15156" y="11250"/>
                  <a:pt x="15156" y="11250"/>
                  <a:pt x="15156" y="11250"/>
                </a:cubicBezTo>
                <a:cubicBezTo>
                  <a:pt x="15156" y="11219"/>
                  <a:pt x="15156" y="11219"/>
                  <a:pt x="15125" y="11219"/>
                </a:cubicBezTo>
                <a:cubicBezTo>
                  <a:pt x="15125" y="11219"/>
                  <a:pt x="15125" y="11219"/>
                  <a:pt x="15125" y="11219"/>
                </a:cubicBezTo>
                <a:cubicBezTo>
                  <a:pt x="15125" y="11219"/>
                  <a:pt x="15125" y="11187"/>
                  <a:pt x="15093" y="11187"/>
                </a:cubicBezTo>
                <a:cubicBezTo>
                  <a:pt x="15093" y="11219"/>
                  <a:pt x="15093" y="11219"/>
                  <a:pt x="15125" y="11219"/>
                </a:cubicBezTo>
                <a:cubicBezTo>
                  <a:pt x="15125" y="11250"/>
                  <a:pt x="15125" y="11281"/>
                  <a:pt x="15156" y="11281"/>
                </a:cubicBezTo>
                <a:cubicBezTo>
                  <a:pt x="15156" y="11281"/>
                  <a:pt x="15156" y="11312"/>
                  <a:pt x="15187" y="11312"/>
                </a:cubicBezTo>
                <a:lnTo>
                  <a:pt x="15187" y="11312"/>
                </a:lnTo>
                <a:lnTo>
                  <a:pt x="15187" y="11312"/>
                </a:lnTo>
                <a:lnTo>
                  <a:pt x="15187" y="11312"/>
                </a:lnTo>
                <a:lnTo>
                  <a:pt x="15187" y="11312"/>
                </a:lnTo>
                <a:lnTo>
                  <a:pt x="15187" y="11312"/>
                </a:lnTo>
                <a:lnTo>
                  <a:pt x="15187" y="11312"/>
                </a:lnTo>
                <a:lnTo>
                  <a:pt x="15187" y="11312"/>
                </a:lnTo>
                <a:lnTo>
                  <a:pt x="15187" y="11312"/>
                </a:lnTo>
                <a:lnTo>
                  <a:pt x="15187" y="11312"/>
                </a:lnTo>
                <a:lnTo>
                  <a:pt x="15187" y="11312"/>
                </a:lnTo>
                <a:lnTo>
                  <a:pt x="15187" y="11312"/>
                </a:lnTo>
                <a:lnTo>
                  <a:pt x="15188" y="11312"/>
                </a:lnTo>
                <a:lnTo>
                  <a:pt x="15188" y="11312"/>
                </a:lnTo>
                <a:lnTo>
                  <a:pt x="15188" y="11312"/>
                </a:lnTo>
                <a:moveTo>
                  <a:pt x="15218" y="11312"/>
                </a:moveTo>
                <a:cubicBezTo>
                  <a:pt x="15218" y="11281"/>
                  <a:pt x="15187" y="11281"/>
                  <a:pt x="15156" y="11250"/>
                </a:cubicBezTo>
                <a:lnTo>
                  <a:pt x="15156" y="11250"/>
                </a:lnTo>
                <a:moveTo>
                  <a:pt x="14968" y="11875"/>
                </a:moveTo>
                <a:cubicBezTo>
                  <a:pt x="14968" y="11875"/>
                  <a:pt x="14968" y="11875"/>
                  <a:pt x="14968" y="11875"/>
                </a:cubicBezTo>
                <a:cubicBezTo>
                  <a:pt x="14968" y="11875"/>
                  <a:pt x="14968" y="11875"/>
                  <a:pt x="14968" y="11875"/>
                </a:cubicBezTo>
                <a:close/>
                <a:moveTo>
                  <a:pt x="11906" y="14062"/>
                </a:moveTo>
                <a:cubicBezTo>
                  <a:pt x="11906" y="14062"/>
                  <a:pt x="11906" y="14062"/>
                  <a:pt x="11906" y="14062"/>
                </a:cubicBezTo>
                <a:cubicBezTo>
                  <a:pt x="11906" y="14062"/>
                  <a:pt x="11906" y="14062"/>
                  <a:pt x="11906" y="14062"/>
                </a:cubicBezTo>
                <a:cubicBezTo>
                  <a:pt x="11906" y="14062"/>
                  <a:pt x="11906" y="14062"/>
                  <a:pt x="11906" y="14062"/>
                </a:cubicBezTo>
                <a:cubicBezTo>
                  <a:pt x="11906" y="14062"/>
                  <a:pt x="11906" y="14062"/>
                  <a:pt x="11906" y="14062"/>
                </a:cubicBezTo>
                <a:close/>
                <a:moveTo>
                  <a:pt x="16375" y="9937"/>
                </a:moveTo>
                <a:cubicBezTo>
                  <a:pt x="16375" y="9937"/>
                  <a:pt x="16375" y="9937"/>
                  <a:pt x="16375" y="9937"/>
                </a:cubicBezTo>
                <a:cubicBezTo>
                  <a:pt x="16375" y="9937"/>
                  <a:pt x="16375" y="9937"/>
                  <a:pt x="16375" y="9937"/>
                </a:cubicBezTo>
                <a:cubicBezTo>
                  <a:pt x="16375" y="9937"/>
                  <a:pt x="16375" y="9937"/>
                  <a:pt x="16375" y="9937"/>
                </a:cubicBezTo>
                <a:cubicBezTo>
                  <a:pt x="16375" y="9937"/>
                  <a:pt x="16375" y="9937"/>
                  <a:pt x="16375" y="9937"/>
                </a:cubicBezTo>
                <a:cubicBezTo>
                  <a:pt x="16375" y="9937"/>
                  <a:pt x="16375" y="9937"/>
                  <a:pt x="16375" y="9937"/>
                </a:cubicBezTo>
                <a:cubicBezTo>
                  <a:pt x="16375" y="9937"/>
                  <a:pt x="16375" y="9937"/>
                  <a:pt x="16375" y="9937"/>
                </a:cubicBezTo>
                <a:close/>
                <a:moveTo>
                  <a:pt x="15156" y="11687"/>
                </a:moveTo>
                <a:cubicBezTo>
                  <a:pt x="15156" y="11687"/>
                  <a:pt x="15156" y="11687"/>
                  <a:pt x="15156" y="11687"/>
                </a:cubicBezTo>
                <a:cubicBezTo>
                  <a:pt x="15156" y="11687"/>
                  <a:pt x="15156" y="11687"/>
                  <a:pt x="15156" y="11687"/>
                </a:cubicBezTo>
                <a:close/>
                <a:moveTo>
                  <a:pt x="16343" y="12187"/>
                </a:moveTo>
                <a:cubicBezTo>
                  <a:pt x="16343" y="12187"/>
                  <a:pt x="16343" y="12187"/>
                  <a:pt x="16343" y="12187"/>
                </a:cubicBezTo>
                <a:cubicBezTo>
                  <a:pt x="16343" y="12187"/>
                  <a:pt x="16343" y="12187"/>
                  <a:pt x="16343" y="12187"/>
                </a:cubicBezTo>
                <a:cubicBezTo>
                  <a:pt x="16343" y="12187"/>
                  <a:pt x="16343" y="12187"/>
                  <a:pt x="16343" y="12187"/>
                </a:cubicBezTo>
                <a:cubicBezTo>
                  <a:pt x="16343" y="12187"/>
                  <a:pt x="16343" y="12187"/>
                  <a:pt x="16343" y="12187"/>
                </a:cubicBezTo>
                <a:cubicBezTo>
                  <a:pt x="16343" y="12187"/>
                  <a:pt x="16343" y="12187"/>
                  <a:pt x="16343" y="12187"/>
                </a:cubicBezTo>
                <a:close/>
                <a:moveTo>
                  <a:pt x="15937" y="12719"/>
                </a:moveTo>
                <a:cubicBezTo>
                  <a:pt x="15937" y="12719"/>
                  <a:pt x="15937" y="12719"/>
                  <a:pt x="15937" y="12719"/>
                </a:cubicBezTo>
                <a:cubicBezTo>
                  <a:pt x="15937" y="12719"/>
                  <a:pt x="15937" y="12719"/>
                  <a:pt x="15937" y="12719"/>
                </a:cubicBezTo>
                <a:cubicBezTo>
                  <a:pt x="15937" y="12719"/>
                  <a:pt x="15937" y="12719"/>
                  <a:pt x="15937" y="12719"/>
                </a:cubicBezTo>
                <a:close/>
                <a:moveTo>
                  <a:pt x="6812" y="3312"/>
                </a:moveTo>
                <a:cubicBezTo>
                  <a:pt x="6812" y="3344"/>
                  <a:pt x="6812" y="3344"/>
                  <a:pt x="6812" y="3344"/>
                </a:cubicBezTo>
                <a:cubicBezTo>
                  <a:pt x="6781" y="3344"/>
                  <a:pt x="6750" y="3375"/>
                  <a:pt x="6750" y="3437"/>
                </a:cubicBezTo>
                <a:cubicBezTo>
                  <a:pt x="6750" y="3406"/>
                  <a:pt x="6812" y="3375"/>
                  <a:pt x="6812" y="3344"/>
                </a:cubicBezTo>
                <a:cubicBezTo>
                  <a:pt x="6812" y="3344"/>
                  <a:pt x="6812" y="3344"/>
                  <a:pt x="6812" y="3312"/>
                </a:cubicBezTo>
                <a:close/>
                <a:moveTo>
                  <a:pt x="5718" y="15875"/>
                </a:moveTo>
                <a:cubicBezTo>
                  <a:pt x="5906" y="15937"/>
                  <a:pt x="6062" y="16000"/>
                  <a:pt x="6218" y="16062"/>
                </a:cubicBezTo>
                <a:cubicBezTo>
                  <a:pt x="6250" y="16094"/>
                  <a:pt x="6312" y="16125"/>
                  <a:pt x="6375" y="16125"/>
                </a:cubicBezTo>
                <a:cubicBezTo>
                  <a:pt x="6406" y="16187"/>
                  <a:pt x="6468" y="16156"/>
                  <a:pt x="6468" y="16219"/>
                </a:cubicBezTo>
                <a:lnTo>
                  <a:pt x="6468" y="16219"/>
                </a:lnTo>
                <a:cubicBezTo>
                  <a:pt x="6531" y="16219"/>
                  <a:pt x="6593" y="16219"/>
                  <a:pt x="6656" y="16250"/>
                </a:cubicBezTo>
                <a:cubicBezTo>
                  <a:pt x="6656" y="16281"/>
                  <a:pt x="6687" y="16281"/>
                  <a:pt x="6687" y="16250"/>
                </a:cubicBezTo>
                <a:cubicBezTo>
                  <a:pt x="6687" y="16250"/>
                  <a:pt x="6687" y="16219"/>
                  <a:pt x="6656" y="16219"/>
                </a:cubicBezTo>
                <a:cubicBezTo>
                  <a:pt x="6625" y="16219"/>
                  <a:pt x="6562" y="16187"/>
                  <a:pt x="6531" y="16187"/>
                </a:cubicBezTo>
                <a:cubicBezTo>
                  <a:pt x="6468" y="16156"/>
                  <a:pt x="6437" y="16094"/>
                  <a:pt x="6375" y="16125"/>
                </a:cubicBezTo>
                <a:cubicBezTo>
                  <a:pt x="6343" y="16094"/>
                  <a:pt x="6343" y="16094"/>
                  <a:pt x="6312" y="16094"/>
                </a:cubicBezTo>
                <a:cubicBezTo>
                  <a:pt x="6187" y="16000"/>
                  <a:pt x="6062" y="15969"/>
                  <a:pt x="5906" y="15906"/>
                </a:cubicBezTo>
                <a:cubicBezTo>
                  <a:pt x="5718" y="15812"/>
                  <a:pt x="5531" y="15750"/>
                  <a:pt x="5343" y="15687"/>
                </a:cubicBezTo>
                <a:cubicBezTo>
                  <a:pt x="5312" y="15687"/>
                  <a:pt x="5312" y="15687"/>
                  <a:pt x="5281" y="15656"/>
                </a:cubicBezTo>
                <a:cubicBezTo>
                  <a:pt x="5125" y="15625"/>
                  <a:pt x="5000" y="15562"/>
                  <a:pt x="4843" y="15562"/>
                </a:cubicBezTo>
                <a:cubicBezTo>
                  <a:pt x="4843" y="15562"/>
                  <a:pt x="4843" y="15562"/>
                  <a:pt x="4843" y="15562"/>
                </a:cubicBezTo>
                <a:cubicBezTo>
                  <a:pt x="4843" y="15562"/>
                  <a:pt x="4843" y="15562"/>
                  <a:pt x="4843" y="15562"/>
                </a:cubicBezTo>
                <a:cubicBezTo>
                  <a:pt x="4968" y="15625"/>
                  <a:pt x="5125" y="15656"/>
                  <a:pt x="5250" y="15687"/>
                </a:cubicBezTo>
                <a:cubicBezTo>
                  <a:pt x="5406" y="15719"/>
                  <a:pt x="5562" y="15812"/>
                  <a:pt x="5718" y="15875"/>
                </a:cubicBezTo>
                <a:close/>
                <a:moveTo>
                  <a:pt x="12125" y="14750"/>
                </a:moveTo>
                <a:cubicBezTo>
                  <a:pt x="12125" y="14750"/>
                  <a:pt x="12125" y="14750"/>
                  <a:pt x="12125" y="14750"/>
                </a:cubicBezTo>
                <a:lnTo>
                  <a:pt x="12125" y="14750"/>
                </a:lnTo>
                <a:cubicBezTo>
                  <a:pt x="12125" y="14750"/>
                  <a:pt x="12125" y="14750"/>
                  <a:pt x="12125" y="14750"/>
                </a:cubicBezTo>
                <a:cubicBezTo>
                  <a:pt x="12125" y="14750"/>
                  <a:pt x="12125" y="14750"/>
                  <a:pt x="12125" y="14750"/>
                </a:cubicBezTo>
                <a:lnTo>
                  <a:pt x="12125" y="14750"/>
                </a:lnTo>
                <a:cubicBezTo>
                  <a:pt x="12125" y="14750"/>
                  <a:pt x="12125" y="14750"/>
                  <a:pt x="12125" y="14750"/>
                </a:cubicBezTo>
                <a:close/>
                <a:moveTo>
                  <a:pt x="11656" y="18531"/>
                </a:moveTo>
                <a:cubicBezTo>
                  <a:pt x="11656" y="18531"/>
                  <a:pt x="11656" y="18531"/>
                  <a:pt x="11656" y="18531"/>
                </a:cubicBezTo>
                <a:cubicBezTo>
                  <a:pt x="11656" y="18531"/>
                  <a:pt x="11656" y="18531"/>
                  <a:pt x="11656" y="18531"/>
                </a:cubicBezTo>
                <a:lnTo>
                  <a:pt x="11656" y="18531"/>
                </a:lnTo>
                <a:cubicBezTo>
                  <a:pt x="11656" y="18531"/>
                  <a:pt x="11656" y="18531"/>
                  <a:pt x="11656" y="18531"/>
                </a:cubicBezTo>
                <a:close/>
                <a:moveTo>
                  <a:pt x="11062" y="13500"/>
                </a:moveTo>
                <a:lnTo>
                  <a:pt x="11062" y="13500"/>
                </a:lnTo>
                <a:lnTo>
                  <a:pt x="11062" y="13500"/>
                </a:lnTo>
                <a:close/>
                <a:moveTo>
                  <a:pt x="19000" y="13281"/>
                </a:moveTo>
                <a:cubicBezTo>
                  <a:pt x="19000" y="13281"/>
                  <a:pt x="19000" y="13281"/>
                  <a:pt x="18968" y="13281"/>
                </a:cubicBezTo>
                <a:cubicBezTo>
                  <a:pt x="19000" y="13281"/>
                  <a:pt x="19000" y="13281"/>
                  <a:pt x="19000" y="13281"/>
                </a:cubicBezTo>
                <a:cubicBezTo>
                  <a:pt x="19000" y="13344"/>
                  <a:pt x="19031" y="13406"/>
                  <a:pt x="19093" y="13469"/>
                </a:cubicBezTo>
                <a:cubicBezTo>
                  <a:pt x="19093" y="13375"/>
                  <a:pt x="19062" y="13312"/>
                  <a:pt x="19000" y="13281"/>
                </a:cubicBezTo>
                <a:close/>
                <a:moveTo>
                  <a:pt x="11093" y="13031"/>
                </a:moveTo>
                <a:lnTo>
                  <a:pt x="11125" y="13031"/>
                </a:lnTo>
                <a:lnTo>
                  <a:pt x="11125" y="13031"/>
                </a:lnTo>
                <a:lnTo>
                  <a:pt x="11093" y="13031"/>
                </a:lnTo>
                <a:cubicBezTo>
                  <a:pt x="11031" y="13031"/>
                  <a:pt x="11000" y="13156"/>
                  <a:pt x="10906" y="13094"/>
                </a:cubicBezTo>
                <a:lnTo>
                  <a:pt x="10906" y="13094"/>
                </a:lnTo>
                <a:cubicBezTo>
                  <a:pt x="11000" y="13156"/>
                  <a:pt x="11031" y="13125"/>
                  <a:pt x="11093" y="13031"/>
                </a:cubicBezTo>
                <a:close/>
                <a:moveTo>
                  <a:pt x="9718" y="12531"/>
                </a:moveTo>
                <a:cubicBezTo>
                  <a:pt x="9718" y="12531"/>
                  <a:pt x="9718" y="12531"/>
                  <a:pt x="9718" y="12531"/>
                </a:cubicBezTo>
                <a:lnTo>
                  <a:pt x="9718" y="12531"/>
                </a:lnTo>
                <a:cubicBezTo>
                  <a:pt x="9718" y="12531"/>
                  <a:pt x="9718" y="12531"/>
                  <a:pt x="9718" y="12531"/>
                </a:cubicBezTo>
                <a:cubicBezTo>
                  <a:pt x="9718" y="12531"/>
                  <a:pt x="9718" y="12531"/>
                  <a:pt x="9718" y="12531"/>
                </a:cubicBezTo>
                <a:cubicBezTo>
                  <a:pt x="9718" y="12531"/>
                  <a:pt x="9718" y="12531"/>
                  <a:pt x="9718" y="12531"/>
                </a:cubicBezTo>
                <a:cubicBezTo>
                  <a:pt x="9718" y="12531"/>
                  <a:pt x="9718" y="12531"/>
                  <a:pt x="9718" y="12531"/>
                </a:cubicBezTo>
                <a:lnTo>
                  <a:pt x="9718" y="12531"/>
                </a:lnTo>
                <a:cubicBezTo>
                  <a:pt x="9718" y="12531"/>
                  <a:pt x="9718" y="12531"/>
                  <a:pt x="9718" y="12531"/>
                </a:cubicBezTo>
                <a:cubicBezTo>
                  <a:pt x="9718" y="12531"/>
                  <a:pt x="9718" y="12531"/>
                  <a:pt x="9718" y="12531"/>
                </a:cubicBezTo>
                <a:cubicBezTo>
                  <a:pt x="9718" y="12531"/>
                  <a:pt x="9718" y="12531"/>
                  <a:pt x="9718" y="12531"/>
                </a:cubicBezTo>
                <a:cubicBezTo>
                  <a:pt x="9718" y="12531"/>
                  <a:pt x="9718" y="12531"/>
                  <a:pt x="9718" y="12531"/>
                </a:cubicBezTo>
                <a:close/>
                <a:moveTo>
                  <a:pt x="7343" y="2437"/>
                </a:moveTo>
                <a:cubicBezTo>
                  <a:pt x="7375" y="2437"/>
                  <a:pt x="7375" y="2437"/>
                  <a:pt x="7375" y="2437"/>
                </a:cubicBezTo>
                <a:cubicBezTo>
                  <a:pt x="7375" y="2406"/>
                  <a:pt x="7375" y="2406"/>
                  <a:pt x="7375" y="2375"/>
                </a:cubicBezTo>
                <a:cubicBezTo>
                  <a:pt x="7375" y="2344"/>
                  <a:pt x="7375" y="2344"/>
                  <a:pt x="7375" y="2312"/>
                </a:cubicBezTo>
                <a:cubicBezTo>
                  <a:pt x="7406" y="2312"/>
                  <a:pt x="7375" y="2375"/>
                  <a:pt x="7406" y="2344"/>
                </a:cubicBezTo>
                <a:cubicBezTo>
                  <a:pt x="7406" y="2344"/>
                  <a:pt x="7437" y="2344"/>
                  <a:pt x="7437" y="2344"/>
                </a:cubicBezTo>
                <a:cubicBezTo>
                  <a:pt x="7437" y="2344"/>
                  <a:pt x="7437" y="2344"/>
                  <a:pt x="7437" y="2375"/>
                </a:cubicBezTo>
                <a:cubicBezTo>
                  <a:pt x="7437" y="2375"/>
                  <a:pt x="7437" y="2375"/>
                  <a:pt x="7437" y="2375"/>
                </a:cubicBezTo>
                <a:cubicBezTo>
                  <a:pt x="7468" y="2406"/>
                  <a:pt x="7468" y="2437"/>
                  <a:pt x="7406" y="2469"/>
                </a:cubicBezTo>
                <a:lnTo>
                  <a:pt x="7406" y="2469"/>
                </a:lnTo>
                <a:cubicBezTo>
                  <a:pt x="7375" y="2500"/>
                  <a:pt x="7406" y="2437"/>
                  <a:pt x="7375" y="2437"/>
                </a:cubicBezTo>
                <a:cubicBezTo>
                  <a:pt x="7343" y="2437"/>
                  <a:pt x="7343" y="2437"/>
                  <a:pt x="7343" y="2437"/>
                </a:cubicBezTo>
                <a:cubicBezTo>
                  <a:pt x="7343" y="2437"/>
                  <a:pt x="7343" y="2437"/>
                  <a:pt x="7343" y="2437"/>
                </a:cubicBezTo>
                <a:close/>
                <a:moveTo>
                  <a:pt x="2031" y="16719"/>
                </a:moveTo>
                <a:cubicBezTo>
                  <a:pt x="2031" y="16719"/>
                  <a:pt x="2031" y="16719"/>
                  <a:pt x="2031" y="16719"/>
                </a:cubicBezTo>
                <a:cubicBezTo>
                  <a:pt x="2062" y="16719"/>
                  <a:pt x="2062" y="16719"/>
                  <a:pt x="2062" y="16719"/>
                </a:cubicBezTo>
                <a:cubicBezTo>
                  <a:pt x="2062" y="16719"/>
                  <a:pt x="2062" y="16719"/>
                  <a:pt x="2062" y="16719"/>
                </a:cubicBezTo>
                <a:cubicBezTo>
                  <a:pt x="2031" y="16719"/>
                  <a:pt x="2031" y="16719"/>
                  <a:pt x="2031" y="16719"/>
                </a:cubicBezTo>
                <a:close/>
                <a:moveTo>
                  <a:pt x="10812" y="14156"/>
                </a:moveTo>
                <a:cubicBezTo>
                  <a:pt x="10812" y="14187"/>
                  <a:pt x="10843" y="14156"/>
                  <a:pt x="10843" y="14156"/>
                </a:cubicBezTo>
                <a:cubicBezTo>
                  <a:pt x="10843" y="14125"/>
                  <a:pt x="10843" y="14125"/>
                  <a:pt x="10875" y="14125"/>
                </a:cubicBezTo>
                <a:cubicBezTo>
                  <a:pt x="10875" y="14094"/>
                  <a:pt x="10906" y="14094"/>
                  <a:pt x="10875" y="14062"/>
                </a:cubicBezTo>
                <a:cubicBezTo>
                  <a:pt x="10875" y="14062"/>
                  <a:pt x="10843" y="14031"/>
                  <a:pt x="10812" y="14062"/>
                </a:cubicBezTo>
                <a:cubicBezTo>
                  <a:pt x="10812" y="14094"/>
                  <a:pt x="10781" y="14094"/>
                  <a:pt x="10781" y="14125"/>
                </a:cubicBezTo>
                <a:cubicBezTo>
                  <a:pt x="10718" y="14156"/>
                  <a:pt x="10687" y="14187"/>
                  <a:pt x="10593" y="14187"/>
                </a:cubicBezTo>
                <a:cubicBezTo>
                  <a:pt x="10593" y="14187"/>
                  <a:pt x="10562" y="14156"/>
                  <a:pt x="10531" y="14125"/>
                </a:cubicBezTo>
                <a:cubicBezTo>
                  <a:pt x="10531" y="14125"/>
                  <a:pt x="10531" y="14125"/>
                  <a:pt x="10531" y="14125"/>
                </a:cubicBezTo>
                <a:cubicBezTo>
                  <a:pt x="10500" y="14125"/>
                  <a:pt x="10500" y="14125"/>
                  <a:pt x="10531" y="14125"/>
                </a:cubicBezTo>
                <a:lnTo>
                  <a:pt x="10531" y="14125"/>
                </a:lnTo>
                <a:cubicBezTo>
                  <a:pt x="10531" y="14094"/>
                  <a:pt x="10531" y="14094"/>
                  <a:pt x="10531" y="14094"/>
                </a:cubicBezTo>
                <a:cubicBezTo>
                  <a:pt x="10531" y="14094"/>
                  <a:pt x="10531" y="14094"/>
                  <a:pt x="10531" y="14094"/>
                </a:cubicBezTo>
                <a:cubicBezTo>
                  <a:pt x="10531" y="14094"/>
                  <a:pt x="10531" y="14094"/>
                  <a:pt x="10531" y="14094"/>
                </a:cubicBezTo>
                <a:cubicBezTo>
                  <a:pt x="10531" y="14094"/>
                  <a:pt x="10531" y="14062"/>
                  <a:pt x="10531" y="14062"/>
                </a:cubicBezTo>
                <a:cubicBezTo>
                  <a:pt x="10437" y="14094"/>
                  <a:pt x="10406" y="14000"/>
                  <a:pt x="10343" y="13969"/>
                </a:cubicBezTo>
                <a:cubicBezTo>
                  <a:pt x="10343" y="13969"/>
                  <a:pt x="10343" y="13969"/>
                  <a:pt x="10312" y="13937"/>
                </a:cubicBezTo>
                <a:cubicBezTo>
                  <a:pt x="10312" y="13906"/>
                  <a:pt x="10343" y="13937"/>
                  <a:pt x="10343" y="13937"/>
                </a:cubicBezTo>
                <a:cubicBezTo>
                  <a:pt x="10375" y="13937"/>
                  <a:pt x="10406" y="13906"/>
                  <a:pt x="10406" y="13906"/>
                </a:cubicBezTo>
                <a:cubicBezTo>
                  <a:pt x="10437" y="13875"/>
                  <a:pt x="10500" y="13844"/>
                  <a:pt x="10531" y="13906"/>
                </a:cubicBezTo>
                <a:cubicBezTo>
                  <a:pt x="10531" y="13937"/>
                  <a:pt x="10562" y="13937"/>
                  <a:pt x="10593" y="13937"/>
                </a:cubicBezTo>
                <a:cubicBezTo>
                  <a:pt x="10625" y="13875"/>
                  <a:pt x="10656" y="13875"/>
                  <a:pt x="10687" y="13844"/>
                </a:cubicBezTo>
                <a:cubicBezTo>
                  <a:pt x="10656" y="13875"/>
                  <a:pt x="10656" y="13906"/>
                  <a:pt x="10625" y="13937"/>
                </a:cubicBezTo>
                <a:cubicBezTo>
                  <a:pt x="10656" y="13937"/>
                  <a:pt x="10656" y="13937"/>
                  <a:pt x="10656" y="13937"/>
                </a:cubicBezTo>
                <a:cubicBezTo>
                  <a:pt x="10687" y="13969"/>
                  <a:pt x="10750" y="13969"/>
                  <a:pt x="10750" y="13906"/>
                </a:cubicBezTo>
                <a:cubicBezTo>
                  <a:pt x="10781" y="13969"/>
                  <a:pt x="10750" y="13969"/>
                  <a:pt x="10750" y="14000"/>
                </a:cubicBezTo>
                <a:cubicBezTo>
                  <a:pt x="10812" y="14000"/>
                  <a:pt x="10843" y="14000"/>
                  <a:pt x="10906" y="14031"/>
                </a:cubicBezTo>
                <a:cubicBezTo>
                  <a:pt x="10906" y="14062"/>
                  <a:pt x="10937" y="14062"/>
                  <a:pt x="10968" y="14031"/>
                </a:cubicBezTo>
                <a:cubicBezTo>
                  <a:pt x="10968" y="14000"/>
                  <a:pt x="11000" y="13969"/>
                  <a:pt x="11031" y="13969"/>
                </a:cubicBezTo>
                <a:cubicBezTo>
                  <a:pt x="11000" y="14031"/>
                  <a:pt x="10937" y="14094"/>
                  <a:pt x="10906" y="14156"/>
                </a:cubicBezTo>
                <a:cubicBezTo>
                  <a:pt x="10875" y="14156"/>
                  <a:pt x="10875" y="14156"/>
                  <a:pt x="10843" y="14156"/>
                </a:cubicBezTo>
                <a:cubicBezTo>
                  <a:pt x="10812" y="14156"/>
                  <a:pt x="10812" y="14156"/>
                  <a:pt x="10812" y="14156"/>
                </a:cubicBezTo>
                <a:close/>
                <a:moveTo>
                  <a:pt x="4156" y="16625"/>
                </a:moveTo>
                <a:cubicBezTo>
                  <a:pt x="4187" y="16656"/>
                  <a:pt x="4218" y="16625"/>
                  <a:pt x="4281" y="16656"/>
                </a:cubicBezTo>
                <a:cubicBezTo>
                  <a:pt x="4437" y="16719"/>
                  <a:pt x="4625" y="16719"/>
                  <a:pt x="4781" y="16781"/>
                </a:cubicBezTo>
                <a:cubicBezTo>
                  <a:pt x="4937" y="16844"/>
                  <a:pt x="5125" y="16906"/>
                  <a:pt x="5312" y="16969"/>
                </a:cubicBezTo>
                <a:cubicBezTo>
                  <a:pt x="5406" y="17031"/>
                  <a:pt x="5531" y="17125"/>
                  <a:pt x="5687" y="17094"/>
                </a:cubicBezTo>
                <a:cubicBezTo>
                  <a:pt x="5593" y="17062"/>
                  <a:pt x="5531" y="16969"/>
                  <a:pt x="5437" y="16906"/>
                </a:cubicBezTo>
                <a:cubicBezTo>
                  <a:pt x="5375" y="16906"/>
                  <a:pt x="5343" y="16875"/>
                  <a:pt x="5343" y="16844"/>
                </a:cubicBezTo>
                <a:cubicBezTo>
                  <a:pt x="5281" y="16781"/>
                  <a:pt x="5218" y="16750"/>
                  <a:pt x="5156" y="16750"/>
                </a:cubicBezTo>
                <a:cubicBezTo>
                  <a:pt x="5156" y="16750"/>
                  <a:pt x="5156" y="16719"/>
                  <a:pt x="5125" y="16719"/>
                </a:cubicBezTo>
                <a:cubicBezTo>
                  <a:pt x="5093" y="16719"/>
                  <a:pt x="5062" y="16719"/>
                  <a:pt x="5062" y="16687"/>
                </a:cubicBezTo>
                <a:cubicBezTo>
                  <a:pt x="5062" y="16625"/>
                  <a:pt x="5093" y="16687"/>
                  <a:pt x="5125" y="16656"/>
                </a:cubicBezTo>
                <a:cubicBezTo>
                  <a:pt x="5093" y="16625"/>
                  <a:pt x="5031" y="16625"/>
                  <a:pt x="5000" y="16594"/>
                </a:cubicBezTo>
                <a:cubicBezTo>
                  <a:pt x="4781" y="16469"/>
                  <a:pt x="4562" y="16437"/>
                  <a:pt x="4312" y="16375"/>
                </a:cubicBezTo>
                <a:cubicBezTo>
                  <a:pt x="4093" y="16312"/>
                  <a:pt x="3875" y="16312"/>
                  <a:pt x="3656" y="16250"/>
                </a:cubicBezTo>
                <a:cubicBezTo>
                  <a:pt x="3468" y="16187"/>
                  <a:pt x="3250" y="16156"/>
                  <a:pt x="3062" y="16156"/>
                </a:cubicBezTo>
                <a:cubicBezTo>
                  <a:pt x="2968" y="16187"/>
                  <a:pt x="2906" y="16156"/>
                  <a:pt x="2812" y="16219"/>
                </a:cubicBezTo>
                <a:cubicBezTo>
                  <a:pt x="2875" y="16219"/>
                  <a:pt x="2906" y="16219"/>
                  <a:pt x="2937" y="16219"/>
                </a:cubicBezTo>
                <a:cubicBezTo>
                  <a:pt x="3093" y="16219"/>
                  <a:pt x="3281" y="16219"/>
                  <a:pt x="3437" y="16250"/>
                </a:cubicBezTo>
                <a:cubicBezTo>
                  <a:pt x="3593" y="16281"/>
                  <a:pt x="3750" y="16312"/>
                  <a:pt x="3906" y="16344"/>
                </a:cubicBezTo>
                <a:cubicBezTo>
                  <a:pt x="4031" y="16375"/>
                  <a:pt x="4156" y="16375"/>
                  <a:pt x="4281" y="16406"/>
                </a:cubicBezTo>
                <a:cubicBezTo>
                  <a:pt x="4312" y="16406"/>
                  <a:pt x="4343" y="16406"/>
                  <a:pt x="4343" y="16406"/>
                </a:cubicBezTo>
                <a:cubicBezTo>
                  <a:pt x="4343" y="16437"/>
                  <a:pt x="4312" y="16437"/>
                  <a:pt x="4312" y="16437"/>
                </a:cubicBezTo>
                <a:cubicBezTo>
                  <a:pt x="4375" y="16469"/>
                  <a:pt x="4468" y="16500"/>
                  <a:pt x="4562" y="16531"/>
                </a:cubicBezTo>
                <a:cubicBezTo>
                  <a:pt x="4468" y="16562"/>
                  <a:pt x="4406" y="16500"/>
                  <a:pt x="4312" y="16500"/>
                </a:cubicBezTo>
                <a:cubicBezTo>
                  <a:pt x="4375" y="16562"/>
                  <a:pt x="4468" y="16562"/>
                  <a:pt x="4531" y="16594"/>
                </a:cubicBezTo>
                <a:cubicBezTo>
                  <a:pt x="4625" y="16625"/>
                  <a:pt x="4718" y="16625"/>
                  <a:pt x="4781" y="16687"/>
                </a:cubicBezTo>
                <a:cubicBezTo>
                  <a:pt x="4781" y="16687"/>
                  <a:pt x="4750" y="16687"/>
                  <a:pt x="4750" y="16719"/>
                </a:cubicBezTo>
                <a:cubicBezTo>
                  <a:pt x="4875" y="16750"/>
                  <a:pt x="5031" y="16781"/>
                  <a:pt x="5156" y="16844"/>
                </a:cubicBezTo>
                <a:cubicBezTo>
                  <a:pt x="5156" y="16844"/>
                  <a:pt x="5187" y="16844"/>
                  <a:pt x="5187" y="16844"/>
                </a:cubicBezTo>
                <a:cubicBezTo>
                  <a:pt x="5187" y="16875"/>
                  <a:pt x="5156" y="16875"/>
                  <a:pt x="5125" y="16844"/>
                </a:cubicBezTo>
                <a:cubicBezTo>
                  <a:pt x="5000" y="16812"/>
                  <a:pt x="4875" y="16781"/>
                  <a:pt x="4750" y="16719"/>
                </a:cubicBezTo>
                <a:cubicBezTo>
                  <a:pt x="4687" y="16687"/>
                  <a:pt x="4625" y="16719"/>
                  <a:pt x="4562" y="16687"/>
                </a:cubicBezTo>
                <a:cubicBezTo>
                  <a:pt x="4468" y="16656"/>
                  <a:pt x="4343" y="16625"/>
                  <a:pt x="4250" y="16594"/>
                </a:cubicBezTo>
                <a:cubicBezTo>
                  <a:pt x="4218" y="16594"/>
                  <a:pt x="4187" y="16594"/>
                  <a:pt x="4156" y="16594"/>
                </a:cubicBezTo>
                <a:lnTo>
                  <a:pt x="4156" y="16593"/>
                </a:lnTo>
                <a:lnTo>
                  <a:pt x="4156" y="16592"/>
                </a:lnTo>
                <a:lnTo>
                  <a:pt x="4156" y="16592"/>
                </a:lnTo>
                <a:lnTo>
                  <a:pt x="4156" y="16591"/>
                </a:lnTo>
                <a:lnTo>
                  <a:pt x="4156" y="16591"/>
                </a:lnTo>
                <a:lnTo>
                  <a:pt x="4156" y="16591"/>
                </a:lnTo>
                <a:lnTo>
                  <a:pt x="4156" y="16590"/>
                </a:lnTo>
                <a:lnTo>
                  <a:pt x="4156" y="16589"/>
                </a:lnTo>
                <a:lnTo>
                  <a:pt x="4156" y="16589"/>
                </a:lnTo>
                <a:lnTo>
                  <a:pt x="4156" y="16588"/>
                </a:lnTo>
                <a:lnTo>
                  <a:pt x="4156" y="16588"/>
                </a:lnTo>
                <a:lnTo>
                  <a:pt x="4156" y="16588"/>
                </a:lnTo>
                <a:lnTo>
                  <a:pt x="4156" y="16587"/>
                </a:lnTo>
                <a:lnTo>
                  <a:pt x="4156" y="16586"/>
                </a:lnTo>
                <a:lnTo>
                  <a:pt x="4156" y="16586"/>
                </a:lnTo>
                <a:lnTo>
                  <a:pt x="4156" y="16585"/>
                </a:lnTo>
                <a:lnTo>
                  <a:pt x="4156" y="16584"/>
                </a:lnTo>
                <a:lnTo>
                  <a:pt x="4156" y="16584"/>
                </a:lnTo>
                <a:lnTo>
                  <a:pt x="4156" y="16584"/>
                </a:lnTo>
                <a:lnTo>
                  <a:pt x="4156" y="16583"/>
                </a:lnTo>
                <a:lnTo>
                  <a:pt x="4156" y="16583"/>
                </a:lnTo>
                <a:lnTo>
                  <a:pt x="4156" y="16582"/>
                </a:lnTo>
                <a:lnTo>
                  <a:pt x="4156" y="16582"/>
                </a:lnTo>
                <a:lnTo>
                  <a:pt x="4156" y="16581"/>
                </a:lnTo>
                <a:lnTo>
                  <a:pt x="4156" y="16581"/>
                </a:lnTo>
                <a:lnTo>
                  <a:pt x="4156" y="16580"/>
                </a:lnTo>
                <a:lnTo>
                  <a:pt x="4156" y="16580"/>
                </a:lnTo>
                <a:lnTo>
                  <a:pt x="4156" y="16579"/>
                </a:lnTo>
                <a:lnTo>
                  <a:pt x="4156" y="16579"/>
                </a:lnTo>
                <a:lnTo>
                  <a:pt x="4156" y="16578"/>
                </a:lnTo>
                <a:lnTo>
                  <a:pt x="4156" y="16578"/>
                </a:lnTo>
                <a:lnTo>
                  <a:pt x="4156" y="16577"/>
                </a:lnTo>
                <a:lnTo>
                  <a:pt x="4156" y="16577"/>
                </a:lnTo>
                <a:lnTo>
                  <a:pt x="4156" y="16576"/>
                </a:lnTo>
                <a:lnTo>
                  <a:pt x="4156" y="16576"/>
                </a:lnTo>
                <a:lnTo>
                  <a:pt x="4156" y="16575"/>
                </a:lnTo>
                <a:lnTo>
                  <a:pt x="4156" y="16575"/>
                </a:lnTo>
                <a:lnTo>
                  <a:pt x="4156" y="16575"/>
                </a:lnTo>
                <a:lnTo>
                  <a:pt x="4156" y="16574"/>
                </a:lnTo>
                <a:lnTo>
                  <a:pt x="4156" y="16574"/>
                </a:lnTo>
                <a:lnTo>
                  <a:pt x="4156" y="16573"/>
                </a:lnTo>
                <a:lnTo>
                  <a:pt x="4156" y="16573"/>
                </a:lnTo>
                <a:lnTo>
                  <a:pt x="4156" y="16572"/>
                </a:lnTo>
                <a:lnTo>
                  <a:pt x="4156" y="16572"/>
                </a:lnTo>
                <a:lnTo>
                  <a:pt x="4156" y="16572"/>
                </a:lnTo>
                <a:lnTo>
                  <a:pt x="4156" y="16571"/>
                </a:lnTo>
                <a:lnTo>
                  <a:pt x="4156" y="16571"/>
                </a:lnTo>
                <a:lnTo>
                  <a:pt x="4156" y="16570"/>
                </a:lnTo>
                <a:lnTo>
                  <a:pt x="4156" y="16570"/>
                </a:lnTo>
                <a:lnTo>
                  <a:pt x="4156" y="16569"/>
                </a:lnTo>
                <a:lnTo>
                  <a:pt x="4156" y="16569"/>
                </a:lnTo>
                <a:lnTo>
                  <a:pt x="4156" y="16569"/>
                </a:lnTo>
                <a:lnTo>
                  <a:pt x="4156" y="16568"/>
                </a:lnTo>
                <a:lnTo>
                  <a:pt x="4156" y="16568"/>
                </a:lnTo>
                <a:lnTo>
                  <a:pt x="4156" y="16568"/>
                </a:lnTo>
                <a:lnTo>
                  <a:pt x="4156" y="16567"/>
                </a:lnTo>
                <a:lnTo>
                  <a:pt x="4156" y="16567"/>
                </a:lnTo>
                <a:lnTo>
                  <a:pt x="4156" y="16567"/>
                </a:lnTo>
                <a:lnTo>
                  <a:pt x="4156" y="16566"/>
                </a:lnTo>
                <a:lnTo>
                  <a:pt x="4156" y="16566"/>
                </a:lnTo>
                <a:lnTo>
                  <a:pt x="4156" y="16566"/>
                </a:lnTo>
                <a:lnTo>
                  <a:pt x="4156" y="16566"/>
                </a:lnTo>
                <a:lnTo>
                  <a:pt x="4156" y="16565"/>
                </a:lnTo>
                <a:lnTo>
                  <a:pt x="4156" y="16565"/>
                </a:lnTo>
                <a:lnTo>
                  <a:pt x="4156" y="16565"/>
                </a:lnTo>
                <a:lnTo>
                  <a:pt x="4156" y="16565"/>
                </a:lnTo>
                <a:lnTo>
                  <a:pt x="4156" y="16564"/>
                </a:lnTo>
                <a:lnTo>
                  <a:pt x="4156" y="16564"/>
                </a:lnTo>
                <a:lnTo>
                  <a:pt x="4156" y="16564"/>
                </a:lnTo>
                <a:lnTo>
                  <a:pt x="4156" y="16564"/>
                </a:lnTo>
                <a:lnTo>
                  <a:pt x="4156" y="16564"/>
                </a:lnTo>
                <a:lnTo>
                  <a:pt x="4156" y="16564"/>
                </a:lnTo>
                <a:lnTo>
                  <a:pt x="4156" y="16563"/>
                </a:lnTo>
                <a:lnTo>
                  <a:pt x="4156" y="16563"/>
                </a:lnTo>
                <a:lnTo>
                  <a:pt x="4156" y="16563"/>
                </a:lnTo>
                <a:lnTo>
                  <a:pt x="4156" y="16563"/>
                </a:lnTo>
                <a:lnTo>
                  <a:pt x="4156" y="16563"/>
                </a:lnTo>
                <a:lnTo>
                  <a:pt x="4156" y="16563"/>
                </a:lnTo>
                <a:lnTo>
                  <a:pt x="4156" y="16563"/>
                </a:lnTo>
                <a:lnTo>
                  <a:pt x="4156" y="16563"/>
                </a:lnTo>
                <a:lnTo>
                  <a:pt x="4156" y="16563"/>
                </a:lnTo>
                <a:lnTo>
                  <a:pt x="4156" y="16563"/>
                </a:lnTo>
                <a:lnTo>
                  <a:pt x="4156" y="16562"/>
                </a:lnTo>
                <a:lnTo>
                  <a:pt x="4156" y="16562"/>
                </a:lnTo>
                <a:lnTo>
                  <a:pt x="4156" y="16562"/>
                </a:lnTo>
                <a:lnTo>
                  <a:pt x="4156" y="16562"/>
                </a:lnTo>
                <a:lnTo>
                  <a:pt x="4156" y="16562"/>
                </a:lnTo>
                <a:lnTo>
                  <a:pt x="4156" y="16562"/>
                </a:lnTo>
                <a:lnTo>
                  <a:pt x="4156" y="16562"/>
                </a:lnTo>
                <a:lnTo>
                  <a:pt x="4156" y="16562"/>
                </a:lnTo>
                <a:cubicBezTo>
                  <a:pt x="4125" y="16562"/>
                  <a:pt x="4125" y="16562"/>
                  <a:pt x="4125" y="16562"/>
                </a:cubicBezTo>
                <a:cubicBezTo>
                  <a:pt x="4093" y="16562"/>
                  <a:pt x="4093" y="16562"/>
                  <a:pt x="4093" y="16562"/>
                </a:cubicBezTo>
                <a:cubicBezTo>
                  <a:pt x="3968" y="16531"/>
                  <a:pt x="3875" y="16469"/>
                  <a:pt x="3750" y="16469"/>
                </a:cubicBezTo>
                <a:cubicBezTo>
                  <a:pt x="3562" y="16406"/>
                  <a:pt x="3343" y="16375"/>
                  <a:pt x="3125" y="16344"/>
                </a:cubicBezTo>
                <a:cubicBezTo>
                  <a:pt x="2937" y="16312"/>
                  <a:pt x="2781" y="16312"/>
                  <a:pt x="2593" y="16312"/>
                </a:cubicBezTo>
                <a:cubicBezTo>
                  <a:pt x="2531" y="16312"/>
                  <a:pt x="2531" y="16312"/>
                  <a:pt x="2468" y="16375"/>
                </a:cubicBezTo>
                <a:cubicBezTo>
                  <a:pt x="3062" y="16312"/>
                  <a:pt x="3593" y="16469"/>
                  <a:pt x="4156" y="16625"/>
                </a:cubicBezTo>
                <a:lnTo>
                  <a:pt x="4156" y="16625"/>
                </a:lnTo>
                <a:lnTo>
                  <a:pt x="4156" y="16594"/>
                </a:lnTo>
                <a:moveTo>
                  <a:pt x="4593" y="16562"/>
                </a:moveTo>
                <a:cubicBezTo>
                  <a:pt x="4625" y="16562"/>
                  <a:pt x="4687" y="16531"/>
                  <a:pt x="4718" y="16594"/>
                </a:cubicBezTo>
                <a:cubicBezTo>
                  <a:pt x="4656" y="16594"/>
                  <a:pt x="4625" y="16562"/>
                  <a:pt x="4593" y="16562"/>
                </a:cubicBezTo>
                <a:close/>
                <a:moveTo>
                  <a:pt x="7656" y="20531"/>
                </a:moveTo>
                <a:cubicBezTo>
                  <a:pt x="7656" y="20531"/>
                  <a:pt x="7656" y="20531"/>
                  <a:pt x="7656" y="20531"/>
                </a:cubicBezTo>
                <a:cubicBezTo>
                  <a:pt x="7656" y="20531"/>
                  <a:pt x="7656" y="20531"/>
                  <a:pt x="7656" y="20531"/>
                </a:cubicBezTo>
                <a:cubicBezTo>
                  <a:pt x="7656" y="20531"/>
                  <a:pt x="7656" y="20500"/>
                  <a:pt x="7656" y="20500"/>
                </a:cubicBezTo>
                <a:cubicBezTo>
                  <a:pt x="7625" y="20469"/>
                  <a:pt x="7593" y="20469"/>
                  <a:pt x="7593" y="20437"/>
                </a:cubicBezTo>
                <a:cubicBezTo>
                  <a:pt x="7593" y="20469"/>
                  <a:pt x="7562" y="20437"/>
                  <a:pt x="7562" y="20437"/>
                </a:cubicBezTo>
                <a:cubicBezTo>
                  <a:pt x="7562" y="20437"/>
                  <a:pt x="7593" y="20469"/>
                  <a:pt x="7562" y="20469"/>
                </a:cubicBezTo>
                <a:cubicBezTo>
                  <a:pt x="7562" y="20500"/>
                  <a:pt x="7531" y="20500"/>
                  <a:pt x="7531" y="20469"/>
                </a:cubicBezTo>
                <a:cubicBezTo>
                  <a:pt x="7468" y="20437"/>
                  <a:pt x="7406" y="20437"/>
                  <a:pt x="7343" y="20406"/>
                </a:cubicBezTo>
                <a:cubicBezTo>
                  <a:pt x="7250" y="20344"/>
                  <a:pt x="7125" y="20344"/>
                  <a:pt x="7000" y="20312"/>
                </a:cubicBezTo>
                <a:cubicBezTo>
                  <a:pt x="7031" y="20375"/>
                  <a:pt x="7062" y="20375"/>
                  <a:pt x="7125" y="20375"/>
                </a:cubicBezTo>
                <a:cubicBezTo>
                  <a:pt x="7281" y="20406"/>
                  <a:pt x="7406" y="20437"/>
                  <a:pt x="7531" y="20531"/>
                </a:cubicBezTo>
                <a:cubicBezTo>
                  <a:pt x="7562" y="20531"/>
                  <a:pt x="7562" y="20531"/>
                  <a:pt x="7562" y="20531"/>
                </a:cubicBezTo>
                <a:cubicBezTo>
                  <a:pt x="7593" y="20469"/>
                  <a:pt x="7625" y="20500"/>
                  <a:pt x="7656" y="20500"/>
                </a:cubicBezTo>
                <a:cubicBezTo>
                  <a:pt x="7656" y="20500"/>
                  <a:pt x="7656" y="20531"/>
                  <a:pt x="7656" y="20531"/>
                </a:cubicBezTo>
                <a:close/>
                <a:moveTo>
                  <a:pt x="9531" y="15062"/>
                </a:moveTo>
                <a:cubicBezTo>
                  <a:pt x="9531" y="15062"/>
                  <a:pt x="9531" y="15062"/>
                  <a:pt x="9531" y="15094"/>
                </a:cubicBezTo>
                <a:cubicBezTo>
                  <a:pt x="9468" y="15062"/>
                  <a:pt x="9437" y="15062"/>
                  <a:pt x="9406" y="15062"/>
                </a:cubicBezTo>
                <a:lnTo>
                  <a:pt x="9406" y="15062"/>
                </a:lnTo>
                <a:cubicBezTo>
                  <a:pt x="9250" y="15125"/>
                  <a:pt x="9093" y="15125"/>
                  <a:pt x="8937" y="15156"/>
                </a:cubicBezTo>
                <a:cubicBezTo>
                  <a:pt x="8937" y="15187"/>
                  <a:pt x="8937" y="15156"/>
                  <a:pt x="8906" y="15156"/>
                </a:cubicBezTo>
                <a:cubicBezTo>
                  <a:pt x="8812" y="15094"/>
                  <a:pt x="8718" y="15094"/>
                  <a:pt x="8593" y="15094"/>
                </a:cubicBezTo>
                <a:cubicBezTo>
                  <a:pt x="8687" y="15125"/>
                  <a:pt x="8781" y="15125"/>
                  <a:pt x="8875" y="15156"/>
                </a:cubicBezTo>
                <a:cubicBezTo>
                  <a:pt x="8937" y="15187"/>
                  <a:pt x="9000" y="15187"/>
                  <a:pt x="9062" y="15187"/>
                </a:cubicBezTo>
                <a:cubicBezTo>
                  <a:pt x="9156" y="15125"/>
                  <a:pt x="9281" y="15125"/>
                  <a:pt x="9375" y="15125"/>
                </a:cubicBezTo>
                <a:cubicBezTo>
                  <a:pt x="9437" y="15094"/>
                  <a:pt x="9500" y="15094"/>
                  <a:pt x="9562" y="15156"/>
                </a:cubicBezTo>
                <a:cubicBezTo>
                  <a:pt x="9531" y="15156"/>
                  <a:pt x="9531" y="15187"/>
                  <a:pt x="9500" y="15187"/>
                </a:cubicBezTo>
                <a:cubicBezTo>
                  <a:pt x="9531" y="15219"/>
                  <a:pt x="9562" y="15219"/>
                  <a:pt x="9562" y="15219"/>
                </a:cubicBezTo>
                <a:cubicBezTo>
                  <a:pt x="9593" y="15219"/>
                  <a:pt x="9625" y="15219"/>
                  <a:pt x="9625" y="15250"/>
                </a:cubicBezTo>
                <a:cubicBezTo>
                  <a:pt x="9625" y="15281"/>
                  <a:pt x="9593" y="15281"/>
                  <a:pt x="9562" y="15281"/>
                </a:cubicBezTo>
                <a:cubicBezTo>
                  <a:pt x="9531" y="15281"/>
                  <a:pt x="9500" y="15281"/>
                  <a:pt x="9468" y="15281"/>
                </a:cubicBezTo>
                <a:cubicBezTo>
                  <a:pt x="9500" y="15312"/>
                  <a:pt x="9562" y="15312"/>
                  <a:pt x="9625" y="15312"/>
                </a:cubicBezTo>
                <a:cubicBezTo>
                  <a:pt x="9656" y="15281"/>
                  <a:pt x="9687" y="15281"/>
                  <a:pt x="9718" y="15312"/>
                </a:cubicBezTo>
                <a:cubicBezTo>
                  <a:pt x="9718" y="15375"/>
                  <a:pt x="9656" y="15344"/>
                  <a:pt x="9656" y="15375"/>
                </a:cubicBezTo>
                <a:cubicBezTo>
                  <a:pt x="9687" y="15375"/>
                  <a:pt x="9718" y="15375"/>
                  <a:pt x="9750" y="15375"/>
                </a:cubicBezTo>
                <a:cubicBezTo>
                  <a:pt x="9781" y="15375"/>
                  <a:pt x="9812" y="15406"/>
                  <a:pt x="9812" y="15406"/>
                </a:cubicBezTo>
                <a:cubicBezTo>
                  <a:pt x="9781" y="15469"/>
                  <a:pt x="9843" y="15469"/>
                  <a:pt x="9875" y="15469"/>
                </a:cubicBezTo>
                <a:cubicBezTo>
                  <a:pt x="9875" y="15469"/>
                  <a:pt x="9906" y="15500"/>
                  <a:pt x="9906" y="15500"/>
                </a:cubicBezTo>
                <a:cubicBezTo>
                  <a:pt x="9906" y="15562"/>
                  <a:pt x="9937" y="15562"/>
                  <a:pt x="10000" y="15562"/>
                </a:cubicBezTo>
                <a:cubicBezTo>
                  <a:pt x="10218" y="15750"/>
                  <a:pt x="10437" y="15937"/>
                  <a:pt x="10562" y="16219"/>
                </a:cubicBezTo>
                <a:cubicBezTo>
                  <a:pt x="10625" y="16219"/>
                  <a:pt x="10656" y="16281"/>
                  <a:pt x="10656" y="16312"/>
                </a:cubicBezTo>
                <a:cubicBezTo>
                  <a:pt x="10687" y="16344"/>
                  <a:pt x="10718" y="16406"/>
                  <a:pt x="10750" y="16406"/>
                </a:cubicBezTo>
                <a:cubicBezTo>
                  <a:pt x="10781" y="16406"/>
                  <a:pt x="10781" y="16437"/>
                  <a:pt x="10781" y="16437"/>
                </a:cubicBezTo>
                <a:cubicBezTo>
                  <a:pt x="10781" y="16469"/>
                  <a:pt x="10781" y="16469"/>
                  <a:pt x="10781" y="16469"/>
                </a:cubicBezTo>
                <a:cubicBezTo>
                  <a:pt x="10750" y="16469"/>
                  <a:pt x="10750" y="16437"/>
                  <a:pt x="10750" y="16437"/>
                </a:cubicBezTo>
                <a:cubicBezTo>
                  <a:pt x="10718" y="16437"/>
                  <a:pt x="10718" y="16406"/>
                  <a:pt x="10718" y="16406"/>
                </a:cubicBezTo>
                <a:cubicBezTo>
                  <a:pt x="10687" y="16375"/>
                  <a:pt x="10656" y="16375"/>
                  <a:pt x="10656" y="16437"/>
                </a:cubicBezTo>
                <a:cubicBezTo>
                  <a:pt x="10656" y="16437"/>
                  <a:pt x="10656" y="16469"/>
                  <a:pt x="10625" y="16531"/>
                </a:cubicBezTo>
                <a:cubicBezTo>
                  <a:pt x="10625" y="16469"/>
                  <a:pt x="10562" y="16437"/>
                  <a:pt x="10500" y="16437"/>
                </a:cubicBezTo>
                <a:cubicBezTo>
                  <a:pt x="10531" y="16406"/>
                  <a:pt x="10562" y="16406"/>
                  <a:pt x="10593" y="16375"/>
                </a:cubicBezTo>
                <a:cubicBezTo>
                  <a:pt x="10656" y="16344"/>
                  <a:pt x="10625" y="16312"/>
                  <a:pt x="10562" y="16312"/>
                </a:cubicBezTo>
                <a:cubicBezTo>
                  <a:pt x="10593" y="16281"/>
                  <a:pt x="10562" y="16250"/>
                  <a:pt x="10562" y="16219"/>
                </a:cubicBezTo>
                <a:cubicBezTo>
                  <a:pt x="10500" y="16187"/>
                  <a:pt x="10437" y="16219"/>
                  <a:pt x="10375" y="16219"/>
                </a:cubicBezTo>
                <a:cubicBezTo>
                  <a:pt x="10375" y="16250"/>
                  <a:pt x="10375" y="16250"/>
                  <a:pt x="10343" y="16250"/>
                </a:cubicBezTo>
                <a:cubicBezTo>
                  <a:pt x="10187" y="16250"/>
                  <a:pt x="10031" y="16312"/>
                  <a:pt x="9875" y="16344"/>
                </a:cubicBezTo>
                <a:cubicBezTo>
                  <a:pt x="9843" y="16344"/>
                  <a:pt x="9812" y="16344"/>
                  <a:pt x="9781" y="16344"/>
                </a:cubicBezTo>
                <a:lnTo>
                  <a:pt x="9781" y="16344"/>
                </a:lnTo>
                <a:cubicBezTo>
                  <a:pt x="9968" y="16312"/>
                  <a:pt x="10156" y="16187"/>
                  <a:pt x="10375" y="16219"/>
                </a:cubicBezTo>
                <a:cubicBezTo>
                  <a:pt x="10406" y="16187"/>
                  <a:pt x="10406" y="16187"/>
                  <a:pt x="10406" y="16156"/>
                </a:cubicBezTo>
                <a:cubicBezTo>
                  <a:pt x="10437" y="16125"/>
                  <a:pt x="10437" y="16094"/>
                  <a:pt x="10375" y="16062"/>
                </a:cubicBezTo>
                <a:cubicBezTo>
                  <a:pt x="10343" y="16062"/>
                  <a:pt x="10281" y="16062"/>
                  <a:pt x="10343" y="16000"/>
                </a:cubicBezTo>
                <a:cubicBezTo>
                  <a:pt x="10343" y="16000"/>
                  <a:pt x="10343" y="16000"/>
                  <a:pt x="10343" y="16000"/>
                </a:cubicBezTo>
                <a:cubicBezTo>
                  <a:pt x="10343" y="15969"/>
                  <a:pt x="10187" y="15844"/>
                  <a:pt x="10156" y="15844"/>
                </a:cubicBezTo>
                <a:cubicBezTo>
                  <a:pt x="10125" y="15844"/>
                  <a:pt x="10062" y="15844"/>
                  <a:pt x="10000" y="15844"/>
                </a:cubicBezTo>
                <a:cubicBezTo>
                  <a:pt x="10031" y="15844"/>
                  <a:pt x="10031" y="15812"/>
                  <a:pt x="10062" y="15812"/>
                </a:cubicBezTo>
                <a:cubicBezTo>
                  <a:pt x="10093" y="15812"/>
                  <a:pt x="10125" y="15812"/>
                  <a:pt x="10125" y="15781"/>
                </a:cubicBezTo>
                <a:cubicBezTo>
                  <a:pt x="10156" y="15750"/>
                  <a:pt x="10093" y="15719"/>
                  <a:pt x="10093" y="15719"/>
                </a:cubicBezTo>
                <a:cubicBezTo>
                  <a:pt x="10062" y="15719"/>
                  <a:pt x="10062" y="15719"/>
                  <a:pt x="10062" y="15687"/>
                </a:cubicBezTo>
                <a:cubicBezTo>
                  <a:pt x="10062" y="15656"/>
                  <a:pt x="10031" y="15625"/>
                  <a:pt x="9968" y="15656"/>
                </a:cubicBezTo>
                <a:cubicBezTo>
                  <a:pt x="9937" y="15656"/>
                  <a:pt x="9875" y="15656"/>
                  <a:pt x="9843" y="15656"/>
                </a:cubicBezTo>
                <a:cubicBezTo>
                  <a:pt x="9875" y="15594"/>
                  <a:pt x="9906" y="15625"/>
                  <a:pt x="9937" y="15625"/>
                </a:cubicBezTo>
                <a:lnTo>
                  <a:pt x="9937" y="15625"/>
                </a:lnTo>
                <a:cubicBezTo>
                  <a:pt x="9968" y="15594"/>
                  <a:pt x="10000" y="15625"/>
                  <a:pt x="10000" y="15562"/>
                </a:cubicBezTo>
                <a:cubicBezTo>
                  <a:pt x="9968" y="15531"/>
                  <a:pt x="9968" y="15469"/>
                  <a:pt x="9906" y="15437"/>
                </a:cubicBezTo>
                <a:cubicBezTo>
                  <a:pt x="9812" y="15406"/>
                  <a:pt x="9750" y="15281"/>
                  <a:pt x="9656" y="15219"/>
                </a:cubicBezTo>
                <a:cubicBezTo>
                  <a:pt x="9625" y="15187"/>
                  <a:pt x="9625" y="15187"/>
                  <a:pt x="9625" y="15156"/>
                </a:cubicBezTo>
                <a:cubicBezTo>
                  <a:pt x="9625" y="15094"/>
                  <a:pt x="9593" y="15094"/>
                  <a:pt x="9531" y="15094"/>
                </a:cubicBezTo>
                <a:cubicBezTo>
                  <a:pt x="9531" y="15094"/>
                  <a:pt x="9531" y="15094"/>
                  <a:pt x="9531" y="15094"/>
                </a:cubicBezTo>
                <a:cubicBezTo>
                  <a:pt x="9531" y="15062"/>
                  <a:pt x="9531" y="15062"/>
                  <a:pt x="9531" y="15062"/>
                </a:cubicBezTo>
                <a:cubicBezTo>
                  <a:pt x="9531" y="15031"/>
                  <a:pt x="9531" y="15031"/>
                  <a:pt x="9500" y="15031"/>
                </a:cubicBezTo>
                <a:lnTo>
                  <a:pt x="9500" y="15031"/>
                </a:lnTo>
                <a:cubicBezTo>
                  <a:pt x="9500" y="15031"/>
                  <a:pt x="9500" y="15031"/>
                  <a:pt x="9500" y="15031"/>
                </a:cubicBezTo>
                <a:cubicBezTo>
                  <a:pt x="9500" y="15062"/>
                  <a:pt x="9531" y="15031"/>
                  <a:pt x="9531" y="15062"/>
                </a:cubicBezTo>
                <a:close/>
                <a:moveTo>
                  <a:pt x="4812" y="15031"/>
                </a:moveTo>
                <a:lnTo>
                  <a:pt x="4812" y="15062"/>
                </a:lnTo>
                <a:lnTo>
                  <a:pt x="4812" y="15031"/>
                </a:lnTo>
                <a:close/>
                <a:moveTo>
                  <a:pt x="11312" y="18250"/>
                </a:moveTo>
                <a:cubicBezTo>
                  <a:pt x="11312" y="18250"/>
                  <a:pt x="11281" y="18250"/>
                  <a:pt x="11281" y="18250"/>
                </a:cubicBezTo>
                <a:cubicBezTo>
                  <a:pt x="11281" y="18250"/>
                  <a:pt x="11312" y="18250"/>
                  <a:pt x="11312" y="18250"/>
                </a:cubicBezTo>
                <a:cubicBezTo>
                  <a:pt x="11312" y="18250"/>
                  <a:pt x="11312" y="18250"/>
                  <a:pt x="11312" y="18250"/>
                </a:cubicBezTo>
                <a:cubicBezTo>
                  <a:pt x="11312" y="18250"/>
                  <a:pt x="11312" y="18250"/>
                  <a:pt x="11312" y="18250"/>
                </a:cubicBezTo>
                <a:close/>
                <a:moveTo>
                  <a:pt x="8781" y="19094"/>
                </a:moveTo>
                <a:cubicBezTo>
                  <a:pt x="8750" y="19094"/>
                  <a:pt x="8750" y="19125"/>
                  <a:pt x="8750" y="19125"/>
                </a:cubicBezTo>
                <a:cubicBezTo>
                  <a:pt x="8781" y="19125"/>
                  <a:pt x="8781" y="19125"/>
                  <a:pt x="8781" y="19125"/>
                </a:cubicBezTo>
                <a:cubicBezTo>
                  <a:pt x="8812" y="19156"/>
                  <a:pt x="8843" y="19187"/>
                  <a:pt x="8875" y="19156"/>
                </a:cubicBezTo>
                <a:lnTo>
                  <a:pt x="8875" y="19156"/>
                </a:lnTo>
                <a:cubicBezTo>
                  <a:pt x="8875" y="19156"/>
                  <a:pt x="8875" y="19156"/>
                  <a:pt x="8875" y="19156"/>
                </a:cubicBezTo>
                <a:cubicBezTo>
                  <a:pt x="8875" y="19125"/>
                  <a:pt x="8812" y="19125"/>
                  <a:pt x="8812" y="19125"/>
                </a:cubicBezTo>
                <a:cubicBezTo>
                  <a:pt x="8781" y="19094"/>
                  <a:pt x="8781" y="19094"/>
                  <a:pt x="8781" y="19094"/>
                </a:cubicBezTo>
                <a:close/>
                <a:moveTo>
                  <a:pt x="5750" y="19094"/>
                </a:moveTo>
                <a:cubicBezTo>
                  <a:pt x="5750" y="19094"/>
                  <a:pt x="5750" y="19062"/>
                  <a:pt x="5750" y="19062"/>
                </a:cubicBezTo>
                <a:cubicBezTo>
                  <a:pt x="5687" y="19031"/>
                  <a:pt x="5625" y="19000"/>
                  <a:pt x="5562" y="19000"/>
                </a:cubicBezTo>
                <a:cubicBezTo>
                  <a:pt x="5562" y="18969"/>
                  <a:pt x="5531" y="19000"/>
                  <a:pt x="5500" y="19000"/>
                </a:cubicBezTo>
                <a:lnTo>
                  <a:pt x="5500" y="19000"/>
                </a:lnTo>
                <a:cubicBezTo>
                  <a:pt x="5531" y="19000"/>
                  <a:pt x="5562" y="19031"/>
                  <a:pt x="5593" y="19031"/>
                </a:cubicBezTo>
                <a:cubicBezTo>
                  <a:pt x="5625" y="19031"/>
                  <a:pt x="5687" y="19094"/>
                  <a:pt x="5718" y="19094"/>
                </a:cubicBezTo>
                <a:cubicBezTo>
                  <a:pt x="5750" y="19094"/>
                  <a:pt x="5750" y="19094"/>
                  <a:pt x="5750" y="19094"/>
                </a:cubicBezTo>
                <a:close/>
                <a:moveTo>
                  <a:pt x="2218" y="18375"/>
                </a:moveTo>
                <a:cubicBezTo>
                  <a:pt x="2218" y="18375"/>
                  <a:pt x="2218" y="18375"/>
                  <a:pt x="2218" y="18375"/>
                </a:cubicBezTo>
                <a:cubicBezTo>
                  <a:pt x="2218" y="18375"/>
                  <a:pt x="2218" y="18375"/>
                  <a:pt x="2218" y="18375"/>
                </a:cubicBezTo>
                <a:cubicBezTo>
                  <a:pt x="2218" y="18375"/>
                  <a:pt x="2218" y="18375"/>
                  <a:pt x="2218" y="18375"/>
                </a:cubicBezTo>
                <a:cubicBezTo>
                  <a:pt x="2218" y="18375"/>
                  <a:pt x="2218" y="18375"/>
                  <a:pt x="2218" y="18375"/>
                </a:cubicBezTo>
                <a:close/>
                <a:moveTo>
                  <a:pt x="12593" y="19281"/>
                </a:moveTo>
                <a:cubicBezTo>
                  <a:pt x="12593" y="19281"/>
                  <a:pt x="12593" y="19312"/>
                  <a:pt x="12625" y="19281"/>
                </a:cubicBezTo>
                <a:cubicBezTo>
                  <a:pt x="12625" y="19281"/>
                  <a:pt x="12625" y="19281"/>
                  <a:pt x="12656" y="19281"/>
                </a:cubicBezTo>
                <a:cubicBezTo>
                  <a:pt x="12656" y="19281"/>
                  <a:pt x="12656" y="19281"/>
                  <a:pt x="12687" y="19281"/>
                </a:cubicBezTo>
                <a:cubicBezTo>
                  <a:pt x="12687" y="19281"/>
                  <a:pt x="12687" y="19281"/>
                  <a:pt x="12687" y="19281"/>
                </a:cubicBezTo>
                <a:cubicBezTo>
                  <a:pt x="12750" y="19250"/>
                  <a:pt x="12843" y="19281"/>
                  <a:pt x="12937" y="19219"/>
                </a:cubicBezTo>
                <a:cubicBezTo>
                  <a:pt x="12843" y="19250"/>
                  <a:pt x="12750" y="19187"/>
                  <a:pt x="12687" y="19250"/>
                </a:cubicBezTo>
                <a:lnTo>
                  <a:pt x="12687" y="19250"/>
                </a:lnTo>
                <a:cubicBezTo>
                  <a:pt x="12687" y="19250"/>
                  <a:pt x="12687" y="19250"/>
                  <a:pt x="12687" y="19250"/>
                </a:cubicBezTo>
                <a:cubicBezTo>
                  <a:pt x="12656" y="19219"/>
                  <a:pt x="12656" y="19250"/>
                  <a:pt x="12625" y="19250"/>
                </a:cubicBezTo>
                <a:cubicBezTo>
                  <a:pt x="12625" y="19250"/>
                  <a:pt x="12593" y="19250"/>
                  <a:pt x="12562" y="19250"/>
                </a:cubicBezTo>
                <a:cubicBezTo>
                  <a:pt x="12500" y="19281"/>
                  <a:pt x="12406" y="19250"/>
                  <a:pt x="12343" y="19281"/>
                </a:cubicBezTo>
                <a:cubicBezTo>
                  <a:pt x="12343" y="19250"/>
                  <a:pt x="12312" y="19250"/>
                  <a:pt x="12312" y="19250"/>
                </a:cubicBezTo>
                <a:cubicBezTo>
                  <a:pt x="12312" y="19250"/>
                  <a:pt x="12312" y="19281"/>
                  <a:pt x="12312" y="19281"/>
                </a:cubicBezTo>
                <a:cubicBezTo>
                  <a:pt x="12312" y="19281"/>
                  <a:pt x="12343" y="19281"/>
                  <a:pt x="12343" y="19281"/>
                </a:cubicBezTo>
                <a:cubicBezTo>
                  <a:pt x="12375" y="19281"/>
                  <a:pt x="12406" y="19281"/>
                  <a:pt x="12437" y="19281"/>
                </a:cubicBezTo>
                <a:cubicBezTo>
                  <a:pt x="12468" y="19312"/>
                  <a:pt x="12500" y="19312"/>
                  <a:pt x="12531" y="19281"/>
                </a:cubicBezTo>
                <a:cubicBezTo>
                  <a:pt x="12562" y="19281"/>
                  <a:pt x="12562" y="19281"/>
                  <a:pt x="12593" y="19281"/>
                </a:cubicBezTo>
                <a:close/>
                <a:moveTo>
                  <a:pt x="7375" y="2594"/>
                </a:moveTo>
                <a:cubicBezTo>
                  <a:pt x="7375" y="2594"/>
                  <a:pt x="7375" y="2594"/>
                  <a:pt x="7375" y="2594"/>
                </a:cubicBezTo>
                <a:cubicBezTo>
                  <a:pt x="7375" y="2594"/>
                  <a:pt x="7375" y="2594"/>
                  <a:pt x="7375" y="2594"/>
                </a:cubicBezTo>
                <a:lnTo>
                  <a:pt x="7375" y="2594"/>
                </a:lnTo>
                <a:lnTo>
                  <a:pt x="7375" y="2594"/>
                </a:lnTo>
                <a:cubicBezTo>
                  <a:pt x="7375" y="2594"/>
                  <a:pt x="7375" y="2594"/>
                  <a:pt x="7375" y="2594"/>
                </a:cubicBezTo>
                <a:cubicBezTo>
                  <a:pt x="7375" y="2594"/>
                  <a:pt x="7375" y="2594"/>
                  <a:pt x="7375" y="2594"/>
                </a:cubicBezTo>
                <a:close/>
                <a:moveTo>
                  <a:pt x="2687" y="16594"/>
                </a:moveTo>
                <a:cubicBezTo>
                  <a:pt x="2687" y="16594"/>
                  <a:pt x="2687" y="16594"/>
                  <a:pt x="2687" y="16594"/>
                </a:cubicBezTo>
                <a:cubicBezTo>
                  <a:pt x="2687" y="16594"/>
                  <a:pt x="2687" y="16594"/>
                  <a:pt x="2687" y="16594"/>
                </a:cubicBezTo>
                <a:cubicBezTo>
                  <a:pt x="2687" y="16594"/>
                  <a:pt x="2687" y="16594"/>
                  <a:pt x="2656" y="16594"/>
                </a:cubicBezTo>
                <a:cubicBezTo>
                  <a:pt x="2687" y="16594"/>
                  <a:pt x="2687" y="16594"/>
                  <a:pt x="2687" y="16594"/>
                </a:cubicBezTo>
                <a:close/>
                <a:moveTo>
                  <a:pt x="9906" y="17719"/>
                </a:moveTo>
                <a:cubicBezTo>
                  <a:pt x="9906" y="17719"/>
                  <a:pt x="9906" y="17719"/>
                  <a:pt x="9906" y="17719"/>
                </a:cubicBezTo>
                <a:cubicBezTo>
                  <a:pt x="9906" y="17719"/>
                  <a:pt x="9906" y="17719"/>
                  <a:pt x="9875" y="17719"/>
                </a:cubicBezTo>
                <a:cubicBezTo>
                  <a:pt x="9875" y="17719"/>
                  <a:pt x="9875" y="17719"/>
                  <a:pt x="9875" y="17719"/>
                </a:cubicBezTo>
                <a:cubicBezTo>
                  <a:pt x="9875" y="17719"/>
                  <a:pt x="9906" y="17719"/>
                  <a:pt x="9906" y="17719"/>
                </a:cubicBezTo>
                <a:close/>
                <a:moveTo>
                  <a:pt x="10968" y="18812"/>
                </a:moveTo>
                <a:cubicBezTo>
                  <a:pt x="10937" y="18812"/>
                  <a:pt x="10937" y="18812"/>
                  <a:pt x="10937" y="18781"/>
                </a:cubicBezTo>
                <a:cubicBezTo>
                  <a:pt x="10906" y="18750"/>
                  <a:pt x="10843" y="18781"/>
                  <a:pt x="10812" y="18781"/>
                </a:cubicBezTo>
                <a:cubicBezTo>
                  <a:pt x="10781" y="18781"/>
                  <a:pt x="10750" y="18781"/>
                  <a:pt x="10718" y="18750"/>
                </a:cubicBezTo>
                <a:cubicBezTo>
                  <a:pt x="10718" y="18750"/>
                  <a:pt x="10687" y="18750"/>
                  <a:pt x="10718" y="18750"/>
                </a:cubicBezTo>
                <a:cubicBezTo>
                  <a:pt x="10718" y="18719"/>
                  <a:pt x="10718" y="18719"/>
                  <a:pt x="10750" y="18719"/>
                </a:cubicBezTo>
                <a:cubicBezTo>
                  <a:pt x="10750" y="18750"/>
                  <a:pt x="10750" y="18750"/>
                  <a:pt x="10781" y="18719"/>
                </a:cubicBezTo>
                <a:cubicBezTo>
                  <a:pt x="10843" y="18687"/>
                  <a:pt x="10875" y="18719"/>
                  <a:pt x="10937" y="18687"/>
                </a:cubicBezTo>
                <a:cubicBezTo>
                  <a:pt x="11000" y="18687"/>
                  <a:pt x="11062" y="18750"/>
                  <a:pt x="11156" y="18750"/>
                </a:cubicBezTo>
                <a:cubicBezTo>
                  <a:pt x="11250" y="18750"/>
                  <a:pt x="11312" y="18781"/>
                  <a:pt x="11406" y="18781"/>
                </a:cubicBezTo>
                <a:cubicBezTo>
                  <a:pt x="11500" y="18781"/>
                  <a:pt x="11593" y="18812"/>
                  <a:pt x="11687" y="18781"/>
                </a:cubicBezTo>
                <a:cubicBezTo>
                  <a:pt x="11843" y="18812"/>
                  <a:pt x="12031" y="18750"/>
                  <a:pt x="12187" y="18687"/>
                </a:cubicBezTo>
                <a:cubicBezTo>
                  <a:pt x="12093" y="18687"/>
                  <a:pt x="12000" y="18719"/>
                  <a:pt x="11906" y="18719"/>
                </a:cubicBezTo>
                <a:cubicBezTo>
                  <a:pt x="11812" y="18750"/>
                  <a:pt x="11718" y="18750"/>
                  <a:pt x="11656" y="18750"/>
                </a:cubicBezTo>
                <a:cubicBezTo>
                  <a:pt x="11562" y="18781"/>
                  <a:pt x="11500" y="18750"/>
                  <a:pt x="11406" y="18750"/>
                </a:cubicBezTo>
                <a:cubicBezTo>
                  <a:pt x="11468" y="18719"/>
                  <a:pt x="11500" y="18750"/>
                  <a:pt x="11531" y="18719"/>
                </a:cubicBezTo>
                <a:cubicBezTo>
                  <a:pt x="11500" y="18687"/>
                  <a:pt x="11437" y="18687"/>
                  <a:pt x="11406" y="18656"/>
                </a:cubicBezTo>
                <a:cubicBezTo>
                  <a:pt x="11375" y="18625"/>
                  <a:pt x="11312" y="18594"/>
                  <a:pt x="11281" y="18656"/>
                </a:cubicBezTo>
                <a:cubicBezTo>
                  <a:pt x="11281" y="18656"/>
                  <a:pt x="11281" y="18656"/>
                  <a:pt x="11250" y="18656"/>
                </a:cubicBezTo>
                <a:cubicBezTo>
                  <a:pt x="11218" y="18625"/>
                  <a:pt x="11187" y="18625"/>
                  <a:pt x="11156" y="18625"/>
                </a:cubicBezTo>
                <a:cubicBezTo>
                  <a:pt x="11125" y="18625"/>
                  <a:pt x="11125" y="18625"/>
                  <a:pt x="11093" y="18625"/>
                </a:cubicBezTo>
                <a:cubicBezTo>
                  <a:pt x="11000" y="18562"/>
                  <a:pt x="10875" y="18562"/>
                  <a:pt x="10781" y="18562"/>
                </a:cubicBezTo>
                <a:cubicBezTo>
                  <a:pt x="10750" y="18562"/>
                  <a:pt x="10718" y="18562"/>
                  <a:pt x="10687" y="18562"/>
                </a:cubicBezTo>
                <a:cubicBezTo>
                  <a:pt x="10593" y="18500"/>
                  <a:pt x="10500" y="18469"/>
                  <a:pt x="10406" y="18469"/>
                </a:cubicBezTo>
                <a:cubicBezTo>
                  <a:pt x="10500" y="18531"/>
                  <a:pt x="10593" y="18562"/>
                  <a:pt x="10718" y="18625"/>
                </a:cubicBezTo>
                <a:cubicBezTo>
                  <a:pt x="10718" y="18625"/>
                  <a:pt x="10718" y="18625"/>
                  <a:pt x="10718" y="18625"/>
                </a:cubicBezTo>
                <a:cubicBezTo>
                  <a:pt x="10812" y="18594"/>
                  <a:pt x="10906" y="18625"/>
                  <a:pt x="10968" y="18625"/>
                </a:cubicBezTo>
                <a:cubicBezTo>
                  <a:pt x="11000" y="18625"/>
                  <a:pt x="11031" y="18625"/>
                  <a:pt x="11062" y="18656"/>
                </a:cubicBezTo>
                <a:cubicBezTo>
                  <a:pt x="11093" y="18687"/>
                  <a:pt x="11062" y="18687"/>
                  <a:pt x="11062" y="18687"/>
                </a:cubicBezTo>
                <a:cubicBezTo>
                  <a:pt x="11062" y="18687"/>
                  <a:pt x="11062" y="18687"/>
                  <a:pt x="11062" y="18687"/>
                </a:cubicBezTo>
                <a:cubicBezTo>
                  <a:pt x="11062" y="18687"/>
                  <a:pt x="11062" y="18687"/>
                  <a:pt x="11062" y="18687"/>
                </a:cubicBezTo>
                <a:cubicBezTo>
                  <a:pt x="11062" y="18687"/>
                  <a:pt x="11031" y="18687"/>
                  <a:pt x="11031" y="18687"/>
                </a:cubicBezTo>
                <a:cubicBezTo>
                  <a:pt x="11031" y="18687"/>
                  <a:pt x="11031" y="18687"/>
                  <a:pt x="11031" y="18687"/>
                </a:cubicBezTo>
                <a:cubicBezTo>
                  <a:pt x="10937" y="18656"/>
                  <a:pt x="10875" y="18656"/>
                  <a:pt x="10781" y="18625"/>
                </a:cubicBezTo>
                <a:cubicBezTo>
                  <a:pt x="10781" y="18625"/>
                  <a:pt x="10750" y="18656"/>
                  <a:pt x="10750" y="18687"/>
                </a:cubicBezTo>
                <a:cubicBezTo>
                  <a:pt x="10750" y="18687"/>
                  <a:pt x="10750" y="18687"/>
                  <a:pt x="10750" y="18687"/>
                </a:cubicBezTo>
                <a:cubicBezTo>
                  <a:pt x="10750" y="18687"/>
                  <a:pt x="10750" y="18687"/>
                  <a:pt x="10750" y="18687"/>
                </a:cubicBezTo>
                <a:cubicBezTo>
                  <a:pt x="10750" y="18687"/>
                  <a:pt x="10750" y="18687"/>
                  <a:pt x="10718" y="18687"/>
                </a:cubicBezTo>
                <a:cubicBezTo>
                  <a:pt x="10562" y="18594"/>
                  <a:pt x="10375" y="18562"/>
                  <a:pt x="10187" y="18562"/>
                </a:cubicBezTo>
                <a:cubicBezTo>
                  <a:pt x="10343" y="18625"/>
                  <a:pt x="10531" y="18625"/>
                  <a:pt x="10687" y="18687"/>
                </a:cubicBezTo>
                <a:cubicBezTo>
                  <a:pt x="10656" y="18781"/>
                  <a:pt x="10593" y="18687"/>
                  <a:pt x="10562" y="18750"/>
                </a:cubicBezTo>
                <a:lnTo>
                  <a:pt x="10562" y="18750"/>
                </a:lnTo>
                <a:cubicBezTo>
                  <a:pt x="10625" y="18750"/>
                  <a:pt x="10656" y="18781"/>
                  <a:pt x="10718" y="18812"/>
                </a:cubicBezTo>
                <a:cubicBezTo>
                  <a:pt x="10750" y="18812"/>
                  <a:pt x="10812" y="18844"/>
                  <a:pt x="10843" y="18812"/>
                </a:cubicBezTo>
                <a:cubicBezTo>
                  <a:pt x="10875" y="18781"/>
                  <a:pt x="10906" y="18781"/>
                  <a:pt x="10937" y="18781"/>
                </a:cubicBezTo>
                <a:cubicBezTo>
                  <a:pt x="10937" y="18812"/>
                  <a:pt x="10937" y="18812"/>
                  <a:pt x="10968" y="18812"/>
                </a:cubicBezTo>
                <a:cubicBezTo>
                  <a:pt x="10968" y="18812"/>
                  <a:pt x="10968" y="18812"/>
                  <a:pt x="10968" y="18812"/>
                </a:cubicBezTo>
                <a:close/>
                <a:moveTo>
                  <a:pt x="11250" y="18656"/>
                </a:moveTo>
                <a:cubicBezTo>
                  <a:pt x="11250" y="18656"/>
                  <a:pt x="11250" y="18687"/>
                  <a:pt x="11281" y="18656"/>
                </a:cubicBezTo>
                <a:cubicBezTo>
                  <a:pt x="11281" y="18656"/>
                  <a:pt x="11281" y="18656"/>
                  <a:pt x="11281" y="18656"/>
                </a:cubicBezTo>
                <a:cubicBezTo>
                  <a:pt x="11281" y="18656"/>
                  <a:pt x="11312" y="18656"/>
                  <a:pt x="11312" y="18687"/>
                </a:cubicBezTo>
                <a:cubicBezTo>
                  <a:pt x="11312" y="18656"/>
                  <a:pt x="11312" y="18656"/>
                  <a:pt x="11312" y="18687"/>
                </a:cubicBezTo>
                <a:cubicBezTo>
                  <a:pt x="11312" y="18656"/>
                  <a:pt x="11312" y="18656"/>
                  <a:pt x="11312" y="18687"/>
                </a:cubicBezTo>
                <a:cubicBezTo>
                  <a:pt x="11312" y="18687"/>
                  <a:pt x="11312" y="18687"/>
                  <a:pt x="11312" y="18687"/>
                </a:cubicBezTo>
                <a:cubicBezTo>
                  <a:pt x="11343" y="18719"/>
                  <a:pt x="11406" y="18687"/>
                  <a:pt x="11406" y="18719"/>
                </a:cubicBezTo>
                <a:cubicBezTo>
                  <a:pt x="11375" y="18781"/>
                  <a:pt x="11343" y="18750"/>
                  <a:pt x="11312" y="18750"/>
                </a:cubicBezTo>
                <a:cubicBezTo>
                  <a:pt x="11250" y="18750"/>
                  <a:pt x="11187" y="18750"/>
                  <a:pt x="11125" y="18687"/>
                </a:cubicBezTo>
                <a:cubicBezTo>
                  <a:pt x="11125" y="18687"/>
                  <a:pt x="11125" y="18687"/>
                  <a:pt x="11093" y="18687"/>
                </a:cubicBezTo>
                <a:cubicBezTo>
                  <a:pt x="11125" y="18687"/>
                  <a:pt x="11125" y="18687"/>
                  <a:pt x="11125" y="18687"/>
                </a:cubicBezTo>
                <a:cubicBezTo>
                  <a:pt x="11156" y="18625"/>
                  <a:pt x="11218" y="18656"/>
                  <a:pt x="11250" y="18656"/>
                </a:cubicBezTo>
                <a:close/>
                <a:moveTo>
                  <a:pt x="4031" y="17312"/>
                </a:moveTo>
                <a:cubicBezTo>
                  <a:pt x="4031" y="17312"/>
                  <a:pt x="4031" y="17312"/>
                  <a:pt x="4031" y="17312"/>
                </a:cubicBezTo>
                <a:cubicBezTo>
                  <a:pt x="4031" y="17312"/>
                  <a:pt x="4031" y="17312"/>
                  <a:pt x="4031" y="17312"/>
                </a:cubicBezTo>
                <a:cubicBezTo>
                  <a:pt x="4062" y="17312"/>
                  <a:pt x="4062" y="17312"/>
                  <a:pt x="4062" y="17312"/>
                </a:cubicBezTo>
                <a:cubicBezTo>
                  <a:pt x="4031" y="17312"/>
                  <a:pt x="4031" y="17312"/>
                  <a:pt x="4031" y="17312"/>
                </a:cubicBezTo>
                <a:close/>
                <a:moveTo>
                  <a:pt x="8781" y="19562"/>
                </a:moveTo>
                <a:cubicBezTo>
                  <a:pt x="8781" y="19562"/>
                  <a:pt x="8781" y="19562"/>
                  <a:pt x="8781" y="19562"/>
                </a:cubicBezTo>
                <a:cubicBezTo>
                  <a:pt x="8781" y="19562"/>
                  <a:pt x="8781" y="19562"/>
                  <a:pt x="8781" y="19562"/>
                </a:cubicBezTo>
                <a:lnTo>
                  <a:pt x="8781" y="19562"/>
                </a:lnTo>
                <a:cubicBezTo>
                  <a:pt x="8781" y="19562"/>
                  <a:pt x="8781" y="19562"/>
                  <a:pt x="8781" y="19562"/>
                </a:cubicBezTo>
                <a:cubicBezTo>
                  <a:pt x="8781" y="19562"/>
                  <a:pt x="8781" y="19562"/>
                  <a:pt x="8781" y="19562"/>
                </a:cubicBezTo>
                <a:close/>
                <a:moveTo>
                  <a:pt x="10312" y="19594"/>
                </a:moveTo>
                <a:cubicBezTo>
                  <a:pt x="10312" y="19562"/>
                  <a:pt x="10312" y="19562"/>
                  <a:pt x="10312" y="19562"/>
                </a:cubicBezTo>
                <a:cubicBezTo>
                  <a:pt x="10312" y="19531"/>
                  <a:pt x="10281" y="19531"/>
                  <a:pt x="10281" y="19500"/>
                </a:cubicBezTo>
                <a:cubicBezTo>
                  <a:pt x="10156" y="19437"/>
                  <a:pt x="10031" y="19375"/>
                  <a:pt x="9906" y="19344"/>
                </a:cubicBezTo>
                <a:cubicBezTo>
                  <a:pt x="9875" y="19281"/>
                  <a:pt x="9843" y="19312"/>
                  <a:pt x="9812" y="19312"/>
                </a:cubicBezTo>
                <a:cubicBezTo>
                  <a:pt x="9781" y="19250"/>
                  <a:pt x="9718" y="19281"/>
                  <a:pt x="9656" y="19250"/>
                </a:cubicBezTo>
                <a:cubicBezTo>
                  <a:pt x="9531" y="19219"/>
                  <a:pt x="9437" y="19187"/>
                  <a:pt x="9312" y="19125"/>
                </a:cubicBezTo>
                <a:cubicBezTo>
                  <a:pt x="9281" y="19125"/>
                  <a:pt x="9250" y="19125"/>
                  <a:pt x="9218" y="19094"/>
                </a:cubicBezTo>
                <a:cubicBezTo>
                  <a:pt x="9156" y="19062"/>
                  <a:pt x="9093" y="19062"/>
                  <a:pt x="9062" y="18969"/>
                </a:cubicBezTo>
                <a:cubicBezTo>
                  <a:pt x="9031" y="19000"/>
                  <a:pt x="9000" y="18969"/>
                  <a:pt x="8968" y="18969"/>
                </a:cubicBezTo>
                <a:lnTo>
                  <a:pt x="8968" y="18969"/>
                </a:lnTo>
                <a:cubicBezTo>
                  <a:pt x="8968" y="18969"/>
                  <a:pt x="8968" y="18969"/>
                  <a:pt x="8968" y="18969"/>
                </a:cubicBezTo>
                <a:cubicBezTo>
                  <a:pt x="8968" y="18937"/>
                  <a:pt x="8937" y="18969"/>
                  <a:pt x="8906" y="18937"/>
                </a:cubicBezTo>
                <a:cubicBezTo>
                  <a:pt x="8906" y="18969"/>
                  <a:pt x="8937" y="19000"/>
                  <a:pt x="8968" y="19000"/>
                </a:cubicBezTo>
                <a:cubicBezTo>
                  <a:pt x="8968" y="19000"/>
                  <a:pt x="9000" y="19031"/>
                  <a:pt x="9000" y="19031"/>
                </a:cubicBezTo>
                <a:cubicBezTo>
                  <a:pt x="9093" y="19062"/>
                  <a:pt x="9187" y="19125"/>
                  <a:pt x="9250" y="19156"/>
                </a:cubicBezTo>
                <a:cubicBezTo>
                  <a:pt x="9343" y="19187"/>
                  <a:pt x="9406" y="19187"/>
                  <a:pt x="9468" y="19219"/>
                </a:cubicBezTo>
                <a:cubicBezTo>
                  <a:pt x="9593" y="19281"/>
                  <a:pt x="9687" y="19312"/>
                  <a:pt x="9812" y="19312"/>
                </a:cubicBezTo>
                <a:cubicBezTo>
                  <a:pt x="9812" y="19312"/>
                  <a:pt x="9812" y="19312"/>
                  <a:pt x="9812" y="19312"/>
                </a:cubicBezTo>
                <a:cubicBezTo>
                  <a:pt x="9812" y="19312"/>
                  <a:pt x="9812" y="19312"/>
                  <a:pt x="9812" y="19312"/>
                </a:cubicBezTo>
                <a:cubicBezTo>
                  <a:pt x="9812" y="19344"/>
                  <a:pt x="9843" y="19344"/>
                  <a:pt x="9875" y="19344"/>
                </a:cubicBezTo>
                <a:cubicBezTo>
                  <a:pt x="9968" y="19406"/>
                  <a:pt x="10093" y="19469"/>
                  <a:pt x="10187" y="19500"/>
                </a:cubicBezTo>
                <a:cubicBezTo>
                  <a:pt x="10250" y="19531"/>
                  <a:pt x="10281" y="19562"/>
                  <a:pt x="10312" y="19562"/>
                </a:cubicBezTo>
                <a:cubicBezTo>
                  <a:pt x="10312" y="19562"/>
                  <a:pt x="10312" y="19562"/>
                  <a:pt x="10312" y="19594"/>
                </a:cubicBezTo>
                <a:cubicBezTo>
                  <a:pt x="10312" y="19594"/>
                  <a:pt x="10343" y="19594"/>
                  <a:pt x="10343" y="19594"/>
                </a:cubicBezTo>
                <a:lnTo>
                  <a:pt x="10343" y="19594"/>
                </a:lnTo>
                <a:cubicBezTo>
                  <a:pt x="10343" y="19594"/>
                  <a:pt x="10343" y="19594"/>
                  <a:pt x="10343" y="19594"/>
                </a:cubicBezTo>
                <a:cubicBezTo>
                  <a:pt x="10343" y="19594"/>
                  <a:pt x="10343" y="19594"/>
                  <a:pt x="10312" y="19594"/>
                </a:cubicBezTo>
                <a:close/>
                <a:moveTo>
                  <a:pt x="10500" y="18719"/>
                </a:moveTo>
                <a:cubicBezTo>
                  <a:pt x="10531" y="18719"/>
                  <a:pt x="10531" y="18719"/>
                  <a:pt x="10531" y="18719"/>
                </a:cubicBezTo>
                <a:cubicBezTo>
                  <a:pt x="10531" y="18719"/>
                  <a:pt x="10531" y="18719"/>
                  <a:pt x="10531" y="18719"/>
                </a:cubicBezTo>
                <a:cubicBezTo>
                  <a:pt x="10531" y="18719"/>
                  <a:pt x="10531" y="18719"/>
                  <a:pt x="10531" y="18719"/>
                </a:cubicBezTo>
                <a:cubicBezTo>
                  <a:pt x="10500" y="18719"/>
                  <a:pt x="10500" y="18719"/>
                  <a:pt x="10500" y="18719"/>
                </a:cubicBezTo>
                <a:close/>
                <a:moveTo>
                  <a:pt x="11062" y="13219"/>
                </a:moveTo>
                <a:cubicBezTo>
                  <a:pt x="11062" y="13219"/>
                  <a:pt x="11062" y="13219"/>
                  <a:pt x="11093" y="13187"/>
                </a:cubicBezTo>
                <a:cubicBezTo>
                  <a:pt x="11093" y="13187"/>
                  <a:pt x="11156" y="13187"/>
                  <a:pt x="11156" y="13156"/>
                </a:cubicBezTo>
                <a:cubicBezTo>
                  <a:pt x="11156" y="13094"/>
                  <a:pt x="11093" y="13156"/>
                  <a:pt x="11093" y="13125"/>
                </a:cubicBezTo>
                <a:lnTo>
                  <a:pt x="11093" y="13125"/>
                </a:lnTo>
                <a:cubicBezTo>
                  <a:pt x="11062" y="13125"/>
                  <a:pt x="11062" y="13125"/>
                  <a:pt x="11062" y="13125"/>
                </a:cubicBezTo>
                <a:cubicBezTo>
                  <a:pt x="11062" y="13156"/>
                  <a:pt x="11093" y="13156"/>
                  <a:pt x="11062" y="13187"/>
                </a:cubicBezTo>
                <a:cubicBezTo>
                  <a:pt x="11062" y="13187"/>
                  <a:pt x="11031" y="13187"/>
                  <a:pt x="11062" y="13219"/>
                </a:cubicBezTo>
                <a:close/>
                <a:moveTo>
                  <a:pt x="10937" y="19656"/>
                </a:moveTo>
                <a:cubicBezTo>
                  <a:pt x="10906" y="19656"/>
                  <a:pt x="10906" y="19656"/>
                  <a:pt x="10906" y="19656"/>
                </a:cubicBezTo>
                <a:cubicBezTo>
                  <a:pt x="10906" y="19656"/>
                  <a:pt x="10906" y="19656"/>
                  <a:pt x="10906" y="19656"/>
                </a:cubicBezTo>
                <a:cubicBezTo>
                  <a:pt x="10906" y="19656"/>
                  <a:pt x="10937" y="19656"/>
                  <a:pt x="10937" y="19656"/>
                </a:cubicBezTo>
                <a:cubicBezTo>
                  <a:pt x="10937" y="19656"/>
                  <a:pt x="10937" y="19656"/>
                  <a:pt x="10937" y="19656"/>
                </a:cubicBezTo>
                <a:close/>
                <a:moveTo>
                  <a:pt x="10500" y="13312"/>
                </a:moveTo>
                <a:cubicBezTo>
                  <a:pt x="10500" y="13312"/>
                  <a:pt x="10500" y="13312"/>
                  <a:pt x="10468" y="13312"/>
                </a:cubicBezTo>
                <a:cubicBezTo>
                  <a:pt x="10500" y="13312"/>
                  <a:pt x="10500" y="13312"/>
                  <a:pt x="10500" y="13312"/>
                </a:cubicBezTo>
                <a:cubicBezTo>
                  <a:pt x="10500" y="13312"/>
                  <a:pt x="10500" y="13312"/>
                  <a:pt x="10500" y="13312"/>
                </a:cubicBezTo>
                <a:close/>
                <a:moveTo>
                  <a:pt x="10375" y="13500"/>
                </a:moveTo>
                <a:cubicBezTo>
                  <a:pt x="10375" y="13500"/>
                  <a:pt x="10375" y="13500"/>
                  <a:pt x="10375" y="13500"/>
                </a:cubicBezTo>
                <a:moveTo>
                  <a:pt x="8781" y="18781"/>
                </a:moveTo>
                <a:cubicBezTo>
                  <a:pt x="8781" y="18781"/>
                  <a:pt x="8812" y="18781"/>
                  <a:pt x="8812" y="18781"/>
                </a:cubicBezTo>
                <a:cubicBezTo>
                  <a:pt x="8875" y="18812"/>
                  <a:pt x="8937" y="18812"/>
                  <a:pt x="9000" y="18844"/>
                </a:cubicBezTo>
                <a:cubicBezTo>
                  <a:pt x="9156" y="18969"/>
                  <a:pt x="9343" y="19031"/>
                  <a:pt x="9531" y="19094"/>
                </a:cubicBezTo>
                <a:cubicBezTo>
                  <a:pt x="9656" y="19125"/>
                  <a:pt x="9812" y="19187"/>
                  <a:pt x="9968" y="19250"/>
                </a:cubicBezTo>
                <a:cubicBezTo>
                  <a:pt x="10062" y="19281"/>
                  <a:pt x="10125" y="19344"/>
                  <a:pt x="10218" y="19344"/>
                </a:cubicBezTo>
                <a:cubicBezTo>
                  <a:pt x="10250" y="19375"/>
                  <a:pt x="10250" y="19375"/>
                  <a:pt x="10281" y="19375"/>
                </a:cubicBezTo>
                <a:cubicBezTo>
                  <a:pt x="10281" y="19406"/>
                  <a:pt x="10281" y="19437"/>
                  <a:pt x="10281" y="19437"/>
                </a:cubicBezTo>
                <a:cubicBezTo>
                  <a:pt x="10250" y="19469"/>
                  <a:pt x="10250" y="19437"/>
                  <a:pt x="10218" y="19437"/>
                </a:cubicBezTo>
                <a:lnTo>
                  <a:pt x="10218" y="19437"/>
                </a:lnTo>
                <a:cubicBezTo>
                  <a:pt x="9968" y="19281"/>
                  <a:pt x="9718" y="19187"/>
                  <a:pt x="9437" y="19094"/>
                </a:cubicBezTo>
                <a:cubicBezTo>
                  <a:pt x="9312" y="19062"/>
                  <a:pt x="9187" y="19000"/>
                  <a:pt x="9062" y="18969"/>
                </a:cubicBezTo>
                <a:cubicBezTo>
                  <a:pt x="9031" y="18906"/>
                  <a:pt x="8937" y="18906"/>
                  <a:pt x="8875" y="18844"/>
                </a:cubicBezTo>
                <a:cubicBezTo>
                  <a:pt x="8843" y="18844"/>
                  <a:pt x="8843" y="18812"/>
                  <a:pt x="8812" y="18781"/>
                </a:cubicBezTo>
                <a:cubicBezTo>
                  <a:pt x="8812" y="18781"/>
                  <a:pt x="8781" y="18781"/>
                  <a:pt x="8781" y="18781"/>
                </a:cubicBezTo>
                <a:cubicBezTo>
                  <a:pt x="8781" y="18781"/>
                  <a:pt x="8781" y="18781"/>
                  <a:pt x="8781" y="18781"/>
                </a:cubicBezTo>
                <a:close/>
                <a:moveTo>
                  <a:pt x="10781" y="12969"/>
                </a:moveTo>
                <a:cubicBezTo>
                  <a:pt x="10781" y="12969"/>
                  <a:pt x="10781" y="12969"/>
                  <a:pt x="10781" y="12969"/>
                </a:cubicBezTo>
                <a:cubicBezTo>
                  <a:pt x="10812" y="12969"/>
                  <a:pt x="10812" y="12937"/>
                  <a:pt x="10812" y="12937"/>
                </a:cubicBezTo>
                <a:cubicBezTo>
                  <a:pt x="10812" y="12937"/>
                  <a:pt x="10781" y="12937"/>
                  <a:pt x="10781" y="12969"/>
                </a:cubicBezTo>
                <a:cubicBezTo>
                  <a:pt x="10781" y="12969"/>
                  <a:pt x="10750" y="12969"/>
                  <a:pt x="10750" y="13000"/>
                </a:cubicBezTo>
                <a:cubicBezTo>
                  <a:pt x="10781" y="13000"/>
                  <a:pt x="10781" y="12969"/>
                  <a:pt x="10781" y="12969"/>
                </a:cubicBezTo>
                <a:close/>
                <a:moveTo>
                  <a:pt x="10750" y="13000"/>
                </a:moveTo>
                <a:cubicBezTo>
                  <a:pt x="10750" y="13000"/>
                  <a:pt x="10718" y="13000"/>
                  <a:pt x="10718" y="13031"/>
                </a:cubicBezTo>
                <a:lnTo>
                  <a:pt x="10718" y="13031"/>
                </a:lnTo>
                <a:cubicBezTo>
                  <a:pt x="10750" y="13031"/>
                  <a:pt x="10750" y="13000"/>
                  <a:pt x="10750" y="13000"/>
                </a:cubicBezTo>
                <a:close/>
                <a:moveTo>
                  <a:pt x="11562" y="13781"/>
                </a:moveTo>
                <a:cubicBezTo>
                  <a:pt x="11562" y="13812"/>
                  <a:pt x="11562" y="13812"/>
                  <a:pt x="11562" y="13812"/>
                </a:cubicBezTo>
                <a:cubicBezTo>
                  <a:pt x="11562" y="13812"/>
                  <a:pt x="11593" y="13812"/>
                  <a:pt x="11593" y="13812"/>
                </a:cubicBezTo>
                <a:cubicBezTo>
                  <a:pt x="11593" y="13781"/>
                  <a:pt x="11593" y="13781"/>
                  <a:pt x="11593" y="13781"/>
                </a:cubicBezTo>
                <a:cubicBezTo>
                  <a:pt x="11625" y="13781"/>
                  <a:pt x="11625" y="13781"/>
                  <a:pt x="11625" y="13781"/>
                </a:cubicBezTo>
                <a:cubicBezTo>
                  <a:pt x="11656" y="13750"/>
                  <a:pt x="11718" y="13750"/>
                  <a:pt x="11750" y="13719"/>
                </a:cubicBezTo>
                <a:cubicBezTo>
                  <a:pt x="11750" y="13687"/>
                  <a:pt x="11781" y="13687"/>
                  <a:pt x="11781" y="13687"/>
                </a:cubicBezTo>
                <a:cubicBezTo>
                  <a:pt x="11781" y="13656"/>
                  <a:pt x="11750" y="13656"/>
                  <a:pt x="11750" y="13656"/>
                </a:cubicBezTo>
                <a:cubicBezTo>
                  <a:pt x="11687" y="13656"/>
                  <a:pt x="11656" y="13719"/>
                  <a:pt x="11593" y="13750"/>
                </a:cubicBezTo>
                <a:lnTo>
                  <a:pt x="11593" y="13750"/>
                </a:lnTo>
                <a:cubicBezTo>
                  <a:pt x="11593" y="13750"/>
                  <a:pt x="11593" y="13781"/>
                  <a:pt x="11593" y="13781"/>
                </a:cubicBezTo>
                <a:cubicBezTo>
                  <a:pt x="11562" y="13781"/>
                  <a:pt x="11562" y="13781"/>
                  <a:pt x="11562" y="13781"/>
                </a:cubicBezTo>
                <a:close/>
                <a:moveTo>
                  <a:pt x="4531" y="18875"/>
                </a:moveTo>
                <a:cubicBezTo>
                  <a:pt x="4531" y="18875"/>
                  <a:pt x="4531" y="18875"/>
                  <a:pt x="4562" y="18875"/>
                </a:cubicBezTo>
                <a:cubicBezTo>
                  <a:pt x="4562" y="18875"/>
                  <a:pt x="4531" y="18875"/>
                  <a:pt x="4531" y="18875"/>
                </a:cubicBezTo>
                <a:cubicBezTo>
                  <a:pt x="4531" y="18875"/>
                  <a:pt x="4531" y="18875"/>
                  <a:pt x="4531" y="18875"/>
                </a:cubicBezTo>
                <a:cubicBezTo>
                  <a:pt x="4500" y="18875"/>
                  <a:pt x="4531" y="18875"/>
                  <a:pt x="4531" y="18875"/>
                </a:cubicBezTo>
                <a:close/>
                <a:moveTo>
                  <a:pt x="9156" y="15937"/>
                </a:moveTo>
                <a:cubicBezTo>
                  <a:pt x="9156" y="15906"/>
                  <a:pt x="9125" y="15906"/>
                  <a:pt x="9125" y="15937"/>
                </a:cubicBezTo>
                <a:cubicBezTo>
                  <a:pt x="9125" y="15937"/>
                  <a:pt x="9156" y="15937"/>
                  <a:pt x="9156" y="15937"/>
                </a:cubicBezTo>
                <a:close/>
                <a:moveTo>
                  <a:pt x="11750" y="17625"/>
                </a:moveTo>
                <a:cubicBezTo>
                  <a:pt x="11750" y="17594"/>
                  <a:pt x="11718" y="17594"/>
                  <a:pt x="11718" y="17625"/>
                </a:cubicBezTo>
                <a:cubicBezTo>
                  <a:pt x="11718" y="17625"/>
                  <a:pt x="11750" y="17625"/>
                  <a:pt x="11750" y="17625"/>
                </a:cubicBezTo>
                <a:close/>
                <a:moveTo>
                  <a:pt x="8406" y="13094"/>
                </a:moveTo>
                <a:cubicBezTo>
                  <a:pt x="8406" y="13094"/>
                  <a:pt x="8406" y="13094"/>
                  <a:pt x="8406" y="13094"/>
                </a:cubicBezTo>
                <a:cubicBezTo>
                  <a:pt x="8406" y="13094"/>
                  <a:pt x="8406" y="13094"/>
                  <a:pt x="8406" y="13094"/>
                </a:cubicBezTo>
                <a:lnTo>
                  <a:pt x="8406" y="13094"/>
                </a:lnTo>
                <a:cubicBezTo>
                  <a:pt x="8406" y="13094"/>
                  <a:pt x="8406" y="13094"/>
                  <a:pt x="8406" y="13094"/>
                </a:cubicBezTo>
                <a:cubicBezTo>
                  <a:pt x="8406" y="13094"/>
                  <a:pt x="8406" y="13094"/>
                  <a:pt x="8406" y="13094"/>
                </a:cubicBezTo>
                <a:close/>
                <a:moveTo>
                  <a:pt x="12437" y="18656"/>
                </a:moveTo>
                <a:cubicBezTo>
                  <a:pt x="12468" y="18656"/>
                  <a:pt x="12468" y="18687"/>
                  <a:pt x="12500" y="18656"/>
                </a:cubicBezTo>
                <a:cubicBezTo>
                  <a:pt x="12468" y="18656"/>
                  <a:pt x="12468" y="18656"/>
                  <a:pt x="12437" y="18656"/>
                </a:cubicBezTo>
                <a:close/>
                <a:moveTo>
                  <a:pt x="3468" y="16750"/>
                </a:moveTo>
                <a:cubicBezTo>
                  <a:pt x="3468" y="16750"/>
                  <a:pt x="3468" y="16750"/>
                  <a:pt x="3468" y="16750"/>
                </a:cubicBezTo>
                <a:cubicBezTo>
                  <a:pt x="3468" y="16750"/>
                  <a:pt x="3468" y="16719"/>
                  <a:pt x="3468" y="16719"/>
                </a:cubicBezTo>
                <a:cubicBezTo>
                  <a:pt x="3468" y="16719"/>
                  <a:pt x="3468" y="16719"/>
                  <a:pt x="3468" y="16719"/>
                </a:cubicBezTo>
                <a:cubicBezTo>
                  <a:pt x="3468" y="16750"/>
                  <a:pt x="3468" y="16750"/>
                  <a:pt x="3468" y="16750"/>
                </a:cubicBezTo>
                <a:close/>
                <a:moveTo>
                  <a:pt x="7968" y="17937"/>
                </a:moveTo>
                <a:cubicBezTo>
                  <a:pt x="7968" y="17937"/>
                  <a:pt x="7968" y="17937"/>
                  <a:pt x="7968" y="17937"/>
                </a:cubicBezTo>
                <a:cubicBezTo>
                  <a:pt x="7937" y="17937"/>
                  <a:pt x="7937" y="17937"/>
                  <a:pt x="7937" y="17937"/>
                </a:cubicBezTo>
                <a:cubicBezTo>
                  <a:pt x="7937" y="17937"/>
                  <a:pt x="7968" y="17937"/>
                  <a:pt x="7968" y="17937"/>
                </a:cubicBezTo>
                <a:cubicBezTo>
                  <a:pt x="7968" y="17937"/>
                  <a:pt x="7968" y="17937"/>
                  <a:pt x="7968" y="17937"/>
                </a:cubicBezTo>
                <a:close/>
                <a:moveTo>
                  <a:pt x="8375" y="16531"/>
                </a:moveTo>
                <a:cubicBezTo>
                  <a:pt x="8375" y="16531"/>
                  <a:pt x="8375" y="16531"/>
                  <a:pt x="8375" y="16531"/>
                </a:cubicBezTo>
                <a:cubicBezTo>
                  <a:pt x="8375" y="16531"/>
                  <a:pt x="8375" y="16531"/>
                  <a:pt x="8375" y="16531"/>
                </a:cubicBezTo>
                <a:lnTo>
                  <a:pt x="8375" y="16531"/>
                </a:lnTo>
                <a:cubicBezTo>
                  <a:pt x="8375" y="16531"/>
                  <a:pt x="8375" y="16531"/>
                  <a:pt x="8375" y="16531"/>
                </a:cubicBezTo>
                <a:cubicBezTo>
                  <a:pt x="8375" y="16531"/>
                  <a:pt x="8375" y="16531"/>
                  <a:pt x="8375" y="16531"/>
                </a:cubicBezTo>
                <a:close/>
                <a:moveTo>
                  <a:pt x="11281" y="13187"/>
                </a:moveTo>
                <a:cubicBezTo>
                  <a:pt x="11312" y="13219"/>
                  <a:pt x="11312" y="13187"/>
                  <a:pt x="11312" y="13187"/>
                </a:cubicBezTo>
                <a:cubicBezTo>
                  <a:pt x="11343" y="13187"/>
                  <a:pt x="11375" y="13156"/>
                  <a:pt x="11375" y="13125"/>
                </a:cubicBezTo>
                <a:cubicBezTo>
                  <a:pt x="11343" y="13125"/>
                  <a:pt x="11343" y="13156"/>
                  <a:pt x="11312" y="13156"/>
                </a:cubicBezTo>
                <a:cubicBezTo>
                  <a:pt x="11312" y="13156"/>
                  <a:pt x="11312" y="13156"/>
                  <a:pt x="11312" y="13156"/>
                </a:cubicBezTo>
                <a:cubicBezTo>
                  <a:pt x="11312" y="13187"/>
                  <a:pt x="11281" y="13187"/>
                  <a:pt x="11281" y="13187"/>
                </a:cubicBezTo>
                <a:cubicBezTo>
                  <a:pt x="11281" y="13187"/>
                  <a:pt x="11281" y="13187"/>
                  <a:pt x="11281" y="13187"/>
                </a:cubicBezTo>
                <a:close/>
                <a:moveTo>
                  <a:pt x="3812" y="17469"/>
                </a:moveTo>
                <a:cubicBezTo>
                  <a:pt x="3812" y="17469"/>
                  <a:pt x="3812" y="17469"/>
                  <a:pt x="3812" y="17469"/>
                </a:cubicBezTo>
                <a:cubicBezTo>
                  <a:pt x="3812" y="17469"/>
                  <a:pt x="3781" y="17469"/>
                  <a:pt x="3781" y="17469"/>
                </a:cubicBezTo>
                <a:lnTo>
                  <a:pt x="3781" y="17469"/>
                </a:lnTo>
                <a:lnTo>
                  <a:pt x="3781" y="17469"/>
                </a:lnTo>
                <a:cubicBezTo>
                  <a:pt x="3781" y="17469"/>
                  <a:pt x="3781" y="17469"/>
                  <a:pt x="3812" y="17469"/>
                </a:cubicBezTo>
                <a:close/>
                <a:moveTo>
                  <a:pt x="12593" y="16812"/>
                </a:moveTo>
                <a:cubicBezTo>
                  <a:pt x="12593" y="16812"/>
                  <a:pt x="12625" y="16812"/>
                  <a:pt x="12625" y="16812"/>
                </a:cubicBezTo>
                <a:cubicBezTo>
                  <a:pt x="12593" y="16812"/>
                  <a:pt x="12593" y="16781"/>
                  <a:pt x="12593" y="16781"/>
                </a:cubicBezTo>
                <a:cubicBezTo>
                  <a:pt x="12593" y="16781"/>
                  <a:pt x="12593" y="16781"/>
                  <a:pt x="12593" y="16812"/>
                </a:cubicBezTo>
                <a:cubicBezTo>
                  <a:pt x="12593" y="16812"/>
                  <a:pt x="12593" y="16812"/>
                  <a:pt x="12593" y="16812"/>
                </a:cubicBezTo>
                <a:close/>
                <a:moveTo>
                  <a:pt x="9531" y="16781"/>
                </a:moveTo>
                <a:cubicBezTo>
                  <a:pt x="9500" y="16750"/>
                  <a:pt x="9500" y="16781"/>
                  <a:pt x="9468" y="16781"/>
                </a:cubicBezTo>
                <a:cubicBezTo>
                  <a:pt x="9468" y="16781"/>
                  <a:pt x="9500" y="16781"/>
                  <a:pt x="9531" y="16781"/>
                </a:cubicBezTo>
                <a:close/>
                <a:moveTo>
                  <a:pt x="4750" y="18937"/>
                </a:moveTo>
                <a:cubicBezTo>
                  <a:pt x="4750" y="18969"/>
                  <a:pt x="4750" y="18969"/>
                  <a:pt x="4750" y="18969"/>
                </a:cubicBezTo>
                <a:cubicBezTo>
                  <a:pt x="4781" y="18969"/>
                  <a:pt x="4812" y="18969"/>
                  <a:pt x="4781" y="18937"/>
                </a:cubicBezTo>
                <a:cubicBezTo>
                  <a:pt x="4781" y="18937"/>
                  <a:pt x="4750" y="18937"/>
                  <a:pt x="4750" y="18937"/>
                </a:cubicBezTo>
                <a:close/>
                <a:moveTo>
                  <a:pt x="8968" y="14969"/>
                </a:moveTo>
                <a:cubicBezTo>
                  <a:pt x="8968" y="14969"/>
                  <a:pt x="8968" y="14969"/>
                  <a:pt x="8968" y="14969"/>
                </a:cubicBezTo>
                <a:cubicBezTo>
                  <a:pt x="8968" y="14969"/>
                  <a:pt x="8968" y="14969"/>
                  <a:pt x="8968" y="14969"/>
                </a:cubicBezTo>
                <a:lnTo>
                  <a:pt x="8968" y="14969"/>
                </a:lnTo>
                <a:cubicBezTo>
                  <a:pt x="8968" y="14969"/>
                  <a:pt x="8968" y="14969"/>
                  <a:pt x="8968" y="14969"/>
                </a:cubicBezTo>
                <a:cubicBezTo>
                  <a:pt x="8968" y="14969"/>
                  <a:pt x="8968" y="14969"/>
                  <a:pt x="8968" y="14969"/>
                </a:cubicBezTo>
                <a:close/>
                <a:moveTo>
                  <a:pt x="937" y="18156"/>
                </a:moveTo>
                <a:cubicBezTo>
                  <a:pt x="968" y="18156"/>
                  <a:pt x="1000" y="18156"/>
                  <a:pt x="1000" y="18156"/>
                </a:cubicBezTo>
                <a:cubicBezTo>
                  <a:pt x="1000" y="18156"/>
                  <a:pt x="1000" y="18125"/>
                  <a:pt x="1000" y="18125"/>
                </a:cubicBezTo>
                <a:cubicBezTo>
                  <a:pt x="968" y="18125"/>
                  <a:pt x="968" y="18125"/>
                  <a:pt x="937" y="18156"/>
                </a:cubicBezTo>
                <a:close/>
                <a:moveTo>
                  <a:pt x="1531" y="17812"/>
                </a:moveTo>
                <a:cubicBezTo>
                  <a:pt x="1500" y="17812"/>
                  <a:pt x="1468" y="17812"/>
                  <a:pt x="1437" y="17812"/>
                </a:cubicBezTo>
                <a:cubicBezTo>
                  <a:pt x="1468" y="17844"/>
                  <a:pt x="1500" y="17844"/>
                  <a:pt x="1531" y="17812"/>
                </a:cubicBezTo>
                <a:close/>
                <a:moveTo>
                  <a:pt x="11562" y="14312"/>
                </a:moveTo>
                <a:cubicBezTo>
                  <a:pt x="11531" y="14312"/>
                  <a:pt x="11500" y="14312"/>
                  <a:pt x="11500" y="14344"/>
                </a:cubicBezTo>
                <a:cubicBezTo>
                  <a:pt x="11500" y="14344"/>
                  <a:pt x="11531" y="14344"/>
                  <a:pt x="11562" y="14312"/>
                </a:cubicBezTo>
                <a:close/>
                <a:moveTo>
                  <a:pt x="11500" y="14344"/>
                </a:moveTo>
                <a:cubicBezTo>
                  <a:pt x="11406" y="14344"/>
                  <a:pt x="11406" y="14406"/>
                  <a:pt x="11343" y="14437"/>
                </a:cubicBezTo>
                <a:cubicBezTo>
                  <a:pt x="11281" y="14469"/>
                  <a:pt x="11187" y="14500"/>
                  <a:pt x="11187" y="14562"/>
                </a:cubicBezTo>
                <a:cubicBezTo>
                  <a:pt x="11187" y="14562"/>
                  <a:pt x="11187" y="14562"/>
                  <a:pt x="11187" y="14562"/>
                </a:cubicBezTo>
                <a:cubicBezTo>
                  <a:pt x="11156" y="14562"/>
                  <a:pt x="11156" y="14562"/>
                  <a:pt x="11156" y="14562"/>
                </a:cubicBezTo>
                <a:cubicBezTo>
                  <a:pt x="11125" y="14594"/>
                  <a:pt x="11125" y="14594"/>
                  <a:pt x="11093" y="14594"/>
                </a:cubicBezTo>
                <a:cubicBezTo>
                  <a:pt x="11093" y="14625"/>
                  <a:pt x="11093" y="14625"/>
                  <a:pt x="11125" y="14625"/>
                </a:cubicBezTo>
                <a:cubicBezTo>
                  <a:pt x="11125" y="14625"/>
                  <a:pt x="11156" y="14625"/>
                  <a:pt x="11156" y="14625"/>
                </a:cubicBezTo>
                <a:cubicBezTo>
                  <a:pt x="11187" y="14594"/>
                  <a:pt x="11187" y="14594"/>
                  <a:pt x="11187" y="14594"/>
                </a:cubicBezTo>
                <a:cubicBezTo>
                  <a:pt x="11218" y="14594"/>
                  <a:pt x="11250" y="14594"/>
                  <a:pt x="11281" y="14562"/>
                </a:cubicBezTo>
                <a:cubicBezTo>
                  <a:pt x="11343" y="14469"/>
                  <a:pt x="11437" y="14437"/>
                  <a:pt x="11500" y="14344"/>
                </a:cubicBezTo>
                <a:close/>
                <a:moveTo>
                  <a:pt x="2500" y="18656"/>
                </a:moveTo>
                <a:cubicBezTo>
                  <a:pt x="2500" y="18656"/>
                  <a:pt x="2500" y="18687"/>
                  <a:pt x="2500" y="18687"/>
                </a:cubicBezTo>
                <a:cubicBezTo>
                  <a:pt x="2531" y="18687"/>
                  <a:pt x="2531" y="18687"/>
                  <a:pt x="2531" y="18656"/>
                </a:cubicBezTo>
                <a:cubicBezTo>
                  <a:pt x="2531" y="18656"/>
                  <a:pt x="2531" y="18656"/>
                  <a:pt x="2500" y="18656"/>
                </a:cubicBezTo>
                <a:cubicBezTo>
                  <a:pt x="2500" y="18656"/>
                  <a:pt x="2500" y="18656"/>
                  <a:pt x="2500" y="18656"/>
                </a:cubicBezTo>
                <a:close/>
                <a:moveTo>
                  <a:pt x="9375" y="15750"/>
                </a:moveTo>
                <a:cubicBezTo>
                  <a:pt x="9437" y="15750"/>
                  <a:pt x="9468" y="15750"/>
                  <a:pt x="9500" y="15750"/>
                </a:cubicBezTo>
                <a:cubicBezTo>
                  <a:pt x="9437" y="15719"/>
                  <a:pt x="9437" y="15719"/>
                  <a:pt x="9375" y="15750"/>
                </a:cubicBezTo>
                <a:close/>
                <a:moveTo>
                  <a:pt x="12281" y="18687"/>
                </a:moveTo>
                <a:cubicBezTo>
                  <a:pt x="12281" y="18656"/>
                  <a:pt x="12250" y="18687"/>
                  <a:pt x="12218" y="18687"/>
                </a:cubicBezTo>
                <a:cubicBezTo>
                  <a:pt x="12250" y="18687"/>
                  <a:pt x="12281" y="18719"/>
                  <a:pt x="12281" y="18687"/>
                </a:cubicBezTo>
                <a:close/>
                <a:moveTo>
                  <a:pt x="1437" y="18781"/>
                </a:moveTo>
                <a:cubicBezTo>
                  <a:pt x="1406" y="18750"/>
                  <a:pt x="1375" y="18781"/>
                  <a:pt x="1343" y="18781"/>
                </a:cubicBezTo>
                <a:cubicBezTo>
                  <a:pt x="1375" y="18781"/>
                  <a:pt x="1406" y="18781"/>
                  <a:pt x="1437" y="18781"/>
                </a:cubicBezTo>
                <a:close/>
                <a:moveTo>
                  <a:pt x="10500" y="12781"/>
                </a:moveTo>
                <a:cubicBezTo>
                  <a:pt x="10500" y="12781"/>
                  <a:pt x="10500" y="12781"/>
                  <a:pt x="10500" y="12812"/>
                </a:cubicBezTo>
                <a:cubicBezTo>
                  <a:pt x="10531" y="12812"/>
                  <a:pt x="10531" y="12781"/>
                  <a:pt x="10531" y="12750"/>
                </a:cubicBezTo>
                <a:cubicBezTo>
                  <a:pt x="10625" y="12781"/>
                  <a:pt x="10625" y="12781"/>
                  <a:pt x="10593" y="12687"/>
                </a:cubicBezTo>
                <a:lnTo>
                  <a:pt x="10593" y="12687"/>
                </a:lnTo>
                <a:cubicBezTo>
                  <a:pt x="10593" y="12687"/>
                  <a:pt x="10593" y="12687"/>
                  <a:pt x="10593" y="12687"/>
                </a:cubicBezTo>
                <a:cubicBezTo>
                  <a:pt x="10562" y="12719"/>
                  <a:pt x="10562" y="12719"/>
                  <a:pt x="10531" y="12750"/>
                </a:cubicBezTo>
                <a:cubicBezTo>
                  <a:pt x="10500" y="12750"/>
                  <a:pt x="10468" y="12750"/>
                  <a:pt x="10500" y="12781"/>
                </a:cubicBezTo>
                <a:close/>
                <a:moveTo>
                  <a:pt x="4343" y="17594"/>
                </a:moveTo>
                <a:cubicBezTo>
                  <a:pt x="4312" y="17562"/>
                  <a:pt x="4281" y="17594"/>
                  <a:pt x="4250" y="17562"/>
                </a:cubicBezTo>
                <a:cubicBezTo>
                  <a:pt x="4218" y="17562"/>
                  <a:pt x="4218" y="17562"/>
                  <a:pt x="4218" y="17562"/>
                </a:cubicBezTo>
                <a:cubicBezTo>
                  <a:pt x="4187" y="17531"/>
                  <a:pt x="4187" y="17531"/>
                  <a:pt x="4156" y="17531"/>
                </a:cubicBezTo>
                <a:lnTo>
                  <a:pt x="4156" y="17531"/>
                </a:lnTo>
                <a:cubicBezTo>
                  <a:pt x="4156" y="17531"/>
                  <a:pt x="4156" y="17562"/>
                  <a:pt x="4156" y="17562"/>
                </a:cubicBezTo>
                <a:cubicBezTo>
                  <a:pt x="4156" y="17594"/>
                  <a:pt x="4187" y="17562"/>
                  <a:pt x="4187" y="17594"/>
                </a:cubicBezTo>
                <a:cubicBezTo>
                  <a:pt x="4218" y="17594"/>
                  <a:pt x="4218" y="17594"/>
                  <a:pt x="4218" y="17594"/>
                </a:cubicBezTo>
                <a:cubicBezTo>
                  <a:pt x="4250" y="17594"/>
                  <a:pt x="4281" y="17594"/>
                  <a:pt x="4312" y="17625"/>
                </a:cubicBezTo>
                <a:cubicBezTo>
                  <a:pt x="4593" y="17719"/>
                  <a:pt x="5031" y="17875"/>
                  <a:pt x="5062" y="17844"/>
                </a:cubicBezTo>
                <a:lnTo>
                  <a:pt x="5062" y="17844"/>
                </a:lnTo>
                <a:cubicBezTo>
                  <a:pt x="4906" y="17781"/>
                  <a:pt x="4781" y="17719"/>
                  <a:pt x="4625" y="17687"/>
                </a:cubicBezTo>
                <a:cubicBezTo>
                  <a:pt x="4531" y="17656"/>
                  <a:pt x="4437" y="17594"/>
                  <a:pt x="4343" y="17594"/>
                </a:cubicBezTo>
                <a:close/>
                <a:moveTo>
                  <a:pt x="10531" y="16344"/>
                </a:moveTo>
                <a:cubicBezTo>
                  <a:pt x="10562" y="16375"/>
                  <a:pt x="10562" y="16344"/>
                  <a:pt x="10562" y="16312"/>
                </a:cubicBezTo>
                <a:cubicBezTo>
                  <a:pt x="10562" y="16312"/>
                  <a:pt x="10531" y="16312"/>
                  <a:pt x="10531" y="16312"/>
                </a:cubicBezTo>
                <a:cubicBezTo>
                  <a:pt x="10531" y="16344"/>
                  <a:pt x="10531" y="16344"/>
                  <a:pt x="10531" y="16344"/>
                </a:cubicBezTo>
                <a:close/>
                <a:moveTo>
                  <a:pt x="10531" y="16312"/>
                </a:moveTo>
                <a:cubicBezTo>
                  <a:pt x="10531" y="16312"/>
                  <a:pt x="10500" y="16312"/>
                  <a:pt x="10500" y="16312"/>
                </a:cubicBezTo>
                <a:cubicBezTo>
                  <a:pt x="10531" y="16312"/>
                  <a:pt x="10531" y="16312"/>
                  <a:pt x="10531" y="16312"/>
                </a:cubicBezTo>
                <a:close/>
                <a:moveTo>
                  <a:pt x="9531" y="15094"/>
                </a:moveTo>
                <a:cubicBezTo>
                  <a:pt x="9531" y="15094"/>
                  <a:pt x="9531" y="15094"/>
                  <a:pt x="9531" y="15094"/>
                </a:cubicBezTo>
                <a:cubicBezTo>
                  <a:pt x="9531" y="15094"/>
                  <a:pt x="9531" y="15094"/>
                  <a:pt x="9531" y="15094"/>
                </a:cubicBezTo>
                <a:cubicBezTo>
                  <a:pt x="9531" y="15094"/>
                  <a:pt x="9531" y="15094"/>
                  <a:pt x="9531" y="15094"/>
                </a:cubicBezTo>
                <a:close/>
                <a:moveTo>
                  <a:pt x="10437" y="12750"/>
                </a:moveTo>
                <a:cubicBezTo>
                  <a:pt x="10437" y="12750"/>
                  <a:pt x="10437" y="12750"/>
                  <a:pt x="10437" y="12750"/>
                </a:cubicBezTo>
                <a:moveTo>
                  <a:pt x="12625" y="18937"/>
                </a:moveTo>
                <a:cubicBezTo>
                  <a:pt x="12625" y="18937"/>
                  <a:pt x="12625" y="18937"/>
                  <a:pt x="12625" y="18937"/>
                </a:cubicBezTo>
                <a:cubicBezTo>
                  <a:pt x="12593" y="18906"/>
                  <a:pt x="12593" y="18969"/>
                  <a:pt x="12593" y="18969"/>
                </a:cubicBezTo>
                <a:cubicBezTo>
                  <a:pt x="12593" y="18969"/>
                  <a:pt x="12625" y="18969"/>
                  <a:pt x="12625" y="18937"/>
                </a:cubicBezTo>
                <a:close/>
                <a:moveTo>
                  <a:pt x="12093" y="19000"/>
                </a:moveTo>
                <a:cubicBezTo>
                  <a:pt x="12062" y="18969"/>
                  <a:pt x="12031" y="19000"/>
                  <a:pt x="12031" y="19000"/>
                </a:cubicBezTo>
                <a:cubicBezTo>
                  <a:pt x="12000" y="18969"/>
                  <a:pt x="11968" y="18969"/>
                  <a:pt x="11937" y="18969"/>
                </a:cubicBezTo>
                <a:cubicBezTo>
                  <a:pt x="11875" y="18969"/>
                  <a:pt x="11812" y="18906"/>
                  <a:pt x="11781" y="18875"/>
                </a:cubicBezTo>
                <a:cubicBezTo>
                  <a:pt x="11718" y="18812"/>
                  <a:pt x="11656" y="18812"/>
                  <a:pt x="11625" y="18844"/>
                </a:cubicBezTo>
                <a:cubicBezTo>
                  <a:pt x="11500" y="18875"/>
                  <a:pt x="11375" y="18844"/>
                  <a:pt x="11250" y="18812"/>
                </a:cubicBezTo>
                <a:cubicBezTo>
                  <a:pt x="11187" y="18812"/>
                  <a:pt x="11125" y="18750"/>
                  <a:pt x="11031" y="18781"/>
                </a:cubicBezTo>
                <a:cubicBezTo>
                  <a:pt x="11031" y="18781"/>
                  <a:pt x="11031" y="18781"/>
                  <a:pt x="11031" y="18781"/>
                </a:cubicBezTo>
                <a:cubicBezTo>
                  <a:pt x="11031" y="18781"/>
                  <a:pt x="11031" y="18781"/>
                  <a:pt x="11000" y="18781"/>
                </a:cubicBezTo>
                <a:cubicBezTo>
                  <a:pt x="11000" y="18781"/>
                  <a:pt x="11031" y="18781"/>
                  <a:pt x="11031" y="18812"/>
                </a:cubicBezTo>
                <a:cubicBezTo>
                  <a:pt x="11031" y="18812"/>
                  <a:pt x="11062" y="18844"/>
                  <a:pt x="11093" y="18844"/>
                </a:cubicBezTo>
                <a:cubicBezTo>
                  <a:pt x="11187" y="18844"/>
                  <a:pt x="11281" y="18875"/>
                  <a:pt x="11375" y="18906"/>
                </a:cubicBezTo>
                <a:cubicBezTo>
                  <a:pt x="11375" y="18906"/>
                  <a:pt x="11375" y="18906"/>
                  <a:pt x="11375" y="18906"/>
                </a:cubicBezTo>
                <a:cubicBezTo>
                  <a:pt x="11406" y="18937"/>
                  <a:pt x="11406" y="18969"/>
                  <a:pt x="11437" y="18969"/>
                </a:cubicBezTo>
                <a:cubicBezTo>
                  <a:pt x="11593" y="19000"/>
                  <a:pt x="11750" y="18969"/>
                  <a:pt x="11937" y="18969"/>
                </a:cubicBezTo>
                <a:cubicBezTo>
                  <a:pt x="11937" y="19000"/>
                  <a:pt x="11968" y="19000"/>
                  <a:pt x="11968" y="19000"/>
                </a:cubicBezTo>
                <a:cubicBezTo>
                  <a:pt x="11968" y="19000"/>
                  <a:pt x="12000" y="19000"/>
                  <a:pt x="12000" y="19000"/>
                </a:cubicBezTo>
                <a:cubicBezTo>
                  <a:pt x="12000" y="19094"/>
                  <a:pt x="12062" y="19094"/>
                  <a:pt x="12125" y="19094"/>
                </a:cubicBezTo>
                <a:cubicBezTo>
                  <a:pt x="12125" y="19094"/>
                  <a:pt x="12156" y="19094"/>
                  <a:pt x="12156" y="19094"/>
                </a:cubicBezTo>
                <a:cubicBezTo>
                  <a:pt x="12187" y="19094"/>
                  <a:pt x="12187" y="19094"/>
                  <a:pt x="12187" y="19094"/>
                </a:cubicBezTo>
                <a:cubicBezTo>
                  <a:pt x="12218" y="19062"/>
                  <a:pt x="12187" y="19062"/>
                  <a:pt x="12187" y="19062"/>
                </a:cubicBezTo>
                <a:cubicBezTo>
                  <a:pt x="12125" y="19031"/>
                  <a:pt x="12093" y="19062"/>
                  <a:pt x="12062" y="19031"/>
                </a:cubicBezTo>
                <a:cubicBezTo>
                  <a:pt x="12062" y="19031"/>
                  <a:pt x="12093" y="19000"/>
                  <a:pt x="12093" y="19000"/>
                </a:cubicBezTo>
                <a:close/>
                <a:moveTo>
                  <a:pt x="11375" y="18906"/>
                </a:moveTo>
                <a:cubicBezTo>
                  <a:pt x="11375" y="18906"/>
                  <a:pt x="11375" y="18875"/>
                  <a:pt x="11406" y="18875"/>
                </a:cubicBezTo>
                <a:cubicBezTo>
                  <a:pt x="11531" y="18875"/>
                  <a:pt x="11656" y="18906"/>
                  <a:pt x="11750" y="18937"/>
                </a:cubicBezTo>
                <a:cubicBezTo>
                  <a:pt x="11625" y="18937"/>
                  <a:pt x="11500" y="18937"/>
                  <a:pt x="11375" y="18906"/>
                </a:cubicBezTo>
                <a:close/>
                <a:moveTo>
                  <a:pt x="11250" y="14406"/>
                </a:moveTo>
                <a:cubicBezTo>
                  <a:pt x="11250" y="14406"/>
                  <a:pt x="11218" y="14406"/>
                  <a:pt x="11218" y="14406"/>
                </a:cubicBezTo>
                <a:cubicBezTo>
                  <a:pt x="11187" y="14375"/>
                  <a:pt x="11187" y="14406"/>
                  <a:pt x="11187" y="14437"/>
                </a:cubicBezTo>
                <a:cubicBezTo>
                  <a:pt x="11187" y="14500"/>
                  <a:pt x="11125" y="14500"/>
                  <a:pt x="11093" y="14500"/>
                </a:cubicBezTo>
                <a:cubicBezTo>
                  <a:pt x="11093" y="14531"/>
                  <a:pt x="11093" y="14500"/>
                  <a:pt x="11093" y="14469"/>
                </a:cubicBezTo>
                <a:cubicBezTo>
                  <a:pt x="11062" y="14469"/>
                  <a:pt x="11000" y="14437"/>
                  <a:pt x="10968" y="14469"/>
                </a:cubicBezTo>
                <a:cubicBezTo>
                  <a:pt x="10968" y="14469"/>
                  <a:pt x="10937" y="14469"/>
                  <a:pt x="10937" y="14437"/>
                </a:cubicBezTo>
                <a:cubicBezTo>
                  <a:pt x="10937" y="14406"/>
                  <a:pt x="10906" y="14406"/>
                  <a:pt x="10875" y="14406"/>
                </a:cubicBezTo>
                <a:cubicBezTo>
                  <a:pt x="10843" y="14406"/>
                  <a:pt x="10843" y="14406"/>
                  <a:pt x="10843" y="14375"/>
                </a:cubicBezTo>
                <a:cubicBezTo>
                  <a:pt x="10843" y="14344"/>
                  <a:pt x="10843" y="14312"/>
                  <a:pt x="10812" y="14344"/>
                </a:cubicBezTo>
                <a:lnTo>
                  <a:pt x="10812" y="14344"/>
                </a:lnTo>
                <a:cubicBezTo>
                  <a:pt x="10781" y="14344"/>
                  <a:pt x="10781" y="14344"/>
                  <a:pt x="10781" y="14312"/>
                </a:cubicBezTo>
                <a:cubicBezTo>
                  <a:pt x="10750" y="14312"/>
                  <a:pt x="10781" y="14312"/>
                  <a:pt x="10781" y="14281"/>
                </a:cubicBezTo>
                <a:cubicBezTo>
                  <a:pt x="10812" y="14281"/>
                  <a:pt x="10843" y="14250"/>
                  <a:pt x="10906" y="14250"/>
                </a:cubicBezTo>
                <a:cubicBezTo>
                  <a:pt x="10906" y="14219"/>
                  <a:pt x="10906" y="14219"/>
                  <a:pt x="10937" y="14219"/>
                </a:cubicBezTo>
                <a:cubicBezTo>
                  <a:pt x="10937" y="14219"/>
                  <a:pt x="10937" y="14219"/>
                  <a:pt x="10937" y="14219"/>
                </a:cubicBezTo>
                <a:cubicBezTo>
                  <a:pt x="10968" y="14187"/>
                  <a:pt x="11000" y="14156"/>
                  <a:pt x="11031" y="14125"/>
                </a:cubicBezTo>
                <a:cubicBezTo>
                  <a:pt x="11062" y="14156"/>
                  <a:pt x="11031" y="14187"/>
                  <a:pt x="11031" y="14187"/>
                </a:cubicBezTo>
                <a:cubicBezTo>
                  <a:pt x="11031" y="14219"/>
                  <a:pt x="11031" y="14219"/>
                  <a:pt x="11031" y="14219"/>
                </a:cubicBezTo>
                <a:cubicBezTo>
                  <a:pt x="11000" y="14219"/>
                  <a:pt x="10968" y="14219"/>
                  <a:pt x="10937" y="14219"/>
                </a:cubicBezTo>
                <a:cubicBezTo>
                  <a:pt x="10937" y="14219"/>
                  <a:pt x="10937" y="14219"/>
                  <a:pt x="10937" y="14219"/>
                </a:cubicBezTo>
                <a:cubicBezTo>
                  <a:pt x="10937" y="14250"/>
                  <a:pt x="10937" y="14250"/>
                  <a:pt x="10906" y="14250"/>
                </a:cubicBezTo>
                <a:cubicBezTo>
                  <a:pt x="10937" y="14281"/>
                  <a:pt x="10937" y="14312"/>
                  <a:pt x="11000" y="14281"/>
                </a:cubicBezTo>
                <a:cubicBezTo>
                  <a:pt x="11000" y="14281"/>
                  <a:pt x="11062" y="14250"/>
                  <a:pt x="11031" y="14219"/>
                </a:cubicBezTo>
                <a:cubicBezTo>
                  <a:pt x="11031" y="14219"/>
                  <a:pt x="11031" y="14219"/>
                  <a:pt x="11031" y="14187"/>
                </a:cubicBezTo>
                <a:cubicBezTo>
                  <a:pt x="11062" y="14219"/>
                  <a:pt x="11062" y="14219"/>
                  <a:pt x="11093" y="14219"/>
                </a:cubicBezTo>
                <a:cubicBezTo>
                  <a:pt x="11125" y="14187"/>
                  <a:pt x="11156" y="14156"/>
                  <a:pt x="11156" y="14250"/>
                </a:cubicBezTo>
                <a:cubicBezTo>
                  <a:pt x="11156" y="14250"/>
                  <a:pt x="11187" y="14250"/>
                  <a:pt x="11218" y="14250"/>
                </a:cubicBezTo>
                <a:cubicBezTo>
                  <a:pt x="11250" y="14219"/>
                  <a:pt x="11250" y="14250"/>
                  <a:pt x="11281" y="14250"/>
                </a:cubicBezTo>
                <a:cubicBezTo>
                  <a:pt x="11281" y="14312"/>
                  <a:pt x="11250" y="14281"/>
                  <a:pt x="11218" y="14281"/>
                </a:cubicBezTo>
                <a:cubicBezTo>
                  <a:pt x="11218" y="14312"/>
                  <a:pt x="11187" y="14312"/>
                  <a:pt x="11187" y="14312"/>
                </a:cubicBezTo>
                <a:cubicBezTo>
                  <a:pt x="11156" y="14375"/>
                  <a:pt x="11125" y="14375"/>
                  <a:pt x="11062" y="14406"/>
                </a:cubicBezTo>
                <a:cubicBezTo>
                  <a:pt x="11062" y="14406"/>
                  <a:pt x="11062" y="14375"/>
                  <a:pt x="11062" y="14375"/>
                </a:cubicBezTo>
                <a:cubicBezTo>
                  <a:pt x="11062" y="14375"/>
                  <a:pt x="11062" y="14375"/>
                  <a:pt x="11062" y="14344"/>
                </a:cubicBezTo>
                <a:cubicBezTo>
                  <a:pt x="11062" y="14344"/>
                  <a:pt x="11062" y="14344"/>
                  <a:pt x="11062" y="14344"/>
                </a:cubicBezTo>
                <a:cubicBezTo>
                  <a:pt x="11093" y="14344"/>
                  <a:pt x="11125" y="14312"/>
                  <a:pt x="11156" y="14312"/>
                </a:cubicBezTo>
                <a:cubicBezTo>
                  <a:pt x="11156" y="14250"/>
                  <a:pt x="11125" y="14250"/>
                  <a:pt x="11093" y="14250"/>
                </a:cubicBezTo>
                <a:cubicBezTo>
                  <a:pt x="11062" y="14250"/>
                  <a:pt x="11062" y="14281"/>
                  <a:pt x="11031" y="14281"/>
                </a:cubicBezTo>
                <a:cubicBezTo>
                  <a:pt x="11031" y="14344"/>
                  <a:pt x="11062" y="14312"/>
                  <a:pt x="11062" y="14344"/>
                </a:cubicBezTo>
                <a:cubicBezTo>
                  <a:pt x="11062" y="14344"/>
                  <a:pt x="11062" y="14344"/>
                  <a:pt x="11062" y="14344"/>
                </a:cubicBezTo>
                <a:cubicBezTo>
                  <a:pt x="11062" y="14344"/>
                  <a:pt x="11031" y="14344"/>
                  <a:pt x="11031" y="14344"/>
                </a:cubicBezTo>
                <a:cubicBezTo>
                  <a:pt x="10968" y="14344"/>
                  <a:pt x="10937" y="14375"/>
                  <a:pt x="10968" y="14375"/>
                </a:cubicBezTo>
                <a:cubicBezTo>
                  <a:pt x="11000" y="14406"/>
                  <a:pt x="11031" y="14406"/>
                  <a:pt x="11062" y="14375"/>
                </a:cubicBezTo>
                <a:cubicBezTo>
                  <a:pt x="11062" y="14375"/>
                  <a:pt x="11062" y="14406"/>
                  <a:pt x="11062" y="14406"/>
                </a:cubicBezTo>
                <a:cubicBezTo>
                  <a:pt x="11093" y="14406"/>
                  <a:pt x="11093" y="14437"/>
                  <a:pt x="11093" y="14469"/>
                </a:cubicBezTo>
                <a:cubicBezTo>
                  <a:pt x="11125" y="14469"/>
                  <a:pt x="11156" y="14437"/>
                  <a:pt x="11187" y="14437"/>
                </a:cubicBezTo>
                <a:cubicBezTo>
                  <a:pt x="11218" y="14437"/>
                  <a:pt x="11218" y="14437"/>
                  <a:pt x="11250" y="14406"/>
                </a:cubicBezTo>
                <a:cubicBezTo>
                  <a:pt x="11281" y="14406"/>
                  <a:pt x="11281" y="14406"/>
                  <a:pt x="11281" y="14406"/>
                </a:cubicBezTo>
                <a:cubicBezTo>
                  <a:pt x="11312" y="14406"/>
                  <a:pt x="11312" y="14375"/>
                  <a:pt x="11312" y="14375"/>
                </a:cubicBezTo>
                <a:cubicBezTo>
                  <a:pt x="11312" y="14375"/>
                  <a:pt x="11312" y="14344"/>
                  <a:pt x="11312" y="14344"/>
                </a:cubicBezTo>
                <a:cubicBezTo>
                  <a:pt x="11343" y="14344"/>
                  <a:pt x="11375" y="14312"/>
                  <a:pt x="11406" y="14344"/>
                </a:cubicBezTo>
                <a:cubicBezTo>
                  <a:pt x="11406" y="14312"/>
                  <a:pt x="11406" y="14281"/>
                  <a:pt x="11406" y="14250"/>
                </a:cubicBezTo>
                <a:cubicBezTo>
                  <a:pt x="11375" y="14281"/>
                  <a:pt x="11312" y="14281"/>
                  <a:pt x="11312" y="14344"/>
                </a:cubicBezTo>
                <a:lnTo>
                  <a:pt x="11312" y="14344"/>
                </a:lnTo>
                <a:cubicBezTo>
                  <a:pt x="11312" y="14344"/>
                  <a:pt x="11312" y="14344"/>
                  <a:pt x="11312" y="14344"/>
                </a:cubicBezTo>
                <a:cubicBezTo>
                  <a:pt x="11281" y="14344"/>
                  <a:pt x="11281" y="14344"/>
                  <a:pt x="11281" y="14344"/>
                </a:cubicBezTo>
                <a:cubicBezTo>
                  <a:pt x="11281" y="14375"/>
                  <a:pt x="11250" y="14375"/>
                  <a:pt x="11250" y="14406"/>
                </a:cubicBezTo>
                <a:close/>
                <a:moveTo>
                  <a:pt x="2625" y="16594"/>
                </a:moveTo>
                <a:cubicBezTo>
                  <a:pt x="2593" y="16594"/>
                  <a:pt x="2562" y="16562"/>
                  <a:pt x="2531" y="16594"/>
                </a:cubicBezTo>
                <a:cubicBezTo>
                  <a:pt x="2562" y="16625"/>
                  <a:pt x="2593" y="16594"/>
                  <a:pt x="2625" y="16594"/>
                </a:cubicBezTo>
                <a:close/>
                <a:moveTo>
                  <a:pt x="11406" y="18219"/>
                </a:moveTo>
                <a:cubicBezTo>
                  <a:pt x="11406" y="18219"/>
                  <a:pt x="11375" y="18219"/>
                  <a:pt x="11375" y="18187"/>
                </a:cubicBezTo>
                <a:cubicBezTo>
                  <a:pt x="11375" y="18219"/>
                  <a:pt x="11343" y="18219"/>
                  <a:pt x="11343" y="18219"/>
                </a:cubicBezTo>
                <a:cubicBezTo>
                  <a:pt x="11343" y="18250"/>
                  <a:pt x="11375" y="18250"/>
                  <a:pt x="11375" y="18250"/>
                </a:cubicBezTo>
                <a:cubicBezTo>
                  <a:pt x="11406" y="18250"/>
                  <a:pt x="11406" y="18250"/>
                  <a:pt x="11406" y="18219"/>
                </a:cubicBezTo>
                <a:close/>
                <a:moveTo>
                  <a:pt x="11000" y="16812"/>
                </a:moveTo>
                <a:cubicBezTo>
                  <a:pt x="11000" y="16844"/>
                  <a:pt x="11000" y="16844"/>
                  <a:pt x="11000" y="16844"/>
                </a:cubicBezTo>
                <a:cubicBezTo>
                  <a:pt x="11031" y="16844"/>
                  <a:pt x="11031" y="16812"/>
                  <a:pt x="11031" y="16781"/>
                </a:cubicBezTo>
                <a:cubicBezTo>
                  <a:pt x="11062" y="16781"/>
                  <a:pt x="11062" y="16781"/>
                  <a:pt x="11062" y="16812"/>
                </a:cubicBezTo>
                <a:cubicBezTo>
                  <a:pt x="11093" y="16812"/>
                  <a:pt x="11093" y="16844"/>
                  <a:pt x="11125" y="16812"/>
                </a:cubicBezTo>
                <a:cubicBezTo>
                  <a:pt x="11156" y="16812"/>
                  <a:pt x="11125" y="16781"/>
                  <a:pt x="11093" y="16781"/>
                </a:cubicBezTo>
                <a:cubicBezTo>
                  <a:pt x="11062" y="16719"/>
                  <a:pt x="11000" y="16687"/>
                  <a:pt x="10937" y="16625"/>
                </a:cubicBezTo>
                <a:cubicBezTo>
                  <a:pt x="10937" y="16625"/>
                  <a:pt x="10937" y="16625"/>
                  <a:pt x="10937" y="16625"/>
                </a:cubicBezTo>
                <a:cubicBezTo>
                  <a:pt x="10937" y="16625"/>
                  <a:pt x="10937" y="16625"/>
                  <a:pt x="10937" y="16625"/>
                </a:cubicBezTo>
                <a:cubicBezTo>
                  <a:pt x="10937" y="16625"/>
                  <a:pt x="10937" y="16656"/>
                  <a:pt x="10937" y="16656"/>
                </a:cubicBezTo>
                <a:cubicBezTo>
                  <a:pt x="10968" y="16719"/>
                  <a:pt x="11031" y="16719"/>
                  <a:pt x="11031" y="16781"/>
                </a:cubicBezTo>
                <a:cubicBezTo>
                  <a:pt x="11031" y="16781"/>
                  <a:pt x="11000" y="16781"/>
                  <a:pt x="11000" y="16812"/>
                </a:cubicBezTo>
                <a:close/>
                <a:moveTo>
                  <a:pt x="3562" y="18656"/>
                </a:moveTo>
                <a:cubicBezTo>
                  <a:pt x="3593" y="18687"/>
                  <a:pt x="3593" y="18687"/>
                  <a:pt x="3625" y="18687"/>
                </a:cubicBezTo>
                <a:cubicBezTo>
                  <a:pt x="3625" y="18687"/>
                  <a:pt x="3625" y="18687"/>
                  <a:pt x="3625" y="18687"/>
                </a:cubicBezTo>
                <a:cubicBezTo>
                  <a:pt x="3625" y="18656"/>
                  <a:pt x="3593" y="18656"/>
                  <a:pt x="3562" y="18656"/>
                </a:cubicBezTo>
                <a:close/>
                <a:moveTo>
                  <a:pt x="3625" y="16781"/>
                </a:moveTo>
                <a:cubicBezTo>
                  <a:pt x="3593" y="16781"/>
                  <a:pt x="3593" y="16719"/>
                  <a:pt x="3562" y="16750"/>
                </a:cubicBezTo>
                <a:cubicBezTo>
                  <a:pt x="3562" y="16750"/>
                  <a:pt x="3562" y="16750"/>
                  <a:pt x="3562" y="16750"/>
                </a:cubicBezTo>
                <a:cubicBezTo>
                  <a:pt x="3531" y="16750"/>
                  <a:pt x="3531" y="16750"/>
                  <a:pt x="3531" y="16750"/>
                </a:cubicBezTo>
                <a:cubicBezTo>
                  <a:pt x="3531" y="16750"/>
                  <a:pt x="3531" y="16750"/>
                  <a:pt x="3531" y="16750"/>
                </a:cubicBezTo>
                <a:cubicBezTo>
                  <a:pt x="3531" y="16750"/>
                  <a:pt x="3531" y="16750"/>
                  <a:pt x="3531" y="16750"/>
                </a:cubicBezTo>
                <a:cubicBezTo>
                  <a:pt x="3531" y="16750"/>
                  <a:pt x="3531" y="16750"/>
                  <a:pt x="3531" y="16750"/>
                </a:cubicBezTo>
                <a:cubicBezTo>
                  <a:pt x="3531" y="16750"/>
                  <a:pt x="3531" y="16750"/>
                  <a:pt x="3531" y="16750"/>
                </a:cubicBezTo>
                <a:cubicBezTo>
                  <a:pt x="3562" y="16781"/>
                  <a:pt x="3593" y="16781"/>
                  <a:pt x="3625" y="16781"/>
                </a:cubicBezTo>
                <a:close/>
                <a:moveTo>
                  <a:pt x="2093" y="16750"/>
                </a:moveTo>
                <a:cubicBezTo>
                  <a:pt x="2125" y="16750"/>
                  <a:pt x="2187" y="16750"/>
                  <a:pt x="2218" y="16750"/>
                </a:cubicBezTo>
                <a:cubicBezTo>
                  <a:pt x="2187" y="16750"/>
                  <a:pt x="2125" y="16719"/>
                  <a:pt x="2093" y="16750"/>
                </a:cubicBezTo>
                <a:close/>
                <a:moveTo>
                  <a:pt x="10500" y="16250"/>
                </a:moveTo>
                <a:cubicBezTo>
                  <a:pt x="10468" y="16250"/>
                  <a:pt x="10468" y="16250"/>
                  <a:pt x="10468" y="16250"/>
                </a:cubicBezTo>
                <a:cubicBezTo>
                  <a:pt x="10468" y="16281"/>
                  <a:pt x="10500" y="16281"/>
                  <a:pt x="10500" y="16312"/>
                </a:cubicBezTo>
                <a:cubicBezTo>
                  <a:pt x="10500" y="16281"/>
                  <a:pt x="10531" y="16250"/>
                  <a:pt x="10500" y="16250"/>
                </a:cubicBezTo>
                <a:close/>
                <a:moveTo>
                  <a:pt x="2062" y="17719"/>
                </a:moveTo>
                <a:cubicBezTo>
                  <a:pt x="2093" y="17750"/>
                  <a:pt x="2125" y="17781"/>
                  <a:pt x="2156" y="17750"/>
                </a:cubicBezTo>
                <a:cubicBezTo>
                  <a:pt x="2156" y="17719"/>
                  <a:pt x="2125" y="17719"/>
                  <a:pt x="2062" y="17719"/>
                </a:cubicBezTo>
                <a:close/>
                <a:moveTo>
                  <a:pt x="9562" y="16812"/>
                </a:moveTo>
                <a:cubicBezTo>
                  <a:pt x="9562" y="16812"/>
                  <a:pt x="9593" y="16812"/>
                  <a:pt x="9593" y="16781"/>
                </a:cubicBezTo>
                <a:cubicBezTo>
                  <a:pt x="9625" y="16781"/>
                  <a:pt x="9593" y="16781"/>
                  <a:pt x="9593" y="16781"/>
                </a:cubicBezTo>
                <a:cubicBezTo>
                  <a:pt x="9593" y="16781"/>
                  <a:pt x="9562" y="16781"/>
                  <a:pt x="9562" y="16812"/>
                </a:cubicBezTo>
                <a:close/>
                <a:moveTo>
                  <a:pt x="1593" y="17844"/>
                </a:moveTo>
                <a:cubicBezTo>
                  <a:pt x="1593" y="17844"/>
                  <a:pt x="1593" y="17844"/>
                  <a:pt x="1593" y="17844"/>
                </a:cubicBezTo>
                <a:cubicBezTo>
                  <a:pt x="1625" y="17844"/>
                  <a:pt x="1687" y="17875"/>
                  <a:pt x="1718" y="17875"/>
                </a:cubicBezTo>
                <a:cubicBezTo>
                  <a:pt x="1906" y="17906"/>
                  <a:pt x="2125" y="17969"/>
                  <a:pt x="2343" y="18000"/>
                </a:cubicBezTo>
                <a:cubicBezTo>
                  <a:pt x="2125" y="17937"/>
                  <a:pt x="1937" y="17844"/>
                  <a:pt x="1718" y="17844"/>
                </a:cubicBezTo>
                <a:cubicBezTo>
                  <a:pt x="1687" y="17812"/>
                  <a:pt x="1625" y="17844"/>
                  <a:pt x="1593" y="17844"/>
                </a:cubicBezTo>
                <a:close/>
                <a:moveTo>
                  <a:pt x="7312" y="18969"/>
                </a:moveTo>
                <a:cubicBezTo>
                  <a:pt x="7312" y="18937"/>
                  <a:pt x="7281" y="18906"/>
                  <a:pt x="7250" y="18906"/>
                </a:cubicBezTo>
                <a:cubicBezTo>
                  <a:pt x="7187" y="18844"/>
                  <a:pt x="7093" y="18781"/>
                  <a:pt x="7000" y="18750"/>
                </a:cubicBezTo>
                <a:cubicBezTo>
                  <a:pt x="7062" y="18812"/>
                  <a:pt x="7156" y="18875"/>
                  <a:pt x="7218" y="18906"/>
                </a:cubicBezTo>
                <a:cubicBezTo>
                  <a:pt x="7250" y="18937"/>
                  <a:pt x="7281" y="18969"/>
                  <a:pt x="7312" y="18969"/>
                </a:cubicBezTo>
                <a:close/>
                <a:moveTo>
                  <a:pt x="4718" y="19156"/>
                </a:moveTo>
                <a:cubicBezTo>
                  <a:pt x="4718" y="19156"/>
                  <a:pt x="4687" y="19125"/>
                  <a:pt x="4656" y="19125"/>
                </a:cubicBezTo>
                <a:cubicBezTo>
                  <a:pt x="4656" y="19125"/>
                  <a:pt x="4656" y="19156"/>
                  <a:pt x="4656" y="19156"/>
                </a:cubicBezTo>
                <a:cubicBezTo>
                  <a:pt x="4656" y="19187"/>
                  <a:pt x="4687" y="19156"/>
                  <a:pt x="4718" y="19187"/>
                </a:cubicBezTo>
                <a:cubicBezTo>
                  <a:pt x="4750" y="19219"/>
                  <a:pt x="4781" y="19219"/>
                  <a:pt x="4812" y="19219"/>
                </a:cubicBezTo>
                <a:cubicBezTo>
                  <a:pt x="4781" y="19156"/>
                  <a:pt x="4750" y="19156"/>
                  <a:pt x="4718" y="19156"/>
                </a:cubicBezTo>
                <a:close/>
                <a:moveTo>
                  <a:pt x="11500" y="13719"/>
                </a:moveTo>
                <a:cubicBezTo>
                  <a:pt x="11437" y="13719"/>
                  <a:pt x="11406" y="13750"/>
                  <a:pt x="11406" y="13781"/>
                </a:cubicBezTo>
                <a:cubicBezTo>
                  <a:pt x="11406" y="13844"/>
                  <a:pt x="11375" y="13844"/>
                  <a:pt x="11343" y="13844"/>
                </a:cubicBezTo>
                <a:lnTo>
                  <a:pt x="11343" y="13844"/>
                </a:lnTo>
                <a:cubicBezTo>
                  <a:pt x="11312" y="13844"/>
                  <a:pt x="11312" y="13812"/>
                  <a:pt x="11312" y="13781"/>
                </a:cubicBezTo>
                <a:cubicBezTo>
                  <a:pt x="11343" y="13781"/>
                  <a:pt x="11375" y="13781"/>
                  <a:pt x="11406" y="13781"/>
                </a:cubicBezTo>
                <a:cubicBezTo>
                  <a:pt x="11468" y="13781"/>
                  <a:pt x="11468" y="13750"/>
                  <a:pt x="11500" y="13719"/>
                </a:cubicBezTo>
                <a:close/>
                <a:moveTo>
                  <a:pt x="4937" y="15062"/>
                </a:moveTo>
                <a:cubicBezTo>
                  <a:pt x="4937" y="15031"/>
                  <a:pt x="4937" y="15031"/>
                  <a:pt x="4906" y="15031"/>
                </a:cubicBezTo>
                <a:cubicBezTo>
                  <a:pt x="4875" y="15031"/>
                  <a:pt x="4875" y="15031"/>
                  <a:pt x="4875" y="15062"/>
                </a:cubicBezTo>
                <a:cubicBezTo>
                  <a:pt x="4875" y="15062"/>
                  <a:pt x="4875" y="15062"/>
                  <a:pt x="4875" y="15062"/>
                </a:cubicBezTo>
                <a:cubicBezTo>
                  <a:pt x="4906" y="15062"/>
                  <a:pt x="4937" y="15094"/>
                  <a:pt x="4937" y="15062"/>
                </a:cubicBezTo>
                <a:close/>
                <a:moveTo>
                  <a:pt x="9343" y="16500"/>
                </a:moveTo>
                <a:cubicBezTo>
                  <a:pt x="9343" y="16500"/>
                  <a:pt x="9343" y="16500"/>
                  <a:pt x="9343" y="16500"/>
                </a:cubicBezTo>
                <a:cubicBezTo>
                  <a:pt x="9312" y="16500"/>
                  <a:pt x="9312" y="16500"/>
                  <a:pt x="9312" y="16500"/>
                </a:cubicBezTo>
                <a:cubicBezTo>
                  <a:pt x="9312" y="16531"/>
                  <a:pt x="9312" y="16531"/>
                  <a:pt x="9312" y="16531"/>
                </a:cubicBezTo>
                <a:cubicBezTo>
                  <a:pt x="9343" y="16531"/>
                  <a:pt x="9343" y="16531"/>
                  <a:pt x="9343" y="16500"/>
                </a:cubicBezTo>
                <a:close/>
                <a:moveTo>
                  <a:pt x="10843" y="12656"/>
                </a:moveTo>
                <a:cubicBezTo>
                  <a:pt x="10812" y="12656"/>
                  <a:pt x="10781" y="12656"/>
                  <a:pt x="10750" y="12656"/>
                </a:cubicBezTo>
                <a:cubicBezTo>
                  <a:pt x="10781" y="12687"/>
                  <a:pt x="10781" y="12687"/>
                  <a:pt x="10812" y="12719"/>
                </a:cubicBezTo>
                <a:cubicBezTo>
                  <a:pt x="10812" y="12719"/>
                  <a:pt x="10843" y="12719"/>
                  <a:pt x="10843" y="12719"/>
                </a:cubicBezTo>
                <a:lnTo>
                  <a:pt x="10843" y="12719"/>
                </a:lnTo>
                <a:cubicBezTo>
                  <a:pt x="10875" y="12719"/>
                  <a:pt x="10906" y="12687"/>
                  <a:pt x="10906" y="12719"/>
                </a:cubicBezTo>
                <a:cubicBezTo>
                  <a:pt x="10906" y="12750"/>
                  <a:pt x="10875" y="12750"/>
                  <a:pt x="10843" y="12781"/>
                </a:cubicBezTo>
                <a:cubicBezTo>
                  <a:pt x="10843" y="12781"/>
                  <a:pt x="10843" y="12781"/>
                  <a:pt x="10812" y="12781"/>
                </a:cubicBezTo>
                <a:cubicBezTo>
                  <a:pt x="10812" y="12781"/>
                  <a:pt x="10781" y="12781"/>
                  <a:pt x="10781" y="12781"/>
                </a:cubicBezTo>
                <a:cubicBezTo>
                  <a:pt x="10812" y="12812"/>
                  <a:pt x="10781" y="12844"/>
                  <a:pt x="10781" y="12844"/>
                </a:cubicBezTo>
                <a:cubicBezTo>
                  <a:pt x="10750" y="12875"/>
                  <a:pt x="10750" y="12875"/>
                  <a:pt x="10781" y="12875"/>
                </a:cubicBezTo>
                <a:cubicBezTo>
                  <a:pt x="10781" y="12906"/>
                  <a:pt x="10812" y="12875"/>
                  <a:pt x="10812" y="12875"/>
                </a:cubicBezTo>
                <a:cubicBezTo>
                  <a:pt x="10843" y="12844"/>
                  <a:pt x="10843" y="12812"/>
                  <a:pt x="10906" y="12812"/>
                </a:cubicBezTo>
                <a:cubicBezTo>
                  <a:pt x="10968" y="12844"/>
                  <a:pt x="11000" y="12781"/>
                  <a:pt x="11062" y="12750"/>
                </a:cubicBezTo>
                <a:cubicBezTo>
                  <a:pt x="11093" y="12781"/>
                  <a:pt x="11000" y="12812"/>
                  <a:pt x="11062" y="12844"/>
                </a:cubicBezTo>
                <a:cubicBezTo>
                  <a:pt x="11000" y="12844"/>
                  <a:pt x="10937" y="12875"/>
                  <a:pt x="10906" y="12937"/>
                </a:cubicBezTo>
                <a:cubicBezTo>
                  <a:pt x="10968" y="13000"/>
                  <a:pt x="11031" y="12906"/>
                  <a:pt x="11062" y="12875"/>
                </a:cubicBezTo>
                <a:cubicBezTo>
                  <a:pt x="11125" y="12844"/>
                  <a:pt x="11156" y="12844"/>
                  <a:pt x="11218" y="12906"/>
                </a:cubicBezTo>
                <a:cubicBezTo>
                  <a:pt x="11156" y="12875"/>
                  <a:pt x="11093" y="12906"/>
                  <a:pt x="11062" y="12937"/>
                </a:cubicBezTo>
                <a:cubicBezTo>
                  <a:pt x="11000" y="12969"/>
                  <a:pt x="10968" y="13000"/>
                  <a:pt x="10906" y="13062"/>
                </a:cubicBezTo>
                <a:cubicBezTo>
                  <a:pt x="10843" y="13062"/>
                  <a:pt x="10812" y="13094"/>
                  <a:pt x="10781" y="13125"/>
                </a:cubicBezTo>
                <a:lnTo>
                  <a:pt x="10781" y="13125"/>
                </a:lnTo>
                <a:cubicBezTo>
                  <a:pt x="10843" y="13125"/>
                  <a:pt x="10843" y="13094"/>
                  <a:pt x="10906" y="13062"/>
                </a:cubicBezTo>
                <a:cubicBezTo>
                  <a:pt x="10937" y="13000"/>
                  <a:pt x="10937" y="12969"/>
                  <a:pt x="10875" y="12937"/>
                </a:cubicBezTo>
                <a:cubicBezTo>
                  <a:pt x="10843" y="12937"/>
                  <a:pt x="10875" y="12906"/>
                  <a:pt x="10875" y="12906"/>
                </a:cubicBezTo>
                <a:lnTo>
                  <a:pt x="10875" y="12906"/>
                </a:lnTo>
                <a:cubicBezTo>
                  <a:pt x="10937" y="12875"/>
                  <a:pt x="10937" y="12844"/>
                  <a:pt x="10906" y="12812"/>
                </a:cubicBezTo>
                <a:cubicBezTo>
                  <a:pt x="10906" y="12750"/>
                  <a:pt x="10937" y="12719"/>
                  <a:pt x="11000" y="12719"/>
                </a:cubicBezTo>
                <a:cubicBezTo>
                  <a:pt x="11000" y="12719"/>
                  <a:pt x="11031" y="12750"/>
                  <a:pt x="11031" y="12719"/>
                </a:cubicBezTo>
                <a:cubicBezTo>
                  <a:pt x="11031" y="12719"/>
                  <a:pt x="11031" y="12719"/>
                  <a:pt x="11031" y="12719"/>
                </a:cubicBezTo>
                <a:cubicBezTo>
                  <a:pt x="11031" y="12687"/>
                  <a:pt x="11000" y="12687"/>
                  <a:pt x="10968" y="12687"/>
                </a:cubicBezTo>
                <a:cubicBezTo>
                  <a:pt x="10937" y="12719"/>
                  <a:pt x="10906" y="12656"/>
                  <a:pt x="10843" y="12687"/>
                </a:cubicBezTo>
                <a:cubicBezTo>
                  <a:pt x="10843" y="12656"/>
                  <a:pt x="10875" y="12625"/>
                  <a:pt x="10843" y="12656"/>
                </a:cubicBezTo>
                <a:close/>
                <a:moveTo>
                  <a:pt x="375" y="18094"/>
                </a:moveTo>
                <a:cubicBezTo>
                  <a:pt x="437" y="18094"/>
                  <a:pt x="500" y="18094"/>
                  <a:pt x="593" y="18094"/>
                </a:cubicBezTo>
                <a:cubicBezTo>
                  <a:pt x="593" y="18094"/>
                  <a:pt x="593" y="18094"/>
                  <a:pt x="593" y="18094"/>
                </a:cubicBezTo>
                <a:cubicBezTo>
                  <a:pt x="531" y="18094"/>
                  <a:pt x="437" y="18094"/>
                  <a:pt x="375" y="18094"/>
                </a:cubicBezTo>
                <a:cubicBezTo>
                  <a:pt x="375" y="18094"/>
                  <a:pt x="375" y="18094"/>
                  <a:pt x="375" y="18094"/>
                </a:cubicBezTo>
                <a:close/>
                <a:moveTo>
                  <a:pt x="10625" y="13469"/>
                </a:moveTo>
                <a:cubicBezTo>
                  <a:pt x="10656" y="13469"/>
                  <a:pt x="10687" y="13437"/>
                  <a:pt x="10687" y="13406"/>
                </a:cubicBezTo>
                <a:cubicBezTo>
                  <a:pt x="10656" y="13406"/>
                  <a:pt x="10625" y="13437"/>
                  <a:pt x="10625" y="13469"/>
                </a:cubicBezTo>
                <a:cubicBezTo>
                  <a:pt x="10625" y="13469"/>
                  <a:pt x="10625" y="13469"/>
                  <a:pt x="10625" y="13469"/>
                </a:cubicBezTo>
                <a:close/>
                <a:moveTo>
                  <a:pt x="10937" y="13531"/>
                </a:moveTo>
                <a:cubicBezTo>
                  <a:pt x="10968" y="13531"/>
                  <a:pt x="11000" y="13500"/>
                  <a:pt x="11000" y="13469"/>
                </a:cubicBezTo>
                <a:cubicBezTo>
                  <a:pt x="10968" y="13469"/>
                  <a:pt x="10937" y="13500"/>
                  <a:pt x="10937" y="13531"/>
                </a:cubicBezTo>
                <a:close/>
                <a:moveTo>
                  <a:pt x="18250" y="15062"/>
                </a:moveTo>
                <a:cubicBezTo>
                  <a:pt x="18250" y="15062"/>
                  <a:pt x="18250" y="15062"/>
                  <a:pt x="18250" y="15062"/>
                </a:cubicBezTo>
                <a:cubicBezTo>
                  <a:pt x="18250" y="15062"/>
                  <a:pt x="18250" y="15062"/>
                  <a:pt x="18250" y="15062"/>
                </a:cubicBezTo>
                <a:lnTo>
                  <a:pt x="18250" y="15062"/>
                </a:lnTo>
                <a:cubicBezTo>
                  <a:pt x="18250" y="15062"/>
                  <a:pt x="18250" y="15062"/>
                  <a:pt x="18250" y="15062"/>
                </a:cubicBezTo>
                <a:cubicBezTo>
                  <a:pt x="18250" y="15062"/>
                  <a:pt x="18250" y="15062"/>
                  <a:pt x="18250" y="15062"/>
                </a:cubicBezTo>
                <a:close/>
                <a:moveTo>
                  <a:pt x="10656" y="13812"/>
                </a:moveTo>
                <a:cubicBezTo>
                  <a:pt x="10687" y="13812"/>
                  <a:pt x="10718" y="13750"/>
                  <a:pt x="10750" y="13719"/>
                </a:cubicBezTo>
                <a:cubicBezTo>
                  <a:pt x="10687" y="13750"/>
                  <a:pt x="10656" y="13750"/>
                  <a:pt x="10656" y="13812"/>
                </a:cubicBezTo>
                <a:close/>
                <a:moveTo>
                  <a:pt x="10562" y="13719"/>
                </a:moveTo>
                <a:cubicBezTo>
                  <a:pt x="10625" y="13719"/>
                  <a:pt x="10656" y="13687"/>
                  <a:pt x="10656" y="13625"/>
                </a:cubicBezTo>
                <a:cubicBezTo>
                  <a:pt x="10625" y="13625"/>
                  <a:pt x="10593" y="13656"/>
                  <a:pt x="10562" y="13719"/>
                </a:cubicBezTo>
                <a:close/>
                <a:moveTo>
                  <a:pt x="5343" y="18969"/>
                </a:moveTo>
                <a:cubicBezTo>
                  <a:pt x="5375" y="18969"/>
                  <a:pt x="5406" y="18969"/>
                  <a:pt x="5468" y="19000"/>
                </a:cubicBezTo>
                <a:cubicBezTo>
                  <a:pt x="5375" y="18937"/>
                  <a:pt x="5375" y="18937"/>
                  <a:pt x="5343" y="18969"/>
                </a:cubicBezTo>
                <a:close/>
                <a:moveTo>
                  <a:pt x="6906" y="17969"/>
                </a:moveTo>
                <a:cubicBezTo>
                  <a:pt x="6875" y="17906"/>
                  <a:pt x="6843" y="17875"/>
                  <a:pt x="6812" y="17875"/>
                </a:cubicBezTo>
                <a:cubicBezTo>
                  <a:pt x="6781" y="17875"/>
                  <a:pt x="6781" y="17906"/>
                  <a:pt x="6781" y="17906"/>
                </a:cubicBezTo>
                <a:cubicBezTo>
                  <a:pt x="6812" y="17937"/>
                  <a:pt x="6843" y="17937"/>
                  <a:pt x="6906" y="17969"/>
                </a:cubicBezTo>
                <a:close/>
                <a:moveTo>
                  <a:pt x="11062" y="13375"/>
                </a:moveTo>
                <a:cubicBezTo>
                  <a:pt x="11093" y="13375"/>
                  <a:pt x="11093" y="13344"/>
                  <a:pt x="11093" y="13344"/>
                </a:cubicBezTo>
                <a:cubicBezTo>
                  <a:pt x="11062" y="13312"/>
                  <a:pt x="11062" y="13344"/>
                  <a:pt x="11031" y="13344"/>
                </a:cubicBezTo>
                <a:cubicBezTo>
                  <a:pt x="11000" y="13406"/>
                  <a:pt x="11000" y="13437"/>
                  <a:pt x="11062" y="13437"/>
                </a:cubicBezTo>
                <a:cubicBezTo>
                  <a:pt x="11062" y="13406"/>
                  <a:pt x="11031" y="13406"/>
                  <a:pt x="11062" y="13375"/>
                </a:cubicBezTo>
                <a:close/>
                <a:moveTo>
                  <a:pt x="11062" y="13437"/>
                </a:moveTo>
                <a:cubicBezTo>
                  <a:pt x="11093" y="13469"/>
                  <a:pt x="11062" y="13469"/>
                  <a:pt x="11093" y="13500"/>
                </a:cubicBezTo>
                <a:cubicBezTo>
                  <a:pt x="11125" y="13469"/>
                  <a:pt x="11156" y="13469"/>
                  <a:pt x="11187" y="13531"/>
                </a:cubicBezTo>
                <a:cubicBezTo>
                  <a:pt x="11187" y="13531"/>
                  <a:pt x="11187" y="13531"/>
                  <a:pt x="11187" y="13531"/>
                </a:cubicBezTo>
                <a:cubicBezTo>
                  <a:pt x="11156" y="13562"/>
                  <a:pt x="11125" y="13562"/>
                  <a:pt x="11125" y="13562"/>
                </a:cubicBezTo>
                <a:cubicBezTo>
                  <a:pt x="11125" y="13594"/>
                  <a:pt x="11156" y="13594"/>
                  <a:pt x="11156" y="13594"/>
                </a:cubicBezTo>
                <a:cubicBezTo>
                  <a:pt x="11187" y="13625"/>
                  <a:pt x="11156" y="13687"/>
                  <a:pt x="11218" y="13687"/>
                </a:cubicBezTo>
                <a:cubicBezTo>
                  <a:pt x="11250" y="13687"/>
                  <a:pt x="11281" y="13656"/>
                  <a:pt x="11312" y="13687"/>
                </a:cubicBezTo>
                <a:cubicBezTo>
                  <a:pt x="11312" y="13719"/>
                  <a:pt x="11250" y="13719"/>
                  <a:pt x="11250" y="13750"/>
                </a:cubicBezTo>
                <a:cubicBezTo>
                  <a:pt x="11250" y="13750"/>
                  <a:pt x="11250" y="13781"/>
                  <a:pt x="11250" y="13781"/>
                </a:cubicBezTo>
                <a:cubicBezTo>
                  <a:pt x="11250" y="13781"/>
                  <a:pt x="11281" y="13781"/>
                  <a:pt x="11312" y="13781"/>
                </a:cubicBezTo>
                <a:cubicBezTo>
                  <a:pt x="11312" y="13719"/>
                  <a:pt x="11468" y="13594"/>
                  <a:pt x="11531" y="13594"/>
                </a:cubicBezTo>
                <a:cubicBezTo>
                  <a:pt x="11562" y="13656"/>
                  <a:pt x="11593" y="13656"/>
                  <a:pt x="11625" y="13656"/>
                </a:cubicBezTo>
                <a:lnTo>
                  <a:pt x="11625" y="13656"/>
                </a:lnTo>
                <a:cubicBezTo>
                  <a:pt x="11687" y="13625"/>
                  <a:pt x="11718" y="13594"/>
                  <a:pt x="11750" y="13562"/>
                </a:cubicBezTo>
                <a:cubicBezTo>
                  <a:pt x="11687" y="13562"/>
                  <a:pt x="11625" y="13625"/>
                  <a:pt x="11531" y="13594"/>
                </a:cubicBezTo>
                <a:cubicBezTo>
                  <a:pt x="11562" y="13531"/>
                  <a:pt x="11656" y="13531"/>
                  <a:pt x="11687" y="13500"/>
                </a:cubicBezTo>
                <a:cubicBezTo>
                  <a:pt x="11656" y="13469"/>
                  <a:pt x="11656" y="13500"/>
                  <a:pt x="11625" y="13500"/>
                </a:cubicBezTo>
                <a:cubicBezTo>
                  <a:pt x="11562" y="13500"/>
                  <a:pt x="11500" y="13562"/>
                  <a:pt x="11437" y="13562"/>
                </a:cubicBezTo>
                <a:cubicBezTo>
                  <a:pt x="11437" y="13562"/>
                  <a:pt x="11437" y="13562"/>
                  <a:pt x="11437" y="13562"/>
                </a:cubicBezTo>
                <a:cubicBezTo>
                  <a:pt x="11406" y="13531"/>
                  <a:pt x="11406" y="13531"/>
                  <a:pt x="11437" y="13500"/>
                </a:cubicBezTo>
                <a:cubicBezTo>
                  <a:pt x="11468" y="13500"/>
                  <a:pt x="11468" y="13469"/>
                  <a:pt x="11500" y="13469"/>
                </a:cubicBezTo>
                <a:cubicBezTo>
                  <a:pt x="11500" y="13469"/>
                  <a:pt x="11500" y="13437"/>
                  <a:pt x="11500" y="13437"/>
                </a:cubicBezTo>
                <a:cubicBezTo>
                  <a:pt x="11468" y="13469"/>
                  <a:pt x="11406" y="13437"/>
                  <a:pt x="11375" y="13500"/>
                </a:cubicBezTo>
                <a:cubicBezTo>
                  <a:pt x="11343" y="13500"/>
                  <a:pt x="11343" y="13531"/>
                  <a:pt x="11312" y="13500"/>
                </a:cubicBezTo>
                <a:cubicBezTo>
                  <a:pt x="11312" y="13500"/>
                  <a:pt x="11312" y="13469"/>
                  <a:pt x="11312" y="13469"/>
                </a:cubicBezTo>
                <a:cubicBezTo>
                  <a:pt x="11343" y="13437"/>
                  <a:pt x="11406" y="13406"/>
                  <a:pt x="11437" y="13344"/>
                </a:cubicBezTo>
                <a:cubicBezTo>
                  <a:pt x="11375" y="13375"/>
                  <a:pt x="11343" y="13375"/>
                  <a:pt x="11312" y="13375"/>
                </a:cubicBezTo>
                <a:cubicBezTo>
                  <a:pt x="11312" y="13375"/>
                  <a:pt x="11312" y="13375"/>
                  <a:pt x="11312" y="13375"/>
                </a:cubicBezTo>
                <a:cubicBezTo>
                  <a:pt x="11312" y="13406"/>
                  <a:pt x="11250" y="13500"/>
                  <a:pt x="11218" y="13469"/>
                </a:cubicBezTo>
                <a:cubicBezTo>
                  <a:pt x="11187" y="13469"/>
                  <a:pt x="11156" y="13469"/>
                  <a:pt x="11187" y="13406"/>
                </a:cubicBezTo>
                <a:cubicBezTo>
                  <a:pt x="11218" y="13406"/>
                  <a:pt x="11250" y="13344"/>
                  <a:pt x="11312" y="13375"/>
                </a:cubicBezTo>
                <a:lnTo>
                  <a:pt x="11312" y="13375"/>
                </a:lnTo>
                <a:cubicBezTo>
                  <a:pt x="11312" y="13375"/>
                  <a:pt x="11312" y="13375"/>
                  <a:pt x="11312" y="13375"/>
                </a:cubicBezTo>
                <a:cubicBezTo>
                  <a:pt x="11312" y="13344"/>
                  <a:pt x="11312" y="13312"/>
                  <a:pt x="11312" y="13312"/>
                </a:cubicBezTo>
                <a:cubicBezTo>
                  <a:pt x="11281" y="13281"/>
                  <a:pt x="11281" y="13312"/>
                  <a:pt x="11250" y="13312"/>
                </a:cubicBezTo>
                <a:cubicBezTo>
                  <a:pt x="11218" y="13344"/>
                  <a:pt x="11187" y="13375"/>
                  <a:pt x="11156" y="13406"/>
                </a:cubicBezTo>
                <a:lnTo>
                  <a:pt x="11156" y="13406"/>
                </a:lnTo>
                <a:cubicBezTo>
                  <a:pt x="11125" y="13406"/>
                  <a:pt x="11125" y="13469"/>
                  <a:pt x="11062" y="13437"/>
                </a:cubicBezTo>
                <a:close/>
                <a:moveTo>
                  <a:pt x="11156" y="13594"/>
                </a:moveTo>
                <a:cubicBezTo>
                  <a:pt x="11187" y="13594"/>
                  <a:pt x="11187" y="13562"/>
                  <a:pt x="11187" y="13562"/>
                </a:cubicBezTo>
                <a:cubicBezTo>
                  <a:pt x="11187" y="13562"/>
                  <a:pt x="11187" y="13562"/>
                  <a:pt x="11187" y="13562"/>
                </a:cubicBezTo>
                <a:cubicBezTo>
                  <a:pt x="11187" y="13562"/>
                  <a:pt x="11187" y="13562"/>
                  <a:pt x="11187" y="13562"/>
                </a:cubicBezTo>
                <a:cubicBezTo>
                  <a:pt x="11187" y="13562"/>
                  <a:pt x="11187" y="13562"/>
                  <a:pt x="11187" y="13562"/>
                </a:cubicBezTo>
                <a:cubicBezTo>
                  <a:pt x="11218" y="13531"/>
                  <a:pt x="11250" y="13469"/>
                  <a:pt x="11281" y="13531"/>
                </a:cubicBezTo>
                <a:cubicBezTo>
                  <a:pt x="11312" y="13531"/>
                  <a:pt x="11312" y="13562"/>
                  <a:pt x="11312" y="13562"/>
                </a:cubicBezTo>
                <a:cubicBezTo>
                  <a:pt x="11281" y="13594"/>
                  <a:pt x="11250" y="13625"/>
                  <a:pt x="11187" y="13594"/>
                </a:cubicBezTo>
                <a:cubicBezTo>
                  <a:pt x="11187" y="13594"/>
                  <a:pt x="11187" y="13594"/>
                  <a:pt x="11156" y="13594"/>
                </a:cubicBezTo>
                <a:close/>
                <a:moveTo>
                  <a:pt x="7500" y="20562"/>
                </a:moveTo>
                <a:cubicBezTo>
                  <a:pt x="7500" y="20594"/>
                  <a:pt x="7531" y="20594"/>
                  <a:pt x="7562" y="20594"/>
                </a:cubicBezTo>
                <a:cubicBezTo>
                  <a:pt x="7562" y="20562"/>
                  <a:pt x="7531" y="20562"/>
                  <a:pt x="7500" y="20562"/>
                </a:cubicBezTo>
                <a:close/>
                <a:moveTo>
                  <a:pt x="7562" y="20594"/>
                </a:moveTo>
                <a:cubicBezTo>
                  <a:pt x="7562" y="20594"/>
                  <a:pt x="7562" y="20594"/>
                  <a:pt x="7562" y="20594"/>
                </a:cubicBezTo>
                <a:moveTo>
                  <a:pt x="10718" y="12844"/>
                </a:moveTo>
                <a:cubicBezTo>
                  <a:pt x="10687" y="12844"/>
                  <a:pt x="10656" y="12875"/>
                  <a:pt x="10656" y="12937"/>
                </a:cubicBezTo>
                <a:cubicBezTo>
                  <a:pt x="10687" y="12906"/>
                  <a:pt x="10718" y="12875"/>
                  <a:pt x="10718" y="12844"/>
                </a:cubicBezTo>
                <a:close/>
                <a:moveTo>
                  <a:pt x="10656" y="12937"/>
                </a:moveTo>
                <a:cubicBezTo>
                  <a:pt x="10625" y="12969"/>
                  <a:pt x="10593" y="13000"/>
                  <a:pt x="10531" y="13062"/>
                </a:cubicBezTo>
                <a:cubicBezTo>
                  <a:pt x="10531" y="13062"/>
                  <a:pt x="10500" y="13062"/>
                  <a:pt x="10500" y="13062"/>
                </a:cubicBezTo>
                <a:lnTo>
                  <a:pt x="10500" y="13062"/>
                </a:lnTo>
                <a:cubicBezTo>
                  <a:pt x="10468" y="13031"/>
                  <a:pt x="10500" y="13031"/>
                  <a:pt x="10500" y="13031"/>
                </a:cubicBezTo>
                <a:cubicBezTo>
                  <a:pt x="10531" y="13000"/>
                  <a:pt x="10500" y="13000"/>
                  <a:pt x="10468" y="12969"/>
                </a:cubicBezTo>
                <a:cubicBezTo>
                  <a:pt x="10562" y="13031"/>
                  <a:pt x="10593" y="12937"/>
                  <a:pt x="10656" y="12937"/>
                </a:cubicBezTo>
                <a:close/>
                <a:moveTo>
                  <a:pt x="12781" y="19312"/>
                </a:moveTo>
                <a:cubicBezTo>
                  <a:pt x="12750" y="19312"/>
                  <a:pt x="12687" y="19312"/>
                  <a:pt x="12656" y="19312"/>
                </a:cubicBezTo>
                <a:cubicBezTo>
                  <a:pt x="12750" y="19344"/>
                  <a:pt x="12750" y="19344"/>
                  <a:pt x="12781" y="19312"/>
                </a:cubicBezTo>
                <a:close/>
                <a:moveTo>
                  <a:pt x="10843" y="18437"/>
                </a:moveTo>
                <a:cubicBezTo>
                  <a:pt x="10906" y="18469"/>
                  <a:pt x="10906" y="18469"/>
                  <a:pt x="11000" y="18469"/>
                </a:cubicBezTo>
                <a:cubicBezTo>
                  <a:pt x="10937" y="18437"/>
                  <a:pt x="10906" y="18406"/>
                  <a:pt x="10843" y="18437"/>
                </a:cubicBezTo>
                <a:close/>
                <a:moveTo>
                  <a:pt x="7468" y="20344"/>
                </a:moveTo>
                <a:cubicBezTo>
                  <a:pt x="7468" y="20406"/>
                  <a:pt x="7500" y="20437"/>
                  <a:pt x="7562" y="20437"/>
                </a:cubicBezTo>
                <a:cubicBezTo>
                  <a:pt x="7531" y="20406"/>
                  <a:pt x="7500" y="20375"/>
                  <a:pt x="7468" y="20344"/>
                </a:cubicBezTo>
                <a:close/>
                <a:moveTo>
                  <a:pt x="11500" y="13844"/>
                </a:moveTo>
                <a:cubicBezTo>
                  <a:pt x="11500" y="13844"/>
                  <a:pt x="11468" y="13844"/>
                  <a:pt x="11437" y="13875"/>
                </a:cubicBezTo>
                <a:cubicBezTo>
                  <a:pt x="11437" y="13875"/>
                  <a:pt x="11468" y="13875"/>
                  <a:pt x="11468" y="13875"/>
                </a:cubicBezTo>
                <a:cubicBezTo>
                  <a:pt x="11500" y="13875"/>
                  <a:pt x="11531" y="13875"/>
                  <a:pt x="11531" y="13844"/>
                </a:cubicBezTo>
                <a:cubicBezTo>
                  <a:pt x="11531" y="13844"/>
                  <a:pt x="11531" y="13812"/>
                  <a:pt x="11500" y="13844"/>
                </a:cubicBezTo>
                <a:close/>
                <a:moveTo>
                  <a:pt x="10593" y="13500"/>
                </a:moveTo>
                <a:cubicBezTo>
                  <a:pt x="10562" y="13500"/>
                  <a:pt x="10531" y="13531"/>
                  <a:pt x="10531" y="13594"/>
                </a:cubicBezTo>
                <a:cubicBezTo>
                  <a:pt x="10562" y="13562"/>
                  <a:pt x="10593" y="13562"/>
                  <a:pt x="10593" y="13500"/>
                </a:cubicBezTo>
                <a:close/>
                <a:moveTo>
                  <a:pt x="11218" y="13812"/>
                </a:moveTo>
                <a:cubicBezTo>
                  <a:pt x="11187" y="13812"/>
                  <a:pt x="11156" y="13844"/>
                  <a:pt x="11156" y="13875"/>
                </a:cubicBezTo>
                <a:cubicBezTo>
                  <a:pt x="11187" y="13875"/>
                  <a:pt x="11218" y="13844"/>
                  <a:pt x="11218" y="13812"/>
                </a:cubicBezTo>
                <a:close/>
                <a:moveTo>
                  <a:pt x="9000" y="15437"/>
                </a:moveTo>
                <a:cubicBezTo>
                  <a:pt x="9000" y="15406"/>
                  <a:pt x="8968" y="15406"/>
                  <a:pt x="8906" y="15437"/>
                </a:cubicBezTo>
                <a:cubicBezTo>
                  <a:pt x="8937" y="15437"/>
                  <a:pt x="8937" y="15437"/>
                  <a:pt x="8968" y="15437"/>
                </a:cubicBezTo>
                <a:cubicBezTo>
                  <a:pt x="9000" y="15469"/>
                  <a:pt x="9031" y="15469"/>
                  <a:pt x="9000" y="15437"/>
                </a:cubicBezTo>
                <a:close/>
                <a:moveTo>
                  <a:pt x="2250" y="18594"/>
                </a:moveTo>
                <a:cubicBezTo>
                  <a:pt x="2218" y="18562"/>
                  <a:pt x="2187" y="18562"/>
                  <a:pt x="2156" y="18562"/>
                </a:cubicBezTo>
                <a:cubicBezTo>
                  <a:pt x="2093" y="18500"/>
                  <a:pt x="2031" y="18531"/>
                  <a:pt x="2000" y="18500"/>
                </a:cubicBezTo>
                <a:cubicBezTo>
                  <a:pt x="2000" y="18500"/>
                  <a:pt x="1968" y="18500"/>
                  <a:pt x="1968" y="18500"/>
                </a:cubicBezTo>
                <a:lnTo>
                  <a:pt x="1968" y="18500"/>
                </a:lnTo>
                <a:cubicBezTo>
                  <a:pt x="1968" y="18500"/>
                  <a:pt x="1968" y="18531"/>
                  <a:pt x="1968" y="18531"/>
                </a:cubicBezTo>
                <a:cubicBezTo>
                  <a:pt x="2031" y="18562"/>
                  <a:pt x="2093" y="18562"/>
                  <a:pt x="2125" y="18562"/>
                </a:cubicBezTo>
                <a:cubicBezTo>
                  <a:pt x="2156" y="18625"/>
                  <a:pt x="2218" y="18594"/>
                  <a:pt x="2250" y="18594"/>
                </a:cubicBezTo>
                <a:close/>
                <a:moveTo>
                  <a:pt x="4718" y="18937"/>
                </a:moveTo>
                <a:cubicBezTo>
                  <a:pt x="4656" y="18906"/>
                  <a:pt x="4625" y="18875"/>
                  <a:pt x="4562" y="18906"/>
                </a:cubicBezTo>
                <a:cubicBezTo>
                  <a:pt x="4625" y="18937"/>
                  <a:pt x="4656" y="18937"/>
                  <a:pt x="4718" y="18937"/>
                </a:cubicBezTo>
                <a:close/>
                <a:moveTo>
                  <a:pt x="9343" y="16156"/>
                </a:moveTo>
                <a:cubicBezTo>
                  <a:pt x="9343" y="16156"/>
                  <a:pt x="9343" y="16125"/>
                  <a:pt x="9343" y="16125"/>
                </a:cubicBezTo>
                <a:cubicBezTo>
                  <a:pt x="9312" y="16125"/>
                  <a:pt x="9250" y="16094"/>
                  <a:pt x="9218" y="16125"/>
                </a:cubicBezTo>
                <a:cubicBezTo>
                  <a:pt x="9250" y="16156"/>
                  <a:pt x="9281" y="16125"/>
                  <a:pt x="9312" y="16156"/>
                </a:cubicBezTo>
                <a:cubicBezTo>
                  <a:pt x="9343" y="16187"/>
                  <a:pt x="9343" y="16156"/>
                  <a:pt x="9343" y="16156"/>
                </a:cubicBezTo>
                <a:close/>
                <a:moveTo>
                  <a:pt x="2906" y="17062"/>
                </a:moveTo>
                <a:cubicBezTo>
                  <a:pt x="2968" y="17094"/>
                  <a:pt x="3000" y="17125"/>
                  <a:pt x="3031" y="17094"/>
                </a:cubicBezTo>
                <a:cubicBezTo>
                  <a:pt x="3000" y="17062"/>
                  <a:pt x="2968" y="17062"/>
                  <a:pt x="2906" y="17062"/>
                </a:cubicBezTo>
                <a:close/>
                <a:moveTo>
                  <a:pt x="7250" y="19500"/>
                </a:moveTo>
                <a:cubicBezTo>
                  <a:pt x="7281" y="19562"/>
                  <a:pt x="7312" y="19594"/>
                  <a:pt x="7375" y="19594"/>
                </a:cubicBezTo>
                <a:cubicBezTo>
                  <a:pt x="7343" y="19562"/>
                  <a:pt x="7312" y="19531"/>
                  <a:pt x="7250" y="19500"/>
                </a:cubicBezTo>
                <a:close/>
                <a:moveTo>
                  <a:pt x="10750" y="13156"/>
                </a:moveTo>
                <a:cubicBezTo>
                  <a:pt x="10718" y="13187"/>
                  <a:pt x="10687" y="13125"/>
                  <a:pt x="10656" y="13156"/>
                </a:cubicBezTo>
                <a:cubicBezTo>
                  <a:pt x="10687" y="13187"/>
                  <a:pt x="10718" y="13187"/>
                  <a:pt x="10687" y="13219"/>
                </a:cubicBezTo>
                <a:cubicBezTo>
                  <a:pt x="10750" y="13219"/>
                  <a:pt x="10750" y="13187"/>
                  <a:pt x="10750" y="13156"/>
                </a:cubicBezTo>
                <a:close/>
                <a:moveTo>
                  <a:pt x="10687" y="13219"/>
                </a:moveTo>
                <a:cubicBezTo>
                  <a:pt x="10656" y="13219"/>
                  <a:pt x="10625" y="13250"/>
                  <a:pt x="10625" y="13281"/>
                </a:cubicBezTo>
                <a:lnTo>
                  <a:pt x="10625" y="13281"/>
                </a:lnTo>
                <a:cubicBezTo>
                  <a:pt x="10625" y="13312"/>
                  <a:pt x="10687" y="13312"/>
                  <a:pt x="10750" y="13312"/>
                </a:cubicBezTo>
                <a:cubicBezTo>
                  <a:pt x="10687" y="13281"/>
                  <a:pt x="10687" y="13250"/>
                  <a:pt x="10687" y="13219"/>
                </a:cubicBezTo>
                <a:close/>
                <a:moveTo>
                  <a:pt x="10937" y="13906"/>
                </a:moveTo>
                <a:cubicBezTo>
                  <a:pt x="10937" y="13875"/>
                  <a:pt x="10937" y="13875"/>
                  <a:pt x="10906" y="13875"/>
                </a:cubicBezTo>
                <a:cubicBezTo>
                  <a:pt x="10875" y="13906"/>
                  <a:pt x="10843" y="13937"/>
                  <a:pt x="10812" y="13969"/>
                </a:cubicBezTo>
                <a:cubicBezTo>
                  <a:pt x="10906" y="14000"/>
                  <a:pt x="10906" y="13906"/>
                  <a:pt x="10937" y="13906"/>
                </a:cubicBezTo>
                <a:close/>
                <a:moveTo>
                  <a:pt x="31" y="18625"/>
                </a:moveTo>
                <a:cubicBezTo>
                  <a:pt x="31" y="18656"/>
                  <a:pt x="62" y="18625"/>
                  <a:pt x="93" y="18625"/>
                </a:cubicBezTo>
                <a:cubicBezTo>
                  <a:pt x="125" y="18625"/>
                  <a:pt x="156" y="18625"/>
                  <a:pt x="218" y="18625"/>
                </a:cubicBezTo>
                <a:cubicBezTo>
                  <a:pt x="218" y="18625"/>
                  <a:pt x="218" y="18625"/>
                  <a:pt x="218" y="18625"/>
                </a:cubicBezTo>
                <a:cubicBezTo>
                  <a:pt x="156" y="18594"/>
                  <a:pt x="125" y="18594"/>
                  <a:pt x="62" y="18594"/>
                </a:cubicBezTo>
                <a:cubicBezTo>
                  <a:pt x="62" y="18594"/>
                  <a:pt x="31" y="18594"/>
                  <a:pt x="31" y="18625"/>
                </a:cubicBezTo>
                <a:close/>
                <a:moveTo>
                  <a:pt x="10531" y="13187"/>
                </a:moveTo>
                <a:cubicBezTo>
                  <a:pt x="10531" y="13219"/>
                  <a:pt x="10562" y="13187"/>
                  <a:pt x="10562" y="13187"/>
                </a:cubicBezTo>
                <a:cubicBezTo>
                  <a:pt x="10593" y="13187"/>
                  <a:pt x="10593" y="13187"/>
                  <a:pt x="10593" y="13156"/>
                </a:cubicBezTo>
                <a:cubicBezTo>
                  <a:pt x="10593" y="13125"/>
                  <a:pt x="10562" y="13125"/>
                  <a:pt x="10531" y="13094"/>
                </a:cubicBezTo>
                <a:cubicBezTo>
                  <a:pt x="10531" y="13125"/>
                  <a:pt x="10562" y="13156"/>
                  <a:pt x="10531" y="13156"/>
                </a:cubicBezTo>
                <a:cubicBezTo>
                  <a:pt x="10531" y="13187"/>
                  <a:pt x="10531" y="13187"/>
                  <a:pt x="10531" y="13187"/>
                </a:cubicBezTo>
                <a:close/>
                <a:moveTo>
                  <a:pt x="10531" y="13375"/>
                </a:moveTo>
                <a:cubicBezTo>
                  <a:pt x="10531" y="13375"/>
                  <a:pt x="10531" y="13375"/>
                  <a:pt x="10531" y="13375"/>
                </a:cubicBezTo>
                <a:cubicBezTo>
                  <a:pt x="10531" y="13344"/>
                  <a:pt x="10593" y="13344"/>
                  <a:pt x="10593" y="13281"/>
                </a:cubicBezTo>
                <a:cubicBezTo>
                  <a:pt x="10562" y="13312"/>
                  <a:pt x="10562" y="13344"/>
                  <a:pt x="10531" y="13344"/>
                </a:cubicBezTo>
                <a:cubicBezTo>
                  <a:pt x="10531" y="13344"/>
                  <a:pt x="10531" y="13375"/>
                  <a:pt x="10531" y="13375"/>
                </a:cubicBezTo>
                <a:close/>
                <a:moveTo>
                  <a:pt x="1750" y="16906"/>
                </a:moveTo>
                <a:cubicBezTo>
                  <a:pt x="1781" y="16906"/>
                  <a:pt x="1781" y="16875"/>
                  <a:pt x="1812" y="16844"/>
                </a:cubicBezTo>
                <a:cubicBezTo>
                  <a:pt x="1812" y="16844"/>
                  <a:pt x="1843" y="16844"/>
                  <a:pt x="1843" y="16844"/>
                </a:cubicBezTo>
                <a:cubicBezTo>
                  <a:pt x="1843" y="16844"/>
                  <a:pt x="1843" y="16844"/>
                  <a:pt x="1875" y="16844"/>
                </a:cubicBezTo>
                <a:cubicBezTo>
                  <a:pt x="1875" y="16875"/>
                  <a:pt x="1875" y="16875"/>
                  <a:pt x="1906" y="16844"/>
                </a:cubicBezTo>
                <a:cubicBezTo>
                  <a:pt x="1937" y="16844"/>
                  <a:pt x="1937" y="16844"/>
                  <a:pt x="1968" y="16844"/>
                </a:cubicBezTo>
                <a:cubicBezTo>
                  <a:pt x="2156" y="16875"/>
                  <a:pt x="2343" y="16906"/>
                  <a:pt x="2500" y="16937"/>
                </a:cubicBezTo>
                <a:cubicBezTo>
                  <a:pt x="2531" y="16969"/>
                  <a:pt x="2562" y="16969"/>
                  <a:pt x="2593" y="16937"/>
                </a:cubicBezTo>
                <a:cubicBezTo>
                  <a:pt x="2593" y="16937"/>
                  <a:pt x="2625" y="16937"/>
                  <a:pt x="2656" y="16937"/>
                </a:cubicBezTo>
                <a:cubicBezTo>
                  <a:pt x="2656" y="16937"/>
                  <a:pt x="2656" y="16937"/>
                  <a:pt x="2687" y="16937"/>
                </a:cubicBezTo>
                <a:cubicBezTo>
                  <a:pt x="2687" y="16937"/>
                  <a:pt x="2718" y="16937"/>
                  <a:pt x="2750" y="16969"/>
                </a:cubicBezTo>
                <a:cubicBezTo>
                  <a:pt x="2906" y="17000"/>
                  <a:pt x="3062" y="17031"/>
                  <a:pt x="3187" y="17062"/>
                </a:cubicBezTo>
                <a:cubicBezTo>
                  <a:pt x="3375" y="17094"/>
                  <a:pt x="3562" y="17125"/>
                  <a:pt x="3750" y="17187"/>
                </a:cubicBezTo>
                <a:cubicBezTo>
                  <a:pt x="3843" y="17219"/>
                  <a:pt x="3937" y="17250"/>
                  <a:pt x="4062" y="17250"/>
                </a:cubicBezTo>
                <a:cubicBezTo>
                  <a:pt x="4156" y="17281"/>
                  <a:pt x="4281" y="17312"/>
                  <a:pt x="4375" y="17375"/>
                </a:cubicBezTo>
                <a:cubicBezTo>
                  <a:pt x="4375" y="17375"/>
                  <a:pt x="4375" y="17375"/>
                  <a:pt x="4343" y="17375"/>
                </a:cubicBezTo>
                <a:cubicBezTo>
                  <a:pt x="4343" y="17375"/>
                  <a:pt x="4343" y="17375"/>
                  <a:pt x="4343" y="17375"/>
                </a:cubicBezTo>
                <a:cubicBezTo>
                  <a:pt x="4281" y="17344"/>
                  <a:pt x="4187" y="17312"/>
                  <a:pt x="4062" y="17344"/>
                </a:cubicBezTo>
                <a:cubicBezTo>
                  <a:pt x="4156" y="17344"/>
                  <a:pt x="4250" y="17406"/>
                  <a:pt x="4343" y="17406"/>
                </a:cubicBezTo>
                <a:cubicBezTo>
                  <a:pt x="4343" y="17437"/>
                  <a:pt x="4375" y="17437"/>
                  <a:pt x="4406" y="17437"/>
                </a:cubicBezTo>
                <a:cubicBezTo>
                  <a:pt x="4468" y="17469"/>
                  <a:pt x="4562" y="17469"/>
                  <a:pt x="4625" y="17500"/>
                </a:cubicBezTo>
                <a:cubicBezTo>
                  <a:pt x="4906" y="17625"/>
                  <a:pt x="5218" y="17719"/>
                  <a:pt x="5531" y="17812"/>
                </a:cubicBezTo>
                <a:cubicBezTo>
                  <a:pt x="5562" y="17812"/>
                  <a:pt x="5625" y="17844"/>
                  <a:pt x="5656" y="17812"/>
                </a:cubicBezTo>
                <a:cubicBezTo>
                  <a:pt x="5625" y="17781"/>
                  <a:pt x="5593" y="17781"/>
                  <a:pt x="5562" y="17750"/>
                </a:cubicBezTo>
                <a:cubicBezTo>
                  <a:pt x="5500" y="17750"/>
                  <a:pt x="5437" y="17719"/>
                  <a:pt x="5375" y="17719"/>
                </a:cubicBezTo>
                <a:cubicBezTo>
                  <a:pt x="5062" y="17625"/>
                  <a:pt x="4781" y="17500"/>
                  <a:pt x="4468" y="17437"/>
                </a:cubicBezTo>
                <a:cubicBezTo>
                  <a:pt x="4437" y="17406"/>
                  <a:pt x="4437" y="17406"/>
                  <a:pt x="4406" y="17375"/>
                </a:cubicBezTo>
                <a:cubicBezTo>
                  <a:pt x="4437" y="17375"/>
                  <a:pt x="4468" y="17375"/>
                  <a:pt x="4468" y="17375"/>
                </a:cubicBezTo>
                <a:cubicBezTo>
                  <a:pt x="4656" y="17437"/>
                  <a:pt x="4875" y="17500"/>
                  <a:pt x="5062" y="17562"/>
                </a:cubicBezTo>
                <a:cubicBezTo>
                  <a:pt x="5187" y="17594"/>
                  <a:pt x="5312" y="17656"/>
                  <a:pt x="5437" y="17656"/>
                </a:cubicBezTo>
                <a:cubicBezTo>
                  <a:pt x="5625" y="17687"/>
                  <a:pt x="5812" y="17750"/>
                  <a:pt x="5968" y="17844"/>
                </a:cubicBezTo>
                <a:cubicBezTo>
                  <a:pt x="5968" y="17844"/>
                  <a:pt x="6000" y="17875"/>
                  <a:pt x="6000" y="17844"/>
                </a:cubicBezTo>
                <a:cubicBezTo>
                  <a:pt x="6000" y="17812"/>
                  <a:pt x="6000" y="17812"/>
                  <a:pt x="5968" y="17812"/>
                </a:cubicBezTo>
                <a:cubicBezTo>
                  <a:pt x="5875" y="17750"/>
                  <a:pt x="5781" y="17719"/>
                  <a:pt x="5656" y="17687"/>
                </a:cubicBezTo>
                <a:cubicBezTo>
                  <a:pt x="5500" y="17625"/>
                  <a:pt x="5375" y="17594"/>
                  <a:pt x="5218" y="17562"/>
                </a:cubicBezTo>
                <a:cubicBezTo>
                  <a:pt x="5062" y="17500"/>
                  <a:pt x="4875" y="17437"/>
                  <a:pt x="4718" y="17406"/>
                </a:cubicBezTo>
                <a:cubicBezTo>
                  <a:pt x="4500" y="17312"/>
                  <a:pt x="4281" y="17250"/>
                  <a:pt x="4062" y="17187"/>
                </a:cubicBezTo>
                <a:cubicBezTo>
                  <a:pt x="3812" y="17125"/>
                  <a:pt x="3562" y="17062"/>
                  <a:pt x="3312" y="17000"/>
                </a:cubicBezTo>
                <a:cubicBezTo>
                  <a:pt x="3062" y="16937"/>
                  <a:pt x="2812" y="16875"/>
                  <a:pt x="2562" y="16875"/>
                </a:cubicBezTo>
                <a:cubicBezTo>
                  <a:pt x="2312" y="16844"/>
                  <a:pt x="2093" y="16781"/>
                  <a:pt x="1875" y="16812"/>
                </a:cubicBezTo>
                <a:cubicBezTo>
                  <a:pt x="1843" y="16812"/>
                  <a:pt x="1812" y="16812"/>
                  <a:pt x="1812" y="16812"/>
                </a:cubicBezTo>
                <a:cubicBezTo>
                  <a:pt x="1750" y="16844"/>
                  <a:pt x="1750" y="16875"/>
                  <a:pt x="1718" y="16875"/>
                </a:cubicBezTo>
                <a:cubicBezTo>
                  <a:pt x="1718" y="16875"/>
                  <a:pt x="1718" y="16906"/>
                  <a:pt x="1750" y="16906"/>
                </a:cubicBezTo>
                <a:close/>
                <a:moveTo>
                  <a:pt x="10718" y="14250"/>
                </a:moveTo>
                <a:cubicBezTo>
                  <a:pt x="10781" y="14281"/>
                  <a:pt x="10781" y="14250"/>
                  <a:pt x="10812" y="14187"/>
                </a:cubicBezTo>
                <a:cubicBezTo>
                  <a:pt x="10750" y="14219"/>
                  <a:pt x="10718" y="14219"/>
                  <a:pt x="10687" y="14250"/>
                </a:cubicBezTo>
                <a:cubicBezTo>
                  <a:pt x="10687" y="14250"/>
                  <a:pt x="10718" y="14250"/>
                  <a:pt x="10718" y="14250"/>
                </a:cubicBezTo>
                <a:close/>
                <a:moveTo>
                  <a:pt x="6656" y="18125"/>
                </a:moveTo>
                <a:cubicBezTo>
                  <a:pt x="6656" y="18125"/>
                  <a:pt x="6687" y="18125"/>
                  <a:pt x="6687" y="18094"/>
                </a:cubicBezTo>
                <a:cubicBezTo>
                  <a:pt x="6687" y="18062"/>
                  <a:pt x="6656" y="18062"/>
                  <a:pt x="6625" y="18062"/>
                </a:cubicBezTo>
                <a:cubicBezTo>
                  <a:pt x="6593" y="18062"/>
                  <a:pt x="6593" y="18062"/>
                  <a:pt x="6593" y="18062"/>
                </a:cubicBezTo>
                <a:cubicBezTo>
                  <a:pt x="6593" y="18125"/>
                  <a:pt x="6625" y="18094"/>
                  <a:pt x="6656" y="18125"/>
                </a:cubicBezTo>
                <a:close/>
                <a:moveTo>
                  <a:pt x="3718" y="17656"/>
                </a:moveTo>
                <a:cubicBezTo>
                  <a:pt x="3656" y="17625"/>
                  <a:pt x="3625" y="17625"/>
                  <a:pt x="3562" y="17625"/>
                </a:cubicBezTo>
                <a:cubicBezTo>
                  <a:pt x="3593" y="17656"/>
                  <a:pt x="3656" y="17656"/>
                  <a:pt x="3718" y="17656"/>
                </a:cubicBezTo>
                <a:close/>
                <a:moveTo>
                  <a:pt x="10531" y="12750"/>
                </a:moveTo>
                <a:cubicBezTo>
                  <a:pt x="10531" y="12750"/>
                  <a:pt x="10531" y="12750"/>
                  <a:pt x="10531" y="12750"/>
                </a:cubicBezTo>
                <a:cubicBezTo>
                  <a:pt x="10531" y="12750"/>
                  <a:pt x="10531" y="12750"/>
                  <a:pt x="10531" y="12750"/>
                </a:cubicBezTo>
                <a:close/>
                <a:moveTo>
                  <a:pt x="6687" y="18219"/>
                </a:moveTo>
                <a:cubicBezTo>
                  <a:pt x="6718" y="18219"/>
                  <a:pt x="6750" y="18281"/>
                  <a:pt x="6781" y="18250"/>
                </a:cubicBezTo>
                <a:cubicBezTo>
                  <a:pt x="6750" y="18219"/>
                  <a:pt x="6718" y="18187"/>
                  <a:pt x="6687" y="18219"/>
                </a:cubicBezTo>
                <a:close/>
                <a:moveTo>
                  <a:pt x="6343" y="17781"/>
                </a:moveTo>
                <a:cubicBezTo>
                  <a:pt x="6406" y="17844"/>
                  <a:pt x="6468" y="17875"/>
                  <a:pt x="6531" y="17875"/>
                </a:cubicBezTo>
                <a:cubicBezTo>
                  <a:pt x="6531" y="17875"/>
                  <a:pt x="6531" y="17875"/>
                  <a:pt x="6531" y="17875"/>
                </a:cubicBezTo>
                <a:cubicBezTo>
                  <a:pt x="6562" y="17906"/>
                  <a:pt x="6593" y="17906"/>
                  <a:pt x="6656" y="17937"/>
                </a:cubicBezTo>
                <a:cubicBezTo>
                  <a:pt x="6656" y="17906"/>
                  <a:pt x="6625" y="17875"/>
                  <a:pt x="6625" y="17844"/>
                </a:cubicBezTo>
                <a:cubicBezTo>
                  <a:pt x="6593" y="17812"/>
                  <a:pt x="6531" y="17781"/>
                  <a:pt x="6468" y="17750"/>
                </a:cubicBezTo>
                <a:cubicBezTo>
                  <a:pt x="6468" y="17750"/>
                  <a:pt x="6437" y="17750"/>
                  <a:pt x="6437" y="17719"/>
                </a:cubicBezTo>
                <a:cubicBezTo>
                  <a:pt x="6437" y="17719"/>
                  <a:pt x="6468" y="17719"/>
                  <a:pt x="6468" y="17719"/>
                </a:cubicBezTo>
                <a:cubicBezTo>
                  <a:pt x="6562" y="17781"/>
                  <a:pt x="6687" y="17781"/>
                  <a:pt x="6750" y="17875"/>
                </a:cubicBezTo>
                <a:lnTo>
                  <a:pt x="6750" y="17875"/>
                </a:lnTo>
                <a:cubicBezTo>
                  <a:pt x="6687" y="17906"/>
                  <a:pt x="6687" y="17844"/>
                  <a:pt x="6625" y="17844"/>
                </a:cubicBezTo>
                <a:cubicBezTo>
                  <a:pt x="6593" y="17844"/>
                  <a:pt x="6562" y="17844"/>
                  <a:pt x="6562" y="17844"/>
                </a:cubicBezTo>
                <a:cubicBezTo>
                  <a:pt x="6500" y="17812"/>
                  <a:pt x="6437" y="17781"/>
                  <a:pt x="6343" y="17781"/>
                </a:cubicBezTo>
                <a:close/>
                <a:moveTo>
                  <a:pt x="9812" y="13219"/>
                </a:moveTo>
                <a:cubicBezTo>
                  <a:pt x="9781" y="13250"/>
                  <a:pt x="9750" y="13250"/>
                  <a:pt x="9718" y="13250"/>
                </a:cubicBezTo>
                <a:cubicBezTo>
                  <a:pt x="9718" y="13281"/>
                  <a:pt x="9687" y="13281"/>
                  <a:pt x="9687" y="13281"/>
                </a:cubicBezTo>
                <a:cubicBezTo>
                  <a:pt x="9687" y="13312"/>
                  <a:pt x="9718" y="13312"/>
                  <a:pt x="9718" y="13312"/>
                </a:cubicBezTo>
                <a:cubicBezTo>
                  <a:pt x="9718" y="13312"/>
                  <a:pt x="9718" y="13312"/>
                  <a:pt x="9718" y="13344"/>
                </a:cubicBezTo>
                <a:cubicBezTo>
                  <a:pt x="9718" y="13375"/>
                  <a:pt x="9750" y="13406"/>
                  <a:pt x="9781" y="13406"/>
                </a:cubicBezTo>
                <a:cubicBezTo>
                  <a:pt x="9812" y="13406"/>
                  <a:pt x="9843" y="13375"/>
                  <a:pt x="9875" y="13344"/>
                </a:cubicBezTo>
                <a:cubicBezTo>
                  <a:pt x="9875" y="13344"/>
                  <a:pt x="9875" y="13312"/>
                  <a:pt x="9875" y="13312"/>
                </a:cubicBezTo>
                <a:cubicBezTo>
                  <a:pt x="9875" y="13312"/>
                  <a:pt x="9843" y="13312"/>
                  <a:pt x="9843" y="13312"/>
                </a:cubicBezTo>
                <a:cubicBezTo>
                  <a:pt x="9812" y="13344"/>
                  <a:pt x="9781" y="13312"/>
                  <a:pt x="9718" y="13312"/>
                </a:cubicBezTo>
                <a:cubicBezTo>
                  <a:pt x="9750" y="13281"/>
                  <a:pt x="9812" y="13281"/>
                  <a:pt x="9812" y="13219"/>
                </a:cubicBezTo>
                <a:close/>
                <a:moveTo>
                  <a:pt x="18250" y="14812"/>
                </a:moveTo>
                <a:cubicBezTo>
                  <a:pt x="18250" y="14812"/>
                  <a:pt x="18250" y="14812"/>
                  <a:pt x="18250" y="14812"/>
                </a:cubicBezTo>
                <a:cubicBezTo>
                  <a:pt x="18250" y="14812"/>
                  <a:pt x="18250" y="14812"/>
                  <a:pt x="18250" y="14812"/>
                </a:cubicBezTo>
                <a:lnTo>
                  <a:pt x="18250" y="14812"/>
                </a:lnTo>
                <a:cubicBezTo>
                  <a:pt x="18250" y="14812"/>
                  <a:pt x="18250" y="14812"/>
                  <a:pt x="18250" y="14812"/>
                </a:cubicBezTo>
                <a:cubicBezTo>
                  <a:pt x="18250" y="14812"/>
                  <a:pt x="18250" y="14812"/>
                  <a:pt x="18250" y="14812"/>
                </a:cubicBezTo>
                <a:close/>
                <a:moveTo>
                  <a:pt x="10625" y="13750"/>
                </a:moveTo>
                <a:cubicBezTo>
                  <a:pt x="10562" y="13781"/>
                  <a:pt x="10531" y="13781"/>
                  <a:pt x="10468" y="13781"/>
                </a:cubicBezTo>
                <a:cubicBezTo>
                  <a:pt x="10468" y="13750"/>
                  <a:pt x="10531" y="13719"/>
                  <a:pt x="10531" y="13687"/>
                </a:cubicBezTo>
                <a:cubicBezTo>
                  <a:pt x="10437" y="13719"/>
                  <a:pt x="10406" y="13781"/>
                  <a:pt x="10343" y="13844"/>
                </a:cubicBezTo>
                <a:cubicBezTo>
                  <a:pt x="10406" y="13844"/>
                  <a:pt x="10406" y="13781"/>
                  <a:pt x="10468" y="13781"/>
                </a:cubicBezTo>
                <a:cubicBezTo>
                  <a:pt x="10562" y="13875"/>
                  <a:pt x="10562" y="13875"/>
                  <a:pt x="10625" y="13750"/>
                </a:cubicBezTo>
                <a:close/>
                <a:moveTo>
                  <a:pt x="8906" y="15531"/>
                </a:moveTo>
                <a:cubicBezTo>
                  <a:pt x="8937" y="15531"/>
                  <a:pt x="9000" y="15562"/>
                  <a:pt x="9062" y="15562"/>
                </a:cubicBezTo>
                <a:cubicBezTo>
                  <a:pt x="9000" y="15500"/>
                  <a:pt x="8937" y="15531"/>
                  <a:pt x="8906" y="15531"/>
                </a:cubicBezTo>
                <a:close/>
                <a:moveTo>
                  <a:pt x="5093" y="17062"/>
                </a:moveTo>
                <a:cubicBezTo>
                  <a:pt x="5156" y="17125"/>
                  <a:pt x="5218" y="17094"/>
                  <a:pt x="5250" y="17125"/>
                </a:cubicBezTo>
                <a:cubicBezTo>
                  <a:pt x="5281" y="17125"/>
                  <a:pt x="5281" y="17156"/>
                  <a:pt x="5281" y="17156"/>
                </a:cubicBezTo>
                <a:lnTo>
                  <a:pt x="5281" y="17156"/>
                </a:lnTo>
                <a:cubicBezTo>
                  <a:pt x="5437" y="17187"/>
                  <a:pt x="5562" y="17250"/>
                  <a:pt x="5656" y="17312"/>
                </a:cubicBezTo>
                <a:cubicBezTo>
                  <a:pt x="5687" y="17344"/>
                  <a:pt x="5718" y="17344"/>
                  <a:pt x="5718" y="17344"/>
                </a:cubicBezTo>
                <a:cubicBezTo>
                  <a:pt x="5656" y="17250"/>
                  <a:pt x="5531" y="17219"/>
                  <a:pt x="5437" y="17156"/>
                </a:cubicBezTo>
                <a:cubicBezTo>
                  <a:pt x="5375" y="17125"/>
                  <a:pt x="5312" y="17094"/>
                  <a:pt x="5250" y="17125"/>
                </a:cubicBezTo>
                <a:cubicBezTo>
                  <a:pt x="5218" y="17094"/>
                  <a:pt x="5156" y="17062"/>
                  <a:pt x="5093" y="17062"/>
                </a:cubicBezTo>
                <a:close/>
                <a:moveTo>
                  <a:pt x="7531" y="18281"/>
                </a:moveTo>
                <a:cubicBezTo>
                  <a:pt x="7500" y="18281"/>
                  <a:pt x="7500" y="18250"/>
                  <a:pt x="7468" y="18250"/>
                </a:cubicBezTo>
                <a:cubicBezTo>
                  <a:pt x="7437" y="18219"/>
                  <a:pt x="7406" y="18219"/>
                  <a:pt x="7375" y="18250"/>
                </a:cubicBezTo>
                <a:cubicBezTo>
                  <a:pt x="7375" y="18250"/>
                  <a:pt x="7375" y="18250"/>
                  <a:pt x="7375" y="18250"/>
                </a:cubicBezTo>
                <a:cubicBezTo>
                  <a:pt x="7406" y="18281"/>
                  <a:pt x="7437" y="18281"/>
                  <a:pt x="7468" y="18281"/>
                </a:cubicBezTo>
                <a:cubicBezTo>
                  <a:pt x="7468" y="18281"/>
                  <a:pt x="7468" y="18312"/>
                  <a:pt x="7531" y="18281"/>
                </a:cubicBezTo>
                <a:close/>
                <a:moveTo>
                  <a:pt x="3500" y="19062"/>
                </a:moveTo>
                <a:cubicBezTo>
                  <a:pt x="3437" y="19062"/>
                  <a:pt x="3406" y="19031"/>
                  <a:pt x="3375" y="19031"/>
                </a:cubicBezTo>
                <a:cubicBezTo>
                  <a:pt x="3375" y="19031"/>
                  <a:pt x="3343" y="19031"/>
                  <a:pt x="3343" y="19062"/>
                </a:cubicBezTo>
                <a:cubicBezTo>
                  <a:pt x="3343" y="19062"/>
                  <a:pt x="3343" y="19062"/>
                  <a:pt x="3343" y="19062"/>
                </a:cubicBezTo>
                <a:cubicBezTo>
                  <a:pt x="3406" y="19062"/>
                  <a:pt x="3437" y="19094"/>
                  <a:pt x="3500" y="19062"/>
                </a:cubicBezTo>
                <a:close/>
                <a:moveTo>
                  <a:pt x="7468" y="20062"/>
                </a:moveTo>
                <a:cubicBezTo>
                  <a:pt x="7468" y="20062"/>
                  <a:pt x="7468" y="20062"/>
                  <a:pt x="7468" y="20062"/>
                </a:cubicBezTo>
                <a:cubicBezTo>
                  <a:pt x="7468" y="20062"/>
                  <a:pt x="7468" y="20062"/>
                  <a:pt x="7468" y="20062"/>
                </a:cubicBezTo>
                <a:lnTo>
                  <a:pt x="7468" y="20062"/>
                </a:lnTo>
                <a:cubicBezTo>
                  <a:pt x="7468" y="20062"/>
                  <a:pt x="7468" y="20062"/>
                  <a:pt x="7468" y="20062"/>
                </a:cubicBezTo>
                <a:close/>
                <a:moveTo>
                  <a:pt x="1312" y="17219"/>
                </a:moveTo>
                <a:cubicBezTo>
                  <a:pt x="1500" y="17156"/>
                  <a:pt x="1718" y="17187"/>
                  <a:pt x="1906" y="17219"/>
                </a:cubicBezTo>
                <a:cubicBezTo>
                  <a:pt x="2156" y="17250"/>
                  <a:pt x="2406" y="17312"/>
                  <a:pt x="2656" y="17375"/>
                </a:cubicBezTo>
                <a:cubicBezTo>
                  <a:pt x="2812" y="17406"/>
                  <a:pt x="2968" y="17437"/>
                  <a:pt x="3125" y="17469"/>
                </a:cubicBezTo>
                <a:cubicBezTo>
                  <a:pt x="3250" y="17500"/>
                  <a:pt x="3343" y="17531"/>
                  <a:pt x="3468" y="17531"/>
                </a:cubicBezTo>
                <a:cubicBezTo>
                  <a:pt x="3625" y="17562"/>
                  <a:pt x="3781" y="17625"/>
                  <a:pt x="3937" y="17656"/>
                </a:cubicBezTo>
                <a:cubicBezTo>
                  <a:pt x="4093" y="17687"/>
                  <a:pt x="4250" y="17719"/>
                  <a:pt x="4406" y="17781"/>
                </a:cubicBezTo>
                <a:cubicBezTo>
                  <a:pt x="4562" y="17812"/>
                  <a:pt x="4750" y="17844"/>
                  <a:pt x="4937" y="17937"/>
                </a:cubicBezTo>
                <a:cubicBezTo>
                  <a:pt x="5156" y="18000"/>
                  <a:pt x="5375" y="18062"/>
                  <a:pt x="5593" y="18125"/>
                </a:cubicBezTo>
                <a:cubicBezTo>
                  <a:pt x="5718" y="18187"/>
                  <a:pt x="5875" y="18219"/>
                  <a:pt x="6000" y="18219"/>
                </a:cubicBezTo>
                <a:cubicBezTo>
                  <a:pt x="6031" y="18250"/>
                  <a:pt x="6093" y="18281"/>
                  <a:pt x="6125" y="18281"/>
                </a:cubicBezTo>
                <a:cubicBezTo>
                  <a:pt x="6187" y="18281"/>
                  <a:pt x="6187" y="18281"/>
                  <a:pt x="6156" y="18219"/>
                </a:cubicBezTo>
                <a:cubicBezTo>
                  <a:pt x="6125" y="18187"/>
                  <a:pt x="6187" y="18187"/>
                  <a:pt x="6218" y="18187"/>
                </a:cubicBezTo>
                <a:cubicBezTo>
                  <a:pt x="6156" y="18156"/>
                  <a:pt x="6125" y="18125"/>
                  <a:pt x="6062" y="18125"/>
                </a:cubicBezTo>
                <a:cubicBezTo>
                  <a:pt x="6062" y="18156"/>
                  <a:pt x="6125" y="18156"/>
                  <a:pt x="6093" y="18219"/>
                </a:cubicBezTo>
                <a:cubicBezTo>
                  <a:pt x="6093" y="18219"/>
                  <a:pt x="6062" y="18219"/>
                  <a:pt x="6031" y="18187"/>
                </a:cubicBezTo>
                <a:cubicBezTo>
                  <a:pt x="5843" y="18094"/>
                  <a:pt x="5656" y="18094"/>
                  <a:pt x="5437" y="18031"/>
                </a:cubicBezTo>
                <a:cubicBezTo>
                  <a:pt x="5218" y="17937"/>
                  <a:pt x="4968" y="17906"/>
                  <a:pt x="4718" y="17812"/>
                </a:cubicBezTo>
                <a:cubicBezTo>
                  <a:pt x="4625" y="17781"/>
                  <a:pt x="4531" y="17719"/>
                  <a:pt x="4437" y="17719"/>
                </a:cubicBezTo>
                <a:cubicBezTo>
                  <a:pt x="4312" y="17656"/>
                  <a:pt x="4156" y="17625"/>
                  <a:pt x="4031" y="17594"/>
                </a:cubicBezTo>
                <a:cubicBezTo>
                  <a:pt x="3812" y="17531"/>
                  <a:pt x="3593" y="17469"/>
                  <a:pt x="3343" y="17437"/>
                </a:cubicBezTo>
                <a:cubicBezTo>
                  <a:pt x="3187" y="17406"/>
                  <a:pt x="3031" y="17375"/>
                  <a:pt x="2875" y="17344"/>
                </a:cubicBezTo>
                <a:cubicBezTo>
                  <a:pt x="2656" y="17312"/>
                  <a:pt x="2468" y="17250"/>
                  <a:pt x="2250" y="17219"/>
                </a:cubicBezTo>
                <a:cubicBezTo>
                  <a:pt x="2093" y="17187"/>
                  <a:pt x="1937" y="17156"/>
                  <a:pt x="1781" y="17125"/>
                </a:cubicBezTo>
                <a:cubicBezTo>
                  <a:pt x="1781" y="17125"/>
                  <a:pt x="1781" y="17125"/>
                  <a:pt x="1781" y="17125"/>
                </a:cubicBezTo>
                <a:cubicBezTo>
                  <a:pt x="1750" y="17125"/>
                  <a:pt x="1750" y="17125"/>
                  <a:pt x="1718" y="17125"/>
                </a:cubicBezTo>
                <a:cubicBezTo>
                  <a:pt x="1718" y="17125"/>
                  <a:pt x="1687" y="17125"/>
                  <a:pt x="1687" y="17125"/>
                </a:cubicBezTo>
                <a:cubicBezTo>
                  <a:pt x="1687" y="17125"/>
                  <a:pt x="1687" y="17125"/>
                  <a:pt x="1687" y="17125"/>
                </a:cubicBezTo>
                <a:cubicBezTo>
                  <a:pt x="1656" y="17094"/>
                  <a:pt x="1687" y="17094"/>
                  <a:pt x="1718" y="17094"/>
                </a:cubicBezTo>
                <a:cubicBezTo>
                  <a:pt x="1781" y="17094"/>
                  <a:pt x="1843" y="17094"/>
                  <a:pt x="1906" y="17094"/>
                </a:cubicBezTo>
                <a:cubicBezTo>
                  <a:pt x="1781" y="17031"/>
                  <a:pt x="1656" y="17062"/>
                  <a:pt x="1531" y="17062"/>
                </a:cubicBezTo>
                <a:cubicBezTo>
                  <a:pt x="1562" y="17094"/>
                  <a:pt x="1625" y="17062"/>
                  <a:pt x="1625" y="17094"/>
                </a:cubicBezTo>
                <a:cubicBezTo>
                  <a:pt x="1593" y="17125"/>
                  <a:pt x="1562" y="17125"/>
                  <a:pt x="1531" y="17125"/>
                </a:cubicBezTo>
                <a:cubicBezTo>
                  <a:pt x="1406" y="17062"/>
                  <a:pt x="1375" y="17156"/>
                  <a:pt x="1281" y="17187"/>
                </a:cubicBezTo>
                <a:cubicBezTo>
                  <a:pt x="1250" y="17219"/>
                  <a:pt x="1187" y="17219"/>
                  <a:pt x="1187" y="17250"/>
                </a:cubicBezTo>
                <a:cubicBezTo>
                  <a:pt x="1250" y="17281"/>
                  <a:pt x="1281" y="17281"/>
                  <a:pt x="1312" y="17219"/>
                </a:cubicBezTo>
                <a:close/>
                <a:moveTo>
                  <a:pt x="12906" y="18125"/>
                </a:moveTo>
                <a:cubicBezTo>
                  <a:pt x="12906" y="18125"/>
                  <a:pt x="12906" y="18125"/>
                  <a:pt x="12906" y="18125"/>
                </a:cubicBezTo>
                <a:close/>
                <a:moveTo>
                  <a:pt x="13062" y="18094"/>
                </a:moveTo>
                <a:cubicBezTo>
                  <a:pt x="13062" y="18094"/>
                  <a:pt x="13062" y="18094"/>
                  <a:pt x="13062" y="18094"/>
                </a:cubicBezTo>
                <a:cubicBezTo>
                  <a:pt x="13062" y="18094"/>
                  <a:pt x="13062" y="18094"/>
                  <a:pt x="13062" y="18094"/>
                </a:cubicBezTo>
                <a:close/>
                <a:moveTo>
                  <a:pt x="4750" y="19531"/>
                </a:moveTo>
                <a:cubicBezTo>
                  <a:pt x="4750" y="19531"/>
                  <a:pt x="4750" y="19531"/>
                  <a:pt x="4750" y="19562"/>
                </a:cubicBezTo>
                <a:cubicBezTo>
                  <a:pt x="4750" y="19562"/>
                  <a:pt x="4750" y="19562"/>
                  <a:pt x="4750" y="19531"/>
                </a:cubicBezTo>
                <a:cubicBezTo>
                  <a:pt x="4656" y="19437"/>
                  <a:pt x="4500" y="19375"/>
                  <a:pt x="4375" y="19344"/>
                </a:cubicBezTo>
                <a:lnTo>
                  <a:pt x="4375" y="19344"/>
                </a:lnTo>
                <a:cubicBezTo>
                  <a:pt x="4500" y="19406"/>
                  <a:pt x="4625" y="19500"/>
                  <a:pt x="4750" y="19531"/>
                </a:cubicBezTo>
                <a:cubicBezTo>
                  <a:pt x="4781" y="19594"/>
                  <a:pt x="4812" y="19594"/>
                  <a:pt x="4875" y="19625"/>
                </a:cubicBezTo>
                <a:lnTo>
                  <a:pt x="4875" y="19625"/>
                </a:lnTo>
                <a:cubicBezTo>
                  <a:pt x="4875" y="19625"/>
                  <a:pt x="4906" y="19594"/>
                  <a:pt x="4906" y="19594"/>
                </a:cubicBezTo>
                <a:cubicBezTo>
                  <a:pt x="4875" y="19562"/>
                  <a:pt x="4812" y="19531"/>
                  <a:pt x="4781" y="19531"/>
                </a:cubicBezTo>
                <a:cubicBezTo>
                  <a:pt x="4781" y="19531"/>
                  <a:pt x="4781" y="19531"/>
                  <a:pt x="4750" y="19531"/>
                </a:cubicBezTo>
                <a:close/>
                <a:moveTo>
                  <a:pt x="7593" y="2250"/>
                </a:moveTo>
                <a:cubicBezTo>
                  <a:pt x="7593" y="2250"/>
                  <a:pt x="7593" y="2250"/>
                  <a:pt x="7593" y="2250"/>
                </a:cubicBezTo>
                <a:cubicBezTo>
                  <a:pt x="7593" y="2250"/>
                  <a:pt x="7593" y="2250"/>
                  <a:pt x="7593" y="2250"/>
                </a:cubicBezTo>
                <a:close/>
                <a:moveTo>
                  <a:pt x="9437" y="17469"/>
                </a:moveTo>
                <a:cubicBezTo>
                  <a:pt x="9406" y="17469"/>
                  <a:pt x="9406" y="17469"/>
                  <a:pt x="9375" y="17500"/>
                </a:cubicBezTo>
                <a:cubicBezTo>
                  <a:pt x="9375" y="17500"/>
                  <a:pt x="9375" y="17500"/>
                  <a:pt x="9375" y="17500"/>
                </a:cubicBezTo>
                <a:cubicBezTo>
                  <a:pt x="9437" y="17531"/>
                  <a:pt x="9468" y="17594"/>
                  <a:pt x="9531" y="17562"/>
                </a:cubicBezTo>
                <a:cubicBezTo>
                  <a:pt x="9500" y="17531"/>
                  <a:pt x="9468" y="17500"/>
                  <a:pt x="9437" y="17469"/>
                </a:cubicBezTo>
                <a:close/>
                <a:moveTo>
                  <a:pt x="2875" y="18937"/>
                </a:moveTo>
                <a:cubicBezTo>
                  <a:pt x="2906" y="19000"/>
                  <a:pt x="2968" y="19000"/>
                  <a:pt x="3062" y="18969"/>
                </a:cubicBezTo>
                <a:cubicBezTo>
                  <a:pt x="2968" y="18937"/>
                  <a:pt x="2906" y="18937"/>
                  <a:pt x="2875" y="18937"/>
                </a:cubicBezTo>
                <a:close/>
                <a:moveTo>
                  <a:pt x="12875" y="18937"/>
                </a:moveTo>
                <a:cubicBezTo>
                  <a:pt x="12906" y="18937"/>
                  <a:pt x="12968" y="18969"/>
                  <a:pt x="13000" y="18906"/>
                </a:cubicBezTo>
                <a:cubicBezTo>
                  <a:pt x="12968" y="18906"/>
                  <a:pt x="12906" y="18844"/>
                  <a:pt x="12875" y="18937"/>
                </a:cubicBezTo>
                <a:close/>
                <a:moveTo>
                  <a:pt x="3937" y="16219"/>
                </a:moveTo>
                <a:cubicBezTo>
                  <a:pt x="3968" y="16281"/>
                  <a:pt x="4031" y="16281"/>
                  <a:pt x="4062" y="16250"/>
                </a:cubicBezTo>
                <a:cubicBezTo>
                  <a:pt x="4093" y="16250"/>
                  <a:pt x="4093" y="16281"/>
                  <a:pt x="4093" y="16250"/>
                </a:cubicBezTo>
                <a:cubicBezTo>
                  <a:pt x="4093" y="16219"/>
                  <a:pt x="4093" y="16219"/>
                  <a:pt x="4062" y="16219"/>
                </a:cubicBezTo>
                <a:cubicBezTo>
                  <a:pt x="4031" y="16219"/>
                  <a:pt x="4000" y="16219"/>
                  <a:pt x="3937" y="16219"/>
                </a:cubicBezTo>
                <a:close/>
                <a:moveTo>
                  <a:pt x="11343" y="13594"/>
                </a:moveTo>
                <a:cubicBezTo>
                  <a:pt x="11375" y="13500"/>
                  <a:pt x="11406" y="13562"/>
                  <a:pt x="11437" y="13562"/>
                </a:cubicBezTo>
                <a:cubicBezTo>
                  <a:pt x="11437" y="13594"/>
                  <a:pt x="11406" y="13656"/>
                  <a:pt x="11343" y="13594"/>
                </a:cubicBezTo>
                <a:cubicBezTo>
                  <a:pt x="11375" y="13656"/>
                  <a:pt x="11343" y="13656"/>
                  <a:pt x="11281" y="13625"/>
                </a:cubicBezTo>
                <a:cubicBezTo>
                  <a:pt x="11312" y="13625"/>
                  <a:pt x="11312" y="13594"/>
                  <a:pt x="11343" y="13594"/>
                </a:cubicBezTo>
                <a:close/>
                <a:moveTo>
                  <a:pt x="10468" y="13062"/>
                </a:moveTo>
                <a:cubicBezTo>
                  <a:pt x="10437" y="13094"/>
                  <a:pt x="10406" y="13062"/>
                  <a:pt x="10343" y="13094"/>
                </a:cubicBezTo>
                <a:cubicBezTo>
                  <a:pt x="10406" y="13125"/>
                  <a:pt x="10375" y="13156"/>
                  <a:pt x="10375" y="13187"/>
                </a:cubicBezTo>
                <a:cubicBezTo>
                  <a:pt x="10406" y="13156"/>
                  <a:pt x="10468" y="13125"/>
                  <a:pt x="10468" y="13062"/>
                </a:cubicBezTo>
                <a:close/>
                <a:moveTo>
                  <a:pt x="3125" y="19000"/>
                </a:moveTo>
                <a:cubicBezTo>
                  <a:pt x="3187" y="19031"/>
                  <a:pt x="3281" y="19062"/>
                  <a:pt x="3312" y="19031"/>
                </a:cubicBezTo>
                <a:cubicBezTo>
                  <a:pt x="3250" y="19031"/>
                  <a:pt x="3187" y="18969"/>
                  <a:pt x="3125" y="19000"/>
                </a:cubicBezTo>
                <a:close/>
                <a:moveTo>
                  <a:pt x="3500" y="18656"/>
                </a:moveTo>
                <a:cubicBezTo>
                  <a:pt x="3437" y="18656"/>
                  <a:pt x="3375" y="18594"/>
                  <a:pt x="3281" y="18594"/>
                </a:cubicBezTo>
                <a:cubicBezTo>
                  <a:pt x="3343" y="18625"/>
                  <a:pt x="3437" y="18656"/>
                  <a:pt x="3500" y="18656"/>
                </a:cubicBezTo>
                <a:close/>
                <a:moveTo>
                  <a:pt x="1031" y="17437"/>
                </a:moveTo>
                <a:cubicBezTo>
                  <a:pt x="1000" y="17437"/>
                  <a:pt x="1000" y="17437"/>
                  <a:pt x="1000" y="17437"/>
                </a:cubicBezTo>
                <a:cubicBezTo>
                  <a:pt x="1000" y="17437"/>
                  <a:pt x="1000" y="17437"/>
                  <a:pt x="1000" y="17437"/>
                </a:cubicBezTo>
                <a:cubicBezTo>
                  <a:pt x="1000" y="17437"/>
                  <a:pt x="1000" y="17437"/>
                  <a:pt x="1031" y="17437"/>
                </a:cubicBezTo>
                <a:cubicBezTo>
                  <a:pt x="1031" y="17437"/>
                  <a:pt x="1062" y="17437"/>
                  <a:pt x="1062" y="17437"/>
                </a:cubicBezTo>
                <a:cubicBezTo>
                  <a:pt x="1062" y="17437"/>
                  <a:pt x="1093" y="17437"/>
                  <a:pt x="1093" y="17437"/>
                </a:cubicBezTo>
                <a:cubicBezTo>
                  <a:pt x="1375" y="17406"/>
                  <a:pt x="1687" y="17469"/>
                  <a:pt x="1968" y="17531"/>
                </a:cubicBezTo>
                <a:lnTo>
                  <a:pt x="1968" y="17531"/>
                </a:lnTo>
                <a:cubicBezTo>
                  <a:pt x="2062" y="17531"/>
                  <a:pt x="2156" y="17562"/>
                  <a:pt x="2218" y="17562"/>
                </a:cubicBezTo>
                <a:cubicBezTo>
                  <a:pt x="2062" y="17500"/>
                  <a:pt x="1875" y="17469"/>
                  <a:pt x="1687" y="17437"/>
                </a:cubicBezTo>
                <a:cubicBezTo>
                  <a:pt x="1562" y="17406"/>
                  <a:pt x="1437" y="17406"/>
                  <a:pt x="1343" y="17406"/>
                </a:cubicBezTo>
                <a:cubicBezTo>
                  <a:pt x="1250" y="17406"/>
                  <a:pt x="1156" y="17406"/>
                  <a:pt x="1062" y="17437"/>
                </a:cubicBezTo>
                <a:lnTo>
                  <a:pt x="1062" y="17437"/>
                </a:lnTo>
                <a:lnTo>
                  <a:pt x="1062" y="17437"/>
                </a:lnTo>
                <a:lnTo>
                  <a:pt x="1062" y="17437"/>
                </a:lnTo>
                <a:lnTo>
                  <a:pt x="1062" y="17437"/>
                </a:lnTo>
                <a:lnTo>
                  <a:pt x="1062" y="17437"/>
                </a:lnTo>
                <a:lnTo>
                  <a:pt x="1062" y="17437"/>
                </a:lnTo>
                <a:lnTo>
                  <a:pt x="1062" y="17436"/>
                </a:lnTo>
                <a:lnTo>
                  <a:pt x="1062" y="17436"/>
                </a:lnTo>
                <a:lnTo>
                  <a:pt x="1062" y="17436"/>
                </a:lnTo>
                <a:lnTo>
                  <a:pt x="1062" y="17435"/>
                </a:lnTo>
                <a:lnTo>
                  <a:pt x="1062" y="17435"/>
                </a:lnTo>
                <a:lnTo>
                  <a:pt x="1062" y="17434"/>
                </a:lnTo>
                <a:lnTo>
                  <a:pt x="1062" y="17434"/>
                </a:lnTo>
                <a:lnTo>
                  <a:pt x="1062" y="17433"/>
                </a:lnTo>
                <a:lnTo>
                  <a:pt x="1062" y="17433"/>
                </a:lnTo>
                <a:lnTo>
                  <a:pt x="1062" y="17432"/>
                </a:lnTo>
                <a:lnTo>
                  <a:pt x="1062" y="17432"/>
                </a:lnTo>
                <a:lnTo>
                  <a:pt x="1062" y="17431"/>
                </a:lnTo>
                <a:lnTo>
                  <a:pt x="1062" y="17431"/>
                </a:lnTo>
                <a:lnTo>
                  <a:pt x="1062" y="17430"/>
                </a:lnTo>
                <a:lnTo>
                  <a:pt x="1062" y="17429"/>
                </a:lnTo>
                <a:lnTo>
                  <a:pt x="1062" y="17429"/>
                </a:lnTo>
                <a:lnTo>
                  <a:pt x="1062" y="17428"/>
                </a:lnTo>
                <a:lnTo>
                  <a:pt x="1062" y="17427"/>
                </a:lnTo>
                <a:lnTo>
                  <a:pt x="1062" y="17427"/>
                </a:lnTo>
                <a:lnTo>
                  <a:pt x="1062" y="17406"/>
                </a:lnTo>
                <a:cubicBezTo>
                  <a:pt x="1312" y="17312"/>
                  <a:pt x="1562" y="17375"/>
                  <a:pt x="1843" y="17406"/>
                </a:cubicBezTo>
                <a:cubicBezTo>
                  <a:pt x="1906" y="17406"/>
                  <a:pt x="1968" y="17437"/>
                  <a:pt x="2031" y="17437"/>
                </a:cubicBezTo>
                <a:cubicBezTo>
                  <a:pt x="2187" y="17500"/>
                  <a:pt x="2375" y="17531"/>
                  <a:pt x="2531" y="17562"/>
                </a:cubicBezTo>
                <a:cubicBezTo>
                  <a:pt x="2750" y="17594"/>
                  <a:pt x="2968" y="17656"/>
                  <a:pt x="3187" y="17687"/>
                </a:cubicBezTo>
                <a:cubicBezTo>
                  <a:pt x="3406" y="17719"/>
                  <a:pt x="3593" y="17781"/>
                  <a:pt x="3781" y="17812"/>
                </a:cubicBezTo>
                <a:cubicBezTo>
                  <a:pt x="3875" y="17844"/>
                  <a:pt x="4000" y="17844"/>
                  <a:pt x="4093" y="17875"/>
                </a:cubicBezTo>
                <a:cubicBezTo>
                  <a:pt x="4250" y="17937"/>
                  <a:pt x="4437" y="17969"/>
                  <a:pt x="4593" y="18031"/>
                </a:cubicBezTo>
                <a:cubicBezTo>
                  <a:pt x="4718" y="18094"/>
                  <a:pt x="4875" y="18125"/>
                  <a:pt x="5000" y="18187"/>
                </a:cubicBezTo>
                <a:cubicBezTo>
                  <a:pt x="5187" y="18219"/>
                  <a:pt x="5375" y="18281"/>
                  <a:pt x="5562" y="18344"/>
                </a:cubicBezTo>
                <a:cubicBezTo>
                  <a:pt x="5656" y="18344"/>
                  <a:pt x="5750" y="18375"/>
                  <a:pt x="5812" y="18406"/>
                </a:cubicBezTo>
                <a:cubicBezTo>
                  <a:pt x="5875" y="18437"/>
                  <a:pt x="5937" y="18437"/>
                  <a:pt x="6000" y="18437"/>
                </a:cubicBezTo>
                <a:cubicBezTo>
                  <a:pt x="6093" y="18500"/>
                  <a:pt x="6156" y="18531"/>
                  <a:pt x="6250" y="18531"/>
                </a:cubicBezTo>
                <a:cubicBezTo>
                  <a:pt x="6187" y="18469"/>
                  <a:pt x="6093" y="18469"/>
                  <a:pt x="6031" y="18406"/>
                </a:cubicBezTo>
                <a:cubicBezTo>
                  <a:pt x="5968" y="18375"/>
                  <a:pt x="5906" y="18344"/>
                  <a:pt x="5812" y="18344"/>
                </a:cubicBezTo>
                <a:cubicBezTo>
                  <a:pt x="5718" y="18312"/>
                  <a:pt x="5625" y="18281"/>
                  <a:pt x="5531" y="18250"/>
                </a:cubicBezTo>
                <a:cubicBezTo>
                  <a:pt x="5468" y="18219"/>
                  <a:pt x="5375" y="18250"/>
                  <a:pt x="5343" y="18187"/>
                </a:cubicBezTo>
                <a:cubicBezTo>
                  <a:pt x="5687" y="18219"/>
                  <a:pt x="6000" y="18344"/>
                  <a:pt x="6343" y="18437"/>
                </a:cubicBezTo>
                <a:cubicBezTo>
                  <a:pt x="6312" y="18375"/>
                  <a:pt x="6250" y="18375"/>
                  <a:pt x="6187" y="18375"/>
                </a:cubicBezTo>
                <a:cubicBezTo>
                  <a:pt x="5968" y="18281"/>
                  <a:pt x="5750" y="18219"/>
                  <a:pt x="5531" y="18187"/>
                </a:cubicBezTo>
                <a:cubicBezTo>
                  <a:pt x="5312" y="18125"/>
                  <a:pt x="5062" y="18031"/>
                  <a:pt x="4843" y="17969"/>
                </a:cubicBezTo>
                <a:cubicBezTo>
                  <a:pt x="4781" y="17937"/>
                  <a:pt x="4718" y="17906"/>
                  <a:pt x="4656" y="17906"/>
                </a:cubicBezTo>
                <a:cubicBezTo>
                  <a:pt x="4593" y="17906"/>
                  <a:pt x="4531" y="17906"/>
                  <a:pt x="4468" y="17844"/>
                </a:cubicBezTo>
                <a:cubicBezTo>
                  <a:pt x="4375" y="17875"/>
                  <a:pt x="4250" y="17812"/>
                  <a:pt x="4156" y="17781"/>
                </a:cubicBezTo>
                <a:cubicBezTo>
                  <a:pt x="4031" y="17750"/>
                  <a:pt x="3906" y="17719"/>
                  <a:pt x="3781" y="17687"/>
                </a:cubicBezTo>
                <a:cubicBezTo>
                  <a:pt x="3937" y="17687"/>
                  <a:pt x="4062" y="17719"/>
                  <a:pt x="4156" y="17750"/>
                </a:cubicBezTo>
                <a:cubicBezTo>
                  <a:pt x="4281" y="17781"/>
                  <a:pt x="4375" y="17844"/>
                  <a:pt x="4468" y="17844"/>
                </a:cubicBezTo>
                <a:lnTo>
                  <a:pt x="4468" y="17844"/>
                </a:lnTo>
                <a:cubicBezTo>
                  <a:pt x="4531" y="17875"/>
                  <a:pt x="4625" y="17844"/>
                  <a:pt x="4656" y="17906"/>
                </a:cubicBezTo>
                <a:cubicBezTo>
                  <a:pt x="4875" y="18031"/>
                  <a:pt x="5093" y="18062"/>
                  <a:pt x="5312" y="18187"/>
                </a:cubicBezTo>
                <a:cubicBezTo>
                  <a:pt x="5218" y="18187"/>
                  <a:pt x="5125" y="18156"/>
                  <a:pt x="5062" y="18125"/>
                </a:cubicBezTo>
                <a:cubicBezTo>
                  <a:pt x="4843" y="18031"/>
                  <a:pt x="4656" y="17969"/>
                  <a:pt x="4437" y="17906"/>
                </a:cubicBezTo>
                <a:cubicBezTo>
                  <a:pt x="4187" y="17844"/>
                  <a:pt x="3968" y="17781"/>
                  <a:pt x="3718" y="17719"/>
                </a:cubicBezTo>
                <a:cubicBezTo>
                  <a:pt x="3593" y="17687"/>
                  <a:pt x="3437" y="17656"/>
                  <a:pt x="3312" y="17625"/>
                </a:cubicBezTo>
                <a:cubicBezTo>
                  <a:pt x="3031" y="17594"/>
                  <a:pt x="2781" y="17531"/>
                  <a:pt x="2531" y="17500"/>
                </a:cubicBezTo>
                <a:cubicBezTo>
                  <a:pt x="2375" y="17469"/>
                  <a:pt x="2218" y="17406"/>
                  <a:pt x="2062" y="17375"/>
                </a:cubicBezTo>
                <a:cubicBezTo>
                  <a:pt x="1937" y="17344"/>
                  <a:pt x="1812" y="17344"/>
                  <a:pt x="1687" y="17344"/>
                </a:cubicBezTo>
                <a:cubicBezTo>
                  <a:pt x="1468" y="17281"/>
                  <a:pt x="1250" y="17281"/>
                  <a:pt x="1031" y="17375"/>
                </a:cubicBezTo>
                <a:cubicBezTo>
                  <a:pt x="968" y="17375"/>
                  <a:pt x="968" y="17406"/>
                  <a:pt x="937" y="17437"/>
                </a:cubicBezTo>
                <a:cubicBezTo>
                  <a:pt x="968" y="17469"/>
                  <a:pt x="1000" y="17469"/>
                  <a:pt x="1031" y="17437"/>
                </a:cubicBezTo>
                <a:close/>
                <a:moveTo>
                  <a:pt x="12343" y="17937"/>
                </a:moveTo>
                <a:cubicBezTo>
                  <a:pt x="12375" y="17937"/>
                  <a:pt x="12343" y="17875"/>
                  <a:pt x="12343" y="17844"/>
                </a:cubicBezTo>
                <a:cubicBezTo>
                  <a:pt x="12312" y="17875"/>
                  <a:pt x="12250" y="17844"/>
                  <a:pt x="12250" y="17906"/>
                </a:cubicBezTo>
                <a:cubicBezTo>
                  <a:pt x="12250" y="17906"/>
                  <a:pt x="12312" y="17969"/>
                  <a:pt x="12343" y="17937"/>
                </a:cubicBezTo>
                <a:close/>
                <a:moveTo>
                  <a:pt x="2125" y="16594"/>
                </a:moveTo>
                <a:cubicBezTo>
                  <a:pt x="2250" y="16594"/>
                  <a:pt x="2375" y="16594"/>
                  <a:pt x="2500" y="16594"/>
                </a:cubicBezTo>
                <a:cubicBezTo>
                  <a:pt x="2375" y="16562"/>
                  <a:pt x="2250" y="16562"/>
                  <a:pt x="2125" y="16594"/>
                </a:cubicBezTo>
                <a:close/>
                <a:moveTo>
                  <a:pt x="9281" y="16312"/>
                </a:moveTo>
                <a:cubicBezTo>
                  <a:pt x="9312" y="16312"/>
                  <a:pt x="9343" y="16312"/>
                  <a:pt x="9375" y="16312"/>
                </a:cubicBezTo>
                <a:cubicBezTo>
                  <a:pt x="9406" y="16344"/>
                  <a:pt x="9437" y="16344"/>
                  <a:pt x="9500" y="16312"/>
                </a:cubicBezTo>
                <a:cubicBezTo>
                  <a:pt x="9406" y="16312"/>
                  <a:pt x="9343" y="16250"/>
                  <a:pt x="9281" y="16312"/>
                </a:cubicBezTo>
                <a:close/>
                <a:moveTo>
                  <a:pt x="4250" y="18594"/>
                </a:moveTo>
                <a:cubicBezTo>
                  <a:pt x="4187" y="18531"/>
                  <a:pt x="4093" y="18562"/>
                  <a:pt x="4031" y="18562"/>
                </a:cubicBezTo>
                <a:cubicBezTo>
                  <a:pt x="4093" y="18562"/>
                  <a:pt x="4156" y="18625"/>
                  <a:pt x="4250" y="18594"/>
                </a:cubicBezTo>
                <a:cubicBezTo>
                  <a:pt x="4250" y="18625"/>
                  <a:pt x="4281" y="18625"/>
                  <a:pt x="4281" y="18625"/>
                </a:cubicBezTo>
                <a:cubicBezTo>
                  <a:pt x="4406" y="18656"/>
                  <a:pt x="4500" y="18687"/>
                  <a:pt x="4625" y="18719"/>
                </a:cubicBezTo>
                <a:cubicBezTo>
                  <a:pt x="4656" y="18750"/>
                  <a:pt x="4718" y="18750"/>
                  <a:pt x="4750" y="18812"/>
                </a:cubicBezTo>
                <a:cubicBezTo>
                  <a:pt x="4656" y="18812"/>
                  <a:pt x="4562" y="18750"/>
                  <a:pt x="4468" y="18719"/>
                </a:cubicBezTo>
                <a:cubicBezTo>
                  <a:pt x="4218" y="18687"/>
                  <a:pt x="3968" y="18594"/>
                  <a:pt x="3687" y="18562"/>
                </a:cubicBezTo>
                <a:cubicBezTo>
                  <a:pt x="3531" y="18531"/>
                  <a:pt x="3406" y="18469"/>
                  <a:pt x="3250" y="18469"/>
                </a:cubicBezTo>
                <a:cubicBezTo>
                  <a:pt x="3218" y="18469"/>
                  <a:pt x="3187" y="18437"/>
                  <a:pt x="3187" y="18437"/>
                </a:cubicBezTo>
                <a:cubicBezTo>
                  <a:pt x="3187" y="18375"/>
                  <a:pt x="3218" y="18406"/>
                  <a:pt x="3250" y="18406"/>
                </a:cubicBezTo>
                <a:cubicBezTo>
                  <a:pt x="3375" y="18406"/>
                  <a:pt x="3468" y="18437"/>
                  <a:pt x="3562" y="18437"/>
                </a:cubicBezTo>
                <a:cubicBezTo>
                  <a:pt x="3562" y="18437"/>
                  <a:pt x="3562" y="18437"/>
                  <a:pt x="3562" y="18437"/>
                </a:cubicBezTo>
                <a:cubicBezTo>
                  <a:pt x="3593" y="18469"/>
                  <a:pt x="3593" y="18469"/>
                  <a:pt x="3625" y="18469"/>
                </a:cubicBezTo>
                <a:cubicBezTo>
                  <a:pt x="3625" y="18469"/>
                  <a:pt x="3625" y="18469"/>
                  <a:pt x="3625" y="18469"/>
                </a:cubicBezTo>
                <a:cubicBezTo>
                  <a:pt x="3625" y="18469"/>
                  <a:pt x="3625" y="18469"/>
                  <a:pt x="3625" y="18469"/>
                </a:cubicBezTo>
                <a:cubicBezTo>
                  <a:pt x="3625" y="18469"/>
                  <a:pt x="3625" y="18469"/>
                  <a:pt x="3625" y="18469"/>
                </a:cubicBezTo>
                <a:cubicBezTo>
                  <a:pt x="3625" y="18437"/>
                  <a:pt x="3593" y="18437"/>
                  <a:pt x="3593" y="18437"/>
                </a:cubicBezTo>
                <a:cubicBezTo>
                  <a:pt x="3562" y="18437"/>
                  <a:pt x="3562" y="18437"/>
                  <a:pt x="3531" y="18406"/>
                </a:cubicBezTo>
                <a:cubicBezTo>
                  <a:pt x="3406" y="18406"/>
                  <a:pt x="3281" y="18375"/>
                  <a:pt x="3187" y="18344"/>
                </a:cubicBezTo>
                <a:cubicBezTo>
                  <a:pt x="3093" y="18344"/>
                  <a:pt x="3031" y="18344"/>
                  <a:pt x="2968" y="18312"/>
                </a:cubicBezTo>
                <a:cubicBezTo>
                  <a:pt x="3000" y="18375"/>
                  <a:pt x="3062" y="18344"/>
                  <a:pt x="3125" y="18375"/>
                </a:cubicBezTo>
                <a:cubicBezTo>
                  <a:pt x="3125" y="18406"/>
                  <a:pt x="3125" y="18437"/>
                  <a:pt x="3093" y="18437"/>
                </a:cubicBezTo>
                <a:cubicBezTo>
                  <a:pt x="3031" y="18406"/>
                  <a:pt x="2937" y="18437"/>
                  <a:pt x="2875" y="18406"/>
                </a:cubicBezTo>
                <a:cubicBezTo>
                  <a:pt x="2750" y="18344"/>
                  <a:pt x="2593" y="18344"/>
                  <a:pt x="2468" y="18312"/>
                </a:cubicBezTo>
                <a:cubicBezTo>
                  <a:pt x="2343" y="18250"/>
                  <a:pt x="2218" y="18250"/>
                  <a:pt x="2062" y="18187"/>
                </a:cubicBezTo>
                <a:cubicBezTo>
                  <a:pt x="1906" y="18156"/>
                  <a:pt x="1781" y="18125"/>
                  <a:pt x="1625" y="18094"/>
                </a:cubicBezTo>
                <a:cubicBezTo>
                  <a:pt x="1468" y="18062"/>
                  <a:pt x="1343" y="18094"/>
                  <a:pt x="1218" y="18031"/>
                </a:cubicBezTo>
                <a:cubicBezTo>
                  <a:pt x="1218" y="18031"/>
                  <a:pt x="1218" y="18031"/>
                  <a:pt x="1218" y="18031"/>
                </a:cubicBezTo>
                <a:cubicBezTo>
                  <a:pt x="1218" y="18031"/>
                  <a:pt x="1218" y="18031"/>
                  <a:pt x="1218" y="18031"/>
                </a:cubicBezTo>
                <a:cubicBezTo>
                  <a:pt x="1187" y="18031"/>
                  <a:pt x="1187" y="18031"/>
                  <a:pt x="1187" y="18031"/>
                </a:cubicBezTo>
                <a:cubicBezTo>
                  <a:pt x="1187" y="18031"/>
                  <a:pt x="1187" y="18031"/>
                  <a:pt x="1187" y="18031"/>
                </a:cubicBezTo>
                <a:cubicBezTo>
                  <a:pt x="1156" y="18031"/>
                  <a:pt x="1156" y="18031"/>
                  <a:pt x="1156" y="18031"/>
                </a:cubicBezTo>
                <a:cubicBezTo>
                  <a:pt x="1125" y="18031"/>
                  <a:pt x="1125" y="18000"/>
                  <a:pt x="1093" y="18031"/>
                </a:cubicBezTo>
                <a:cubicBezTo>
                  <a:pt x="1093" y="18031"/>
                  <a:pt x="1062" y="18031"/>
                  <a:pt x="1062" y="18031"/>
                </a:cubicBezTo>
                <a:cubicBezTo>
                  <a:pt x="1031" y="18031"/>
                  <a:pt x="1031" y="18000"/>
                  <a:pt x="1031" y="18031"/>
                </a:cubicBezTo>
                <a:cubicBezTo>
                  <a:pt x="1000" y="18031"/>
                  <a:pt x="968" y="18031"/>
                  <a:pt x="937" y="18031"/>
                </a:cubicBezTo>
                <a:cubicBezTo>
                  <a:pt x="750" y="18000"/>
                  <a:pt x="562" y="17969"/>
                  <a:pt x="343" y="18000"/>
                </a:cubicBezTo>
                <a:cubicBezTo>
                  <a:pt x="281" y="18000"/>
                  <a:pt x="250" y="18031"/>
                  <a:pt x="187" y="18062"/>
                </a:cubicBezTo>
                <a:cubicBezTo>
                  <a:pt x="218" y="18062"/>
                  <a:pt x="218" y="18062"/>
                  <a:pt x="218" y="18062"/>
                </a:cubicBezTo>
                <a:lnTo>
                  <a:pt x="218" y="18062"/>
                </a:lnTo>
                <a:cubicBezTo>
                  <a:pt x="375" y="18031"/>
                  <a:pt x="531" y="18031"/>
                  <a:pt x="687" y="18062"/>
                </a:cubicBezTo>
                <a:cubicBezTo>
                  <a:pt x="906" y="18094"/>
                  <a:pt x="1125" y="18094"/>
                  <a:pt x="1343" y="18125"/>
                </a:cubicBezTo>
                <a:cubicBezTo>
                  <a:pt x="1593" y="18156"/>
                  <a:pt x="1843" y="18187"/>
                  <a:pt x="2062" y="18281"/>
                </a:cubicBezTo>
                <a:cubicBezTo>
                  <a:pt x="2125" y="18281"/>
                  <a:pt x="2187" y="18312"/>
                  <a:pt x="2250" y="18312"/>
                </a:cubicBezTo>
                <a:cubicBezTo>
                  <a:pt x="2375" y="18344"/>
                  <a:pt x="2468" y="18375"/>
                  <a:pt x="2562" y="18375"/>
                </a:cubicBezTo>
                <a:cubicBezTo>
                  <a:pt x="2718" y="18437"/>
                  <a:pt x="2875" y="18469"/>
                  <a:pt x="3031" y="18500"/>
                </a:cubicBezTo>
                <a:cubicBezTo>
                  <a:pt x="3187" y="18500"/>
                  <a:pt x="3343" y="18562"/>
                  <a:pt x="3531" y="18594"/>
                </a:cubicBezTo>
                <a:cubicBezTo>
                  <a:pt x="3625" y="18594"/>
                  <a:pt x="3750" y="18625"/>
                  <a:pt x="3843" y="18656"/>
                </a:cubicBezTo>
                <a:cubicBezTo>
                  <a:pt x="4000" y="18687"/>
                  <a:pt x="4187" y="18719"/>
                  <a:pt x="4312" y="18781"/>
                </a:cubicBezTo>
                <a:cubicBezTo>
                  <a:pt x="4343" y="18781"/>
                  <a:pt x="4343" y="18781"/>
                  <a:pt x="4343" y="18781"/>
                </a:cubicBezTo>
                <a:cubicBezTo>
                  <a:pt x="4468" y="18812"/>
                  <a:pt x="4625" y="18844"/>
                  <a:pt x="4750" y="18875"/>
                </a:cubicBezTo>
                <a:cubicBezTo>
                  <a:pt x="4875" y="18906"/>
                  <a:pt x="4968" y="18969"/>
                  <a:pt x="5093" y="19000"/>
                </a:cubicBezTo>
                <a:cubicBezTo>
                  <a:pt x="5250" y="19031"/>
                  <a:pt x="5406" y="19094"/>
                  <a:pt x="5562" y="19125"/>
                </a:cubicBezTo>
                <a:cubicBezTo>
                  <a:pt x="5562" y="19156"/>
                  <a:pt x="5562" y="19156"/>
                  <a:pt x="5562" y="19125"/>
                </a:cubicBezTo>
                <a:cubicBezTo>
                  <a:pt x="5562" y="19125"/>
                  <a:pt x="5562" y="19125"/>
                  <a:pt x="5562" y="19125"/>
                </a:cubicBezTo>
                <a:cubicBezTo>
                  <a:pt x="5562" y="19125"/>
                  <a:pt x="5562" y="19125"/>
                  <a:pt x="5562" y="19125"/>
                </a:cubicBezTo>
                <a:cubicBezTo>
                  <a:pt x="5593" y="19125"/>
                  <a:pt x="5656" y="19187"/>
                  <a:pt x="5687" y="19156"/>
                </a:cubicBezTo>
                <a:cubicBezTo>
                  <a:pt x="5843" y="19250"/>
                  <a:pt x="6000" y="19312"/>
                  <a:pt x="6156" y="19344"/>
                </a:cubicBezTo>
                <a:cubicBezTo>
                  <a:pt x="6312" y="19375"/>
                  <a:pt x="6500" y="19437"/>
                  <a:pt x="6656" y="19469"/>
                </a:cubicBezTo>
                <a:cubicBezTo>
                  <a:pt x="6656" y="19500"/>
                  <a:pt x="6687" y="19500"/>
                  <a:pt x="6718" y="19500"/>
                </a:cubicBezTo>
                <a:cubicBezTo>
                  <a:pt x="6718" y="19469"/>
                  <a:pt x="6687" y="19469"/>
                  <a:pt x="6687" y="19469"/>
                </a:cubicBezTo>
                <a:cubicBezTo>
                  <a:pt x="6562" y="19406"/>
                  <a:pt x="6437" y="19344"/>
                  <a:pt x="6312" y="19312"/>
                </a:cubicBezTo>
                <a:cubicBezTo>
                  <a:pt x="6156" y="19281"/>
                  <a:pt x="6031" y="19250"/>
                  <a:pt x="5906" y="19187"/>
                </a:cubicBezTo>
                <a:cubicBezTo>
                  <a:pt x="5812" y="19156"/>
                  <a:pt x="5750" y="19125"/>
                  <a:pt x="5656" y="19125"/>
                </a:cubicBezTo>
                <a:cubicBezTo>
                  <a:pt x="5625" y="19094"/>
                  <a:pt x="5593" y="19062"/>
                  <a:pt x="5562" y="19094"/>
                </a:cubicBezTo>
                <a:cubicBezTo>
                  <a:pt x="5406" y="19031"/>
                  <a:pt x="5250" y="19000"/>
                  <a:pt x="5093" y="18937"/>
                </a:cubicBezTo>
                <a:cubicBezTo>
                  <a:pt x="4968" y="18906"/>
                  <a:pt x="4843" y="18875"/>
                  <a:pt x="4750" y="18812"/>
                </a:cubicBezTo>
                <a:cubicBezTo>
                  <a:pt x="4843" y="18781"/>
                  <a:pt x="4906" y="18875"/>
                  <a:pt x="5000" y="18844"/>
                </a:cubicBezTo>
                <a:cubicBezTo>
                  <a:pt x="5093" y="18906"/>
                  <a:pt x="5187" y="18937"/>
                  <a:pt x="5312" y="18937"/>
                </a:cubicBezTo>
                <a:cubicBezTo>
                  <a:pt x="5187" y="18906"/>
                  <a:pt x="5093" y="18875"/>
                  <a:pt x="5000" y="18844"/>
                </a:cubicBezTo>
                <a:cubicBezTo>
                  <a:pt x="4843" y="18750"/>
                  <a:pt x="4687" y="18687"/>
                  <a:pt x="4500" y="18656"/>
                </a:cubicBezTo>
                <a:cubicBezTo>
                  <a:pt x="4437" y="18625"/>
                  <a:pt x="4343" y="18594"/>
                  <a:pt x="4250" y="18594"/>
                </a:cubicBezTo>
                <a:close/>
                <a:moveTo>
                  <a:pt x="7343" y="19312"/>
                </a:moveTo>
                <a:cubicBezTo>
                  <a:pt x="7312" y="19312"/>
                  <a:pt x="7312" y="19312"/>
                  <a:pt x="7281" y="19281"/>
                </a:cubicBezTo>
                <a:cubicBezTo>
                  <a:pt x="7281" y="19312"/>
                  <a:pt x="7250" y="19281"/>
                  <a:pt x="7250" y="19312"/>
                </a:cubicBezTo>
                <a:cubicBezTo>
                  <a:pt x="7250" y="19312"/>
                  <a:pt x="7281" y="19344"/>
                  <a:pt x="7281" y="19344"/>
                </a:cubicBezTo>
                <a:cubicBezTo>
                  <a:pt x="7312" y="19375"/>
                  <a:pt x="7343" y="19406"/>
                  <a:pt x="7375" y="19406"/>
                </a:cubicBezTo>
                <a:cubicBezTo>
                  <a:pt x="7375" y="19406"/>
                  <a:pt x="7375" y="19375"/>
                  <a:pt x="7375" y="19344"/>
                </a:cubicBezTo>
                <a:cubicBezTo>
                  <a:pt x="7343" y="19375"/>
                  <a:pt x="7343" y="19344"/>
                  <a:pt x="7343" y="19312"/>
                </a:cubicBezTo>
                <a:close/>
                <a:moveTo>
                  <a:pt x="7375" y="19344"/>
                </a:moveTo>
                <a:cubicBezTo>
                  <a:pt x="7437" y="19344"/>
                  <a:pt x="7375" y="19312"/>
                  <a:pt x="7375" y="19281"/>
                </a:cubicBezTo>
                <a:cubicBezTo>
                  <a:pt x="7281" y="19219"/>
                  <a:pt x="7218" y="19156"/>
                  <a:pt x="7093" y="19094"/>
                </a:cubicBezTo>
                <a:cubicBezTo>
                  <a:pt x="7000" y="19062"/>
                  <a:pt x="6906" y="19000"/>
                  <a:pt x="6781" y="19000"/>
                </a:cubicBezTo>
                <a:cubicBezTo>
                  <a:pt x="6656" y="18937"/>
                  <a:pt x="6500" y="18937"/>
                  <a:pt x="6375" y="18875"/>
                </a:cubicBezTo>
                <a:cubicBezTo>
                  <a:pt x="6343" y="18844"/>
                  <a:pt x="6312" y="18844"/>
                  <a:pt x="6281" y="18844"/>
                </a:cubicBezTo>
                <a:cubicBezTo>
                  <a:pt x="6218" y="18812"/>
                  <a:pt x="6187" y="18781"/>
                  <a:pt x="6093" y="18781"/>
                </a:cubicBezTo>
                <a:cubicBezTo>
                  <a:pt x="6031" y="18719"/>
                  <a:pt x="5937" y="18719"/>
                  <a:pt x="5875" y="18719"/>
                </a:cubicBezTo>
                <a:cubicBezTo>
                  <a:pt x="5937" y="18750"/>
                  <a:pt x="6031" y="18781"/>
                  <a:pt x="6093" y="18812"/>
                </a:cubicBezTo>
                <a:cubicBezTo>
                  <a:pt x="6156" y="18844"/>
                  <a:pt x="6218" y="18844"/>
                  <a:pt x="6281" y="18875"/>
                </a:cubicBezTo>
                <a:cubicBezTo>
                  <a:pt x="6281" y="18875"/>
                  <a:pt x="6281" y="18875"/>
                  <a:pt x="6281" y="18875"/>
                </a:cubicBezTo>
                <a:cubicBezTo>
                  <a:pt x="6281" y="18875"/>
                  <a:pt x="6250" y="18906"/>
                  <a:pt x="6250" y="18906"/>
                </a:cubicBezTo>
                <a:cubicBezTo>
                  <a:pt x="6187" y="18875"/>
                  <a:pt x="6125" y="18875"/>
                  <a:pt x="6093" y="18844"/>
                </a:cubicBezTo>
                <a:cubicBezTo>
                  <a:pt x="6000" y="18812"/>
                  <a:pt x="5937" y="18781"/>
                  <a:pt x="5843" y="18812"/>
                </a:cubicBezTo>
                <a:cubicBezTo>
                  <a:pt x="5812" y="18781"/>
                  <a:pt x="5750" y="18750"/>
                  <a:pt x="5718" y="18750"/>
                </a:cubicBezTo>
                <a:cubicBezTo>
                  <a:pt x="5625" y="18719"/>
                  <a:pt x="5562" y="18687"/>
                  <a:pt x="5468" y="18687"/>
                </a:cubicBezTo>
                <a:cubicBezTo>
                  <a:pt x="5468" y="18656"/>
                  <a:pt x="5437" y="18656"/>
                  <a:pt x="5406" y="18656"/>
                </a:cubicBezTo>
                <a:cubicBezTo>
                  <a:pt x="5281" y="18594"/>
                  <a:pt x="5156" y="18562"/>
                  <a:pt x="5031" y="18531"/>
                </a:cubicBezTo>
                <a:cubicBezTo>
                  <a:pt x="4875" y="18500"/>
                  <a:pt x="4750" y="18500"/>
                  <a:pt x="4625" y="18437"/>
                </a:cubicBezTo>
                <a:cubicBezTo>
                  <a:pt x="4375" y="18312"/>
                  <a:pt x="4093" y="18219"/>
                  <a:pt x="3781" y="18156"/>
                </a:cubicBezTo>
                <a:cubicBezTo>
                  <a:pt x="3531" y="18094"/>
                  <a:pt x="3281" y="18062"/>
                  <a:pt x="3031" y="18000"/>
                </a:cubicBezTo>
                <a:cubicBezTo>
                  <a:pt x="2875" y="17969"/>
                  <a:pt x="2687" y="17937"/>
                  <a:pt x="2531" y="17906"/>
                </a:cubicBezTo>
                <a:cubicBezTo>
                  <a:pt x="2312" y="17875"/>
                  <a:pt x="2125" y="17812"/>
                  <a:pt x="1906" y="17750"/>
                </a:cubicBezTo>
                <a:cubicBezTo>
                  <a:pt x="1875" y="17719"/>
                  <a:pt x="1843" y="17750"/>
                  <a:pt x="1843" y="17750"/>
                </a:cubicBezTo>
                <a:cubicBezTo>
                  <a:pt x="1812" y="17750"/>
                  <a:pt x="1812" y="17750"/>
                  <a:pt x="1812" y="17750"/>
                </a:cubicBezTo>
                <a:cubicBezTo>
                  <a:pt x="1781" y="17750"/>
                  <a:pt x="1781" y="17750"/>
                  <a:pt x="1781" y="17750"/>
                </a:cubicBezTo>
                <a:cubicBezTo>
                  <a:pt x="1781" y="17750"/>
                  <a:pt x="1750" y="17750"/>
                  <a:pt x="1750" y="17750"/>
                </a:cubicBezTo>
                <a:cubicBezTo>
                  <a:pt x="1718" y="17750"/>
                  <a:pt x="1718" y="17750"/>
                  <a:pt x="1718" y="17719"/>
                </a:cubicBezTo>
                <a:cubicBezTo>
                  <a:pt x="1656" y="17719"/>
                  <a:pt x="1562" y="17687"/>
                  <a:pt x="1500" y="17687"/>
                </a:cubicBezTo>
                <a:cubicBezTo>
                  <a:pt x="1343" y="17687"/>
                  <a:pt x="1187" y="17656"/>
                  <a:pt x="1031" y="17656"/>
                </a:cubicBezTo>
                <a:cubicBezTo>
                  <a:pt x="1000" y="17625"/>
                  <a:pt x="937" y="17687"/>
                  <a:pt x="875" y="17625"/>
                </a:cubicBezTo>
                <a:cubicBezTo>
                  <a:pt x="1281" y="17594"/>
                  <a:pt x="1656" y="17656"/>
                  <a:pt x="2031" y="17719"/>
                </a:cubicBezTo>
                <a:cubicBezTo>
                  <a:pt x="2031" y="17719"/>
                  <a:pt x="2031" y="17719"/>
                  <a:pt x="2000" y="17719"/>
                </a:cubicBezTo>
                <a:cubicBezTo>
                  <a:pt x="1937" y="17656"/>
                  <a:pt x="1843" y="17687"/>
                  <a:pt x="1781" y="17656"/>
                </a:cubicBezTo>
                <a:cubicBezTo>
                  <a:pt x="1593" y="17594"/>
                  <a:pt x="1406" y="17625"/>
                  <a:pt x="1218" y="17594"/>
                </a:cubicBezTo>
                <a:cubicBezTo>
                  <a:pt x="1125" y="17562"/>
                  <a:pt x="1062" y="17562"/>
                  <a:pt x="968" y="17594"/>
                </a:cubicBezTo>
                <a:cubicBezTo>
                  <a:pt x="937" y="17594"/>
                  <a:pt x="875" y="17625"/>
                  <a:pt x="843" y="17594"/>
                </a:cubicBezTo>
                <a:cubicBezTo>
                  <a:pt x="968" y="17531"/>
                  <a:pt x="1125" y="17531"/>
                  <a:pt x="1281" y="17562"/>
                </a:cubicBezTo>
                <a:cubicBezTo>
                  <a:pt x="1593" y="17562"/>
                  <a:pt x="1906" y="17625"/>
                  <a:pt x="2218" y="17687"/>
                </a:cubicBezTo>
                <a:cubicBezTo>
                  <a:pt x="2437" y="17750"/>
                  <a:pt x="2656" y="17781"/>
                  <a:pt x="2875" y="17844"/>
                </a:cubicBezTo>
                <a:cubicBezTo>
                  <a:pt x="2937" y="17844"/>
                  <a:pt x="2968" y="17875"/>
                  <a:pt x="3031" y="17875"/>
                </a:cubicBezTo>
                <a:cubicBezTo>
                  <a:pt x="3156" y="17875"/>
                  <a:pt x="3250" y="17906"/>
                  <a:pt x="3343" y="17906"/>
                </a:cubicBezTo>
                <a:cubicBezTo>
                  <a:pt x="3531" y="17969"/>
                  <a:pt x="3718" y="17969"/>
                  <a:pt x="3875" y="18031"/>
                </a:cubicBezTo>
                <a:cubicBezTo>
                  <a:pt x="4000" y="18094"/>
                  <a:pt x="4125" y="18094"/>
                  <a:pt x="4281" y="18156"/>
                </a:cubicBezTo>
                <a:cubicBezTo>
                  <a:pt x="4437" y="18187"/>
                  <a:pt x="4593" y="18250"/>
                  <a:pt x="4750" y="18281"/>
                </a:cubicBezTo>
                <a:cubicBezTo>
                  <a:pt x="4875" y="18344"/>
                  <a:pt x="5000" y="18375"/>
                  <a:pt x="5156" y="18406"/>
                </a:cubicBezTo>
                <a:cubicBezTo>
                  <a:pt x="5312" y="18469"/>
                  <a:pt x="5468" y="18531"/>
                  <a:pt x="5625" y="18562"/>
                </a:cubicBezTo>
                <a:cubicBezTo>
                  <a:pt x="5625" y="18562"/>
                  <a:pt x="5625" y="18562"/>
                  <a:pt x="5625" y="18562"/>
                </a:cubicBezTo>
                <a:cubicBezTo>
                  <a:pt x="5718" y="18594"/>
                  <a:pt x="5812" y="18594"/>
                  <a:pt x="5906" y="18656"/>
                </a:cubicBezTo>
                <a:cubicBezTo>
                  <a:pt x="6000" y="18687"/>
                  <a:pt x="6093" y="18687"/>
                  <a:pt x="6187" y="18750"/>
                </a:cubicBezTo>
                <a:cubicBezTo>
                  <a:pt x="6218" y="18750"/>
                  <a:pt x="6250" y="18750"/>
                  <a:pt x="6250" y="18750"/>
                </a:cubicBezTo>
                <a:cubicBezTo>
                  <a:pt x="6281" y="18781"/>
                  <a:pt x="6312" y="18781"/>
                  <a:pt x="6343" y="18812"/>
                </a:cubicBezTo>
                <a:cubicBezTo>
                  <a:pt x="6343" y="18812"/>
                  <a:pt x="6375" y="18812"/>
                  <a:pt x="6375" y="18812"/>
                </a:cubicBezTo>
                <a:cubicBezTo>
                  <a:pt x="6375" y="18812"/>
                  <a:pt x="6375" y="18781"/>
                  <a:pt x="6375" y="18781"/>
                </a:cubicBezTo>
                <a:cubicBezTo>
                  <a:pt x="6343" y="18750"/>
                  <a:pt x="6312" y="18750"/>
                  <a:pt x="6250" y="18719"/>
                </a:cubicBezTo>
                <a:cubicBezTo>
                  <a:pt x="6156" y="18656"/>
                  <a:pt x="6031" y="18687"/>
                  <a:pt x="5937" y="18594"/>
                </a:cubicBezTo>
                <a:cubicBezTo>
                  <a:pt x="5843" y="18562"/>
                  <a:pt x="5750" y="18531"/>
                  <a:pt x="5656" y="18531"/>
                </a:cubicBezTo>
                <a:cubicBezTo>
                  <a:pt x="5625" y="18500"/>
                  <a:pt x="5625" y="18500"/>
                  <a:pt x="5593" y="18500"/>
                </a:cubicBezTo>
                <a:cubicBezTo>
                  <a:pt x="5531" y="18500"/>
                  <a:pt x="5468" y="18469"/>
                  <a:pt x="5437" y="18469"/>
                </a:cubicBezTo>
                <a:cubicBezTo>
                  <a:pt x="5312" y="18406"/>
                  <a:pt x="5187" y="18375"/>
                  <a:pt x="5031" y="18312"/>
                </a:cubicBezTo>
                <a:cubicBezTo>
                  <a:pt x="4906" y="18281"/>
                  <a:pt x="4781" y="18250"/>
                  <a:pt x="4656" y="18219"/>
                </a:cubicBezTo>
                <a:cubicBezTo>
                  <a:pt x="4500" y="18187"/>
                  <a:pt x="4375" y="18125"/>
                  <a:pt x="4250" y="18094"/>
                </a:cubicBezTo>
                <a:cubicBezTo>
                  <a:pt x="4093" y="18062"/>
                  <a:pt x="3968" y="18000"/>
                  <a:pt x="3843" y="17969"/>
                </a:cubicBezTo>
                <a:cubicBezTo>
                  <a:pt x="3718" y="17937"/>
                  <a:pt x="3625" y="17906"/>
                  <a:pt x="3500" y="17875"/>
                </a:cubicBezTo>
                <a:cubicBezTo>
                  <a:pt x="3406" y="17844"/>
                  <a:pt x="3312" y="17875"/>
                  <a:pt x="3250" y="17844"/>
                </a:cubicBezTo>
                <a:cubicBezTo>
                  <a:pt x="3031" y="17781"/>
                  <a:pt x="2812" y="17750"/>
                  <a:pt x="2625" y="17719"/>
                </a:cubicBezTo>
                <a:cubicBezTo>
                  <a:pt x="2593" y="17687"/>
                  <a:pt x="2562" y="17719"/>
                  <a:pt x="2531" y="17719"/>
                </a:cubicBezTo>
                <a:cubicBezTo>
                  <a:pt x="2343" y="17656"/>
                  <a:pt x="2156" y="17625"/>
                  <a:pt x="1968" y="17594"/>
                </a:cubicBezTo>
                <a:cubicBezTo>
                  <a:pt x="1750" y="17531"/>
                  <a:pt x="1562" y="17500"/>
                  <a:pt x="1343" y="17500"/>
                </a:cubicBezTo>
                <a:cubicBezTo>
                  <a:pt x="1156" y="17469"/>
                  <a:pt x="968" y="17469"/>
                  <a:pt x="812" y="17562"/>
                </a:cubicBezTo>
                <a:cubicBezTo>
                  <a:pt x="781" y="17562"/>
                  <a:pt x="781" y="17562"/>
                  <a:pt x="781" y="17562"/>
                </a:cubicBezTo>
                <a:cubicBezTo>
                  <a:pt x="781" y="17562"/>
                  <a:pt x="781" y="17562"/>
                  <a:pt x="781" y="17562"/>
                </a:cubicBezTo>
                <a:cubicBezTo>
                  <a:pt x="718" y="17594"/>
                  <a:pt x="687" y="17625"/>
                  <a:pt x="656" y="17687"/>
                </a:cubicBezTo>
                <a:cubicBezTo>
                  <a:pt x="656" y="17687"/>
                  <a:pt x="656" y="17687"/>
                  <a:pt x="625" y="17719"/>
                </a:cubicBezTo>
                <a:cubicBezTo>
                  <a:pt x="625" y="17687"/>
                  <a:pt x="593" y="17719"/>
                  <a:pt x="593" y="17719"/>
                </a:cubicBezTo>
                <a:cubicBezTo>
                  <a:pt x="593" y="17781"/>
                  <a:pt x="625" y="17750"/>
                  <a:pt x="625" y="17750"/>
                </a:cubicBezTo>
                <a:lnTo>
                  <a:pt x="625" y="17750"/>
                </a:lnTo>
                <a:cubicBezTo>
                  <a:pt x="812" y="17719"/>
                  <a:pt x="968" y="17719"/>
                  <a:pt x="1125" y="17719"/>
                </a:cubicBezTo>
                <a:cubicBezTo>
                  <a:pt x="1312" y="17719"/>
                  <a:pt x="1500" y="17750"/>
                  <a:pt x="1718" y="17781"/>
                </a:cubicBezTo>
                <a:cubicBezTo>
                  <a:pt x="1937" y="17844"/>
                  <a:pt x="2187" y="17875"/>
                  <a:pt x="2406" y="17937"/>
                </a:cubicBezTo>
                <a:cubicBezTo>
                  <a:pt x="2593" y="17969"/>
                  <a:pt x="2812" y="18031"/>
                  <a:pt x="3031" y="18062"/>
                </a:cubicBezTo>
                <a:cubicBezTo>
                  <a:pt x="3250" y="18094"/>
                  <a:pt x="3468" y="18156"/>
                  <a:pt x="3656" y="18219"/>
                </a:cubicBezTo>
                <a:cubicBezTo>
                  <a:pt x="3781" y="18219"/>
                  <a:pt x="3875" y="18281"/>
                  <a:pt x="4000" y="18281"/>
                </a:cubicBezTo>
                <a:cubicBezTo>
                  <a:pt x="4031" y="18281"/>
                  <a:pt x="4031" y="18281"/>
                  <a:pt x="4062" y="18344"/>
                </a:cubicBezTo>
                <a:cubicBezTo>
                  <a:pt x="3781" y="18250"/>
                  <a:pt x="3500" y="18219"/>
                  <a:pt x="3218" y="18156"/>
                </a:cubicBezTo>
                <a:cubicBezTo>
                  <a:pt x="3062" y="18094"/>
                  <a:pt x="2875" y="18094"/>
                  <a:pt x="2687" y="18062"/>
                </a:cubicBezTo>
                <a:cubicBezTo>
                  <a:pt x="2781" y="18094"/>
                  <a:pt x="2906" y="18125"/>
                  <a:pt x="3000" y="18156"/>
                </a:cubicBezTo>
                <a:cubicBezTo>
                  <a:pt x="3062" y="18156"/>
                  <a:pt x="3125" y="18187"/>
                  <a:pt x="3218" y="18187"/>
                </a:cubicBezTo>
                <a:cubicBezTo>
                  <a:pt x="3250" y="18187"/>
                  <a:pt x="3281" y="18187"/>
                  <a:pt x="3312" y="18187"/>
                </a:cubicBezTo>
                <a:cubicBezTo>
                  <a:pt x="3437" y="18219"/>
                  <a:pt x="3562" y="18250"/>
                  <a:pt x="3687" y="18281"/>
                </a:cubicBezTo>
                <a:cubicBezTo>
                  <a:pt x="3781" y="18312"/>
                  <a:pt x="3875" y="18344"/>
                  <a:pt x="4000" y="18344"/>
                </a:cubicBezTo>
                <a:cubicBezTo>
                  <a:pt x="4093" y="18375"/>
                  <a:pt x="4187" y="18406"/>
                  <a:pt x="4281" y="18437"/>
                </a:cubicBezTo>
                <a:cubicBezTo>
                  <a:pt x="4500" y="18500"/>
                  <a:pt x="4687" y="18562"/>
                  <a:pt x="4906" y="18625"/>
                </a:cubicBezTo>
                <a:cubicBezTo>
                  <a:pt x="4906" y="18594"/>
                  <a:pt x="4843" y="18594"/>
                  <a:pt x="4875" y="18562"/>
                </a:cubicBezTo>
                <a:cubicBezTo>
                  <a:pt x="4875" y="18562"/>
                  <a:pt x="4875" y="18562"/>
                  <a:pt x="4906" y="18562"/>
                </a:cubicBezTo>
                <a:cubicBezTo>
                  <a:pt x="5031" y="18594"/>
                  <a:pt x="5187" y="18625"/>
                  <a:pt x="5312" y="18656"/>
                </a:cubicBezTo>
                <a:cubicBezTo>
                  <a:pt x="5375" y="18687"/>
                  <a:pt x="5406" y="18719"/>
                  <a:pt x="5468" y="18687"/>
                </a:cubicBezTo>
                <a:cubicBezTo>
                  <a:pt x="5531" y="18750"/>
                  <a:pt x="5625" y="18750"/>
                  <a:pt x="5687" y="18781"/>
                </a:cubicBezTo>
                <a:cubicBezTo>
                  <a:pt x="5687" y="18781"/>
                  <a:pt x="5687" y="18781"/>
                  <a:pt x="5687" y="18781"/>
                </a:cubicBezTo>
                <a:cubicBezTo>
                  <a:pt x="5750" y="18812"/>
                  <a:pt x="5781" y="18844"/>
                  <a:pt x="5843" y="18844"/>
                </a:cubicBezTo>
                <a:cubicBezTo>
                  <a:pt x="5875" y="18844"/>
                  <a:pt x="5906" y="18844"/>
                  <a:pt x="5968" y="18844"/>
                </a:cubicBezTo>
                <a:cubicBezTo>
                  <a:pt x="5968" y="18844"/>
                  <a:pt x="5968" y="18844"/>
                  <a:pt x="5968" y="18844"/>
                </a:cubicBezTo>
                <a:cubicBezTo>
                  <a:pt x="5968" y="18844"/>
                  <a:pt x="5968" y="18844"/>
                  <a:pt x="5968" y="18844"/>
                </a:cubicBezTo>
                <a:cubicBezTo>
                  <a:pt x="5968" y="18875"/>
                  <a:pt x="6000" y="18875"/>
                  <a:pt x="6000" y="18875"/>
                </a:cubicBezTo>
                <a:cubicBezTo>
                  <a:pt x="6062" y="18937"/>
                  <a:pt x="6093" y="18906"/>
                  <a:pt x="6125" y="18906"/>
                </a:cubicBezTo>
                <a:cubicBezTo>
                  <a:pt x="6125" y="18906"/>
                  <a:pt x="6125" y="18906"/>
                  <a:pt x="6125" y="18906"/>
                </a:cubicBezTo>
                <a:cubicBezTo>
                  <a:pt x="6156" y="18937"/>
                  <a:pt x="6156" y="18937"/>
                  <a:pt x="6156" y="18937"/>
                </a:cubicBezTo>
                <a:cubicBezTo>
                  <a:pt x="6281" y="18969"/>
                  <a:pt x="6375" y="19031"/>
                  <a:pt x="6500" y="19062"/>
                </a:cubicBezTo>
                <a:cubicBezTo>
                  <a:pt x="6468" y="19000"/>
                  <a:pt x="6406" y="18969"/>
                  <a:pt x="6375" y="18969"/>
                </a:cubicBezTo>
                <a:cubicBezTo>
                  <a:pt x="6375" y="18937"/>
                  <a:pt x="6375" y="18937"/>
                  <a:pt x="6375" y="18937"/>
                </a:cubicBezTo>
                <a:cubicBezTo>
                  <a:pt x="6375" y="18937"/>
                  <a:pt x="6406" y="18906"/>
                  <a:pt x="6406" y="18906"/>
                </a:cubicBezTo>
                <a:cubicBezTo>
                  <a:pt x="6531" y="18937"/>
                  <a:pt x="6656" y="18969"/>
                  <a:pt x="6781" y="19000"/>
                </a:cubicBezTo>
                <a:cubicBezTo>
                  <a:pt x="6906" y="19062"/>
                  <a:pt x="7062" y="19125"/>
                  <a:pt x="7187" y="19187"/>
                </a:cubicBezTo>
                <a:cubicBezTo>
                  <a:pt x="7218" y="19219"/>
                  <a:pt x="7281" y="19219"/>
                  <a:pt x="7281" y="19281"/>
                </a:cubicBezTo>
                <a:cubicBezTo>
                  <a:pt x="7312" y="19281"/>
                  <a:pt x="7343" y="19281"/>
                  <a:pt x="7343" y="19312"/>
                </a:cubicBezTo>
                <a:cubicBezTo>
                  <a:pt x="7375" y="19312"/>
                  <a:pt x="7375" y="19344"/>
                  <a:pt x="7375" y="19344"/>
                </a:cubicBezTo>
                <a:close/>
                <a:moveTo>
                  <a:pt x="6406" y="18687"/>
                </a:moveTo>
                <a:cubicBezTo>
                  <a:pt x="6468" y="18719"/>
                  <a:pt x="6500" y="18750"/>
                  <a:pt x="6593" y="18750"/>
                </a:cubicBezTo>
                <a:cubicBezTo>
                  <a:pt x="6593" y="18750"/>
                  <a:pt x="6593" y="18750"/>
                  <a:pt x="6593" y="18750"/>
                </a:cubicBezTo>
                <a:cubicBezTo>
                  <a:pt x="6812" y="18781"/>
                  <a:pt x="7000" y="18875"/>
                  <a:pt x="7156" y="18969"/>
                </a:cubicBezTo>
                <a:cubicBezTo>
                  <a:pt x="7218" y="19031"/>
                  <a:pt x="7250" y="19031"/>
                  <a:pt x="7250" y="19062"/>
                </a:cubicBezTo>
                <a:cubicBezTo>
                  <a:pt x="7187" y="19094"/>
                  <a:pt x="7187" y="19031"/>
                  <a:pt x="7125" y="19031"/>
                </a:cubicBezTo>
                <a:cubicBezTo>
                  <a:pt x="7218" y="19094"/>
                  <a:pt x="7281" y="19187"/>
                  <a:pt x="7375" y="19219"/>
                </a:cubicBezTo>
                <a:cubicBezTo>
                  <a:pt x="7375" y="19187"/>
                  <a:pt x="7312" y="19156"/>
                  <a:pt x="7312" y="19125"/>
                </a:cubicBezTo>
                <a:cubicBezTo>
                  <a:pt x="7343" y="19125"/>
                  <a:pt x="7375" y="19156"/>
                  <a:pt x="7406" y="19125"/>
                </a:cubicBezTo>
                <a:cubicBezTo>
                  <a:pt x="7343" y="19094"/>
                  <a:pt x="7281" y="19000"/>
                  <a:pt x="7218" y="18969"/>
                </a:cubicBezTo>
                <a:cubicBezTo>
                  <a:pt x="7000" y="18844"/>
                  <a:pt x="6812" y="18750"/>
                  <a:pt x="6593" y="18719"/>
                </a:cubicBezTo>
                <a:cubicBezTo>
                  <a:pt x="6531" y="18687"/>
                  <a:pt x="6468" y="18687"/>
                  <a:pt x="6406" y="18687"/>
                </a:cubicBezTo>
                <a:close/>
                <a:moveTo>
                  <a:pt x="7375" y="19219"/>
                </a:moveTo>
                <a:cubicBezTo>
                  <a:pt x="7375" y="19219"/>
                  <a:pt x="7375" y="19219"/>
                  <a:pt x="7375" y="19219"/>
                </a:cubicBezTo>
                <a:cubicBezTo>
                  <a:pt x="7375" y="19219"/>
                  <a:pt x="7375" y="19219"/>
                  <a:pt x="7375" y="19219"/>
                </a:cubicBezTo>
                <a:cubicBezTo>
                  <a:pt x="7375" y="19219"/>
                  <a:pt x="7375" y="19219"/>
                  <a:pt x="7375" y="19219"/>
                </a:cubicBezTo>
                <a:close/>
                <a:moveTo>
                  <a:pt x="7250" y="19062"/>
                </a:moveTo>
                <a:cubicBezTo>
                  <a:pt x="7281" y="19062"/>
                  <a:pt x="7312" y="19094"/>
                  <a:pt x="7312" y="19125"/>
                </a:cubicBezTo>
                <a:cubicBezTo>
                  <a:pt x="7281" y="19125"/>
                  <a:pt x="7281" y="19094"/>
                  <a:pt x="7250" y="19062"/>
                </a:cubicBezTo>
                <a:close/>
                <a:moveTo>
                  <a:pt x="3562" y="16969"/>
                </a:moveTo>
                <a:cubicBezTo>
                  <a:pt x="3531" y="16969"/>
                  <a:pt x="3531" y="16969"/>
                  <a:pt x="3531" y="16969"/>
                </a:cubicBezTo>
                <a:cubicBezTo>
                  <a:pt x="3437" y="16937"/>
                  <a:pt x="3343" y="16906"/>
                  <a:pt x="3250" y="16937"/>
                </a:cubicBezTo>
                <a:cubicBezTo>
                  <a:pt x="3343" y="16969"/>
                  <a:pt x="3437" y="16969"/>
                  <a:pt x="3531" y="16969"/>
                </a:cubicBezTo>
                <a:cubicBezTo>
                  <a:pt x="3531" y="16969"/>
                  <a:pt x="3531" y="17000"/>
                  <a:pt x="3531" y="17000"/>
                </a:cubicBezTo>
                <a:cubicBezTo>
                  <a:pt x="3562" y="17000"/>
                  <a:pt x="3562" y="17000"/>
                  <a:pt x="3562" y="16969"/>
                </a:cubicBezTo>
                <a:close/>
                <a:moveTo>
                  <a:pt x="3250" y="16937"/>
                </a:moveTo>
                <a:cubicBezTo>
                  <a:pt x="3250" y="16937"/>
                  <a:pt x="3250" y="16937"/>
                  <a:pt x="3250" y="16906"/>
                </a:cubicBezTo>
                <a:cubicBezTo>
                  <a:pt x="3250" y="16875"/>
                  <a:pt x="3187" y="16906"/>
                  <a:pt x="3187" y="16844"/>
                </a:cubicBezTo>
                <a:cubicBezTo>
                  <a:pt x="3187" y="16844"/>
                  <a:pt x="3218" y="16844"/>
                  <a:pt x="3218" y="16844"/>
                </a:cubicBezTo>
                <a:cubicBezTo>
                  <a:pt x="3406" y="16875"/>
                  <a:pt x="3593" y="16906"/>
                  <a:pt x="3781" y="16969"/>
                </a:cubicBezTo>
                <a:cubicBezTo>
                  <a:pt x="3875" y="17000"/>
                  <a:pt x="3968" y="17000"/>
                  <a:pt x="4062" y="17031"/>
                </a:cubicBezTo>
                <a:cubicBezTo>
                  <a:pt x="4343" y="17125"/>
                  <a:pt x="4625" y="17219"/>
                  <a:pt x="4906" y="17281"/>
                </a:cubicBezTo>
                <a:cubicBezTo>
                  <a:pt x="4906" y="17312"/>
                  <a:pt x="4937" y="17312"/>
                  <a:pt x="4937" y="17344"/>
                </a:cubicBezTo>
                <a:cubicBezTo>
                  <a:pt x="4937" y="17375"/>
                  <a:pt x="4906" y="17344"/>
                  <a:pt x="4875" y="17344"/>
                </a:cubicBezTo>
                <a:cubicBezTo>
                  <a:pt x="4750" y="17312"/>
                  <a:pt x="4625" y="17250"/>
                  <a:pt x="4468" y="17219"/>
                </a:cubicBezTo>
                <a:cubicBezTo>
                  <a:pt x="4343" y="17187"/>
                  <a:pt x="4218" y="17125"/>
                  <a:pt x="4062" y="17094"/>
                </a:cubicBezTo>
                <a:cubicBezTo>
                  <a:pt x="4062" y="17094"/>
                  <a:pt x="4062" y="17094"/>
                  <a:pt x="4062" y="17094"/>
                </a:cubicBezTo>
                <a:cubicBezTo>
                  <a:pt x="4031" y="17094"/>
                  <a:pt x="4031" y="17094"/>
                  <a:pt x="4000" y="17094"/>
                </a:cubicBezTo>
                <a:cubicBezTo>
                  <a:pt x="4000" y="17094"/>
                  <a:pt x="4031" y="17125"/>
                  <a:pt x="4062" y="17125"/>
                </a:cubicBezTo>
                <a:cubicBezTo>
                  <a:pt x="4062" y="17125"/>
                  <a:pt x="4062" y="17125"/>
                  <a:pt x="4062" y="17125"/>
                </a:cubicBezTo>
                <a:cubicBezTo>
                  <a:pt x="4187" y="17156"/>
                  <a:pt x="4312" y="17219"/>
                  <a:pt x="4437" y="17250"/>
                </a:cubicBezTo>
                <a:cubicBezTo>
                  <a:pt x="4718" y="17344"/>
                  <a:pt x="5031" y="17437"/>
                  <a:pt x="5312" y="17500"/>
                </a:cubicBezTo>
                <a:cubicBezTo>
                  <a:pt x="5218" y="17437"/>
                  <a:pt x="5062" y="17406"/>
                  <a:pt x="4937" y="17344"/>
                </a:cubicBezTo>
                <a:cubicBezTo>
                  <a:pt x="4968" y="17312"/>
                  <a:pt x="5000" y="17312"/>
                  <a:pt x="5031" y="17312"/>
                </a:cubicBezTo>
                <a:cubicBezTo>
                  <a:pt x="5156" y="17344"/>
                  <a:pt x="5250" y="17375"/>
                  <a:pt x="5343" y="17406"/>
                </a:cubicBezTo>
                <a:cubicBezTo>
                  <a:pt x="5375" y="17406"/>
                  <a:pt x="5375" y="17406"/>
                  <a:pt x="5375" y="17406"/>
                </a:cubicBezTo>
                <a:cubicBezTo>
                  <a:pt x="5468" y="17437"/>
                  <a:pt x="5562" y="17469"/>
                  <a:pt x="5656" y="17500"/>
                </a:cubicBezTo>
                <a:cubicBezTo>
                  <a:pt x="5750" y="17531"/>
                  <a:pt x="5812" y="17594"/>
                  <a:pt x="5875" y="17625"/>
                </a:cubicBezTo>
                <a:cubicBezTo>
                  <a:pt x="5906" y="17625"/>
                  <a:pt x="5906" y="17625"/>
                  <a:pt x="5937" y="17625"/>
                </a:cubicBezTo>
                <a:cubicBezTo>
                  <a:pt x="5937" y="17594"/>
                  <a:pt x="5906" y="17594"/>
                  <a:pt x="5906" y="17562"/>
                </a:cubicBezTo>
                <a:cubicBezTo>
                  <a:pt x="5875" y="17562"/>
                  <a:pt x="5812" y="17562"/>
                  <a:pt x="5781" y="17500"/>
                </a:cubicBezTo>
                <a:cubicBezTo>
                  <a:pt x="5812" y="17500"/>
                  <a:pt x="5843" y="17531"/>
                  <a:pt x="5875" y="17500"/>
                </a:cubicBezTo>
                <a:cubicBezTo>
                  <a:pt x="5843" y="17469"/>
                  <a:pt x="5812" y="17469"/>
                  <a:pt x="5812" y="17437"/>
                </a:cubicBezTo>
                <a:cubicBezTo>
                  <a:pt x="5906" y="17406"/>
                  <a:pt x="5968" y="17469"/>
                  <a:pt x="6031" y="17500"/>
                </a:cubicBezTo>
                <a:cubicBezTo>
                  <a:pt x="6250" y="17562"/>
                  <a:pt x="6437" y="17656"/>
                  <a:pt x="6656" y="17750"/>
                </a:cubicBezTo>
                <a:cubicBezTo>
                  <a:pt x="6687" y="17781"/>
                  <a:pt x="6718" y="17844"/>
                  <a:pt x="6750" y="17781"/>
                </a:cubicBezTo>
                <a:cubicBezTo>
                  <a:pt x="6750" y="17750"/>
                  <a:pt x="6687" y="17719"/>
                  <a:pt x="6656" y="17719"/>
                </a:cubicBezTo>
                <a:cubicBezTo>
                  <a:pt x="6468" y="17594"/>
                  <a:pt x="6281" y="17531"/>
                  <a:pt x="6062" y="17469"/>
                </a:cubicBezTo>
                <a:cubicBezTo>
                  <a:pt x="5968" y="17437"/>
                  <a:pt x="5906" y="17406"/>
                  <a:pt x="5812" y="17344"/>
                </a:cubicBezTo>
                <a:cubicBezTo>
                  <a:pt x="5781" y="17344"/>
                  <a:pt x="5781" y="17344"/>
                  <a:pt x="5750" y="17344"/>
                </a:cubicBezTo>
                <a:cubicBezTo>
                  <a:pt x="5750" y="17406"/>
                  <a:pt x="5843" y="17375"/>
                  <a:pt x="5812" y="17437"/>
                </a:cubicBezTo>
                <a:cubicBezTo>
                  <a:pt x="5750" y="17437"/>
                  <a:pt x="5718" y="17375"/>
                  <a:pt x="5656" y="17375"/>
                </a:cubicBezTo>
                <a:cubicBezTo>
                  <a:pt x="5718" y="17437"/>
                  <a:pt x="5781" y="17437"/>
                  <a:pt x="5781" y="17500"/>
                </a:cubicBezTo>
                <a:cubicBezTo>
                  <a:pt x="5781" y="17500"/>
                  <a:pt x="5750" y="17500"/>
                  <a:pt x="5750" y="17500"/>
                </a:cubicBezTo>
                <a:cubicBezTo>
                  <a:pt x="5625" y="17437"/>
                  <a:pt x="5500" y="17406"/>
                  <a:pt x="5375" y="17375"/>
                </a:cubicBezTo>
                <a:cubicBezTo>
                  <a:pt x="5375" y="17375"/>
                  <a:pt x="5343" y="17375"/>
                  <a:pt x="5343" y="17375"/>
                </a:cubicBezTo>
                <a:cubicBezTo>
                  <a:pt x="5343" y="17344"/>
                  <a:pt x="5312" y="17344"/>
                  <a:pt x="5281" y="17344"/>
                </a:cubicBezTo>
                <a:cubicBezTo>
                  <a:pt x="5187" y="17344"/>
                  <a:pt x="5093" y="17281"/>
                  <a:pt x="5000" y="17250"/>
                </a:cubicBezTo>
                <a:cubicBezTo>
                  <a:pt x="4812" y="17219"/>
                  <a:pt x="4625" y="17125"/>
                  <a:pt x="4437" y="17094"/>
                </a:cubicBezTo>
                <a:cubicBezTo>
                  <a:pt x="4343" y="17062"/>
                  <a:pt x="4250" y="17000"/>
                  <a:pt x="4156" y="17000"/>
                </a:cubicBezTo>
                <a:cubicBezTo>
                  <a:pt x="4031" y="16969"/>
                  <a:pt x="3906" y="16937"/>
                  <a:pt x="3781" y="16906"/>
                </a:cubicBezTo>
                <a:cubicBezTo>
                  <a:pt x="3687" y="16875"/>
                  <a:pt x="3593" y="16844"/>
                  <a:pt x="3500" y="16812"/>
                </a:cubicBezTo>
                <a:cubicBezTo>
                  <a:pt x="3312" y="16781"/>
                  <a:pt x="3156" y="16750"/>
                  <a:pt x="2968" y="16719"/>
                </a:cubicBezTo>
                <a:cubicBezTo>
                  <a:pt x="2718" y="16687"/>
                  <a:pt x="2468" y="16625"/>
                  <a:pt x="2218" y="16625"/>
                </a:cubicBezTo>
                <a:cubicBezTo>
                  <a:pt x="2156" y="16625"/>
                  <a:pt x="2093" y="16625"/>
                  <a:pt x="2031" y="16656"/>
                </a:cubicBezTo>
                <a:cubicBezTo>
                  <a:pt x="2031" y="16687"/>
                  <a:pt x="2062" y="16687"/>
                  <a:pt x="2093" y="16687"/>
                </a:cubicBezTo>
                <a:lnTo>
                  <a:pt x="2093" y="16687"/>
                </a:lnTo>
                <a:cubicBezTo>
                  <a:pt x="2187" y="16687"/>
                  <a:pt x="2281" y="16687"/>
                  <a:pt x="2375" y="16719"/>
                </a:cubicBezTo>
                <a:cubicBezTo>
                  <a:pt x="2468" y="16719"/>
                  <a:pt x="2531" y="16719"/>
                  <a:pt x="2625" y="16750"/>
                </a:cubicBezTo>
                <a:cubicBezTo>
                  <a:pt x="2781" y="16750"/>
                  <a:pt x="2937" y="16781"/>
                  <a:pt x="3125" y="16844"/>
                </a:cubicBezTo>
                <a:cubicBezTo>
                  <a:pt x="3093" y="16875"/>
                  <a:pt x="3062" y="16875"/>
                  <a:pt x="3031" y="16875"/>
                </a:cubicBezTo>
                <a:cubicBezTo>
                  <a:pt x="2937" y="16844"/>
                  <a:pt x="2843" y="16812"/>
                  <a:pt x="2750" y="16844"/>
                </a:cubicBezTo>
                <a:cubicBezTo>
                  <a:pt x="2906" y="16875"/>
                  <a:pt x="3093" y="16906"/>
                  <a:pt x="3250" y="16906"/>
                </a:cubicBezTo>
                <a:cubicBezTo>
                  <a:pt x="3250" y="16937"/>
                  <a:pt x="3250" y="16937"/>
                  <a:pt x="3250" y="16937"/>
                </a:cubicBezTo>
                <a:close/>
                <a:moveTo>
                  <a:pt x="10843" y="16500"/>
                </a:moveTo>
                <a:cubicBezTo>
                  <a:pt x="10812" y="16500"/>
                  <a:pt x="10812" y="16500"/>
                  <a:pt x="10812" y="16500"/>
                </a:cubicBezTo>
                <a:cubicBezTo>
                  <a:pt x="10812" y="16531"/>
                  <a:pt x="10843" y="16531"/>
                  <a:pt x="10843" y="16562"/>
                </a:cubicBezTo>
                <a:cubicBezTo>
                  <a:pt x="10875" y="16594"/>
                  <a:pt x="10875" y="16625"/>
                  <a:pt x="10937" y="16594"/>
                </a:cubicBezTo>
                <a:cubicBezTo>
                  <a:pt x="10937" y="16594"/>
                  <a:pt x="10937" y="16562"/>
                  <a:pt x="10937" y="16562"/>
                </a:cubicBezTo>
                <a:cubicBezTo>
                  <a:pt x="10906" y="16531"/>
                  <a:pt x="10843" y="16531"/>
                  <a:pt x="10843" y="16500"/>
                </a:cubicBezTo>
                <a:close/>
                <a:moveTo>
                  <a:pt x="2656" y="17875"/>
                </a:moveTo>
                <a:cubicBezTo>
                  <a:pt x="2750" y="17906"/>
                  <a:pt x="2781" y="17906"/>
                  <a:pt x="2843" y="17875"/>
                </a:cubicBezTo>
                <a:cubicBezTo>
                  <a:pt x="2781" y="17844"/>
                  <a:pt x="2718" y="17875"/>
                  <a:pt x="2656" y="17875"/>
                </a:cubicBezTo>
                <a:close/>
                <a:moveTo>
                  <a:pt x="6937" y="17719"/>
                </a:moveTo>
                <a:cubicBezTo>
                  <a:pt x="6968" y="17781"/>
                  <a:pt x="7031" y="17781"/>
                  <a:pt x="7093" y="17781"/>
                </a:cubicBezTo>
                <a:cubicBezTo>
                  <a:pt x="7062" y="17719"/>
                  <a:pt x="7000" y="17719"/>
                  <a:pt x="6937" y="17719"/>
                </a:cubicBezTo>
                <a:close/>
                <a:moveTo>
                  <a:pt x="7531" y="18062"/>
                </a:moveTo>
                <a:cubicBezTo>
                  <a:pt x="7468" y="18031"/>
                  <a:pt x="7406" y="18000"/>
                  <a:pt x="7343" y="18000"/>
                </a:cubicBezTo>
                <a:cubicBezTo>
                  <a:pt x="7343" y="18000"/>
                  <a:pt x="7343" y="17969"/>
                  <a:pt x="7312" y="17969"/>
                </a:cubicBezTo>
                <a:cubicBezTo>
                  <a:pt x="7312" y="17969"/>
                  <a:pt x="7312" y="18000"/>
                  <a:pt x="7312" y="18000"/>
                </a:cubicBezTo>
                <a:cubicBezTo>
                  <a:pt x="7312" y="18000"/>
                  <a:pt x="7312" y="18000"/>
                  <a:pt x="7343" y="18000"/>
                </a:cubicBezTo>
                <a:cubicBezTo>
                  <a:pt x="7375" y="18062"/>
                  <a:pt x="7468" y="18031"/>
                  <a:pt x="7531" y="18062"/>
                </a:cubicBezTo>
                <a:close/>
                <a:moveTo>
                  <a:pt x="6031" y="18562"/>
                </a:moveTo>
                <a:cubicBezTo>
                  <a:pt x="6062" y="18562"/>
                  <a:pt x="6062" y="18594"/>
                  <a:pt x="6093" y="18594"/>
                </a:cubicBezTo>
                <a:cubicBezTo>
                  <a:pt x="6125" y="18594"/>
                  <a:pt x="6156" y="18594"/>
                  <a:pt x="6187" y="18594"/>
                </a:cubicBezTo>
                <a:cubicBezTo>
                  <a:pt x="6187" y="18562"/>
                  <a:pt x="6156" y="18562"/>
                  <a:pt x="6125" y="18562"/>
                </a:cubicBezTo>
                <a:cubicBezTo>
                  <a:pt x="6093" y="18562"/>
                  <a:pt x="6062" y="18531"/>
                  <a:pt x="6031" y="18562"/>
                </a:cubicBezTo>
                <a:close/>
                <a:moveTo>
                  <a:pt x="3656" y="16094"/>
                </a:moveTo>
                <a:cubicBezTo>
                  <a:pt x="3718" y="16125"/>
                  <a:pt x="3781" y="16156"/>
                  <a:pt x="3875" y="16094"/>
                </a:cubicBezTo>
                <a:cubicBezTo>
                  <a:pt x="3781" y="16062"/>
                  <a:pt x="3718" y="16062"/>
                  <a:pt x="3656" y="16094"/>
                </a:cubicBezTo>
                <a:close/>
                <a:moveTo>
                  <a:pt x="8968" y="15312"/>
                </a:moveTo>
                <a:cubicBezTo>
                  <a:pt x="8906" y="15312"/>
                  <a:pt x="8812" y="15312"/>
                  <a:pt x="8750" y="15281"/>
                </a:cubicBezTo>
                <a:cubicBezTo>
                  <a:pt x="8812" y="15344"/>
                  <a:pt x="8875" y="15344"/>
                  <a:pt x="8968" y="15344"/>
                </a:cubicBezTo>
                <a:cubicBezTo>
                  <a:pt x="8968" y="15344"/>
                  <a:pt x="8968" y="15344"/>
                  <a:pt x="8968" y="15312"/>
                </a:cubicBezTo>
                <a:close/>
                <a:moveTo>
                  <a:pt x="8875" y="15969"/>
                </a:moveTo>
                <a:cubicBezTo>
                  <a:pt x="8812" y="15937"/>
                  <a:pt x="8781" y="15906"/>
                  <a:pt x="8718" y="15937"/>
                </a:cubicBezTo>
                <a:cubicBezTo>
                  <a:pt x="8750" y="15969"/>
                  <a:pt x="8781" y="16000"/>
                  <a:pt x="8843" y="16000"/>
                </a:cubicBezTo>
                <a:cubicBezTo>
                  <a:pt x="8843" y="16031"/>
                  <a:pt x="8875" y="16031"/>
                  <a:pt x="8875" y="16000"/>
                </a:cubicBezTo>
                <a:cubicBezTo>
                  <a:pt x="8906" y="15969"/>
                  <a:pt x="8875" y="15969"/>
                  <a:pt x="8875" y="15969"/>
                </a:cubicBezTo>
                <a:close/>
                <a:moveTo>
                  <a:pt x="12531" y="18781"/>
                </a:moveTo>
                <a:cubicBezTo>
                  <a:pt x="12531" y="18812"/>
                  <a:pt x="12562" y="18812"/>
                  <a:pt x="12593" y="18781"/>
                </a:cubicBezTo>
                <a:cubicBezTo>
                  <a:pt x="12625" y="18750"/>
                  <a:pt x="12687" y="18750"/>
                  <a:pt x="12750" y="18750"/>
                </a:cubicBezTo>
                <a:cubicBezTo>
                  <a:pt x="12687" y="18687"/>
                  <a:pt x="12625" y="18750"/>
                  <a:pt x="12562" y="18750"/>
                </a:cubicBezTo>
                <a:cubicBezTo>
                  <a:pt x="12562" y="18750"/>
                  <a:pt x="12531" y="18750"/>
                  <a:pt x="12531" y="18781"/>
                </a:cubicBezTo>
                <a:close/>
                <a:moveTo>
                  <a:pt x="2187" y="20406"/>
                </a:moveTo>
                <a:cubicBezTo>
                  <a:pt x="2187" y="20375"/>
                  <a:pt x="2125" y="20406"/>
                  <a:pt x="2125" y="20375"/>
                </a:cubicBezTo>
                <a:cubicBezTo>
                  <a:pt x="2093" y="20375"/>
                  <a:pt x="2062" y="20375"/>
                  <a:pt x="2062" y="20344"/>
                </a:cubicBezTo>
                <a:cubicBezTo>
                  <a:pt x="2031" y="20344"/>
                  <a:pt x="2000" y="20344"/>
                  <a:pt x="1968" y="20344"/>
                </a:cubicBezTo>
                <a:cubicBezTo>
                  <a:pt x="2031" y="20375"/>
                  <a:pt x="2062" y="20406"/>
                  <a:pt x="2093" y="20406"/>
                </a:cubicBezTo>
                <a:cubicBezTo>
                  <a:pt x="2125" y="20406"/>
                  <a:pt x="2156" y="20469"/>
                  <a:pt x="2187" y="20406"/>
                </a:cubicBezTo>
                <a:close/>
                <a:moveTo>
                  <a:pt x="5000" y="18469"/>
                </a:moveTo>
                <a:cubicBezTo>
                  <a:pt x="5093" y="18500"/>
                  <a:pt x="5156" y="18531"/>
                  <a:pt x="5218" y="18500"/>
                </a:cubicBezTo>
                <a:cubicBezTo>
                  <a:pt x="5156" y="18469"/>
                  <a:pt x="5093" y="18437"/>
                  <a:pt x="5000" y="18469"/>
                </a:cubicBezTo>
                <a:close/>
                <a:moveTo>
                  <a:pt x="3906" y="17500"/>
                </a:moveTo>
                <a:cubicBezTo>
                  <a:pt x="3906" y="17500"/>
                  <a:pt x="3906" y="17500"/>
                  <a:pt x="3937" y="17500"/>
                </a:cubicBezTo>
                <a:cubicBezTo>
                  <a:pt x="3968" y="17562"/>
                  <a:pt x="4062" y="17531"/>
                  <a:pt x="4125" y="17562"/>
                </a:cubicBezTo>
                <a:cubicBezTo>
                  <a:pt x="4125" y="17562"/>
                  <a:pt x="4125" y="17562"/>
                  <a:pt x="4125" y="17562"/>
                </a:cubicBezTo>
                <a:cubicBezTo>
                  <a:pt x="4125" y="17562"/>
                  <a:pt x="4125" y="17531"/>
                  <a:pt x="4125" y="17531"/>
                </a:cubicBezTo>
                <a:cubicBezTo>
                  <a:pt x="4062" y="17531"/>
                  <a:pt x="4000" y="17469"/>
                  <a:pt x="3906" y="17500"/>
                </a:cubicBezTo>
                <a:close/>
                <a:moveTo>
                  <a:pt x="8062" y="20437"/>
                </a:moveTo>
                <a:cubicBezTo>
                  <a:pt x="8093" y="20500"/>
                  <a:pt x="8156" y="20469"/>
                  <a:pt x="8187" y="20500"/>
                </a:cubicBezTo>
                <a:cubicBezTo>
                  <a:pt x="8250" y="20531"/>
                  <a:pt x="8343" y="20594"/>
                  <a:pt x="8437" y="20594"/>
                </a:cubicBezTo>
                <a:cubicBezTo>
                  <a:pt x="8343" y="20562"/>
                  <a:pt x="8250" y="20500"/>
                  <a:pt x="8187" y="20469"/>
                </a:cubicBezTo>
                <a:cubicBezTo>
                  <a:pt x="8156" y="20437"/>
                  <a:pt x="8093" y="20437"/>
                  <a:pt x="8062" y="20437"/>
                </a:cubicBezTo>
                <a:close/>
                <a:moveTo>
                  <a:pt x="1687" y="20281"/>
                </a:moveTo>
                <a:cubicBezTo>
                  <a:pt x="1781" y="20312"/>
                  <a:pt x="1843" y="20312"/>
                  <a:pt x="1937" y="20344"/>
                </a:cubicBezTo>
                <a:cubicBezTo>
                  <a:pt x="1875" y="20281"/>
                  <a:pt x="1781" y="20250"/>
                  <a:pt x="1718" y="20250"/>
                </a:cubicBezTo>
                <a:cubicBezTo>
                  <a:pt x="1687" y="20250"/>
                  <a:pt x="1687" y="20250"/>
                  <a:pt x="1687" y="20281"/>
                </a:cubicBezTo>
                <a:close/>
                <a:moveTo>
                  <a:pt x="7406" y="20156"/>
                </a:moveTo>
                <a:cubicBezTo>
                  <a:pt x="7468" y="20219"/>
                  <a:pt x="7531" y="20250"/>
                  <a:pt x="7593" y="20312"/>
                </a:cubicBezTo>
                <a:cubicBezTo>
                  <a:pt x="7562" y="20219"/>
                  <a:pt x="7531" y="20187"/>
                  <a:pt x="7406" y="20156"/>
                </a:cubicBezTo>
                <a:close/>
                <a:moveTo>
                  <a:pt x="17062" y="15344"/>
                </a:moveTo>
                <a:cubicBezTo>
                  <a:pt x="17062" y="15312"/>
                  <a:pt x="17031" y="15312"/>
                  <a:pt x="17031" y="15312"/>
                </a:cubicBezTo>
                <a:cubicBezTo>
                  <a:pt x="16968" y="15344"/>
                  <a:pt x="16937" y="15344"/>
                  <a:pt x="16906" y="15406"/>
                </a:cubicBezTo>
                <a:cubicBezTo>
                  <a:pt x="16968" y="15406"/>
                  <a:pt x="17000" y="15375"/>
                  <a:pt x="17031" y="15375"/>
                </a:cubicBezTo>
                <a:cubicBezTo>
                  <a:pt x="17062" y="15375"/>
                  <a:pt x="17062" y="15344"/>
                  <a:pt x="17062" y="15344"/>
                </a:cubicBezTo>
                <a:close/>
                <a:moveTo>
                  <a:pt x="11812" y="17844"/>
                </a:moveTo>
                <a:cubicBezTo>
                  <a:pt x="11718" y="17812"/>
                  <a:pt x="11656" y="17844"/>
                  <a:pt x="11562" y="17844"/>
                </a:cubicBezTo>
                <a:cubicBezTo>
                  <a:pt x="11656" y="17875"/>
                  <a:pt x="11718" y="17875"/>
                  <a:pt x="11812" y="17844"/>
                </a:cubicBezTo>
                <a:close/>
                <a:moveTo>
                  <a:pt x="4156" y="18781"/>
                </a:moveTo>
                <a:cubicBezTo>
                  <a:pt x="4125" y="18750"/>
                  <a:pt x="4125" y="18750"/>
                  <a:pt x="4093" y="18781"/>
                </a:cubicBezTo>
                <a:cubicBezTo>
                  <a:pt x="4125" y="18812"/>
                  <a:pt x="4125" y="18812"/>
                  <a:pt x="4156" y="18781"/>
                </a:cubicBezTo>
                <a:cubicBezTo>
                  <a:pt x="4250" y="18844"/>
                  <a:pt x="4375" y="18844"/>
                  <a:pt x="4468" y="18844"/>
                </a:cubicBezTo>
                <a:cubicBezTo>
                  <a:pt x="4375" y="18844"/>
                  <a:pt x="4281" y="18781"/>
                  <a:pt x="4156" y="18781"/>
                </a:cubicBezTo>
                <a:close/>
                <a:moveTo>
                  <a:pt x="10656" y="12937"/>
                </a:moveTo>
                <a:cubicBezTo>
                  <a:pt x="10656" y="12937"/>
                  <a:pt x="10656" y="12937"/>
                  <a:pt x="10656" y="12937"/>
                </a:cubicBezTo>
                <a:close/>
                <a:moveTo>
                  <a:pt x="2656" y="18062"/>
                </a:moveTo>
                <a:cubicBezTo>
                  <a:pt x="2562" y="18031"/>
                  <a:pt x="2468" y="18000"/>
                  <a:pt x="2375" y="18000"/>
                </a:cubicBezTo>
                <a:cubicBezTo>
                  <a:pt x="2468" y="18062"/>
                  <a:pt x="2562" y="18062"/>
                  <a:pt x="2656" y="18062"/>
                </a:cubicBezTo>
                <a:close/>
                <a:moveTo>
                  <a:pt x="1093" y="18375"/>
                </a:moveTo>
                <a:cubicBezTo>
                  <a:pt x="1156" y="18375"/>
                  <a:pt x="1218" y="18406"/>
                  <a:pt x="1312" y="18375"/>
                </a:cubicBezTo>
                <a:cubicBezTo>
                  <a:pt x="1250" y="18344"/>
                  <a:pt x="1187" y="18344"/>
                  <a:pt x="1093" y="18344"/>
                </a:cubicBezTo>
                <a:cubicBezTo>
                  <a:pt x="1093" y="18344"/>
                  <a:pt x="1093" y="18344"/>
                  <a:pt x="1093" y="18344"/>
                </a:cubicBezTo>
                <a:cubicBezTo>
                  <a:pt x="1093" y="18344"/>
                  <a:pt x="1093" y="18375"/>
                  <a:pt x="1093" y="18375"/>
                </a:cubicBezTo>
                <a:close/>
                <a:moveTo>
                  <a:pt x="5500" y="16500"/>
                </a:moveTo>
                <a:cubicBezTo>
                  <a:pt x="5531" y="16469"/>
                  <a:pt x="5500" y="16469"/>
                  <a:pt x="5468" y="16437"/>
                </a:cubicBezTo>
                <a:cubicBezTo>
                  <a:pt x="5437" y="16406"/>
                  <a:pt x="5375" y="16437"/>
                  <a:pt x="5312" y="16375"/>
                </a:cubicBezTo>
                <a:cubicBezTo>
                  <a:pt x="5343" y="16437"/>
                  <a:pt x="5406" y="16469"/>
                  <a:pt x="5468" y="16500"/>
                </a:cubicBezTo>
                <a:cubicBezTo>
                  <a:pt x="5468" y="16500"/>
                  <a:pt x="5500" y="16500"/>
                  <a:pt x="5500" y="16500"/>
                </a:cubicBezTo>
                <a:close/>
                <a:moveTo>
                  <a:pt x="8718" y="15219"/>
                </a:moveTo>
                <a:cubicBezTo>
                  <a:pt x="8781" y="15250"/>
                  <a:pt x="8843" y="15219"/>
                  <a:pt x="8906" y="15281"/>
                </a:cubicBezTo>
                <a:cubicBezTo>
                  <a:pt x="8875" y="15219"/>
                  <a:pt x="8718" y="15187"/>
                  <a:pt x="8687" y="15187"/>
                </a:cubicBezTo>
                <a:cubicBezTo>
                  <a:pt x="8687" y="15187"/>
                  <a:pt x="8687" y="15219"/>
                  <a:pt x="8687" y="15219"/>
                </a:cubicBezTo>
                <a:cubicBezTo>
                  <a:pt x="8687" y="15219"/>
                  <a:pt x="8687" y="15219"/>
                  <a:pt x="8718" y="15219"/>
                </a:cubicBezTo>
                <a:close/>
                <a:moveTo>
                  <a:pt x="11218" y="12562"/>
                </a:moveTo>
                <a:cubicBezTo>
                  <a:pt x="11218" y="12562"/>
                  <a:pt x="11218" y="12562"/>
                  <a:pt x="11218" y="12562"/>
                </a:cubicBezTo>
                <a:cubicBezTo>
                  <a:pt x="11218" y="12562"/>
                  <a:pt x="11218" y="12562"/>
                  <a:pt x="11218" y="12562"/>
                </a:cubicBezTo>
                <a:lnTo>
                  <a:pt x="11218" y="12562"/>
                </a:lnTo>
                <a:cubicBezTo>
                  <a:pt x="11218" y="12562"/>
                  <a:pt x="11218" y="12562"/>
                  <a:pt x="11218" y="12562"/>
                </a:cubicBezTo>
                <a:close/>
                <a:moveTo>
                  <a:pt x="2562" y="17844"/>
                </a:moveTo>
                <a:cubicBezTo>
                  <a:pt x="2437" y="17781"/>
                  <a:pt x="2312" y="17781"/>
                  <a:pt x="2218" y="17750"/>
                </a:cubicBezTo>
                <a:cubicBezTo>
                  <a:pt x="2312" y="17812"/>
                  <a:pt x="2437" y="17844"/>
                  <a:pt x="2562" y="17844"/>
                </a:cubicBezTo>
                <a:close/>
                <a:moveTo>
                  <a:pt x="7312" y="16500"/>
                </a:moveTo>
                <a:cubicBezTo>
                  <a:pt x="7281" y="16437"/>
                  <a:pt x="7218" y="16469"/>
                  <a:pt x="7156" y="16437"/>
                </a:cubicBezTo>
                <a:cubicBezTo>
                  <a:pt x="7031" y="16375"/>
                  <a:pt x="6875" y="16312"/>
                  <a:pt x="6750" y="16281"/>
                </a:cubicBezTo>
                <a:lnTo>
                  <a:pt x="6750" y="16281"/>
                </a:lnTo>
                <a:cubicBezTo>
                  <a:pt x="6718" y="16250"/>
                  <a:pt x="6718" y="16250"/>
                  <a:pt x="6718" y="16281"/>
                </a:cubicBezTo>
                <a:cubicBezTo>
                  <a:pt x="6718" y="16281"/>
                  <a:pt x="6718" y="16312"/>
                  <a:pt x="6718" y="16312"/>
                </a:cubicBezTo>
                <a:cubicBezTo>
                  <a:pt x="6875" y="16375"/>
                  <a:pt x="7000" y="16437"/>
                  <a:pt x="7156" y="16469"/>
                </a:cubicBezTo>
                <a:cubicBezTo>
                  <a:pt x="7156" y="16469"/>
                  <a:pt x="7156" y="16469"/>
                  <a:pt x="7156" y="16469"/>
                </a:cubicBezTo>
                <a:cubicBezTo>
                  <a:pt x="7187" y="16531"/>
                  <a:pt x="7250" y="16500"/>
                  <a:pt x="7312" y="16500"/>
                </a:cubicBezTo>
                <a:close/>
                <a:moveTo>
                  <a:pt x="9250" y="16500"/>
                </a:moveTo>
                <a:cubicBezTo>
                  <a:pt x="9187" y="16437"/>
                  <a:pt x="9125" y="16406"/>
                  <a:pt x="9031" y="16406"/>
                </a:cubicBezTo>
                <a:cubicBezTo>
                  <a:pt x="9031" y="16406"/>
                  <a:pt x="9031" y="16406"/>
                  <a:pt x="9031" y="16437"/>
                </a:cubicBezTo>
                <a:cubicBezTo>
                  <a:pt x="9031" y="16437"/>
                  <a:pt x="9031" y="16437"/>
                  <a:pt x="9031" y="16437"/>
                </a:cubicBezTo>
                <a:cubicBezTo>
                  <a:pt x="9093" y="16469"/>
                  <a:pt x="9156" y="16500"/>
                  <a:pt x="9250" y="16500"/>
                </a:cubicBezTo>
                <a:close/>
                <a:moveTo>
                  <a:pt x="7062" y="18406"/>
                </a:moveTo>
                <a:cubicBezTo>
                  <a:pt x="7062" y="18406"/>
                  <a:pt x="7062" y="18406"/>
                  <a:pt x="7093" y="18406"/>
                </a:cubicBezTo>
                <a:cubicBezTo>
                  <a:pt x="7093" y="18375"/>
                  <a:pt x="7093" y="18375"/>
                  <a:pt x="7093" y="18375"/>
                </a:cubicBezTo>
                <a:cubicBezTo>
                  <a:pt x="7000" y="18344"/>
                  <a:pt x="6937" y="18312"/>
                  <a:pt x="6875" y="18281"/>
                </a:cubicBezTo>
                <a:cubicBezTo>
                  <a:pt x="6875" y="18281"/>
                  <a:pt x="6875" y="18281"/>
                  <a:pt x="6875" y="18281"/>
                </a:cubicBezTo>
                <a:cubicBezTo>
                  <a:pt x="6875" y="18312"/>
                  <a:pt x="6875" y="18312"/>
                  <a:pt x="6875" y="18312"/>
                </a:cubicBezTo>
                <a:cubicBezTo>
                  <a:pt x="6937" y="18344"/>
                  <a:pt x="7000" y="18375"/>
                  <a:pt x="7062" y="18406"/>
                </a:cubicBezTo>
                <a:close/>
                <a:moveTo>
                  <a:pt x="7187" y="17562"/>
                </a:moveTo>
                <a:cubicBezTo>
                  <a:pt x="7156" y="17562"/>
                  <a:pt x="7156" y="17562"/>
                  <a:pt x="7156" y="17594"/>
                </a:cubicBezTo>
                <a:cubicBezTo>
                  <a:pt x="7156" y="17594"/>
                  <a:pt x="7156" y="17594"/>
                  <a:pt x="7187" y="17625"/>
                </a:cubicBezTo>
                <a:cubicBezTo>
                  <a:pt x="7218" y="17625"/>
                  <a:pt x="7281" y="17656"/>
                  <a:pt x="7343" y="17656"/>
                </a:cubicBezTo>
                <a:cubicBezTo>
                  <a:pt x="7312" y="17594"/>
                  <a:pt x="7218" y="17562"/>
                  <a:pt x="7187" y="17562"/>
                </a:cubicBezTo>
                <a:close/>
                <a:moveTo>
                  <a:pt x="12000" y="18062"/>
                </a:moveTo>
                <a:cubicBezTo>
                  <a:pt x="12093" y="18031"/>
                  <a:pt x="12187" y="18000"/>
                  <a:pt x="12281" y="18000"/>
                </a:cubicBezTo>
                <a:cubicBezTo>
                  <a:pt x="12281" y="18000"/>
                  <a:pt x="12281" y="17969"/>
                  <a:pt x="12281" y="17969"/>
                </a:cubicBezTo>
                <a:cubicBezTo>
                  <a:pt x="12281" y="17969"/>
                  <a:pt x="12250" y="17969"/>
                  <a:pt x="12250" y="17969"/>
                </a:cubicBezTo>
                <a:cubicBezTo>
                  <a:pt x="12156" y="17969"/>
                  <a:pt x="12093" y="18000"/>
                  <a:pt x="12000" y="18062"/>
                </a:cubicBezTo>
                <a:close/>
                <a:moveTo>
                  <a:pt x="5250" y="18719"/>
                </a:moveTo>
                <a:cubicBezTo>
                  <a:pt x="5250" y="18719"/>
                  <a:pt x="5250" y="18750"/>
                  <a:pt x="5250" y="18750"/>
                </a:cubicBezTo>
                <a:cubicBezTo>
                  <a:pt x="5343" y="18750"/>
                  <a:pt x="5406" y="18812"/>
                  <a:pt x="5531" y="18812"/>
                </a:cubicBezTo>
                <a:cubicBezTo>
                  <a:pt x="5437" y="18781"/>
                  <a:pt x="5375" y="18719"/>
                  <a:pt x="5281" y="18719"/>
                </a:cubicBezTo>
                <a:cubicBezTo>
                  <a:pt x="5281" y="18687"/>
                  <a:pt x="5250" y="18687"/>
                  <a:pt x="5250" y="18719"/>
                </a:cubicBezTo>
                <a:close/>
                <a:moveTo>
                  <a:pt x="5437" y="20531"/>
                </a:moveTo>
                <a:cubicBezTo>
                  <a:pt x="5531" y="20531"/>
                  <a:pt x="5625" y="20625"/>
                  <a:pt x="5718" y="20562"/>
                </a:cubicBezTo>
                <a:cubicBezTo>
                  <a:pt x="5625" y="20562"/>
                  <a:pt x="5531" y="20531"/>
                  <a:pt x="5437" y="20531"/>
                </a:cubicBezTo>
                <a:close/>
                <a:moveTo>
                  <a:pt x="5937" y="18969"/>
                </a:moveTo>
                <a:cubicBezTo>
                  <a:pt x="5937" y="18969"/>
                  <a:pt x="5937" y="18937"/>
                  <a:pt x="5937" y="18937"/>
                </a:cubicBezTo>
                <a:cubicBezTo>
                  <a:pt x="5843" y="18906"/>
                  <a:pt x="5781" y="18906"/>
                  <a:pt x="5687" y="18875"/>
                </a:cubicBezTo>
                <a:cubicBezTo>
                  <a:pt x="5750" y="18937"/>
                  <a:pt x="5843" y="18937"/>
                  <a:pt x="5937" y="18969"/>
                </a:cubicBezTo>
                <a:close/>
                <a:moveTo>
                  <a:pt x="1906" y="20094"/>
                </a:moveTo>
                <a:cubicBezTo>
                  <a:pt x="2000" y="20156"/>
                  <a:pt x="2125" y="20219"/>
                  <a:pt x="2250" y="20219"/>
                </a:cubicBezTo>
                <a:cubicBezTo>
                  <a:pt x="2218" y="20219"/>
                  <a:pt x="2218" y="20219"/>
                  <a:pt x="2218" y="20219"/>
                </a:cubicBezTo>
                <a:cubicBezTo>
                  <a:pt x="2125" y="20156"/>
                  <a:pt x="2000" y="20094"/>
                  <a:pt x="1906" y="20094"/>
                </a:cubicBezTo>
                <a:cubicBezTo>
                  <a:pt x="1906" y="20094"/>
                  <a:pt x="1906" y="20094"/>
                  <a:pt x="1875" y="20094"/>
                </a:cubicBezTo>
                <a:cubicBezTo>
                  <a:pt x="1750" y="20094"/>
                  <a:pt x="1625" y="20031"/>
                  <a:pt x="1500" y="20000"/>
                </a:cubicBezTo>
                <a:cubicBezTo>
                  <a:pt x="1468" y="20000"/>
                  <a:pt x="1406" y="20000"/>
                  <a:pt x="1375" y="19937"/>
                </a:cubicBezTo>
                <a:cubicBezTo>
                  <a:pt x="1500" y="19969"/>
                  <a:pt x="1625" y="20000"/>
                  <a:pt x="1750" y="20031"/>
                </a:cubicBezTo>
                <a:lnTo>
                  <a:pt x="1750" y="20031"/>
                </a:lnTo>
                <a:cubicBezTo>
                  <a:pt x="1812" y="20062"/>
                  <a:pt x="1875" y="20062"/>
                  <a:pt x="1875" y="20094"/>
                </a:cubicBezTo>
                <a:cubicBezTo>
                  <a:pt x="1906" y="20094"/>
                  <a:pt x="1906" y="20094"/>
                  <a:pt x="1906" y="20094"/>
                </a:cubicBezTo>
                <a:close/>
                <a:moveTo>
                  <a:pt x="2250" y="20219"/>
                </a:moveTo>
                <a:cubicBezTo>
                  <a:pt x="2312" y="20281"/>
                  <a:pt x="2406" y="20344"/>
                  <a:pt x="2500" y="20375"/>
                </a:cubicBezTo>
                <a:cubicBezTo>
                  <a:pt x="2562" y="20469"/>
                  <a:pt x="2687" y="20500"/>
                  <a:pt x="2781" y="20562"/>
                </a:cubicBezTo>
                <a:cubicBezTo>
                  <a:pt x="2812" y="20594"/>
                  <a:pt x="2812" y="20656"/>
                  <a:pt x="2875" y="20625"/>
                </a:cubicBezTo>
                <a:cubicBezTo>
                  <a:pt x="2843" y="20594"/>
                  <a:pt x="2781" y="20531"/>
                  <a:pt x="2718" y="20500"/>
                </a:cubicBezTo>
                <a:cubicBezTo>
                  <a:pt x="2656" y="20469"/>
                  <a:pt x="2593" y="20406"/>
                  <a:pt x="2500" y="20375"/>
                </a:cubicBezTo>
                <a:lnTo>
                  <a:pt x="2500" y="20375"/>
                </a:lnTo>
                <a:cubicBezTo>
                  <a:pt x="2437" y="20312"/>
                  <a:pt x="2343" y="20219"/>
                  <a:pt x="2250" y="20219"/>
                </a:cubicBezTo>
                <a:close/>
                <a:moveTo>
                  <a:pt x="11968" y="19187"/>
                </a:moveTo>
                <a:cubicBezTo>
                  <a:pt x="12062" y="19187"/>
                  <a:pt x="12125" y="19187"/>
                  <a:pt x="12218" y="19187"/>
                </a:cubicBezTo>
                <a:cubicBezTo>
                  <a:pt x="12218" y="19187"/>
                  <a:pt x="12218" y="19156"/>
                  <a:pt x="12218" y="19156"/>
                </a:cubicBezTo>
                <a:cubicBezTo>
                  <a:pt x="12125" y="19156"/>
                  <a:pt x="12062" y="19156"/>
                  <a:pt x="11968" y="19156"/>
                </a:cubicBezTo>
                <a:cubicBezTo>
                  <a:pt x="11875" y="19156"/>
                  <a:pt x="11750" y="19156"/>
                  <a:pt x="11656" y="19125"/>
                </a:cubicBezTo>
                <a:cubicBezTo>
                  <a:pt x="11750" y="19187"/>
                  <a:pt x="11843" y="19187"/>
                  <a:pt x="11968" y="19187"/>
                </a:cubicBezTo>
                <a:close/>
                <a:moveTo>
                  <a:pt x="9343" y="15750"/>
                </a:moveTo>
                <a:cubicBezTo>
                  <a:pt x="9218" y="15750"/>
                  <a:pt x="9125" y="15719"/>
                  <a:pt x="9000" y="15750"/>
                </a:cubicBezTo>
                <a:cubicBezTo>
                  <a:pt x="9125" y="15750"/>
                  <a:pt x="9218" y="15844"/>
                  <a:pt x="9343" y="15750"/>
                </a:cubicBezTo>
                <a:close/>
                <a:moveTo>
                  <a:pt x="3750" y="18687"/>
                </a:moveTo>
                <a:cubicBezTo>
                  <a:pt x="3718" y="18687"/>
                  <a:pt x="3718" y="18687"/>
                  <a:pt x="3687" y="18687"/>
                </a:cubicBezTo>
                <a:cubicBezTo>
                  <a:pt x="3718" y="18687"/>
                  <a:pt x="3718" y="18687"/>
                  <a:pt x="3718" y="18719"/>
                </a:cubicBezTo>
                <a:cubicBezTo>
                  <a:pt x="3812" y="18750"/>
                  <a:pt x="3937" y="18781"/>
                  <a:pt x="4031" y="18781"/>
                </a:cubicBezTo>
                <a:cubicBezTo>
                  <a:pt x="3937" y="18719"/>
                  <a:pt x="3843" y="18687"/>
                  <a:pt x="3750" y="18687"/>
                </a:cubicBezTo>
                <a:cubicBezTo>
                  <a:pt x="3750" y="18687"/>
                  <a:pt x="3750" y="18687"/>
                  <a:pt x="3750" y="18687"/>
                </a:cubicBezTo>
                <a:close/>
                <a:moveTo>
                  <a:pt x="1312" y="19937"/>
                </a:moveTo>
                <a:cubicBezTo>
                  <a:pt x="1218" y="19937"/>
                  <a:pt x="1125" y="19844"/>
                  <a:pt x="1031" y="19906"/>
                </a:cubicBezTo>
                <a:cubicBezTo>
                  <a:pt x="1031" y="19875"/>
                  <a:pt x="968" y="19875"/>
                  <a:pt x="968" y="19875"/>
                </a:cubicBezTo>
                <a:lnTo>
                  <a:pt x="968" y="19875"/>
                </a:lnTo>
                <a:cubicBezTo>
                  <a:pt x="750" y="19812"/>
                  <a:pt x="531" y="19781"/>
                  <a:pt x="312" y="19750"/>
                </a:cubicBezTo>
                <a:cubicBezTo>
                  <a:pt x="218" y="19750"/>
                  <a:pt x="125" y="19719"/>
                  <a:pt x="31" y="19750"/>
                </a:cubicBezTo>
                <a:cubicBezTo>
                  <a:pt x="375" y="19812"/>
                  <a:pt x="687" y="19844"/>
                  <a:pt x="1031" y="19906"/>
                </a:cubicBezTo>
                <a:cubicBezTo>
                  <a:pt x="1125" y="19937"/>
                  <a:pt x="1218" y="19937"/>
                  <a:pt x="1312" y="19969"/>
                </a:cubicBezTo>
                <a:cubicBezTo>
                  <a:pt x="1312" y="19969"/>
                  <a:pt x="1312" y="19937"/>
                  <a:pt x="1312" y="19937"/>
                </a:cubicBezTo>
                <a:close/>
                <a:moveTo>
                  <a:pt x="7468" y="17406"/>
                </a:moveTo>
                <a:cubicBezTo>
                  <a:pt x="7468" y="17406"/>
                  <a:pt x="7468" y="17406"/>
                  <a:pt x="7468" y="17437"/>
                </a:cubicBezTo>
                <a:cubicBezTo>
                  <a:pt x="7500" y="17500"/>
                  <a:pt x="7593" y="17469"/>
                  <a:pt x="7687" y="17531"/>
                </a:cubicBezTo>
                <a:cubicBezTo>
                  <a:pt x="7687" y="17531"/>
                  <a:pt x="7687" y="17500"/>
                  <a:pt x="7687" y="17500"/>
                </a:cubicBezTo>
                <a:cubicBezTo>
                  <a:pt x="7718" y="17469"/>
                  <a:pt x="7687" y="17469"/>
                  <a:pt x="7687" y="17469"/>
                </a:cubicBezTo>
                <a:cubicBezTo>
                  <a:pt x="7593" y="17437"/>
                  <a:pt x="7531" y="17437"/>
                  <a:pt x="7468" y="17406"/>
                </a:cubicBezTo>
                <a:close/>
                <a:moveTo>
                  <a:pt x="5375" y="19156"/>
                </a:moveTo>
                <a:lnTo>
                  <a:pt x="5375" y="19156"/>
                </a:lnTo>
                <a:lnTo>
                  <a:pt x="5375" y="19156"/>
                </a:lnTo>
                <a:cubicBezTo>
                  <a:pt x="5437" y="19219"/>
                  <a:pt x="5531" y="19219"/>
                  <a:pt x="5593" y="19250"/>
                </a:cubicBezTo>
                <a:lnTo>
                  <a:pt x="5593" y="19250"/>
                </a:lnTo>
                <a:cubicBezTo>
                  <a:pt x="5625" y="19250"/>
                  <a:pt x="5625" y="19219"/>
                  <a:pt x="5656" y="19219"/>
                </a:cubicBezTo>
                <a:cubicBezTo>
                  <a:pt x="5625" y="19219"/>
                  <a:pt x="5625" y="19187"/>
                  <a:pt x="5625" y="19187"/>
                </a:cubicBezTo>
                <a:cubicBezTo>
                  <a:pt x="5531" y="19156"/>
                  <a:pt x="5468" y="19156"/>
                  <a:pt x="5375" y="19156"/>
                </a:cubicBezTo>
                <a:close/>
                <a:moveTo>
                  <a:pt x="5375" y="19156"/>
                </a:moveTo>
                <a:lnTo>
                  <a:pt x="5375" y="19156"/>
                </a:lnTo>
                <a:close/>
                <a:moveTo>
                  <a:pt x="5375" y="19156"/>
                </a:moveTo>
                <a:lnTo>
                  <a:pt x="5375" y="19156"/>
                </a:lnTo>
                <a:close/>
                <a:moveTo>
                  <a:pt x="5375" y="19156"/>
                </a:moveTo>
                <a:lnTo>
                  <a:pt x="5375" y="19156"/>
                </a:lnTo>
                <a:close/>
                <a:moveTo>
                  <a:pt x="5375" y="19156"/>
                </a:moveTo>
                <a:lnTo>
                  <a:pt x="5375" y="19156"/>
                </a:lnTo>
                <a:close/>
                <a:moveTo>
                  <a:pt x="5375" y="19156"/>
                </a:moveTo>
                <a:lnTo>
                  <a:pt x="5375" y="19156"/>
                </a:lnTo>
                <a:close/>
                <a:moveTo>
                  <a:pt x="5375" y="19156"/>
                </a:moveTo>
                <a:lnTo>
                  <a:pt x="5375" y="19156"/>
                </a:lnTo>
                <a:close/>
                <a:moveTo>
                  <a:pt x="5375" y="19156"/>
                </a:moveTo>
                <a:lnTo>
                  <a:pt x="5375" y="19156"/>
                </a:lnTo>
                <a:close/>
                <a:moveTo>
                  <a:pt x="5375" y="19156"/>
                </a:moveTo>
                <a:lnTo>
                  <a:pt x="5375" y="19156"/>
                </a:lnTo>
                <a:close/>
                <a:moveTo>
                  <a:pt x="5375" y="19156"/>
                </a:moveTo>
                <a:lnTo>
                  <a:pt x="5375" y="19156"/>
                </a:lnTo>
                <a:close/>
                <a:moveTo>
                  <a:pt x="5375" y="19156"/>
                </a:moveTo>
                <a:lnTo>
                  <a:pt x="5375" y="19156"/>
                </a:lnTo>
                <a:close/>
                <a:moveTo>
                  <a:pt x="5375" y="19156"/>
                </a:moveTo>
                <a:lnTo>
                  <a:pt x="5375" y="19156"/>
                </a:lnTo>
                <a:close/>
                <a:moveTo>
                  <a:pt x="5375" y="19156"/>
                </a:moveTo>
                <a:lnTo>
                  <a:pt x="5375" y="19156"/>
                </a:lnTo>
                <a:close/>
                <a:moveTo>
                  <a:pt x="5375" y="19156"/>
                </a:moveTo>
                <a:lnTo>
                  <a:pt x="5375" y="19156"/>
                </a:lnTo>
                <a:close/>
                <a:moveTo>
                  <a:pt x="5375" y="19156"/>
                </a:moveTo>
                <a:lnTo>
                  <a:pt x="5375" y="19156"/>
                </a:lnTo>
                <a:close/>
                <a:moveTo>
                  <a:pt x="5375" y="19156"/>
                </a:moveTo>
                <a:lnTo>
                  <a:pt x="5375" y="19156"/>
                </a:lnTo>
                <a:close/>
                <a:moveTo>
                  <a:pt x="5375" y="19156"/>
                </a:moveTo>
                <a:lnTo>
                  <a:pt x="5375" y="19155"/>
                </a:lnTo>
                <a:lnTo>
                  <a:pt x="5375" y="19156"/>
                </a:lnTo>
                <a:close/>
                <a:moveTo>
                  <a:pt x="5375" y="19155"/>
                </a:moveTo>
                <a:lnTo>
                  <a:pt x="5375" y="19155"/>
                </a:lnTo>
                <a:close/>
                <a:moveTo>
                  <a:pt x="5375" y="19155"/>
                </a:moveTo>
                <a:lnTo>
                  <a:pt x="5375" y="19155"/>
                </a:lnTo>
                <a:close/>
                <a:moveTo>
                  <a:pt x="5375" y="19155"/>
                </a:moveTo>
                <a:lnTo>
                  <a:pt x="5375" y="19155"/>
                </a:lnTo>
                <a:close/>
                <a:moveTo>
                  <a:pt x="5375" y="19155"/>
                </a:moveTo>
                <a:lnTo>
                  <a:pt x="5375" y="19155"/>
                </a:lnTo>
                <a:close/>
                <a:moveTo>
                  <a:pt x="5375" y="19155"/>
                </a:moveTo>
                <a:lnTo>
                  <a:pt x="5375" y="19155"/>
                </a:lnTo>
                <a:close/>
                <a:moveTo>
                  <a:pt x="5375" y="19155"/>
                </a:moveTo>
                <a:lnTo>
                  <a:pt x="5375" y="19155"/>
                </a:lnTo>
                <a:close/>
                <a:moveTo>
                  <a:pt x="5375" y="19155"/>
                </a:moveTo>
                <a:lnTo>
                  <a:pt x="5375" y="19155"/>
                </a:lnTo>
                <a:close/>
                <a:moveTo>
                  <a:pt x="5375" y="19155"/>
                </a:moveTo>
                <a:lnTo>
                  <a:pt x="5375" y="19155"/>
                </a:lnTo>
                <a:close/>
                <a:moveTo>
                  <a:pt x="5375" y="19155"/>
                </a:moveTo>
                <a:lnTo>
                  <a:pt x="5375" y="19155"/>
                </a:lnTo>
                <a:close/>
                <a:moveTo>
                  <a:pt x="5375" y="19155"/>
                </a:moveTo>
                <a:lnTo>
                  <a:pt x="5375" y="19155"/>
                </a:lnTo>
                <a:close/>
                <a:moveTo>
                  <a:pt x="5375" y="19155"/>
                </a:moveTo>
                <a:lnTo>
                  <a:pt x="5375" y="19154"/>
                </a:lnTo>
                <a:lnTo>
                  <a:pt x="5375" y="19155"/>
                </a:lnTo>
                <a:close/>
                <a:moveTo>
                  <a:pt x="5375" y="19154"/>
                </a:moveTo>
                <a:lnTo>
                  <a:pt x="5375" y="19154"/>
                </a:lnTo>
                <a:close/>
                <a:moveTo>
                  <a:pt x="5375" y="19154"/>
                </a:moveTo>
                <a:lnTo>
                  <a:pt x="5375" y="19154"/>
                </a:lnTo>
                <a:close/>
                <a:moveTo>
                  <a:pt x="5375" y="19154"/>
                </a:moveTo>
                <a:lnTo>
                  <a:pt x="5375" y="19154"/>
                </a:lnTo>
                <a:close/>
                <a:moveTo>
                  <a:pt x="5375" y="19154"/>
                </a:moveTo>
                <a:lnTo>
                  <a:pt x="5375" y="19154"/>
                </a:lnTo>
                <a:close/>
                <a:moveTo>
                  <a:pt x="5375" y="19154"/>
                </a:moveTo>
                <a:lnTo>
                  <a:pt x="5375" y="19154"/>
                </a:lnTo>
                <a:close/>
                <a:moveTo>
                  <a:pt x="5375" y="19154"/>
                </a:moveTo>
                <a:lnTo>
                  <a:pt x="5375" y="19154"/>
                </a:lnTo>
                <a:close/>
                <a:moveTo>
                  <a:pt x="5375" y="19154"/>
                </a:moveTo>
                <a:lnTo>
                  <a:pt x="5375" y="19153"/>
                </a:lnTo>
                <a:lnTo>
                  <a:pt x="5375" y="19154"/>
                </a:lnTo>
                <a:close/>
                <a:moveTo>
                  <a:pt x="5375" y="19153"/>
                </a:moveTo>
                <a:lnTo>
                  <a:pt x="5375" y="19153"/>
                </a:lnTo>
                <a:close/>
                <a:moveTo>
                  <a:pt x="5375" y="19153"/>
                </a:moveTo>
                <a:lnTo>
                  <a:pt x="5375" y="19153"/>
                </a:lnTo>
                <a:close/>
                <a:moveTo>
                  <a:pt x="5375" y="19153"/>
                </a:moveTo>
                <a:lnTo>
                  <a:pt x="5375" y="19153"/>
                </a:lnTo>
                <a:close/>
                <a:moveTo>
                  <a:pt x="5375" y="19153"/>
                </a:moveTo>
                <a:lnTo>
                  <a:pt x="5375" y="19153"/>
                </a:lnTo>
                <a:close/>
                <a:moveTo>
                  <a:pt x="5375" y="19153"/>
                </a:moveTo>
                <a:lnTo>
                  <a:pt x="5375" y="19153"/>
                </a:lnTo>
                <a:close/>
                <a:moveTo>
                  <a:pt x="5375" y="19153"/>
                </a:moveTo>
                <a:lnTo>
                  <a:pt x="5375" y="19152"/>
                </a:lnTo>
                <a:lnTo>
                  <a:pt x="5375" y="19153"/>
                </a:lnTo>
                <a:close/>
                <a:moveTo>
                  <a:pt x="5375" y="19152"/>
                </a:moveTo>
                <a:lnTo>
                  <a:pt x="5375" y="19152"/>
                </a:lnTo>
                <a:close/>
                <a:moveTo>
                  <a:pt x="5375" y="19152"/>
                </a:moveTo>
                <a:lnTo>
                  <a:pt x="5375" y="19152"/>
                </a:lnTo>
                <a:close/>
                <a:moveTo>
                  <a:pt x="5375" y="19152"/>
                </a:moveTo>
                <a:lnTo>
                  <a:pt x="5375" y="19152"/>
                </a:lnTo>
                <a:close/>
                <a:moveTo>
                  <a:pt x="5375" y="19152"/>
                </a:moveTo>
                <a:lnTo>
                  <a:pt x="5375" y="19152"/>
                </a:lnTo>
                <a:close/>
                <a:moveTo>
                  <a:pt x="5375" y="19152"/>
                </a:moveTo>
                <a:lnTo>
                  <a:pt x="5375" y="19152"/>
                </a:lnTo>
                <a:close/>
                <a:moveTo>
                  <a:pt x="5375" y="19152"/>
                </a:moveTo>
                <a:lnTo>
                  <a:pt x="5375" y="19151"/>
                </a:lnTo>
                <a:lnTo>
                  <a:pt x="5375" y="19152"/>
                </a:lnTo>
                <a:close/>
                <a:moveTo>
                  <a:pt x="5375" y="19151"/>
                </a:moveTo>
                <a:lnTo>
                  <a:pt x="5375" y="19151"/>
                </a:lnTo>
                <a:close/>
                <a:moveTo>
                  <a:pt x="5375" y="19151"/>
                </a:moveTo>
                <a:lnTo>
                  <a:pt x="5375" y="19151"/>
                </a:lnTo>
                <a:close/>
                <a:moveTo>
                  <a:pt x="5375" y="19151"/>
                </a:moveTo>
                <a:lnTo>
                  <a:pt x="5375" y="19151"/>
                </a:lnTo>
                <a:close/>
                <a:moveTo>
                  <a:pt x="5375" y="19151"/>
                </a:moveTo>
                <a:lnTo>
                  <a:pt x="5375" y="19151"/>
                </a:lnTo>
                <a:close/>
                <a:moveTo>
                  <a:pt x="5375" y="19151"/>
                </a:moveTo>
                <a:lnTo>
                  <a:pt x="5375" y="19150"/>
                </a:lnTo>
                <a:lnTo>
                  <a:pt x="5375" y="19151"/>
                </a:lnTo>
                <a:close/>
                <a:moveTo>
                  <a:pt x="5375" y="19150"/>
                </a:moveTo>
                <a:lnTo>
                  <a:pt x="5375" y="19150"/>
                </a:lnTo>
                <a:close/>
                <a:moveTo>
                  <a:pt x="5375" y="19150"/>
                </a:moveTo>
                <a:lnTo>
                  <a:pt x="5375" y="19150"/>
                </a:lnTo>
                <a:close/>
                <a:moveTo>
                  <a:pt x="5375" y="19150"/>
                </a:moveTo>
                <a:lnTo>
                  <a:pt x="5375" y="19150"/>
                </a:lnTo>
                <a:close/>
                <a:moveTo>
                  <a:pt x="5375" y="19150"/>
                </a:moveTo>
                <a:lnTo>
                  <a:pt x="5375" y="19149"/>
                </a:lnTo>
                <a:lnTo>
                  <a:pt x="5375" y="19150"/>
                </a:lnTo>
                <a:close/>
                <a:moveTo>
                  <a:pt x="5375" y="19149"/>
                </a:moveTo>
                <a:lnTo>
                  <a:pt x="5375" y="19149"/>
                </a:lnTo>
                <a:close/>
                <a:moveTo>
                  <a:pt x="5375" y="19149"/>
                </a:moveTo>
                <a:lnTo>
                  <a:pt x="5375" y="19149"/>
                </a:lnTo>
                <a:close/>
                <a:moveTo>
                  <a:pt x="5375" y="19149"/>
                </a:moveTo>
                <a:lnTo>
                  <a:pt x="5375" y="19149"/>
                </a:lnTo>
                <a:close/>
                <a:moveTo>
                  <a:pt x="5375" y="19149"/>
                </a:moveTo>
                <a:lnTo>
                  <a:pt x="5375" y="19148"/>
                </a:lnTo>
                <a:lnTo>
                  <a:pt x="5375" y="19149"/>
                </a:lnTo>
                <a:close/>
                <a:moveTo>
                  <a:pt x="5375" y="19148"/>
                </a:moveTo>
                <a:lnTo>
                  <a:pt x="5375" y="19148"/>
                </a:lnTo>
                <a:close/>
                <a:moveTo>
                  <a:pt x="5375" y="19148"/>
                </a:moveTo>
                <a:lnTo>
                  <a:pt x="5375" y="19148"/>
                </a:lnTo>
                <a:close/>
                <a:moveTo>
                  <a:pt x="5375" y="19148"/>
                </a:moveTo>
                <a:lnTo>
                  <a:pt x="5375" y="19148"/>
                </a:lnTo>
                <a:close/>
                <a:moveTo>
                  <a:pt x="5375" y="19148"/>
                </a:moveTo>
                <a:lnTo>
                  <a:pt x="5375" y="19148"/>
                </a:lnTo>
                <a:close/>
                <a:moveTo>
                  <a:pt x="5375" y="19148"/>
                </a:moveTo>
                <a:lnTo>
                  <a:pt x="5375" y="19147"/>
                </a:lnTo>
                <a:lnTo>
                  <a:pt x="5375" y="19148"/>
                </a:lnTo>
                <a:close/>
                <a:moveTo>
                  <a:pt x="5375" y="19147"/>
                </a:moveTo>
                <a:lnTo>
                  <a:pt x="5375" y="19147"/>
                </a:lnTo>
                <a:close/>
                <a:moveTo>
                  <a:pt x="5375" y="19147"/>
                </a:moveTo>
                <a:lnTo>
                  <a:pt x="5375" y="19147"/>
                </a:lnTo>
                <a:close/>
                <a:moveTo>
                  <a:pt x="5375" y="19147"/>
                </a:moveTo>
                <a:lnTo>
                  <a:pt x="5375" y="19147"/>
                </a:lnTo>
                <a:close/>
                <a:moveTo>
                  <a:pt x="5375" y="19147"/>
                </a:moveTo>
                <a:lnTo>
                  <a:pt x="5375" y="19146"/>
                </a:lnTo>
                <a:lnTo>
                  <a:pt x="5375" y="19147"/>
                </a:lnTo>
                <a:close/>
                <a:moveTo>
                  <a:pt x="5375" y="19146"/>
                </a:moveTo>
                <a:lnTo>
                  <a:pt x="5375" y="19146"/>
                </a:lnTo>
                <a:close/>
                <a:moveTo>
                  <a:pt x="5375" y="19146"/>
                </a:moveTo>
                <a:lnTo>
                  <a:pt x="5375" y="19146"/>
                </a:lnTo>
                <a:close/>
                <a:moveTo>
                  <a:pt x="5375" y="19146"/>
                </a:moveTo>
                <a:lnTo>
                  <a:pt x="5375" y="19145"/>
                </a:lnTo>
                <a:lnTo>
                  <a:pt x="5375" y="19146"/>
                </a:lnTo>
                <a:close/>
                <a:moveTo>
                  <a:pt x="5375" y="19145"/>
                </a:moveTo>
                <a:lnTo>
                  <a:pt x="5375" y="19145"/>
                </a:lnTo>
                <a:close/>
                <a:moveTo>
                  <a:pt x="5375" y="19145"/>
                </a:moveTo>
                <a:lnTo>
                  <a:pt x="5375" y="19145"/>
                </a:lnTo>
                <a:close/>
                <a:moveTo>
                  <a:pt x="5375" y="19145"/>
                </a:moveTo>
                <a:lnTo>
                  <a:pt x="5375" y="19145"/>
                </a:lnTo>
                <a:close/>
                <a:moveTo>
                  <a:pt x="5375" y="19145"/>
                </a:moveTo>
                <a:lnTo>
                  <a:pt x="5375" y="19144"/>
                </a:lnTo>
                <a:lnTo>
                  <a:pt x="5375" y="19145"/>
                </a:lnTo>
                <a:close/>
                <a:moveTo>
                  <a:pt x="5375" y="19144"/>
                </a:moveTo>
                <a:lnTo>
                  <a:pt x="5375" y="19144"/>
                </a:lnTo>
                <a:close/>
                <a:moveTo>
                  <a:pt x="5375" y="19144"/>
                </a:moveTo>
                <a:lnTo>
                  <a:pt x="5375" y="19144"/>
                </a:lnTo>
                <a:close/>
                <a:moveTo>
                  <a:pt x="5375" y="19144"/>
                </a:moveTo>
                <a:lnTo>
                  <a:pt x="5375" y="19144"/>
                </a:lnTo>
                <a:close/>
                <a:moveTo>
                  <a:pt x="5375" y="19144"/>
                </a:moveTo>
                <a:lnTo>
                  <a:pt x="5375" y="19143"/>
                </a:lnTo>
                <a:lnTo>
                  <a:pt x="5375" y="19144"/>
                </a:lnTo>
                <a:close/>
                <a:moveTo>
                  <a:pt x="5375" y="19143"/>
                </a:moveTo>
                <a:lnTo>
                  <a:pt x="5375" y="19143"/>
                </a:lnTo>
                <a:close/>
                <a:moveTo>
                  <a:pt x="5375" y="19143"/>
                </a:moveTo>
                <a:lnTo>
                  <a:pt x="5375" y="19143"/>
                </a:lnTo>
                <a:close/>
                <a:moveTo>
                  <a:pt x="5375" y="19143"/>
                </a:moveTo>
                <a:lnTo>
                  <a:pt x="5375" y="19143"/>
                </a:lnTo>
                <a:close/>
                <a:moveTo>
                  <a:pt x="5375" y="19143"/>
                </a:moveTo>
                <a:lnTo>
                  <a:pt x="5375" y="19142"/>
                </a:lnTo>
                <a:lnTo>
                  <a:pt x="5375" y="19143"/>
                </a:lnTo>
                <a:close/>
                <a:moveTo>
                  <a:pt x="5375" y="19142"/>
                </a:moveTo>
                <a:lnTo>
                  <a:pt x="5375" y="19142"/>
                </a:lnTo>
                <a:close/>
                <a:moveTo>
                  <a:pt x="5375" y="19142"/>
                </a:moveTo>
                <a:lnTo>
                  <a:pt x="5375" y="19142"/>
                </a:lnTo>
                <a:close/>
                <a:moveTo>
                  <a:pt x="5375" y="19142"/>
                </a:moveTo>
                <a:lnTo>
                  <a:pt x="5375" y="19141"/>
                </a:lnTo>
                <a:lnTo>
                  <a:pt x="5375" y="19142"/>
                </a:lnTo>
                <a:close/>
                <a:moveTo>
                  <a:pt x="5375" y="19141"/>
                </a:moveTo>
                <a:lnTo>
                  <a:pt x="5375" y="19141"/>
                </a:lnTo>
                <a:close/>
                <a:moveTo>
                  <a:pt x="5375" y="19141"/>
                </a:moveTo>
                <a:lnTo>
                  <a:pt x="5375" y="19141"/>
                </a:lnTo>
                <a:close/>
                <a:moveTo>
                  <a:pt x="5375" y="19141"/>
                </a:moveTo>
                <a:lnTo>
                  <a:pt x="5375" y="19140"/>
                </a:lnTo>
                <a:lnTo>
                  <a:pt x="5375" y="19141"/>
                </a:lnTo>
                <a:close/>
                <a:moveTo>
                  <a:pt x="5375" y="19140"/>
                </a:moveTo>
                <a:lnTo>
                  <a:pt x="5375" y="19140"/>
                </a:lnTo>
                <a:close/>
                <a:moveTo>
                  <a:pt x="5375" y="19140"/>
                </a:moveTo>
                <a:lnTo>
                  <a:pt x="5375" y="19140"/>
                </a:lnTo>
                <a:close/>
                <a:moveTo>
                  <a:pt x="5375" y="19140"/>
                </a:moveTo>
                <a:lnTo>
                  <a:pt x="5375" y="19140"/>
                </a:lnTo>
                <a:close/>
                <a:moveTo>
                  <a:pt x="5375" y="19140"/>
                </a:moveTo>
                <a:lnTo>
                  <a:pt x="5375" y="19139"/>
                </a:lnTo>
                <a:lnTo>
                  <a:pt x="5375" y="19140"/>
                </a:lnTo>
                <a:close/>
                <a:moveTo>
                  <a:pt x="5375" y="19139"/>
                </a:moveTo>
                <a:lnTo>
                  <a:pt x="5375" y="19139"/>
                </a:lnTo>
                <a:close/>
                <a:moveTo>
                  <a:pt x="5375" y="19139"/>
                </a:moveTo>
                <a:lnTo>
                  <a:pt x="5375" y="19139"/>
                </a:lnTo>
                <a:close/>
                <a:moveTo>
                  <a:pt x="5375" y="19139"/>
                </a:moveTo>
                <a:lnTo>
                  <a:pt x="5375" y="19138"/>
                </a:lnTo>
                <a:lnTo>
                  <a:pt x="5375" y="19139"/>
                </a:lnTo>
                <a:close/>
                <a:moveTo>
                  <a:pt x="5375" y="19138"/>
                </a:moveTo>
                <a:lnTo>
                  <a:pt x="5375" y="19138"/>
                </a:lnTo>
                <a:close/>
                <a:moveTo>
                  <a:pt x="5375" y="19138"/>
                </a:moveTo>
                <a:lnTo>
                  <a:pt x="5375" y="19138"/>
                </a:lnTo>
                <a:close/>
                <a:moveTo>
                  <a:pt x="5375" y="19138"/>
                </a:moveTo>
                <a:lnTo>
                  <a:pt x="5375" y="19138"/>
                </a:lnTo>
                <a:close/>
                <a:moveTo>
                  <a:pt x="5375" y="19138"/>
                </a:moveTo>
                <a:lnTo>
                  <a:pt x="5375" y="19137"/>
                </a:lnTo>
                <a:lnTo>
                  <a:pt x="5375" y="19138"/>
                </a:lnTo>
                <a:close/>
                <a:moveTo>
                  <a:pt x="5375" y="19137"/>
                </a:moveTo>
                <a:lnTo>
                  <a:pt x="5375" y="19137"/>
                </a:lnTo>
                <a:close/>
                <a:moveTo>
                  <a:pt x="5375" y="19137"/>
                </a:moveTo>
                <a:lnTo>
                  <a:pt x="5375" y="19137"/>
                </a:lnTo>
                <a:close/>
                <a:moveTo>
                  <a:pt x="5375" y="19137"/>
                </a:moveTo>
                <a:lnTo>
                  <a:pt x="5375" y="19136"/>
                </a:lnTo>
                <a:lnTo>
                  <a:pt x="5375" y="19137"/>
                </a:lnTo>
                <a:close/>
                <a:moveTo>
                  <a:pt x="5375" y="19136"/>
                </a:moveTo>
                <a:lnTo>
                  <a:pt x="5375" y="19136"/>
                </a:lnTo>
                <a:close/>
                <a:moveTo>
                  <a:pt x="5375" y="19136"/>
                </a:moveTo>
                <a:lnTo>
                  <a:pt x="5375" y="19136"/>
                </a:lnTo>
                <a:close/>
                <a:moveTo>
                  <a:pt x="5375" y="19136"/>
                </a:moveTo>
                <a:lnTo>
                  <a:pt x="5375" y="19136"/>
                </a:lnTo>
                <a:close/>
                <a:moveTo>
                  <a:pt x="5375" y="19136"/>
                </a:moveTo>
                <a:lnTo>
                  <a:pt x="5375" y="19135"/>
                </a:lnTo>
                <a:lnTo>
                  <a:pt x="5375" y="19136"/>
                </a:lnTo>
                <a:close/>
                <a:moveTo>
                  <a:pt x="5375" y="19135"/>
                </a:moveTo>
                <a:lnTo>
                  <a:pt x="5375" y="19135"/>
                </a:lnTo>
                <a:close/>
                <a:moveTo>
                  <a:pt x="5375" y="19135"/>
                </a:moveTo>
                <a:lnTo>
                  <a:pt x="5375" y="19135"/>
                </a:lnTo>
                <a:close/>
                <a:moveTo>
                  <a:pt x="5375" y="19135"/>
                </a:moveTo>
                <a:lnTo>
                  <a:pt x="5375" y="19135"/>
                </a:lnTo>
                <a:close/>
                <a:moveTo>
                  <a:pt x="5375" y="19135"/>
                </a:moveTo>
                <a:lnTo>
                  <a:pt x="5375" y="19134"/>
                </a:lnTo>
                <a:lnTo>
                  <a:pt x="5375" y="19135"/>
                </a:lnTo>
                <a:close/>
                <a:moveTo>
                  <a:pt x="5375" y="19134"/>
                </a:moveTo>
                <a:lnTo>
                  <a:pt x="5375" y="19134"/>
                </a:lnTo>
                <a:close/>
                <a:moveTo>
                  <a:pt x="5375" y="19134"/>
                </a:moveTo>
                <a:lnTo>
                  <a:pt x="5375" y="19134"/>
                </a:lnTo>
                <a:close/>
                <a:moveTo>
                  <a:pt x="5375" y="19134"/>
                </a:moveTo>
                <a:lnTo>
                  <a:pt x="5375" y="19134"/>
                </a:lnTo>
                <a:close/>
                <a:moveTo>
                  <a:pt x="5375" y="19134"/>
                </a:moveTo>
                <a:lnTo>
                  <a:pt x="5375" y="19133"/>
                </a:lnTo>
                <a:lnTo>
                  <a:pt x="5375" y="19134"/>
                </a:lnTo>
                <a:close/>
                <a:moveTo>
                  <a:pt x="5375" y="19133"/>
                </a:moveTo>
                <a:lnTo>
                  <a:pt x="5375" y="19133"/>
                </a:lnTo>
                <a:close/>
                <a:moveTo>
                  <a:pt x="5375" y="19133"/>
                </a:moveTo>
                <a:lnTo>
                  <a:pt x="5375" y="19133"/>
                </a:lnTo>
                <a:close/>
                <a:moveTo>
                  <a:pt x="5375" y="19133"/>
                </a:moveTo>
                <a:lnTo>
                  <a:pt x="5375" y="19133"/>
                </a:lnTo>
                <a:close/>
                <a:moveTo>
                  <a:pt x="5375" y="19133"/>
                </a:moveTo>
                <a:lnTo>
                  <a:pt x="5375" y="19132"/>
                </a:lnTo>
                <a:lnTo>
                  <a:pt x="5375" y="19133"/>
                </a:lnTo>
                <a:close/>
                <a:moveTo>
                  <a:pt x="5375" y="19132"/>
                </a:moveTo>
                <a:lnTo>
                  <a:pt x="5375" y="19132"/>
                </a:lnTo>
                <a:close/>
                <a:moveTo>
                  <a:pt x="5375" y="19132"/>
                </a:moveTo>
                <a:lnTo>
                  <a:pt x="5375" y="19132"/>
                </a:lnTo>
                <a:close/>
                <a:moveTo>
                  <a:pt x="5375" y="19132"/>
                </a:moveTo>
                <a:lnTo>
                  <a:pt x="5375" y="19132"/>
                </a:lnTo>
                <a:close/>
                <a:moveTo>
                  <a:pt x="5375" y="19132"/>
                </a:moveTo>
                <a:lnTo>
                  <a:pt x="5375" y="19131"/>
                </a:lnTo>
                <a:lnTo>
                  <a:pt x="5375" y="19132"/>
                </a:lnTo>
                <a:close/>
                <a:moveTo>
                  <a:pt x="5375" y="19131"/>
                </a:moveTo>
                <a:lnTo>
                  <a:pt x="5375" y="19131"/>
                </a:lnTo>
                <a:close/>
                <a:moveTo>
                  <a:pt x="5375" y="19131"/>
                </a:moveTo>
                <a:lnTo>
                  <a:pt x="5375" y="19131"/>
                </a:lnTo>
                <a:close/>
                <a:moveTo>
                  <a:pt x="5375" y="19131"/>
                </a:moveTo>
                <a:lnTo>
                  <a:pt x="5375" y="19131"/>
                </a:lnTo>
                <a:close/>
                <a:moveTo>
                  <a:pt x="5375" y="19131"/>
                </a:moveTo>
                <a:lnTo>
                  <a:pt x="5375" y="19130"/>
                </a:lnTo>
                <a:lnTo>
                  <a:pt x="5375" y="19131"/>
                </a:lnTo>
                <a:close/>
                <a:moveTo>
                  <a:pt x="5375" y="19130"/>
                </a:moveTo>
                <a:lnTo>
                  <a:pt x="5375" y="19130"/>
                </a:lnTo>
                <a:close/>
                <a:moveTo>
                  <a:pt x="5375" y="19130"/>
                </a:moveTo>
                <a:lnTo>
                  <a:pt x="5375" y="19130"/>
                </a:lnTo>
                <a:close/>
                <a:moveTo>
                  <a:pt x="5375" y="19130"/>
                </a:moveTo>
                <a:lnTo>
                  <a:pt x="5375" y="19130"/>
                </a:lnTo>
                <a:close/>
                <a:moveTo>
                  <a:pt x="5375" y="19130"/>
                </a:moveTo>
                <a:lnTo>
                  <a:pt x="5375" y="19130"/>
                </a:lnTo>
                <a:close/>
                <a:moveTo>
                  <a:pt x="5375" y="19130"/>
                </a:moveTo>
                <a:lnTo>
                  <a:pt x="5375" y="19129"/>
                </a:lnTo>
                <a:lnTo>
                  <a:pt x="5375" y="19130"/>
                </a:lnTo>
                <a:close/>
                <a:moveTo>
                  <a:pt x="5375" y="19129"/>
                </a:moveTo>
                <a:lnTo>
                  <a:pt x="5375" y="19129"/>
                </a:lnTo>
                <a:close/>
                <a:moveTo>
                  <a:pt x="5375" y="19129"/>
                </a:moveTo>
                <a:lnTo>
                  <a:pt x="5375" y="19129"/>
                </a:lnTo>
                <a:close/>
                <a:moveTo>
                  <a:pt x="5375" y="19129"/>
                </a:moveTo>
                <a:lnTo>
                  <a:pt x="5375" y="19129"/>
                </a:lnTo>
                <a:close/>
                <a:moveTo>
                  <a:pt x="5375" y="19129"/>
                </a:moveTo>
                <a:lnTo>
                  <a:pt x="5375" y="19129"/>
                </a:lnTo>
                <a:close/>
                <a:moveTo>
                  <a:pt x="5375" y="19129"/>
                </a:moveTo>
                <a:lnTo>
                  <a:pt x="5375" y="19129"/>
                </a:lnTo>
                <a:close/>
                <a:moveTo>
                  <a:pt x="5375" y="19129"/>
                </a:moveTo>
                <a:lnTo>
                  <a:pt x="5375" y="19128"/>
                </a:lnTo>
                <a:lnTo>
                  <a:pt x="5375" y="19129"/>
                </a:lnTo>
                <a:close/>
                <a:moveTo>
                  <a:pt x="5375" y="19128"/>
                </a:moveTo>
                <a:lnTo>
                  <a:pt x="5375" y="19128"/>
                </a:lnTo>
                <a:close/>
                <a:moveTo>
                  <a:pt x="5375" y="19128"/>
                </a:moveTo>
                <a:lnTo>
                  <a:pt x="5375" y="19128"/>
                </a:lnTo>
                <a:close/>
                <a:moveTo>
                  <a:pt x="5375" y="19128"/>
                </a:moveTo>
                <a:lnTo>
                  <a:pt x="5375" y="19128"/>
                </a:lnTo>
                <a:close/>
                <a:moveTo>
                  <a:pt x="5375" y="19128"/>
                </a:moveTo>
                <a:lnTo>
                  <a:pt x="5375" y="19128"/>
                </a:lnTo>
                <a:close/>
                <a:moveTo>
                  <a:pt x="5375" y="19128"/>
                </a:moveTo>
                <a:lnTo>
                  <a:pt x="5375" y="19128"/>
                </a:lnTo>
                <a:close/>
                <a:moveTo>
                  <a:pt x="5375" y="19128"/>
                </a:moveTo>
                <a:lnTo>
                  <a:pt x="5375" y="19127"/>
                </a:lnTo>
                <a:lnTo>
                  <a:pt x="5375" y="19128"/>
                </a:lnTo>
                <a:close/>
                <a:moveTo>
                  <a:pt x="5375" y="19127"/>
                </a:moveTo>
                <a:lnTo>
                  <a:pt x="5375" y="19127"/>
                </a:lnTo>
                <a:close/>
                <a:moveTo>
                  <a:pt x="5375" y="19127"/>
                </a:moveTo>
                <a:lnTo>
                  <a:pt x="5375" y="19127"/>
                </a:lnTo>
                <a:close/>
                <a:moveTo>
                  <a:pt x="5375" y="19127"/>
                </a:moveTo>
                <a:lnTo>
                  <a:pt x="5375" y="19127"/>
                </a:lnTo>
                <a:close/>
                <a:moveTo>
                  <a:pt x="5375" y="19127"/>
                </a:moveTo>
                <a:lnTo>
                  <a:pt x="5375" y="19127"/>
                </a:lnTo>
                <a:close/>
                <a:moveTo>
                  <a:pt x="5375" y="19127"/>
                </a:moveTo>
                <a:lnTo>
                  <a:pt x="5375" y="19127"/>
                </a:lnTo>
                <a:close/>
                <a:moveTo>
                  <a:pt x="5375" y="19127"/>
                </a:moveTo>
                <a:lnTo>
                  <a:pt x="5375" y="19126"/>
                </a:lnTo>
                <a:lnTo>
                  <a:pt x="5375" y="19127"/>
                </a:lnTo>
                <a:close/>
                <a:moveTo>
                  <a:pt x="5375" y="19126"/>
                </a:moveTo>
                <a:lnTo>
                  <a:pt x="5375" y="19126"/>
                </a:lnTo>
                <a:close/>
                <a:moveTo>
                  <a:pt x="5375" y="19126"/>
                </a:moveTo>
                <a:lnTo>
                  <a:pt x="5375" y="19126"/>
                </a:lnTo>
                <a:close/>
                <a:moveTo>
                  <a:pt x="5375" y="19126"/>
                </a:moveTo>
                <a:lnTo>
                  <a:pt x="5375" y="19126"/>
                </a:lnTo>
                <a:close/>
                <a:moveTo>
                  <a:pt x="5375" y="19126"/>
                </a:moveTo>
                <a:lnTo>
                  <a:pt x="5375" y="19126"/>
                </a:lnTo>
                <a:close/>
                <a:moveTo>
                  <a:pt x="5375" y="19126"/>
                </a:moveTo>
                <a:lnTo>
                  <a:pt x="5375" y="19126"/>
                </a:lnTo>
                <a:close/>
                <a:moveTo>
                  <a:pt x="5375" y="19126"/>
                </a:moveTo>
                <a:lnTo>
                  <a:pt x="5375" y="19126"/>
                </a:lnTo>
                <a:close/>
                <a:moveTo>
                  <a:pt x="5375" y="19126"/>
                </a:moveTo>
                <a:lnTo>
                  <a:pt x="5375" y="19126"/>
                </a:lnTo>
                <a:close/>
                <a:moveTo>
                  <a:pt x="5375" y="19126"/>
                </a:moveTo>
                <a:lnTo>
                  <a:pt x="5375" y="19126"/>
                </a:lnTo>
                <a:close/>
                <a:moveTo>
                  <a:pt x="5375" y="19126"/>
                </a:moveTo>
                <a:lnTo>
                  <a:pt x="5375" y="19126"/>
                </a:lnTo>
                <a:close/>
                <a:moveTo>
                  <a:pt x="5375" y="19126"/>
                </a:moveTo>
                <a:lnTo>
                  <a:pt x="5375" y="19126"/>
                </a:lnTo>
                <a:close/>
                <a:moveTo>
                  <a:pt x="5375" y="19126"/>
                </a:moveTo>
                <a:lnTo>
                  <a:pt x="5375" y="19125"/>
                </a:lnTo>
                <a:lnTo>
                  <a:pt x="5375" y="19126"/>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5375" y="19125"/>
                </a:moveTo>
                <a:lnTo>
                  <a:pt x="5375" y="19125"/>
                </a:lnTo>
                <a:close/>
                <a:moveTo>
                  <a:pt x="1375" y="18187"/>
                </a:moveTo>
                <a:cubicBezTo>
                  <a:pt x="1218" y="18125"/>
                  <a:pt x="1093" y="18125"/>
                  <a:pt x="1031" y="18156"/>
                </a:cubicBezTo>
                <a:cubicBezTo>
                  <a:pt x="1125" y="18187"/>
                  <a:pt x="1312" y="18219"/>
                  <a:pt x="1375" y="18187"/>
                </a:cubicBezTo>
                <a:close/>
                <a:moveTo>
                  <a:pt x="7312" y="19125"/>
                </a:moveTo>
                <a:cubicBezTo>
                  <a:pt x="7312" y="19125"/>
                  <a:pt x="7312" y="19125"/>
                  <a:pt x="7312" y="19125"/>
                </a:cubicBezTo>
                <a:cubicBezTo>
                  <a:pt x="7312" y="19125"/>
                  <a:pt x="7312" y="19125"/>
                  <a:pt x="7312" y="19125"/>
                </a:cubicBezTo>
                <a:lnTo>
                  <a:pt x="7312" y="19125"/>
                </a:lnTo>
                <a:cubicBezTo>
                  <a:pt x="7312" y="19125"/>
                  <a:pt x="7312" y="19125"/>
                  <a:pt x="7312" y="19125"/>
                </a:cubicBezTo>
                <a:close/>
                <a:moveTo>
                  <a:pt x="843" y="18719"/>
                </a:moveTo>
                <a:cubicBezTo>
                  <a:pt x="843" y="18750"/>
                  <a:pt x="875" y="18750"/>
                  <a:pt x="906" y="18750"/>
                </a:cubicBezTo>
                <a:cubicBezTo>
                  <a:pt x="1000" y="18781"/>
                  <a:pt x="1093" y="18719"/>
                  <a:pt x="1187" y="18750"/>
                </a:cubicBezTo>
                <a:cubicBezTo>
                  <a:pt x="1093" y="18719"/>
                  <a:pt x="1000" y="18687"/>
                  <a:pt x="906" y="18687"/>
                </a:cubicBezTo>
                <a:cubicBezTo>
                  <a:pt x="906" y="18687"/>
                  <a:pt x="875" y="18687"/>
                  <a:pt x="843" y="18719"/>
                </a:cubicBezTo>
                <a:close/>
                <a:moveTo>
                  <a:pt x="10656" y="18500"/>
                </a:moveTo>
                <a:cubicBezTo>
                  <a:pt x="10656" y="18500"/>
                  <a:pt x="10656" y="18500"/>
                  <a:pt x="10656" y="18500"/>
                </a:cubicBezTo>
                <a:cubicBezTo>
                  <a:pt x="10781" y="18500"/>
                  <a:pt x="10875" y="18531"/>
                  <a:pt x="10968" y="18562"/>
                </a:cubicBezTo>
                <a:cubicBezTo>
                  <a:pt x="11000" y="18562"/>
                  <a:pt x="11000" y="18562"/>
                  <a:pt x="11031" y="18531"/>
                </a:cubicBezTo>
                <a:cubicBezTo>
                  <a:pt x="11031" y="18531"/>
                  <a:pt x="11000" y="18531"/>
                  <a:pt x="11000" y="18500"/>
                </a:cubicBezTo>
                <a:cubicBezTo>
                  <a:pt x="10906" y="18469"/>
                  <a:pt x="10781" y="18469"/>
                  <a:pt x="10687" y="18469"/>
                </a:cubicBezTo>
                <a:cubicBezTo>
                  <a:pt x="10656" y="18469"/>
                  <a:pt x="10625" y="18437"/>
                  <a:pt x="10625" y="18437"/>
                </a:cubicBezTo>
                <a:cubicBezTo>
                  <a:pt x="10562" y="18406"/>
                  <a:pt x="10500" y="18375"/>
                  <a:pt x="10406" y="18375"/>
                </a:cubicBezTo>
                <a:cubicBezTo>
                  <a:pt x="10312" y="18312"/>
                  <a:pt x="10187" y="18344"/>
                  <a:pt x="10093" y="18312"/>
                </a:cubicBezTo>
                <a:cubicBezTo>
                  <a:pt x="10093" y="18312"/>
                  <a:pt x="10093" y="18312"/>
                  <a:pt x="10093" y="18312"/>
                </a:cubicBezTo>
                <a:cubicBezTo>
                  <a:pt x="10187" y="18344"/>
                  <a:pt x="10281" y="18375"/>
                  <a:pt x="10375" y="18375"/>
                </a:cubicBezTo>
                <a:cubicBezTo>
                  <a:pt x="10468" y="18437"/>
                  <a:pt x="10562" y="18469"/>
                  <a:pt x="10656" y="18500"/>
                </a:cubicBezTo>
                <a:close/>
                <a:moveTo>
                  <a:pt x="14500" y="16656"/>
                </a:moveTo>
                <a:cubicBezTo>
                  <a:pt x="14406" y="16625"/>
                  <a:pt x="14312" y="16656"/>
                  <a:pt x="14218" y="16656"/>
                </a:cubicBezTo>
                <a:cubicBezTo>
                  <a:pt x="14218" y="16656"/>
                  <a:pt x="14187" y="16656"/>
                  <a:pt x="14156" y="16656"/>
                </a:cubicBezTo>
                <a:cubicBezTo>
                  <a:pt x="14156" y="16656"/>
                  <a:pt x="14156" y="16656"/>
                  <a:pt x="14125" y="16656"/>
                </a:cubicBezTo>
                <a:cubicBezTo>
                  <a:pt x="14125" y="16656"/>
                  <a:pt x="14125" y="16656"/>
                  <a:pt x="14093" y="16656"/>
                </a:cubicBezTo>
                <a:cubicBezTo>
                  <a:pt x="13937" y="16625"/>
                  <a:pt x="13781" y="16625"/>
                  <a:pt x="13625" y="16500"/>
                </a:cubicBezTo>
                <a:cubicBezTo>
                  <a:pt x="13625" y="16500"/>
                  <a:pt x="13593" y="16500"/>
                  <a:pt x="13562" y="16500"/>
                </a:cubicBezTo>
                <a:cubicBezTo>
                  <a:pt x="13718" y="16656"/>
                  <a:pt x="13906" y="16656"/>
                  <a:pt x="14062" y="16687"/>
                </a:cubicBezTo>
                <a:cubicBezTo>
                  <a:pt x="14218" y="16687"/>
                  <a:pt x="14343" y="16719"/>
                  <a:pt x="14500" y="16656"/>
                </a:cubicBezTo>
                <a:close/>
                <a:moveTo>
                  <a:pt x="2218" y="20437"/>
                </a:moveTo>
                <a:cubicBezTo>
                  <a:pt x="2312" y="20531"/>
                  <a:pt x="2406" y="20594"/>
                  <a:pt x="2531" y="20625"/>
                </a:cubicBezTo>
                <a:cubicBezTo>
                  <a:pt x="2437" y="20531"/>
                  <a:pt x="2343" y="20469"/>
                  <a:pt x="2218" y="20437"/>
                </a:cubicBezTo>
                <a:close/>
                <a:moveTo>
                  <a:pt x="10187" y="13687"/>
                </a:moveTo>
                <a:cubicBezTo>
                  <a:pt x="10250" y="13781"/>
                  <a:pt x="10250" y="13781"/>
                  <a:pt x="10312" y="13719"/>
                </a:cubicBezTo>
                <a:lnTo>
                  <a:pt x="10312" y="13719"/>
                </a:lnTo>
                <a:cubicBezTo>
                  <a:pt x="10343" y="13719"/>
                  <a:pt x="10375" y="13687"/>
                  <a:pt x="10406" y="13719"/>
                </a:cubicBezTo>
                <a:cubicBezTo>
                  <a:pt x="10406" y="13719"/>
                  <a:pt x="10437" y="13719"/>
                  <a:pt x="10437" y="13719"/>
                </a:cubicBezTo>
                <a:cubicBezTo>
                  <a:pt x="10406" y="13656"/>
                  <a:pt x="10468" y="13625"/>
                  <a:pt x="10468" y="13562"/>
                </a:cubicBezTo>
                <a:cubicBezTo>
                  <a:pt x="10437" y="13594"/>
                  <a:pt x="10406" y="13594"/>
                  <a:pt x="10375" y="13656"/>
                </a:cubicBezTo>
                <a:cubicBezTo>
                  <a:pt x="10312" y="13687"/>
                  <a:pt x="10281" y="13750"/>
                  <a:pt x="10187" y="13687"/>
                </a:cubicBezTo>
                <a:close/>
                <a:moveTo>
                  <a:pt x="5312" y="18531"/>
                </a:moveTo>
                <a:cubicBezTo>
                  <a:pt x="5312" y="18500"/>
                  <a:pt x="5281" y="18500"/>
                  <a:pt x="5218" y="18531"/>
                </a:cubicBezTo>
                <a:cubicBezTo>
                  <a:pt x="5250" y="18562"/>
                  <a:pt x="5281" y="18562"/>
                  <a:pt x="5312" y="18562"/>
                </a:cubicBezTo>
                <a:cubicBezTo>
                  <a:pt x="5343" y="18562"/>
                  <a:pt x="5406" y="18594"/>
                  <a:pt x="5437" y="18594"/>
                </a:cubicBezTo>
                <a:cubicBezTo>
                  <a:pt x="5500" y="18625"/>
                  <a:pt x="5593" y="18687"/>
                  <a:pt x="5687" y="18656"/>
                </a:cubicBezTo>
                <a:cubicBezTo>
                  <a:pt x="5656" y="18625"/>
                  <a:pt x="5625" y="18625"/>
                  <a:pt x="5593" y="18625"/>
                </a:cubicBezTo>
                <a:cubicBezTo>
                  <a:pt x="5500" y="18594"/>
                  <a:pt x="5406" y="18562"/>
                  <a:pt x="5312" y="18531"/>
                </a:cubicBezTo>
                <a:close/>
                <a:moveTo>
                  <a:pt x="7187" y="18656"/>
                </a:moveTo>
                <a:cubicBezTo>
                  <a:pt x="7125" y="18625"/>
                  <a:pt x="7031" y="18562"/>
                  <a:pt x="6937" y="18500"/>
                </a:cubicBezTo>
                <a:cubicBezTo>
                  <a:pt x="7000" y="18594"/>
                  <a:pt x="7093" y="18656"/>
                  <a:pt x="7187" y="18656"/>
                </a:cubicBezTo>
                <a:close/>
                <a:moveTo>
                  <a:pt x="10468" y="13312"/>
                </a:moveTo>
                <a:cubicBezTo>
                  <a:pt x="10468" y="13312"/>
                  <a:pt x="10468" y="13312"/>
                  <a:pt x="10468" y="13312"/>
                </a:cubicBezTo>
                <a:close/>
                <a:moveTo>
                  <a:pt x="12625" y="19031"/>
                </a:moveTo>
                <a:cubicBezTo>
                  <a:pt x="12531" y="19031"/>
                  <a:pt x="12406" y="19031"/>
                  <a:pt x="12312" y="19094"/>
                </a:cubicBezTo>
                <a:cubicBezTo>
                  <a:pt x="12406" y="19062"/>
                  <a:pt x="12531" y="19094"/>
                  <a:pt x="12625" y="19031"/>
                </a:cubicBezTo>
                <a:close/>
                <a:moveTo>
                  <a:pt x="11968" y="17250"/>
                </a:moveTo>
                <a:cubicBezTo>
                  <a:pt x="11968" y="17250"/>
                  <a:pt x="11968" y="17250"/>
                  <a:pt x="11968" y="17250"/>
                </a:cubicBezTo>
                <a:cubicBezTo>
                  <a:pt x="11968" y="17250"/>
                  <a:pt x="11968" y="17250"/>
                  <a:pt x="11968" y="17250"/>
                </a:cubicBezTo>
                <a:close/>
                <a:moveTo>
                  <a:pt x="10593" y="18937"/>
                </a:moveTo>
                <a:cubicBezTo>
                  <a:pt x="10687" y="18969"/>
                  <a:pt x="10812" y="19000"/>
                  <a:pt x="10906" y="19031"/>
                </a:cubicBezTo>
                <a:cubicBezTo>
                  <a:pt x="10937" y="19031"/>
                  <a:pt x="10937" y="19031"/>
                  <a:pt x="10937" y="19000"/>
                </a:cubicBezTo>
                <a:cubicBezTo>
                  <a:pt x="10843" y="18937"/>
                  <a:pt x="10718" y="18937"/>
                  <a:pt x="10593" y="18937"/>
                </a:cubicBezTo>
                <a:close/>
                <a:moveTo>
                  <a:pt x="8812" y="16125"/>
                </a:moveTo>
                <a:cubicBezTo>
                  <a:pt x="8781" y="16125"/>
                  <a:pt x="8750" y="16125"/>
                  <a:pt x="8750" y="16125"/>
                </a:cubicBezTo>
                <a:cubicBezTo>
                  <a:pt x="8750" y="16156"/>
                  <a:pt x="8750" y="16156"/>
                  <a:pt x="8750" y="16156"/>
                </a:cubicBezTo>
                <a:cubicBezTo>
                  <a:pt x="8843" y="16187"/>
                  <a:pt x="8906" y="16219"/>
                  <a:pt x="8968" y="16219"/>
                </a:cubicBezTo>
                <a:cubicBezTo>
                  <a:pt x="9000" y="16219"/>
                  <a:pt x="9000" y="16219"/>
                  <a:pt x="9000" y="16219"/>
                </a:cubicBezTo>
                <a:cubicBezTo>
                  <a:pt x="9000" y="16187"/>
                  <a:pt x="9000" y="16187"/>
                  <a:pt x="9000" y="16187"/>
                </a:cubicBezTo>
                <a:cubicBezTo>
                  <a:pt x="8937" y="16156"/>
                  <a:pt x="8875" y="16156"/>
                  <a:pt x="8812" y="16125"/>
                </a:cubicBezTo>
                <a:close/>
                <a:moveTo>
                  <a:pt x="2281" y="17594"/>
                </a:moveTo>
                <a:cubicBezTo>
                  <a:pt x="2406" y="17625"/>
                  <a:pt x="2531" y="17656"/>
                  <a:pt x="2656" y="17656"/>
                </a:cubicBezTo>
                <a:cubicBezTo>
                  <a:pt x="2531" y="17656"/>
                  <a:pt x="2406" y="17594"/>
                  <a:pt x="2281" y="17594"/>
                </a:cubicBezTo>
                <a:close/>
                <a:moveTo>
                  <a:pt x="906" y="17781"/>
                </a:moveTo>
                <a:cubicBezTo>
                  <a:pt x="843" y="17781"/>
                  <a:pt x="750" y="17781"/>
                  <a:pt x="687" y="17781"/>
                </a:cubicBezTo>
                <a:cubicBezTo>
                  <a:pt x="687" y="17781"/>
                  <a:pt x="687" y="17781"/>
                  <a:pt x="687" y="17781"/>
                </a:cubicBezTo>
                <a:cubicBezTo>
                  <a:pt x="750" y="17781"/>
                  <a:pt x="843" y="17781"/>
                  <a:pt x="906" y="17781"/>
                </a:cubicBezTo>
                <a:cubicBezTo>
                  <a:pt x="1031" y="17844"/>
                  <a:pt x="1156" y="17812"/>
                  <a:pt x="1250" y="17812"/>
                </a:cubicBezTo>
                <a:cubicBezTo>
                  <a:pt x="1156" y="17750"/>
                  <a:pt x="1031" y="17750"/>
                  <a:pt x="906" y="17781"/>
                </a:cubicBezTo>
                <a:close/>
                <a:moveTo>
                  <a:pt x="6718" y="18312"/>
                </a:moveTo>
                <a:cubicBezTo>
                  <a:pt x="6625" y="18250"/>
                  <a:pt x="6468" y="18219"/>
                  <a:pt x="6406" y="18250"/>
                </a:cubicBezTo>
                <a:cubicBezTo>
                  <a:pt x="6500" y="18281"/>
                  <a:pt x="6593" y="18312"/>
                  <a:pt x="6687" y="18344"/>
                </a:cubicBezTo>
                <a:cubicBezTo>
                  <a:pt x="6687" y="18312"/>
                  <a:pt x="6718" y="18312"/>
                  <a:pt x="6718" y="18312"/>
                </a:cubicBezTo>
                <a:close/>
                <a:moveTo>
                  <a:pt x="4125" y="15656"/>
                </a:moveTo>
                <a:cubicBezTo>
                  <a:pt x="4250" y="15687"/>
                  <a:pt x="4375" y="15719"/>
                  <a:pt x="4500" y="15719"/>
                </a:cubicBezTo>
                <a:cubicBezTo>
                  <a:pt x="4375" y="15656"/>
                  <a:pt x="4250" y="15656"/>
                  <a:pt x="4125" y="15656"/>
                </a:cubicBezTo>
                <a:close/>
                <a:moveTo>
                  <a:pt x="6125" y="17219"/>
                </a:moveTo>
                <a:cubicBezTo>
                  <a:pt x="6062" y="17156"/>
                  <a:pt x="6062" y="17187"/>
                  <a:pt x="6031" y="17219"/>
                </a:cubicBezTo>
                <a:cubicBezTo>
                  <a:pt x="6000" y="17250"/>
                  <a:pt x="6062" y="17250"/>
                  <a:pt x="6062" y="17281"/>
                </a:cubicBezTo>
                <a:cubicBezTo>
                  <a:pt x="6062" y="17312"/>
                  <a:pt x="6125" y="17281"/>
                  <a:pt x="6125" y="17312"/>
                </a:cubicBezTo>
                <a:cubicBezTo>
                  <a:pt x="6125" y="17344"/>
                  <a:pt x="6156" y="17344"/>
                  <a:pt x="6156" y="17344"/>
                </a:cubicBezTo>
                <a:cubicBezTo>
                  <a:pt x="6156" y="17312"/>
                  <a:pt x="6187" y="17312"/>
                  <a:pt x="6218" y="17281"/>
                </a:cubicBezTo>
                <a:cubicBezTo>
                  <a:pt x="6218" y="17250"/>
                  <a:pt x="6187" y="17250"/>
                  <a:pt x="6187" y="17250"/>
                </a:cubicBezTo>
                <a:cubicBezTo>
                  <a:pt x="6156" y="17250"/>
                  <a:pt x="6125" y="17219"/>
                  <a:pt x="6125" y="17219"/>
                </a:cubicBezTo>
                <a:close/>
                <a:moveTo>
                  <a:pt x="12625" y="19187"/>
                </a:moveTo>
                <a:cubicBezTo>
                  <a:pt x="12500" y="19219"/>
                  <a:pt x="12375" y="19156"/>
                  <a:pt x="12281" y="19187"/>
                </a:cubicBezTo>
                <a:cubicBezTo>
                  <a:pt x="12375" y="19219"/>
                  <a:pt x="12500" y="19250"/>
                  <a:pt x="12625" y="19187"/>
                </a:cubicBezTo>
                <a:close/>
                <a:moveTo>
                  <a:pt x="6906" y="18094"/>
                </a:moveTo>
                <a:cubicBezTo>
                  <a:pt x="6906" y="18094"/>
                  <a:pt x="6906" y="18094"/>
                  <a:pt x="6906" y="18094"/>
                </a:cubicBezTo>
                <a:cubicBezTo>
                  <a:pt x="6906" y="18094"/>
                  <a:pt x="6906" y="18094"/>
                  <a:pt x="6906" y="18094"/>
                </a:cubicBezTo>
                <a:lnTo>
                  <a:pt x="6906" y="18094"/>
                </a:lnTo>
                <a:cubicBezTo>
                  <a:pt x="6906" y="18094"/>
                  <a:pt x="6906" y="18094"/>
                  <a:pt x="6906" y="18094"/>
                </a:cubicBezTo>
                <a:cubicBezTo>
                  <a:pt x="6906" y="18094"/>
                  <a:pt x="6906" y="18094"/>
                  <a:pt x="6906" y="18094"/>
                </a:cubicBezTo>
                <a:close/>
                <a:moveTo>
                  <a:pt x="8312" y="17156"/>
                </a:moveTo>
                <a:cubicBezTo>
                  <a:pt x="8218" y="17094"/>
                  <a:pt x="8156" y="17031"/>
                  <a:pt x="8031" y="17000"/>
                </a:cubicBezTo>
                <a:cubicBezTo>
                  <a:pt x="7937" y="16937"/>
                  <a:pt x="7843" y="16875"/>
                  <a:pt x="7718" y="16875"/>
                </a:cubicBezTo>
                <a:cubicBezTo>
                  <a:pt x="7843" y="16937"/>
                  <a:pt x="7937" y="17000"/>
                  <a:pt x="8031" y="17031"/>
                </a:cubicBezTo>
                <a:cubicBezTo>
                  <a:pt x="8125" y="17094"/>
                  <a:pt x="8218" y="17125"/>
                  <a:pt x="8312" y="17156"/>
                </a:cubicBezTo>
                <a:close/>
                <a:moveTo>
                  <a:pt x="7093" y="18531"/>
                </a:moveTo>
                <a:cubicBezTo>
                  <a:pt x="7125" y="18562"/>
                  <a:pt x="7156" y="18562"/>
                  <a:pt x="7218" y="18562"/>
                </a:cubicBezTo>
                <a:cubicBezTo>
                  <a:pt x="7187" y="18531"/>
                  <a:pt x="7156" y="18500"/>
                  <a:pt x="7093" y="18500"/>
                </a:cubicBezTo>
                <a:cubicBezTo>
                  <a:pt x="7000" y="18437"/>
                  <a:pt x="6906" y="18375"/>
                  <a:pt x="6781" y="18344"/>
                </a:cubicBezTo>
                <a:cubicBezTo>
                  <a:pt x="6875" y="18437"/>
                  <a:pt x="7000" y="18469"/>
                  <a:pt x="7093" y="18531"/>
                </a:cubicBezTo>
                <a:close/>
                <a:moveTo>
                  <a:pt x="12562" y="18625"/>
                </a:moveTo>
                <a:cubicBezTo>
                  <a:pt x="12562" y="18625"/>
                  <a:pt x="12531" y="18625"/>
                  <a:pt x="12531" y="18656"/>
                </a:cubicBezTo>
                <a:cubicBezTo>
                  <a:pt x="12562" y="18656"/>
                  <a:pt x="12593" y="18656"/>
                  <a:pt x="12656" y="18656"/>
                </a:cubicBezTo>
                <a:cubicBezTo>
                  <a:pt x="12718" y="18656"/>
                  <a:pt x="12781" y="18625"/>
                  <a:pt x="12843" y="18625"/>
                </a:cubicBezTo>
                <a:cubicBezTo>
                  <a:pt x="12875" y="18625"/>
                  <a:pt x="12906" y="18594"/>
                  <a:pt x="12937" y="18594"/>
                </a:cubicBezTo>
                <a:cubicBezTo>
                  <a:pt x="12812" y="18562"/>
                  <a:pt x="12718" y="18656"/>
                  <a:pt x="12593" y="18594"/>
                </a:cubicBezTo>
                <a:cubicBezTo>
                  <a:pt x="12593" y="18594"/>
                  <a:pt x="12562" y="18625"/>
                  <a:pt x="12562" y="18625"/>
                </a:cubicBezTo>
                <a:close/>
                <a:moveTo>
                  <a:pt x="3250" y="17375"/>
                </a:moveTo>
                <a:cubicBezTo>
                  <a:pt x="3406" y="17406"/>
                  <a:pt x="3562" y="17437"/>
                  <a:pt x="3718" y="17469"/>
                </a:cubicBezTo>
                <a:cubicBezTo>
                  <a:pt x="3750" y="17500"/>
                  <a:pt x="3750" y="17469"/>
                  <a:pt x="3781" y="17469"/>
                </a:cubicBezTo>
                <a:cubicBezTo>
                  <a:pt x="3593" y="17406"/>
                  <a:pt x="3406" y="17375"/>
                  <a:pt x="3218" y="17344"/>
                </a:cubicBezTo>
                <a:cubicBezTo>
                  <a:pt x="3218" y="17375"/>
                  <a:pt x="3250" y="17375"/>
                  <a:pt x="3250" y="17375"/>
                </a:cubicBezTo>
                <a:close/>
                <a:moveTo>
                  <a:pt x="3781" y="17469"/>
                </a:moveTo>
                <a:lnTo>
                  <a:pt x="3781" y="17469"/>
                </a:lnTo>
                <a:close/>
                <a:moveTo>
                  <a:pt x="3781" y="17469"/>
                </a:moveTo>
                <a:lnTo>
                  <a:pt x="3781" y="17469"/>
                </a:lnTo>
                <a:close/>
                <a:moveTo>
                  <a:pt x="3781" y="17469"/>
                </a:moveTo>
                <a:lnTo>
                  <a:pt x="3781" y="17469"/>
                </a:lnTo>
                <a:close/>
                <a:moveTo>
                  <a:pt x="3781" y="17469"/>
                </a:moveTo>
                <a:lnTo>
                  <a:pt x="3781" y="17468"/>
                </a:lnTo>
                <a:lnTo>
                  <a:pt x="3781" y="17469"/>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8"/>
                </a:lnTo>
                <a:close/>
                <a:moveTo>
                  <a:pt x="3781" y="17468"/>
                </a:moveTo>
                <a:lnTo>
                  <a:pt x="3781" y="17467"/>
                </a:lnTo>
                <a:lnTo>
                  <a:pt x="3781" y="17468"/>
                </a:lnTo>
                <a:close/>
                <a:moveTo>
                  <a:pt x="3781" y="17467"/>
                </a:moveTo>
                <a:lnTo>
                  <a:pt x="3781" y="17467"/>
                </a:lnTo>
                <a:close/>
                <a:moveTo>
                  <a:pt x="3781" y="17467"/>
                </a:moveTo>
                <a:lnTo>
                  <a:pt x="3781" y="17467"/>
                </a:lnTo>
                <a:close/>
                <a:moveTo>
                  <a:pt x="3781" y="17467"/>
                </a:moveTo>
                <a:lnTo>
                  <a:pt x="3781" y="17467"/>
                </a:lnTo>
                <a:close/>
                <a:moveTo>
                  <a:pt x="3781" y="17467"/>
                </a:moveTo>
                <a:lnTo>
                  <a:pt x="3781" y="17467"/>
                </a:lnTo>
                <a:close/>
                <a:moveTo>
                  <a:pt x="3781" y="17467"/>
                </a:moveTo>
                <a:lnTo>
                  <a:pt x="3781" y="17467"/>
                </a:lnTo>
                <a:close/>
                <a:moveTo>
                  <a:pt x="3781" y="17467"/>
                </a:moveTo>
                <a:lnTo>
                  <a:pt x="3781" y="17467"/>
                </a:lnTo>
                <a:close/>
                <a:moveTo>
                  <a:pt x="3781" y="17467"/>
                </a:moveTo>
                <a:lnTo>
                  <a:pt x="3781" y="17467"/>
                </a:lnTo>
                <a:close/>
                <a:moveTo>
                  <a:pt x="3781" y="17467"/>
                </a:moveTo>
                <a:lnTo>
                  <a:pt x="3781" y="17466"/>
                </a:lnTo>
                <a:lnTo>
                  <a:pt x="3781" y="17467"/>
                </a:lnTo>
                <a:close/>
                <a:moveTo>
                  <a:pt x="3781" y="17466"/>
                </a:moveTo>
                <a:lnTo>
                  <a:pt x="3781" y="17466"/>
                </a:lnTo>
                <a:close/>
                <a:moveTo>
                  <a:pt x="3781" y="17466"/>
                </a:moveTo>
                <a:lnTo>
                  <a:pt x="3781" y="17466"/>
                </a:lnTo>
                <a:close/>
                <a:moveTo>
                  <a:pt x="3781" y="17466"/>
                </a:moveTo>
                <a:lnTo>
                  <a:pt x="3781" y="17466"/>
                </a:lnTo>
                <a:close/>
                <a:moveTo>
                  <a:pt x="3781" y="17466"/>
                </a:moveTo>
                <a:lnTo>
                  <a:pt x="3781" y="17466"/>
                </a:lnTo>
                <a:close/>
                <a:moveTo>
                  <a:pt x="3781" y="17466"/>
                </a:moveTo>
                <a:lnTo>
                  <a:pt x="3781" y="17466"/>
                </a:lnTo>
                <a:close/>
                <a:moveTo>
                  <a:pt x="3781" y="17466"/>
                </a:moveTo>
                <a:lnTo>
                  <a:pt x="3781" y="17466"/>
                </a:lnTo>
                <a:close/>
                <a:moveTo>
                  <a:pt x="3781" y="17466"/>
                </a:moveTo>
                <a:lnTo>
                  <a:pt x="3781" y="17466"/>
                </a:lnTo>
                <a:close/>
                <a:moveTo>
                  <a:pt x="3781" y="17466"/>
                </a:moveTo>
                <a:lnTo>
                  <a:pt x="3781" y="17465"/>
                </a:lnTo>
                <a:lnTo>
                  <a:pt x="3781" y="17466"/>
                </a:lnTo>
                <a:close/>
                <a:moveTo>
                  <a:pt x="3781" y="17465"/>
                </a:moveTo>
                <a:lnTo>
                  <a:pt x="3781" y="17465"/>
                </a:lnTo>
                <a:close/>
                <a:moveTo>
                  <a:pt x="3781" y="17465"/>
                </a:moveTo>
                <a:lnTo>
                  <a:pt x="3781" y="17465"/>
                </a:lnTo>
                <a:close/>
                <a:moveTo>
                  <a:pt x="3781" y="17465"/>
                </a:moveTo>
                <a:lnTo>
                  <a:pt x="3781" y="17465"/>
                </a:lnTo>
                <a:close/>
                <a:moveTo>
                  <a:pt x="3781" y="17465"/>
                </a:moveTo>
                <a:lnTo>
                  <a:pt x="3781" y="17465"/>
                </a:lnTo>
                <a:close/>
                <a:moveTo>
                  <a:pt x="3781" y="17465"/>
                </a:moveTo>
                <a:lnTo>
                  <a:pt x="3781" y="17464"/>
                </a:lnTo>
                <a:lnTo>
                  <a:pt x="3781" y="17465"/>
                </a:lnTo>
                <a:close/>
                <a:moveTo>
                  <a:pt x="3781" y="17464"/>
                </a:moveTo>
                <a:lnTo>
                  <a:pt x="3781" y="17464"/>
                </a:lnTo>
                <a:close/>
                <a:moveTo>
                  <a:pt x="3781" y="17464"/>
                </a:moveTo>
                <a:lnTo>
                  <a:pt x="3781" y="17464"/>
                </a:lnTo>
                <a:close/>
                <a:moveTo>
                  <a:pt x="3781" y="17464"/>
                </a:moveTo>
                <a:lnTo>
                  <a:pt x="3781" y="17464"/>
                </a:lnTo>
                <a:close/>
                <a:moveTo>
                  <a:pt x="3781" y="17464"/>
                </a:moveTo>
                <a:lnTo>
                  <a:pt x="3781" y="17464"/>
                </a:lnTo>
                <a:close/>
                <a:moveTo>
                  <a:pt x="3781" y="17464"/>
                </a:moveTo>
                <a:lnTo>
                  <a:pt x="3781" y="17463"/>
                </a:lnTo>
                <a:lnTo>
                  <a:pt x="3781" y="17464"/>
                </a:lnTo>
                <a:close/>
                <a:moveTo>
                  <a:pt x="3781" y="17463"/>
                </a:moveTo>
                <a:lnTo>
                  <a:pt x="3781" y="17463"/>
                </a:lnTo>
                <a:close/>
                <a:moveTo>
                  <a:pt x="3781" y="17463"/>
                </a:moveTo>
                <a:lnTo>
                  <a:pt x="3781" y="17463"/>
                </a:lnTo>
                <a:close/>
                <a:moveTo>
                  <a:pt x="3781" y="17463"/>
                </a:moveTo>
                <a:lnTo>
                  <a:pt x="3781" y="17463"/>
                </a:lnTo>
                <a:close/>
                <a:moveTo>
                  <a:pt x="3781" y="17463"/>
                </a:moveTo>
                <a:lnTo>
                  <a:pt x="3781" y="17463"/>
                </a:lnTo>
                <a:close/>
                <a:moveTo>
                  <a:pt x="3781" y="17463"/>
                </a:moveTo>
                <a:lnTo>
                  <a:pt x="3781" y="17463"/>
                </a:lnTo>
                <a:close/>
                <a:moveTo>
                  <a:pt x="3781" y="17463"/>
                </a:moveTo>
                <a:lnTo>
                  <a:pt x="3781" y="17462"/>
                </a:lnTo>
                <a:lnTo>
                  <a:pt x="3781" y="17463"/>
                </a:lnTo>
                <a:close/>
                <a:moveTo>
                  <a:pt x="3781" y="17462"/>
                </a:moveTo>
                <a:lnTo>
                  <a:pt x="3781" y="17462"/>
                </a:lnTo>
                <a:close/>
                <a:moveTo>
                  <a:pt x="3781" y="17462"/>
                </a:moveTo>
                <a:lnTo>
                  <a:pt x="3781" y="17462"/>
                </a:lnTo>
                <a:close/>
                <a:moveTo>
                  <a:pt x="3781" y="17462"/>
                </a:moveTo>
                <a:lnTo>
                  <a:pt x="3781" y="17461"/>
                </a:lnTo>
                <a:lnTo>
                  <a:pt x="3781" y="17462"/>
                </a:lnTo>
                <a:close/>
                <a:moveTo>
                  <a:pt x="3781" y="17461"/>
                </a:moveTo>
                <a:lnTo>
                  <a:pt x="3781" y="17461"/>
                </a:lnTo>
                <a:close/>
                <a:moveTo>
                  <a:pt x="3781" y="17461"/>
                </a:moveTo>
                <a:lnTo>
                  <a:pt x="3781" y="17461"/>
                </a:lnTo>
                <a:close/>
                <a:moveTo>
                  <a:pt x="3781" y="17461"/>
                </a:moveTo>
                <a:lnTo>
                  <a:pt x="3781" y="17461"/>
                </a:lnTo>
                <a:close/>
                <a:moveTo>
                  <a:pt x="3781" y="17461"/>
                </a:moveTo>
                <a:lnTo>
                  <a:pt x="3781" y="17461"/>
                </a:lnTo>
                <a:close/>
                <a:moveTo>
                  <a:pt x="3781" y="17461"/>
                </a:moveTo>
                <a:lnTo>
                  <a:pt x="3781" y="17460"/>
                </a:lnTo>
                <a:lnTo>
                  <a:pt x="3781" y="17461"/>
                </a:lnTo>
                <a:close/>
                <a:moveTo>
                  <a:pt x="3781" y="17460"/>
                </a:moveTo>
                <a:lnTo>
                  <a:pt x="3781" y="17460"/>
                </a:lnTo>
                <a:close/>
                <a:moveTo>
                  <a:pt x="3781" y="17460"/>
                </a:moveTo>
                <a:lnTo>
                  <a:pt x="3781" y="17460"/>
                </a:lnTo>
                <a:close/>
                <a:moveTo>
                  <a:pt x="3781" y="17460"/>
                </a:moveTo>
                <a:lnTo>
                  <a:pt x="3781" y="17459"/>
                </a:lnTo>
                <a:lnTo>
                  <a:pt x="3781" y="17460"/>
                </a:lnTo>
                <a:close/>
                <a:moveTo>
                  <a:pt x="3781" y="17459"/>
                </a:moveTo>
                <a:lnTo>
                  <a:pt x="3781" y="17459"/>
                </a:lnTo>
                <a:close/>
                <a:moveTo>
                  <a:pt x="3781" y="17459"/>
                </a:moveTo>
                <a:lnTo>
                  <a:pt x="3781" y="17459"/>
                </a:lnTo>
                <a:close/>
                <a:moveTo>
                  <a:pt x="3781" y="17459"/>
                </a:moveTo>
                <a:lnTo>
                  <a:pt x="3781" y="17459"/>
                </a:lnTo>
                <a:close/>
                <a:moveTo>
                  <a:pt x="3781" y="17459"/>
                </a:moveTo>
                <a:lnTo>
                  <a:pt x="3781" y="17458"/>
                </a:lnTo>
                <a:lnTo>
                  <a:pt x="3781" y="17459"/>
                </a:lnTo>
                <a:close/>
                <a:moveTo>
                  <a:pt x="3781" y="17458"/>
                </a:moveTo>
                <a:lnTo>
                  <a:pt x="3781" y="17458"/>
                </a:lnTo>
                <a:close/>
                <a:moveTo>
                  <a:pt x="3781" y="17458"/>
                </a:moveTo>
                <a:lnTo>
                  <a:pt x="3781" y="17458"/>
                </a:lnTo>
                <a:close/>
                <a:moveTo>
                  <a:pt x="3781" y="17458"/>
                </a:moveTo>
                <a:lnTo>
                  <a:pt x="3781" y="17458"/>
                </a:lnTo>
                <a:close/>
                <a:moveTo>
                  <a:pt x="3781" y="17458"/>
                </a:moveTo>
                <a:lnTo>
                  <a:pt x="3781" y="17457"/>
                </a:lnTo>
                <a:lnTo>
                  <a:pt x="3781" y="17458"/>
                </a:lnTo>
                <a:close/>
                <a:moveTo>
                  <a:pt x="3781" y="17457"/>
                </a:moveTo>
                <a:lnTo>
                  <a:pt x="3781" y="17457"/>
                </a:lnTo>
                <a:close/>
                <a:moveTo>
                  <a:pt x="3781" y="17457"/>
                </a:moveTo>
                <a:lnTo>
                  <a:pt x="3781" y="17457"/>
                </a:lnTo>
                <a:close/>
                <a:moveTo>
                  <a:pt x="3781" y="17457"/>
                </a:moveTo>
                <a:lnTo>
                  <a:pt x="3781" y="17457"/>
                </a:lnTo>
                <a:close/>
                <a:moveTo>
                  <a:pt x="3781" y="17457"/>
                </a:moveTo>
                <a:lnTo>
                  <a:pt x="3781" y="17456"/>
                </a:lnTo>
                <a:lnTo>
                  <a:pt x="3781" y="17457"/>
                </a:lnTo>
                <a:close/>
                <a:moveTo>
                  <a:pt x="3781" y="17456"/>
                </a:moveTo>
                <a:lnTo>
                  <a:pt x="3781" y="17456"/>
                </a:lnTo>
                <a:close/>
                <a:moveTo>
                  <a:pt x="3781" y="17456"/>
                </a:moveTo>
                <a:lnTo>
                  <a:pt x="3781" y="17456"/>
                </a:lnTo>
                <a:close/>
                <a:moveTo>
                  <a:pt x="3781" y="17456"/>
                </a:moveTo>
                <a:lnTo>
                  <a:pt x="3781" y="17455"/>
                </a:lnTo>
                <a:lnTo>
                  <a:pt x="3781" y="17456"/>
                </a:lnTo>
                <a:close/>
                <a:moveTo>
                  <a:pt x="3781" y="17455"/>
                </a:moveTo>
                <a:lnTo>
                  <a:pt x="3781" y="17455"/>
                </a:lnTo>
                <a:close/>
                <a:moveTo>
                  <a:pt x="3781" y="17455"/>
                </a:moveTo>
                <a:lnTo>
                  <a:pt x="3781" y="17455"/>
                </a:lnTo>
                <a:close/>
                <a:moveTo>
                  <a:pt x="3781" y="17455"/>
                </a:moveTo>
                <a:lnTo>
                  <a:pt x="3781" y="17455"/>
                </a:lnTo>
                <a:close/>
                <a:moveTo>
                  <a:pt x="3781" y="17455"/>
                </a:moveTo>
                <a:lnTo>
                  <a:pt x="3781" y="17454"/>
                </a:lnTo>
                <a:lnTo>
                  <a:pt x="3781" y="17455"/>
                </a:lnTo>
                <a:close/>
                <a:moveTo>
                  <a:pt x="3781" y="17454"/>
                </a:moveTo>
                <a:lnTo>
                  <a:pt x="3781" y="17454"/>
                </a:lnTo>
                <a:close/>
                <a:moveTo>
                  <a:pt x="3781" y="17454"/>
                </a:moveTo>
                <a:lnTo>
                  <a:pt x="3781" y="17454"/>
                </a:lnTo>
                <a:close/>
                <a:moveTo>
                  <a:pt x="3781" y="17454"/>
                </a:moveTo>
                <a:lnTo>
                  <a:pt x="3781" y="17454"/>
                </a:lnTo>
                <a:close/>
                <a:moveTo>
                  <a:pt x="3781" y="17454"/>
                </a:moveTo>
                <a:lnTo>
                  <a:pt x="3781" y="17453"/>
                </a:lnTo>
                <a:lnTo>
                  <a:pt x="3781" y="17454"/>
                </a:lnTo>
                <a:close/>
                <a:moveTo>
                  <a:pt x="3781" y="17453"/>
                </a:moveTo>
                <a:lnTo>
                  <a:pt x="3781" y="17453"/>
                </a:lnTo>
                <a:close/>
                <a:moveTo>
                  <a:pt x="3781" y="17453"/>
                </a:moveTo>
                <a:lnTo>
                  <a:pt x="3781" y="17453"/>
                </a:lnTo>
                <a:close/>
                <a:moveTo>
                  <a:pt x="3781" y="17453"/>
                </a:moveTo>
                <a:lnTo>
                  <a:pt x="3781" y="17452"/>
                </a:lnTo>
                <a:lnTo>
                  <a:pt x="3781" y="17453"/>
                </a:lnTo>
                <a:close/>
                <a:moveTo>
                  <a:pt x="3781" y="17452"/>
                </a:moveTo>
                <a:lnTo>
                  <a:pt x="3781" y="17452"/>
                </a:lnTo>
                <a:close/>
                <a:moveTo>
                  <a:pt x="3781" y="17452"/>
                </a:moveTo>
                <a:lnTo>
                  <a:pt x="3781" y="17452"/>
                </a:lnTo>
                <a:close/>
                <a:moveTo>
                  <a:pt x="3781" y="17452"/>
                </a:moveTo>
                <a:lnTo>
                  <a:pt x="3781" y="17451"/>
                </a:lnTo>
                <a:lnTo>
                  <a:pt x="3781" y="17452"/>
                </a:lnTo>
                <a:close/>
                <a:moveTo>
                  <a:pt x="3781" y="17451"/>
                </a:moveTo>
                <a:lnTo>
                  <a:pt x="3781" y="17451"/>
                </a:lnTo>
                <a:close/>
                <a:moveTo>
                  <a:pt x="3781" y="17451"/>
                </a:moveTo>
                <a:lnTo>
                  <a:pt x="3781" y="17451"/>
                </a:lnTo>
                <a:close/>
                <a:moveTo>
                  <a:pt x="3781" y="17451"/>
                </a:moveTo>
                <a:lnTo>
                  <a:pt x="3781" y="17451"/>
                </a:lnTo>
                <a:close/>
                <a:moveTo>
                  <a:pt x="3781" y="17451"/>
                </a:moveTo>
                <a:lnTo>
                  <a:pt x="3781" y="17450"/>
                </a:lnTo>
                <a:lnTo>
                  <a:pt x="3781" y="17451"/>
                </a:lnTo>
                <a:close/>
                <a:moveTo>
                  <a:pt x="3781" y="17450"/>
                </a:moveTo>
                <a:lnTo>
                  <a:pt x="3781" y="17450"/>
                </a:lnTo>
                <a:close/>
                <a:moveTo>
                  <a:pt x="3781" y="17450"/>
                </a:moveTo>
                <a:lnTo>
                  <a:pt x="3781" y="17450"/>
                </a:lnTo>
                <a:close/>
                <a:moveTo>
                  <a:pt x="3781" y="17450"/>
                </a:moveTo>
                <a:lnTo>
                  <a:pt x="3781" y="17450"/>
                </a:lnTo>
                <a:close/>
                <a:moveTo>
                  <a:pt x="3781" y="17450"/>
                </a:moveTo>
                <a:lnTo>
                  <a:pt x="3781" y="17449"/>
                </a:lnTo>
                <a:lnTo>
                  <a:pt x="3781" y="17450"/>
                </a:lnTo>
                <a:close/>
                <a:moveTo>
                  <a:pt x="3781" y="17449"/>
                </a:moveTo>
                <a:lnTo>
                  <a:pt x="3781" y="17449"/>
                </a:lnTo>
                <a:close/>
                <a:moveTo>
                  <a:pt x="3781" y="17449"/>
                </a:moveTo>
                <a:lnTo>
                  <a:pt x="3781" y="17449"/>
                </a:lnTo>
                <a:close/>
                <a:moveTo>
                  <a:pt x="3781" y="17449"/>
                </a:moveTo>
                <a:lnTo>
                  <a:pt x="3781" y="17449"/>
                </a:lnTo>
                <a:close/>
                <a:moveTo>
                  <a:pt x="3781" y="17449"/>
                </a:moveTo>
                <a:lnTo>
                  <a:pt x="3781" y="17448"/>
                </a:lnTo>
                <a:lnTo>
                  <a:pt x="3781" y="17449"/>
                </a:lnTo>
                <a:close/>
                <a:moveTo>
                  <a:pt x="3781" y="17448"/>
                </a:moveTo>
                <a:lnTo>
                  <a:pt x="3781" y="17448"/>
                </a:lnTo>
                <a:close/>
                <a:moveTo>
                  <a:pt x="3781" y="17448"/>
                </a:moveTo>
                <a:lnTo>
                  <a:pt x="3781" y="17448"/>
                </a:lnTo>
                <a:close/>
                <a:moveTo>
                  <a:pt x="3781" y="17448"/>
                </a:moveTo>
                <a:lnTo>
                  <a:pt x="3781" y="17447"/>
                </a:lnTo>
                <a:lnTo>
                  <a:pt x="3781" y="17448"/>
                </a:lnTo>
                <a:close/>
                <a:moveTo>
                  <a:pt x="3781" y="17447"/>
                </a:moveTo>
                <a:lnTo>
                  <a:pt x="3781" y="17447"/>
                </a:lnTo>
                <a:close/>
                <a:moveTo>
                  <a:pt x="3781" y="17447"/>
                </a:moveTo>
                <a:lnTo>
                  <a:pt x="3781" y="17447"/>
                </a:lnTo>
                <a:close/>
                <a:moveTo>
                  <a:pt x="3781" y="17447"/>
                </a:moveTo>
                <a:lnTo>
                  <a:pt x="3781" y="17447"/>
                </a:lnTo>
                <a:close/>
                <a:moveTo>
                  <a:pt x="3781" y="17447"/>
                </a:moveTo>
                <a:lnTo>
                  <a:pt x="3781" y="17446"/>
                </a:lnTo>
                <a:lnTo>
                  <a:pt x="3781" y="17447"/>
                </a:lnTo>
                <a:close/>
                <a:moveTo>
                  <a:pt x="3781" y="17446"/>
                </a:moveTo>
                <a:lnTo>
                  <a:pt x="3781" y="17446"/>
                </a:lnTo>
                <a:close/>
                <a:moveTo>
                  <a:pt x="3781" y="17446"/>
                </a:moveTo>
                <a:lnTo>
                  <a:pt x="3781" y="17446"/>
                </a:lnTo>
                <a:close/>
                <a:moveTo>
                  <a:pt x="3781" y="17446"/>
                </a:moveTo>
                <a:lnTo>
                  <a:pt x="3781" y="17446"/>
                </a:lnTo>
                <a:close/>
                <a:moveTo>
                  <a:pt x="3781" y="17446"/>
                </a:moveTo>
                <a:lnTo>
                  <a:pt x="3781" y="17445"/>
                </a:lnTo>
                <a:lnTo>
                  <a:pt x="3781" y="17446"/>
                </a:lnTo>
                <a:close/>
                <a:moveTo>
                  <a:pt x="3781" y="17445"/>
                </a:moveTo>
                <a:lnTo>
                  <a:pt x="3781" y="17445"/>
                </a:lnTo>
                <a:close/>
                <a:moveTo>
                  <a:pt x="3781" y="17445"/>
                </a:moveTo>
                <a:lnTo>
                  <a:pt x="3781" y="17445"/>
                </a:lnTo>
                <a:close/>
                <a:moveTo>
                  <a:pt x="3781" y="17445"/>
                </a:moveTo>
                <a:lnTo>
                  <a:pt x="3781" y="17445"/>
                </a:lnTo>
                <a:close/>
                <a:moveTo>
                  <a:pt x="3781" y="17445"/>
                </a:moveTo>
                <a:lnTo>
                  <a:pt x="3781" y="17444"/>
                </a:lnTo>
                <a:lnTo>
                  <a:pt x="3781" y="17445"/>
                </a:lnTo>
                <a:close/>
                <a:moveTo>
                  <a:pt x="3781" y="17444"/>
                </a:moveTo>
                <a:lnTo>
                  <a:pt x="3781" y="17444"/>
                </a:lnTo>
                <a:close/>
                <a:moveTo>
                  <a:pt x="3781" y="17444"/>
                </a:moveTo>
                <a:lnTo>
                  <a:pt x="3781" y="17444"/>
                </a:lnTo>
                <a:close/>
                <a:moveTo>
                  <a:pt x="3781" y="17444"/>
                </a:moveTo>
                <a:lnTo>
                  <a:pt x="3781" y="17444"/>
                </a:lnTo>
                <a:close/>
                <a:moveTo>
                  <a:pt x="3781" y="17444"/>
                </a:moveTo>
                <a:lnTo>
                  <a:pt x="3781" y="17443"/>
                </a:lnTo>
                <a:lnTo>
                  <a:pt x="3781" y="17444"/>
                </a:lnTo>
                <a:close/>
                <a:moveTo>
                  <a:pt x="3781" y="17443"/>
                </a:moveTo>
                <a:lnTo>
                  <a:pt x="3781" y="17443"/>
                </a:lnTo>
                <a:close/>
                <a:moveTo>
                  <a:pt x="3781" y="17443"/>
                </a:moveTo>
                <a:lnTo>
                  <a:pt x="3781" y="17443"/>
                </a:lnTo>
                <a:close/>
                <a:moveTo>
                  <a:pt x="3781" y="17443"/>
                </a:moveTo>
                <a:lnTo>
                  <a:pt x="3781" y="17443"/>
                </a:lnTo>
                <a:close/>
                <a:moveTo>
                  <a:pt x="3781" y="17443"/>
                </a:moveTo>
                <a:lnTo>
                  <a:pt x="3781" y="17443"/>
                </a:lnTo>
                <a:close/>
                <a:moveTo>
                  <a:pt x="3781" y="17443"/>
                </a:moveTo>
                <a:lnTo>
                  <a:pt x="3781" y="17442"/>
                </a:lnTo>
                <a:lnTo>
                  <a:pt x="3781" y="17443"/>
                </a:lnTo>
                <a:close/>
                <a:moveTo>
                  <a:pt x="3781" y="17442"/>
                </a:moveTo>
                <a:lnTo>
                  <a:pt x="3781" y="17442"/>
                </a:lnTo>
                <a:close/>
                <a:moveTo>
                  <a:pt x="3781" y="17442"/>
                </a:moveTo>
                <a:lnTo>
                  <a:pt x="3781" y="17442"/>
                </a:lnTo>
                <a:close/>
                <a:moveTo>
                  <a:pt x="3781" y="17442"/>
                </a:moveTo>
                <a:lnTo>
                  <a:pt x="3781" y="17442"/>
                </a:lnTo>
                <a:close/>
                <a:moveTo>
                  <a:pt x="3781" y="17442"/>
                </a:moveTo>
                <a:lnTo>
                  <a:pt x="3781" y="17442"/>
                </a:lnTo>
                <a:close/>
                <a:moveTo>
                  <a:pt x="3781" y="17442"/>
                </a:moveTo>
                <a:lnTo>
                  <a:pt x="3781" y="17441"/>
                </a:lnTo>
                <a:lnTo>
                  <a:pt x="3781" y="17442"/>
                </a:lnTo>
                <a:close/>
                <a:moveTo>
                  <a:pt x="3781" y="17441"/>
                </a:moveTo>
                <a:lnTo>
                  <a:pt x="3781" y="17441"/>
                </a:lnTo>
                <a:close/>
                <a:moveTo>
                  <a:pt x="3781" y="17441"/>
                </a:moveTo>
                <a:lnTo>
                  <a:pt x="3781" y="17441"/>
                </a:lnTo>
                <a:close/>
                <a:moveTo>
                  <a:pt x="3781" y="17441"/>
                </a:moveTo>
                <a:lnTo>
                  <a:pt x="3781" y="17441"/>
                </a:lnTo>
                <a:close/>
                <a:moveTo>
                  <a:pt x="3781" y="17441"/>
                </a:moveTo>
                <a:lnTo>
                  <a:pt x="3781" y="17441"/>
                </a:lnTo>
                <a:close/>
                <a:moveTo>
                  <a:pt x="3781" y="17441"/>
                </a:moveTo>
                <a:lnTo>
                  <a:pt x="3781" y="17441"/>
                </a:lnTo>
                <a:close/>
                <a:moveTo>
                  <a:pt x="3781" y="17441"/>
                </a:moveTo>
                <a:lnTo>
                  <a:pt x="3781" y="17440"/>
                </a:lnTo>
                <a:lnTo>
                  <a:pt x="3781" y="17441"/>
                </a:lnTo>
                <a:close/>
                <a:moveTo>
                  <a:pt x="3781" y="17440"/>
                </a:moveTo>
                <a:lnTo>
                  <a:pt x="3781" y="17440"/>
                </a:lnTo>
                <a:close/>
                <a:moveTo>
                  <a:pt x="3781" y="17440"/>
                </a:moveTo>
                <a:lnTo>
                  <a:pt x="3781" y="17440"/>
                </a:lnTo>
                <a:close/>
                <a:moveTo>
                  <a:pt x="3781" y="17440"/>
                </a:moveTo>
                <a:lnTo>
                  <a:pt x="3781" y="17440"/>
                </a:lnTo>
                <a:close/>
                <a:moveTo>
                  <a:pt x="3781" y="17440"/>
                </a:moveTo>
                <a:lnTo>
                  <a:pt x="3781" y="17440"/>
                </a:lnTo>
                <a:close/>
                <a:moveTo>
                  <a:pt x="3781" y="17440"/>
                </a:moveTo>
                <a:lnTo>
                  <a:pt x="3781" y="17440"/>
                </a:lnTo>
                <a:close/>
                <a:moveTo>
                  <a:pt x="3781" y="17440"/>
                </a:moveTo>
                <a:lnTo>
                  <a:pt x="3781" y="17439"/>
                </a:lnTo>
                <a:lnTo>
                  <a:pt x="3781" y="17440"/>
                </a:lnTo>
                <a:close/>
                <a:moveTo>
                  <a:pt x="3781" y="17439"/>
                </a:moveTo>
                <a:lnTo>
                  <a:pt x="3781" y="17439"/>
                </a:lnTo>
                <a:close/>
                <a:moveTo>
                  <a:pt x="3781" y="17439"/>
                </a:moveTo>
                <a:lnTo>
                  <a:pt x="3781" y="17439"/>
                </a:lnTo>
                <a:close/>
                <a:moveTo>
                  <a:pt x="3781" y="17439"/>
                </a:moveTo>
                <a:lnTo>
                  <a:pt x="3781" y="17439"/>
                </a:lnTo>
                <a:close/>
                <a:moveTo>
                  <a:pt x="3781" y="17439"/>
                </a:moveTo>
                <a:lnTo>
                  <a:pt x="3781" y="17439"/>
                </a:lnTo>
                <a:close/>
                <a:moveTo>
                  <a:pt x="3781" y="17439"/>
                </a:moveTo>
                <a:lnTo>
                  <a:pt x="3781" y="17439"/>
                </a:lnTo>
                <a:close/>
                <a:moveTo>
                  <a:pt x="3781" y="17439"/>
                </a:moveTo>
                <a:lnTo>
                  <a:pt x="3781" y="17439"/>
                </a:lnTo>
                <a:close/>
                <a:moveTo>
                  <a:pt x="3781" y="17439"/>
                </a:moveTo>
                <a:lnTo>
                  <a:pt x="3781" y="17439"/>
                </a:lnTo>
                <a:close/>
                <a:moveTo>
                  <a:pt x="3781" y="17439"/>
                </a:moveTo>
                <a:lnTo>
                  <a:pt x="3781" y="17439"/>
                </a:lnTo>
                <a:close/>
                <a:moveTo>
                  <a:pt x="3781" y="17439"/>
                </a:moveTo>
                <a:lnTo>
                  <a:pt x="3781" y="17438"/>
                </a:lnTo>
                <a:lnTo>
                  <a:pt x="3781" y="17439"/>
                </a:lnTo>
                <a:close/>
                <a:moveTo>
                  <a:pt x="3781" y="17438"/>
                </a:moveTo>
                <a:lnTo>
                  <a:pt x="3781" y="17438"/>
                </a:lnTo>
                <a:close/>
                <a:moveTo>
                  <a:pt x="3781" y="17438"/>
                </a:moveTo>
                <a:lnTo>
                  <a:pt x="3781" y="17438"/>
                </a:lnTo>
                <a:close/>
                <a:moveTo>
                  <a:pt x="3781" y="17438"/>
                </a:moveTo>
                <a:lnTo>
                  <a:pt x="3781" y="17438"/>
                </a:lnTo>
                <a:close/>
                <a:moveTo>
                  <a:pt x="3781" y="17438"/>
                </a:moveTo>
                <a:lnTo>
                  <a:pt x="3781" y="17438"/>
                </a:lnTo>
                <a:close/>
                <a:moveTo>
                  <a:pt x="3781" y="17438"/>
                </a:moveTo>
                <a:lnTo>
                  <a:pt x="3781" y="17438"/>
                </a:lnTo>
                <a:close/>
                <a:moveTo>
                  <a:pt x="3781" y="17438"/>
                </a:moveTo>
                <a:lnTo>
                  <a:pt x="3781" y="17438"/>
                </a:lnTo>
                <a:close/>
                <a:moveTo>
                  <a:pt x="3781" y="17438"/>
                </a:moveTo>
                <a:lnTo>
                  <a:pt x="3781" y="17438"/>
                </a:lnTo>
                <a:close/>
                <a:moveTo>
                  <a:pt x="3781" y="17438"/>
                </a:moveTo>
                <a:lnTo>
                  <a:pt x="3781" y="17438"/>
                </a:lnTo>
                <a:close/>
                <a:moveTo>
                  <a:pt x="3781" y="17438"/>
                </a:moveTo>
                <a:lnTo>
                  <a:pt x="3781" y="17438"/>
                </a:lnTo>
                <a:close/>
                <a:moveTo>
                  <a:pt x="3781" y="17438"/>
                </a:moveTo>
                <a:lnTo>
                  <a:pt x="3781" y="17438"/>
                </a:lnTo>
                <a:close/>
                <a:moveTo>
                  <a:pt x="3781" y="17438"/>
                </a:moveTo>
                <a:lnTo>
                  <a:pt x="3781" y="17438"/>
                </a:lnTo>
                <a:close/>
                <a:moveTo>
                  <a:pt x="3781" y="17438"/>
                </a:moveTo>
                <a:lnTo>
                  <a:pt x="3781" y="17438"/>
                </a:lnTo>
                <a:close/>
                <a:moveTo>
                  <a:pt x="3781" y="17438"/>
                </a:moveTo>
                <a:lnTo>
                  <a:pt x="3781" y="17438"/>
                </a:lnTo>
                <a:close/>
                <a:moveTo>
                  <a:pt x="3781" y="17438"/>
                </a:moveTo>
                <a:lnTo>
                  <a:pt x="3781" y="17437"/>
                </a:lnTo>
                <a:lnTo>
                  <a:pt x="3781" y="17438"/>
                </a:lnTo>
                <a:close/>
                <a:moveTo>
                  <a:pt x="3781" y="17437"/>
                </a:moveTo>
                <a:lnTo>
                  <a:pt x="3781" y="17437"/>
                </a:lnTo>
                <a:close/>
                <a:moveTo>
                  <a:pt x="3781" y="17437"/>
                </a:moveTo>
                <a:lnTo>
                  <a:pt x="3781" y="17437"/>
                </a:lnTo>
                <a:close/>
                <a:moveTo>
                  <a:pt x="3781" y="17437"/>
                </a:moveTo>
                <a:lnTo>
                  <a:pt x="3781" y="17437"/>
                </a:lnTo>
                <a:close/>
                <a:moveTo>
                  <a:pt x="3781" y="17437"/>
                </a:moveTo>
                <a:lnTo>
                  <a:pt x="3781" y="17437"/>
                </a:lnTo>
                <a:close/>
                <a:moveTo>
                  <a:pt x="3781" y="17437"/>
                </a:moveTo>
                <a:lnTo>
                  <a:pt x="3781" y="17437"/>
                </a:lnTo>
                <a:close/>
                <a:moveTo>
                  <a:pt x="3781" y="17437"/>
                </a:moveTo>
                <a:lnTo>
                  <a:pt x="3781" y="17437"/>
                </a:lnTo>
                <a:close/>
                <a:moveTo>
                  <a:pt x="3781" y="17437"/>
                </a:moveTo>
                <a:lnTo>
                  <a:pt x="3781" y="17437"/>
                </a:lnTo>
                <a:close/>
                <a:moveTo>
                  <a:pt x="3781" y="17437"/>
                </a:moveTo>
                <a:lnTo>
                  <a:pt x="3781" y="17437"/>
                </a:lnTo>
                <a:close/>
                <a:moveTo>
                  <a:pt x="3781" y="17437"/>
                </a:moveTo>
                <a:lnTo>
                  <a:pt x="3781" y="17437"/>
                </a:lnTo>
                <a:close/>
                <a:moveTo>
                  <a:pt x="9968" y="17375"/>
                </a:moveTo>
                <a:cubicBezTo>
                  <a:pt x="9968" y="17344"/>
                  <a:pt x="9968" y="17344"/>
                  <a:pt x="9937" y="17344"/>
                </a:cubicBezTo>
                <a:cubicBezTo>
                  <a:pt x="9937" y="17312"/>
                  <a:pt x="9906" y="17281"/>
                  <a:pt x="9875" y="17281"/>
                </a:cubicBezTo>
                <a:cubicBezTo>
                  <a:pt x="9843" y="17312"/>
                  <a:pt x="9812" y="17281"/>
                  <a:pt x="9781" y="17281"/>
                </a:cubicBezTo>
                <a:cubicBezTo>
                  <a:pt x="9750" y="17250"/>
                  <a:pt x="9687" y="17250"/>
                  <a:pt x="9625" y="17281"/>
                </a:cubicBezTo>
                <a:cubicBezTo>
                  <a:pt x="9718" y="17312"/>
                  <a:pt x="9843" y="17344"/>
                  <a:pt x="9937" y="17375"/>
                </a:cubicBezTo>
                <a:cubicBezTo>
                  <a:pt x="9937" y="17375"/>
                  <a:pt x="9937" y="17375"/>
                  <a:pt x="9968" y="17375"/>
                </a:cubicBezTo>
                <a:close/>
                <a:moveTo>
                  <a:pt x="3562" y="16969"/>
                </a:moveTo>
                <a:cubicBezTo>
                  <a:pt x="3593" y="17031"/>
                  <a:pt x="3656" y="17031"/>
                  <a:pt x="3718" y="17062"/>
                </a:cubicBezTo>
                <a:lnTo>
                  <a:pt x="3718" y="17062"/>
                </a:lnTo>
                <a:cubicBezTo>
                  <a:pt x="3781" y="17062"/>
                  <a:pt x="3875" y="17094"/>
                  <a:pt x="3937" y="17062"/>
                </a:cubicBezTo>
                <a:cubicBezTo>
                  <a:pt x="3843" y="17031"/>
                  <a:pt x="3750" y="17031"/>
                  <a:pt x="3687" y="17000"/>
                </a:cubicBezTo>
                <a:cubicBezTo>
                  <a:pt x="3656" y="16969"/>
                  <a:pt x="3593" y="16969"/>
                  <a:pt x="3562" y="16969"/>
                </a:cubicBezTo>
                <a:close/>
                <a:moveTo>
                  <a:pt x="10625" y="12406"/>
                </a:moveTo>
                <a:cubicBezTo>
                  <a:pt x="10625" y="12406"/>
                  <a:pt x="10625" y="12375"/>
                  <a:pt x="10625" y="12375"/>
                </a:cubicBezTo>
                <a:cubicBezTo>
                  <a:pt x="10625" y="12375"/>
                  <a:pt x="10625" y="12375"/>
                  <a:pt x="10625" y="12375"/>
                </a:cubicBezTo>
                <a:cubicBezTo>
                  <a:pt x="10625" y="12375"/>
                  <a:pt x="10625" y="12406"/>
                  <a:pt x="10625" y="12406"/>
                </a:cubicBezTo>
                <a:close/>
                <a:moveTo>
                  <a:pt x="10875" y="12156"/>
                </a:moveTo>
                <a:cubicBezTo>
                  <a:pt x="10843" y="12156"/>
                  <a:pt x="10812" y="12125"/>
                  <a:pt x="10781" y="12094"/>
                </a:cubicBezTo>
                <a:cubicBezTo>
                  <a:pt x="10781" y="12062"/>
                  <a:pt x="10875" y="12000"/>
                  <a:pt x="10906" y="12000"/>
                </a:cubicBezTo>
                <a:cubicBezTo>
                  <a:pt x="10968" y="12031"/>
                  <a:pt x="11031" y="12031"/>
                  <a:pt x="11093" y="12062"/>
                </a:cubicBezTo>
                <a:cubicBezTo>
                  <a:pt x="11000" y="12094"/>
                  <a:pt x="10906" y="12000"/>
                  <a:pt x="10875" y="12156"/>
                </a:cubicBezTo>
                <a:close/>
                <a:moveTo>
                  <a:pt x="11093" y="12156"/>
                </a:moveTo>
                <a:cubicBezTo>
                  <a:pt x="11125" y="12125"/>
                  <a:pt x="11125" y="12156"/>
                  <a:pt x="11156" y="12187"/>
                </a:cubicBezTo>
                <a:cubicBezTo>
                  <a:pt x="11156" y="12187"/>
                  <a:pt x="11156" y="12187"/>
                  <a:pt x="11156" y="12187"/>
                </a:cubicBezTo>
                <a:cubicBezTo>
                  <a:pt x="11187" y="12156"/>
                  <a:pt x="11187" y="12156"/>
                  <a:pt x="11218" y="12187"/>
                </a:cubicBezTo>
                <a:cubicBezTo>
                  <a:pt x="11187" y="12187"/>
                  <a:pt x="11187" y="12187"/>
                  <a:pt x="11156" y="12187"/>
                </a:cubicBezTo>
                <a:cubicBezTo>
                  <a:pt x="11156" y="12219"/>
                  <a:pt x="11187" y="12219"/>
                  <a:pt x="11156" y="12219"/>
                </a:cubicBezTo>
                <a:cubicBezTo>
                  <a:pt x="11125" y="12219"/>
                  <a:pt x="11093" y="12281"/>
                  <a:pt x="11062" y="12281"/>
                </a:cubicBezTo>
                <a:cubicBezTo>
                  <a:pt x="11062" y="12281"/>
                  <a:pt x="11062" y="12281"/>
                  <a:pt x="11031" y="12250"/>
                </a:cubicBezTo>
                <a:cubicBezTo>
                  <a:pt x="11000" y="12219"/>
                  <a:pt x="11062" y="12187"/>
                  <a:pt x="11093" y="12156"/>
                </a:cubicBezTo>
                <a:close/>
                <a:moveTo>
                  <a:pt x="10875" y="12344"/>
                </a:moveTo>
                <a:cubicBezTo>
                  <a:pt x="10875" y="12344"/>
                  <a:pt x="10875" y="12344"/>
                  <a:pt x="10875" y="12344"/>
                </a:cubicBezTo>
                <a:cubicBezTo>
                  <a:pt x="10875" y="12344"/>
                  <a:pt x="10906" y="12312"/>
                  <a:pt x="10875" y="12312"/>
                </a:cubicBezTo>
                <a:cubicBezTo>
                  <a:pt x="10968" y="12281"/>
                  <a:pt x="10968" y="12281"/>
                  <a:pt x="11031" y="12312"/>
                </a:cubicBezTo>
                <a:cubicBezTo>
                  <a:pt x="11000" y="12344"/>
                  <a:pt x="11000" y="12375"/>
                  <a:pt x="10937" y="12375"/>
                </a:cubicBezTo>
                <a:cubicBezTo>
                  <a:pt x="10937" y="12375"/>
                  <a:pt x="10906" y="12375"/>
                  <a:pt x="10875" y="12344"/>
                </a:cubicBezTo>
                <a:close/>
                <a:moveTo>
                  <a:pt x="10312" y="18250"/>
                </a:moveTo>
                <a:cubicBezTo>
                  <a:pt x="10312" y="18281"/>
                  <a:pt x="10343" y="18281"/>
                  <a:pt x="10343" y="18281"/>
                </a:cubicBezTo>
                <a:cubicBezTo>
                  <a:pt x="10437" y="18312"/>
                  <a:pt x="10531" y="18344"/>
                  <a:pt x="10625" y="18406"/>
                </a:cubicBezTo>
                <a:cubicBezTo>
                  <a:pt x="10625" y="18406"/>
                  <a:pt x="10656" y="18406"/>
                  <a:pt x="10656" y="18375"/>
                </a:cubicBezTo>
                <a:cubicBezTo>
                  <a:pt x="10656" y="18375"/>
                  <a:pt x="10656" y="18344"/>
                  <a:pt x="10656" y="18344"/>
                </a:cubicBezTo>
                <a:cubicBezTo>
                  <a:pt x="10625" y="18344"/>
                  <a:pt x="10562" y="18312"/>
                  <a:pt x="10531" y="18312"/>
                </a:cubicBezTo>
                <a:cubicBezTo>
                  <a:pt x="10468" y="18281"/>
                  <a:pt x="10406" y="18250"/>
                  <a:pt x="10375" y="18250"/>
                </a:cubicBezTo>
                <a:cubicBezTo>
                  <a:pt x="10343" y="18250"/>
                  <a:pt x="10343" y="18250"/>
                  <a:pt x="10312" y="18250"/>
                </a:cubicBezTo>
                <a:close/>
                <a:moveTo>
                  <a:pt x="2187" y="18375"/>
                </a:moveTo>
                <a:cubicBezTo>
                  <a:pt x="2031" y="18281"/>
                  <a:pt x="1843" y="18250"/>
                  <a:pt x="1687" y="18250"/>
                </a:cubicBezTo>
                <a:cubicBezTo>
                  <a:pt x="1843" y="18312"/>
                  <a:pt x="2000" y="18344"/>
                  <a:pt x="2187" y="18375"/>
                </a:cubicBezTo>
                <a:close/>
                <a:moveTo>
                  <a:pt x="2250" y="18781"/>
                </a:moveTo>
                <a:cubicBezTo>
                  <a:pt x="2093" y="18750"/>
                  <a:pt x="1937" y="18656"/>
                  <a:pt x="1781" y="18656"/>
                </a:cubicBezTo>
                <a:cubicBezTo>
                  <a:pt x="1781" y="18656"/>
                  <a:pt x="1781" y="18656"/>
                  <a:pt x="1781" y="18687"/>
                </a:cubicBezTo>
                <a:cubicBezTo>
                  <a:pt x="1937" y="18719"/>
                  <a:pt x="2093" y="18750"/>
                  <a:pt x="2250" y="18812"/>
                </a:cubicBezTo>
                <a:cubicBezTo>
                  <a:pt x="2250" y="18781"/>
                  <a:pt x="2250" y="18781"/>
                  <a:pt x="2250" y="18781"/>
                </a:cubicBezTo>
                <a:close/>
                <a:moveTo>
                  <a:pt x="9562" y="15937"/>
                </a:moveTo>
                <a:cubicBezTo>
                  <a:pt x="9593" y="15937"/>
                  <a:pt x="9625" y="15937"/>
                  <a:pt x="9656" y="15906"/>
                </a:cubicBezTo>
                <a:cubicBezTo>
                  <a:pt x="9625" y="15937"/>
                  <a:pt x="9593" y="15937"/>
                  <a:pt x="9562" y="15937"/>
                </a:cubicBezTo>
                <a:cubicBezTo>
                  <a:pt x="9437" y="15937"/>
                  <a:pt x="9312" y="15937"/>
                  <a:pt x="9187" y="15937"/>
                </a:cubicBezTo>
                <a:cubicBezTo>
                  <a:pt x="9312" y="16000"/>
                  <a:pt x="9437" y="15969"/>
                  <a:pt x="9562" y="15937"/>
                </a:cubicBezTo>
                <a:close/>
                <a:moveTo>
                  <a:pt x="6937" y="17437"/>
                </a:moveTo>
                <a:cubicBezTo>
                  <a:pt x="6875" y="17437"/>
                  <a:pt x="6812" y="17375"/>
                  <a:pt x="6718" y="17406"/>
                </a:cubicBezTo>
                <a:cubicBezTo>
                  <a:pt x="6718" y="17344"/>
                  <a:pt x="6687" y="17344"/>
                  <a:pt x="6656" y="17344"/>
                </a:cubicBezTo>
                <a:cubicBezTo>
                  <a:pt x="6500" y="17281"/>
                  <a:pt x="6312" y="17219"/>
                  <a:pt x="6156" y="17125"/>
                </a:cubicBezTo>
                <a:cubicBezTo>
                  <a:pt x="6093" y="17094"/>
                  <a:pt x="6062" y="17062"/>
                  <a:pt x="5968" y="17062"/>
                </a:cubicBezTo>
                <a:cubicBezTo>
                  <a:pt x="6093" y="17156"/>
                  <a:pt x="6187" y="17187"/>
                  <a:pt x="6281" y="17250"/>
                </a:cubicBezTo>
                <a:cubicBezTo>
                  <a:pt x="6437" y="17312"/>
                  <a:pt x="6562" y="17375"/>
                  <a:pt x="6718" y="17406"/>
                </a:cubicBezTo>
                <a:cubicBezTo>
                  <a:pt x="6781" y="17469"/>
                  <a:pt x="7031" y="17531"/>
                  <a:pt x="7093" y="17500"/>
                </a:cubicBezTo>
                <a:cubicBezTo>
                  <a:pt x="7031" y="17500"/>
                  <a:pt x="7000" y="17469"/>
                  <a:pt x="6937" y="17437"/>
                </a:cubicBezTo>
                <a:close/>
                <a:moveTo>
                  <a:pt x="6531" y="18031"/>
                </a:moveTo>
                <a:cubicBezTo>
                  <a:pt x="6531" y="18000"/>
                  <a:pt x="6500" y="18000"/>
                  <a:pt x="6500" y="18000"/>
                </a:cubicBezTo>
                <a:cubicBezTo>
                  <a:pt x="6468" y="18000"/>
                  <a:pt x="6437" y="18000"/>
                  <a:pt x="6406" y="17969"/>
                </a:cubicBezTo>
                <a:cubicBezTo>
                  <a:pt x="6312" y="17937"/>
                  <a:pt x="6187" y="17969"/>
                  <a:pt x="6093" y="17937"/>
                </a:cubicBezTo>
                <a:cubicBezTo>
                  <a:pt x="6156" y="17969"/>
                  <a:pt x="6218" y="17969"/>
                  <a:pt x="6281" y="18000"/>
                </a:cubicBezTo>
                <a:cubicBezTo>
                  <a:pt x="6343" y="18000"/>
                  <a:pt x="6406" y="18031"/>
                  <a:pt x="6468" y="18031"/>
                </a:cubicBezTo>
                <a:cubicBezTo>
                  <a:pt x="6500" y="18031"/>
                  <a:pt x="6500" y="18062"/>
                  <a:pt x="6531" y="18031"/>
                </a:cubicBezTo>
                <a:close/>
                <a:moveTo>
                  <a:pt x="1281" y="18562"/>
                </a:moveTo>
                <a:cubicBezTo>
                  <a:pt x="1343" y="18594"/>
                  <a:pt x="1718" y="18656"/>
                  <a:pt x="1750" y="18625"/>
                </a:cubicBezTo>
                <a:cubicBezTo>
                  <a:pt x="1593" y="18625"/>
                  <a:pt x="1437" y="18562"/>
                  <a:pt x="1281" y="18562"/>
                </a:cubicBezTo>
                <a:close/>
                <a:moveTo>
                  <a:pt x="10843" y="18344"/>
                </a:moveTo>
                <a:cubicBezTo>
                  <a:pt x="10812" y="18344"/>
                  <a:pt x="10812" y="18344"/>
                  <a:pt x="10812" y="18344"/>
                </a:cubicBezTo>
                <a:cubicBezTo>
                  <a:pt x="10812" y="18344"/>
                  <a:pt x="10812" y="18375"/>
                  <a:pt x="10812" y="18375"/>
                </a:cubicBezTo>
                <a:cubicBezTo>
                  <a:pt x="10875" y="18375"/>
                  <a:pt x="10906" y="18406"/>
                  <a:pt x="10968" y="18406"/>
                </a:cubicBezTo>
                <a:cubicBezTo>
                  <a:pt x="11062" y="18437"/>
                  <a:pt x="11187" y="18406"/>
                  <a:pt x="11281" y="18375"/>
                </a:cubicBezTo>
                <a:cubicBezTo>
                  <a:pt x="11343" y="18375"/>
                  <a:pt x="11406" y="18375"/>
                  <a:pt x="11468" y="18344"/>
                </a:cubicBezTo>
                <a:cubicBezTo>
                  <a:pt x="11406" y="18344"/>
                  <a:pt x="11343" y="18312"/>
                  <a:pt x="11281" y="18344"/>
                </a:cubicBezTo>
                <a:cubicBezTo>
                  <a:pt x="11125" y="18375"/>
                  <a:pt x="10968" y="18406"/>
                  <a:pt x="10843" y="18344"/>
                </a:cubicBezTo>
                <a:close/>
                <a:moveTo>
                  <a:pt x="6718" y="17531"/>
                </a:moveTo>
                <a:cubicBezTo>
                  <a:pt x="6718" y="17531"/>
                  <a:pt x="6718" y="17531"/>
                  <a:pt x="6718" y="17531"/>
                </a:cubicBezTo>
                <a:cubicBezTo>
                  <a:pt x="6750" y="17562"/>
                  <a:pt x="6781" y="17594"/>
                  <a:pt x="6812" y="17562"/>
                </a:cubicBezTo>
                <a:cubicBezTo>
                  <a:pt x="6812" y="17531"/>
                  <a:pt x="6781" y="17531"/>
                  <a:pt x="6750" y="17531"/>
                </a:cubicBezTo>
                <a:cubicBezTo>
                  <a:pt x="6718" y="17500"/>
                  <a:pt x="6718" y="17500"/>
                  <a:pt x="6718" y="17500"/>
                </a:cubicBezTo>
                <a:cubicBezTo>
                  <a:pt x="6625" y="17469"/>
                  <a:pt x="6531" y="17437"/>
                  <a:pt x="6468" y="17375"/>
                </a:cubicBezTo>
                <a:cubicBezTo>
                  <a:pt x="6406" y="17375"/>
                  <a:pt x="6375" y="17312"/>
                  <a:pt x="6281" y="17344"/>
                </a:cubicBezTo>
                <a:cubicBezTo>
                  <a:pt x="6406" y="17406"/>
                  <a:pt x="6468" y="17437"/>
                  <a:pt x="6562" y="17500"/>
                </a:cubicBezTo>
                <a:cubicBezTo>
                  <a:pt x="6625" y="17500"/>
                  <a:pt x="6656" y="17531"/>
                  <a:pt x="6718" y="17531"/>
                </a:cubicBezTo>
                <a:close/>
                <a:moveTo>
                  <a:pt x="12406" y="18406"/>
                </a:moveTo>
                <a:cubicBezTo>
                  <a:pt x="12281" y="18406"/>
                  <a:pt x="12156" y="18469"/>
                  <a:pt x="12031" y="18469"/>
                </a:cubicBezTo>
                <a:cubicBezTo>
                  <a:pt x="12031" y="18469"/>
                  <a:pt x="12000" y="18469"/>
                  <a:pt x="12000" y="18500"/>
                </a:cubicBezTo>
                <a:cubicBezTo>
                  <a:pt x="12000" y="18500"/>
                  <a:pt x="12000" y="18500"/>
                  <a:pt x="11968" y="18500"/>
                </a:cubicBezTo>
                <a:cubicBezTo>
                  <a:pt x="11968" y="18469"/>
                  <a:pt x="11968" y="18469"/>
                  <a:pt x="11937" y="18469"/>
                </a:cubicBezTo>
                <a:cubicBezTo>
                  <a:pt x="11906" y="18500"/>
                  <a:pt x="11843" y="18469"/>
                  <a:pt x="11781" y="18531"/>
                </a:cubicBezTo>
                <a:cubicBezTo>
                  <a:pt x="11875" y="18500"/>
                  <a:pt x="11937" y="18531"/>
                  <a:pt x="12000" y="18500"/>
                </a:cubicBezTo>
                <a:cubicBezTo>
                  <a:pt x="12187" y="18500"/>
                  <a:pt x="12343" y="18437"/>
                  <a:pt x="12531" y="18406"/>
                </a:cubicBezTo>
                <a:cubicBezTo>
                  <a:pt x="12468" y="18375"/>
                  <a:pt x="12437" y="18406"/>
                  <a:pt x="12406" y="18406"/>
                </a:cubicBezTo>
                <a:close/>
                <a:moveTo>
                  <a:pt x="5250" y="19875"/>
                </a:moveTo>
                <a:cubicBezTo>
                  <a:pt x="5406" y="19937"/>
                  <a:pt x="5593" y="19937"/>
                  <a:pt x="5750" y="19969"/>
                </a:cubicBezTo>
                <a:cubicBezTo>
                  <a:pt x="5812" y="19969"/>
                  <a:pt x="5875" y="20000"/>
                  <a:pt x="5937" y="20031"/>
                </a:cubicBezTo>
                <a:cubicBezTo>
                  <a:pt x="6062" y="20062"/>
                  <a:pt x="6187" y="20125"/>
                  <a:pt x="6312" y="20156"/>
                </a:cubicBezTo>
                <a:cubicBezTo>
                  <a:pt x="6437" y="20187"/>
                  <a:pt x="6562" y="20187"/>
                  <a:pt x="6656" y="20219"/>
                </a:cubicBezTo>
                <a:cubicBezTo>
                  <a:pt x="6750" y="20250"/>
                  <a:pt x="6843" y="20281"/>
                  <a:pt x="6968" y="20281"/>
                </a:cubicBezTo>
                <a:cubicBezTo>
                  <a:pt x="6968" y="20281"/>
                  <a:pt x="6937" y="20250"/>
                  <a:pt x="6937" y="20250"/>
                </a:cubicBezTo>
                <a:cubicBezTo>
                  <a:pt x="6843" y="20219"/>
                  <a:pt x="6750" y="20187"/>
                  <a:pt x="6625" y="20156"/>
                </a:cubicBezTo>
                <a:cubicBezTo>
                  <a:pt x="6343" y="20125"/>
                  <a:pt x="6093" y="20031"/>
                  <a:pt x="5843" y="19937"/>
                </a:cubicBezTo>
                <a:cubicBezTo>
                  <a:pt x="5656" y="19906"/>
                  <a:pt x="5437" y="19906"/>
                  <a:pt x="5250" y="19875"/>
                </a:cubicBezTo>
                <a:close/>
                <a:moveTo>
                  <a:pt x="10937" y="18781"/>
                </a:moveTo>
                <a:cubicBezTo>
                  <a:pt x="10937" y="18781"/>
                  <a:pt x="10937" y="18781"/>
                  <a:pt x="10937" y="18781"/>
                </a:cubicBezTo>
                <a:close/>
                <a:moveTo>
                  <a:pt x="2750" y="20250"/>
                </a:moveTo>
                <a:cubicBezTo>
                  <a:pt x="2750" y="20250"/>
                  <a:pt x="2750" y="20250"/>
                  <a:pt x="2750" y="20250"/>
                </a:cubicBezTo>
                <a:close/>
                <a:moveTo>
                  <a:pt x="10218" y="19250"/>
                </a:moveTo>
                <a:cubicBezTo>
                  <a:pt x="10218" y="19250"/>
                  <a:pt x="10187" y="19219"/>
                  <a:pt x="10187" y="19219"/>
                </a:cubicBezTo>
                <a:cubicBezTo>
                  <a:pt x="10093" y="19187"/>
                  <a:pt x="10000" y="19125"/>
                  <a:pt x="9906" y="19094"/>
                </a:cubicBezTo>
                <a:cubicBezTo>
                  <a:pt x="9906" y="19094"/>
                  <a:pt x="9875" y="19094"/>
                  <a:pt x="9875" y="19094"/>
                </a:cubicBezTo>
                <a:cubicBezTo>
                  <a:pt x="9750" y="19062"/>
                  <a:pt x="9625" y="19000"/>
                  <a:pt x="9500" y="18969"/>
                </a:cubicBezTo>
                <a:cubicBezTo>
                  <a:pt x="9437" y="18969"/>
                  <a:pt x="9375" y="18937"/>
                  <a:pt x="9312" y="18906"/>
                </a:cubicBezTo>
                <a:cubicBezTo>
                  <a:pt x="9250" y="18875"/>
                  <a:pt x="9187" y="18844"/>
                  <a:pt x="9125" y="18844"/>
                </a:cubicBezTo>
                <a:cubicBezTo>
                  <a:pt x="9062" y="18812"/>
                  <a:pt x="9031" y="18750"/>
                  <a:pt x="8968" y="18719"/>
                </a:cubicBezTo>
                <a:cubicBezTo>
                  <a:pt x="8937" y="18719"/>
                  <a:pt x="8937" y="18719"/>
                  <a:pt x="8906" y="18719"/>
                </a:cubicBezTo>
                <a:cubicBezTo>
                  <a:pt x="8906" y="18750"/>
                  <a:pt x="8906" y="18750"/>
                  <a:pt x="8937" y="18781"/>
                </a:cubicBezTo>
                <a:cubicBezTo>
                  <a:pt x="9000" y="18781"/>
                  <a:pt x="9031" y="18844"/>
                  <a:pt x="9093" y="18844"/>
                </a:cubicBezTo>
                <a:cubicBezTo>
                  <a:pt x="9125" y="18875"/>
                  <a:pt x="9156" y="18906"/>
                  <a:pt x="9187" y="18906"/>
                </a:cubicBezTo>
                <a:cubicBezTo>
                  <a:pt x="9343" y="18937"/>
                  <a:pt x="9468" y="19000"/>
                  <a:pt x="9593" y="19031"/>
                </a:cubicBezTo>
                <a:cubicBezTo>
                  <a:pt x="9687" y="19062"/>
                  <a:pt x="9781" y="19094"/>
                  <a:pt x="9875" y="19125"/>
                </a:cubicBezTo>
                <a:cubicBezTo>
                  <a:pt x="9875" y="19125"/>
                  <a:pt x="9906" y="19125"/>
                  <a:pt x="9906" y="19125"/>
                </a:cubicBezTo>
                <a:cubicBezTo>
                  <a:pt x="10000" y="19187"/>
                  <a:pt x="10125" y="19219"/>
                  <a:pt x="10187" y="19281"/>
                </a:cubicBezTo>
                <a:cubicBezTo>
                  <a:pt x="10218" y="19281"/>
                  <a:pt x="10218" y="19312"/>
                  <a:pt x="10250" y="19281"/>
                </a:cubicBezTo>
                <a:cubicBezTo>
                  <a:pt x="10250" y="19250"/>
                  <a:pt x="10218" y="19250"/>
                  <a:pt x="10218" y="19250"/>
                </a:cubicBezTo>
                <a:close/>
                <a:moveTo>
                  <a:pt x="9250" y="17625"/>
                </a:moveTo>
                <a:cubicBezTo>
                  <a:pt x="9156" y="17594"/>
                  <a:pt x="9062" y="17562"/>
                  <a:pt x="8968" y="17500"/>
                </a:cubicBezTo>
                <a:cubicBezTo>
                  <a:pt x="8906" y="17469"/>
                  <a:pt x="8843" y="17437"/>
                  <a:pt x="8781" y="17406"/>
                </a:cubicBezTo>
                <a:cubicBezTo>
                  <a:pt x="8687" y="17344"/>
                  <a:pt x="8562" y="17344"/>
                  <a:pt x="8468" y="17312"/>
                </a:cubicBezTo>
                <a:cubicBezTo>
                  <a:pt x="8468" y="17312"/>
                  <a:pt x="8468" y="17281"/>
                  <a:pt x="8437" y="17312"/>
                </a:cubicBezTo>
                <a:cubicBezTo>
                  <a:pt x="8437" y="17312"/>
                  <a:pt x="8437" y="17312"/>
                  <a:pt x="8437" y="17312"/>
                </a:cubicBezTo>
                <a:cubicBezTo>
                  <a:pt x="8437" y="17344"/>
                  <a:pt x="8468" y="17344"/>
                  <a:pt x="8468" y="17344"/>
                </a:cubicBezTo>
                <a:cubicBezTo>
                  <a:pt x="8562" y="17312"/>
                  <a:pt x="8625" y="17375"/>
                  <a:pt x="8687" y="17406"/>
                </a:cubicBezTo>
                <a:cubicBezTo>
                  <a:pt x="8750" y="17437"/>
                  <a:pt x="8781" y="17469"/>
                  <a:pt x="8843" y="17500"/>
                </a:cubicBezTo>
                <a:cubicBezTo>
                  <a:pt x="8968" y="17531"/>
                  <a:pt x="9093" y="17625"/>
                  <a:pt x="9218" y="17656"/>
                </a:cubicBezTo>
                <a:cubicBezTo>
                  <a:pt x="9343" y="17719"/>
                  <a:pt x="9468" y="17781"/>
                  <a:pt x="9593" y="17812"/>
                </a:cubicBezTo>
                <a:cubicBezTo>
                  <a:pt x="9531" y="17687"/>
                  <a:pt x="9375" y="17687"/>
                  <a:pt x="9250" y="17625"/>
                </a:cubicBezTo>
                <a:close/>
                <a:moveTo>
                  <a:pt x="11156" y="18969"/>
                </a:moveTo>
                <a:cubicBezTo>
                  <a:pt x="11156" y="18969"/>
                  <a:pt x="11187" y="18969"/>
                  <a:pt x="11187" y="18969"/>
                </a:cubicBezTo>
                <a:cubicBezTo>
                  <a:pt x="11187" y="18969"/>
                  <a:pt x="11218" y="18969"/>
                  <a:pt x="11218" y="18969"/>
                </a:cubicBezTo>
                <a:cubicBezTo>
                  <a:pt x="11218" y="18969"/>
                  <a:pt x="11218" y="18969"/>
                  <a:pt x="11250" y="18969"/>
                </a:cubicBezTo>
                <a:cubicBezTo>
                  <a:pt x="11250" y="18969"/>
                  <a:pt x="11250" y="18969"/>
                  <a:pt x="11250" y="18969"/>
                </a:cubicBezTo>
                <a:cubicBezTo>
                  <a:pt x="11250" y="18969"/>
                  <a:pt x="11250" y="18969"/>
                  <a:pt x="11250" y="18969"/>
                </a:cubicBezTo>
                <a:cubicBezTo>
                  <a:pt x="11281" y="19000"/>
                  <a:pt x="11312" y="19000"/>
                  <a:pt x="11343" y="19000"/>
                </a:cubicBezTo>
                <a:cubicBezTo>
                  <a:pt x="11468" y="19031"/>
                  <a:pt x="11562" y="19094"/>
                  <a:pt x="11656" y="19062"/>
                </a:cubicBezTo>
                <a:cubicBezTo>
                  <a:pt x="11718" y="19094"/>
                  <a:pt x="11781" y="19062"/>
                  <a:pt x="11843" y="19062"/>
                </a:cubicBezTo>
                <a:cubicBezTo>
                  <a:pt x="11812" y="19062"/>
                  <a:pt x="11812" y="19031"/>
                  <a:pt x="11781" y="19031"/>
                </a:cubicBezTo>
                <a:cubicBezTo>
                  <a:pt x="11750" y="19062"/>
                  <a:pt x="11687" y="19062"/>
                  <a:pt x="11625" y="19031"/>
                </a:cubicBezTo>
                <a:cubicBezTo>
                  <a:pt x="11468" y="19000"/>
                  <a:pt x="11312" y="18937"/>
                  <a:pt x="11156" y="18937"/>
                </a:cubicBezTo>
                <a:cubicBezTo>
                  <a:pt x="11156" y="18906"/>
                  <a:pt x="11125" y="18906"/>
                  <a:pt x="11125" y="18906"/>
                </a:cubicBezTo>
                <a:cubicBezTo>
                  <a:pt x="11031" y="18875"/>
                  <a:pt x="10937" y="18906"/>
                  <a:pt x="10843" y="18875"/>
                </a:cubicBezTo>
                <a:cubicBezTo>
                  <a:pt x="10718" y="18875"/>
                  <a:pt x="10593" y="18812"/>
                  <a:pt x="10468" y="18844"/>
                </a:cubicBezTo>
                <a:cubicBezTo>
                  <a:pt x="10562" y="18844"/>
                  <a:pt x="10687" y="18875"/>
                  <a:pt x="10781" y="18906"/>
                </a:cubicBezTo>
                <a:cubicBezTo>
                  <a:pt x="10906" y="18937"/>
                  <a:pt x="11031" y="18937"/>
                  <a:pt x="11156" y="18969"/>
                </a:cubicBezTo>
                <a:cubicBezTo>
                  <a:pt x="11156" y="18969"/>
                  <a:pt x="11156" y="18969"/>
                  <a:pt x="11156" y="18969"/>
                </a:cubicBezTo>
                <a:close/>
                <a:moveTo>
                  <a:pt x="10468" y="18187"/>
                </a:moveTo>
                <a:cubicBezTo>
                  <a:pt x="10343" y="18125"/>
                  <a:pt x="10218" y="18094"/>
                  <a:pt x="10062" y="18062"/>
                </a:cubicBezTo>
                <a:cubicBezTo>
                  <a:pt x="10093" y="18125"/>
                  <a:pt x="10125" y="18125"/>
                  <a:pt x="10156" y="18125"/>
                </a:cubicBezTo>
                <a:cubicBezTo>
                  <a:pt x="10250" y="18156"/>
                  <a:pt x="10375" y="18187"/>
                  <a:pt x="10468" y="18219"/>
                </a:cubicBezTo>
                <a:cubicBezTo>
                  <a:pt x="10500" y="18250"/>
                  <a:pt x="10531" y="18250"/>
                  <a:pt x="10531" y="18219"/>
                </a:cubicBezTo>
                <a:cubicBezTo>
                  <a:pt x="10531" y="18187"/>
                  <a:pt x="10500" y="18187"/>
                  <a:pt x="10468" y="18187"/>
                </a:cubicBezTo>
                <a:close/>
                <a:moveTo>
                  <a:pt x="15250" y="16219"/>
                </a:moveTo>
                <a:cubicBezTo>
                  <a:pt x="15250" y="16219"/>
                  <a:pt x="15250" y="16219"/>
                  <a:pt x="15250" y="16219"/>
                </a:cubicBezTo>
                <a:cubicBezTo>
                  <a:pt x="15250" y="16219"/>
                  <a:pt x="15250" y="16219"/>
                  <a:pt x="15250" y="16219"/>
                </a:cubicBezTo>
                <a:close/>
                <a:moveTo>
                  <a:pt x="15343" y="16125"/>
                </a:moveTo>
                <a:cubicBezTo>
                  <a:pt x="15343" y="16125"/>
                  <a:pt x="15343" y="16125"/>
                  <a:pt x="15343" y="16125"/>
                </a:cubicBezTo>
                <a:cubicBezTo>
                  <a:pt x="15343" y="16125"/>
                  <a:pt x="15343" y="16125"/>
                  <a:pt x="15343" y="16125"/>
                </a:cubicBezTo>
                <a:cubicBezTo>
                  <a:pt x="15343" y="16125"/>
                  <a:pt x="15343" y="16125"/>
                  <a:pt x="15343" y="16125"/>
                </a:cubicBezTo>
                <a:cubicBezTo>
                  <a:pt x="15343" y="16125"/>
                  <a:pt x="15343" y="16125"/>
                  <a:pt x="15343" y="16125"/>
                </a:cubicBezTo>
                <a:close/>
                <a:moveTo>
                  <a:pt x="2312" y="18812"/>
                </a:moveTo>
                <a:cubicBezTo>
                  <a:pt x="2468" y="18844"/>
                  <a:pt x="2625" y="18937"/>
                  <a:pt x="2812" y="18937"/>
                </a:cubicBezTo>
                <a:cubicBezTo>
                  <a:pt x="2625" y="18875"/>
                  <a:pt x="2468" y="18812"/>
                  <a:pt x="2312" y="18812"/>
                </a:cubicBezTo>
                <a:close/>
                <a:moveTo>
                  <a:pt x="9531" y="17156"/>
                </a:moveTo>
                <a:cubicBezTo>
                  <a:pt x="9593" y="17156"/>
                  <a:pt x="9625" y="17156"/>
                  <a:pt x="9656" y="17187"/>
                </a:cubicBezTo>
                <a:cubicBezTo>
                  <a:pt x="9718" y="17219"/>
                  <a:pt x="9781" y="17219"/>
                  <a:pt x="9812" y="17250"/>
                </a:cubicBezTo>
                <a:cubicBezTo>
                  <a:pt x="9843" y="17250"/>
                  <a:pt x="9843" y="17250"/>
                  <a:pt x="9875" y="17219"/>
                </a:cubicBezTo>
                <a:cubicBezTo>
                  <a:pt x="9875" y="17219"/>
                  <a:pt x="9843" y="17219"/>
                  <a:pt x="9843" y="17187"/>
                </a:cubicBezTo>
                <a:cubicBezTo>
                  <a:pt x="9750" y="17156"/>
                  <a:pt x="9656" y="17125"/>
                  <a:pt x="9562" y="17094"/>
                </a:cubicBezTo>
                <a:cubicBezTo>
                  <a:pt x="9531" y="17094"/>
                  <a:pt x="9500" y="17094"/>
                  <a:pt x="9500" y="17125"/>
                </a:cubicBezTo>
                <a:cubicBezTo>
                  <a:pt x="9500" y="17156"/>
                  <a:pt x="9531" y="17156"/>
                  <a:pt x="9531" y="17156"/>
                </a:cubicBezTo>
                <a:close/>
                <a:moveTo>
                  <a:pt x="1343" y="17250"/>
                </a:moveTo>
                <a:cubicBezTo>
                  <a:pt x="1562" y="17219"/>
                  <a:pt x="1781" y="17312"/>
                  <a:pt x="2031" y="17312"/>
                </a:cubicBezTo>
                <a:cubicBezTo>
                  <a:pt x="1906" y="17250"/>
                  <a:pt x="1437" y="17219"/>
                  <a:pt x="1343" y="17250"/>
                </a:cubicBezTo>
                <a:close/>
                <a:moveTo>
                  <a:pt x="11562" y="18437"/>
                </a:moveTo>
                <a:cubicBezTo>
                  <a:pt x="11562" y="18469"/>
                  <a:pt x="11593" y="18437"/>
                  <a:pt x="11625" y="18437"/>
                </a:cubicBezTo>
                <a:cubicBezTo>
                  <a:pt x="11718" y="18437"/>
                  <a:pt x="11843" y="18406"/>
                  <a:pt x="11937" y="18406"/>
                </a:cubicBezTo>
                <a:cubicBezTo>
                  <a:pt x="12000" y="18406"/>
                  <a:pt x="12031" y="18406"/>
                  <a:pt x="12093" y="18375"/>
                </a:cubicBezTo>
                <a:cubicBezTo>
                  <a:pt x="11937" y="18344"/>
                  <a:pt x="11781" y="18375"/>
                  <a:pt x="11625" y="18406"/>
                </a:cubicBezTo>
                <a:cubicBezTo>
                  <a:pt x="11593" y="18406"/>
                  <a:pt x="11562" y="18406"/>
                  <a:pt x="11562" y="18437"/>
                </a:cubicBezTo>
                <a:close/>
                <a:moveTo>
                  <a:pt x="3125" y="17125"/>
                </a:moveTo>
                <a:cubicBezTo>
                  <a:pt x="3156" y="17156"/>
                  <a:pt x="3718" y="17250"/>
                  <a:pt x="3750" y="17250"/>
                </a:cubicBezTo>
                <a:cubicBezTo>
                  <a:pt x="3593" y="17187"/>
                  <a:pt x="3218" y="17094"/>
                  <a:pt x="3125" y="17125"/>
                </a:cubicBezTo>
                <a:close/>
                <a:moveTo>
                  <a:pt x="62" y="18437"/>
                </a:moveTo>
                <a:cubicBezTo>
                  <a:pt x="281" y="18469"/>
                  <a:pt x="531" y="18469"/>
                  <a:pt x="750" y="18500"/>
                </a:cubicBezTo>
                <a:cubicBezTo>
                  <a:pt x="531" y="18469"/>
                  <a:pt x="281" y="18437"/>
                  <a:pt x="62" y="18437"/>
                </a:cubicBezTo>
                <a:close/>
                <a:moveTo>
                  <a:pt x="11968" y="18156"/>
                </a:moveTo>
                <a:cubicBezTo>
                  <a:pt x="11906" y="18156"/>
                  <a:pt x="11875" y="18125"/>
                  <a:pt x="11812" y="18156"/>
                </a:cubicBezTo>
                <a:cubicBezTo>
                  <a:pt x="11718" y="18156"/>
                  <a:pt x="11593" y="18156"/>
                  <a:pt x="11500" y="18187"/>
                </a:cubicBezTo>
                <a:cubicBezTo>
                  <a:pt x="11500" y="18187"/>
                  <a:pt x="11437" y="18187"/>
                  <a:pt x="11437" y="18219"/>
                </a:cubicBezTo>
                <a:cubicBezTo>
                  <a:pt x="11468" y="18250"/>
                  <a:pt x="11500" y="18219"/>
                  <a:pt x="11531" y="18219"/>
                </a:cubicBezTo>
                <a:cubicBezTo>
                  <a:pt x="11625" y="18219"/>
                  <a:pt x="11718" y="18187"/>
                  <a:pt x="11812" y="18187"/>
                </a:cubicBezTo>
                <a:cubicBezTo>
                  <a:pt x="11937" y="18187"/>
                  <a:pt x="11937" y="18187"/>
                  <a:pt x="11968" y="18156"/>
                </a:cubicBezTo>
                <a:close/>
                <a:moveTo>
                  <a:pt x="3062" y="16062"/>
                </a:moveTo>
                <a:cubicBezTo>
                  <a:pt x="3250" y="16062"/>
                  <a:pt x="3437" y="16094"/>
                  <a:pt x="3625" y="16094"/>
                </a:cubicBezTo>
                <a:cubicBezTo>
                  <a:pt x="3562" y="16000"/>
                  <a:pt x="3156" y="16000"/>
                  <a:pt x="3062" y="16062"/>
                </a:cubicBezTo>
                <a:close/>
                <a:moveTo>
                  <a:pt x="2062" y="19531"/>
                </a:moveTo>
                <a:cubicBezTo>
                  <a:pt x="2093" y="19562"/>
                  <a:pt x="2156" y="19625"/>
                  <a:pt x="2218" y="19594"/>
                </a:cubicBezTo>
                <a:cubicBezTo>
                  <a:pt x="2156" y="19531"/>
                  <a:pt x="2062" y="19500"/>
                  <a:pt x="1968" y="19469"/>
                </a:cubicBezTo>
                <a:cubicBezTo>
                  <a:pt x="1875" y="19469"/>
                  <a:pt x="1781" y="19437"/>
                  <a:pt x="1656" y="19406"/>
                </a:cubicBezTo>
                <a:cubicBezTo>
                  <a:pt x="1656" y="19406"/>
                  <a:pt x="1625" y="19406"/>
                  <a:pt x="1625" y="19406"/>
                </a:cubicBezTo>
                <a:cubicBezTo>
                  <a:pt x="1625" y="19437"/>
                  <a:pt x="1656" y="19437"/>
                  <a:pt x="1656" y="19437"/>
                </a:cubicBezTo>
                <a:cubicBezTo>
                  <a:pt x="1781" y="19469"/>
                  <a:pt x="1906" y="19500"/>
                  <a:pt x="2062" y="19531"/>
                </a:cubicBezTo>
                <a:close/>
                <a:moveTo>
                  <a:pt x="62" y="19531"/>
                </a:moveTo>
                <a:cubicBezTo>
                  <a:pt x="312" y="19594"/>
                  <a:pt x="562" y="19625"/>
                  <a:pt x="812" y="19656"/>
                </a:cubicBezTo>
                <a:cubicBezTo>
                  <a:pt x="562" y="19562"/>
                  <a:pt x="312" y="19594"/>
                  <a:pt x="62" y="19531"/>
                </a:cubicBezTo>
                <a:close/>
                <a:moveTo>
                  <a:pt x="9093" y="15562"/>
                </a:moveTo>
                <a:cubicBezTo>
                  <a:pt x="9312" y="15562"/>
                  <a:pt x="9531" y="15500"/>
                  <a:pt x="9750" y="15469"/>
                </a:cubicBezTo>
                <a:cubicBezTo>
                  <a:pt x="9531" y="15437"/>
                  <a:pt x="9312" y="15531"/>
                  <a:pt x="9093" y="15562"/>
                </a:cubicBezTo>
                <a:close/>
                <a:moveTo>
                  <a:pt x="12843" y="18344"/>
                </a:moveTo>
                <a:cubicBezTo>
                  <a:pt x="12812" y="18344"/>
                  <a:pt x="12781" y="18344"/>
                  <a:pt x="12750" y="18344"/>
                </a:cubicBezTo>
                <a:cubicBezTo>
                  <a:pt x="12687" y="18375"/>
                  <a:pt x="12625" y="18344"/>
                  <a:pt x="12593" y="18406"/>
                </a:cubicBezTo>
                <a:cubicBezTo>
                  <a:pt x="12687" y="18406"/>
                  <a:pt x="12812" y="18375"/>
                  <a:pt x="12906" y="18375"/>
                </a:cubicBezTo>
                <a:cubicBezTo>
                  <a:pt x="12968" y="18375"/>
                  <a:pt x="13000" y="18344"/>
                  <a:pt x="12937" y="18281"/>
                </a:cubicBezTo>
                <a:cubicBezTo>
                  <a:pt x="12937" y="18281"/>
                  <a:pt x="12906" y="18281"/>
                  <a:pt x="12906" y="18250"/>
                </a:cubicBezTo>
                <a:cubicBezTo>
                  <a:pt x="12906" y="18250"/>
                  <a:pt x="12937" y="18250"/>
                  <a:pt x="12937" y="18250"/>
                </a:cubicBezTo>
                <a:cubicBezTo>
                  <a:pt x="12937" y="18250"/>
                  <a:pt x="12937" y="18250"/>
                  <a:pt x="12937" y="18281"/>
                </a:cubicBezTo>
                <a:cubicBezTo>
                  <a:pt x="12968" y="18281"/>
                  <a:pt x="12968" y="18281"/>
                  <a:pt x="13000" y="18281"/>
                </a:cubicBezTo>
                <a:cubicBezTo>
                  <a:pt x="13000" y="18250"/>
                  <a:pt x="12968" y="18219"/>
                  <a:pt x="12968" y="18219"/>
                </a:cubicBezTo>
                <a:cubicBezTo>
                  <a:pt x="12937" y="18187"/>
                  <a:pt x="12906" y="18219"/>
                  <a:pt x="12906" y="18219"/>
                </a:cubicBezTo>
                <a:cubicBezTo>
                  <a:pt x="12875" y="18250"/>
                  <a:pt x="12843" y="18250"/>
                  <a:pt x="12875" y="18281"/>
                </a:cubicBezTo>
                <a:cubicBezTo>
                  <a:pt x="12937" y="18344"/>
                  <a:pt x="12906" y="18344"/>
                  <a:pt x="12843" y="18344"/>
                </a:cubicBezTo>
                <a:close/>
                <a:moveTo>
                  <a:pt x="13000" y="18281"/>
                </a:moveTo>
                <a:cubicBezTo>
                  <a:pt x="13000" y="18281"/>
                  <a:pt x="13000" y="18281"/>
                  <a:pt x="13000" y="18281"/>
                </a:cubicBezTo>
                <a:moveTo>
                  <a:pt x="6687" y="19187"/>
                </a:moveTo>
                <a:cubicBezTo>
                  <a:pt x="6531" y="19125"/>
                  <a:pt x="6375" y="19062"/>
                  <a:pt x="6218" y="19000"/>
                </a:cubicBezTo>
                <a:cubicBezTo>
                  <a:pt x="6187" y="18969"/>
                  <a:pt x="6125" y="18969"/>
                  <a:pt x="6062" y="19000"/>
                </a:cubicBezTo>
                <a:cubicBezTo>
                  <a:pt x="6218" y="19031"/>
                  <a:pt x="6312" y="19094"/>
                  <a:pt x="6437" y="19125"/>
                </a:cubicBezTo>
                <a:cubicBezTo>
                  <a:pt x="6531" y="19156"/>
                  <a:pt x="6625" y="19187"/>
                  <a:pt x="6718" y="19219"/>
                </a:cubicBezTo>
                <a:cubicBezTo>
                  <a:pt x="6718" y="19219"/>
                  <a:pt x="6718" y="19187"/>
                  <a:pt x="6687" y="19187"/>
                </a:cubicBezTo>
                <a:close/>
                <a:moveTo>
                  <a:pt x="6718" y="19219"/>
                </a:moveTo>
                <a:cubicBezTo>
                  <a:pt x="6750" y="19250"/>
                  <a:pt x="6781" y="19250"/>
                  <a:pt x="6812" y="19250"/>
                </a:cubicBezTo>
                <a:cubicBezTo>
                  <a:pt x="6968" y="19281"/>
                  <a:pt x="7125" y="19344"/>
                  <a:pt x="7281" y="19437"/>
                </a:cubicBezTo>
                <a:cubicBezTo>
                  <a:pt x="7343" y="19500"/>
                  <a:pt x="7375" y="19562"/>
                  <a:pt x="7437" y="19594"/>
                </a:cubicBezTo>
                <a:cubicBezTo>
                  <a:pt x="7406" y="19406"/>
                  <a:pt x="6968" y="19219"/>
                  <a:pt x="6718" y="19219"/>
                </a:cubicBezTo>
                <a:close/>
                <a:moveTo>
                  <a:pt x="7375" y="17406"/>
                </a:moveTo>
                <a:cubicBezTo>
                  <a:pt x="7406" y="17406"/>
                  <a:pt x="7375" y="17406"/>
                  <a:pt x="7375" y="17375"/>
                </a:cubicBezTo>
                <a:cubicBezTo>
                  <a:pt x="7343" y="17344"/>
                  <a:pt x="7281" y="17344"/>
                  <a:pt x="7250" y="17344"/>
                </a:cubicBezTo>
                <a:cubicBezTo>
                  <a:pt x="7125" y="17281"/>
                  <a:pt x="7000" y="17250"/>
                  <a:pt x="6875" y="17187"/>
                </a:cubicBezTo>
                <a:cubicBezTo>
                  <a:pt x="6812" y="17156"/>
                  <a:pt x="6750" y="17094"/>
                  <a:pt x="6687" y="17094"/>
                </a:cubicBezTo>
                <a:cubicBezTo>
                  <a:pt x="6531" y="17062"/>
                  <a:pt x="6406" y="16969"/>
                  <a:pt x="6281" y="16937"/>
                </a:cubicBezTo>
                <a:cubicBezTo>
                  <a:pt x="6093" y="16875"/>
                  <a:pt x="5937" y="16781"/>
                  <a:pt x="5750" y="16719"/>
                </a:cubicBezTo>
                <a:cubicBezTo>
                  <a:pt x="5750" y="16719"/>
                  <a:pt x="5750" y="16719"/>
                  <a:pt x="5750" y="16719"/>
                </a:cubicBezTo>
                <a:cubicBezTo>
                  <a:pt x="5687" y="16656"/>
                  <a:pt x="5593" y="16625"/>
                  <a:pt x="5531" y="16594"/>
                </a:cubicBezTo>
                <a:cubicBezTo>
                  <a:pt x="5593" y="16656"/>
                  <a:pt x="5625" y="16750"/>
                  <a:pt x="5718" y="16750"/>
                </a:cubicBezTo>
                <a:cubicBezTo>
                  <a:pt x="5843" y="16812"/>
                  <a:pt x="5968" y="16875"/>
                  <a:pt x="6125" y="16937"/>
                </a:cubicBezTo>
                <a:cubicBezTo>
                  <a:pt x="6187" y="16969"/>
                  <a:pt x="6281" y="17000"/>
                  <a:pt x="6375" y="17031"/>
                </a:cubicBezTo>
                <a:cubicBezTo>
                  <a:pt x="6531" y="17094"/>
                  <a:pt x="6656" y="17125"/>
                  <a:pt x="6781" y="17187"/>
                </a:cubicBezTo>
                <a:cubicBezTo>
                  <a:pt x="6812" y="17187"/>
                  <a:pt x="6812" y="17187"/>
                  <a:pt x="6812" y="17187"/>
                </a:cubicBezTo>
                <a:cubicBezTo>
                  <a:pt x="6843" y="17219"/>
                  <a:pt x="6843" y="17219"/>
                  <a:pt x="6875" y="17219"/>
                </a:cubicBezTo>
                <a:cubicBezTo>
                  <a:pt x="6906" y="17219"/>
                  <a:pt x="6906" y="17250"/>
                  <a:pt x="6937" y="17250"/>
                </a:cubicBezTo>
                <a:cubicBezTo>
                  <a:pt x="7062" y="17312"/>
                  <a:pt x="7218" y="17375"/>
                  <a:pt x="7343" y="17437"/>
                </a:cubicBezTo>
                <a:cubicBezTo>
                  <a:pt x="7375" y="17437"/>
                  <a:pt x="7375" y="17437"/>
                  <a:pt x="7375" y="17406"/>
                </a:cubicBezTo>
                <a:close/>
                <a:moveTo>
                  <a:pt x="11187" y="18500"/>
                </a:moveTo>
                <a:cubicBezTo>
                  <a:pt x="11156" y="18437"/>
                  <a:pt x="11093" y="18469"/>
                  <a:pt x="11031" y="18469"/>
                </a:cubicBezTo>
                <a:cubicBezTo>
                  <a:pt x="11031" y="18469"/>
                  <a:pt x="11031" y="18469"/>
                  <a:pt x="11031" y="18469"/>
                </a:cubicBezTo>
                <a:cubicBezTo>
                  <a:pt x="11031" y="18469"/>
                  <a:pt x="11031" y="18469"/>
                  <a:pt x="11031" y="18469"/>
                </a:cubicBezTo>
                <a:cubicBezTo>
                  <a:pt x="11062" y="18500"/>
                  <a:pt x="11062" y="18594"/>
                  <a:pt x="11125" y="18562"/>
                </a:cubicBezTo>
                <a:cubicBezTo>
                  <a:pt x="11156" y="18562"/>
                  <a:pt x="11187" y="18562"/>
                  <a:pt x="11187" y="18562"/>
                </a:cubicBezTo>
                <a:cubicBezTo>
                  <a:pt x="11312" y="18656"/>
                  <a:pt x="11437" y="18594"/>
                  <a:pt x="11562" y="18562"/>
                </a:cubicBezTo>
                <a:cubicBezTo>
                  <a:pt x="11593" y="18562"/>
                  <a:pt x="11625" y="18562"/>
                  <a:pt x="11593" y="18531"/>
                </a:cubicBezTo>
                <a:cubicBezTo>
                  <a:pt x="11593" y="18500"/>
                  <a:pt x="11562" y="18531"/>
                  <a:pt x="11562" y="18531"/>
                </a:cubicBezTo>
                <a:cubicBezTo>
                  <a:pt x="11406" y="18562"/>
                  <a:pt x="11281" y="18594"/>
                  <a:pt x="11125" y="18531"/>
                </a:cubicBezTo>
                <a:cubicBezTo>
                  <a:pt x="11156" y="18531"/>
                  <a:pt x="11187" y="18500"/>
                  <a:pt x="11187" y="18500"/>
                </a:cubicBezTo>
                <a:close/>
                <a:moveTo>
                  <a:pt x="4218" y="20531"/>
                </a:moveTo>
                <a:cubicBezTo>
                  <a:pt x="4093" y="20437"/>
                  <a:pt x="3937" y="20375"/>
                  <a:pt x="3812" y="20281"/>
                </a:cubicBezTo>
                <a:cubicBezTo>
                  <a:pt x="3687" y="20187"/>
                  <a:pt x="3531" y="20094"/>
                  <a:pt x="3375" y="20000"/>
                </a:cubicBezTo>
                <a:cubicBezTo>
                  <a:pt x="3250" y="19937"/>
                  <a:pt x="3125" y="19844"/>
                  <a:pt x="3000" y="19812"/>
                </a:cubicBezTo>
                <a:cubicBezTo>
                  <a:pt x="2781" y="19719"/>
                  <a:pt x="2531" y="19687"/>
                  <a:pt x="2312" y="19594"/>
                </a:cubicBezTo>
                <a:cubicBezTo>
                  <a:pt x="2281" y="19594"/>
                  <a:pt x="2281" y="19594"/>
                  <a:pt x="2281" y="19594"/>
                </a:cubicBezTo>
                <a:cubicBezTo>
                  <a:pt x="2250" y="19625"/>
                  <a:pt x="2281" y="19625"/>
                  <a:pt x="2312" y="19625"/>
                </a:cubicBezTo>
                <a:cubicBezTo>
                  <a:pt x="2437" y="19687"/>
                  <a:pt x="2593" y="19719"/>
                  <a:pt x="2750" y="19781"/>
                </a:cubicBezTo>
                <a:cubicBezTo>
                  <a:pt x="2812" y="19812"/>
                  <a:pt x="2875" y="19844"/>
                  <a:pt x="2968" y="19844"/>
                </a:cubicBezTo>
                <a:cubicBezTo>
                  <a:pt x="2968" y="19844"/>
                  <a:pt x="2968" y="19844"/>
                  <a:pt x="3000" y="19844"/>
                </a:cubicBezTo>
                <a:cubicBezTo>
                  <a:pt x="3156" y="19937"/>
                  <a:pt x="3343" y="20000"/>
                  <a:pt x="3500" y="20125"/>
                </a:cubicBezTo>
                <a:cubicBezTo>
                  <a:pt x="3718" y="20281"/>
                  <a:pt x="3937" y="20406"/>
                  <a:pt x="4187" y="20562"/>
                </a:cubicBezTo>
                <a:cubicBezTo>
                  <a:pt x="4218" y="20594"/>
                  <a:pt x="4250" y="20625"/>
                  <a:pt x="4312" y="20625"/>
                </a:cubicBezTo>
                <a:cubicBezTo>
                  <a:pt x="4312" y="20562"/>
                  <a:pt x="4250" y="20562"/>
                  <a:pt x="4218" y="20531"/>
                </a:cubicBezTo>
                <a:close/>
                <a:moveTo>
                  <a:pt x="8875" y="16469"/>
                </a:moveTo>
                <a:cubicBezTo>
                  <a:pt x="8875" y="16500"/>
                  <a:pt x="8906" y="16500"/>
                  <a:pt x="8906" y="16531"/>
                </a:cubicBezTo>
                <a:cubicBezTo>
                  <a:pt x="8906" y="16531"/>
                  <a:pt x="8937" y="16531"/>
                  <a:pt x="8937" y="16531"/>
                </a:cubicBezTo>
                <a:cubicBezTo>
                  <a:pt x="9093" y="16594"/>
                  <a:pt x="9250" y="16594"/>
                  <a:pt x="9406" y="16656"/>
                </a:cubicBezTo>
                <a:cubicBezTo>
                  <a:pt x="9406" y="16687"/>
                  <a:pt x="9406" y="16687"/>
                  <a:pt x="9437" y="16687"/>
                </a:cubicBezTo>
                <a:cubicBezTo>
                  <a:pt x="9437" y="16656"/>
                  <a:pt x="9437" y="16656"/>
                  <a:pt x="9406" y="16625"/>
                </a:cubicBezTo>
                <a:cubicBezTo>
                  <a:pt x="9406" y="16625"/>
                  <a:pt x="9375" y="16625"/>
                  <a:pt x="9375" y="16594"/>
                </a:cubicBezTo>
                <a:cubicBezTo>
                  <a:pt x="9218" y="16531"/>
                  <a:pt x="9062" y="16500"/>
                  <a:pt x="8937" y="16469"/>
                </a:cubicBezTo>
                <a:cubicBezTo>
                  <a:pt x="8906" y="16469"/>
                  <a:pt x="8906" y="16469"/>
                  <a:pt x="8875" y="16469"/>
                </a:cubicBezTo>
                <a:close/>
                <a:moveTo>
                  <a:pt x="5875" y="18469"/>
                </a:moveTo>
                <a:cubicBezTo>
                  <a:pt x="5875" y="18469"/>
                  <a:pt x="5875" y="18469"/>
                  <a:pt x="5875" y="18469"/>
                </a:cubicBezTo>
                <a:cubicBezTo>
                  <a:pt x="5781" y="18469"/>
                  <a:pt x="5656" y="18406"/>
                  <a:pt x="5562" y="18406"/>
                </a:cubicBezTo>
                <a:cubicBezTo>
                  <a:pt x="5468" y="18375"/>
                  <a:pt x="5375" y="18312"/>
                  <a:pt x="5281" y="18312"/>
                </a:cubicBezTo>
                <a:cubicBezTo>
                  <a:pt x="5218" y="18281"/>
                  <a:pt x="5125" y="18281"/>
                  <a:pt x="5062" y="18250"/>
                </a:cubicBezTo>
                <a:cubicBezTo>
                  <a:pt x="5031" y="18219"/>
                  <a:pt x="4968" y="18219"/>
                  <a:pt x="4906" y="18187"/>
                </a:cubicBezTo>
                <a:cubicBezTo>
                  <a:pt x="4843" y="18156"/>
                  <a:pt x="4781" y="18156"/>
                  <a:pt x="4718" y="18125"/>
                </a:cubicBezTo>
                <a:cubicBezTo>
                  <a:pt x="4656" y="18125"/>
                  <a:pt x="4593" y="18062"/>
                  <a:pt x="4531" y="18094"/>
                </a:cubicBezTo>
                <a:cubicBezTo>
                  <a:pt x="4593" y="18125"/>
                  <a:pt x="4625" y="18125"/>
                  <a:pt x="4687" y="18156"/>
                </a:cubicBezTo>
                <a:cubicBezTo>
                  <a:pt x="4812" y="18219"/>
                  <a:pt x="4937" y="18219"/>
                  <a:pt x="5062" y="18281"/>
                </a:cubicBezTo>
                <a:cubicBezTo>
                  <a:pt x="5125" y="18312"/>
                  <a:pt x="5218" y="18312"/>
                  <a:pt x="5281" y="18344"/>
                </a:cubicBezTo>
                <a:cubicBezTo>
                  <a:pt x="5375" y="18375"/>
                  <a:pt x="5500" y="18406"/>
                  <a:pt x="5593" y="18437"/>
                </a:cubicBezTo>
                <a:cubicBezTo>
                  <a:pt x="5687" y="18469"/>
                  <a:pt x="5781" y="18469"/>
                  <a:pt x="5875" y="18531"/>
                </a:cubicBezTo>
                <a:cubicBezTo>
                  <a:pt x="5906" y="18531"/>
                  <a:pt x="5937" y="18562"/>
                  <a:pt x="5968" y="18531"/>
                </a:cubicBezTo>
                <a:cubicBezTo>
                  <a:pt x="5968" y="18531"/>
                  <a:pt x="5968" y="18531"/>
                  <a:pt x="5968" y="18500"/>
                </a:cubicBezTo>
                <a:cubicBezTo>
                  <a:pt x="5937" y="18500"/>
                  <a:pt x="5906" y="18469"/>
                  <a:pt x="5875" y="18469"/>
                </a:cubicBezTo>
                <a:close/>
                <a:moveTo>
                  <a:pt x="10468" y="14000"/>
                </a:moveTo>
                <a:cubicBezTo>
                  <a:pt x="10437" y="14000"/>
                  <a:pt x="10406" y="13969"/>
                  <a:pt x="10406" y="13969"/>
                </a:cubicBezTo>
                <a:cubicBezTo>
                  <a:pt x="10406" y="13937"/>
                  <a:pt x="10437" y="13937"/>
                  <a:pt x="10468" y="13937"/>
                </a:cubicBezTo>
                <a:cubicBezTo>
                  <a:pt x="10500" y="13937"/>
                  <a:pt x="10500" y="13937"/>
                  <a:pt x="10531" y="13969"/>
                </a:cubicBezTo>
                <a:cubicBezTo>
                  <a:pt x="10500" y="14000"/>
                  <a:pt x="10500" y="14000"/>
                  <a:pt x="10468" y="14000"/>
                </a:cubicBezTo>
                <a:close/>
                <a:moveTo>
                  <a:pt x="10562" y="14000"/>
                </a:moveTo>
                <a:cubicBezTo>
                  <a:pt x="10593" y="13969"/>
                  <a:pt x="10625" y="13969"/>
                  <a:pt x="10656" y="14000"/>
                </a:cubicBezTo>
                <a:cubicBezTo>
                  <a:pt x="10656" y="14000"/>
                  <a:pt x="10656" y="14000"/>
                  <a:pt x="10656" y="14031"/>
                </a:cubicBezTo>
                <a:cubicBezTo>
                  <a:pt x="10625" y="14031"/>
                  <a:pt x="10593" y="14062"/>
                  <a:pt x="10562" y="14062"/>
                </a:cubicBezTo>
                <a:cubicBezTo>
                  <a:pt x="10562" y="14031"/>
                  <a:pt x="10500" y="14031"/>
                  <a:pt x="10562" y="14000"/>
                </a:cubicBezTo>
                <a:close/>
                <a:moveTo>
                  <a:pt x="10656" y="14031"/>
                </a:moveTo>
                <a:cubicBezTo>
                  <a:pt x="10687" y="14031"/>
                  <a:pt x="10718" y="14000"/>
                  <a:pt x="10750" y="14000"/>
                </a:cubicBezTo>
                <a:cubicBezTo>
                  <a:pt x="10750" y="14000"/>
                  <a:pt x="10750" y="14000"/>
                  <a:pt x="10750" y="14000"/>
                </a:cubicBezTo>
                <a:cubicBezTo>
                  <a:pt x="10750" y="14031"/>
                  <a:pt x="10812" y="14000"/>
                  <a:pt x="10781" y="14031"/>
                </a:cubicBezTo>
                <a:cubicBezTo>
                  <a:pt x="10781" y="14062"/>
                  <a:pt x="10750" y="14062"/>
                  <a:pt x="10718" y="14062"/>
                </a:cubicBezTo>
                <a:cubicBezTo>
                  <a:pt x="10687" y="14031"/>
                  <a:pt x="10687" y="14094"/>
                  <a:pt x="10687" y="14094"/>
                </a:cubicBezTo>
                <a:cubicBezTo>
                  <a:pt x="10625" y="14062"/>
                  <a:pt x="10687" y="14031"/>
                  <a:pt x="10656" y="14031"/>
                </a:cubicBezTo>
                <a:close/>
                <a:moveTo>
                  <a:pt x="10562" y="14125"/>
                </a:moveTo>
                <a:cubicBezTo>
                  <a:pt x="10562" y="14125"/>
                  <a:pt x="10562" y="14094"/>
                  <a:pt x="10593" y="14094"/>
                </a:cubicBezTo>
                <a:cubicBezTo>
                  <a:pt x="10625" y="14094"/>
                  <a:pt x="10656" y="14094"/>
                  <a:pt x="10656" y="14125"/>
                </a:cubicBezTo>
                <a:cubicBezTo>
                  <a:pt x="10656" y="14156"/>
                  <a:pt x="10625" y="14156"/>
                  <a:pt x="10593" y="14156"/>
                </a:cubicBezTo>
                <a:cubicBezTo>
                  <a:pt x="10593" y="14125"/>
                  <a:pt x="10562" y="14125"/>
                  <a:pt x="10562" y="14125"/>
                </a:cubicBezTo>
                <a:cubicBezTo>
                  <a:pt x="10562" y="14125"/>
                  <a:pt x="10531" y="14125"/>
                  <a:pt x="10531" y="14125"/>
                </a:cubicBezTo>
                <a:cubicBezTo>
                  <a:pt x="10531" y="14125"/>
                  <a:pt x="10562" y="14125"/>
                  <a:pt x="10562" y="14125"/>
                </a:cubicBezTo>
                <a:close/>
                <a:moveTo>
                  <a:pt x="10906" y="12812"/>
                </a:moveTo>
                <a:cubicBezTo>
                  <a:pt x="10906" y="12812"/>
                  <a:pt x="10906" y="12812"/>
                  <a:pt x="10906" y="12812"/>
                </a:cubicBezTo>
                <a:cubicBezTo>
                  <a:pt x="10906" y="12812"/>
                  <a:pt x="10906" y="12812"/>
                  <a:pt x="10906" y="12812"/>
                </a:cubicBezTo>
                <a:lnTo>
                  <a:pt x="10906" y="12812"/>
                </a:lnTo>
                <a:cubicBezTo>
                  <a:pt x="10906" y="12812"/>
                  <a:pt x="10906" y="12812"/>
                  <a:pt x="10906" y="12812"/>
                </a:cubicBezTo>
                <a:close/>
                <a:moveTo>
                  <a:pt x="11593" y="17156"/>
                </a:moveTo>
                <a:cubicBezTo>
                  <a:pt x="11625" y="17156"/>
                  <a:pt x="11656" y="17156"/>
                  <a:pt x="11687" y="17125"/>
                </a:cubicBezTo>
                <a:cubicBezTo>
                  <a:pt x="11625" y="17094"/>
                  <a:pt x="11562" y="17156"/>
                  <a:pt x="11468" y="17156"/>
                </a:cubicBezTo>
                <a:cubicBezTo>
                  <a:pt x="11468" y="17156"/>
                  <a:pt x="11468" y="17187"/>
                  <a:pt x="11468" y="17187"/>
                </a:cubicBezTo>
                <a:cubicBezTo>
                  <a:pt x="11437" y="17250"/>
                  <a:pt x="11437" y="17312"/>
                  <a:pt x="11343" y="17312"/>
                </a:cubicBezTo>
                <a:cubicBezTo>
                  <a:pt x="11312" y="17281"/>
                  <a:pt x="11281" y="17312"/>
                  <a:pt x="11250" y="17312"/>
                </a:cubicBezTo>
                <a:cubicBezTo>
                  <a:pt x="11250" y="17312"/>
                  <a:pt x="11250" y="17344"/>
                  <a:pt x="11250" y="17344"/>
                </a:cubicBezTo>
                <a:cubicBezTo>
                  <a:pt x="11343" y="17344"/>
                  <a:pt x="11437" y="17344"/>
                  <a:pt x="11500" y="17250"/>
                </a:cubicBezTo>
                <a:cubicBezTo>
                  <a:pt x="11531" y="17250"/>
                  <a:pt x="11531" y="17219"/>
                  <a:pt x="11562" y="17250"/>
                </a:cubicBezTo>
                <a:cubicBezTo>
                  <a:pt x="11562" y="17281"/>
                  <a:pt x="11593" y="17312"/>
                  <a:pt x="11625" y="17281"/>
                </a:cubicBezTo>
                <a:cubicBezTo>
                  <a:pt x="11656" y="17250"/>
                  <a:pt x="11593" y="17250"/>
                  <a:pt x="11593" y="17219"/>
                </a:cubicBezTo>
                <a:cubicBezTo>
                  <a:pt x="11562" y="17219"/>
                  <a:pt x="11562" y="17187"/>
                  <a:pt x="11562" y="17187"/>
                </a:cubicBezTo>
                <a:cubicBezTo>
                  <a:pt x="11562" y="17156"/>
                  <a:pt x="11593" y="17156"/>
                  <a:pt x="11593" y="17156"/>
                </a:cubicBezTo>
                <a:close/>
                <a:moveTo>
                  <a:pt x="8593" y="12187"/>
                </a:moveTo>
                <a:cubicBezTo>
                  <a:pt x="8593" y="12187"/>
                  <a:pt x="8593" y="12187"/>
                  <a:pt x="8593" y="12187"/>
                </a:cubicBezTo>
                <a:cubicBezTo>
                  <a:pt x="8593" y="12187"/>
                  <a:pt x="8593" y="12187"/>
                  <a:pt x="8593" y="12187"/>
                </a:cubicBezTo>
                <a:close/>
                <a:moveTo>
                  <a:pt x="1062" y="17437"/>
                </a:moveTo>
                <a:cubicBezTo>
                  <a:pt x="1062" y="17437"/>
                  <a:pt x="1062" y="17437"/>
                  <a:pt x="1062" y="17437"/>
                </a:cubicBezTo>
                <a:cubicBezTo>
                  <a:pt x="1062" y="17437"/>
                  <a:pt x="1062" y="17437"/>
                  <a:pt x="1062" y="17437"/>
                </a:cubicBezTo>
                <a:close/>
                <a:moveTo>
                  <a:pt x="7531" y="20000"/>
                </a:moveTo>
                <a:cubicBezTo>
                  <a:pt x="7531" y="20000"/>
                  <a:pt x="7531" y="20000"/>
                  <a:pt x="7531" y="20000"/>
                </a:cubicBezTo>
                <a:cubicBezTo>
                  <a:pt x="7531" y="20000"/>
                  <a:pt x="7531" y="20000"/>
                  <a:pt x="7531" y="20000"/>
                </a:cubicBezTo>
                <a:lnTo>
                  <a:pt x="7531" y="20000"/>
                </a:lnTo>
                <a:cubicBezTo>
                  <a:pt x="7531" y="20000"/>
                  <a:pt x="7531" y="20000"/>
                  <a:pt x="7531" y="20000"/>
                </a:cubicBezTo>
                <a:cubicBezTo>
                  <a:pt x="7531" y="20000"/>
                  <a:pt x="7531" y="20000"/>
                  <a:pt x="7531" y="20000"/>
                </a:cubicBezTo>
                <a:close/>
                <a:moveTo>
                  <a:pt x="3593" y="17844"/>
                </a:moveTo>
                <a:cubicBezTo>
                  <a:pt x="3312" y="17750"/>
                  <a:pt x="3031" y="17719"/>
                  <a:pt x="2718" y="17687"/>
                </a:cubicBezTo>
                <a:cubicBezTo>
                  <a:pt x="3000" y="17750"/>
                  <a:pt x="3312" y="17812"/>
                  <a:pt x="3593" y="17844"/>
                </a:cubicBezTo>
                <a:close/>
                <a:moveTo>
                  <a:pt x="6250" y="17406"/>
                </a:moveTo>
                <a:cubicBezTo>
                  <a:pt x="6250" y="17406"/>
                  <a:pt x="6250" y="17406"/>
                  <a:pt x="6281" y="17406"/>
                </a:cubicBezTo>
                <a:cubicBezTo>
                  <a:pt x="6281" y="17437"/>
                  <a:pt x="6312" y="17469"/>
                  <a:pt x="6343" y="17469"/>
                </a:cubicBezTo>
                <a:lnTo>
                  <a:pt x="6343" y="17469"/>
                </a:lnTo>
                <a:cubicBezTo>
                  <a:pt x="6500" y="17562"/>
                  <a:pt x="6656" y="17625"/>
                  <a:pt x="6812" y="17719"/>
                </a:cubicBezTo>
                <a:cubicBezTo>
                  <a:pt x="6843" y="17719"/>
                  <a:pt x="6875" y="17719"/>
                  <a:pt x="6875" y="17719"/>
                </a:cubicBezTo>
                <a:cubicBezTo>
                  <a:pt x="6875" y="17687"/>
                  <a:pt x="6875" y="17687"/>
                  <a:pt x="6843" y="17656"/>
                </a:cubicBezTo>
                <a:cubicBezTo>
                  <a:pt x="6656" y="17594"/>
                  <a:pt x="6468" y="17500"/>
                  <a:pt x="6281" y="17406"/>
                </a:cubicBezTo>
                <a:cubicBezTo>
                  <a:pt x="6250" y="17406"/>
                  <a:pt x="6250" y="17406"/>
                  <a:pt x="6250" y="17406"/>
                </a:cubicBezTo>
                <a:close/>
                <a:moveTo>
                  <a:pt x="6718" y="20625"/>
                </a:moveTo>
                <a:cubicBezTo>
                  <a:pt x="6468" y="20531"/>
                  <a:pt x="6250" y="20437"/>
                  <a:pt x="6000" y="20406"/>
                </a:cubicBezTo>
                <a:cubicBezTo>
                  <a:pt x="6250" y="20469"/>
                  <a:pt x="6468" y="20625"/>
                  <a:pt x="6718" y="20625"/>
                </a:cubicBezTo>
                <a:close/>
                <a:moveTo>
                  <a:pt x="1843" y="16875"/>
                </a:moveTo>
                <a:cubicBezTo>
                  <a:pt x="2156" y="16937"/>
                  <a:pt x="2500" y="17000"/>
                  <a:pt x="2812" y="17062"/>
                </a:cubicBezTo>
                <a:cubicBezTo>
                  <a:pt x="2812" y="17062"/>
                  <a:pt x="2812" y="17062"/>
                  <a:pt x="2843" y="17031"/>
                </a:cubicBezTo>
                <a:cubicBezTo>
                  <a:pt x="2687" y="17000"/>
                  <a:pt x="1875" y="16875"/>
                  <a:pt x="1843" y="16875"/>
                </a:cubicBezTo>
                <a:close/>
                <a:moveTo>
                  <a:pt x="8343" y="16594"/>
                </a:moveTo>
                <a:cubicBezTo>
                  <a:pt x="8343" y="16594"/>
                  <a:pt x="8343" y="16594"/>
                  <a:pt x="8343" y="16594"/>
                </a:cubicBezTo>
                <a:cubicBezTo>
                  <a:pt x="8343" y="16594"/>
                  <a:pt x="8343" y="16594"/>
                  <a:pt x="8343" y="16594"/>
                </a:cubicBezTo>
                <a:lnTo>
                  <a:pt x="8343" y="16594"/>
                </a:lnTo>
                <a:cubicBezTo>
                  <a:pt x="8343" y="16594"/>
                  <a:pt x="8343" y="16594"/>
                  <a:pt x="8343" y="16594"/>
                </a:cubicBezTo>
                <a:cubicBezTo>
                  <a:pt x="8343" y="16594"/>
                  <a:pt x="8343" y="16594"/>
                  <a:pt x="8343" y="16594"/>
                </a:cubicBezTo>
                <a:close/>
                <a:moveTo>
                  <a:pt x="6687" y="17281"/>
                </a:moveTo>
                <a:cubicBezTo>
                  <a:pt x="6687" y="17281"/>
                  <a:pt x="6718" y="17281"/>
                  <a:pt x="6718" y="17281"/>
                </a:cubicBezTo>
                <a:cubicBezTo>
                  <a:pt x="6718" y="17250"/>
                  <a:pt x="6718" y="17250"/>
                  <a:pt x="6718" y="17250"/>
                </a:cubicBezTo>
                <a:cubicBezTo>
                  <a:pt x="6656" y="17187"/>
                  <a:pt x="6593" y="17219"/>
                  <a:pt x="6562" y="17187"/>
                </a:cubicBezTo>
                <a:cubicBezTo>
                  <a:pt x="6375" y="17094"/>
                  <a:pt x="6187" y="17031"/>
                  <a:pt x="5968" y="16937"/>
                </a:cubicBezTo>
                <a:cubicBezTo>
                  <a:pt x="5968" y="16969"/>
                  <a:pt x="5968" y="16969"/>
                  <a:pt x="5968" y="16969"/>
                </a:cubicBezTo>
                <a:cubicBezTo>
                  <a:pt x="6000" y="16969"/>
                  <a:pt x="6000" y="17000"/>
                  <a:pt x="6031" y="17031"/>
                </a:cubicBezTo>
                <a:cubicBezTo>
                  <a:pt x="6125" y="17062"/>
                  <a:pt x="6218" y="17094"/>
                  <a:pt x="6281" y="17125"/>
                </a:cubicBezTo>
                <a:cubicBezTo>
                  <a:pt x="6437" y="17187"/>
                  <a:pt x="6562" y="17219"/>
                  <a:pt x="6687" y="17281"/>
                </a:cubicBezTo>
                <a:close/>
                <a:moveTo>
                  <a:pt x="13031" y="18750"/>
                </a:moveTo>
                <a:cubicBezTo>
                  <a:pt x="12718" y="18844"/>
                  <a:pt x="12375" y="18875"/>
                  <a:pt x="12031" y="18937"/>
                </a:cubicBezTo>
                <a:cubicBezTo>
                  <a:pt x="12250" y="18969"/>
                  <a:pt x="13000" y="18844"/>
                  <a:pt x="13031" y="18750"/>
                </a:cubicBezTo>
                <a:close/>
                <a:moveTo>
                  <a:pt x="9562" y="18094"/>
                </a:moveTo>
                <a:cubicBezTo>
                  <a:pt x="9562" y="18094"/>
                  <a:pt x="9562" y="18062"/>
                  <a:pt x="9562" y="18062"/>
                </a:cubicBezTo>
                <a:cubicBezTo>
                  <a:pt x="9281" y="18031"/>
                  <a:pt x="9062" y="17875"/>
                  <a:pt x="8812" y="17781"/>
                </a:cubicBezTo>
                <a:cubicBezTo>
                  <a:pt x="9031" y="17937"/>
                  <a:pt x="9281" y="18031"/>
                  <a:pt x="9562" y="18094"/>
                </a:cubicBezTo>
                <a:close/>
                <a:moveTo>
                  <a:pt x="11125" y="12750"/>
                </a:moveTo>
                <a:cubicBezTo>
                  <a:pt x="11125" y="12750"/>
                  <a:pt x="11125" y="12750"/>
                  <a:pt x="11125" y="12750"/>
                </a:cubicBezTo>
                <a:lnTo>
                  <a:pt x="11125" y="12750"/>
                </a:lnTo>
                <a:cubicBezTo>
                  <a:pt x="11125" y="12750"/>
                  <a:pt x="11125" y="12750"/>
                  <a:pt x="11125" y="12750"/>
                </a:cubicBezTo>
                <a:cubicBezTo>
                  <a:pt x="11125" y="12750"/>
                  <a:pt x="11125" y="12750"/>
                  <a:pt x="11125" y="12750"/>
                </a:cubicBezTo>
                <a:close/>
                <a:moveTo>
                  <a:pt x="3687" y="19344"/>
                </a:moveTo>
                <a:cubicBezTo>
                  <a:pt x="3562" y="19281"/>
                  <a:pt x="3000" y="19125"/>
                  <a:pt x="2750" y="19125"/>
                </a:cubicBezTo>
                <a:cubicBezTo>
                  <a:pt x="2687" y="19062"/>
                  <a:pt x="2625" y="19094"/>
                  <a:pt x="2562" y="19062"/>
                </a:cubicBezTo>
                <a:cubicBezTo>
                  <a:pt x="2562" y="19062"/>
                  <a:pt x="2562" y="19031"/>
                  <a:pt x="2531" y="19031"/>
                </a:cubicBezTo>
                <a:cubicBezTo>
                  <a:pt x="2468" y="19062"/>
                  <a:pt x="2437" y="19031"/>
                  <a:pt x="2406" y="19000"/>
                </a:cubicBezTo>
                <a:cubicBezTo>
                  <a:pt x="2437" y="18969"/>
                  <a:pt x="2468" y="19000"/>
                  <a:pt x="2500" y="19000"/>
                </a:cubicBezTo>
                <a:cubicBezTo>
                  <a:pt x="2500" y="19000"/>
                  <a:pt x="2531" y="19000"/>
                  <a:pt x="2562" y="19031"/>
                </a:cubicBezTo>
                <a:cubicBezTo>
                  <a:pt x="2750" y="19031"/>
                  <a:pt x="2937" y="19094"/>
                  <a:pt x="3156" y="19125"/>
                </a:cubicBezTo>
                <a:cubicBezTo>
                  <a:pt x="3312" y="19156"/>
                  <a:pt x="3468" y="19219"/>
                  <a:pt x="3625" y="19250"/>
                </a:cubicBezTo>
                <a:cubicBezTo>
                  <a:pt x="3875" y="19312"/>
                  <a:pt x="4125" y="19375"/>
                  <a:pt x="4343" y="19531"/>
                </a:cubicBezTo>
                <a:cubicBezTo>
                  <a:pt x="4468" y="19625"/>
                  <a:pt x="4593" y="19687"/>
                  <a:pt x="4718" y="19750"/>
                </a:cubicBezTo>
                <a:cubicBezTo>
                  <a:pt x="4781" y="19781"/>
                  <a:pt x="4875" y="19812"/>
                  <a:pt x="4937" y="19844"/>
                </a:cubicBezTo>
                <a:cubicBezTo>
                  <a:pt x="5031" y="19937"/>
                  <a:pt x="5156" y="19969"/>
                  <a:pt x="5250" y="20000"/>
                </a:cubicBezTo>
                <a:cubicBezTo>
                  <a:pt x="5406" y="20062"/>
                  <a:pt x="5531" y="20094"/>
                  <a:pt x="5687" y="20094"/>
                </a:cubicBezTo>
                <a:cubicBezTo>
                  <a:pt x="5843" y="20094"/>
                  <a:pt x="6000" y="20156"/>
                  <a:pt x="6156" y="20187"/>
                </a:cubicBezTo>
                <a:cubicBezTo>
                  <a:pt x="6437" y="20281"/>
                  <a:pt x="6718" y="20344"/>
                  <a:pt x="7000" y="20406"/>
                </a:cubicBezTo>
                <a:cubicBezTo>
                  <a:pt x="6906" y="20344"/>
                  <a:pt x="6812" y="20312"/>
                  <a:pt x="6718" y="20312"/>
                </a:cubicBezTo>
                <a:cubicBezTo>
                  <a:pt x="6437" y="20281"/>
                  <a:pt x="6218" y="20156"/>
                  <a:pt x="5968" y="20094"/>
                </a:cubicBezTo>
                <a:cubicBezTo>
                  <a:pt x="5812" y="20062"/>
                  <a:pt x="5687" y="20031"/>
                  <a:pt x="5531" y="20000"/>
                </a:cubicBezTo>
                <a:cubicBezTo>
                  <a:pt x="5437" y="20000"/>
                  <a:pt x="5343" y="19969"/>
                  <a:pt x="5250" y="19937"/>
                </a:cubicBezTo>
                <a:cubicBezTo>
                  <a:pt x="5156" y="19906"/>
                  <a:pt x="5093" y="19844"/>
                  <a:pt x="5031" y="19844"/>
                </a:cubicBezTo>
                <a:cubicBezTo>
                  <a:pt x="4906" y="19812"/>
                  <a:pt x="4812" y="19750"/>
                  <a:pt x="4718" y="19687"/>
                </a:cubicBezTo>
                <a:cubicBezTo>
                  <a:pt x="4625" y="19656"/>
                  <a:pt x="4500" y="19562"/>
                  <a:pt x="4406" y="19500"/>
                </a:cubicBezTo>
                <a:cubicBezTo>
                  <a:pt x="4281" y="19406"/>
                  <a:pt x="4156" y="19344"/>
                  <a:pt x="4000" y="19281"/>
                </a:cubicBezTo>
                <a:cubicBezTo>
                  <a:pt x="3843" y="19219"/>
                  <a:pt x="3656" y="19187"/>
                  <a:pt x="3468" y="19156"/>
                </a:cubicBezTo>
                <a:cubicBezTo>
                  <a:pt x="3343" y="19125"/>
                  <a:pt x="3187" y="19094"/>
                  <a:pt x="3031" y="19062"/>
                </a:cubicBezTo>
                <a:cubicBezTo>
                  <a:pt x="2875" y="19000"/>
                  <a:pt x="2718" y="18969"/>
                  <a:pt x="2562" y="18937"/>
                </a:cubicBezTo>
                <a:cubicBezTo>
                  <a:pt x="2406" y="18906"/>
                  <a:pt x="2250" y="18844"/>
                  <a:pt x="2125" y="18812"/>
                </a:cubicBezTo>
                <a:cubicBezTo>
                  <a:pt x="2000" y="18812"/>
                  <a:pt x="1906" y="18719"/>
                  <a:pt x="1781" y="18750"/>
                </a:cubicBezTo>
                <a:cubicBezTo>
                  <a:pt x="1781" y="18781"/>
                  <a:pt x="1750" y="18750"/>
                  <a:pt x="1750" y="18750"/>
                </a:cubicBezTo>
                <a:lnTo>
                  <a:pt x="1750" y="18750"/>
                </a:lnTo>
                <a:cubicBezTo>
                  <a:pt x="1718" y="18719"/>
                  <a:pt x="1687" y="18719"/>
                  <a:pt x="1656" y="18719"/>
                </a:cubicBezTo>
                <a:cubicBezTo>
                  <a:pt x="1531" y="18719"/>
                  <a:pt x="1437" y="18656"/>
                  <a:pt x="1312" y="18656"/>
                </a:cubicBezTo>
                <a:cubicBezTo>
                  <a:pt x="1093" y="18594"/>
                  <a:pt x="906" y="18594"/>
                  <a:pt x="687" y="18562"/>
                </a:cubicBezTo>
                <a:cubicBezTo>
                  <a:pt x="468" y="18531"/>
                  <a:pt x="281" y="18500"/>
                  <a:pt x="62" y="18500"/>
                </a:cubicBezTo>
                <a:cubicBezTo>
                  <a:pt x="62" y="18500"/>
                  <a:pt x="31" y="18469"/>
                  <a:pt x="31" y="18500"/>
                </a:cubicBezTo>
                <a:cubicBezTo>
                  <a:pt x="31" y="18531"/>
                  <a:pt x="31" y="18531"/>
                  <a:pt x="62" y="18531"/>
                </a:cubicBezTo>
                <a:cubicBezTo>
                  <a:pt x="62" y="18562"/>
                  <a:pt x="93" y="18562"/>
                  <a:pt x="93" y="18562"/>
                </a:cubicBezTo>
                <a:cubicBezTo>
                  <a:pt x="343" y="18562"/>
                  <a:pt x="562" y="18594"/>
                  <a:pt x="812" y="18625"/>
                </a:cubicBezTo>
                <a:cubicBezTo>
                  <a:pt x="1000" y="18656"/>
                  <a:pt x="1187" y="18687"/>
                  <a:pt x="1375" y="18719"/>
                </a:cubicBezTo>
                <a:cubicBezTo>
                  <a:pt x="1687" y="18750"/>
                  <a:pt x="2000" y="18844"/>
                  <a:pt x="2312" y="18937"/>
                </a:cubicBezTo>
                <a:cubicBezTo>
                  <a:pt x="2343" y="18969"/>
                  <a:pt x="2375" y="18969"/>
                  <a:pt x="2406" y="19000"/>
                </a:cubicBezTo>
                <a:cubicBezTo>
                  <a:pt x="2375" y="19031"/>
                  <a:pt x="2343" y="19031"/>
                  <a:pt x="2312" y="19031"/>
                </a:cubicBezTo>
                <a:cubicBezTo>
                  <a:pt x="2281" y="18969"/>
                  <a:pt x="2250" y="19000"/>
                  <a:pt x="2187" y="18969"/>
                </a:cubicBezTo>
                <a:cubicBezTo>
                  <a:pt x="2156" y="18937"/>
                  <a:pt x="2093" y="18937"/>
                  <a:pt x="2062" y="18937"/>
                </a:cubicBezTo>
                <a:cubicBezTo>
                  <a:pt x="1906" y="18875"/>
                  <a:pt x="1750" y="18844"/>
                  <a:pt x="1625" y="18812"/>
                </a:cubicBezTo>
                <a:cubicBezTo>
                  <a:pt x="1562" y="18812"/>
                  <a:pt x="1531" y="18781"/>
                  <a:pt x="1468" y="18812"/>
                </a:cubicBezTo>
                <a:cubicBezTo>
                  <a:pt x="1593" y="18844"/>
                  <a:pt x="1687" y="18875"/>
                  <a:pt x="1812" y="18906"/>
                </a:cubicBezTo>
                <a:cubicBezTo>
                  <a:pt x="1875" y="18906"/>
                  <a:pt x="1937" y="18906"/>
                  <a:pt x="2000" y="18937"/>
                </a:cubicBezTo>
                <a:cubicBezTo>
                  <a:pt x="2062" y="18969"/>
                  <a:pt x="2125" y="18969"/>
                  <a:pt x="2187" y="19000"/>
                </a:cubicBezTo>
                <a:cubicBezTo>
                  <a:pt x="2187" y="19000"/>
                  <a:pt x="2187" y="19000"/>
                  <a:pt x="2187" y="19000"/>
                </a:cubicBezTo>
                <a:cubicBezTo>
                  <a:pt x="2312" y="19062"/>
                  <a:pt x="2437" y="19062"/>
                  <a:pt x="2562" y="19062"/>
                </a:cubicBezTo>
                <a:cubicBezTo>
                  <a:pt x="2625" y="19125"/>
                  <a:pt x="2687" y="19125"/>
                  <a:pt x="2750" y="19125"/>
                </a:cubicBezTo>
                <a:cubicBezTo>
                  <a:pt x="3062" y="19187"/>
                  <a:pt x="3375" y="19281"/>
                  <a:pt x="3687" y="19344"/>
                </a:cubicBezTo>
                <a:close/>
                <a:moveTo>
                  <a:pt x="5843" y="19125"/>
                </a:moveTo>
                <a:cubicBezTo>
                  <a:pt x="6156" y="19219"/>
                  <a:pt x="6468" y="19312"/>
                  <a:pt x="6781" y="19437"/>
                </a:cubicBezTo>
                <a:cubicBezTo>
                  <a:pt x="6500" y="19250"/>
                  <a:pt x="6156" y="19187"/>
                  <a:pt x="5843" y="19125"/>
                </a:cubicBezTo>
                <a:close/>
                <a:moveTo>
                  <a:pt x="9843" y="18625"/>
                </a:moveTo>
                <a:cubicBezTo>
                  <a:pt x="9625" y="18531"/>
                  <a:pt x="9406" y="18469"/>
                  <a:pt x="9187" y="18406"/>
                </a:cubicBezTo>
                <a:cubicBezTo>
                  <a:pt x="9187" y="18406"/>
                  <a:pt x="9187" y="18406"/>
                  <a:pt x="9187" y="18406"/>
                </a:cubicBezTo>
                <a:cubicBezTo>
                  <a:pt x="9062" y="18344"/>
                  <a:pt x="8937" y="18250"/>
                  <a:pt x="8781" y="18187"/>
                </a:cubicBezTo>
                <a:cubicBezTo>
                  <a:pt x="8812" y="18250"/>
                  <a:pt x="8875" y="18281"/>
                  <a:pt x="8906" y="18281"/>
                </a:cubicBezTo>
                <a:cubicBezTo>
                  <a:pt x="9000" y="18344"/>
                  <a:pt x="9062" y="18437"/>
                  <a:pt x="9156" y="18437"/>
                </a:cubicBezTo>
                <a:cubicBezTo>
                  <a:pt x="9187" y="18437"/>
                  <a:pt x="9187" y="18469"/>
                  <a:pt x="9218" y="18469"/>
                </a:cubicBezTo>
                <a:cubicBezTo>
                  <a:pt x="9406" y="18531"/>
                  <a:pt x="9593" y="18562"/>
                  <a:pt x="9750" y="18625"/>
                </a:cubicBezTo>
                <a:cubicBezTo>
                  <a:pt x="9812" y="18656"/>
                  <a:pt x="9875" y="18719"/>
                  <a:pt x="9937" y="18687"/>
                </a:cubicBezTo>
                <a:cubicBezTo>
                  <a:pt x="10000" y="18719"/>
                  <a:pt x="10000" y="18750"/>
                  <a:pt x="10062" y="18781"/>
                </a:cubicBezTo>
                <a:cubicBezTo>
                  <a:pt x="10062" y="18781"/>
                  <a:pt x="10093" y="18781"/>
                  <a:pt x="10093" y="18750"/>
                </a:cubicBezTo>
                <a:cubicBezTo>
                  <a:pt x="10093" y="18750"/>
                  <a:pt x="10093" y="18719"/>
                  <a:pt x="10093" y="18719"/>
                </a:cubicBezTo>
                <a:cubicBezTo>
                  <a:pt x="10031" y="18719"/>
                  <a:pt x="10000" y="18687"/>
                  <a:pt x="9968" y="18687"/>
                </a:cubicBezTo>
                <a:cubicBezTo>
                  <a:pt x="9937" y="18625"/>
                  <a:pt x="9875" y="18656"/>
                  <a:pt x="9843" y="18625"/>
                </a:cubicBezTo>
                <a:close/>
                <a:moveTo>
                  <a:pt x="7250" y="19062"/>
                </a:moveTo>
                <a:cubicBezTo>
                  <a:pt x="7250" y="19062"/>
                  <a:pt x="7250" y="19062"/>
                  <a:pt x="7250" y="19062"/>
                </a:cubicBezTo>
                <a:cubicBezTo>
                  <a:pt x="7250" y="19062"/>
                  <a:pt x="7250" y="19062"/>
                  <a:pt x="7250" y="19062"/>
                </a:cubicBezTo>
                <a:close/>
                <a:moveTo>
                  <a:pt x="5812" y="19875"/>
                </a:moveTo>
                <a:cubicBezTo>
                  <a:pt x="5718" y="19812"/>
                  <a:pt x="5625" y="19781"/>
                  <a:pt x="5531" y="19781"/>
                </a:cubicBezTo>
                <a:cubicBezTo>
                  <a:pt x="5406" y="19750"/>
                  <a:pt x="5281" y="19750"/>
                  <a:pt x="5187" y="19719"/>
                </a:cubicBezTo>
                <a:cubicBezTo>
                  <a:pt x="5156" y="19687"/>
                  <a:pt x="5125" y="19656"/>
                  <a:pt x="5093" y="19687"/>
                </a:cubicBezTo>
                <a:cubicBezTo>
                  <a:pt x="5093" y="19719"/>
                  <a:pt x="5093" y="19719"/>
                  <a:pt x="5093" y="19719"/>
                </a:cubicBezTo>
                <a:cubicBezTo>
                  <a:pt x="5218" y="19750"/>
                  <a:pt x="5312" y="19812"/>
                  <a:pt x="5437" y="19812"/>
                </a:cubicBezTo>
                <a:cubicBezTo>
                  <a:pt x="5625" y="19844"/>
                  <a:pt x="5781" y="19875"/>
                  <a:pt x="5968" y="19937"/>
                </a:cubicBezTo>
                <a:cubicBezTo>
                  <a:pt x="6125" y="20000"/>
                  <a:pt x="6281" y="20062"/>
                  <a:pt x="6468" y="20062"/>
                </a:cubicBezTo>
                <a:cubicBezTo>
                  <a:pt x="6281" y="20031"/>
                  <a:pt x="6156" y="19937"/>
                  <a:pt x="5968" y="19906"/>
                </a:cubicBezTo>
                <a:cubicBezTo>
                  <a:pt x="5937" y="19875"/>
                  <a:pt x="5875" y="19875"/>
                  <a:pt x="5812" y="19875"/>
                </a:cubicBezTo>
                <a:close/>
                <a:moveTo>
                  <a:pt x="10906" y="14312"/>
                </a:moveTo>
                <a:cubicBezTo>
                  <a:pt x="10906" y="14312"/>
                  <a:pt x="10937" y="14312"/>
                  <a:pt x="10937" y="14344"/>
                </a:cubicBezTo>
                <a:cubicBezTo>
                  <a:pt x="10937" y="14344"/>
                  <a:pt x="10906" y="14344"/>
                  <a:pt x="10906" y="14344"/>
                </a:cubicBezTo>
                <a:cubicBezTo>
                  <a:pt x="10906" y="14344"/>
                  <a:pt x="10906" y="14344"/>
                  <a:pt x="10906" y="14312"/>
                </a:cubicBezTo>
                <a:cubicBezTo>
                  <a:pt x="10906" y="14312"/>
                  <a:pt x="10906" y="14312"/>
                  <a:pt x="10906" y="14312"/>
                </a:cubicBezTo>
                <a:close/>
                <a:moveTo>
                  <a:pt x="6406" y="19437"/>
                </a:moveTo>
                <a:cubicBezTo>
                  <a:pt x="6250" y="19406"/>
                  <a:pt x="6093" y="19375"/>
                  <a:pt x="5968" y="19344"/>
                </a:cubicBezTo>
                <a:cubicBezTo>
                  <a:pt x="5875" y="19312"/>
                  <a:pt x="5812" y="19281"/>
                  <a:pt x="5750" y="19250"/>
                </a:cubicBezTo>
                <a:cubicBezTo>
                  <a:pt x="5750" y="19250"/>
                  <a:pt x="5718" y="19250"/>
                  <a:pt x="5718" y="19250"/>
                </a:cubicBezTo>
                <a:cubicBezTo>
                  <a:pt x="5687" y="19281"/>
                  <a:pt x="5718" y="19281"/>
                  <a:pt x="5718" y="19281"/>
                </a:cubicBezTo>
                <a:cubicBezTo>
                  <a:pt x="5843" y="19344"/>
                  <a:pt x="5937" y="19375"/>
                  <a:pt x="6062" y="19406"/>
                </a:cubicBezTo>
                <a:cubicBezTo>
                  <a:pt x="6218" y="19437"/>
                  <a:pt x="6406" y="19469"/>
                  <a:pt x="6562" y="19531"/>
                </a:cubicBezTo>
                <a:cubicBezTo>
                  <a:pt x="6625" y="19562"/>
                  <a:pt x="6687" y="19594"/>
                  <a:pt x="6750" y="19594"/>
                </a:cubicBezTo>
                <a:cubicBezTo>
                  <a:pt x="6750" y="19562"/>
                  <a:pt x="6750" y="19562"/>
                  <a:pt x="6718" y="19562"/>
                </a:cubicBezTo>
                <a:cubicBezTo>
                  <a:pt x="6625" y="19500"/>
                  <a:pt x="6500" y="19469"/>
                  <a:pt x="6406" y="19437"/>
                </a:cubicBezTo>
                <a:close/>
                <a:moveTo>
                  <a:pt x="10250" y="12562"/>
                </a:moveTo>
                <a:cubicBezTo>
                  <a:pt x="10250" y="12562"/>
                  <a:pt x="10250" y="12562"/>
                  <a:pt x="10250" y="12562"/>
                </a:cubicBezTo>
                <a:cubicBezTo>
                  <a:pt x="10250" y="12562"/>
                  <a:pt x="10250" y="12562"/>
                  <a:pt x="10250" y="12562"/>
                </a:cubicBezTo>
                <a:close/>
                <a:moveTo>
                  <a:pt x="6562" y="19281"/>
                </a:moveTo>
                <a:cubicBezTo>
                  <a:pt x="6593" y="19312"/>
                  <a:pt x="6593" y="19281"/>
                  <a:pt x="6625" y="19281"/>
                </a:cubicBezTo>
                <a:cubicBezTo>
                  <a:pt x="6625" y="19281"/>
                  <a:pt x="6593" y="19250"/>
                  <a:pt x="6593" y="19250"/>
                </a:cubicBezTo>
                <a:cubicBezTo>
                  <a:pt x="6593" y="19219"/>
                  <a:pt x="6562" y="19219"/>
                  <a:pt x="6531" y="19219"/>
                </a:cubicBezTo>
                <a:cubicBezTo>
                  <a:pt x="6468" y="19187"/>
                  <a:pt x="6406" y="19156"/>
                  <a:pt x="6343" y="19125"/>
                </a:cubicBezTo>
                <a:cubicBezTo>
                  <a:pt x="6156" y="19062"/>
                  <a:pt x="5937" y="19000"/>
                  <a:pt x="5750" y="18969"/>
                </a:cubicBezTo>
                <a:lnTo>
                  <a:pt x="5750" y="18969"/>
                </a:lnTo>
                <a:lnTo>
                  <a:pt x="5749" y="18969"/>
                </a:lnTo>
                <a:lnTo>
                  <a:pt x="5750" y="18969"/>
                </a:lnTo>
                <a:lnTo>
                  <a:pt x="5750" y="18969"/>
                </a:lnTo>
                <a:lnTo>
                  <a:pt x="5750" y="18969"/>
                </a:lnTo>
                <a:lnTo>
                  <a:pt x="5750" y="18969"/>
                </a:lnTo>
                <a:lnTo>
                  <a:pt x="5750" y="18969"/>
                </a:lnTo>
                <a:lnTo>
                  <a:pt x="5750" y="18969"/>
                </a:lnTo>
                <a:cubicBezTo>
                  <a:pt x="5875" y="19062"/>
                  <a:pt x="6031" y="19094"/>
                  <a:pt x="6187" y="19156"/>
                </a:cubicBezTo>
                <a:cubicBezTo>
                  <a:pt x="6312" y="19187"/>
                  <a:pt x="6437" y="19219"/>
                  <a:pt x="6562" y="19281"/>
                </a:cubicBezTo>
                <a:close/>
                <a:moveTo>
                  <a:pt x="5749" y="18969"/>
                </a:moveTo>
                <a:lnTo>
                  <a:pt x="5749" y="18969"/>
                </a:lnTo>
                <a:lnTo>
                  <a:pt x="5749" y="18969"/>
                </a:lnTo>
                <a:lnTo>
                  <a:pt x="5749" y="18969"/>
                </a:lnTo>
                <a:lnTo>
                  <a:pt x="5749" y="18969"/>
                </a:lnTo>
                <a:lnTo>
                  <a:pt x="5749" y="18969"/>
                </a:lnTo>
                <a:lnTo>
                  <a:pt x="5748" y="18969"/>
                </a:lnTo>
                <a:lnTo>
                  <a:pt x="5748" y="18969"/>
                </a:lnTo>
                <a:lnTo>
                  <a:pt x="5748" y="18969"/>
                </a:lnTo>
                <a:lnTo>
                  <a:pt x="5748" y="18969"/>
                </a:lnTo>
                <a:lnTo>
                  <a:pt x="5748" y="18969"/>
                </a:lnTo>
                <a:lnTo>
                  <a:pt x="5749" y="18969"/>
                </a:lnTo>
                <a:lnTo>
                  <a:pt x="5749" y="18969"/>
                </a:lnTo>
                <a:lnTo>
                  <a:pt x="5749" y="18969"/>
                </a:lnTo>
                <a:lnTo>
                  <a:pt x="5749" y="18969"/>
                </a:lnTo>
                <a:lnTo>
                  <a:pt x="5749" y="18969"/>
                </a:lnTo>
                <a:lnTo>
                  <a:pt x="5749" y="18969"/>
                </a:lnTo>
                <a:lnTo>
                  <a:pt x="5749" y="18969"/>
                </a:lnTo>
                <a:lnTo>
                  <a:pt x="5749" y="18969"/>
                </a:lnTo>
                <a:lnTo>
                  <a:pt x="5749" y="18969"/>
                </a:lnTo>
                <a:lnTo>
                  <a:pt x="5749" y="18969"/>
                </a:lnTo>
                <a:lnTo>
                  <a:pt x="5749" y="18969"/>
                </a:lnTo>
                <a:lnTo>
                  <a:pt x="5749" y="18969"/>
                </a:lnTo>
                <a:lnTo>
                  <a:pt x="5749" y="18969"/>
                </a:lnTo>
                <a:lnTo>
                  <a:pt x="5749" y="18969"/>
                </a:lnTo>
                <a:lnTo>
                  <a:pt x="5749" y="18969"/>
                </a:lnTo>
                <a:lnTo>
                  <a:pt x="5749" y="18969"/>
                </a:lnTo>
                <a:close/>
                <a:moveTo>
                  <a:pt x="5748" y="18969"/>
                </a:moveTo>
                <a:lnTo>
                  <a:pt x="5748" y="18969"/>
                </a:lnTo>
                <a:lnTo>
                  <a:pt x="5748" y="18969"/>
                </a:lnTo>
                <a:lnTo>
                  <a:pt x="5747" y="18969"/>
                </a:lnTo>
                <a:lnTo>
                  <a:pt x="5747" y="18969"/>
                </a:lnTo>
                <a:lnTo>
                  <a:pt x="5747" y="18969"/>
                </a:lnTo>
                <a:lnTo>
                  <a:pt x="5747" y="18969"/>
                </a:lnTo>
                <a:lnTo>
                  <a:pt x="5747" y="18969"/>
                </a:lnTo>
                <a:lnTo>
                  <a:pt x="5747" y="18969"/>
                </a:lnTo>
                <a:lnTo>
                  <a:pt x="5748" y="18969"/>
                </a:lnTo>
                <a:lnTo>
                  <a:pt x="5748" y="18969"/>
                </a:lnTo>
                <a:lnTo>
                  <a:pt x="5748" y="18969"/>
                </a:lnTo>
                <a:lnTo>
                  <a:pt x="5748" y="18969"/>
                </a:lnTo>
                <a:lnTo>
                  <a:pt x="5748" y="18969"/>
                </a:lnTo>
                <a:close/>
                <a:moveTo>
                  <a:pt x="5747" y="18969"/>
                </a:moveTo>
                <a:lnTo>
                  <a:pt x="5747" y="18969"/>
                </a:lnTo>
                <a:lnTo>
                  <a:pt x="5746" y="18969"/>
                </a:lnTo>
                <a:lnTo>
                  <a:pt x="5746" y="18969"/>
                </a:lnTo>
                <a:lnTo>
                  <a:pt x="5745" y="18969"/>
                </a:lnTo>
                <a:lnTo>
                  <a:pt x="5746" y="18969"/>
                </a:lnTo>
                <a:lnTo>
                  <a:pt x="5746" y="18969"/>
                </a:lnTo>
                <a:lnTo>
                  <a:pt x="5746" y="18969"/>
                </a:lnTo>
                <a:lnTo>
                  <a:pt x="5746" y="18969"/>
                </a:lnTo>
                <a:lnTo>
                  <a:pt x="5746" y="18969"/>
                </a:lnTo>
                <a:lnTo>
                  <a:pt x="5747" y="18969"/>
                </a:lnTo>
                <a:lnTo>
                  <a:pt x="5747" y="18969"/>
                </a:lnTo>
                <a:close/>
                <a:moveTo>
                  <a:pt x="5745" y="18969"/>
                </a:moveTo>
                <a:lnTo>
                  <a:pt x="5745" y="18969"/>
                </a:lnTo>
                <a:lnTo>
                  <a:pt x="5745" y="18969"/>
                </a:lnTo>
                <a:lnTo>
                  <a:pt x="5744" y="18969"/>
                </a:lnTo>
                <a:lnTo>
                  <a:pt x="5744" y="18969"/>
                </a:lnTo>
                <a:lnTo>
                  <a:pt x="5744" y="18969"/>
                </a:lnTo>
                <a:lnTo>
                  <a:pt x="5744" y="18969"/>
                </a:lnTo>
                <a:lnTo>
                  <a:pt x="5745" y="18969"/>
                </a:lnTo>
                <a:lnTo>
                  <a:pt x="5745" y="18969"/>
                </a:lnTo>
                <a:lnTo>
                  <a:pt x="5745" y="18969"/>
                </a:lnTo>
                <a:lnTo>
                  <a:pt x="5745" y="18969"/>
                </a:lnTo>
                <a:close/>
                <a:moveTo>
                  <a:pt x="5744" y="18969"/>
                </a:moveTo>
                <a:lnTo>
                  <a:pt x="5744" y="18969"/>
                </a:lnTo>
                <a:lnTo>
                  <a:pt x="5743" y="18969"/>
                </a:lnTo>
                <a:lnTo>
                  <a:pt x="5743" y="18969"/>
                </a:lnTo>
                <a:lnTo>
                  <a:pt x="5743" y="18969"/>
                </a:lnTo>
                <a:lnTo>
                  <a:pt x="5743" y="18969"/>
                </a:lnTo>
                <a:lnTo>
                  <a:pt x="5744" y="18969"/>
                </a:lnTo>
                <a:lnTo>
                  <a:pt x="5744" y="18969"/>
                </a:lnTo>
                <a:lnTo>
                  <a:pt x="5744" y="18969"/>
                </a:lnTo>
                <a:close/>
                <a:moveTo>
                  <a:pt x="5743" y="18969"/>
                </a:moveTo>
                <a:lnTo>
                  <a:pt x="5742" y="18969"/>
                </a:lnTo>
                <a:lnTo>
                  <a:pt x="5742" y="18969"/>
                </a:lnTo>
                <a:lnTo>
                  <a:pt x="5742" y="18969"/>
                </a:lnTo>
                <a:lnTo>
                  <a:pt x="5742" y="18969"/>
                </a:lnTo>
                <a:lnTo>
                  <a:pt x="5742" y="18969"/>
                </a:lnTo>
                <a:lnTo>
                  <a:pt x="5742" y="18969"/>
                </a:lnTo>
                <a:lnTo>
                  <a:pt x="5743" y="18969"/>
                </a:lnTo>
                <a:close/>
                <a:moveTo>
                  <a:pt x="5742" y="18969"/>
                </a:moveTo>
                <a:lnTo>
                  <a:pt x="5741" y="18969"/>
                </a:lnTo>
                <a:lnTo>
                  <a:pt x="5740" y="18969"/>
                </a:lnTo>
                <a:lnTo>
                  <a:pt x="5741" y="18969"/>
                </a:lnTo>
                <a:lnTo>
                  <a:pt x="5741" y="18969"/>
                </a:lnTo>
                <a:lnTo>
                  <a:pt x="5741" y="18969"/>
                </a:lnTo>
                <a:lnTo>
                  <a:pt x="5742" y="18969"/>
                </a:lnTo>
                <a:close/>
                <a:moveTo>
                  <a:pt x="5740" y="18969"/>
                </a:moveTo>
                <a:lnTo>
                  <a:pt x="5740" y="18969"/>
                </a:lnTo>
                <a:lnTo>
                  <a:pt x="5740" y="18969"/>
                </a:lnTo>
                <a:lnTo>
                  <a:pt x="5739" y="18969"/>
                </a:lnTo>
                <a:lnTo>
                  <a:pt x="5739" y="18969"/>
                </a:lnTo>
                <a:lnTo>
                  <a:pt x="5740" y="18969"/>
                </a:lnTo>
                <a:lnTo>
                  <a:pt x="5740" y="18969"/>
                </a:lnTo>
                <a:lnTo>
                  <a:pt x="5740" y="18969"/>
                </a:lnTo>
                <a:close/>
                <a:moveTo>
                  <a:pt x="5739" y="18969"/>
                </a:moveTo>
                <a:lnTo>
                  <a:pt x="5739" y="18969"/>
                </a:lnTo>
                <a:lnTo>
                  <a:pt x="5738" y="18969"/>
                </a:lnTo>
                <a:lnTo>
                  <a:pt x="5738" y="18969"/>
                </a:lnTo>
                <a:lnTo>
                  <a:pt x="5738" y="18969"/>
                </a:lnTo>
                <a:lnTo>
                  <a:pt x="5739" y="18969"/>
                </a:lnTo>
                <a:lnTo>
                  <a:pt x="5739" y="18969"/>
                </a:lnTo>
                <a:close/>
                <a:moveTo>
                  <a:pt x="5738" y="18969"/>
                </a:moveTo>
                <a:lnTo>
                  <a:pt x="5738" y="18969"/>
                </a:lnTo>
                <a:lnTo>
                  <a:pt x="5737" y="18969"/>
                </a:lnTo>
                <a:lnTo>
                  <a:pt x="5737" y="18969"/>
                </a:lnTo>
                <a:lnTo>
                  <a:pt x="5738" y="18969"/>
                </a:lnTo>
                <a:lnTo>
                  <a:pt x="5738" y="18969"/>
                </a:lnTo>
                <a:close/>
                <a:moveTo>
                  <a:pt x="5737" y="18969"/>
                </a:moveTo>
                <a:lnTo>
                  <a:pt x="5737" y="18969"/>
                </a:lnTo>
                <a:lnTo>
                  <a:pt x="5736" y="18969"/>
                </a:lnTo>
                <a:lnTo>
                  <a:pt x="5736" y="18969"/>
                </a:lnTo>
                <a:lnTo>
                  <a:pt x="5736" y="18969"/>
                </a:lnTo>
                <a:lnTo>
                  <a:pt x="5736" y="18969"/>
                </a:lnTo>
                <a:lnTo>
                  <a:pt x="5737" y="18969"/>
                </a:lnTo>
                <a:close/>
                <a:moveTo>
                  <a:pt x="5736" y="18969"/>
                </a:moveTo>
                <a:lnTo>
                  <a:pt x="5735" y="18969"/>
                </a:lnTo>
                <a:lnTo>
                  <a:pt x="5735" y="18969"/>
                </a:lnTo>
                <a:lnTo>
                  <a:pt x="5735" y="18969"/>
                </a:lnTo>
                <a:lnTo>
                  <a:pt x="5736" y="18969"/>
                </a:lnTo>
                <a:close/>
                <a:moveTo>
                  <a:pt x="5735" y="18969"/>
                </a:moveTo>
                <a:lnTo>
                  <a:pt x="5735" y="18969"/>
                </a:lnTo>
                <a:lnTo>
                  <a:pt x="5734" y="18969"/>
                </a:lnTo>
                <a:lnTo>
                  <a:pt x="5735" y="18969"/>
                </a:lnTo>
                <a:lnTo>
                  <a:pt x="5735" y="18969"/>
                </a:lnTo>
                <a:close/>
                <a:moveTo>
                  <a:pt x="5734" y="18969"/>
                </a:moveTo>
                <a:lnTo>
                  <a:pt x="5734" y="18969"/>
                </a:lnTo>
                <a:lnTo>
                  <a:pt x="5733" y="18969"/>
                </a:lnTo>
                <a:lnTo>
                  <a:pt x="5734" y="18969"/>
                </a:lnTo>
                <a:lnTo>
                  <a:pt x="5734" y="18969"/>
                </a:lnTo>
                <a:close/>
                <a:moveTo>
                  <a:pt x="5733" y="18969"/>
                </a:moveTo>
                <a:lnTo>
                  <a:pt x="5733" y="18969"/>
                </a:lnTo>
                <a:lnTo>
                  <a:pt x="5732" y="18969"/>
                </a:lnTo>
                <a:lnTo>
                  <a:pt x="5732" y="18969"/>
                </a:lnTo>
                <a:lnTo>
                  <a:pt x="5732" y="18969"/>
                </a:lnTo>
                <a:lnTo>
                  <a:pt x="5733" y="18969"/>
                </a:lnTo>
                <a:lnTo>
                  <a:pt x="5733" y="18969"/>
                </a:lnTo>
                <a:close/>
                <a:moveTo>
                  <a:pt x="5732" y="18969"/>
                </a:moveTo>
                <a:lnTo>
                  <a:pt x="5732" y="18969"/>
                </a:lnTo>
                <a:lnTo>
                  <a:pt x="5732" y="18969"/>
                </a:lnTo>
                <a:lnTo>
                  <a:pt x="5732" y="18969"/>
                </a:lnTo>
                <a:lnTo>
                  <a:pt x="5732" y="18969"/>
                </a:lnTo>
                <a:close/>
                <a:moveTo>
                  <a:pt x="5732" y="18969"/>
                </a:moveTo>
                <a:lnTo>
                  <a:pt x="5731" y="18969"/>
                </a:lnTo>
                <a:lnTo>
                  <a:pt x="5731" y="18969"/>
                </a:lnTo>
                <a:lnTo>
                  <a:pt x="5731" y="18969"/>
                </a:lnTo>
                <a:lnTo>
                  <a:pt x="5731" y="18969"/>
                </a:lnTo>
                <a:lnTo>
                  <a:pt x="5732" y="18969"/>
                </a:lnTo>
                <a:close/>
                <a:moveTo>
                  <a:pt x="5731" y="18969"/>
                </a:moveTo>
                <a:lnTo>
                  <a:pt x="5730" y="18969"/>
                </a:lnTo>
                <a:lnTo>
                  <a:pt x="5730" y="18969"/>
                </a:lnTo>
                <a:lnTo>
                  <a:pt x="5730" y="18969"/>
                </a:lnTo>
                <a:lnTo>
                  <a:pt x="5731" y="18969"/>
                </a:lnTo>
                <a:close/>
                <a:moveTo>
                  <a:pt x="5730" y="18969"/>
                </a:moveTo>
                <a:lnTo>
                  <a:pt x="5730" y="18969"/>
                </a:lnTo>
                <a:lnTo>
                  <a:pt x="5729" y="18969"/>
                </a:lnTo>
                <a:lnTo>
                  <a:pt x="5730" y="18969"/>
                </a:lnTo>
                <a:lnTo>
                  <a:pt x="5730" y="18969"/>
                </a:lnTo>
                <a:close/>
                <a:moveTo>
                  <a:pt x="5729" y="18969"/>
                </a:moveTo>
                <a:lnTo>
                  <a:pt x="5729" y="18969"/>
                </a:lnTo>
                <a:lnTo>
                  <a:pt x="5728" y="18969"/>
                </a:lnTo>
                <a:lnTo>
                  <a:pt x="5729" y="18969"/>
                </a:lnTo>
                <a:lnTo>
                  <a:pt x="5729" y="18969"/>
                </a:lnTo>
                <a:close/>
                <a:moveTo>
                  <a:pt x="5728" y="18969"/>
                </a:moveTo>
                <a:lnTo>
                  <a:pt x="5728" y="18969"/>
                </a:lnTo>
                <a:lnTo>
                  <a:pt x="5728" y="18969"/>
                </a:lnTo>
                <a:lnTo>
                  <a:pt x="5728" y="18969"/>
                </a:lnTo>
                <a:close/>
                <a:moveTo>
                  <a:pt x="5728" y="18969"/>
                </a:moveTo>
                <a:lnTo>
                  <a:pt x="5728" y="18969"/>
                </a:lnTo>
                <a:lnTo>
                  <a:pt x="5727" y="18969"/>
                </a:lnTo>
                <a:lnTo>
                  <a:pt x="5727" y="18969"/>
                </a:lnTo>
                <a:lnTo>
                  <a:pt x="5728" y="18969"/>
                </a:lnTo>
                <a:close/>
                <a:moveTo>
                  <a:pt x="5727" y="18969"/>
                </a:moveTo>
                <a:lnTo>
                  <a:pt x="5727" y="18969"/>
                </a:lnTo>
                <a:lnTo>
                  <a:pt x="5727" y="18969"/>
                </a:lnTo>
                <a:lnTo>
                  <a:pt x="5727" y="18969"/>
                </a:lnTo>
                <a:close/>
                <a:moveTo>
                  <a:pt x="5727" y="18969"/>
                </a:moveTo>
                <a:lnTo>
                  <a:pt x="5726" y="18969"/>
                </a:lnTo>
                <a:lnTo>
                  <a:pt x="5726" y="18969"/>
                </a:lnTo>
                <a:lnTo>
                  <a:pt x="5726" y="18969"/>
                </a:lnTo>
                <a:lnTo>
                  <a:pt x="5726" y="18969"/>
                </a:lnTo>
                <a:lnTo>
                  <a:pt x="5727" y="18969"/>
                </a:lnTo>
                <a:close/>
                <a:moveTo>
                  <a:pt x="5726" y="18969"/>
                </a:moveTo>
                <a:lnTo>
                  <a:pt x="5726" y="18969"/>
                </a:lnTo>
                <a:lnTo>
                  <a:pt x="5725" y="18969"/>
                </a:lnTo>
                <a:lnTo>
                  <a:pt x="5726" y="18969"/>
                </a:lnTo>
                <a:close/>
                <a:moveTo>
                  <a:pt x="5725" y="18969"/>
                </a:moveTo>
                <a:lnTo>
                  <a:pt x="5725" y="18969"/>
                </a:lnTo>
                <a:lnTo>
                  <a:pt x="5725" y="18969"/>
                </a:lnTo>
                <a:lnTo>
                  <a:pt x="5725" y="18969"/>
                </a:lnTo>
                <a:lnTo>
                  <a:pt x="5725" y="18969"/>
                </a:lnTo>
                <a:close/>
                <a:moveTo>
                  <a:pt x="5725" y="18969"/>
                </a:moveTo>
                <a:lnTo>
                  <a:pt x="5724" y="18969"/>
                </a:lnTo>
                <a:lnTo>
                  <a:pt x="5725" y="18969"/>
                </a:lnTo>
                <a:close/>
                <a:moveTo>
                  <a:pt x="5724" y="18969"/>
                </a:moveTo>
                <a:lnTo>
                  <a:pt x="5724" y="18969"/>
                </a:lnTo>
                <a:lnTo>
                  <a:pt x="5724" y="18969"/>
                </a:lnTo>
                <a:lnTo>
                  <a:pt x="5724" y="18969"/>
                </a:lnTo>
                <a:close/>
                <a:moveTo>
                  <a:pt x="5724" y="18969"/>
                </a:moveTo>
                <a:lnTo>
                  <a:pt x="5724" y="18969"/>
                </a:lnTo>
                <a:lnTo>
                  <a:pt x="5723" y="18969"/>
                </a:lnTo>
                <a:lnTo>
                  <a:pt x="5724" y="18969"/>
                </a:lnTo>
                <a:lnTo>
                  <a:pt x="5724" y="18969"/>
                </a:lnTo>
                <a:close/>
                <a:moveTo>
                  <a:pt x="5723" y="18969"/>
                </a:moveTo>
                <a:lnTo>
                  <a:pt x="5723" y="18969"/>
                </a:lnTo>
                <a:lnTo>
                  <a:pt x="5723" y="18969"/>
                </a:lnTo>
                <a:lnTo>
                  <a:pt x="5723" y="18969"/>
                </a:lnTo>
                <a:close/>
                <a:moveTo>
                  <a:pt x="5723" y="18969"/>
                </a:moveTo>
                <a:lnTo>
                  <a:pt x="5723" y="18969"/>
                </a:lnTo>
                <a:lnTo>
                  <a:pt x="5723" y="18969"/>
                </a:lnTo>
                <a:lnTo>
                  <a:pt x="5723" y="18969"/>
                </a:lnTo>
                <a:close/>
                <a:moveTo>
                  <a:pt x="5723" y="18969"/>
                </a:moveTo>
                <a:lnTo>
                  <a:pt x="5722" y="18969"/>
                </a:lnTo>
                <a:lnTo>
                  <a:pt x="5723" y="18969"/>
                </a:lnTo>
                <a:close/>
                <a:moveTo>
                  <a:pt x="5722" y="18969"/>
                </a:moveTo>
                <a:lnTo>
                  <a:pt x="5722" y="18969"/>
                </a:lnTo>
                <a:lnTo>
                  <a:pt x="5722" y="18969"/>
                </a:lnTo>
                <a:lnTo>
                  <a:pt x="5722" y="18969"/>
                </a:lnTo>
                <a:close/>
                <a:moveTo>
                  <a:pt x="5722" y="18969"/>
                </a:moveTo>
                <a:lnTo>
                  <a:pt x="5722" y="18969"/>
                </a:lnTo>
                <a:lnTo>
                  <a:pt x="5722" y="18969"/>
                </a:lnTo>
                <a:lnTo>
                  <a:pt x="5722" y="18969"/>
                </a:lnTo>
                <a:close/>
                <a:moveTo>
                  <a:pt x="5722" y="18969"/>
                </a:moveTo>
                <a:lnTo>
                  <a:pt x="5721" y="18969"/>
                </a:lnTo>
                <a:lnTo>
                  <a:pt x="5722" y="18969"/>
                </a:lnTo>
                <a:close/>
                <a:moveTo>
                  <a:pt x="5721" y="18969"/>
                </a:moveTo>
                <a:lnTo>
                  <a:pt x="5721" y="18969"/>
                </a:lnTo>
                <a:lnTo>
                  <a:pt x="5721" y="18969"/>
                </a:lnTo>
                <a:lnTo>
                  <a:pt x="5721" y="18969"/>
                </a:lnTo>
                <a:lnTo>
                  <a:pt x="5721" y="18969"/>
                </a:lnTo>
                <a:close/>
                <a:moveTo>
                  <a:pt x="5721" y="18969"/>
                </a:moveTo>
                <a:lnTo>
                  <a:pt x="5721" y="18969"/>
                </a:lnTo>
                <a:lnTo>
                  <a:pt x="5721" y="18969"/>
                </a:lnTo>
                <a:lnTo>
                  <a:pt x="5721" y="18969"/>
                </a:lnTo>
                <a:close/>
                <a:moveTo>
                  <a:pt x="5721" y="18969"/>
                </a:moveTo>
                <a:lnTo>
                  <a:pt x="5720" y="18969"/>
                </a:lnTo>
                <a:lnTo>
                  <a:pt x="5721" y="18969"/>
                </a:lnTo>
                <a:close/>
                <a:moveTo>
                  <a:pt x="5720" y="18969"/>
                </a:moveTo>
                <a:lnTo>
                  <a:pt x="5720" y="18969"/>
                </a:lnTo>
                <a:lnTo>
                  <a:pt x="5720" y="18969"/>
                </a:lnTo>
                <a:lnTo>
                  <a:pt x="5720" y="18969"/>
                </a:lnTo>
                <a:close/>
                <a:moveTo>
                  <a:pt x="5720" y="18969"/>
                </a:moveTo>
                <a:lnTo>
                  <a:pt x="5720" y="18969"/>
                </a:lnTo>
                <a:lnTo>
                  <a:pt x="5720" y="18969"/>
                </a:lnTo>
                <a:lnTo>
                  <a:pt x="5720" y="18969"/>
                </a:lnTo>
                <a:close/>
                <a:moveTo>
                  <a:pt x="5720" y="18969"/>
                </a:moveTo>
                <a:lnTo>
                  <a:pt x="5720" y="18969"/>
                </a:lnTo>
                <a:close/>
                <a:moveTo>
                  <a:pt x="5720" y="18969"/>
                </a:moveTo>
                <a:lnTo>
                  <a:pt x="5720" y="18969"/>
                </a:lnTo>
                <a:lnTo>
                  <a:pt x="5720" y="18969"/>
                </a:lnTo>
                <a:lnTo>
                  <a:pt x="5720" y="18969"/>
                </a:lnTo>
                <a:lnTo>
                  <a:pt x="5720" y="18969"/>
                </a:lnTo>
                <a:close/>
                <a:moveTo>
                  <a:pt x="5720" y="18969"/>
                </a:moveTo>
                <a:lnTo>
                  <a:pt x="5719" y="18969"/>
                </a:lnTo>
                <a:lnTo>
                  <a:pt x="5720" y="18969"/>
                </a:lnTo>
                <a:close/>
                <a:moveTo>
                  <a:pt x="5719" y="18969"/>
                </a:moveTo>
                <a:lnTo>
                  <a:pt x="5719" y="18969"/>
                </a:lnTo>
                <a:lnTo>
                  <a:pt x="5719" y="18969"/>
                </a:lnTo>
                <a:lnTo>
                  <a:pt x="5719" y="18969"/>
                </a:lnTo>
                <a:close/>
                <a:moveTo>
                  <a:pt x="5719" y="18969"/>
                </a:moveTo>
                <a:lnTo>
                  <a:pt x="5719" y="18969"/>
                </a:lnTo>
                <a:close/>
                <a:moveTo>
                  <a:pt x="5719" y="18969"/>
                </a:moveTo>
                <a:lnTo>
                  <a:pt x="5719" y="18969"/>
                </a:lnTo>
                <a:lnTo>
                  <a:pt x="5719" y="18969"/>
                </a:lnTo>
                <a:lnTo>
                  <a:pt x="5719" y="18969"/>
                </a:lnTo>
                <a:close/>
                <a:moveTo>
                  <a:pt x="5719" y="18969"/>
                </a:moveTo>
                <a:lnTo>
                  <a:pt x="5719" y="18969"/>
                </a:lnTo>
                <a:close/>
                <a:moveTo>
                  <a:pt x="5719" y="18969"/>
                </a:moveTo>
                <a:lnTo>
                  <a:pt x="5719" y="18969"/>
                </a:lnTo>
                <a:lnTo>
                  <a:pt x="5719" y="18969"/>
                </a:lnTo>
                <a:lnTo>
                  <a:pt x="5719" y="18969"/>
                </a:lnTo>
                <a:close/>
                <a:moveTo>
                  <a:pt x="5719" y="18969"/>
                </a:moveTo>
                <a:lnTo>
                  <a:pt x="5719" y="18969"/>
                </a:lnTo>
                <a:close/>
                <a:moveTo>
                  <a:pt x="5719" y="18969"/>
                </a:moveTo>
                <a:lnTo>
                  <a:pt x="5719" y="18969"/>
                </a:lnTo>
                <a:lnTo>
                  <a:pt x="5719" y="18969"/>
                </a:lnTo>
                <a:lnTo>
                  <a:pt x="5719" y="18969"/>
                </a:lnTo>
                <a:close/>
                <a:moveTo>
                  <a:pt x="5719" y="18969"/>
                </a:moveTo>
                <a:lnTo>
                  <a:pt x="5719" y="18969"/>
                </a:lnTo>
                <a:close/>
                <a:moveTo>
                  <a:pt x="5719" y="18969"/>
                </a:moveTo>
                <a:lnTo>
                  <a:pt x="5719" y="18969"/>
                </a:lnTo>
                <a:close/>
                <a:moveTo>
                  <a:pt x="5719" y="18969"/>
                </a:moveTo>
                <a:lnTo>
                  <a:pt x="5719" y="18969"/>
                </a:lnTo>
                <a:lnTo>
                  <a:pt x="5718" y="18969"/>
                </a:lnTo>
                <a:lnTo>
                  <a:pt x="5719" y="18969"/>
                </a:lnTo>
                <a:close/>
                <a:moveTo>
                  <a:pt x="5718" y="18969"/>
                </a:moveTo>
                <a:lnTo>
                  <a:pt x="5718" y="18969"/>
                </a:lnTo>
                <a:close/>
                <a:moveTo>
                  <a:pt x="5718" y="18969"/>
                </a:moveTo>
                <a:lnTo>
                  <a:pt x="5718" y="18969"/>
                </a:lnTo>
                <a:close/>
                <a:moveTo>
                  <a:pt x="5718" y="18969"/>
                </a:moveTo>
                <a:lnTo>
                  <a:pt x="5718" y="18969"/>
                </a:lnTo>
                <a:close/>
                <a:moveTo>
                  <a:pt x="5718" y="18969"/>
                </a:moveTo>
                <a:lnTo>
                  <a:pt x="5718" y="18969"/>
                </a:lnTo>
                <a:close/>
                <a:moveTo>
                  <a:pt x="5718" y="18969"/>
                </a:moveTo>
                <a:lnTo>
                  <a:pt x="5718" y="18969"/>
                </a:lnTo>
                <a:close/>
                <a:moveTo>
                  <a:pt x="5718" y="18969"/>
                </a:moveTo>
                <a:lnTo>
                  <a:pt x="5718" y="18969"/>
                </a:lnTo>
                <a:lnTo>
                  <a:pt x="5718" y="18969"/>
                </a:lnTo>
                <a:lnTo>
                  <a:pt x="5718" y="18969"/>
                </a:lnTo>
                <a:close/>
                <a:moveTo>
                  <a:pt x="5718" y="18969"/>
                </a:moveTo>
                <a:lnTo>
                  <a:pt x="5718" y="18969"/>
                </a:lnTo>
                <a:close/>
                <a:moveTo>
                  <a:pt x="5718" y="18969"/>
                </a:moveTo>
                <a:cubicBezTo>
                  <a:pt x="5625" y="18937"/>
                  <a:pt x="5562" y="18875"/>
                  <a:pt x="5468" y="18844"/>
                </a:cubicBezTo>
                <a:cubicBezTo>
                  <a:pt x="5468" y="18844"/>
                  <a:pt x="5437" y="18844"/>
                  <a:pt x="5437" y="18844"/>
                </a:cubicBezTo>
                <a:cubicBezTo>
                  <a:pt x="5281" y="18812"/>
                  <a:pt x="5093" y="18781"/>
                  <a:pt x="4937" y="18687"/>
                </a:cubicBezTo>
                <a:cubicBezTo>
                  <a:pt x="4875" y="18656"/>
                  <a:pt x="4812" y="18625"/>
                  <a:pt x="4718" y="18625"/>
                </a:cubicBezTo>
                <a:cubicBezTo>
                  <a:pt x="4562" y="18562"/>
                  <a:pt x="4375" y="18500"/>
                  <a:pt x="4218" y="18469"/>
                </a:cubicBezTo>
                <a:cubicBezTo>
                  <a:pt x="4000" y="18375"/>
                  <a:pt x="3750" y="18344"/>
                  <a:pt x="3500" y="18312"/>
                </a:cubicBezTo>
                <a:cubicBezTo>
                  <a:pt x="3375" y="18281"/>
                  <a:pt x="3250" y="18250"/>
                  <a:pt x="3093" y="18219"/>
                </a:cubicBezTo>
                <a:cubicBezTo>
                  <a:pt x="2937" y="18187"/>
                  <a:pt x="2750" y="18156"/>
                  <a:pt x="2593" y="18125"/>
                </a:cubicBezTo>
                <a:cubicBezTo>
                  <a:pt x="2406" y="18094"/>
                  <a:pt x="2218" y="18031"/>
                  <a:pt x="2031" y="18000"/>
                </a:cubicBezTo>
                <a:cubicBezTo>
                  <a:pt x="1750" y="17906"/>
                  <a:pt x="1500" y="17875"/>
                  <a:pt x="1218" y="17875"/>
                </a:cubicBezTo>
                <a:cubicBezTo>
                  <a:pt x="1000" y="17844"/>
                  <a:pt x="812" y="17812"/>
                  <a:pt x="593" y="17844"/>
                </a:cubicBezTo>
                <a:cubicBezTo>
                  <a:pt x="531" y="17844"/>
                  <a:pt x="468" y="17844"/>
                  <a:pt x="406" y="17906"/>
                </a:cubicBezTo>
                <a:cubicBezTo>
                  <a:pt x="437" y="17906"/>
                  <a:pt x="468" y="17906"/>
                  <a:pt x="500" y="17906"/>
                </a:cubicBezTo>
                <a:cubicBezTo>
                  <a:pt x="531" y="17906"/>
                  <a:pt x="531" y="17906"/>
                  <a:pt x="562" y="17906"/>
                </a:cubicBezTo>
                <a:lnTo>
                  <a:pt x="562" y="17906"/>
                </a:lnTo>
                <a:cubicBezTo>
                  <a:pt x="656" y="17906"/>
                  <a:pt x="750" y="17844"/>
                  <a:pt x="875" y="17906"/>
                </a:cubicBezTo>
                <a:cubicBezTo>
                  <a:pt x="812" y="17937"/>
                  <a:pt x="750" y="17937"/>
                  <a:pt x="687" y="17906"/>
                </a:cubicBezTo>
                <a:cubicBezTo>
                  <a:pt x="656" y="17906"/>
                  <a:pt x="593" y="17937"/>
                  <a:pt x="562" y="17906"/>
                </a:cubicBezTo>
                <a:cubicBezTo>
                  <a:pt x="531" y="17906"/>
                  <a:pt x="531" y="17906"/>
                  <a:pt x="500" y="17906"/>
                </a:cubicBezTo>
                <a:cubicBezTo>
                  <a:pt x="500" y="17937"/>
                  <a:pt x="468" y="17937"/>
                  <a:pt x="468" y="17969"/>
                </a:cubicBezTo>
                <a:cubicBezTo>
                  <a:pt x="906" y="17937"/>
                  <a:pt x="1312" y="18000"/>
                  <a:pt x="1750" y="18062"/>
                </a:cubicBezTo>
                <a:cubicBezTo>
                  <a:pt x="1687" y="18031"/>
                  <a:pt x="1625" y="18031"/>
                  <a:pt x="1562" y="18000"/>
                </a:cubicBezTo>
                <a:cubicBezTo>
                  <a:pt x="1500" y="18000"/>
                  <a:pt x="1468" y="17969"/>
                  <a:pt x="1406" y="17969"/>
                </a:cubicBezTo>
                <a:cubicBezTo>
                  <a:pt x="1312" y="18000"/>
                  <a:pt x="1218" y="17937"/>
                  <a:pt x="1125" y="17937"/>
                </a:cubicBezTo>
                <a:cubicBezTo>
                  <a:pt x="1093" y="17969"/>
                  <a:pt x="1031" y="17937"/>
                  <a:pt x="1031" y="17906"/>
                </a:cubicBezTo>
                <a:cubicBezTo>
                  <a:pt x="1312" y="17906"/>
                  <a:pt x="1625" y="17969"/>
                  <a:pt x="1906" y="18000"/>
                </a:cubicBezTo>
                <a:cubicBezTo>
                  <a:pt x="2031" y="18031"/>
                  <a:pt x="2156" y="18094"/>
                  <a:pt x="2312" y="18125"/>
                </a:cubicBezTo>
                <a:cubicBezTo>
                  <a:pt x="2406" y="18156"/>
                  <a:pt x="2468" y="18187"/>
                  <a:pt x="2562" y="18187"/>
                </a:cubicBezTo>
                <a:cubicBezTo>
                  <a:pt x="2687" y="18187"/>
                  <a:pt x="2812" y="18219"/>
                  <a:pt x="2906" y="18250"/>
                </a:cubicBezTo>
                <a:cubicBezTo>
                  <a:pt x="3125" y="18281"/>
                  <a:pt x="3312" y="18344"/>
                  <a:pt x="3531" y="18375"/>
                </a:cubicBezTo>
                <a:cubicBezTo>
                  <a:pt x="3718" y="18406"/>
                  <a:pt x="3906" y="18437"/>
                  <a:pt x="4093" y="18500"/>
                </a:cubicBezTo>
                <a:cubicBezTo>
                  <a:pt x="4281" y="18531"/>
                  <a:pt x="4468" y="18594"/>
                  <a:pt x="4656" y="18656"/>
                </a:cubicBezTo>
                <a:cubicBezTo>
                  <a:pt x="4781" y="18687"/>
                  <a:pt x="4906" y="18750"/>
                  <a:pt x="5000" y="18781"/>
                </a:cubicBezTo>
                <a:cubicBezTo>
                  <a:pt x="5125" y="18844"/>
                  <a:pt x="5281" y="18875"/>
                  <a:pt x="5406" y="18875"/>
                </a:cubicBezTo>
                <a:cubicBezTo>
                  <a:pt x="5437" y="18906"/>
                  <a:pt x="5437" y="18906"/>
                  <a:pt x="5468" y="18906"/>
                </a:cubicBezTo>
                <a:cubicBezTo>
                  <a:pt x="5562" y="18969"/>
                  <a:pt x="5625" y="19000"/>
                  <a:pt x="5718" y="18969"/>
                </a:cubicBezTo>
                <a:close/>
                <a:moveTo>
                  <a:pt x="9125" y="17687"/>
                </a:moveTo>
                <a:cubicBezTo>
                  <a:pt x="9000" y="17625"/>
                  <a:pt x="8843" y="17531"/>
                  <a:pt x="8687" y="17500"/>
                </a:cubicBezTo>
                <a:cubicBezTo>
                  <a:pt x="9000" y="17750"/>
                  <a:pt x="9406" y="17812"/>
                  <a:pt x="9750" y="17969"/>
                </a:cubicBezTo>
                <a:cubicBezTo>
                  <a:pt x="9656" y="17875"/>
                  <a:pt x="9531" y="17844"/>
                  <a:pt x="9437" y="17812"/>
                </a:cubicBezTo>
                <a:cubicBezTo>
                  <a:pt x="9343" y="17781"/>
                  <a:pt x="9218" y="17750"/>
                  <a:pt x="9125" y="17687"/>
                </a:cubicBezTo>
                <a:close/>
                <a:moveTo>
                  <a:pt x="11218" y="16844"/>
                </a:moveTo>
                <a:cubicBezTo>
                  <a:pt x="11156" y="16844"/>
                  <a:pt x="11187" y="16906"/>
                  <a:pt x="11125" y="16906"/>
                </a:cubicBezTo>
                <a:cubicBezTo>
                  <a:pt x="11125" y="16906"/>
                  <a:pt x="11125" y="16875"/>
                  <a:pt x="11125" y="16875"/>
                </a:cubicBezTo>
                <a:cubicBezTo>
                  <a:pt x="11125" y="16844"/>
                  <a:pt x="11093" y="16844"/>
                  <a:pt x="11093" y="16844"/>
                </a:cubicBezTo>
                <a:cubicBezTo>
                  <a:pt x="11062" y="16844"/>
                  <a:pt x="11031" y="16875"/>
                  <a:pt x="11031" y="16906"/>
                </a:cubicBezTo>
                <a:cubicBezTo>
                  <a:pt x="11031" y="16937"/>
                  <a:pt x="11062" y="16937"/>
                  <a:pt x="11062" y="16969"/>
                </a:cubicBezTo>
                <a:cubicBezTo>
                  <a:pt x="11093" y="17031"/>
                  <a:pt x="11156" y="17000"/>
                  <a:pt x="11156" y="17062"/>
                </a:cubicBezTo>
                <a:cubicBezTo>
                  <a:pt x="11156" y="17094"/>
                  <a:pt x="11218" y="17125"/>
                  <a:pt x="11250" y="17094"/>
                </a:cubicBezTo>
                <a:cubicBezTo>
                  <a:pt x="11281" y="17094"/>
                  <a:pt x="11281" y="17062"/>
                  <a:pt x="11281" y="17031"/>
                </a:cubicBezTo>
                <a:cubicBezTo>
                  <a:pt x="11250" y="17031"/>
                  <a:pt x="11250" y="17000"/>
                  <a:pt x="11281" y="17000"/>
                </a:cubicBezTo>
                <a:cubicBezTo>
                  <a:pt x="11281" y="17000"/>
                  <a:pt x="11281" y="17000"/>
                  <a:pt x="11281" y="17000"/>
                </a:cubicBezTo>
                <a:cubicBezTo>
                  <a:pt x="11312" y="17031"/>
                  <a:pt x="11375" y="17062"/>
                  <a:pt x="11312" y="17125"/>
                </a:cubicBezTo>
                <a:cubicBezTo>
                  <a:pt x="11312" y="17156"/>
                  <a:pt x="11281" y="17187"/>
                  <a:pt x="11343" y="17219"/>
                </a:cubicBezTo>
                <a:cubicBezTo>
                  <a:pt x="11375" y="17219"/>
                  <a:pt x="11406" y="17187"/>
                  <a:pt x="11406" y="17156"/>
                </a:cubicBezTo>
                <a:cubicBezTo>
                  <a:pt x="11437" y="17156"/>
                  <a:pt x="11468" y="17125"/>
                  <a:pt x="11437" y="17094"/>
                </a:cubicBezTo>
                <a:cubicBezTo>
                  <a:pt x="11375" y="17062"/>
                  <a:pt x="11406" y="17031"/>
                  <a:pt x="11437" y="16969"/>
                </a:cubicBezTo>
                <a:cubicBezTo>
                  <a:pt x="11312" y="17031"/>
                  <a:pt x="11281" y="16906"/>
                  <a:pt x="11187" y="16906"/>
                </a:cubicBezTo>
                <a:cubicBezTo>
                  <a:pt x="11250" y="16875"/>
                  <a:pt x="11281" y="16875"/>
                  <a:pt x="11312" y="16844"/>
                </a:cubicBezTo>
                <a:cubicBezTo>
                  <a:pt x="11281" y="16812"/>
                  <a:pt x="11250" y="16844"/>
                  <a:pt x="11218" y="16844"/>
                </a:cubicBezTo>
                <a:close/>
                <a:moveTo>
                  <a:pt x="3343" y="18844"/>
                </a:moveTo>
                <a:cubicBezTo>
                  <a:pt x="3593" y="18906"/>
                  <a:pt x="3843" y="18969"/>
                  <a:pt x="4093" y="19000"/>
                </a:cubicBezTo>
                <a:cubicBezTo>
                  <a:pt x="4093" y="19000"/>
                  <a:pt x="4093" y="19000"/>
                  <a:pt x="4093" y="18969"/>
                </a:cubicBezTo>
                <a:cubicBezTo>
                  <a:pt x="3593" y="18875"/>
                  <a:pt x="3093" y="18781"/>
                  <a:pt x="2562" y="18687"/>
                </a:cubicBezTo>
                <a:cubicBezTo>
                  <a:pt x="2812" y="18750"/>
                  <a:pt x="3062" y="18812"/>
                  <a:pt x="3343" y="18844"/>
                </a:cubicBezTo>
                <a:close/>
                <a:moveTo>
                  <a:pt x="1343" y="18344"/>
                </a:moveTo>
                <a:cubicBezTo>
                  <a:pt x="1343" y="18344"/>
                  <a:pt x="1343" y="18344"/>
                  <a:pt x="1343" y="18312"/>
                </a:cubicBezTo>
                <a:cubicBezTo>
                  <a:pt x="1343" y="18312"/>
                  <a:pt x="1343" y="18312"/>
                  <a:pt x="1343" y="18312"/>
                </a:cubicBezTo>
                <a:cubicBezTo>
                  <a:pt x="1343" y="18312"/>
                  <a:pt x="1343" y="18312"/>
                  <a:pt x="1343" y="18312"/>
                </a:cubicBezTo>
                <a:cubicBezTo>
                  <a:pt x="1343" y="18312"/>
                  <a:pt x="1375" y="18344"/>
                  <a:pt x="1375" y="18344"/>
                </a:cubicBezTo>
                <a:cubicBezTo>
                  <a:pt x="1375" y="18344"/>
                  <a:pt x="1343" y="18344"/>
                  <a:pt x="1343" y="18344"/>
                </a:cubicBezTo>
                <a:close/>
                <a:moveTo>
                  <a:pt x="3968" y="18094"/>
                </a:moveTo>
                <a:cubicBezTo>
                  <a:pt x="3906" y="18094"/>
                  <a:pt x="3843" y="18062"/>
                  <a:pt x="3781" y="18062"/>
                </a:cubicBezTo>
                <a:cubicBezTo>
                  <a:pt x="3562" y="18031"/>
                  <a:pt x="3375" y="17969"/>
                  <a:pt x="3156" y="17937"/>
                </a:cubicBezTo>
                <a:cubicBezTo>
                  <a:pt x="3093" y="17937"/>
                  <a:pt x="3000" y="17906"/>
                  <a:pt x="2937" y="17906"/>
                </a:cubicBezTo>
                <a:cubicBezTo>
                  <a:pt x="3093" y="17969"/>
                  <a:pt x="3250" y="18000"/>
                  <a:pt x="3406" y="18031"/>
                </a:cubicBezTo>
                <a:cubicBezTo>
                  <a:pt x="3531" y="18031"/>
                  <a:pt x="3687" y="18062"/>
                  <a:pt x="3812" y="18094"/>
                </a:cubicBezTo>
                <a:cubicBezTo>
                  <a:pt x="3968" y="18156"/>
                  <a:pt x="4156" y="18187"/>
                  <a:pt x="4281" y="18250"/>
                </a:cubicBezTo>
                <a:cubicBezTo>
                  <a:pt x="4312" y="18250"/>
                  <a:pt x="4312" y="18250"/>
                  <a:pt x="4312" y="18250"/>
                </a:cubicBezTo>
                <a:cubicBezTo>
                  <a:pt x="4312" y="18250"/>
                  <a:pt x="4312" y="18250"/>
                  <a:pt x="4312" y="18250"/>
                </a:cubicBezTo>
                <a:cubicBezTo>
                  <a:pt x="4312" y="18250"/>
                  <a:pt x="4312" y="18250"/>
                  <a:pt x="4281" y="18250"/>
                </a:cubicBezTo>
                <a:cubicBezTo>
                  <a:pt x="4281" y="18250"/>
                  <a:pt x="4281" y="18219"/>
                  <a:pt x="4281" y="18219"/>
                </a:cubicBezTo>
                <a:cubicBezTo>
                  <a:pt x="4187" y="18187"/>
                  <a:pt x="4062" y="18125"/>
                  <a:pt x="3968" y="18094"/>
                </a:cubicBezTo>
                <a:close/>
                <a:moveTo>
                  <a:pt x="5843" y="16687"/>
                </a:moveTo>
                <a:cubicBezTo>
                  <a:pt x="5968" y="16750"/>
                  <a:pt x="6093" y="16812"/>
                  <a:pt x="6218" y="16844"/>
                </a:cubicBezTo>
                <a:cubicBezTo>
                  <a:pt x="6312" y="16875"/>
                  <a:pt x="6406" y="16906"/>
                  <a:pt x="6500" y="16937"/>
                </a:cubicBezTo>
                <a:cubicBezTo>
                  <a:pt x="6593" y="16969"/>
                  <a:pt x="6656" y="17000"/>
                  <a:pt x="6750" y="17031"/>
                </a:cubicBezTo>
                <a:cubicBezTo>
                  <a:pt x="6750" y="17062"/>
                  <a:pt x="6781" y="17062"/>
                  <a:pt x="6781" y="17062"/>
                </a:cubicBezTo>
                <a:cubicBezTo>
                  <a:pt x="6812" y="17031"/>
                  <a:pt x="6781" y="17000"/>
                  <a:pt x="6781" y="17000"/>
                </a:cubicBezTo>
                <a:cubicBezTo>
                  <a:pt x="6593" y="16906"/>
                  <a:pt x="6375" y="16844"/>
                  <a:pt x="6187" y="16781"/>
                </a:cubicBezTo>
                <a:cubicBezTo>
                  <a:pt x="6093" y="16750"/>
                  <a:pt x="6000" y="16687"/>
                  <a:pt x="5875" y="16656"/>
                </a:cubicBezTo>
                <a:cubicBezTo>
                  <a:pt x="5781" y="16625"/>
                  <a:pt x="5718" y="16562"/>
                  <a:pt x="5625" y="16531"/>
                </a:cubicBezTo>
                <a:cubicBezTo>
                  <a:pt x="5625" y="16531"/>
                  <a:pt x="5625" y="16531"/>
                  <a:pt x="5625" y="16531"/>
                </a:cubicBezTo>
                <a:cubicBezTo>
                  <a:pt x="5593" y="16531"/>
                  <a:pt x="5593" y="16531"/>
                  <a:pt x="5593" y="16531"/>
                </a:cubicBezTo>
                <a:cubicBezTo>
                  <a:pt x="5562" y="16562"/>
                  <a:pt x="5593" y="16531"/>
                  <a:pt x="5593" y="16562"/>
                </a:cubicBezTo>
                <a:cubicBezTo>
                  <a:pt x="5687" y="16625"/>
                  <a:pt x="5750" y="16656"/>
                  <a:pt x="5843" y="16687"/>
                </a:cubicBezTo>
                <a:close/>
                <a:moveTo>
                  <a:pt x="1437" y="19781"/>
                </a:moveTo>
                <a:cubicBezTo>
                  <a:pt x="1562" y="19812"/>
                  <a:pt x="1687" y="19844"/>
                  <a:pt x="1812" y="19875"/>
                </a:cubicBezTo>
                <a:cubicBezTo>
                  <a:pt x="1968" y="19937"/>
                  <a:pt x="2125" y="19969"/>
                  <a:pt x="2250" y="20031"/>
                </a:cubicBezTo>
                <a:cubicBezTo>
                  <a:pt x="2312" y="20031"/>
                  <a:pt x="2312" y="20062"/>
                  <a:pt x="2375" y="20062"/>
                </a:cubicBezTo>
                <a:cubicBezTo>
                  <a:pt x="2375" y="20031"/>
                  <a:pt x="2375" y="20031"/>
                  <a:pt x="2343" y="20031"/>
                </a:cubicBezTo>
                <a:cubicBezTo>
                  <a:pt x="2218" y="19937"/>
                  <a:pt x="2062" y="19937"/>
                  <a:pt x="1937" y="19875"/>
                </a:cubicBezTo>
                <a:cubicBezTo>
                  <a:pt x="1750" y="19812"/>
                  <a:pt x="1593" y="19781"/>
                  <a:pt x="1437" y="19750"/>
                </a:cubicBezTo>
                <a:cubicBezTo>
                  <a:pt x="1250" y="19719"/>
                  <a:pt x="1062" y="19687"/>
                  <a:pt x="906" y="19656"/>
                </a:cubicBezTo>
                <a:cubicBezTo>
                  <a:pt x="875" y="19656"/>
                  <a:pt x="843" y="19625"/>
                  <a:pt x="843" y="19656"/>
                </a:cubicBezTo>
                <a:cubicBezTo>
                  <a:pt x="843" y="19687"/>
                  <a:pt x="875" y="19687"/>
                  <a:pt x="875" y="19687"/>
                </a:cubicBezTo>
                <a:cubicBezTo>
                  <a:pt x="1062" y="19719"/>
                  <a:pt x="1250" y="19750"/>
                  <a:pt x="1437" y="19781"/>
                </a:cubicBezTo>
                <a:close/>
                <a:moveTo>
                  <a:pt x="31" y="18969"/>
                </a:moveTo>
                <a:cubicBezTo>
                  <a:pt x="562" y="19062"/>
                  <a:pt x="1062" y="19125"/>
                  <a:pt x="1562" y="19219"/>
                </a:cubicBezTo>
                <a:cubicBezTo>
                  <a:pt x="1062" y="19094"/>
                  <a:pt x="562" y="19031"/>
                  <a:pt x="31" y="18969"/>
                </a:cubicBezTo>
                <a:close/>
                <a:moveTo>
                  <a:pt x="12562" y="16062"/>
                </a:moveTo>
                <a:cubicBezTo>
                  <a:pt x="12656" y="16125"/>
                  <a:pt x="12750" y="16187"/>
                  <a:pt x="12843" y="16250"/>
                </a:cubicBezTo>
                <a:cubicBezTo>
                  <a:pt x="12937" y="16281"/>
                  <a:pt x="13031" y="16312"/>
                  <a:pt x="13125" y="16344"/>
                </a:cubicBezTo>
                <a:cubicBezTo>
                  <a:pt x="13156" y="16344"/>
                  <a:pt x="13156" y="16375"/>
                  <a:pt x="13187" y="16344"/>
                </a:cubicBezTo>
                <a:cubicBezTo>
                  <a:pt x="13187" y="16312"/>
                  <a:pt x="13156" y="16312"/>
                  <a:pt x="13125" y="16312"/>
                </a:cubicBezTo>
                <a:cubicBezTo>
                  <a:pt x="13093" y="16281"/>
                  <a:pt x="13062" y="16281"/>
                  <a:pt x="13000" y="16250"/>
                </a:cubicBezTo>
                <a:cubicBezTo>
                  <a:pt x="12937" y="16219"/>
                  <a:pt x="12875" y="16156"/>
                  <a:pt x="12812" y="16094"/>
                </a:cubicBezTo>
                <a:cubicBezTo>
                  <a:pt x="12718" y="16062"/>
                  <a:pt x="12625" y="16000"/>
                  <a:pt x="12531" y="15969"/>
                </a:cubicBezTo>
                <a:cubicBezTo>
                  <a:pt x="12531" y="15937"/>
                  <a:pt x="12531" y="15969"/>
                  <a:pt x="12531" y="15969"/>
                </a:cubicBezTo>
                <a:cubicBezTo>
                  <a:pt x="12468" y="16031"/>
                  <a:pt x="12531" y="16062"/>
                  <a:pt x="12562" y="16062"/>
                </a:cubicBezTo>
                <a:close/>
                <a:moveTo>
                  <a:pt x="9656" y="18312"/>
                </a:moveTo>
                <a:cubicBezTo>
                  <a:pt x="9500" y="18312"/>
                  <a:pt x="9375" y="18250"/>
                  <a:pt x="9250" y="18219"/>
                </a:cubicBezTo>
                <a:cubicBezTo>
                  <a:pt x="9125" y="18156"/>
                  <a:pt x="9000" y="18062"/>
                  <a:pt x="8875" y="18000"/>
                </a:cubicBezTo>
                <a:cubicBezTo>
                  <a:pt x="8843" y="18000"/>
                  <a:pt x="8812" y="17937"/>
                  <a:pt x="8718" y="17969"/>
                </a:cubicBezTo>
                <a:cubicBezTo>
                  <a:pt x="8843" y="18031"/>
                  <a:pt x="8906" y="18062"/>
                  <a:pt x="9000" y="18125"/>
                </a:cubicBezTo>
                <a:cubicBezTo>
                  <a:pt x="9031" y="18156"/>
                  <a:pt x="9062" y="18156"/>
                  <a:pt x="9062" y="18187"/>
                </a:cubicBezTo>
                <a:cubicBezTo>
                  <a:pt x="9218" y="18219"/>
                  <a:pt x="9343" y="18281"/>
                  <a:pt x="9500" y="18312"/>
                </a:cubicBezTo>
                <a:cubicBezTo>
                  <a:pt x="9625" y="18375"/>
                  <a:pt x="9781" y="18406"/>
                  <a:pt x="9937" y="18469"/>
                </a:cubicBezTo>
                <a:cubicBezTo>
                  <a:pt x="9937" y="18500"/>
                  <a:pt x="9968" y="18500"/>
                  <a:pt x="10000" y="18500"/>
                </a:cubicBezTo>
                <a:cubicBezTo>
                  <a:pt x="10000" y="18469"/>
                  <a:pt x="9968" y="18437"/>
                  <a:pt x="9937" y="18437"/>
                </a:cubicBezTo>
                <a:cubicBezTo>
                  <a:pt x="9843" y="18406"/>
                  <a:pt x="9750" y="18344"/>
                  <a:pt x="9656" y="18312"/>
                </a:cubicBezTo>
                <a:close/>
                <a:moveTo>
                  <a:pt x="4125" y="16187"/>
                </a:moveTo>
                <a:cubicBezTo>
                  <a:pt x="4218" y="16219"/>
                  <a:pt x="4312" y="16219"/>
                  <a:pt x="4406" y="16250"/>
                </a:cubicBezTo>
                <a:cubicBezTo>
                  <a:pt x="4625" y="16281"/>
                  <a:pt x="4812" y="16344"/>
                  <a:pt x="5031" y="16406"/>
                </a:cubicBezTo>
                <a:cubicBezTo>
                  <a:pt x="5156" y="16469"/>
                  <a:pt x="5312" y="16500"/>
                  <a:pt x="5437" y="16594"/>
                </a:cubicBezTo>
                <a:cubicBezTo>
                  <a:pt x="5468" y="16594"/>
                  <a:pt x="5500" y="16594"/>
                  <a:pt x="5500" y="16594"/>
                </a:cubicBezTo>
                <a:cubicBezTo>
                  <a:pt x="5500" y="16562"/>
                  <a:pt x="5500" y="16562"/>
                  <a:pt x="5468" y="16531"/>
                </a:cubicBezTo>
                <a:cubicBezTo>
                  <a:pt x="5312" y="16500"/>
                  <a:pt x="5187" y="16437"/>
                  <a:pt x="5031" y="16375"/>
                </a:cubicBezTo>
                <a:cubicBezTo>
                  <a:pt x="4781" y="16281"/>
                  <a:pt x="4562" y="16219"/>
                  <a:pt x="4312" y="16187"/>
                </a:cubicBezTo>
                <a:cubicBezTo>
                  <a:pt x="4250" y="16156"/>
                  <a:pt x="4187" y="16125"/>
                  <a:pt x="4125" y="16156"/>
                </a:cubicBezTo>
                <a:cubicBezTo>
                  <a:pt x="4125" y="16156"/>
                  <a:pt x="4125" y="16156"/>
                  <a:pt x="4125" y="16125"/>
                </a:cubicBezTo>
                <a:cubicBezTo>
                  <a:pt x="4093" y="16125"/>
                  <a:pt x="4093" y="16125"/>
                  <a:pt x="4093" y="16125"/>
                </a:cubicBezTo>
                <a:cubicBezTo>
                  <a:pt x="4031" y="16125"/>
                  <a:pt x="4000" y="16125"/>
                  <a:pt x="3937" y="16125"/>
                </a:cubicBezTo>
                <a:cubicBezTo>
                  <a:pt x="4000" y="16187"/>
                  <a:pt x="4062" y="16187"/>
                  <a:pt x="4093" y="16187"/>
                </a:cubicBezTo>
                <a:cubicBezTo>
                  <a:pt x="4125" y="16187"/>
                  <a:pt x="4125" y="16187"/>
                  <a:pt x="4125" y="16187"/>
                </a:cubicBezTo>
                <a:close/>
                <a:moveTo>
                  <a:pt x="11312" y="13375"/>
                </a:moveTo>
                <a:cubicBezTo>
                  <a:pt x="11312" y="13375"/>
                  <a:pt x="11312" y="13375"/>
                  <a:pt x="11312" y="13375"/>
                </a:cubicBezTo>
                <a:cubicBezTo>
                  <a:pt x="11312" y="13375"/>
                  <a:pt x="11312" y="13375"/>
                  <a:pt x="11312" y="13375"/>
                </a:cubicBezTo>
                <a:close/>
                <a:moveTo>
                  <a:pt x="11312" y="13781"/>
                </a:moveTo>
                <a:cubicBezTo>
                  <a:pt x="11312" y="13781"/>
                  <a:pt x="11312" y="13781"/>
                  <a:pt x="11312" y="13781"/>
                </a:cubicBezTo>
                <a:close/>
                <a:moveTo>
                  <a:pt x="11062" y="13437"/>
                </a:moveTo>
                <a:cubicBezTo>
                  <a:pt x="11062" y="13437"/>
                  <a:pt x="11062" y="13437"/>
                  <a:pt x="11062" y="13437"/>
                </a:cubicBezTo>
                <a:close/>
                <a:moveTo>
                  <a:pt x="62" y="18375"/>
                </a:moveTo>
                <a:cubicBezTo>
                  <a:pt x="125" y="18375"/>
                  <a:pt x="187" y="18375"/>
                  <a:pt x="250" y="18375"/>
                </a:cubicBezTo>
                <a:cubicBezTo>
                  <a:pt x="437" y="18406"/>
                  <a:pt x="625" y="18406"/>
                  <a:pt x="812" y="18437"/>
                </a:cubicBezTo>
                <a:cubicBezTo>
                  <a:pt x="875" y="18469"/>
                  <a:pt x="968" y="18437"/>
                  <a:pt x="1000" y="18500"/>
                </a:cubicBezTo>
                <a:cubicBezTo>
                  <a:pt x="968" y="18531"/>
                  <a:pt x="906" y="18469"/>
                  <a:pt x="843" y="18531"/>
                </a:cubicBezTo>
                <a:cubicBezTo>
                  <a:pt x="906" y="18531"/>
                  <a:pt x="968" y="18562"/>
                  <a:pt x="1031" y="18562"/>
                </a:cubicBezTo>
                <a:cubicBezTo>
                  <a:pt x="1062" y="18562"/>
                  <a:pt x="1093" y="18594"/>
                  <a:pt x="1125" y="18562"/>
                </a:cubicBezTo>
                <a:cubicBezTo>
                  <a:pt x="1125" y="18500"/>
                  <a:pt x="1062" y="18531"/>
                  <a:pt x="1031" y="18500"/>
                </a:cubicBezTo>
                <a:cubicBezTo>
                  <a:pt x="1093" y="18469"/>
                  <a:pt x="1125" y="18500"/>
                  <a:pt x="1187" y="18500"/>
                </a:cubicBezTo>
                <a:cubicBezTo>
                  <a:pt x="1218" y="18500"/>
                  <a:pt x="1218" y="18500"/>
                  <a:pt x="1250" y="18469"/>
                </a:cubicBezTo>
                <a:cubicBezTo>
                  <a:pt x="1250" y="18437"/>
                  <a:pt x="1218" y="18437"/>
                  <a:pt x="1187" y="18437"/>
                </a:cubicBezTo>
                <a:cubicBezTo>
                  <a:pt x="1156" y="18406"/>
                  <a:pt x="1093" y="18406"/>
                  <a:pt x="1062" y="18406"/>
                </a:cubicBezTo>
                <a:cubicBezTo>
                  <a:pt x="1031" y="18406"/>
                  <a:pt x="1031" y="18406"/>
                  <a:pt x="1031" y="18406"/>
                </a:cubicBezTo>
                <a:cubicBezTo>
                  <a:pt x="1031" y="18406"/>
                  <a:pt x="1000" y="18406"/>
                  <a:pt x="1000" y="18406"/>
                </a:cubicBezTo>
                <a:cubicBezTo>
                  <a:pt x="1000" y="18406"/>
                  <a:pt x="1000" y="18406"/>
                  <a:pt x="1000" y="18406"/>
                </a:cubicBezTo>
                <a:cubicBezTo>
                  <a:pt x="1000" y="18406"/>
                  <a:pt x="1000" y="18406"/>
                  <a:pt x="1000" y="18406"/>
                </a:cubicBezTo>
                <a:cubicBezTo>
                  <a:pt x="1000" y="18406"/>
                  <a:pt x="968" y="18406"/>
                  <a:pt x="968" y="18406"/>
                </a:cubicBezTo>
                <a:cubicBezTo>
                  <a:pt x="937" y="18406"/>
                  <a:pt x="906" y="18406"/>
                  <a:pt x="875" y="18375"/>
                </a:cubicBezTo>
                <a:cubicBezTo>
                  <a:pt x="843" y="18375"/>
                  <a:pt x="812" y="18375"/>
                  <a:pt x="781" y="18375"/>
                </a:cubicBezTo>
                <a:cubicBezTo>
                  <a:pt x="593" y="18375"/>
                  <a:pt x="406" y="18312"/>
                  <a:pt x="218" y="18312"/>
                </a:cubicBezTo>
                <a:cubicBezTo>
                  <a:pt x="187" y="18312"/>
                  <a:pt x="156" y="18281"/>
                  <a:pt x="156" y="18312"/>
                </a:cubicBezTo>
                <a:cubicBezTo>
                  <a:pt x="125" y="18312"/>
                  <a:pt x="125" y="18312"/>
                  <a:pt x="93" y="18312"/>
                </a:cubicBezTo>
                <a:cubicBezTo>
                  <a:pt x="93" y="18312"/>
                  <a:pt x="62" y="18312"/>
                  <a:pt x="62" y="18281"/>
                </a:cubicBezTo>
                <a:cubicBezTo>
                  <a:pt x="218" y="18281"/>
                  <a:pt x="343" y="18281"/>
                  <a:pt x="500" y="18312"/>
                </a:cubicBezTo>
                <a:cubicBezTo>
                  <a:pt x="625" y="18312"/>
                  <a:pt x="750" y="18312"/>
                  <a:pt x="906" y="18344"/>
                </a:cubicBezTo>
                <a:cubicBezTo>
                  <a:pt x="937" y="18375"/>
                  <a:pt x="937" y="18344"/>
                  <a:pt x="968" y="18344"/>
                </a:cubicBezTo>
                <a:cubicBezTo>
                  <a:pt x="1000" y="18344"/>
                  <a:pt x="1000" y="18344"/>
                  <a:pt x="1000" y="18344"/>
                </a:cubicBezTo>
                <a:cubicBezTo>
                  <a:pt x="1000" y="18312"/>
                  <a:pt x="1000" y="18312"/>
                  <a:pt x="968" y="18312"/>
                </a:cubicBezTo>
                <a:cubicBezTo>
                  <a:pt x="875" y="18312"/>
                  <a:pt x="750" y="18281"/>
                  <a:pt x="656" y="18281"/>
                </a:cubicBezTo>
                <a:cubicBezTo>
                  <a:pt x="500" y="18281"/>
                  <a:pt x="375" y="18250"/>
                  <a:pt x="250" y="18250"/>
                </a:cubicBezTo>
                <a:cubicBezTo>
                  <a:pt x="218" y="18250"/>
                  <a:pt x="218" y="18250"/>
                  <a:pt x="218" y="18219"/>
                </a:cubicBezTo>
                <a:cubicBezTo>
                  <a:pt x="312" y="18187"/>
                  <a:pt x="437" y="18219"/>
                  <a:pt x="531" y="18219"/>
                </a:cubicBezTo>
                <a:cubicBezTo>
                  <a:pt x="687" y="18250"/>
                  <a:pt x="843" y="18250"/>
                  <a:pt x="968" y="18281"/>
                </a:cubicBezTo>
                <a:cubicBezTo>
                  <a:pt x="1000" y="18281"/>
                  <a:pt x="1031" y="18281"/>
                  <a:pt x="1031" y="18250"/>
                </a:cubicBezTo>
                <a:cubicBezTo>
                  <a:pt x="1062" y="18219"/>
                  <a:pt x="1000" y="18219"/>
                  <a:pt x="1000" y="18219"/>
                </a:cubicBezTo>
                <a:cubicBezTo>
                  <a:pt x="750" y="18187"/>
                  <a:pt x="500" y="18156"/>
                  <a:pt x="281" y="18156"/>
                </a:cubicBezTo>
                <a:cubicBezTo>
                  <a:pt x="187" y="18156"/>
                  <a:pt x="125" y="18156"/>
                  <a:pt x="62" y="18187"/>
                </a:cubicBezTo>
                <a:cubicBezTo>
                  <a:pt x="31" y="18187"/>
                  <a:pt x="31" y="18219"/>
                  <a:pt x="31" y="18219"/>
                </a:cubicBezTo>
                <a:cubicBezTo>
                  <a:pt x="31" y="18250"/>
                  <a:pt x="31" y="18281"/>
                  <a:pt x="31" y="18344"/>
                </a:cubicBezTo>
                <a:cubicBezTo>
                  <a:pt x="31" y="18375"/>
                  <a:pt x="31" y="18375"/>
                  <a:pt x="62" y="18375"/>
                </a:cubicBezTo>
                <a:close/>
                <a:moveTo>
                  <a:pt x="1687" y="19594"/>
                </a:moveTo>
                <a:cubicBezTo>
                  <a:pt x="1468" y="19531"/>
                  <a:pt x="1218" y="19500"/>
                  <a:pt x="968" y="19469"/>
                </a:cubicBezTo>
                <a:cubicBezTo>
                  <a:pt x="843" y="19437"/>
                  <a:pt x="656" y="19437"/>
                  <a:pt x="531" y="19406"/>
                </a:cubicBezTo>
                <a:cubicBezTo>
                  <a:pt x="468" y="19406"/>
                  <a:pt x="406" y="19375"/>
                  <a:pt x="343" y="19375"/>
                </a:cubicBezTo>
                <a:cubicBezTo>
                  <a:pt x="250" y="19344"/>
                  <a:pt x="125" y="19344"/>
                  <a:pt x="31" y="19344"/>
                </a:cubicBezTo>
                <a:cubicBezTo>
                  <a:pt x="31" y="19344"/>
                  <a:pt x="31" y="19375"/>
                  <a:pt x="31" y="19375"/>
                </a:cubicBezTo>
                <a:cubicBezTo>
                  <a:pt x="687" y="19437"/>
                  <a:pt x="1343" y="19531"/>
                  <a:pt x="2000" y="19687"/>
                </a:cubicBezTo>
                <a:cubicBezTo>
                  <a:pt x="1906" y="19656"/>
                  <a:pt x="1781" y="19625"/>
                  <a:pt x="1687" y="19594"/>
                </a:cubicBezTo>
                <a:close/>
                <a:moveTo>
                  <a:pt x="6843" y="20437"/>
                </a:moveTo>
                <a:cubicBezTo>
                  <a:pt x="6750" y="20437"/>
                  <a:pt x="6625" y="20406"/>
                  <a:pt x="6531" y="20375"/>
                </a:cubicBezTo>
                <a:cubicBezTo>
                  <a:pt x="6343" y="20312"/>
                  <a:pt x="6187" y="20219"/>
                  <a:pt x="5968" y="20187"/>
                </a:cubicBezTo>
                <a:cubicBezTo>
                  <a:pt x="5781" y="20125"/>
                  <a:pt x="5531" y="20156"/>
                  <a:pt x="5343" y="20125"/>
                </a:cubicBezTo>
                <a:cubicBezTo>
                  <a:pt x="5500" y="20187"/>
                  <a:pt x="5656" y="20156"/>
                  <a:pt x="5843" y="20187"/>
                </a:cubicBezTo>
                <a:cubicBezTo>
                  <a:pt x="5906" y="20187"/>
                  <a:pt x="5937" y="20219"/>
                  <a:pt x="6000" y="20219"/>
                </a:cubicBezTo>
                <a:cubicBezTo>
                  <a:pt x="6125" y="20250"/>
                  <a:pt x="6218" y="20312"/>
                  <a:pt x="6343" y="20344"/>
                </a:cubicBezTo>
                <a:cubicBezTo>
                  <a:pt x="6656" y="20469"/>
                  <a:pt x="7031" y="20531"/>
                  <a:pt x="7375" y="20594"/>
                </a:cubicBezTo>
                <a:cubicBezTo>
                  <a:pt x="7375" y="20594"/>
                  <a:pt x="7406" y="20625"/>
                  <a:pt x="7406" y="20594"/>
                </a:cubicBezTo>
                <a:cubicBezTo>
                  <a:pt x="7375" y="20562"/>
                  <a:pt x="7312" y="20562"/>
                  <a:pt x="7250" y="20562"/>
                </a:cubicBezTo>
                <a:cubicBezTo>
                  <a:pt x="7125" y="20531"/>
                  <a:pt x="6968" y="20469"/>
                  <a:pt x="6843" y="20437"/>
                </a:cubicBezTo>
                <a:close/>
                <a:moveTo>
                  <a:pt x="9125" y="19219"/>
                </a:moveTo>
                <a:cubicBezTo>
                  <a:pt x="9250" y="19281"/>
                  <a:pt x="9406" y="19312"/>
                  <a:pt x="9531" y="19344"/>
                </a:cubicBezTo>
                <a:cubicBezTo>
                  <a:pt x="9781" y="19437"/>
                  <a:pt x="10000" y="19531"/>
                  <a:pt x="10218" y="19656"/>
                </a:cubicBezTo>
                <a:cubicBezTo>
                  <a:pt x="10250" y="19687"/>
                  <a:pt x="10281" y="19687"/>
                  <a:pt x="10312" y="19719"/>
                </a:cubicBezTo>
                <a:cubicBezTo>
                  <a:pt x="10312" y="19719"/>
                  <a:pt x="10343" y="19719"/>
                  <a:pt x="10343" y="19687"/>
                </a:cubicBezTo>
                <a:cubicBezTo>
                  <a:pt x="10343" y="19687"/>
                  <a:pt x="10343" y="19687"/>
                  <a:pt x="10343" y="19687"/>
                </a:cubicBezTo>
                <a:cubicBezTo>
                  <a:pt x="10312" y="19656"/>
                  <a:pt x="10312" y="19656"/>
                  <a:pt x="10281" y="19625"/>
                </a:cubicBezTo>
                <a:cubicBezTo>
                  <a:pt x="10062" y="19500"/>
                  <a:pt x="9812" y="19375"/>
                  <a:pt x="9531" y="19312"/>
                </a:cubicBezTo>
                <a:cubicBezTo>
                  <a:pt x="9312" y="19281"/>
                  <a:pt x="9093" y="19125"/>
                  <a:pt x="8875" y="19031"/>
                </a:cubicBezTo>
                <a:cubicBezTo>
                  <a:pt x="8843" y="19031"/>
                  <a:pt x="8812" y="19000"/>
                  <a:pt x="8750" y="19031"/>
                </a:cubicBezTo>
                <a:cubicBezTo>
                  <a:pt x="8781" y="19031"/>
                  <a:pt x="8843" y="19062"/>
                  <a:pt x="8875" y="19062"/>
                </a:cubicBezTo>
                <a:cubicBezTo>
                  <a:pt x="8968" y="19125"/>
                  <a:pt x="9031" y="19156"/>
                  <a:pt x="9125" y="19219"/>
                </a:cubicBezTo>
                <a:close/>
                <a:moveTo>
                  <a:pt x="9062" y="18969"/>
                </a:moveTo>
                <a:cubicBezTo>
                  <a:pt x="9062" y="18969"/>
                  <a:pt x="9062" y="18969"/>
                  <a:pt x="9062" y="18969"/>
                </a:cubicBezTo>
                <a:cubicBezTo>
                  <a:pt x="9062" y="18969"/>
                  <a:pt x="9062" y="18969"/>
                  <a:pt x="9062" y="18969"/>
                </a:cubicBezTo>
                <a:close/>
                <a:moveTo>
                  <a:pt x="10093" y="13219"/>
                </a:moveTo>
                <a:cubicBezTo>
                  <a:pt x="10093" y="13219"/>
                  <a:pt x="10093" y="13219"/>
                  <a:pt x="10093" y="13219"/>
                </a:cubicBezTo>
                <a:cubicBezTo>
                  <a:pt x="10093" y="13219"/>
                  <a:pt x="10093" y="13219"/>
                  <a:pt x="10093" y="13219"/>
                </a:cubicBezTo>
                <a:cubicBezTo>
                  <a:pt x="10093" y="13219"/>
                  <a:pt x="10093" y="13219"/>
                  <a:pt x="10093" y="13219"/>
                </a:cubicBezTo>
                <a:close/>
                <a:moveTo>
                  <a:pt x="6687" y="16469"/>
                </a:moveTo>
                <a:cubicBezTo>
                  <a:pt x="6562" y="16437"/>
                  <a:pt x="6468" y="16375"/>
                  <a:pt x="6375" y="16344"/>
                </a:cubicBezTo>
                <a:cubicBezTo>
                  <a:pt x="6187" y="16281"/>
                  <a:pt x="6000" y="16219"/>
                  <a:pt x="5812" y="16125"/>
                </a:cubicBezTo>
                <a:cubicBezTo>
                  <a:pt x="5656" y="16062"/>
                  <a:pt x="5531" y="16000"/>
                  <a:pt x="5375" y="15937"/>
                </a:cubicBezTo>
                <a:cubicBezTo>
                  <a:pt x="5312" y="15906"/>
                  <a:pt x="5250" y="15875"/>
                  <a:pt x="5187" y="15875"/>
                </a:cubicBezTo>
                <a:cubicBezTo>
                  <a:pt x="5062" y="15844"/>
                  <a:pt x="4968" y="15812"/>
                  <a:pt x="4843" y="15750"/>
                </a:cubicBezTo>
                <a:cubicBezTo>
                  <a:pt x="4812" y="15750"/>
                  <a:pt x="4781" y="15750"/>
                  <a:pt x="4750" y="15750"/>
                </a:cubicBezTo>
                <a:cubicBezTo>
                  <a:pt x="4781" y="15812"/>
                  <a:pt x="4843" y="15812"/>
                  <a:pt x="4906" y="15844"/>
                </a:cubicBezTo>
                <a:cubicBezTo>
                  <a:pt x="5125" y="15906"/>
                  <a:pt x="5312" y="15969"/>
                  <a:pt x="5531" y="16062"/>
                </a:cubicBezTo>
                <a:cubicBezTo>
                  <a:pt x="5687" y="16125"/>
                  <a:pt x="5843" y="16187"/>
                  <a:pt x="6000" y="16250"/>
                </a:cubicBezTo>
                <a:cubicBezTo>
                  <a:pt x="6156" y="16344"/>
                  <a:pt x="6312" y="16375"/>
                  <a:pt x="6468" y="16437"/>
                </a:cubicBezTo>
                <a:cubicBezTo>
                  <a:pt x="6531" y="16469"/>
                  <a:pt x="6625" y="16500"/>
                  <a:pt x="6718" y="16500"/>
                </a:cubicBezTo>
                <a:cubicBezTo>
                  <a:pt x="6718" y="16469"/>
                  <a:pt x="6687" y="16469"/>
                  <a:pt x="6687" y="16469"/>
                </a:cubicBezTo>
                <a:close/>
                <a:moveTo>
                  <a:pt x="6718" y="16500"/>
                </a:moveTo>
                <a:cubicBezTo>
                  <a:pt x="6718" y="16531"/>
                  <a:pt x="6718" y="16531"/>
                  <a:pt x="6750" y="16531"/>
                </a:cubicBezTo>
                <a:cubicBezTo>
                  <a:pt x="6875" y="16594"/>
                  <a:pt x="7000" y="16656"/>
                  <a:pt x="7125" y="16687"/>
                </a:cubicBezTo>
                <a:cubicBezTo>
                  <a:pt x="7187" y="16719"/>
                  <a:pt x="7218" y="16719"/>
                  <a:pt x="7187" y="16781"/>
                </a:cubicBezTo>
                <a:cubicBezTo>
                  <a:pt x="7125" y="16812"/>
                  <a:pt x="7093" y="16750"/>
                  <a:pt x="7062" y="16719"/>
                </a:cubicBezTo>
                <a:cubicBezTo>
                  <a:pt x="6906" y="16687"/>
                  <a:pt x="6750" y="16625"/>
                  <a:pt x="6593" y="16562"/>
                </a:cubicBezTo>
                <a:cubicBezTo>
                  <a:pt x="6468" y="16500"/>
                  <a:pt x="6343" y="16469"/>
                  <a:pt x="6218" y="16406"/>
                </a:cubicBezTo>
                <a:cubicBezTo>
                  <a:pt x="6125" y="16375"/>
                  <a:pt x="6031" y="16344"/>
                  <a:pt x="5937" y="16312"/>
                </a:cubicBezTo>
                <a:cubicBezTo>
                  <a:pt x="5812" y="16219"/>
                  <a:pt x="5656" y="16187"/>
                  <a:pt x="5531" y="16125"/>
                </a:cubicBezTo>
                <a:cubicBezTo>
                  <a:pt x="5406" y="16062"/>
                  <a:pt x="5250" y="16000"/>
                  <a:pt x="5093" y="15969"/>
                </a:cubicBezTo>
                <a:cubicBezTo>
                  <a:pt x="4968" y="15937"/>
                  <a:pt x="4875" y="15875"/>
                  <a:pt x="4781" y="15844"/>
                </a:cubicBezTo>
                <a:cubicBezTo>
                  <a:pt x="4531" y="15781"/>
                  <a:pt x="4312" y="15750"/>
                  <a:pt x="4062" y="15719"/>
                </a:cubicBezTo>
                <a:cubicBezTo>
                  <a:pt x="3937" y="15719"/>
                  <a:pt x="3843" y="15719"/>
                  <a:pt x="3718" y="15750"/>
                </a:cubicBezTo>
                <a:lnTo>
                  <a:pt x="3718" y="15750"/>
                </a:lnTo>
                <a:cubicBezTo>
                  <a:pt x="3656" y="15750"/>
                  <a:pt x="3625" y="15750"/>
                  <a:pt x="3562" y="15781"/>
                </a:cubicBezTo>
                <a:cubicBezTo>
                  <a:pt x="3531" y="15812"/>
                  <a:pt x="3531" y="15812"/>
                  <a:pt x="3531" y="15844"/>
                </a:cubicBezTo>
                <a:cubicBezTo>
                  <a:pt x="3562" y="15844"/>
                  <a:pt x="3562" y="15844"/>
                  <a:pt x="3593" y="15844"/>
                </a:cubicBezTo>
                <a:cubicBezTo>
                  <a:pt x="3625" y="15844"/>
                  <a:pt x="3656" y="15844"/>
                  <a:pt x="3718" y="15844"/>
                </a:cubicBezTo>
                <a:cubicBezTo>
                  <a:pt x="3750" y="15844"/>
                  <a:pt x="3750" y="15844"/>
                  <a:pt x="3750" y="15781"/>
                </a:cubicBezTo>
                <a:cubicBezTo>
                  <a:pt x="3750" y="15781"/>
                  <a:pt x="3750" y="15781"/>
                  <a:pt x="3750" y="15750"/>
                </a:cubicBezTo>
                <a:cubicBezTo>
                  <a:pt x="3781" y="15750"/>
                  <a:pt x="3812" y="15781"/>
                  <a:pt x="3843" y="15781"/>
                </a:cubicBezTo>
                <a:cubicBezTo>
                  <a:pt x="3937" y="15750"/>
                  <a:pt x="4031" y="15750"/>
                  <a:pt x="4125" y="15781"/>
                </a:cubicBezTo>
                <a:cubicBezTo>
                  <a:pt x="4250" y="15781"/>
                  <a:pt x="4375" y="15844"/>
                  <a:pt x="4531" y="15844"/>
                </a:cubicBezTo>
                <a:cubicBezTo>
                  <a:pt x="4562" y="15844"/>
                  <a:pt x="4625" y="15875"/>
                  <a:pt x="4625" y="15906"/>
                </a:cubicBezTo>
                <a:cubicBezTo>
                  <a:pt x="4625" y="15937"/>
                  <a:pt x="4562" y="15937"/>
                  <a:pt x="4625" y="15969"/>
                </a:cubicBezTo>
                <a:cubicBezTo>
                  <a:pt x="4625" y="15969"/>
                  <a:pt x="4656" y="15969"/>
                  <a:pt x="4687" y="15969"/>
                </a:cubicBezTo>
                <a:cubicBezTo>
                  <a:pt x="4906" y="16031"/>
                  <a:pt x="5093" y="16125"/>
                  <a:pt x="5312" y="16219"/>
                </a:cubicBezTo>
                <a:cubicBezTo>
                  <a:pt x="5437" y="16250"/>
                  <a:pt x="5562" y="16344"/>
                  <a:pt x="5687" y="16375"/>
                </a:cubicBezTo>
                <a:cubicBezTo>
                  <a:pt x="5687" y="16375"/>
                  <a:pt x="5687" y="16375"/>
                  <a:pt x="5687" y="16375"/>
                </a:cubicBezTo>
                <a:cubicBezTo>
                  <a:pt x="5687" y="16375"/>
                  <a:pt x="5718" y="16375"/>
                  <a:pt x="5718" y="16375"/>
                </a:cubicBezTo>
                <a:cubicBezTo>
                  <a:pt x="5843" y="16437"/>
                  <a:pt x="5937" y="16500"/>
                  <a:pt x="6062" y="16562"/>
                </a:cubicBezTo>
                <a:cubicBezTo>
                  <a:pt x="6156" y="16594"/>
                  <a:pt x="6250" y="16625"/>
                  <a:pt x="6343" y="16625"/>
                </a:cubicBezTo>
                <a:cubicBezTo>
                  <a:pt x="6406" y="16656"/>
                  <a:pt x="6437" y="16656"/>
                  <a:pt x="6468" y="16687"/>
                </a:cubicBezTo>
                <a:cubicBezTo>
                  <a:pt x="6531" y="16687"/>
                  <a:pt x="6593" y="16750"/>
                  <a:pt x="6687" y="16750"/>
                </a:cubicBezTo>
                <a:cubicBezTo>
                  <a:pt x="6687" y="16750"/>
                  <a:pt x="6687" y="16750"/>
                  <a:pt x="6687" y="16750"/>
                </a:cubicBezTo>
                <a:cubicBezTo>
                  <a:pt x="6718" y="16781"/>
                  <a:pt x="6781" y="16781"/>
                  <a:pt x="6812" y="16812"/>
                </a:cubicBezTo>
                <a:cubicBezTo>
                  <a:pt x="6812" y="16750"/>
                  <a:pt x="6750" y="16719"/>
                  <a:pt x="6687" y="16719"/>
                </a:cubicBezTo>
                <a:cubicBezTo>
                  <a:pt x="6687" y="16719"/>
                  <a:pt x="6687" y="16719"/>
                  <a:pt x="6687" y="16719"/>
                </a:cubicBezTo>
                <a:cubicBezTo>
                  <a:pt x="6687" y="16719"/>
                  <a:pt x="6687" y="16719"/>
                  <a:pt x="6656" y="16719"/>
                </a:cubicBezTo>
                <a:cubicBezTo>
                  <a:pt x="6593" y="16687"/>
                  <a:pt x="6500" y="16625"/>
                  <a:pt x="6406" y="16594"/>
                </a:cubicBezTo>
                <a:cubicBezTo>
                  <a:pt x="6250" y="16562"/>
                  <a:pt x="6093" y="16500"/>
                  <a:pt x="5968" y="16437"/>
                </a:cubicBezTo>
                <a:cubicBezTo>
                  <a:pt x="5875" y="16406"/>
                  <a:pt x="5812" y="16344"/>
                  <a:pt x="5718" y="16344"/>
                </a:cubicBezTo>
                <a:cubicBezTo>
                  <a:pt x="5718" y="16344"/>
                  <a:pt x="5718" y="16344"/>
                  <a:pt x="5718" y="16344"/>
                </a:cubicBezTo>
                <a:cubicBezTo>
                  <a:pt x="5687" y="16344"/>
                  <a:pt x="5687" y="16312"/>
                  <a:pt x="5687" y="16312"/>
                </a:cubicBezTo>
                <a:cubicBezTo>
                  <a:pt x="5531" y="16250"/>
                  <a:pt x="5375" y="16187"/>
                  <a:pt x="5218" y="16125"/>
                </a:cubicBezTo>
                <a:cubicBezTo>
                  <a:pt x="5156" y="16094"/>
                  <a:pt x="5093" y="16094"/>
                  <a:pt x="5031" y="16031"/>
                </a:cubicBezTo>
                <a:cubicBezTo>
                  <a:pt x="5062" y="16031"/>
                  <a:pt x="5093" y="16031"/>
                  <a:pt x="5125" y="16031"/>
                </a:cubicBezTo>
                <a:cubicBezTo>
                  <a:pt x="5125" y="16062"/>
                  <a:pt x="5125" y="16062"/>
                  <a:pt x="5156" y="16062"/>
                </a:cubicBezTo>
                <a:cubicBezTo>
                  <a:pt x="5375" y="16125"/>
                  <a:pt x="5562" y="16219"/>
                  <a:pt x="5781" y="16312"/>
                </a:cubicBezTo>
                <a:cubicBezTo>
                  <a:pt x="6000" y="16406"/>
                  <a:pt x="6250" y="16500"/>
                  <a:pt x="6500" y="16594"/>
                </a:cubicBezTo>
                <a:cubicBezTo>
                  <a:pt x="6625" y="16625"/>
                  <a:pt x="6750" y="16656"/>
                  <a:pt x="6875" y="16719"/>
                </a:cubicBezTo>
                <a:cubicBezTo>
                  <a:pt x="7062" y="16812"/>
                  <a:pt x="7250" y="16875"/>
                  <a:pt x="7437" y="16937"/>
                </a:cubicBezTo>
                <a:cubicBezTo>
                  <a:pt x="7562" y="17000"/>
                  <a:pt x="7656" y="17000"/>
                  <a:pt x="7781" y="17062"/>
                </a:cubicBezTo>
                <a:cubicBezTo>
                  <a:pt x="7781" y="17062"/>
                  <a:pt x="7812" y="17062"/>
                  <a:pt x="7812" y="17062"/>
                </a:cubicBezTo>
                <a:cubicBezTo>
                  <a:pt x="7812" y="17031"/>
                  <a:pt x="7812" y="17000"/>
                  <a:pt x="7781" y="17000"/>
                </a:cubicBezTo>
                <a:cubicBezTo>
                  <a:pt x="7625" y="16969"/>
                  <a:pt x="7500" y="16875"/>
                  <a:pt x="7343" y="16844"/>
                </a:cubicBezTo>
                <a:cubicBezTo>
                  <a:pt x="7281" y="16812"/>
                  <a:pt x="7250" y="16812"/>
                  <a:pt x="7218" y="16781"/>
                </a:cubicBezTo>
                <a:cubicBezTo>
                  <a:pt x="7218" y="16750"/>
                  <a:pt x="7218" y="16719"/>
                  <a:pt x="7281" y="16750"/>
                </a:cubicBezTo>
                <a:cubicBezTo>
                  <a:pt x="7281" y="16750"/>
                  <a:pt x="7312" y="16750"/>
                  <a:pt x="7343" y="16781"/>
                </a:cubicBezTo>
                <a:cubicBezTo>
                  <a:pt x="7406" y="16781"/>
                  <a:pt x="7437" y="16812"/>
                  <a:pt x="7531" y="16812"/>
                </a:cubicBezTo>
                <a:cubicBezTo>
                  <a:pt x="7468" y="16781"/>
                  <a:pt x="7406" y="16750"/>
                  <a:pt x="7375" y="16750"/>
                </a:cubicBezTo>
                <a:cubicBezTo>
                  <a:pt x="7187" y="16687"/>
                  <a:pt x="7031" y="16625"/>
                  <a:pt x="6843" y="16531"/>
                </a:cubicBezTo>
                <a:cubicBezTo>
                  <a:pt x="6812" y="16531"/>
                  <a:pt x="6781" y="16500"/>
                  <a:pt x="6718" y="16500"/>
                </a:cubicBezTo>
                <a:close/>
                <a:moveTo>
                  <a:pt x="6281" y="20562"/>
                </a:moveTo>
                <a:cubicBezTo>
                  <a:pt x="6062" y="20500"/>
                  <a:pt x="5843" y="20469"/>
                  <a:pt x="5593" y="20437"/>
                </a:cubicBezTo>
                <a:cubicBezTo>
                  <a:pt x="5343" y="20406"/>
                  <a:pt x="5093" y="20312"/>
                  <a:pt x="4843" y="20156"/>
                </a:cubicBezTo>
                <a:cubicBezTo>
                  <a:pt x="4750" y="20094"/>
                  <a:pt x="4625" y="20031"/>
                  <a:pt x="4531" y="19969"/>
                </a:cubicBezTo>
                <a:cubicBezTo>
                  <a:pt x="4312" y="19875"/>
                  <a:pt x="4093" y="19719"/>
                  <a:pt x="3875" y="19625"/>
                </a:cubicBezTo>
                <a:cubicBezTo>
                  <a:pt x="3718" y="19531"/>
                  <a:pt x="3562" y="19469"/>
                  <a:pt x="3375" y="19469"/>
                </a:cubicBezTo>
                <a:cubicBezTo>
                  <a:pt x="3531" y="19500"/>
                  <a:pt x="3687" y="19594"/>
                  <a:pt x="3843" y="19656"/>
                </a:cubicBezTo>
                <a:cubicBezTo>
                  <a:pt x="3937" y="19687"/>
                  <a:pt x="4000" y="19719"/>
                  <a:pt x="4093" y="19781"/>
                </a:cubicBezTo>
                <a:cubicBezTo>
                  <a:pt x="4375" y="19937"/>
                  <a:pt x="4656" y="20125"/>
                  <a:pt x="4968" y="20281"/>
                </a:cubicBezTo>
                <a:cubicBezTo>
                  <a:pt x="5156" y="20375"/>
                  <a:pt x="5343" y="20469"/>
                  <a:pt x="5562" y="20469"/>
                </a:cubicBezTo>
                <a:cubicBezTo>
                  <a:pt x="5812" y="20500"/>
                  <a:pt x="6031" y="20531"/>
                  <a:pt x="6281" y="20625"/>
                </a:cubicBezTo>
                <a:cubicBezTo>
                  <a:pt x="6281" y="20625"/>
                  <a:pt x="6312" y="20625"/>
                  <a:pt x="6343" y="20625"/>
                </a:cubicBezTo>
                <a:cubicBezTo>
                  <a:pt x="6343" y="20594"/>
                  <a:pt x="6312" y="20594"/>
                  <a:pt x="6281" y="20562"/>
                </a:cubicBezTo>
                <a:close/>
                <a:moveTo>
                  <a:pt x="10437" y="12750"/>
                </a:moveTo>
                <a:cubicBezTo>
                  <a:pt x="10437" y="12750"/>
                  <a:pt x="10437" y="12750"/>
                  <a:pt x="10437" y="12750"/>
                </a:cubicBezTo>
                <a:close/>
                <a:moveTo>
                  <a:pt x="10312" y="12500"/>
                </a:moveTo>
                <a:cubicBezTo>
                  <a:pt x="10312" y="12500"/>
                  <a:pt x="10312" y="12500"/>
                  <a:pt x="10312" y="12500"/>
                </a:cubicBezTo>
                <a:cubicBezTo>
                  <a:pt x="10312" y="12500"/>
                  <a:pt x="10312" y="12500"/>
                  <a:pt x="10312" y="12500"/>
                </a:cubicBezTo>
                <a:lnTo>
                  <a:pt x="10312" y="12500"/>
                </a:lnTo>
                <a:cubicBezTo>
                  <a:pt x="10312" y="12500"/>
                  <a:pt x="10312" y="12500"/>
                  <a:pt x="10312" y="12500"/>
                </a:cubicBezTo>
                <a:close/>
                <a:moveTo>
                  <a:pt x="2250" y="16531"/>
                </a:moveTo>
                <a:cubicBezTo>
                  <a:pt x="2312" y="16531"/>
                  <a:pt x="2343" y="16531"/>
                  <a:pt x="2406" y="16531"/>
                </a:cubicBezTo>
                <a:cubicBezTo>
                  <a:pt x="2593" y="16531"/>
                  <a:pt x="2750" y="16562"/>
                  <a:pt x="2937" y="16594"/>
                </a:cubicBezTo>
                <a:cubicBezTo>
                  <a:pt x="3093" y="16625"/>
                  <a:pt x="3281" y="16625"/>
                  <a:pt x="3437" y="16656"/>
                </a:cubicBezTo>
                <a:cubicBezTo>
                  <a:pt x="3687" y="16719"/>
                  <a:pt x="3906" y="16781"/>
                  <a:pt x="4125" y="16844"/>
                </a:cubicBezTo>
                <a:cubicBezTo>
                  <a:pt x="4250" y="16875"/>
                  <a:pt x="4343" y="16906"/>
                  <a:pt x="4468" y="16937"/>
                </a:cubicBezTo>
                <a:cubicBezTo>
                  <a:pt x="4531" y="16937"/>
                  <a:pt x="4593" y="16969"/>
                  <a:pt x="4687" y="16969"/>
                </a:cubicBezTo>
                <a:cubicBezTo>
                  <a:pt x="4687" y="17000"/>
                  <a:pt x="4687" y="17000"/>
                  <a:pt x="4687" y="17000"/>
                </a:cubicBezTo>
                <a:cubicBezTo>
                  <a:pt x="4718" y="17000"/>
                  <a:pt x="4718" y="17000"/>
                  <a:pt x="4750" y="16969"/>
                </a:cubicBezTo>
                <a:cubicBezTo>
                  <a:pt x="4843" y="17031"/>
                  <a:pt x="4968" y="17062"/>
                  <a:pt x="5062" y="17062"/>
                </a:cubicBezTo>
                <a:cubicBezTo>
                  <a:pt x="4968" y="17000"/>
                  <a:pt x="4875" y="16969"/>
                  <a:pt x="4750" y="16969"/>
                </a:cubicBezTo>
                <a:cubicBezTo>
                  <a:pt x="4687" y="16937"/>
                  <a:pt x="4593" y="16937"/>
                  <a:pt x="4500" y="16906"/>
                </a:cubicBezTo>
                <a:cubicBezTo>
                  <a:pt x="4375" y="16844"/>
                  <a:pt x="4250" y="16812"/>
                  <a:pt x="4125" y="16781"/>
                </a:cubicBezTo>
                <a:cubicBezTo>
                  <a:pt x="3875" y="16719"/>
                  <a:pt x="3593" y="16625"/>
                  <a:pt x="3343" y="16594"/>
                </a:cubicBezTo>
                <a:cubicBezTo>
                  <a:pt x="3062" y="16531"/>
                  <a:pt x="2781" y="16469"/>
                  <a:pt x="2468" y="16469"/>
                </a:cubicBezTo>
                <a:cubicBezTo>
                  <a:pt x="2406" y="16469"/>
                  <a:pt x="2312" y="16469"/>
                  <a:pt x="2250" y="16500"/>
                </a:cubicBezTo>
                <a:cubicBezTo>
                  <a:pt x="2218" y="16500"/>
                  <a:pt x="2218" y="16500"/>
                  <a:pt x="2218" y="16531"/>
                </a:cubicBezTo>
                <a:cubicBezTo>
                  <a:pt x="2218" y="16531"/>
                  <a:pt x="2250" y="16531"/>
                  <a:pt x="2250" y="16531"/>
                </a:cubicBezTo>
                <a:close/>
                <a:moveTo>
                  <a:pt x="2343" y="20594"/>
                </a:moveTo>
                <a:cubicBezTo>
                  <a:pt x="2312" y="20594"/>
                  <a:pt x="2312" y="20594"/>
                  <a:pt x="2312" y="20594"/>
                </a:cubicBezTo>
                <a:cubicBezTo>
                  <a:pt x="2250" y="20562"/>
                  <a:pt x="2187" y="20500"/>
                  <a:pt x="2125" y="20469"/>
                </a:cubicBezTo>
                <a:cubicBezTo>
                  <a:pt x="1937" y="20406"/>
                  <a:pt x="1750" y="20344"/>
                  <a:pt x="1531" y="20281"/>
                </a:cubicBezTo>
                <a:cubicBezTo>
                  <a:pt x="1343" y="20219"/>
                  <a:pt x="1156" y="20187"/>
                  <a:pt x="968" y="20156"/>
                </a:cubicBezTo>
                <a:cubicBezTo>
                  <a:pt x="937" y="20094"/>
                  <a:pt x="968" y="20094"/>
                  <a:pt x="1000" y="20094"/>
                </a:cubicBezTo>
                <a:cubicBezTo>
                  <a:pt x="1125" y="20125"/>
                  <a:pt x="1250" y="20125"/>
                  <a:pt x="1343" y="20187"/>
                </a:cubicBezTo>
                <a:cubicBezTo>
                  <a:pt x="1437" y="20219"/>
                  <a:pt x="1531" y="20187"/>
                  <a:pt x="1593" y="20250"/>
                </a:cubicBezTo>
                <a:cubicBezTo>
                  <a:pt x="1625" y="20250"/>
                  <a:pt x="1625" y="20250"/>
                  <a:pt x="1656" y="20250"/>
                </a:cubicBezTo>
                <a:cubicBezTo>
                  <a:pt x="1500" y="20156"/>
                  <a:pt x="1312" y="20125"/>
                  <a:pt x="1125" y="20094"/>
                </a:cubicBezTo>
                <a:cubicBezTo>
                  <a:pt x="937" y="20062"/>
                  <a:pt x="781" y="20031"/>
                  <a:pt x="593" y="20000"/>
                </a:cubicBezTo>
                <a:cubicBezTo>
                  <a:pt x="500" y="19969"/>
                  <a:pt x="93" y="19906"/>
                  <a:pt x="62" y="19937"/>
                </a:cubicBezTo>
                <a:cubicBezTo>
                  <a:pt x="93" y="20000"/>
                  <a:pt x="156" y="19969"/>
                  <a:pt x="218" y="19969"/>
                </a:cubicBezTo>
                <a:cubicBezTo>
                  <a:pt x="406" y="20000"/>
                  <a:pt x="562" y="20031"/>
                  <a:pt x="750" y="20062"/>
                </a:cubicBezTo>
                <a:cubicBezTo>
                  <a:pt x="812" y="20062"/>
                  <a:pt x="875" y="20062"/>
                  <a:pt x="906" y="20094"/>
                </a:cubicBezTo>
                <a:cubicBezTo>
                  <a:pt x="843" y="20125"/>
                  <a:pt x="781" y="20094"/>
                  <a:pt x="718" y="20094"/>
                </a:cubicBezTo>
                <a:cubicBezTo>
                  <a:pt x="625" y="20094"/>
                  <a:pt x="500" y="20062"/>
                  <a:pt x="406" y="20031"/>
                </a:cubicBezTo>
                <a:cubicBezTo>
                  <a:pt x="281" y="20000"/>
                  <a:pt x="187" y="20000"/>
                  <a:pt x="62" y="20000"/>
                </a:cubicBezTo>
                <a:cubicBezTo>
                  <a:pt x="31" y="20000"/>
                  <a:pt x="31" y="20000"/>
                  <a:pt x="31" y="20031"/>
                </a:cubicBezTo>
                <a:cubicBezTo>
                  <a:pt x="31" y="20031"/>
                  <a:pt x="31" y="20062"/>
                  <a:pt x="62" y="20062"/>
                </a:cubicBezTo>
                <a:cubicBezTo>
                  <a:pt x="62" y="20062"/>
                  <a:pt x="93" y="20062"/>
                  <a:pt x="125" y="20062"/>
                </a:cubicBezTo>
                <a:cubicBezTo>
                  <a:pt x="250" y="20062"/>
                  <a:pt x="375" y="20094"/>
                  <a:pt x="500" y="20125"/>
                </a:cubicBezTo>
                <a:cubicBezTo>
                  <a:pt x="687" y="20156"/>
                  <a:pt x="875" y="20219"/>
                  <a:pt x="1062" y="20219"/>
                </a:cubicBezTo>
                <a:cubicBezTo>
                  <a:pt x="1343" y="20281"/>
                  <a:pt x="1625" y="20375"/>
                  <a:pt x="1937" y="20469"/>
                </a:cubicBezTo>
                <a:cubicBezTo>
                  <a:pt x="2062" y="20500"/>
                  <a:pt x="2156" y="20562"/>
                  <a:pt x="2281" y="20625"/>
                </a:cubicBezTo>
                <a:cubicBezTo>
                  <a:pt x="2312" y="20656"/>
                  <a:pt x="2375" y="20656"/>
                  <a:pt x="2375" y="20625"/>
                </a:cubicBezTo>
                <a:cubicBezTo>
                  <a:pt x="2406" y="20594"/>
                  <a:pt x="2343" y="20625"/>
                  <a:pt x="2343" y="20594"/>
                </a:cubicBezTo>
                <a:close/>
                <a:moveTo>
                  <a:pt x="3656" y="15906"/>
                </a:moveTo>
                <a:cubicBezTo>
                  <a:pt x="3718" y="15906"/>
                  <a:pt x="3750" y="15906"/>
                  <a:pt x="3812" y="15937"/>
                </a:cubicBezTo>
                <a:cubicBezTo>
                  <a:pt x="3843" y="15937"/>
                  <a:pt x="3906" y="15969"/>
                  <a:pt x="3968" y="15969"/>
                </a:cubicBezTo>
                <a:cubicBezTo>
                  <a:pt x="4125" y="16000"/>
                  <a:pt x="4312" y="16000"/>
                  <a:pt x="4468" y="16031"/>
                </a:cubicBezTo>
                <a:cubicBezTo>
                  <a:pt x="4656" y="16094"/>
                  <a:pt x="4812" y="16156"/>
                  <a:pt x="5000" y="16187"/>
                </a:cubicBezTo>
                <a:cubicBezTo>
                  <a:pt x="5250" y="16281"/>
                  <a:pt x="5468" y="16437"/>
                  <a:pt x="5718" y="16500"/>
                </a:cubicBezTo>
                <a:cubicBezTo>
                  <a:pt x="5875" y="16562"/>
                  <a:pt x="6031" y="16625"/>
                  <a:pt x="6156" y="16687"/>
                </a:cubicBezTo>
                <a:cubicBezTo>
                  <a:pt x="6375" y="16781"/>
                  <a:pt x="6562" y="16844"/>
                  <a:pt x="6781" y="16937"/>
                </a:cubicBezTo>
                <a:cubicBezTo>
                  <a:pt x="6812" y="16937"/>
                  <a:pt x="6875" y="16969"/>
                  <a:pt x="6906" y="16969"/>
                </a:cubicBezTo>
                <a:cubicBezTo>
                  <a:pt x="6906" y="16969"/>
                  <a:pt x="6906" y="16969"/>
                  <a:pt x="6906" y="16969"/>
                </a:cubicBezTo>
                <a:cubicBezTo>
                  <a:pt x="6906" y="17000"/>
                  <a:pt x="6937" y="17000"/>
                  <a:pt x="6937" y="17000"/>
                </a:cubicBezTo>
                <a:cubicBezTo>
                  <a:pt x="7062" y="17062"/>
                  <a:pt x="7187" y="17094"/>
                  <a:pt x="7343" y="17156"/>
                </a:cubicBezTo>
                <a:cubicBezTo>
                  <a:pt x="7437" y="17187"/>
                  <a:pt x="7562" y="17219"/>
                  <a:pt x="7687" y="17250"/>
                </a:cubicBezTo>
                <a:cubicBezTo>
                  <a:pt x="7687" y="17219"/>
                  <a:pt x="7656" y="17219"/>
                  <a:pt x="7625" y="17187"/>
                </a:cubicBezTo>
                <a:cubicBezTo>
                  <a:pt x="7468" y="17125"/>
                  <a:pt x="7281" y="17062"/>
                  <a:pt x="7062" y="17000"/>
                </a:cubicBezTo>
                <a:cubicBezTo>
                  <a:pt x="7031" y="17000"/>
                  <a:pt x="6968" y="16937"/>
                  <a:pt x="6906" y="16969"/>
                </a:cubicBezTo>
                <a:cubicBezTo>
                  <a:pt x="6906" y="16937"/>
                  <a:pt x="6906" y="16937"/>
                  <a:pt x="6875" y="16937"/>
                </a:cubicBezTo>
                <a:cubicBezTo>
                  <a:pt x="6750" y="16875"/>
                  <a:pt x="6656" y="16812"/>
                  <a:pt x="6500" y="16781"/>
                </a:cubicBezTo>
                <a:cubicBezTo>
                  <a:pt x="6281" y="16687"/>
                  <a:pt x="6062" y="16594"/>
                  <a:pt x="5843" y="16500"/>
                </a:cubicBezTo>
                <a:cubicBezTo>
                  <a:pt x="5687" y="16437"/>
                  <a:pt x="5531" y="16344"/>
                  <a:pt x="5375" y="16281"/>
                </a:cubicBezTo>
                <a:cubicBezTo>
                  <a:pt x="5218" y="16250"/>
                  <a:pt x="5062" y="16156"/>
                  <a:pt x="4906" y="16125"/>
                </a:cubicBezTo>
                <a:cubicBezTo>
                  <a:pt x="4750" y="16062"/>
                  <a:pt x="4593" y="16000"/>
                  <a:pt x="4406" y="15969"/>
                </a:cubicBezTo>
                <a:cubicBezTo>
                  <a:pt x="4187" y="15937"/>
                  <a:pt x="3968" y="15875"/>
                  <a:pt x="3718" y="15875"/>
                </a:cubicBezTo>
                <a:cubicBezTo>
                  <a:pt x="3625" y="15875"/>
                  <a:pt x="3531" y="15844"/>
                  <a:pt x="3437" y="15906"/>
                </a:cubicBezTo>
                <a:cubicBezTo>
                  <a:pt x="3531" y="15937"/>
                  <a:pt x="3593" y="15937"/>
                  <a:pt x="3656" y="15906"/>
                </a:cubicBezTo>
                <a:close/>
                <a:moveTo>
                  <a:pt x="3562" y="20250"/>
                </a:moveTo>
                <a:cubicBezTo>
                  <a:pt x="3375" y="20156"/>
                  <a:pt x="3218" y="20031"/>
                  <a:pt x="3031" y="19937"/>
                </a:cubicBezTo>
                <a:cubicBezTo>
                  <a:pt x="2781" y="19844"/>
                  <a:pt x="2531" y="19750"/>
                  <a:pt x="2312" y="19687"/>
                </a:cubicBezTo>
                <a:cubicBezTo>
                  <a:pt x="2031" y="19594"/>
                  <a:pt x="1750" y="19500"/>
                  <a:pt x="1468" y="19437"/>
                </a:cubicBezTo>
                <a:cubicBezTo>
                  <a:pt x="1218" y="19406"/>
                  <a:pt x="1000" y="19344"/>
                  <a:pt x="750" y="19312"/>
                </a:cubicBezTo>
                <a:cubicBezTo>
                  <a:pt x="687" y="19312"/>
                  <a:pt x="625" y="19344"/>
                  <a:pt x="593" y="19281"/>
                </a:cubicBezTo>
                <a:cubicBezTo>
                  <a:pt x="593" y="19250"/>
                  <a:pt x="625" y="19281"/>
                  <a:pt x="625" y="19250"/>
                </a:cubicBezTo>
                <a:cubicBezTo>
                  <a:pt x="687" y="19250"/>
                  <a:pt x="750" y="19281"/>
                  <a:pt x="812" y="19281"/>
                </a:cubicBezTo>
                <a:cubicBezTo>
                  <a:pt x="1062" y="19312"/>
                  <a:pt x="1281" y="19344"/>
                  <a:pt x="1531" y="19406"/>
                </a:cubicBezTo>
                <a:cubicBezTo>
                  <a:pt x="1562" y="19406"/>
                  <a:pt x="1593" y="19406"/>
                  <a:pt x="1593" y="19375"/>
                </a:cubicBezTo>
                <a:cubicBezTo>
                  <a:pt x="1218" y="19312"/>
                  <a:pt x="843" y="19250"/>
                  <a:pt x="468" y="19219"/>
                </a:cubicBezTo>
                <a:cubicBezTo>
                  <a:pt x="468" y="19250"/>
                  <a:pt x="562" y="19219"/>
                  <a:pt x="531" y="19281"/>
                </a:cubicBezTo>
                <a:cubicBezTo>
                  <a:pt x="375" y="19281"/>
                  <a:pt x="250" y="19250"/>
                  <a:pt x="93" y="19250"/>
                </a:cubicBezTo>
                <a:cubicBezTo>
                  <a:pt x="62" y="19250"/>
                  <a:pt x="31" y="19219"/>
                  <a:pt x="31" y="19250"/>
                </a:cubicBezTo>
                <a:cubicBezTo>
                  <a:pt x="31" y="19281"/>
                  <a:pt x="62" y="19281"/>
                  <a:pt x="93" y="19281"/>
                </a:cubicBezTo>
                <a:cubicBezTo>
                  <a:pt x="250" y="19312"/>
                  <a:pt x="375" y="19344"/>
                  <a:pt x="531" y="19344"/>
                </a:cubicBezTo>
                <a:cubicBezTo>
                  <a:pt x="656" y="19375"/>
                  <a:pt x="750" y="19406"/>
                  <a:pt x="875" y="19406"/>
                </a:cubicBezTo>
                <a:cubicBezTo>
                  <a:pt x="906" y="19437"/>
                  <a:pt x="906" y="19406"/>
                  <a:pt x="937" y="19406"/>
                </a:cubicBezTo>
                <a:cubicBezTo>
                  <a:pt x="968" y="19406"/>
                  <a:pt x="1000" y="19437"/>
                  <a:pt x="1031" y="19437"/>
                </a:cubicBezTo>
                <a:cubicBezTo>
                  <a:pt x="1031" y="19437"/>
                  <a:pt x="1031" y="19437"/>
                  <a:pt x="1062" y="19437"/>
                </a:cubicBezTo>
                <a:cubicBezTo>
                  <a:pt x="1062" y="19437"/>
                  <a:pt x="1062" y="19437"/>
                  <a:pt x="1093" y="19437"/>
                </a:cubicBezTo>
                <a:cubicBezTo>
                  <a:pt x="1093" y="19437"/>
                  <a:pt x="1125" y="19437"/>
                  <a:pt x="1125" y="19437"/>
                </a:cubicBezTo>
                <a:cubicBezTo>
                  <a:pt x="1218" y="19437"/>
                  <a:pt x="1343" y="19469"/>
                  <a:pt x="1437" y="19500"/>
                </a:cubicBezTo>
                <a:cubicBezTo>
                  <a:pt x="1625" y="19531"/>
                  <a:pt x="1812" y="19562"/>
                  <a:pt x="2000" y="19625"/>
                </a:cubicBezTo>
                <a:cubicBezTo>
                  <a:pt x="2187" y="19687"/>
                  <a:pt x="2343" y="19750"/>
                  <a:pt x="2531" y="19812"/>
                </a:cubicBezTo>
                <a:cubicBezTo>
                  <a:pt x="2750" y="19875"/>
                  <a:pt x="2968" y="20000"/>
                  <a:pt x="3156" y="20094"/>
                </a:cubicBezTo>
                <a:cubicBezTo>
                  <a:pt x="3250" y="20125"/>
                  <a:pt x="3312" y="20187"/>
                  <a:pt x="3406" y="20250"/>
                </a:cubicBezTo>
                <a:cubicBezTo>
                  <a:pt x="3562" y="20344"/>
                  <a:pt x="3718" y="20437"/>
                  <a:pt x="3875" y="20562"/>
                </a:cubicBezTo>
                <a:cubicBezTo>
                  <a:pt x="3937" y="20625"/>
                  <a:pt x="4000" y="20656"/>
                  <a:pt x="4093" y="20625"/>
                </a:cubicBezTo>
                <a:cubicBezTo>
                  <a:pt x="4031" y="20594"/>
                  <a:pt x="4000" y="20562"/>
                  <a:pt x="3937" y="20531"/>
                </a:cubicBezTo>
                <a:cubicBezTo>
                  <a:pt x="3781" y="20437"/>
                  <a:pt x="3687" y="20344"/>
                  <a:pt x="3562" y="20250"/>
                </a:cubicBezTo>
                <a:close/>
                <a:moveTo>
                  <a:pt x="8031" y="16687"/>
                </a:moveTo>
                <a:cubicBezTo>
                  <a:pt x="8031" y="16687"/>
                  <a:pt x="8031" y="16687"/>
                  <a:pt x="8031" y="16687"/>
                </a:cubicBezTo>
                <a:cubicBezTo>
                  <a:pt x="8093" y="16656"/>
                  <a:pt x="8093" y="16719"/>
                  <a:pt x="8125" y="16750"/>
                </a:cubicBezTo>
                <a:cubicBezTo>
                  <a:pt x="8093" y="16750"/>
                  <a:pt x="8031" y="16750"/>
                  <a:pt x="8031" y="16687"/>
                </a:cubicBezTo>
                <a:close/>
                <a:moveTo>
                  <a:pt x="4312" y="18375"/>
                </a:moveTo>
                <a:cubicBezTo>
                  <a:pt x="4312" y="18375"/>
                  <a:pt x="4343" y="18375"/>
                  <a:pt x="4343" y="18375"/>
                </a:cubicBezTo>
                <a:cubicBezTo>
                  <a:pt x="4375" y="18406"/>
                  <a:pt x="4437" y="18406"/>
                  <a:pt x="4468" y="18437"/>
                </a:cubicBezTo>
                <a:cubicBezTo>
                  <a:pt x="4468" y="18437"/>
                  <a:pt x="4468" y="18437"/>
                  <a:pt x="4500" y="18469"/>
                </a:cubicBezTo>
                <a:cubicBezTo>
                  <a:pt x="4500" y="18437"/>
                  <a:pt x="4500" y="18437"/>
                  <a:pt x="4531" y="18437"/>
                </a:cubicBezTo>
                <a:cubicBezTo>
                  <a:pt x="4531" y="18437"/>
                  <a:pt x="4562" y="18437"/>
                  <a:pt x="4593" y="18437"/>
                </a:cubicBezTo>
                <a:cubicBezTo>
                  <a:pt x="4656" y="18469"/>
                  <a:pt x="4750" y="18500"/>
                  <a:pt x="4812" y="18531"/>
                </a:cubicBezTo>
                <a:cubicBezTo>
                  <a:pt x="4843" y="18531"/>
                  <a:pt x="4875" y="18531"/>
                  <a:pt x="4875" y="18562"/>
                </a:cubicBezTo>
                <a:cubicBezTo>
                  <a:pt x="4750" y="18562"/>
                  <a:pt x="4656" y="18500"/>
                  <a:pt x="4562" y="18469"/>
                </a:cubicBezTo>
                <a:cubicBezTo>
                  <a:pt x="4531" y="18469"/>
                  <a:pt x="4500" y="18469"/>
                  <a:pt x="4500" y="18469"/>
                </a:cubicBezTo>
                <a:cubicBezTo>
                  <a:pt x="4468" y="18437"/>
                  <a:pt x="4468" y="18437"/>
                  <a:pt x="4468" y="18437"/>
                </a:cubicBezTo>
                <a:cubicBezTo>
                  <a:pt x="4406" y="18437"/>
                  <a:pt x="4375" y="18437"/>
                  <a:pt x="4343" y="18375"/>
                </a:cubicBezTo>
                <a:cubicBezTo>
                  <a:pt x="4343" y="18375"/>
                  <a:pt x="4312" y="18375"/>
                  <a:pt x="4312" y="18375"/>
                </a:cubicBezTo>
                <a:cubicBezTo>
                  <a:pt x="4312" y="18375"/>
                  <a:pt x="4281" y="18406"/>
                  <a:pt x="4281" y="18406"/>
                </a:cubicBezTo>
                <a:cubicBezTo>
                  <a:pt x="4218" y="18375"/>
                  <a:pt x="4156" y="18375"/>
                  <a:pt x="4093" y="18344"/>
                </a:cubicBezTo>
                <a:cubicBezTo>
                  <a:pt x="4187" y="18312"/>
                  <a:pt x="4250" y="18344"/>
                  <a:pt x="4312" y="18375"/>
                </a:cubicBezTo>
                <a:close/>
                <a:moveTo>
                  <a:pt x="1531" y="17031"/>
                </a:moveTo>
                <a:cubicBezTo>
                  <a:pt x="1593" y="17000"/>
                  <a:pt x="1687" y="17031"/>
                  <a:pt x="1750" y="17031"/>
                </a:cubicBezTo>
                <a:cubicBezTo>
                  <a:pt x="1843" y="17000"/>
                  <a:pt x="1937" y="17031"/>
                  <a:pt x="2031" y="17031"/>
                </a:cubicBezTo>
                <a:cubicBezTo>
                  <a:pt x="2125" y="17062"/>
                  <a:pt x="2218" y="17094"/>
                  <a:pt x="2343" y="17094"/>
                </a:cubicBezTo>
                <a:cubicBezTo>
                  <a:pt x="2625" y="17125"/>
                  <a:pt x="2906" y="17219"/>
                  <a:pt x="3187" y="17281"/>
                </a:cubicBezTo>
                <a:cubicBezTo>
                  <a:pt x="3281" y="17281"/>
                  <a:pt x="3375" y="17312"/>
                  <a:pt x="3468" y="17344"/>
                </a:cubicBezTo>
                <a:cubicBezTo>
                  <a:pt x="3562" y="17344"/>
                  <a:pt x="3656" y="17375"/>
                  <a:pt x="3781" y="17406"/>
                </a:cubicBezTo>
                <a:cubicBezTo>
                  <a:pt x="3781" y="17406"/>
                  <a:pt x="3781" y="17406"/>
                  <a:pt x="3781" y="17406"/>
                </a:cubicBezTo>
                <a:cubicBezTo>
                  <a:pt x="3812" y="17406"/>
                  <a:pt x="3812" y="17406"/>
                  <a:pt x="3843" y="17406"/>
                </a:cubicBezTo>
                <a:cubicBezTo>
                  <a:pt x="4062" y="17469"/>
                  <a:pt x="4250" y="17500"/>
                  <a:pt x="4468" y="17562"/>
                </a:cubicBezTo>
                <a:cubicBezTo>
                  <a:pt x="4656" y="17625"/>
                  <a:pt x="4875" y="17719"/>
                  <a:pt x="5062" y="17781"/>
                </a:cubicBezTo>
                <a:cubicBezTo>
                  <a:pt x="5250" y="17844"/>
                  <a:pt x="5406" y="17875"/>
                  <a:pt x="5562" y="17906"/>
                </a:cubicBezTo>
                <a:cubicBezTo>
                  <a:pt x="5593" y="17906"/>
                  <a:pt x="5656" y="17906"/>
                  <a:pt x="5625" y="17937"/>
                </a:cubicBezTo>
                <a:cubicBezTo>
                  <a:pt x="5625" y="17969"/>
                  <a:pt x="5593" y="17969"/>
                  <a:pt x="5562" y="17969"/>
                </a:cubicBezTo>
                <a:cubicBezTo>
                  <a:pt x="5500" y="17969"/>
                  <a:pt x="5437" y="17937"/>
                  <a:pt x="5375" y="17906"/>
                </a:cubicBezTo>
                <a:cubicBezTo>
                  <a:pt x="5343" y="17906"/>
                  <a:pt x="5281" y="17906"/>
                  <a:pt x="5250" y="17875"/>
                </a:cubicBezTo>
                <a:cubicBezTo>
                  <a:pt x="5218" y="17875"/>
                  <a:pt x="5156" y="17844"/>
                  <a:pt x="5093" y="17875"/>
                </a:cubicBezTo>
                <a:cubicBezTo>
                  <a:pt x="5375" y="17969"/>
                  <a:pt x="5625" y="18031"/>
                  <a:pt x="5875" y="18062"/>
                </a:cubicBezTo>
                <a:cubicBezTo>
                  <a:pt x="5843" y="18031"/>
                  <a:pt x="5781" y="18031"/>
                  <a:pt x="5781" y="18000"/>
                </a:cubicBezTo>
                <a:cubicBezTo>
                  <a:pt x="5781" y="17969"/>
                  <a:pt x="5781" y="17969"/>
                  <a:pt x="5781" y="17969"/>
                </a:cubicBezTo>
                <a:cubicBezTo>
                  <a:pt x="5843" y="17937"/>
                  <a:pt x="5875" y="17969"/>
                  <a:pt x="5906" y="17969"/>
                </a:cubicBezTo>
                <a:cubicBezTo>
                  <a:pt x="5906" y="17969"/>
                  <a:pt x="5906" y="17969"/>
                  <a:pt x="5906" y="17969"/>
                </a:cubicBezTo>
                <a:cubicBezTo>
                  <a:pt x="5968" y="18000"/>
                  <a:pt x="6031" y="18031"/>
                  <a:pt x="6093" y="18062"/>
                </a:cubicBezTo>
                <a:cubicBezTo>
                  <a:pt x="6093" y="18000"/>
                  <a:pt x="6062" y="18000"/>
                  <a:pt x="6031" y="18000"/>
                </a:cubicBezTo>
                <a:cubicBezTo>
                  <a:pt x="5937" y="17937"/>
                  <a:pt x="5812" y="17906"/>
                  <a:pt x="5687" y="17875"/>
                </a:cubicBezTo>
                <a:cubicBezTo>
                  <a:pt x="5406" y="17812"/>
                  <a:pt x="5125" y="17750"/>
                  <a:pt x="4843" y="17625"/>
                </a:cubicBezTo>
                <a:cubicBezTo>
                  <a:pt x="4750" y="17594"/>
                  <a:pt x="4656" y="17562"/>
                  <a:pt x="4562" y="17531"/>
                </a:cubicBezTo>
                <a:cubicBezTo>
                  <a:pt x="4437" y="17500"/>
                  <a:pt x="4312" y="17469"/>
                  <a:pt x="4187" y="17437"/>
                </a:cubicBezTo>
                <a:cubicBezTo>
                  <a:pt x="4062" y="17344"/>
                  <a:pt x="3875" y="17344"/>
                  <a:pt x="3750" y="17312"/>
                </a:cubicBezTo>
                <a:cubicBezTo>
                  <a:pt x="3593" y="17250"/>
                  <a:pt x="3437" y="17219"/>
                  <a:pt x="3281" y="17219"/>
                </a:cubicBezTo>
                <a:cubicBezTo>
                  <a:pt x="3093" y="17187"/>
                  <a:pt x="2906" y="17125"/>
                  <a:pt x="2718" y="17094"/>
                </a:cubicBezTo>
                <a:cubicBezTo>
                  <a:pt x="2531" y="17094"/>
                  <a:pt x="2343" y="17031"/>
                  <a:pt x="2125" y="17000"/>
                </a:cubicBezTo>
                <a:cubicBezTo>
                  <a:pt x="2000" y="16969"/>
                  <a:pt x="1875" y="16969"/>
                  <a:pt x="1750" y="16937"/>
                </a:cubicBezTo>
                <a:cubicBezTo>
                  <a:pt x="1656" y="16937"/>
                  <a:pt x="1593" y="16969"/>
                  <a:pt x="1531" y="17000"/>
                </a:cubicBezTo>
                <a:cubicBezTo>
                  <a:pt x="1531" y="17000"/>
                  <a:pt x="1500" y="17000"/>
                  <a:pt x="1500" y="17031"/>
                </a:cubicBezTo>
                <a:cubicBezTo>
                  <a:pt x="1500" y="17031"/>
                  <a:pt x="1531" y="17031"/>
                  <a:pt x="1531" y="17031"/>
                </a:cubicBezTo>
                <a:close/>
                <a:moveTo>
                  <a:pt x="11625" y="17344"/>
                </a:moveTo>
                <a:cubicBezTo>
                  <a:pt x="11625" y="17344"/>
                  <a:pt x="11593" y="17344"/>
                  <a:pt x="11593" y="17344"/>
                </a:cubicBezTo>
                <a:cubicBezTo>
                  <a:pt x="11562" y="17312"/>
                  <a:pt x="11531" y="17312"/>
                  <a:pt x="11468" y="17344"/>
                </a:cubicBezTo>
                <a:cubicBezTo>
                  <a:pt x="11531" y="17344"/>
                  <a:pt x="11562" y="17344"/>
                  <a:pt x="11531" y="17375"/>
                </a:cubicBezTo>
                <a:cubicBezTo>
                  <a:pt x="11468" y="17406"/>
                  <a:pt x="11375" y="17375"/>
                  <a:pt x="11312" y="17406"/>
                </a:cubicBezTo>
                <a:cubicBezTo>
                  <a:pt x="11125" y="17469"/>
                  <a:pt x="10937" y="17500"/>
                  <a:pt x="10750" y="17531"/>
                </a:cubicBezTo>
                <a:cubicBezTo>
                  <a:pt x="10593" y="17562"/>
                  <a:pt x="10437" y="17562"/>
                  <a:pt x="10250" y="17562"/>
                </a:cubicBezTo>
                <a:cubicBezTo>
                  <a:pt x="10218" y="17531"/>
                  <a:pt x="10156" y="17531"/>
                  <a:pt x="10125" y="17500"/>
                </a:cubicBezTo>
                <a:cubicBezTo>
                  <a:pt x="10062" y="17469"/>
                  <a:pt x="10000" y="17437"/>
                  <a:pt x="9937" y="17437"/>
                </a:cubicBezTo>
                <a:cubicBezTo>
                  <a:pt x="9906" y="17437"/>
                  <a:pt x="9843" y="17375"/>
                  <a:pt x="9843" y="17406"/>
                </a:cubicBezTo>
                <a:cubicBezTo>
                  <a:pt x="9812" y="17469"/>
                  <a:pt x="9875" y="17437"/>
                  <a:pt x="9906" y="17469"/>
                </a:cubicBezTo>
                <a:cubicBezTo>
                  <a:pt x="9937" y="17500"/>
                  <a:pt x="9968" y="17500"/>
                  <a:pt x="9937" y="17531"/>
                </a:cubicBezTo>
                <a:cubicBezTo>
                  <a:pt x="9906" y="17562"/>
                  <a:pt x="9906" y="17562"/>
                  <a:pt x="9937" y="17594"/>
                </a:cubicBezTo>
                <a:cubicBezTo>
                  <a:pt x="10000" y="17594"/>
                  <a:pt x="10062" y="17594"/>
                  <a:pt x="10125" y="17656"/>
                </a:cubicBezTo>
                <a:cubicBezTo>
                  <a:pt x="10031" y="17687"/>
                  <a:pt x="9968" y="17594"/>
                  <a:pt x="9875" y="17625"/>
                </a:cubicBezTo>
                <a:cubicBezTo>
                  <a:pt x="9937" y="17687"/>
                  <a:pt x="10000" y="17656"/>
                  <a:pt x="10031" y="17719"/>
                </a:cubicBezTo>
                <a:cubicBezTo>
                  <a:pt x="10031" y="17781"/>
                  <a:pt x="10000" y="17750"/>
                  <a:pt x="9968" y="17750"/>
                </a:cubicBezTo>
                <a:cubicBezTo>
                  <a:pt x="10031" y="17812"/>
                  <a:pt x="10156" y="17812"/>
                  <a:pt x="10250" y="17875"/>
                </a:cubicBezTo>
                <a:cubicBezTo>
                  <a:pt x="10281" y="17875"/>
                  <a:pt x="10312" y="17875"/>
                  <a:pt x="10312" y="17937"/>
                </a:cubicBezTo>
                <a:cubicBezTo>
                  <a:pt x="10218" y="17906"/>
                  <a:pt x="10093" y="17875"/>
                  <a:pt x="10000" y="17875"/>
                </a:cubicBezTo>
                <a:cubicBezTo>
                  <a:pt x="10031" y="17875"/>
                  <a:pt x="10062" y="17875"/>
                  <a:pt x="10093" y="17906"/>
                </a:cubicBezTo>
                <a:cubicBezTo>
                  <a:pt x="10156" y="17937"/>
                  <a:pt x="10218" y="17906"/>
                  <a:pt x="10250" y="17969"/>
                </a:cubicBezTo>
                <a:cubicBezTo>
                  <a:pt x="10250" y="18000"/>
                  <a:pt x="10218" y="18000"/>
                  <a:pt x="10187" y="18000"/>
                </a:cubicBezTo>
                <a:cubicBezTo>
                  <a:pt x="10187" y="18000"/>
                  <a:pt x="10156" y="17969"/>
                  <a:pt x="10156" y="18000"/>
                </a:cubicBezTo>
                <a:cubicBezTo>
                  <a:pt x="10125" y="18031"/>
                  <a:pt x="10156" y="18031"/>
                  <a:pt x="10187" y="18031"/>
                </a:cubicBezTo>
                <a:cubicBezTo>
                  <a:pt x="10250" y="18062"/>
                  <a:pt x="10343" y="18094"/>
                  <a:pt x="10406" y="18125"/>
                </a:cubicBezTo>
                <a:cubicBezTo>
                  <a:pt x="10531" y="18187"/>
                  <a:pt x="10687" y="18219"/>
                  <a:pt x="10843" y="18219"/>
                </a:cubicBezTo>
                <a:cubicBezTo>
                  <a:pt x="10968" y="18219"/>
                  <a:pt x="11093" y="18187"/>
                  <a:pt x="11187" y="18156"/>
                </a:cubicBezTo>
                <a:cubicBezTo>
                  <a:pt x="11406" y="18125"/>
                  <a:pt x="11625" y="18094"/>
                  <a:pt x="11843" y="18094"/>
                </a:cubicBezTo>
                <a:cubicBezTo>
                  <a:pt x="11875" y="18094"/>
                  <a:pt x="11937" y="18094"/>
                  <a:pt x="11968" y="18062"/>
                </a:cubicBezTo>
                <a:cubicBezTo>
                  <a:pt x="11937" y="18000"/>
                  <a:pt x="11875" y="18031"/>
                  <a:pt x="11812" y="18031"/>
                </a:cubicBezTo>
                <a:cubicBezTo>
                  <a:pt x="11625" y="18031"/>
                  <a:pt x="11437" y="18062"/>
                  <a:pt x="11250" y="18125"/>
                </a:cubicBezTo>
                <a:cubicBezTo>
                  <a:pt x="11156" y="18125"/>
                  <a:pt x="11062" y="18156"/>
                  <a:pt x="10968" y="18156"/>
                </a:cubicBezTo>
                <a:cubicBezTo>
                  <a:pt x="10906" y="18187"/>
                  <a:pt x="10843" y="18156"/>
                  <a:pt x="10750" y="18156"/>
                </a:cubicBezTo>
                <a:cubicBezTo>
                  <a:pt x="10656" y="18156"/>
                  <a:pt x="10562" y="18156"/>
                  <a:pt x="10468" y="18094"/>
                </a:cubicBezTo>
                <a:cubicBezTo>
                  <a:pt x="10500" y="18062"/>
                  <a:pt x="10531" y="18094"/>
                  <a:pt x="10562" y="18062"/>
                </a:cubicBezTo>
                <a:cubicBezTo>
                  <a:pt x="10531" y="18031"/>
                  <a:pt x="10468" y="18031"/>
                  <a:pt x="10437" y="17969"/>
                </a:cubicBezTo>
                <a:cubicBezTo>
                  <a:pt x="10656" y="18000"/>
                  <a:pt x="10812" y="17969"/>
                  <a:pt x="11000" y="17937"/>
                </a:cubicBezTo>
                <a:cubicBezTo>
                  <a:pt x="11156" y="17906"/>
                  <a:pt x="11343" y="17875"/>
                  <a:pt x="11531" y="17844"/>
                </a:cubicBezTo>
                <a:cubicBezTo>
                  <a:pt x="11406" y="17875"/>
                  <a:pt x="11250" y="17844"/>
                  <a:pt x="11156" y="17875"/>
                </a:cubicBezTo>
                <a:cubicBezTo>
                  <a:pt x="11000" y="17937"/>
                  <a:pt x="10843" y="17906"/>
                  <a:pt x="10687" y="17937"/>
                </a:cubicBezTo>
                <a:cubicBezTo>
                  <a:pt x="10531" y="17969"/>
                  <a:pt x="10406" y="17906"/>
                  <a:pt x="10281" y="17812"/>
                </a:cubicBezTo>
                <a:cubicBezTo>
                  <a:pt x="10312" y="17812"/>
                  <a:pt x="10343" y="17781"/>
                  <a:pt x="10375" y="17781"/>
                </a:cubicBezTo>
                <a:cubicBezTo>
                  <a:pt x="10468" y="17844"/>
                  <a:pt x="10531" y="17781"/>
                  <a:pt x="10625" y="17781"/>
                </a:cubicBezTo>
                <a:cubicBezTo>
                  <a:pt x="10718" y="17812"/>
                  <a:pt x="10812" y="17781"/>
                  <a:pt x="10906" y="17750"/>
                </a:cubicBezTo>
                <a:cubicBezTo>
                  <a:pt x="11093" y="17719"/>
                  <a:pt x="11281" y="17719"/>
                  <a:pt x="11437" y="17656"/>
                </a:cubicBezTo>
                <a:cubicBezTo>
                  <a:pt x="11500" y="17656"/>
                  <a:pt x="11593" y="17656"/>
                  <a:pt x="11656" y="17625"/>
                </a:cubicBezTo>
                <a:cubicBezTo>
                  <a:pt x="11593" y="17625"/>
                  <a:pt x="11562" y="17625"/>
                  <a:pt x="11531" y="17625"/>
                </a:cubicBezTo>
                <a:cubicBezTo>
                  <a:pt x="11375" y="17625"/>
                  <a:pt x="11250" y="17656"/>
                  <a:pt x="11125" y="17687"/>
                </a:cubicBezTo>
                <a:cubicBezTo>
                  <a:pt x="10968" y="17719"/>
                  <a:pt x="10812" y="17750"/>
                  <a:pt x="10656" y="17750"/>
                </a:cubicBezTo>
                <a:cubicBezTo>
                  <a:pt x="10531" y="17781"/>
                  <a:pt x="10406" y="17781"/>
                  <a:pt x="10281" y="17750"/>
                </a:cubicBezTo>
                <a:cubicBezTo>
                  <a:pt x="10250" y="17719"/>
                  <a:pt x="10218" y="17719"/>
                  <a:pt x="10250" y="17719"/>
                </a:cubicBezTo>
                <a:cubicBezTo>
                  <a:pt x="10250" y="17687"/>
                  <a:pt x="10250" y="17687"/>
                  <a:pt x="10281" y="17687"/>
                </a:cubicBezTo>
                <a:cubicBezTo>
                  <a:pt x="10281" y="17687"/>
                  <a:pt x="10312" y="17719"/>
                  <a:pt x="10312" y="17687"/>
                </a:cubicBezTo>
                <a:cubicBezTo>
                  <a:pt x="10343" y="17656"/>
                  <a:pt x="10281" y="17656"/>
                  <a:pt x="10281" y="17656"/>
                </a:cubicBezTo>
                <a:cubicBezTo>
                  <a:pt x="10250" y="17656"/>
                  <a:pt x="10218" y="17656"/>
                  <a:pt x="10218" y="17625"/>
                </a:cubicBezTo>
                <a:cubicBezTo>
                  <a:pt x="10218" y="17594"/>
                  <a:pt x="10250" y="17594"/>
                  <a:pt x="10281" y="17594"/>
                </a:cubicBezTo>
                <a:cubicBezTo>
                  <a:pt x="10375" y="17594"/>
                  <a:pt x="10437" y="17625"/>
                  <a:pt x="10531" y="17594"/>
                </a:cubicBezTo>
                <a:cubicBezTo>
                  <a:pt x="10687" y="17594"/>
                  <a:pt x="10843" y="17562"/>
                  <a:pt x="11000" y="17531"/>
                </a:cubicBezTo>
                <a:cubicBezTo>
                  <a:pt x="11093" y="17500"/>
                  <a:pt x="11187" y="17500"/>
                  <a:pt x="11281" y="17469"/>
                </a:cubicBezTo>
                <a:cubicBezTo>
                  <a:pt x="11375" y="17437"/>
                  <a:pt x="11500" y="17437"/>
                  <a:pt x="11593" y="17437"/>
                </a:cubicBezTo>
                <a:cubicBezTo>
                  <a:pt x="11625" y="17437"/>
                  <a:pt x="11656" y="17437"/>
                  <a:pt x="11687" y="17406"/>
                </a:cubicBezTo>
                <a:cubicBezTo>
                  <a:pt x="11687" y="17375"/>
                  <a:pt x="11656" y="17375"/>
                  <a:pt x="11625" y="17344"/>
                </a:cubicBezTo>
                <a:close/>
                <a:moveTo>
                  <a:pt x="5562" y="20219"/>
                </a:moveTo>
                <a:cubicBezTo>
                  <a:pt x="5437" y="20219"/>
                  <a:pt x="5281" y="20187"/>
                  <a:pt x="5156" y="20125"/>
                </a:cubicBezTo>
                <a:cubicBezTo>
                  <a:pt x="4968" y="20031"/>
                  <a:pt x="4812" y="19937"/>
                  <a:pt x="4625" y="19844"/>
                </a:cubicBezTo>
                <a:cubicBezTo>
                  <a:pt x="4312" y="19656"/>
                  <a:pt x="4000" y="19469"/>
                  <a:pt x="3656" y="19375"/>
                </a:cubicBezTo>
                <a:cubicBezTo>
                  <a:pt x="3468" y="19344"/>
                  <a:pt x="3281" y="19312"/>
                  <a:pt x="3125" y="19281"/>
                </a:cubicBezTo>
                <a:cubicBezTo>
                  <a:pt x="2937" y="19219"/>
                  <a:pt x="2750" y="19187"/>
                  <a:pt x="2593" y="19156"/>
                </a:cubicBezTo>
                <a:cubicBezTo>
                  <a:pt x="2375" y="19094"/>
                  <a:pt x="2156" y="19031"/>
                  <a:pt x="1937" y="18969"/>
                </a:cubicBezTo>
                <a:cubicBezTo>
                  <a:pt x="1625" y="18875"/>
                  <a:pt x="1281" y="18844"/>
                  <a:pt x="968" y="18781"/>
                </a:cubicBezTo>
                <a:cubicBezTo>
                  <a:pt x="687" y="18750"/>
                  <a:pt x="406" y="18719"/>
                  <a:pt x="125" y="18687"/>
                </a:cubicBezTo>
                <a:cubicBezTo>
                  <a:pt x="93" y="18687"/>
                  <a:pt x="31" y="18656"/>
                  <a:pt x="31" y="18719"/>
                </a:cubicBezTo>
                <a:cubicBezTo>
                  <a:pt x="31" y="18750"/>
                  <a:pt x="93" y="18750"/>
                  <a:pt x="125" y="18750"/>
                </a:cubicBezTo>
                <a:cubicBezTo>
                  <a:pt x="187" y="18750"/>
                  <a:pt x="250" y="18750"/>
                  <a:pt x="281" y="18750"/>
                </a:cubicBezTo>
                <a:cubicBezTo>
                  <a:pt x="656" y="18812"/>
                  <a:pt x="1000" y="18844"/>
                  <a:pt x="1343" y="18906"/>
                </a:cubicBezTo>
                <a:cubicBezTo>
                  <a:pt x="1625" y="18969"/>
                  <a:pt x="1875" y="19031"/>
                  <a:pt x="2156" y="19094"/>
                </a:cubicBezTo>
                <a:cubicBezTo>
                  <a:pt x="2281" y="19125"/>
                  <a:pt x="2406" y="19187"/>
                  <a:pt x="2562" y="19219"/>
                </a:cubicBezTo>
                <a:cubicBezTo>
                  <a:pt x="2718" y="19250"/>
                  <a:pt x="2906" y="19281"/>
                  <a:pt x="3062" y="19312"/>
                </a:cubicBezTo>
                <a:cubicBezTo>
                  <a:pt x="3062" y="19312"/>
                  <a:pt x="3093" y="19312"/>
                  <a:pt x="3093" y="19312"/>
                </a:cubicBezTo>
                <a:cubicBezTo>
                  <a:pt x="3093" y="19312"/>
                  <a:pt x="3062" y="19312"/>
                  <a:pt x="3062" y="19312"/>
                </a:cubicBezTo>
                <a:cubicBezTo>
                  <a:pt x="3093" y="19375"/>
                  <a:pt x="3062" y="19375"/>
                  <a:pt x="3031" y="19375"/>
                </a:cubicBezTo>
                <a:cubicBezTo>
                  <a:pt x="2906" y="19344"/>
                  <a:pt x="2812" y="19312"/>
                  <a:pt x="2718" y="19312"/>
                </a:cubicBezTo>
                <a:cubicBezTo>
                  <a:pt x="2531" y="19250"/>
                  <a:pt x="2343" y="19187"/>
                  <a:pt x="2187" y="19156"/>
                </a:cubicBezTo>
                <a:cubicBezTo>
                  <a:pt x="2093" y="19125"/>
                  <a:pt x="2000" y="19094"/>
                  <a:pt x="1875" y="19062"/>
                </a:cubicBezTo>
                <a:cubicBezTo>
                  <a:pt x="1781" y="19062"/>
                  <a:pt x="1718" y="19031"/>
                  <a:pt x="1625" y="19031"/>
                </a:cubicBezTo>
                <a:cubicBezTo>
                  <a:pt x="1500" y="18969"/>
                  <a:pt x="1343" y="18937"/>
                  <a:pt x="1187" y="18937"/>
                </a:cubicBezTo>
                <a:cubicBezTo>
                  <a:pt x="1125" y="18937"/>
                  <a:pt x="1062" y="18937"/>
                  <a:pt x="1000" y="18906"/>
                </a:cubicBezTo>
                <a:cubicBezTo>
                  <a:pt x="875" y="18875"/>
                  <a:pt x="781" y="18875"/>
                  <a:pt x="687" y="18875"/>
                </a:cubicBezTo>
                <a:cubicBezTo>
                  <a:pt x="718" y="18875"/>
                  <a:pt x="781" y="18906"/>
                  <a:pt x="843" y="18906"/>
                </a:cubicBezTo>
                <a:cubicBezTo>
                  <a:pt x="1062" y="18937"/>
                  <a:pt x="1281" y="18969"/>
                  <a:pt x="1500" y="19000"/>
                </a:cubicBezTo>
                <a:cubicBezTo>
                  <a:pt x="1750" y="19062"/>
                  <a:pt x="2000" y="19156"/>
                  <a:pt x="2281" y="19219"/>
                </a:cubicBezTo>
                <a:cubicBezTo>
                  <a:pt x="2406" y="19250"/>
                  <a:pt x="2562" y="19312"/>
                  <a:pt x="2718" y="19312"/>
                </a:cubicBezTo>
                <a:cubicBezTo>
                  <a:pt x="2718" y="19344"/>
                  <a:pt x="2750" y="19344"/>
                  <a:pt x="2781" y="19344"/>
                </a:cubicBezTo>
                <a:cubicBezTo>
                  <a:pt x="2906" y="19344"/>
                  <a:pt x="3031" y="19406"/>
                  <a:pt x="3156" y="19437"/>
                </a:cubicBezTo>
                <a:cubicBezTo>
                  <a:pt x="3187" y="19469"/>
                  <a:pt x="3250" y="19469"/>
                  <a:pt x="3312" y="19437"/>
                </a:cubicBezTo>
                <a:cubicBezTo>
                  <a:pt x="3250" y="19437"/>
                  <a:pt x="3218" y="19406"/>
                  <a:pt x="3156" y="19406"/>
                </a:cubicBezTo>
                <a:cubicBezTo>
                  <a:pt x="3125" y="19406"/>
                  <a:pt x="3125" y="19406"/>
                  <a:pt x="3125" y="19375"/>
                </a:cubicBezTo>
                <a:cubicBezTo>
                  <a:pt x="3125" y="19344"/>
                  <a:pt x="3156" y="19344"/>
                  <a:pt x="3156" y="19344"/>
                </a:cubicBezTo>
                <a:cubicBezTo>
                  <a:pt x="3187" y="19344"/>
                  <a:pt x="3250" y="19344"/>
                  <a:pt x="3281" y="19375"/>
                </a:cubicBezTo>
                <a:cubicBezTo>
                  <a:pt x="3437" y="19406"/>
                  <a:pt x="3593" y="19437"/>
                  <a:pt x="3750" y="19500"/>
                </a:cubicBezTo>
                <a:cubicBezTo>
                  <a:pt x="3906" y="19531"/>
                  <a:pt x="4062" y="19594"/>
                  <a:pt x="4187" y="19687"/>
                </a:cubicBezTo>
                <a:cubicBezTo>
                  <a:pt x="4468" y="19844"/>
                  <a:pt x="4750" y="20000"/>
                  <a:pt x="5031" y="20156"/>
                </a:cubicBezTo>
                <a:cubicBezTo>
                  <a:pt x="5312" y="20312"/>
                  <a:pt x="5625" y="20281"/>
                  <a:pt x="5937" y="20344"/>
                </a:cubicBezTo>
                <a:cubicBezTo>
                  <a:pt x="6062" y="20344"/>
                  <a:pt x="6156" y="20375"/>
                  <a:pt x="6281" y="20406"/>
                </a:cubicBezTo>
                <a:cubicBezTo>
                  <a:pt x="6500" y="20500"/>
                  <a:pt x="6750" y="20562"/>
                  <a:pt x="6968" y="20594"/>
                </a:cubicBezTo>
                <a:cubicBezTo>
                  <a:pt x="7000" y="20594"/>
                  <a:pt x="7031" y="20594"/>
                  <a:pt x="7031" y="20594"/>
                </a:cubicBezTo>
                <a:cubicBezTo>
                  <a:pt x="6812" y="20531"/>
                  <a:pt x="6562" y="20469"/>
                  <a:pt x="6343" y="20406"/>
                </a:cubicBezTo>
                <a:cubicBezTo>
                  <a:pt x="6093" y="20312"/>
                  <a:pt x="5843" y="20250"/>
                  <a:pt x="5562" y="20219"/>
                </a:cubicBezTo>
                <a:close/>
                <a:moveTo>
                  <a:pt x="12968" y="62"/>
                </a:moveTo>
                <a:cubicBezTo>
                  <a:pt x="12968" y="62"/>
                  <a:pt x="12968" y="62"/>
                  <a:pt x="12968" y="62"/>
                </a:cubicBezTo>
                <a:lnTo>
                  <a:pt x="12968" y="62"/>
                </a:lnTo>
                <a:cubicBezTo>
                  <a:pt x="12968" y="62"/>
                  <a:pt x="12968" y="62"/>
                  <a:pt x="12968" y="62"/>
                </a:cubicBezTo>
                <a:close/>
                <a:moveTo>
                  <a:pt x="12031" y="12969"/>
                </a:moveTo>
                <a:cubicBezTo>
                  <a:pt x="12031" y="12969"/>
                  <a:pt x="12031" y="12969"/>
                  <a:pt x="12031" y="12969"/>
                </a:cubicBezTo>
                <a:close/>
                <a:moveTo>
                  <a:pt x="12250" y="13375"/>
                </a:moveTo>
                <a:cubicBezTo>
                  <a:pt x="12250" y="13375"/>
                  <a:pt x="12250" y="13375"/>
                  <a:pt x="12250" y="13375"/>
                </a:cubicBezTo>
                <a:cubicBezTo>
                  <a:pt x="12250" y="13375"/>
                  <a:pt x="12250" y="13375"/>
                  <a:pt x="12250" y="13375"/>
                </a:cubicBezTo>
                <a:close/>
                <a:moveTo>
                  <a:pt x="7312" y="8500"/>
                </a:moveTo>
                <a:cubicBezTo>
                  <a:pt x="7312" y="8500"/>
                  <a:pt x="7312" y="8500"/>
                  <a:pt x="7312" y="8500"/>
                </a:cubicBezTo>
                <a:lnTo>
                  <a:pt x="7312" y="8500"/>
                </a:lnTo>
                <a:lnTo>
                  <a:pt x="7312" y="8500"/>
                </a:lnTo>
                <a:cubicBezTo>
                  <a:pt x="7312" y="8500"/>
                  <a:pt x="7312" y="8500"/>
                  <a:pt x="7312" y="8500"/>
                </a:cubicBezTo>
                <a:cubicBezTo>
                  <a:pt x="7312" y="8500"/>
                  <a:pt x="7312" y="8500"/>
                  <a:pt x="7312" y="8500"/>
                </a:cubicBezTo>
                <a:cubicBezTo>
                  <a:pt x="7312" y="8500"/>
                  <a:pt x="7312" y="8500"/>
                  <a:pt x="7312" y="8500"/>
                </a:cubicBezTo>
                <a:cubicBezTo>
                  <a:pt x="7312" y="8500"/>
                  <a:pt x="7312" y="8500"/>
                  <a:pt x="7312" y="8500"/>
                </a:cubicBezTo>
                <a:cubicBezTo>
                  <a:pt x="7312" y="8500"/>
                  <a:pt x="7312" y="8500"/>
                  <a:pt x="7312" y="8500"/>
                </a:cubicBezTo>
                <a:cubicBezTo>
                  <a:pt x="7312" y="8500"/>
                  <a:pt x="7312" y="8500"/>
                  <a:pt x="7312" y="8500"/>
                </a:cubicBezTo>
                <a:lnTo>
                  <a:pt x="7312" y="8500"/>
                </a:lnTo>
                <a:close/>
                <a:moveTo>
                  <a:pt x="5937" y="8156"/>
                </a:moveTo>
                <a:cubicBezTo>
                  <a:pt x="5937" y="8156"/>
                  <a:pt x="5937" y="8156"/>
                  <a:pt x="5937" y="8156"/>
                </a:cubicBezTo>
                <a:cubicBezTo>
                  <a:pt x="5937" y="8156"/>
                  <a:pt x="5937" y="8156"/>
                  <a:pt x="5937" y="8156"/>
                </a:cubicBezTo>
                <a:lnTo>
                  <a:pt x="5937" y="8156"/>
                </a:lnTo>
                <a:cubicBezTo>
                  <a:pt x="5937" y="8156"/>
                  <a:pt x="5937" y="8156"/>
                  <a:pt x="5937" y="8156"/>
                </a:cubicBezTo>
                <a:cubicBezTo>
                  <a:pt x="5937" y="8156"/>
                  <a:pt x="5937" y="8156"/>
                  <a:pt x="5937" y="8156"/>
                </a:cubicBezTo>
                <a:cubicBezTo>
                  <a:pt x="5937" y="8156"/>
                  <a:pt x="5937" y="8156"/>
                  <a:pt x="5937" y="8156"/>
                </a:cubicBezTo>
                <a:close/>
                <a:moveTo>
                  <a:pt x="6062" y="5906"/>
                </a:moveTo>
                <a:cubicBezTo>
                  <a:pt x="6062" y="5906"/>
                  <a:pt x="6062" y="5906"/>
                  <a:pt x="6062" y="5906"/>
                </a:cubicBezTo>
                <a:lnTo>
                  <a:pt x="6062" y="5906"/>
                </a:lnTo>
                <a:cubicBezTo>
                  <a:pt x="6062" y="5906"/>
                  <a:pt x="6062" y="5906"/>
                  <a:pt x="6062" y="5906"/>
                </a:cubicBezTo>
                <a:cubicBezTo>
                  <a:pt x="6062" y="5906"/>
                  <a:pt x="6062" y="5906"/>
                  <a:pt x="6062" y="5906"/>
                </a:cubicBezTo>
                <a:close/>
                <a:moveTo>
                  <a:pt x="5750" y="13969"/>
                </a:moveTo>
                <a:cubicBezTo>
                  <a:pt x="5750" y="13969"/>
                  <a:pt x="5750" y="13969"/>
                  <a:pt x="5750" y="13969"/>
                </a:cubicBezTo>
                <a:cubicBezTo>
                  <a:pt x="5750" y="13969"/>
                  <a:pt x="5750" y="13969"/>
                  <a:pt x="5750" y="13969"/>
                </a:cubicBezTo>
                <a:close/>
                <a:moveTo>
                  <a:pt x="6281" y="5625"/>
                </a:moveTo>
                <a:cubicBezTo>
                  <a:pt x="6281" y="5625"/>
                  <a:pt x="6281" y="5625"/>
                  <a:pt x="6281" y="5625"/>
                </a:cubicBezTo>
                <a:cubicBezTo>
                  <a:pt x="6281" y="5625"/>
                  <a:pt x="6281" y="5625"/>
                  <a:pt x="6281" y="5625"/>
                </a:cubicBezTo>
                <a:cubicBezTo>
                  <a:pt x="6281" y="5625"/>
                  <a:pt x="6281" y="5625"/>
                  <a:pt x="6281" y="5625"/>
                </a:cubicBezTo>
                <a:cubicBezTo>
                  <a:pt x="6281" y="5625"/>
                  <a:pt x="6281" y="5625"/>
                  <a:pt x="6281" y="5625"/>
                </a:cubicBezTo>
                <a:close/>
                <a:moveTo>
                  <a:pt x="9406" y="2969"/>
                </a:moveTo>
                <a:cubicBezTo>
                  <a:pt x="9406" y="2969"/>
                  <a:pt x="9406" y="2969"/>
                  <a:pt x="9406" y="2969"/>
                </a:cubicBezTo>
                <a:cubicBezTo>
                  <a:pt x="9406" y="2969"/>
                  <a:pt x="9406" y="2969"/>
                  <a:pt x="9406" y="2969"/>
                </a:cubicBezTo>
                <a:cubicBezTo>
                  <a:pt x="9406" y="2969"/>
                  <a:pt x="9406" y="2969"/>
                  <a:pt x="9406" y="2969"/>
                </a:cubicBezTo>
                <a:cubicBezTo>
                  <a:pt x="9406" y="2969"/>
                  <a:pt x="9406" y="2969"/>
                  <a:pt x="9406" y="2969"/>
                </a:cubicBezTo>
                <a:cubicBezTo>
                  <a:pt x="9406" y="2969"/>
                  <a:pt x="9406" y="2969"/>
                  <a:pt x="9406" y="2969"/>
                </a:cubicBezTo>
                <a:cubicBezTo>
                  <a:pt x="9406" y="2969"/>
                  <a:pt x="9406" y="2969"/>
                  <a:pt x="9406" y="2969"/>
                </a:cubicBezTo>
                <a:cubicBezTo>
                  <a:pt x="9406" y="2969"/>
                  <a:pt x="9406" y="2969"/>
                  <a:pt x="9406" y="2969"/>
                </a:cubicBezTo>
                <a:close/>
                <a:moveTo>
                  <a:pt x="17937" y="19625"/>
                </a:moveTo>
                <a:cubicBezTo>
                  <a:pt x="17937" y="19625"/>
                  <a:pt x="17937" y="19625"/>
                  <a:pt x="17937" y="19625"/>
                </a:cubicBezTo>
                <a:cubicBezTo>
                  <a:pt x="17937" y="19625"/>
                  <a:pt x="17937" y="19625"/>
                  <a:pt x="17937" y="19625"/>
                </a:cubicBezTo>
                <a:close/>
                <a:moveTo>
                  <a:pt x="7437" y="19781"/>
                </a:moveTo>
                <a:cubicBezTo>
                  <a:pt x="7437" y="19781"/>
                  <a:pt x="7437" y="19781"/>
                  <a:pt x="7437" y="19781"/>
                </a:cubicBezTo>
                <a:cubicBezTo>
                  <a:pt x="7437" y="19781"/>
                  <a:pt x="7437" y="19781"/>
                  <a:pt x="7437" y="19781"/>
                </a:cubicBezTo>
                <a:lnTo>
                  <a:pt x="7437" y="19781"/>
                </a:lnTo>
                <a:cubicBezTo>
                  <a:pt x="7437" y="19781"/>
                  <a:pt x="7437" y="19781"/>
                  <a:pt x="7437" y="19781"/>
                </a:cubicBezTo>
                <a:cubicBezTo>
                  <a:pt x="7437" y="19781"/>
                  <a:pt x="7437" y="19781"/>
                  <a:pt x="7437" y="19781"/>
                </a:cubicBezTo>
                <a:cubicBezTo>
                  <a:pt x="7437" y="19781"/>
                  <a:pt x="7437" y="19781"/>
                  <a:pt x="7437" y="19781"/>
                </a:cubicBezTo>
                <a:close/>
                <a:moveTo>
                  <a:pt x="15750" y="7844"/>
                </a:moveTo>
                <a:cubicBezTo>
                  <a:pt x="15750" y="7844"/>
                  <a:pt x="15750" y="7844"/>
                  <a:pt x="15750" y="7844"/>
                </a:cubicBezTo>
                <a:cubicBezTo>
                  <a:pt x="15750" y="7844"/>
                  <a:pt x="15750" y="7844"/>
                  <a:pt x="15750" y="7844"/>
                </a:cubicBezTo>
                <a:cubicBezTo>
                  <a:pt x="15750" y="7844"/>
                  <a:pt x="15750" y="7844"/>
                  <a:pt x="15750" y="7844"/>
                </a:cubicBezTo>
                <a:close/>
                <a:moveTo>
                  <a:pt x="15343" y="10406"/>
                </a:moveTo>
                <a:cubicBezTo>
                  <a:pt x="15343" y="10406"/>
                  <a:pt x="15343" y="10406"/>
                  <a:pt x="15343" y="10406"/>
                </a:cubicBezTo>
                <a:close/>
                <a:moveTo>
                  <a:pt x="15437" y="15937"/>
                </a:moveTo>
                <a:cubicBezTo>
                  <a:pt x="15437" y="15937"/>
                  <a:pt x="15437" y="15937"/>
                  <a:pt x="15437" y="15937"/>
                </a:cubicBezTo>
                <a:cubicBezTo>
                  <a:pt x="15437" y="15937"/>
                  <a:pt x="15437" y="15937"/>
                  <a:pt x="15437" y="15937"/>
                </a:cubicBezTo>
                <a:cubicBezTo>
                  <a:pt x="15437" y="15937"/>
                  <a:pt x="15437" y="15937"/>
                  <a:pt x="15437" y="15937"/>
                </a:cubicBezTo>
                <a:close/>
                <a:moveTo>
                  <a:pt x="8812" y="20562"/>
                </a:moveTo>
                <a:cubicBezTo>
                  <a:pt x="8812" y="20562"/>
                  <a:pt x="8812" y="20562"/>
                  <a:pt x="8812" y="20562"/>
                </a:cubicBezTo>
                <a:close/>
                <a:moveTo>
                  <a:pt x="7562" y="20594"/>
                </a:moveTo>
                <a:cubicBezTo>
                  <a:pt x="7562" y="20594"/>
                  <a:pt x="7562" y="20594"/>
                  <a:pt x="7562" y="20594"/>
                </a:cubicBezTo>
                <a:lnTo>
                  <a:pt x="7562" y="20594"/>
                </a:lnTo>
                <a:cubicBezTo>
                  <a:pt x="7562" y="20594"/>
                  <a:pt x="7562" y="20594"/>
                  <a:pt x="7562" y="20594"/>
                </a:cubicBezTo>
                <a:close/>
                <a:moveTo>
                  <a:pt x="15937" y="18937"/>
                </a:moveTo>
                <a:cubicBezTo>
                  <a:pt x="15937" y="18937"/>
                  <a:pt x="15937" y="18937"/>
                  <a:pt x="15937" y="18937"/>
                </a:cubicBezTo>
                <a:close/>
                <a:moveTo>
                  <a:pt x="13875" y="437"/>
                </a:moveTo>
                <a:cubicBezTo>
                  <a:pt x="13875" y="437"/>
                  <a:pt x="13875" y="437"/>
                  <a:pt x="13875" y="437"/>
                </a:cubicBezTo>
                <a:cubicBezTo>
                  <a:pt x="13875" y="437"/>
                  <a:pt x="13875" y="437"/>
                  <a:pt x="13875" y="437"/>
                </a:cubicBez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a:solidFill>
                  <a:schemeClr val="lt1"/>
                </a:solidFill>
              </a:defRPr>
            </a:lvl1pPr>
          </a:lstStyle>
          <a:p>
            <a:pPr lvl="0" algn="ctr"/>
            <a:endParaRPr lang="ru-RU" dirty="0"/>
          </a:p>
        </p:txBody>
      </p:sp>
    </p:spTree>
    <p:extLst>
      <p:ext uri="{BB962C8B-B14F-4D97-AF65-F5344CB8AC3E}">
        <p14:creationId xmlns:p14="http://schemas.microsoft.com/office/powerpoint/2010/main" val="3044865263"/>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Mask_11">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601920" y="2250282"/>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602086"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5" name="Freeform 361">
            <a:extLst>
              <a:ext uri="{FF2B5EF4-FFF2-40B4-BE49-F238E27FC236}">
                <a16:creationId xmlns="" xmlns:a16="http://schemas.microsoft.com/office/drawing/2014/main" id="{935DCED0-4F75-4C48-AD47-23CAE9F74B6D}"/>
              </a:ext>
            </a:extLst>
          </p:cNvPr>
          <p:cNvSpPr>
            <a:spLocks noGrp="1" noEditPoints="1"/>
          </p:cNvSpPr>
          <p:nvPr>
            <p:ph type="pic" sz="quarter" idx="34"/>
          </p:nvPr>
        </p:nvSpPr>
        <p:spPr bwMode="auto">
          <a:xfrm>
            <a:off x="7939820" y="1462081"/>
            <a:ext cx="16417031" cy="12264008"/>
          </a:xfrm>
          <a:custGeom>
            <a:avLst/>
            <a:gdLst>
              <a:gd name="T0" fmla="*/ 888 w 1106"/>
              <a:gd name="T1" fmla="*/ 415 h 784"/>
              <a:gd name="T2" fmla="*/ 841 w 1106"/>
              <a:gd name="T3" fmla="*/ 351 h 784"/>
              <a:gd name="T4" fmla="*/ 732 w 1106"/>
              <a:gd name="T5" fmla="*/ 253 h 784"/>
              <a:gd name="T6" fmla="*/ 742 w 1106"/>
              <a:gd name="T7" fmla="*/ 153 h 784"/>
              <a:gd name="T8" fmla="*/ 624 w 1106"/>
              <a:gd name="T9" fmla="*/ 140 h 784"/>
              <a:gd name="T10" fmla="*/ 551 w 1106"/>
              <a:gd name="T11" fmla="*/ 313 h 784"/>
              <a:gd name="T12" fmla="*/ 519 w 1106"/>
              <a:gd name="T13" fmla="*/ 340 h 784"/>
              <a:gd name="T14" fmla="*/ 527 w 1106"/>
              <a:gd name="T15" fmla="*/ 59 h 784"/>
              <a:gd name="T16" fmla="*/ 446 w 1106"/>
              <a:gd name="T17" fmla="*/ 15 h 784"/>
              <a:gd name="T18" fmla="*/ 380 w 1106"/>
              <a:gd name="T19" fmla="*/ 41 h 784"/>
              <a:gd name="T20" fmla="*/ 368 w 1106"/>
              <a:gd name="T21" fmla="*/ 126 h 784"/>
              <a:gd name="T22" fmla="*/ 438 w 1106"/>
              <a:gd name="T23" fmla="*/ 223 h 784"/>
              <a:gd name="T24" fmla="*/ 390 w 1106"/>
              <a:gd name="T25" fmla="*/ 261 h 784"/>
              <a:gd name="T26" fmla="*/ 19 w 1106"/>
              <a:gd name="T27" fmla="*/ 249 h 784"/>
              <a:gd name="T28" fmla="*/ 274 w 1106"/>
              <a:gd name="T29" fmla="*/ 330 h 784"/>
              <a:gd name="T30" fmla="*/ 300 w 1106"/>
              <a:gd name="T31" fmla="*/ 527 h 784"/>
              <a:gd name="T32" fmla="*/ 323 w 1106"/>
              <a:gd name="T33" fmla="*/ 597 h 784"/>
              <a:gd name="T34" fmla="*/ 113 w 1106"/>
              <a:gd name="T35" fmla="*/ 702 h 784"/>
              <a:gd name="T36" fmla="*/ 463 w 1106"/>
              <a:gd name="T37" fmla="*/ 781 h 784"/>
              <a:gd name="T38" fmla="*/ 500 w 1106"/>
              <a:gd name="T39" fmla="*/ 546 h 784"/>
              <a:gd name="T40" fmla="*/ 506 w 1106"/>
              <a:gd name="T41" fmla="*/ 466 h 784"/>
              <a:gd name="T42" fmla="*/ 505 w 1106"/>
              <a:gd name="T43" fmla="*/ 545 h 784"/>
              <a:gd name="T44" fmla="*/ 517 w 1106"/>
              <a:gd name="T45" fmla="*/ 702 h 784"/>
              <a:gd name="T46" fmla="*/ 757 w 1106"/>
              <a:gd name="T47" fmla="*/ 704 h 784"/>
              <a:gd name="T48" fmla="*/ 740 w 1106"/>
              <a:gd name="T49" fmla="*/ 526 h 784"/>
              <a:gd name="T50" fmla="*/ 762 w 1106"/>
              <a:gd name="T51" fmla="*/ 439 h 784"/>
              <a:gd name="T52" fmla="*/ 814 w 1106"/>
              <a:gd name="T53" fmla="*/ 424 h 784"/>
              <a:gd name="T54" fmla="*/ 1021 w 1106"/>
              <a:gd name="T55" fmla="*/ 568 h 784"/>
              <a:gd name="T56" fmla="*/ 1103 w 1106"/>
              <a:gd name="T57" fmla="*/ 634 h 784"/>
              <a:gd name="T58" fmla="*/ 513 w 1106"/>
              <a:gd name="T59" fmla="*/ 47 h 784"/>
              <a:gd name="T60" fmla="*/ 419 w 1106"/>
              <a:gd name="T61" fmla="*/ 90 h 784"/>
              <a:gd name="T62" fmla="*/ 275 w 1106"/>
              <a:gd name="T63" fmla="*/ 310 h 784"/>
              <a:gd name="T64" fmla="*/ 301 w 1106"/>
              <a:gd name="T65" fmla="*/ 311 h 784"/>
              <a:gd name="T66" fmla="*/ 315 w 1106"/>
              <a:gd name="T67" fmla="*/ 317 h 784"/>
              <a:gd name="T68" fmla="*/ 341 w 1106"/>
              <a:gd name="T69" fmla="*/ 275 h 784"/>
              <a:gd name="T70" fmla="*/ 300 w 1106"/>
              <a:gd name="T71" fmla="*/ 517 h 784"/>
              <a:gd name="T72" fmla="*/ 316 w 1106"/>
              <a:gd name="T73" fmla="*/ 538 h 784"/>
              <a:gd name="T74" fmla="*/ 311 w 1106"/>
              <a:gd name="T75" fmla="*/ 587 h 784"/>
              <a:gd name="T76" fmla="*/ 336 w 1106"/>
              <a:gd name="T77" fmla="*/ 471 h 784"/>
              <a:gd name="T78" fmla="*/ 365 w 1106"/>
              <a:gd name="T79" fmla="*/ 321 h 784"/>
              <a:gd name="T80" fmla="*/ 406 w 1106"/>
              <a:gd name="T81" fmla="*/ 289 h 784"/>
              <a:gd name="T82" fmla="*/ 424 w 1106"/>
              <a:gd name="T83" fmla="*/ 353 h 784"/>
              <a:gd name="T84" fmla="*/ 458 w 1106"/>
              <a:gd name="T85" fmla="*/ 198 h 784"/>
              <a:gd name="T86" fmla="*/ 532 w 1106"/>
              <a:gd name="T87" fmla="*/ 526 h 784"/>
              <a:gd name="T88" fmla="*/ 540 w 1106"/>
              <a:gd name="T89" fmla="*/ 551 h 784"/>
              <a:gd name="T90" fmla="*/ 541 w 1106"/>
              <a:gd name="T91" fmla="*/ 608 h 784"/>
              <a:gd name="T92" fmla="*/ 550 w 1106"/>
              <a:gd name="T93" fmla="*/ 687 h 784"/>
              <a:gd name="T94" fmla="*/ 558 w 1106"/>
              <a:gd name="T95" fmla="*/ 606 h 784"/>
              <a:gd name="T96" fmla="*/ 665 w 1106"/>
              <a:gd name="T97" fmla="*/ 162 h 784"/>
              <a:gd name="T98" fmla="*/ 632 w 1106"/>
              <a:gd name="T99" fmla="*/ 154 h 784"/>
              <a:gd name="T100" fmla="*/ 628 w 1106"/>
              <a:gd name="T101" fmla="*/ 202 h 784"/>
              <a:gd name="T102" fmla="*/ 639 w 1106"/>
              <a:gd name="T103" fmla="*/ 176 h 784"/>
              <a:gd name="T104" fmla="*/ 590 w 1106"/>
              <a:gd name="T105" fmla="*/ 689 h 784"/>
              <a:gd name="T106" fmla="*/ 590 w 1106"/>
              <a:gd name="T107" fmla="*/ 715 h 784"/>
              <a:gd name="T108" fmla="*/ 612 w 1106"/>
              <a:gd name="T109" fmla="*/ 401 h 784"/>
              <a:gd name="T110" fmla="*/ 708 w 1106"/>
              <a:gd name="T111" fmla="*/ 700 h 784"/>
              <a:gd name="T112" fmla="*/ 749 w 1106"/>
              <a:gd name="T113" fmla="*/ 698 h 784"/>
              <a:gd name="T114" fmla="*/ 730 w 1106"/>
              <a:gd name="T115" fmla="*/ 625 h 784"/>
              <a:gd name="T116" fmla="*/ 710 w 1106"/>
              <a:gd name="T117" fmla="*/ 241 h 784"/>
              <a:gd name="T118" fmla="*/ 718 w 1106"/>
              <a:gd name="T119" fmla="*/ 167 h 784"/>
              <a:gd name="T120" fmla="*/ 712 w 1106"/>
              <a:gd name="T121" fmla="*/ 256 h 784"/>
              <a:gd name="T122" fmla="*/ 806 w 1106"/>
              <a:gd name="T123" fmla="*/ 384 h 784"/>
              <a:gd name="T124" fmla="*/ 1080 w 1106"/>
              <a:gd name="T125" fmla="*/ 623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06" h="784">
                <a:moveTo>
                  <a:pt x="1103" y="634"/>
                </a:moveTo>
                <a:cubicBezTo>
                  <a:pt x="1101" y="626"/>
                  <a:pt x="1103" y="610"/>
                  <a:pt x="1098" y="604"/>
                </a:cubicBezTo>
                <a:cubicBezTo>
                  <a:pt x="1096" y="607"/>
                  <a:pt x="1098" y="612"/>
                  <a:pt x="1097" y="614"/>
                </a:cubicBezTo>
                <a:cubicBezTo>
                  <a:pt x="1095" y="610"/>
                  <a:pt x="1095" y="608"/>
                  <a:pt x="1095" y="605"/>
                </a:cubicBezTo>
                <a:cubicBezTo>
                  <a:pt x="1095" y="602"/>
                  <a:pt x="1097" y="600"/>
                  <a:pt x="1096" y="597"/>
                </a:cubicBezTo>
                <a:cubicBezTo>
                  <a:pt x="1094" y="587"/>
                  <a:pt x="1079" y="579"/>
                  <a:pt x="1073" y="573"/>
                </a:cubicBezTo>
                <a:cubicBezTo>
                  <a:pt x="1079" y="573"/>
                  <a:pt x="1083" y="579"/>
                  <a:pt x="1087" y="583"/>
                </a:cubicBezTo>
                <a:cubicBezTo>
                  <a:pt x="1077" y="547"/>
                  <a:pt x="1037" y="532"/>
                  <a:pt x="1012" y="508"/>
                </a:cubicBezTo>
                <a:cubicBezTo>
                  <a:pt x="1001" y="499"/>
                  <a:pt x="990" y="486"/>
                  <a:pt x="979" y="476"/>
                </a:cubicBezTo>
                <a:cubicBezTo>
                  <a:pt x="965" y="463"/>
                  <a:pt x="946" y="458"/>
                  <a:pt x="931" y="447"/>
                </a:cubicBezTo>
                <a:cubicBezTo>
                  <a:pt x="922" y="441"/>
                  <a:pt x="914" y="433"/>
                  <a:pt x="905" y="428"/>
                </a:cubicBezTo>
                <a:cubicBezTo>
                  <a:pt x="899" y="424"/>
                  <a:pt x="888" y="423"/>
                  <a:pt x="888" y="415"/>
                </a:cubicBezTo>
                <a:cubicBezTo>
                  <a:pt x="891" y="417"/>
                  <a:pt x="896" y="421"/>
                  <a:pt x="901" y="423"/>
                </a:cubicBezTo>
                <a:cubicBezTo>
                  <a:pt x="898" y="412"/>
                  <a:pt x="890" y="412"/>
                  <a:pt x="884" y="404"/>
                </a:cubicBezTo>
                <a:cubicBezTo>
                  <a:pt x="880" y="398"/>
                  <a:pt x="879" y="391"/>
                  <a:pt x="874" y="386"/>
                </a:cubicBezTo>
                <a:cubicBezTo>
                  <a:pt x="870" y="381"/>
                  <a:pt x="869" y="383"/>
                  <a:pt x="862" y="381"/>
                </a:cubicBezTo>
                <a:cubicBezTo>
                  <a:pt x="865" y="377"/>
                  <a:pt x="862" y="377"/>
                  <a:pt x="862" y="376"/>
                </a:cubicBezTo>
                <a:cubicBezTo>
                  <a:pt x="862" y="377"/>
                  <a:pt x="859" y="375"/>
                  <a:pt x="859" y="375"/>
                </a:cubicBezTo>
                <a:cubicBezTo>
                  <a:pt x="857" y="373"/>
                  <a:pt x="857" y="370"/>
                  <a:pt x="856" y="368"/>
                </a:cubicBezTo>
                <a:cubicBezTo>
                  <a:pt x="855" y="369"/>
                  <a:pt x="854" y="370"/>
                  <a:pt x="854" y="371"/>
                </a:cubicBezTo>
                <a:cubicBezTo>
                  <a:pt x="852" y="367"/>
                  <a:pt x="855" y="361"/>
                  <a:pt x="853" y="356"/>
                </a:cubicBezTo>
                <a:cubicBezTo>
                  <a:pt x="851" y="352"/>
                  <a:pt x="847" y="350"/>
                  <a:pt x="842" y="347"/>
                </a:cubicBezTo>
                <a:cubicBezTo>
                  <a:pt x="844" y="350"/>
                  <a:pt x="847" y="354"/>
                  <a:pt x="845" y="357"/>
                </a:cubicBezTo>
                <a:cubicBezTo>
                  <a:pt x="843" y="354"/>
                  <a:pt x="842" y="351"/>
                  <a:pt x="841" y="351"/>
                </a:cubicBezTo>
                <a:cubicBezTo>
                  <a:pt x="835" y="330"/>
                  <a:pt x="814" y="320"/>
                  <a:pt x="798" y="312"/>
                </a:cubicBezTo>
                <a:cubicBezTo>
                  <a:pt x="800" y="317"/>
                  <a:pt x="801" y="322"/>
                  <a:pt x="804" y="326"/>
                </a:cubicBezTo>
                <a:cubicBezTo>
                  <a:pt x="802" y="326"/>
                  <a:pt x="793" y="317"/>
                  <a:pt x="790" y="314"/>
                </a:cubicBezTo>
                <a:cubicBezTo>
                  <a:pt x="793" y="315"/>
                  <a:pt x="795" y="315"/>
                  <a:pt x="797" y="317"/>
                </a:cubicBezTo>
                <a:cubicBezTo>
                  <a:pt x="796" y="307"/>
                  <a:pt x="784" y="306"/>
                  <a:pt x="777" y="302"/>
                </a:cubicBezTo>
                <a:cubicBezTo>
                  <a:pt x="766" y="295"/>
                  <a:pt x="756" y="288"/>
                  <a:pt x="745" y="283"/>
                </a:cubicBezTo>
                <a:cubicBezTo>
                  <a:pt x="728" y="275"/>
                  <a:pt x="733" y="287"/>
                  <a:pt x="731" y="300"/>
                </a:cubicBezTo>
                <a:cubicBezTo>
                  <a:pt x="731" y="299"/>
                  <a:pt x="730" y="299"/>
                  <a:pt x="730" y="299"/>
                </a:cubicBezTo>
                <a:cubicBezTo>
                  <a:pt x="730" y="296"/>
                  <a:pt x="728" y="296"/>
                  <a:pt x="728" y="293"/>
                </a:cubicBezTo>
                <a:cubicBezTo>
                  <a:pt x="727" y="290"/>
                  <a:pt x="729" y="283"/>
                  <a:pt x="727" y="280"/>
                </a:cubicBezTo>
                <a:cubicBezTo>
                  <a:pt x="724" y="277"/>
                  <a:pt x="717" y="283"/>
                  <a:pt x="718" y="272"/>
                </a:cubicBezTo>
                <a:cubicBezTo>
                  <a:pt x="718" y="265"/>
                  <a:pt x="733" y="258"/>
                  <a:pt x="732" y="253"/>
                </a:cubicBezTo>
                <a:cubicBezTo>
                  <a:pt x="731" y="251"/>
                  <a:pt x="721" y="244"/>
                  <a:pt x="719" y="245"/>
                </a:cubicBezTo>
                <a:cubicBezTo>
                  <a:pt x="716" y="246"/>
                  <a:pt x="715" y="253"/>
                  <a:pt x="715" y="256"/>
                </a:cubicBezTo>
                <a:cubicBezTo>
                  <a:pt x="711" y="248"/>
                  <a:pt x="717" y="241"/>
                  <a:pt x="715" y="233"/>
                </a:cubicBezTo>
                <a:cubicBezTo>
                  <a:pt x="713" y="235"/>
                  <a:pt x="711" y="236"/>
                  <a:pt x="710" y="238"/>
                </a:cubicBezTo>
                <a:cubicBezTo>
                  <a:pt x="710" y="234"/>
                  <a:pt x="712" y="222"/>
                  <a:pt x="717" y="222"/>
                </a:cubicBezTo>
                <a:cubicBezTo>
                  <a:pt x="721" y="222"/>
                  <a:pt x="722" y="229"/>
                  <a:pt x="723" y="231"/>
                </a:cubicBezTo>
                <a:cubicBezTo>
                  <a:pt x="723" y="226"/>
                  <a:pt x="726" y="229"/>
                  <a:pt x="727" y="226"/>
                </a:cubicBezTo>
                <a:cubicBezTo>
                  <a:pt x="729" y="223"/>
                  <a:pt x="727" y="220"/>
                  <a:pt x="727" y="215"/>
                </a:cubicBezTo>
                <a:cubicBezTo>
                  <a:pt x="732" y="217"/>
                  <a:pt x="728" y="228"/>
                  <a:pt x="736" y="219"/>
                </a:cubicBezTo>
                <a:cubicBezTo>
                  <a:pt x="740" y="214"/>
                  <a:pt x="747" y="197"/>
                  <a:pt x="738" y="193"/>
                </a:cubicBezTo>
                <a:cubicBezTo>
                  <a:pt x="746" y="188"/>
                  <a:pt x="742" y="165"/>
                  <a:pt x="742" y="158"/>
                </a:cubicBezTo>
                <a:cubicBezTo>
                  <a:pt x="742" y="156"/>
                  <a:pt x="743" y="154"/>
                  <a:pt x="742" y="153"/>
                </a:cubicBezTo>
                <a:cubicBezTo>
                  <a:pt x="742" y="150"/>
                  <a:pt x="742" y="146"/>
                  <a:pt x="741" y="144"/>
                </a:cubicBezTo>
                <a:cubicBezTo>
                  <a:pt x="739" y="139"/>
                  <a:pt x="734" y="137"/>
                  <a:pt x="733" y="131"/>
                </a:cubicBezTo>
                <a:cubicBezTo>
                  <a:pt x="732" y="125"/>
                  <a:pt x="734" y="123"/>
                  <a:pt x="728" y="116"/>
                </a:cubicBezTo>
                <a:cubicBezTo>
                  <a:pt x="722" y="108"/>
                  <a:pt x="715" y="103"/>
                  <a:pt x="707" y="98"/>
                </a:cubicBezTo>
                <a:cubicBezTo>
                  <a:pt x="693" y="90"/>
                  <a:pt x="680" y="87"/>
                  <a:pt x="664" y="89"/>
                </a:cubicBezTo>
                <a:cubicBezTo>
                  <a:pt x="655" y="90"/>
                  <a:pt x="645" y="88"/>
                  <a:pt x="637" y="95"/>
                </a:cubicBezTo>
                <a:cubicBezTo>
                  <a:pt x="633" y="99"/>
                  <a:pt x="633" y="103"/>
                  <a:pt x="628" y="105"/>
                </a:cubicBezTo>
                <a:cubicBezTo>
                  <a:pt x="631" y="109"/>
                  <a:pt x="626" y="114"/>
                  <a:pt x="623" y="117"/>
                </a:cubicBezTo>
                <a:cubicBezTo>
                  <a:pt x="624" y="117"/>
                  <a:pt x="624" y="116"/>
                  <a:pt x="625" y="116"/>
                </a:cubicBezTo>
                <a:cubicBezTo>
                  <a:pt x="626" y="121"/>
                  <a:pt x="617" y="135"/>
                  <a:pt x="616" y="141"/>
                </a:cubicBezTo>
                <a:cubicBezTo>
                  <a:pt x="617" y="140"/>
                  <a:pt x="624" y="129"/>
                  <a:pt x="626" y="130"/>
                </a:cubicBezTo>
                <a:cubicBezTo>
                  <a:pt x="631" y="131"/>
                  <a:pt x="625" y="138"/>
                  <a:pt x="624" y="140"/>
                </a:cubicBezTo>
                <a:cubicBezTo>
                  <a:pt x="623" y="144"/>
                  <a:pt x="623" y="156"/>
                  <a:pt x="623" y="162"/>
                </a:cubicBezTo>
                <a:cubicBezTo>
                  <a:pt x="624" y="166"/>
                  <a:pt x="625" y="172"/>
                  <a:pt x="624" y="175"/>
                </a:cubicBezTo>
                <a:cubicBezTo>
                  <a:pt x="623" y="178"/>
                  <a:pt x="619" y="178"/>
                  <a:pt x="618" y="180"/>
                </a:cubicBezTo>
                <a:cubicBezTo>
                  <a:pt x="615" y="186"/>
                  <a:pt x="615" y="195"/>
                  <a:pt x="616" y="201"/>
                </a:cubicBezTo>
                <a:cubicBezTo>
                  <a:pt x="617" y="209"/>
                  <a:pt x="620" y="210"/>
                  <a:pt x="622" y="217"/>
                </a:cubicBezTo>
                <a:cubicBezTo>
                  <a:pt x="623" y="220"/>
                  <a:pt x="627" y="240"/>
                  <a:pt x="626" y="242"/>
                </a:cubicBezTo>
                <a:cubicBezTo>
                  <a:pt x="621" y="249"/>
                  <a:pt x="606" y="241"/>
                  <a:pt x="602" y="248"/>
                </a:cubicBezTo>
                <a:cubicBezTo>
                  <a:pt x="596" y="256"/>
                  <a:pt x="597" y="273"/>
                  <a:pt x="597" y="282"/>
                </a:cubicBezTo>
                <a:cubicBezTo>
                  <a:pt x="596" y="295"/>
                  <a:pt x="587" y="293"/>
                  <a:pt x="576" y="298"/>
                </a:cubicBezTo>
                <a:cubicBezTo>
                  <a:pt x="569" y="301"/>
                  <a:pt x="554" y="307"/>
                  <a:pt x="551" y="313"/>
                </a:cubicBezTo>
                <a:cubicBezTo>
                  <a:pt x="557" y="311"/>
                  <a:pt x="565" y="311"/>
                  <a:pt x="571" y="310"/>
                </a:cubicBezTo>
                <a:cubicBezTo>
                  <a:pt x="564" y="311"/>
                  <a:pt x="557" y="313"/>
                  <a:pt x="551" y="313"/>
                </a:cubicBezTo>
                <a:cubicBezTo>
                  <a:pt x="551" y="313"/>
                  <a:pt x="551" y="313"/>
                  <a:pt x="551" y="313"/>
                </a:cubicBezTo>
                <a:cubicBezTo>
                  <a:pt x="550" y="313"/>
                  <a:pt x="549" y="314"/>
                  <a:pt x="548" y="314"/>
                </a:cubicBezTo>
                <a:cubicBezTo>
                  <a:pt x="546" y="315"/>
                  <a:pt x="546" y="319"/>
                  <a:pt x="545" y="319"/>
                </a:cubicBezTo>
                <a:cubicBezTo>
                  <a:pt x="543" y="319"/>
                  <a:pt x="541" y="318"/>
                  <a:pt x="539" y="318"/>
                </a:cubicBezTo>
                <a:cubicBezTo>
                  <a:pt x="530" y="322"/>
                  <a:pt x="525" y="331"/>
                  <a:pt x="521" y="341"/>
                </a:cubicBezTo>
                <a:cubicBezTo>
                  <a:pt x="521" y="341"/>
                  <a:pt x="521" y="341"/>
                  <a:pt x="522" y="341"/>
                </a:cubicBezTo>
                <a:cubicBezTo>
                  <a:pt x="520" y="346"/>
                  <a:pt x="518" y="351"/>
                  <a:pt x="516" y="356"/>
                </a:cubicBezTo>
                <a:cubicBezTo>
                  <a:pt x="518" y="351"/>
                  <a:pt x="519" y="346"/>
                  <a:pt x="521" y="341"/>
                </a:cubicBezTo>
                <a:cubicBezTo>
                  <a:pt x="520" y="341"/>
                  <a:pt x="520" y="340"/>
                  <a:pt x="519" y="340"/>
                </a:cubicBezTo>
                <a:cubicBezTo>
                  <a:pt x="519" y="341"/>
                  <a:pt x="519" y="341"/>
                  <a:pt x="518" y="342"/>
                </a:cubicBezTo>
                <a:cubicBezTo>
                  <a:pt x="519" y="341"/>
                  <a:pt x="519" y="341"/>
                  <a:pt x="519" y="340"/>
                </a:cubicBezTo>
                <a:cubicBezTo>
                  <a:pt x="519" y="340"/>
                  <a:pt x="519" y="340"/>
                  <a:pt x="519" y="340"/>
                </a:cubicBezTo>
                <a:cubicBezTo>
                  <a:pt x="522" y="332"/>
                  <a:pt x="517" y="326"/>
                  <a:pt x="516" y="318"/>
                </a:cubicBezTo>
                <a:cubicBezTo>
                  <a:pt x="516" y="309"/>
                  <a:pt x="519" y="310"/>
                  <a:pt x="526" y="306"/>
                </a:cubicBezTo>
                <a:cubicBezTo>
                  <a:pt x="533" y="303"/>
                  <a:pt x="556" y="285"/>
                  <a:pt x="539" y="280"/>
                </a:cubicBezTo>
                <a:cubicBezTo>
                  <a:pt x="572" y="249"/>
                  <a:pt x="574" y="200"/>
                  <a:pt x="534" y="174"/>
                </a:cubicBezTo>
                <a:cubicBezTo>
                  <a:pt x="521" y="166"/>
                  <a:pt x="504" y="165"/>
                  <a:pt x="489" y="170"/>
                </a:cubicBezTo>
                <a:cubicBezTo>
                  <a:pt x="490" y="169"/>
                  <a:pt x="492" y="168"/>
                  <a:pt x="493" y="168"/>
                </a:cubicBezTo>
                <a:cubicBezTo>
                  <a:pt x="499" y="165"/>
                  <a:pt x="499" y="162"/>
                  <a:pt x="504" y="158"/>
                </a:cubicBezTo>
                <a:cubicBezTo>
                  <a:pt x="510" y="152"/>
                  <a:pt x="513" y="152"/>
                  <a:pt x="518" y="144"/>
                </a:cubicBezTo>
                <a:cubicBezTo>
                  <a:pt x="530" y="126"/>
                  <a:pt x="540" y="106"/>
                  <a:pt x="534" y="84"/>
                </a:cubicBezTo>
                <a:cubicBezTo>
                  <a:pt x="534" y="91"/>
                  <a:pt x="534" y="97"/>
                  <a:pt x="534" y="103"/>
                </a:cubicBezTo>
                <a:cubicBezTo>
                  <a:pt x="527" y="92"/>
                  <a:pt x="535" y="66"/>
                  <a:pt x="525" y="59"/>
                </a:cubicBezTo>
                <a:cubicBezTo>
                  <a:pt x="526" y="59"/>
                  <a:pt x="525" y="59"/>
                  <a:pt x="527" y="59"/>
                </a:cubicBezTo>
                <a:cubicBezTo>
                  <a:pt x="525" y="51"/>
                  <a:pt x="517" y="44"/>
                  <a:pt x="513" y="38"/>
                </a:cubicBezTo>
                <a:cubicBezTo>
                  <a:pt x="507" y="28"/>
                  <a:pt x="502" y="22"/>
                  <a:pt x="493" y="18"/>
                </a:cubicBezTo>
                <a:cubicBezTo>
                  <a:pt x="496" y="22"/>
                  <a:pt x="503" y="26"/>
                  <a:pt x="504" y="31"/>
                </a:cubicBezTo>
                <a:cubicBezTo>
                  <a:pt x="505" y="37"/>
                  <a:pt x="501" y="38"/>
                  <a:pt x="500" y="43"/>
                </a:cubicBezTo>
                <a:cubicBezTo>
                  <a:pt x="503" y="40"/>
                  <a:pt x="506" y="41"/>
                  <a:pt x="506" y="47"/>
                </a:cubicBezTo>
                <a:cubicBezTo>
                  <a:pt x="506" y="51"/>
                  <a:pt x="495" y="60"/>
                  <a:pt x="491" y="60"/>
                </a:cubicBezTo>
                <a:cubicBezTo>
                  <a:pt x="489" y="60"/>
                  <a:pt x="483" y="59"/>
                  <a:pt x="484" y="55"/>
                </a:cubicBezTo>
                <a:cubicBezTo>
                  <a:pt x="485" y="53"/>
                  <a:pt x="497" y="46"/>
                  <a:pt x="499" y="43"/>
                </a:cubicBezTo>
                <a:cubicBezTo>
                  <a:pt x="492" y="43"/>
                  <a:pt x="488" y="54"/>
                  <a:pt x="481" y="54"/>
                </a:cubicBezTo>
                <a:cubicBezTo>
                  <a:pt x="475" y="55"/>
                  <a:pt x="466" y="47"/>
                  <a:pt x="460" y="44"/>
                </a:cubicBezTo>
                <a:cubicBezTo>
                  <a:pt x="454" y="41"/>
                  <a:pt x="449" y="42"/>
                  <a:pt x="447" y="35"/>
                </a:cubicBezTo>
                <a:cubicBezTo>
                  <a:pt x="445" y="29"/>
                  <a:pt x="449" y="21"/>
                  <a:pt x="446" y="15"/>
                </a:cubicBezTo>
                <a:cubicBezTo>
                  <a:pt x="446" y="18"/>
                  <a:pt x="448" y="42"/>
                  <a:pt x="440" y="35"/>
                </a:cubicBezTo>
                <a:cubicBezTo>
                  <a:pt x="435" y="29"/>
                  <a:pt x="444" y="18"/>
                  <a:pt x="440" y="12"/>
                </a:cubicBezTo>
                <a:cubicBezTo>
                  <a:pt x="442" y="13"/>
                  <a:pt x="444" y="12"/>
                  <a:pt x="446" y="12"/>
                </a:cubicBezTo>
                <a:cubicBezTo>
                  <a:pt x="438" y="0"/>
                  <a:pt x="437" y="5"/>
                  <a:pt x="425" y="6"/>
                </a:cubicBezTo>
                <a:cubicBezTo>
                  <a:pt x="422" y="6"/>
                  <a:pt x="418" y="4"/>
                  <a:pt x="415" y="5"/>
                </a:cubicBezTo>
                <a:cubicBezTo>
                  <a:pt x="411" y="5"/>
                  <a:pt x="405" y="10"/>
                  <a:pt x="401" y="12"/>
                </a:cubicBezTo>
                <a:cubicBezTo>
                  <a:pt x="398" y="14"/>
                  <a:pt x="390" y="18"/>
                  <a:pt x="389" y="22"/>
                </a:cubicBezTo>
                <a:cubicBezTo>
                  <a:pt x="387" y="26"/>
                  <a:pt x="391" y="25"/>
                  <a:pt x="390" y="28"/>
                </a:cubicBezTo>
                <a:cubicBezTo>
                  <a:pt x="390" y="30"/>
                  <a:pt x="387" y="33"/>
                  <a:pt x="387" y="35"/>
                </a:cubicBezTo>
                <a:cubicBezTo>
                  <a:pt x="386" y="41"/>
                  <a:pt x="387" y="47"/>
                  <a:pt x="386" y="53"/>
                </a:cubicBezTo>
                <a:cubicBezTo>
                  <a:pt x="382" y="47"/>
                  <a:pt x="385" y="39"/>
                  <a:pt x="383" y="33"/>
                </a:cubicBezTo>
                <a:cubicBezTo>
                  <a:pt x="382" y="35"/>
                  <a:pt x="381" y="38"/>
                  <a:pt x="380" y="41"/>
                </a:cubicBezTo>
                <a:cubicBezTo>
                  <a:pt x="380" y="41"/>
                  <a:pt x="381" y="47"/>
                  <a:pt x="381" y="46"/>
                </a:cubicBezTo>
                <a:cubicBezTo>
                  <a:pt x="378" y="52"/>
                  <a:pt x="379" y="44"/>
                  <a:pt x="377" y="45"/>
                </a:cubicBezTo>
                <a:cubicBezTo>
                  <a:pt x="366" y="49"/>
                  <a:pt x="385" y="55"/>
                  <a:pt x="375" y="65"/>
                </a:cubicBezTo>
                <a:cubicBezTo>
                  <a:pt x="373" y="67"/>
                  <a:pt x="370" y="66"/>
                  <a:pt x="368" y="69"/>
                </a:cubicBezTo>
                <a:cubicBezTo>
                  <a:pt x="363" y="74"/>
                  <a:pt x="366" y="83"/>
                  <a:pt x="361" y="89"/>
                </a:cubicBezTo>
                <a:cubicBezTo>
                  <a:pt x="361" y="90"/>
                  <a:pt x="349" y="97"/>
                  <a:pt x="354" y="98"/>
                </a:cubicBezTo>
                <a:cubicBezTo>
                  <a:pt x="356" y="99"/>
                  <a:pt x="366" y="88"/>
                  <a:pt x="369" y="92"/>
                </a:cubicBezTo>
                <a:cubicBezTo>
                  <a:pt x="370" y="93"/>
                  <a:pt x="362" y="100"/>
                  <a:pt x="362" y="103"/>
                </a:cubicBezTo>
                <a:cubicBezTo>
                  <a:pt x="361" y="109"/>
                  <a:pt x="366" y="114"/>
                  <a:pt x="364" y="120"/>
                </a:cubicBezTo>
                <a:cubicBezTo>
                  <a:pt x="361" y="114"/>
                  <a:pt x="359" y="108"/>
                  <a:pt x="357" y="102"/>
                </a:cubicBezTo>
                <a:cubicBezTo>
                  <a:pt x="358" y="109"/>
                  <a:pt x="359" y="117"/>
                  <a:pt x="362" y="123"/>
                </a:cubicBezTo>
                <a:cubicBezTo>
                  <a:pt x="366" y="130"/>
                  <a:pt x="367" y="125"/>
                  <a:pt x="368" y="126"/>
                </a:cubicBezTo>
                <a:cubicBezTo>
                  <a:pt x="376" y="130"/>
                  <a:pt x="380" y="147"/>
                  <a:pt x="389" y="154"/>
                </a:cubicBezTo>
                <a:cubicBezTo>
                  <a:pt x="386" y="156"/>
                  <a:pt x="383" y="155"/>
                  <a:pt x="379" y="155"/>
                </a:cubicBezTo>
                <a:cubicBezTo>
                  <a:pt x="383" y="159"/>
                  <a:pt x="388" y="160"/>
                  <a:pt x="393" y="160"/>
                </a:cubicBezTo>
                <a:cubicBezTo>
                  <a:pt x="388" y="154"/>
                  <a:pt x="397" y="153"/>
                  <a:pt x="401" y="153"/>
                </a:cubicBezTo>
                <a:cubicBezTo>
                  <a:pt x="408" y="155"/>
                  <a:pt x="416" y="161"/>
                  <a:pt x="423" y="163"/>
                </a:cubicBezTo>
                <a:cubicBezTo>
                  <a:pt x="428" y="165"/>
                  <a:pt x="431" y="167"/>
                  <a:pt x="434" y="170"/>
                </a:cubicBezTo>
                <a:cubicBezTo>
                  <a:pt x="436" y="173"/>
                  <a:pt x="437" y="175"/>
                  <a:pt x="438" y="176"/>
                </a:cubicBezTo>
                <a:cubicBezTo>
                  <a:pt x="429" y="173"/>
                  <a:pt x="415" y="172"/>
                  <a:pt x="410" y="172"/>
                </a:cubicBezTo>
                <a:cubicBezTo>
                  <a:pt x="414" y="179"/>
                  <a:pt x="438" y="182"/>
                  <a:pt x="445" y="180"/>
                </a:cubicBezTo>
                <a:cubicBezTo>
                  <a:pt x="455" y="181"/>
                  <a:pt x="468" y="177"/>
                  <a:pt x="479" y="173"/>
                </a:cubicBezTo>
                <a:cubicBezTo>
                  <a:pt x="478" y="174"/>
                  <a:pt x="476" y="175"/>
                  <a:pt x="475" y="176"/>
                </a:cubicBezTo>
                <a:cubicBezTo>
                  <a:pt x="455" y="187"/>
                  <a:pt x="448" y="203"/>
                  <a:pt x="438" y="223"/>
                </a:cubicBezTo>
                <a:cubicBezTo>
                  <a:pt x="436" y="227"/>
                  <a:pt x="431" y="230"/>
                  <a:pt x="430" y="234"/>
                </a:cubicBezTo>
                <a:cubicBezTo>
                  <a:pt x="429" y="237"/>
                  <a:pt x="432" y="236"/>
                  <a:pt x="432" y="238"/>
                </a:cubicBezTo>
                <a:cubicBezTo>
                  <a:pt x="431" y="249"/>
                  <a:pt x="428" y="251"/>
                  <a:pt x="433" y="262"/>
                </a:cubicBezTo>
                <a:cubicBezTo>
                  <a:pt x="427" y="263"/>
                  <a:pt x="426" y="256"/>
                  <a:pt x="424" y="251"/>
                </a:cubicBezTo>
                <a:cubicBezTo>
                  <a:pt x="422" y="255"/>
                  <a:pt x="421" y="261"/>
                  <a:pt x="422" y="266"/>
                </a:cubicBezTo>
                <a:cubicBezTo>
                  <a:pt x="422" y="273"/>
                  <a:pt x="425" y="272"/>
                  <a:pt x="426" y="276"/>
                </a:cubicBezTo>
                <a:cubicBezTo>
                  <a:pt x="429" y="288"/>
                  <a:pt x="417" y="301"/>
                  <a:pt x="423" y="313"/>
                </a:cubicBezTo>
                <a:cubicBezTo>
                  <a:pt x="420" y="311"/>
                  <a:pt x="413" y="303"/>
                  <a:pt x="418" y="304"/>
                </a:cubicBezTo>
                <a:cubicBezTo>
                  <a:pt x="417" y="301"/>
                  <a:pt x="418" y="301"/>
                  <a:pt x="415" y="299"/>
                </a:cubicBezTo>
                <a:cubicBezTo>
                  <a:pt x="417" y="297"/>
                  <a:pt x="413" y="291"/>
                  <a:pt x="413" y="286"/>
                </a:cubicBezTo>
                <a:cubicBezTo>
                  <a:pt x="414" y="282"/>
                  <a:pt x="420" y="269"/>
                  <a:pt x="416" y="265"/>
                </a:cubicBezTo>
                <a:cubicBezTo>
                  <a:pt x="413" y="261"/>
                  <a:pt x="395" y="262"/>
                  <a:pt x="390" y="261"/>
                </a:cubicBezTo>
                <a:cubicBezTo>
                  <a:pt x="380" y="260"/>
                  <a:pt x="371" y="258"/>
                  <a:pt x="361" y="258"/>
                </a:cubicBezTo>
                <a:cubicBezTo>
                  <a:pt x="343" y="257"/>
                  <a:pt x="326" y="258"/>
                  <a:pt x="309" y="263"/>
                </a:cubicBezTo>
                <a:cubicBezTo>
                  <a:pt x="302" y="265"/>
                  <a:pt x="293" y="267"/>
                  <a:pt x="287" y="271"/>
                </a:cubicBezTo>
                <a:cubicBezTo>
                  <a:pt x="280" y="274"/>
                  <a:pt x="279" y="277"/>
                  <a:pt x="271" y="274"/>
                </a:cubicBezTo>
                <a:cubicBezTo>
                  <a:pt x="260" y="270"/>
                  <a:pt x="251" y="266"/>
                  <a:pt x="239" y="264"/>
                </a:cubicBezTo>
                <a:cubicBezTo>
                  <a:pt x="230" y="262"/>
                  <a:pt x="220" y="262"/>
                  <a:pt x="210" y="262"/>
                </a:cubicBezTo>
                <a:cubicBezTo>
                  <a:pt x="190" y="262"/>
                  <a:pt x="169" y="259"/>
                  <a:pt x="149" y="257"/>
                </a:cubicBezTo>
                <a:cubicBezTo>
                  <a:pt x="132" y="257"/>
                  <a:pt x="110" y="255"/>
                  <a:pt x="94" y="250"/>
                </a:cubicBezTo>
                <a:cubicBezTo>
                  <a:pt x="79" y="245"/>
                  <a:pt x="60" y="236"/>
                  <a:pt x="47" y="234"/>
                </a:cubicBezTo>
                <a:cubicBezTo>
                  <a:pt x="37" y="233"/>
                  <a:pt x="31" y="234"/>
                  <a:pt x="22" y="239"/>
                </a:cubicBezTo>
                <a:cubicBezTo>
                  <a:pt x="19" y="240"/>
                  <a:pt x="0" y="247"/>
                  <a:pt x="6" y="252"/>
                </a:cubicBezTo>
                <a:cubicBezTo>
                  <a:pt x="8" y="253"/>
                  <a:pt x="17" y="249"/>
                  <a:pt x="19" y="249"/>
                </a:cubicBezTo>
                <a:cubicBezTo>
                  <a:pt x="22" y="250"/>
                  <a:pt x="30" y="255"/>
                  <a:pt x="31" y="252"/>
                </a:cubicBezTo>
                <a:cubicBezTo>
                  <a:pt x="35" y="247"/>
                  <a:pt x="23" y="245"/>
                  <a:pt x="33" y="241"/>
                </a:cubicBezTo>
                <a:cubicBezTo>
                  <a:pt x="34" y="244"/>
                  <a:pt x="39" y="245"/>
                  <a:pt x="39" y="246"/>
                </a:cubicBezTo>
                <a:cubicBezTo>
                  <a:pt x="41" y="253"/>
                  <a:pt x="32" y="253"/>
                  <a:pt x="31" y="256"/>
                </a:cubicBezTo>
                <a:cubicBezTo>
                  <a:pt x="30" y="261"/>
                  <a:pt x="47" y="260"/>
                  <a:pt x="53" y="263"/>
                </a:cubicBezTo>
                <a:cubicBezTo>
                  <a:pt x="53" y="272"/>
                  <a:pt x="70" y="278"/>
                  <a:pt x="78" y="279"/>
                </a:cubicBezTo>
                <a:cubicBezTo>
                  <a:pt x="82" y="280"/>
                  <a:pt x="86" y="279"/>
                  <a:pt x="89" y="280"/>
                </a:cubicBezTo>
                <a:cubicBezTo>
                  <a:pt x="93" y="280"/>
                  <a:pt x="96" y="283"/>
                  <a:pt x="101" y="283"/>
                </a:cubicBezTo>
                <a:cubicBezTo>
                  <a:pt x="111" y="284"/>
                  <a:pt x="115" y="279"/>
                  <a:pt x="125" y="284"/>
                </a:cubicBezTo>
                <a:cubicBezTo>
                  <a:pt x="135" y="288"/>
                  <a:pt x="145" y="292"/>
                  <a:pt x="155" y="296"/>
                </a:cubicBezTo>
                <a:cubicBezTo>
                  <a:pt x="179" y="306"/>
                  <a:pt x="201" y="320"/>
                  <a:pt x="225" y="328"/>
                </a:cubicBezTo>
                <a:cubicBezTo>
                  <a:pt x="242" y="334"/>
                  <a:pt x="257" y="332"/>
                  <a:pt x="274" y="330"/>
                </a:cubicBezTo>
                <a:cubicBezTo>
                  <a:pt x="285" y="329"/>
                  <a:pt x="297" y="333"/>
                  <a:pt x="307" y="336"/>
                </a:cubicBezTo>
                <a:cubicBezTo>
                  <a:pt x="315" y="339"/>
                  <a:pt x="324" y="337"/>
                  <a:pt x="331" y="342"/>
                </a:cubicBezTo>
                <a:cubicBezTo>
                  <a:pt x="330" y="345"/>
                  <a:pt x="331" y="347"/>
                  <a:pt x="330" y="350"/>
                </a:cubicBezTo>
                <a:cubicBezTo>
                  <a:pt x="328" y="355"/>
                  <a:pt x="325" y="355"/>
                  <a:pt x="326" y="360"/>
                </a:cubicBezTo>
                <a:cubicBezTo>
                  <a:pt x="328" y="365"/>
                  <a:pt x="338" y="374"/>
                  <a:pt x="342" y="378"/>
                </a:cubicBezTo>
                <a:cubicBezTo>
                  <a:pt x="348" y="385"/>
                  <a:pt x="354" y="392"/>
                  <a:pt x="357" y="401"/>
                </a:cubicBezTo>
                <a:cubicBezTo>
                  <a:pt x="350" y="391"/>
                  <a:pt x="342" y="380"/>
                  <a:pt x="334" y="371"/>
                </a:cubicBezTo>
                <a:cubicBezTo>
                  <a:pt x="323" y="360"/>
                  <a:pt x="322" y="365"/>
                  <a:pt x="318" y="379"/>
                </a:cubicBezTo>
                <a:cubicBezTo>
                  <a:pt x="310" y="401"/>
                  <a:pt x="307" y="426"/>
                  <a:pt x="302" y="449"/>
                </a:cubicBezTo>
                <a:cubicBezTo>
                  <a:pt x="299" y="461"/>
                  <a:pt x="299" y="473"/>
                  <a:pt x="297" y="485"/>
                </a:cubicBezTo>
                <a:cubicBezTo>
                  <a:pt x="295" y="496"/>
                  <a:pt x="291" y="508"/>
                  <a:pt x="294" y="519"/>
                </a:cubicBezTo>
                <a:cubicBezTo>
                  <a:pt x="295" y="522"/>
                  <a:pt x="299" y="525"/>
                  <a:pt x="300" y="527"/>
                </a:cubicBezTo>
                <a:cubicBezTo>
                  <a:pt x="300" y="530"/>
                  <a:pt x="298" y="532"/>
                  <a:pt x="299" y="535"/>
                </a:cubicBezTo>
                <a:cubicBezTo>
                  <a:pt x="300" y="539"/>
                  <a:pt x="304" y="537"/>
                  <a:pt x="304" y="541"/>
                </a:cubicBezTo>
                <a:cubicBezTo>
                  <a:pt x="305" y="546"/>
                  <a:pt x="303" y="545"/>
                  <a:pt x="302" y="547"/>
                </a:cubicBezTo>
                <a:cubicBezTo>
                  <a:pt x="301" y="550"/>
                  <a:pt x="301" y="554"/>
                  <a:pt x="300" y="555"/>
                </a:cubicBezTo>
                <a:cubicBezTo>
                  <a:pt x="297" y="558"/>
                  <a:pt x="293" y="556"/>
                  <a:pt x="291" y="558"/>
                </a:cubicBezTo>
                <a:cubicBezTo>
                  <a:pt x="287" y="560"/>
                  <a:pt x="286" y="566"/>
                  <a:pt x="286" y="570"/>
                </a:cubicBezTo>
                <a:cubicBezTo>
                  <a:pt x="283" y="565"/>
                  <a:pt x="281" y="580"/>
                  <a:pt x="279" y="583"/>
                </a:cubicBezTo>
                <a:cubicBezTo>
                  <a:pt x="275" y="593"/>
                  <a:pt x="268" y="601"/>
                  <a:pt x="264" y="611"/>
                </a:cubicBezTo>
                <a:cubicBezTo>
                  <a:pt x="267" y="608"/>
                  <a:pt x="267" y="611"/>
                  <a:pt x="270" y="610"/>
                </a:cubicBezTo>
                <a:cubicBezTo>
                  <a:pt x="273" y="609"/>
                  <a:pt x="275" y="606"/>
                  <a:pt x="278" y="605"/>
                </a:cubicBezTo>
                <a:cubicBezTo>
                  <a:pt x="287" y="601"/>
                  <a:pt x="297" y="603"/>
                  <a:pt x="307" y="600"/>
                </a:cubicBezTo>
                <a:cubicBezTo>
                  <a:pt x="308" y="599"/>
                  <a:pt x="322" y="592"/>
                  <a:pt x="323" y="597"/>
                </a:cubicBezTo>
                <a:cubicBezTo>
                  <a:pt x="323" y="599"/>
                  <a:pt x="307" y="604"/>
                  <a:pt x="304" y="606"/>
                </a:cubicBezTo>
                <a:cubicBezTo>
                  <a:pt x="295" y="610"/>
                  <a:pt x="288" y="610"/>
                  <a:pt x="278" y="611"/>
                </a:cubicBezTo>
                <a:cubicBezTo>
                  <a:pt x="274" y="611"/>
                  <a:pt x="267" y="611"/>
                  <a:pt x="265" y="614"/>
                </a:cubicBezTo>
                <a:cubicBezTo>
                  <a:pt x="263" y="617"/>
                  <a:pt x="267" y="618"/>
                  <a:pt x="266" y="620"/>
                </a:cubicBezTo>
                <a:cubicBezTo>
                  <a:pt x="265" y="621"/>
                  <a:pt x="263" y="623"/>
                  <a:pt x="263" y="623"/>
                </a:cubicBezTo>
                <a:cubicBezTo>
                  <a:pt x="262" y="625"/>
                  <a:pt x="262" y="629"/>
                  <a:pt x="261" y="630"/>
                </a:cubicBezTo>
                <a:cubicBezTo>
                  <a:pt x="258" y="633"/>
                  <a:pt x="258" y="630"/>
                  <a:pt x="254" y="631"/>
                </a:cubicBezTo>
                <a:cubicBezTo>
                  <a:pt x="251" y="632"/>
                  <a:pt x="246" y="636"/>
                  <a:pt x="243" y="635"/>
                </a:cubicBezTo>
                <a:cubicBezTo>
                  <a:pt x="239" y="634"/>
                  <a:pt x="238" y="628"/>
                  <a:pt x="233" y="627"/>
                </a:cubicBezTo>
                <a:cubicBezTo>
                  <a:pt x="226" y="627"/>
                  <a:pt x="214" y="637"/>
                  <a:pt x="209" y="641"/>
                </a:cubicBezTo>
                <a:cubicBezTo>
                  <a:pt x="196" y="651"/>
                  <a:pt x="181" y="660"/>
                  <a:pt x="166" y="669"/>
                </a:cubicBezTo>
                <a:cubicBezTo>
                  <a:pt x="148" y="680"/>
                  <a:pt x="129" y="689"/>
                  <a:pt x="113" y="702"/>
                </a:cubicBezTo>
                <a:cubicBezTo>
                  <a:pt x="107" y="707"/>
                  <a:pt x="104" y="710"/>
                  <a:pt x="108" y="715"/>
                </a:cubicBezTo>
                <a:cubicBezTo>
                  <a:pt x="109" y="716"/>
                  <a:pt x="112" y="714"/>
                  <a:pt x="113" y="716"/>
                </a:cubicBezTo>
                <a:cubicBezTo>
                  <a:pt x="116" y="719"/>
                  <a:pt x="115" y="721"/>
                  <a:pt x="112" y="724"/>
                </a:cubicBezTo>
                <a:cubicBezTo>
                  <a:pt x="107" y="731"/>
                  <a:pt x="97" y="735"/>
                  <a:pt x="90" y="742"/>
                </a:cubicBezTo>
                <a:cubicBezTo>
                  <a:pt x="85" y="747"/>
                  <a:pt x="82" y="752"/>
                  <a:pt x="77" y="756"/>
                </a:cubicBezTo>
                <a:cubicBezTo>
                  <a:pt x="76" y="757"/>
                  <a:pt x="71" y="759"/>
                  <a:pt x="71" y="760"/>
                </a:cubicBezTo>
                <a:cubicBezTo>
                  <a:pt x="69" y="763"/>
                  <a:pt x="72" y="765"/>
                  <a:pt x="69" y="767"/>
                </a:cubicBezTo>
                <a:cubicBezTo>
                  <a:pt x="67" y="768"/>
                  <a:pt x="61" y="768"/>
                  <a:pt x="59" y="770"/>
                </a:cubicBezTo>
                <a:cubicBezTo>
                  <a:pt x="54" y="772"/>
                  <a:pt x="50" y="778"/>
                  <a:pt x="47" y="781"/>
                </a:cubicBezTo>
                <a:cubicBezTo>
                  <a:pt x="125" y="781"/>
                  <a:pt x="202" y="781"/>
                  <a:pt x="280" y="781"/>
                </a:cubicBezTo>
                <a:cubicBezTo>
                  <a:pt x="328" y="781"/>
                  <a:pt x="377" y="781"/>
                  <a:pt x="425" y="781"/>
                </a:cubicBezTo>
                <a:cubicBezTo>
                  <a:pt x="436" y="781"/>
                  <a:pt x="452" y="784"/>
                  <a:pt x="463" y="781"/>
                </a:cubicBezTo>
                <a:cubicBezTo>
                  <a:pt x="471" y="779"/>
                  <a:pt x="470" y="768"/>
                  <a:pt x="473" y="759"/>
                </a:cubicBezTo>
                <a:cubicBezTo>
                  <a:pt x="478" y="741"/>
                  <a:pt x="480" y="723"/>
                  <a:pt x="485" y="705"/>
                </a:cubicBezTo>
                <a:cubicBezTo>
                  <a:pt x="490" y="688"/>
                  <a:pt x="493" y="674"/>
                  <a:pt x="479" y="661"/>
                </a:cubicBezTo>
                <a:cubicBezTo>
                  <a:pt x="485" y="660"/>
                  <a:pt x="502" y="669"/>
                  <a:pt x="508" y="665"/>
                </a:cubicBezTo>
                <a:cubicBezTo>
                  <a:pt x="513" y="660"/>
                  <a:pt x="511" y="643"/>
                  <a:pt x="509" y="638"/>
                </a:cubicBezTo>
                <a:cubicBezTo>
                  <a:pt x="507" y="630"/>
                  <a:pt x="506" y="621"/>
                  <a:pt x="502" y="613"/>
                </a:cubicBezTo>
                <a:cubicBezTo>
                  <a:pt x="500" y="606"/>
                  <a:pt x="488" y="598"/>
                  <a:pt x="488" y="591"/>
                </a:cubicBezTo>
                <a:cubicBezTo>
                  <a:pt x="493" y="594"/>
                  <a:pt x="499" y="597"/>
                  <a:pt x="501" y="602"/>
                </a:cubicBezTo>
                <a:cubicBezTo>
                  <a:pt x="504" y="596"/>
                  <a:pt x="507" y="588"/>
                  <a:pt x="505" y="581"/>
                </a:cubicBezTo>
                <a:cubicBezTo>
                  <a:pt x="504" y="576"/>
                  <a:pt x="495" y="570"/>
                  <a:pt x="495" y="566"/>
                </a:cubicBezTo>
                <a:cubicBezTo>
                  <a:pt x="495" y="559"/>
                  <a:pt x="500" y="564"/>
                  <a:pt x="502" y="561"/>
                </a:cubicBezTo>
                <a:cubicBezTo>
                  <a:pt x="504" y="558"/>
                  <a:pt x="501" y="550"/>
                  <a:pt x="500" y="546"/>
                </a:cubicBezTo>
                <a:cubicBezTo>
                  <a:pt x="498" y="539"/>
                  <a:pt x="493" y="535"/>
                  <a:pt x="490" y="529"/>
                </a:cubicBezTo>
                <a:cubicBezTo>
                  <a:pt x="486" y="522"/>
                  <a:pt x="488" y="519"/>
                  <a:pt x="489" y="513"/>
                </a:cubicBezTo>
                <a:cubicBezTo>
                  <a:pt x="490" y="506"/>
                  <a:pt x="490" y="499"/>
                  <a:pt x="491" y="492"/>
                </a:cubicBezTo>
                <a:cubicBezTo>
                  <a:pt x="491" y="487"/>
                  <a:pt x="491" y="485"/>
                  <a:pt x="490" y="483"/>
                </a:cubicBezTo>
                <a:cubicBezTo>
                  <a:pt x="489" y="482"/>
                  <a:pt x="488" y="480"/>
                  <a:pt x="486" y="478"/>
                </a:cubicBezTo>
                <a:cubicBezTo>
                  <a:pt x="488" y="480"/>
                  <a:pt x="489" y="482"/>
                  <a:pt x="490" y="483"/>
                </a:cubicBezTo>
                <a:cubicBezTo>
                  <a:pt x="491" y="484"/>
                  <a:pt x="492" y="483"/>
                  <a:pt x="494" y="482"/>
                </a:cubicBezTo>
                <a:cubicBezTo>
                  <a:pt x="496" y="480"/>
                  <a:pt x="497" y="473"/>
                  <a:pt x="496" y="470"/>
                </a:cubicBezTo>
                <a:cubicBezTo>
                  <a:pt x="492" y="463"/>
                  <a:pt x="483" y="467"/>
                  <a:pt x="486" y="475"/>
                </a:cubicBezTo>
                <a:cubicBezTo>
                  <a:pt x="482" y="473"/>
                  <a:pt x="481" y="469"/>
                  <a:pt x="484" y="466"/>
                </a:cubicBezTo>
                <a:cubicBezTo>
                  <a:pt x="489" y="460"/>
                  <a:pt x="492" y="466"/>
                  <a:pt x="496" y="467"/>
                </a:cubicBezTo>
                <a:cubicBezTo>
                  <a:pt x="500" y="467"/>
                  <a:pt x="502" y="464"/>
                  <a:pt x="506" y="466"/>
                </a:cubicBezTo>
                <a:cubicBezTo>
                  <a:pt x="513" y="471"/>
                  <a:pt x="507" y="477"/>
                  <a:pt x="509" y="482"/>
                </a:cubicBezTo>
                <a:cubicBezTo>
                  <a:pt x="511" y="487"/>
                  <a:pt x="523" y="477"/>
                  <a:pt x="523" y="492"/>
                </a:cubicBezTo>
                <a:cubicBezTo>
                  <a:pt x="523" y="496"/>
                  <a:pt x="520" y="499"/>
                  <a:pt x="522" y="503"/>
                </a:cubicBezTo>
                <a:cubicBezTo>
                  <a:pt x="524" y="507"/>
                  <a:pt x="525" y="509"/>
                  <a:pt x="528" y="506"/>
                </a:cubicBezTo>
                <a:cubicBezTo>
                  <a:pt x="527" y="510"/>
                  <a:pt x="524" y="523"/>
                  <a:pt x="519" y="525"/>
                </a:cubicBezTo>
                <a:cubicBezTo>
                  <a:pt x="513" y="526"/>
                  <a:pt x="517" y="509"/>
                  <a:pt x="519" y="505"/>
                </a:cubicBezTo>
                <a:cubicBezTo>
                  <a:pt x="520" y="500"/>
                  <a:pt x="526" y="486"/>
                  <a:pt x="518" y="484"/>
                </a:cubicBezTo>
                <a:cubicBezTo>
                  <a:pt x="513" y="483"/>
                  <a:pt x="514" y="487"/>
                  <a:pt x="513" y="489"/>
                </a:cubicBezTo>
                <a:cubicBezTo>
                  <a:pt x="513" y="489"/>
                  <a:pt x="511" y="495"/>
                  <a:pt x="510" y="497"/>
                </a:cubicBezTo>
                <a:cubicBezTo>
                  <a:pt x="507" y="505"/>
                  <a:pt x="504" y="509"/>
                  <a:pt x="504" y="517"/>
                </a:cubicBezTo>
                <a:cubicBezTo>
                  <a:pt x="504" y="522"/>
                  <a:pt x="504" y="528"/>
                  <a:pt x="503" y="534"/>
                </a:cubicBezTo>
                <a:cubicBezTo>
                  <a:pt x="502" y="541"/>
                  <a:pt x="501" y="540"/>
                  <a:pt x="505" y="545"/>
                </a:cubicBezTo>
                <a:cubicBezTo>
                  <a:pt x="509" y="548"/>
                  <a:pt x="514" y="547"/>
                  <a:pt x="511" y="554"/>
                </a:cubicBezTo>
                <a:cubicBezTo>
                  <a:pt x="500" y="536"/>
                  <a:pt x="506" y="566"/>
                  <a:pt x="511" y="567"/>
                </a:cubicBezTo>
                <a:cubicBezTo>
                  <a:pt x="513" y="565"/>
                  <a:pt x="515" y="563"/>
                  <a:pt x="516" y="562"/>
                </a:cubicBezTo>
                <a:cubicBezTo>
                  <a:pt x="522" y="566"/>
                  <a:pt x="512" y="565"/>
                  <a:pt x="517" y="572"/>
                </a:cubicBezTo>
                <a:cubicBezTo>
                  <a:pt x="523" y="580"/>
                  <a:pt x="539" y="587"/>
                  <a:pt x="548" y="587"/>
                </a:cubicBezTo>
                <a:cubicBezTo>
                  <a:pt x="552" y="587"/>
                  <a:pt x="554" y="584"/>
                  <a:pt x="556" y="587"/>
                </a:cubicBezTo>
                <a:cubicBezTo>
                  <a:pt x="560" y="593"/>
                  <a:pt x="550" y="597"/>
                  <a:pt x="547" y="599"/>
                </a:cubicBezTo>
                <a:cubicBezTo>
                  <a:pt x="536" y="606"/>
                  <a:pt x="534" y="615"/>
                  <a:pt x="530" y="627"/>
                </a:cubicBezTo>
                <a:cubicBezTo>
                  <a:pt x="527" y="635"/>
                  <a:pt x="526" y="642"/>
                  <a:pt x="522" y="650"/>
                </a:cubicBezTo>
                <a:cubicBezTo>
                  <a:pt x="519" y="659"/>
                  <a:pt x="515" y="669"/>
                  <a:pt x="513" y="678"/>
                </a:cubicBezTo>
                <a:cubicBezTo>
                  <a:pt x="512" y="682"/>
                  <a:pt x="507" y="694"/>
                  <a:pt x="508" y="697"/>
                </a:cubicBezTo>
                <a:cubicBezTo>
                  <a:pt x="509" y="702"/>
                  <a:pt x="511" y="701"/>
                  <a:pt x="517" y="702"/>
                </a:cubicBezTo>
                <a:cubicBezTo>
                  <a:pt x="523" y="702"/>
                  <a:pt x="525" y="700"/>
                  <a:pt x="527" y="705"/>
                </a:cubicBezTo>
                <a:cubicBezTo>
                  <a:pt x="529" y="709"/>
                  <a:pt x="526" y="720"/>
                  <a:pt x="526" y="724"/>
                </a:cubicBezTo>
                <a:cubicBezTo>
                  <a:pt x="526" y="736"/>
                  <a:pt x="526" y="748"/>
                  <a:pt x="525" y="760"/>
                </a:cubicBezTo>
                <a:cubicBezTo>
                  <a:pt x="525" y="764"/>
                  <a:pt x="525" y="777"/>
                  <a:pt x="527" y="779"/>
                </a:cubicBezTo>
                <a:cubicBezTo>
                  <a:pt x="529" y="782"/>
                  <a:pt x="527" y="780"/>
                  <a:pt x="531" y="781"/>
                </a:cubicBezTo>
                <a:cubicBezTo>
                  <a:pt x="540" y="784"/>
                  <a:pt x="556" y="781"/>
                  <a:pt x="566" y="781"/>
                </a:cubicBezTo>
                <a:cubicBezTo>
                  <a:pt x="585" y="781"/>
                  <a:pt x="604" y="781"/>
                  <a:pt x="624" y="781"/>
                </a:cubicBezTo>
                <a:cubicBezTo>
                  <a:pt x="662" y="781"/>
                  <a:pt x="700" y="781"/>
                  <a:pt x="738" y="781"/>
                </a:cubicBezTo>
                <a:cubicBezTo>
                  <a:pt x="742" y="781"/>
                  <a:pt x="760" y="784"/>
                  <a:pt x="763" y="781"/>
                </a:cubicBezTo>
                <a:cubicBezTo>
                  <a:pt x="767" y="777"/>
                  <a:pt x="761" y="756"/>
                  <a:pt x="760" y="751"/>
                </a:cubicBezTo>
                <a:cubicBezTo>
                  <a:pt x="759" y="743"/>
                  <a:pt x="759" y="734"/>
                  <a:pt x="759" y="726"/>
                </a:cubicBezTo>
                <a:cubicBezTo>
                  <a:pt x="758" y="721"/>
                  <a:pt x="755" y="710"/>
                  <a:pt x="757" y="704"/>
                </a:cubicBezTo>
                <a:cubicBezTo>
                  <a:pt x="759" y="699"/>
                  <a:pt x="762" y="701"/>
                  <a:pt x="763" y="698"/>
                </a:cubicBezTo>
                <a:cubicBezTo>
                  <a:pt x="765" y="695"/>
                  <a:pt x="760" y="684"/>
                  <a:pt x="759" y="681"/>
                </a:cubicBezTo>
                <a:cubicBezTo>
                  <a:pt x="754" y="660"/>
                  <a:pt x="746" y="643"/>
                  <a:pt x="742" y="623"/>
                </a:cubicBezTo>
                <a:cubicBezTo>
                  <a:pt x="744" y="628"/>
                  <a:pt x="746" y="633"/>
                  <a:pt x="748" y="637"/>
                </a:cubicBezTo>
                <a:cubicBezTo>
                  <a:pt x="749" y="635"/>
                  <a:pt x="749" y="631"/>
                  <a:pt x="748" y="629"/>
                </a:cubicBezTo>
                <a:cubicBezTo>
                  <a:pt x="747" y="626"/>
                  <a:pt x="742" y="623"/>
                  <a:pt x="742" y="621"/>
                </a:cubicBezTo>
                <a:cubicBezTo>
                  <a:pt x="740" y="615"/>
                  <a:pt x="745" y="616"/>
                  <a:pt x="748" y="618"/>
                </a:cubicBezTo>
                <a:cubicBezTo>
                  <a:pt x="742" y="593"/>
                  <a:pt x="731" y="568"/>
                  <a:pt x="720" y="545"/>
                </a:cubicBezTo>
                <a:cubicBezTo>
                  <a:pt x="712" y="526"/>
                  <a:pt x="697" y="511"/>
                  <a:pt x="698" y="492"/>
                </a:cubicBezTo>
                <a:cubicBezTo>
                  <a:pt x="709" y="511"/>
                  <a:pt x="716" y="531"/>
                  <a:pt x="726" y="551"/>
                </a:cubicBezTo>
                <a:cubicBezTo>
                  <a:pt x="728" y="556"/>
                  <a:pt x="729" y="562"/>
                  <a:pt x="733" y="559"/>
                </a:cubicBezTo>
                <a:cubicBezTo>
                  <a:pt x="743" y="552"/>
                  <a:pt x="733" y="534"/>
                  <a:pt x="740" y="526"/>
                </a:cubicBezTo>
                <a:cubicBezTo>
                  <a:pt x="740" y="529"/>
                  <a:pt x="740" y="533"/>
                  <a:pt x="741" y="536"/>
                </a:cubicBezTo>
                <a:cubicBezTo>
                  <a:pt x="741" y="535"/>
                  <a:pt x="741" y="534"/>
                  <a:pt x="742" y="533"/>
                </a:cubicBezTo>
                <a:cubicBezTo>
                  <a:pt x="752" y="550"/>
                  <a:pt x="725" y="572"/>
                  <a:pt x="741" y="587"/>
                </a:cubicBezTo>
                <a:cubicBezTo>
                  <a:pt x="746" y="567"/>
                  <a:pt x="750" y="547"/>
                  <a:pt x="752" y="526"/>
                </a:cubicBezTo>
                <a:cubicBezTo>
                  <a:pt x="753" y="515"/>
                  <a:pt x="754" y="504"/>
                  <a:pt x="753" y="493"/>
                </a:cubicBezTo>
                <a:cubicBezTo>
                  <a:pt x="752" y="484"/>
                  <a:pt x="756" y="478"/>
                  <a:pt x="753" y="470"/>
                </a:cubicBezTo>
                <a:cubicBezTo>
                  <a:pt x="755" y="471"/>
                  <a:pt x="758" y="474"/>
                  <a:pt x="759" y="477"/>
                </a:cubicBezTo>
                <a:cubicBezTo>
                  <a:pt x="759" y="479"/>
                  <a:pt x="756" y="480"/>
                  <a:pt x="756" y="482"/>
                </a:cubicBezTo>
                <a:cubicBezTo>
                  <a:pt x="758" y="487"/>
                  <a:pt x="759" y="487"/>
                  <a:pt x="760" y="482"/>
                </a:cubicBezTo>
                <a:cubicBezTo>
                  <a:pt x="761" y="481"/>
                  <a:pt x="759" y="477"/>
                  <a:pt x="759" y="475"/>
                </a:cubicBezTo>
                <a:cubicBezTo>
                  <a:pt x="760" y="472"/>
                  <a:pt x="762" y="470"/>
                  <a:pt x="762" y="467"/>
                </a:cubicBezTo>
                <a:cubicBezTo>
                  <a:pt x="764" y="458"/>
                  <a:pt x="761" y="448"/>
                  <a:pt x="762" y="439"/>
                </a:cubicBezTo>
                <a:cubicBezTo>
                  <a:pt x="769" y="442"/>
                  <a:pt x="765" y="458"/>
                  <a:pt x="765" y="464"/>
                </a:cubicBezTo>
                <a:cubicBezTo>
                  <a:pt x="764" y="470"/>
                  <a:pt x="763" y="475"/>
                  <a:pt x="763" y="480"/>
                </a:cubicBezTo>
                <a:cubicBezTo>
                  <a:pt x="763" y="486"/>
                  <a:pt x="760" y="491"/>
                  <a:pt x="760" y="496"/>
                </a:cubicBezTo>
                <a:cubicBezTo>
                  <a:pt x="774" y="487"/>
                  <a:pt x="778" y="456"/>
                  <a:pt x="778" y="440"/>
                </a:cubicBezTo>
                <a:cubicBezTo>
                  <a:pt x="777" y="441"/>
                  <a:pt x="776" y="442"/>
                  <a:pt x="775" y="444"/>
                </a:cubicBezTo>
                <a:cubicBezTo>
                  <a:pt x="776" y="438"/>
                  <a:pt x="777" y="431"/>
                  <a:pt x="780" y="426"/>
                </a:cubicBezTo>
                <a:cubicBezTo>
                  <a:pt x="780" y="431"/>
                  <a:pt x="776" y="442"/>
                  <a:pt x="778" y="446"/>
                </a:cubicBezTo>
                <a:cubicBezTo>
                  <a:pt x="780" y="452"/>
                  <a:pt x="782" y="445"/>
                  <a:pt x="783" y="443"/>
                </a:cubicBezTo>
                <a:cubicBezTo>
                  <a:pt x="788" y="435"/>
                  <a:pt x="795" y="413"/>
                  <a:pt x="806" y="416"/>
                </a:cubicBezTo>
                <a:cubicBezTo>
                  <a:pt x="807" y="416"/>
                  <a:pt x="808" y="416"/>
                  <a:pt x="808" y="416"/>
                </a:cubicBezTo>
                <a:cubicBezTo>
                  <a:pt x="808" y="416"/>
                  <a:pt x="809" y="417"/>
                  <a:pt x="810" y="418"/>
                </a:cubicBezTo>
                <a:cubicBezTo>
                  <a:pt x="811" y="419"/>
                  <a:pt x="812" y="423"/>
                  <a:pt x="814" y="424"/>
                </a:cubicBezTo>
                <a:cubicBezTo>
                  <a:pt x="818" y="429"/>
                  <a:pt x="823" y="429"/>
                  <a:pt x="828" y="433"/>
                </a:cubicBezTo>
                <a:cubicBezTo>
                  <a:pt x="834" y="438"/>
                  <a:pt x="837" y="445"/>
                  <a:pt x="842" y="451"/>
                </a:cubicBezTo>
                <a:cubicBezTo>
                  <a:pt x="847" y="456"/>
                  <a:pt x="854" y="459"/>
                  <a:pt x="860" y="463"/>
                </a:cubicBezTo>
                <a:cubicBezTo>
                  <a:pt x="857" y="457"/>
                  <a:pt x="854" y="448"/>
                  <a:pt x="862" y="454"/>
                </a:cubicBezTo>
                <a:cubicBezTo>
                  <a:pt x="867" y="458"/>
                  <a:pt x="867" y="465"/>
                  <a:pt x="871" y="470"/>
                </a:cubicBezTo>
                <a:cubicBezTo>
                  <a:pt x="876" y="475"/>
                  <a:pt x="883" y="480"/>
                  <a:pt x="889" y="485"/>
                </a:cubicBezTo>
                <a:cubicBezTo>
                  <a:pt x="896" y="490"/>
                  <a:pt x="900" y="497"/>
                  <a:pt x="907" y="503"/>
                </a:cubicBezTo>
                <a:cubicBezTo>
                  <a:pt x="906" y="499"/>
                  <a:pt x="906" y="495"/>
                  <a:pt x="910" y="494"/>
                </a:cubicBezTo>
                <a:cubicBezTo>
                  <a:pt x="912" y="508"/>
                  <a:pt x="914" y="507"/>
                  <a:pt x="927" y="511"/>
                </a:cubicBezTo>
                <a:cubicBezTo>
                  <a:pt x="925" y="516"/>
                  <a:pt x="921" y="514"/>
                  <a:pt x="916" y="514"/>
                </a:cubicBezTo>
                <a:cubicBezTo>
                  <a:pt x="943" y="535"/>
                  <a:pt x="972" y="550"/>
                  <a:pt x="1003" y="560"/>
                </a:cubicBezTo>
                <a:cubicBezTo>
                  <a:pt x="1010" y="563"/>
                  <a:pt x="1015" y="565"/>
                  <a:pt x="1021" y="568"/>
                </a:cubicBezTo>
                <a:cubicBezTo>
                  <a:pt x="1027" y="571"/>
                  <a:pt x="1039" y="572"/>
                  <a:pt x="1042" y="577"/>
                </a:cubicBezTo>
                <a:cubicBezTo>
                  <a:pt x="1044" y="580"/>
                  <a:pt x="1044" y="584"/>
                  <a:pt x="1044" y="588"/>
                </a:cubicBezTo>
                <a:cubicBezTo>
                  <a:pt x="1043" y="591"/>
                  <a:pt x="1040" y="600"/>
                  <a:pt x="1042" y="603"/>
                </a:cubicBezTo>
                <a:cubicBezTo>
                  <a:pt x="1045" y="609"/>
                  <a:pt x="1051" y="605"/>
                  <a:pt x="1055" y="605"/>
                </a:cubicBezTo>
                <a:cubicBezTo>
                  <a:pt x="1057" y="605"/>
                  <a:pt x="1057" y="603"/>
                  <a:pt x="1059" y="604"/>
                </a:cubicBezTo>
                <a:cubicBezTo>
                  <a:pt x="1060" y="604"/>
                  <a:pt x="1064" y="611"/>
                  <a:pt x="1065" y="611"/>
                </a:cubicBezTo>
                <a:cubicBezTo>
                  <a:pt x="1069" y="617"/>
                  <a:pt x="1074" y="621"/>
                  <a:pt x="1078" y="627"/>
                </a:cubicBezTo>
                <a:cubicBezTo>
                  <a:pt x="1081" y="632"/>
                  <a:pt x="1081" y="633"/>
                  <a:pt x="1078" y="639"/>
                </a:cubicBezTo>
                <a:cubicBezTo>
                  <a:pt x="1077" y="643"/>
                  <a:pt x="1064" y="667"/>
                  <a:pt x="1076" y="667"/>
                </a:cubicBezTo>
                <a:cubicBezTo>
                  <a:pt x="1084" y="667"/>
                  <a:pt x="1083" y="643"/>
                  <a:pt x="1090" y="645"/>
                </a:cubicBezTo>
                <a:cubicBezTo>
                  <a:pt x="1096" y="647"/>
                  <a:pt x="1083" y="682"/>
                  <a:pt x="1100" y="676"/>
                </a:cubicBezTo>
                <a:cubicBezTo>
                  <a:pt x="1106" y="674"/>
                  <a:pt x="1104" y="640"/>
                  <a:pt x="1103" y="634"/>
                </a:cubicBezTo>
                <a:close/>
                <a:moveTo>
                  <a:pt x="522" y="55"/>
                </a:moveTo>
                <a:cubicBezTo>
                  <a:pt x="524" y="55"/>
                  <a:pt x="524" y="56"/>
                  <a:pt x="525" y="58"/>
                </a:cubicBezTo>
                <a:cubicBezTo>
                  <a:pt x="523" y="57"/>
                  <a:pt x="522" y="57"/>
                  <a:pt x="522" y="55"/>
                </a:cubicBezTo>
                <a:cubicBezTo>
                  <a:pt x="521" y="54"/>
                  <a:pt x="520" y="54"/>
                  <a:pt x="520" y="53"/>
                </a:cubicBezTo>
                <a:cubicBezTo>
                  <a:pt x="522" y="52"/>
                  <a:pt x="521" y="54"/>
                  <a:pt x="522" y="55"/>
                </a:cubicBezTo>
                <a:close/>
                <a:moveTo>
                  <a:pt x="519" y="52"/>
                </a:moveTo>
                <a:cubicBezTo>
                  <a:pt x="517" y="51"/>
                  <a:pt x="516" y="51"/>
                  <a:pt x="515" y="48"/>
                </a:cubicBezTo>
                <a:cubicBezTo>
                  <a:pt x="518" y="49"/>
                  <a:pt x="518" y="50"/>
                  <a:pt x="519" y="52"/>
                </a:cubicBezTo>
                <a:close/>
                <a:moveTo>
                  <a:pt x="523" y="79"/>
                </a:moveTo>
                <a:cubicBezTo>
                  <a:pt x="518" y="79"/>
                  <a:pt x="514" y="60"/>
                  <a:pt x="514" y="56"/>
                </a:cubicBezTo>
                <a:cubicBezTo>
                  <a:pt x="518" y="58"/>
                  <a:pt x="528" y="78"/>
                  <a:pt x="523" y="79"/>
                </a:cubicBezTo>
                <a:close/>
                <a:moveTo>
                  <a:pt x="513" y="47"/>
                </a:moveTo>
                <a:cubicBezTo>
                  <a:pt x="514" y="47"/>
                  <a:pt x="514" y="48"/>
                  <a:pt x="513" y="47"/>
                </a:cubicBezTo>
                <a:close/>
                <a:moveTo>
                  <a:pt x="395" y="21"/>
                </a:moveTo>
                <a:cubicBezTo>
                  <a:pt x="400" y="18"/>
                  <a:pt x="421" y="5"/>
                  <a:pt x="409" y="16"/>
                </a:cubicBezTo>
                <a:cubicBezTo>
                  <a:pt x="406" y="18"/>
                  <a:pt x="399" y="24"/>
                  <a:pt x="396" y="25"/>
                </a:cubicBezTo>
                <a:cubicBezTo>
                  <a:pt x="392" y="25"/>
                  <a:pt x="393" y="23"/>
                  <a:pt x="395" y="21"/>
                </a:cubicBezTo>
                <a:close/>
                <a:moveTo>
                  <a:pt x="410" y="105"/>
                </a:moveTo>
                <a:cubicBezTo>
                  <a:pt x="407" y="107"/>
                  <a:pt x="397" y="116"/>
                  <a:pt x="394" y="117"/>
                </a:cubicBezTo>
                <a:cubicBezTo>
                  <a:pt x="386" y="118"/>
                  <a:pt x="371" y="97"/>
                  <a:pt x="371" y="89"/>
                </a:cubicBezTo>
                <a:cubicBezTo>
                  <a:pt x="373" y="80"/>
                  <a:pt x="378" y="70"/>
                  <a:pt x="383" y="62"/>
                </a:cubicBezTo>
                <a:cubicBezTo>
                  <a:pt x="387" y="54"/>
                  <a:pt x="388" y="56"/>
                  <a:pt x="397" y="58"/>
                </a:cubicBezTo>
                <a:cubicBezTo>
                  <a:pt x="403" y="59"/>
                  <a:pt x="414" y="59"/>
                  <a:pt x="417" y="64"/>
                </a:cubicBezTo>
                <a:cubicBezTo>
                  <a:pt x="420" y="69"/>
                  <a:pt x="419" y="84"/>
                  <a:pt x="419" y="90"/>
                </a:cubicBezTo>
                <a:cubicBezTo>
                  <a:pt x="420" y="100"/>
                  <a:pt x="418" y="100"/>
                  <a:pt x="410" y="105"/>
                </a:cubicBezTo>
                <a:close/>
                <a:moveTo>
                  <a:pt x="462" y="150"/>
                </a:moveTo>
                <a:cubicBezTo>
                  <a:pt x="458" y="147"/>
                  <a:pt x="460" y="136"/>
                  <a:pt x="458" y="131"/>
                </a:cubicBezTo>
                <a:cubicBezTo>
                  <a:pt x="457" y="126"/>
                  <a:pt x="451" y="119"/>
                  <a:pt x="457" y="115"/>
                </a:cubicBezTo>
                <a:cubicBezTo>
                  <a:pt x="465" y="111"/>
                  <a:pt x="471" y="105"/>
                  <a:pt x="479" y="100"/>
                </a:cubicBezTo>
                <a:cubicBezTo>
                  <a:pt x="488" y="94"/>
                  <a:pt x="490" y="98"/>
                  <a:pt x="498" y="105"/>
                </a:cubicBezTo>
                <a:cubicBezTo>
                  <a:pt x="504" y="109"/>
                  <a:pt x="509" y="113"/>
                  <a:pt x="509" y="120"/>
                </a:cubicBezTo>
                <a:cubicBezTo>
                  <a:pt x="508" y="126"/>
                  <a:pt x="502" y="135"/>
                  <a:pt x="498" y="141"/>
                </a:cubicBezTo>
                <a:cubicBezTo>
                  <a:pt x="494" y="149"/>
                  <a:pt x="492" y="150"/>
                  <a:pt x="483" y="151"/>
                </a:cubicBezTo>
                <a:cubicBezTo>
                  <a:pt x="478" y="151"/>
                  <a:pt x="466" y="154"/>
                  <a:pt x="462" y="150"/>
                </a:cubicBezTo>
                <a:close/>
                <a:moveTo>
                  <a:pt x="272" y="309"/>
                </a:moveTo>
                <a:cubicBezTo>
                  <a:pt x="274" y="310"/>
                  <a:pt x="273" y="309"/>
                  <a:pt x="275" y="310"/>
                </a:cubicBezTo>
                <a:cubicBezTo>
                  <a:pt x="272" y="311"/>
                  <a:pt x="273" y="310"/>
                  <a:pt x="272" y="309"/>
                </a:cubicBezTo>
                <a:close/>
                <a:moveTo>
                  <a:pt x="276" y="309"/>
                </a:moveTo>
                <a:cubicBezTo>
                  <a:pt x="276" y="309"/>
                  <a:pt x="279" y="309"/>
                  <a:pt x="276" y="309"/>
                </a:cubicBezTo>
                <a:close/>
                <a:moveTo>
                  <a:pt x="292" y="317"/>
                </a:moveTo>
                <a:cubicBezTo>
                  <a:pt x="291" y="316"/>
                  <a:pt x="290" y="314"/>
                  <a:pt x="290" y="312"/>
                </a:cubicBezTo>
                <a:cubicBezTo>
                  <a:pt x="289" y="311"/>
                  <a:pt x="289" y="311"/>
                  <a:pt x="289" y="309"/>
                </a:cubicBezTo>
                <a:cubicBezTo>
                  <a:pt x="289" y="310"/>
                  <a:pt x="290" y="310"/>
                  <a:pt x="290" y="312"/>
                </a:cubicBezTo>
                <a:cubicBezTo>
                  <a:pt x="293" y="313"/>
                  <a:pt x="295" y="315"/>
                  <a:pt x="292" y="317"/>
                </a:cubicBezTo>
                <a:close/>
                <a:moveTo>
                  <a:pt x="298" y="298"/>
                </a:moveTo>
                <a:cubicBezTo>
                  <a:pt x="297" y="295"/>
                  <a:pt x="294" y="290"/>
                  <a:pt x="293" y="288"/>
                </a:cubicBezTo>
                <a:cubicBezTo>
                  <a:pt x="301" y="293"/>
                  <a:pt x="301" y="298"/>
                  <a:pt x="300" y="308"/>
                </a:cubicBezTo>
                <a:cubicBezTo>
                  <a:pt x="300" y="309"/>
                  <a:pt x="301" y="310"/>
                  <a:pt x="301" y="311"/>
                </a:cubicBezTo>
                <a:cubicBezTo>
                  <a:pt x="298" y="307"/>
                  <a:pt x="299" y="303"/>
                  <a:pt x="298" y="298"/>
                </a:cubicBezTo>
                <a:close/>
                <a:moveTo>
                  <a:pt x="310" y="301"/>
                </a:moveTo>
                <a:cubicBezTo>
                  <a:pt x="311" y="304"/>
                  <a:pt x="311" y="308"/>
                  <a:pt x="311" y="311"/>
                </a:cubicBezTo>
                <a:cubicBezTo>
                  <a:pt x="308" y="309"/>
                  <a:pt x="309" y="305"/>
                  <a:pt x="310" y="301"/>
                </a:cubicBezTo>
                <a:close/>
                <a:moveTo>
                  <a:pt x="320" y="337"/>
                </a:moveTo>
                <a:cubicBezTo>
                  <a:pt x="323" y="335"/>
                  <a:pt x="322" y="337"/>
                  <a:pt x="322" y="338"/>
                </a:cubicBezTo>
                <a:cubicBezTo>
                  <a:pt x="322" y="337"/>
                  <a:pt x="321" y="337"/>
                  <a:pt x="320" y="337"/>
                </a:cubicBezTo>
                <a:close/>
                <a:moveTo>
                  <a:pt x="315" y="317"/>
                </a:moveTo>
                <a:cubicBezTo>
                  <a:pt x="316" y="314"/>
                  <a:pt x="317" y="312"/>
                  <a:pt x="316" y="309"/>
                </a:cubicBezTo>
                <a:cubicBezTo>
                  <a:pt x="319" y="313"/>
                  <a:pt x="323" y="315"/>
                  <a:pt x="325" y="317"/>
                </a:cubicBezTo>
                <a:cubicBezTo>
                  <a:pt x="325" y="317"/>
                  <a:pt x="326" y="316"/>
                  <a:pt x="326" y="315"/>
                </a:cubicBezTo>
                <a:cubicBezTo>
                  <a:pt x="324" y="323"/>
                  <a:pt x="321" y="320"/>
                  <a:pt x="315" y="317"/>
                </a:cubicBezTo>
                <a:close/>
                <a:moveTo>
                  <a:pt x="325" y="315"/>
                </a:moveTo>
                <a:cubicBezTo>
                  <a:pt x="328" y="307"/>
                  <a:pt x="319" y="293"/>
                  <a:pt x="328" y="288"/>
                </a:cubicBezTo>
                <a:cubicBezTo>
                  <a:pt x="329" y="287"/>
                  <a:pt x="330" y="287"/>
                  <a:pt x="331" y="286"/>
                </a:cubicBezTo>
                <a:cubicBezTo>
                  <a:pt x="328" y="290"/>
                  <a:pt x="324" y="295"/>
                  <a:pt x="327" y="299"/>
                </a:cubicBezTo>
                <a:cubicBezTo>
                  <a:pt x="329" y="296"/>
                  <a:pt x="330" y="294"/>
                  <a:pt x="331" y="291"/>
                </a:cubicBezTo>
                <a:cubicBezTo>
                  <a:pt x="331" y="292"/>
                  <a:pt x="331" y="294"/>
                  <a:pt x="331" y="296"/>
                </a:cubicBezTo>
                <a:cubicBezTo>
                  <a:pt x="331" y="295"/>
                  <a:pt x="333" y="295"/>
                  <a:pt x="333" y="294"/>
                </a:cubicBezTo>
                <a:cubicBezTo>
                  <a:pt x="326" y="300"/>
                  <a:pt x="333" y="311"/>
                  <a:pt x="325" y="315"/>
                </a:cubicBezTo>
                <a:close/>
                <a:moveTo>
                  <a:pt x="334" y="343"/>
                </a:moveTo>
                <a:cubicBezTo>
                  <a:pt x="337" y="345"/>
                  <a:pt x="340" y="348"/>
                  <a:pt x="340" y="350"/>
                </a:cubicBezTo>
                <a:cubicBezTo>
                  <a:pt x="338" y="348"/>
                  <a:pt x="336" y="345"/>
                  <a:pt x="334" y="343"/>
                </a:cubicBezTo>
                <a:close/>
                <a:moveTo>
                  <a:pt x="341" y="275"/>
                </a:moveTo>
                <a:cubicBezTo>
                  <a:pt x="340" y="274"/>
                  <a:pt x="340" y="273"/>
                  <a:pt x="340" y="273"/>
                </a:cubicBezTo>
                <a:cubicBezTo>
                  <a:pt x="341" y="274"/>
                  <a:pt x="342" y="273"/>
                  <a:pt x="341" y="275"/>
                </a:cubicBezTo>
                <a:close/>
                <a:moveTo>
                  <a:pt x="341" y="273"/>
                </a:moveTo>
                <a:cubicBezTo>
                  <a:pt x="342" y="270"/>
                  <a:pt x="343" y="268"/>
                  <a:pt x="345" y="265"/>
                </a:cubicBezTo>
                <a:cubicBezTo>
                  <a:pt x="346" y="269"/>
                  <a:pt x="344" y="271"/>
                  <a:pt x="341" y="273"/>
                </a:cubicBezTo>
                <a:close/>
                <a:moveTo>
                  <a:pt x="312" y="412"/>
                </a:moveTo>
                <a:cubicBezTo>
                  <a:pt x="312" y="414"/>
                  <a:pt x="313" y="416"/>
                  <a:pt x="312" y="418"/>
                </a:cubicBezTo>
                <a:cubicBezTo>
                  <a:pt x="310" y="416"/>
                  <a:pt x="310" y="414"/>
                  <a:pt x="312" y="412"/>
                </a:cubicBezTo>
                <a:close/>
                <a:moveTo>
                  <a:pt x="300" y="477"/>
                </a:moveTo>
                <a:cubicBezTo>
                  <a:pt x="302" y="482"/>
                  <a:pt x="302" y="488"/>
                  <a:pt x="303" y="494"/>
                </a:cubicBezTo>
                <a:cubicBezTo>
                  <a:pt x="299" y="490"/>
                  <a:pt x="299" y="482"/>
                  <a:pt x="300" y="477"/>
                </a:cubicBezTo>
                <a:close/>
                <a:moveTo>
                  <a:pt x="300" y="517"/>
                </a:moveTo>
                <a:cubicBezTo>
                  <a:pt x="301" y="513"/>
                  <a:pt x="300" y="510"/>
                  <a:pt x="296" y="509"/>
                </a:cubicBezTo>
                <a:cubicBezTo>
                  <a:pt x="299" y="506"/>
                  <a:pt x="298" y="502"/>
                  <a:pt x="297" y="499"/>
                </a:cubicBezTo>
                <a:cubicBezTo>
                  <a:pt x="299" y="504"/>
                  <a:pt x="303" y="512"/>
                  <a:pt x="300" y="517"/>
                </a:cubicBezTo>
                <a:close/>
                <a:moveTo>
                  <a:pt x="302" y="503"/>
                </a:moveTo>
                <a:cubicBezTo>
                  <a:pt x="302" y="503"/>
                  <a:pt x="302" y="502"/>
                  <a:pt x="302" y="501"/>
                </a:cubicBezTo>
                <a:cubicBezTo>
                  <a:pt x="304" y="505"/>
                  <a:pt x="306" y="509"/>
                  <a:pt x="308" y="513"/>
                </a:cubicBezTo>
                <a:cubicBezTo>
                  <a:pt x="310" y="511"/>
                  <a:pt x="312" y="510"/>
                  <a:pt x="314" y="508"/>
                </a:cubicBezTo>
                <a:cubicBezTo>
                  <a:pt x="313" y="511"/>
                  <a:pt x="311" y="521"/>
                  <a:pt x="309" y="520"/>
                </a:cubicBezTo>
                <a:cubicBezTo>
                  <a:pt x="307" y="520"/>
                  <a:pt x="302" y="505"/>
                  <a:pt x="302" y="503"/>
                </a:cubicBezTo>
                <a:close/>
                <a:moveTo>
                  <a:pt x="316" y="538"/>
                </a:moveTo>
                <a:cubicBezTo>
                  <a:pt x="316" y="540"/>
                  <a:pt x="316" y="542"/>
                  <a:pt x="314" y="543"/>
                </a:cubicBezTo>
                <a:cubicBezTo>
                  <a:pt x="314" y="541"/>
                  <a:pt x="315" y="539"/>
                  <a:pt x="316" y="538"/>
                </a:cubicBezTo>
                <a:close/>
                <a:moveTo>
                  <a:pt x="296" y="577"/>
                </a:moveTo>
                <a:cubicBezTo>
                  <a:pt x="295" y="578"/>
                  <a:pt x="294" y="578"/>
                  <a:pt x="293" y="579"/>
                </a:cubicBezTo>
                <a:cubicBezTo>
                  <a:pt x="293" y="580"/>
                  <a:pt x="293" y="581"/>
                  <a:pt x="293" y="582"/>
                </a:cubicBezTo>
                <a:cubicBezTo>
                  <a:pt x="293" y="581"/>
                  <a:pt x="293" y="580"/>
                  <a:pt x="293" y="579"/>
                </a:cubicBezTo>
                <a:cubicBezTo>
                  <a:pt x="294" y="579"/>
                  <a:pt x="294" y="579"/>
                  <a:pt x="294" y="579"/>
                </a:cubicBezTo>
                <a:cubicBezTo>
                  <a:pt x="289" y="584"/>
                  <a:pt x="285" y="592"/>
                  <a:pt x="280" y="596"/>
                </a:cubicBezTo>
                <a:cubicBezTo>
                  <a:pt x="274" y="602"/>
                  <a:pt x="276" y="598"/>
                  <a:pt x="279" y="593"/>
                </a:cubicBezTo>
                <a:cubicBezTo>
                  <a:pt x="283" y="585"/>
                  <a:pt x="288" y="566"/>
                  <a:pt x="296" y="564"/>
                </a:cubicBezTo>
                <a:cubicBezTo>
                  <a:pt x="296" y="575"/>
                  <a:pt x="315" y="569"/>
                  <a:pt x="318" y="561"/>
                </a:cubicBezTo>
                <a:cubicBezTo>
                  <a:pt x="319" y="574"/>
                  <a:pt x="303" y="572"/>
                  <a:pt x="296" y="577"/>
                </a:cubicBezTo>
                <a:close/>
                <a:moveTo>
                  <a:pt x="316" y="587"/>
                </a:moveTo>
                <a:cubicBezTo>
                  <a:pt x="314" y="587"/>
                  <a:pt x="313" y="587"/>
                  <a:pt x="311" y="587"/>
                </a:cubicBezTo>
                <a:cubicBezTo>
                  <a:pt x="313" y="585"/>
                  <a:pt x="316" y="584"/>
                  <a:pt x="319" y="585"/>
                </a:cubicBezTo>
                <a:cubicBezTo>
                  <a:pt x="318" y="587"/>
                  <a:pt x="317" y="586"/>
                  <a:pt x="316" y="587"/>
                </a:cubicBezTo>
                <a:close/>
                <a:moveTo>
                  <a:pt x="318" y="499"/>
                </a:moveTo>
                <a:cubicBezTo>
                  <a:pt x="315" y="497"/>
                  <a:pt x="315" y="496"/>
                  <a:pt x="316" y="494"/>
                </a:cubicBezTo>
                <a:cubicBezTo>
                  <a:pt x="320" y="493"/>
                  <a:pt x="321" y="496"/>
                  <a:pt x="318" y="499"/>
                </a:cubicBezTo>
                <a:close/>
                <a:moveTo>
                  <a:pt x="112" y="707"/>
                </a:moveTo>
                <a:cubicBezTo>
                  <a:pt x="111" y="711"/>
                  <a:pt x="121" y="701"/>
                  <a:pt x="117" y="703"/>
                </a:cubicBezTo>
                <a:cubicBezTo>
                  <a:pt x="119" y="702"/>
                  <a:pt x="119" y="700"/>
                  <a:pt x="121" y="703"/>
                </a:cubicBezTo>
                <a:cubicBezTo>
                  <a:pt x="121" y="710"/>
                  <a:pt x="110" y="715"/>
                  <a:pt x="112" y="707"/>
                </a:cubicBezTo>
                <a:close/>
                <a:moveTo>
                  <a:pt x="339" y="459"/>
                </a:moveTo>
                <a:cubicBezTo>
                  <a:pt x="339" y="458"/>
                  <a:pt x="337" y="461"/>
                  <a:pt x="336" y="462"/>
                </a:cubicBezTo>
                <a:cubicBezTo>
                  <a:pt x="336" y="466"/>
                  <a:pt x="342" y="468"/>
                  <a:pt x="336" y="471"/>
                </a:cubicBezTo>
                <a:cubicBezTo>
                  <a:pt x="333" y="465"/>
                  <a:pt x="326" y="459"/>
                  <a:pt x="330" y="452"/>
                </a:cubicBezTo>
                <a:cubicBezTo>
                  <a:pt x="332" y="448"/>
                  <a:pt x="334" y="449"/>
                  <a:pt x="337" y="451"/>
                </a:cubicBezTo>
                <a:cubicBezTo>
                  <a:pt x="342" y="454"/>
                  <a:pt x="339" y="456"/>
                  <a:pt x="339" y="459"/>
                </a:cubicBezTo>
                <a:close/>
                <a:moveTo>
                  <a:pt x="351" y="443"/>
                </a:moveTo>
                <a:cubicBezTo>
                  <a:pt x="346" y="443"/>
                  <a:pt x="344" y="432"/>
                  <a:pt x="349" y="430"/>
                </a:cubicBezTo>
                <a:cubicBezTo>
                  <a:pt x="351" y="432"/>
                  <a:pt x="357" y="444"/>
                  <a:pt x="351" y="443"/>
                </a:cubicBezTo>
                <a:close/>
                <a:moveTo>
                  <a:pt x="347" y="414"/>
                </a:moveTo>
                <a:cubicBezTo>
                  <a:pt x="355" y="413"/>
                  <a:pt x="359" y="433"/>
                  <a:pt x="361" y="438"/>
                </a:cubicBezTo>
                <a:cubicBezTo>
                  <a:pt x="357" y="433"/>
                  <a:pt x="345" y="421"/>
                  <a:pt x="347" y="414"/>
                </a:cubicBezTo>
                <a:close/>
                <a:moveTo>
                  <a:pt x="369" y="291"/>
                </a:moveTo>
                <a:cubicBezTo>
                  <a:pt x="367" y="296"/>
                  <a:pt x="366" y="300"/>
                  <a:pt x="365" y="305"/>
                </a:cubicBezTo>
                <a:cubicBezTo>
                  <a:pt x="365" y="308"/>
                  <a:pt x="367" y="319"/>
                  <a:pt x="365" y="321"/>
                </a:cubicBezTo>
                <a:cubicBezTo>
                  <a:pt x="363" y="326"/>
                  <a:pt x="357" y="323"/>
                  <a:pt x="358" y="317"/>
                </a:cubicBezTo>
                <a:cubicBezTo>
                  <a:pt x="357" y="318"/>
                  <a:pt x="356" y="318"/>
                  <a:pt x="355" y="318"/>
                </a:cubicBezTo>
                <a:cubicBezTo>
                  <a:pt x="360" y="302"/>
                  <a:pt x="368" y="287"/>
                  <a:pt x="375" y="272"/>
                </a:cubicBezTo>
                <a:cubicBezTo>
                  <a:pt x="375" y="277"/>
                  <a:pt x="372" y="286"/>
                  <a:pt x="369" y="291"/>
                </a:cubicBezTo>
                <a:close/>
                <a:moveTo>
                  <a:pt x="400" y="436"/>
                </a:moveTo>
                <a:cubicBezTo>
                  <a:pt x="395" y="435"/>
                  <a:pt x="394" y="421"/>
                  <a:pt x="399" y="422"/>
                </a:cubicBezTo>
                <a:cubicBezTo>
                  <a:pt x="403" y="423"/>
                  <a:pt x="403" y="434"/>
                  <a:pt x="400" y="436"/>
                </a:cubicBezTo>
                <a:close/>
                <a:moveTo>
                  <a:pt x="392" y="312"/>
                </a:moveTo>
                <a:cubicBezTo>
                  <a:pt x="393" y="311"/>
                  <a:pt x="398" y="306"/>
                  <a:pt x="401" y="304"/>
                </a:cubicBezTo>
                <a:cubicBezTo>
                  <a:pt x="400" y="309"/>
                  <a:pt x="396" y="310"/>
                  <a:pt x="392" y="312"/>
                </a:cubicBezTo>
                <a:close/>
                <a:moveTo>
                  <a:pt x="386" y="311"/>
                </a:moveTo>
                <a:cubicBezTo>
                  <a:pt x="393" y="303"/>
                  <a:pt x="398" y="295"/>
                  <a:pt x="406" y="289"/>
                </a:cubicBezTo>
                <a:cubicBezTo>
                  <a:pt x="400" y="297"/>
                  <a:pt x="392" y="303"/>
                  <a:pt x="386" y="311"/>
                </a:cubicBezTo>
                <a:close/>
                <a:moveTo>
                  <a:pt x="407" y="365"/>
                </a:moveTo>
                <a:cubicBezTo>
                  <a:pt x="412" y="375"/>
                  <a:pt x="414" y="384"/>
                  <a:pt x="417" y="395"/>
                </a:cubicBezTo>
                <a:cubicBezTo>
                  <a:pt x="414" y="385"/>
                  <a:pt x="410" y="375"/>
                  <a:pt x="407" y="365"/>
                </a:cubicBezTo>
                <a:close/>
                <a:moveTo>
                  <a:pt x="414" y="321"/>
                </a:moveTo>
                <a:cubicBezTo>
                  <a:pt x="413" y="321"/>
                  <a:pt x="412" y="319"/>
                  <a:pt x="412" y="319"/>
                </a:cubicBezTo>
                <a:cubicBezTo>
                  <a:pt x="412" y="320"/>
                  <a:pt x="411" y="320"/>
                  <a:pt x="411" y="320"/>
                </a:cubicBezTo>
                <a:cubicBezTo>
                  <a:pt x="412" y="319"/>
                  <a:pt x="408" y="300"/>
                  <a:pt x="414" y="307"/>
                </a:cubicBezTo>
                <a:cubicBezTo>
                  <a:pt x="417" y="310"/>
                  <a:pt x="418" y="320"/>
                  <a:pt x="414" y="321"/>
                </a:cubicBezTo>
                <a:close/>
                <a:moveTo>
                  <a:pt x="424" y="353"/>
                </a:moveTo>
                <a:cubicBezTo>
                  <a:pt x="424" y="355"/>
                  <a:pt x="425" y="356"/>
                  <a:pt x="426" y="359"/>
                </a:cubicBezTo>
                <a:cubicBezTo>
                  <a:pt x="419" y="359"/>
                  <a:pt x="420" y="355"/>
                  <a:pt x="424" y="353"/>
                </a:cubicBezTo>
                <a:close/>
                <a:moveTo>
                  <a:pt x="434" y="283"/>
                </a:moveTo>
                <a:cubicBezTo>
                  <a:pt x="432" y="282"/>
                  <a:pt x="431" y="274"/>
                  <a:pt x="436" y="272"/>
                </a:cubicBezTo>
                <a:cubicBezTo>
                  <a:pt x="446" y="268"/>
                  <a:pt x="437" y="281"/>
                  <a:pt x="434" y="283"/>
                </a:cubicBezTo>
                <a:close/>
                <a:moveTo>
                  <a:pt x="439" y="404"/>
                </a:moveTo>
                <a:cubicBezTo>
                  <a:pt x="441" y="398"/>
                  <a:pt x="442" y="390"/>
                  <a:pt x="447" y="384"/>
                </a:cubicBezTo>
                <a:cubicBezTo>
                  <a:pt x="446" y="392"/>
                  <a:pt x="442" y="397"/>
                  <a:pt x="439" y="404"/>
                </a:cubicBezTo>
                <a:close/>
                <a:moveTo>
                  <a:pt x="447" y="260"/>
                </a:moveTo>
                <a:cubicBezTo>
                  <a:pt x="445" y="258"/>
                  <a:pt x="433" y="242"/>
                  <a:pt x="435" y="239"/>
                </a:cubicBezTo>
                <a:cubicBezTo>
                  <a:pt x="438" y="236"/>
                  <a:pt x="447" y="259"/>
                  <a:pt x="450" y="260"/>
                </a:cubicBezTo>
                <a:cubicBezTo>
                  <a:pt x="449" y="260"/>
                  <a:pt x="448" y="261"/>
                  <a:pt x="447" y="260"/>
                </a:cubicBezTo>
                <a:close/>
                <a:moveTo>
                  <a:pt x="447" y="213"/>
                </a:moveTo>
                <a:cubicBezTo>
                  <a:pt x="438" y="217"/>
                  <a:pt x="455" y="201"/>
                  <a:pt x="458" y="198"/>
                </a:cubicBezTo>
                <a:cubicBezTo>
                  <a:pt x="461" y="203"/>
                  <a:pt x="451" y="210"/>
                  <a:pt x="447" y="213"/>
                </a:cubicBezTo>
                <a:close/>
                <a:moveTo>
                  <a:pt x="456" y="592"/>
                </a:moveTo>
                <a:cubicBezTo>
                  <a:pt x="458" y="585"/>
                  <a:pt x="463" y="575"/>
                  <a:pt x="458" y="570"/>
                </a:cubicBezTo>
                <a:cubicBezTo>
                  <a:pt x="463" y="575"/>
                  <a:pt x="458" y="586"/>
                  <a:pt x="456" y="592"/>
                </a:cubicBezTo>
                <a:close/>
                <a:moveTo>
                  <a:pt x="494" y="583"/>
                </a:moveTo>
                <a:cubicBezTo>
                  <a:pt x="500" y="576"/>
                  <a:pt x="494" y="587"/>
                  <a:pt x="493" y="589"/>
                </a:cubicBezTo>
                <a:cubicBezTo>
                  <a:pt x="492" y="587"/>
                  <a:pt x="493" y="585"/>
                  <a:pt x="494" y="583"/>
                </a:cubicBezTo>
                <a:close/>
                <a:moveTo>
                  <a:pt x="534" y="541"/>
                </a:moveTo>
                <a:cubicBezTo>
                  <a:pt x="533" y="544"/>
                  <a:pt x="531" y="547"/>
                  <a:pt x="528" y="549"/>
                </a:cubicBezTo>
                <a:cubicBezTo>
                  <a:pt x="529" y="543"/>
                  <a:pt x="530" y="537"/>
                  <a:pt x="531" y="531"/>
                </a:cubicBezTo>
                <a:cubicBezTo>
                  <a:pt x="531" y="531"/>
                  <a:pt x="531" y="530"/>
                  <a:pt x="530" y="530"/>
                </a:cubicBezTo>
                <a:cubicBezTo>
                  <a:pt x="531" y="529"/>
                  <a:pt x="532" y="528"/>
                  <a:pt x="532" y="526"/>
                </a:cubicBezTo>
                <a:cubicBezTo>
                  <a:pt x="533" y="524"/>
                  <a:pt x="534" y="521"/>
                  <a:pt x="535" y="519"/>
                </a:cubicBezTo>
                <a:cubicBezTo>
                  <a:pt x="538" y="512"/>
                  <a:pt x="543" y="502"/>
                  <a:pt x="531" y="501"/>
                </a:cubicBezTo>
                <a:cubicBezTo>
                  <a:pt x="546" y="494"/>
                  <a:pt x="537" y="516"/>
                  <a:pt x="532" y="526"/>
                </a:cubicBezTo>
                <a:cubicBezTo>
                  <a:pt x="532" y="528"/>
                  <a:pt x="532" y="530"/>
                  <a:pt x="531" y="531"/>
                </a:cubicBezTo>
                <a:cubicBezTo>
                  <a:pt x="533" y="535"/>
                  <a:pt x="531" y="539"/>
                  <a:pt x="535" y="541"/>
                </a:cubicBezTo>
                <a:cubicBezTo>
                  <a:pt x="537" y="542"/>
                  <a:pt x="533" y="541"/>
                  <a:pt x="534" y="541"/>
                </a:cubicBezTo>
                <a:close/>
                <a:moveTo>
                  <a:pt x="549" y="562"/>
                </a:moveTo>
                <a:cubicBezTo>
                  <a:pt x="547" y="561"/>
                  <a:pt x="545" y="562"/>
                  <a:pt x="545" y="559"/>
                </a:cubicBezTo>
                <a:cubicBezTo>
                  <a:pt x="544" y="560"/>
                  <a:pt x="544" y="560"/>
                  <a:pt x="543" y="561"/>
                </a:cubicBezTo>
                <a:cubicBezTo>
                  <a:pt x="543" y="563"/>
                  <a:pt x="541" y="564"/>
                  <a:pt x="536" y="564"/>
                </a:cubicBezTo>
                <a:cubicBezTo>
                  <a:pt x="539" y="564"/>
                  <a:pt x="541" y="563"/>
                  <a:pt x="543" y="561"/>
                </a:cubicBezTo>
                <a:cubicBezTo>
                  <a:pt x="544" y="558"/>
                  <a:pt x="541" y="554"/>
                  <a:pt x="540" y="551"/>
                </a:cubicBezTo>
                <a:cubicBezTo>
                  <a:pt x="539" y="547"/>
                  <a:pt x="537" y="532"/>
                  <a:pt x="538" y="528"/>
                </a:cubicBezTo>
                <a:cubicBezTo>
                  <a:pt x="543" y="535"/>
                  <a:pt x="557" y="555"/>
                  <a:pt x="549" y="562"/>
                </a:cubicBezTo>
                <a:close/>
                <a:moveTo>
                  <a:pt x="549" y="330"/>
                </a:moveTo>
                <a:cubicBezTo>
                  <a:pt x="547" y="327"/>
                  <a:pt x="549" y="328"/>
                  <a:pt x="550" y="326"/>
                </a:cubicBezTo>
                <a:cubicBezTo>
                  <a:pt x="549" y="329"/>
                  <a:pt x="558" y="319"/>
                  <a:pt x="554" y="321"/>
                </a:cubicBezTo>
                <a:cubicBezTo>
                  <a:pt x="562" y="317"/>
                  <a:pt x="557" y="332"/>
                  <a:pt x="549" y="330"/>
                </a:cubicBezTo>
                <a:close/>
                <a:moveTo>
                  <a:pt x="557" y="597"/>
                </a:moveTo>
                <a:cubicBezTo>
                  <a:pt x="557" y="600"/>
                  <a:pt x="557" y="602"/>
                  <a:pt x="555" y="605"/>
                </a:cubicBezTo>
                <a:cubicBezTo>
                  <a:pt x="554" y="602"/>
                  <a:pt x="554" y="599"/>
                  <a:pt x="557" y="597"/>
                </a:cubicBezTo>
                <a:close/>
                <a:moveTo>
                  <a:pt x="540" y="618"/>
                </a:moveTo>
                <a:cubicBezTo>
                  <a:pt x="538" y="616"/>
                  <a:pt x="537" y="613"/>
                  <a:pt x="537" y="610"/>
                </a:cubicBezTo>
                <a:cubicBezTo>
                  <a:pt x="540" y="609"/>
                  <a:pt x="540" y="609"/>
                  <a:pt x="541" y="608"/>
                </a:cubicBezTo>
                <a:cubicBezTo>
                  <a:pt x="541" y="608"/>
                  <a:pt x="542" y="608"/>
                  <a:pt x="543" y="607"/>
                </a:cubicBezTo>
                <a:cubicBezTo>
                  <a:pt x="542" y="608"/>
                  <a:pt x="542" y="608"/>
                  <a:pt x="541" y="608"/>
                </a:cubicBezTo>
                <a:cubicBezTo>
                  <a:pt x="541" y="609"/>
                  <a:pt x="541" y="609"/>
                  <a:pt x="540" y="610"/>
                </a:cubicBezTo>
                <a:cubicBezTo>
                  <a:pt x="540" y="613"/>
                  <a:pt x="540" y="616"/>
                  <a:pt x="540" y="618"/>
                </a:cubicBezTo>
                <a:close/>
                <a:moveTo>
                  <a:pt x="549" y="729"/>
                </a:moveTo>
                <a:cubicBezTo>
                  <a:pt x="549" y="725"/>
                  <a:pt x="553" y="723"/>
                  <a:pt x="557" y="726"/>
                </a:cubicBezTo>
                <a:cubicBezTo>
                  <a:pt x="559" y="728"/>
                  <a:pt x="554" y="734"/>
                  <a:pt x="560" y="737"/>
                </a:cubicBezTo>
                <a:cubicBezTo>
                  <a:pt x="554" y="739"/>
                  <a:pt x="550" y="734"/>
                  <a:pt x="549" y="729"/>
                </a:cubicBezTo>
                <a:close/>
                <a:moveTo>
                  <a:pt x="561" y="675"/>
                </a:moveTo>
                <a:cubicBezTo>
                  <a:pt x="556" y="680"/>
                  <a:pt x="552" y="672"/>
                  <a:pt x="547" y="676"/>
                </a:cubicBezTo>
                <a:cubicBezTo>
                  <a:pt x="546" y="677"/>
                  <a:pt x="544" y="685"/>
                  <a:pt x="545" y="688"/>
                </a:cubicBezTo>
                <a:cubicBezTo>
                  <a:pt x="548" y="693"/>
                  <a:pt x="546" y="687"/>
                  <a:pt x="550" y="687"/>
                </a:cubicBezTo>
                <a:cubicBezTo>
                  <a:pt x="556" y="688"/>
                  <a:pt x="554" y="686"/>
                  <a:pt x="550" y="692"/>
                </a:cubicBezTo>
                <a:cubicBezTo>
                  <a:pt x="547" y="696"/>
                  <a:pt x="544" y="702"/>
                  <a:pt x="552" y="703"/>
                </a:cubicBezTo>
                <a:cubicBezTo>
                  <a:pt x="550" y="711"/>
                  <a:pt x="545" y="716"/>
                  <a:pt x="552" y="722"/>
                </a:cubicBezTo>
                <a:cubicBezTo>
                  <a:pt x="546" y="721"/>
                  <a:pt x="545" y="718"/>
                  <a:pt x="545" y="712"/>
                </a:cubicBezTo>
                <a:cubicBezTo>
                  <a:pt x="545" y="711"/>
                  <a:pt x="547" y="709"/>
                  <a:pt x="547" y="708"/>
                </a:cubicBezTo>
                <a:cubicBezTo>
                  <a:pt x="547" y="705"/>
                  <a:pt x="543" y="701"/>
                  <a:pt x="542" y="697"/>
                </a:cubicBezTo>
                <a:cubicBezTo>
                  <a:pt x="541" y="691"/>
                  <a:pt x="540" y="678"/>
                  <a:pt x="542" y="672"/>
                </a:cubicBezTo>
                <a:cubicBezTo>
                  <a:pt x="544" y="667"/>
                  <a:pt x="548" y="666"/>
                  <a:pt x="546" y="672"/>
                </a:cubicBezTo>
                <a:cubicBezTo>
                  <a:pt x="552" y="672"/>
                  <a:pt x="563" y="665"/>
                  <a:pt x="561" y="675"/>
                </a:cubicBezTo>
                <a:close/>
                <a:moveTo>
                  <a:pt x="558" y="606"/>
                </a:moveTo>
                <a:cubicBezTo>
                  <a:pt x="559" y="606"/>
                  <a:pt x="560" y="605"/>
                  <a:pt x="560" y="604"/>
                </a:cubicBezTo>
                <a:cubicBezTo>
                  <a:pt x="561" y="606"/>
                  <a:pt x="559" y="605"/>
                  <a:pt x="558" y="606"/>
                </a:cubicBezTo>
                <a:close/>
                <a:moveTo>
                  <a:pt x="560" y="600"/>
                </a:moveTo>
                <a:cubicBezTo>
                  <a:pt x="559" y="596"/>
                  <a:pt x="560" y="593"/>
                  <a:pt x="559" y="589"/>
                </a:cubicBezTo>
                <a:cubicBezTo>
                  <a:pt x="559" y="587"/>
                  <a:pt x="557" y="585"/>
                  <a:pt x="557" y="583"/>
                </a:cubicBezTo>
                <a:cubicBezTo>
                  <a:pt x="557" y="583"/>
                  <a:pt x="557" y="583"/>
                  <a:pt x="557" y="583"/>
                </a:cubicBezTo>
                <a:cubicBezTo>
                  <a:pt x="556" y="583"/>
                  <a:pt x="556" y="583"/>
                  <a:pt x="556" y="582"/>
                </a:cubicBezTo>
                <a:cubicBezTo>
                  <a:pt x="556" y="582"/>
                  <a:pt x="556" y="583"/>
                  <a:pt x="557" y="583"/>
                </a:cubicBezTo>
                <a:cubicBezTo>
                  <a:pt x="560" y="579"/>
                  <a:pt x="562" y="582"/>
                  <a:pt x="562" y="587"/>
                </a:cubicBezTo>
                <a:cubicBezTo>
                  <a:pt x="561" y="591"/>
                  <a:pt x="561" y="595"/>
                  <a:pt x="560" y="600"/>
                </a:cubicBezTo>
                <a:close/>
                <a:moveTo>
                  <a:pt x="572" y="695"/>
                </a:moveTo>
                <a:cubicBezTo>
                  <a:pt x="568" y="699"/>
                  <a:pt x="567" y="694"/>
                  <a:pt x="572" y="695"/>
                </a:cubicBezTo>
                <a:close/>
                <a:moveTo>
                  <a:pt x="664" y="159"/>
                </a:moveTo>
                <a:cubicBezTo>
                  <a:pt x="664" y="161"/>
                  <a:pt x="665" y="161"/>
                  <a:pt x="665" y="162"/>
                </a:cubicBezTo>
                <a:cubicBezTo>
                  <a:pt x="664" y="168"/>
                  <a:pt x="660" y="177"/>
                  <a:pt x="657" y="183"/>
                </a:cubicBezTo>
                <a:cubicBezTo>
                  <a:pt x="657" y="184"/>
                  <a:pt x="656" y="189"/>
                  <a:pt x="655" y="189"/>
                </a:cubicBezTo>
                <a:cubicBezTo>
                  <a:pt x="654" y="191"/>
                  <a:pt x="652" y="189"/>
                  <a:pt x="651" y="193"/>
                </a:cubicBezTo>
                <a:cubicBezTo>
                  <a:pt x="647" y="186"/>
                  <a:pt x="653" y="179"/>
                  <a:pt x="657" y="173"/>
                </a:cubicBezTo>
                <a:cubicBezTo>
                  <a:pt x="659" y="169"/>
                  <a:pt x="662" y="161"/>
                  <a:pt x="664" y="159"/>
                </a:cubicBezTo>
                <a:close/>
                <a:moveTo>
                  <a:pt x="628" y="129"/>
                </a:moveTo>
                <a:cubicBezTo>
                  <a:pt x="629" y="131"/>
                  <a:pt x="627" y="128"/>
                  <a:pt x="628" y="129"/>
                </a:cubicBezTo>
                <a:close/>
                <a:moveTo>
                  <a:pt x="623" y="209"/>
                </a:moveTo>
                <a:cubicBezTo>
                  <a:pt x="622" y="204"/>
                  <a:pt x="623" y="198"/>
                  <a:pt x="623" y="193"/>
                </a:cubicBezTo>
                <a:cubicBezTo>
                  <a:pt x="622" y="195"/>
                  <a:pt x="621" y="196"/>
                  <a:pt x="621" y="198"/>
                </a:cubicBezTo>
                <a:cubicBezTo>
                  <a:pt x="619" y="192"/>
                  <a:pt x="624" y="189"/>
                  <a:pt x="621" y="182"/>
                </a:cubicBezTo>
                <a:cubicBezTo>
                  <a:pt x="626" y="182"/>
                  <a:pt x="629" y="160"/>
                  <a:pt x="632" y="154"/>
                </a:cubicBezTo>
                <a:cubicBezTo>
                  <a:pt x="636" y="144"/>
                  <a:pt x="639" y="130"/>
                  <a:pt x="648" y="124"/>
                </a:cubicBezTo>
                <a:cubicBezTo>
                  <a:pt x="652" y="121"/>
                  <a:pt x="667" y="115"/>
                  <a:pt x="661" y="125"/>
                </a:cubicBezTo>
                <a:cubicBezTo>
                  <a:pt x="660" y="125"/>
                  <a:pt x="653" y="131"/>
                  <a:pt x="654" y="130"/>
                </a:cubicBezTo>
                <a:cubicBezTo>
                  <a:pt x="653" y="131"/>
                  <a:pt x="650" y="134"/>
                  <a:pt x="647" y="135"/>
                </a:cubicBezTo>
                <a:cubicBezTo>
                  <a:pt x="653" y="136"/>
                  <a:pt x="659" y="136"/>
                  <a:pt x="663" y="134"/>
                </a:cubicBezTo>
                <a:cubicBezTo>
                  <a:pt x="658" y="135"/>
                  <a:pt x="654" y="139"/>
                  <a:pt x="650" y="141"/>
                </a:cubicBezTo>
                <a:cubicBezTo>
                  <a:pt x="645" y="143"/>
                  <a:pt x="638" y="144"/>
                  <a:pt x="636" y="149"/>
                </a:cubicBezTo>
                <a:cubicBezTo>
                  <a:pt x="633" y="157"/>
                  <a:pt x="640" y="150"/>
                  <a:pt x="644" y="152"/>
                </a:cubicBezTo>
                <a:cubicBezTo>
                  <a:pt x="643" y="151"/>
                  <a:pt x="643" y="152"/>
                  <a:pt x="643" y="153"/>
                </a:cubicBezTo>
                <a:cubicBezTo>
                  <a:pt x="643" y="152"/>
                  <a:pt x="643" y="152"/>
                  <a:pt x="643" y="152"/>
                </a:cubicBezTo>
                <a:cubicBezTo>
                  <a:pt x="636" y="161"/>
                  <a:pt x="631" y="169"/>
                  <a:pt x="629" y="181"/>
                </a:cubicBezTo>
                <a:cubicBezTo>
                  <a:pt x="629" y="188"/>
                  <a:pt x="629" y="195"/>
                  <a:pt x="628" y="202"/>
                </a:cubicBezTo>
                <a:cubicBezTo>
                  <a:pt x="628" y="206"/>
                  <a:pt x="629" y="214"/>
                  <a:pt x="623" y="209"/>
                </a:cubicBezTo>
                <a:close/>
                <a:moveTo>
                  <a:pt x="644" y="204"/>
                </a:moveTo>
                <a:cubicBezTo>
                  <a:pt x="643" y="205"/>
                  <a:pt x="642" y="206"/>
                  <a:pt x="640" y="206"/>
                </a:cubicBezTo>
                <a:cubicBezTo>
                  <a:pt x="642" y="203"/>
                  <a:pt x="644" y="200"/>
                  <a:pt x="647" y="197"/>
                </a:cubicBezTo>
                <a:cubicBezTo>
                  <a:pt x="648" y="198"/>
                  <a:pt x="648" y="198"/>
                  <a:pt x="649" y="199"/>
                </a:cubicBezTo>
                <a:cubicBezTo>
                  <a:pt x="648" y="201"/>
                  <a:pt x="646" y="203"/>
                  <a:pt x="644" y="204"/>
                </a:cubicBezTo>
                <a:close/>
                <a:moveTo>
                  <a:pt x="645" y="228"/>
                </a:moveTo>
                <a:cubicBezTo>
                  <a:pt x="641" y="229"/>
                  <a:pt x="639" y="224"/>
                  <a:pt x="643" y="222"/>
                </a:cubicBezTo>
                <a:cubicBezTo>
                  <a:pt x="647" y="218"/>
                  <a:pt x="647" y="225"/>
                  <a:pt x="645" y="228"/>
                </a:cubicBezTo>
                <a:close/>
                <a:moveTo>
                  <a:pt x="644" y="149"/>
                </a:moveTo>
                <a:cubicBezTo>
                  <a:pt x="643" y="149"/>
                  <a:pt x="642" y="149"/>
                  <a:pt x="644" y="149"/>
                </a:cubicBezTo>
                <a:close/>
                <a:moveTo>
                  <a:pt x="639" y="176"/>
                </a:moveTo>
                <a:cubicBezTo>
                  <a:pt x="637" y="174"/>
                  <a:pt x="636" y="172"/>
                  <a:pt x="636" y="169"/>
                </a:cubicBezTo>
                <a:cubicBezTo>
                  <a:pt x="640" y="170"/>
                  <a:pt x="641" y="172"/>
                  <a:pt x="639" y="176"/>
                </a:cubicBezTo>
                <a:close/>
                <a:moveTo>
                  <a:pt x="632" y="223"/>
                </a:moveTo>
                <a:cubicBezTo>
                  <a:pt x="637" y="216"/>
                  <a:pt x="636" y="233"/>
                  <a:pt x="635" y="233"/>
                </a:cubicBezTo>
                <a:cubicBezTo>
                  <a:pt x="631" y="236"/>
                  <a:pt x="632" y="224"/>
                  <a:pt x="632" y="223"/>
                </a:cubicBezTo>
                <a:close/>
                <a:moveTo>
                  <a:pt x="632" y="207"/>
                </a:moveTo>
                <a:cubicBezTo>
                  <a:pt x="635" y="200"/>
                  <a:pt x="636" y="210"/>
                  <a:pt x="635" y="214"/>
                </a:cubicBezTo>
                <a:cubicBezTo>
                  <a:pt x="631" y="218"/>
                  <a:pt x="630" y="210"/>
                  <a:pt x="632" y="207"/>
                </a:cubicBezTo>
                <a:close/>
                <a:moveTo>
                  <a:pt x="590" y="689"/>
                </a:moveTo>
                <a:cubicBezTo>
                  <a:pt x="590" y="689"/>
                  <a:pt x="583" y="687"/>
                  <a:pt x="583" y="688"/>
                </a:cubicBezTo>
                <a:cubicBezTo>
                  <a:pt x="581" y="685"/>
                  <a:pt x="582" y="680"/>
                  <a:pt x="582" y="677"/>
                </a:cubicBezTo>
                <a:cubicBezTo>
                  <a:pt x="587" y="677"/>
                  <a:pt x="594" y="687"/>
                  <a:pt x="590" y="689"/>
                </a:cubicBezTo>
                <a:close/>
                <a:moveTo>
                  <a:pt x="582" y="707"/>
                </a:moveTo>
                <a:cubicBezTo>
                  <a:pt x="578" y="701"/>
                  <a:pt x="588" y="695"/>
                  <a:pt x="591" y="698"/>
                </a:cubicBezTo>
                <a:cubicBezTo>
                  <a:pt x="599" y="705"/>
                  <a:pt x="581" y="714"/>
                  <a:pt x="582" y="707"/>
                </a:cubicBezTo>
                <a:close/>
                <a:moveTo>
                  <a:pt x="632" y="611"/>
                </a:moveTo>
                <a:cubicBezTo>
                  <a:pt x="630" y="636"/>
                  <a:pt x="623" y="656"/>
                  <a:pt x="615" y="679"/>
                </a:cubicBezTo>
                <a:cubicBezTo>
                  <a:pt x="611" y="690"/>
                  <a:pt x="605" y="701"/>
                  <a:pt x="603" y="712"/>
                </a:cubicBezTo>
                <a:cubicBezTo>
                  <a:pt x="601" y="720"/>
                  <a:pt x="609" y="728"/>
                  <a:pt x="606" y="735"/>
                </a:cubicBezTo>
                <a:cubicBezTo>
                  <a:pt x="605" y="734"/>
                  <a:pt x="600" y="726"/>
                  <a:pt x="600" y="725"/>
                </a:cubicBezTo>
                <a:cubicBezTo>
                  <a:pt x="600" y="725"/>
                  <a:pt x="601" y="723"/>
                  <a:pt x="598" y="722"/>
                </a:cubicBezTo>
                <a:cubicBezTo>
                  <a:pt x="596" y="722"/>
                  <a:pt x="596" y="725"/>
                  <a:pt x="594" y="724"/>
                </a:cubicBezTo>
                <a:cubicBezTo>
                  <a:pt x="589" y="724"/>
                  <a:pt x="591" y="728"/>
                  <a:pt x="589" y="721"/>
                </a:cubicBezTo>
                <a:cubicBezTo>
                  <a:pt x="589" y="722"/>
                  <a:pt x="591" y="714"/>
                  <a:pt x="590" y="715"/>
                </a:cubicBezTo>
                <a:cubicBezTo>
                  <a:pt x="594" y="709"/>
                  <a:pt x="597" y="716"/>
                  <a:pt x="599" y="710"/>
                </a:cubicBezTo>
                <a:cubicBezTo>
                  <a:pt x="600" y="708"/>
                  <a:pt x="592" y="687"/>
                  <a:pt x="602" y="696"/>
                </a:cubicBezTo>
                <a:cubicBezTo>
                  <a:pt x="607" y="685"/>
                  <a:pt x="607" y="673"/>
                  <a:pt x="610" y="662"/>
                </a:cubicBezTo>
                <a:cubicBezTo>
                  <a:pt x="613" y="654"/>
                  <a:pt x="618" y="647"/>
                  <a:pt x="621" y="640"/>
                </a:cubicBezTo>
                <a:cubicBezTo>
                  <a:pt x="624" y="632"/>
                  <a:pt x="621" y="622"/>
                  <a:pt x="620" y="614"/>
                </a:cubicBezTo>
                <a:cubicBezTo>
                  <a:pt x="620" y="607"/>
                  <a:pt x="620" y="602"/>
                  <a:pt x="620" y="596"/>
                </a:cubicBezTo>
                <a:cubicBezTo>
                  <a:pt x="620" y="588"/>
                  <a:pt x="613" y="570"/>
                  <a:pt x="619" y="566"/>
                </a:cubicBezTo>
                <a:cubicBezTo>
                  <a:pt x="624" y="579"/>
                  <a:pt x="635" y="597"/>
                  <a:pt x="632" y="611"/>
                </a:cubicBezTo>
                <a:close/>
                <a:moveTo>
                  <a:pt x="673" y="384"/>
                </a:moveTo>
                <a:cubicBezTo>
                  <a:pt x="657" y="384"/>
                  <a:pt x="639" y="391"/>
                  <a:pt x="625" y="398"/>
                </a:cubicBezTo>
                <a:cubicBezTo>
                  <a:pt x="621" y="399"/>
                  <a:pt x="615" y="401"/>
                  <a:pt x="613" y="398"/>
                </a:cubicBezTo>
                <a:cubicBezTo>
                  <a:pt x="614" y="399"/>
                  <a:pt x="613" y="400"/>
                  <a:pt x="612" y="401"/>
                </a:cubicBezTo>
                <a:cubicBezTo>
                  <a:pt x="606" y="407"/>
                  <a:pt x="592" y="400"/>
                  <a:pt x="595" y="391"/>
                </a:cubicBezTo>
                <a:cubicBezTo>
                  <a:pt x="600" y="387"/>
                  <a:pt x="610" y="391"/>
                  <a:pt x="613" y="396"/>
                </a:cubicBezTo>
                <a:cubicBezTo>
                  <a:pt x="613" y="395"/>
                  <a:pt x="613" y="394"/>
                  <a:pt x="613" y="393"/>
                </a:cubicBezTo>
                <a:cubicBezTo>
                  <a:pt x="613" y="388"/>
                  <a:pt x="623" y="385"/>
                  <a:pt x="627" y="384"/>
                </a:cubicBezTo>
                <a:cubicBezTo>
                  <a:pt x="642" y="377"/>
                  <a:pt x="656" y="371"/>
                  <a:pt x="674" y="373"/>
                </a:cubicBezTo>
                <a:cubicBezTo>
                  <a:pt x="680" y="373"/>
                  <a:pt x="683" y="372"/>
                  <a:pt x="683" y="379"/>
                </a:cubicBezTo>
                <a:cubicBezTo>
                  <a:pt x="684" y="386"/>
                  <a:pt x="680" y="383"/>
                  <a:pt x="673" y="384"/>
                </a:cubicBezTo>
                <a:close/>
                <a:moveTo>
                  <a:pt x="697" y="698"/>
                </a:moveTo>
                <a:cubicBezTo>
                  <a:pt x="692" y="701"/>
                  <a:pt x="694" y="695"/>
                  <a:pt x="692" y="695"/>
                </a:cubicBezTo>
                <a:cubicBezTo>
                  <a:pt x="687" y="694"/>
                  <a:pt x="687" y="700"/>
                  <a:pt x="683" y="697"/>
                </a:cubicBezTo>
                <a:cubicBezTo>
                  <a:pt x="676" y="693"/>
                  <a:pt x="700" y="685"/>
                  <a:pt x="697" y="698"/>
                </a:cubicBezTo>
                <a:close/>
                <a:moveTo>
                  <a:pt x="708" y="700"/>
                </a:moveTo>
                <a:cubicBezTo>
                  <a:pt x="705" y="699"/>
                  <a:pt x="701" y="701"/>
                  <a:pt x="700" y="697"/>
                </a:cubicBezTo>
                <a:cubicBezTo>
                  <a:pt x="699" y="692"/>
                  <a:pt x="702" y="694"/>
                  <a:pt x="704" y="692"/>
                </a:cubicBezTo>
                <a:cubicBezTo>
                  <a:pt x="703" y="694"/>
                  <a:pt x="712" y="687"/>
                  <a:pt x="707" y="687"/>
                </a:cubicBezTo>
                <a:cubicBezTo>
                  <a:pt x="710" y="687"/>
                  <a:pt x="708" y="689"/>
                  <a:pt x="710" y="690"/>
                </a:cubicBezTo>
                <a:cubicBezTo>
                  <a:pt x="711" y="690"/>
                  <a:pt x="713" y="692"/>
                  <a:pt x="715" y="692"/>
                </a:cubicBezTo>
                <a:cubicBezTo>
                  <a:pt x="719" y="694"/>
                  <a:pt x="723" y="691"/>
                  <a:pt x="724" y="694"/>
                </a:cubicBezTo>
                <a:cubicBezTo>
                  <a:pt x="724" y="702"/>
                  <a:pt x="715" y="700"/>
                  <a:pt x="708" y="700"/>
                </a:cubicBezTo>
                <a:close/>
                <a:moveTo>
                  <a:pt x="734" y="699"/>
                </a:moveTo>
                <a:cubicBezTo>
                  <a:pt x="724" y="693"/>
                  <a:pt x="745" y="692"/>
                  <a:pt x="734" y="699"/>
                </a:cubicBezTo>
                <a:close/>
                <a:moveTo>
                  <a:pt x="749" y="698"/>
                </a:moveTo>
                <a:cubicBezTo>
                  <a:pt x="746" y="697"/>
                  <a:pt x="745" y="694"/>
                  <a:pt x="747" y="691"/>
                </a:cubicBezTo>
                <a:cubicBezTo>
                  <a:pt x="750" y="693"/>
                  <a:pt x="749" y="695"/>
                  <a:pt x="749" y="698"/>
                </a:cubicBezTo>
                <a:close/>
                <a:moveTo>
                  <a:pt x="739" y="644"/>
                </a:moveTo>
                <a:cubicBezTo>
                  <a:pt x="741" y="646"/>
                  <a:pt x="738" y="645"/>
                  <a:pt x="738" y="646"/>
                </a:cubicBezTo>
                <a:cubicBezTo>
                  <a:pt x="739" y="645"/>
                  <a:pt x="738" y="643"/>
                  <a:pt x="739" y="644"/>
                </a:cubicBezTo>
                <a:close/>
                <a:moveTo>
                  <a:pt x="700" y="631"/>
                </a:moveTo>
                <a:cubicBezTo>
                  <a:pt x="700" y="630"/>
                  <a:pt x="699" y="629"/>
                  <a:pt x="699" y="628"/>
                </a:cubicBezTo>
                <a:cubicBezTo>
                  <a:pt x="705" y="629"/>
                  <a:pt x="716" y="645"/>
                  <a:pt x="719" y="635"/>
                </a:cubicBezTo>
                <a:cubicBezTo>
                  <a:pt x="720" y="629"/>
                  <a:pt x="716" y="622"/>
                  <a:pt x="716" y="616"/>
                </a:cubicBezTo>
                <a:cubicBezTo>
                  <a:pt x="716" y="608"/>
                  <a:pt x="719" y="600"/>
                  <a:pt x="720" y="592"/>
                </a:cubicBezTo>
                <a:cubicBezTo>
                  <a:pt x="720" y="595"/>
                  <a:pt x="722" y="596"/>
                  <a:pt x="723" y="598"/>
                </a:cubicBezTo>
                <a:cubicBezTo>
                  <a:pt x="724" y="599"/>
                  <a:pt x="725" y="598"/>
                  <a:pt x="726" y="600"/>
                </a:cubicBezTo>
                <a:cubicBezTo>
                  <a:pt x="727" y="601"/>
                  <a:pt x="726" y="605"/>
                  <a:pt x="727" y="607"/>
                </a:cubicBezTo>
                <a:cubicBezTo>
                  <a:pt x="728" y="614"/>
                  <a:pt x="730" y="618"/>
                  <a:pt x="730" y="625"/>
                </a:cubicBezTo>
                <a:cubicBezTo>
                  <a:pt x="728" y="617"/>
                  <a:pt x="724" y="610"/>
                  <a:pt x="723" y="602"/>
                </a:cubicBezTo>
                <a:cubicBezTo>
                  <a:pt x="723" y="618"/>
                  <a:pt x="724" y="631"/>
                  <a:pt x="729" y="647"/>
                </a:cubicBezTo>
                <a:cubicBezTo>
                  <a:pt x="731" y="653"/>
                  <a:pt x="733" y="656"/>
                  <a:pt x="737" y="661"/>
                </a:cubicBezTo>
                <a:cubicBezTo>
                  <a:pt x="738" y="663"/>
                  <a:pt x="749" y="676"/>
                  <a:pt x="749" y="678"/>
                </a:cubicBezTo>
                <a:cubicBezTo>
                  <a:pt x="747" y="684"/>
                  <a:pt x="730" y="666"/>
                  <a:pt x="728" y="664"/>
                </a:cubicBezTo>
                <a:cubicBezTo>
                  <a:pt x="721" y="654"/>
                  <a:pt x="711" y="640"/>
                  <a:pt x="701" y="632"/>
                </a:cubicBezTo>
                <a:cubicBezTo>
                  <a:pt x="701" y="633"/>
                  <a:pt x="701" y="633"/>
                  <a:pt x="702" y="634"/>
                </a:cubicBezTo>
                <a:cubicBezTo>
                  <a:pt x="700" y="632"/>
                  <a:pt x="698" y="631"/>
                  <a:pt x="696" y="629"/>
                </a:cubicBezTo>
                <a:cubicBezTo>
                  <a:pt x="698" y="630"/>
                  <a:pt x="699" y="631"/>
                  <a:pt x="701" y="632"/>
                </a:cubicBezTo>
                <a:cubicBezTo>
                  <a:pt x="701" y="632"/>
                  <a:pt x="701" y="631"/>
                  <a:pt x="700" y="631"/>
                </a:cubicBezTo>
                <a:close/>
                <a:moveTo>
                  <a:pt x="710" y="241"/>
                </a:moveTo>
                <a:cubicBezTo>
                  <a:pt x="710" y="241"/>
                  <a:pt x="709" y="241"/>
                  <a:pt x="710" y="241"/>
                </a:cubicBezTo>
                <a:cubicBezTo>
                  <a:pt x="707" y="241"/>
                  <a:pt x="708" y="240"/>
                  <a:pt x="708" y="239"/>
                </a:cubicBezTo>
                <a:cubicBezTo>
                  <a:pt x="708" y="240"/>
                  <a:pt x="709" y="241"/>
                  <a:pt x="710" y="241"/>
                </a:cubicBezTo>
                <a:close/>
                <a:moveTo>
                  <a:pt x="726" y="211"/>
                </a:moveTo>
                <a:cubicBezTo>
                  <a:pt x="726" y="208"/>
                  <a:pt x="726" y="205"/>
                  <a:pt x="725" y="203"/>
                </a:cubicBezTo>
                <a:cubicBezTo>
                  <a:pt x="728" y="205"/>
                  <a:pt x="729" y="208"/>
                  <a:pt x="726" y="211"/>
                </a:cubicBezTo>
                <a:close/>
                <a:moveTo>
                  <a:pt x="718" y="143"/>
                </a:moveTo>
                <a:cubicBezTo>
                  <a:pt x="717" y="147"/>
                  <a:pt x="715" y="150"/>
                  <a:pt x="714" y="154"/>
                </a:cubicBezTo>
                <a:cubicBezTo>
                  <a:pt x="710" y="152"/>
                  <a:pt x="711" y="146"/>
                  <a:pt x="708" y="142"/>
                </a:cubicBezTo>
                <a:cubicBezTo>
                  <a:pt x="711" y="143"/>
                  <a:pt x="715" y="143"/>
                  <a:pt x="718" y="143"/>
                </a:cubicBezTo>
                <a:close/>
                <a:moveTo>
                  <a:pt x="712" y="188"/>
                </a:moveTo>
                <a:cubicBezTo>
                  <a:pt x="714" y="185"/>
                  <a:pt x="714" y="175"/>
                  <a:pt x="711" y="177"/>
                </a:cubicBezTo>
                <a:cubicBezTo>
                  <a:pt x="709" y="172"/>
                  <a:pt x="710" y="160"/>
                  <a:pt x="718" y="167"/>
                </a:cubicBezTo>
                <a:cubicBezTo>
                  <a:pt x="721" y="170"/>
                  <a:pt x="721" y="181"/>
                  <a:pt x="721" y="185"/>
                </a:cubicBezTo>
                <a:cubicBezTo>
                  <a:pt x="721" y="189"/>
                  <a:pt x="725" y="195"/>
                  <a:pt x="725" y="198"/>
                </a:cubicBezTo>
                <a:cubicBezTo>
                  <a:pt x="725" y="203"/>
                  <a:pt x="721" y="213"/>
                  <a:pt x="718" y="219"/>
                </a:cubicBezTo>
                <a:cubicBezTo>
                  <a:pt x="719" y="215"/>
                  <a:pt x="723" y="206"/>
                  <a:pt x="720" y="204"/>
                </a:cubicBezTo>
                <a:cubicBezTo>
                  <a:pt x="716" y="201"/>
                  <a:pt x="716" y="209"/>
                  <a:pt x="714" y="210"/>
                </a:cubicBezTo>
                <a:cubicBezTo>
                  <a:pt x="711" y="215"/>
                  <a:pt x="710" y="218"/>
                  <a:pt x="708" y="211"/>
                </a:cubicBezTo>
                <a:cubicBezTo>
                  <a:pt x="706" y="205"/>
                  <a:pt x="710" y="193"/>
                  <a:pt x="712" y="188"/>
                </a:cubicBezTo>
                <a:close/>
                <a:moveTo>
                  <a:pt x="706" y="424"/>
                </a:moveTo>
                <a:cubicBezTo>
                  <a:pt x="707" y="424"/>
                  <a:pt x="707" y="425"/>
                  <a:pt x="707" y="425"/>
                </a:cubicBezTo>
                <a:cubicBezTo>
                  <a:pt x="707" y="425"/>
                  <a:pt x="706" y="425"/>
                  <a:pt x="706" y="424"/>
                </a:cubicBezTo>
                <a:close/>
                <a:moveTo>
                  <a:pt x="706" y="282"/>
                </a:moveTo>
                <a:cubicBezTo>
                  <a:pt x="708" y="273"/>
                  <a:pt x="708" y="263"/>
                  <a:pt x="712" y="256"/>
                </a:cubicBezTo>
                <a:cubicBezTo>
                  <a:pt x="717" y="263"/>
                  <a:pt x="711" y="278"/>
                  <a:pt x="711" y="287"/>
                </a:cubicBezTo>
                <a:cubicBezTo>
                  <a:pt x="712" y="287"/>
                  <a:pt x="714" y="287"/>
                  <a:pt x="714" y="286"/>
                </a:cubicBezTo>
                <a:cubicBezTo>
                  <a:pt x="713" y="290"/>
                  <a:pt x="700" y="290"/>
                  <a:pt x="706" y="282"/>
                </a:cubicBezTo>
                <a:close/>
                <a:moveTo>
                  <a:pt x="724" y="334"/>
                </a:moveTo>
                <a:cubicBezTo>
                  <a:pt x="725" y="330"/>
                  <a:pt x="726" y="326"/>
                  <a:pt x="726" y="322"/>
                </a:cubicBezTo>
                <a:cubicBezTo>
                  <a:pt x="728" y="324"/>
                  <a:pt x="726" y="331"/>
                  <a:pt x="726" y="336"/>
                </a:cubicBezTo>
                <a:cubicBezTo>
                  <a:pt x="727" y="333"/>
                  <a:pt x="728" y="331"/>
                  <a:pt x="729" y="329"/>
                </a:cubicBezTo>
                <a:cubicBezTo>
                  <a:pt x="727" y="331"/>
                  <a:pt x="726" y="334"/>
                  <a:pt x="726" y="337"/>
                </a:cubicBezTo>
                <a:cubicBezTo>
                  <a:pt x="726" y="336"/>
                  <a:pt x="726" y="336"/>
                  <a:pt x="726" y="336"/>
                </a:cubicBezTo>
                <a:cubicBezTo>
                  <a:pt x="726" y="336"/>
                  <a:pt x="726" y="337"/>
                  <a:pt x="725" y="338"/>
                </a:cubicBezTo>
                <a:cubicBezTo>
                  <a:pt x="723" y="336"/>
                  <a:pt x="724" y="336"/>
                  <a:pt x="724" y="334"/>
                </a:cubicBezTo>
                <a:close/>
                <a:moveTo>
                  <a:pt x="806" y="384"/>
                </a:moveTo>
                <a:cubicBezTo>
                  <a:pt x="804" y="387"/>
                  <a:pt x="794" y="387"/>
                  <a:pt x="790" y="388"/>
                </a:cubicBezTo>
                <a:cubicBezTo>
                  <a:pt x="779" y="390"/>
                  <a:pt x="772" y="387"/>
                  <a:pt x="762" y="385"/>
                </a:cubicBezTo>
                <a:cubicBezTo>
                  <a:pt x="754" y="384"/>
                  <a:pt x="713" y="388"/>
                  <a:pt x="718" y="375"/>
                </a:cubicBezTo>
                <a:cubicBezTo>
                  <a:pt x="722" y="364"/>
                  <a:pt x="762" y="373"/>
                  <a:pt x="771" y="375"/>
                </a:cubicBezTo>
                <a:cubicBezTo>
                  <a:pt x="779" y="377"/>
                  <a:pt x="788" y="379"/>
                  <a:pt x="797" y="378"/>
                </a:cubicBezTo>
                <a:cubicBezTo>
                  <a:pt x="801" y="377"/>
                  <a:pt x="808" y="373"/>
                  <a:pt x="806" y="384"/>
                </a:cubicBezTo>
                <a:close/>
                <a:moveTo>
                  <a:pt x="1033" y="565"/>
                </a:moveTo>
                <a:cubicBezTo>
                  <a:pt x="1037" y="566"/>
                  <a:pt x="1041" y="569"/>
                  <a:pt x="1044" y="572"/>
                </a:cubicBezTo>
                <a:cubicBezTo>
                  <a:pt x="1039" y="572"/>
                  <a:pt x="1036" y="569"/>
                  <a:pt x="1033" y="565"/>
                </a:cubicBezTo>
                <a:close/>
                <a:moveTo>
                  <a:pt x="1080" y="623"/>
                </a:moveTo>
                <a:cubicBezTo>
                  <a:pt x="1077" y="614"/>
                  <a:pt x="1076" y="606"/>
                  <a:pt x="1069" y="599"/>
                </a:cubicBezTo>
                <a:cubicBezTo>
                  <a:pt x="1078" y="600"/>
                  <a:pt x="1082" y="618"/>
                  <a:pt x="1080" y="623"/>
                </a:cubicBezTo>
                <a:close/>
                <a:moveTo>
                  <a:pt x="1096" y="634"/>
                </a:moveTo>
                <a:cubicBezTo>
                  <a:pt x="1093" y="633"/>
                  <a:pt x="1095" y="633"/>
                  <a:pt x="1093" y="630"/>
                </a:cubicBezTo>
                <a:cubicBezTo>
                  <a:pt x="1093" y="628"/>
                  <a:pt x="1090" y="625"/>
                  <a:pt x="1091" y="623"/>
                </a:cubicBezTo>
                <a:cubicBezTo>
                  <a:pt x="1094" y="620"/>
                  <a:pt x="1097" y="630"/>
                  <a:pt x="1096" y="634"/>
                </a:cubicBezTo>
                <a:close/>
                <a:moveTo>
                  <a:pt x="1100" y="669"/>
                </a:moveTo>
                <a:cubicBezTo>
                  <a:pt x="1100" y="666"/>
                  <a:pt x="1100" y="662"/>
                  <a:pt x="1100" y="658"/>
                </a:cubicBezTo>
                <a:cubicBezTo>
                  <a:pt x="1102" y="662"/>
                  <a:pt x="1102" y="666"/>
                  <a:pt x="1100" y="669"/>
                </a:cubicBez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9600" b="1" dirty="0"/>
            </a:lvl1pPr>
          </a:lstStyle>
          <a:p>
            <a:pPr lvl="0" algn="ctr"/>
            <a:endParaRPr lang="ru-RU" dirty="0"/>
          </a:p>
        </p:txBody>
      </p:sp>
    </p:spTree>
    <p:extLst>
      <p:ext uri="{BB962C8B-B14F-4D97-AF65-F5344CB8AC3E}">
        <p14:creationId xmlns:p14="http://schemas.microsoft.com/office/powerpoint/2010/main" val="2416694928"/>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Mask_16">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3915409" y="2250282"/>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3915575"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5" name="Freeform 21">
            <a:extLst>
              <a:ext uri="{FF2B5EF4-FFF2-40B4-BE49-F238E27FC236}">
                <a16:creationId xmlns="" xmlns:a16="http://schemas.microsoft.com/office/drawing/2014/main" id="{B2FD969C-DA13-324A-8F0A-1C7F3976E522}"/>
              </a:ext>
            </a:extLst>
          </p:cNvPr>
          <p:cNvSpPr>
            <a:spLocks noGrp="1" noEditPoints="1"/>
          </p:cNvSpPr>
          <p:nvPr>
            <p:ph type="pic" sz="quarter" idx="33"/>
          </p:nvPr>
        </p:nvSpPr>
        <p:spPr bwMode="auto">
          <a:xfrm>
            <a:off x="1464395" y="1458194"/>
            <a:ext cx="13250265" cy="11858352"/>
          </a:xfrm>
          <a:custGeom>
            <a:avLst/>
            <a:gdLst>
              <a:gd name="T0" fmla="*/ 1656 w 1709"/>
              <a:gd name="T1" fmla="*/ 1394 h 1534"/>
              <a:gd name="T2" fmla="*/ 1498 w 1709"/>
              <a:gd name="T3" fmla="*/ 1124 h 1534"/>
              <a:gd name="T4" fmla="*/ 1387 w 1709"/>
              <a:gd name="T5" fmla="*/ 844 h 1534"/>
              <a:gd name="T6" fmla="*/ 1359 w 1709"/>
              <a:gd name="T7" fmla="*/ 695 h 1534"/>
              <a:gd name="T8" fmla="*/ 1227 w 1709"/>
              <a:gd name="T9" fmla="*/ 467 h 1534"/>
              <a:gd name="T10" fmla="*/ 1134 w 1709"/>
              <a:gd name="T11" fmla="*/ 349 h 1534"/>
              <a:gd name="T12" fmla="*/ 730 w 1709"/>
              <a:gd name="T13" fmla="*/ 145 h 1534"/>
              <a:gd name="T14" fmla="*/ 467 w 1709"/>
              <a:gd name="T15" fmla="*/ 195 h 1534"/>
              <a:gd name="T16" fmla="*/ 448 w 1709"/>
              <a:gd name="T17" fmla="*/ 135 h 1534"/>
              <a:gd name="T18" fmla="*/ 277 w 1709"/>
              <a:gd name="T19" fmla="*/ 91 h 1534"/>
              <a:gd name="T20" fmla="*/ 264 w 1709"/>
              <a:gd name="T21" fmla="*/ 452 h 1534"/>
              <a:gd name="T22" fmla="*/ 190 w 1709"/>
              <a:gd name="T23" fmla="*/ 763 h 1534"/>
              <a:gd name="T24" fmla="*/ 139 w 1709"/>
              <a:gd name="T25" fmla="*/ 953 h 1534"/>
              <a:gd name="T26" fmla="*/ 150 w 1709"/>
              <a:gd name="T27" fmla="*/ 1010 h 1534"/>
              <a:gd name="T28" fmla="*/ 277 w 1709"/>
              <a:gd name="T29" fmla="*/ 739 h 1534"/>
              <a:gd name="T30" fmla="*/ 443 w 1709"/>
              <a:gd name="T31" fmla="*/ 758 h 1534"/>
              <a:gd name="T32" fmla="*/ 351 w 1709"/>
              <a:gd name="T33" fmla="*/ 1198 h 1534"/>
              <a:gd name="T34" fmla="*/ 328 w 1709"/>
              <a:gd name="T35" fmla="*/ 1315 h 1534"/>
              <a:gd name="T36" fmla="*/ 415 w 1709"/>
              <a:gd name="T37" fmla="*/ 1373 h 1534"/>
              <a:gd name="T38" fmla="*/ 407 w 1709"/>
              <a:gd name="T39" fmla="*/ 1225 h 1534"/>
              <a:gd name="T40" fmla="*/ 512 w 1709"/>
              <a:gd name="T41" fmla="*/ 999 h 1534"/>
              <a:gd name="T42" fmla="*/ 658 w 1709"/>
              <a:gd name="T43" fmla="*/ 1366 h 1534"/>
              <a:gd name="T44" fmla="*/ 600 w 1709"/>
              <a:gd name="T45" fmla="*/ 1510 h 1534"/>
              <a:gd name="T46" fmla="*/ 795 w 1709"/>
              <a:gd name="T47" fmla="*/ 1434 h 1534"/>
              <a:gd name="T48" fmla="*/ 988 w 1709"/>
              <a:gd name="T49" fmla="*/ 1420 h 1534"/>
              <a:gd name="T50" fmla="*/ 970 w 1709"/>
              <a:gd name="T51" fmla="*/ 1295 h 1534"/>
              <a:gd name="T52" fmla="*/ 1077 w 1709"/>
              <a:gd name="T53" fmla="*/ 988 h 1534"/>
              <a:gd name="T54" fmla="*/ 1559 w 1709"/>
              <a:gd name="T55" fmla="*/ 1350 h 1534"/>
              <a:gd name="T56" fmla="*/ 1684 w 1709"/>
              <a:gd name="T57" fmla="*/ 1516 h 1534"/>
              <a:gd name="T58" fmla="*/ 434 w 1709"/>
              <a:gd name="T59" fmla="*/ 1316 h 1534"/>
              <a:gd name="T60" fmla="*/ 8 w 1709"/>
              <a:gd name="T61" fmla="*/ 1277 h 1534"/>
              <a:gd name="T62" fmla="*/ 17 w 1709"/>
              <a:gd name="T63" fmla="*/ 1245 h 1534"/>
              <a:gd name="T64" fmla="*/ 208 w 1709"/>
              <a:gd name="T65" fmla="*/ 1370 h 1534"/>
              <a:gd name="T66" fmla="*/ 1623 w 1709"/>
              <a:gd name="T67" fmla="*/ 1469 h 1534"/>
              <a:gd name="T68" fmla="*/ 1590 w 1709"/>
              <a:gd name="T69" fmla="*/ 1389 h 1534"/>
              <a:gd name="T70" fmla="*/ 1341 w 1709"/>
              <a:gd name="T71" fmla="*/ 971 h 1534"/>
              <a:gd name="T72" fmla="*/ 1206 w 1709"/>
              <a:gd name="T73" fmla="*/ 518 h 1534"/>
              <a:gd name="T74" fmla="*/ 1133 w 1709"/>
              <a:gd name="T75" fmla="*/ 557 h 1534"/>
              <a:gd name="T76" fmla="*/ 1155 w 1709"/>
              <a:gd name="T77" fmla="*/ 659 h 1534"/>
              <a:gd name="T78" fmla="*/ 1152 w 1709"/>
              <a:gd name="T79" fmla="*/ 439 h 1534"/>
              <a:gd name="T80" fmla="*/ 1017 w 1709"/>
              <a:gd name="T81" fmla="*/ 569 h 1534"/>
              <a:gd name="T82" fmla="*/ 809 w 1709"/>
              <a:gd name="T83" fmla="*/ 665 h 1534"/>
              <a:gd name="T84" fmla="*/ 759 w 1709"/>
              <a:gd name="T85" fmla="*/ 933 h 1534"/>
              <a:gd name="T86" fmla="*/ 875 w 1709"/>
              <a:gd name="T87" fmla="*/ 1321 h 1534"/>
              <a:gd name="T88" fmla="*/ 719 w 1709"/>
              <a:gd name="T89" fmla="*/ 1190 h 1534"/>
              <a:gd name="T90" fmla="*/ 737 w 1709"/>
              <a:gd name="T91" fmla="*/ 943 h 1534"/>
              <a:gd name="T92" fmla="*/ 871 w 1709"/>
              <a:gd name="T93" fmla="*/ 1319 h 1534"/>
              <a:gd name="T94" fmla="*/ 635 w 1709"/>
              <a:gd name="T95" fmla="*/ 916 h 1534"/>
              <a:gd name="T96" fmla="*/ 709 w 1709"/>
              <a:gd name="T97" fmla="*/ 716 h 1534"/>
              <a:gd name="T98" fmla="*/ 701 w 1709"/>
              <a:gd name="T99" fmla="*/ 783 h 1534"/>
              <a:gd name="T100" fmla="*/ 647 w 1709"/>
              <a:gd name="T101" fmla="*/ 755 h 1534"/>
              <a:gd name="T102" fmla="*/ 759 w 1709"/>
              <a:gd name="T103" fmla="*/ 457 h 1534"/>
              <a:gd name="T104" fmla="*/ 841 w 1709"/>
              <a:gd name="T105" fmla="*/ 414 h 1534"/>
              <a:gd name="T106" fmla="*/ 965 w 1709"/>
              <a:gd name="T107" fmla="*/ 446 h 1534"/>
              <a:gd name="T108" fmla="*/ 781 w 1709"/>
              <a:gd name="T109" fmla="*/ 1498 h 1534"/>
              <a:gd name="T110" fmla="*/ 578 w 1709"/>
              <a:gd name="T111" fmla="*/ 884 h 1534"/>
              <a:gd name="T112" fmla="*/ 553 w 1709"/>
              <a:gd name="T113" fmla="*/ 882 h 1534"/>
              <a:gd name="T114" fmla="*/ 554 w 1709"/>
              <a:gd name="T115" fmla="*/ 220 h 1534"/>
              <a:gd name="T116" fmla="*/ 429 w 1709"/>
              <a:gd name="T117" fmla="*/ 181 h 1534"/>
              <a:gd name="T118" fmla="*/ 407 w 1709"/>
              <a:gd name="T119" fmla="*/ 255 h 1534"/>
              <a:gd name="T120" fmla="*/ 282 w 1709"/>
              <a:gd name="T121" fmla="*/ 376 h 1534"/>
              <a:gd name="T122" fmla="*/ 308 w 1709"/>
              <a:gd name="T123" fmla="*/ 166 h 1534"/>
              <a:gd name="T124" fmla="*/ 308 w 1709"/>
              <a:gd name="T125" fmla="*/ 187 h 1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09" h="1534">
                <a:moveTo>
                  <a:pt x="1691" y="1473"/>
                </a:moveTo>
                <a:lnTo>
                  <a:pt x="1691" y="1464"/>
                </a:lnTo>
                <a:lnTo>
                  <a:pt x="1691" y="1457"/>
                </a:lnTo>
                <a:lnTo>
                  <a:pt x="1691" y="1464"/>
                </a:lnTo>
                <a:lnTo>
                  <a:pt x="1691" y="1473"/>
                </a:lnTo>
                <a:lnTo>
                  <a:pt x="1692" y="1475"/>
                </a:lnTo>
                <a:lnTo>
                  <a:pt x="1693" y="1477"/>
                </a:lnTo>
                <a:lnTo>
                  <a:pt x="1692" y="1475"/>
                </a:lnTo>
                <a:lnTo>
                  <a:pt x="1691" y="1473"/>
                </a:lnTo>
                <a:close/>
                <a:moveTo>
                  <a:pt x="819" y="1362"/>
                </a:moveTo>
                <a:lnTo>
                  <a:pt x="820" y="1364"/>
                </a:lnTo>
                <a:lnTo>
                  <a:pt x="821" y="1364"/>
                </a:lnTo>
                <a:lnTo>
                  <a:pt x="822" y="1363"/>
                </a:lnTo>
                <a:lnTo>
                  <a:pt x="823" y="1362"/>
                </a:lnTo>
                <a:lnTo>
                  <a:pt x="826" y="1356"/>
                </a:lnTo>
                <a:lnTo>
                  <a:pt x="829" y="1350"/>
                </a:lnTo>
                <a:lnTo>
                  <a:pt x="832" y="1348"/>
                </a:lnTo>
                <a:lnTo>
                  <a:pt x="834" y="1344"/>
                </a:lnTo>
                <a:lnTo>
                  <a:pt x="836" y="1341"/>
                </a:lnTo>
                <a:lnTo>
                  <a:pt x="837" y="1337"/>
                </a:lnTo>
                <a:lnTo>
                  <a:pt x="835" y="1340"/>
                </a:lnTo>
                <a:lnTo>
                  <a:pt x="832" y="1342"/>
                </a:lnTo>
                <a:lnTo>
                  <a:pt x="829" y="1343"/>
                </a:lnTo>
                <a:lnTo>
                  <a:pt x="828" y="1344"/>
                </a:lnTo>
                <a:lnTo>
                  <a:pt x="828" y="1347"/>
                </a:lnTo>
                <a:lnTo>
                  <a:pt x="827" y="1349"/>
                </a:lnTo>
                <a:lnTo>
                  <a:pt x="825" y="1350"/>
                </a:lnTo>
                <a:lnTo>
                  <a:pt x="822" y="1350"/>
                </a:lnTo>
                <a:lnTo>
                  <a:pt x="820" y="1349"/>
                </a:lnTo>
                <a:lnTo>
                  <a:pt x="818" y="1344"/>
                </a:lnTo>
                <a:lnTo>
                  <a:pt x="818" y="1349"/>
                </a:lnTo>
                <a:lnTo>
                  <a:pt x="818" y="1351"/>
                </a:lnTo>
                <a:lnTo>
                  <a:pt x="815" y="1355"/>
                </a:lnTo>
                <a:lnTo>
                  <a:pt x="812" y="1359"/>
                </a:lnTo>
                <a:lnTo>
                  <a:pt x="815" y="1361"/>
                </a:lnTo>
                <a:lnTo>
                  <a:pt x="819" y="1362"/>
                </a:lnTo>
                <a:close/>
                <a:moveTo>
                  <a:pt x="530" y="897"/>
                </a:moveTo>
                <a:lnTo>
                  <a:pt x="531" y="897"/>
                </a:lnTo>
                <a:lnTo>
                  <a:pt x="532" y="897"/>
                </a:lnTo>
                <a:lnTo>
                  <a:pt x="533" y="897"/>
                </a:lnTo>
                <a:lnTo>
                  <a:pt x="533" y="896"/>
                </a:lnTo>
                <a:lnTo>
                  <a:pt x="532" y="896"/>
                </a:lnTo>
                <a:lnTo>
                  <a:pt x="531" y="896"/>
                </a:lnTo>
                <a:lnTo>
                  <a:pt x="531" y="896"/>
                </a:lnTo>
                <a:lnTo>
                  <a:pt x="530" y="897"/>
                </a:lnTo>
                <a:close/>
                <a:moveTo>
                  <a:pt x="1690" y="1446"/>
                </a:moveTo>
                <a:lnTo>
                  <a:pt x="1690" y="1446"/>
                </a:lnTo>
                <a:lnTo>
                  <a:pt x="1690" y="1446"/>
                </a:lnTo>
                <a:lnTo>
                  <a:pt x="1690" y="1447"/>
                </a:lnTo>
                <a:lnTo>
                  <a:pt x="1690" y="1447"/>
                </a:lnTo>
                <a:lnTo>
                  <a:pt x="1686" y="1450"/>
                </a:lnTo>
                <a:lnTo>
                  <a:pt x="1685" y="1454"/>
                </a:lnTo>
                <a:lnTo>
                  <a:pt x="1682" y="1452"/>
                </a:lnTo>
                <a:lnTo>
                  <a:pt x="1679" y="1448"/>
                </a:lnTo>
                <a:lnTo>
                  <a:pt x="1678" y="1445"/>
                </a:lnTo>
                <a:lnTo>
                  <a:pt x="1677" y="1442"/>
                </a:lnTo>
                <a:lnTo>
                  <a:pt x="1675" y="1441"/>
                </a:lnTo>
                <a:lnTo>
                  <a:pt x="1674" y="1441"/>
                </a:lnTo>
                <a:lnTo>
                  <a:pt x="1669" y="1441"/>
                </a:lnTo>
                <a:lnTo>
                  <a:pt x="1664" y="1445"/>
                </a:lnTo>
                <a:lnTo>
                  <a:pt x="1662" y="1446"/>
                </a:lnTo>
                <a:lnTo>
                  <a:pt x="1658" y="1446"/>
                </a:lnTo>
                <a:lnTo>
                  <a:pt x="1657" y="1445"/>
                </a:lnTo>
                <a:lnTo>
                  <a:pt x="1656" y="1442"/>
                </a:lnTo>
                <a:lnTo>
                  <a:pt x="1654" y="1431"/>
                </a:lnTo>
                <a:lnTo>
                  <a:pt x="1650" y="1419"/>
                </a:lnTo>
                <a:lnTo>
                  <a:pt x="1652" y="1413"/>
                </a:lnTo>
                <a:lnTo>
                  <a:pt x="1652" y="1408"/>
                </a:lnTo>
                <a:lnTo>
                  <a:pt x="1654" y="1408"/>
                </a:lnTo>
                <a:lnTo>
                  <a:pt x="1654" y="1407"/>
                </a:lnTo>
                <a:lnTo>
                  <a:pt x="1654" y="1407"/>
                </a:lnTo>
                <a:lnTo>
                  <a:pt x="1652" y="1406"/>
                </a:lnTo>
                <a:lnTo>
                  <a:pt x="1654" y="1405"/>
                </a:lnTo>
                <a:lnTo>
                  <a:pt x="1654" y="1404"/>
                </a:lnTo>
                <a:lnTo>
                  <a:pt x="1655" y="1400"/>
                </a:lnTo>
                <a:lnTo>
                  <a:pt x="1656" y="1398"/>
                </a:lnTo>
                <a:lnTo>
                  <a:pt x="1656" y="1394"/>
                </a:lnTo>
                <a:lnTo>
                  <a:pt x="1655" y="1392"/>
                </a:lnTo>
                <a:lnTo>
                  <a:pt x="1655" y="1390"/>
                </a:lnTo>
                <a:lnTo>
                  <a:pt x="1655" y="1387"/>
                </a:lnTo>
                <a:lnTo>
                  <a:pt x="1661" y="1387"/>
                </a:lnTo>
                <a:lnTo>
                  <a:pt x="1665" y="1390"/>
                </a:lnTo>
                <a:lnTo>
                  <a:pt x="1667" y="1392"/>
                </a:lnTo>
                <a:lnTo>
                  <a:pt x="1669" y="1393"/>
                </a:lnTo>
                <a:lnTo>
                  <a:pt x="1670" y="1393"/>
                </a:lnTo>
                <a:lnTo>
                  <a:pt x="1672" y="1392"/>
                </a:lnTo>
                <a:lnTo>
                  <a:pt x="1672" y="1391"/>
                </a:lnTo>
                <a:lnTo>
                  <a:pt x="1674" y="1389"/>
                </a:lnTo>
                <a:lnTo>
                  <a:pt x="1672" y="1387"/>
                </a:lnTo>
                <a:lnTo>
                  <a:pt x="1672" y="1385"/>
                </a:lnTo>
                <a:lnTo>
                  <a:pt x="1668" y="1376"/>
                </a:lnTo>
                <a:lnTo>
                  <a:pt x="1662" y="1366"/>
                </a:lnTo>
                <a:lnTo>
                  <a:pt x="1658" y="1363"/>
                </a:lnTo>
                <a:lnTo>
                  <a:pt x="1654" y="1359"/>
                </a:lnTo>
                <a:lnTo>
                  <a:pt x="1649" y="1357"/>
                </a:lnTo>
                <a:lnTo>
                  <a:pt x="1643" y="1355"/>
                </a:lnTo>
                <a:lnTo>
                  <a:pt x="1638" y="1354"/>
                </a:lnTo>
                <a:lnTo>
                  <a:pt x="1635" y="1352"/>
                </a:lnTo>
                <a:lnTo>
                  <a:pt x="1633" y="1351"/>
                </a:lnTo>
                <a:lnTo>
                  <a:pt x="1631" y="1350"/>
                </a:lnTo>
                <a:lnTo>
                  <a:pt x="1630" y="1348"/>
                </a:lnTo>
                <a:lnTo>
                  <a:pt x="1630" y="1344"/>
                </a:lnTo>
                <a:lnTo>
                  <a:pt x="1630" y="1340"/>
                </a:lnTo>
                <a:lnTo>
                  <a:pt x="1630" y="1335"/>
                </a:lnTo>
                <a:lnTo>
                  <a:pt x="1628" y="1331"/>
                </a:lnTo>
                <a:lnTo>
                  <a:pt x="1626" y="1328"/>
                </a:lnTo>
                <a:lnTo>
                  <a:pt x="1620" y="1320"/>
                </a:lnTo>
                <a:lnTo>
                  <a:pt x="1614" y="1310"/>
                </a:lnTo>
                <a:lnTo>
                  <a:pt x="1610" y="1305"/>
                </a:lnTo>
                <a:lnTo>
                  <a:pt x="1607" y="1299"/>
                </a:lnTo>
                <a:lnTo>
                  <a:pt x="1602" y="1294"/>
                </a:lnTo>
                <a:lnTo>
                  <a:pt x="1598" y="1289"/>
                </a:lnTo>
                <a:lnTo>
                  <a:pt x="1598" y="1289"/>
                </a:lnTo>
                <a:lnTo>
                  <a:pt x="1596" y="1282"/>
                </a:lnTo>
                <a:lnTo>
                  <a:pt x="1593" y="1277"/>
                </a:lnTo>
                <a:lnTo>
                  <a:pt x="1589" y="1272"/>
                </a:lnTo>
                <a:lnTo>
                  <a:pt x="1586" y="1266"/>
                </a:lnTo>
                <a:lnTo>
                  <a:pt x="1582" y="1258"/>
                </a:lnTo>
                <a:lnTo>
                  <a:pt x="1578" y="1251"/>
                </a:lnTo>
                <a:lnTo>
                  <a:pt x="1573" y="1244"/>
                </a:lnTo>
                <a:lnTo>
                  <a:pt x="1566" y="1237"/>
                </a:lnTo>
                <a:lnTo>
                  <a:pt x="1566" y="1237"/>
                </a:lnTo>
                <a:lnTo>
                  <a:pt x="1562" y="1228"/>
                </a:lnTo>
                <a:lnTo>
                  <a:pt x="1557" y="1218"/>
                </a:lnTo>
                <a:lnTo>
                  <a:pt x="1550" y="1210"/>
                </a:lnTo>
                <a:lnTo>
                  <a:pt x="1545" y="1201"/>
                </a:lnTo>
                <a:lnTo>
                  <a:pt x="1545" y="1201"/>
                </a:lnTo>
                <a:lnTo>
                  <a:pt x="1544" y="1200"/>
                </a:lnTo>
                <a:lnTo>
                  <a:pt x="1544" y="1201"/>
                </a:lnTo>
                <a:lnTo>
                  <a:pt x="1544" y="1201"/>
                </a:lnTo>
                <a:lnTo>
                  <a:pt x="1544" y="1201"/>
                </a:lnTo>
                <a:lnTo>
                  <a:pt x="1544" y="1200"/>
                </a:lnTo>
                <a:lnTo>
                  <a:pt x="1544" y="1197"/>
                </a:lnTo>
                <a:lnTo>
                  <a:pt x="1541" y="1196"/>
                </a:lnTo>
                <a:lnTo>
                  <a:pt x="1540" y="1190"/>
                </a:lnTo>
                <a:lnTo>
                  <a:pt x="1537" y="1186"/>
                </a:lnTo>
                <a:lnTo>
                  <a:pt x="1533" y="1182"/>
                </a:lnTo>
                <a:lnTo>
                  <a:pt x="1530" y="1177"/>
                </a:lnTo>
                <a:lnTo>
                  <a:pt x="1524" y="1167"/>
                </a:lnTo>
                <a:lnTo>
                  <a:pt x="1518" y="1156"/>
                </a:lnTo>
                <a:lnTo>
                  <a:pt x="1512" y="1147"/>
                </a:lnTo>
                <a:lnTo>
                  <a:pt x="1505" y="1138"/>
                </a:lnTo>
                <a:lnTo>
                  <a:pt x="1505" y="1135"/>
                </a:lnTo>
                <a:lnTo>
                  <a:pt x="1504" y="1134"/>
                </a:lnTo>
                <a:lnTo>
                  <a:pt x="1504" y="1133"/>
                </a:lnTo>
                <a:lnTo>
                  <a:pt x="1503" y="1132"/>
                </a:lnTo>
                <a:lnTo>
                  <a:pt x="1502" y="1131"/>
                </a:lnTo>
                <a:lnTo>
                  <a:pt x="1500" y="1131"/>
                </a:lnTo>
                <a:lnTo>
                  <a:pt x="1500" y="1130"/>
                </a:lnTo>
                <a:lnTo>
                  <a:pt x="1499" y="1128"/>
                </a:lnTo>
                <a:lnTo>
                  <a:pt x="1499" y="1126"/>
                </a:lnTo>
                <a:lnTo>
                  <a:pt x="1498" y="1126"/>
                </a:lnTo>
                <a:lnTo>
                  <a:pt x="1498" y="1126"/>
                </a:lnTo>
                <a:lnTo>
                  <a:pt x="1498" y="1124"/>
                </a:lnTo>
                <a:lnTo>
                  <a:pt x="1498" y="1123"/>
                </a:lnTo>
                <a:lnTo>
                  <a:pt x="1497" y="1121"/>
                </a:lnTo>
                <a:lnTo>
                  <a:pt x="1496" y="1121"/>
                </a:lnTo>
                <a:lnTo>
                  <a:pt x="1495" y="1120"/>
                </a:lnTo>
                <a:lnTo>
                  <a:pt x="1493" y="1120"/>
                </a:lnTo>
                <a:lnTo>
                  <a:pt x="1492" y="1116"/>
                </a:lnTo>
                <a:lnTo>
                  <a:pt x="1490" y="1111"/>
                </a:lnTo>
                <a:lnTo>
                  <a:pt x="1486" y="1107"/>
                </a:lnTo>
                <a:lnTo>
                  <a:pt x="1483" y="1104"/>
                </a:lnTo>
                <a:lnTo>
                  <a:pt x="1483" y="1103"/>
                </a:lnTo>
                <a:lnTo>
                  <a:pt x="1483" y="1103"/>
                </a:lnTo>
                <a:lnTo>
                  <a:pt x="1483" y="1099"/>
                </a:lnTo>
                <a:lnTo>
                  <a:pt x="1482" y="1097"/>
                </a:lnTo>
                <a:lnTo>
                  <a:pt x="1479" y="1091"/>
                </a:lnTo>
                <a:lnTo>
                  <a:pt x="1477" y="1086"/>
                </a:lnTo>
                <a:lnTo>
                  <a:pt x="1474" y="1082"/>
                </a:lnTo>
                <a:lnTo>
                  <a:pt x="1470" y="1078"/>
                </a:lnTo>
                <a:lnTo>
                  <a:pt x="1463" y="1070"/>
                </a:lnTo>
                <a:lnTo>
                  <a:pt x="1455" y="1062"/>
                </a:lnTo>
                <a:lnTo>
                  <a:pt x="1454" y="1059"/>
                </a:lnTo>
                <a:lnTo>
                  <a:pt x="1451" y="1059"/>
                </a:lnTo>
                <a:lnTo>
                  <a:pt x="1451" y="1059"/>
                </a:lnTo>
                <a:lnTo>
                  <a:pt x="1451" y="1059"/>
                </a:lnTo>
                <a:lnTo>
                  <a:pt x="1450" y="1057"/>
                </a:lnTo>
                <a:lnTo>
                  <a:pt x="1450" y="1055"/>
                </a:lnTo>
                <a:lnTo>
                  <a:pt x="1448" y="1055"/>
                </a:lnTo>
                <a:lnTo>
                  <a:pt x="1445" y="1055"/>
                </a:lnTo>
                <a:lnTo>
                  <a:pt x="1445" y="1054"/>
                </a:lnTo>
                <a:lnTo>
                  <a:pt x="1445" y="1054"/>
                </a:lnTo>
                <a:lnTo>
                  <a:pt x="1444" y="1051"/>
                </a:lnTo>
                <a:lnTo>
                  <a:pt x="1442" y="1049"/>
                </a:lnTo>
                <a:lnTo>
                  <a:pt x="1440" y="1047"/>
                </a:lnTo>
                <a:lnTo>
                  <a:pt x="1437" y="1045"/>
                </a:lnTo>
                <a:lnTo>
                  <a:pt x="1424" y="1037"/>
                </a:lnTo>
                <a:lnTo>
                  <a:pt x="1414" y="1028"/>
                </a:lnTo>
                <a:lnTo>
                  <a:pt x="1403" y="1017"/>
                </a:lnTo>
                <a:lnTo>
                  <a:pt x="1395" y="1006"/>
                </a:lnTo>
                <a:lnTo>
                  <a:pt x="1392" y="1002"/>
                </a:lnTo>
                <a:lnTo>
                  <a:pt x="1391" y="999"/>
                </a:lnTo>
                <a:lnTo>
                  <a:pt x="1389" y="996"/>
                </a:lnTo>
                <a:lnTo>
                  <a:pt x="1389" y="994"/>
                </a:lnTo>
                <a:lnTo>
                  <a:pt x="1391" y="992"/>
                </a:lnTo>
                <a:lnTo>
                  <a:pt x="1393" y="989"/>
                </a:lnTo>
                <a:lnTo>
                  <a:pt x="1395" y="989"/>
                </a:lnTo>
                <a:lnTo>
                  <a:pt x="1396" y="989"/>
                </a:lnTo>
                <a:lnTo>
                  <a:pt x="1396" y="988"/>
                </a:lnTo>
                <a:lnTo>
                  <a:pt x="1396" y="986"/>
                </a:lnTo>
                <a:lnTo>
                  <a:pt x="1394" y="984"/>
                </a:lnTo>
                <a:lnTo>
                  <a:pt x="1393" y="981"/>
                </a:lnTo>
                <a:lnTo>
                  <a:pt x="1393" y="972"/>
                </a:lnTo>
                <a:lnTo>
                  <a:pt x="1393" y="964"/>
                </a:lnTo>
                <a:lnTo>
                  <a:pt x="1392" y="951"/>
                </a:lnTo>
                <a:lnTo>
                  <a:pt x="1392" y="939"/>
                </a:lnTo>
                <a:lnTo>
                  <a:pt x="1393" y="933"/>
                </a:lnTo>
                <a:lnTo>
                  <a:pt x="1392" y="930"/>
                </a:lnTo>
                <a:lnTo>
                  <a:pt x="1389" y="926"/>
                </a:lnTo>
                <a:lnTo>
                  <a:pt x="1386" y="923"/>
                </a:lnTo>
                <a:lnTo>
                  <a:pt x="1385" y="922"/>
                </a:lnTo>
                <a:lnTo>
                  <a:pt x="1384" y="921"/>
                </a:lnTo>
                <a:lnTo>
                  <a:pt x="1385" y="919"/>
                </a:lnTo>
                <a:lnTo>
                  <a:pt x="1386" y="917"/>
                </a:lnTo>
                <a:lnTo>
                  <a:pt x="1388" y="915"/>
                </a:lnTo>
                <a:lnTo>
                  <a:pt x="1389" y="912"/>
                </a:lnTo>
                <a:lnTo>
                  <a:pt x="1389" y="909"/>
                </a:lnTo>
                <a:lnTo>
                  <a:pt x="1386" y="905"/>
                </a:lnTo>
                <a:lnTo>
                  <a:pt x="1385" y="904"/>
                </a:lnTo>
                <a:lnTo>
                  <a:pt x="1384" y="903"/>
                </a:lnTo>
                <a:lnTo>
                  <a:pt x="1384" y="902"/>
                </a:lnTo>
                <a:lnTo>
                  <a:pt x="1386" y="901"/>
                </a:lnTo>
                <a:lnTo>
                  <a:pt x="1387" y="898"/>
                </a:lnTo>
                <a:lnTo>
                  <a:pt x="1388" y="897"/>
                </a:lnTo>
                <a:lnTo>
                  <a:pt x="1388" y="895"/>
                </a:lnTo>
                <a:lnTo>
                  <a:pt x="1388" y="893"/>
                </a:lnTo>
                <a:lnTo>
                  <a:pt x="1388" y="880"/>
                </a:lnTo>
                <a:lnTo>
                  <a:pt x="1387" y="868"/>
                </a:lnTo>
                <a:lnTo>
                  <a:pt x="1387" y="856"/>
                </a:lnTo>
                <a:lnTo>
                  <a:pt x="1387" y="844"/>
                </a:lnTo>
                <a:lnTo>
                  <a:pt x="1387" y="831"/>
                </a:lnTo>
                <a:lnTo>
                  <a:pt x="1386" y="819"/>
                </a:lnTo>
                <a:lnTo>
                  <a:pt x="1385" y="806"/>
                </a:lnTo>
                <a:lnTo>
                  <a:pt x="1381" y="795"/>
                </a:lnTo>
                <a:lnTo>
                  <a:pt x="1381" y="792"/>
                </a:lnTo>
                <a:lnTo>
                  <a:pt x="1381" y="790"/>
                </a:lnTo>
                <a:lnTo>
                  <a:pt x="1384" y="784"/>
                </a:lnTo>
                <a:lnTo>
                  <a:pt x="1382" y="779"/>
                </a:lnTo>
                <a:lnTo>
                  <a:pt x="1380" y="776"/>
                </a:lnTo>
                <a:lnTo>
                  <a:pt x="1378" y="772"/>
                </a:lnTo>
                <a:lnTo>
                  <a:pt x="1375" y="769"/>
                </a:lnTo>
                <a:lnTo>
                  <a:pt x="1372" y="765"/>
                </a:lnTo>
                <a:lnTo>
                  <a:pt x="1371" y="761"/>
                </a:lnTo>
                <a:lnTo>
                  <a:pt x="1369" y="756"/>
                </a:lnTo>
                <a:lnTo>
                  <a:pt x="1369" y="756"/>
                </a:lnTo>
                <a:lnTo>
                  <a:pt x="1368" y="756"/>
                </a:lnTo>
                <a:lnTo>
                  <a:pt x="1366" y="755"/>
                </a:lnTo>
                <a:lnTo>
                  <a:pt x="1366" y="754"/>
                </a:lnTo>
                <a:lnTo>
                  <a:pt x="1367" y="751"/>
                </a:lnTo>
                <a:lnTo>
                  <a:pt x="1367" y="750"/>
                </a:lnTo>
                <a:lnTo>
                  <a:pt x="1371" y="749"/>
                </a:lnTo>
                <a:lnTo>
                  <a:pt x="1374" y="750"/>
                </a:lnTo>
                <a:lnTo>
                  <a:pt x="1376" y="753"/>
                </a:lnTo>
                <a:lnTo>
                  <a:pt x="1379" y="755"/>
                </a:lnTo>
                <a:lnTo>
                  <a:pt x="1380" y="755"/>
                </a:lnTo>
                <a:lnTo>
                  <a:pt x="1382" y="755"/>
                </a:lnTo>
                <a:lnTo>
                  <a:pt x="1384" y="753"/>
                </a:lnTo>
                <a:lnTo>
                  <a:pt x="1381" y="750"/>
                </a:lnTo>
                <a:lnTo>
                  <a:pt x="1379" y="749"/>
                </a:lnTo>
                <a:lnTo>
                  <a:pt x="1378" y="747"/>
                </a:lnTo>
                <a:lnTo>
                  <a:pt x="1376" y="746"/>
                </a:lnTo>
                <a:lnTo>
                  <a:pt x="1374" y="746"/>
                </a:lnTo>
                <a:lnTo>
                  <a:pt x="1374" y="746"/>
                </a:lnTo>
                <a:lnTo>
                  <a:pt x="1374" y="746"/>
                </a:lnTo>
                <a:lnTo>
                  <a:pt x="1372" y="742"/>
                </a:lnTo>
                <a:lnTo>
                  <a:pt x="1368" y="741"/>
                </a:lnTo>
                <a:lnTo>
                  <a:pt x="1366" y="741"/>
                </a:lnTo>
                <a:lnTo>
                  <a:pt x="1365" y="739"/>
                </a:lnTo>
                <a:lnTo>
                  <a:pt x="1366" y="737"/>
                </a:lnTo>
                <a:lnTo>
                  <a:pt x="1367" y="735"/>
                </a:lnTo>
                <a:lnTo>
                  <a:pt x="1367" y="735"/>
                </a:lnTo>
                <a:lnTo>
                  <a:pt x="1367" y="735"/>
                </a:lnTo>
                <a:lnTo>
                  <a:pt x="1368" y="735"/>
                </a:lnTo>
                <a:lnTo>
                  <a:pt x="1368" y="735"/>
                </a:lnTo>
                <a:lnTo>
                  <a:pt x="1368" y="735"/>
                </a:lnTo>
                <a:lnTo>
                  <a:pt x="1369" y="735"/>
                </a:lnTo>
                <a:lnTo>
                  <a:pt x="1371" y="735"/>
                </a:lnTo>
                <a:lnTo>
                  <a:pt x="1372" y="736"/>
                </a:lnTo>
                <a:lnTo>
                  <a:pt x="1372" y="736"/>
                </a:lnTo>
                <a:lnTo>
                  <a:pt x="1372" y="736"/>
                </a:lnTo>
                <a:lnTo>
                  <a:pt x="1376" y="739"/>
                </a:lnTo>
                <a:lnTo>
                  <a:pt x="1381" y="741"/>
                </a:lnTo>
                <a:lnTo>
                  <a:pt x="1385" y="744"/>
                </a:lnTo>
                <a:lnTo>
                  <a:pt x="1387" y="749"/>
                </a:lnTo>
                <a:lnTo>
                  <a:pt x="1388" y="744"/>
                </a:lnTo>
                <a:lnTo>
                  <a:pt x="1388" y="740"/>
                </a:lnTo>
                <a:lnTo>
                  <a:pt x="1387" y="736"/>
                </a:lnTo>
                <a:lnTo>
                  <a:pt x="1384" y="733"/>
                </a:lnTo>
                <a:lnTo>
                  <a:pt x="1376" y="726"/>
                </a:lnTo>
                <a:lnTo>
                  <a:pt x="1368" y="721"/>
                </a:lnTo>
                <a:lnTo>
                  <a:pt x="1368" y="718"/>
                </a:lnTo>
                <a:lnTo>
                  <a:pt x="1368" y="714"/>
                </a:lnTo>
                <a:lnTo>
                  <a:pt x="1368" y="713"/>
                </a:lnTo>
                <a:lnTo>
                  <a:pt x="1367" y="711"/>
                </a:lnTo>
                <a:lnTo>
                  <a:pt x="1366" y="709"/>
                </a:lnTo>
                <a:lnTo>
                  <a:pt x="1364" y="709"/>
                </a:lnTo>
                <a:lnTo>
                  <a:pt x="1362" y="708"/>
                </a:lnTo>
                <a:lnTo>
                  <a:pt x="1361" y="708"/>
                </a:lnTo>
                <a:lnTo>
                  <a:pt x="1361" y="706"/>
                </a:lnTo>
                <a:lnTo>
                  <a:pt x="1360" y="704"/>
                </a:lnTo>
                <a:lnTo>
                  <a:pt x="1360" y="702"/>
                </a:lnTo>
                <a:lnTo>
                  <a:pt x="1358" y="701"/>
                </a:lnTo>
                <a:lnTo>
                  <a:pt x="1354" y="700"/>
                </a:lnTo>
                <a:lnTo>
                  <a:pt x="1352" y="699"/>
                </a:lnTo>
                <a:lnTo>
                  <a:pt x="1354" y="698"/>
                </a:lnTo>
                <a:lnTo>
                  <a:pt x="1357" y="697"/>
                </a:lnTo>
                <a:lnTo>
                  <a:pt x="1359" y="695"/>
                </a:lnTo>
                <a:lnTo>
                  <a:pt x="1360" y="693"/>
                </a:lnTo>
                <a:lnTo>
                  <a:pt x="1361" y="688"/>
                </a:lnTo>
                <a:lnTo>
                  <a:pt x="1361" y="683"/>
                </a:lnTo>
                <a:lnTo>
                  <a:pt x="1361" y="679"/>
                </a:lnTo>
                <a:lnTo>
                  <a:pt x="1362" y="678"/>
                </a:lnTo>
                <a:lnTo>
                  <a:pt x="1365" y="678"/>
                </a:lnTo>
                <a:lnTo>
                  <a:pt x="1367" y="678"/>
                </a:lnTo>
                <a:lnTo>
                  <a:pt x="1369" y="679"/>
                </a:lnTo>
                <a:lnTo>
                  <a:pt x="1373" y="681"/>
                </a:lnTo>
                <a:lnTo>
                  <a:pt x="1378" y="685"/>
                </a:lnTo>
                <a:lnTo>
                  <a:pt x="1382" y="690"/>
                </a:lnTo>
                <a:lnTo>
                  <a:pt x="1385" y="691"/>
                </a:lnTo>
                <a:lnTo>
                  <a:pt x="1387" y="693"/>
                </a:lnTo>
                <a:lnTo>
                  <a:pt x="1389" y="694"/>
                </a:lnTo>
                <a:lnTo>
                  <a:pt x="1393" y="694"/>
                </a:lnTo>
                <a:lnTo>
                  <a:pt x="1395" y="694"/>
                </a:lnTo>
                <a:lnTo>
                  <a:pt x="1396" y="693"/>
                </a:lnTo>
                <a:lnTo>
                  <a:pt x="1396" y="691"/>
                </a:lnTo>
                <a:lnTo>
                  <a:pt x="1394" y="688"/>
                </a:lnTo>
                <a:lnTo>
                  <a:pt x="1391" y="687"/>
                </a:lnTo>
                <a:lnTo>
                  <a:pt x="1387" y="685"/>
                </a:lnTo>
                <a:lnTo>
                  <a:pt x="1384" y="681"/>
                </a:lnTo>
                <a:lnTo>
                  <a:pt x="1381" y="678"/>
                </a:lnTo>
                <a:lnTo>
                  <a:pt x="1379" y="677"/>
                </a:lnTo>
                <a:lnTo>
                  <a:pt x="1378" y="676"/>
                </a:lnTo>
                <a:lnTo>
                  <a:pt x="1386" y="677"/>
                </a:lnTo>
                <a:lnTo>
                  <a:pt x="1389" y="677"/>
                </a:lnTo>
                <a:lnTo>
                  <a:pt x="1381" y="670"/>
                </a:lnTo>
                <a:lnTo>
                  <a:pt x="1366" y="657"/>
                </a:lnTo>
                <a:lnTo>
                  <a:pt x="1360" y="651"/>
                </a:lnTo>
                <a:lnTo>
                  <a:pt x="1357" y="648"/>
                </a:lnTo>
                <a:lnTo>
                  <a:pt x="1359" y="648"/>
                </a:lnTo>
                <a:lnTo>
                  <a:pt x="1367" y="653"/>
                </a:lnTo>
                <a:lnTo>
                  <a:pt x="1376" y="660"/>
                </a:lnTo>
                <a:lnTo>
                  <a:pt x="1382" y="663"/>
                </a:lnTo>
                <a:lnTo>
                  <a:pt x="1384" y="663"/>
                </a:lnTo>
                <a:lnTo>
                  <a:pt x="1384" y="662"/>
                </a:lnTo>
                <a:lnTo>
                  <a:pt x="1382" y="660"/>
                </a:lnTo>
                <a:lnTo>
                  <a:pt x="1382" y="658"/>
                </a:lnTo>
                <a:lnTo>
                  <a:pt x="1375" y="645"/>
                </a:lnTo>
                <a:lnTo>
                  <a:pt x="1371" y="631"/>
                </a:lnTo>
                <a:lnTo>
                  <a:pt x="1369" y="625"/>
                </a:lnTo>
                <a:lnTo>
                  <a:pt x="1367" y="618"/>
                </a:lnTo>
                <a:lnTo>
                  <a:pt x="1365" y="613"/>
                </a:lnTo>
                <a:lnTo>
                  <a:pt x="1361" y="606"/>
                </a:lnTo>
                <a:lnTo>
                  <a:pt x="1352" y="593"/>
                </a:lnTo>
                <a:lnTo>
                  <a:pt x="1338" y="579"/>
                </a:lnTo>
                <a:lnTo>
                  <a:pt x="1326" y="567"/>
                </a:lnTo>
                <a:lnTo>
                  <a:pt x="1317" y="560"/>
                </a:lnTo>
                <a:lnTo>
                  <a:pt x="1308" y="553"/>
                </a:lnTo>
                <a:lnTo>
                  <a:pt x="1295" y="540"/>
                </a:lnTo>
                <a:lnTo>
                  <a:pt x="1281" y="526"/>
                </a:lnTo>
                <a:lnTo>
                  <a:pt x="1271" y="516"/>
                </a:lnTo>
                <a:lnTo>
                  <a:pt x="1263" y="503"/>
                </a:lnTo>
                <a:lnTo>
                  <a:pt x="1254" y="488"/>
                </a:lnTo>
                <a:lnTo>
                  <a:pt x="1253" y="484"/>
                </a:lnTo>
                <a:lnTo>
                  <a:pt x="1250" y="482"/>
                </a:lnTo>
                <a:lnTo>
                  <a:pt x="1249" y="482"/>
                </a:lnTo>
                <a:lnTo>
                  <a:pt x="1248" y="482"/>
                </a:lnTo>
                <a:lnTo>
                  <a:pt x="1247" y="487"/>
                </a:lnTo>
                <a:lnTo>
                  <a:pt x="1247" y="492"/>
                </a:lnTo>
                <a:lnTo>
                  <a:pt x="1247" y="499"/>
                </a:lnTo>
                <a:lnTo>
                  <a:pt x="1247" y="504"/>
                </a:lnTo>
                <a:lnTo>
                  <a:pt x="1247" y="504"/>
                </a:lnTo>
                <a:lnTo>
                  <a:pt x="1246" y="499"/>
                </a:lnTo>
                <a:lnTo>
                  <a:pt x="1244" y="491"/>
                </a:lnTo>
                <a:lnTo>
                  <a:pt x="1241" y="482"/>
                </a:lnTo>
                <a:lnTo>
                  <a:pt x="1236" y="474"/>
                </a:lnTo>
                <a:lnTo>
                  <a:pt x="1233" y="467"/>
                </a:lnTo>
                <a:lnTo>
                  <a:pt x="1228" y="461"/>
                </a:lnTo>
                <a:lnTo>
                  <a:pt x="1226" y="456"/>
                </a:lnTo>
                <a:lnTo>
                  <a:pt x="1224" y="456"/>
                </a:lnTo>
                <a:lnTo>
                  <a:pt x="1224" y="456"/>
                </a:lnTo>
                <a:lnTo>
                  <a:pt x="1224" y="457"/>
                </a:lnTo>
                <a:lnTo>
                  <a:pt x="1226" y="459"/>
                </a:lnTo>
                <a:lnTo>
                  <a:pt x="1227" y="463"/>
                </a:lnTo>
                <a:lnTo>
                  <a:pt x="1227" y="467"/>
                </a:lnTo>
                <a:lnTo>
                  <a:pt x="1227" y="469"/>
                </a:lnTo>
                <a:lnTo>
                  <a:pt x="1226" y="471"/>
                </a:lnTo>
                <a:lnTo>
                  <a:pt x="1222" y="474"/>
                </a:lnTo>
                <a:lnTo>
                  <a:pt x="1221" y="474"/>
                </a:lnTo>
                <a:lnTo>
                  <a:pt x="1216" y="462"/>
                </a:lnTo>
                <a:lnTo>
                  <a:pt x="1212" y="452"/>
                </a:lnTo>
                <a:lnTo>
                  <a:pt x="1210" y="449"/>
                </a:lnTo>
                <a:lnTo>
                  <a:pt x="1210" y="447"/>
                </a:lnTo>
                <a:lnTo>
                  <a:pt x="1208" y="447"/>
                </a:lnTo>
                <a:lnTo>
                  <a:pt x="1206" y="449"/>
                </a:lnTo>
                <a:lnTo>
                  <a:pt x="1202" y="448"/>
                </a:lnTo>
                <a:lnTo>
                  <a:pt x="1200" y="447"/>
                </a:lnTo>
                <a:lnTo>
                  <a:pt x="1200" y="439"/>
                </a:lnTo>
                <a:lnTo>
                  <a:pt x="1199" y="431"/>
                </a:lnTo>
                <a:lnTo>
                  <a:pt x="1196" y="422"/>
                </a:lnTo>
                <a:lnTo>
                  <a:pt x="1194" y="415"/>
                </a:lnTo>
                <a:lnTo>
                  <a:pt x="1191" y="407"/>
                </a:lnTo>
                <a:lnTo>
                  <a:pt x="1188" y="398"/>
                </a:lnTo>
                <a:lnTo>
                  <a:pt x="1185" y="390"/>
                </a:lnTo>
                <a:lnTo>
                  <a:pt x="1179" y="383"/>
                </a:lnTo>
                <a:lnTo>
                  <a:pt x="1179" y="383"/>
                </a:lnTo>
                <a:lnTo>
                  <a:pt x="1179" y="383"/>
                </a:lnTo>
                <a:lnTo>
                  <a:pt x="1178" y="381"/>
                </a:lnTo>
                <a:lnTo>
                  <a:pt x="1177" y="379"/>
                </a:lnTo>
                <a:lnTo>
                  <a:pt x="1177" y="379"/>
                </a:lnTo>
                <a:lnTo>
                  <a:pt x="1177" y="379"/>
                </a:lnTo>
                <a:lnTo>
                  <a:pt x="1175" y="378"/>
                </a:lnTo>
                <a:lnTo>
                  <a:pt x="1174" y="376"/>
                </a:lnTo>
                <a:lnTo>
                  <a:pt x="1174" y="377"/>
                </a:lnTo>
                <a:lnTo>
                  <a:pt x="1174" y="378"/>
                </a:lnTo>
                <a:lnTo>
                  <a:pt x="1175" y="379"/>
                </a:lnTo>
                <a:lnTo>
                  <a:pt x="1177" y="379"/>
                </a:lnTo>
                <a:lnTo>
                  <a:pt x="1177" y="379"/>
                </a:lnTo>
                <a:lnTo>
                  <a:pt x="1177" y="379"/>
                </a:lnTo>
                <a:lnTo>
                  <a:pt x="1178" y="381"/>
                </a:lnTo>
                <a:lnTo>
                  <a:pt x="1179" y="383"/>
                </a:lnTo>
                <a:lnTo>
                  <a:pt x="1179" y="383"/>
                </a:lnTo>
                <a:lnTo>
                  <a:pt x="1179" y="383"/>
                </a:lnTo>
                <a:lnTo>
                  <a:pt x="1179" y="383"/>
                </a:lnTo>
                <a:lnTo>
                  <a:pt x="1179" y="383"/>
                </a:lnTo>
                <a:lnTo>
                  <a:pt x="1180" y="389"/>
                </a:lnTo>
                <a:lnTo>
                  <a:pt x="1181" y="393"/>
                </a:lnTo>
                <a:lnTo>
                  <a:pt x="1184" y="400"/>
                </a:lnTo>
                <a:lnTo>
                  <a:pt x="1185" y="408"/>
                </a:lnTo>
                <a:lnTo>
                  <a:pt x="1186" y="415"/>
                </a:lnTo>
                <a:lnTo>
                  <a:pt x="1185" y="424"/>
                </a:lnTo>
                <a:lnTo>
                  <a:pt x="1182" y="414"/>
                </a:lnTo>
                <a:lnTo>
                  <a:pt x="1180" y="405"/>
                </a:lnTo>
                <a:lnTo>
                  <a:pt x="1178" y="400"/>
                </a:lnTo>
                <a:lnTo>
                  <a:pt x="1177" y="396"/>
                </a:lnTo>
                <a:lnTo>
                  <a:pt x="1174" y="391"/>
                </a:lnTo>
                <a:lnTo>
                  <a:pt x="1172" y="386"/>
                </a:lnTo>
                <a:lnTo>
                  <a:pt x="1171" y="392"/>
                </a:lnTo>
                <a:lnTo>
                  <a:pt x="1171" y="397"/>
                </a:lnTo>
                <a:lnTo>
                  <a:pt x="1171" y="407"/>
                </a:lnTo>
                <a:lnTo>
                  <a:pt x="1168" y="418"/>
                </a:lnTo>
                <a:lnTo>
                  <a:pt x="1167" y="427"/>
                </a:lnTo>
                <a:lnTo>
                  <a:pt x="1165" y="438"/>
                </a:lnTo>
                <a:lnTo>
                  <a:pt x="1164" y="439"/>
                </a:lnTo>
                <a:lnTo>
                  <a:pt x="1164" y="441"/>
                </a:lnTo>
                <a:lnTo>
                  <a:pt x="1161" y="441"/>
                </a:lnTo>
                <a:lnTo>
                  <a:pt x="1159" y="440"/>
                </a:lnTo>
                <a:lnTo>
                  <a:pt x="1159" y="435"/>
                </a:lnTo>
                <a:lnTo>
                  <a:pt x="1160" y="431"/>
                </a:lnTo>
                <a:lnTo>
                  <a:pt x="1161" y="425"/>
                </a:lnTo>
                <a:lnTo>
                  <a:pt x="1162" y="419"/>
                </a:lnTo>
                <a:lnTo>
                  <a:pt x="1162" y="413"/>
                </a:lnTo>
                <a:lnTo>
                  <a:pt x="1162" y="407"/>
                </a:lnTo>
                <a:lnTo>
                  <a:pt x="1161" y="401"/>
                </a:lnTo>
                <a:lnTo>
                  <a:pt x="1160" y="396"/>
                </a:lnTo>
                <a:lnTo>
                  <a:pt x="1158" y="390"/>
                </a:lnTo>
                <a:lnTo>
                  <a:pt x="1154" y="384"/>
                </a:lnTo>
                <a:lnTo>
                  <a:pt x="1151" y="379"/>
                </a:lnTo>
                <a:lnTo>
                  <a:pt x="1147" y="374"/>
                </a:lnTo>
                <a:lnTo>
                  <a:pt x="1143" y="365"/>
                </a:lnTo>
                <a:lnTo>
                  <a:pt x="1137" y="356"/>
                </a:lnTo>
                <a:lnTo>
                  <a:pt x="1134" y="349"/>
                </a:lnTo>
                <a:lnTo>
                  <a:pt x="1130" y="343"/>
                </a:lnTo>
                <a:lnTo>
                  <a:pt x="1126" y="338"/>
                </a:lnTo>
                <a:lnTo>
                  <a:pt x="1120" y="334"/>
                </a:lnTo>
                <a:lnTo>
                  <a:pt x="1116" y="330"/>
                </a:lnTo>
                <a:lnTo>
                  <a:pt x="1109" y="328"/>
                </a:lnTo>
                <a:lnTo>
                  <a:pt x="1102" y="325"/>
                </a:lnTo>
                <a:lnTo>
                  <a:pt x="1095" y="324"/>
                </a:lnTo>
                <a:lnTo>
                  <a:pt x="1095" y="323"/>
                </a:lnTo>
                <a:lnTo>
                  <a:pt x="1094" y="323"/>
                </a:lnTo>
                <a:lnTo>
                  <a:pt x="1094" y="323"/>
                </a:lnTo>
                <a:lnTo>
                  <a:pt x="1092" y="323"/>
                </a:lnTo>
                <a:lnTo>
                  <a:pt x="1090" y="322"/>
                </a:lnTo>
                <a:lnTo>
                  <a:pt x="1088" y="318"/>
                </a:lnTo>
                <a:lnTo>
                  <a:pt x="1085" y="316"/>
                </a:lnTo>
                <a:lnTo>
                  <a:pt x="1084" y="313"/>
                </a:lnTo>
                <a:lnTo>
                  <a:pt x="1078" y="296"/>
                </a:lnTo>
                <a:lnTo>
                  <a:pt x="1072" y="280"/>
                </a:lnTo>
                <a:lnTo>
                  <a:pt x="1070" y="275"/>
                </a:lnTo>
                <a:lnTo>
                  <a:pt x="1067" y="271"/>
                </a:lnTo>
                <a:lnTo>
                  <a:pt x="1062" y="267"/>
                </a:lnTo>
                <a:lnTo>
                  <a:pt x="1057" y="266"/>
                </a:lnTo>
                <a:lnTo>
                  <a:pt x="1041" y="262"/>
                </a:lnTo>
                <a:lnTo>
                  <a:pt x="1026" y="260"/>
                </a:lnTo>
                <a:lnTo>
                  <a:pt x="1019" y="259"/>
                </a:lnTo>
                <a:lnTo>
                  <a:pt x="1013" y="255"/>
                </a:lnTo>
                <a:lnTo>
                  <a:pt x="1008" y="251"/>
                </a:lnTo>
                <a:lnTo>
                  <a:pt x="1005" y="245"/>
                </a:lnTo>
                <a:lnTo>
                  <a:pt x="1000" y="236"/>
                </a:lnTo>
                <a:lnTo>
                  <a:pt x="993" y="226"/>
                </a:lnTo>
                <a:lnTo>
                  <a:pt x="989" y="222"/>
                </a:lnTo>
                <a:lnTo>
                  <a:pt x="985" y="218"/>
                </a:lnTo>
                <a:lnTo>
                  <a:pt x="980" y="216"/>
                </a:lnTo>
                <a:lnTo>
                  <a:pt x="974" y="213"/>
                </a:lnTo>
                <a:lnTo>
                  <a:pt x="965" y="212"/>
                </a:lnTo>
                <a:lnTo>
                  <a:pt x="957" y="211"/>
                </a:lnTo>
                <a:lnTo>
                  <a:pt x="947" y="212"/>
                </a:lnTo>
                <a:lnTo>
                  <a:pt x="939" y="213"/>
                </a:lnTo>
                <a:lnTo>
                  <a:pt x="933" y="215"/>
                </a:lnTo>
                <a:lnTo>
                  <a:pt x="930" y="216"/>
                </a:lnTo>
                <a:lnTo>
                  <a:pt x="929" y="206"/>
                </a:lnTo>
                <a:lnTo>
                  <a:pt x="926" y="194"/>
                </a:lnTo>
                <a:lnTo>
                  <a:pt x="922" y="175"/>
                </a:lnTo>
                <a:lnTo>
                  <a:pt x="915" y="154"/>
                </a:lnTo>
                <a:lnTo>
                  <a:pt x="911" y="145"/>
                </a:lnTo>
                <a:lnTo>
                  <a:pt x="908" y="136"/>
                </a:lnTo>
                <a:lnTo>
                  <a:pt x="903" y="129"/>
                </a:lnTo>
                <a:lnTo>
                  <a:pt x="897" y="122"/>
                </a:lnTo>
                <a:lnTo>
                  <a:pt x="888" y="112"/>
                </a:lnTo>
                <a:lnTo>
                  <a:pt x="878" y="105"/>
                </a:lnTo>
                <a:lnTo>
                  <a:pt x="877" y="104"/>
                </a:lnTo>
                <a:lnTo>
                  <a:pt x="875" y="103"/>
                </a:lnTo>
                <a:lnTo>
                  <a:pt x="872" y="101"/>
                </a:lnTo>
                <a:lnTo>
                  <a:pt x="871" y="101"/>
                </a:lnTo>
                <a:lnTo>
                  <a:pt x="870" y="100"/>
                </a:lnTo>
                <a:lnTo>
                  <a:pt x="870" y="100"/>
                </a:lnTo>
                <a:lnTo>
                  <a:pt x="870" y="100"/>
                </a:lnTo>
                <a:lnTo>
                  <a:pt x="854" y="92"/>
                </a:lnTo>
                <a:lnTo>
                  <a:pt x="836" y="84"/>
                </a:lnTo>
                <a:lnTo>
                  <a:pt x="833" y="83"/>
                </a:lnTo>
                <a:lnTo>
                  <a:pt x="829" y="82"/>
                </a:lnTo>
                <a:lnTo>
                  <a:pt x="826" y="82"/>
                </a:lnTo>
                <a:lnTo>
                  <a:pt x="822" y="82"/>
                </a:lnTo>
                <a:lnTo>
                  <a:pt x="812" y="82"/>
                </a:lnTo>
                <a:lnTo>
                  <a:pt x="801" y="84"/>
                </a:lnTo>
                <a:lnTo>
                  <a:pt x="792" y="87"/>
                </a:lnTo>
                <a:lnTo>
                  <a:pt x="784" y="93"/>
                </a:lnTo>
                <a:lnTo>
                  <a:pt x="777" y="99"/>
                </a:lnTo>
                <a:lnTo>
                  <a:pt x="770" y="105"/>
                </a:lnTo>
                <a:lnTo>
                  <a:pt x="757" y="115"/>
                </a:lnTo>
                <a:lnTo>
                  <a:pt x="744" y="127"/>
                </a:lnTo>
                <a:lnTo>
                  <a:pt x="744" y="127"/>
                </a:lnTo>
                <a:lnTo>
                  <a:pt x="744" y="127"/>
                </a:lnTo>
                <a:lnTo>
                  <a:pt x="742" y="129"/>
                </a:lnTo>
                <a:lnTo>
                  <a:pt x="738" y="133"/>
                </a:lnTo>
                <a:lnTo>
                  <a:pt x="738" y="133"/>
                </a:lnTo>
                <a:lnTo>
                  <a:pt x="737" y="134"/>
                </a:lnTo>
                <a:lnTo>
                  <a:pt x="730" y="145"/>
                </a:lnTo>
                <a:lnTo>
                  <a:pt x="724" y="154"/>
                </a:lnTo>
                <a:lnTo>
                  <a:pt x="720" y="164"/>
                </a:lnTo>
                <a:lnTo>
                  <a:pt x="719" y="174"/>
                </a:lnTo>
                <a:lnTo>
                  <a:pt x="717" y="188"/>
                </a:lnTo>
                <a:lnTo>
                  <a:pt x="717" y="194"/>
                </a:lnTo>
                <a:lnTo>
                  <a:pt x="717" y="202"/>
                </a:lnTo>
                <a:lnTo>
                  <a:pt x="718" y="211"/>
                </a:lnTo>
                <a:lnTo>
                  <a:pt x="718" y="216"/>
                </a:lnTo>
                <a:lnTo>
                  <a:pt x="720" y="220"/>
                </a:lnTo>
                <a:lnTo>
                  <a:pt x="723" y="224"/>
                </a:lnTo>
                <a:lnTo>
                  <a:pt x="726" y="227"/>
                </a:lnTo>
                <a:lnTo>
                  <a:pt x="729" y="231"/>
                </a:lnTo>
                <a:lnTo>
                  <a:pt x="732" y="232"/>
                </a:lnTo>
                <a:lnTo>
                  <a:pt x="732" y="230"/>
                </a:lnTo>
                <a:lnTo>
                  <a:pt x="731" y="227"/>
                </a:lnTo>
                <a:lnTo>
                  <a:pt x="732" y="230"/>
                </a:lnTo>
                <a:lnTo>
                  <a:pt x="732" y="232"/>
                </a:lnTo>
                <a:lnTo>
                  <a:pt x="736" y="236"/>
                </a:lnTo>
                <a:lnTo>
                  <a:pt x="738" y="239"/>
                </a:lnTo>
                <a:lnTo>
                  <a:pt x="738" y="243"/>
                </a:lnTo>
                <a:lnTo>
                  <a:pt x="737" y="247"/>
                </a:lnTo>
                <a:lnTo>
                  <a:pt x="733" y="262"/>
                </a:lnTo>
                <a:lnTo>
                  <a:pt x="731" y="279"/>
                </a:lnTo>
                <a:lnTo>
                  <a:pt x="730" y="283"/>
                </a:lnTo>
                <a:lnTo>
                  <a:pt x="732" y="287"/>
                </a:lnTo>
                <a:lnTo>
                  <a:pt x="682" y="289"/>
                </a:lnTo>
                <a:lnTo>
                  <a:pt x="673" y="282"/>
                </a:lnTo>
                <a:lnTo>
                  <a:pt x="661" y="275"/>
                </a:lnTo>
                <a:lnTo>
                  <a:pt x="650" y="269"/>
                </a:lnTo>
                <a:lnTo>
                  <a:pt x="639" y="264"/>
                </a:lnTo>
                <a:lnTo>
                  <a:pt x="637" y="261"/>
                </a:lnTo>
                <a:lnTo>
                  <a:pt x="636" y="260"/>
                </a:lnTo>
                <a:lnTo>
                  <a:pt x="634" y="259"/>
                </a:lnTo>
                <a:lnTo>
                  <a:pt x="632" y="258"/>
                </a:lnTo>
                <a:lnTo>
                  <a:pt x="625" y="252"/>
                </a:lnTo>
                <a:lnTo>
                  <a:pt x="618" y="247"/>
                </a:lnTo>
                <a:lnTo>
                  <a:pt x="619" y="253"/>
                </a:lnTo>
                <a:lnTo>
                  <a:pt x="620" y="259"/>
                </a:lnTo>
                <a:lnTo>
                  <a:pt x="616" y="259"/>
                </a:lnTo>
                <a:lnTo>
                  <a:pt x="614" y="259"/>
                </a:lnTo>
                <a:lnTo>
                  <a:pt x="616" y="259"/>
                </a:lnTo>
                <a:lnTo>
                  <a:pt x="620" y="259"/>
                </a:lnTo>
                <a:lnTo>
                  <a:pt x="619" y="253"/>
                </a:lnTo>
                <a:lnTo>
                  <a:pt x="618" y="247"/>
                </a:lnTo>
                <a:lnTo>
                  <a:pt x="614" y="244"/>
                </a:lnTo>
                <a:lnTo>
                  <a:pt x="611" y="241"/>
                </a:lnTo>
                <a:lnTo>
                  <a:pt x="607" y="239"/>
                </a:lnTo>
                <a:lnTo>
                  <a:pt x="602" y="237"/>
                </a:lnTo>
                <a:lnTo>
                  <a:pt x="599" y="233"/>
                </a:lnTo>
                <a:lnTo>
                  <a:pt x="594" y="231"/>
                </a:lnTo>
                <a:lnTo>
                  <a:pt x="590" y="229"/>
                </a:lnTo>
                <a:lnTo>
                  <a:pt x="585" y="227"/>
                </a:lnTo>
                <a:lnTo>
                  <a:pt x="577" y="223"/>
                </a:lnTo>
                <a:lnTo>
                  <a:pt x="568" y="218"/>
                </a:lnTo>
                <a:lnTo>
                  <a:pt x="559" y="215"/>
                </a:lnTo>
                <a:lnTo>
                  <a:pt x="550" y="211"/>
                </a:lnTo>
                <a:lnTo>
                  <a:pt x="550" y="215"/>
                </a:lnTo>
                <a:lnTo>
                  <a:pt x="551" y="217"/>
                </a:lnTo>
                <a:lnTo>
                  <a:pt x="550" y="215"/>
                </a:lnTo>
                <a:lnTo>
                  <a:pt x="550" y="211"/>
                </a:lnTo>
                <a:lnTo>
                  <a:pt x="546" y="210"/>
                </a:lnTo>
                <a:lnTo>
                  <a:pt x="543" y="210"/>
                </a:lnTo>
                <a:lnTo>
                  <a:pt x="539" y="208"/>
                </a:lnTo>
                <a:lnTo>
                  <a:pt x="536" y="208"/>
                </a:lnTo>
                <a:lnTo>
                  <a:pt x="518" y="208"/>
                </a:lnTo>
                <a:lnTo>
                  <a:pt x="501" y="208"/>
                </a:lnTo>
                <a:lnTo>
                  <a:pt x="499" y="206"/>
                </a:lnTo>
                <a:lnTo>
                  <a:pt x="497" y="206"/>
                </a:lnTo>
                <a:lnTo>
                  <a:pt x="492" y="204"/>
                </a:lnTo>
                <a:lnTo>
                  <a:pt x="487" y="202"/>
                </a:lnTo>
                <a:lnTo>
                  <a:pt x="485" y="199"/>
                </a:lnTo>
                <a:lnTo>
                  <a:pt x="483" y="198"/>
                </a:lnTo>
                <a:lnTo>
                  <a:pt x="481" y="197"/>
                </a:lnTo>
                <a:lnTo>
                  <a:pt x="478" y="197"/>
                </a:lnTo>
                <a:lnTo>
                  <a:pt x="476" y="196"/>
                </a:lnTo>
                <a:lnTo>
                  <a:pt x="474" y="196"/>
                </a:lnTo>
                <a:lnTo>
                  <a:pt x="467" y="195"/>
                </a:lnTo>
                <a:lnTo>
                  <a:pt x="461" y="194"/>
                </a:lnTo>
                <a:lnTo>
                  <a:pt x="459" y="192"/>
                </a:lnTo>
                <a:lnTo>
                  <a:pt x="456" y="190"/>
                </a:lnTo>
                <a:lnTo>
                  <a:pt x="455" y="187"/>
                </a:lnTo>
                <a:lnTo>
                  <a:pt x="454" y="182"/>
                </a:lnTo>
                <a:lnTo>
                  <a:pt x="450" y="197"/>
                </a:lnTo>
                <a:lnTo>
                  <a:pt x="445" y="211"/>
                </a:lnTo>
                <a:lnTo>
                  <a:pt x="442" y="212"/>
                </a:lnTo>
                <a:lnTo>
                  <a:pt x="440" y="213"/>
                </a:lnTo>
                <a:lnTo>
                  <a:pt x="440" y="211"/>
                </a:lnTo>
                <a:lnTo>
                  <a:pt x="440" y="208"/>
                </a:lnTo>
                <a:lnTo>
                  <a:pt x="440" y="205"/>
                </a:lnTo>
                <a:lnTo>
                  <a:pt x="441" y="203"/>
                </a:lnTo>
                <a:lnTo>
                  <a:pt x="443" y="201"/>
                </a:lnTo>
                <a:lnTo>
                  <a:pt x="445" y="198"/>
                </a:lnTo>
                <a:lnTo>
                  <a:pt x="445" y="196"/>
                </a:lnTo>
                <a:lnTo>
                  <a:pt x="445" y="192"/>
                </a:lnTo>
                <a:lnTo>
                  <a:pt x="445" y="180"/>
                </a:lnTo>
                <a:lnTo>
                  <a:pt x="445" y="167"/>
                </a:lnTo>
                <a:lnTo>
                  <a:pt x="445" y="164"/>
                </a:lnTo>
                <a:lnTo>
                  <a:pt x="445" y="163"/>
                </a:lnTo>
                <a:lnTo>
                  <a:pt x="443" y="161"/>
                </a:lnTo>
                <a:lnTo>
                  <a:pt x="441" y="160"/>
                </a:lnTo>
                <a:lnTo>
                  <a:pt x="441" y="156"/>
                </a:lnTo>
                <a:lnTo>
                  <a:pt x="441" y="154"/>
                </a:lnTo>
                <a:lnTo>
                  <a:pt x="439" y="153"/>
                </a:lnTo>
                <a:lnTo>
                  <a:pt x="434" y="152"/>
                </a:lnTo>
                <a:lnTo>
                  <a:pt x="434" y="149"/>
                </a:lnTo>
                <a:lnTo>
                  <a:pt x="433" y="146"/>
                </a:lnTo>
                <a:lnTo>
                  <a:pt x="434" y="140"/>
                </a:lnTo>
                <a:lnTo>
                  <a:pt x="433" y="135"/>
                </a:lnTo>
                <a:lnTo>
                  <a:pt x="433" y="131"/>
                </a:lnTo>
                <a:lnTo>
                  <a:pt x="430" y="126"/>
                </a:lnTo>
                <a:lnTo>
                  <a:pt x="428" y="120"/>
                </a:lnTo>
                <a:lnTo>
                  <a:pt x="425" y="113"/>
                </a:lnTo>
                <a:lnTo>
                  <a:pt x="420" y="107"/>
                </a:lnTo>
                <a:lnTo>
                  <a:pt x="414" y="103"/>
                </a:lnTo>
                <a:lnTo>
                  <a:pt x="416" y="103"/>
                </a:lnTo>
                <a:lnTo>
                  <a:pt x="420" y="101"/>
                </a:lnTo>
                <a:lnTo>
                  <a:pt x="421" y="101"/>
                </a:lnTo>
                <a:lnTo>
                  <a:pt x="422" y="99"/>
                </a:lnTo>
                <a:lnTo>
                  <a:pt x="423" y="96"/>
                </a:lnTo>
                <a:lnTo>
                  <a:pt x="421" y="94"/>
                </a:lnTo>
                <a:lnTo>
                  <a:pt x="420" y="92"/>
                </a:lnTo>
                <a:lnTo>
                  <a:pt x="419" y="91"/>
                </a:lnTo>
                <a:lnTo>
                  <a:pt x="420" y="90"/>
                </a:lnTo>
                <a:lnTo>
                  <a:pt x="422" y="89"/>
                </a:lnTo>
                <a:lnTo>
                  <a:pt x="422" y="91"/>
                </a:lnTo>
                <a:lnTo>
                  <a:pt x="425" y="91"/>
                </a:lnTo>
                <a:lnTo>
                  <a:pt x="426" y="92"/>
                </a:lnTo>
                <a:lnTo>
                  <a:pt x="428" y="92"/>
                </a:lnTo>
                <a:lnTo>
                  <a:pt x="432" y="94"/>
                </a:lnTo>
                <a:lnTo>
                  <a:pt x="434" y="97"/>
                </a:lnTo>
                <a:lnTo>
                  <a:pt x="435" y="96"/>
                </a:lnTo>
                <a:lnTo>
                  <a:pt x="436" y="96"/>
                </a:lnTo>
                <a:lnTo>
                  <a:pt x="435" y="96"/>
                </a:lnTo>
                <a:lnTo>
                  <a:pt x="434" y="97"/>
                </a:lnTo>
                <a:lnTo>
                  <a:pt x="434" y="100"/>
                </a:lnTo>
                <a:lnTo>
                  <a:pt x="435" y="103"/>
                </a:lnTo>
                <a:lnTo>
                  <a:pt x="437" y="104"/>
                </a:lnTo>
                <a:lnTo>
                  <a:pt x="440" y="106"/>
                </a:lnTo>
                <a:lnTo>
                  <a:pt x="440" y="108"/>
                </a:lnTo>
                <a:lnTo>
                  <a:pt x="440" y="111"/>
                </a:lnTo>
                <a:lnTo>
                  <a:pt x="439" y="113"/>
                </a:lnTo>
                <a:lnTo>
                  <a:pt x="437" y="115"/>
                </a:lnTo>
                <a:lnTo>
                  <a:pt x="437" y="117"/>
                </a:lnTo>
                <a:lnTo>
                  <a:pt x="439" y="117"/>
                </a:lnTo>
                <a:lnTo>
                  <a:pt x="441" y="117"/>
                </a:lnTo>
                <a:lnTo>
                  <a:pt x="445" y="117"/>
                </a:lnTo>
                <a:lnTo>
                  <a:pt x="445" y="120"/>
                </a:lnTo>
                <a:lnTo>
                  <a:pt x="445" y="124"/>
                </a:lnTo>
                <a:lnTo>
                  <a:pt x="446" y="128"/>
                </a:lnTo>
                <a:lnTo>
                  <a:pt x="447" y="132"/>
                </a:lnTo>
                <a:lnTo>
                  <a:pt x="448" y="132"/>
                </a:lnTo>
                <a:lnTo>
                  <a:pt x="448" y="133"/>
                </a:lnTo>
                <a:lnTo>
                  <a:pt x="448" y="133"/>
                </a:lnTo>
                <a:lnTo>
                  <a:pt x="448" y="135"/>
                </a:lnTo>
                <a:lnTo>
                  <a:pt x="448" y="138"/>
                </a:lnTo>
                <a:lnTo>
                  <a:pt x="447" y="141"/>
                </a:lnTo>
                <a:lnTo>
                  <a:pt x="448" y="145"/>
                </a:lnTo>
                <a:lnTo>
                  <a:pt x="449" y="148"/>
                </a:lnTo>
                <a:lnTo>
                  <a:pt x="452" y="153"/>
                </a:lnTo>
                <a:lnTo>
                  <a:pt x="452" y="140"/>
                </a:lnTo>
                <a:lnTo>
                  <a:pt x="454" y="139"/>
                </a:lnTo>
                <a:lnTo>
                  <a:pt x="455" y="138"/>
                </a:lnTo>
                <a:lnTo>
                  <a:pt x="456" y="135"/>
                </a:lnTo>
                <a:lnTo>
                  <a:pt x="456" y="134"/>
                </a:lnTo>
                <a:lnTo>
                  <a:pt x="455" y="131"/>
                </a:lnTo>
                <a:lnTo>
                  <a:pt x="455" y="126"/>
                </a:lnTo>
                <a:lnTo>
                  <a:pt x="452" y="125"/>
                </a:lnTo>
                <a:lnTo>
                  <a:pt x="450" y="122"/>
                </a:lnTo>
                <a:lnTo>
                  <a:pt x="450" y="120"/>
                </a:lnTo>
                <a:lnTo>
                  <a:pt x="453" y="117"/>
                </a:lnTo>
                <a:lnTo>
                  <a:pt x="455" y="110"/>
                </a:lnTo>
                <a:lnTo>
                  <a:pt x="455" y="104"/>
                </a:lnTo>
                <a:lnTo>
                  <a:pt x="455" y="101"/>
                </a:lnTo>
                <a:lnTo>
                  <a:pt x="455" y="101"/>
                </a:lnTo>
                <a:lnTo>
                  <a:pt x="454" y="100"/>
                </a:lnTo>
                <a:lnTo>
                  <a:pt x="452" y="101"/>
                </a:lnTo>
                <a:lnTo>
                  <a:pt x="450" y="99"/>
                </a:lnTo>
                <a:lnTo>
                  <a:pt x="450" y="97"/>
                </a:lnTo>
                <a:lnTo>
                  <a:pt x="450" y="93"/>
                </a:lnTo>
                <a:lnTo>
                  <a:pt x="450" y="89"/>
                </a:lnTo>
                <a:lnTo>
                  <a:pt x="450" y="82"/>
                </a:lnTo>
                <a:lnTo>
                  <a:pt x="449" y="75"/>
                </a:lnTo>
                <a:lnTo>
                  <a:pt x="448" y="68"/>
                </a:lnTo>
                <a:lnTo>
                  <a:pt x="446" y="61"/>
                </a:lnTo>
                <a:lnTo>
                  <a:pt x="443" y="51"/>
                </a:lnTo>
                <a:lnTo>
                  <a:pt x="440" y="44"/>
                </a:lnTo>
                <a:lnTo>
                  <a:pt x="436" y="36"/>
                </a:lnTo>
                <a:lnTo>
                  <a:pt x="430" y="29"/>
                </a:lnTo>
                <a:lnTo>
                  <a:pt x="430" y="28"/>
                </a:lnTo>
                <a:lnTo>
                  <a:pt x="429" y="28"/>
                </a:lnTo>
                <a:lnTo>
                  <a:pt x="429" y="26"/>
                </a:lnTo>
                <a:lnTo>
                  <a:pt x="428" y="24"/>
                </a:lnTo>
                <a:lnTo>
                  <a:pt x="427" y="24"/>
                </a:lnTo>
                <a:lnTo>
                  <a:pt x="426" y="24"/>
                </a:lnTo>
                <a:lnTo>
                  <a:pt x="420" y="19"/>
                </a:lnTo>
                <a:lnTo>
                  <a:pt x="413" y="14"/>
                </a:lnTo>
                <a:lnTo>
                  <a:pt x="406" y="10"/>
                </a:lnTo>
                <a:lnTo>
                  <a:pt x="398" y="8"/>
                </a:lnTo>
                <a:lnTo>
                  <a:pt x="395" y="6"/>
                </a:lnTo>
                <a:lnTo>
                  <a:pt x="392" y="5"/>
                </a:lnTo>
                <a:lnTo>
                  <a:pt x="390" y="3"/>
                </a:lnTo>
                <a:lnTo>
                  <a:pt x="386" y="3"/>
                </a:lnTo>
                <a:lnTo>
                  <a:pt x="384" y="3"/>
                </a:lnTo>
                <a:lnTo>
                  <a:pt x="383" y="2"/>
                </a:lnTo>
                <a:lnTo>
                  <a:pt x="373" y="1"/>
                </a:lnTo>
                <a:lnTo>
                  <a:pt x="365" y="0"/>
                </a:lnTo>
                <a:lnTo>
                  <a:pt x="356" y="0"/>
                </a:lnTo>
                <a:lnTo>
                  <a:pt x="346" y="2"/>
                </a:lnTo>
                <a:lnTo>
                  <a:pt x="346" y="2"/>
                </a:lnTo>
                <a:lnTo>
                  <a:pt x="345" y="2"/>
                </a:lnTo>
                <a:lnTo>
                  <a:pt x="333" y="6"/>
                </a:lnTo>
                <a:lnTo>
                  <a:pt x="323" y="10"/>
                </a:lnTo>
                <a:lnTo>
                  <a:pt x="314" y="17"/>
                </a:lnTo>
                <a:lnTo>
                  <a:pt x="303" y="24"/>
                </a:lnTo>
                <a:lnTo>
                  <a:pt x="296" y="30"/>
                </a:lnTo>
                <a:lnTo>
                  <a:pt x="290" y="37"/>
                </a:lnTo>
                <a:lnTo>
                  <a:pt x="285" y="45"/>
                </a:lnTo>
                <a:lnTo>
                  <a:pt x="282" y="55"/>
                </a:lnTo>
                <a:lnTo>
                  <a:pt x="283" y="57"/>
                </a:lnTo>
                <a:lnTo>
                  <a:pt x="284" y="58"/>
                </a:lnTo>
                <a:lnTo>
                  <a:pt x="283" y="57"/>
                </a:lnTo>
                <a:lnTo>
                  <a:pt x="282" y="55"/>
                </a:lnTo>
                <a:lnTo>
                  <a:pt x="280" y="59"/>
                </a:lnTo>
                <a:lnTo>
                  <a:pt x="278" y="65"/>
                </a:lnTo>
                <a:lnTo>
                  <a:pt x="277" y="71"/>
                </a:lnTo>
                <a:lnTo>
                  <a:pt x="276" y="76"/>
                </a:lnTo>
                <a:lnTo>
                  <a:pt x="275" y="79"/>
                </a:lnTo>
                <a:lnTo>
                  <a:pt x="274" y="83"/>
                </a:lnTo>
                <a:lnTo>
                  <a:pt x="275" y="85"/>
                </a:lnTo>
                <a:lnTo>
                  <a:pt x="276" y="89"/>
                </a:lnTo>
                <a:lnTo>
                  <a:pt x="277" y="91"/>
                </a:lnTo>
                <a:lnTo>
                  <a:pt x="277" y="93"/>
                </a:lnTo>
                <a:lnTo>
                  <a:pt x="278" y="106"/>
                </a:lnTo>
                <a:lnTo>
                  <a:pt x="281" y="118"/>
                </a:lnTo>
                <a:lnTo>
                  <a:pt x="283" y="124"/>
                </a:lnTo>
                <a:lnTo>
                  <a:pt x="285" y="131"/>
                </a:lnTo>
                <a:lnTo>
                  <a:pt x="288" y="136"/>
                </a:lnTo>
                <a:lnTo>
                  <a:pt x="287" y="143"/>
                </a:lnTo>
                <a:lnTo>
                  <a:pt x="287" y="143"/>
                </a:lnTo>
                <a:lnTo>
                  <a:pt x="285" y="143"/>
                </a:lnTo>
                <a:lnTo>
                  <a:pt x="283" y="143"/>
                </a:lnTo>
                <a:lnTo>
                  <a:pt x="282" y="145"/>
                </a:lnTo>
                <a:lnTo>
                  <a:pt x="281" y="147"/>
                </a:lnTo>
                <a:lnTo>
                  <a:pt x="281" y="149"/>
                </a:lnTo>
                <a:lnTo>
                  <a:pt x="281" y="152"/>
                </a:lnTo>
                <a:lnTo>
                  <a:pt x="281" y="154"/>
                </a:lnTo>
                <a:lnTo>
                  <a:pt x="282" y="156"/>
                </a:lnTo>
                <a:lnTo>
                  <a:pt x="283" y="157"/>
                </a:lnTo>
                <a:lnTo>
                  <a:pt x="284" y="157"/>
                </a:lnTo>
                <a:lnTo>
                  <a:pt x="288" y="156"/>
                </a:lnTo>
                <a:lnTo>
                  <a:pt x="289" y="156"/>
                </a:lnTo>
                <a:lnTo>
                  <a:pt x="290" y="157"/>
                </a:lnTo>
                <a:lnTo>
                  <a:pt x="289" y="161"/>
                </a:lnTo>
                <a:lnTo>
                  <a:pt x="289" y="166"/>
                </a:lnTo>
                <a:lnTo>
                  <a:pt x="289" y="170"/>
                </a:lnTo>
                <a:lnTo>
                  <a:pt x="289" y="175"/>
                </a:lnTo>
                <a:lnTo>
                  <a:pt x="291" y="178"/>
                </a:lnTo>
                <a:lnTo>
                  <a:pt x="295" y="187"/>
                </a:lnTo>
                <a:lnTo>
                  <a:pt x="301" y="194"/>
                </a:lnTo>
                <a:lnTo>
                  <a:pt x="302" y="195"/>
                </a:lnTo>
                <a:lnTo>
                  <a:pt x="304" y="196"/>
                </a:lnTo>
                <a:lnTo>
                  <a:pt x="307" y="197"/>
                </a:lnTo>
                <a:lnTo>
                  <a:pt x="309" y="196"/>
                </a:lnTo>
                <a:lnTo>
                  <a:pt x="311" y="197"/>
                </a:lnTo>
                <a:lnTo>
                  <a:pt x="312" y="199"/>
                </a:lnTo>
                <a:lnTo>
                  <a:pt x="314" y="202"/>
                </a:lnTo>
                <a:lnTo>
                  <a:pt x="314" y="204"/>
                </a:lnTo>
                <a:lnTo>
                  <a:pt x="315" y="215"/>
                </a:lnTo>
                <a:lnTo>
                  <a:pt x="318" y="224"/>
                </a:lnTo>
                <a:lnTo>
                  <a:pt x="322" y="233"/>
                </a:lnTo>
                <a:lnTo>
                  <a:pt x="328" y="243"/>
                </a:lnTo>
                <a:lnTo>
                  <a:pt x="330" y="246"/>
                </a:lnTo>
                <a:lnTo>
                  <a:pt x="332" y="248"/>
                </a:lnTo>
                <a:lnTo>
                  <a:pt x="335" y="252"/>
                </a:lnTo>
                <a:lnTo>
                  <a:pt x="336" y="254"/>
                </a:lnTo>
                <a:lnTo>
                  <a:pt x="337" y="255"/>
                </a:lnTo>
                <a:lnTo>
                  <a:pt x="337" y="258"/>
                </a:lnTo>
                <a:lnTo>
                  <a:pt x="336" y="259"/>
                </a:lnTo>
                <a:lnTo>
                  <a:pt x="335" y="261"/>
                </a:lnTo>
                <a:lnTo>
                  <a:pt x="319" y="273"/>
                </a:lnTo>
                <a:lnTo>
                  <a:pt x="305" y="286"/>
                </a:lnTo>
                <a:lnTo>
                  <a:pt x="300" y="289"/>
                </a:lnTo>
                <a:lnTo>
                  <a:pt x="295" y="295"/>
                </a:lnTo>
                <a:lnTo>
                  <a:pt x="291" y="300"/>
                </a:lnTo>
                <a:lnTo>
                  <a:pt x="288" y="307"/>
                </a:lnTo>
                <a:lnTo>
                  <a:pt x="284" y="310"/>
                </a:lnTo>
                <a:lnTo>
                  <a:pt x="282" y="315"/>
                </a:lnTo>
                <a:lnTo>
                  <a:pt x="281" y="315"/>
                </a:lnTo>
                <a:lnTo>
                  <a:pt x="281" y="316"/>
                </a:lnTo>
                <a:lnTo>
                  <a:pt x="281" y="316"/>
                </a:lnTo>
                <a:lnTo>
                  <a:pt x="281" y="316"/>
                </a:lnTo>
                <a:lnTo>
                  <a:pt x="276" y="321"/>
                </a:lnTo>
                <a:lnTo>
                  <a:pt x="273" y="324"/>
                </a:lnTo>
                <a:lnTo>
                  <a:pt x="271" y="325"/>
                </a:lnTo>
                <a:lnTo>
                  <a:pt x="270" y="328"/>
                </a:lnTo>
                <a:lnTo>
                  <a:pt x="270" y="331"/>
                </a:lnTo>
                <a:lnTo>
                  <a:pt x="271" y="334"/>
                </a:lnTo>
                <a:lnTo>
                  <a:pt x="268" y="343"/>
                </a:lnTo>
                <a:lnTo>
                  <a:pt x="266" y="352"/>
                </a:lnTo>
                <a:lnTo>
                  <a:pt x="264" y="362"/>
                </a:lnTo>
                <a:lnTo>
                  <a:pt x="263" y="371"/>
                </a:lnTo>
                <a:lnTo>
                  <a:pt x="263" y="389"/>
                </a:lnTo>
                <a:lnTo>
                  <a:pt x="263" y="407"/>
                </a:lnTo>
                <a:lnTo>
                  <a:pt x="263" y="426"/>
                </a:lnTo>
                <a:lnTo>
                  <a:pt x="262" y="443"/>
                </a:lnTo>
                <a:lnTo>
                  <a:pt x="261" y="450"/>
                </a:lnTo>
                <a:lnTo>
                  <a:pt x="263" y="457"/>
                </a:lnTo>
                <a:lnTo>
                  <a:pt x="264" y="452"/>
                </a:lnTo>
                <a:lnTo>
                  <a:pt x="267" y="446"/>
                </a:lnTo>
                <a:lnTo>
                  <a:pt x="269" y="452"/>
                </a:lnTo>
                <a:lnTo>
                  <a:pt x="268" y="457"/>
                </a:lnTo>
                <a:lnTo>
                  <a:pt x="267" y="462"/>
                </a:lnTo>
                <a:lnTo>
                  <a:pt x="266" y="467"/>
                </a:lnTo>
                <a:lnTo>
                  <a:pt x="264" y="473"/>
                </a:lnTo>
                <a:lnTo>
                  <a:pt x="266" y="476"/>
                </a:lnTo>
                <a:lnTo>
                  <a:pt x="268" y="480"/>
                </a:lnTo>
                <a:lnTo>
                  <a:pt x="273" y="482"/>
                </a:lnTo>
                <a:lnTo>
                  <a:pt x="273" y="488"/>
                </a:lnTo>
                <a:lnTo>
                  <a:pt x="273" y="494"/>
                </a:lnTo>
                <a:lnTo>
                  <a:pt x="273" y="494"/>
                </a:lnTo>
                <a:lnTo>
                  <a:pt x="270" y="494"/>
                </a:lnTo>
                <a:lnTo>
                  <a:pt x="270" y="494"/>
                </a:lnTo>
                <a:lnTo>
                  <a:pt x="267" y="511"/>
                </a:lnTo>
                <a:lnTo>
                  <a:pt x="264" y="527"/>
                </a:lnTo>
                <a:lnTo>
                  <a:pt x="264" y="527"/>
                </a:lnTo>
                <a:lnTo>
                  <a:pt x="264" y="529"/>
                </a:lnTo>
                <a:lnTo>
                  <a:pt x="263" y="536"/>
                </a:lnTo>
                <a:lnTo>
                  <a:pt x="261" y="541"/>
                </a:lnTo>
                <a:lnTo>
                  <a:pt x="259" y="543"/>
                </a:lnTo>
                <a:lnTo>
                  <a:pt x="257" y="545"/>
                </a:lnTo>
                <a:lnTo>
                  <a:pt x="257" y="546"/>
                </a:lnTo>
                <a:lnTo>
                  <a:pt x="257" y="548"/>
                </a:lnTo>
                <a:lnTo>
                  <a:pt x="254" y="564"/>
                </a:lnTo>
                <a:lnTo>
                  <a:pt x="250" y="579"/>
                </a:lnTo>
                <a:lnTo>
                  <a:pt x="248" y="588"/>
                </a:lnTo>
                <a:lnTo>
                  <a:pt x="246" y="596"/>
                </a:lnTo>
                <a:lnTo>
                  <a:pt x="242" y="606"/>
                </a:lnTo>
                <a:lnTo>
                  <a:pt x="240" y="614"/>
                </a:lnTo>
                <a:lnTo>
                  <a:pt x="240" y="615"/>
                </a:lnTo>
                <a:lnTo>
                  <a:pt x="239" y="615"/>
                </a:lnTo>
                <a:lnTo>
                  <a:pt x="238" y="615"/>
                </a:lnTo>
                <a:lnTo>
                  <a:pt x="236" y="616"/>
                </a:lnTo>
                <a:lnTo>
                  <a:pt x="235" y="617"/>
                </a:lnTo>
                <a:lnTo>
                  <a:pt x="235" y="618"/>
                </a:lnTo>
                <a:lnTo>
                  <a:pt x="234" y="621"/>
                </a:lnTo>
                <a:lnTo>
                  <a:pt x="233" y="624"/>
                </a:lnTo>
                <a:lnTo>
                  <a:pt x="233" y="624"/>
                </a:lnTo>
                <a:lnTo>
                  <a:pt x="233" y="624"/>
                </a:lnTo>
                <a:lnTo>
                  <a:pt x="231" y="627"/>
                </a:lnTo>
                <a:lnTo>
                  <a:pt x="229" y="628"/>
                </a:lnTo>
                <a:lnTo>
                  <a:pt x="229" y="630"/>
                </a:lnTo>
                <a:lnTo>
                  <a:pt x="229" y="632"/>
                </a:lnTo>
                <a:lnTo>
                  <a:pt x="229" y="632"/>
                </a:lnTo>
                <a:lnTo>
                  <a:pt x="229" y="634"/>
                </a:lnTo>
                <a:lnTo>
                  <a:pt x="227" y="636"/>
                </a:lnTo>
                <a:lnTo>
                  <a:pt x="226" y="638"/>
                </a:lnTo>
                <a:lnTo>
                  <a:pt x="225" y="642"/>
                </a:lnTo>
                <a:lnTo>
                  <a:pt x="225" y="645"/>
                </a:lnTo>
                <a:lnTo>
                  <a:pt x="221" y="652"/>
                </a:lnTo>
                <a:lnTo>
                  <a:pt x="219" y="660"/>
                </a:lnTo>
                <a:lnTo>
                  <a:pt x="216" y="663"/>
                </a:lnTo>
                <a:lnTo>
                  <a:pt x="215" y="666"/>
                </a:lnTo>
                <a:lnTo>
                  <a:pt x="214" y="669"/>
                </a:lnTo>
                <a:lnTo>
                  <a:pt x="214" y="672"/>
                </a:lnTo>
                <a:lnTo>
                  <a:pt x="214" y="672"/>
                </a:lnTo>
                <a:lnTo>
                  <a:pt x="214" y="672"/>
                </a:lnTo>
                <a:lnTo>
                  <a:pt x="214" y="672"/>
                </a:lnTo>
                <a:lnTo>
                  <a:pt x="212" y="674"/>
                </a:lnTo>
                <a:lnTo>
                  <a:pt x="211" y="678"/>
                </a:lnTo>
                <a:lnTo>
                  <a:pt x="211" y="681"/>
                </a:lnTo>
                <a:lnTo>
                  <a:pt x="211" y="685"/>
                </a:lnTo>
                <a:lnTo>
                  <a:pt x="209" y="688"/>
                </a:lnTo>
                <a:lnTo>
                  <a:pt x="209" y="692"/>
                </a:lnTo>
                <a:lnTo>
                  <a:pt x="207" y="693"/>
                </a:lnTo>
                <a:lnTo>
                  <a:pt x="206" y="694"/>
                </a:lnTo>
                <a:lnTo>
                  <a:pt x="202" y="704"/>
                </a:lnTo>
                <a:lnTo>
                  <a:pt x="201" y="713"/>
                </a:lnTo>
                <a:lnTo>
                  <a:pt x="200" y="722"/>
                </a:lnTo>
                <a:lnTo>
                  <a:pt x="199" y="732"/>
                </a:lnTo>
                <a:lnTo>
                  <a:pt x="199" y="736"/>
                </a:lnTo>
                <a:lnTo>
                  <a:pt x="198" y="740"/>
                </a:lnTo>
                <a:lnTo>
                  <a:pt x="194" y="744"/>
                </a:lnTo>
                <a:lnTo>
                  <a:pt x="192" y="750"/>
                </a:lnTo>
                <a:lnTo>
                  <a:pt x="191" y="756"/>
                </a:lnTo>
                <a:lnTo>
                  <a:pt x="190" y="763"/>
                </a:lnTo>
                <a:lnTo>
                  <a:pt x="190" y="770"/>
                </a:lnTo>
                <a:lnTo>
                  <a:pt x="191" y="778"/>
                </a:lnTo>
                <a:lnTo>
                  <a:pt x="192" y="785"/>
                </a:lnTo>
                <a:lnTo>
                  <a:pt x="194" y="793"/>
                </a:lnTo>
                <a:lnTo>
                  <a:pt x="193" y="800"/>
                </a:lnTo>
                <a:lnTo>
                  <a:pt x="190" y="809"/>
                </a:lnTo>
                <a:lnTo>
                  <a:pt x="188" y="810"/>
                </a:lnTo>
                <a:lnTo>
                  <a:pt x="190" y="811"/>
                </a:lnTo>
                <a:lnTo>
                  <a:pt x="186" y="817"/>
                </a:lnTo>
                <a:lnTo>
                  <a:pt x="184" y="824"/>
                </a:lnTo>
                <a:lnTo>
                  <a:pt x="183" y="831"/>
                </a:lnTo>
                <a:lnTo>
                  <a:pt x="184" y="838"/>
                </a:lnTo>
                <a:lnTo>
                  <a:pt x="183" y="838"/>
                </a:lnTo>
                <a:lnTo>
                  <a:pt x="185" y="837"/>
                </a:lnTo>
                <a:lnTo>
                  <a:pt x="186" y="838"/>
                </a:lnTo>
                <a:lnTo>
                  <a:pt x="186" y="839"/>
                </a:lnTo>
                <a:lnTo>
                  <a:pt x="186" y="840"/>
                </a:lnTo>
                <a:lnTo>
                  <a:pt x="186" y="841"/>
                </a:lnTo>
                <a:lnTo>
                  <a:pt x="186" y="842"/>
                </a:lnTo>
                <a:lnTo>
                  <a:pt x="188" y="841"/>
                </a:lnTo>
                <a:lnTo>
                  <a:pt x="190" y="842"/>
                </a:lnTo>
                <a:lnTo>
                  <a:pt x="191" y="844"/>
                </a:lnTo>
                <a:lnTo>
                  <a:pt x="192" y="845"/>
                </a:lnTo>
                <a:lnTo>
                  <a:pt x="192" y="845"/>
                </a:lnTo>
                <a:lnTo>
                  <a:pt x="192" y="846"/>
                </a:lnTo>
                <a:lnTo>
                  <a:pt x="192" y="845"/>
                </a:lnTo>
                <a:lnTo>
                  <a:pt x="192" y="845"/>
                </a:lnTo>
                <a:lnTo>
                  <a:pt x="192" y="847"/>
                </a:lnTo>
                <a:lnTo>
                  <a:pt x="193" y="848"/>
                </a:lnTo>
                <a:lnTo>
                  <a:pt x="192" y="851"/>
                </a:lnTo>
                <a:lnTo>
                  <a:pt x="191" y="852"/>
                </a:lnTo>
                <a:lnTo>
                  <a:pt x="190" y="851"/>
                </a:lnTo>
                <a:lnTo>
                  <a:pt x="188" y="849"/>
                </a:lnTo>
                <a:lnTo>
                  <a:pt x="187" y="848"/>
                </a:lnTo>
                <a:lnTo>
                  <a:pt x="186" y="846"/>
                </a:lnTo>
                <a:lnTo>
                  <a:pt x="185" y="845"/>
                </a:lnTo>
                <a:lnTo>
                  <a:pt x="186" y="842"/>
                </a:lnTo>
                <a:lnTo>
                  <a:pt x="186" y="842"/>
                </a:lnTo>
                <a:lnTo>
                  <a:pt x="186" y="842"/>
                </a:lnTo>
                <a:lnTo>
                  <a:pt x="186" y="842"/>
                </a:lnTo>
                <a:lnTo>
                  <a:pt x="185" y="842"/>
                </a:lnTo>
                <a:lnTo>
                  <a:pt x="184" y="842"/>
                </a:lnTo>
                <a:lnTo>
                  <a:pt x="183" y="840"/>
                </a:lnTo>
                <a:lnTo>
                  <a:pt x="183" y="839"/>
                </a:lnTo>
                <a:lnTo>
                  <a:pt x="183" y="838"/>
                </a:lnTo>
                <a:lnTo>
                  <a:pt x="184" y="838"/>
                </a:lnTo>
                <a:lnTo>
                  <a:pt x="184" y="838"/>
                </a:lnTo>
                <a:lnTo>
                  <a:pt x="181" y="838"/>
                </a:lnTo>
                <a:lnTo>
                  <a:pt x="179" y="840"/>
                </a:lnTo>
                <a:lnTo>
                  <a:pt x="179" y="856"/>
                </a:lnTo>
                <a:lnTo>
                  <a:pt x="177" y="873"/>
                </a:lnTo>
                <a:lnTo>
                  <a:pt x="176" y="882"/>
                </a:lnTo>
                <a:lnTo>
                  <a:pt x="173" y="890"/>
                </a:lnTo>
                <a:lnTo>
                  <a:pt x="171" y="900"/>
                </a:lnTo>
                <a:lnTo>
                  <a:pt x="167" y="908"/>
                </a:lnTo>
                <a:lnTo>
                  <a:pt x="167" y="904"/>
                </a:lnTo>
                <a:lnTo>
                  <a:pt x="166" y="903"/>
                </a:lnTo>
                <a:lnTo>
                  <a:pt x="165" y="903"/>
                </a:lnTo>
                <a:lnTo>
                  <a:pt x="164" y="903"/>
                </a:lnTo>
                <a:lnTo>
                  <a:pt x="163" y="904"/>
                </a:lnTo>
                <a:lnTo>
                  <a:pt x="163" y="905"/>
                </a:lnTo>
                <a:lnTo>
                  <a:pt x="163" y="910"/>
                </a:lnTo>
                <a:lnTo>
                  <a:pt x="164" y="914"/>
                </a:lnTo>
                <a:lnTo>
                  <a:pt x="164" y="916"/>
                </a:lnTo>
                <a:lnTo>
                  <a:pt x="163" y="917"/>
                </a:lnTo>
                <a:lnTo>
                  <a:pt x="160" y="918"/>
                </a:lnTo>
                <a:lnTo>
                  <a:pt x="157" y="918"/>
                </a:lnTo>
                <a:lnTo>
                  <a:pt x="156" y="919"/>
                </a:lnTo>
                <a:lnTo>
                  <a:pt x="154" y="919"/>
                </a:lnTo>
                <a:lnTo>
                  <a:pt x="153" y="921"/>
                </a:lnTo>
                <a:lnTo>
                  <a:pt x="153" y="923"/>
                </a:lnTo>
                <a:lnTo>
                  <a:pt x="153" y="928"/>
                </a:lnTo>
                <a:lnTo>
                  <a:pt x="153" y="932"/>
                </a:lnTo>
                <a:lnTo>
                  <a:pt x="152" y="936"/>
                </a:lnTo>
                <a:lnTo>
                  <a:pt x="150" y="940"/>
                </a:lnTo>
                <a:lnTo>
                  <a:pt x="145" y="947"/>
                </a:lnTo>
                <a:lnTo>
                  <a:pt x="139" y="953"/>
                </a:lnTo>
                <a:lnTo>
                  <a:pt x="135" y="958"/>
                </a:lnTo>
                <a:lnTo>
                  <a:pt x="130" y="963"/>
                </a:lnTo>
                <a:lnTo>
                  <a:pt x="128" y="968"/>
                </a:lnTo>
                <a:lnTo>
                  <a:pt x="126" y="974"/>
                </a:lnTo>
                <a:lnTo>
                  <a:pt x="126" y="977"/>
                </a:lnTo>
                <a:lnTo>
                  <a:pt x="125" y="978"/>
                </a:lnTo>
                <a:lnTo>
                  <a:pt x="124" y="981"/>
                </a:lnTo>
                <a:lnTo>
                  <a:pt x="123" y="986"/>
                </a:lnTo>
                <a:lnTo>
                  <a:pt x="124" y="981"/>
                </a:lnTo>
                <a:lnTo>
                  <a:pt x="125" y="978"/>
                </a:lnTo>
                <a:lnTo>
                  <a:pt x="124" y="972"/>
                </a:lnTo>
                <a:lnTo>
                  <a:pt x="124" y="966"/>
                </a:lnTo>
                <a:lnTo>
                  <a:pt x="122" y="966"/>
                </a:lnTo>
                <a:lnTo>
                  <a:pt x="121" y="968"/>
                </a:lnTo>
                <a:lnTo>
                  <a:pt x="116" y="974"/>
                </a:lnTo>
                <a:lnTo>
                  <a:pt x="110" y="980"/>
                </a:lnTo>
                <a:lnTo>
                  <a:pt x="105" y="985"/>
                </a:lnTo>
                <a:lnTo>
                  <a:pt x="100" y="989"/>
                </a:lnTo>
                <a:lnTo>
                  <a:pt x="96" y="991"/>
                </a:lnTo>
                <a:lnTo>
                  <a:pt x="93" y="994"/>
                </a:lnTo>
                <a:lnTo>
                  <a:pt x="90" y="996"/>
                </a:lnTo>
                <a:lnTo>
                  <a:pt x="89" y="1000"/>
                </a:lnTo>
                <a:lnTo>
                  <a:pt x="89" y="1000"/>
                </a:lnTo>
                <a:lnTo>
                  <a:pt x="88" y="1000"/>
                </a:lnTo>
                <a:lnTo>
                  <a:pt x="87" y="1001"/>
                </a:lnTo>
                <a:lnTo>
                  <a:pt x="88" y="1001"/>
                </a:lnTo>
                <a:lnTo>
                  <a:pt x="89" y="1001"/>
                </a:lnTo>
                <a:lnTo>
                  <a:pt x="90" y="1003"/>
                </a:lnTo>
                <a:lnTo>
                  <a:pt x="93" y="1005"/>
                </a:lnTo>
                <a:lnTo>
                  <a:pt x="95" y="1005"/>
                </a:lnTo>
                <a:lnTo>
                  <a:pt x="98" y="1003"/>
                </a:lnTo>
                <a:lnTo>
                  <a:pt x="107" y="999"/>
                </a:lnTo>
                <a:lnTo>
                  <a:pt x="115" y="994"/>
                </a:lnTo>
                <a:lnTo>
                  <a:pt x="117" y="998"/>
                </a:lnTo>
                <a:lnTo>
                  <a:pt x="118" y="1002"/>
                </a:lnTo>
                <a:lnTo>
                  <a:pt x="118" y="1003"/>
                </a:lnTo>
                <a:lnTo>
                  <a:pt x="117" y="1005"/>
                </a:lnTo>
                <a:lnTo>
                  <a:pt x="115" y="1009"/>
                </a:lnTo>
                <a:lnTo>
                  <a:pt x="115" y="1015"/>
                </a:lnTo>
                <a:lnTo>
                  <a:pt x="115" y="1020"/>
                </a:lnTo>
                <a:lnTo>
                  <a:pt x="115" y="1024"/>
                </a:lnTo>
                <a:lnTo>
                  <a:pt x="115" y="1035"/>
                </a:lnTo>
                <a:lnTo>
                  <a:pt x="114" y="1045"/>
                </a:lnTo>
                <a:lnTo>
                  <a:pt x="114" y="1049"/>
                </a:lnTo>
                <a:lnTo>
                  <a:pt x="116" y="1051"/>
                </a:lnTo>
                <a:lnTo>
                  <a:pt x="117" y="1052"/>
                </a:lnTo>
                <a:lnTo>
                  <a:pt x="118" y="1051"/>
                </a:lnTo>
                <a:lnTo>
                  <a:pt x="119" y="1050"/>
                </a:lnTo>
                <a:lnTo>
                  <a:pt x="121" y="1049"/>
                </a:lnTo>
                <a:lnTo>
                  <a:pt x="122" y="1051"/>
                </a:lnTo>
                <a:lnTo>
                  <a:pt x="123" y="1055"/>
                </a:lnTo>
                <a:lnTo>
                  <a:pt x="123" y="1057"/>
                </a:lnTo>
                <a:lnTo>
                  <a:pt x="123" y="1059"/>
                </a:lnTo>
                <a:lnTo>
                  <a:pt x="121" y="1062"/>
                </a:lnTo>
                <a:lnTo>
                  <a:pt x="121" y="1065"/>
                </a:lnTo>
                <a:lnTo>
                  <a:pt x="121" y="1069"/>
                </a:lnTo>
                <a:lnTo>
                  <a:pt x="123" y="1072"/>
                </a:lnTo>
                <a:lnTo>
                  <a:pt x="123" y="1076"/>
                </a:lnTo>
                <a:lnTo>
                  <a:pt x="124" y="1079"/>
                </a:lnTo>
                <a:lnTo>
                  <a:pt x="124" y="1082"/>
                </a:lnTo>
                <a:lnTo>
                  <a:pt x="126" y="1083"/>
                </a:lnTo>
                <a:lnTo>
                  <a:pt x="129" y="1083"/>
                </a:lnTo>
                <a:lnTo>
                  <a:pt x="131" y="1082"/>
                </a:lnTo>
                <a:lnTo>
                  <a:pt x="133" y="1079"/>
                </a:lnTo>
                <a:lnTo>
                  <a:pt x="137" y="1077"/>
                </a:lnTo>
                <a:lnTo>
                  <a:pt x="139" y="1075"/>
                </a:lnTo>
                <a:lnTo>
                  <a:pt x="142" y="1072"/>
                </a:lnTo>
                <a:lnTo>
                  <a:pt x="143" y="1069"/>
                </a:lnTo>
                <a:lnTo>
                  <a:pt x="143" y="1066"/>
                </a:lnTo>
                <a:lnTo>
                  <a:pt x="144" y="1054"/>
                </a:lnTo>
                <a:lnTo>
                  <a:pt x="145" y="1041"/>
                </a:lnTo>
                <a:lnTo>
                  <a:pt x="147" y="1033"/>
                </a:lnTo>
                <a:lnTo>
                  <a:pt x="147" y="1026"/>
                </a:lnTo>
                <a:lnTo>
                  <a:pt x="147" y="1021"/>
                </a:lnTo>
                <a:lnTo>
                  <a:pt x="147" y="1017"/>
                </a:lnTo>
                <a:lnTo>
                  <a:pt x="149" y="1014"/>
                </a:lnTo>
                <a:lnTo>
                  <a:pt x="150" y="1010"/>
                </a:lnTo>
                <a:lnTo>
                  <a:pt x="154" y="1005"/>
                </a:lnTo>
                <a:lnTo>
                  <a:pt x="159" y="999"/>
                </a:lnTo>
                <a:lnTo>
                  <a:pt x="162" y="996"/>
                </a:lnTo>
                <a:lnTo>
                  <a:pt x="165" y="994"/>
                </a:lnTo>
                <a:lnTo>
                  <a:pt x="169" y="992"/>
                </a:lnTo>
                <a:lnTo>
                  <a:pt x="173" y="992"/>
                </a:lnTo>
                <a:lnTo>
                  <a:pt x="179" y="992"/>
                </a:lnTo>
                <a:lnTo>
                  <a:pt x="184" y="992"/>
                </a:lnTo>
                <a:lnTo>
                  <a:pt x="188" y="994"/>
                </a:lnTo>
                <a:lnTo>
                  <a:pt x="193" y="996"/>
                </a:lnTo>
                <a:lnTo>
                  <a:pt x="197" y="999"/>
                </a:lnTo>
                <a:lnTo>
                  <a:pt x="199" y="1003"/>
                </a:lnTo>
                <a:lnTo>
                  <a:pt x="202" y="1008"/>
                </a:lnTo>
                <a:lnTo>
                  <a:pt x="205" y="1013"/>
                </a:lnTo>
                <a:lnTo>
                  <a:pt x="207" y="1020"/>
                </a:lnTo>
                <a:lnTo>
                  <a:pt x="211" y="1027"/>
                </a:lnTo>
                <a:lnTo>
                  <a:pt x="213" y="1029"/>
                </a:lnTo>
                <a:lnTo>
                  <a:pt x="216" y="1031"/>
                </a:lnTo>
                <a:lnTo>
                  <a:pt x="219" y="1034"/>
                </a:lnTo>
                <a:lnTo>
                  <a:pt x="223" y="1035"/>
                </a:lnTo>
                <a:lnTo>
                  <a:pt x="227" y="1036"/>
                </a:lnTo>
                <a:lnTo>
                  <a:pt x="229" y="1035"/>
                </a:lnTo>
                <a:lnTo>
                  <a:pt x="232" y="1034"/>
                </a:lnTo>
                <a:lnTo>
                  <a:pt x="234" y="1033"/>
                </a:lnTo>
                <a:lnTo>
                  <a:pt x="235" y="1030"/>
                </a:lnTo>
                <a:lnTo>
                  <a:pt x="236" y="1028"/>
                </a:lnTo>
                <a:lnTo>
                  <a:pt x="235" y="1024"/>
                </a:lnTo>
                <a:lnTo>
                  <a:pt x="234" y="1022"/>
                </a:lnTo>
                <a:lnTo>
                  <a:pt x="225" y="1008"/>
                </a:lnTo>
                <a:lnTo>
                  <a:pt x="216" y="993"/>
                </a:lnTo>
                <a:lnTo>
                  <a:pt x="213" y="979"/>
                </a:lnTo>
                <a:lnTo>
                  <a:pt x="209" y="965"/>
                </a:lnTo>
                <a:lnTo>
                  <a:pt x="207" y="956"/>
                </a:lnTo>
                <a:lnTo>
                  <a:pt x="206" y="946"/>
                </a:lnTo>
                <a:lnTo>
                  <a:pt x="204" y="936"/>
                </a:lnTo>
                <a:lnTo>
                  <a:pt x="201" y="926"/>
                </a:lnTo>
                <a:lnTo>
                  <a:pt x="204" y="924"/>
                </a:lnTo>
                <a:lnTo>
                  <a:pt x="206" y="919"/>
                </a:lnTo>
                <a:lnTo>
                  <a:pt x="206" y="911"/>
                </a:lnTo>
                <a:lnTo>
                  <a:pt x="206" y="911"/>
                </a:lnTo>
                <a:lnTo>
                  <a:pt x="206" y="911"/>
                </a:lnTo>
                <a:lnTo>
                  <a:pt x="206" y="902"/>
                </a:lnTo>
                <a:lnTo>
                  <a:pt x="208" y="893"/>
                </a:lnTo>
                <a:lnTo>
                  <a:pt x="211" y="883"/>
                </a:lnTo>
                <a:lnTo>
                  <a:pt x="214" y="874"/>
                </a:lnTo>
                <a:lnTo>
                  <a:pt x="222" y="856"/>
                </a:lnTo>
                <a:lnTo>
                  <a:pt x="231" y="838"/>
                </a:lnTo>
                <a:lnTo>
                  <a:pt x="236" y="824"/>
                </a:lnTo>
                <a:lnTo>
                  <a:pt x="242" y="810"/>
                </a:lnTo>
                <a:lnTo>
                  <a:pt x="243" y="811"/>
                </a:lnTo>
                <a:lnTo>
                  <a:pt x="243" y="811"/>
                </a:lnTo>
                <a:lnTo>
                  <a:pt x="246" y="807"/>
                </a:lnTo>
                <a:lnTo>
                  <a:pt x="246" y="804"/>
                </a:lnTo>
                <a:lnTo>
                  <a:pt x="246" y="803"/>
                </a:lnTo>
                <a:lnTo>
                  <a:pt x="246" y="803"/>
                </a:lnTo>
                <a:lnTo>
                  <a:pt x="249" y="800"/>
                </a:lnTo>
                <a:lnTo>
                  <a:pt x="250" y="798"/>
                </a:lnTo>
                <a:lnTo>
                  <a:pt x="253" y="793"/>
                </a:lnTo>
                <a:lnTo>
                  <a:pt x="254" y="790"/>
                </a:lnTo>
                <a:lnTo>
                  <a:pt x="255" y="786"/>
                </a:lnTo>
                <a:lnTo>
                  <a:pt x="257" y="783"/>
                </a:lnTo>
                <a:lnTo>
                  <a:pt x="259" y="782"/>
                </a:lnTo>
                <a:lnTo>
                  <a:pt x="260" y="778"/>
                </a:lnTo>
                <a:lnTo>
                  <a:pt x="260" y="777"/>
                </a:lnTo>
                <a:lnTo>
                  <a:pt x="260" y="776"/>
                </a:lnTo>
                <a:lnTo>
                  <a:pt x="261" y="774"/>
                </a:lnTo>
                <a:lnTo>
                  <a:pt x="262" y="772"/>
                </a:lnTo>
                <a:lnTo>
                  <a:pt x="262" y="772"/>
                </a:lnTo>
                <a:lnTo>
                  <a:pt x="263" y="772"/>
                </a:lnTo>
                <a:lnTo>
                  <a:pt x="264" y="771"/>
                </a:lnTo>
                <a:lnTo>
                  <a:pt x="266" y="770"/>
                </a:lnTo>
                <a:lnTo>
                  <a:pt x="269" y="758"/>
                </a:lnTo>
                <a:lnTo>
                  <a:pt x="274" y="746"/>
                </a:lnTo>
                <a:lnTo>
                  <a:pt x="275" y="746"/>
                </a:lnTo>
                <a:lnTo>
                  <a:pt x="275" y="744"/>
                </a:lnTo>
                <a:lnTo>
                  <a:pt x="276" y="742"/>
                </a:lnTo>
                <a:lnTo>
                  <a:pt x="277" y="739"/>
                </a:lnTo>
                <a:lnTo>
                  <a:pt x="282" y="722"/>
                </a:lnTo>
                <a:lnTo>
                  <a:pt x="287" y="706"/>
                </a:lnTo>
                <a:lnTo>
                  <a:pt x="290" y="692"/>
                </a:lnTo>
                <a:lnTo>
                  <a:pt x="294" y="679"/>
                </a:lnTo>
                <a:lnTo>
                  <a:pt x="296" y="663"/>
                </a:lnTo>
                <a:lnTo>
                  <a:pt x="298" y="648"/>
                </a:lnTo>
                <a:lnTo>
                  <a:pt x="301" y="632"/>
                </a:lnTo>
                <a:lnTo>
                  <a:pt x="304" y="616"/>
                </a:lnTo>
                <a:lnTo>
                  <a:pt x="311" y="594"/>
                </a:lnTo>
                <a:lnTo>
                  <a:pt x="318" y="572"/>
                </a:lnTo>
                <a:lnTo>
                  <a:pt x="326" y="550"/>
                </a:lnTo>
                <a:lnTo>
                  <a:pt x="333" y="527"/>
                </a:lnTo>
                <a:lnTo>
                  <a:pt x="338" y="513"/>
                </a:lnTo>
                <a:lnTo>
                  <a:pt x="342" y="499"/>
                </a:lnTo>
                <a:lnTo>
                  <a:pt x="344" y="485"/>
                </a:lnTo>
                <a:lnTo>
                  <a:pt x="345" y="470"/>
                </a:lnTo>
                <a:lnTo>
                  <a:pt x="346" y="462"/>
                </a:lnTo>
                <a:lnTo>
                  <a:pt x="347" y="459"/>
                </a:lnTo>
                <a:lnTo>
                  <a:pt x="351" y="459"/>
                </a:lnTo>
                <a:lnTo>
                  <a:pt x="359" y="461"/>
                </a:lnTo>
                <a:lnTo>
                  <a:pt x="365" y="463"/>
                </a:lnTo>
                <a:lnTo>
                  <a:pt x="371" y="467"/>
                </a:lnTo>
                <a:lnTo>
                  <a:pt x="376" y="470"/>
                </a:lnTo>
                <a:lnTo>
                  <a:pt x="380" y="474"/>
                </a:lnTo>
                <a:lnTo>
                  <a:pt x="385" y="478"/>
                </a:lnTo>
                <a:lnTo>
                  <a:pt x="388" y="483"/>
                </a:lnTo>
                <a:lnTo>
                  <a:pt x="391" y="489"/>
                </a:lnTo>
                <a:lnTo>
                  <a:pt x="394" y="495"/>
                </a:lnTo>
                <a:lnTo>
                  <a:pt x="398" y="505"/>
                </a:lnTo>
                <a:lnTo>
                  <a:pt x="401" y="517"/>
                </a:lnTo>
                <a:lnTo>
                  <a:pt x="405" y="527"/>
                </a:lnTo>
                <a:lnTo>
                  <a:pt x="408" y="538"/>
                </a:lnTo>
                <a:lnTo>
                  <a:pt x="414" y="553"/>
                </a:lnTo>
                <a:lnTo>
                  <a:pt x="419" y="567"/>
                </a:lnTo>
                <a:lnTo>
                  <a:pt x="425" y="581"/>
                </a:lnTo>
                <a:lnTo>
                  <a:pt x="432" y="595"/>
                </a:lnTo>
                <a:lnTo>
                  <a:pt x="442" y="609"/>
                </a:lnTo>
                <a:lnTo>
                  <a:pt x="453" y="623"/>
                </a:lnTo>
                <a:lnTo>
                  <a:pt x="464" y="637"/>
                </a:lnTo>
                <a:lnTo>
                  <a:pt x="474" y="651"/>
                </a:lnTo>
                <a:lnTo>
                  <a:pt x="478" y="656"/>
                </a:lnTo>
                <a:lnTo>
                  <a:pt x="482" y="662"/>
                </a:lnTo>
                <a:lnTo>
                  <a:pt x="480" y="663"/>
                </a:lnTo>
                <a:lnTo>
                  <a:pt x="478" y="665"/>
                </a:lnTo>
                <a:lnTo>
                  <a:pt x="478" y="666"/>
                </a:lnTo>
                <a:lnTo>
                  <a:pt x="478" y="669"/>
                </a:lnTo>
                <a:lnTo>
                  <a:pt x="478" y="672"/>
                </a:lnTo>
                <a:lnTo>
                  <a:pt x="477" y="676"/>
                </a:lnTo>
                <a:lnTo>
                  <a:pt x="476" y="677"/>
                </a:lnTo>
                <a:lnTo>
                  <a:pt x="476" y="678"/>
                </a:lnTo>
                <a:lnTo>
                  <a:pt x="475" y="680"/>
                </a:lnTo>
                <a:lnTo>
                  <a:pt x="474" y="684"/>
                </a:lnTo>
                <a:lnTo>
                  <a:pt x="473" y="686"/>
                </a:lnTo>
                <a:lnTo>
                  <a:pt x="474" y="690"/>
                </a:lnTo>
                <a:lnTo>
                  <a:pt x="474" y="695"/>
                </a:lnTo>
                <a:lnTo>
                  <a:pt x="474" y="701"/>
                </a:lnTo>
                <a:lnTo>
                  <a:pt x="474" y="706"/>
                </a:lnTo>
                <a:lnTo>
                  <a:pt x="473" y="709"/>
                </a:lnTo>
                <a:lnTo>
                  <a:pt x="470" y="714"/>
                </a:lnTo>
                <a:lnTo>
                  <a:pt x="467" y="718"/>
                </a:lnTo>
                <a:lnTo>
                  <a:pt x="463" y="721"/>
                </a:lnTo>
                <a:lnTo>
                  <a:pt x="459" y="725"/>
                </a:lnTo>
                <a:lnTo>
                  <a:pt x="456" y="726"/>
                </a:lnTo>
                <a:lnTo>
                  <a:pt x="455" y="728"/>
                </a:lnTo>
                <a:lnTo>
                  <a:pt x="450" y="732"/>
                </a:lnTo>
                <a:lnTo>
                  <a:pt x="447" y="735"/>
                </a:lnTo>
                <a:lnTo>
                  <a:pt x="445" y="740"/>
                </a:lnTo>
                <a:lnTo>
                  <a:pt x="445" y="746"/>
                </a:lnTo>
                <a:lnTo>
                  <a:pt x="445" y="748"/>
                </a:lnTo>
                <a:lnTo>
                  <a:pt x="446" y="750"/>
                </a:lnTo>
                <a:lnTo>
                  <a:pt x="447" y="751"/>
                </a:lnTo>
                <a:lnTo>
                  <a:pt x="447" y="751"/>
                </a:lnTo>
                <a:lnTo>
                  <a:pt x="447" y="751"/>
                </a:lnTo>
                <a:lnTo>
                  <a:pt x="446" y="750"/>
                </a:lnTo>
                <a:lnTo>
                  <a:pt x="446" y="754"/>
                </a:lnTo>
                <a:lnTo>
                  <a:pt x="446" y="756"/>
                </a:lnTo>
                <a:lnTo>
                  <a:pt x="443" y="758"/>
                </a:lnTo>
                <a:lnTo>
                  <a:pt x="442" y="761"/>
                </a:lnTo>
                <a:lnTo>
                  <a:pt x="437" y="765"/>
                </a:lnTo>
                <a:lnTo>
                  <a:pt x="433" y="771"/>
                </a:lnTo>
                <a:lnTo>
                  <a:pt x="425" y="781"/>
                </a:lnTo>
                <a:lnTo>
                  <a:pt x="418" y="791"/>
                </a:lnTo>
                <a:lnTo>
                  <a:pt x="412" y="802"/>
                </a:lnTo>
                <a:lnTo>
                  <a:pt x="406" y="813"/>
                </a:lnTo>
                <a:lnTo>
                  <a:pt x="406" y="814"/>
                </a:lnTo>
                <a:lnTo>
                  <a:pt x="406" y="814"/>
                </a:lnTo>
                <a:lnTo>
                  <a:pt x="404" y="817"/>
                </a:lnTo>
                <a:lnTo>
                  <a:pt x="404" y="819"/>
                </a:lnTo>
                <a:lnTo>
                  <a:pt x="399" y="830"/>
                </a:lnTo>
                <a:lnTo>
                  <a:pt x="394" y="840"/>
                </a:lnTo>
                <a:lnTo>
                  <a:pt x="390" y="849"/>
                </a:lnTo>
                <a:lnTo>
                  <a:pt x="385" y="860"/>
                </a:lnTo>
                <a:lnTo>
                  <a:pt x="378" y="876"/>
                </a:lnTo>
                <a:lnTo>
                  <a:pt x="371" y="891"/>
                </a:lnTo>
                <a:lnTo>
                  <a:pt x="364" y="907"/>
                </a:lnTo>
                <a:lnTo>
                  <a:pt x="359" y="923"/>
                </a:lnTo>
                <a:lnTo>
                  <a:pt x="358" y="925"/>
                </a:lnTo>
                <a:lnTo>
                  <a:pt x="358" y="926"/>
                </a:lnTo>
                <a:lnTo>
                  <a:pt x="356" y="928"/>
                </a:lnTo>
                <a:lnTo>
                  <a:pt x="356" y="929"/>
                </a:lnTo>
                <a:lnTo>
                  <a:pt x="354" y="930"/>
                </a:lnTo>
                <a:lnTo>
                  <a:pt x="353" y="931"/>
                </a:lnTo>
                <a:lnTo>
                  <a:pt x="352" y="932"/>
                </a:lnTo>
                <a:lnTo>
                  <a:pt x="351" y="933"/>
                </a:lnTo>
                <a:lnTo>
                  <a:pt x="350" y="940"/>
                </a:lnTo>
                <a:lnTo>
                  <a:pt x="351" y="947"/>
                </a:lnTo>
                <a:lnTo>
                  <a:pt x="344" y="964"/>
                </a:lnTo>
                <a:lnTo>
                  <a:pt x="338" y="981"/>
                </a:lnTo>
                <a:lnTo>
                  <a:pt x="337" y="985"/>
                </a:lnTo>
                <a:lnTo>
                  <a:pt x="338" y="987"/>
                </a:lnTo>
                <a:lnTo>
                  <a:pt x="339" y="988"/>
                </a:lnTo>
                <a:lnTo>
                  <a:pt x="342" y="989"/>
                </a:lnTo>
                <a:lnTo>
                  <a:pt x="343" y="992"/>
                </a:lnTo>
                <a:lnTo>
                  <a:pt x="344" y="994"/>
                </a:lnTo>
                <a:lnTo>
                  <a:pt x="344" y="995"/>
                </a:lnTo>
                <a:lnTo>
                  <a:pt x="342" y="998"/>
                </a:lnTo>
                <a:lnTo>
                  <a:pt x="339" y="1000"/>
                </a:lnTo>
                <a:lnTo>
                  <a:pt x="337" y="1002"/>
                </a:lnTo>
                <a:lnTo>
                  <a:pt x="336" y="1003"/>
                </a:lnTo>
                <a:lnTo>
                  <a:pt x="336" y="1005"/>
                </a:lnTo>
                <a:lnTo>
                  <a:pt x="337" y="1006"/>
                </a:lnTo>
                <a:lnTo>
                  <a:pt x="340" y="1008"/>
                </a:lnTo>
                <a:lnTo>
                  <a:pt x="339" y="1009"/>
                </a:lnTo>
                <a:lnTo>
                  <a:pt x="339" y="1010"/>
                </a:lnTo>
                <a:lnTo>
                  <a:pt x="332" y="1019"/>
                </a:lnTo>
                <a:lnTo>
                  <a:pt x="324" y="1024"/>
                </a:lnTo>
                <a:lnTo>
                  <a:pt x="322" y="1024"/>
                </a:lnTo>
                <a:lnTo>
                  <a:pt x="319" y="1024"/>
                </a:lnTo>
                <a:lnTo>
                  <a:pt x="319" y="1026"/>
                </a:lnTo>
                <a:lnTo>
                  <a:pt x="319" y="1027"/>
                </a:lnTo>
                <a:lnTo>
                  <a:pt x="319" y="1030"/>
                </a:lnTo>
                <a:lnTo>
                  <a:pt x="319" y="1034"/>
                </a:lnTo>
                <a:lnTo>
                  <a:pt x="319" y="1047"/>
                </a:lnTo>
                <a:lnTo>
                  <a:pt x="319" y="1058"/>
                </a:lnTo>
                <a:lnTo>
                  <a:pt x="319" y="1071"/>
                </a:lnTo>
                <a:lnTo>
                  <a:pt x="318" y="1084"/>
                </a:lnTo>
                <a:lnTo>
                  <a:pt x="318" y="1099"/>
                </a:lnTo>
                <a:lnTo>
                  <a:pt x="318" y="1113"/>
                </a:lnTo>
                <a:lnTo>
                  <a:pt x="319" y="1127"/>
                </a:lnTo>
                <a:lnTo>
                  <a:pt x="322" y="1142"/>
                </a:lnTo>
                <a:lnTo>
                  <a:pt x="324" y="1154"/>
                </a:lnTo>
                <a:lnTo>
                  <a:pt x="329" y="1167"/>
                </a:lnTo>
                <a:lnTo>
                  <a:pt x="333" y="1179"/>
                </a:lnTo>
                <a:lnTo>
                  <a:pt x="339" y="1190"/>
                </a:lnTo>
                <a:lnTo>
                  <a:pt x="342" y="1186"/>
                </a:lnTo>
                <a:lnTo>
                  <a:pt x="344" y="1182"/>
                </a:lnTo>
                <a:lnTo>
                  <a:pt x="345" y="1181"/>
                </a:lnTo>
                <a:lnTo>
                  <a:pt x="346" y="1180"/>
                </a:lnTo>
                <a:lnTo>
                  <a:pt x="349" y="1182"/>
                </a:lnTo>
                <a:lnTo>
                  <a:pt x="350" y="1184"/>
                </a:lnTo>
                <a:lnTo>
                  <a:pt x="351" y="1188"/>
                </a:lnTo>
                <a:lnTo>
                  <a:pt x="351" y="1190"/>
                </a:lnTo>
                <a:lnTo>
                  <a:pt x="350" y="1195"/>
                </a:lnTo>
                <a:lnTo>
                  <a:pt x="351" y="1198"/>
                </a:lnTo>
                <a:lnTo>
                  <a:pt x="352" y="1202"/>
                </a:lnTo>
                <a:lnTo>
                  <a:pt x="356" y="1204"/>
                </a:lnTo>
                <a:lnTo>
                  <a:pt x="357" y="1208"/>
                </a:lnTo>
                <a:lnTo>
                  <a:pt x="359" y="1211"/>
                </a:lnTo>
                <a:lnTo>
                  <a:pt x="359" y="1215"/>
                </a:lnTo>
                <a:lnTo>
                  <a:pt x="358" y="1217"/>
                </a:lnTo>
                <a:lnTo>
                  <a:pt x="354" y="1217"/>
                </a:lnTo>
                <a:lnTo>
                  <a:pt x="351" y="1214"/>
                </a:lnTo>
                <a:lnTo>
                  <a:pt x="350" y="1212"/>
                </a:lnTo>
                <a:lnTo>
                  <a:pt x="349" y="1211"/>
                </a:lnTo>
                <a:lnTo>
                  <a:pt x="347" y="1211"/>
                </a:lnTo>
                <a:lnTo>
                  <a:pt x="345" y="1211"/>
                </a:lnTo>
                <a:lnTo>
                  <a:pt x="347" y="1217"/>
                </a:lnTo>
                <a:lnTo>
                  <a:pt x="350" y="1223"/>
                </a:lnTo>
                <a:lnTo>
                  <a:pt x="353" y="1226"/>
                </a:lnTo>
                <a:lnTo>
                  <a:pt x="359" y="1230"/>
                </a:lnTo>
                <a:lnTo>
                  <a:pt x="360" y="1231"/>
                </a:lnTo>
                <a:lnTo>
                  <a:pt x="361" y="1232"/>
                </a:lnTo>
                <a:lnTo>
                  <a:pt x="361" y="1232"/>
                </a:lnTo>
                <a:lnTo>
                  <a:pt x="363" y="1232"/>
                </a:lnTo>
                <a:lnTo>
                  <a:pt x="365" y="1232"/>
                </a:lnTo>
                <a:lnTo>
                  <a:pt x="366" y="1232"/>
                </a:lnTo>
                <a:lnTo>
                  <a:pt x="367" y="1235"/>
                </a:lnTo>
                <a:lnTo>
                  <a:pt x="368" y="1236"/>
                </a:lnTo>
                <a:lnTo>
                  <a:pt x="370" y="1236"/>
                </a:lnTo>
                <a:lnTo>
                  <a:pt x="372" y="1236"/>
                </a:lnTo>
                <a:lnTo>
                  <a:pt x="376" y="1236"/>
                </a:lnTo>
                <a:lnTo>
                  <a:pt x="379" y="1237"/>
                </a:lnTo>
                <a:lnTo>
                  <a:pt x="373" y="1242"/>
                </a:lnTo>
                <a:lnTo>
                  <a:pt x="368" y="1246"/>
                </a:lnTo>
                <a:lnTo>
                  <a:pt x="367" y="1250"/>
                </a:lnTo>
                <a:lnTo>
                  <a:pt x="366" y="1253"/>
                </a:lnTo>
                <a:lnTo>
                  <a:pt x="366" y="1257"/>
                </a:lnTo>
                <a:lnTo>
                  <a:pt x="366" y="1260"/>
                </a:lnTo>
                <a:lnTo>
                  <a:pt x="366" y="1263"/>
                </a:lnTo>
                <a:lnTo>
                  <a:pt x="367" y="1266"/>
                </a:lnTo>
                <a:lnTo>
                  <a:pt x="366" y="1268"/>
                </a:lnTo>
                <a:lnTo>
                  <a:pt x="364" y="1270"/>
                </a:lnTo>
                <a:lnTo>
                  <a:pt x="365" y="1271"/>
                </a:lnTo>
                <a:lnTo>
                  <a:pt x="365" y="1271"/>
                </a:lnTo>
                <a:lnTo>
                  <a:pt x="365" y="1271"/>
                </a:lnTo>
                <a:lnTo>
                  <a:pt x="364" y="1270"/>
                </a:lnTo>
                <a:lnTo>
                  <a:pt x="364" y="1270"/>
                </a:lnTo>
                <a:lnTo>
                  <a:pt x="363" y="1268"/>
                </a:lnTo>
                <a:lnTo>
                  <a:pt x="364" y="1267"/>
                </a:lnTo>
                <a:lnTo>
                  <a:pt x="364" y="1268"/>
                </a:lnTo>
                <a:lnTo>
                  <a:pt x="363" y="1268"/>
                </a:lnTo>
                <a:lnTo>
                  <a:pt x="361" y="1267"/>
                </a:lnTo>
                <a:lnTo>
                  <a:pt x="360" y="1266"/>
                </a:lnTo>
                <a:lnTo>
                  <a:pt x="358" y="1266"/>
                </a:lnTo>
                <a:lnTo>
                  <a:pt x="358" y="1270"/>
                </a:lnTo>
                <a:lnTo>
                  <a:pt x="357" y="1277"/>
                </a:lnTo>
                <a:lnTo>
                  <a:pt x="357" y="1285"/>
                </a:lnTo>
                <a:lnTo>
                  <a:pt x="358" y="1286"/>
                </a:lnTo>
                <a:lnTo>
                  <a:pt x="357" y="1288"/>
                </a:lnTo>
                <a:lnTo>
                  <a:pt x="356" y="1288"/>
                </a:lnTo>
                <a:lnTo>
                  <a:pt x="353" y="1288"/>
                </a:lnTo>
                <a:lnTo>
                  <a:pt x="352" y="1288"/>
                </a:lnTo>
                <a:lnTo>
                  <a:pt x="352" y="1288"/>
                </a:lnTo>
                <a:lnTo>
                  <a:pt x="354" y="1295"/>
                </a:lnTo>
                <a:lnTo>
                  <a:pt x="358" y="1300"/>
                </a:lnTo>
                <a:lnTo>
                  <a:pt x="360" y="1300"/>
                </a:lnTo>
                <a:lnTo>
                  <a:pt x="363" y="1300"/>
                </a:lnTo>
                <a:lnTo>
                  <a:pt x="364" y="1300"/>
                </a:lnTo>
                <a:lnTo>
                  <a:pt x="366" y="1301"/>
                </a:lnTo>
                <a:lnTo>
                  <a:pt x="366" y="1306"/>
                </a:lnTo>
                <a:lnTo>
                  <a:pt x="365" y="1308"/>
                </a:lnTo>
                <a:lnTo>
                  <a:pt x="363" y="1312"/>
                </a:lnTo>
                <a:lnTo>
                  <a:pt x="359" y="1314"/>
                </a:lnTo>
                <a:lnTo>
                  <a:pt x="357" y="1314"/>
                </a:lnTo>
                <a:lnTo>
                  <a:pt x="354" y="1314"/>
                </a:lnTo>
                <a:lnTo>
                  <a:pt x="347" y="1310"/>
                </a:lnTo>
                <a:lnTo>
                  <a:pt x="343" y="1309"/>
                </a:lnTo>
                <a:lnTo>
                  <a:pt x="338" y="1310"/>
                </a:lnTo>
                <a:lnTo>
                  <a:pt x="335" y="1314"/>
                </a:lnTo>
                <a:lnTo>
                  <a:pt x="331" y="1314"/>
                </a:lnTo>
                <a:lnTo>
                  <a:pt x="328" y="1315"/>
                </a:lnTo>
                <a:lnTo>
                  <a:pt x="324" y="1316"/>
                </a:lnTo>
                <a:lnTo>
                  <a:pt x="322" y="1320"/>
                </a:lnTo>
                <a:lnTo>
                  <a:pt x="317" y="1324"/>
                </a:lnTo>
                <a:lnTo>
                  <a:pt x="312" y="1329"/>
                </a:lnTo>
                <a:lnTo>
                  <a:pt x="307" y="1333"/>
                </a:lnTo>
                <a:lnTo>
                  <a:pt x="301" y="1336"/>
                </a:lnTo>
                <a:lnTo>
                  <a:pt x="289" y="1342"/>
                </a:lnTo>
                <a:lnTo>
                  <a:pt x="280" y="1350"/>
                </a:lnTo>
                <a:lnTo>
                  <a:pt x="277" y="1351"/>
                </a:lnTo>
                <a:lnTo>
                  <a:pt x="276" y="1352"/>
                </a:lnTo>
                <a:lnTo>
                  <a:pt x="276" y="1354"/>
                </a:lnTo>
                <a:lnTo>
                  <a:pt x="275" y="1356"/>
                </a:lnTo>
                <a:lnTo>
                  <a:pt x="297" y="1356"/>
                </a:lnTo>
                <a:lnTo>
                  <a:pt x="295" y="1358"/>
                </a:lnTo>
                <a:lnTo>
                  <a:pt x="294" y="1359"/>
                </a:lnTo>
                <a:lnTo>
                  <a:pt x="290" y="1364"/>
                </a:lnTo>
                <a:lnTo>
                  <a:pt x="285" y="1368"/>
                </a:lnTo>
                <a:lnTo>
                  <a:pt x="282" y="1371"/>
                </a:lnTo>
                <a:lnTo>
                  <a:pt x="277" y="1373"/>
                </a:lnTo>
                <a:lnTo>
                  <a:pt x="273" y="1376"/>
                </a:lnTo>
                <a:lnTo>
                  <a:pt x="267" y="1377"/>
                </a:lnTo>
                <a:lnTo>
                  <a:pt x="261" y="1378"/>
                </a:lnTo>
                <a:lnTo>
                  <a:pt x="255" y="1378"/>
                </a:lnTo>
                <a:lnTo>
                  <a:pt x="247" y="1378"/>
                </a:lnTo>
                <a:lnTo>
                  <a:pt x="242" y="1380"/>
                </a:lnTo>
                <a:lnTo>
                  <a:pt x="241" y="1385"/>
                </a:lnTo>
                <a:lnTo>
                  <a:pt x="241" y="1394"/>
                </a:lnTo>
                <a:lnTo>
                  <a:pt x="241" y="1397"/>
                </a:lnTo>
                <a:lnTo>
                  <a:pt x="242" y="1399"/>
                </a:lnTo>
                <a:lnTo>
                  <a:pt x="246" y="1405"/>
                </a:lnTo>
                <a:lnTo>
                  <a:pt x="250" y="1408"/>
                </a:lnTo>
                <a:lnTo>
                  <a:pt x="256" y="1411"/>
                </a:lnTo>
                <a:lnTo>
                  <a:pt x="263" y="1411"/>
                </a:lnTo>
                <a:lnTo>
                  <a:pt x="273" y="1411"/>
                </a:lnTo>
                <a:lnTo>
                  <a:pt x="283" y="1411"/>
                </a:lnTo>
                <a:lnTo>
                  <a:pt x="300" y="1410"/>
                </a:lnTo>
                <a:lnTo>
                  <a:pt x="315" y="1408"/>
                </a:lnTo>
                <a:lnTo>
                  <a:pt x="331" y="1406"/>
                </a:lnTo>
                <a:lnTo>
                  <a:pt x="346" y="1403"/>
                </a:lnTo>
                <a:lnTo>
                  <a:pt x="349" y="1403"/>
                </a:lnTo>
                <a:lnTo>
                  <a:pt x="351" y="1403"/>
                </a:lnTo>
                <a:lnTo>
                  <a:pt x="363" y="1398"/>
                </a:lnTo>
                <a:lnTo>
                  <a:pt x="376" y="1394"/>
                </a:lnTo>
                <a:lnTo>
                  <a:pt x="387" y="1393"/>
                </a:lnTo>
                <a:lnTo>
                  <a:pt x="400" y="1392"/>
                </a:lnTo>
                <a:lnTo>
                  <a:pt x="406" y="1392"/>
                </a:lnTo>
                <a:lnTo>
                  <a:pt x="411" y="1391"/>
                </a:lnTo>
                <a:lnTo>
                  <a:pt x="416" y="1389"/>
                </a:lnTo>
                <a:lnTo>
                  <a:pt x="421" y="1386"/>
                </a:lnTo>
                <a:lnTo>
                  <a:pt x="404" y="1385"/>
                </a:lnTo>
                <a:lnTo>
                  <a:pt x="387" y="1386"/>
                </a:lnTo>
                <a:lnTo>
                  <a:pt x="370" y="1389"/>
                </a:lnTo>
                <a:lnTo>
                  <a:pt x="353" y="1393"/>
                </a:lnTo>
                <a:lnTo>
                  <a:pt x="350" y="1390"/>
                </a:lnTo>
                <a:lnTo>
                  <a:pt x="345" y="1387"/>
                </a:lnTo>
                <a:lnTo>
                  <a:pt x="344" y="1385"/>
                </a:lnTo>
                <a:lnTo>
                  <a:pt x="343" y="1384"/>
                </a:lnTo>
                <a:lnTo>
                  <a:pt x="342" y="1384"/>
                </a:lnTo>
                <a:lnTo>
                  <a:pt x="339" y="1385"/>
                </a:lnTo>
                <a:lnTo>
                  <a:pt x="336" y="1385"/>
                </a:lnTo>
                <a:lnTo>
                  <a:pt x="332" y="1385"/>
                </a:lnTo>
                <a:lnTo>
                  <a:pt x="328" y="1384"/>
                </a:lnTo>
                <a:lnTo>
                  <a:pt x="323" y="1383"/>
                </a:lnTo>
                <a:lnTo>
                  <a:pt x="329" y="1379"/>
                </a:lnTo>
                <a:lnTo>
                  <a:pt x="335" y="1377"/>
                </a:lnTo>
                <a:lnTo>
                  <a:pt x="340" y="1375"/>
                </a:lnTo>
                <a:lnTo>
                  <a:pt x="346" y="1376"/>
                </a:lnTo>
                <a:lnTo>
                  <a:pt x="359" y="1376"/>
                </a:lnTo>
                <a:lnTo>
                  <a:pt x="372" y="1375"/>
                </a:lnTo>
                <a:lnTo>
                  <a:pt x="370" y="1377"/>
                </a:lnTo>
                <a:lnTo>
                  <a:pt x="368" y="1378"/>
                </a:lnTo>
                <a:lnTo>
                  <a:pt x="378" y="1378"/>
                </a:lnTo>
                <a:lnTo>
                  <a:pt x="387" y="1378"/>
                </a:lnTo>
                <a:lnTo>
                  <a:pt x="394" y="1377"/>
                </a:lnTo>
                <a:lnTo>
                  <a:pt x="401" y="1377"/>
                </a:lnTo>
                <a:lnTo>
                  <a:pt x="408" y="1376"/>
                </a:lnTo>
                <a:lnTo>
                  <a:pt x="415" y="1373"/>
                </a:lnTo>
                <a:lnTo>
                  <a:pt x="422" y="1372"/>
                </a:lnTo>
                <a:lnTo>
                  <a:pt x="429" y="1370"/>
                </a:lnTo>
                <a:lnTo>
                  <a:pt x="435" y="1368"/>
                </a:lnTo>
                <a:lnTo>
                  <a:pt x="441" y="1364"/>
                </a:lnTo>
                <a:lnTo>
                  <a:pt x="441" y="1363"/>
                </a:lnTo>
                <a:lnTo>
                  <a:pt x="442" y="1363"/>
                </a:lnTo>
                <a:lnTo>
                  <a:pt x="443" y="1363"/>
                </a:lnTo>
                <a:lnTo>
                  <a:pt x="442" y="1362"/>
                </a:lnTo>
                <a:lnTo>
                  <a:pt x="441" y="1362"/>
                </a:lnTo>
                <a:lnTo>
                  <a:pt x="439" y="1362"/>
                </a:lnTo>
                <a:lnTo>
                  <a:pt x="440" y="1359"/>
                </a:lnTo>
                <a:lnTo>
                  <a:pt x="440" y="1357"/>
                </a:lnTo>
                <a:lnTo>
                  <a:pt x="437" y="1357"/>
                </a:lnTo>
                <a:lnTo>
                  <a:pt x="435" y="1358"/>
                </a:lnTo>
                <a:lnTo>
                  <a:pt x="430" y="1361"/>
                </a:lnTo>
                <a:lnTo>
                  <a:pt x="427" y="1361"/>
                </a:lnTo>
                <a:lnTo>
                  <a:pt x="426" y="1361"/>
                </a:lnTo>
                <a:lnTo>
                  <a:pt x="423" y="1358"/>
                </a:lnTo>
                <a:lnTo>
                  <a:pt x="422" y="1357"/>
                </a:lnTo>
                <a:lnTo>
                  <a:pt x="421" y="1354"/>
                </a:lnTo>
                <a:lnTo>
                  <a:pt x="421" y="1351"/>
                </a:lnTo>
                <a:lnTo>
                  <a:pt x="420" y="1349"/>
                </a:lnTo>
                <a:lnTo>
                  <a:pt x="419" y="1348"/>
                </a:lnTo>
                <a:lnTo>
                  <a:pt x="418" y="1348"/>
                </a:lnTo>
                <a:lnTo>
                  <a:pt x="415" y="1348"/>
                </a:lnTo>
                <a:lnTo>
                  <a:pt x="413" y="1349"/>
                </a:lnTo>
                <a:lnTo>
                  <a:pt x="412" y="1348"/>
                </a:lnTo>
                <a:lnTo>
                  <a:pt x="412" y="1345"/>
                </a:lnTo>
                <a:lnTo>
                  <a:pt x="414" y="1342"/>
                </a:lnTo>
                <a:lnTo>
                  <a:pt x="415" y="1338"/>
                </a:lnTo>
                <a:lnTo>
                  <a:pt x="416" y="1337"/>
                </a:lnTo>
                <a:lnTo>
                  <a:pt x="415" y="1335"/>
                </a:lnTo>
                <a:lnTo>
                  <a:pt x="414" y="1334"/>
                </a:lnTo>
                <a:lnTo>
                  <a:pt x="412" y="1333"/>
                </a:lnTo>
                <a:lnTo>
                  <a:pt x="411" y="1331"/>
                </a:lnTo>
                <a:lnTo>
                  <a:pt x="411" y="1331"/>
                </a:lnTo>
                <a:lnTo>
                  <a:pt x="411" y="1331"/>
                </a:lnTo>
                <a:lnTo>
                  <a:pt x="411" y="1331"/>
                </a:lnTo>
                <a:lnTo>
                  <a:pt x="412" y="1330"/>
                </a:lnTo>
                <a:lnTo>
                  <a:pt x="413" y="1330"/>
                </a:lnTo>
                <a:lnTo>
                  <a:pt x="419" y="1329"/>
                </a:lnTo>
                <a:lnTo>
                  <a:pt x="422" y="1327"/>
                </a:lnTo>
                <a:lnTo>
                  <a:pt x="425" y="1323"/>
                </a:lnTo>
                <a:lnTo>
                  <a:pt x="425" y="1319"/>
                </a:lnTo>
                <a:lnTo>
                  <a:pt x="425" y="1312"/>
                </a:lnTo>
                <a:lnTo>
                  <a:pt x="422" y="1307"/>
                </a:lnTo>
                <a:lnTo>
                  <a:pt x="419" y="1305"/>
                </a:lnTo>
                <a:lnTo>
                  <a:pt x="413" y="1303"/>
                </a:lnTo>
                <a:lnTo>
                  <a:pt x="411" y="1301"/>
                </a:lnTo>
                <a:lnTo>
                  <a:pt x="408" y="1299"/>
                </a:lnTo>
                <a:lnTo>
                  <a:pt x="412" y="1299"/>
                </a:lnTo>
                <a:lnTo>
                  <a:pt x="413" y="1298"/>
                </a:lnTo>
                <a:lnTo>
                  <a:pt x="414" y="1296"/>
                </a:lnTo>
                <a:lnTo>
                  <a:pt x="414" y="1295"/>
                </a:lnTo>
                <a:lnTo>
                  <a:pt x="414" y="1292"/>
                </a:lnTo>
                <a:lnTo>
                  <a:pt x="414" y="1288"/>
                </a:lnTo>
                <a:lnTo>
                  <a:pt x="418" y="1286"/>
                </a:lnTo>
                <a:lnTo>
                  <a:pt x="422" y="1285"/>
                </a:lnTo>
                <a:lnTo>
                  <a:pt x="427" y="1285"/>
                </a:lnTo>
                <a:lnTo>
                  <a:pt x="430" y="1284"/>
                </a:lnTo>
                <a:lnTo>
                  <a:pt x="425" y="1282"/>
                </a:lnTo>
                <a:lnTo>
                  <a:pt x="419" y="1280"/>
                </a:lnTo>
                <a:lnTo>
                  <a:pt x="415" y="1275"/>
                </a:lnTo>
                <a:lnTo>
                  <a:pt x="414" y="1271"/>
                </a:lnTo>
                <a:lnTo>
                  <a:pt x="413" y="1265"/>
                </a:lnTo>
                <a:lnTo>
                  <a:pt x="414" y="1259"/>
                </a:lnTo>
                <a:lnTo>
                  <a:pt x="416" y="1251"/>
                </a:lnTo>
                <a:lnTo>
                  <a:pt x="416" y="1243"/>
                </a:lnTo>
                <a:lnTo>
                  <a:pt x="415" y="1239"/>
                </a:lnTo>
                <a:lnTo>
                  <a:pt x="414" y="1236"/>
                </a:lnTo>
                <a:lnTo>
                  <a:pt x="412" y="1231"/>
                </a:lnTo>
                <a:lnTo>
                  <a:pt x="408" y="1229"/>
                </a:lnTo>
                <a:lnTo>
                  <a:pt x="408" y="1228"/>
                </a:lnTo>
                <a:lnTo>
                  <a:pt x="409" y="1226"/>
                </a:lnTo>
                <a:lnTo>
                  <a:pt x="407" y="1225"/>
                </a:lnTo>
                <a:lnTo>
                  <a:pt x="406" y="1224"/>
                </a:lnTo>
                <a:lnTo>
                  <a:pt x="407" y="1225"/>
                </a:lnTo>
                <a:lnTo>
                  <a:pt x="409" y="1226"/>
                </a:lnTo>
                <a:lnTo>
                  <a:pt x="412" y="1225"/>
                </a:lnTo>
                <a:lnTo>
                  <a:pt x="413" y="1225"/>
                </a:lnTo>
                <a:lnTo>
                  <a:pt x="414" y="1224"/>
                </a:lnTo>
                <a:lnTo>
                  <a:pt x="415" y="1223"/>
                </a:lnTo>
                <a:lnTo>
                  <a:pt x="415" y="1223"/>
                </a:lnTo>
                <a:lnTo>
                  <a:pt x="416" y="1222"/>
                </a:lnTo>
                <a:lnTo>
                  <a:pt x="419" y="1219"/>
                </a:lnTo>
                <a:lnTo>
                  <a:pt x="421" y="1216"/>
                </a:lnTo>
                <a:lnTo>
                  <a:pt x="422" y="1211"/>
                </a:lnTo>
                <a:lnTo>
                  <a:pt x="423" y="1207"/>
                </a:lnTo>
                <a:lnTo>
                  <a:pt x="425" y="1202"/>
                </a:lnTo>
                <a:lnTo>
                  <a:pt x="423" y="1197"/>
                </a:lnTo>
                <a:lnTo>
                  <a:pt x="423" y="1194"/>
                </a:lnTo>
                <a:lnTo>
                  <a:pt x="422" y="1190"/>
                </a:lnTo>
                <a:lnTo>
                  <a:pt x="420" y="1188"/>
                </a:lnTo>
                <a:lnTo>
                  <a:pt x="416" y="1188"/>
                </a:lnTo>
                <a:lnTo>
                  <a:pt x="416" y="1187"/>
                </a:lnTo>
                <a:lnTo>
                  <a:pt x="415" y="1187"/>
                </a:lnTo>
                <a:lnTo>
                  <a:pt x="415" y="1184"/>
                </a:lnTo>
                <a:lnTo>
                  <a:pt x="415" y="1182"/>
                </a:lnTo>
                <a:lnTo>
                  <a:pt x="415" y="1180"/>
                </a:lnTo>
                <a:lnTo>
                  <a:pt x="418" y="1179"/>
                </a:lnTo>
                <a:lnTo>
                  <a:pt x="421" y="1177"/>
                </a:lnTo>
                <a:lnTo>
                  <a:pt x="423" y="1176"/>
                </a:lnTo>
                <a:lnTo>
                  <a:pt x="425" y="1175"/>
                </a:lnTo>
                <a:lnTo>
                  <a:pt x="425" y="1173"/>
                </a:lnTo>
                <a:lnTo>
                  <a:pt x="423" y="1169"/>
                </a:lnTo>
                <a:lnTo>
                  <a:pt x="421" y="1166"/>
                </a:lnTo>
                <a:lnTo>
                  <a:pt x="420" y="1162"/>
                </a:lnTo>
                <a:lnTo>
                  <a:pt x="419" y="1159"/>
                </a:lnTo>
                <a:lnTo>
                  <a:pt x="418" y="1141"/>
                </a:lnTo>
                <a:lnTo>
                  <a:pt x="415" y="1124"/>
                </a:lnTo>
                <a:lnTo>
                  <a:pt x="414" y="1105"/>
                </a:lnTo>
                <a:lnTo>
                  <a:pt x="412" y="1087"/>
                </a:lnTo>
                <a:lnTo>
                  <a:pt x="412" y="1086"/>
                </a:lnTo>
                <a:lnTo>
                  <a:pt x="412" y="1085"/>
                </a:lnTo>
                <a:lnTo>
                  <a:pt x="409" y="1077"/>
                </a:lnTo>
                <a:lnTo>
                  <a:pt x="408" y="1069"/>
                </a:lnTo>
                <a:lnTo>
                  <a:pt x="407" y="1061"/>
                </a:lnTo>
                <a:lnTo>
                  <a:pt x="406" y="1052"/>
                </a:lnTo>
                <a:lnTo>
                  <a:pt x="402" y="1051"/>
                </a:lnTo>
                <a:lnTo>
                  <a:pt x="399" y="1049"/>
                </a:lnTo>
                <a:lnTo>
                  <a:pt x="402" y="1051"/>
                </a:lnTo>
                <a:lnTo>
                  <a:pt x="406" y="1052"/>
                </a:lnTo>
                <a:lnTo>
                  <a:pt x="406" y="1045"/>
                </a:lnTo>
                <a:lnTo>
                  <a:pt x="407" y="1040"/>
                </a:lnTo>
                <a:lnTo>
                  <a:pt x="408" y="1034"/>
                </a:lnTo>
                <a:lnTo>
                  <a:pt x="409" y="1028"/>
                </a:lnTo>
                <a:lnTo>
                  <a:pt x="413" y="1022"/>
                </a:lnTo>
                <a:lnTo>
                  <a:pt x="416" y="1019"/>
                </a:lnTo>
                <a:lnTo>
                  <a:pt x="402" y="1013"/>
                </a:lnTo>
                <a:lnTo>
                  <a:pt x="387" y="1008"/>
                </a:lnTo>
                <a:lnTo>
                  <a:pt x="373" y="1002"/>
                </a:lnTo>
                <a:lnTo>
                  <a:pt x="359" y="998"/>
                </a:lnTo>
                <a:lnTo>
                  <a:pt x="346" y="1013"/>
                </a:lnTo>
                <a:lnTo>
                  <a:pt x="335" y="1028"/>
                </a:lnTo>
                <a:lnTo>
                  <a:pt x="346" y="1013"/>
                </a:lnTo>
                <a:lnTo>
                  <a:pt x="359" y="998"/>
                </a:lnTo>
                <a:lnTo>
                  <a:pt x="373" y="1002"/>
                </a:lnTo>
                <a:lnTo>
                  <a:pt x="387" y="1008"/>
                </a:lnTo>
                <a:lnTo>
                  <a:pt x="402" y="1013"/>
                </a:lnTo>
                <a:lnTo>
                  <a:pt x="416" y="1019"/>
                </a:lnTo>
                <a:lnTo>
                  <a:pt x="422" y="1014"/>
                </a:lnTo>
                <a:lnTo>
                  <a:pt x="429" y="1012"/>
                </a:lnTo>
                <a:lnTo>
                  <a:pt x="437" y="1009"/>
                </a:lnTo>
                <a:lnTo>
                  <a:pt x="446" y="1008"/>
                </a:lnTo>
                <a:lnTo>
                  <a:pt x="462" y="1008"/>
                </a:lnTo>
                <a:lnTo>
                  <a:pt x="477" y="1009"/>
                </a:lnTo>
                <a:lnTo>
                  <a:pt x="491" y="1010"/>
                </a:lnTo>
                <a:lnTo>
                  <a:pt x="503" y="1012"/>
                </a:lnTo>
                <a:lnTo>
                  <a:pt x="509" y="1014"/>
                </a:lnTo>
                <a:lnTo>
                  <a:pt x="513" y="1015"/>
                </a:lnTo>
                <a:lnTo>
                  <a:pt x="519" y="1019"/>
                </a:lnTo>
                <a:lnTo>
                  <a:pt x="524" y="1021"/>
                </a:lnTo>
                <a:lnTo>
                  <a:pt x="517" y="1010"/>
                </a:lnTo>
                <a:lnTo>
                  <a:pt x="512" y="999"/>
                </a:lnTo>
                <a:lnTo>
                  <a:pt x="517" y="1010"/>
                </a:lnTo>
                <a:lnTo>
                  <a:pt x="524" y="1021"/>
                </a:lnTo>
                <a:lnTo>
                  <a:pt x="528" y="1024"/>
                </a:lnTo>
                <a:lnTo>
                  <a:pt x="531" y="1029"/>
                </a:lnTo>
                <a:lnTo>
                  <a:pt x="535" y="1034"/>
                </a:lnTo>
                <a:lnTo>
                  <a:pt x="537" y="1040"/>
                </a:lnTo>
                <a:lnTo>
                  <a:pt x="542" y="1049"/>
                </a:lnTo>
                <a:lnTo>
                  <a:pt x="547" y="1058"/>
                </a:lnTo>
                <a:lnTo>
                  <a:pt x="553" y="1068"/>
                </a:lnTo>
                <a:lnTo>
                  <a:pt x="560" y="1077"/>
                </a:lnTo>
                <a:lnTo>
                  <a:pt x="565" y="1083"/>
                </a:lnTo>
                <a:lnTo>
                  <a:pt x="571" y="1091"/>
                </a:lnTo>
                <a:lnTo>
                  <a:pt x="575" y="1098"/>
                </a:lnTo>
                <a:lnTo>
                  <a:pt x="579" y="1105"/>
                </a:lnTo>
                <a:lnTo>
                  <a:pt x="580" y="1107"/>
                </a:lnTo>
                <a:lnTo>
                  <a:pt x="581" y="1109"/>
                </a:lnTo>
                <a:lnTo>
                  <a:pt x="587" y="1120"/>
                </a:lnTo>
                <a:lnTo>
                  <a:pt x="592" y="1131"/>
                </a:lnTo>
                <a:lnTo>
                  <a:pt x="597" y="1142"/>
                </a:lnTo>
                <a:lnTo>
                  <a:pt x="602" y="1154"/>
                </a:lnTo>
                <a:lnTo>
                  <a:pt x="604" y="1159"/>
                </a:lnTo>
                <a:lnTo>
                  <a:pt x="606" y="1165"/>
                </a:lnTo>
                <a:lnTo>
                  <a:pt x="609" y="1170"/>
                </a:lnTo>
                <a:lnTo>
                  <a:pt x="613" y="1175"/>
                </a:lnTo>
                <a:lnTo>
                  <a:pt x="613" y="1175"/>
                </a:lnTo>
                <a:lnTo>
                  <a:pt x="613" y="1176"/>
                </a:lnTo>
                <a:lnTo>
                  <a:pt x="614" y="1181"/>
                </a:lnTo>
                <a:lnTo>
                  <a:pt x="618" y="1184"/>
                </a:lnTo>
                <a:lnTo>
                  <a:pt x="618" y="1184"/>
                </a:lnTo>
                <a:lnTo>
                  <a:pt x="618" y="1188"/>
                </a:lnTo>
                <a:lnTo>
                  <a:pt x="619" y="1190"/>
                </a:lnTo>
                <a:lnTo>
                  <a:pt x="621" y="1193"/>
                </a:lnTo>
                <a:lnTo>
                  <a:pt x="622" y="1194"/>
                </a:lnTo>
                <a:lnTo>
                  <a:pt x="622" y="1194"/>
                </a:lnTo>
                <a:lnTo>
                  <a:pt x="629" y="1207"/>
                </a:lnTo>
                <a:lnTo>
                  <a:pt x="636" y="1219"/>
                </a:lnTo>
                <a:lnTo>
                  <a:pt x="642" y="1231"/>
                </a:lnTo>
                <a:lnTo>
                  <a:pt x="649" y="1242"/>
                </a:lnTo>
                <a:lnTo>
                  <a:pt x="655" y="1253"/>
                </a:lnTo>
                <a:lnTo>
                  <a:pt x="661" y="1265"/>
                </a:lnTo>
                <a:lnTo>
                  <a:pt x="661" y="1266"/>
                </a:lnTo>
                <a:lnTo>
                  <a:pt x="662" y="1266"/>
                </a:lnTo>
                <a:lnTo>
                  <a:pt x="662" y="1266"/>
                </a:lnTo>
                <a:lnTo>
                  <a:pt x="664" y="1272"/>
                </a:lnTo>
                <a:lnTo>
                  <a:pt x="667" y="1277"/>
                </a:lnTo>
                <a:lnTo>
                  <a:pt x="674" y="1289"/>
                </a:lnTo>
                <a:lnTo>
                  <a:pt x="680" y="1303"/>
                </a:lnTo>
                <a:lnTo>
                  <a:pt x="684" y="1317"/>
                </a:lnTo>
                <a:lnTo>
                  <a:pt x="687" y="1331"/>
                </a:lnTo>
                <a:lnTo>
                  <a:pt x="688" y="1331"/>
                </a:lnTo>
                <a:lnTo>
                  <a:pt x="688" y="1331"/>
                </a:lnTo>
                <a:lnTo>
                  <a:pt x="688" y="1331"/>
                </a:lnTo>
                <a:lnTo>
                  <a:pt x="687" y="1331"/>
                </a:lnTo>
                <a:lnTo>
                  <a:pt x="684" y="1334"/>
                </a:lnTo>
                <a:lnTo>
                  <a:pt x="681" y="1336"/>
                </a:lnTo>
                <a:lnTo>
                  <a:pt x="677" y="1342"/>
                </a:lnTo>
                <a:lnTo>
                  <a:pt x="675" y="1347"/>
                </a:lnTo>
                <a:lnTo>
                  <a:pt x="675" y="1350"/>
                </a:lnTo>
                <a:lnTo>
                  <a:pt x="675" y="1352"/>
                </a:lnTo>
                <a:lnTo>
                  <a:pt x="676" y="1356"/>
                </a:lnTo>
                <a:lnTo>
                  <a:pt x="678" y="1359"/>
                </a:lnTo>
                <a:lnTo>
                  <a:pt x="680" y="1361"/>
                </a:lnTo>
                <a:lnTo>
                  <a:pt x="678" y="1363"/>
                </a:lnTo>
                <a:lnTo>
                  <a:pt x="677" y="1363"/>
                </a:lnTo>
                <a:lnTo>
                  <a:pt x="675" y="1363"/>
                </a:lnTo>
                <a:lnTo>
                  <a:pt x="667" y="1359"/>
                </a:lnTo>
                <a:lnTo>
                  <a:pt x="660" y="1358"/>
                </a:lnTo>
                <a:lnTo>
                  <a:pt x="657" y="1358"/>
                </a:lnTo>
                <a:lnTo>
                  <a:pt x="655" y="1359"/>
                </a:lnTo>
                <a:lnTo>
                  <a:pt x="654" y="1361"/>
                </a:lnTo>
                <a:lnTo>
                  <a:pt x="653" y="1362"/>
                </a:lnTo>
                <a:lnTo>
                  <a:pt x="653" y="1365"/>
                </a:lnTo>
                <a:lnTo>
                  <a:pt x="654" y="1366"/>
                </a:lnTo>
                <a:lnTo>
                  <a:pt x="656" y="1366"/>
                </a:lnTo>
                <a:lnTo>
                  <a:pt x="658" y="1366"/>
                </a:lnTo>
                <a:lnTo>
                  <a:pt x="658" y="1368"/>
                </a:lnTo>
                <a:lnTo>
                  <a:pt x="658" y="1366"/>
                </a:lnTo>
                <a:lnTo>
                  <a:pt x="658" y="1366"/>
                </a:lnTo>
                <a:lnTo>
                  <a:pt x="661" y="1368"/>
                </a:lnTo>
                <a:lnTo>
                  <a:pt x="663" y="1368"/>
                </a:lnTo>
                <a:lnTo>
                  <a:pt x="673" y="1369"/>
                </a:lnTo>
                <a:lnTo>
                  <a:pt x="682" y="1371"/>
                </a:lnTo>
                <a:lnTo>
                  <a:pt x="683" y="1373"/>
                </a:lnTo>
                <a:lnTo>
                  <a:pt x="683" y="1376"/>
                </a:lnTo>
                <a:lnTo>
                  <a:pt x="684" y="1382"/>
                </a:lnTo>
                <a:lnTo>
                  <a:pt x="688" y="1389"/>
                </a:lnTo>
                <a:lnTo>
                  <a:pt x="690" y="1391"/>
                </a:lnTo>
                <a:lnTo>
                  <a:pt x="692" y="1391"/>
                </a:lnTo>
                <a:lnTo>
                  <a:pt x="697" y="1392"/>
                </a:lnTo>
                <a:lnTo>
                  <a:pt x="699" y="1394"/>
                </a:lnTo>
                <a:lnTo>
                  <a:pt x="701" y="1398"/>
                </a:lnTo>
                <a:lnTo>
                  <a:pt x="701" y="1403"/>
                </a:lnTo>
                <a:lnTo>
                  <a:pt x="696" y="1404"/>
                </a:lnTo>
                <a:lnTo>
                  <a:pt x="690" y="1404"/>
                </a:lnTo>
                <a:lnTo>
                  <a:pt x="689" y="1405"/>
                </a:lnTo>
                <a:lnTo>
                  <a:pt x="687" y="1406"/>
                </a:lnTo>
                <a:lnTo>
                  <a:pt x="685" y="1407"/>
                </a:lnTo>
                <a:lnTo>
                  <a:pt x="684" y="1411"/>
                </a:lnTo>
                <a:lnTo>
                  <a:pt x="690" y="1411"/>
                </a:lnTo>
                <a:lnTo>
                  <a:pt x="697" y="1411"/>
                </a:lnTo>
                <a:lnTo>
                  <a:pt x="703" y="1411"/>
                </a:lnTo>
                <a:lnTo>
                  <a:pt x="709" y="1412"/>
                </a:lnTo>
                <a:lnTo>
                  <a:pt x="715" y="1413"/>
                </a:lnTo>
                <a:lnTo>
                  <a:pt x="720" y="1414"/>
                </a:lnTo>
                <a:lnTo>
                  <a:pt x="715" y="1413"/>
                </a:lnTo>
                <a:lnTo>
                  <a:pt x="709" y="1412"/>
                </a:lnTo>
                <a:lnTo>
                  <a:pt x="703" y="1411"/>
                </a:lnTo>
                <a:lnTo>
                  <a:pt x="697" y="1411"/>
                </a:lnTo>
                <a:lnTo>
                  <a:pt x="690" y="1411"/>
                </a:lnTo>
                <a:lnTo>
                  <a:pt x="684" y="1411"/>
                </a:lnTo>
                <a:lnTo>
                  <a:pt x="680" y="1417"/>
                </a:lnTo>
                <a:lnTo>
                  <a:pt x="675" y="1421"/>
                </a:lnTo>
                <a:lnTo>
                  <a:pt x="671" y="1425"/>
                </a:lnTo>
                <a:lnTo>
                  <a:pt x="670" y="1428"/>
                </a:lnTo>
                <a:lnTo>
                  <a:pt x="669" y="1429"/>
                </a:lnTo>
                <a:lnTo>
                  <a:pt x="668" y="1431"/>
                </a:lnTo>
                <a:lnTo>
                  <a:pt x="664" y="1433"/>
                </a:lnTo>
                <a:lnTo>
                  <a:pt x="662" y="1436"/>
                </a:lnTo>
                <a:lnTo>
                  <a:pt x="661" y="1440"/>
                </a:lnTo>
                <a:lnTo>
                  <a:pt x="660" y="1445"/>
                </a:lnTo>
                <a:lnTo>
                  <a:pt x="657" y="1445"/>
                </a:lnTo>
                <a:lnTo>
                  <a:pt x="656" y="1446"/>
                </a:lnTo>
                <a:lnTo>
                  <a:pt x="650" y="1454"/>
                </a:lnTo>
                <a:lnTo>
                  <a:pt x="644" y="1462"/>
                </a:lnTo>
                <a:lnTo>
                  <a:pt x="647" y="1462"/>
                </a:lnTo>
                <a:lnTo>
                  <a:pt x="649" y="1462"/>
                </a:lnTo>
                <a:lnTo>
                  <a:pt x="649" y="1464"/>
                </a:lnTo>
                <a:lnTo>
                  <a:pt x="650" y="1466"/>
                </a:lnTo>
                <a:lnTo>
                  <a:pt x="651" y="1467"/>
                </a:lnTo>
                <a:lnTo>
                  <a:pt x="654" y="1468"/>
                </a:lnTo>
                <a:lnTo>
                  <a:pt x="654" y="1470"/>
                </a:lnTo>
                <a:lnTo>
                  <a:pt x="654" y="1471"/>
                </a:lnTo>
                <a:lnTo>
                  <a:pt x="653" y="1474"/>
                </a:lnTo>
                <a:lnTo>
                  <a:pt x="650" y="1473"/>
                </a:lnTo>
                <a:lnTo>
                  <a:pt x="647" y="1471"/>
                </a:lnTo>
                <a:lnTo>
                  <a:pt x="643" y="1471"/>
                </a:lnTo>
                <a:lnTo>
                  <a:pt x="640" y="1474"/>
                </a:lnTo>
                <a:lnTo>
                  <a:pt x="637" y="1476"/>
                </a:lnTo>
                <a:lnTo>
                  <a:pt x="632" y="1480"/>
                </a:lnTo>
                <a:lnTo>
                  <a:pt x="626" y="1483"/>
                </a:lnTo>
                <a:lnTo>
                  <a:pt x="620" y="1483"/>
                </a:lnTo>
                <a:lnTo>
                  <a:pt x="615" y="1485"/>
                </a:lnTo>
                <a:lnTo>
                  <a:pt x="612" y="1488"/>
                </a:lnTo>
                <a:lnTo>
                  <a:pt x="608" y="1490"/>
                </a:lnTo>
                <a:lnTo>
                  <a:pt x="605" y="1495"/>
                </a:lnTo>
                <a:lnTo>
                  <a:pt x="602" y="1498"/>
                </a:lnTo>
                <a:lnTo>
                  <a:pt x="601" y="1504"/>
                </a:lnTo>
                <a:lnTo>
                  <a:pt x="600" y="1509"/>
                </a:lnTo>
                <a:lnTo>
                  <a:pt x="600" y="1510"/>
                </a:lnTo>
                <a:lnTo>
                  <a:pt x="600" y="1510"/>
                </a:lnTo>
                <a:lnTo>
                  <a:pt x="605" y="1512"/>
                </a:lnTo>
                <a:lnTo>
                  <a:pt x="609" y="1513"/>
                </a:lnTo>
                <a:lnTo>
                  <a:pt x="605" y="1512"/>
                </a:lnTo>
                <a:lnTo>
                  <a:pt x="600" y="1510"/>
                </a:lnTo>
                <a:lnTo>
                  <a:pt x="599" y="1511"/>
                </a:lnTo>
                <a:lnTo>
                  <a:pt x="599" y="1511"/>
                </a:lnTo>
                <a:lnTo>
                  <a:pt x="598" y="1511"/>
                </a:lnTo>
                <a:lnTo>
                  <a:pt x="599" y="1512"/>
                </a:lnTo>
                <a:lnTo>
                  <a:pt x="599" y="1516"/>
                </a:lnTo>
                <a:lnTo>
                  <a:pt x="600" y="1518"/>
                </a:lnTo>
                <a:lnTo>
                  <a:pt x="595" y="1520"/>
                </a:lnTo>
                <a:lnTo>
                  <a:pt x="591" y="1522"/>
                </a:lnTo>
                <a:lnTo>
                  <a:pt x="588" y="1523"/>
                </a:lnTo>
                <a:lnTo>
                  <a:pt x="587" y="1525"/>
                </a:lnTo>
                <a:lnTo>
                  <a:pt x="587" y="1527"/>
                </a:lnTo>
                <a:lnTo>
                  <a:pt x="588" y="1527"/>
                </a:lnTo>
                <a:lnTo>
                  <a:pt x="595" y="1529"/>
                </a:lnTo>
                <a:lnTo>
                  <a:pt x="602" y="1531"/>
                </a:lnTo>
                <a:lnTo>
                  <a:pt x="609" y="1532"/>
                </a:lnTo>
                <a:lnTo>
                  <a:pt x="616" y="1531"/>
                </a:lnTo>
                <a:lnTo>
                  <a:pt x="618" y="1531"/>
                </a:lnTo>
                <a:lnTo>
                  <a:pt x="619" y="1532"/>
                </a:lnTo>
                <a:lnTo>
                  <a:pt x="628" y="1533"/>
                </a:lnTo>
                <a:lnTo>
                  <a:pt x="636" y="1534"/>
                </a:lnTo>
                <a:lnTo>
                  <a:pt x="644" y="1533"/>
                </a:lnTo>
                <a:lnTo>
                  <a:pt x="653" y="1532"/>
                </a:lnTo>
                <a:lnTo>
                  <a:pt x="655" y="1532"/>
                </a:lnTo>
                <a:lnTo>
                  <a:pt x="656" y="1532"/>
                </a:lnTo>
                <a:lnTo>
                  <a:pt x="662" y="1533"/>
                </a:lnTo>
                <a:lnTo>
                  <a:pt x="668" y="1533"/>
                </a:lnTo>
                <a:lnTo>
                  <a:pt x="674" y="1532"/>
                </a:lnTo>
                <a:lnTo>
                  <a:pt x="680" y="1531"/>
                </a:lnTo>
                <a:lnTo>
                  <a:pt x="681" y="1531"/>
                </a:lnTo>
                <a:lnTo>
                  <a:pt x="682" y="1531"/>
                </a:lnTo>
                <a:lnTo>
                  <a:pt x="684" y="1532"/>
                </a:lnTo>
                <a:lnTo>
                  <a:pt x="685" y="1534"/>
                </a:lnTo>
                <a:lnTo>
                  <a:pt x="687" y="1534"/>
                </a:lnTo>
                <a:lnTo>
                  <a:pt x="689" y="1534"/>
                </a:lnTo>
                <a:lnTo>
                  <a:pt x="691" y="1532"/>
                </a:lnTo>
                <a:lnTo>
                  <a:pt x="695" y="1531"/>
                </a:lnTo>
                <a:lnTo>
                  <a:pt x="704" y="1530"/>
                </a:lnTo>
                <a:lnTo>
                  <a:pt x="715" y="1529"/>
                </a:lnTo>
                <a:lnTo>
                  <a:pt x="724" y="1527"/>
                </a:lnTo>
                <a:lnTo>
                  <a:pt x="733" y="1524"/>
                </a:lnTo>
                <a:lnTo>
                  <a:pt x="747" y="1519"/>
                </a:lnTo>
                <a:lnTo>
                  <a:pt x="761" y="1515"/>
                </a:lnTo>
                <a:lnTo>
                  <a:pt x="775" y="1511"/>
                </a:lnTo>
                <a:lnTo>
                  <a:pt x="791" y="1506"/>
                </a:lnTo>
                <a:lnTo>
                  <a:pt x="802" y="1504"/>
                </a:lnTo>
                <a:lnTo>
                  <a:pt x="813" y="1502"/>
                </a:lnTo>
                <a:lnTo>
                  <a:pt x="816" y="1499"/>
                </a:lnTo>
                <a:lnTo>
                  <a:pt x="818" y="1497"/>
                </a:lnTo>
                <a:lnTo>
                  <a:pt x="818" y="1495"/>
                </a:lnTo>
                <a:lnTo>
                  <a:pt x="816" y="1494"/>
                </a:lnTo>
                <a:lnTo>
                  <a:pt x="814" y="1494"/>
                </a:lnTo>
                <a:lnTo>
                  <a:pt x="813" y="1494"/>
                </a:lnTo>
                <a:lnTo>
                  <a:pt x="799" y="1490"/>
                </a:lnTo>
                <a:lnTo>
                  <a:pt x="785" y="1488"/>
                </a:lnTo>
                <a:lnTo>
                  <a:pt x="781" y="1489"/>
                </a:lnTo>
                <a:lnTo>
                  <a:pt x="778" y="1489"/>
                </a:lnTo>
                <a:lnTo>
                  <a:pt x="774" y="1488"/>
                </a:lnTo>
                <a:lnTo>
                  <a:pt x="772" y="1487"/>
                </a:lnTo>
                <a:lnTo>
                  <a:pt x="787" y="1483"/>
                </a:lnTo>
                <a:lnTo>
                  <a:pt x="804" y="1478"/>
                </a:lnTo>
                <a:lnTo>
                  <a:pt x="819" y="1473"/>
                </a:lnTo>
                <a:lnTo>
                  <a:pt x="833" y="1464"/>
                </a:lnTo>
                <a:lnTo>
                  <a:pt x="835" y="1463"/>
                </a:lnTo>
                <a:lnTo>
                  <a:pt x="837" y="1461"/>
                </a:lnTo>
                <a:lnTo>
                  <a:pt x="839" y="1459"/>
                </a:lnTo>
                <a:lnTo>
                  <a:pt x="839" y="1455"/>
                </a:lnTo>
                <a:lnTo>
                  <a:pt x="837" y="1450"/>
                </a:lnTo>
                <a:lnTo>
                  <a:pt x="835" y="1447"/>
                </a:lnTo>
                <a:lnTo>
                  <a:pt x="832" y="1446"/>
                </a:lnTo>
                <a:lnTo>
                  <a:pt x="827" y="1445"/>
                </a:lnTo>
                <a:lnTo>
                  <a:pt x="819" y="1443"/>
                </a:lnTo>
                <a:lnTo>
                  <a:pt x="812" y="1442"/>
                </a:lnTo>
                <a:lnTo>
                  <a:pt x="807" y="1442"/>
                </a:lnTo>
                <a:lnTo>
                  <a:pt x="804" y="1440"/>
                </a:lnTo>
                <a:lnTo>
                  <a:pt x="800" y="1439"/>
                </a:lnTo>
                <a:lnTo>
                  <a:pt x="796" y="1435"/>
                </a:lnTo>
                <a:lnTo>
                  <a:pt x="795" y="1434"/>
                </a:lnTo>
                <a:lnTo>
                  <a:pt x="793" y="1434"/>
                </a:lnTo>
                <a:lnTo>
                  <a:pt x="791" y="1435"/>
                </a:lnTo>
                <a:lnTo>
                  <a:pt x="789" y="1436"/>
                </a:lnTo>
                <a:lnTo>
                  <a:pt x="782" y="1446"/>
                </a:lnTo>
                <a:lnTo>
                  <a:pt x="774" y="1454"/>
                </a:lnTo>
                <a:lnTo>
                  <a:pt x="767" y="1469"/>
                </a:lnTo>
                <a:lnTo>
                  <a:pt x="760" y="1485"/>
                </a:lnTo>
                <a:lnTo>
                  <a:pt x="760" y="1485"/>
                </a:lnTo>
                <a:lnTo>
                  <a:pt x="760" y="1485"/>
                </a:lnTo>
                <a:lnTo>
                  <a:pt x="760" y="1490"/>
                </a:lnTo>
                <a:lnTo>
                  <a:pt x="759" y="1491"/>
                </a:lnTo>
                <a:lnTo>
                  <a:pt x="757" y="1491"/>
                </a:lnTo>
                <a:lnTo>
                  <a:pt x="754" y="1491"/>
                </a:lnTo>
                <a:lnTo>
                  <a:pt x="749" y="1490"/>
                </a:lnTo>
                <a:lnTo>
                  <a:pt x="742" y="1488"/>
                </a:lnTo>
                <a:lnTo>
                  <a:pt x="746" y="1485"/>
                </a:lnTo>
                <a:lnTo>
                  <a:pt x="749" y="1483"/>
                </a:lnTo>
                <a:lnTo>
                  <a:pt x="750" y="1481"/>
                </a:lnTo>
                <a:lnTo>
                  <a:pt x="751" y="1477"/>
                </a:lnTo>
                <a:lnTo>
                  <a:pt x="745" y="1480"/>
                </a:lnTo>
                <a:lnTo>
                  <a:pt x="739" y="1482"/>
                </a:lnTo>
                <a:lnTo>
                  <a:pt x="737" y="1483"/>
                </a:lnTo>
                <a:lnTo>
                  <a:pt x="735" y="1482"/>
                </a:lnTo>
                <a:lnTo>
                  <a:pt x="735" y="1480"/>
                </a:lnTo>
                <a:lnTo>
                  <a:pt x="736" y="1477"/>
                </a:lnTo>
                <a:lnTo>
                  <a:pt x="739" y="1471"/>
                </a:lnTo>
                <a:lnTo>
                  <a:pt x="739" y="1464"/>
                </a:lnTo>
                <a:lnTo>
                  <a:pt x="745" y="1463"/>
                </a:lnTo>
                <a:lnTo>
                  <a:pt x="750" y="1462"/>
                </a:lnTo>
                <a:lnTo>
                  <a:pt x="753" y="1461"/>
                </a:lnTo>
                <a:lnTo>
                  <a:pt x="757" y="1459"/>
                </a:lnTo>
                <a:lnTo>
                  <a:pt x="759" y="1456"/>
                </a:lnTo>
                <a:lnTo>
                  <a:pt x="760" y="1452"/>
                </a:lnTo>
                <a:lnTo>
                  <a:pt x="764" y="1453"/>
                </a:lnTo>
                <a:lnTo>
                  <a:pt x="768" y="1454"/>
                </a:lnTo>
                <a:lnTo>
                  <a:pt x="770" y="1454"/>
                </a:lnTo>
                <a:lnTo>
                  <a:pt x="771" y="1453"/>
                </a:lnTo>
                <a:lnTo>
                  <a:pt x="771" y="1449"/>
                </a:lnTo>
                <a:lnTo>
                  <a:pt x="771" y="1446"/>
                </a:lnTo>
                <a:lnTo>
                  <a:pt x="773" y="1445"/>
                </a:lnTo>
                <a:lnTo>
                  <a:pt x="774" y="1443"/>
                </a:lnTo>
                <a:lnTo>
                  <a:pt x="775" y="1441"/>
                </a:lnTo>
                <a:lnTo>
                  <a:pt x="775" y="1440"/>
                </a:lnTo>
                <a:lnTo>
                  <a:pt x="773" y="1436"/>
                </a:lnTo>
                <a:lnTo>
                  <a:pt x="771" y="1434"/>
                </a:lnTo>
                <a:lnTo>
                  <a:pt x="770" y="1432"/>
                </a:lnTo>
                <a:lnTo>
                  <a:pt x="771" y="1431"/>
                </a:lnTo>
                <a:lnTo>
                  <a:pt x="775" y="1419"/>
                </a:lnTo>
                <a:lnTo>
                  <a:pt x="780" y="1408"/>
                </a:lnTo>
                <a:lnTo>
                  <a:pt x="782" y="1404"/>
                </a:lnTo>
                <a:lnTo>
                  <a:pt x="782" y="1399"/>
                </a:lnTo>
                <a:lnTo>
                  <a:pt x="782" y="1393"/>
                </a:lnTo>
                <a:lnTo>
                  <a:pt x="782" y="1389"/>
                </a:lnTo>
                <a:lnTo>
                  <a:pt x="789" y="1393"/>
                </a:lnTo>
                <a:lnTo>
                  <a:pt x="795" y="1398"/>
                </a:lnTo>
                <a:lnTo>
                  <a:pt x="798" y="1401"/>
                </a:lnTo>
                <a:lnTo>
                  <a:pt x="799" y="1405"/>
                </a:lnTo>
                <a:lnTo>
                  <a:pt x="800" y="1408"/>
                </a:lnTo>
                <a:lnTo>
                  <a:pt x="800" y="1413"/>
                </a:lnTo>
                <a:lnTo>
                  <a:pt x="801" y="1417"/>
                </a:lnTo>
                <a:lnTo>
                  <a:pt x="805" y="1419"/>
                </a:lnTo>
                <a:lnTo>
                  <a:pt x="808" y="1419"/>
                </a:lnTo>
                <a:lnTo>
                  <a:pt x="812" y="1418"/>
                </a:lnTo>
                <a:lnTo>
                  <a:pt x="816" y="1421"/>
                </a:lnTo>
                <a:lnTo>
                  <a:pt x="822" y="1424"/>
                </a:lnTo>
                <a:lnTo>
                  <a:pt x="822" y="1426"/>
                </a:lnTo>
                <a:lnTo>
                  <a:pt x="823" y="1428"/>
                </a:lnTo>
                <a:lnTo>
                  <a:pt x="825" y="1429"/>
                </a:lnTo>
                <a:lnTo>
                  <a:pt x="826" y="1429"/>
                </a:lnTo>
                <a:lnTo>
                  <a:pt x="829" y="1431"/>
                </a:lnTo>
                <a:lnTo>
                  <a:pt x="833" y="1431"/>
                </a:lnTo>
                <a:lnTo>
                  <a:pt x="869" y="1431"/>
                </a:lnTo>
                <a:lnTo>
                  <a:pt x="906" y="1429"/>
                </a:lnTo>
                <a:lnTo>
                  <a:pt x="943" y="1427"/>
                </a:lnTo>
                <a:lnTo>
                  <a:pt x="980" y="1424"/>
                </a:lnTo>
                <a:lnTo>
                  <a:pt x="984" y="1422"/>
                </a:lnTo>
                <a:lnTo>
                  <a:pt x="988" y="1420"/>
                </a:lnTo>
                <a:lnTo>
                  <a:pt x="988" y="1419"/>
                </a:lnTo>
                <a:lnTo>
                  <a:pt x="989" y="1418"/>
                </a:lnTo>
                <a:lnTo>
                  <a:pt x="988" y="1419"/>
                </a:lnTo>
                <a:lnTo>
                  <a:pt x="988" y="1420"/>
                </a:lnTo>
                <a:lnTo>
                  <a:pt x="992" y="1418"/>
                </a:lnTo>
                <a:lnTo>
                  <a:pt x="995" y="1415"/>
                </a:lnTo>
                <a:lnTo>
                  <a:pt x="998" y="1412"/>
                </a:lnTo>
                <a:lnTo>
                  <a:pt x="1000" y="1408"/>
                </a:lnTo>
                <a:lnTo>
                  <a:pt x="1001" y="1406"/>
                </a:lnTo>
                <a:lnTo>
                  <a:pt x="1001" y="1405"/>
                </a:lnTo>
                <a:lnTo>
                  <a:pt x="1000" y="1404"/>
                </a:lnTo>
                <a:lnTo>
                  <a:pt x="998" y="1404"/>
                </a:lnTo>
                <a:lnTo>
                  <a:pt x="994" y="1405"/>
                </a:lnTo>
                <a:lnTo>
                  <a:pt x="991" y="1404"/>
                </a:lnTo>
                <a:lnTo>
                  <a:pt x="994" y="1400"/>
                </a:lnTo>
                <a:lnTo>
                  <a:pt x="998" y="1397"/>
                </a:lnTo>
                <a:lnTo>
                  <a:pt x="1000" y="1393"/>
                </a:lnTo>
                <a:lnTo>
                  <a:pt x="1000" y="1391"/>
                </a:lnTo>
                <a:lnTo>
                  <a:pt x="1000" y="1387"/>
                </a:lnTo>
                <a:lnTo>
                  <a:pt x="999" y="1384"/>
                </a:lnTo>
                <a:lnTo>
                  <a:pt x="996" y="1380"/>
                </a:lnTo>
                <a:lnTo>
                  <a:pt x="993" y="1377"/>
                </a:lnTo>
                <a:lnTo>
                  <a:pt x="992" y="1377"/>
                </a:lnTo>
                <a:lnTo>
                  <a:pt x="992" y="1376"/>
                </a:lnTo>
                <a:lnTo>
                  <a:pt x="992" y="1375"/>
                </a:lnTo>
                <a:lnTo>
                  <a:pt x="993" y="1373"/>
                </a:lnTo>
                <a:lnTo>
                  <a:pt x="994" y="1370"/>
                </a:lnTo>
                <a:lnTo>
                  <a:pt x="995" y="1365"/>
                </a:lnTo>
                <a:lnTo>
                  <a:pt x="995" y="1361"/>
                </a:lnTo>
                <a:lnTo>
                  <a:pt x="994" y="1359"/>
                </a:lnTo>
                <a:lnTo>
                  <a:pt x="984" y="1351"/>
                </a:lnTo>
                <a:lnTo>
                  <a:pt x="973" y="1343"/>
                </a:lnTo>
                <a:lnTo>
                  <a:pt x="972" y="1343"/>
                </a:lnTo>
                <a:lnTo>
                  <a:pt x="971" y="1344"/>
                </a:lnTo>
                <a:lnTo>
                  <a:pt x="970" y="1345"/>
                </a:lnTo>
                <a:lnTo>
                  <a:pt x="968" y="1347"/>
                </a:lnTo>
                <a:lnTo>
                  <a:pt x="965" y="1349"/>
                </a:lnTo>
                <a:lnTo>
                  <a:pt x="960" y="1351"/>
                </a:lnTo>
                <a:lnTo>
                  <a:pt x="959" y="1348"/>
                </a:lnTo>
                <a:lnTo>
                  <a:pt x="959" y="1343"/>
                </a:lnTo>
                <a:lnTo>
                  <a:pt x="958" y="1338"/>
                </a:lnTo>
                <a:lnTo>
                  <a:pt x="958" y="1334"/>
                </a:lnTo>
                <a:lnTo>
                  <a:pt x="956" y="1330"/>
                </a:lnTo>
                <a:lnTo>
                  <a:pt x="954" y="1327"/>
                </a:lnTo>
                <a:lnTo>
                  <a:pt x="952" y="1324"/>
                </a:lnTo>
                <a:lnTo>
                  <a:pt x="949" y="1322"/>
                </a:lnTo>
                <a:lnTo>
                  <a:pt x="944" y="1320"/>
                </a:lnTo>
                <a:lnTo>
                  <a:pt x="939" y="1319"/>
                </a:lnTo>
                <a:lnTo>
                  <a:pt x="938" y="1317"/>
                </a:lnTo>
                <a:lnTo>
                  <a:pt x="939" y="1316"/>
                </a:lnTo>
                <a:lnTo>
                  <a:pt x="941" y="1316"/>
                </a:lnTo>
                <a:lnTo>
                  <a:pt x="945" y="1316"/>
                </a:lnTo>
                <a:lnTo>
                  <a:pt x="950" y="1319"/>
                </a:lnTo>
                <a:lnTo>
                  <a:pt x="954" y="1319"/>
                </a:lnTo>
                <a:lnTo>
                  <a:pt x="959" y="1317"/>
                </a:lnTo>
                <a:lnTo>
                  <a:pt x="964" y="1314"/>
                </a:lnTo>
                <a:lnTo>
                  <a:pt x="966" y="1312"/>
                </a:lnTo>
                <a:lnTo>
                  <a:pt x="968" y="1309"/>
                </a:lnTo>
                <a:lnTo>
                  <a:pt x="971" y="1307"/>
                </a:lnTo>
                <a:lnTo>
                  <a:pt x="972" y="1303"/>
                </a:lnTo>
                <a:lnTo>
                  <a:pt x="974" y="1308"/>
                </a:lnTo>
                <a:lnTo>
                  <a:pt x="975" y="1312"/>
                </a:lnTo>
                <a:lnTo>
                  <a:pt x="974" y="1316"/>
                </a:lnTo>
                <a:lnTo>
                  <a:pt x="974" y="1321"/>
                </a:lnTo>
                <a:lnTo>
                  <a:pt x="974" y="1323"/>
                </a:lnTo>
                <a:lnTo>
                  <a:pt x="977" y="1326"/>
                </a:lnTo>
                <a:lnTo>
                  <a:pt x="979" y="1324"/>
                </a:lnTo>
                <a:lnTo>
                  <a:pt x="979" y="1322"/>
                </a:lnTo>
                <a:lnTo>
                  <a:pt x="979" y="1314"/>
                </a:lnTo>
                <a:lnTo>
                  <a:pt x="979" y="1306"/>
                </a:lnTo>
                <a:lnTo>
                  <a:pt x="979" y="1303"/>
                </a:lnTo>
                <a:lnTo>
                  <a:pt x="978" y="1301"/>
                </a:lnTo>
                <a:lnTo>
                  <a:pt x="977" y="1300"/>
                </a:lnTo>
                <a:lnTo>
                  <a:pt x="974" y="1300"/>
                </a:lnTo>
                <a:lnTo>
                  <a:pt x="973" y="1298"/>
                </a:lnTo>
                <a:lnTo>
                  <a:pt x="971" y="1296"/>
                </a:lnTo>
                <a:lnTo>
                  <a:pt x="970" y="1295"/>
                </a:lnTo>
                <a:lnTo>
                  <a:pt x="967" y="1296"/>
                </a:lnTo>
                <a:lnTo>
                  <a:pt x="964" y="1298"/>
                </a:lnTo>
                <a:lnTo>
                  <a:pt x="964" y="1300"/>
                </a:lnTo>
                <a:lnTo>
                  <a:pt x="964" y="1302"/>
                </a:lnTo>
                <a:lnTo>
                  <a:pt x="964" y="1306"/>
                </a:lnTo>
                <a:lnTo>
                  <a:pt x="963" y="1306"/>
                </a:lnTo>
                <a:lnTo>
                  <a:pt x="963" y="1307"/>
                </a:lnTo>
                <a:lnTo>
                  <a:pt x="963" y="1307"/>
                </a:lnTo>
                <a:lnTo>
                  <a:pt x="961" y="1307"/>
                </a:lnTo>
                <a:lnTo>
                  <a:pt x="959" y="1306"/>
                </a:lnTo>
                <a:lnTo>
                  <a:pt x="958" y="1303"/>
                </a:lnTo>
                <a:lnTo>
                  <a:pt x="954" y="1291"/>
                </a:lnTo>
                <a:lnTo>
                  <a:pt x="949" y="1278"/>
                </a:lnTo>
                <a:lnTo>
                  <a:pt x="946" y="1272"/>
                </a:lnTo>
                <a:lnTo>
                  <a:pt x="945" y="1267"/>
                </a:lnTo>
                <a:lnTo>
                  <a:pt x="944" y="1261"/>
                </a:lnTo>
                <a:lnTo>
                  <a:pt x="945" y="1258"/>
                </a:lnTo>
                <a:lnTo>
                  <a:pt x="947" y="1252"/>
                </a:lnTo>
                <a:lnTo>
                  <a:pt x="947" y="1246"/>
                </a:lnTo>
                <a:lnTo>
                  <a:pt x="946" y="1242"/>
                </a:lnTo>
                <a:lnTo>
                  <a:pt x="945" y="1237"/>
                </a:lnTo>
                <a:lnTo>
                  <a:pt x="941" y="1223"/>
                </a:lnTo>
                <a:lnTo>
                  <a:pt x="938" y="1209"/>
                </a:lnTo>
                <a:lnTo>
                  <a:pt x="934" y="1195"/>
                </a:lnTo>
                <a:lnTo>
                  <a:pt x="931" y="1181"/>
                </a:lnTo>
                <a:lnTo>
                  <a:pt x="929" y="1168"/>
                </a:lnTo>
                <a:lnTo>
                  <a:pt x="925" y="1155"/>
                </a:lnTo>
                <a:lnTo>
                  <a:pt x="922" y="1140"/>
                </a:lnTo>
                <a:lnTo>
                  <a:pt x="918" y="1124"/>
                </a:lnTo>
                <a:lnTo>
                  <a:pt x="916" y="1110"/>
                </a:lnTo>
                <a:lnTo>
                  <a:pt x="916" y="1097"/>
                </a:lnTo>
                <a:lnTo>
                  <a:pt x="916" y="1084"/>
                </a:lnTo>
                <a:lnTo>
                  <a:pt x="916" y="1070"/>
                </a:lnTo>
                <a:lnTo>
                  <a:pt x="916" y="1065"/>
                </a:lnTo>
                <a:lnTo>
                  <a:pt x="915" y="1061"/>
                </a:lnTo>
                <a:lnTo>
                  <a:pt x="910" y="1043"/>
                </a:lnTo>
                <a:lnTo>
                  <a:pt x="905" y="1026"/>
                </a:lnTo>
                <a:lnTo>
                  <a:pt x="903" y="1020"/>
                </a:lnTo>
                <a:lnTo>
                  <a:pt x="902" y="1013"/>
                </a:lnTo>
                <a:lnTo>
                  <a:pt x="899" y="1006"/>
                </a:lnTo>
                <a:lnTo>
                  <a:pt x="896" y="1000"/>
                </a:lnTo>
                <a:lnTo>
                  <a:pt x="894" y="1005"/>
                </a:lnTo>
                <a:lnTo>
                  <a:pt x="892" y="1009"/>
                </a:lnTo>
                <a:lnTo>
                  <a:pt x="894" y="1005"/>
                </a:lnTo>
                <a:lnTo>
                  <a:pt x="896" y="1000"/>
                </a:lnTo>
                <a:lnTo>
                  <a:pt x="896" y="996"/>
                </a:lnTo>
                <a:lnTo>
                  <a:pt x="896" y="993"/>
                </a:lnTo>
                <a:lnTo>
                  <a:pt x="895" y="991"/>
                </a:lnTo>
                <a:lnTo>
                  <a:pt x="892" y="987"/>
                </a:lnTo>
                <a:lnTo>
                  <a:pt x="891" y="984"/>
                </a:lnTo>
                <a:lnTo>
                  <a:pt x="890" y="979"/>
                </a:lnTo>
                <a:lnTo>
                  <a:pt x="889" y="980"/>
                </a:lnTo>
                <a:lnTo>
                  <a:pt x="888" y="981"/>
                </a:lnTo>
                <a:lnTo>
                  <a:pt x="887" y="986"/>
                </a:lnTo>
                <a:lnTo>
                  <a:pt x="885" y="991"/>
                </a:lnTo>
                <a:lnTo>
                  <a:pt x="887" y="986"/>
                </a:lnTo>
                <a:lnTo>
                  <a:pt x="888" y="981"/>
                </a:lnTo>
                <a:lnTo>
                  <a:pt x="889" y="980"/>
                </a:lnTo>
                <a:lnTo>
                  <a:pt x="890" y="979"/>
                </a:lnTo>
                <a:lnTo>
                  <a:pt x="894" y="974"/>
                </a:lnTo>
                <a:lnTo>
                  <a:pt x="897" y="970"/>
                </a:lnTo>
                <a:lnTo>
                  <a:pt x="902" y="966"/>
                </a:lnTo>
                <a:lnTo>
                  <a:pt x="908" y="963"/>
                </a:lnTo>
                <a:lnTo>
                  <a:pt x="926" y="977"/>
                </a:lnTo>
                <a:lnTo>
                  <a:pt x="945" y="989"/>
                </a:lnTo>
                <a:lnTo>
                  <a:pt x="964" y="1002"/>
                </a:lnTo>
                <a:lnTo>
                  <a:pt x="981" y="1016"/>
                </a:lnTo>
                <a:lnTo>
                  <a:pt x="995" y="1027"/>
                </a:lnTo>
                <a:lnTo>
                  <a:pt x="1010" y="1037"/>
                </a:lnTo>
                <a:lnTo>
                  <a:pt x="1014" y="1040"/>
                </a:lnTo>
                <a:lnTo>
                  <a:pt x="1016" y="1040"/>
                </a:lnTo>
                <a:lnTo>
                  <a:pt x="1020" y="1038"/>
                </a:lnTo>
                <a:lnTo>
                  <a:pt x="1023" y="1036"/>
                </a:lnTo>
                <a:lnTo>
                  <a:pt x="1032" y="1028"/>
                </a:lnTo>
                <a:lnTo>
                  <a:pt x="1040" y="1021"/>
                </a:lnTo>
                <a:lnTo>
                  <a:pt x="1060" y="1005"/>
                </a:lnTo>
                <a:lnTo>
                  <a:pt x="1077" y="988"/>
                </a:lnTo>
                <a:lnTo>
                  <a:pt x="1096" y="972"/>
                </a:lnTo>
                <a:lnTo>
                  <a:pt x="1113" y="954"/>
                </a:lnTo>
                <a:lnTo>
                  <a:pt x="1122" y="944"/>
                </a:lnTo>
                <a:lnTo>
                  <a:pt x="1131" y="935"/>
                </a:lnTo>
                <a:lnTo>
                  <a:pt x="1139" y="925"/>
                </a:lnTo>
                <a:lnTo>
                  <a:pt x="1147" y="915"/>
                </a:lnTo>
                <a:lnTo>
                  <a:pt x="1148" y="912"/>
                </a:lnTo>
                <a:lnTo>
                  <a:pt x="1151" y="910"/>
                </a:lnTo>
                <a:lnTo>
                  <a:pt x="1152" y="910"/>
                </a:lnTo>
                <a:lnTo>
                  <a:pt x="1153" y="910"/>
                </a:lnTo>
                <a:lnTo>
                  <a:pt x="1154" y="911"/>
                </a:lnTo>
                <a:lnTo>
                  <a:pt x="1155" y="912"/>
                </a:lnTo>
                <a:lnTo>
                  <a:pt x="1157" y="916"/>
                </a:lnTo>
                <a:lnTo>
                  <a:pt x="1158" y="918"/>
                </a:lnTo>
                <a:lnTo>
                  <a:pt x="1164" y="933"/>
                </a:lnTo>
                <a:lnTo>
                  <a:pt x="1171" y="949"/>
                </a:lnTo>
                <a:lnTo>
                  <a:pt x="1178" y="964"/>
                </a:lnTo>
                <a:lnTo>
                  <a:pt x="1185" y="979"/>
                </a:lnTo>
                <a:lnTo>
                  <a:pt x="1184" y="985"/>
                </a:lnTo>
                <a:lnTo>
                  <a:pt x="1184" y="989"/>
                </a:lnTo>
                <a:lnTo>
                  <a:pt x="1184" y="1000"/>
                </a:lnTo>
                <a:lnTo>
                  <a:pt x="1184" y="1010"/>
                </a:lnTo>
                <a:lnTo>
                  <a:pt x="1184" y="1020"/>
                </a:lnTo>
                <a:lnTo>
                  <a:pt x="1185" y="1028"/>
                </a:lnTo>
                <a:lnTo>
                  <a:pt x="1186" y="1031"/>
                </a:lnTo>
                <a:lnTo>
                  <a:pt x="1186" y="1035"/>
                </a:lnTo>
                <a:lnTo>
                  <a:pt x="1184" y="1041"/>
                </a:lnTo>
                <a:lnTo>
                  <a:pt x="1184" y="1047"/>
                </a:lnTo>
                <a:lnTo>
                  <a:pt x="1184" y="1052"/>
                </a:lnTo>
                <a:lnTo>
                  <a:pt x="1184" y="1058"/>
                </a:lnTo>
                <a:lnTo>
                  <a:pt x="1184" y="1062"/>
                </a:lnTo>
                <a:lnTo>
                  <a:pt x="1185" y="1065"/>
                </a:lnTo>
                <a:lnTo>
                  <a:pt x="1187" y="1066"/>
                </a:lnTo>
                <a:lnTo>
                  <a:pt x="1191" y="1068"/>
                </a:lnTo>
                <a:lnTo>
                  <a:pt x="1200" y="1069"/>
                </a:lnTo>
                <a:lnTo>
                  <a:pt x="1208" y="1070"/>
                </a:lnTo>
                <a:lnTo>
                  <a:pt x="1217" y="1070"/>
                </a:lnTo>
                <a:lnTo>
                  <a:pt x="1227" y="1069"/>
                </a:lnTo>
                <a:lnTo>
                  <a:pt x="1244" y="1065"/>
                </a:lnTo>
                <a:lnTo>
                  <a:pt x="1261" y="1061"/>
                </a:lnTo>
                <a:lnTo>
                  <a:pt x="1277" y="1057"/>
                </a:lnTo>
                <a:lnTo>
                  <a:pt x="1295" y="1051"/>
                </a:lnTo>
                <a:lnTo>
                  <a:pt x="1297" y="1051"/>
                </a:lnTo>
                <a:lnTo>
                  <a:pt x="1299" y="1052"/>
                </a:lnTo>
                <a:lnTo>
                  <a:pt x="1300" y="1054"/>
                </a:lnTo>
                <a:lnTo>
                  <a:pt x="1303" y="1056"/>
                </a:lnTo>
                <a:lnTo>
                  <a:pt x="1311" y="1066"/>
                </a:lnTo>
                <a:lnTo>
                  <a:pt x="1319" y="1076"/>
                </a:lnTo>
                <a:lnTo>
                  <a:pt x="1329" y="1086"/>
                </a:lnTo>
                <a:lnTo>
                  <a:pt x="1339" y="1094"/>
                </a:lnTo>
                <a:lnTo>
                  <a:pt x="1339" y="1094"/>
                </a:lnTo>
                <a:lnTo>
                  <a:pt x="1348" y="1104"/>
                </a:lnTo>
                <a:lnTo>
                  <a:pt x="1358" y="1112"/>
                </a:lnTo>
                <a:lnTo>
                  <a:pt x="1367" y="1121"/>
                </a:lnTo>
                <a:lnTo>
                  <a:pt x="1376" y="1130"/>
                </a:lnTo>
                <a:lnTo>
                  <a:pt x="1378" y="1131"/>
                </a:lnTo>
                <a:lnTo>
                  <a:pt x="1378" y="1131"/>
                </a:lnTo>
                <a:lnTo>
                  <a:pt x="1387" y="1146"/>
                </a:lnTo>
                <a:lnTo>
                  <a:pt x="1396" y="1160"/>
                </a:lnTo>
                <a:lnTo>
                  <a:pt x="1410" y="1179"/>
                </a:lnTo>
                <a:lnTo>
                  <a:pt x="1427" y="1195"/>
                </a:lnTo>
                <a:lnTo>
                  <a:pt x="1443" y="1212"/>
                </a:lnTo>
                <a:lnTo>
                  <a:pt x="1458" y="1230"/>
                </a:lnTo>
                <a:lnTo>
                  <a:pt x="1460" y="1231"/>
                </a:lnTo>
                <a:lnTo>
                  <a:pt x="1462" y="1231"/>
                </a:lnTo>
                <a:lnTo>
                  <a:pt x="1463" y="1236"/>
                </a:lnTo>
                <a:lnTo>
                  <a:pt x="1467" y="1239"/>
                </a:lnTo>
                <a:lnTo>
                  <a:pt x="1481" y="1254"/>
                </a:lnTo>
                <a:lnTo>
                  <a:pt x="1496" y="1268"/>
                </a:lnTo>
                <a:lnTo>
                  <a:pt x="1509" y="1282"/>
                </a:lnTo>
                <a:lnTo>
                  <a:pt x="1521" y="1295"/>
                </a:lnTo>
                <a:lnTo>
                  <a:pt x="1534" y="1309"/>
                </a:lnTo>
                <a:lnTo>
                  <a:pt x="1544" y="1324"/>
                </a:lnTo>
                <a:lnTo>
                  <a:pt x="1546" y="1330"/>
                </a:lnTo>
                <a:lnTo>
                  <a:pt x="1550" y="1338"/>
                </a:lnTo>
                <a:lnTo>
                  <a:pt x="1554" y="1345"/>
                </a:lnTo>
                <a:lnTo>
                  <a:pt x="1559" y="1350"/>
                </a:lnTo>
                <a:lnTo>
                  <a:pt x="1559" y="1351"/>
                </a:lnTo>
                <a:lnTo>
                  <a:pt x="1559" y="1352"/>
                </a:lnTo>
                <a:lnTo>
                  <a:pt x="1559" y="1361"/>
                </a:lnTo>
                <a:lnTo>
                  <a:pt x="1561" y="1368"/>
                </a:lnTo>
                <a:lnTo>
                  <a:pt x="1558" y="1369"/>
                </a:lnTo>
                <a:lnTo>
                  <a:pt x="1557" y="1371"/>
                </a:lnTo>
                <a:lnTo>
                  <a:pt x="1557" y="1372"/>
                </a:lnTo>
                <a:lnTo>
                  <a:pt x="1558" y="1373"/>
                </a:lnTo>
                <a:lnTo>
                  <a:pt x="1560" y="1377"/>
                </a:lnTo>
                <a:lnTo>
                  <a:pt x="1561" y="1380"/>
                </a:lnTo>
                <a:lnTo>
                  <a:pt x="1561" y="1384"/>
                </a:lnTo>
                <a:lnTo>
                  <a:pt x="1562" y="1386"/>
                </a:lnTo>
                <a:lnTo>
                  <a:pt x="1565" y="1391"/>
                </a:lnTo>
                <a:lnTo>
                  <a:pt x="1566" y="1393"/>
                </a:lnTo>
                <a:lnTo>
                  <a:pt x="1565" y="1397"/>
                </a:lnTo>
                <a:lnTo>
                  <a:pt x="1562" y="1401"/>
                </a:lnTo>
                <a:lnTo>
                  <a:pt x="1560" y="1403"/>
                </a:lnTo>
                <a:lnTo>
                  <a:pt x="1560" y="1406"/>
                </a:lnTo>
                <a:lnTo>
                  <a:pt x="1560" y="1408"/>
                </a:lnTo>
                <a:lnTo>
                  <a:pt x="1561" y="1412"/>
                </a:lnTo>
                <a:lnTo>
                  <a:pt x="1564" y="1414"/>
                </a:lnTo>
                <a:lnTo>
                  <a:pt x="1565" y="1419"/>
                </a:lnTo>
                <a:lnTo>
                  <a:pt x="1565" y="1422"/>
                </a:lnTo>
                <a:lnTo>
                  <a:pt x="1565" y="1426"/>
                </a:lnTo>
                <a:lnTo>
                  <a:pt x="1568" y="1421"/>
                </a:lnTo>
                <a:lnTo>
                  <a:pt x="1572" y="1419"/>
                </a:lnTo>
                <a:lnTo>
                  <a:pt x="1572" y="1420"/>
                </a:lnTo>
                <a:lnTo>
                  <a:pt x="1573" y="1421"/>
                </a:lnTo>
                <a:lnTo>
                  <a:pt x="1572" y="1432"/>
                </a:lnTo>
                <a:lnTo>
                  <a:pt x="1572" y="1441"/>
                </a:lnTo>
                <a:lnTo>
                  <a:pt x="1572" y="1450"/>
                </a:lnTo>
                <a:lnTo>
                  <a:pt x="1572" y="1461"/>
                </a:lnTo>
                <a:lnTo>
                  <a:pt x="1571" y="1466"/>
                </a:lnTo>
                <a:lnTo>
                  <a:pt x="1569" y="1471"/>
                </a:lnTo>
                <a:lnTo>
                  <a:pt x="1569" y="1476"/>
                </a:lnTo>
                <a:lnTo>
                  <a:pt x="1571" y="1482"/>
                </a:lnTo>
                <a:lnTo>
                  <a:pt x="1571" y="1482"/>
                </a:lnTo>
                <a:lnTo>
                  <a:pt x="1572" y="1482"/>
                </a:lnTo>
                <a:lnTo>
                  <a:pt x="1571" y="1482"/>
                </a:lnTo>
                <a:lnTo>
                  <a:pt x="1571" y="1482"/>
                </a:lnTo>
                <a:lnTo>
                  <a:pt x="1569" y="1482"/>
                </a:lnTo>
                <a:lnTo>
                  <a:pt x="1568" y="1483"/>
                </a:lnTo>
                <a:lnTo>
                  <a:pt x="1567" y="1484"/>
                </a:lnTo>
                <a:lnTo>
                  <a:pt x="1566" y="1484"/>
                </a:lnTo>
                <a:lnTo>
                  <a:pt x="1566" y="1485"/>
                </a:lnTo>
                <a:lnTo>
                  <a:pt x="1567" y="1487"/>
                </a:lnTo>
                <a:lnTo>
                  <a:pt x="1567" y="1488"/>
                </a:lnTo>
                <a:lnTo>
                  <a:pt x="1567" y="1489"/>
                </a:lnTo>
                <a:lnTo>
                  <a:pt x="1567" y="1490"/>
                </a:lnTo>
                <a:lnTo>
                  <a:pt x="1568" y="1491"/>
                </a:lnTo>
                <a:lnTo>
                  <a:pt x="1568" y="1494"/>
                </a:lnTo>
                <a:lnTo>
                  <a:pt x="1568" y="1495"/>
                </a:lnTo>
                <a:lnTo>
                  <a:pt x="1568" y="1496"/>
                </a:lnTo>
                <a:lnTo>
                  <a:pt x="1569" y="1497"/>
                </a:lnTo>
                <a:lnTo>
                  <a:pt x="1571" y="1497"/>
                </a:lnTo>
                <a:lnTo>
                  <a:pt x="1569" y="1499"/>
                </a:lnTo>
                <a:lnTo>
                  <a:pt x="1569" y="1502"/>
                </a:lnTo>
                <a:lnTo>
                  <a:pt x="1568" y="1503"/>
                </a:lnTo>
                <a:lnTo>
                  <a:pt x="1568" y="1504"/>
                </a:lnTo>
                <a:lnTo>
                  <a:pt x="1568" y="1505"/>
                </a:lnTo>
                <a:lnTo>
                  <a:pt x="1569" y="1508"/>
                </a:lnTo>
                <a:lnTo>
                  <a:pt x="1564" y="1506"/>
                </a:lnTo>
                <a:lnTo>
                  <a:pt x="1561" y="1509"/>
                </a:lnTo>
                <a:lnTo>
                  <a:pt x="1559" y="1511"/>
                </a:lnTo>
                <a:lnTo>
                  <a:pt x="1558" y="1516"/>
                </a:lnTo>
                <a:lnTo>
                  <a:pt x="1559" y="1520"/>
                </a:lnTo>
                <a:lnTo>
                  <a:pt x="1560" y="1524"/>
                </a:lnTo>
                <a:lnTo>
                  <a:pt x="1564" y="1526"/>
                </a:lnTo>
                <a:lnTo>
                  <a:pt x="1568" y="1529"/>
                </a:lnTo>
                <a:lnTo>
                  <a:pt x="1582" y="1531"/>
                </a:lnTo>
                <a:lnTo>
                  <a:pt x="1598" y="1532"/>
                </a:lnTo>
                <a:lnTo>
                  <a:pt x="1616" y="1532"/>
                </a:lnTo>
                <a:lnTo>
                  <a:pt x="1635" y="1530"/>
                </a:lnTo>
                <a:lnTo>
                  <a:pt x="1654" y="1526"/>
                </a:lnTo>
                <a:lnTo>
                  <a:pt x="1672" y="1523"/>
                </a:lnTo>
                <a:lnTo>
                  <a:pt x="1679" y="1519"/>
                </a:lnTo>
                <a:lnTo>
                  <a:pt x="1684" y="1516"/>
                </a:lnTo>
                <a:lnTo>
                  <a:pt x="1688" y="1510"/>
                </a:lnTo>
                <a:lnTo>
                  <a:pt x="1691" y="1504"/>
                </a:lnTo>
                <a:lnTo>
                  <a:pt x="1692" y="1502"/>
                </a:lnTo>
                <a:lnTo>
                  <a:pt x="1691" y="1499"/>
                </a:lnTo>
                <a:lnTo>
                  <a:pt x="1691" y="1498"/>
                </a:lnTo>
                <a:lnTo>
                  <a:pt x="1690" y="1497"/>
                </a:lnTo>
                <a:lnTo>
                  <a:pt x="1686" y="1495"/>
                </a:lnTo>
                <a:lnTo>
                  <a:pt x="1685" y="1492"/>
                </a:lnTo>
                <a:lnTo>
                  <a:pt x="1685" y="1492"/>
                </a:lnTo>
                <a:lnTo>
                  <a:pt x="1685" y="1491"/>
                </a:lnTo>
                <a:lnTo>
                  <a:pt x="1689" y="1489"/>
                </a:lnTo>
                <a:lnTo>
                  <a:pt x="1692" y="1487"/>
                </a:lnTo>
                <a:lnTo>
                  <a:pt x="1698" y="1482"/>
                </a:lnTo>
                <a:lnTo>
                  <a:pt x="1703" y="1476"/>
                </a:lnTo>
                <a:lnTo>
                  <a:pt x="1706" y="1468"/>
                </a:lnTo>
                <a:lnTo>
                  <a:pt x="1709" y="1459"/>
                </a:lnTo>
                <a:lnTo>
                  <a:pt x="1709" y="1454"/>
                </a:lnTo>
                <a:lnTo>
                  <a:pt x="1709" y="1450"/>
                </a:lnTo>
                <a:lnTo>
                  <a:pt x="1707" y="1446"/>
                </a:lnTo>
                <a:lnTo>
                  <a:pt x="1705" y="1441"/>
                </a:lnTo>
                <a:lnTo>
                  <a:pt x="1704" y="1438"/>
                </a:lnTo>
                <a:lnTo>
                  <a:pt x="1702" y="1434"/>
                </a:lnTo>
                <a:lnTo>
                  <a:pt x="1699" y="1427"/>
                </a:lnTo>
                <a:lnTo>
                  <a:pt x="1697" y="1421"/>
                </a:lnTo>
                <a:lnTo>
                  <a:pt x="1695" y="1414"/>
                </a:lnTo>
                <a:lnTo>
                  <a:pt x="1689" y="1410"/>
                </a:lnTo>
                <a:lnTo>
                  <a:pt x="1689" y="1408"/>
                </a:lnTo>
                <a:lnTo>
                  <a:pt x="1686" y="1407"/>
                </a:lnTo>
                <a:lnTo>
                  <a:pt x="1685" y="1408"/>
                </a:lnTo>
                <a:lnTo>
                  <a:pt x="1685" y="1411"/>
                </a:lnTo>
                <a:lnTo>
                  <a:pt x="1688" y="1424"/>
                </a:lnTo>
                <a:lnTo>
                  <a:pt x="1689" y="1436"/>
                </a:lnTo>
                <a:lnTo>
                  <a:pt x="1689" y="1439"/>
                </a:lnTo>
                <a:lnTo>
                  <a:pt x="1690" y="1440"/>
                </a:lnTo>
                <a:lnTo>
                  <a:pt x="1691" y="1440"/>
                </a:lnTo>
                <a:lnTo>
                  <a:pt x="1693" y="1439"/>
                </a:lnTo>
                <a:lnTo>
                  <a:pt x="1695" y="1439"/>
                </a:lnTo>
                <a:lnTo>
                  <a:pt x="1697" y="1440"/>
                </a:lnTo>
                <a:lnTo>
                  <a:pt x="1698" y="1442"/>
                </a:lnTo>
                <a:lnTo>
                  <a:pt x="1698" y="1445"/>
                </a:lnTo>
                <a:lnTo>
                  <a:pt x="1695" y="1449"/>
                </a:lnTo>
                <a:lnTo>
                  <a:pt x="1692" y="1455"/>
                </a:lnTo>
                <a:lnTo>
                  <a:pt x="1692" y="1454"/>
                </a:lnTo>
                <a:lnTo>
                  <a:pt x="1692" y="1454"/>
                </a:lnTo>
                <a:lnTo>
                  <a:pt x="1691" y="1455"/>
                </a:lnTo>
                <a:lnTo>
                  <a:pt x="1690" y="1456"/>
                </a:lnTo>
                <a:lnTo>
                  <a:pt x="1688" y="1459"/>
                </a:lnTo>
                <a:lnTo>
                  <a:pt x="1688" y="1460"/>
                </a:lnTo>
                <a:lnTo>
                  <a:pt x="1688" y="1459"/>
                </a:lnTo>
                <a:lnTo>
                  <a:pt x="1690" y="1456"/>
                </a:lnTo>
                <a:lnTo>
                  <a:pt x="1691" y="1455"/>
                </a:lnTo>
                <a:lnTo>
                  <a:pt x="1692" y="1454"/>
                </a:lnTo>
                <a:lnTo>
                  <a:pt x="1691" y="1450"/>
                </a:lnTo>
                <a:lnTo>
                  <a:pt x="1690" y="1447"/>
                </a:lnTo>
                <a:lnTo>
                  <a:pt x="1690" y="1447"/>
                </a:lnTo>
                <a:lnTo>
                  <a:pt x="1690" y="1446"/>
                </a:lnTo>
                <a:lnTo>
                  <a:pt x="1690" y="1446"/>
                </a:lnTo>
                <a:close/>
                <a:moveTo>
                  <a:pt x="1691" y="1446"/>
                </a:moveTo>
                <a:lnTo>
                  <a:pt x="1691" y="1446"/>
                </a:lnTo>
                <a:lnTo>
                  <a:pt x="1690" y="1446"/>
                </a:lnTo>
                <a:lnTo>
                  <a:pt x="1691" y="1446"/>
                </a:lnTo>
                <a:lnTo>
                  <a:pt x="1691" y="1446"/>
                </a:lnTo>
                <a:lnTo>
                  <a:pt x="1691" y="1446"/>
                </a:lnTo>
                <a:lnTo>
                  <a:pt x="1691" y="1446"/>
                </a:lnTo>
                <a:close/>
                <a:moveTo>
                  <a:pt x="252" y="810"/>
                </a:moveTo>
                <a:lnTo>
                  <a:pt x="252" y="810"/>
                </a:lnTo>
                <a:lnTo>
                  <a:pt x="250" y="810"/>
                </a:lnTo>
                <a:lnTo>
                  <a:pt x="252" y="811"/>
                </a:lnTo>
                <a:lnTo>
                  <a:pt x="252" y="811"/>
                </a:lnTo>
                <a:lnTo>
                  <a:pt x="253" y="811"/>
                </a:lnTo>
                <a:lnTo>
                  <a:pt x="253" y="811"/>
                </a:lnTo>
                <a:lnTo>
                  <a:pt x="253" y="810"/>
                </a:lnTo>
                <a:lnTo>
                  <a:pt x="252" y="810"/>
                </a:lnTo>
                <a:close/>
                <a:moveTo>
                  <a:pt x="434" y="1317"/>
                </a:moveTo>
                <a:lnTo>
                  <a:pt x="433" y="1317"/>
                </a:lnTo>
                <a:lnTo>
                  <a:pt x="433" y="1317"/>
                </a:lnTo>
                <a:lnTo>
                  <a:pt x="434" y="1316"/>
                </a:lnTo>
                <a:lnTo>
                  <a:pt x="434" y="1316"/>
                </a:lnTo>
                <a:lnTo>
                  <a:pt x="434" y="1317"/>
                </a:lnTo>
                <a:lnTo>
                  <a:pt x="434" y="1317"/>
                </a:lnTo>
                <a:close/>
                <a:moveTo>
                  <a:pt x="433" y="1302"/>
                </a:moveTo>
                <a:lnTo>
                  <a:pt x="430" y="1302"/>
                </a:lnTo>
                <a:lnTo>
                  <a:pt x="429" y="1303"/>
                </a:lnTo>
                <a:lnTo>
                  <a:pt x="429" y="1305"/>
                </a:lnTo>
                <a:lnTo>
                  <a:pt x="429" y="1307"/>
                </a:lnTo>
                <a:lnTo>
                  <a:pt x="429" y="1314"/>
                </a:lnTo>
                <a:lnTo>
                  <a:pt x="430" y="1322"/>
                </a:lnTo>
                <a:lnTo>
                  <a:pt x="433" y="1324"/>
                </a:lnTo>
                <a:lnTo>
                  <a:pt x="435" y="1324"/>
                </a:lnTo>
                <a:lnTo>
                  <a:pt x="437" y="1324"/>
                </a:lnTo>
                <a:lnTo>
                  <a:pt x="439" y="1323"/>
                </a:lnTo>
                <a:lnTo>
                  <a:pt x="440" y="1322"/>
                </a:lnTo>
                <a:lnTo>
                  <a:pt x="440" y="1321"/>
                </a:lnTo>
                <a:lnTo>
                  <a:pt x="440" y="1317"/>
                </a:lnTo>
                <a:lnTo>
                  <a:pt x="440" y="1314"/>
                </a:lnTo>
                <a:lnTo>
                  <a:pt x="440" y="1302"/>
                </a:lnTo>
                <a:lnTo>
                  <a:pt x="440" y="1292"/>
                </a:lnTo>
                <a:lnTo>
                  <a:pt x="439" y="1292"/>
                </a:lnTo>
                <a:lnTo>
                  <a:pt x="437" y="1292"/>
                </a:lnTo>
                <a:lnTo>
                  <a:pt x="437" y="1303"/>
                </a:lnTo>
                <a:lnTo>
                  <a:pt x="437" y="1314"/>
                </a:lnTo>
                <a:lnTo>
                  <a:pt x="436" y="1315"/>
                </a:lnTo>
                <a:lnTo>
                  <a:pt x="434" y="1315"/>
                </a:lnTo>
                <a:lnTo>
                  <a:pt x="434" y="1310"/>
                </a:lnTo>
                <a:lnTo>
                  <a:pt x="434" y="1306"/>
                </a:lnTo>
                <a:lnTo>
                  <a:pt x="434" y="1303"/>
                </a:lnTo>
                <a:lnTo>
                  <a:pt x="433" y="1302"/>
                </a:lnTo>
                <a:close/>
                <a:moveTo>
                  <a:pt x="192" y="1307"/>
                </a:moveTo>
                <a:lnTo>
                  <a:pt x="200" y="1305"/>
                </a:lnTo>
                <a:lnTo>
                  <a:pt x="207" y="1305"/>
                </a:lnTo>
                <a:lnTo>
                  <a:pt x="200" y="1305"/>
                </a:lnTo>
                <a:lnTo>
                  <a:pt x="192" y="1307"/>
                </a:lnTo>
                <a:close/>
                <a:moveTo>
                  <a:pt x="187" y="1310"/>
                </a:moveTo>
                <a:lnTo>
                  <a:pt x="183" y="1307"/>
                </a:lnTo>
                <a:lnTo>
                  <a:pt x="178" y="1302"/>
                </a:lnTo>
                <a:lnTo>
                  <a:pt x="183" y="1307"/>
                </a:lnTo>
                <a:lnTo>
                  <a:pt x="187" y="1310"/>
                </a:lnTo>
                <a:close/>
                <a:moveTo>
                  <a:pt x="129" y="1369"/>
                </a:moveTo>
                <a:lnTo>
                  <a:pt x="126" y="1366"/>
                </a:lnTo>
                <a:lnTo>
                  <a:pt x="125" y="1365"/>
                </a:lnTo>
                <a:lnTo>
                  <a:pt x="126" y="1366"/>
                </a:lnTo>
                <a:lnTo>
                  <a:pt x="129" y="1369"/>
                </a:lnTo>
                <a:lnTo>
                  <a:pt x="136" y="1377"/>
                </a:lnTo>
                <a:lnTo>
                  <a:pt x="142" y="1384"/>
                </a:lnTo>
                <a:lnTo>
                  <a:pt x="136" y="1377"/>
                </a:lnTo>
                <a:lnTo>
                  <a:pt x="129" y="1369"/>
                </a:lnTo>
                <a:close/>
                <a:moveTo>
                  <a:pt x="125" y="1380"/>
                </a:moveTo>
                <a:lnTo>
                  <a:pt x="124" y="1380"/>
                </a:lnTo>
                <a:lnTo>
                  <a:pt x="124" y="1379"/>
                </a:lnTo>
                <a:lnTo>
                  <a:pt x="124" y="1380"/>
                </a:lnTo>
                <a:lnTo>
                  <a:pt x="125" y="1380"/>
                </a:lnTo>
                <a:lnTo>
                  <a:pt x="128" y="1382"/>
                </a:lnTo>
                <a:lnTo>
                  <a:pt x="129" y="1383"/>
                </a:lnTo>
                <a:lnTo>
                  <a:pt x="128" y="1382"/>
                </a:lnTo>
                <a:lnTo>
                  <a:pt x="125" y="1380"/>
                </a:lnTo>
                <a:close/>
                <a:moveTo>
                  <a:pt x="114" y="1368"/>
                </a:moveTo>
                <a:lnTo>
                  <a:pt x="115" y="1369"/>
                </a:lnTo>
                <a:lnTo>
                  <a:pt x="117" y="1370"/>
                </a:lnTo>
                <a:lnTo>
                  <a:pt x="115" y="1369"/>
                </a:lnTo>
                <a:lnTo>
                  <a:pt x="114" y="1368"/>
                </a:lnTo>
                <a:close/>
                <a:moveTo>
                  <a:pt x="20" y="1245"/>
                </a:moveTo>
                <a:lnTo>
                  <a:pt x="31" y="1245"/>
                </a:lnTo>
                <a:lnTo>
                  <a:pt x="40" y="1243"/>
                </a:lnTo>
                <a:lnTo>
                  <a:pt x="31" y="1245"/>
                </a:lnTo>
                <a:lnTo>
                  <a:pt x="20" y="1245"/>
                </a:lnTo>
                <a:close/>
                <a:moveTo>
                  <a:pt x="9" y="1275"/>
                </a:moveTo>
                <a:lnTo>
                  <a:pt x="9" y="1275"/>
                </a:lnTo>
                <a:lnTo>
                  <a:pt x="9" y="1274"/>
                </a:lnTo>
                <a:lnTo>
                  <a:pt x="9" y="1275"/>
                </a:lnTo>
                <a:lnTo>
                  <a:pt x="9" y="1275"/>
                </a:lnTo>
                <a:lnTo>
                  <a:pt x="9" y="1275"/>
                </a:lnTo>
                <a:close/>
                <a:moveTo>
                  <a:pt x="8" y="1278"/>
                </a:moveTo>
                <a:lnTo>
                  <a:pt x="8" y="1277"/>
                </a:lnTo>
                <a:lnTo>
                  <a:pt x="8" y="1277"/>
                </a:lnTo>
                <a:lnTo>
                  <a:pt x="8" y="1277"/>
                </a:lnTo>
                <a:lnTo>
                  <a:pt x="8" y="1278"/>
                </a:lnTo>
                <a:close/>
                <a:moveTo>
                  <a:pt x="5" y="1287"/>
                </a:moveTo>
                <a:lnTo>
                  <a:pt x="4" y="1287"/>
                </a:lnTo>
                <a:lnTo>
                  <a:pt x="2" y="1287"/>
                </a:lnTo>
                <a:lnTo>
                  <a:pt x="4" y="1287"/>
                </a:lnTo>
                <a:lnTo>
                  <a:pt x="5" y="1287"/>
                </a:lnTo>
                <a:lnTo>
                  <a:pt x="5" y="1285"/>
                </a:lnTo>
                <a:lnTo>
                  <a:pt x="6" y="1284"/>
                </a:lnTo>
                <a:lnTo>
                  <a:pt x="5" y="1285"/>
                </a:lnTo>
                <a:lnTo>
                  <a:pt x="5" y="1287"/>
                </a:lnTo>
                <a:close/>
                <a:moveTo>
                  <a:pt x="231" y="1268"/>
                </a:moveTo>
                <a:lnTo>
                  <a:pt x="227" y="1260"/>
                </a:lnTo>
                <a:lnTo>
                  <a:pt x="225" y="1252"/>
                </a:lnTo>
                <a:lnTo>
                  <a:pt x="222" y="1245"/>
                </a:lnTo>
                <a:lnTo>
                  <a:pt x="219" y="1239"/>
                </a:lnTo>
                <a:lnTo>
                  <a:pt x="214" y="1232"/>
                </a:lnTo>
                <a:lnTo>
                  <a:pt x="209" y="1226"/>
                </a:lnTo>
                <a:lnTo>
                  <a:pt x="209" y="1226"/>
                </a:lnTo>
                <a:lnTo>
                  <a:pt x="208" y="1225"/>
                </a:lnTo>
                <a:lnTo>
                  <a:pt x="205" y="1218"/>
                </a:lnTo>
                <a:lnTo>
                  <a:pt x="201" y="1212"/>
                </a:lnTo>
                <a:lnTo>
                  <a:pt x="195" y="1208"/>
                </a:lnTo>
                <a:lnTo>
                  <a:pt x="188" y="1204"/>
                </a:lnTo>
                <a:lnTo>
                  <a:pt x="187" y="1204"/>
                </a:lnTo>
                <a:lnTo>
                  <a:pt x="187" y="1204"/>
                </a:lnTo>
                <a:lnTo>
                  <a:pt x="185" y="1200"/>
                </a:lnTo>
                <a:lnTo>
                  <a:pt x="181" y="1197"/>
                </a:lnTo>
                <a:lnTo>
                  <a:pt x="177" y="1195"/>
                </a:lnTo>
                <a:lnTo>
                  <a:pt x="172" y="1194"/>
                </a:lnTo>
                <a:lnTo>
                  <a:pt x="166" y="1189"/>
                </a:lnTo>
                <a:lnTo>
                  <a:pt x="159" y="1187"/>
                </a:lnTo>
                <a:lnTo>
                  <a:pt x="152" y="1184"/>
                </a:lnTo>
                <a:lnTo>
                  <a:pt x="145" y="1182"/>
                </a:lnTo>
                <a:lnTo>
                  <a:pt x="138" y="1181"/>
                </a:lnTo>
                <a:lnTo>
                  <a:pt x="131" y="1180"/>
                </a:lnTo>
                <a:lnTo>
                  <a:pt x="124" y="1180"/>
                </a:lnTo>
                <a:lnTo>
                  <a:pt x="117" y="1181"/>
                </a:lnTo>
                <a:lnTo>
                  <a:pt x="116" y="1181"/>
                </a:lnTo>
                <a:lnTo>
                  <a:pt x="115" y="1183"/>
                </a:lnTo>
                <a:lnTo>
                  <a:pt x="115" y="1183"/>
                </a:lnTo>
                <a:lnTo>
                  <a:pt x="115" y="1183"/>
                </a:lnTo>
                <a:lnTo>
                  <a:pt x="115" y="1183"/>
                </a:lnTo>
                <a:lnTo>
                  <a:pt x="115" y="1183"/>
                </a:lnTo>
                <a:lnTo>
                  <a:pt x="111" y="1186"/>
                </a:lnTo>
                <a:lnTo>
                  <a:pt x="109" y="1189"/>
                </a:lnTo>
                <a:lnTo>
                  <a:pt x="109" y="1189"/>
                </a:lnTo>
                <a:lnTo>
                  <a:pt x="109" y="1188"/>
                </a:lnTo>
                <a:lnTo>
                  <a:pt x="109" y="1187"/>
                </a:lnTo>
                <a:lnTo>
                  <a:pt x="108" y="1184"/>
                </a:lnTo>
                <a:lnTo>
                  <a:pt x="105" y="1183"/>
                </a:lnTo>
                <a:lnTo>
                  <a:pt x="102" y="1183"/>
                </a:lnTo>
                <a:lnTo>
                  <a:pt x="100" y="1183"/>
                </a:lnTo>
                <a:lnTo>
                  <a:pt x="97" y="1183"/>
                </a:lnTo>
                <a:lnTo>
                  <a:pt x="95" y="1184"/>
                </a:lnTo>
                <a:lnTo>
                  <a:pt x="95" y="1188"/>
                </a:lnTo>
                <a:lnTo>
                  <a:pt x="95" y="1191"/>
                </a:lnTo>
                <a:lnTo>
                  <a:pt x="95" y="1195"/>
                </a:lnTo>
                <a:lnTo>
                  <a:pt x="94" y="1198"/>
                </a:lnTo>
                <a:lnTo>
                  <a:pt x="91" y="1201"/>
                </a:lnTo>
                <a:lnTo>
                  <a:pt x="87" y="1207"/>
                </a:lnTo>
                <a:lnTo>
                  <a:pt x="82" y="1211"/>
                </a:lnTo>
                <a:lnTo>
                  <a:pt x="80" y="1212"/>
                </a:lnTo>
                <a:lnTo>
                  <a:pt x="78" y="1215"/>
                </a:lnTo>
                <a:lnTo>
                  <a:pt x="77" y="1219"/>
                </a:lnTo>
                <a:lnTo>
                  <a:pt x="75" y="1221"/>
                </a:lnTo>
                <a:lnTo>
                  <a:pt x="73" y="1222"/>
                </a:lnTo>
                <a:lnTo>
                  <a:pt x="69" y="1221"/>
                </a:lnTo>
                <a:lnTo>
                  <a:pt x="66" y="1221"/>
                </a:lnTo>
                <a:lnTo>
                  <a:pt x="61" y="1221"/>
                </a:lnTo>
                <a:lnTo>
                  <a:pt x="43" y="1225"/>
                </a:lnTo>
                <a:lnTo>
                  <a:pt x="26" y="1232"/>
                </a:lnTo>
                <a:lnTo>
                  <a:pt x="22" y="1233"/>
                </a:lnTo>
                <a:lnTo>
                  <a:pt x="19" y="1236"/>
                </a:lnTo>
                <a:lnTo>
                  <a:pt x="17" y="1239"/>
                </a:lnTo>
                <a:lnTo>
                  <a:pt x="15" y="1244"/>
                </a:lnTo>
                <a:lnTo>
                  <a:pt x="17" y="1245"/>
                </a:lnTo>
                <a:lnTo>
                  <a:pt x="17" y="1245"/>
                </a:lnTo>
                <a:lnTo>
                  <a:pt x="17" y="1245"/>
                </a:lnTo>
                <a:lnTo>
                  <a:pt x="15" y="1244"/>
                </a:lnTo>
                <a:lnTo>
                  <a:pt x="12" y="1250"/>
                </a:lnTo>
                <a:lnTo>
                  <a:pt x="9" y="1257"/>
                </a:lnTo>
                <a:lnTo>
                  <a:pt x="9" y="1263"/>
                </a:lnTo>
                <a:lnTo>
                  <a:pt x="11" y="1268"/>
                </a:lnTo>
                <a:lnTo>
                  <a:pt x="14" y="1264"/>
                </a:lnTo>
                <a:lnTo>
                  <a:pt x="18" y="1258"/>
                </a:lnTo>
                <a:lnTo>
                  <a:pt x="14" y="1264"/>
                </a:lnTo>
                <a:lnTo>
                  <a:pt x="11" y="1268"/>
                </a:lnTo>
                <a:lnTo>
                  <a:pt x="9" y="1263"/>
                </a:lnTo>
                <a:lnTo>
                  <a:pt x="9" y="1257"/>
                </a:lnTo>
                <a:lnTo>
                  <a:pt x="6" y="1264"/>
                </a:lnTo>
                <a:lnTo>
                  <a:pt x="4" y="1272"/>
                </a:lnTo>
                <a:lnTo>
                  <a:pt x="2" y="1279"/>
                </a:lnTo>
                <a:lnTo>
                  <a:pt x="2" y="1287"/>
                </a:lnTo>
                <a:lnTo>
                  <a:pt x="2" y="1287"/>
                </a:lnTo>
                <a:lnTo>
                  <a:pt x="2" y="1289"/>
                </a:lnTo>
                <a:lnTo>
                  <a:pt x="2" y="1291"/>
                </a:lnTo>
                <a:lnTo>
                  <a:pt x="0" y="1300"/>
                </a:lnTo>
                <a:lnTo>
                  <a:pt x="0" y="1308"/>
                </a:lnTo>
                <a:lnTo>
                  <a:pt x="1" y="1316"/>
                </a:lnTo>
                <a:lnTo>
                  <a:pt x="5" y="1324"/>
                </a:lnTo>
                <a:lnTo>
                  <a:pt x="7" y="1333"/>
                </a:lnTo>
                <a:lnTo>
                  <a:pt x="9" y="1342"/>
                </a:lnTo>
                <a:lnTo>
                  <a:pt x="11" y="1345"/>
                </a:lnTo>
                <a:lnTo>
                  <a:pt x="11" y="1348"/>
                </a:lnTo>
                <a:lnTo>
                  <a:pt x="13" y="1350"/>
                </a:lnTo>
                <a:lnTo>
                  <a:pt x="15" y="1352"/>
                </a:lnTo>
                <a:lnTo>
                  <a:pt x="15" y="1352"/>
                </a:lnTo>
                <a:lnTo>
                  <a:pt x="15" y="1354"/>
                </a:lnTo>
                <a:lnTo>
                  <a:pt x="15" y="1356"/>
                </a:lnTo>
                <a:lnTo>
                  <a:pt x="17" y="1358"/>
                </a:lnTo>
                <a:lnTo>
                  <a:pt x="18" y="1359"/>
                </a:lnTo>
                <a:lnTo>
                  <a:pt x="20" y="1361"/>
                </a:lnTo>
                <a:lnTo>
                  <a:pt x="21" y="1362"/>
                </a:lnTo>
                <a:lnTo>
                  <a:pt x="21" y="1362"/>
                </a:lnTo>
                <a:lnTo>
                  <a:pt x="22" y="1366"/>
                </a:lnTo>
                <a:lnTo>
                  <a:pt x="25" y="1370"/>
                </a:lnTo>
                <a:lnTo>
                  <a:pt x="27" y="1373"/>
                </a:lnTo>
                <a:lnTo>
                  <a:pt x="32" y="1376"/>
                </a:lnTo>
                <a:lnTo>
                  <a:pt x="32" y="1376"/>
                </a:lnTo>
                <a:lnTo>
                  <a:pt x="32" y="1379"/>
                </a:lnTo>
                <a:lnTo>
                  <a:pt x="34" y="1382"/>
                </a:lnTo>
                <a:lnTo>
                  <a:pt x="43" y="1389"/>
                </a:lnTo>
                <a:lnTo>
                  <a:pt x="53" y="1396"/>
                </a:lnTo>
                <a:lnTo>
                  <a:pt x="63" y="1401"/>
                </a:lnTo>
                <a:lnTo>
                  <a:pt x="75" y="1406"/>
                </a:lnTo>
                <a:lnTo>
                  <a:pt x="88" y="1410"/>
                </a:lnTo>
                <a:lnTo>
                  <a:pt x="101" y="1413"/>
                </a:lnTo>
                <a:lnTo>
                  <a:pt x="110" y="1414"/>
                </a:lnTo>
                <a:lnTo>
                  <a:pt x="121" y="1414"/>
                </a:lnTo>
                <a:lnTo>
                  <a:pt x="125" y="1413"/>
                </a:lnTo>
                <a:lnTo>
                  <a:pt x="131" y="1412"/>
                </a:lnTo>
                <a:lnTo>
                  <a:pt x="136" y="1411"/>
                </a:lnTo>
                <a:lnTo>
                  <a:pt x="142" y="1412"/>
                </a:lnTo>
                <a:lnTo>
                  <a:pt x="144" y="1412"/>
                </a:lnTo>
                <a:lnTo>
                  <a:pt x="145" y="1412"/>
                </a:lnTo>
                <a:lnTo>
                  <a:pt x="147" y="1411"/>
                </a:lnTo>
                <a:lnTo>
                  <a:pt x="149" y="1408"/>
                </a:lnTo>
                <a:lnTo>
                  <a:pt x="151" y="1408"/>
                </a:lnTo>
                <a:lnTo>
                  <a:pt x="153" y="1407"/>
                </a:lnTo>
                <a:lnTo>
                  <a:pt x="156" y="1408"/>
                </a:lnTo>
                <a:lnTo>
                  <a:pt x="158" y="1408"/>
                </a:lnTo>
                <a:lnTo>
                  <a:pt x="160" y="1407"/>
                </a:lnTo>
                <a:lnTo>
                  <a:pt x="162" y="1405"/>
                </a:lnTo>
                <a:lnTo>
                  <a:pt x="172" y="1400"/>
                </a:lnTo>
                <a:lnTo>
                  <a:pt x="181" y="1394"/>
                </a:lnTo>
                <a:lnTo>
                  <a:pt x="191" y="1387"/>
                </a:lnTo>
                <a:lnTo>
                  <a:pt x="199" y="1379"/>
                </a:lnTo>
                <a:lnTo>
                  <a:pt x="199" y="1379"/>
                </a:lnTo>
                <a:lnTo>
                  <a:pt x="200" y="1378"/>
                </a:lnTo>
                <a:lnTo>
                  <a:pt x="200" y="1378"/>
                </a:lnTo>
                <a:lnTo>
                  <a:pt x="200" y="1378"/>
                </a:lnTo>
                <a:lnTo>
                  <a:pt x="205" y="1375"/>
                </a:lnTo>
                <a:lnTo>
                  <a:pt x="208" y="1370"/>
                </a:lnTo>
                <a:lnTo>
                  <a:pt x="212" y="1366"/>
                </a:lnTo>
                <a:lnTo>
                  <a:pt x="215" y="1361"/>
                </a:lnTo>
                <a:lnTo>
                  <a:pt x="220" y="1355"/>
                </a:lnTo>
                <a:lnTo>
                  <a:pt x="223" y="1347"/>
                </a:lnTo>
                <a:lnTo>
                  <a:pt x="227" y="1338"/>
                </a:lnTo>
                <a:lnTo>
                  <a:pt x="229" y="1331"/>
                </a:lnTo>
                <a:lnTo>
                  <a:pt x="225" y="1333"/>
                </a:lnTo>
                <a:lnTo>
                  <a:pt x="221" y="1336"/>
                </a:lnTo>
                <a:lnTo>
                  <a:pt x="219" y="1340"/>
                </a:lnTo>
                <a:lnTo>
                  <a:pt x="215" y="1343"/>
                </a:lnTo>
                <a:lnTo>
                  <a:pt x="219" y="1340"/>
                </a:lnTo>
                <a:lnTo>
                  <a:pt x="221" y="1336"/>
                </a:lnTo>
                <a:lnTo>
                  <a:pt x="225" y="1333"/>
                </a:lnTo>
                <a:lnTo>
                  <a:pt x="229" y="1331"/>
                </a:lnTo>
                <a:lnTo>
                  <a:pt x="229" y="1328"/>
                </a:lnTo>
                <a:lnTo>
                  <a:pt x="231" y="1326"/>
                </a:lnTo>
                <a:lnTo>
                  <a:pt x="232" y="1324"/>
                </a:lnTo>
                <a:lnTo>
                  <a:pt x="233" y="1323"/>
                </a:lnTo>
                <a:lnTo>
                  <a:pt x="234" y="1313"/>
                </a:lnTo>
                <a:lnTo>
                  <a:pt x="235" y="1302"/>
                </a:lnTo>
                <a:lnTo>
                  <a:pt x="235" y="1291"/>
                </a:lnTo>
                <a:lnTo>
                  <a:pt x="234" y="1280"/>
                </a:lnTo>
                <a:lnTo>
                  <a:pt x="234" y="1277"/>
                </a:lnTo>
                <a:lnTo>
                  <a:pt x="234" y="1274"/>
                </a:lnTo>
                <a:lnTo>
                  <a:pt x="233" y="1271"/>
                </a:lnTo>
                <a:lnTo>
                  <a:pt x="231" y="1268"/>
                </a:lnTo>
                <a:close/>
                <a:moveTo>
                  <a:pt x="1683" y="1467"/>
                </a:moveTo>
                <a:lnTo>
                  <a:pt x="1684" y="1467"/>
                </a:lnTo>
                <a:lnTo>
                  <a:pt x="1685" y="1467"/>
                </a:lnTo>
                <a:lnTo>
                  <a:pt x="1686" y="1467"/>
                </a:lnTo>
                <a:lnTo>
                  <a:pt x="1686" y="1466"/>
                </a:lnTo>
                <a:lnTo>
                  <a:pt x="1686" y="1467"/>
                </a:lnTo>
                <a:lnTo>
                  <a:pt x="1685" y="1467"/>
                </a:lnTo>
                <a:lnTo>
                  <a:pt x="1684" y="1467"/>
                </a:lnTo>
                <a:lnTo>
                  <a:pt x="1683" y="1467"/>
                </a:lnTo>
                <a:close/>
                <a:moveTo>
                  <a:pt x="1670" y="1473"/>
                </a:moveTo>
                <a:lnTo>
                  <a:pt x="1674" y="1471"/>
                </a:lnTo>
                <a:lnTo>
                  <a:pt x="1677" y="1470"/>
                </a:lnTo>
                <a:lnTo>
                  <a:pt x="1679" y="1468"/>
                </a:lnTo>
                <a:lnTo>
                  <a:pt x="1682" y="1466"/>
                </a:lnTo>
                <a:lnTo>
                  <a:pt x="1682" y="1466"/>
                </a:lnTo>
                <a:lnTo>
                  <a:pt x="1679" y="1468"/>
                </a:lnTo>
                <a:lnTo>
                  <a:pt x="1677" y="1470"/>
                </a:lnTo>
                <a:lnTo>
                  <a:pt x="1674" y="1471"/>
                </a:lnTo>
                <a:lnTo>
                  <a:pt x="1670" y="1473"/>
                </a:lnTo>
                <a:close/>
                <a:moveTo>
                  <a:pt x="1643" y="1487"/>
                </a:moveTo>
                <a:lnTo>
                  <a:pt x="1643" y="1487"/>
                </a:lnTo>
                <a:lnTo>
                  <a:pt x="1642" y="1488"/>
                </a:lnTo>
                <a:lnTo>
                  <a:pt x="1643" y="1487"/>
                </a:lnTo>
                <a:lnTo>
                  <a:pt x="1643" y="1487"/>
                </a:lnTo>
                <a:lnTo>
                  <a:pt x="1652" y="1487"/>
                </a:lnTo>
                <a:lnTo>
                  <a:pt x="1661" y="1487"/>
                </a:lnTo>
                <a:lnTo>
                  <a:pt x="1652" y="1487"/>
                </a:lnTo>
                <a:lnTo>
                  <a:pt x="1643" y="1487"/>
                </a:lnTo>
                <a:close/>
                <a:moveTo>
                  <a:pt x="1635" y="1488"/>
                </a:moveTo>
                <a:lnTo>
                  <a:pt x="1634" y="1489"/>
                </a:lnTo>
                <a:lnTo>
                  <a:pt x="1633" y="1489"/>
                </a:lnTo>
                <a:lnTo>
                  <a:pt x="1634" y="1489"/>
                </a:lnTo>
                <a:lnTo>
                  <a:pt x="1635" y="1488"/>
                </a:lnTo>
                <a:lnTo>
                  <a:pt x="1638" y="1487"/>
                </a:lnTo>
                <a:lnTo>
                  <a:pt x="1641" y="1487"/>
                </a:lnTo>
                <a:lnTo>
                  <a:pt x="1638" y="1487"/>
                </a:lnTo>
                <a:lnTo>
                  <a:pt x="1635" y="1488"/>
                </a:lnTo>
                <a:close/>
                <a:moveTo>
                  <a:pt x="1628" y="1489"/>
                </a:moveTo>
                <a:lnTo>
                  <a:pt x="1627" y="1490"/>
                </a:lnTo>
                <a:lnTo>
                  <a:pt x="1626" y="1491"/>
                </a:lnTo>
                <a:lnTo>
                  <a:pt x="1627" y="1490"/>
                </a:lnTo>
                <a:lnTo>
                  <a:pt x="1628" y="1489"/>
                </a:lnTo>
                <a:lnTo>
                  <a:pt x="1629" y="1489"/>
                </a:lnTo>
                <a:lnTo>
                  <a:pt x="1631" y="1489"/>
                </a:lnTo>
                <a:lnTo>
                  <a:pt x="1629" y="1489"/>
                </a:lnTo>
                <a:lnTo>
                  <a:pt x="1628" y="1489"/>
                </a:lnTo>
                <a:close/>
                <a:moveTo>
                  <a:pt x="1623" y="1469"/>
                </a:moveTo>
                <a:lnTo>
                  <a:pt x="1621" y="1468"/>
                </a:lnTo>
                <a:lnTo>
                  <a:pt x="1620" y="1469"/>
                </a:lnTo>
                <a:lnTo>
                  <a:pt x="1621" y="1468"/>
                </a:lnTo>
                <a:lnTo>
                  <a:pt x="1623" y="1469"/>
                </a:lnTo>
                <a:lnTo>
                  <a:pt x="1623" y="1468"/>
                </a:lnTo>
                <a:lnTo>
                  <a:pt x="1624" y="1467"/>
                </a:lnTo>
                <a:lnTo>
                  <a:pt x="1623" y="1464"/>
                </a:lnTo>
                <a:lnTo>
                  <a:pt x="1624" y="1462"/>
                </a:lnTo>
                <a:lnTo>
                  <a:pt x="1627" y="1460"/>
                </a:lnTo>
                <a:lnTo>
                  <a:pt x="1630" y="1460"/>
                </a:lnTo>
                <a:lnTo>
                  <a:pt x="1640" y="1460"/>
                </a:lnTo>
                <a:lnTo>
                  <a:pt x="1648" y="1462"/>
                </a:lnTo>
                <a:lnTo>
                  <a:pt x="1642" y="1466"/>
                </a:lnTo>
                <a:lnTo>
                  <a:pt x="1636" y="1467"/>
                </a:lnTo>
                <a:lnTo>
                  <a:pt x="1630" y="1467"/>
                </a:lnTo>
                <a:lnTo>
                  <a:pt x="1624" y="1467"/>
                </a:lnTo>
                <a:lnTo>
                  <a:pt x="1623" y="1468"/>
                </a:lnTo>
                <a:lnTo>
                  <a:pt x="1623" y="1469"/>
                </a:lnTo>
                <a:close/>
                <a:moveTo>
                  <a:pt x="1617" y="1397"/>
                </a:moveTo>
                <a:lnTo>
                  <a:pt x="1619" y="1398"/>
                </a:lnTo>
                <a:lnTo>
                  <a:pt x="1619" y="1398"/>
                </a:lnTo>
                <a:lnTo>
                  <a:pt x="1622" y="1397"/>
                </a:lnTo>
                <a:lnTo>
                  <a:pt x="1626" y="1397"/>
                </a:lnTo>
                <a:lnTo>
                  <a:pt x="1626" y="1397"/>
                </a:lnTo>
                <a:lnTo>
                  <a:pt x="1622" y="1397"/>
                </a:lnTo>
                <a:lnTo>
                  <a:pt x="1619" y="1398"/>
                </a:lnTo>
                <a:lnTo>
                  <a:pt x="1619" y="1398"/>
                </a:lnTo>
                <a:lnTo>
                  <a:pt x="1617" y="1397"/>
                </a:lnTo>
                <a:close/>
                <a:moveTo>
                  <a:pt x="1616" y="1410"/>
                </a:moveTo>
                <a:lnTo>
                  <a:pt x="1612" y="1408"/>
                </a:lnTo>
                <a:lnTo>
                  <a:pt x="1608" y="1410"/>
                </a:lnTo>
                <a:lnTo>
                  <a:pt x="1612" y="1408"/>
                </a:lnTo>
                <a:lnTo>
                  <a:pt x="1616" y="1410"/>
                </a:lnTo>
                <a:lnTo>
                  <a:pt x="1616" y="1410"/>
                </a:lnTo>
                <a:lnTo>
                  <a:pt x="1616" y="1410"/>
                </a:lnTo>
                <a:lnTo>
                  <a:pt x="1616" y="1410"/>
                </a:lnTo>
                <a:close/>
                <a:moveTo>
                  <a:pt x="1613" y="1473"/>
                </a:moveTo>
                <a:lnTo>
                  <a:pt x="1612" y="1473"/>
                </a:lnTo>
                <a:lnTo>
                  <a:pt x="1609" y="1473"/>
                </a:lnTo>
                <a:lnTo>
                  <a:pt x="1612" y="1473"/>
                </a:lnTo>
                <a:lnTo>
                  <a:pt x="1613" y="1473"/>
                </a:lnTo>
                <a:lnTo>
                  <a:pt x="1614" y="1470"/>
                </a:lnTo>
                <a:lnTo>
                  <a:pt x="1615" y="1469"/>
                </a:lnTo>
                <a:lnTo>
                  <a:pt x="1614" y="1470"/>
                </a:lnTo>
                <a:lnTo>
                  <a:pt x="1613" y="1473"/>
                </a:lnTo>
                <a:close/>
                <a:moveTo>
                  <a:pt x="1603" y="1337"/>
                </a:moveTo>
                <a:lnTo>
                  <a:pt x="1607" y="1337"/>
                </a:lnTo>
                <a:lnTo>
                  <a:pt x="1610" y="1336"/>
                </a:lnTo>
                <a:lnTo>
                  <a:pt x="1612" y="1337"/>
                </a:lnTo>
                <a:lnTo>
                  <a:pt x="1613" y="1337"/>
                </a:lnTo>
                <a:lnTo>
                  <a:pt x="1620" y="1342"/>
                </a:lnTo>
                <a:lnTo>
                  <a:pt x="1626" y="1348"/>
                </a:lnTo>
                <a:lnTo>
                  <a:pt x="1614" y="1342"/>
                </a:lnTo>
                <a:lnTo>
                  <a:pt x="1603" y="1337"/>
                </a:lnTo>
                <a:close/>
                <a:moveTo>
                  <a:pt x="1596" y="1408"/>
                </a:moveTo>
                <a:lnTo>
                  <a:pt x="1599" y="1408"/>
                </a:lnTo>
                <a:lnTo>
                  <a:pt x="1601" y="1407"/>
                </a:lnTo>
                <a:lnTo>
                  <a:pt x="1602" y="1405"/>
                </a:lnTo>
                <a:lnTo>
                  <a:pt x="1605" y="1404"/>
                </a:lnTo>
                <a:lnTo>
                  <a:pt x="1602" y="1405"/>
                </a:lnTo>
                <a:lnTo>
                  <a:pt x="1601" y="1407"/>
                </a:lnTo>
                <a:lnTo>
                  <a:pt x="1599" y="1408"/>
                </a:lnTo>
                <a:lnTo>
                  <a:pt x="1596" y="1408"/>
                </a:lnTo>
                <a:close/>
                <a:moveTo>
                  <a:pt x="1595" y="1308"/>
                </a:moveTo>
                <a:lnTo>
                  <a:pt x="1594" y="1308"/>
                </a:lnTo>
                <a:lnTo>
                  <a:pt x="1593" y="1306"/>
                </a:lnTo>
                <a:lnTo>
                  <a:pt x="1595" y="1303"/>
                </a:lnTo>
                <a:lnTo>
                  <a:pt x="1598" y="1302"/>
                </a:lnTo>
                <a:lnTo>
                  <a:pt x="1599" y="1300"/>
                </a:lnTo>
                <a:lnTo>
                  <a:pt x="1599" y="1298"/>
                </a:lnTo>
                <a:lnTo>
                  <a:pt x="1599" y="1300"/>
                </a:lnTo>
                <a:lnTo>
                  <a:pt x="1598" y="1302"/>
                </a:lnTo>
                <a:lnTo>
                  <a:pt x="1595" y="1303"/>
                </a:lnTo>
                <a:lnTo>
                  <a:pt x="1593" y="1306"/>
                </a:lnTo>
                <a:lnTo>
                  <a:pt x="1594" y="1308"/>
                </a:lnTo>
                <a:lnTo>
                  <a:pt x="1595" y="1308"/>
                </a:lnTo>
                <a:close/>
                <a:moveTo>
                  <a:pt x="1593" y="1391"/>
                </a:moveTo>
                <a:lnTo>
                  <a:pt x="1594" y="1390"/>
                </a:lnTo>
                <a:lnTo>
                  <a:pt x="1594" y="1389"/>
                </a:lnTo>
                <a:lnTo>
                  <a:pt x="1592" y="1389"/>
                </a:lnTo>
                <a:lnTo>
                  <a:pt x="1590" y="1389"/>
                </a:lnTo>
                <a:lnTo>
                  <a:pt x="1592" y="1389"/>
                </a:lnTo>
                <a:lnTo>
                  <a:pt x="1594" y="1389"/>
                </a:lnTo>
                <a:lnTo>
                  <a:pt x="1594" y="1390"/>
                </a:lnTo>
                <a:lnTo>
                  <a:pt x="1593" y="1391"/>
                </a:lnTo>
                <a:close/>
                <a:moveTo>
                  <a:pt x="1592" y="1476"/>
                </a:moveTo>
                <a:lnTo>
                  <a:pt x="1588" y="1475"/>
                </a:lnTo>
                <a:lnTo>
                  <a:pt x="1586" y="1476"/>
                </a:lnTo>
                <a:lnTo>
                  <a:pt x="1588" y="1475"/>
                </a:lnTo>
                <a:lnTo>
                  <a:pt x="1592" y="1476"/>
                </a:lnTo>
                <a:lnTo>
                  <a:pt x="1593" y="1474"/>
                </a:lnTo>
                <a:lnTo>
                  <a:pt x="1593" y="1473"/>
                </a:lnTo>
                <a:lnTo>
                  <a:pt x="1593" y="1474"/>
                </a:lnTo>
                <a:lnTo>
                  <a:pt x="1592" y="1476"/>
                </a:lnTo>
                <a:close/>
                <a:moveTo>
                  <a:pt x="1578" y="1454"/>
                </a:moveTo>
                <a:lnTo>
                  <a:pt x="1578" y="1455"/>
                </a:lnTo>
                <a:lnTo>
                  <a:pt x="1579" y="1455"/>
                </a:lnTo>
                <a:lnTo>
                  <a:pt x="1581" y="1456"/>
                </a:lnTo>
                <a:lnTo>
                  <a:pt x="1583" y="1456"/>
                </a:lnTo>
                <a:lnTo>
                  <a:pt x="1581" y="1456"/>
                </a:lnTo>
                <a:lnTo>
                  <a:pt x="1579" y="1455"/>
                </a:lnTo>
                <a:lnTo>
                  <a:pt x="1578" y="1455"/>
                </a:lnTo>
                <a:lnTo>
                  <a:pt x="1578" y="1454"/>
                </a:lnTo>
                <a:close/>
                <a:moveTo>
                  <a:pt x="1558" y="1324"/>
                </a:moveTo>
                <a:lnTo>
                  <a:pt x="1557" y="1324"/>
                </a:lnTo>
                <a:lnTo>
                  <a:pt x="1554" y="1324"/>
                </a:lnTo>
                <a:lnTo>
                  <a:pt x="1557" y="1324"/>
                </a:lnTo>
                <a:lnTo>
                  <a:pt x="1558" y="1324"/>
                </a:lnTo>
                <a:lnTo>
                  <a:pt x="1571" y="1316"/>
                </a:lnTo>
                <a:lnTo>
                  <a:pt x="1583" y="1310"/>
                </a:lnTo>
                <a:lnTo>
                  <a:pt x="1571" y="1316"/>
                </a:lnTo>
                <a:lnTo>
                  <a:pt x="1558" y="1324"/>
                </a:lnTo>
                <a:close/>
                <a:moveTo>
                  <a:pt x="1562" y="1344"/>
                </a:moveTo>
                <a:lnTo>
                  <a:pt x="1564" y="1341"/>
                </a:lnTo>
                <a:lnTo>
                  <a:pt x="1567" y="1338"/>
                </a:lnTo>
                <a:lnTo>
                  <a:pt x="1567" y="1338"/>
                </a:lnTo>
                <a:lnTo>
                  <a:pt x="1564" y="1341"/>
                </a:lnTo>
                <a:lnTo>
                  <a:pt x="1562" y="1344"/>
                </a:lnTo>
                <a:close/>
                <a:moveTo>
                  <a:pt x="1589" y="1406"/>
                </a:moveTo>
                <a:lnTo>
                  <a:pt x="1590" y="1408"/>
                </a:lnTo>
                <a:lnTo>
                  <a:pt x="1593" y="1408"/>
                </a:lnTo>
                <a:lnTo>
                  <a:pt x="1590" y="1408"/>
                </a:lnTo>
                <a:lnTo>
                  <a:pt x="1589" y="1406"/>
                </a:lnTo>
                <a:lnTo>
                  <a:pt x="1586" y="1407"/>
                </a:lnTo>
                <a:lnTo>
                  <a:pt x="1583" y="1408"/>
                </a:lnTo>
                <a:lnTo>
                  <a:pt x="1586" y="1407"/>
                </a:lnTo>
                <a:lnTo>
                  <a:pt x="1589" y="1406"/>
                </a:lnTo>
                <a:close/>
                <a:moveTo>
                  <a:pt x="1629" y="1418"/>
                </a:moveTo>
                <a:lnTo>
                  <a:pt x="1628" y="1417"/>
                </a:lnTo>
                <a:lnTo>
                  <a:pt x="1628" y="1414"/>
                </a:lnTo>
                <a:lnTo>
                  <a:pt x="1628" y="1417"/>
                </a:lnTo>
                <a:lnTo>
                  <a:pt x="1629" y="1418"/>
                </a:lnTo>
                <a:close/>
                <a:moveTo>
                  <a:pt x="1654" y="1473"/>
                </a:moveTo>
                <a:lnTo>
                  <a:pt x="1654" y="1473"/>
                </a:lnTo>
                <a:lnTo>
                  <a:pt x="1655" y="1473"/>
                </a:lnTo>
                <a:lnTo>
                  <a:pt x="1654" y="1473"/>
                </a:lnTo>
                <a:lnTo>
                  <a:pt x="1654" y="1473"/>
                </a:lnTo>
                <a:lnTo>
                  <a:pt x="1652" y="1471"/>
                </a:lnTo>
                <a:lnTo>
                  <a:pt x="1651" y="1470"/>
                </a:lnTo>
                <a:lnTo>
                  <a:pt x="1652" y="1471"/>
                </a:lnTo>
                <a:lnTo>
                  <a:pt x="1654" y="1473"/>
                </a:lnTo>
                <a:close/>
                <a:moveTo>
                  <a:pt x="1520" y="1180"/>
                </a:moveTo>
                <a:lnTo>
                  <a:pt x="1514" y="1183"/>
                </a:lnTo>
                <a:lnTo>
                  <a:pt x="1510" y="1187"/>
                </a:lnTo>
                <a:lnTo>
                  <a:pt x="1514" y="1183"/>
                </a:lnTo>
                <a:lnTo>
                  <a:pt x="1520" y="1180"/>
                </a:lnTo>
                <a:lnTo>
                  <a:pt x="1521" y="1177"/>
                </a:lnTo>
                <a:lnTo>
                  <a:pt x="1521" y="1176"/>
                </a:lnTo>
                <a:lnTo>
                  <a:pt x="1521" y="1177"/>
                </a:lnTo>
                <a:lnTo>
                  <a:pt x="1520" y="1180"/>
                </a:lnTo>
                <a:close/>
                <a:moveTo>
                  <a:pt x="1341" y="971"/>
                </a:moveTo>
                <a:lnTo>
                  <a:pt x="1332" y="970"/>
                </a:lnTo>
                <a:lnTo>
                  <a:pt x="1324" y="970"/>
                </a:lnTo>
                <a:lnTo>
                  <a:pt x="1332" y="970"/>
                </a:lnTo>
                <a:lnTo>
                  <a:pt x="1341" y="971"/>
                </a:lnTo>
                <a:lnTo>
                  <a:pt x="1343" y="971"/>
                </a:lnTo>
                <a:lnTo>
                  <a:pt x="1341" y="971"/>
                </a:lnTo>
                <a:lnTo>
                  <a:pt x="1341" y="971"/>
                </a:lnTo>
                <a:close/>
                <a:moveTo>
                  <a:pt x="1319" y="971"/>
                </a:moveTo>
                <a:lnTo>
                  <a:pt x="1319" y="971"/>
                </a:lnTo>
                <a:lnTo>
                  <a:pt x="1322" y="978"/>
                </a:lnTo>
                <a:lnTo>
                  <a:pt x="1324" y="984"/>
                </a:lnTo>
                <a:lnTo>
                  <a:pt x="1322" y="978"/>
                </a:lnTo>
                <a:lnTo>
                  <a:pt x="1319" y="971"/>
                </a:lnTo>
                <a:close/>
                <a:moveTo>
                  <a:pt x="1312" y="970"/>
                </a:moveTo>
                <a:lnTo>
                  <a:pt x="1312" y="970"/>
                </a:lnTo>
                <a:lnTo>
                  <a:pt x="1315" y="970"/>
                </a:lnTo>
                <a:lnTo>
                  <a:pt x="1317" y="968"/>
                </a:lnTo>
                <a:lnTo>
                  <a:pt x="1315" y="970"/>
                </a:lnTo>
                <a:lnTo>
                  <a:pt x="1312" y="970"/>
                </a:lnTo>
                <a:close/>
                <a:moveTo>
                  <a:pt x="1311" y="970"/>
                </a:moveTo>
                <a:lnTo>
                  <a:pt x="1306" y="971"/>
                </a:lnTo>
                <a:lnTo>
                  <a:pt x="1302" y="972"/>
                </a:lnTo>
                <a:lnTo>
                  <a:pt x="1306" y="971"/>
                </a:lnTo>
                <a:lnTo>
                  <a:pt x="1311" y="970"/>
                </a:lnTo>
                <a:lnTo>
                  <a:pt x="1312" y="970"/>
                </a:lnTo>
                <a:lnTo>
                  <a:pt x="1312" y="970"/>
                </a:lnTo>
                <a:lnTo>
                  <a:pt x="1312" y="970"/>
                </a:lnTo>
                <a:lnTo>
                  <a:pt x="1311" y="970"/>
                </a:lnTo>
                <a:close/>
                <a:moveTo>
                  <a:pt x="1279" y="1017"/>
                </a:moveTo>
                <a:lnTo>
                  <a:pt x="1279" y="1016"/>
                </a:lnTo>
                <a:lnTo>
                  <a:pt x="1278" y="1015"/>
                </a:lnTo>
                <a:lnTo>
                  <a:pt x="1278" y="1014"/>
                </a:lnTo>
                <a:lnTo>
                  <a:pt x="1277" y="1013"/>
                </a:lnTo>
                <a:lnTo>
                  <a:pt x="1277" y="1012"/>
                </a:lnTo>
                <a:lnTo>
                  <a:pt x="1276" y="1010"/>
                </a:lnTo>
                <a:lnTo>
                  <a:pt x="1277" y="1012"/>
                </a:lnTo>
                <a:lnTo>
                  <a:pt x="1277" y="1013"/>
                </a:lnTo>
                <a:lnTo>
                  <a:pt x="1278" y="1014"/>
                </a:lnTo>
                <a:lnTo>
                  <a:pt x="1278" y="1015"/>
                </a:lnTo>
                <a:lnTo>
                  <a:pt x="1279" y="1016"/>
                </a:lnTo>
                <a:lnTo>
                  <a:pt x="1279" y="1017"/>
                </a:lnTo>
                <a:lnTo>
                  <a:pt x="1279" y="1019"/>
                </a:lnTo>
                <a:lnTo>
                  <a:pt x="1279" y="1019"/>
                </a:lnTo>
                <a:lnTo>
                  <a:pt x="1279" y="1019"/>
                </a:lnTo>
                <a:lnTo>
                  <a:pt x="1279" y="1017"/>
                </a:lnTo>
                <a:close/>
                <a:moveTo>
                  <a:pt x="1276" y="1010"/>
                </a:moveTo>
                <a:lnTo>
                  <a:pt x="1274" y="1003"/>
                </a:lnTo>
                <a:lnTo>
                  <a:pt x="1269" y="996"/>
                </a:lnTo>
                <a:lnTo>
                  <a:pt x="1274" y="1003"/>
                </a:lnTo>
                <a:lnTo>
                  <a:pt x="1276" y="1010"/>
                </a:lnTo>
                <a:close/>
                <a:moveTo>
                  <a:pt x="1268" y="986"/>
                </a:moveTo>
                <a:lnTo>
                  <a:pt x="1269" y="984"/>
                </a:lnTo>
                <a:lnTo>
                  <a:pt x="1271" y="982"/>
                </a:lnTo>
                <a:lnTo>
                  <a:pt x="1269" y="984"/>
                </a:lnTo>
                <a:lnTo>
                  <a:pt x="1268" y="986"/>
                </a:lnTo>
                <a:close/>
                <a:moveTo>
                  <a:pt x="1250" y="622"/>
                </a:moveTo>
                <a:lnTo>
                  <a:pt x="1249" y="623"/>
                </a:lnTo>
                <a:lnTo>
                  <a:pt x="1249" y="624"/>
                </a:lnTo>
                <a:lnTo>
                  <a:pt x="1249" y="623"/>
                </a:lnTo>
                <a:lnTo>
                  <a:pt x="1250" y="622"/>
                </a:lnTo>
                <a:lnTo>
                  <a:pt x="1254" y="618"/>
                </a:lnTo>
                <a:lnTo>
                  <a:pt x="1257" y="616"/>
                </a:lnTo>
                <a:lnTo>
                  <a:pt x="1254" y="618"/>
                </a:lnTo>
                <a:lnTo>
                  <a:pt x="1250" y="622"/>
                </a:lnTo>
                <a:close/>
                <a:moveTo>
                  <a:pt x="1275" y="621"/>
                </a:moveTo>
                <a:lnTo>
                  <a:pt x="1272" y="620"/>
                </a:lnTo>
                <a:lnTo>
                  <a:pt x="1270" y="620"/>
                </a:lnTo>
                <a:lnTo>
                  <a:pt x="1272" y="620"/>
                </a:lnTo>
                <a:lnTo>
                  <a:pt x="1275" y="621"/>
                </a:lnTo>
                <a:close/>
                <a:moveTo>
                  <a:pt x="1233" y="952"/>
                </a:moveTo>
                <a:lnTo>
                  <a:pt x="1233" y="952"/>
                </a:lnTo>
                <a:lnTo>
                  <a:pt x="1231" y="951"/>
                </a:lnTo>
                <a:lnTo>
                  <a:pt x="1233" y="952"/>
                </a:lnTo>
                <a:lnTo>
                  <a:pt x="1233" y="952"/>
                </a:lnTo>
                <a:lnTo>
                  <a:pt x="1233" y="952"/>
                </a:lnTo>
                <a:lnTo>
                  <a:pt x="1234" y="952"/>
                </a:lnTo>
                <a:lnTo>
                  <a:pt x="1233" y="952"/>
                </a:lnTo>
                <a:lnTo>
                  <a:pt x="1233" y="952"/>
                </a:lnTo>
                <a:close/>
                <a:moveTo>
                  <a:pt x="1212" y="553"/>
                </a:moveTo>
                <a:lnTo>
                  <a:pt x="1212" y="551"/>
                </a:lnTo>
                <a:lnTo>
                  <a:pt x="1210" y="551"/>
                </a:lnTo>
                <a:lnTo>
                  <a:pt x="1209" y="543"/>
                </a:lnTo>
                <a:lnTo>
                  <a:pt x="1207" y="536"/>
                </a:lnTo>
                <a:lnTo>
                  <a:pt x="1206" y="518"/>
                </a:lnTo>
                <a:lnTo>
                  <a:pt x="1203" y="501"/>
                </a:lnTo>
                <a:lnTo>
                  <a:pt x="1202" y="492"/>
                </a:lnTo>
                <a:lnTo>
                  <a:pt x="1200" y="483"/>
                </a:lnTo>
                <a:lnTo>
                  <a:pt x="1198" y="475"/>
                </a:lnTo>
                <a:lnTo>
                  <a:pt x="1194" y="467"/>
                </a:lnTo>
                <a:lnTo>
                  <a:pt x="1194" y="459"/>
                </a:lnTo>
                <a:lnTo>
                  <a:pt x="1198" y="464"/>
                </a:lnTo>
                <a:lnTo>
                  <a:pt x="1201" y="469"/>
                </a:lnTo>
                <a:lnTo>
                  <a:pt x="1202" y="466"/>
                </a:lnTo>
                <a:lnTo>
                  <a:pt x="1205" y="462"/>
                </a:lnTo>
                <a:lnTo>
                  <a:pt x="1205" y="461"/>
                </a:lnTo>
                <a:lnTo>
                  <a:pt x="1205" y="460"/>
                </a:lnTo>
                <a:lnTo>
                  <a:pt x="1205" y="461"/>
                </a:lnTo>
                <a:lnTo>
                  <a:pt x="1205" y="462"/>
                </a:lnTo>
                <a:lnTo>
                  <a:pt x="1205" y="470"/>
                </a:lnTo>
                <a:lnTo>
                  <a:pt x="1206" y="478"/>
                </a:lnTo>
                <a:lnTo>
                  <a:pt x="1205" y="481"/>
                </a:lnTo>
                <a:lnTo>
                  <a:pt x="1205" y="483"/>
                </a:lnTo>
                <a:lnTo>
                  <a:pt x="1206" y="485"/>
                </a:lnTo>
                <a:lnTo>
                  <a:pt x="1207" y="488"/>
                </a:lnTo>
                <a:lnTo>
                  <a:pt x="1208" y="498"/>
                </a:lnTo>
                <a:lnTo>
                  <a:pt x="1210" y="510"/>
                </a:lnTo>
                <a:lnTo>
                  <a:pt x="1213" y="511"/>
                </a:lnTo>
                <a:lnTo>
                  <a:pt x="1214" y="512"/>
                </a:lnTo>
                <a:lnTo>
                  <a:pt x="1213" y="511"/>
                </a:lnTo>
                <a:lnTo>
                  <a:pt x="1210" y="510"/>
                </a:lnTo>
                <a:lnTo>
                  <a:pt x="1212" y="526"/>
                </a:lnTo>
                <a:lnTo>
                  <a:pt x="1214" y="543"/>
                </a:lnTo>
                <a:lnTo>
                  <a:pt x="1215" y="546"/>
                </a:lnTo>
                <a:lnTo>
                  <a:pt x="1215" y="550"/>
                </a:lnTo>
                <a:lnTo>
                  <a:pt x="1215" y="553"/>
                </a:lnTo>
                <a:lnTo>
                  <a:pt x="1214" y="555"/>
                </a:lnTo>
                <a:lnTo>
                  <a:pt x="1213" y="554"/>
                </a:lnTo>
                <a:lnTo>
                  <a:pt x="1212" y="553"/>
                </a:lnTo>
                <a:close/>
                <a:moveTo>
                  <a:pt x="1207" y="483"/>
                </a:moveTo>
                <a:lnTo>
                  <a:pt x="1207" y="482"/>
                </a:lnTo>
                <a:lnTo>
                  <a:pt x="1206" y="480"/>
                </a:lnTo>
                <a:lnTo>
                  <a:pt x="1207" y="482"/>
                </a:lnTo>
                <a:lnTo>
                  <a:pt x="1207" y="483"/>
                </a:lnTo>
                <a:close/>
                <a:moveTo>
                  <a:pt x="1188" y="431"/>
                </a:moveTo>
                <a:lnTo>
                  <a:pt x="1187" y="429"/>
                </a:lnTo>
                <a:lnTo>
                  <a:pt x="1187" y="428"/>
                </a:lnTo>
                <a:lnTo>
                  <a:pt x="1187" y="428"/>
                </a:lnTo>
                <a:lnTo>
                  <a:pt x="1188" y="428"/>
                </a:lnTo>
                <a:lnTo>
                  <a:pt x="1188" y="429"/>
                </a:lnTo>
                <a:lnTo>
                  <a:pt x="1189" y="429"/>
                </a:lnTo>
                <a:lnTo>
                  <a:pt x="1188" y="431"/>
                </a:lnTo>
                <a:lnTo>
                  <a:pt x="1188" y="431"/>
                </a:lnTo>
                <a:close/>
                <a:moveTo>
                  <a:pt x="1179" y="464"/>
                </a:moveTo>
                <a:lnTo>
                  <a:pt x="1177" y="460"/>
                </a:lnTo>
                <a:lnTo>
                  <a:pt x="1175" y="455"/>
                </a:lnTo>
                <a:lnTo>
                  <a:pt x="1177" y="447"/>
                </a:lnTo>
                <a:lnTo>
                  <a:pt x="1180" y="432"/>
                </a:lnTo>
                <a:lnTo>
                  <a:pt x="1179" y="448"/>
                </a:lnTo>
                <a:lnTo>
                  <a:pt x="1179" y="464"/>
                </a:lnTo>
                <a:close/>
                <a:moveTo>
                  <a:pt x="1159" y="665"/>
                </a:moveTo>
                <a:lnTo>
                  <a:pt x="1157" y="665"/>
                </a:lnTo>
                <a:lnTo>
                  <a:pt x="1155" y="667"/>
                </a:lnTo>
                <a:lnTo>
                  <a:pt x="1155" y="667"/>
                </a:lnTo>
                <a:lnTo>
                  <a:pt x="1154" y="667"/>
                </a:lnTo>
                <a:lnTo>
                  <a:pt x="1153" y="666"/>
                </a:lnTo>
                <a:lnTo>
                  <a:pt x="1153" y="665"/>
                </a:lnTo>
                <a:lnTo>
                  <a:pt x="1150" y="655"/>
                </a:lnTo>
                <a:lnTo>
                  <a:pt x="1146" y="644"/>
                </a:lnTo>
                <a:lnTo>
                  <a:pt x="1144" y="632"/>
                </a:lnTo>
                <a:lnTo>
                  <a:pt x="1141" y="622"/>
                </a:lnTo>
                <a:lnTo>
                  <a:pt x="1139" y="610"/>
                </a:lnTo>
                <a:lnTo>
                  <a:pt x="1137" y="600"/>
                </a:lnTo>
                <a:lnTo>
                  <a:pt x="1138" y="596"/>
                </a:lnTo>
                <a:lnTo>
                  <a:pt x="1138" y="594"/>
                </a:lnTo>
                <a:lnTo>
                  <a:pt x="1140" y="588"/>
                </a:lnTo>
                <a:lnTo>
                  <a:pt x="1140" y="581"/>
                </a:lnTo>
                <a:lnTo>
                  <a:pt x="1140" y="574"/>
                </a:lnTo>
                <a:lnTo>
                  <a:pt x="1138" y="567"/>
                </a:lnTo>
                <a:lnTo>
                  <a:pt x="1137" y="562"/>
                </a:lnTo>
                <a:lnTo>
                  <a:pt x="1137" y="557"/>
                </a:lnTo>
                <a:lnTo>
                  <a:pt x="1133" y="557"/>
                </a:lnTo>
                <a:lnTo>
                  <a:pt x="1131" y="558"/>
                </a:lnTo>
                <a:lnTo>
                  <a:pt x="1133" y="557"/>
                </a:lnTo>
                <a:lnTo>
                  <a:pt x="1137" y="557"/>
                </a:lnTo>
                <a:lnTo>
                  <a:pt x="1137" y="548"/>
                </a:lnTo>
                <a:lnTo>
                  <a:pt x="1136" y="540"/>
                </a:lnTo>
                <a:lnTo>
                  <a:pt x="1133" y="532"/>
                </a:lnTo>
                <a:lnTo>
                  <a:pt x="1131" y="524"/>
                </a:lnTo>
                <a:lnTo>
                  <a:pt x="1130" y="513"/>
                </a:lnTo>
                <a:lnTo>
                  <a:pt x="1127" y="503"/>
                </a:lnTo>
                <a:lnTo>
                  <a:pt x="1125" y="494"/>
                </a:lnTo>
                <a:lnTo>
                  <a:pt x="1120" y="485"/>
                </a:lnTo>
                <a:lnTo>
                  <a:pt x="1117" y="478"/>
                </a:lnTo>
                <a:lnTo>
                  <a:pt x="1115" y="473"/>
                </a:lnTo>
                <a:lnTo>
                  <a:pt x="1112" y="466"/>
                </a:lnTo>
                <a:lnTo>
                  <a:pt x="1111" y="459"/>
                </a:lnTo>
                <a:lnTo>
                  <a:pt x="1110" y="446"/>
                </a:lnTo>
                <a:lnTo>
                  <a:pt x="1111" y="432"/>
                </a:lnTo>
                <a:lnTo>
                  <a:pt x="1110" y="420"/>
                </a:lnTo>
                <a:lnTo>
                  <a:pt x="1109" y="408"/>
                </a:lnTo>
                <a:lnTo>
                  <a:pt x="1106" y="397"/>
                </a:lnTo>
                <a:lnTo>
                  <a:pt x="1104" y="385"/>
                </a:lnTo>
                <a:lnTo>
                  <a:pt x="1104" y="381"/>
                </a:lnTo>
                <a:lnTo>
                  <a:pt x="1104" y="378"/>
                </a:lnTo>
                <a:lnTo>
                  <a:pt x="1105" y="376"/>
                </a:lnTo>
                <a:lnTo>
                  <a:pt x="1109" y="374"/>
                </a:lnTo>
                <a:lnTo>
                  <a:pt x="1112" y="374"/>
                </a:lnTo>
                <a:lnTo>
                  <a:pt x="1115" y="376"/>
                </a:lnTo>
                <a:lnTo>
                  <a:pt x="1116" y="379"/>
                </a:lnTo>
                <a:lnTo>
                  <a:pt x="1116" y="383"/>
                </a:lnTo>
                <a:lnTo>
                  <a:pt x="1119" y="398"/>
                </a:lnTo>
                <a:lnTo>
                  <a:pt x="1122" y="413"/>
                </a:lnTo>
                <a:lnTo>
                  <a:pt x="1122" y="417"/>
                </a:lnTo>
                <a:lnTo>
                  <a:pt x="1124" y="420"/>
                </a:lnTo>
                <a:lnTo>
                  <a:pt x="1124" y="424"/>
                </a:lnTo>
                <a:lnTo>
                  <a:pt x="1124" y="427"/>
                </a:lnTo>
                <a:lnTo>
                  <a:pt x="1122" y="427"/>
                </a:lnTo>
                <a:lnTo>
                  <a:pt x="1122" y="428"/>
                </a:lnTo>
                <a:lnTo>
                  <a:pt x="1122" y="429"/>
                </a:lnTo>
                <a:lnTo>
                  <a:pt x="1123" y="431"/>
                </a:lnTo>
                <a:lnTo>
                  <a:pt x="1124" y="429"/>
                </a:lnTo>
                <a:lnTo>
                  <a:pt x="1124" y="428"/>
                </a:lnTo>
                <a:lnTo>
                  <a:pt x="1124" y="429"/>
                </a:lnTo>
                <a:lnTo>
                  <a:pt x="1123" y="431"/>
                </a:lnTo>
                <a:lnTo>
                  <a:pt x="1123" y="436"/>
                </a:lnTo>
                <a:lnTo>
                  <a:pt x="1123" y="442"/>
                </a:lnTo>
                <a:lnTo>
                  <a:pt x="1122" y="445"/>
                </a:lnTo>
                <a:lnTo>
                  <a:pt x="1120" y="448"/>
                </a:lnTo>
                <a:lnTo>
                  <a:pt x="1122" y="450"/>
                </a:lnTo>
                <a:lnTo>
                  <a:pt x="1124" y="453"/>
                </a:lnTo>
                <a:lnTo>
                  <a:pt x="1124" y="455"/>
                </a:lnTo>
                <a:lnTo>
                  <a:pt x="1124" y="456"/>
                </a:lnTo>
                <a:lnTo>
                  <a:pt x="1124" y="459"/>
                </a:lnTo>
                <a:lnTo>
                  <a:pt x="1124" y="460"/>
                </a:lnTo>
                <a:lnTo>
                  <a:pt x="1124" y="461"/>
                </a:lnTo>
                <a:lnTo>
                  <a:pt x="1126" y="462"/>
                </a:lnTo>
                <a:lnTo>
                  <a:pt x="1130" y="477"/>
                </a:lnTo>
                <a:lnTo>
                  <a:pt x="1134" y="492"/>
                </a:lnTo>
                <a:lnTo>
                  <a:pt x="1137" y="504"/>
                </a:lnTo>
                <a:lnTo>
                  <a:pt x="1140" y="516"/>
                </a:lnTo>
                <a:lnTo>
                  <a:pt x="1143" y="527"/>
                </a:lnTo>
                <a:lnTo>
                  <a:pt x="1145" y="538"/>
                </a:lnTo>
                <a:lnTo>
                  <a:pt x="1147" y="548"/>
                </a:lnTo>
                <a:lnTo>
                  <a:pt x="1148" y="558"/>
                </a:lnTo>
                <a:lnTo>
                  <a:pt x="1150" y="568"/>
                </a:lnTo>
                <a:lnTo>
                  <a:pt x="1150" y="578"/>
                </a:lnTo>
                <a:lnTo>
                  <a:pt x="1150" y="588"/>
                </a:lnTo>
                <a:lnTo>
                  <a:pt x="1151" y="599"/>
                </a:lnTo>
                <a:lnTo>
                  <a:pt x="1152" y="609"/>
                </a:lnTo>
                <a:lnTo>
                  <a:pt x="1152" y="620"/>
                </a:lnTo>
                <a:lnTo>
                  <a:pt x="1153" y="622"/>
                </a:lnTo>
                <a:lnTo>
                  <a:pt x="1154" y="625"/>
                </a:lnTo>
                <a:lnTo>
                  <a:pt x="1153" y="622"/>
                </a:lnTo>
                <a:lnTo>
                  <a:pt x="1152" y="620"/>
                </a:lnTo>
                <a:lnTo>
                  <a:pt x="1152" y="630"/>
                </a:lnTo>
                <a:lnTo>
                  <a:pt x="1153" y="639"/>
                </a:lnTo>
                <a:lnTo>
                  <a:pt x="1154" y="650"/>
                </a:lnTo>
                <a:lnTo>
                  <a:pt x="1155" y="659"/>
                </a:lnTo>
                <a:lnTo>
                  <a:pt x="1157" y="663"/>
                </a:lnTo>
                <a:lnTo>
                  <a:pt x="1159" y="665"/>
                </a:lnTo>
                <a:lnTo>
                  <a:pt x="1161" y="665"/>
                </a:lnTo>
                <a:lnTo>
                  <a:pt x="1164" y="666"/>
                </a:lnTo>
                <a:lnTo>
                  <a:pt x="1161" y="665"/>
                </a:lnTo>
                <a:lnTo>
                  <a:pt x="1159" y="665"/>
                </a:lnTo>
                <a:close/>
                <a:moveTo>
                  <a:pt x="1148" y="721"/>
                </a:moveTo>
                <a:lnTo>
                  <a:pt x="1148" y="723"/>
                </a:lnTo>
                <a:lnTo>
                  <a:pt x="1147" y="723"/>
                </a:lnTo>
                <a:lnTo>
                  <a:pt x="1148" y="723"/>
                </a:lnTo>
                <a:lnTo>
                  <a:pt x="1148" y="721"/>
                </a:lnTo>
                <a:lnTo>
                  <a:pt x="1150" y="719"/>
                </a:lnTo>
                <a:lnTo>
                  <a:pt x="1150" y="716"/>
                </a:lnTo>
                <a:lnTo>
                  <a:pt x="1150" y="719"/>
                </a:lnTo>
                <a:lnTo>
                  <a:pt x="1148" y="721"/>
                </a:lnTo>
                <a:close/>
                <a:moveTo>
                  <a:pt x="1145" y="725"/>
                </a:moveTo>
                <a:lnTo>
                  <a:pt x="1145" y="730"/>
                </a:lnTo>
                <a:lnTo>
                  <a:pt x="1141" y="735"/>
                </a:lnTo>
                <a:lnTo>
                  <a:pt x="1139" y="739"/>
                </a:lnTo>
                <a:lnTo>
                  <a:pt x="1134" y="741"/>
                </a:lnTo>
                <a:lnTo>
                  <a:pt x="1139" y="739"/>
                </a:lnTo>
                <a:lnTo>
                  <a:pt x="1141" y="735"/>
                </a:lnTo>
                <a:lnTo>
                  <a:pt x="1145" y="730"/>
                </a:lnTo>
                <a:lnTo>
                  <a:pt x="1145" y="725"/>
                </a:lnTo>
                <a:lnTo>
                  <a:pt x="1146" y="725"/>
                </a:lnTo>
                <a:lnTo>
                  <a:pt x="1146" y="725"/>
                </a:lnTo>
                <a:lnTo>
                  <a:pt x="1145" y="725"/>
                </a:lnTo>
                <a:close/>
                <a:moveTo>
                  <a:pt x="1111" y="478"/>
                </a:moveTo>
                <a:lnTo>
                  <a:pt x="1111" y="477"/>
                </a:lnTo>
                <a:lnTo>
                  <a:pt x="1111" y="477"/>
                </a:lnTo>
                <a:lnTo>
                  <a:pt x="1111" y="477"/>
                </a:lnTo>
                <a:lnTo>
                  <a:pt x="1111" y="478"/>
                </a:lnTo>
                <a:lnTo>
                  <a:pt x="1115" y="480"/>
                </a:lnTo>
                <a:lnTo>
                  <a:pt x="1116" y="483"/>
                </a:lnTo>
                <a:lnTo>
                  <a:pt x="1117" y="485"/>
                </a:lnTo>
                <a:lnTo>
                  <a:pt x="1118" y="488"/>
                </a:lnTo>
                <a:lnTo>
                  <a:pt x="1117" y="485"/>
                </a:lnTo>
                <a:lnTo>
                  <a:pt x="1116" y="483"/>
                </a:lnTo>
                <a:lnTo>
                  <a:pt x="1115" y="480"/>
                </a:lnTo>
                <a:lnTo>
                  <a:pt x="1111" y="478"/>
                </a:lnTo>
                <a:close/>
                <a:moveTo>
                  <a:pt x="1143" y="483"/>
                </a:moveTo>
                <a:lnTo>
                  <a:pt x="1143" y="485"/>
                </a:lnTo>
                <a:lnTo>
                  <a:pt x="1143" y="488"/>
                </a:lnTo>
                <a:lnTo>
                  <a:pt x="1143" y="485"/>
                </a:lnTo>
                <a:lnTo>
                  <a:pt x="1143" y="483"/>
                </a:lnTo>
                <a:close/>
                <a:moveTo>
                  <a:pt x="1147" y="443"/>
                </a:moveTo>
                <a:lnTo>
                  <a:pt x="1148" y="443"/>
                </a:lnTo>
                <a:lnTo>
                  <a:pt x="1148" y="442"/>
                </a:lnTo>
                <a:lnTo>
                  <a:pt x="1148" y="443"/>
                </a:lnTo>
                <a:lnTo>
                  <a:pt x="1147" y="443"/>
                </a:lnTo>
                <a:lnTo>
                  <a:pt x="1145" y="445"/>
                </a:lnTo>
                <a:lnTo>
                  <a:pt x="1144" y="446"/>
                </a:lnTo>
                <a:lnTo>
                  <a:pt x="1145" y="445"/>
                </a:lnTo>
                <a:lnTo>
                  <a:pt x="1147" y="443"/>
                </a:lnTo>
                <a:close/>
                <a:moveTo>
                  <a:pt x="1154" y="499"/>
                </a:moveTo>
                <a:lnTo>
                  <a:pt x="1152" y="496"/>
                </a:lnTo>
                <a:lnTo>
                  <a:pt x="1150" y="492"/>
                </a:lnTo>
                <a:lnTo>
                  <a:pt x="1152" y="496"/>
                </a:lnTo>
                <a:lnTo>
                  <a:pt x="1154" y="499"/>
                </a:lnTo>
                <a:close/>
                <a:moveTo>
                  <a:pt x="1145" y="429"/>
                </a:moveTo>
                <a:lnTo>
                  <a:pt x="1148" y="417"/>
                </a:lnTo>
                <a:lnTo>
                  <a:pt x="1152" y="404"/>
                </a:lnTo>
                <a:lnTo>
                  <a:pt x="1153" y="401"/>
                </a:lnTo>
                <a:lnTo>
                  <a:pt x="1154" y="400"/>
                </a:lnTo>
                <a:lnTo>
                  <a:pt x="1155" y="400"/>
                </a:lnTo>
                <a:lnTo>
                  <a:pt x="1157" y="400"/>
                </a:lnTo>
                <a:lnTo>
                  <a:pt x="1158" y="406"/>
                </a:lnTo>
                <a:lnTo>
                  <a:pt x="1159" y="411"/>
                </a:lnTo>
                <a:lnTo>
                  <a:pt x="1159" y="417"/>
                </a:lnTo>
                <a:lnTo>
                  <a:pt x="1158" y="421"/>
                </a:lnTo>
                <a:lnTo>
                  <a:pt x="1158" y="426"/>
                </a:lnTo>
                <a:lnTo>
                  <a:pt x="1157" y="429"/>
                </a:lnTo>
                <a:lnTo>
                  <a:pt x="1154" y="434"/>
                </a:lnTo>
                <a:lnTo>
                  <a:pt x="1152" y="438"/>
                </a:lnTo>
                <a:lnTo>
                  <a:pt x="1152" y="439"/>
                </a:lnTo>
                <a:lnTo>
                  <a:pt x="1152" y="439"/>
                </a:lnTo>
                <a:lnTo>
                  <a:pt x="1152" y="439"/>
                </a:lnTo>
                <a:lnTo>
                  <a:pt x="1152" y="438"/>
                </a:lnTo>
                <a:lnTo>
                  <a:pt x="1148" y="438"/>
                </a:lnTo>
                <a:lnTo>
                  <a:pt x="1146" y="436"/>
                </a:lnTo>
                <a:lnTo>
                  <a:pt x="1145" y="434"/>
                </a:lnTo>
                <a:lnTo>
                  <a:pt x="1145" y="429"/>
                </a:lnTo>
                <a:close/>
                <a:moveTo>
                  <a:pt x="1083" y="373"/>
                </a:moveTo>
                <a:lnTo>
                  <a:pt x="1081" y="373"/>
                </a:lnTo>
                <a:lnTo>
                  <a:pt x="1079" y="372"/>
                </a:lnTo>
                <a:lnTo>
                  <a:pt x="1079" y="371"/>
                </a:lnTo>
                <a:lnTo>
                  <a:pt x="1078" y="370"/>
                </a:lnTo>
                <a:lnTo>
                  <a:pt x="1076" y="367"/>
                </a:lnTo>
                <a:lnTo>
                  <a:pt x="1075" y="367"/>
                </a:lnTo>
                <a:lnTo>
                  <a:pt x="1072" y="367"/>
                </a:lnTo>
                <a:lnTo>
                  <a:pt x="1070" y="369"/>
                </a:lnTo>
                <a:lnTo>
                  <a:pt x="1067" y="371"/>
                </a:lnTo>
                <a:lnTo>
                  <a:pt x="1064" y="377"/>
                </a:lnTo>
                <a:lnTo>
                  <a:pt x="1063" y="379"/>
                </a:lnTo>
                <a:lnTo>
                  <a:pt x="1062" y="383"/>
                </a:lnTo>
                <a:lnTo>
                  <a:pt x="1060" y="384"/>
                </a:lnTo>
                <a:lnTo>
                  <a:pt x="1056" y="385"/>
                </a:lnTo>
                <a:lnTo>
                  <a:pt x="1053" y="383"/>
                </a:lnTo>
                <a:lnTo>
                  <a:pt x="1050" y="380"/>
                </a:lnTo>
                <a:lnTo>
                  <a:pt x="1049" y="377"/>
                </a:lnTo>
                <a:lnTo>
                  <a:pt x="1049" y="373"/>
                </a:lnTo>
                <a:lnTo>
                  <a:pt x="1049" y="371"/>
                </a:lnTo>
                <a:lnTo>
                  <a:pt x="1048" y="367"/>
                </a:lnTo>
                <a:lnTo>
                  <a:pt x="1050" y="363"/>
                </a:lnTo>
                <a:lnTo>
                  <a:pt x="1055" y="358"/>
                </a:lnTo>
                <a:lnTo>
                  <a:pt x="1060" y="355"/>
                </a:lnTo>
                <a:lnTo>
                  <a:pt x="1062" y="350"/>
                </a:lnTo>
                <a:lnTo>
                  <a:pt x="1063" y="348"/>
                </a:lnTo>
                <a:lnTo>
                  <a:pt x="1063" y="345"/>
                </a:lnTo>
                <a:lnTo>
                  <a:pt x="1062" y="342"/>
                </a:lnTo>
                <a:lnTo>
                  <a:pt x="1058" y="339"/>
                </a:lnTo>
                <a:lnTo>
                  <a:pt x="1057" y="337"/>
                </a:lnTo>
                <a:lnTo>
                  <a:pt x="1057" y="336"/>
                </a:lnTo>
                <a:lnTo>
                  <a:pt x="1058" y="334"/>
                </a:lnTo>
                <a:lnTo>
                  <a:pt x="1061" y="334"/>
                </a:lnTo>
                <a:lnTo>
                  <a:pt x="1064" y="332"/>
                </a:lnTo>
                <a:lnTo>
                  <a:pt x="1068" y="331"/>
                </a:lnTo>
                <a:lnTo>
                  <a:pt x="1071" y="331"/>
                </a:lnTo>
                <a:lnTo>
                  <a:pt x="1074" y="332"/>
                </a:lnTo>
                <a:lnTo>
                  <a:pt x="1074" y="335"/>
                </a:lnTo>
                <a:lnTo>
                  <a:pt x="1072" y="337"/>
                </a:lnTo>
                <a:lnTo>
                  <a:pt x="1071" y="341"/>
                </a:lnTo>
                <a:lnTo>
                  <a:pt x="1071" y="344"/>
                </a:lnTo>
                <a:lnTo>
                  <a:pt x="1072" y="346"/>
                </a:lnTo>
                <a:lnTo>
                  <a:pt x="1075" y="350"/>
                </a:lnTo>
                <a:lnTo>
                  <a:pt x="1079" y="357"/>
                </a:lnTo>
                <a:lnTo>
                  <a:pt x="1083" y="365"/>
                </a:lnTo>
                <a:lnTo>
                  <a:pt x="1084" y="367"/>
                </a:lnTo>
                <a:lnTo>
                  <a:pt x="1084" y="369"/>
                </a:lnTo>
                <a:lnTo>
                  <a:pt x="1084" y="371"/>
                </a:lnTo>
                <a:lnTo>
                  <a:pt x="1083" y="373"/>
                </a:lnTo>
                <a:close/>
                <a:moveTo>
                  <a:pt x="1034" y="345"/>
                </a:moveTo>
                <a:lnTo>
                  <a:pt x="1037" y="343"/>
                </a:lnTo>
                <a:lnTo>
                  <a:pt x="1039" y="341"/>
                </a:lnTo>
                <a:lnTo>
                  <a:pt x="1039" y="341"/>
                </a:lnTo>
                <a:lnTo>
                  <a:pt x="1039" y="341"/>
                </a:lnTo>
                <a:lnTo>
                  <a:pt x="1039" y="341"/>
                </a:lnTo>
                <a:lnTo>
                  <a:pt x="1039" y="341"/>
                </a:lnTo>
                <a:lnTo>
                  <a:pt x="1037" y="343"/>
                </a:lnTo>
                <a:lnTo>
                  <a:pt x="1034" y="345"/>
                </a:lnTo>
                <a:close/>
                <a:moveTo>
                  <a:pt x="1026" y="357"/>
                </a:moveTo>
                <a:lnTo>
                  <a:pt x="1026" y="355"/>
                </a:lnTo>
                <a:lnTo>
                  <a:pt x="1026" y="352"/>
                </a:lnTo>
                <a:lnTo>
                  <a:pt x="1026" y="351"/>
                </a:lnTo>
                <a:lnTo>
                  <a:pt x="1026" y="351"/>
                </a:lnTo>
                <a:lnTo>
                  <a:pt x="1026" y="351"/>
                </a:lnTo>
                <a:lnTo>
                  <a:pt x="1026" y="352"/>
                </a:lnTo>
                <a:lnTo>
                  <a:pt x="1026" y="355"/>
                </a:lnTo>
                <a:lnTo>
                  <a:pt x="1026" y="357"/>
                </a:lnTo>
                <a:close/>
                <a:moveTo>
                  <a:pt x="1017" y="569"/>
                </a:moveTo>
                <a:lnTo>
                  <a:pt x="1017" y="561"/>
                </a:lnTo>
                <a:lnTo>
                  <a:pt x="1016" y="553"/>
                </a:lnTo>
                <a:lnTo>
                  <a:pt x="1017" y="561"/>
                </a:lnTo>
                <a:lnTo>
                  <a:pt x="1017" y="569"/>
                </a:lnTo>
                <a:lnTo>
                  <a:pt x="1020" y="571"/>
                </a:lnTo>
                <a:lnTo>
                  <a:pt x="1021" y="572"/>
                </a:lnTo>
                <a:lnTo>
                  <a:pt x="1020" y="571"/>
                </a:lnTo>
                <a:lnTo>
                  <a:pt x="1017" y="569"/>
                </a:lnTo>
                <a:close/>
                <a:moveTo>
                  <a:pt x="1006" y="419"/>
                </a:moveTo>
                <a:lnTo>
                  <a:pt x="1006" y="417"/>
                </a:lnTo>
                <a:lnTo>
                  <a:pt x="1003" y="415"/>
                </a:lnTo>
                <a:lnTo>
                  <a:pt x="1006" y="417"/>
                </a:lnTo>
                <a:lnTo>
                  <a:pt x="1006" y="419"/>
                </a:lnTo>
                <a:close/>
                <a:moveTo>
                  <a:pt x="1000" y="483"/>
                </a:moveTo>
                <a:lnTo>
                  <a:pt x="1000" y="483"/>
                </a:lnTo>
                <a:lnTo>
                  <a:pt x="999" y="482"/>
                </a:lnTo>
                <a:lnTo>
                  <a:pt x="998" y="481"/>
                </a:lnTo>
                <a:lnTo>
                  <a:pt x="999" y="482"/>
                </a:lnTo>
                <a:lnTo>
                  <a:pt x="1000" y="483"/>
                </a:lnTo>
                <a:lnTo>
                  <a:pt x="1000" y="483"/>
                </a:lnTo>
                <a:lnTo>
                  <a:pt x="1000" y="487"/>
                </a:lnTo>
                <a:lnTo>
                  <a:pt x="1000" y="490"/>
                </a:lnTo>
                <a:lnTo>
                  <a:pt x="1001" y="494"/>
                </a:lnTo>
                <a:lnTo>
                  <a:pt x="1003" y="497"/>
                </a:lnTo>
                <a:lnTo>
                  <a:pt x="1001" y="494"/>
                </a:lnTo>
                <a:lnTo>
                  <a:pt x="1000" y="490"/>
                </a:lnTo>
                <a:lnTo>
                  <a:pt x="1000" y="487"/>
                </a:lnTo>
                <a:lnTo>
                  <a:pt x="1000" y="483"/>
                </a:lnTo>
                <a:close/>
                <a:moveTo>
                  <a:pt x="995" y="681"/>
                </a:moveTo>
                <a:lnTo>
                  <a:pt x="992" y="683"/>
                </a:lnTo>
                <a:lnTo>
                  <a:pt x="987" y="685"/>
                </a:lnTo>
                <a:lnTo>
                  <a:pt x="992" y="683"/>
                </a:lnTo>
                <a:lnTo>
                  <a:pt x="995" y="681"/>
                </a:lnTo>
                <a:close/>
                <a:moveTo>
                  <a:pt x="985" y="442"/>
                </a:moveTo>
                <a:lnTo>
                  <a:pt x="982" y="449"/>
                </a:lnTo>
                <a:lnTo>
                  <a:pt x="980" y="457"/>
                </a:lnTo>
                <a:lnTo>
                  <a:pt x="982" y="449"/>
                </a:lnTo>
                <a:lnTo>
                  <a:pt x="985" y="442"/>
                </a:lnTo>
                <a:lnTo>
                  <a:pt x="986" y="445"/>
                </a:lnTo>
                <a:lnTo>
                  <a:pt x="986" y="447"/>
                </a:lnTo>
                <a:lnTo>
                  <a:pt x="986" y="445"/>
                </a:lnTo>
                <a:lnTo>
                  <a:pt x="985" y="442"/>
                </a:lnTo>
                <a:close/>
                <a:moveTo>
                  <a:pt x="979" y="489"/>
                </a:moveTo>
                <a:lnTo>
                  <a:pt x="978" y="490"/>
                </a:lnTo>
                <a:lnTo>
                  <a:pt x="977" y="491"/>
                </a:lnTo>
                <a:lnTo>
                  <a:pt x="978" y="490"/>
                </a:lnTo>
                <a:lnTo>
                  <a:pt x="979" y="489"/>
                </a:lnTo>
                <a:lnTo>
                  <a:pt x="981" y="490"/>
                </a:lnTo>
                <a:lnTo>
                  <a:pt x="981" y="491"/>
                </a:lnTo>
                <a:lnTo>
                  <a:pt x="981" y="490"/>
                </a:lnTo>
                <a:lnTo>
                  <a:pt x="979" y="489"/>
                </a:lnTo>
                <a:close/>
                <a:moveTo>
                  <a:pt x="979" y="688"/>
                </a:moveTo>
                <a:lnTo>
                  <a:pt x="970" y="693"/>
                </a:lnTo>
                <a:lnTo>
                  <a:pt x="959" y="697"/>
                </a:lnTo>
                <a:lnTo>
                  <a:pt x="949" y="701"/>
                </a:lnTo>
                <a:lnTo>
                  <a:pt x="938" y="705"/>
                </a:lnTo>
                <a:lnTo>
                  <a:pt x="936" y="704"/>
                </a:lnTo>
                <a:lnTo>
                  <a:pt x="933" y="705"/>
                </a:lnTo>
                <a:lnTo>
                  <a:pt x="923" y="707"/>
                </a:lnTo>
                <a:lnTo>
                  <a:pt x="912" y="709"/>
                </a:lnTo>
                <a:lnTo>
                  <a:pt x="902" y="711"/>
                </a:lnTo>
                <a:lnTo>
                  <a:pt x="891" y="713"/>
                </a:lnTo>
                <a:lnTo>
                  <a:pt x="880" y="714"/>
                </a:lnTo>
                <a:lnTo>
                  <a:pt x="868" y="716"/>
                </a:lnTo>
                <a:lnTo>
                  <a:pt x="857" y="718"/>
                </a:lnTo>
                <a:lnTo>
                  <a:pt x="846" y="720"/>
                </a:lnTo>
                <a:lnTo>
                  <a:pt x="836" y="720"/>
                </a:lnTo>
                <a:lnTo>
                  <a:pt x="828" y="720"/>
                </a:lnTo>
                <a:lnTo>
                  <a:pt x="819" y="719"/>
                </a:lnTo>
                <a:lnTo>
                  <a:pt x="811" y="718"/>
                </a:lnTo>
                <a:lnTo>
                  <a:pt x="806" y="713"/>
                </a:lnTo>
                <a:lnTo>
                  <a:pt x="801" y="709"/>
                </a:lnTo>
                <a:lnTo>
                  <a:pt x="802" y="704"/>
                </a:lnTo>
                <a:lnTo>
                  <a:pt x="804" y="700"/>
                </a:lnTo>
                <a:lnTo>
                  <a:pt x="807" y="697"/>
                </a:lnTo>
                <a:lnTo>
                  <a:pt x="809" y="693"/>
                </a:lnTo>
                <a:lnTo>
                  <a:pt x="812" y="690"/>
                </a:lnTo>
                <a:lnTo>
                  <a:pt x="812" y="686"/>
                </a:lnTo>
                <a:lnTo>
                  <a:pt x="812" y="681"/>
                </a:lnTo>
                <a:lnTo>
                  <a:pt x="812" y="678"/>
                </a:lnTo>
                <a:lnTo>
                  <a:pt x="809" y="665"/>
                </a:lnTo>
                <a:lnTo>
                  <a:pt x="807" y="653"/>
                </a:lnTo>
                <a:lnTo>
                  <a:pt x="806" y="641"/>
                </a:lnTo>
                <a:lnTo>
                  <a:pt x="806" y="628"/>
                </a:lnTo>
                <a:lnTo>
                  <a:pt x="807" y="622"/>
                </a:lnTo>
                <a:lnTo>
                  <a:pt x="806" y="617"/>
                </a:lnTo>
                <a:lnTo>
                  <a:pt x="805" y="611"/>
                </a:lnTo>
                <a:lnTo>
                  <a:pt x="801" y="607"/>
                </a:lnTo>
                <a:lnTo>
                  <a:pt x="795" y="600"/>
                </a:lnTo>
                <a:lnTo>
                  <a:pt x="791" y="593"/>
                </a:lnTo>
                <a:lnTo>
                  <a:pt x="786" y="585"/>
                </a:lnTo>
                <a:lnTo>
                  <a:pt x="782" y="576"/>
                </a:lnTo>
                <a:lnTo>
                  <a:pt x="787" y="571"/>
                </a:lnTo>
                <a:lnTo>
                  <a:pt x="793" y="565"/>
                </a:lnTo>
                <a:lnTo>
                  <a:pt x="800" y="560"/>
                </a:lnTo>
                <a:lnTo>
                  <a:pt x="806" y="555"/>
                </a:lnTo>
                <a:lnTo>
                  <a:pt x="815" y="547"/>
                </a:lnTo>
                <a:lnTo>
                  <a:pt x="825" y="538"/>
                </a:lnTo>
                <a:lnTo>
                  <a:pt x="834" y="527"/>
                </a:lnTo>
                <a:lnTo>
                  <a:pt x="842" y="518"/>
                </a:lnTo>
                <a:lnTo>
                  <a:pt x="853" y="505"/>
                </a:lnTo>
                <a:lnTo>
                  <a:pt x="864" y="492"/>
                </a:lnTo>
                <a:lnTo>
                  <a:pt x="867" y="495"/>
                </a:lnTo>
                <a:lnTo>
                  <a:pt x="868" y="497"/>
                </a:lnTo>
                <a:lnTo>
                  <a:pt x="874" y="515"/>
                </a:lnTo>
                <a:lnTo>
                  <a:pt x="881" y="531"/>
                </a:lnTo>
                <a:lnTo>
                  <a:pt x="888" y="547"/>
                </a:lnTo>
                <a:lnTo>
                  <a:pt x="895" y="564"/>
                </a:lnTo>
                <a:lnTo>
                  <a:pt x="895" y="564"/>
                </a:lnTo>
                <a:lnTo>
                  <a:pt x="896" y="562"/>
                </a:lnTo>
                <a:lnTo>
                  <a:pt x="895" y="564"/>
                </a:lnTo>
                <a:lnTo>
                  <a:pt x="895" y="564"/>
                </a:lnTo>
                <a:lnTo>
                  <a:pt x="895" y="564"/>
                </a:lnTo>
                <a:lnTo>
                  <a:pt x="895" y="564"/>
                </a:lnTo>
                <a:lnTo>
                  <a:pt x="896" y="566"/>
                </a:lnTo>
                <a:lnTo>
                  <a:pt x="896" y="568"/>
                </a:lnTo>
                <a:lnTo>
                  <a:pt x="901" y="579"/>
                </a:lnTo>
                <a:lnTo>
                  <a:pt x="906" y="588"/>
                </a:lnTo>
                <a:lnTo>
                  <a:pt x="912" y="599"/>
                </a:lnTo>
                <a:lnTo>
                  <a:pt x="919" y="608"/>
                </a:lnTo>
                <a:lnTo>
                  <a:pt x="933" y="625"/>
                </a:lnTo>
                <a:lnTo>
                  <a:pt x="947" y="643"/>
                </a:lnTo>
                <a:lnTo>
                  <a:pt x="963" y="662"/>
                </a:lnTo>
                <a:lnTo>
                  <a:pt x="977" y="679"/>
                </a:lnTo>
                <a:lnTo>
                  <a:pt x="978" y="680"/>
                </a:lnTo>
                <a:lnTo>
                  <a:pt x="980" y="683"/>
                </a:lnTo>
                <a:lnTo>
                  <a:pt x="980" y="685"/>
                </a:lnTo>
                <a:lnTo>
                  <a:pt x="979" y="688"/>
                </a:lnTo>
                <a:close/>
                <a:moveTo>
                  <a:pt x="922" y="951"/>
                </a:moveTo>
                <a:lnTo>
                  <a:pt x="917" y="954"/>
                </a:lnTo>
                <a:lnTo>
                  <a:pt x="912" y="958"/>
                </a:lnTo>
                <a:lnTo>
                  <a:pt x="917" y="954"/>
                </a:lnTo>
                <a:lnTo>
                  <a:pt x="922" y="951"/>
                </a:lnTo>
                <a:close/>
                <a:moveTo>
                  <a:pt x="887" y="779"/>
                </a:moveTo>
                <a:lnTo>
                  <a:pt x="876" y="790"/>
                </a:lnTo>
                <a:lnTo>
                  <a:pt x="868" y="800"/>
                </a:lnTo>
                <a:lnTo>
                  <a:pt x="868" y="805"/>
                </a:lnTo>
                <a:lnTo>
                  <a:pt x="870" y="807"/>
                </a:lnTo>
                <a:lnTo>
                  <a:pt x="868" y="805"/>
                </a:lnTo>
                <a:lnTo>
                  <a:pt x="868" y="800"/>
                </a:lnTo>
                <a:lnTo>
                  <a:pt x="863" y="806"/>
                </a:lnTo>
                <a:lnTo>
                  <a:pt x="858" y="812"/>
                </a:lnTo>
                <a:lnTo>
                  <a:pt x="856" y="812"/>
                </a:lnTo>
                <a:lnTo>
                  <a:pt x="854" y="813"/>
                </a:lnTo>
                <a:lnTo>
                  <a:pt x="850" y="820"/>
                </a:lnTo>
                <a:lnTo>
                  <a:pt x="846" y="826"/>
                </a:lnTo>
                <a:lnTo>
                  <a:pt x="841" y="831"/>
                </a:lnTo>
                <a:lnTo>
                  <a:pt x="835" y="837"/>
                </a:lnTo>
                <a:lnTo>
                  <a:pt x="826" y="846"/>
                </a:lnTo>
                <a:lnTo>
                  <a:pt x="816" y="856"/>
                </a:lnTo>
                <a:lnTo>
                  <a:pt x="807" y="867"/>
                </a:lnTo>
                <a:lnTo>
                  <a:pt x="798" y="877"/>
                </a:lnTo>
                <a:lnTo>
                  <a:pt x="782" y="894"/>
                </a:lnTo>
                <a:lnTo>
                  <a:pt x="768" y="910"/>
                </a:lnTo>
                <a:lnTo>
                  <a:pt x="765" y="916"/>
                </a:lnTo>
                <a:lnTo>
                  <a:pt x="763" y="922"/>
                </a:lnTo>
                <a:lnTo>
                  <a:pt x="760" y="928"/>
                </a:lnTo>
                <a:lnTo>
                  <a:pt x="759" y="933"/>
                </a:lnTo>
                <a:lnTo>
                  <a:pt x="757" y="939"/>
                </a:lnTo>
                <a:lnTo>
                  <a:pt x="757" y="945"/>
                </a:lnTo>
                <a:lnTo>
                  <a:pt x="757" y="951"/>
                </a:lnTo>
                <a:lnTo>
                  <a:pt x="758" y="957"/>
                </a:lnTo>
                <a:lnTo>
                  <a:pt x="763" y="972"/>
                </a:lnTo>
                <a:lnTo>
                  <a:pt x="767" y="986"/>
                </a:lnTo>
                <a:lnTo>
                  <a:pt x="771" y="1001"/>
                </a:lnTo>
                <a:lnTo>
                  <a:pt x="775" y="1015"/>
                </a:lnTo>
                <a:lnTo>
                  <a:pt x="777" y="1019"/>
                </a:lnTo>
                <a:lnTo>
                  <a:pt x="779" y="1021"/>
                </a:lnTo>
                <a:lnTo>
                  <a:pt x="779" y="1021"/>
                </a:lnTo>
                <a:lnTo>
                  <a:pt x="779" y="1021"/>
                </a:lnTo>
                <a:lnTo>
                  <a:pt x="785" y="1036"/>
                </a:lnTo>
                <a:lnTo>
                  <a:pt x="792" y="1052"/>
                </a:lnTo>
                <a:lnTo>
                  <a:pt x="796" y="1072"/>
                </a:lnTo>
                <a:lnTo>
                  <a:pt x="804" y="1092"/>
                </a:lnTo>
                <a:lnTo>
                  <a:pt x="811" y="1111"/>
                </a:lnTo>
                <a:lnTo>
                  <a:pt x="820" y="1130"/>
                </a:lnTo>
                <a:lnTo>
                  <a:pt x="834" y="1160"/>
                </a:lnTo>
                <a:lnTo>
                  <a:pt x="849" y="1190"/>
                </a:lnTo>
                <a:lnTo>
                  <a:pt x="856" y="1207"/>
                </a:lnTo>
                <a:lnTo>
                  <a:pt x="862" y="1222"/>
                </a:lnTo>
                <a:lnTo>
                  <a:pt x="868" y="1237"/>
                </a:lnTo>
                <a:lnTo>
                  <a:pt x="874" y="1253"/>
                </a:lnTo>
                <a:lnTo>
                  <a:pt x="875" y="1257"/>
                </a:lnTo>
                <a:lnTo>
                  <a:pt x="877" y="1260"/>
                </a:lnTo>
                <a:lnTo>
                  <a:pt x="880" y="1261"/>
                </a:lnTo>
                <a:lnTo>
                  <a:pt x="883" y="1261"/>
                </a:lnTo>
                <a:lnTo>
                  <a:pt x="885" y="1261"/>
                </a:lnTo>
                <a:lnTo>
                  <a:pt x="887" y="1263"/>
                </a:lnTo>
                <a:lnTo>
                  <a:pt x="889" y="1261"/>
                </a:lnTo>
                <a:lnTo>
                  <a:pt x="890" y="1261"/>
                </a:lnTo>
                <a:lnTo>
                  <a:pt x="889" y="1261"/>
                </a:lnTo>
                <a:lnTo>
                  <a:pt x="887" y="1263"/>
                </a:lnTo>
                <a:lnTo>
                  <a:pt x="888" y="1270"/>
                </a:lnTo>
                <a:lnTo>
                  <a:pt x="887" y="1278"/>
                </a:lnTo>
                <a:lnTo>
                  <a:pt x="887" y="1278"/>
                </a:lnTo>
                <a:lnTo>
                  <a:pt x="887" y="1277"/>
                </a:lnTo>
                <a:lnTo>
                  <a:pt x="884" y="1275"/>
                </a:lnTo>
                <a:lnTo>
                  <a:pt x="882" y="1273"/>
                </a:lnTo>
                <a:lnTo>
                  <a:pt x="878" y="1272"/>
                </a:lnTo>
                <a:lnTo>
                  <a:pt x="877" y="1273"/>
                </a:lnTo>
                <a:lnTo>
                  <a:pt x="876" y="1275"/>
                </a:lnTo>
                <a:lnTo>
                  <a:pt x="878" y="1277"/>
                </a:lnTo>
                <a:lnTo>
                  <a:pt x="881" y="1279"/>
                </a:lnTo>
                <a:lnTo>
                  <a:pt x="882" y="1281"/>
                </a:lnTo>
                <a:lnTo>
                  <a:pt x="884" y="1284"/>
                </a:lnTo>
                <a:lnTo>
                  <a:pt x="885" y="1286"/>
                </a:lnTo>
                <a:lnTo>
                  <a:pt x="885" y="1289"/>
                </a:lnTo>
                <a:lnTo>
                  <a:pt x="884" y="1293"/>
                </a:lnTo>
                <a:lnTo>
                  <a:pt x="883" y="1296"/>
                </a:lnTo>
                <a:lnTo>
                  <a:pt x="881" y="1300"/>
                </a:lnTo>
                <a:lnTo>
                  <a:pt x="880" y="1301"/>
                </a:lnTo>
                <a:lnTo>
                  <a:pt x="880" y="1303"/>
                </a:lnTo>
                <a:lnTo>
                  <a:pt x="881" y="1305"/>
                </a:lnTo>
                <a:lnTo>
                  <a:pt x="883" y="1305"/>
                </a:lnTo>
                <a:lnTo>
                  <a:pt x="883" y="1306"/>
                </a:lnTo>
                <a:lnTo>
                  <a:pt x="883" y="1306"/>
                </a:lnTo>
                <a:lnTo>
                  <a:pt x="889" y="1303"/>
                </a:lnTo>
                <a:lnTo>
                  <a:pt x="895" y="1302"/>
                </a:lnTo>
                <a:lnTo>
                  <a:pt x="889" y="1303"/>
                </a:lnTo>
                <a:lnTo>
                  <a:pt x="883" y="1306"/>
                </a:lnTo>
                <a:lnTo>
                  <a:pt x="885" y="1309"/>
                </a:lnTo>
                <a:lnTo>
                  <a:pt x="884" y="1312"/>
                </a:lnTo>
                <a:lnTo>
                  <a:pt x="883" y="1312"/>
                </a:lnTo>
                <a:lnTo>
                  <a:pt x="880" y="1312"/>
                </a:lnTo>
                <a:lnTo>
                  <a:pt x="877" y="1312"/>
                </a:lnTo>
                <a:lnTo>
                  <a:pt x="877" y="1312"/>
                </a:lnTo>
                <a:lnTo>
                  <a:pt x="876" y="1314"/>
                </a:lnTo>
                <a:lnTo>
                  <a:pt x="876" y="1319"/>
                </a:lnTo>
                <a:lnTo>
                  <a:pt x="881" y="1320"/>
                </a:lnTo>
                <a:lnTo>
                  <a:pt x="883" y="1322"/>
                </a:lnTo>
                <a:lnTo>
                  <a:pt x="881" y="1320"/>
                </a:lnTo>
                <a:lnTo>
                  <a:pt x="876" y="1319"/>
                </a:lnTo>
                <a:lnTo>
                  <a:pt x="876" y="1320"/>
                </a:lnTo>
                <a:lnTo>
                  <a:pt x="875" y="1320"/>
                </a:lnTo>
                <a:lnTo>
                  <a:pt x="875" y="1321"/>
                </a:lnTo>
                <a:lnTo>
                  <a:pt x="875" y="1321"/>
                </a:lnTo>
                <a:lnTo>
                  <a:pt x="875" y="1321"/>
                </a:lnTo>
                <a:lnTo>
                  <a:pt x="875" y="1320"/>
                </a:lnTo>
                <a:lnTo>
                  <a:pt x="875" y="1314"/>
                </a:lnTo>
                <a:lnTo>
                  <a:pt x="875" y="1309"/>
                </a:lnTo>
                <a:lnTo>
                  <a:pt x="876" y="1308"/>
                </a:lnTo>
                <a:lnTo>
                  <a:pt x="876" y="1307"/>
                </a:lnTo>
                <a:lnTo>
                  <a:pt x="876" y="1305"/>
                </a:lnTo>
                <a:lnTo>
                  <a:pt x="875" y="1303"/>
                </a:lnTo>
                <a:lnTo>
                  <a:pt x="872" y="1303"/>
                </a:lnTo>
                <a:lnTo>
                  <a:pt x="870" y="1306"/>
                </a:lnTo>
                <a:lnTo>
                  <a:pt x="868" y="1307"/>
                </a:lnTo>
                <a:lnTo>
                  <a:pt x="864" y="1308"/>
                </a:lnTo>
                <a:lnTo>
                  <a:pt x="860" y="1313"/>
                </a:lnTo>
                <a:lnTo>
                  <a:pt x="855" y="1319"/>
                </a:lnTo>
                <a:lnTo>
                  <a:pt x="854" y="1322"/>
                </a:lnTo>
                <a:lnTo>
                  <a:pt x="853" y="1324"/>
                </a:lnTo>
                <a:lnTo>
                  <a:pt x="853" y="1328"/>
                </a:lnTo>
                <a:lnTo>
                  <a:pt x="854" y="1331"/>
                </a:lnTo>
                <a:lnTo>
                  <a:pt x="846" y="1341"/>
                </a:lnTo>
                <a:lnTo>
                  <a:pt x="837" y="1350"/>
                </a:lnTo>
                <a:lnTo>
                  <a:pt x="834" y="1352"/>
                </a:lnTo>
                <a:lnTo>
                  <a:pt x="832" y="1356"/>
                </a:lnTo>
                <a:lnTo>
                  <a:pt x="829" y="1358"/>
                </a:lnTo>
                <a:lnTo>
                  <a:pt x="827" y="1363"/>
                </a:lnTo>
                <a:lnTo>
                  <a:pt x="826" y="1365"/>
                </a:lnTo>
                <a:lnTo>
                  <a:pt x="823" y="1369"/>
                </a:lnTo>
                <a:lnTo>
                  <a:pt x="820" y="1371"/>
                </a:lnTo>
                <a:lnTo>
                  <a:pt x="816" y="1372"/>
                </a:lnTo>
                <a:lnTo>
                  <a:pt x="807" y="1377"/>
                </a:lnTo>
                <a:lnTo>
                  <a:pt x="799" y="1383"/>
                </a:lnTo>
                <a:lnTo>
                  <a:pt x="804" y="1387"/>
                </a:lnTo>
                <a:lnTo>
                  <a:pt x="807" y="1393"/>
                </a:lnTo>
                <a:lnTo>
                  <a:pt x="807" y="1393"/>
                </a:lnTo>
                <a:lnTo>
                  <a:pt x="808" y="1393"/>
                </a:lnTo>
                <a:lnTo>
                  <a:pt x="807" y="1393"/>
                </a:lnTo>
                <a:lnTo>
                  <a:pt x="807" y="1393"/>
                </a:lnTo>
                <a:lnTo>
                  <a:pt x="804" y="1387"/>
                </a:lnTo>
                <a:lnTo>
                  <a:pt x="799" y="1383"/>
                </a:lnTo>
                <a:lnTo>
                  <a:pt x="793" y="1380"/>
                </a:lnTo>
                <a:lnTo>
                  <a:pt x="786" y="1380"/>
                </a:lnTo>
                <a:lnTo>
                  <a:pt x="786" y="1383"/>
                </a:lnTo>
                <a:lnTo>
                  <a:pt x="786" y="1385"/>
                </a:lnTo>
                <a:lnTo>
                  <a:pt x="786" y="1383"/>
                </a:lnTo>
                <a:lnTo>
                  <a:pt x="786" y="1380"/>
                </a:lnTo>
                <a:lnTo>
                  <a:pt x="778" y="1372"/>
                </a:lnTo>
                <a:lnTo>
                  <a:pt x="768" y="1365"/>
                </a:lnTo>
                <a:lnTo>
                  <a:pt x="767" y="1364"/>
                </a:lnTo>
                <a:lnTo>
                  <a:pt x="766" y="1363"/>
                </a:lnTo>
                <a:lnTo>
                  <a:pt x="761" y="1352"/>
                </a:lnTo>
                <a:lnTo>
                  <a:pt x="757" y="1343"/>
                </a:lnTo>
                <a:lnTo>
                  <a:pt x="752" y="1333"/>
                </a:lnTo>
                <a:lnTo>
                  <a:pt x="746" y="1323"/>
                </a:lnTo>
                <a:lnTo>
                  <a:pt x="747" y="1320"/>
                </a:lnTo>
                <a:lnTo>
                  <a:pt x="746" y="1315"/>
                </a:lnTo>
                <a:lnTo>
                  <a:pt x="740" y="1300"/>
                </a:lnTo>
                <a:lnTo>
                  <a:pt x="736" y="1284"/>
                </a:lnTo>
                <a:lnTo>
                  <a:pt x="731" y="1267"/>
                </a:lnTo>
                <a:lnTo>
                  <a:pt x="727" y="1251"/>
                </a:lnTo>
                <a:lnTo>
                  <a:pt x="726" y="1249"/>
                </a:lnTo>
                <a:lnTo>
                  <a:pt x="724" y="1245"/>
                </a:lnTo>
                <a:lnTo>
                  <a:pt x="725" y="1244"/>
                </a:lnTo>
                <a:lnTo>
                  <a:pt x="726" y="1243"/>
                </a:lnTo>
                <a:lnTo>
                  <a:pt x="724" y="1235"/>
                </a:lnTo>
                <a:lnTo>
                  <a:pt x="720" y="1228"/>
                </a:lnTo>
                <a:lnTo>
                  <a:pt x="724" y="1235"/>
                </a:lnTo>
                <a:lnTo>
                  <a:pt x="726" y="1243"/>
                </a:lnTo>
                <a:lnTo>
                  <a:pt x="727" y="1242"/>
                </a:lnTo>
                <a:lnTo>
                  <a:pt x="730" y="1240"/>
                </a:lnTo>
                <a:lnTo>
                  <a:pt x="732" y="1240"/>
                </a:lnTo>
                <a:lnTo>
                  <a:pt x="735" y="1240"/>
                </a:lnTo>
                <a:lnTo>
                  <a:pt x="736" y="1238"/>
                </a:lnTo>
                <a:lnTo>
                  <a:pt x="736" y="1236"/>
                </a:lnTo>
                <a:lnTo>
                  <a:pt x="731" y="1226"/>
                </a:lnTo>
                <a:lnTo>
                  <a:pt x="729" y="1216"/>
                </a:lnTo>
                <a:lnTo>
                  <a:pt x="724" y="1203"/>
                </a:lnTo>
                <a:lnTo>
                  <a:pt x="719" y="1190"/>
                </a:lnTo>
                <a:lnTo>
                  <a:pt x="715" y="1176"/>
                </a:lnTo>
                <a:lnTo>
                  <a:pt x="708" y="1165"/>
                </a:lnTo>
                <a:lnTo>
                  <a:pt x="708" y="1163"/>
                </a:lnTo>
                <a:lnTo>
                  <a:pt x="708" y="1162"/>
                </a:lnTo>
                <a:lnTo>
                  <a:pt x="706" y="1159"/>
                </a:lnTo>
                <a:lnTo>
                  <a:pt x="706" y="1156"/>
                </a:lnTo>
                <a:lnTo>
                  <a:pt x="705" y="1154"/>
                </a:lnTo>
                <a:lnTo>
                  <a:pt x="703" y="1153"/>
                </a:lnTo>
                <a:lnTo>
                  <a:pt x="698" y="1141"/>
                </a:lnTo>
                <a:lnTo>
                  <a:pt x="695" y="1128"/>
                </a:lnTo>
                <a:lnTo>
                  <a:pt x="690" y="1117"/>
                </a:lnTo>
                <a:lnTo>
                  <a:pt x="685" y="1105"/>
                </a:lnTo>
                <a:lnTo>
                  <a:pt x="685" y="1101"/>
                </a:lnTo>
                <a:lnTo>
                  <a:pt x="685" y="1099"/>
                </a:lnTo>
                <a:lnTo>
                  <a:pt x="684" y="1098"/>
                </a:lnTo>
                <a:lnTo>
                  <a:pt x="682" y="1096"/>
                </a:lnTo>
                <a:lnTo>
                  <a:pt x="681" y="1094"/>
                </a:lnTo>
                <a:lnTo>
                  <a:pt x="681" y="1092"/>
                </a:lnTo>
                <a:lnTo>
                  <a:pt x="681" y="1090"/>
                </a:lnTo>
                <a:lnTo>
                  <a:pt x="680" y="1089"/>
                </a:lnTo>
                <a:lnTo>
                  <a:pt x="678" y="1086"/>
                </a:lnTo>
                <a:lnTo>
                  <a:pt x="676" y="1085"/>
                </a:lnTo>
                <a:lnTo>
                  <a:pt x="676" y="1083"/>
                </a:lnTo>
                <a:lnTo>
                  <a:pt x="675" y="1080"/>
                </a:lnTo>
                <a:lnTo>
                  <a:pt x="675" y="1080"/>
                </a:lnTo>
                <a:lnTo>
                  <a:pt x="675" y="1078"/>
                </a:lnTo>
                <a:lnTo>
                  <a:pt x="675" y="1076"/>
                </a:lnTo>
                <a:lnTo>
                  <a:pt x="673" y="1075"/>
                </a:lnTo>
                <a:lnTo>
                  <a:pt x="670" y="1073"/>
                </a:lnTo>
                <a:lnTo>
                  <a:pt x="670" y="1071"/>
                </a:lnTo>
                <a:lnTo>
                  <a:pt x="670" y="1070"/>
                </a:lnTo>
                <a:lnTo>
                  <a:pt x="670" y="1066"/>
                </a:lnTo>
                <a:lnTo>
                  <a:pt x="669" y="1064"/>
                </a:lnTo>
                <a:lnTo>
                  <a:pt x="668" y="1061"/>
                </a:lnTo>
                <a:lnTo>
                  <a:pt x="666" y="1059"/>
                </a:lnTo>
                <a:lnTo>
                  <a:pt x="666" y="1058"/>
                </a:lnTo>
                <a:lnTo>
                  <a:pt x="666" y="1057"/>
                </a:lnTo>
                <a:lnTo>
                  <a:pt x="669" y="1057"/>
                </a:lnTo>
                <a:lnTo>
                  <a:pt x="674" y="1058"/>
                </a:lnTo>
                <a:lnTo>
                  <a:pt x="664" y="1042"/>
                </a:lnTo>
                <a:lnTo>
                  <a:pt x="655" y="1028"/>
                </a:lnTo>
                <a:lnTo>
                  <a:pt x="654" y="1027"/>
                </a:lnTo>
                <a:lnTo>
                  <a:pt x="651" y="1024"/>
                </a:lnTo>
                <a:lnTo>
                  <a:pt x="653" y="1021"/>
                </a:lnTo>
                <a:lnTo>
                  <a:pt x="655" y="1019"/>
                </a:lnTo>
                <a:lnTo>
                  <a:pt x="663" y="1027"/>
                </a:lnTo>
                <a:lnTo>
                  <a:pt x="671" y="1035"/>
                </a:lnTo>
                <a:lnTo>
                  <a:pt x="678" y="1043"/>
                </a:lnTo>
                <a:lnTo>
                  <a:pt x="685" y="1050"/>
                </a:lnTo>
                <a:lnTo>
                  <a:pt x="694" y="1056"/>
                </a:lnTo>
                <a:lnTo>
                  <a:pt x="704" y="1061"/>
                </a:lnTo>
                <a:lnTo>
                  <a:pt x="709" y="1063"/>
                </a:lnTo>
                <a:lnTo>
                  <a:pt x="713" y="1062"/>
                </a:lnTo>
                <a:lnTo>
                  <a:pt x="718" y="1061"/>
                </a:lnTo>
                <a:lnTo>
                  <a:pt x="723" y="1057"/>
                </a:lnTo>
                <a:lnTo>
                  <a:pt x="725" y="1054"/>
                </a:lnTo>
                <a:lnTo>
                  <a:pt x="725" y="1050"/>
                </a:lnTo>
                <a:lnTo>
                  <a:pt x="724" y="1045"/>
                </a:lnTo>
                <a:lnTo>
                  <a:pt x="723" y="1042"/>
                </a:lnTo>
                <a:lnTo>
                  <a:pt x="724" y="1040"/>
                </a:lnTo>
                <a:lnTo>
                  <a:pt x="726" y="1038"/>
                </a:lnTo>
                <a:lnTo>
                  <a:pt x="727" y="1026"/>
                </a:lnTo>
                <a:lnTo>
                  <a:pt x="730" y="1013"/>
                </a:lnTo>
                <a:lnTo>
                  <a:pt x="730" y="1009"/>
                </a:lnTo>
                <a:lnTo>
                  <a:pt x="731" y="1006"/>
                </a:lnTo>
                <a:lnTo>
                  <a:pt x="732" y="1002"/>
                </a:lnTo>
                <a:lnTo>
                  <a:pt x="733" y="998"/>
                </a:lnTo>
                <a:lnTo>
                  <a:pt x="732" y="994"/>
                </a:lnTo>
                <a:lnTo>
                  <a:pt x="731" y="989"/>
                </a:lnTo>
                <a:lnTo>
                  <a:pt x="731" y="982"/>
                </a:lnTo>
                <a:lnTo>
                  <a:pt x="730" y="975"/>
                </a:lnTo>
                <a:lnTo>
                  <a:pt x="730" y="973"/>
                </a:lnTo>
                <a:lnTo>
                  <a:pt x="731" y="972"/>
                </a:lnTo>
                <a:lnTo>
                  <a:pt x="730" y="970"/>
                </a:lnTo>
                <a:lnTo>
                  <a:pt x="729" y="968"/>
                </a:lnTo>
                <a:lnTo>
                  <a:pt x="733" y="956"/>
                </a:lnTo>
                <a:lnTo>
                  <a:pt x="737" y="943"/>
                </a:lnTo>
                <a:lnTo>
                  <a:pt x="739" y="930"/>
                </a:lnTo>
                <a:lnTo>
                  <a:pt x="740" y="917"/>
                </a:lnTo>
                <a:lnTo>
                  <a:pt x="742" y="903"/>
                </a:lnTo>
                <a:lnTo>
                  <a:pt x="743" y="890"/>
                </a:lnTo>
                <a:lnTo>
                  <a:pt x="745" y="877"/>
                </a:lnTo>
                <a:lnTo>
                  <a:pt x="747" y="865"/>
                </a:lnTo>
                <a:lnTo>
                  <a:pt x="750" y="854"/>
                </a:lnTo>
                <a:lnTo>
                  <a:pt x="752" y="844"/>
                </a:lnTo>
                <a:lnTo>
                  <a:pt x="754" y="833"/>
                </a:lnTo>
                <a:lnTo>
                  <a:pt x="754" y="823"/>
                </a:lnTo>
                <a:lnTo>
                  <a:pt x="761" y="817"/>
                </a:lnTo>
                <a:lnTo>
                  <a:pt x="770" y="813"/>
                </a:lnTo>
                <a:lnTo>
                  <a:pt x="779" y="811"/>
                </a:lnTo>
                <a:lnTo>
                  <a:pt x="787" y="810"/>
                </a:lnTo>
                <a:lnTo>
                  <a:pt x="801" y="807"/>
                </a:lnTo>
                <a:lnTo>
                  <a:pt x="814" y="804"/>
                </a:lnTo>
                <a:lnTo>
                  <a:pt x="826" y="798"/>
                </a:lnTo>
                <a:lnTo>
                  <a:pt x="837" y="791"/>
                </a:lnTo>
                <a:lnTo>
                  <a:pt x="848" y="784"/>
                </a:lnTo>
                <a:lnTo>
                  <a:pt x="861" y="781"/>
                </a:lnTo>
                <a:lnTo>
                  <a:pt x="871" y="778"/>
                </a:lnTo>
                <a:lnTo>
                  <a:pt x="882" y="777"/>
                </a:lnTo>
                <a:lnTo>
                  <a:pt x="883" y="777"/>
                </a:lnTo>
                <a:lnTo>
                  <a:pt x="885" y="777"/>
                </a:lnTo>
                <a:lnTo>
                  <a:pt x="887" y="778"/>
                </a:lnTo>
                <a:lnTo>
                  <a:pt x="887" y="779"/>
                </a:lnTo>
                <a:lnTo>
                  <a:pt x="887" y="779"/>
                </a:lnTo>
                <a:lnTo>
                  <a:pt x="888" y="779"/>
                </a:lnTo>
                <a:lnTo>
                  <a:pt x="887" y="779"/>
                </a:lnTo>
                <a:lnTo>
                  <a:pt x="887" y="779"/>
                </a:lnTo>
                <a:close/>
                <a:moveTo>
                  <a:pt x="885" y="1037"/>
                </a:moveTo>
                <a:lnTo>
                  <a:pt x="889" y="1040"/>
                </a:lnTo>
                <a:lnTo>
                  <a:pt x="890" y="1043"/>
                </a:lnTo>
                <a:lnTo>
                  <a:pt x="889" y="1040"/>
                </a:lnTo>
                <a:lnTo>
                  <a:pt x="885" y="1037"/>
                </a:lnTo>
                <a:lnTo>
                  <a:pt x="885" y="1036"/>
                </a:lnTo>
                <a:lnTo>
                  <a:pt x="885" y="1035"/>
                </a:lnTo>
                <a:lnTo>
                  <a:pt x="885" y="1036"/>
                </a:lnTo>
                <a:lnTo>
                  <a:pt x="885" y="1037"/>
                </a:lnTo>
                <a:close/>
                <a:moveTo>
                  <a:pt x="898" y="1399"/>
                </a:moveTo>
                <a:lnTo>
                  <a:pt x="898" y="1399"/>
                </a:lnTo>
                <a:lnTo>
                  <a:pt x="899" y="1399"/>
                </a:lnTo>
                <a:lnTo>
                  <a:pt x="899" y="1398"/>
                </a:lnTo>
                <a:lnTo>
                  <a:pt x="899" y="1399"/>
                </a:lnTo>
                <a:lnTo>
                  <a:pt x="898" y="1399"/>
                </a:lnTo>
                <a:lnTo>
                  <a:pt x="898" y="1403"/>
                </a:lnTo>
                <a:lnTo>
                  <a:pt x="898" y="1406"/>
                </a:lnTo>
                <a:lnTo>
                  <a:pt x="897" y="1407"/>
                </a:lnTo>
                <a:lnTo>
                  <a:pt x="895" y="1408"/>
                </a:lnTo>
                <a:lnTo>
                  <a:pt x="891" y="1408"/>
                </a:lnTo>
                <a:lnTo>
                  <a:pt x="889" y="1408"/>
                </a:lnTo>
                <a:lnTo>
                  <a:pt x="891" y="1408"/>
                </a:lnTo>
                <a:lnTo>
                  <a:pt x="895" y="1408"/>
                </a:lnTo>
                <a:lnTo>
                  <a:pt x="897" y="1407"/>
                </a:lnTo>
                <a:lnTo>
                  <a:pt x="898" y="1406"/>
                </a:lnTo>
                <a:lnTo>
                  <a:pt x="898" y="1403"/>
                </a:lnTo>
                <a:lnTo>
                  <a:pt x="898" y="1399"/>
                </a:lnTo>
                <a:close/>
                <a:moveTo>
                  <a:pt x="927" y="1261"/>
                </a:moveTo>
                <a:lnTo>
                  <a:pt x="913" y="1261"/>
                </a:lnTo>
                <a:lnTo>
                  <a:pt x="901" y="1263"/>
                </a:lnTo>
                <a:lnTo>
                  <a:pt x="902" y="1265"/>
                </a:lnTo>
                <a:lnTo>
                  <a:pt x="904" y="1266"/>
                </a:lnTo>
                <a:lnTo>
                  <a:pt x="902" y="1265"/>
                </a:lnTo>
                <a:lnTo>
                  <a:pt x="901" y="1263"/>
                </a:lnTo>
                <a:lnTo>
                  <a:pt x="913" y="1261"/>
                </a:lnTo>
                <a:lnTo>
                  <a:pt x="927" y="1261"/>
                </a:lnTo>
                <a:close/>
                <a:moveTo>
                  <a:pt x="869" y="1323"/>
                </a:moveTo>
                <a:lnTo>
                  <a:pt x="863" y="1326"/>
                </a:lnTo>
                <a:lnTo>
                  <a:pt x="857" y="1329"/>
                </a:lnTo>
                <a:lnTo>
                  <a:pt x="860" y="1322"/>
                </a:lnTo>
                <a:lnTo>
                  <a:pt x="864" y="1315"/>
                </a:lnTo>
                <a:lnTo>
                  <a:pt x="865" y="1314"/>
                </a:lnTo>
                <a:lnTo>
                  <a:pt x="867" y="1314"/>
                </a:lnTo>
                <a:lnTo>
                  <a:pt x="868" y="1314"/>
                </a:lnTo>
                <a:lnTo>
                  <a:pt x="869" y="1315"/>
                </a:lnTo>
                <a:lnTo>
                  <a:pt x="870" y="1317"/>
                </a:lnTo>
                <a:lnTo>
                  <a:pt x="871" y="1319"/>
                </a:lnTo>
                <a:lnTo>
                  <a:pt x="871" y="1321"/>
                </a:lnTo>
                <a:lnTo>
                  <a:pt x="869" y="1323"/>
                </a:lnTo>
                <a:close/>
                <a:moveTo>
                  <a:pt x="813" y="1394"/>
                </a:moveTo>
                <a:lnTo>
                  <a:pt x="816" y="1398"/>
                </a:lnTo>
                <a:lnTo>
                  <a:pt x="820" y="1401"/>
                </a:lnTo>
                <a:lnTo>
                  <a:pt x="816" y="1398"/>
                </a:lnTo>
                <a:lnTo>
                  <a:pt x="813" y="1394"/>
                </a:lnTo>
                <a:close/>
                <a:moveTo>
                  <a:pt x="777" y="1384"/>
                </a:moveTo>
                <a:lnTo>
                  <a:pt x="779" y="1383"/>
                </a:lnTo>
                <a:lnTo>
                  <a:pt x="779" y="1382"/>
                </a:lnTo>
                <a:lnTo>
                  <a:pt x="779" y="1383"/>
                </a:lnTo>
                <a:lnTo>
                  <a:pt x="777" y="1384"/>
                </a:lnTo>
                <a:lnTo>
                  <a:pt x="777" y="1384"/>
                </a:lnTo>
                <a:close/>
                <a:moveTo>
                  <a:pt x="764" y="1405"/>
                </a:moveTo>
                <a:lnTo>
                  <a:pt x="758" y="1401"/>
                </a:lnTo>
                <a:lnTo>
                  <a:pt x="753" y="1398"/>
                </a:lnTo>
                <a:lnTo>
                  <a:pt x="758" y="1401"/>
                </a:lnTo>
                <a:lnTo>
                  <a:pt x="764" y="1405"/>
                </a:lnTo>
                <a:lnTo>
                  <a:pt x="765" y="1406"/>
                </a:lnTo>
                <a:lnTo>
                  <a:pt x="766" y="1408"/>
                </a:lnTo>
                <a:lnTo>
                  <a:pt x="765" y="1406"/>
                </a:lnTo>
                <a:lnTo>
                  <a:pt x="764" y="1405"/>
                </a:lnTo>
                <a:close/>
                <a:moveTo>
                  <a:pt x="750" y="1393"/>
                </a:moveTo>
                <a:lnTo>
                  <a:pt x="751" y="1389"/>
                </a:lnTo>
                <a:lnTo>
                  <a:pt x="752" y="1386"/>
                </a:lnTo>
                <a:lnTo>
                  <a:pt x="751" y="1389"/>
                </a:lnTo>
                <a:lnTo>
                  <a:pt x="750" y="1393"/>
                </a:lnTo>
                <a:close/>
                <a:moveTo>
                  <a:pt x="733" y="1401"/>
                </a:moveTo>
                <a:lnTo>
                  <a:pt x="733" y="1398"/>
                </a:lnTo>
                <a:lnTo>
                  <a:pt x="731" y="1394"/>
                </a:lnTo>
                <a:lnTo>
                  <a:pt x="733" y="1398"/>
                </a:lnTo>
                <a:lnTo>
                  <a:pt x="733" y="1401"/>
                </a:lnTo>
                <a:close/>
                <a:moveTo>
                  <a:pt x="691" y="1259"/>
                </a:moveTo>
                <a:lnTo>
                  <a:pt x="687" y="1260"/>
                </a:lnTo>
                <a:lnTo>
                  <a:pt x="682" y="1261"/>
                </a:lnTo>
                <a:lnTo>
                  <a:pt x="687" y="1260"/>
                </a:lnTo>
                <a:lnTo>
                  <a:pt x="691" y="1259"/>
                </a:lnTo>
                <a:lnTo>
                  <a:pt x="697" y="1256"/>
                </a:lnTo>
                <a:lnTo>
                  <a:pt x="704" y="1252"/>
                </a:lnTo>
                <a:lnTo>
                  <a:pt x="697" y="1256"/>
                </a:lnTo>
                <a:lnTo>
                  <a:pt x="691" y="1259"/>
                </a:lnTo>
                <a:close/>
                <a:moveTo>
                  <a:pt x="690" y="1330"/>
                </a:moveTo>
                <a:lnTo>
                  <a:pt x="694" y="1330"/>
                </a:lnTo>
                <a:lnTo>
                  <a:pt x="696" y="1329"/>
                </a:lnTo>
                <a:lnTo>
                  <a:pt x="694" y="1330"/>
                </a:lnTo>
                <a:lnTo>
                  <a:pt x="690" y="1330"/>
                </a:lnTo>
                <a:close/>
                <a:moveTo>
                  <a:pt x="684" y="1369"/>
                </a:moveTo>
                <a:lnTo>
                  <a:pt x="687" y="1368"/>
                </a:lnTo>
                <a:lnTo>
                  <a:pt x="690" y="1368"/>
                </a:lnTo>
                <a:lnTo>
                  <a:pt x="687" y="1368"/>
                </a:lnTo>
                <a:lnTo>
                  <a:pt x="684" y="1369"/>
                </a:lnTo>
                <a:close/>
                <a:moveTo>
                  <a:pt x="653" y="992"/>
                </a:moveTo>
                <a:lnTo>
                  <a:pt x="658" y="999"/>
                </a:lnTo>
                <a:lnTo>
                  <a:pt x="666" y="1005"/>
                </a:lnTo>
                <a:lnTo>
                  <a:pt x="658" y="999"/>
                </a:lnTo>
                <a:lnTo>
                  <a:pt x="653" y="992"/>
                </a:lnTo>
                <a:lnTo>
                  <a:pt x="649" y="989"/>
                </a:lnTo>
                <a:lnTo>
                  <a:pt x="647" y="987"/>
                </a:lnTo>
                <a:lnTo>
                  <a:pt x="649" y="989"/>
                </a:lnTo>
                <a:lnTo>
                  <a:pt x="653" y="992"/>
                </a:lnTo>
                <a:close/>
                <a:moveTo>
                  <a:pt x="639" y="854"/>
                </a:moveTo>
                <a:lnTo>
                  <a:pt x="637" y="853"/>
                </a:lnTo>
                <a:lnTo>
                  <a:pt x="636" y="852"/>
                </a:lnTo>
                <a:lnTo>
                  <a:pt x="637" y="853"/>
                </a:lnTo>
                <a:lnTo>
                  <a:pt x="639" y="854"/>
                </a:lnTo>
                <a:lnTo>
                  <a:pt x="642" y="851"/>
                </a:lnTo>
                <a:lnTo>
                  <a:pt x="643" y="848"/>
                </a:lnTo>
                <a:lnTo>
                  <a:pt x="642" y="851"/>
                </a:lnTo>
                <a:lnTo>
                  <a:pt x="639" y="854"/>
                </a:lnTo>
                <a:close/>
                <a:moveTo>
                  <a:pt x="634" y="915"/>
                </a:moveTo>
                <a:lnTo>
                  <a:pt x="635" y="916"/>
                </a:lnTo>
                <a:lnTo>
                  <a:pt x="636" y="916"/>
                </a:lnTo>
                <a:lnTo>
                  <a:pt x="637" y="916"/>
                </a:lnTo>
                <a:lnTo>
                  <a:pt x="639" y="915"/>
                </a:lnTo>
                <a:lnTo>
                  <a:pt x="637" y="916"/>
                </a:lnTo>
                <a:lnTo>
                  <a:pt x="636" y="916"/>
                </a:lnTo>
                <a:lnTo>
                  <a:pt x="635" y="916"/>
                </a:lnTo>
                <a:lnTo>
                  <a:pt x="634" y="915"/>
                </a:lnTo>
                <a:close/>
                <a:moveTo>
                  <a:pt x="633" y="960"/>
                </a:moveTo>
                <a:lnTo>
                  <a:pt x="634" y="965"/>
                </a:lnTo>
                <a:lnTo>
                  <a:pt x="635" y="970"/>
                </a:lnTo>
                <a:lnTo>
                  <a:pt x="634" y="965"/>
                </a:lnTo>
                <a:lnTo>
                  <a:pt x="633" y="960"/>
                </a:lnTo>
                <a:close/>
                <a:moveTo>
                  <a:pt x="632" y="890"/>
                </a:moveTo>
                <a:lnTo>
                  <a:pt x="632" y="886"/>
                </a:lnTo>
                <a:lnTo>
                  <a:pt x="632" y="881"/>
                </a:lnTo>
                <a:lnTo>
                  <a:pt x="632" y="886"/>
                </a:lnTo>
                <a:lnTo>
                  <a:pt x="632" y="890"/>
                </a:lnTo>
                <a:lnTo>
                  <a:pt x="633" y="890"/>
                </a:lnTo>
                <a:lnTo>
                  <a:pt x="633" y="890"/>
                </a:lnTo>
                <a:lnTo>
                  <a:pt x="633" y="890"/>
                </a:lnTo>
                <a:lnTo>
                  <a:pt x="632" y="890"/>
                </a:lnTo>
                <a:close/>
                <a:moveTo>
                  <a:pt x="625" y="615"/>
                </a:moveTo>
                <a:lnTo>
                  <a:pt x="630" y="614"/>
                </a:lnTo>
                <a:lnTo>
                  <a:pt x="635" y="611"/>
                </a:lnTo>
                <a:lnTo>
                  <a:pt x="639" y="608"/>
                </a:lnTo>
                <a:lnTo>
                  <a:pt x="642" y="607"/>
                </a:lnTo>
                <a:lnTo>
                  <a:pt x="639" y="608"/>
                </a:lnTo>
                <a:lnTo>
                  <a:pt x="635" y="611"/>
                </a:lnTo>
                <a:lnTo>
                  <a:pt x="630" y="614"/>
                </a:lnTo>
                <a:lnTo>
                  <a:pt x="625" y="615"/>
                </a:lnTo>
                <a:close/>
                <a:moveTo>
                  <a:pt x="621" y="945"/>
                </a:moveTo>
                <a:lnTo>
                  <a:pt x="619" y="943"/>
                </a:lnTo>
                <a:lnTo>
                  <a:pt x="618" y="940"/>
                </a:lnTo>
                <a:lnTo>
                  <a:pt x="619" y="943"/>
                </a:lnTo>
                <a:lnTo>
                  <a:pt x="621" y="945"/>
                </a:lnTo>
                <a:lnTo>
                  <a:pt x="622" y="947"/>
                </a:lnTo>
                <a:lnTo>
                  <a:pt x="625" y="951"/>
                </a:lnTo>
                <a:lnTo>
                  <a:pt x="622" y="947"/>
                </a:lnTo>
                <a:lnTo>
                  <a:pt x="621" y="945"/>
                </a:lnTo>
                <a:close/>
                <a:moveTo>
                  <a:pt x="621" y="275"/>
                </a:moveTo>
                <a:lnTo>
                  <a:pt x="622" y="275"/>
                </a:lnTo>
                <a:lnTo>
                  <a:pt x="623" y="274"/>
                </a:lnTo>
                <a:lnTo>
                  <a:pt x="622" y="275"/>
                </a:lnTo>
                <a:lnTo>
                  <a:pt x="621" y="275"/>
                </a:lnTo>
                <a:lnTo>
                  <a:pt x="620" y="274"/>
                </a:lnTo>
                <a:lnTo>
                  <a:pt x="620" y="274"/>
                </a:lnTo>
                <a:lnTo>
                  <a:pt x="620" y="274"/>
                </a:lnTo>
                <a:lnTo>
                  <a:pt x="621" y="275"/>
                </a:lnTo>
                <a:close/>
                <a:moveTo>
                  <a:pt x="630" y="273"/>
                </a:moveTo>
                <a:lnTo>
                  <a:pt x="632" y="273"/>
                </a:lnTo>
                <a:lnTo>
                  <a:pt x="634" y="273"/>
                </a:lnTo>
                <a:lnTo>
                  <a:pt x="643" y="274"/>
                </a:lnTo>
                <a:lnTo>
                  <a:pt x="651" y="276"/>
                </a:lnTo>
                <a:lnTo>
                  <a:pt x="658" y="281"/>
                </a:lnTo>
                <a:lnTo>
                  <a:pt x="667" y="286"/>
                </a:lnTo>
                <a:lnTo>
                  <a:pt x="680" y="296"/>
                </a:lnTo>
                <a:lnTo>
                  <a:pt x="692" y="308"/>
                </a:lnTo>
                <a:lnTo>
                  <a:pt x="695" y="309"/>
                </a:lnTo>
                <a:lnTo>
                  <a:pt x="696" y="311"/>
                </a:lnTo>
                <a:lnTo>
                  <a:pt x="699" y="313"/>
                </a:lnTo>
                <a:lnTo>
                  <a:pt x="701" y="313"/>
                </a:lnTo>
                <a:lnTo>
                  <a:pt x="698" y="315"/>
                </a:lnTo>
                <a:lnTo>
                  <a:pt x="696" y="316"/>
                </a:lnTo>
                <a:lnTo>
                  <a:pt x="694" y="318"/>
                </a:lnTo>
                <a:lnTo>
                  <a:pt x="690" y="317"/>
                </a:lnTo>
                <a:lnTo>
                  <a:pt x="688" y="316"/>
                </a:lnTo>
                <a:lnTo>
                  <a:pt x="685" y="314"/>
                </a:lnTo>
                <a:lnTo>
                  <a:pt x="670" y="302"/>
                </a:lnTo>
                <a:lnTo>
                  <a:pt x="655" y="289"/>
                </a:lnTo>
                <a:lnTo>
                  <a:pt x="654" y="288"/>
                </a:lnTo>
                <a:lnTo>
                  <a:pt x="654" y="287"/>
                </a:lnTo>
                <a:lnTo>
                  <a:pt x="653" y="287"/>
                </a:lnTo>
                <a:lnTo>
                  <a:pt x="650" y="288"/>
                </a:lnTo>
                <a:lnTo>
                  <a:pt x="648" y="287"/>
                </a:lnTo>
                <a:lnTo>
                  <a:pt x="646" y="285"/>
                </a:lnTo>
                <a:lnTo>
                  <a:pt x="646" y="285"/>
                </a:lnTo>
                <a:lnTo>
                  <a:pt x="643" y="281"/>
                </a:lnTo>
                <a:lnTo>
                  <a:pt x="639" y="278"/>
                </a:lnTo>
                <a:lnTo>
                  <a:pt x="634" y="276"/>
                </a:lnTo>
                <a:lnTo>
                  <a:pt x="630" y="273"/>
                </a:lnTo>
                <a:lnTo>
                  <a:pt x="630" y="273"/>
                </a:lnTo>
                <a:close/>
                <a:moveTo>
                  <a:pt x="716" y="702"/>
                </a:moveTo>
                <a:lnTo>
                  <a:pt x="709" y="716"/>
                </a:lnTo>
                <a:lnTo>
                  <a:pt x="702" y="729"/>
                </a:lnTo>
                <a:lnTo>
                  <a:pt x="687" y="732"/>
                </a:lnTo>
                <a:lnTo>
                  <a:pt x="673" y="733"/>
                </a:lnTo>
                <a:lnTo>
                  <a:pt x="687" y="732"/>
                </a:lnTo>
                <a:lnTo>
                  <a:pt x="702" y="729"/>
                </a:lnTo>
                <a:lnTo>
                  <a:pt x="709" y="716"/>
                </a:lnTo>
                <a:lnTo>
                  <a:pt x="716" y="702"/>
                </a:lnTo>
                <a:close/>
                <a:moveTo>
                  <a:pt x="703" y="678"/>
                </a:moveTo>
                <a:lnTo>
                  <a:pt x="703" y="678"/>
                </a:lnTo>
                <a:lnTo>
                  <a:pt x="703" y="678"/>
                </a:lnTo>
                <a:lnTo>
                  <a:pt x="703" y="678"/>
                </a:lnTo>
                <a:lnTo>
                  <a:pt x="702" y="680"/>
                </a:lnTo>
                <a:lnTo>
                  <a:pt x="702" y="683"/>
                </a:lnTo>
                <a:lnTo>
                  <a:pt x="702" y="680"/>
                </a:lnTo>
                <a:lnTo>
                  <a:pt x="703" y="678"/>
                </a:lnTo>
                <a:close/>
                <a:moveTo>
                  <a:pt x="727" y="524"/>
                </a:moveTo>
                <a:lnTo>
                  <a:pt x="727" y="523"/>
                </a:lnTo>
                <a:lnTo>
                  <a:pt x="729" y="522"/>
                </a:lnTo>
                <a:lnTo>
                  <a:pt x="727" y="523"/>
                </a:lnTo>
                <a:lnTo>
                  <a:pt x="727" y="524"/>
                </a:lnTo>
                <a:lnTo>
                  <a:pt x="715" y="536"/>
                </a:lnTo>
                <a:lnTo>
                  <a:pt x="702" y="548"/>
                </a:lnTo>
                <a:lnTo>
                  <a:pt x="715" y="536"/>
                </a:lnTo>
                <a:lnTo>
                  <a:pt x="727" y="524"/>
                </a:lnTo>
                <a:close/>
                <a:moveTo>
                  <a:pt x="718" y="701"/>
                </a:moveTo>
                <a:lnTo>
                  <a:pt x="720" y="702"/>
                </a:lnTo>
                <a:lnTo>
                  <a:pt x="724" y="702"/>
                </a:lnTo>
                <a:lnTo>
                  <a:pt x="720" y="702"/>
                </a:lnTo>
                <a:lnTo>
                  <a:pt x="718" y="701"/>
                </a:lnTo>
                <a:lnTo>
                  <a:pt x="711" y="694"/>
                </a:lnTo>
                <a:lnTo>
                  <a:pt x="704" y="686"/>
                </a:lnTo>
                <a:lnTo>
                  <a:pt x="711" y="694"/>
                </a:lnTo>
                <a:lnTo>
                  <a:pt x="718" y="701"/>
                </a:lnTo>
                <a:close/>
                <a:moveTo>
                  <a:pt x="723" y="681"/>
                </a:moveTo>
                <a:lnTo>
                  <a:pt x="723" y="681"/>
                </a:lnTo>
                <a:lnTo>
                  <a:pt x="718" y="679"/>
                </a:lnTo>
                <a:lnTo>
                  <a:pt x="712" y="676"/>
                </a:lnTo>
                <a:lnTo>
                  <a:pt x="718" y="679"/>
                </a:lnTo>
                <a:lnTo>
                  <a:pt x="723" y="681"/>
                </a:lnTo>
                <a:close/>
                <a:moveTo>
                  <a:pt x="711" y="636"/>
                </a:moveTo>
                <a:lnTo>
                  <a:pt x="708" y="642"/>
                </a:lnTo>
                <a:lnTo>
                  <a:pt x="704" y="646"/>
                </a:lnTo>
                <a:lnTo>
                  <a:pt x="708" y="642"/>
                </a:lnTo>
                <a:lnTo>
                  <a:pt x="711" y="636"/>
                </a:lnTo>
                <a:lnTo>
                  <a:pt x="713" y="629"/>
                </a:lnTo>
                <a:lnTo>
                  <a:pt x="716" y="622"/>
                </a:lnTo>
                <a:lnTo>
                  <a:pt x="713" y="629"/>
                </a:lnTo>
                <a:lnTo>
                  <a:pt x="711" y="636"/>
                </a:lnTo>
                <a:close/>
                <a:moveTo>
                  <a:pt x="709" y="730"/>
                </a:moveTo>
                <a:lnTo>
                  <a:pt x="717" y="729"/>
                </a:lnTo>
                <a:lnTo>
                  <a:pt x="724" y="728"/>
                </a:lnTo>
                <a:lnTo>
                  <a:pt x="727" y="723"/>
                </a:lnTo>
                <a:lnTo>
                  <a:pt x="731" y="719"/>
                </a:lnTo>
                <a:lnTo>
                  <a:pt x="727" y="723"/>
                </a:lnTo>
                <a:lnTo>
                  <a:pt x="724" y="728"/>
                </a:lnTo>
                <a:lnTo>
                  <a:pt x="717" y="729"/>
                </a:lnTo>
                <a:lnTo>
                  <a:pt x="709" y="730"/>
                </a:lnTo>
                <a:close/>
                <a:moveTo>
                  <a:pt x="713" y="782"/>
                </a:moveTo>
                <a:lnTo>
                  <a:pt x="709" y="784"/>
                </a:lnTo>
                <a:lnTo>
                  <a:pt x="704" y="786"/>
                </a:lnTo>
                <a:lnTo>
                  <a:pt x="709" y="784"/>
                </a:lnTo>
                <a:lnTo>
                  <a:pt x="713" y="782"/>
                </a:lnTo>
                <a:close/>
                <a:moveTo>
                  <a:pt x="713" y="758"/>
                </a:moveTo>
                <a:lnTo>
                  <a:pt x="713" y="758"/>
                </a:lnTo>
                <a:lnTo>
                  <a:pt x="713" y="761"/>
                </a:lnTo>
                <a:lnTo>
                  <a:pt x="712" y="762"/>
                </a:lnTo>
                <a:lnTo>
                  <a:pt x="711" y="762"/>
                </a:lnTo>
                <a:lnTo>
                  <a:pt x="710" y="761"/>
                </a:lnTo>
                <a:lnTo>
                  <a:pt x="711" y="762"/>
                </a:lnTo>
                <a:lnTo>
                  <a:pt x="712" y="762"/>
                </a:lnTo>
                <a:lnTo>
                  <a:pt x="713" y="761"/>
                </a:lnTo>
                <a:lnTo>
                  <a:pt x="713" y="758"/>
                </a:lnTo>
                <a:close/>
                <a:moveTo>
                  <a:pt x="701" y="783"/>
                </a:moveTo>
                <a:lnTo>
                  <a:pt x="706" y="781"/>
                </a:lnTo>
                <a:lnTo>
                  <a:pt x="712" y="779"/>
                </a:lnTo>
                <a:lnTo>
                  <a:pt x="706" y="781"/>
                </a:lnTo>
                <a:lnTo>
                  <a:pt x="701" y="783"/>
                </a:lnTo>
                <a:close/>
                <a:moveTo>
                  <a:pt x="692" y="996"/>
                </a:moveTo>
                <a:lnTo>
                  <a:pt x="698" y="999"/>
                </a:lnTo>
                <a:lnTo>
                  <a:pt x="703" y="1003"/>
                </a:lnTo>
                <a:lnTo>
                  <a:pt x="698" y="999"/>
                </a:lnTo>
                <a:lnTo>
                  <a:pt x="692" y="996"/>
                </a:lnTo>
                <a:lnTo>
                  <a:pt x="685" y="989"/>
                </a:lnTo>
                <a:lnTo>
                  <a:pt x="678" y="984"/>
                </a:lnTo>
                <a:lnTo>
                  <a:pt x="685" y="989"/>
                </a:lnTo>
                <a:lnTo>
                  <a:pt x="692" y="996"/>
                </a:lnTo>
                <a:close/>
                <a:moveTo>
                  <a:pt x="670" y="756"/>
                </a:moveTo>
                <a:lnTo>
                  <a:pt x="671" y="755"/>
                </a:lnTo>
                <a:lnTo>
                  <a:pt x="673" y="755"/>
                </a:lnTo>
                <a:lnTo>
                  <a:pt x="671" y="755"/>
                </a:lnTo>
                <a:lnTo>
                  <a:pt x="670" y="756"/>
                </a:lnTo>
                <a:close/>
                <a:moveTo>
                  <a:pt x="673" y="760"/>
                </a:moveTo>
                <a:lnTo>
                  <a:pt x="670" y="764"/>
                </a:lnTo>
                <a:lnTo>
                  <a:pt x="670" y="770"/>
                </a:lnTo>
                <a:lnTo>
                  <a:pt x="670" y="770"/>
                </a:lnTo>
                <a:lnTo>
                  <a:pt x="669" y="771"/>
                </a:lnTo>
                <a:lnTo>
                  <a:pt x="670" y="770"/>
                </a:lnTo>
                <a:lnTo>
                  <a:pt x="670" y="770"/>
                </a:lnTo>
                <a:lnTo>
                  <a:pt x="670" y="764"/>
                </a:lnTo>
                <a:lnTo>
                  <a:pt x="673" y="760"/>
                </a:lnTo>
                <a:close/>
                <a:moveTo>
                  <a:pt x="669" y="760"/>
                </a:moveTo>
                <a:lnTo>
                  <a:pt x="666" y="756"/>
                </a:lnTo>
                <a:lnTo>
                  <a:pt x="663" y="755"/>
                </a:lnTo>
                <a:lnTo>
                  <a:pt x="666" y="756"/>
                </a:lnTo>
                <a:lnTo>
                  <a:pt x="669" y="760"/>
                </a:lnTo>
                <a:close/>
                <a:moveTo>
                  <a:pt x="655" y="816"/>
                </a:moveTo>
                <a:lnTo>
                  <a:pt x="661" y="818"/>
                </a:lnTo>
                <a:lnTo>
                  <a:pt x="666" y="819"/>
                </a:lnTo>
                <a:lnTo>
                  <a:pt x="661" y="818"/>
                </a:lnTo>
                <a:lnTo>
                  <a:pt x="655" y="816"/>
                </a:lnTo>
                <a:lnTo>
                  <a:pt x="655" y="816"/>
                </a:lnTo>
                <a:close/>
                <a:moveTo>
                  <a:pt x="655" y="795"/>
                </a:moveTo>
                <a:lnTo>
                  <a:pt x="656" y="795"/>
                </a:lnTo>
                <a:lnTo>
                  <a:pt x="657" y="796"/>
                </a:lnTo>
                <a:lnTo>
                  <a:pt x="656" y="795"/>
                </a:lnTo>
                <a:lnTo>
                  <a:pt x="655" y="795"/>
                </a:lnTo>
                <a:close/>
                <a:moveTo>
                  <a:pt x="662" y="776"/>
                </a:moveTo>
                <a:lnTo>
                  <a:pt x="660" y="777"/>
                </a:lnTo>
                <a:lnTo>
                  <a:pt x="657" y="777"/>
                </a:lnTo>
                <a:lnTo>
                  <a:pt x="660" y="777"/>
                </a:lnTo>
                <a:lnTo>
                  <a:pt x="662" y="776"/>
                </a:lnTo>
                <a:close/>
                <a:moveTo>
                  <a:pt x="635" y="592"/>
                </a:moveTo>
                <a:lnTo>
                  <a:pt x="646" y="592"/>
                </a:lnTo>
                <a:lnTo>
                  <a:pt x="655" y="592"/>
                </a:lnTo>
                <a:lnTo>
                  <a:pt x="646" y="592"/>
                </a:lnTo>
                <a:lnTo>
                  <a:pt x="635" y="592"/>
                </a:lnTo>
                <a:close/>
                <a:moveTo>
                  <a:pt x="637" y="616"/>
                </a:moveTo>
                <a:lnTo>
                  <a:pt x="643" y="618"/>
                </a:lnTo>
                <a:lnTo>
                  <a:pt x="649" y="618"/>
                </a:lnTo>
                <a:lnTo>
                  <a:pt x="650" y="620"/>
                </a:lnTo>
                <a:lnTo>
                  <a:pt x="651" y="621"/>
                </a:lnTo>
                <a:lnTo>
                  <a:pt x="653" y="620"/>
                </a:lnTo>
                <a:lnTo>
                  <a:pt x="654" y="620"/>
                </a:lnTo>
                <a:lnTo>
                  <a:pt x="653" y="620"/>
                </a:lnTo>
                <a:lnTo>
                  <a:pt x="651" y="621"/>
                </a:lnTo>
                <a:lnTo>
                  <a:pt x="650" y="620"/>
                </a:lnTo>
                <a:lnTo>
                  <a:pt x="649" y="618"/>
                </a:lnTo>
                <a:lnTo>
                  <a:pt x="643" y="618"/>
                </a:lnTo>
                <a:lnTo>
                  <a:pt x="637" y="616"/>
                </a:lnTo>
                <a:close/>
                <a:moveTo>
                  <a:pt x="636" y="693"/>
                </a:moveTo>
                <a:lnTo>
                  <a:pt x="636" y="693"/>
                </a:lnTo>
                <a:lnTo>
                  <a:pt x="635" y="692"/>
                </a:lnTo>
                <a:lnTo>
                  <a:pt x="636" y="693"/>
                </a:lnTo>
                <a:lnTo>
                  <a:pt x="636" y="693"/>
                </a:lnTo>
                <a:lnTo>
                  <a:pt x="639" y="697"/>
                </a:lnTo>
                <a:lnTo>
                  <a:pt x="642" y="698"/>
                </a:lnTo>
                <a:lnTo>
                  <a:pt x="639" y="697"/>
                </a:lnTo>
                <a:lnTo>
                  <a:pt x="636" y="693"/>
                </a:lnTo>
                <a:close/>
                <a:moveTo>
                  <a:pt x="641" y="746"/>
                </a:moveTo>
                <a:lnTo>
                  <a:pt x="641" y="747"/>
                </a:lnTo>
                <a:lnTo>
                  <a:pt x="642" y="749"/>
                </a:lnTo>
                <a:lnTo>
                  <a:pt x="643" y="753"/>
                </a:lnTo>
                <a:lnTo>
                  <a:pt x="644" y="754"/>
                </a:lnTo>
                <a:lnTo>
                  <a:pt x="647" y="755"/>
                </a:lnTo>
                <a:lnTo>
                  <a:pt x="649" y="756"/>
                </a:lnTo>
                <a:lnTo>
                  <a:pt x="647" y="755"/>
                </a:lnTo>
                <a:lnTo>
                  <a:pt x="644" y="754"/>
                </a:lnTo>
                <a:lnTo>
                  <a:pt x="643" y="753"/>
                </a:lnTo>
                <a:lnTo>
                  <a:pt x="642" y="749"/>
                </a:lnTo>
                <a:lnTo>
                  <a:pt x="641" y="747"/>
                </a:lnTo>
                <a:lnTo>
                  <a:pt x="641" y="746"/>
                </a:lnTo>
                <a:close/>
                <a:moveTo>
                  <a:pt x="649" y="777"/>
                </a:moveTo>
                <a:lnTo>
                  <a:pt x="649" y="777"/>
                </a:lnTo>
                <a:lnTo>
                  <a:pt x="649" y="777"/>
                </a:lnTo>
                <a:lnTo>
                  <a:pt x="649" y="777"/>
                </a:lnTo>
                <a:lnTo>
                  <a:pt x="655" y="774"/>
                </a:lnTo>
                <a:lnTo>
                  <a:pt x="661" y="771"/>
                </a:lnTo>
                <a:lnTo>
                  <a:pt x="655" y="774"/>
                </a:lnTo>
                <a:lnTo>
                  <a:pt x="649" y="777"/>
                </a:lnTo>
                <a:close/>
                <a:moveTo>
                  <a:pt x="663" y="792"/>
                </a:moveTo>
                <a:lnTo>
                  <a:pt x="662" y="792"/>
                </a:lnTo>
                <a:lnTo>
                  <a:pt x="661" y="792"/>
                </a:lnTo>
                <a:lnTo>
                  <a:pt x="662" y="792"/>
                </a:lnTo>
                <a:lnTo>
                  <a:pt x="663" y="792"/>
                </a:lnTo>
                <a:lnTo>
                  <a:pt x="671" y="790"/>
                </a:lnTo>
                <a:lnTo>
                  <a:pt x="681" y="788"/>
                </a:lnTo>
                <a:lnTo>
                  <a:pt x="671" y="790"/>
                </a:lnTo>
                <a:lnTo>
                  <a:pt x="663" y="792"/>
                </a:lnTo>
                <a:close/>
                <a:moveTo>
                  <a:pt x="669" y="819"/>
                </a:moveTo>
                <a:lnTo>
                  <a:pt x="669" y="820"/>
                </a:lnTo>
                <a:lnTo>
                  <a:pt x="668" y="823"/>
                </a:lnTo>
                <a:lnTo>
                  <a:pt x="669" y="820"/>
                </a:lnTo>
                <a:lnTo>
                  <a:pt x="669" y="819"/>
                </a:lnTo>
                <a:lnTo>
                  <a:pt x="670" y="818"/>
                </a:lnTo>
                <a:lnTo>
                  <a:pt x="670" y="818"/>
                </a:lnTo>
                <a:lnTo>
                  <a:pt x="670" y="818"/>
                </a:lnTo>
                <a:lnTo>
                  <a:pt x="669" y="819"/>
                </a:lnTo>
                <a:close/>
                <a:moveTo>
                  <a:pt x="670" y="911"/>
                </a:moveTo>
                <a:lnTo>
                  <a:pt x="670" y="914"/>
                </a:lnTo>
                <a:lnTo>
                  <a:pt x="671" y="916"/>
                </a:lnTo>
                <a:lnTo>
                  <a:pt x="670" y="914"/>
                </a:lnTo>
                <a:lnTo>
                  <a:pt x="670" y="911"/>
                </a:lnTo>
                <a:close/>
                <a:moveTo>
                  <a:pt x="751" y="593"/>
                </a:moveTo>
                <a:lnTo>
                  <a:pt x="737" y="601"/>
                </a:lnTo>
                <a:lnTo>
                  <a:pt x="723" y="610"/>
                </a:lnTo>
                <a:lnTo>
                  <a:pt x="723" y="610"/>
                </a:lnTo>
                <a:lnTo>
                  <a:pt x="723" y="611"/>
                </a:lnTo>
                <a:lnTo>
                  <a:pt x="723" y="610"/>
                </a:lnTo>
                <a:lnTo>
                  <a:pt x="723" y="610"/>
                </a:lnTo>
                <a:lnTo>
                  <a:pt x="737" y="601"/>
                </a:lnTo>
                <a:lnTo>
                  <a:pt x="751" y="593"/>
                </a:lnTo>
                <a:close/>
                <a:moveTo>
                  <a:pt x="737" y="709"/>
                </a:moveTo>
                <a:lnTo>
                  <a:pt x="736" y="709"/>
                </a:lnTo>
                <a:lnTo>
                  <a:pt x="735" y="711"/>
                </a:lnTo>
                <a:lnTo>
                  <a:pt x="735" y="711"/>
                </a:lnTo>
                <a:lnTo>
                  <a:pt x="733" y="712"/>
                </a:lnTo>
                <a:lnTo>
                  <a:pt x="732" y="711"/>
                </a:lnTo>
                <a:lnTo>
                  <a:pt x="732" y="711"/>
                </a:lnTo>
                <a:lnTo>
                  <a:pt x="732" y="711"/>
                </a:lnTo>
                <a:lnTo>
                  <a:pt x="733" y="712"/>
                </a:lnTo>
                <a:lnTo>
                  <a:pt x="735" y="711"/>
                </a:lnTo>
                <a:lnTo>
                  <a:pt x="735" y="711"/>
                </a:lnTo>
                <a:lnTo>
                  <a:pt x="736" y="709"/>
                </a:lnTo>
                <a:lnTo>
                  <a:pt x="737" y="709"/>
                </a:lnTo>
                <a:close/>
                <a:moveTo>
                  <a:pt x="731" y="704"/>
                </a:moveTo>
                <a:lnTo>
                  <a:pt x="735" y="705"/>
                </a:lnTo>
                <a:lnTo>
                  <a:pt x="738" y="708"/>
                </a:lnTo>
                <a:lnTo>
                  <a:pt x="745" y="711"/>
                </a:lnTo>
                <a:lnTo>
                  <a:pt x="751" y="714"/>
                </a:lnTo>
                <a:lnTo>
                  <a:pt x="745" y="711"/>
                </a:lnTo>
                <a:lnTo>
                  <a:pt x="738" y="708"/>
                </a:lnTo>
                <a:lnTo>
                  <a:pt x="735" y="705"/>
                </a:lnTo>
                <a:lnTo>
                  <a:pt x="731" y="704"/>
                </a:lnTo>
                <a:close/>
                <a:moveTo>
                  <a:pt x="753" y="455"/>
                </a:moveTo>
                <a:lnTo>
                  <a:pt x="754" y="454"/>
                </a:lnTo>
                <a:lnTo>
                  <a:pt x="756" y="452"/>
                </a:lnTo>
                <a:lnTo>
                  <a:pt x="754" y="454"/>
                </a:lnTo>
                <a:lnTo>
                  <a:pt x="753" y="455"/>
                </a:lnTo>
                <a:lnTo>
                  <a:pt x="753" y="455"/>
                </a:lnTo>
                <a:lnTo>
                  <a:pt x="757" y="457"/>
                </a:lnTo>
                <a:lnTo>
                  <a:pt x="759" y="457"/>
                </a:lnTo>
                <a:lnTo>
                  <a:pt x="764" y="460"/>
                </a:lnTo>
                <a:lnTo>
                  <a:pt x="765" y="463"/>
                </a:lnTo>
                <a:lnTo>
                  <a:pt x="765" y="467"/>
                </a:lnTo>
                <a:lnTo>
                  <a:pt x="763" y="470"/>
                </a:lnTo>
                <a:lnTo>
                  <a:pt x="760" y="474"/>
                </a:lnTo>
                <a:lnTo>
                  <a:pt x="759" y="478"/>
                </a:lnTo>
                <a:lnTo>
                  <a:pt x="756" y="482"/>
                </a:lnTo>
                <a:lnTo>
                  <a:pt x="751" y="484"/>
                </a:lnTo>
                <a:lnTo>
                  <a:pt x="751" y="487"/>
                </a:lnTo>
                <a:lnTo>
                  <a:pt x="752" y="489"/>
                </a:lnTo>
                <a:lnTo>
                  <a:pt x="751" y="487"/>
                </a:lnTo>
                <a:lnTo>
                  <a:pt x="751" y="484"/>
                </a:lnTo>
                <a:lnTo>
                  <a:pt x="749" y="482"/>
                </a:lnTo>
                <a:lnTo>
                  <a:pt x="747" y="478"/>
                </a:lnTo>
                <a:lnTo>
                  <a:pt x="744" y="474"/>
                </a:lnTo>
                <a:lnTo>
                  <a:pt x="740" y="468"/>
                </a:lnTo>
                <a:lnTo>
                  <a:pt x="737" y="459"/>
                </a:lnTo>
                <a:lnTo>
                  <a:pt x="735" y="449"/>
                </a:lnTo>
                <a:lnTo>
                  <a:pt x="744" y="453"/>
                </a:lnTo>
                <a:lnTo>
                  <a:pt x="753" y="455"/>
                </a:lnTo>
                <a:close/>
                <a:moveTo>
                  <a:pt x="735" y="227"/>
                </a:moveTo>
                <a:lnTo>
                  <a:pt x="737" y="227"/>
                </a:lnTo>
                <a:lnTo>
                  <a:pt x="739" y="226"/>
                </a:lnTo>
                <a:lnTo>
                  <a:pt x="740" y="226"/>
                </a:lnTo>
                <a:lnTo>
                  <a:pt x="740" y="226"/>
                </a:lnTo>
                <a:lnTo>
                  <a:pt x="740" y="226"/>
                </a:lnTo>
                <a:lnTo>
                  <a:pt x="739" y="226"/>
                </a:lnTo>
                <a:lnTo>
                  <a:pt x="737" y="227"/>
                </a:lnTo>
                <a:lnTo>
                  <a:pt x="735" y="227"/>
                </a:lnTo>
                <a:close/>
                <a:moveTo>
                  <a:pt x="733" y="227"/>
                </a:moveTo>
                <a:lnTo>
                  <a:pt x="735" y="225"/>
                </a:lnTo>
                <a:lnTo>
                  <a:pt x="735" y="222"/>
                </a:lnTo>
                <a:lnTo>
                  <a:pt x="735" y="225"/>
                </a:lnTo>
                <a:lnTo>
                  <a:pt x="733" y="227"/>
                </a:lnTo>
                <a:close/>
                <a:moveTo>
                  <a:pt x="780" y="698"/>
                </a:moveTo>
                <a:lnTo>
                  <a:pt x="782" y="699"/>
                </a:lnTo>
                <a:lnTo>
                  <a:pt x="785" y="699"/>
                </a:lnTo>
                <a:lnTo>
                  <a:pt x="782" y="699"/>
                </a:lnTo>
                <a:lnTo>
                  <a:pt x="780" y="698"/>
                </a:lnTo>
                <a:lnTo>
                  <a:pt x="780" y="698"/>
                </a:lnTo>
                <a:lnTo>
                  <a:pt x="780" y="698"/>
                </a:lnTo>
                <a:lnTo>
                  <a:pt x="780" y="698"/>
                </a:lnTo>
                <a:close/>
                <a:moveTo>
                  <a:pt x="786" y="377"/>
                </a:moveTo>
                <a:lnTo>
                  <a:pt x="786" y="378"/>
                </a:lnTo>
                <a:lnTo>
                  <a:pt x="786" y="378"/>
                </a:lnTo>
                <a:lnTo>
                  <a:pt x="795" y="376"/>
                </a:lnTo>
                <a:lnTo>
                  <a:pt x="804" y="372"/>
                </a:lnTo>
                <a:lnTo>
                  <a:pt x="813" y="369"/>
                </a:lnTo>
                <a:lnTo>
                  <a:pt x="821" y="363"/>
                </a:lnTo>
                <a:lnTo>
                  <a:pt x="828" y="359"/>
                </a:lnTo>
                <a:lnTo>
                  <a:pt x="832" y="358"/>
                </a:lnTo>
                <a:lnTo>
                  <a:pt x="835" y="360"/>
                </a:lnTo>
                <a:lnTo>
                  <a:pt x="839" y="367"/>
                </a:lnTo>
                <a:lnTo>
                  <a:pt x="840" y="367"/>
                </a:lnTo>
                <a:lnTo>
                  <a:pt x="840" y="367"/>
                </a:lnTo>
                <a:lnTo>
                  <a:pt x="840" y="369"/>
                </a:lnTo>
                <a:lnTo>
                  <a:pt x="841" y="369"/>
                </a:lnTo>
                <a:lnTo>
                  <a:pt x="841" y="371"/>
                </a:lnTo>
                <a:lnTo>
                  <a:pt x="841" y="372"/>
                </a:lnTo>
                <a:lnTo>
                  <a:pt x="840" y="373"/>
                </a:lnTo>
                <a:lnTo>
                  <a:pt x="840" y="374"/>
                </a:lnTo>
                <a:lnTo>
                  <a:pt x="840" y="376"/>
                </a:lnTo>
                <a:lnTo>
                  <a:pt x="840" y="377"/>
                </a:lnTo>
                <a:lnTo>
                  <a:pt x="839" y="381"/>
                </a:lnTo>
                <a:lnTo>
                  <a:pt x="837" y="386"/>
                </a:lnTo>
                <a:lnTo>
                  <a:pt x="839" y="391"/>
                </a:lnTo>
                <a:lnTo>
                  <a:pt x="839" y="396"/>
                </a:lnTo>
                <a:lnTo>
                  <a:pt x="839" y="399"/>
                </a:lnTo>
                <a:lnTo>
                  <a:pt x="839" y="401"/>
                </a:lnTo>
                <a:lnTo>
                  <a:pt x="840" y="404"/>
                </a:lnTo>
                <a:lnTo>
                  <a:pt x="841" y="407"/>
                </a:lnTo>
                <a:lnTo>
                  <a:pt x="840" y="404"/>
                </a:lnTo>
                <a:lnTo>
                  <a:pt x="839" y="401"/>
                </a:lnTo>
                <a:lnTo>
                  <a:pt x="839" y="405"/>
                </a:lnTo>
                <a:lnTo>
                  <a:pt x="839" y="408"/>
                </a:lnTo>
                <a:lnTo>
                  <a:pt x="839" y="412"/>
                </a:lnTo>
                <a:lnTo>
                  <a:pt x="841" y="414"/>
                </a:lnTo>
                <a:lnTo>
                  <a:pt x="841" y="418"/>
                </a:lnTo>
                <a:lnTo>
                  <a:pt x="841" y="420"/>
                </a:lnTo>
                <a:lnTo>
                  <a:pt x="830" y="414"/>
                </a:lnTo>
                <a:lnTo>
                  <a:pt x="821" y="406"/>
                </a:lnTo>
                <a:lnTo>
                  <a:pt x="811" y="399"/>
                </a:lnTo>
                <a:lnTo>
                  <a:pt x="801" y="392"/>
                </a:lnTo>
                <a:lnTo>
                  <a:pt x="799" y="391"/>
                </a:lnTo>
                <a:lnTo>
                  <a:pt x="796" y="390"/>
                </a:lnTo>
                <a:lnTo>
                  <a:pt x="796" y="390"/>
                </a:lnTo>
                <a:lnTo>
                  <a:pt x="792" y="385"/>
                </a:lnTo>
                <a:lnTo>
                  <a:pt x="787" y="383"/>
                </a:lnTo>
                <a:lnTo>
                  <a:pt x="786" y="381"/>
                </a:lnTo>
                <a:lnTo>
                  <a:pt x="785" y="379"/>
                </a:lnTo>
                <a:lnTo>
                  <a:pt x="786" y="379"/>
                </a:lnTo>
                <a:lnTo>
                  <a:pt x="786" y="378"/>
                </a:lnTo>
                <a:lnTo>
                  <a:pt x="786" y="378"/>
                </a:lnTo>
                <a:lnTo>
                  <a:pt x="786" y="377"/>
                </a:lnTo>
                <a:close/>
                <a:moveTo>
                  <a:pt x="860" y="348"/>
                </a:moveTo>
                <a:lnTo>
                  <a:pt x="860" y="348"/>
                </a:lnTo>
                <a:lnTo>
                  <a:pt x="861" y="348"/>
                </a:lnTo>
                <a:lnTo>
                  <a:pt x="860" y="348"/>
                </a:lnTo>
                <a:lnTo>
                  <a:pt x="860" y="348"/>
                </a:lnTo>
                <a:lnTo>
                  <a:pt x="857" y="348"/>
                </a:lnTo>
                <a:lnTo>
                  <a:pt x="855" y="346"/>
                </a:lnTo>
                <a:lnTo>
                  <a:pt x="857" y="348"/>
                </a:lnTo>
                <a:lnTo>
                  <a:pt x="860" y="348"/>
                </a:lnTo>
                <a:close/>
                <a:moveTo>
                  <a:pt x="880" y="262"/>
                </a:moveTo>
                <a:lnTo>
                  <a:pt x="882" y="264"/>
                </a:lnTo>
                <a:lnTo>
                  <a:pt x="883" y="266"/>
                </a:lnTo>
                <a:lnTo>
                  <a:pt x="882" y="264"/>
                </a:lnTo>
                <a:lnTo>
                  <a:pt x="880" y="262"/>
                </a:lnTo>
                <a:lnTo>
                  <a:pt x="880" y="262"/>
                </a:lnTo>
                <a:lnTo>
                  <a:pt x="880" y="262"/>
                </a:lnTo>
                <a:lnTo>
                  <a:pt x="880" y="262"/>
                </a:lnTo>
                <a:close/>
                <a:moveTo>
                  <a:pt x="932" y="287"/>
                </a:moveTo>
                <a:lnTo>
                  <a:pt x="932" y="290"/>
                </a:lnTo>
                <a:lnTo>
                  <a:pt x="931" y="294"/>
                </a:lnTo>
                <a:lnTo>
                  <a:pt x="932" y="290"/>
                </a:lnTo>
                <a:lnTo>
                  <a:pt x="932" y="287"/>
                </a:lnTo>
                <a:close/>
                <a:moveTo>
                  <a:pt x="954" y="447"/>
                </a:moveTo>
                <a:lnTo>
                  <a:pt x="953" y="441"/>
                </a:lnTo>
                <a:lnTo>
                  <a:pt x="953" y="435"/>
                </a:lnTo>
                <a:lnTo>
                  <a:pt x="949" y="441"/>
                </a:lnTo>
                <a:lnTo>
                  <a:pt x="946" y="446"/>
                </a:lnTo>
                <a:lnTo>
                  <a:pt x="949" y="441"/>
                </a:lnTo>
                <a:lnTo>
                  <a:pt x="953" y="435"/>
                </a:lnTo>
                <a:lnTo>
                  <a:pt x="956" y="428"/>
                </a:lnTo>
                <a:lnTo>
                  <a:pt x="957" y="421"/>
                </a:lnTo>
                <a:lnTo>
                  <a:pt x="956" y="428"/>
                </a:lnTo>
                <a:lnTo>
                  <a:pt x="953" y="435"/>
                </a:lnTo>
                <a:lnTo>
                  <a:pt x="953" y="441"/>
                </a:lnTo>
                <a:lnTo>
                  <a:pt x="954" y="447"/>
                </a:lnTo>
                <a:close/>
                <a:moveTo>
                  <a:pt x="951" y="415"/>
                </a:moveTo>
                <a:lnTo>
                  <a:pt x="952" y="408"/>
                </a:lnTo>
                <a:lnTo>
                  <a:pt x="954" y="400"/>
                </a:lnTo>
                <a:lnTo>
                  <a:pt x="956" y="398"/>
                </a:lnTo>
                <a:lnTo>
                  <a:pt x="957" y="396"/>
                </a:lnTo>
                <a:lnTo>
                  <a:pt x="958" y="396"/>
                </a:lnTo>
                <a:lnTo>
                  <a:pt x="961" y="396"/>
                </a:lnTo>
                <a:lnTo>
                  <a:pt x="963" y="397"/>
                </a:lnTo>
                <a:lnTo>
                  <a:pt x="964" y="399"/>
                </a:lnTo>
                <a:lnTo>
                  <a:pt x="964" y="401"/>
                </a:lnTo>
                <a:lnTo>
                  <a:pt x="963" y="403"/>
                </a:lnTo>
                <a:lnTo>
                  <a:pt x="960" y="410"/>
                </a:lnTo>
                <a:lnTo>
                  <a:pt x="958" y="415"/>
                </a:lnTo>
                <a:lnTo>
                  <a:pt x="956" y="417"/>
                </a:lnTo>
                <a:lnTo>
                  <a:pt x="954" y="418"/>
                </a:lnTo>
                <a:lnTo>
                  <a:pt x="953" y="419"/>
                </a:lnTo>
                <a:lnTo>
                  <a:pt x="952" y="419"/>
                </a:lnTo>
                <a:lnTo>
                  <a:pt x="952" y="418"/>
                </a:lnTo>
                <a:lnTo>
                  <a:pt x="951" y="415"/>
                </a:lnTo>
                <a:lnTo>
                  <a:pt x="944" y="429"/>
                </a:lnTo>
                <a:lnTo>
                  <a:pt x="937" y="445"/>
                </a:lnTo>
                <a:lnTo>
                  <a:pt x="944" y="429"/>
                </a:lnTo>
                <a:lnTo>
                  <a:pt x="951" y="415"/>
                </a:lnTo>
                <a:close/>
                <a:moveTo>
                  <a:pt x="967" y="446"/>
                </a:moveTo>
                <a:lnTo>
                  <a:pt x="965" y="446"/>
                </a:lnTo>
                <a:lnTo>
                  <a:pt x="964" y="445"/>
                </a:lnTo>
                <a:lnTo>
                  <a:pt x="963" y="443"/>
                </a:lnTo>
                <a:lnTo>
                  <a:pt x="963" y="442"/>
                </a:lnTo>
                <a:lnTo>
                  <a:pt x="963" y="443"/>
                </a:lnTo>
                <a:lnTo>
                  <a:pt x="964" y="445"/>
                </a:lnTo>
                <a:lnTo>
                  <a:pt x="965" y="446"/>
                </a:lnTo>
                <a:lnTo>
                  <a:pt x="967" y="446"/>
                </a:lnTo>
                <a:close/>
                <a:moveTo>
                  <a:pt x="970" y="279"/>
                </a:moveTo>
                <a:lnTo>
                  <a:pt x="973" y="269"/>
                </a:lnTo>
                <a:lnTo>
                  <a:pt x="975" y="260"/>
                </a:lnTo>
                <a:lnTo>
                  <a:pt x="973" y="269"/>
                </a:lnTo>
                <a:lnTo>
                  <a:pt x="970" y="279"/>
                </a:lnTo>
                <a:lnTo>
                  <a:pt x="968" y="280"/>
                </a:lnTo>
                <a:lnTo>
                  <a:pt x="967" y="279"/>
                </a:lnTo>
                <a:lnTo>
                  <a:pt x="968" y="280"/>
                </a:lnTo>
                <a:lnTo>
                  <a:pt x="970" y="279"/>
                </a:lnTo>
                <a:close/>
                <a:moveTo>
                  <a:pt x="995" y="410"/>
                </a:moveTo>
                <a:lnTo>
                  <a:pt x="996" y="410"/>
                </a:lnTo>
                <a:lnTo>
                  <a:pt x="999" y="410"/>
                </a:lnTo>
                <a:lnTo>
                  <a:pt x="999" y="407"/>
                </a:lnTo>
                <a:lnTo>
                  <a:pt x="999" y="406"/>
                </a:lnTo>
                <a:lnTo>
                  <a:pt x="999" y="406"/>
                </a:lnTo>
                <a:lnTo>
                  <a:pt x="999" y="407"/>
                </a:lnTo>
                <a:lnTo>
                  <a:pt x="999" y="410"/>
                </a:lnTo>
                <a:lnTo>
                  <a:pt x="999" y="417"/>
                </a:lnTo>
                <a:lnTo>
                  <a:pt x="999" y="424"/>
                </a:lnTo>
                <a:lnTo>
                  <a:pt x="999" y="417"/>
                </a:lnTo>
                <a:lnTo>
                  <a:pt x="999" y="410"/>
                </a:lnTo>
                <a:lnTo>
                  <a:pt x="996" y="410"/>
                </a:lnTo>
                <a:lnTo>
                  <a:pt x="995" y="410"/>
                </a:lnTo>
                <a:lnTo>
                  <a:pt x="995" y="407"/>
                </a:lnTo>
                <a:lnTo>
                  <a:pt x="995" y="406"/>
                </a:lnTo>
                <a:lnTo>
                  <a:pt x="995" y="407"/>
                </a:lnTo>
                <a:lnTo>
                  <a:pt x="995" y="410"/>
                </a:lnTo>
                <a:close/>
                <a:moveTo>
                  <a:pt x="938" y="1257"/>
                </a:moveTo>
                <a:lnTo>
                  <a:pt x="940" y="1256"/>
                </a:lnTo>
                <a:lnTo>
                  <a:pt x="941" y="1254"/>
                </a:lnTo>
                <a:lnTo>
                  <a:pt x="940" y="1256"/>
                </a:lnTo>
                <a:lnTo>
                  <a:pt x="938" y="1257"/>
                </a:lnTo>
                <a:lnTo>
                  <a:pt x="937" y="1257"/>
                </a:lnTo>
                <a:lnTo>
                  <a:pt x="937" y="1257"/>
                </a:lnTo>
                <a:lnTo>
                  <a:pt x="938" y="1257"/>
                </a:lnTo>
                <a:close/>
                <a:moveTo>
                  <a:pt x="958" y="1310"/>
                </a:moveTo>
                <a:lnTo>
                  <a:pt x="958" y="1310"/>
                </a:lnTo>
                <a:lnTo>
                  <a:pt x="957" y="1310"/>
                </a:lnTo>
                <a:lnTo>
                  <a:pt x="958" y="1310"/>
                </a:lnTo>
                <a:lnTo>
                  <a:pt x="958" y="1310"/>
                </a:lnTo>
                <a:close/>
                <a:moveTo>
                  <a:pt x="958" y="1405"/>
                </a:moveTo>
                <a:lnTo>
                  <a:pt x="951" y="1405"/>
                </a:lnTo>
                <a:lnTo>
                  <a:pt x="944" y="1405"/>
                </a:lnTo>
                <a:lnTo>
                  <a:pt x="951" y="1405"/>
                </a:lnTo>
                <a:lnTo>
                  <a:pt x="958" y="1405"/>
                </a:lnTo>
                <a:close/>
                <a:moveTo>
                  <a:pt x="981" y="1382"/>
                </a:moveTo>
                <a:lnTo>
                  <a:pt x="982" y="1382"/>
                </a:lnTo>
                <a:lnTo>
                  <a:pt x="985" y="1383"/>
                </a:lnTo>
                <a:lnTo>
                  <a:pt x="982" y="1382"/>
                </a:lnTo>
                <a:lnTo>
                  <a:pt x="981" y="1382"/>
                </a:lnTo>
                <a:lnTo>
                  <a:pt x="977" y="1377"/>
                </a:lnTo>
                <a:lnTo>
                  <a:pt x="974" y="1373"/>
                </a:lnTo>
                <a:lnTo>
                  <a:pt x="973" y="1368"/>
                </a:lnTo>
                <a:lnTo>
                  <a:pt x="973" y="1363"/>
                </a:lnTo>
                <a:lnTo>
                  <a:pt x="973" y="1368"/>
                </a:lnTo>
                <a:lnTo>
                  <a:pt x="974" y="1373"/>
                </a:lnTo>
                <a:lnTo>
                  <a:pt x="977" y="1377"/>
                </a:lnTo>
                <a:lnTo>
                  <a:pt x="981" y="1382"/>
                </a:lnTo>
                <a:close/>
                <a:moveTo>
                  <a:pt x="754" y="1502"/>
                </a:moveTo>
                <a:lnTo>
                  <a:pt x="757" y="1502"/>
                </a:lnTo>
                <a:lnTo>
                  <a:pt x="759" y="1499"/>
                </a:lnTo>
                <a:lnTo>
                  <a:pt x="759" y="1497"/>
                </a:lnTo>
                <a:lnTo>
                  <a:pt x="760" y="1495"/>
                </a:lnTo>
                <a:lnTo>
                  <a:pt x="763" y="1492"/>
                </a:lnTo>
                <a:lnTo>
                  <a:pt x="764" y="1492"/>
                </a:lnTo>
                <a:lnTo>
                  <a:pt x="768" y="1491"/>
                </a:lnTo>
                <a:lnTo>
                  <a:pt x="773" y="1492"/>
                </a:lnTo>
                <a:lnTo>
                  <a:pt x="781" y="1494"/>
                </a:lnTo>
                <a:lnTo>
                  <a:pt x="789" y="1495"/>
                </a:lnTo>
                <a:lnTo>
                  <a:pt x="781" y="1498"/>
                </a:lnTo>
                <a:lnTo>
                  <a:pt x="772" y="1501"/>
                </a:lnTo>
                <a:lnTo>
                  <a:pt x="763" y="1503"/>
                </a:lnTo>
                <a:lnTo>
                  <a:pt x="753" y="1504"/>
                </a:lnTo>
                <a:lnTo>
                  <a:pt x="754" y="1503"/>
                </a:lnTo>
                <a:lnTo>
                  <a:pt x="754" y="1502"/>
                </a:lnTo>
                <a:lnTo>
                  <a:pt x="753" y="1502"/>
                </a:lnTo>
                <a:lnTo>
                  <a:pt x="752" y="1503"/>
                </a:lnTo>
                <a:lnTo>
                  <a:pt x="753" y="1502"/>
                </a:lnTo>
                <a:lnTo>
                  <a:pt x="754" y="1502"/>
                </a:lnTo>
                <a:close/>
                <a:moveTo>
                  <a:pt x="716" y="1469"/>
                </a:moveTo>
                <a:lnTo>
                  <a:pt x="715" y="1471"/>
                </a:lnTo>
                <a:lnTo>
                  <a:pt x="713" y="1474"/>
                </a:lnTo>
                <a:lnTo>
                  <a:pt x="715" y="1471"/>
                </a:lnTo>
                <a:lnTo>
                  <a:pt x="716" y="1469"/>
                </a:lnTo>
                <a:close/>
                <a:moveTo>
                  <a:pt x="709" y="1523"/>
                </a:moveTo>
                <a:lnTo>
                  <a:pt x="709" y="1524"/>
                </a:lnTo>
                <a:lnTo>
                  <a:pt x="708" y="1525"/>
                </a:lnTo>
                <a:lnTo>
                  <a:pt x="709" y="1524"/>
                </a:lnTo>
                <a:lnTo>
                  <a:pt x="709" y="1523"/>
                </a:lnTo>
                <a:lnTo>
                  <a:pt x="711" y="1523"/>
                </a:lnTo>
                <a:lnTo>
                  <a:pt x="712" y="1523"/>
                </a:lnTo>
                <a:lnTo>
                  <a:pt x="711" y="1523"/>
                </a:lnTo>
                <a:lnTo>
                  <a:pt x="709" y="1523"/>
                </a:lnTo>
                <a:close/>
                <a:moveTo>
                  <a:pt x="696" y="1476"/>
                </a:moveTo>
                <a:lnTo>
                  <a:pt x="694" y="1478"/>
                </a:lnTo>
                <a:lnTo>
                  <a:pt x="691" y="1480"/>
                </a:lnTo>
                <a:lnTo>
                  <a:pt x="689" y="1481"/>
                </a:lnTo>
                <a:lnTo>
                  <a:pt x="687" y="1481"/>
                </a:lnTo>
                <a:lnTo>
                  <a:pt x="689" y="1481"/>
                </a:lnTo>
                <a:lnTo>
                  <a:pt x="691" y="1480"/>
                </a:lnTo>
                <a:lnTo>
                  <a:pt x="694" y="1478"/>
                </a:lnTo>
                <a:lnTo>
                  <a:pt x="696" y="1476"/>
                </a:lnTo>
                <a:lnTo>
                  <a:pt x="702" y="1475"/>
                </a:lnTo>
                <a:lnTo>
                  <a:pt x="708" y="1471"/>
                </a:lnTo>
                <a:lnTo>
                  <a:pt x="702" y="1475"/>
                </a:lnTo>
                <a:lnTo>
                  <a:pt x="696" y="1476"/>
                </a:lnTo>
                <a:close/>
                <a:moveTo>
                  <a:pt x="701" y="1495"/>
                </a:moveTo>
                <a:lnTo>
                  <a:pt x="698" y="1496"/>
                </a:lnTo>
                <a:lnTo>
                  <a:pt x="696" y="1497"/>
                </a:lnTo>
                <a:lnTo>
                  <a:pt x="695" y="1499"/>
                </a:lnTo>
                <a:lnTo>
                  <a:pt x="695" y="1502"/>
                </a:lnTo>
                <a:lnTo>
                  <a:pt x="695" y="1499"/>
                </a:lnTo>
                <a:lnTo>
                  <a:pt x="696" y="1497"/>
                </a:lnTo>
                <a:lnTo>
                  <a:pt x="698" y="1496"/>
                </a:lnTo>
                <a:lnTo>
                  <a:pt x="701" y="1495"/>
                </a:lnTo>
                <a:lnTo>
                  <a:pt x="702" y="1494"/>
                </a:lnTo>
                <a:lnTo>
                  <a:pt x="702" y="1491"/>
                </a:lnTo>
                <a:lnTo>
                  <a:pt x="702" y="1494"/>
                </a:lnTo>
                <a:lnTo>
                  <a:pt x="701" y="1495"/>
                </a:lnTo>
                <a:close/>
                <a:moveTo>
                  <a:pt x="668" y="1478"/>
                </a:moveTo>
                <a:lnTo>
                  <a:pt x="669" y="1474"/>
                </a:lnTo>
                <a:lnTo>
                  <a:pt x="670" y="1469"/>
                </a:lnTo>
                <a:lnTo>
                  <a:pt x="671" y="1466"/>
                </a:lnTo>
                <a:lnTo>
                  <a:pt x="674" y="1462"/>
                </a:lnTo>
                <a:lnTo>
                  <a:pt x="671" y="1466"/>
                </a:lnTo>
                <a:lnTo>
                  <a:pt x="670" y="1469"/>
                </a:lnTo>
                <a:lnTo>
                  <a:pt x="669" y="1474"/>
                </a:lnTo>
                <a:lnTo>
                  <a:pt x="668" y="1478"/>
                </a:lnTo>
                <a:close/>
                <a:moveTo>
                  <a:pt x="608" y="678"/>
                </a:moveTo>
                <a:lnTo>
                  <a:pt x="611" y="683"/>
                </a:lnTo>
                <a:lnTo>
                  <a:pt x="612" y="688"/>
                </a:lnTo>
                <a:lnTo>
                  <a:pt x="611" y="683"/>
                </a:lnTo>
                <a:lnTo>
                  <a:pt x="608" y="678"/>
                </a:lnTo>
                <a:close/>
                <a:moveTo>
                  <a:pt x="588" y="631"/>
                </a:moveTo>
                <a:lnTo>
                  <a:pt x="595" y="616"/>
                </a:lnTo>
                <a:lnTo>
                  <a:pt x="601" y="601"/>
                </a:lnTo>
                <a:lnTo>
                  <a:pt x="595" y="616"/>
                </a:lnTo>
                <a:lnTo>
                  <a:pt x="588" y="631"/>
                </a:lnTo>
                <a:close/>
                <a:moveTo>
                  <a:pt x="578" y="884"/>
                </a:moveTo>
                <a:lnTo>
                  <a:pt x="572" y="888"/>
                </a:lnTo>
                <a:lnTo>
                  <a:pt x="566" y="890"/>
                </a:lnTo>
                <a:lnTo>
                  <a:pt x="572" y="888"/>
                </a:lnTo>
                <a:lnTo>
                  <a:pt x="578" y="884"/>
                </a:lnTo>
                <a:lnTo>
                  <a:pt x="584" y="881"/>
                </a:lnTo>
                <a:lnTo>
                  <a:pt x="591" y="880"/>
                </a:lnTo>
                <a:lnTo>
                  <a:pt x="584" y="881"/>
                </a:lnTo>
                <a:lnTo>
                  <a:pt x="578" y="884"/>
                </a:lnTo>
                <a:close/>
                <a:moveTo>
                  <a:pt x="572" y="251"/>
                </a:moveTo>
                <a:lnTo>
                  <a:pt x="570" y="250"/>
                </a:lnTo>
                <a:lnTo>
                  <a:pt x="566" y="250"/>
                </a:lnTo>
                <a:lnTo>
                  <a:pt x="570" y="250"/>
                </a:lnTo>
                <a:lnTo>
                  <a:pt x="572" y="251"/>
                </a:lnTo>
                <a:close/>
                <a:moveTo>
                  <a:pt x="578" y="659"/>
                </a:moveTo>
                <a:lnTo>
                  <a:pt x="577" y="657"/>
                </a:lnTo>
                <a:lnTo>
                  <a:pt x="578" y="655"/>
                </a:lnTo>
                <a:lnTo>
                  <a:pt x="577" y="657"/>
                </a:lnTo>
                <a:lnTo>
                  <a:pt x="578" y="659"/>
                </a:lnTo>
                <a:close/>
                <a:moveTo>
                  <a:pt x="579" y="238"/>
                </a:moveTo>
                <a:lnTo>
                  <a:pt x="577" y="245"/>
                </a:lnTo>
                <a:lnTo>
                  <a:pt x="574" y="252"/>
                </a:lnTo>
                <a:lnTo>
                  <a:pt x="577" y="245"/>
                </a:lnTo>
                <a:lnTo>
                  <a:pt x="579" y="238"/>
                </a:lnTo>
                <a:close/>
                <a:moveTo>
                  <a:pt x="586" y="374"/>
                </a:moveTo>
                <a:lnTo>
                  <a:pt x="582" y="371"/>
                </a:lnTo>
                <a:lnTo>
                  <a:pt x="580" y="367"/>
                </a:lnTo>
                <a:lnTo>
                  <a:pt x="582" y="371"/>
                </a:lnTo>
                <a:lnTo>
                  <a:pt x="586" y="374"/>
                </a:lnTo>
                <a:close/>
                <a:moveTo>
                  <a:pt x="588" y="239"/>
                </a:moveTo>
                <a:lnTo>
                  <a:pt x="591" y="243"/>
                </a:lnTo>
                <a:lnTo>
                  <a:pt x="592" y="246"/>
                </a:lnTo>
                <a:lnTo>
                  <a:pt x="591" y="243"/>
                </a:lnTo>
                <a:lnTo>
                  <a:pt x="588" y="239"/>
                </a:lnTo>
                <a:lnTo>
                  <a:pt x="587" y="238"/>
                </a:lnTo>
                <a:lnTo>
                  <a:pt x="586" y="238"/>
                </a:lnTo>
                <a:lnTo>
                  <a:pt x="587" y="238"/>
                </a:lnTo>
                <a:lnTo>
                  <a:pt x="588" y="239"/>
                </a:lnTo>
                <a:close/>
                <a:moveTo>
                  <a:pt x="599" y="266"/>
                </a:moveTo>
                <a:lnTo>
                  <a:pt x="598" y="262"/>
                </a:lnTo>
                <a:lnTo>
                  <a:pt x="597" y="259"/>
                </a:lnTo>
                <a:lnTo>
                  <a:pt x="594" y="257"/>
                </a:lnTo>
                <a:lnTo>
                  <a:pt x="592" y="254"/>
                </a:lnTo>
                <a:lnTo>
                  <a:pt x="594" y="257"/>
                </a:lnTo>
                <a:lnTo>
                  <a:pt x="597" y="259"/>
                </a:lnTo>
                <a:lnTo>
                  <a:pt x="598" y="262"/>
                </a:lnTo>
                <a:lnTo>
                  <a:pt x="599" y="266"/>
                </a:lnTo>
                <a:close/>
                <a:moveTo>
                  <a:pt x="598" y="253"/>
                </a:moveTo>
                <a:lnTo>
                  <a:pt x="595" y="252"/>
                </a:lnTo>
                <a:lnTo>
                  <a:pt x="593" y="250"/>
                </a:lnTo>
                <a:lnTo>
                  <a:pt x="592" y="248"/>
                </a:lnTo>
                <a:lnTo>
                  <a:pt x="592" y="247"/>
                </a:lnTo>
                <a:lnTo>
                  <a:pt x="592" y="248"/>
                </a:lnTo>
                <a:lnTo>
                  <a:pt x="593" y="250"/>
                </a:lnTo>
                <a:lnTo>
                  <a:pt x="595" y="252"/>
                </a:lnTo>
                <a:lnTo>
                  <a:pt x="598" y="253"/>
                </a:lnTo>
                <a:close/>
                <a:moveTo>
                  <a:pt x="554" y="884"/>
                </a:moveTo>
                <a:lnTo>
                  <a:pt x="550" y="886"/>
                </a:lnTo>
                <a:lnTo>
                  <a:pt x="546" y="887"/>
                </a:lnTo>
                <a:lnTo>
                  <a:pt x="542" y="888"/>
                </a:lnTo>
                <a:lnTo>
                  <a:pt x="539" y="891"/>
                </a:lnTo>
                <a:lnTo>
                  <a:pt x="535" y="897"/>
                </a:lnTo>
                <a:lnTo>
                  <a:pt x="529" y="901"/>
                </a:lnTo>
                <a:lnTo>
                  <a:pt x="523" y="901"/>
                </a:lnTo>
                <a:lnTo>
                  <a:pt x="517" y="901"/>
                </a:lnTo>
                <a:lnTo>
                  <a:pt x="513" y="901"/>
                </a:lnTo>
                <a:lnTo>
                  <a:pt x="511" y="903"/>
                </a:lnTo>
                <a:lnTo>
                  <a:pt x="511" y="902"/>
                </a:lnTo>
                <a:lnTo>
                  <a:pt x="510" y="901"/>
                </a:lnTo>
                <a:lnTo>
                  <a:pt x="512" y="895"/>
                </a:lnTo>
                <a:lnTo>
                  <a:pt x="515" y="889"/>
                </a:lnTo>
                <a:lnTo>
                  <a:pt x="517" y="884"/>
                </a:lnTo>
                <a:lnTo>
                  <a:pt x="522" y="880"/>
                </a:lnTo>
                <a:lnTo>
                  <a:pt x="528" y="876"/>
                </a:lnTo>
                <a:lnTo>
                  <a:pt x="533" y="875"/>
                </a:lnTo>
                <a:lnTo>
                  <a:pt x="538" y="875"/>
                </a:lnTo>
                <a:lnTo>
                  <a:pt x="544" y="876"/>
                </a:lnTo>
                <a:lnTo>
                  <a:pt x="543" y="876"/>
                </a:lnTo>
                <a:lnTo>
                  <a:pt x="542" y="876"/>
                </a:lnTo>
                <a:lnTo>
                  <a:pt x="542" y="877"/>
                </a:lnTo>
                <a:lnTo>
                  <a:pt x="540" y="880"/>
                </a:lnTo>
                <a:lnTo>
                  <a:pt x="543" y="881"/>
                </a:lnTo>
                <a:lnTo>
                  <a:pt x="545" y="882"/>
                </a:lnTo>
                <a:lnTo>
                  <a:pt x="547" y="882"/>
                </a:lnTo>
                <a:lnTo>
                  <a:pt x="550" y="882"/>
                </a:lnTo>
                <a:lnTo>
                  <a:pt x="553" y="882"/>
                </a:lnTo>
                <a:lnTo>
                  <a:pt x="554" y="884"/>
                </a:lnTo>
                <a:lnTo>
                  <a:pt x="557" y="884"/>
                </a:lnTo>
                <a:lnTo>
                  <a:pt x="559" y="886"/>
                </a:lnTo>
                <a:lnTo>
                  <a:pt x="557" y="884"/>
                </a:lnTo>
                <a:lnTo>
                  <a:pt x="554" y="884"/>
                </a:lnTo>
                <a:close/>
                <a:moveTo>
                  <a:pt x="530" y="903"/>
                </a:moveTo>
                <a:lnTo>
                  <a:pt x="538" y="903"/>
                </a:lnTo>
                <a:lnTo>
                  <a:pt x="547" y="905"/>
                </a:lnTo>
                <a:lnTo>
                  <a:pt x="538" y="903"/>
                </a:lnTo>
                <a:lnTo>
                  <a:pt x="530" y="903"/>
                </a:lnTo>
                <a:close/>
                <a:moveTo>
                  <a:pt x="513" y="907"/>
                </a:moveTo>
                <a:lnTo>
                  <a:pt x="516" y="905"/>
                </a:lnTo>
                <a:lnTo>
                  <a:pt x="517" y="903"/>
                </a:lnTo>
                <a:lnTo>
                  <a:pt x="517" y="903"/>
                </a:lnTo>
                <a:lnTo>
                  <a:pt x="517" y="903"/>
                </a:lnTo>
                <a:lnTo>
                  <a:pt x="517" y="903"/>
                </a:lnTo>
                <a:lnTo>
                  <a:pt x="516" y="905"/>
                </a:lnTo>
                <a:lnTo>
                  <a:pt x="513" y="907"/>
                </a:lnTo>
                <a:close/>
                <a:moveTo>
                  <a:pt x="521" y="928"/>
                </a:moveTo>
                <a:lnTo>
                  <a:pt x="519" y="931"/>
                </a:lnTo>
                <a:lnTo>
                  <a:pt x="518" y="936"/>
                </a:lnTo>
                <a:lnTo>
                  <a:pt x="515" y="936"/>
                </a:lnTo>
                <a:lnTo>
                  <a:pt x="512" y="938"/>
                </a:lnTo>
                <a:lnTo>
                  <a:pt x="510" y="940"/>
                </a:lnTo>
                <a:lnTo>
                  <a:pt x="509" y="944"/>
                </a:lnTo>
                <a:lnTo>
                  <a:pt x="511" y="944"/>
                </a:lnTo>
                <a:lnTo>
                  <a:pt x="512" y="944"/>
                </a:lnTo>
                <a:lnTo>
                  <a:pt x="512" y="951"/>
                </a:lnTo>
                <a:lnTo>
                  <a:pt x="512" y="958"/>
                </a:lnTo>
                <a:lnTo>
                  <a:pt x="512" y="951"/>
                </a:lnTo>
                <a:lnTo>
                  <a:pt x="512" y="944"/>
                </a:lnTo>
                <a:lnTo>
                  <a:pt x="511" y="944"/>
                </a:lnTo>
                <a:lnTo>
                  <a:pt x="509" y="944"/>
                </a:lnTo>
                <a:lnTo>
                  <a:pt x="509" y="944"/>
                </a:lnTo>
                <a:lnTo>
                  <a:pt x="508" y="944"/>
                </a:lnTo>
                <a:lnTo>
                  <a:pt x="508" y="944"/>
                </a:lnTo>
                <a:lnTo>
                  <a:pt x="505" y="945"/>
                </a:lnTo>
                <a:lnTo>
                  <a:pt x="504" y="945"/>
                </a:lnTo>
                <a:lnTo>
                  <a:pt x="504" y="947"/>
                </a:lnTo>
                <a:lnTo>
                  <a:pt x="504" y="949"/>
                </a:lnTo>
                <a:lnTo>
                  <a:pt x="503" y="950"/>
                </a:lnTo>
                <a:lnTo>
                  <a:pt x="503" y="950"/>
                </a:lnTo>
                <a:lnTo>
                  <a:pt x="501" y="949"/>
                </a:lnTo>
                <a:lnTo>
                  <a:pt x="497" y="949"/>
                </a:lnTo>
                <a:lnTo>
                  <a:pt x="499" y="940"/>
                </a:lnTo>
                <a:lnTo>
                  <a:pt x="503" y="933"/>
                </a:lnTo>
                <a:lnTo>
                  <a:pt x="509" y="931"/>
                </a:lnTo>
                <a:lnTo>
                  <a:pt x="513" y="926"/>
                </a:lnTo>
                <a:lnTo>
                  <a:pt x="516" y="924"/>
                </a:lnTo>
                <a:lnTo>
                  <a:pt x="518" y="924"/>
                </a:lnTo>
                <a:lnTo>
                  <a:pt x="519" y="925"/>
                </a:lnTo>
                <a:lnTo>
                  <a:pt x="521" y="928"/>
                </a:lnTo>
                <a:lnTo>
                  <a:pt x="521" y="928"/>
                </a:lnTo>
                <a:close/>
                <a:moveTo>
                  <a:pt x="501" y="956"/>
                </a:moveTo>
                <a:lnTo>
                  <a:pt x="502" y="953"/>
                </a:lnTo>
                <a:lnTo>
                  <a:pt x="503" y="951"/>
                </a:lnTo>
                <a:lnTo>
                  <a:pt x="502" y="953"/>
                </a:lnTo>
                <a:lnTo>
                  <a:pt x="501" y="956"/>
                </a:lnTo>
                <a:close/>
                <a:moveTo>
                  <a:pt x="535" y="227"/>
                </a:moveTo>
                <a:lnTo>
                  <a:pt x="533" y="229"/>
                </a:lnTo>
                <a:lnTo>
                  <a:pt x="533" y="230"/>
                </a:lnTo>
                <a:lnTo>
                  <a:pt x="533" y="229"/>
                </a:lnTo>
                <a:lnTo>
                  <a:pt x="535" y="227"/>
                </a:lnTo>
                <a:close/>
                <a:moveTo>
                  <a:pt x="549" y="540"/>
                </a:moveTo>
                <a:lnTo>
                  <a:pt x="550" y="544"/>
                </a:lnTo>
                <a:lnTo>
                  <a:pt x="550" y="547"/>
                </a:lnTo>
                <a:lnTo>
                  <a:pt x="550" y="551"/>
                </a:lnTo>
                <a:lnTo>
                  <a:pt x="549" y="554"/>
                </a:lnTo>
                <a:lnTo>
                  <a:pt x="547" y="558"/>
                </a:lnTo>
                <a:lnTo>
                  <a:pt x="545" y="560"/>
                </a:lnTo>
                <a:lnTo>
                  <a:pt x="547" y="558"/>
                </a:lnTo>
                <a:lnTo>
                  <a:pt x="549" y="554"/>
                </a:lnTo>
                <a:lnTo>
                  <a:pt x="550" y="551"/>
                </a:lnTo>
                <a:lnTo>
                  <a:pt x="550" y="547"/>
                </a:lnTo>
                <a:lnTo>
                  <a:pt x="550" y="544"/>
                </a:lnTo>
                <a:lnTo>
                  <a:pt x="549" y="540"/>
                </a:lnTo>
                <a:close/>
                <a:moveTo>
                  <a:pt x="554" y="220"/>
                </a:moveTo>
                <a:lnTo>
                  <a:pt x="556" y="219"/>
                </a:lnTo>
                <a:lnTo>
                  <a:pt x="557" y="218"/>
                </a:lnTo>
                <a:lnTo>
                  <a:pt x="556" y="219"/>
                </a:lnTo>
                <a:lnTo>
                  <a:pt x="554" y="220"/>
                </a:lnTo>
                <a:lnTo>
                  <a:pt x="553" y="220"/>
                </a:lnTo>
                <a:lnTo>
                  <a:pt x="552" y="218"/>
                </a:lnTo>
                <a:lnTo>
                  <a:pt x="553" y="219"/>
                </a:lnTo>
                <a:lnTo>
                  <a:pt x="554" y="220"/>
                </a:lnTo>
                <a:close/>
                <a:moveTo>
                  <a:pt x="329" y="1035"/>
                </a:moveTo>
                <a:lnTo>
                  <a:pt x="330" y="1031"/>
                </a:lnTo>
                <a:lnTo>
                  <a:pt x="332" y="1027"/>
                </a:lnTo>
                <a:lnTo>
                  <a:pt x="330" y="1031"/>
                </a:lnTo>
                <a:lnTo>
                  <a:pt x="329" y="1035"/>
                </a:lnTo>
                <a:close/>
                <a:moveTo>
                  <a:pt x="364" y="1186"/>
                </a:moveTo>
                <a:lnTo>
                  <a:pt x="361" y="1187"/>
                </a:lnTo>
                <a:lnTo>
                  <a:pt x="358" y="1187"/>
                </a:lnTo>
                <a:lnTo>
                  <a:pt x="361" y="1187"/>
                </a:lnTo>
                <a:lnTo>
                  <a:pt x="364" y="1186"/>
                </a:lnTo>
                <a:close/>
                <a:moveTo>
                  <a:pt x="379" y="1043"/>
                </a:moveTo>
                <a:lnTo>
                  <a:pt x="381" y="1044"/>
                </a:lnTo>
                <a:lnTo>
                  <a:pt x="384" y="1044"/>
                </a:lnTo>
                <a:lnTo>
                  <a:pt x="381" y="1044"/>
                </a:lnTo>
                <a:lnTo>
                  <a:pt x="379" y="1043"/>
                </a:lnTo>
                <a:close/>
                <a:moveTo>
                  <a:pt x="406" y="1345"/>
                </a:moveTo>
                <a:lnTo>
                  <a:pt x="401" y="1350"/>
                </a:lnTo>
                <a:lnTo>
                  <a:pt x="397" y="1352"/>
                </a:lnTo>
                <a:lnTo>
                  <a:pt x="401" y="1350"/>
                </a:lnTo>
                <a:lnTo>
                  <a:pt x="406" y="1345"/>
                </a:lnTo>
                <a:close/>
                <a:moveTo>
                  <a:pt x="466" y="197"/>
                </a:moveTo>
                <a:lnTo>
                  <a:pt x="467" y="199"/>
                </a:lnTo>
                <a:lnTo>
                  <a:pt x="467" y="203"/>
                </a:lnTo>
                <a:lnTo>
                  <a:pt x="467" y="199"/>
                </a:lnTo>
                <a:lnTo>
                  <a:pt x="466" y="197"/>
                </a:lnTo>
                <a:close/>
                <a:moveTo>
                  <a:pt x="455" y="302"/>
                </a:moveTo>
                <a:lnTo>
                  <a:pt x="454" y="307"/>
                </a:lnTo>
                <a:lnTo>
                  <a:pt x="450" y="311"/>
                </a:lnTo>
                <a:lnTo>
                  <a:pt x="447" y="316"/>
                </a:lnTo>
                <a:lnTo>
                  <a:pt x="443" y="320"/>
                </a:lnTo>
                <a:lnTo>
                  <a:pt x="447" y="316"/>
                </a:lnTo>
                <a:lnTo>
                  <a:pt x="450" y="311"/>
                </a:lnTo>
                <a:lnTo>
                  <a:pt x="454" y="307"/>
                </a:lnTo>
                <a:lnTo>
                  <a:pt x="455" y="302"/>
                </a:lnTo>
                <a:lnTo>
                  <a:pt x="459" y="300"/>
                </a:lnTo>
                <a:lnTo>
                  <a:pt x="461" y="296"/>
                </a:lnTo>
                <a:lnTo>
                  <a:pt x="459" y="300"/>
                </a:lnTo>
                <a:lnTo>
                  <a:pt x="455" y="302"/>
                </a:lnTo>
                <a:close/>
                <a:moveTo>
                  <a:pt x="447" y="280"/>
                </a:moveTo>
                <a:lnTo>
                  <a:pt x="448" y="278"/>
                </a:lnTo>
                <a:lnTo>
                  <a:pt x="448" y="275"/>
                </a:lnTo>
                <a:lnTo>
                  <a:pt x="449" y="274"/>
                </a:lnTo>
                <a:lnTo>
                  <a:pt x="450" y="273"/>
                </a:lnTo>
                <a:lnTo>
                  <a:pt x="449" y="274"/>
                </a:lnTo>
                <a:lnTo>
                  <a:pt x="448" y="275"/>
                </a:lnTo>
                <a:lnTo>
                  <a:pt x="448" y="278"/>
                </a:lnTo>
                <a:lnTo>
                  <a:pt x="447" y="280"/>
                </a:lnTo>
                <a:lnTo>
                  <a:pt x="443" y="286"/>
                </a:lnTo>
                <a:lnTo>
                  <a:pt x="440" y="292"/>
                </a:lnTo>
                <a:lnTo>
                  <a:pt x="443" y="286"/>
                </a:lnTo>
                <a:lnTo>
                  <a:pt x="447" y="280"/>
                </a:lnTo>
                <a:close/>
                <a:moveTo>
                  <a:pt x="430" y="268"/>
                </a:moveTo>
                <a:lnTo>
                  <a:pt x="434" y="262"/>
                </a:lnTo>
                <a:lnTo>
                  <a:pt x="440" y="259"/>
                </a:lnTo>
                <a:lnTo>
                  <a:pt x="442" y="250"/>
                </a:lnTo>
                <a:lnTo>
                  <a:pt x="447" y="241"/>
                </a:lnTo>
                <a:lnTo>
                  <a:pt x="442" y="250"/>
                </a:lnTo>
                <a:lnTo>
                  <a:pt x="440" y="259"/>
                </a:lnTo>
                <a:lnTo>
                  <a:pt x="434" y="262"/>
                </a:lnTo>
                <a:lnTo>
                  <a:pt x="430" y="268"/>
                </a:lnTo>
                <a:close/>
                <a:moveTo>
                  <a:pt x="441" y="173"/>
                </a:moveTo>
                <a:lnTo>
                  <a:pt x="440" y="176"/>
                </a:lnTo>
                <a:lnTo>
                  <a:pt x="437" y="178"/>
                </a:lnTo>
                <a:lnTo>
                  <a:pt x="434" y="180"/>
                </a:lnTo>
                <a:lnTo>
                  <a:pt x="429" y="181"/>
                </a:lnTo>
                <a:lnTo>
                  <a:pt x="433" y="184"/>
                </a:lnTo>
                <a:lnTo>
                  <a:pt x="436" y="187"/>
                </a:lnTo>
                <a:lnTo>
                  <a:pt x="433" y="184"/>
                </a:lnTo>
                <a:lnTo>
                  <a:pt x="429" y="181"/>
                </a:lnTo>
                <a:lnTo>
                  <a:pt x="434" y="180"/>
                </a:lnTo>
                <a:lnTo>
                  <a:pt x="437" y="178"/>
                </a:lnTo>
                <a:lnTo>
                  <a:pt x="440" y="176"/>
                </a:lnTo>
                <a:lnTo>
                  <a:pt x="441" y="173"/>
                </a:lnTo>
                <a:close/>
                <a:moveTo>
                  <a:pt x="429" y="156"/>
                </a:moveTo>
                <a:lnTo>
                  <a:pt x="429" y="155"/>
                </a:lnTo>
                <a:lnTo>
                  <a:pt x="429" y="154"/>
                </a:lnTo>
                <a:lnTo>
                  <a:pt x="429" y="155"/>
                </a:lnTo>
                <a:lnTo>
                  <a:pt x="429" y="156"/>
                </a:lnTo>
                <a:lnTo>
                  <a:pt x="429" y="156"/>
                </a:lnTo>
                <a:close/>
                <a:moveTo>
                  <a:pt x="443" y="216"/>
                </a:moveTo>
                <a:lnTo>
                  <a:pt x="441" y="222"/>
                </a:lnTo>
                <a:lnTo>
                  <a:pt x="437" y="227"/>
                </a:lnTo>
                <a:lnTo>
                  <a:pt x="437" y="227"/>
                </a:lnTo>
                <a:lnTo>
                  <a:pt x="441" y="222"/>
                </a:lnTo>
                <a:lnTo>
                  <a:pt x="443" y="216"/>
                </a:lnTo>
                <a:close/>
                <a:moveTo>
                  <a:pt x="416" y="199"/>
                </a:moveTo>
                <a:lnTo>
                  <a:pt x="416" y="203"/>
                </a:lnTo>
                <a:lnTo>
                  <a:pt x="416" y="205"/>
                </a:lnTo>
                <a:lnTo>
                  <a:pt x="414" y="208"/>
                </a:lnTo>
                <a:lnTo>
                  <a:pt x="413" y="210"/>
                </a:lnTo>
                <a:lnTo>
                  <a:pt x="413" y="212"/>
                </a:lnTo>
                <a:lnTo>
                  <a:pt x="414" y="213"/>
                </a:lnTo>
                <a:lnTo>
                  <a:pt x="416" y="217"/>
                </a:lnTo>
                <a:lnTo>
                  <a:pt x="418" y="220"/>
                </a:lnTo>
                <a:lnTo>
                  <a:pt x="418" y="224"/>
                </a:lnTo>
                <a:lnTo>
                  <a:pt x="416" y="227"/>
                </a:lnTo>
                <a:lnTo>
                  <a:pt x="414" y="229"/>
                </a:lnTo>
                <a:lnTo>
                  <a:pt x="413" y="231"/>
                </a:lnTo>
                <a:lnTo>
                  <a:pt x="412" y="231"/>
                </a:lnTo>
                <a:lnTo>
                  <a:pt x="411" y="232"/>
                </a:lnTo>
                <a:lnTo>
                  <a:pt x="406" y="226"/>
                </a:lnTo>
                <a:lnTo>
                  <a:pt x="404" y="219"/>
                </a:lnTo>
                <a:lnTo>
                  <a:pt x="400" y="206"/>
                </a:lnTo>
                <a:lnTo>
                  <a:pt x="397" y="192"/>
                </a:lnTo>
                <a:lnTo>
                  <a:pt x="395" y="189"/>
                </a:lnTo>
                <a:lnTo>
                  <a:pt x="397" y="184"/>
                </a:lnTo>
                <a:lnTo>
                  <a:pt x="399" y="182"/>
                </a:lnTo>
                <a:lnTo>
                  <a:pt x="402" y="180"/>
                </a:lnTo>
                <a:lnTo>
                  <a:pt x="402" y="181"/>
                </a:lnTo>
                <a:lnTo>
                  <a:pt x="404" y="183"/>
                </a:lnTo>
                <a:lnTo>
                  <a:pt x="402" y="184"/>
                </a:lnTo>
                <a:lnTo>
                  <a:pt x="404" y="184"/>
                </a:lnTo>
                <a:lnTo>
                  <a:pt x="404" y="184"/>
                </a:lnTo>
                <a:lnTo>
                  <a:pt x="406" y="185"/>
                </a:lnTo>
                <a:lnTo>
                  <a:pt x="408" y="187"/>
                </a:lnTo>
                <a:lnTo>
                  <a:pt x="409" y="187"/>
                </a:lnTo>
                <a:lnTo>
                  <a:pt x="411" y="187"/>
                </a:lnTo>
                <a:lnTo>
                  <a:pt x="409" y="187"/>
                </a:lnTo>
                <a:lnTo>
                  <a:pt x="408" y="187"/>
                </a:lnTo>
                <a:lnTo>
                  <a:pt x="409" y="189"/>
                </a:lnTo>
                <a:lnTo>
                  <a:pt x="411" y="190"/>
                </a:lnTo>
                <a:lnTo>
                  <a:pt x="412" y="189"/>
                </a:lnTo>
                <a:lnTo>
                  <a:pt x="414" y="189"/>
                </a:lnTo>
                <a:lnTo>
                  <a:pt x="415" y="189"/>
                </a:lnTo>
                <a:lnTo>
                  <a:pt x="418" y="190"/>
                </a:lnTo>
                <a:lnTo>
                  <a:pt x="418" y="190"/>
                </a:lnTo>
                <a:lnTo>
                  <a:pt x="419" y="191"/>
                </a:lnTo>
                <a:lnTo>
                  <a:pt x="419" y="191"/>
                </a:lnTo>
                <a:lnTo>
                  <a:pt x="419" y="191"/>
                </a:lnTo>
                <a:lnTo>
                  <a:pt x="416" y="194"/>
                </a:lnTo>
                <a:lnTo>
                  <a:pt x="415" y="195"/>
                </a:lnTo>
                <a:lnTo>
                  <a:pt x="415" y="197"/>
                </a:lnTo>
                <a:lnTo>
                  <a:pt x="416" y="199"/>
                </a:lnTo>
                <a:close/>
                <a:moveTo>
                  <a:pt x="413" y="246"/>
                </a:moveTo>
                <a:lnTo>
                  <a:pt x="413" y="247"/>
                </a:lnTo>
                <a:lnTo>
                  <a:pt x="412" y="247"/>
                </a:lnTo>
                <a:lnTo>
                  <a:pt x="413" y="247"/>
                </a:lnTo>
                <a:lnTo>
                  <a:pt x="413" y="246"/>
                </a:lnTo>
                <a:lnTo>
                  <a:pt x="414" y="245"/>
                </a:lnTo>
                <a:lnTo>
                  <a:pt x="415" y="244"/>
                </a:lnTo>
                <a:lnTo>
                  <a:pt x="414" y="245"/>
                </a:lnTo>
                <a:lnTo>
                  <a:pt x="413" y="246"/>
                </a:lnTo>
                <a:close/>
                <a:moveTo>
                  <a:pt x="414" y="260"/>
                </a:moveTo>
                <a:lnTo>
                  <a:pt x="412" y="257"/>
                </a:lnTo>
                <a:lnTo>
                  <a:pt x="411" y="255"/>
                </a:lnTo>
                <a:lnTo>
                  <a:pt x="407" y="255"/>
                </a:lnTo>
                <a:lnTo>
                  <a:pt x="405" y="255"/>
                </a:lnTo>
                <a:lnTo>
                  <a:pt x="407" y="255"/>
                </a:lnTo>
                <a:lnTo>
                  <a:pt x="411" y="255"/>
                </a:lnTo>
                <a:lnTo>
                  <a:pt x="412" y="257"/>
                </a:lnTo>
                <a:lnTo>
                  <a:pt x="414" y="260"/>
                </a:lnTo>
                <a:close/>
                <a:moveTo>
                  <a:pt x="394" y="233"/>
                </a:moveTo>
                <a:lnTo>
                  <a:pt x="388" y="232"/>
                </a:lnTo>
                <a:lnTo>
                  <a:pt x="384" y="230"/>
                </a:lnTo>
                <a:lnTo>
                  <a:pt x="388" y="232"/>
                </a:lnTo>
                <a:lnTo>
                  <a:pt x="394" y="233"/>
                </a:lnTo>
                <a:lnTo>
                  <a:pt x="399" y="236"/>
                </a:lnTo>
                <a:lnTo>
                  <a:pt x="402" y="237"/>
                </a:lnTo>
                <a:lnTo>
                  <a:pt x="407" y="236"/>
                </a:lnTo>
                <a:lnTo>
                  <a:pt x="412" y="233"/>
                </a:lnTo>
                <a:lnTo>
                  <a:pt x="407" y="236"/>
                </a:lnTo>
                <a:lnTo>
                  <a:pt x="402" y="237"/>
                </a:lnTo>
                <a:lnTo>
                  <a:pt x="399" y="236"/>
                </a:lnTo>
                <a:lnTo>
                  <a:pt x="394" y="233"/>
                </a:lnTo>
                <a:close/>
                <a:moveTo>
                  <a:pt x="391" y="315"/>
                </a:moveTo>
                <a:lnTo>
                  <a:pt x="386" y="313"/>
                </a:lnTo>
                <a:lnTo>
                  <a:pt x="384" y="309"/>
                </a:lnTo>
                <a:lnTo>
                  <a:pt x="380" y="306"/>
                </a:lnTo>
                <a:lnTo>
                  <a:pt x="378" y="301"/>
                </a:lnTo>
                <a:lnTo>
                  <a:pt x="372" y="296"/>
                </a:lnTo>
                <a:lnTo>
                  <a:pt x="365" y="290"/>
                </a:lnTo>
                <a:lnTo>
                  <a:pt x="372" y="296"/>
                </a:lnTo>
                <a:lnTo>
                  <a:pt x="378" y="301"/>
                </a:lnTo>
                <a:lnTo>
                  <a:pt x="380" y="306"/>
                </a:lnTo>
                <a:lnTo>
                  <a:pt x="384" y="309"/>
                </a:lnTo>
                <a:lnTo>
                  <a:pt x="386" y="313"/>
                </a:lnTo>
                <a:lnTo>
                  <a:pt x="391" y="315"/>
                </a:lnTo>
                <a:lnTo>
                  <a:pt x="391" y="315"/>
                </a:lnTo>
                <a:lnTo>
                  <a:pt x="392" y="315"/>
                </a:lnTo>
                <a:lnTo>
                  <a:pt x="391" y="315"/>
                </a:lnTo>
                <a:lnTo>
                  <a:pt x="391" y="315"/>
                </a:lnTo>
                <a:close/>
                <a:moveTo>
                  <a:pt x="402" y="180"/>
                </a:moveTo>
                <a:lnTo>
                  <a:pt x="404" y="177"/>
                </a:lnTo>
                <a:lnTo>
                  <a:pt x="404" y="176"/>
                </a:lnTo>
                <a:lnTo>
                  <a:pt x="404" y="177"/>
                </a:lnTo>
                <a:lnTo>
                  <a:pt x="402" y="180"/>
                </a:lnTo>
                <a:lnTo>
                  <a:pt x="405" y="180"/>
                </a:lnTo>
                <a:lnTo>
                  <a:pt x="406" y="181"/>
                </a:lnTo>
                <a:lnTo>
                  <a:pt x="405" y="180"/>
                </a:lnTo>
                <a:lnTo>
                  <a:pt x="402" y="180"/>
                </a:lnTo>
                <a:lnTo>
                  <a:pt x="402" y="180"/>
                </a:lnTo>
                <a:close/>
                <a:moveTo>
                  <a:pt x="397" y="119"/>
                </a:moveTo>
                <a:lnTo>
                  <a:pt x="401" y="126"/>
                </a:lnTo>
                <a:lnTo>
                  <a:pt x="407" y="131"/>
                </a:lnTo>
                <a:lnTo>
                  <a:pt x="401" y="126"/>
                </a:lnTo>
                <a:lnTo>
                  <a:pt x="397" y="119"/>
                </a:lnTo>
                <a:lnTo>
                  <a:pt x="395" y="118"/>
                </a:lnTo>
                <a:lnTo>
                  <a:pt x="394" y="117"/>
                </a:lnTo>
                <a:lnTo>
                  <a:pt x="395" y="118"/>
                </a:lnTo>
                <a:lnTo>
                  <a:pt x="397" y="119"/>
                </a:lnTo>
                <a:close/>
                <a:moveTo>
                  <a:pt x="423" y="30"/>
                </a:moveTo>
                <a:lnTo>
                  <a:pt x="413" y="23"/>
                </a:lnTo>
                <a:lnTo>
                  <a:pt x="402" y="16"/>
                </a:lnTo>
                <a:lnTo>
                  <a:pt x="413" y="23"/>
                </a:lnTo>
                <a:lnTo>
                  <a:pt x="423" y="30"/>
                </a:lnTo>
                <a:close/>
                <a:moveTo>
                  <a:pt x="356" y="286"/>
                </a:moveTo>
                <a:lnTo>
                  <a:pt x="356" y="286"/>
                </a:lnTo>
                <a:lnTo>
                  <a:pt x="356" y="286"/>
                </a:lnTo>
                <a:lnTo>
                  <a:pt x="354" y="285"/>
                </a:lnTo>
                <a:lnTo>
                  <a:pt x="354" y="285"/>
                </a:lnTo>
                <a:lnTo>
                  <a:pt x="354" y="285"/>
                </a:lnTo>
                <a:lnTo>
                  <a:pt x="356" y="286"/>
                </a:lnTo>
                <a:lnTo>
                  <a:pt x="356" y="286"/>
                </a:lnTo>
                <a:lnTo>
                  <a:pt x="356" y="286"/>
                </a:lnTo>
                <a:close/>
                <a:moveTo>
                  <a:pt x="282" y="376"/>
                </a:moveTo>
                <a:lnTo>
                  <a:pt x="285" y="386"/>
                </a:lnTo>
                <a:lnTo>
                  <a:pt x="288" y="397"/>
                </a:lnTo>
                <a:lnTo>
                  <a:pt x="291" y="406"/>
                </a:lnTo>
                <a:lnTo>
                  <a:pt x="296" y="415"/>
                </a:lnTo>
                <a:lnTo>
                  <a:pt x="291" y="406"/>
                </a:lnTo>
                <a:lnTo>
                  <a:pt x="288" y="397"/>
                </a:lnTo>
                <a:lnTo>
                  <a:pt x="285" y="386"/>
                </a:lnTo>
                <a:lnTo>
                  <a:pt x="282" y="376"/>
                </a:lnTo>
                <a:close/>
                <a:moveTo>
                  <a:pt x="277" y="373"/>
                </a:moveTo>
                <a:lnTo>
                  <a:pt x="278" y="376"/>
                </a:lnTo>
                <a:lnTo>
                  <a:pt x="281" y="376"/>
                </a:lnTo>
                <a:lnTo>
                  <a:pt x="278" y="376"/>
                </a:lnTo>
                <a:lnTo>
                  <a:pt x="277" y="373"/>
                </a:lnTo>
                <a:close/>
                <a:moveTo>
                  <a:pt x="273" y="508"/>
                </a:moveTo>
                <a:lnTo>
                  <a:pt x="273" y="508"/>
                </a:lnTo>
                <a:lnTo>
                  <a:pt x="273" y="509"/>
                </a:lnTo>
                <a:lnTo>
                  <a:pt x="273" y="508"/>
                </a:lnTo>
                <a:lnTo>
                  <a:pt x="273" y="508"/>
                </a:lnTo>
                <a:lnTo>
                  <a:pt x="274" y="505"/>
                </a:lnTo>
                <a:lnTo>
                  <a:pt x="275" y="503"/>
                </a:lnTo>
                <a:lnTo>
                  <a:pt x="274" y="505"/>
                </a:lnTo>
                <a:lnTo>
                  <a:pt x="273" y="508"/>
                </a:lnTo>
                <a:close/>
                <a:moveTo>
                  <a:pt x="209" y="802"/>
                </a:moveTo>
                <a:lnTo>
                  <a:pt x="211" y="800"/>
                </a:lnTo>
                <a:lnTo>
                  <a:pt x="212" y="798"/>
                </a:lnTo>
                <a:lnTo>
                  <a:pt x="211" y="800"/>
                </a:lnTo>
                <a:lnTo>
                  <a:pt x="209" y="802"/>
                </a:lnTo>
                <a:close/>
                <a:moveTo>
                  <a:pt x="167" y="908"/>
                </a:moveTo>
                <a:lnTo>
                  <a:pt x="169" y="910"/>
                </a:lnTo>
                <a:lnTo>
                  <a:pt x="171" y="911"/>
                </a:lnTo>
                <a:lnTo>
                  <a:pt x="173" y="911"/>
                </a:lnTo>
                <a:lnTo>
                  <a:pt x="176" y="912"/>
                </a:lnTo>
                <a:lnTo>
                  <a:pt x="173" y="911"/>
                </a:lnTo>
                <a:lnTo>
                  <a:pt x="171" y="911"/>
                </a:lnTo>
                <a:lnTo>
                  <a:pt x="169" y="910"/>
                </a:lnTo>
                <a:lnTo>
                  <a:pt x="167" y="908"/>
                </a:lnTo>
                <a:close/>
                <a:moveTo>
                  <a:pt x="157" y="922"/>
                </a:moveTo>
                <a:lnTo>
                  <a:pt x="157" y="922"/>
                </a:lnTo>
                <a:lnTo>
                  <a:pt x="159" y="923"/>
                </a:lnTo>
                <a:lnTo>
                  <a:pt x="162" y="924"/>
                </a:lnTo>
                <a:lnTo>
                  <a:pt x="159" y="923"/>
                </a:lnTo>
                <a:lnTo>
                  <a:pt x="157" y="922"/>
                </a:lnTo>
                <a:close/>
                <a:moveTo>
                  <a:pt x="140" y="965"/>
                </a:moveTo>
                <a:lnTo>
                  <a:pt x="138" y="972"/>
                </a:lnTo>
                <a:lnTo>
                  <a:pt x="136" y="979"/>
                </a:lnTo>
                <a:lnTo>
                  <a:pt x="136" y="981"/>
                </a:lnTo>
                <a:lnTo>
                  <a:pt x="136" y="982"/>
                </a:lnTo>
                <a:lnTo>
                  <a:pt x="133" y="978"/>
                </a:lnTo>
                <a:lnTo>
                  <a:pt x="133" y="972"/>
                </a:lnTo>
                <a:lnTo>
                  <a:pt x="135" y="966"/>
                </a:lnTo>
                <a:lnTo>
                  <a:pt x="136" y="961"/>
                </a:lnTo>
                <a:lnTo>
                  <a:pt x="137" y="959"/>
                </a:lnTo>
                <a:lnTo>
                  <a:pt x="139" y="960"/>
                </a:lnTo>
                <a:lnTo>
                  <a:pt x="140" y="961"/>
                </a:lnTo>
                <a:lnTo>
                  <a:pt x="140" y="965"/>
                </a:lnTo>
                <a:close/>
                <a:moveTo>
                  <a:pt x="270" y="360"/>
                </a:moveTo>
                <a:lnTo>
                  <a:pt x="270" y="359"/>
                </a:lnTo>
                <a:lnTo>
                  <a:pt x="269" y="358"/>
                </a:lnTo>
                <a:lnTo>
                  <a:pt x="269" y="356"/>
                </a:lnTo>
                <a:lnTo>
                  <a:pt x="269" y="353"/>
                </a:lnTo>
                <a:lnTo>
                  <a:pt x="269" y="356"/>
                </a:lnTo>
                <a:lnTo>
                  <a:pt x="269" y="358"/>
                </a:lnTo>
                <a:lnTo>
                  <a:pt x="270" y="359"/>
                </a:lnTo>
                <a:lnTo>
                  <a:pt x="270" y="360"/>
                </a:lnTo>
                <a:close/>
                <a:moveTo>
                  <a:pt x="268" y="389"/>
                </a:moveTo>
                <a:lnTo>
                  <a:pt x="267" y="380"/>
                </a:lnTo>
                <a:lnTo>
                  <a:pt x="267" y="372"/>
                </a:lnTo>
                <a:lnTo>
                  <a:pt x="267" y="380"/>
                </a:lnTo>
                <a:lnTo>
                  <a:pt x="268" y="389"/>
                </a:lnTo>
                <a:close/>
                <a:moveTo>
                  <a:pt x="331" y="201"/>
                </a:moveTo>
                <a:lnTo>
                  <a:pt x="330" y="202"/>
                </a:lnTo>
                <a:lnTo>
                  <a:pt x="330" y="204"/>
                </a:lnTo>
                <a:lnTo>
                  <a:pt x="329" y="206"/>
                </a:lnTo>
                <a:lnTo>
                  <a:pt x="330" y="209"/>
                </a:lnTo>
                <a:lnTo>
                  <a:pt x="330" y="211"/>
                </a:lnTo>
                <a:lnTo>
                  <a:pt x="329" y="212"/>
                </a:lnTo>
                <a:lnTo>
                  <a:pt x="328" y="212"/>
                </a:lnTo>
                <a:lnTo>
                  <a:pt x="325" y="212"/>
                </a:lnTo>
                <a:lnTo>
                  <a:pt x="317" y="196"/>
                </a:lnTo>
                <a:lnTo>
                  <a:pt x="310" y="178"/>
                </a:lnTo>
                <a:lnTo>
                  <a:pt x="310" y="178"/>
                </a:lnTo>
                <a:lnTo>
                  <a:pt x="311" y="175"/>
                </a:lnTo>
                <a:lnTo>
                  <a:pt x="309" y="171"/>
                </a:lnTo>
                <a:lnTo>
                  <a:pt x="308" y="168"/>
                </a:lnTo>
                <a:lnTo>
                  <a:pt x="308" y="166"/>
                </a:lnTo>
                <a:lnTo>
                  <a:pt x="308" y="164"/>
                </a:lnTo>
                <a:lnTo>
                  <a:pt x="307" y="164"/>
                </a:lnTo>
                <a:lnTo>
                  <a:pt x="308" y="164"/>
                </a:lnTo>
                <a:lnTo>
                  <a:pt x="308" y="166"/>
                </a:lnTo>
                <a:lnTo>
                  <a:pt x="308" y="164"/>
                </a:lnTo>
                <a:lnTo>
                  <a:pt x="308" y="164"/>
                </a:lnTo>
                <a:lnTo>
                  <a:pt x="308" y="164"/>
                </a:lnTo>
                <a:lnTo>
                  <a:pt x="308" y="163"/>
                </a:lnTo>
                <a:lnTo>
                  <a:pt x="308" y="162"/>
                </a:lnTo>
                <a:lnTo>
                  <a:pt x="307" y="161"/>
                </a:lnTo>
                <a:lnTo>
                  <a:pt x="305" y="157"/>
                </a:lnTo>
                <a:lnTo>
                  <a:pt x="305" y="154"/>
                </a:lnTo>
                <a:lnTo>
                  <a:pt x="305" y="157"/>
                </a:lnTo>
                <a:lnTo>
                  <a:pt x="307" y="161"/>
                </a:lnTo>
                <a:lnTo>
                  <a:pt x="309" y="159"/>
                </a:lnTo>
                <a:lnTo>
                  <a:pt x="309" y="155"/>
                </a:lnTo>
                <a:lnTo>
                  <a:pt x="312" y="154"/>
                </a:lnTo>
                <a:lnTo>
                  <a:pt x="316" y="154"/>
                </a:lnTo>
                <a:lnTo>
                  <a:pt x="315" y="152"/>
                </a:lnTo>
                <a:lnTo>
                  <a:pt x="314" y="149"/>
                </a:lnTo>
                <a:lnTo>
                  <a:pt x="312" y="146"/>
                </a:lnTo>
                <a:lnTo>
                  <a:pt x="312" y="142"/>
                </a:lnTo>
                <a:lnTo>
                  <a:pt x="312" y="146"/>
                </a:lnTo>
                <a:lnTo>
                  <a:pt x="314" y="149"/>
                </a:lnTo>
                <a:lnTo>
                  <a:pt x="315" y="152"/>
                </a:lnTo>
                <a:lnTo>
                  <a:pt x="316" y="154"/>
                </a:lnTo>
                <a:lnTo>
                  <a:pt x="316" y="154"/>
                </a:lnTo>
                <a:lnTo>
                  <a:pt x="319" y="156"/>
                </a:lnTo>
                <a:lnTo>
                  <a:pt x="322" y="159"/>
                </a:lnTo>
                <a:lnTo>
                  <a:pt x="324" y="161"/>
                </a:lnTo>
                <a:lnTo>
                  <a:pt x="324" y="163"/>
                </a:lnTo>
                <a:lnTo>
                  <a:pt x="324" y="161"/>
                </a:lnTo>
                <a:lnTo>
                  <a:pt x="322" y="159"/>
                </a:lnTo>
                <a:lnTo>
                  <a:pt x="319" y="156"/>
                </a:lnTo>
                <a:lnTo>
                  <a:pt x="316" y="154"/>
                </a:lnTo>
                <a:lnTo>
                  <a:pt x="317" y="159"/>
                </a:lnTo>
                <a:lnTo>
                  <a:pt x="318" y="163"/>
                </a:lnTo>
                <a:lnTo>
                  <a:pt x="321" y="166"/>
                </a:lnTo>
                <a:lnTo>
                  <a:pt x="325" y="168"/>
                </a:lnTo>
                <a:lnTo>
                  <a:pt x="325" y="168"/>
                </a:lnTo>
                <a:lnTo>
                  <a:pt x="328" y="169"/>
                </a:lnTo>
                <a:lnTo>
                  <a:pt x="328" y="170"/>
                </a:lnTo>
                <a:lnTo>
                  <a:pt x="328" y="169"/>
                </a:lnTo>
                <a:lnTo>
                  <a:pt x="325" y="168"/>
                </a:lnTo>
                <a:lnTo>
                  <a:pt x="323" y="173"/>
                </a:lnTo>
                <a:lnTo>
                  <a:pt x="321" y="177"/>
                </a:lnTo>
                <a:lnTo>
                  <a:pt x="319" y="180"/>
                </a:lnTo>
                <a:lnTo>
                  <a:pt x="321" y="182"/>
                </a:lnTo>
                <a:lnTo>
                  <a:pt x="322" y="184"/>
                </a:lnTo>
                <a:lnTo>
                  <a:pt x="324" y="187"/>
                </a:lnTo>
                <a:lnTo>
                  <a:pt x="325" y="187"/>
                </a:lnTo>
                <a:lnTo>
                  <a:pt x="325" y="188"/>
                </a:lnTo>
                <a:lnTo>
                  <a:pt x="326" y="190"/>
                </a:lnTo>
                <a:lnTo>
                  <a:pt x="328" y="194"/>
                </a:lnTo>
                <a:lnTo>
                  <a:pt x="328" y="195"/>
                </a:lnTo>
                <a:lnTo>
                  <a:pt x="329" y="196"/>
                </a:lnTo>
                <a:lnTo>
                  <a:pt x="330" y="198"/>
                </a:lnTo>
                <a:lnTo>
                  <a:pt x="331" y="201"/>
                </a:lnTo>
                <a:lnTo>
                  <a:pt x="332" y="201"/>
                </a:lnTo>
                <a:lnTo>
                  <a:pt x="333" y="201"/>
                </a:lnTo>
                <a:lnTo>
                  <a:pt x="332" y="201"/>
                </a:lnTo>
                <a:lnTo>
                  <a:pt x="331" y="201"/>
                </a:lnTo>
                <a:close/>
                <a:moveTo>
                  <a:pt x="309" y="191"/>
                </a:moveTo>
                <a:lnTo>
                  <a:pt x="309" y="189"/>
                </a:lnTo>
                <a:lnTo>
                  <a:pt x="308" y="187"/>
                </a:lnTo>
                <a:lnTo>
                  <a:pt x="307" y="185"/>
                </a:lnTo>
                <a:lnTo>
                  <a:pt x="307" y="183"/>
                </a:lnTo>
                <a:lnTo>
                  <a:pt x="307" y="185"/>
                </a:lnTo>
                <a:lnTo>
                  <a:pt x="308" y="187"/>
                </a:lnTo>
                <a:lnTo>
                  <a:pt x="309" y="185"/>
                </a:lnTo>
                <a:lnTo>
                  <a:pt x="309" y="185"/>
                </a:lnTo>
                <a:lnTo>
                  <a:pt x="310" y="183"/>
                </a:lnTo>
                <a:lnTo>
                  <a:pt x="310" y="181"/>
                </a:lnTo>
                <a:lnTo>
                  <a:pt x="310" y="183"/>
                </a:lnTo>
                <a:lnTo>
                  <a:pt x="309" y="185"/>
                </a:lnTo>
                <a:lnTo>
                  <a:pt x="309" y="185"/>
                </a:lnTo>
                <a:lnTo>
                  <a:pt x="308" y="187"/>
                </a:lnTo>
                <a:lnTo>
                  <a:pt x="309" y="189"/>
                </a:lnTo>
                <a:lnTo>
                  <a:pt x="309" y="191"/>
                </a:lnTo>
                <a:close/>
                <a:moveTo>
                  <a:pt x="307" y="149"/>
                </a:moveTo>
                <a:lnTo>
                  <a:pt x="305" y="152"/>
                </a:lnTo>
                <a:lnTo>
                  <a:pt x="305" y="153"/>
                </a:lnTo>
                <a:lnTo>
                  <a:pt x="305" y="153"/>
                </a:lnTo>
                <a:lnTo>
                  <a:pt x="305" y="152"/>
                </a:lnTo>
                <a:lnTo>
                  <a:pt x="307" y="149"/>
                </a:lnTo>
                <a:close/>
                <a:moveTo>
                  <a:pt x="288" y="142"/>
                </a:moveTo>
                <a:lnTo>
                  <a:pt x="288" y="142"/>
                </a:lnTo>
                <a:lnTo>
                  <a:pt x="288" y="143"/>
                </a:lnTo>
                <a:lnTo>
                  <a:pt x="288" y="142"/>
                </a:lnTo>
                <a:lnTo>
                  <a:pt x="289" y="143"/>
                </a:lnTo>
                <a:lnTo>
                  <a:pt x="291" y="146"/>
                </a:lnTo>
                <a:lnTo>
                  <a:pt x="289" y="147"/>
                </a:lnTo>
                <a:lnTo>
                  <a:pt x="288" y="146"/>
                </a:lnTo>
                <a:lnTo>
                  <a:pt x="288" y="145"/>
                </a:lnTo>
                <a:lnTo>
                  <a:pt x="288" y="142"/>
                </a:ln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9600">
                <a:solidFill>
                  <a:schemeClr val="lt1"/>
                </a:solidFill>
              </a:defRPr>
            </a:lvl1pPr>
          </a:lstStyle>
          <a:p>
            <a:pPr lvl="0" algn="ctr"/>
            <a:endParaRPr lang="en-US" sz="9600"/>
          </a:p>
        </p:txBody>
      </p:sp>
    </p:spTree>
    <p:extLst>
      <p:ext uri="{BB962C8B-B14F-4D97-AF65-F5344CB8AC3E}">
        <p14:creationId xmlns:p14="http://schemas.microsoft.com/office/powerpoint/2010/main" val="587683434"/>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Mask_17">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601920" y="2250282"/>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602086"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6" name="Freeform 12">
            <a:extLst>
              <a:ext uri="{FF2B5EF4-FFF2-40B4-BE49-F238E27FC236}">
                <a16:creationId xmlns="" xmlns:a16="http://schemas.microsoft.com/office/drawing/2014/main" id="{37E65D4A-8F7D-5E49-8086-FF57467869AF}"/>
              </a:ext>
            </a:extLst>
          </p:cNvPr>
          <p:cNvSpPr>
            <a:spLocks noGrp="1" noEditPoints="1"/>
          </p:cNvSpPr>
          <p:nvPr>
            <p:ph type="pic" sz="quarter" idx="34"/>
          </p:nvPr>
        </p:nvSpPr>
        <p:spPr bwMode="auto">
          <a:xfrm>
            <a:off x="10681419" y="954138"/>
            <a:ext cx="12889432" cy="12763450"/>
          </a:xfrm>
          <a:custGeom>
            <a:avLst/>
            <a:gdLst>
              <a:gd name="T0" fmla="*/ 1488 w 1562"/>
              <a:gd name="T1" fmla="*/ 995 h 1609"/>
              <a:gd name="T2" fmla="*/ 1423 w 1562"/>
              <a:gd name="T3" fmla="*/ 1455 h 1609"/>
              <a:gd name="T4" fmla="*/ 1366 w 1562"/>
              <a:gd name="T5" fmla="*/ 1007 h 1609"/>
              <a:gd name="T6" fmla="*/ 1320 w 1562"/>
              <a:gd name="T7" fmla="*/ 1173 h 1609"/>
              <a:gd name="T8" fmla="*/ 1256 w 1562"/>
              <a:gd name="T9" fmla="*/ 1019 h 1609"/>
              <a:gd name="T10" fmla="*/ 1205 w 1562"/>
              <a:gd name="T11" fmla="*/ 995 h 1609"/>
              <a:gd name="T12" fmla="*/ 1113 w 1562"/>
              <a:gd name="T13" fmla="*/ 1223 h 1609"/>
              <a:gd name="T14" fmla="*/ 1060 w 1562"/>
              <a:gd name="T15" fmla="*/ 1001 h 1609"/>
              <a:gd name="T16" fmla="*/ 969 w 1562"/>
              <a:gd name="T17" fmla="*/ 1122 h 1609"/>
              <a:gd name="T18" fmla="*/ 800 w 1562"/>
              <a:gd name="T19" fmla="*/ 1414 h 1609"/>
              <a:gd name="T20" fmla="*/ 703 w 1562"/>
              <a:gd name="T21" fmla="*/ 836 h 1609"/>
              <a:gd name="T22" fmla="*/ 681 w 1562"/>
              <a:gd name="T23" fmla="*/ 980 h 1609"/>
              <a:gd name="T24" fmla="*/ 645 w 1562"/>
              <a:gd name="T25" fmla="*/ 1015 h 1609"/>
              <a:gd name="T26" fmla="*/ 656 w 1562"/>
              <a:gd name="T27" fmla="*/ 984 h 1609"/>
              <a:gd name="T28" fmla="*/ 477 w 1562"/>
              <a:gd name="T29" fmla="*/ 1227 h 1609"/>
              <a:gd name="T30" fmla="*/ 362 w 1562"/>
              <a:gd name="T31" fmla="*/ 1155 h 1609"/>
              <a:gd name="T32" fmla="*/ 315 w 1562"/>
              <a:gd name="T33" fmla="*/ 1105 h 1609"/>
              <a:gd name="T34" fmla="*/ 172 w 1562"/>
              <a:gd name="T35" fmla="*/ 908 h 1609"/>
              <a:gd name="T36" fmla="*/ 324 w 1562"/>
              <a:gd name="T37" fmla="*/ 822 h 1609"/>
              <a:gd name="T38" fmla="*/ 852 w 1562"/>
              <a:gd name="T39" fmla="*/ 421 h 1609"/>
              <a:gd name="T40" fmla="*/ 490 w 1562"/>
              <a:gd name="T41" fmla="*/ 633 h 1609"/>
              <a:gd name="T42" fmla="*/ 1529 w 1562"/>
              <a:gd name="T43" fmla="*/ 1053 h 1609"/>
              <a:gd name="T44" fmla="*/ 1263 w 1562"/>
              <a:gd name="T45" fmla="*/ 895 h 1609"/>
              <a:gd name="T46" fmla="*/ 918 w 1562"/>
              <a:gd name="T47" fmla="*/ 830 h 1609"/>
              <a:gd name="T48" fmla="*/ 1155 w 1562"/>
              <a:gd name="T49" fmla="*/ 822 h 1609"/>
              <a:gd name="T50" fmla="*/ 1079 w 1562"/>
              <a:gd name="T51" fmla="*/ 708 h 1609"/>
              <a:gd name="T52" fmla="*/ 943 w 1562"/>
              <a:gd name="T53" fmla="*/ 612 h 1609"/>
              <a:gd name="T54" fmla="*/ 912 w 1562"/>
              <a:gd name="T55" fmla="*/ 369 h 1609"/>
              <a:gd name="T56" fmla="*/ 1377 w 1562"/>
              <a:gd name="T57" fmla="*/ 36 h 1609"/>
              <a:gd name="T58" fmla="*/ 479 w 1562"/>
              <a:gd name="T59" fmla="*/ 665 h 1609"/>
              <a:gd name="T60" fmla="*/ 938 w 1562"/>
              <a:gd name="T61" fmla="*/ 655 h 1609"/>
              <a:gd name="T62" fmla="*/ 543 w 1562"/>
              <a:gd name="T63" fmla="*/ 679 h 1609"/>
              <a:gd name="T64" fmla="*/ 338 w 1562"/>
              <a:gd name="T65" fmla="*/ 599 h 1609"/>
              <a:gd name="T66" fmla="*/ 285 w 1562"/>
              <a:gd name="T67" fmla="*/ 707 h 1609"/>
              <a:gd name="T68" fmla="*/ 169 w 1562"/>
              <a:gd name="T69" fmla="*/ 817 h 1609"/>
              <a:gd name="T70" fmla="*/ 32 w 1562"/>
              <a:gd name="T71" fmla="*/ 694 h 1609"/>
              <a:gd name="T72" fmla="*/ 130 w 1562"/>
              <a:gd name="T73" fmla="*/ 805 h 1609"/>
              <a:gd name="T74" fmla="*/ 73 w 1562"/>
              <a:gd name="T75" fmla="*/ 864 h 1609"/>
              <a:gd name="T76" fmla="*/ 8 w 1562"/>
              <a:gd name="T77" fmla="*/ 878 h 1609"/>
              <a:gd name="T78" fmla="*/ 291 w 1562"/>
              <a:gd name="T79" fmla="*/ 1105 h 1609"/>
              <a:gd name="T80" fmla="*/ 1417 w 1562"/>
              <a:gd name="T81" fmla="*/ 1545 h 1609"/>
              <a:gd name="T82" fmla="*/ 984 w 1562"/>
              <a:gd name="T83" fmla="*/ 551 h 1609"/>
              <a:gd name="T84" fmla="*/ 1328 w 1562"/>
              <a:gd name="T85" fmla="*/ 742 h 1609"/>
              <a:gd name="T86" fmla="*/ 1344 w 1562"/>
              <a:gd name="T87" fmla="*/ 416 h 1609"/>
              <a:gd name="T88" fmla="*/ 1346 w 1562"/>
              <a:gd name="T89" fmla="*/ 686 h 1609"/>
              <a:gd name="T90" fmla="*/ 1202 w 1562"/>
              <a:gd name="T91" fmla="*/ 542 h 1609"/>
              <a:gd name="T92" fmla="*/ 1174 w 1562"/>
              <a:gd name="T93" fmla="*/ 757 h 1609"/>
              <a:gd name="T94" fmla="*/ 1314 w 1562"/>
              <a:gd name="T95" fmla="*/ 711 h 1609"/>
              <a:gd name="T96" fmla="*/ 1128 w 1562"/>
              <a:gd name="T97" fmla="*/ 360 h 1609"/>
              <a:gd name="T98" fmla="*/ 1142 w 1562"/>
              <a:gd name="T99" fmla="*/ 329 h 1609"/>
              <a:gd name="T100" fmla="*/ 1104 w 1562"/>
              <a:gd name="T101" fmla="*/ 332 h 1609"/>
              <a:gd name="T102" fmla="*/ 1330 w 1562"/>
              <a:gd name="T103" fmla="*/ 218 h 1609"/>
              <a:gd name="T104" fmla="*/ 984 w 1562"/>
              <a:gd name="T105" fmla="*/ 335 h 1609"/>
              <a:gd name="T106" fmla="*/ 1128 w 1562"/>
              <a:gd name="T107" fmla="*/ 505 h 1609"/>
              <a:gd name="T108" fmla="*/ 1374 w 1562"/>
              <a:gd name="T109" fmla="*/ 431 h 1609"/>
              <a:gd name="T110" fmla="*/ 1254 w 1562"/>
              <a:gd name="T111" fmla="*/ 342 h 1609"/>
              <a:gd name="T112" fmla="*/ 1363 w 1562"/>
              <a:gd name="T113" fmla="*/ 268 h 1609"/>
              <a:gd name="T114" fmla="*/ 1388 w 1562"/>
              <a:gd name="T115" fmla="*/ 731 h 1609"/>
              <a:gd name="T116" fmla="*/ 1377 w 1562"/>
              <a:gd name="T117" fmla="*/ 876 h 1609"/>
              <a:gd name="T118" fmla="*/ 1420 w 1562"/>
              <a:gd name="T119" fmla="*/ 623 h 1609"/>
              <a:gd name="T120" fmla="*/ 304 w 1562"/>
              <a:gd name="T121" fmla="*/ 677 h 1609"/>
              <a:gd name="T122" fmla="*/ 334 w 1562"/>
              <a:gd name="T123" fmla="*/ 648 h 1609"/>
              <a:gd name="T124" fmla="*/ 1408 w 1562"/>
              <a:gd name="T125" fmla="*/ 687 h 1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62" h="1609">
                <a:moveTo>
                  <a:pt x="1422" y="403"/>
                </a:moveTo>
                <a:lnTo>
                  <a:pt x="1422" y="410"/>
                </a:lnTo>
                <a:lnTo>
                  <a:pt x="1423" y="416"/>
                </a:lnTo>
                <a:lnTo>
                  <a:pt x="1424" y="418"/>
                </a:lnTo>
                <a:lnTo>
                  <a:pt x="1426" y="420"/>
                </a:lnTo>
                <a:lnTo>
                  <a:pt x="1430" y="421"/>
                </a:lnTo>
                <a:lnTo>
                  <a:pt x="1435" y="423"/>
                </a:lnTo>
                <a:lnTo>
                  <a:pt x="1439" y="425"/>
                </a:lnTo>
                <a:lnTo>
                  <a:pt x="1443" y="428"/>
                </a:lnTo>
                <a:lnTo>
                  <a:pt x="1446" y="431"/>
                </a:lnTo>
                <a:lnTo>
                  <a:pt x="1450" y="430"/>
                </a:lnTo>
                <a:lnTo>
                  <a:pt x="1451" y="426"/>
                </a:lnTo>
                <a:lnTo>
                  <a:pt x="1451" y="421"/>
                </a:lnTo>
                <a:lnTo>
                  <a:pt x="1451" y="398"/>
                </a:lnTo>
                <a:lnTo>
                  <a:pt x="1449" y="376"/>
                </a:lnTo>
                <a:lnTo>
                  <a:pt x="1446" y="354"/>
                </a:lnTo>
                <a:lnTo>
                  <a:pt x="1442" y="332"/>
                </a:lnTo>
                <a:lnTo>
                  <a:pt x="1438" y="319"/>
                </a:lnTo>
                <a:lnTo>
                  <a:pt x="1436" y="307"/>
                </a:lnTo>
                <a:lnTo>
                  <a:pt x="1431" y="296"/>
                </a:lnTo>
                <a:lnTo>
                  <a:pt x="1425" y="285"/>
                </a:lnTo>
                <a:lnTo>
                  <a:pt x="1428" y="295"/>
                </a:lnTo>
                <a:lnTo>
                  <a:pt x="1429" y="305"/>
                </a:lnTo>
                <a:lnTo>
                  <a:pt x="1428" y="311"/>
                </a:lnTo>
                <a:lnTo>
                  <a:pt x="1426" y="316"/>
                </a:lnTo>
                <a:lnTo>
                  <a:pt x="1426" y="322"/>
                </a:lnTo>
                <a:lnTo>
                  <a:pt x="1428" y="328"/>
                </a:lnTo>
                <a:lnTo>
                  <a:pt x="1428" y="335"/>
                </a:lnTo>
                <a:lnTo>
                  <a:pt x="1428" y="341"/>
                </a:lnTo>
                <a:lnTo>
                  <a:pt x="1426" y="347"/>
                </a:lnTo>
                <a:lnTo>
                  <a:pt x="1425" y="353"/>
                </a:lnTo>
                <a:lnTo>
                  <a:pt x="1423" y="358"/>
                </a:lnTo>
                <a:lnTo>
                  <a:pt x="1422" y="365"/>
                </a:lnTo>
                <a:lnTo>
                  <a:pt x="1422" y="371"/>
                </a:lnTo>
                <a:lnTo>
                  <a:pt x="1422" y="377"/>
                </a:lnTo>
                <a:lnTo>
                  <a:pt x="1422" y="390"/>
                </a:lnTo>
                <a:lnTo>
                  <a:pt x="1422" y="403"/>
                </a:lnTo>
                <a:close/>
                <a:moveTo>
                  <a:pt x="1499" y="1129"/>
                </a:moveTo>
                <a:lnTo>
                  <a:pt x="1500" y="1129"/>
                </a:lnTo>
                <a:lnTo>
                  <a:pt x="1500" y="1129"/>
                </a:lnTo>
                <a:lnTo>
                  <a:pt x="1500" y="1129"/>
                </a:lnTo>
                <a:lnTo>
                  <a:pt x="1499" y="1129"/>
                </a:lnTo>
                <a:close/>
                <a:moveTo>
                  <a:pt x="1482" y="1228"/>
                </a:moveTo>
                <a:lnTo>
                  <a:pt x="1480" y="1230"/>
                </a:lnTo>
                <a:lnTo>
                  <a:pt x="1479" y="1231"/>
                </a:lnTo>
                <a:lnTo>
                  <a:pt x="1480" y="1230"/>
                </a:lnTo>
                <a:lnTo>
                  <a:pt x="1482" y="1228"/>
                </a:lnTo>
                <a:lnTo>
                  <a:pt x="1491" y="1218"/>
                </a:lnTo>
                <a:lnTo>
                  <a:pt x="1499" y="1209"/>
                </a:lnTo>
                <a:lnTo>
                  <a:pt x="1491" y="1218"/>
                </a:lnTo>
                <a:lnTo>
                  <a:pt x="1482" y="1228"/>
                </a:lnTo>
                <a:close/>
                <a:moveTo>
                  <a:pt x="1491" y="1274"/>
                </a:moveTo>
                <a:lnTo>
                  <a:pt x="1491" y="1274"/>
                </a:lnTo>
                <a:lnTo>
                  <a:pt x="1491" y="1274"/>
                </a:lnTo>
                <a:lnTo>
                  <a:pt x="1492" y="1273"/>
                </a:lnTo>
                <a:lnTo>
                  <a:pt x="1493" y="1272"/>
                </a:lnTo>
                <a:lnTo>
                  <a:pt x="1492" y="1273"/>
                </a:lnTo>
                <a:lnTo>
                  <a:pt x="1491" y="1274"/>
                </a:lnTo>
                <a:close/>
                <a:moveTo>
                  <a:pt x="1485" y="1280"/>
                </a:moveTo>
                <a:lnTo>
                  <a:pt x="1485" y="1280"/>
                </a:lnTo>
                <a:lnTo>
                  <a:pt x="1484" y="1281"/>
                </a:lnTo>
                <a:lnTo>
                  <a:pt x="1485" y="1280"/>
                </a:lnTo>
                <a:lnTo>
                  <a:pt x="1485" y="1280"/>
                </a:lnTo>
                <a:lnTo>
                  <a:pt x="1486" y="1277"/>
                </a:lnTo>
                <a:lnTo>
                  <a:pt x="1488" y="1276"/>
                </a:lnTo>
                <a:lnTo>
                  <a:pt x="1486" y="1277"/>
                </a:lnTo>
                <a:lnTo>
                  <a:pt x="1485" y="1280"/>
                </a:lnTo>
                <a:close/>
                <a:moveTo>
                  <a:pt x="1491" y="995"/>
                </a:moveTo>
                <a:lnTo>
                  <a:pt x="1489" y="995"/>
                </a:lnTo>
                <a:lnTo>
                  <a:pt x="1488" y="995"/>
                </a:lnTo>
                <a:lnTo>
                  <a:pt x="1489" y="995"/>
                </a:lnTo>
                <a:lnTo>
                  <a:pt x="1491" y="995"/>
                </a:lnTo>
                <a:close/>
                <a:moveTo>
                  <a:pt x="1474" y="1232"/>
                </a:moveTo>
                <a:lnTo>
                  <a:pt x="1470" y="1237"/>
                </a:lnTo>
                <a:lnTo>
                  <a:pt x="1464" y="1242"/>
                </a:lnTo>
                <a:lnTo>
                  <a:pt x="1459" y="1245"/>
                </a:lnTo>
                <a:lnTo>
                  <a:pt x="1452" y="1249"/>
                </a:lnTo>
                <a:lnTo>
                  <a:pt x="1459" y="1245"/>
                </a:lnTo>
                <a:lnTo>
                  <a:pt x="1464" y="1242"/>
                </a:lnTo>
                <a:lnTo>
                  <a:pt x="1470" y="1237"/>
                </a:lnTo>
                <a:lnTo>
                  <a:pt x="1474" y="1232"/>
                </a:lnTo>
                <a:lnTo>
                  <a:pt x="1475" y="1232"/>
                </a:lnTo>
                <a:lnTo>
                  <a:pt x="1477" y="1231"/>
                </a:lnTo>
                <a:lnTo>
                  <a:pt x="1475" y="1232"/>
                </a:lnTo>
                <a:lnTo>
                  <a:pt x="1474" y="1232"/>
                </a:lnTo>
                <a:close/>
                <a:moveTo>
                  <a:pt x="1471" y="1304"/>
                </a:moveTo>
                <a:lnTo>
                  <a:pt x="1473" y="1304"/>
                </a:lnTo>
                <a:lnTo>
                  <a:pt x="1474" y="1304"/>
                </a:lnTo>
                <a:lnTo>
                  <a:pt x="1473" y="1304"/>
                </a:lnTo>
                <a:lnTo>
                  <a:pt x="1471" y="1304"/>
                </a:lnTo>
                <a:close/>
                <a:moveTo>
                  <a:pt x="1471" y="1300"/>
                </a:moveTo>
                <a:lnTo>
                  <a:pt x="1471" y="1300"/>
                </a:lnTo>
                <a:lnTo>
                  <a:pt x="1471" y="1300"/>
                </a:lnTo>
                <a:lnTo>
                  <a:pt x="1471" y="1300"/>
                </a:lnTo>
                <a:lnTo>
                  <a:pt x="1471" y="1300"/>
                </a:lnTo>
                <a:close/>
                <a:moveTo>
                  <a:pt x="1459" y="1330"/>
                </a:moveTo>
                <a:lnTo>
                  <a:pt x="1461" y="1332"/>
                </a:lnTo>
                <a:lnTo>
                  <a:pt x="1464" y="1332"/>
                </a:lnTo>
                <a:lnTo>
                  <a:pt x="1461" y="1332"/>
                </a:lnTo>
                <a:lnTo>
                  <a:pt x="1459" y="1330"/>
                </a:lnTo>
                <a:close/>
                <a:moveTo>
                  <a:pt x="1453" y="1315"/>
                </a:moveTo>
                <a:lnTo>
                  <a:pt x="1452" y="1318"/>
                </a:lnTo>
                <a:lnTo>
                  <a:pt x="1451" y="1319"/>
                </a:lnTo>
                <a:lnTo>
                  <a:pt x="1452" y="1318"/>
                </a:lnTo>
                <a:lnTo>
                  <a:pt x="1453" y="1315"/>
                </a:lnTo>
                <a:close/>
                <a:moveTo>
                  <a:pt x="1461" y="1016"/>
                </a:moveTo>
                <a:lnTo>
                  <a:pt x="1463" y="1018"/>
                </a:lnTo>
                <a:lnTo>
                  <a:pt x="1463" y="1019"/>
                </a:lnTo>
                <a:lnTo>
                  <a:pt x="1463" y="1018"/>
                </a:lnTo>
                <a:lnTo>
                  <a:pt x="1461" y="1016"/>
                </a:lnTo>
                <a:lnTo>
                  <a:pt x="1461" y="1014"/>
                </a:lnTo>
                <a:lnTo>
                  <a:pt x="1460" y="1012"/>
                </a:lnTo>
                <a:lnTo>
                  <a:pt x="1461" y="1014"/>
                </a:lnTo>
                <a:lnTo>
                  <a:pt x="1461" y="1016"/>
                </a:lnTo>
                <a:close/>
                <a:moveTo>
                  <a:pt x="1463" y="987"/>
                </a:moveTo>
                <a:lnTo>
                  <a:pt x="1463" y="991"/>
                </a:lnTo>
                <a:lnTo>
                  <a:pt x="1463" y="994"/>
                </a:lnTo>
                <a:lnTo>
                  <a:pt x="1463" y="991"/>
                </a:lnTo>
                <a:lnTo>
                  <a:pt x="1463" y="987"/>
                </a:lnTo>
                <a:close/>
                <a:moveTo>
                  <a:pt x="1471" y="962"/>
                </a:moveTo>
                <a:lnTo>
                  <a:pt x="1471" y="962"/>
                </a:lnTo>
                <a:lnTo>
                  <a:pt x="1470" y="963"/>
                </a:lnTo>
                <a:lnTo>
                  <a:pt x="1471" y="962"/>
                </a:lnTo>
                <a:lnTo>
                  <a:pt x="1471" y="962"/>
                </a:lnTo>
                <a:close/>
                <a:moveTo>
                  <a:pt x="1444" y="964"/>
                </a:moveTo>
                <a:lnTo>
                  <a:pt x="1445" y="964"/>
                </a:lnTo>
                <a:lnTo>
                  <a:pt x="1445" y="964"/>
                </a:lnTo>
                <a:lnTo>
                  <a:pt x="1445" y="964"/>
                </a:lnTo>
                <a:lnTo>
                  <a:pt x="1444" y="964"/>
                </a:lnTo>
                <a:close/>
                <a:moveTo>
                  <a:pt x="1409" y="1018"/>
                </a:moveTo>
                <a:lnTo>
                  <a:pt x="1410" y="1014"/>
                </a:lnTo>
                <a:lnTo>
                  <a:pt x="1411" y="1009"/>
                </a:lnTo>
                <a:lnTo>
                  <a:pt x="1410" y="1014"/>
                </a:lnTo>
                <a:lnTo>
                  <a:pt x="1409" y="1018"/>
                </a:lnTo>
                <a:lnTo>
                  <a:pt x="1422" y="1020"/>
                </a:lnTo>
                <a:lnTo>
                  <a:pt x="1432" y="1024"/>
                </a:lnTo>
                <a:lnTo>
                  <a:pt x="1422" y="1020"/>
                </a:lnTo>
                <a:lnTo>
                  <a:pt x="1409" y="1018"/>
                </a:lnTo>
                <a:close/>
                <a:moveTo>
                  <a:pt x="1423" y="1459"/>
                </a:moveTo>
                <a:lnTo>
                  <a:pt x="1423" y="1455"/>
                </a:lnTo>
                <a:lnTo>
                  <a:pt x="1424" y="1452"/>
                </a:lnTo>
                <a:lnTo>
                  <a:pt x="1423" y="1455"/>
                </a:lnTo>
                <a:lnTo>
                  <a:pt x="1423" y="1459"/>
                </a:lnTo>
                <a:close/>
                <a:moveTo>
                  <a:pt x="1394" y="1050"/>
                </a:moveTo>
                <a:lnTo>
                  <a:pt x="1403" y="1055"/>
                </a:lnTo>
                <a:lnTo>
                  <a:pt x="1411" y="1060"/>
                </a:lnTo>
                <a:lnTo>
                  <a:pt x="1403" y="1055"/>
                </a:lnTo>
                <a:lnTo>
                  <a:pt x="1394" y="1050"/>
                </a:lnTo>
                <a:close/>
                <a:moveTo>
                  <a:pt x="1402" y="1094"/>
                </a:moveTo>
                <a:lnTo>
                  <a:pt x="1401" y="1094"/>
                </a:lnTo>
                <a:lnTo>
                  <a:pt x="1398" y="1092"/>
                </a:lnTo>
                <a:lnTo>
                  <a:pt x="1401" y="1094"/>
                </a:lnTo>
                <a:lnTo>
                  <a:pt x="1402" y="1094"/>
                </a:lnTo>
                <a:lnTo>
                  <a:pt x="1405" y="1095"/>
                </a:lnTo>
                <a:lnTo>
                  <a:pt x="1409" y="1095"/>
                </a:lnTo>
                <a:lnTo>
                  <a:pt x="1405" y="1095"/>
                </a:lnTo>
                <a:lnTo>
                  <a:pt x="1402" y="1094"/>
                </a:lnTo>
                <a:close/>
                <a:moveTo>
                  <a:pt x="1395" y="1036"/>
                </a:moveTo>
                <a:lnTo>
                  <a:pt x="1396" y="1036"/>
                </a:lnTo>
                <a:lnTo>
                  <a:pt x="1396" y="1036"/>
                </a:lnTo>
                <a:lnTo>
                  <a:pt x="1396" y="1036"/>
                </a:lnTo>
                <a:lnTo>
                  <a:pt x="1395" y="1036"/>
                </a:lnTo>
                <a:lnTo>
                  <a:pt x="1394" y="1041"/>
                </a:lnTo>
                <a:lnTo>
                  <a:pt x="1391" y="1045"/>
                </a:lnTo>
                <a:lnTo>
                  <a:pt x="1394" y="1041"/>
                </a:lnTo>
                <a:lnTo>
                  <a:pt x="1395" y="1036"/>
                </a:lnTo>
                <a:close/>
                <a:moveTo>
                  <a:pt x="1389" y="1047"/>
                </a:moveTo>
                <a:lnTo>
                  <a:pt x="1378" y="1046"/>
                </a:lnTo>
                <a:lnTo>
                  <a:pt x="1369" y="1043"/>
                </a:lnTo>
                <a:lnTo>
                  <a:pt x="1378" y="1046"/>
                </a:lnTo>
                <a:lnTo>
                  <a:pt x="1389" y="1047"/>
                </a:lnTo>
                <a:close/>
                <a:moveTo>
                  <a:pt x="1383" y="1061"/>
                </a:moveTo>
                <a:lnTo>
                  <a:pt x="1373" y="1061"/>
                </a:lnTo>
                <a:lnTo>
                  <a:pt x="1363" y="1060"/>
                </a:lnTo>
                <a:lnTo>
                  <a:pt x="1373" y="1061"/>
                </a:lnTo>
                <a:lnTo>
                  <a:pt x="1383" y="1061"/>
                </a:lnTo>
                <a:lnTo>
                  <a:pt x="1383" y="1061"/>
                </a:lnTo>
                <a:close/>
                <a:moveTo>
                  <a:pt x="1370" y="1088"/>
                </a:moveTo>
                <a:lnTo>
                  <a:pt x="1371" y="1088"/>
                </a:lnTo>
                <a:lnTo>
                  <a:pt x="1371" y="1088"/>
                </a:lnTo>
                <a:lnTo>
                  <a:pt x="1371" y="1088"/>
                </a:lnTo>
                <a:lnTo>
                  <a:pt x="1370" y="1088"/>
                </a:lnTo>
                <a:lnTo>
                  <a:pt x="1369" y="1087"/>
                </a:lnTo>
                <a:lnTo>
                  <a:pt x="1370" y="1085"/>
                </a:lnTo>
                <a:lnTo>
                  <a:pt x="1369" y="1087"/>
                </a:lnTo>
                <a:lnTo>
                  <a:pt x="1370" y="1088"/>
                </a:lnTo>
                <a:close/>
                <a:moveTo>
                  <a:pt x="1367" y="1549"/>
                </a:moveTo>
                <a:lnTo>
                  <a:pt x="1362" y="1545"/>
                </a:lnTo>
                <a:lnTo>
                  <a:pt x="1360" y="1539"/>
                </a:lnTo>
                <a:lnTo>
                  <a:pt x="1362" y="1545"/>
                </a:lnTo>
                <a:lnTo>
                  <a:pt x="1367" y="1549"/>
                </a:lnTo>
                <a:lnTo>
                  <a:pt x="1373" y="1560"/>
                </a:lnTo>
                <a:lnTo>
                  <a:pt x="1380" y="1572"/>
                </a:lnTo>
                <a:lnTo>
                  <a:pt x="1373" y="1560"/>
                </a:lnTo>
                <a:lnTo>
                  <a:pt x="1367" y="1549"/>
                </a:lnTo>
                <a:close/>
                <a:moveTo>
                  <a:pt x="1354" y="1553"/>
                </a:moveTo>
                <a:lnTo>
                  <a:pt x="1356" y="1556"/>
                </a:lnTo>
                <a:lnTo>
                  <a:pt x="1359" y="1558"/>
                </a:lnTo>
                <a:lnTo>
                  <a:pt x="1359" y="1558"/>
                </a:lnTo>
                <a:lnTo>
                  <a:pt x="1360" y="1558"/>
                </a:lnTo>
                <a:lnTo>
                  <a:pt x="1359" y="1558"/>
                </a:lnTo>
                <a:lnTo>
                  <a:pt x="1359" y="1558"/>
                </a:lnTo>
                <a:lnTo>
                  <a:pt x="1356" y="1556"/>
                </a:lnTo>
                <a:lnTo>
                  <a:pt x="1354" y="1553"/>
                </a:lnTo>
                <a:close/>
                <a:moveTo>
                  <a:pt x="1353" y="1000"/>
                </a:moveTo>
                <a:lnTo>
                  <a:pt x="1353" y="1002"/>
                </a:lnTo>
                <a:lnTo>
                  <a:pt x="1353" y="1006"/>
                </a:lnTo>
                <a:lnTo>
                  <a:pt x="1366" y="1007"/>
                </a:lnTo>
                <a:lnTo>
                  <a:pt x="1378" y="1008"/>
                </a:lnTo>
                <a:lnTo>
                  <a:pt x="1366" y="1007"/>
                </a:lnTo>
                <a:lnTo>
                  <a:pt x="1353" y="1006"/>
                </a:lnTo>
                <a:lnTo>
                  <a:pt x="1353" y="1002"/>
                </a:lnTo>
                <a:lnTo>
                  <a:pt x="1353" y="1000"/>
                </a:lnTo>
                <a:close/>
                <a:moveTo>
                  <a:pt x="1357" y="994"/>
                </a:moveTo>
                <a:lnTo>
                  <a:pt x="1355" y="993"/>
                </a:lnTo>
                <a:lnTo>
                  <a:pt x="1354" y="993"/>
                </a:lnTo>
                <a:lnTo>
                  <a:pt x="1355" y="993"/>
                </a:lnTo>
                <a:lnTo>
                  <a:pt x="1357" y="994"/>
                </a:lnTo>
                <a:close/>
                <a:moveTo>
                  <a:pt x="1404" y="1038"/>
                </a:moveTo>
                <a:lnTo>
                  <a:pt x="1404" y="1036"/>
                </a:lnTo>
                <a:lnTo>
                  <a:pt x="1404" y="1036"/>
                </a:lnTo>
                <a:lnTo>
                  <a:pt x="1404" y="1036"/>
                </a:lnTo>
                <a:lnTo>
                  <a:pt x="1404" y="1038"/>
                </a:lnTo>
                <a:lnTo>
                  <a:pt x="1401" y="1040"/>
                </a:lnTo>
                <a:lnTo>
                  <a:pt x="1399" y="1043"/>
                </a:lnTo>
                <a:lnTo>
                  <a:pt x="1401" y="1040"/>
                </a:lnTo>
                <a:lnTo>
                  <a:pt x="1404" y="1038"/>
                </a:lnTo>
                <a:close/>
                <a:moveTo>
                  <a:pt x="1404" y="1034"/>
                </a:moveTo>
                <a:lnTo>
                  <a:pt x="1402" y="1033"/>
                </a:lnTo>
                <a:lnTo>
                  <a:pt x="1401" y="1032"/>
                </a:lnTo>
                <a:lnTo>
                  <a:pt x="1402" y="1033"/>
                </a:lnTo>
                <a:lnTo>
                  <a:pt x="1404" y="1034"/>
                </a:lnTo>
                <a:close/>
                <a:moveTo>
                  <a:pt x="1405" y="1027"/>
                </a:moveTo>
                <a:lnTo>
                  <a:pt x="1405" y="1027"/>
                </a:lnTo>
                <a:lnTo>
                  <a:pt x="1405" y="1026"/>
                </a:lnTo>
                <a:lnTo>
                  <a:pt x="1405" y="1027"/>
                </a:lnTo>
                <a:lnTo>
                  <a:pt x="1405" y="1027"/>
                </a:lnTo>
                <a:close/>
                <a:moveTo>
                  <a:pt x="1413" y="964"/>
                </a:moveTo>
                <a:lnTo>
                  <a:pt x="1413" y="962"/>
                </a:lnTo>
                <a:lnTo>
                  <a:pt x="1415" y="962"/>
                </a:lnTo>
                <a:lnTo>
                  <a:pt x="1413" y="962"/>
                </a:lnTo>
                <a:lnTo>
                  <a:pt x="1413" y="964"/>
                </a:lnTo>
                <a:lnTo>
                  <a:pt x="1410" y="963"/>
                </a:lnTo>
                <a:lnTo>
                  <a:pt x="1406" y="963"/>
                </a:lnTo>
                <a:lnTo>
                  <a:pt x="1410" y="963"/>
                </a:lnTo>
                <a:lnTo>
                  <a:pt x="1413" y="964"/>
                </a:lnTo>
                <a:close/>
                <a:moveTo>
                  <a:pt x="1418" y="965"/>
                </a:moveTo>
                <a:lnTo>
                  <a:pt x="1418" y="967"/>
                </a:lnTo>
                <a:lnTo>
                  <a:pt x="1417" y="970"/>
                </a:lnTo>
                <a:lnTo>
                  <a:pt x="1418" y="967"/>
                </a:lnTo>
                <a:lnTo>
                  <a:pt x="1418" y="965"/>
                </a:lnTo>
                <a:close/>
                <a:moveTo>
                  <a:pt x="1418" y="918"/>
                </a:moveTo>
                <a:lnTo>
                  <a:pt x="1417" y="916"/>
                </a:lnTo>
                <a:lnTo>
                  <a:pt x="1415" y="915"/>
                </a:lnTo>
                <a:lnTo>
                  <a:pt x="1417" y="916"/>
                </a:lnTo>
                <a:lnTo>
                  <a:pt x="1418" y="918"/>
                </a:lnTo>
                <a:close/>
                <a:moveTo>
                  <a:pt x="1336" y="1033"/>
                </a:moveTo>
                <a:lnTo>
                  <a:pt x="1332" y="1038"/>
                </a:lnTo>
                <a:lnTo>
                  <a:pt x="1328" y="1042"/>
                </a:lnTo>
                <a:lnTo>
                  <a:pt x="1332" y="1038"/>
                </a:lnTo>
                <a:lnTo>
                  <a:pt x="1336" y="1033"/>
                </a:lnTo>
                <a:lnTo>
                  <a:pt x="1337" y="1029"/>
                </a:lnTo>
                <a:lnTo>
                  <a:pt x="1340" y="1027"/>
                </a:lnTo>
                <a:lnTo>
                  <a:pt x="1337" y="1029"/>
                </a:lnTo>
                <a:lnTo>
                  <a:pt x="1336" y="1033"/>
                </a:lnTo>
                <a:close/>
                <a:moveTo>
                  <a:pt x="1326" y="1120"/>
                </a:moveTo>
                <a:lnTo>
                  <a:pt x="1332" y="1125"/>
                </a:lnTo>
                <a:lnTo>
                  <a:pt x="1337" y="1129"/>
                </a:lnTo>
                <a:lnTo>
                  <a:pt x="1332" y="1125"/>
                </a:lnTo>
                <a:lnTo>
                  <a:pt x="1326" y="1120"/>
                </a:lnTo>
                <a:close/>
                <a:moveTo>
                  <a:pt x="1335" y="1383"/>
                </a:moveTo>
                <a:lnTo>
                  <a:pt x="1336" y="1382"/>
                </a:lnTo>
                <a:lnTo>
                  <a:pt x="1337" y="1379"/>
                </a:lnTo>
                <a:lnTo>
                  <a:pt x="1336" y="1382"/>
                </a:lnTo>
                <a:lnTo>
                  <a:pt x="1335" y="1383"/>
                </a:lnTo>
                <a:close/>
                <a:moveTo>
                  <a:pt x="1320" y="1173"/>
                </a:moveTo>
                <a:lnTo>
                  <a:pt x="1320" y="1173"/>
                </a:lnTo>
                <a:lnTo>
                  <a:pt x="1320" y="1173"/>
                </a:lnTo>
                <a:lnTo>
                  <a:pt x="1320" y="1173"/>
                </a:lnTo>
                <a:lnTo>
                  <a:pt x="1320" y="1173"/>
                </a:lnTo>
                <a:close/>
                <a:moveTo>
                  <a:pt x="1304" y="1127"/>
                </a:moveTo>
                <a:lnTo>
                  <a:pt x="1299" y="1131"/>
                </a:lnTo>
                <a:lnTo>
                  <a:pt x="1294" y="1133"/>
                </a:lnTo>
                <a:lnTo>
                  <a:pt x="1299" y="1131"/>
                </a:lnTo>
                <a:lnTo>
                  <a:pt x="1304" y="1127"/>
                </a:lnTo>
                <a:lnTo>
                  <a:pt x="1311" y="1124"/>
                </a:lnTo>
                <a:lnTo>
                  <a:pt x="1319" y="1119"/>
                </a:lnTo>
                <a:lnTo>
                  <a:pt x="1311" y="1124"/>
                </a:lnTo>
                <a:lnTo>
                  <a:pt x="1304" y="1127"/>
                </a:lnTo>
                <a:close/>
                <a:moveTo>
                  <a:pt x="1314" y="1126"/>
                </a:moveTo>
                <a:lnTo>
                  <a:pt x="1314" y="1126"/>
                </a:lnTo>
                <a:lnTo>
                  <a:pt x="1315" y="1125"/>
                </a:lnTo>
                <a:lnTo>
                  <a:pt x="1314" y="1126"/>
                </a:lnTo>
                <a:lnTo>
                  <a:pt x="1314" y="1126"/>
                </a:lnTo>
                <a:close/>
                <a:moveTo>
                  <a:pt x="1311" y="1202"/>
                </a:moveTo>
                <a:lnTo>
                  <a:pt x="1312" y="1203"/>
                </a:lnTo>
                <a:lnTo>
                  <a:pt x="1313" y="1203"/>
                </a:lnTo>
                <a:lnTo>
                  <a:pt x="1312" y="1203"/>
                </a:lnTo>
                <a:lnTo>
                  <a:pt x="1311" y="1202"/>
                </a:lnTo>
                <a:close/>
                <a:moveTo>
                  <a:pt x="1298" y="1196"/>
                </a:moveTo>
                <a:lnTo>
                  <a:pt x="1299" y="1196"/>
                </a:lnTo>
                <a:lnTo>
                  <a:pt x="1299" y="1197"/>
                </a:lnTo>
                <a:lnTo>
                  <a:pt x="1299" y="1196"/>
                </a:lnTo>
                <a:lnTo>
                  <a:pt x="1298" y="1196"/>
                </a:lnTo>
                <a:close/>
                <a:moveTo>
                  <a:pt x="1298" y="1519"/>
                </a:moveTo>
                <a:lnTo>
                  <a:pt x="1302" y="1525"/>
                </a:lnTo>
                <a:lnTo>
                  <a:pt x="1306" y="1532"/>
                </a:lnTo>
                <a:lnTo>
                  <a:pt x="1302" y="1525"/>
                </a:lnTo>
                <a:lnTo>
                  <a:pt x="1298" y="1519"/>
                </a:lnTo>
                <a:close/>
                <a:moveTo>
                  <a:pt x="1286" y="1145"/>
                </a:moveTo>
                <a:lnTo>
                  <a:pt x="1283" y="1146"/>
                </a:lnTo>
                <a:lnTo>
                  <a:pt x="1280" y="1147"/>
                </a:lnTo>
                <a:lnTo>
                  <a:pt x="1283" y="1146"/>
                </a:lnTo>
                <a:lnTo>
                  <a:pt x="1286" y="1145"/>
                </a:lnTo>
                <a:lnTo>
                  <a:pt x="1287" y="1147"/>
                </a:lnTo>
                <a:lnTo>
                  <a:pt x="1288" y="1150"/>
                </a:lnTo>
                <a:lnTo>
                  <a:pt x="1291" y="1151"/>
                </a:lnTo>
                <a:lnTo>
                  <a:pt x="1293" y="1152"/>
                </a:lnTo>
                <a:lnTo>
                  <a:pt x="1291" y="1151"/>
                </a:lnTo>
                <a:lnTo>
                  <a:pt x="1288" y="1150"/>
                </a:lnTo>
                <a:lnTo>
                  <a:pt x="1287" y="1147"/>
                </a:lnTo>
                <a:lnTo>
                  <a:pt x="1286" y="1145"/>
                </a:lnTo>
                <a:close/>
                <a:moveTo>
                  <a:pt x="1290" y="1195"/>
                </a:moveTo>
                <a:lnTo>
                  <a:pt x="1287" y="1195"/>
                </a:lnTo>
                <a:lnTo>
                  <a:pt x="1286" y="1195"/>
                </a:lnTo>
                <a:lnTo>
                  <a:pt x="1283" y="1195"/>
                </a:lnTo>
                <a:lnTo>
                  <a:pt x="1279" y="1197"/>
                </a:lnTo>
                <a:lnTo>
                  <a:pt x="1283" y="1195"/>
                </a:lnTo>
                <a:lnTo>
                  <a:pt x="1286" y="1195"/>
                </a:lnTo>
                <a:lnTo>
                  <a:pt x="1287" y="1193"/>
                </a:lnTo>
                <a:lnTo>
                  <a:pt x="1288" y="1193"/>
                </a:lnTo>
                <a:lnTo>
                  <a:pt x="1287" y="1193"/>
                </a:lnTo>
                <a:lnTo>
                  <a:pt x="1286" y="1195"/>
                </a:lnTo>
                <a:lnTo>
                  <a:pt x="1287" y="1195"/>
                </a:lnTo>
                <a:lnTo>
                  <a:pt x="1290" y="1195"/>
                </a:lnTo>
                <a:lnTo>
                  <a:pt x="1291" y="1195"/>
                </a:lnTo>
                <a:lnTo>
                  <a:pt x="1292" y="1195"/>
                </a:lnTo>
                <a:lnTo>
                  <a:pt x="1291" y="1195"/>
                </a:lnTo>
                <a:lnTo>
                  <a:pt x="1290" y="1195"/>
                </a:lnTo>
                <a:close/>
                <a:moveTo>
                  <a:pt x="1273" y="1202"/>
                </a:moveTo>
                <a:lnTo>
                  <a:pt x="1273" y="1201"/>
                </a:lnTo>
                <a:lnTo>
                  <a:pt x="1274" y="1201"/>
                </a:lnTo>
                <a:lnTo>
                  <a:pt x="1273" y="1201"/>
                </a:lnTo>
                <a:lnTo>
                  <a:pt x="1273" y="1202"/>
                </a:lnTo>
                <a:close/>
                <a:moveTo>
                  <a:pt x="1265" y="1020"/>
                </a:moveTo>
                <a:lnTo>
                  <a:pt x="1264" y="1022"/>
                </a:lnTo>
                <a:lnTo>
                  <a:pt x="1264" y="1024"/>
                </a:lnTo>
                <a:lnTo>
                  <a:pt x="1264" y="1022"/>
                </a:lnTo>
                <a:lnTo>
                  <a:pt x="1265" y="1020"/>
                </a:lnTo>
                <a:lnTo>
                  <a:pt x="1256" y="1019"/>
                </a:lnTo>
                <a:lnTo>
                  <a:pt x="1247" y="1019"/>
                </a:lnTo>
                <a:lnTo>
                  <a:pt x="1244" y="1020"/>
                </a:lnTo>
                <a:lnTo>
                  <a:pt x="1240" y="1022"/>
                </a:lnTo>
                <a:lnTo>
                  <a:pt x="1237" y="1025"/>
                </a:lnTo>
                <a:lnTo>
                  <a:pt x="1233" y="1028"/>
                </a:lnTo>
                <a:lnTo>
                  <a:pt x="1228" y="1032"/>
                </a:lnTo>
                <a:lnTo>
                  <a:pt x="1222" y="1034"/>
                </a:lnTo>
                <a:lnTo>
                  <a:pt x="1218" y="1034"/>
                </a:lnTo>
                <a:lnTo>
                  <a:pt x="1217" y="1038"/>
                </a:lnTo>
                <a:lnTo>
                  <a:pt x="1224" y="1038"/>
                </a:lnTo>
                <a:lnTo>
                  <a:pt x="1230" y="1038"/>
                </a:lnTo>
                <a:lnTo>
                  <a:pt x="1224" y="1038"/>
                </a:lnTo>
                <a:lnTo>
                  <a:pt x="1217" y="1038"/>
                </a:lnTo>
                <a:lnTo>
                  <a:pt x="1215" y="1038"/>
                </a:lnTo>
                <a:lnTo>
                  <a:pt x="1212" y="1038"/>
                </a:lnTo>
                <a:lnTo>
                  <a:pt x="1209" y="1036"/>
                </a:lnTo>
                <a:lnTo>
                  <a:pt x="1207" y="1035"/>
                </a:lnTo>
                <a:lnTo>
                  <a:pt x="1209" y="1031"/>
                </a:lnTo>
                <a:lnTo>
                  <a:pt x="1211" y="1026"/>
                </a:lnTo>
                <a:lnTo>
                  <a:pt x="1216" y="1024"/>
                </a:lnTo>
                <a:lnTo>
                  <a:pt x="1222" y="1020"/>
                </a:lnTo>
                <a:lnTo>
                  <a:pt x="1228" y="1020"/>
                </a:lnTo>
                <a:lnTo>
                  <a:pt x="1235" y="1019"/>
                </a:lnTo>
                <a:lnTo>
                  <a:pt x="1236" y="1016"/>
                </a:lnTo>
                <a:lnTo>
                  <a:pt x="1238" y="1015"/>
                </a:lnTo>
                <a:lnTo>
                  <a:pt x="1236" y="1016"/>
                </a:lnTo>
                <a:lnTo>
                  <a:pt x="1235" y="1019"/>
                </a:lnTo>
                <a:lnTo>
                  <a:pt x="1237" y="1019"/>
                </a:lnTo>
                <a:lnTo>
                  <a:pt x="1239" y="1019"/>
                </a:lnTo>
                <a:lnTo>
                  <a:pt x="1240" y="1018"/>
                </a:lnTo>
                <a:lnTo>
                  <a:pt x="1243" y="1015"/>
                </a:lnTo>
                <a:lnTo>
                  <a:pt x="1249" y="1015"/>
                </a:lnTo>
                <a:lnTo>
                  <a:pt x="1256" y="1015"/>
                </a:lnTo>
                <a:lnTo>
                  <a:pt x="1260" y="1016"/>
                </a:lnTo>
                <a:lnTo>
                  <a:pt x="1265" y="1019"/>
                </a:lnTo>
                <a:lnTo>
                  <a:pt x="1265" y="1020"/>
                </a:lnTo>
                <a:lnTo>
                  <a:pt x="1265" y="1020"/>
                </a:lnTo>
                <a:close/>
                <a:moveTo>
                  <a:pt x="1264" y="1440"/>
                </a:moveTo>
                <a:lnTo>
                  <a:pt x="1263" y="1440"/>
                </a:lnTo>
                <a:lnTo>
                  <a:pt x="1263" y="1439"/>
                </a:lnTo>
                <a:lnTo>
                  <a:pt x="1263" y="1440"/>
                </a:lnTo>
                <a:lnTo>
                  <a:pt x="1264" y="1440"/>
                </a:lnTo>
                <a:close/>
                <a:moveTo>
                  <a:pt x="1261" y="1599"/>
                </a:moveTo>
                <a:lnTo>
                  <a:pt x="1261" y="1599"/>
                </a:lnTo>
                <a:lnTo>
                  <a:pt x="1261" y="1599"/>
                </a:lnTo>
                <a:lnTo>
                  <a:pt x="1261" y="1599"/>
                </a:lnTo>
                <a:lnTo>
                  <a:pt x="1261" y="1599"/>
                </a:lnTo>
                <a:close/>
                <a:moveTo>
                  <a:pt x="1240" y="1140"/>
                </a:moveTo>
                <a:lnTo>
                  <a:pt x="1236" y="1144"/>
                </a:lnTo>
                <a:lnTo>
                  <a:pt x="1229" y="1146"/>
                </a:lnTo>
                <a:lnTo>
                  <a:pt x="1236" y="1144"/>
                </a:lnTo>
                <a:lnTo>
                  <a:pt x="1240" y="1140"/>
                </a:lnTo>
                <a:lnTo>
                  <a:pt x="1244" y="1139"/>
                </a:lnTo>
                <a:lnTo>
                  <a:pt x="1247" y="1139"/>
                </a:lnTo>
                <a:lnTo>
                  <a:pt x="1244" y="1139"/>
                </a:lnTo>
                <a:lnTo>
                  <a:pt x="1240" y="1140"/>
                </a:lnTo>
                <a:close/>
                <a:moveTo>
                  <a:pt x="1216" y="1057"/>
                </a:moveTo>
                <a:lnTo>
                  <a:pt x="1216" y="1057"/>
                </a:lnTo>
                <a:lnTo>
                  <a:pt x="1216" y="1056"/>
                </a:lnTo>
                <a:lnTo>
                  <a:pt x="1216" y="1057"/>
                </a:lnTo>
                <a:lnTo>
                  <a:pt x="1216" y="1057"/>
                </a:lnTo>
                <a:close/>
                <a:moveTo>
                  <a:pt x="1205" y="995"/>
                </a:moveTo>
                <a:lnTo>
                  <a:pt x="1207" y="995"/>
                </a:lnTo>
                <a:lnTo>
                  <a:pt x="1208" y="995"/>
                </a:lnTo>
                <a:lnTo>
                  <a:pt x="1211" y="993"/>
                </a:lnTo>
                <a:lnTo>
                  <a:pt x="1215" y="991"/>
                </a:lnTo>
                <a:lnTo>
                  <a:pt x="1211" y="993"/>
                </a:lnTo>
                <a:lnTo>
                  <a:pt x="1208" y="995"/>
                </a:lnTo>
                <a:lnTo>
                  <a:pt x="1207" y="995"/>
                </a:lnTo>
                <a:lnTo>
                  <a:pt x="1205" y="995"/>
                </a:lnTo>
                <a:close/>
                <a:moveTo>
                  <a:pt x="1205" y="1036"/>
                </a:moveTo>
                <a:lnTo>
                  <a:pt x="1205" y="1036"/>
                </a:lnTo>
                <a:lnTo>
                  <a:pt x="1205" y="1036"/>
                </a:lnTo>
                <a:lnTo>
                  <a:pt x="1205" y="1036"/>
                </a:lnTo>
                <a:lnTo>
                  <a:pt x="1205" y="1036"/>
                </a:lnTo>
                <a:lnTo>
                  <a:pt x="1205" y="1036"/>
                </a:lnTo>
                <a:lnTo>
                  <a:pt x="1205" y="1036"/>
                </a:lnTo>
                <a:close/>
                <a:moveTo>
                  <a:pt x="1236" y="985"/>
                </a:moveTo>
                <a:lnTo>
                  <a:pt x="1236" y="983"/>
                </a:lnTo>
                <a:lnTo>
                  <a:pt x="1237" y="980"/>
                </a:lnTo>
                <a:lnTo>
                  <a:pt x="1236" y="983"/>
                </a:lnTo>
                <a:lnTo>
                  <a:pt x="1236" y="985"/>
                </a:lnTo>
                <a:lnTo>
                  <a:pt x="1233" y="986"/>
                </a:lnTo>
                <a:lnTo>
                  <a:pt x="1231" y="986"/>
                </a:lnTo>
                <a:lnTo>
                  <a:pt x="1233" y="986"/>
                </a:lnTo>
                <a:lnTo>
                  <a:pt x="1236" y="985"/>
                </a:lnTo>
                <a:close/>
                <a:moveTo>
                  <a:pt x="1290" y="1071"/>
                </a:moveTo>
                <a:lnTo>
                  <a:pt x="1288" y="1073"/>
                </a:lnTo>
                <a:lnTo>
                  <a:pt x="1286" y="1073"/>
                </a:lnTo>
                <a:lnTo>
                  <a:pt x="1284" y="1075"/>
                </a:lnTo>
                <a:lnTo>
                  <a:pt x="1281" y="1076"/>
                </a:lnTo>
                <a:lnTo>
                  <a:pt x="1284" y="1075"/>
                </a:lnTo>
                <a:lnTo>
                  <a:pt x="1286" y="1073"/>
                </a:lnTo>
                <a:lnTo>
                  <a:pt x="1288" y="1073"/>
                </a:lnTo>
                <a:lnTo>
                  <a:pt x="1290" y="1071"/>
                </a:lnTo>
                <a:close/>
                <a:moveTo>
                  <a:pt x="1297" y="967"/>
                </a:moveTo>
                <a:lnTo>
                  <a:pt x="1285" y="970"/>
                </a:lnTo>
                <a:lnTo>
                  <a:pt x="1273" y="973"/>
                </a:lnTo>
                <a:lnTo>
                  <a:pt x="1261" y="977"/>
                </a:lnTo>
                <a:lnTo>
                  <a:pt x="1250" y="980"/>
                </a:lnTo>
                <a:lnTo>
                  <a:pt x="1261" y="977"/>
                </a:lnTo>
                <a:lnTo>
                  <a:pt x="1273" y="973"/>
                </a:lnTo>
                <a:lnTo>
                  <a:pt x="1285" y="970"/>
                </a:lnTo>
                <a:lnTo>
                  <a:pt x="1297" y="967"/>
                </a:lnTo>
                <a:close/>
                <a:moveTo>
                  <a:pt x="1260" y="918"/>
                </a:moveTo>
                <a:lnTo>
                  <a:pt x="1259" y="914"/>
                </a:lnTo>
                <a:lnTo>
                  <a:pt x="1256" y="910"/>
                </a:lnTo>
                <a:lnTo>
                  <a:pt x="1259" y="914"/>
                </a:lnTo>
                <a:lnTo>
                  <a:pt x="1260" y="918"/>
                </a:lnTo>
                <a:close/>
                <a:moveTo>
                  <a:pt x="1263" y="930"/>
                </a:moveTo>
                <a:lnTo>
                  <a:pt x="1263" y="930"/>
                </a:lnTo>
                <a:lnTo>
                  <a:pt x="1260" y="930"/>
                </a:lnTo>
                <a:lnTo>
                  <a:pt x="1259" y="930"/>
                </a:lnTo>
                <a:lnTo>
                  <a:pt x="1260" y="930"/>
                </a:lnTo>
                <a:lnTo>
                  <a:pt x="1263" y="930"/>
                </a:lnTo>
                <a:close/>
                <a:moveTo>
                  <a:pt x="1267" y="942"/>
                </a:moveTo>
                <a:lnTo>
                  <a:pt x="1265" y="938"/>
                </a:lnTo>
                <a:lnTo>
                  <a:pt x="1264" y="934"/>
                </a:lnTo>
                <a:lnTo>
                  <a:pt x="1265" y="938"/>
                </a:lnTo>
                <a:lnTo>
                  <a:pt x="1267" y="942"/>
                </a:lnTo>
                <a:close/>
                <a:moveTo>
                  <a:pt x="1268" y="928"/>
                </a:moveTo>
                <a:lnTo>
                  <a:pt x="1283" y="928"/>
                </a:lnTo>
                <a:lnTo>
                  <a:pt x="1298" y="927"/>
                </a:lnTo>
                <a:lnTo>
                  <a:pt x="1283" y="928"/>
                </a:lnTo>
                <a:lnTo>
                  <a:pt x="1268" y="928"/>
                </a:lnTo>
                <a:close/>
                <a:moveTo>
                  <a:pt x="1318" y="1057"/>
                </a:moveTo>
                <a:lnTo>
                  <a:pt x="1315" y="1061"/>
                </a:lnTo>
                <a:lnTo>
                  <a:pt x="1314" y="1064"/>
                </a:lnTo>
                <a:lnTo>
                  <a:pt x="1315" y="1061"/>
                </a:lnTo>
                <a:lnTo>
                  <a:pt x="1318" y="1057"/>
                </a:lnTo>
                <a:close/>
                <a:moveTo>
                  <a:pt x="1190" y="1185"/>
                </a:moveTo>
                <a:lnTo>
                  <a:pt x="1188" y="1185"/>
                </a:lnTo>
                <a:lnTo>
                  <a:pt x="1185" y="1183"/>
                </a:lnTo>
                <a:lnTo>
                  <a:pt x="1188" y="1185"/>
                </a:lnTo>
                <a:lnTo>
                  <a:pt x="1190" y="1185"/>
                </a:lnTo>
                <a:lnTo>
                  <a:pt x="1190" y="1185"/>
                </a:lnTo>
                <a:lnTo>
                  <a:pt x="1190" y="1185"/>
                </a:lnTo>
                <a:close/>
                <a:moveTo>
                  <a:pt x="1146" y="1204"/>
                </a:moveTo>
                <a:lnTo>
                  <a:pt x="1129" y="1214"/>
                </a:lnTo>
                <a:lnTo>
                  <a:pt x="1113" y="1223"/>
                </a:lnTo>
                <a:lnTo>
                  <a:pt x="1097" y="1234"/>
                </a:lnTo>
                <a:lnTo>
                  <a:pt x="1081" y="1244"/>
                </a:lnTo>
                <a:lnTo>
                  <a:pt x="1097" y="1234"/>
                </a:lnTo>
                <a:lnTo>
                  <a:pt x="1113" y="1223"/>
                </a:lnTo>
                <a:lnTo>
                  <a:pt x="1129" y="1214"/>
                </a:lnTo>
                <a:lnTo>
                  <a:pt x="1146" y="1204"/>
                </a:lnTo>
                <a:lnTo>
                  <a:pt x="1146" y="1204"/>
                </a:lnTo>
                <a:lnTo>
                  <a:pt x="1155" y="1200"/>
                </a:lnTo>
                <a:lnTo>
                  <a:pt x="1164" y="1195"/>
                </a:lnTo>
                <a:lnTo>
                  <a:pt x="1174" y="1189"/>
                </a:lnTo>
                <a:lnTo>
                  <a:pt x="1184" y="1185"/>
                </a:lnTo>
                <a:lnTo>
                  <a:pt x="1174" y="1189"/>
                </a:lnTo>
                <a:lnTo>
                  <a:pt x="1164" y="1195"/>
                </a:lnTo>
                <a:lnTo>
                  <a:pt x="1155" y="1200"/>
                </a:lnTo>
                <a:lnTo>
                  <a:pt x="1146" y="1204"/>
                </a:lnTo>
                <a:close/>
                <a:moveTo>
                  <a:pt x="1162" y="1203"/>
                </a:moveTo>
                <a:lnTo>
                  <a:pt x="1160" y="1204"/>
                </a:lnTo>
                <a:lnTo>
                  <a:pt x="1157" y="1207"/>
                </a:lnTo>
                <a:lnTo>
                  <a:pt x="1156" y="1207"/>
                </a:lnTo>
                <a:lnTo>
                  <a:pt x="1156" y="1207"/>
                </a:lnTo>
                <a:lnTo>
                  <a:pt x="1156" y="1207"/>
                </a:lnTo>
                <a:lnTo>
                  <a:pt x="1157" y="1207"/>
                </a:lnTo>
                <a:lnTo>
                  <a:pt x="1160" y="1204"/>
                </a:lnTo>
                <a:lnTo>
                  <a:pt x="1162" y="1203"/>
                </a:lnTo>
                <a:lnTo>
                  <a:pt x="1164" y="1201"/>
                </a:lnTo>
                <a:lnTo>
                  <a:pt x="1167" y="1200"/>
                </a:lnTo>
                <a:lnTo>
                  <a:pt x="1164" y="1201"/>
                </a:lnTo>
                <a:lnTo>
                  <a:pt x="1162" y="1203"/>
                </a:lnTo>
                <a:close/>
                <a:moveTo>
                  <a:pt x="1161" y="1497"/>
                </a:moveTo>
                <a:lnTo>
                  <a:pt x="1163" y="1493"/>
                </a:lnTo>
                <a:lnTo>
                  <a:pt x="1166" y="1489"/>
                </a:lnTo>
                <a:lnTo>
                  <a:pt x="1163" y="1493"/>
                </a:lnTo>
                <a:lnTo>
                  <a:pt x="1161" y="1497"/>
                </a:lnTo>
                <a:close/>
                <a:moveTo>
                  <a:pt x="1160" y="1497"/>
                </a:moveTo>
                <a:lnTo>
                  <a:pt x="1160" y="1497"/>
                </a:lnTo>
                <a:lnTo>
                  <a:pt x="1160" y="1496"/>
                </a:lnTo>
                <a:lnTo>
                  <a:pt x="1160" y="1497"/>
                </a:lnTo>
                <a:lnTo>
                  <a:pt x="1160" y="1497"/>
                </a:lnTo>
                <a:lnTo>
                  <a:pt x="1160" y="1497"/>
                </a:lnTo>
                <a:close/>
                <a:moveTo>
                  <a:pt x="1080" y="984"/>
                </a:moveTo>
                <a:lnTo>
                  <a:pt x="1080" y="985"/>
                </a:lnTo>
                <a:lnTo>
                  <a:pt x="1080" y="984"/>
                </a:lnTo>
                <a:close/>
                <a:moveTo>
                  <a:pt x="1074" y="990"/>
                </a:moveTo>
                <a:lnTo>
                  <a:pt x="1074" y="990"/>
                </a:lnTo>
                <a:lnTo>
                  <a:pt x="1074" y="990"/>
                </a:lnTo>
                <a:lnTo>
                  <a:pt x="1074" y="990"/>
                </a:lnTo>
                <a:lnTo>
                  <a:pt x="1076" y="987"/>
                </a:lnTo>
                <a:lnTo>
                  <a:pt x="1077" y="985"/>
                </a:lnTo>
                <a:lnTo>
                  <a:pt x="1076" y="987"/>
                </a:lnTo>
                <a:lnTo>
                  <a:pt x="1074" y="990"/>
                </a:lnTo>
                <a:close/>
                <a:moveTo>
                  <a:pt x="1069" y="995"/>
                </a:moveTo>
                <a:lnTo>
                  <a:pt x="1069" y="995"/>
                </a:lnTo>
                <a:lnTo>
                  <a:pt x="1069" y="995"/>
                </a:lnTo>
                <a:lnTo>
                  <a:pt x="1069" y="995"/>
                </a:lnTo>
                <a:lnTo>
                  <a:pt x="1070" y="992"/>
                </a:lnTo>
                <a:lnTo>
                  <a:pt x="1072" y="990"/>
                </a:lnTo>
                <a:lnTo>
                  <a:pt x="1070" y="992"/>
                </a:lnTo>
                <a:lnTo>
                  <a:pt x="1069" y="995"/>
                </a:lnTo>
                <a:close/>
                <a:moveTo>
                  <a:pt x="1061" y="1001"/>
                </a:moveTo>
                <a:lnTo>
                  <a:pt x="1061" y="1001"/>
                </a:lnTo>
                <a:lnTo>
                  <a:pt x="1061" y="1001"/>
                </a:lnTo>
                <a:lnTo>
                  <a:pt x="1061" y="1001"/>
                </a:lnTo>
                <a:close/>
                <a:moveTo>
                  <a:pt x="1057" y="1006"/>
                </a:moveTo>
                <a:lnTo>
                  <a:pt x="1057" y="1006"/>
                </a:lnTo>
                <a:lnTo>
                  <a:pt x="1057" y="1007"/>
                </a:lnTo>
                <a:lnTo>
                  <a:pt x="1057" y="1006"/>
                </a:lnTo>
                <a:lnTo>
                  <a:pt x="1057" y="1005"/>
                </a:lnTo>
                <a:lnTo>
                  <a:pt x="1057" y="1002"/>
                </a:lnTo>
                <a:lnTo>
                  <a:pt x="1058" y="1002"/>
                </a:lnTo>
                <a:lnTo>
                  <a:pt x="1060" y="1001"/>
                </a:lnTo>
                <a:lnTo>
                  <a:pt x="1058" y="1002"/>
                </a:lnTo>
                <a:lnTo>
                  <a:pt x="1057" y="1002"/>
                </a:lnTo>
                <a:lnTo>
                  <a:pt x="1057" y="1005"/>
                </a:lnTo>
                <a:lnTo>
                  <a:pt x="1057" y="1006"/>
                </a:lnTo>
                <a:close/>
                <a:moveTo>
                  <a:pt x="1087" y="978"/>
                </a:moveTo>
                <a:lnTo>
                  <a:pt x="1088" y="976"/>
                </a:lnTo>
                <a:lnTo>
                  <a:pt x="1090" y="974"/>
                </a:lnTo>
                <a:lnTo>
                  <a:pt x="1088" y="976"/>
                </a:lnTo>
                <a:lnTo>
                  <a:pt x="1087" y="978"/>
                </a:lnTo>
                <a:lnTo>
                  <a:pt x="1086" y="979"/>
                </a:lnTo>
                <a:lnTo>
                  <a:pt x="1085" y="980"/>
                </a:lnTo>
                <a:lnTo>
                  <a:pt x="1086" y="979"/>
                </a:lnTo>
                <a:lnTo>
                  <a:pt x="1087" y="978"/>
                </a:lnTo>
                <a:close/>
                <a:moveTo>
                  <a:pt x="1109" y="1059"/>
                </a:moveTo>
                <a:lnTo>
                  <a:pt x="1107" y="1062"/>
                </a:lnTo>
                <a:lnTo>
                  <a:pt x="1105" y="1064"/>
                </a:lnTo>
                <a:lnTo>
                  <a:pt x="1107" y="1062"/>
                </a:lnTo>
                <a:lnTo>
                  <a:pt x="1109" y="1059"/>
                </a:lnTo>
                <a:close/>
                <a:moveTo>
                  <a:pt x="1109" y="962"/>
                </a:moveTo>
                <a:lnTo>
                  <a:pt x="1107" y="960"/>
                </a:lnTo>
                <a:lnTo>
                  <a:pt x="1106" y="959"/>
                </a:lnTo>
                <a:lnTo>
                  <a:pt x="1107" y="960"/>
                </a:lnTo>
                <a:lnTo>
                  <a:pt x="1109" y="962"/>
                </a:lnTo>
                <a:close/>
                <a:moveTo>
                  <a:pt x="1119" y="1049"/>
                </a:moveTo>
                <a:lnTo>
                  <a:pt x="1116" y="1053"/>
                </a:lnTo>
                <a:lnTo>
                  <a:pt x="1113" y="1056"/>
                </a:lnTo>
                <a:lnTo>
                  <a:pt x="1116" y="1053"/>
                </a:lnTo>
                <a:lnTo>
                  <a:pt x="1119" y="1049"/>
                </a:lnTo>
                <a:close/>
                <a:moveTo>
                  <a:pt x="1134" y="944"/>
                </a:moveTo>
                <a:lnTo>
                  <a:pt x="1133" y="944"/>
                </a:lnTo>
                <a:lnTo>
                  <a:pt x="1133" y="945"/>
                </a:lnTo>
                <a:lnTo>
                  <a:pt x="1133" y="944"/>
                </a:lnTo>
                <a:lnTo>
                  <a:pt x="1134" y="944"/>
                </a:lnTo>
                <a:close/>
                <a:moveTo>
                  <a:pt x="1012" y="1050"/>
                </a:moveTo>
                <a:lnTo>
                  <a:pt x="1012" y="1049"/>
                </a:lnTo>
                <a:lnTo>
                  <a:pt x="1012" y="1047"/>
                </a:lnTo>
                <a:lnTo>
                  <a:pt x="1012" y="1049"/>
                </a:lnTo>
                <a:lnTo>
                  <a:pt x="1012" y="1050"/>
                </a:lnTo>
                <a:lnTo>
                  <a:pt x="1025" y="1035"/>
                </a:lnTo>
                <a:lnTo>
                  <a:pt x="1039" y="1021"/>
                </a:lnTo>
                <a:lnTo>
                  <a:pt x="1025" y="1035"/>
                </a:lnTo>
                <a:lnTo>
                  <a:pt x="1012" y="1050"/>
                </a:lnTo>
                <a:close/>
                <a:moveTo>
                  <a:pt x="1035" y="1053"/>
                </a:moveTo>
                <a:lnTo>
                  <a:pt x="1030" y="1059"/>
                </a:lnTo>
                <a:lnTo>
                  <a:pt x="1026" y="1064"/>
                </a:lnTo>
                <a:lnTo>
                  <a:pt x="1024" y="1070"/>
                </a:lnTo>
                <a:lnTo>
                  <a:pt x="1021" y="1076"/>
                </a:lnTo>
                <a:lnTo>
                  <a:pt x="1024" y="1070"/>
                </a:lnTo>
                <a:lnTo>
                  <a:pt x="1026" y="1064"/>
                </a:lnTo>
                <a:lnTo>
                  <a:pt x="1030" y="1059"/>
                </a:lnTo>
                <a:lnTo>
                  <a:pt x="1035" y="1053"/>
                </a:lnTo>
                <a:close/>
                <a:moveTo>
                  <a:pt x="985" y="1092"/>
                </a:moveTo>
                <a:lnTo>
                  <a:pt x="985" y="1092"/>
                </a:lnTo>
                <a:lnTo>
                  <a:pt x="984" y="1092"/>
                </a:lnTo>
                <a:lnTo>
                  <a:pt x="985" y="1092"/>
                </a:lnTo>
                <a:lnTo>
                  <a:pt x="985" y="1089"/>
                </a:lnTo>
                <a:lnTo>
                  <a:pt x="987" y="1088"/>
                </a:lnTo>
                <a:lnTo>
                  <a:pt x="985" y="1089"/>
                </a:lnTo>
                <a:lnTo>
                  <a:pt x="985" y="1092"/>
                </a:lnTo>
                <a:close/>
                <a:moveTo>
                  <a:pt x="973" y="1130"/>
                </a:moveTo>
                <a:lnTo>
                  <a:pt x="971" y="1132"/>
                </a:lnTo>
                <a:lnTo>
                  <a:pt x="969" y="1133"/>
                </a:lnTo>
                <a:lnTo>
                  <a:pt x="971" y="1132"/>
                </a:lnTo>
                <a:lnTo>
                  <a:pt x="973" y="1130"/>
                </a:lnTo>
                <a:lnTo>
                  <a:pt x="976" y="1129"/>
                </a:lnTo>
                <a:lnTo>
                  <a:pt x="980" y="1129"/>
                </a:lnTo>
                <a:lnTo>
                  <a:pt x="976" y="1129"/>
                </a:lnTo>
                <a:lnTo>
                  <a:pt x="973" y="1130"/>
                </a:lnTo>
                <a:close/>
                <a:moveTo>
                  <a:pt x="969" y="1123"/>
                </a:moveTo>
                <a:lnTo>
                  <a:pt x="969" y="1122"/>
                </a:lnTo>
                <a:lnTo>
                  <a:pt x="969" y="1122"/>
                </a:lnTo>
                <a:lnTo>
                  <a:pt x="970" y="1122"/>
                </a:lnTo>
                <a:lnTo>
                  <a:pt x="970" y="1120"/>
                </a:lnTo>
                <a:lnTo>
                  <a:pt x="970" y="1122"/>
                </a:lnTo>
                <a:lnTo>
                  <a:pt x="969" y="1122"/>
                </a:lnTo>
                <a:lnTo>
                  <a:pt x="969" y="1122"/>
                </a:lnTo>
                <a:lnTo>
                  <a:pt x="969" y="1123"/>
                </a:lnTo>
                <a:close/>
                <a:moveTo>
                  <a:pt x="971" y="1117"/>
                </a:moveTo>
                <a:lnTo>
                  <a:pt x="975" y="1109"/>
                </a:lnTo>
                <a:lnTo>
                  <a:pt x="978" y="1101"/>
                </a:lnTo>
                <a:lnTo>
                  <a:pt x="975" y="1109"/>
                </a:lnTo>
                <a:lnTo>
                  <a:pt x="971" y="1117"/>
                </a:lnTo>
                <a:lnTo>
                  <a:pt x="971" y="1119"/>
                </a:lnTo>
                <a:lnTo>
                  <a:pt x="970" y="1120"/>
                </a:lnTo>
                <a:lnTo>
                  <a:pt x="971" y="1119"/>
                </a:lnTo>
                <a:lnTo>
                  <a:pt x="971" y="1117"/>
                </a:lnTo>
                <a:close/>
                <a:moveTo>
                  <a:pt x="945" y="1495"/>
                </a:moveTo>
                <a:lnTo>
                  <a:pt x="945" y="1495"/>
                </a:lnTo>
                <a:lnTo>
                  <a:pt x="946" y="1482"/>
                </a:lnTo>
                <a:lnTo>
                  <a:pt x="945" y="1469"/>
                </a:lnTo>
                <a:lnTo>
                  <a:pt x="946" y="1482"/>
                </a:lnTo>
                <a:lnTo>
                  <a:pt x="945" y="1495"/>
                </a:lnTo>
                <a:close/>
                <a:moveTo>
                  <a:pt x="909" y="1141"/>
                </a:moveTo>
                <a:lnTo>
                  <a:pt x="916" y="1139"/>
                </a:lnTo>
                <a:lnTo>
                  <a:pt x="924" y="1139"/>
                </a:lnTo>
                <a:lnTo>
                  <a:pt x="916" y="1139"/>
                </a:lnTo>
                <a:lnTo>
                  <a:pt x="909" y="1141"/>
                </a:lnTo>
                <a:close/>
                <a:moveTo>
                  <a:pt x="881" y="1145"/>
                </a:moveTo>
                <a:lnTo>
                  <a:pt x="881" y="1145"/>
                </a:lnTo>
                <a:lnTo>
                  <a:pt x="881" y="1145"/>
                </a:lnTo>
                <a:lnTo>
                  <a:pt x="881" y="1145"/>
                </a:lnTo>
                <a:lnTo>
                  <a:pt x="887" y="1144"/>
                </a:lnTo>
                <a:lnTo>
                  <a:pt x="893" y="1145"/>
                </a:lnTo>
                <a:lnTo>
                  <a:pt x="887" y="1144"/>
                </a:lnTo>
                <a:lnTo>
                  <a:pt x="881" y="1145"/>
                </a:lnTo>
                <a:close/>
                <a:moveTo>
                  <a:pt x="879" y="1145"/>
                </a:moveTo>
                <a:lnTo>
                  <a:pt x="878" y="1145"/>
                </a:lnTo>
                <a:lnTo>
                  <a:pt x="877" y="1145"/>
                </a:lnTo>
                <a:lnTo>
                  <a:pt x="878" y="1145"/>
                </a:lnTo>
                <a:lnTo>
                  <a:pt x="879" y="1145"/>
                </a:lnTo>
                <a:lnTo>
                  <a:pt x="879" y="1145"/>
                </a:lnTo>
                <a:lnTo>
                  <a:pt x="880" y="1145"/>
                </a:lnTo>
                <a:lnTo>
                  <a:pt x="879" y="1145"/>
                </a:lnTo>
                <a:lnTo>
                  <a:pt x="879" y="1145"/>
                </a:lnTo>
                <a:close/>
                <a:moveTo>
                  <a:pt x="823" y="1353"/>
                </a:moveTo>
                <a:lnTo>
                  <a:pt x="825" y="1348"/>
                </a:lnTo>
                <a:lnTo>
                  <a:pt x="828" y="1342"/>
                </a:lnTo>
                <a:lnTo>
                  <a:pt x="825" y="1348"/>
                </a:lnTo>
                <a:lnTo>
                  <a:pt x="823" y="1353"/>
                </a:lnTo>
                <a:close/>
                <a:moveTo>
                  <a:pt x="818" y="1410"/>
                </a:moveTo>
                <a:lnTo>
                  <a:pt x="818" y="1409"/>
                </a:lnTo>
                <a:lnTo>
                  <a:pt x="819" y="1407"/>
                </a:lnTo>
                <a:lnTo>
                  <a:pt x="818" y="1409"/>
                </a:lnTo>
                <a:lnTo>
                  <a:pt x="818" y="1410"/>
                </a:lnTo>
                <a:close/>
                <a:moveTo>
                  <a:pt x="801" y="780"/>
                </a:moveTo>
                <a:lnTo>
                  <a:pt x="798" y="780"/>
                </a:lnTo>
                <a:lnTo>
                  <a:pt x="797" y="780"/>
                </a:lnTo>
                <a:lnTo>
                  <a:pt x="798" y="780"/>
                </a:lnTo>
                <a:lnTo>
                  <a:pt x="801" y="780"/>
                </a:lnTo>
                <a:lnTo>
                  <a:pt x="804" y="782"/>
                </a:lnTo>
                <a:lnTo>
                  <a:pt x="807" y="784"/>
                </a:lnTo>
                <a:lnTo>
                  <a:pt x="810" y="784"/>
                </a:lnTo>
                <a:lnTo>
                  <a:pt x="815" y="784"/>
                </a:lnTo>
                <a:lnTo>
                  <a:pt x="810" y="784"/>
                </a:lnTo>
                <a:lnTo>
                  <a:pt x="807" y="784"/>
                </a:lnTo>
                <a:lnTo>
                  <a:pt x="804" y="782"/>
                </a:lnTo>
                <a:lnTo>
                  <a:pt x="801" y="780"/>
                </a:lnTo>
                <a:close/>
                <a:moveTo>
                  <a:pt x="805" y="1416"/>
                </a:moveTo>
                <a:lnTo>
                  <a:pt x="802" y="1414"/>
                </a:lnTo>
                <a:lnTo>
                  <a:pt x="800" y="1414"/>
                </a:lnTo>
                <a:lnTo>
                  <a:pt x="802" y="1414"/>
                </a:lnTo>
                <a:lnTo>
                  <a:pt x="805" y="1416"/>
                </a:lnTo>
                <a:lnTo>
                  <a:pt x="807" y="1416"/>
                </a:lnTo>
                <a:lnTo>
                  <a:pt x="809" y="1414"/>
                </a:lnTo>
                <a:lnTo>
                  <a:pt x="807" y="1416"/>
                </a:lnTo>
                <a:lnTo>
                  <a:pt x="805" y="1416"/>
                </a:lnTo>
                <a:close/>
                <a:moveTo>
                  <a:pt x="797" y="1431"/>
                </a:moveTo>
                <a:lnTo>
                  <a:pt x="797" y="1431"/>
                </a:lnTo>
                <a:lnTo>
                  <a:pt x="797" y="1431"/>
                </a:lnTo>
                <a:lnTo>
                  <a:pt x="797" y="1431"/>
                </a:lnTo>
                <a:lnTo>
                  <a:pt x="797" y="1431"/>
                </a:lnTo>
                <a:lnTo>
                  <a:pt x="797" y="1431"/>
                </a:lnTo>
                <a:lnTo>
                  <a:pt x="797" y="1431"/>
                </a:lnTo>
                <a:lnTo>
                  <a:pt x="797" y="1431"/>
                </a:lnTo>
                <a:lnTo>
                  <a:pt x="797" y="1431"/>
                </a:lnTo>
                <a:close/>
                <a:moveTo>
                  <a:pt x="795" y="759"/>
                </a:moveTo>
                <a:lnTo>
                  <a:pt x="795" y="763"/>
                </a:lnTo>
                <a:lnTo>
                  <a:pt x="794" y="767"/>
                </a:lnTo>
                <a:lnTo>
                  <a:pt x="795" y="770"/>
                </a:lnTo>
                <a:lnTo>
                  <a:pt x="796" y="774"/>
                </a:lnTo>
                <a:lnTo>
                  <a:pt x="800" y="775"/>
                </a:lnTo>
                <a:lnTo>
                  <a:pt x="801" y="778"/>
                </a:lnTo>
                <a:lnTo>
                  <a:pt x="800" y="775"/>
                </a:lnTo>
                <a:lnTo>
                  <a:pt x="796" y="774"/>
                </a:lnTo>
                <a:lnTo>
                  <a:pt x="795" y="770"/>
                </a:lnTo>
                <a:lnTo>
                  <a:pt x="794" y="767"/>
                </a:lnTo>
                <a:lnTo>
                  <a:pt x="795" y="763"/>
                </a:lnTo>
                <a:lnTo>
                  <a:pt x="795" y="759"/>
                </a:lnTo>
                <a:close/>
                <a:moveTo>
                  <a:pt x="801" y="780"/>
                </a:moveTo>
                <a:lnTo>
                  <a:pt x="802" y="780"/>
                </a:lnTo>
                <a:lnTo>
                  <a:pt x="803" y="780"/>
                </a:lnTo>
                <a:lnTo>
                  <a:pt x="802" y="780"/>
                </a:lnTo>
                <a:lnTo>
                  <a:pt x="801" y="780"/>
                </a:lnTo>
                <a:close/>
                <a:moveTo>
                  <a:pt x="756" y="1465"/>
                </a:moveTo>
                <a:lnTo>
                  <a:pt x="756" y="1463"/>
                </a:lnTo>
                <a:lnTo>
                  <a:pt x="755" y="1463"/>
                </a:lnTo>
                <a:lnTo>
                  <a:pt x="756" y="1463"/>
                </a:lnTo>
                <a:lnTo>
                  <a:pt x="756" y="1465"/>
                </a:lnTo>
                <a:close/>
                <a:moveTo>
                  <a:pt x="734" y="1567"/>
                </a:moveTo>
                <a:lnTo>
                  <a:pt x="734" y="1567"/>
                </a:lnTo>
                <a:lnTo>
                  <a:pt x="734" y="1567"/>
                </a:lnTo>
                <a:lnTo>
                  <a:pt x="734" y="1567"/>
                </a:lnTo>
                <a:lnTo>
                  <a:pt x="734" y="1567"/>
                </a:lnTo>
                <a:lnTo>
                  <a:pt x="735" y="1567"/>
                </a:lnTo>
                <a:lnTo>
                  <a:pt x="735" y="1567"/>
                </a:lnTo>
                <a:lnTo>
                  <a:pt x="735" y="1567"/>
                </a:lnTo>
                <a:lnTo>
                  <a:pt x="734" y="1567"/>
                </a:lnTo>
                <a:close/>
                <a:moveTo>
                  <a:pt x="728" y="1567"/>
                </a:moveTo>
                <a:lnTo>
                  <a:pt x="728" y="1567"/>
                </a:lnTo>
                <a:lnTo>
                  <a:pt x="728" y="1567"/>
                </a:lnTo>
                <a:lnTo>
                  <a:pt x="728" y="1567"/>
                </a:lnTo>
                <a:lnTo>
                  <a:pt x="728" y="1567"/>
                </a:lnTo>
                <a:close/>
                <a:moveTo>
                  <a:pt x="717" y="1402"/>
                </a:moveTo>
                <a:lnTo>
                  <a:pt x="713" y="1423"/>
                </a:lnTo>
                <a:lnTo>
                  <a:pt x="711" y="1444"/>
                </a:lnTo>
                <a:lnTo>
                  <a:pt x="710" y="1465"/>
                </a:lnTo>
                <a:lnTo>
                  <a:pt x="710" y="1486"/>
                </a:lnTo>
                <a:lnTo>
                  <a:pt x="710" y="1486"/>
                </a:lnTo>
                <a:lnTo>
                  <a:pt x="708" y="1486"/>
                </a:lnTo>
                <a:lnTo>
                  <a:pt x="710" y="1486"/>
                </a:lnTo>
                <a:lnTo>
                  <a:pt x="710" y="1486"/>
                </a:lnTo>
                <a:lnTo>
                  <a:pt x="710" y="1465"/>
                </a:lnTo>
                <a:lnTo>
                  <a:pt x="711" y="1444"/>
                </a:lnTo>
                <a:lnTo>
                  <a:pt x="713" y="1423"/>
                </a:lnTo>
                <a:lnTo>
                  <a:pt x="717" y="1402"/>
                </a:lnTo>
                <a:lnTo>
                  <a:pt x="718" y="1399"/>
                </a:lnTo>
                <a:lnTo>
                  <a:pt x="718" y="1397"/>
                </a:lnTo>
                <a:lnTo>
                  <a:pt x="718" y="1399"/>
                </a:lnTo>
                <a:lnTo>
                  <a:pt x="717" y="1402"/>
                </a:lnTo>
                <a:close/>
                <a:moveTo>
                  <a:pt x="703" y="836"/>
                </a:moveTo>
                <a:lnTo>
                  <a:pt x="705" y="834"/>
                </a:lnTo>
                <a:lnTo>
                  <a:pt x="706" y="831"/>
                </a:lnTo>
                <a:lnTo>
                  <a:pt x="707" y="830"/>
                </a:lnTo>
                <a:lnTo>
                  <a:pt x="710" y="830"/>
                </a:lnTo>
                <a:lnTo>
                  <a:pt x="707" y="830"/>
                </a:lnTo>
                <a:lnTo>
                  <a:pt x="706" y="831"/>
                </a:lnTo>
                <a:lnTo>
                  <a:pt x="705" y="834"/>
                </a:lnTo>
                <a:lnTo>
                  <a:pt x="703" y="836"/>
                </a:lnTo>
                <a:close/>
                <a:moveTo>
                  <a:pt x="699" y="794"/>
                </a:moveTo>
                <a:lnTo>
                  <a:pt x="700" y="792"/>
                </a:lnTo>
                <a:lnTo>
                  <a:pt x="703" y="791"/>
                </a:lnTo>
                <a:lnTo>
                  <a:pt x="700" y="792"/>
                </a:lnTo>
                <a:lnTo>
                  <a:pt x="699" y="794"/>
                </a:lnTo>
                <a:close/>
                <a:moveTo>
                  <a:pt x="698" y="719"/>
                </a:moveTo>
                <a:lnTo>
                  <a:pt x="698" y="719"/>
                </a:lnTo>
                <a:lnTo>
                  <a:pt x="699" y="718"/>
                </a:lnTo>
                <a:lnTo>
                  <a:pt x="698" y="719"/>
                </a:lnTo>
                <a:lnTo>
                  <a:pt x="698" y="719"/>
                </a:lnTo>
                <a:close/>
                <a:moveTo>
                  <a:pt x="692" y="1582"/>
                </a:moveTo>
                <a:lnTo>
                  <a:pt x="691" y="1585"/>
                </a:lnTo>
                <a:lnTo>
                  <a:pt x="691" y="1587"/>
                </a:lnTo>
                <a:lnTo>
                  <a:pt x="691" y="1585"/>
                </a:lnTo>
                <a:lnTo>
                  <a:pt x="692" y="1582"/>
                </a:lnTo>
                <a:lnTo>
                  <a:pt x="694" y="1589"/>
                </a:lnTo>
                <a:lnTo>
                  <a:pt x="697" y="1595"/>
                </a:lnTo>
                <a:lnTo>
                  <a:pt x="694" y="1589"/>
                </a:lnTo>
                <a:lnTo>
                  <a:pt x="692" y="1582"/>
                </a:lnTo>
                <a:close/>
                <a:moveTo>
                  <a:pt x="687" y="951"/>
                </a:moveTo>
                <a:lnTo>
                  <a:pt x="687" y="958"/>
                </a:lnTo>
                <a:lnTo>
                  <a:pt x="686" y="966"/>
                </a:lnTo>
                <a:lnTo>
                  <a:pt x="687" y="958"/>
                </a:lnTo>
                <a:lnTo>
                  <a:pt x="687" y="951"/>
                </a:lnTo>
                <a:lnTo>
                  <a:pt x="687" y="948"/>
                </a:lnTo>
                <a:lnTo>
                  <a:pt x="688" y="945"/>
                </a:lnTo>
                <a:lnTo>
                  <a:pt x="688" y="945"/>
                </a:lnTo>
                <a:lnTo>
                  <a:pt x="690" y="944"/>
                </a:lnTo>
                <a:lnTo>
                  <a:pt x="688" y="945"/>
                </a:lnTo>
                <a:lnTo>
                  <a:pt x="688" y="945"/>
                </a:lnTo>
                <a:lnTo>
                  <a:pt x="687" y="948"/>
                </a:lnTo>
                <a:lnTo>
                  <a:pt x="687" y="951"/>
                </a:lnTo>
                <a:close/>
                <a:moveTo>
                  <a:pt x="678" y="1509"/>
                </a:moveTo>
                <a:lnTo>
                  <a:pt x="683" y="1493"/>
                </a:lnTo>
                <a:lnTo>
                  <a:pt x="687" y="1477"/>
                </a:lnTo>
                <a:lnTo>
                  <a:pt x="683" y="1493"/>
                </a:lnTo>
                <a:lnTo>
                  <a:pt x="678" y="1509"/>
                </a:lnTo>
                <a:close/>
                <a:moveTo>
                  <a:pt x="677" y="1005"/>
                </a:moveTo>
                <a:lnTo>
                  <a:pt x="677" y="1004"/>
                </a:lnTo>
                <a:lnTo>
                  <a:pt x="676" y="1002"/>
                </a:lnTo>
                <a:lnTo>
                  <a:pt x="677" y="1001"/>
                </a:lnTo>
                <a:lnTo>
                  <a:pt x="677" y="999"/>
                </a:lnTo>
                <a:lnTo>
                  <a:pt x="677" y="1001"/>
                </a:lnTo>
                <a:lnTo>
                  <a:pt x="676" y="1002"/>
                </a:lnTo>
                <a:lnTo>
                  <a:pt x="677" y="1004"/>
                </a:lnTo>
                <a:lnTo>
                  <a:pt x="677" y="1005"/>
                </a:lnTo>
                <a:close/>
                <a:moveTo>
                  <a:pt x="677" y="1543"/>
                </a:moveTo>
                <a:lnTo>
                  <a:pt x="676" y="1543"/>
                </a:lnTo>
                <a:lnTo>
                  <a:pt x="676" y="1543"/>
                </a:lnTo>
                <a:lnTo>
                  <a:pt x="676" y="1543"/>
                </a:lnTo>
                <a:lnTo>
                  <a:pt x="677" y="1543"/>
                </a:lnTo>
                <a:close/>
                <a:moveTo>
                  <a:pt x="676" y="1009"/>
                </a:moveTo>
                <a:lnTo>
                  <a:pt x="676" y="1007"/>
                </a:lnTo>
                <a:lnTo>
                  <a:pt x="676" y="1006"/>
                </a:lnTo>
                <a:lnTo>
                  <a:pt x="676" y="1007"/>
                </a:lnTo>
                <a:lnTo>
                  <a:pt x="676" y="1009"/>
                </a:lnTo>
                <a:close/>
                <a:moveTo>
                  <a:pt x="670" y="1067"/>
                </a:moveTo>
                <a:lnTo>
                  <a:pt x="671" y="1067"/>
                </a:lnTo>
                <a:lnTo>
                  <a:pt x="671" y="1066"/>
                </a:lnTo>
                <a:lnTo>
                  <a:pt x="671" y="1067"/>
                </a:lnTo>
                <a:lnTo>
                  <a:pt x="670" y="1067"/>
                </a:lnTo>
                <a:close/>
                <a:moveTo>
                  <a:pt x="681" y="980"/>
                </a:moveTo>
                <a:lnTo>
                  <a:pt x="681" y="977"/>
                </a:lnTo>
                <a:lnTo>
                  <a:pt x="681" y="973"/>
                </a:lnTo>
                <a:lnTo>
                  <a:pt x="681" y="977"/>
                </a:lnTo>
                <a:lnTo>
                  <a:pt x="681" y="980"/>
                </a:lnTo>
                <a:lnTo>
                  <a:pt x="681" y="980"/>
                </a:lnTo>
                <a:close/>
                <a:moveTo>
                  <a:pt x="693" y="924"/>
                </a:moveTo>
                <a:lnTo>
                  <a:pt x="694" y="924"/>
                </a:lnTo>
                <a:lnTo>
                  <a:pt x="694" y="924"/>
                </a:lnTo>
                <a:lnTo>
                  <a:pt x="694" y="924"/>
                </a:lnTo>
                <a:lnTo>
                  <a:pt x="693" y="924"/>
                </a:lnTo>
                <a:lnTo>
                  <a:pt x="693" y="929"/>
                </a:lnTo>
                <a:lnTo>
                  <a:pt x="692" y="932"/>
                </a:lnTo>
                <a:lnTo>
                  <a:pt x="693" y="929"/>
                </a:lnTo>
                <a:lnTo>
                  <a:pt x="693" y="924"/>
                </a:lnTo>
                <a:close/>
                <a:moveTo>
                  <a:pt x="715" y="784"/>
                </a:moveTo>
                <a:lnTo>
                  <a:pt x="715" y="783"/>
                </a:lnTo>
                <a:lnTo>
                  <a:pt x="715" y="781"/>
                </a:lnTo>
                <a:lnTo>
                  <a:pt x="714" y="780"/>
                </a:lnTo>
                <a:lnTo>
                  <a:pt x="713" y="780"/>
                </a:lnTo>
                <a:lnTo>
                  <a:pt x="714" y="780"/>
                </a:lnTo>
                <a:lnTo>
                  <a:pt x="715" y="781"/>
                </a:lnTo>
                <a:lnTo>
                  <a:pt x="715" y="781"/>
                </a:lnTo>
                <a:lnTo>
                  <a:pt x="715" y="783"/>
                </a:lnTo>
                <a:lnTo>
                  <a:pt x="715" y="784"/>
                </a:lnTo>
                <a:lnTo>
                  <a:pt x="712" y="784"/>
                </a:lnTo>
                <a:lnTo>
                  <a:pt x="708" y="785"/>
                </a:lnTo>
                <a:lnTo>
                  <a:pt x="706" y="787"/>
                </a:lnTo>
                <a:lnTo>
                  <a:pt x="704" y="789"/>
                </a:lnTo>
                <a:lnTo>
                  <a:pt x="706" y="787"/>
                </a:lnTo>
                <a:lnTo>
                  <a:pt x="708" y="785"/>
                </a:lnTo>
                <a:lnTo>
                  <a:pt x="712" y="784"/>
                </a:lnTo>
                <a:lnTo>
                  <a:pt x="715" y="784"/>
                </a:lnTo>
                <a:close/>
                <a:moveTo>
                  <a:pt x="666" y="1090"/>
                </a:moveTo>
                <a:lnTo>
                  <a:pt x="659" y="1089"/>
                </a:lnTo>
                <a:lnTo>
                  <a:pt x="652" y="1087"/>
                </a:lnTo>
                <a:lnTo>
                  <a:pt x="659" y="1089"/>
                </a:lnTo>
                <a:lnTo>
                  <a:pt x="666" y="1090"/>
                </a:lnTo>
                <a:lnTo>
                  <a:pt x="666" y="1087"/>
                </a:lnTo>
                <a:lnTo>
                  <a:pt x="667" y="1083"/>
                </a:lnTo>
                <a:lnTo>
                  <a:pt x="666" y="1087"/>
                </a:lnTo>
                <a:lnTo>
                  <a:pt x="666" y="1090"/>
                </a:lnTo>
                <a:close/>
                <a:moveTo>
                  <a:pt x="664" y="1420"/>
                </a:moveTo>
                <a:lnTo>
                  <a:pt x="664" y="1418"/>
                </a:lnTo>
                <a:lnTo>
                  <a:pt x="663" y="1416"/>
                </a:lnTo>
                <a:lnTo>
                  <a:pt x="664" y="1418"/>
                </a:lnTo>
                <a:lnTo>
                  <a:pt x="664" y="1420"/>
                </a:lnTo>
                <a:close/>
                <a:moveTo>
                  <a:pt x="662" y="1414"/>
                </a:moveTo>
                <a:lnTo>
                  <a:pt x="659" y="1407"/>
                </a:lnTo>
                <a:lnTo>
                  <a:pt x="657" y="1402"/>
                </a:lnTo>
                <a:lnTo>
                  <a:pt x="659" y="1407"/>
                </a:lnTo>
                <a:lnTo>
                  <a:pt x="662" y="1414"/>
                </a:lnTo>
                <a:close/>
                <a:moveTo>
                  <a:pt x="652" y="1577"/>
                </a:moveTo>
                <a:lnTo>
                  <a:pt x="651" y="1575"/>
                </a:lnTo>
                <a:lnTo>
                  <a:pt x="650" y="1574"/>
                </a:lnTo>
                <a:lnTo>
                  <a:pt x="651" y="1575"/>
                </a:lnTo>
                <a:lnTo>
                  <a:pt x="652" y="1577"/>
                </a:lnTo>
                <a:close/>
                <a:moveTo>
                  <a:pt x="648" y="1008"/>
                </a:moveTo>
                <a:lnTo>
                  <a:pt x="648" y="1005"/>
                </a:lnTo>
                <a:lnTo>
                  <a:pt x="650" y="1001"/>
                </a:lnTo>
                <a:lnTo>
                  <a:pt x="648" y="1005"/>
                </a:lnTo>
                <a:lnTo>
                  <a:pt x="648" y="1008"/>
                </a:lnTo>
                <a:close/>
                <a:moveTo>
                  <a:pt x="648" y="1588"/>
                </a:moveTo>
                <a:lnTo>
                  <a:pt x="648" y="1585"/>
                </a:lnTo>
                <a:lnTo>
                  <a:pt x="646" y="1582"/>
                </a:lnTo>
                <a:lnTo>
                  <a:pt x="649" y="1584"/>
                </a:lnTo>
                <a:lnTo>
                  <a:pt x="649" y="1585"/>
                </a:lnTo>
                <a:lnTo>
                  <a:pt x="648" y="1586"/>
                </a:lnTo>
                <a:lnTo>
                  <a:pt x="648" y="1588"/>
                </a:lnTo>
                <a:close/>
                <a:moveTo>
                  <a:pt x="646" y="1014"/>
                </a:moveTo>
                <a:lnTo>
                  <a:pt x="645" y="1015"/>
                </a:lnTo>
                <a:lnTo>
                  <a:pt x="644" y="1016"/>
                </a:lnTo>
                <a:lnTo>
                  <a:pt x="645" y="1015"/>
                </a:lnTo>
                <a:lnTo>
                  <a:pt x="646" y="1014"/>
                </a:lnTo>
                <a:lnTo>
                  <a:pt x="646" y="1014"/>
                </a:lnTo>
                <a:lnTo>
                  <a:pt x="646" y="1013"/>
                </a:lnTo>
                <a:lnTo>
                  <a:pt x="646" y="1014"/>
                </a:lnTo>
                <a:lnTo>
                  <a:pt x="646" y="1014"/>
                </a:lnTo>
                <a:close/>
                <a:moveTo>
                  <a:pt x="639" y="1488"/>
                </a:moveTo>
                <a:lnTo>
                  <a:pt x="638" y="1487"/>
                </a:lnTo>
                <a:lnTo>
                  <a:pt x="638" y="1486"/>
                </a:lnTo>
                <a:lnTo>
                  <a:pt x="638" y="1487"/>
                </a:lnTo>
                <a:lnTo>
                  <a:pt x="639" y="1488"/>
                </a:lnTo>
                <a:lnTo>
                  <a:pt x="643" y="1486"/>
                </a:lnTo>
                <a:lnTo>
                  <a:pt x="644" y="1482"/>
                </a:lnTo>
                <a:lnTo>
                  <a:pt x="643" y="1486"/>
                </a:lnTo>
                <a:lnTo>
                  <a:pt x="639" y="1488"/>
                </a:lnTo>
                <a:close/>
                <a:moveTo>
                  <a:pt x="641" y="1551"/>
                </a:moveTo>
                <a:lnTo>
                  <a:pt x="639" y="1546"/>
                </a:lnTo>
                <a:lnTo>
                  <a:pt x="639" y="1543"/>
                </a:lnTo>
                <a:lnTo>
                  <a:pt x="639" y="1546"/>
                </a:lnTo>
                <a:lnTo>
                  <a:pt x="641" y="1551"/>
                </a:lnTo>
                <a:lnTo>
                  <a:pt x="641" y="1556"/>
                </a:lnTo>
                <a:lnTo>
                  <a:pt x="641" y="1559"/>
                </a:lnTo>
                <a:lnTo>
                  <a:pt x="641" y="1556"/>
                </a:lnTo>
                <a:lnTo>
                  <a:pt x="641" y="1551"/>
                </a:lnTo>
                <a:close/>
                <a:moveTo>
                  <a:pt x="632" y="883"/>
                </a:moveTo>
                <a:lnTo>
                  <a:pt x="631" y="887"/>
                </a:lnTo>
                <a:lnTo>
                  <a:pt x="630" y="890"/>
                </a:lnTo>
                <a:lnTo>
                  <a:pt x="631" y="887"/>
                </a:lnTo>
                <a:lnTo>
                  <a:pt x="632" y="883"/>
                </a:lnTo>
                <a:lnTo>
                  <a:pt x="634" y="883"/>
                </a:lnTo>
                <a:lnTo>
                  <a:pt x="635" y="883"/>
                </a:lnTo>
                <a:lnTo>
                  <a:pt x="634" y="883"/>
                </a:lnTo>
                <a:lnTo>
                  <a:pt x="632" y="883"/>
                </a:lnTo>
                <a:close/>
                <a:moveTo>
                  <a:pt x="629" y="893"/>
                </a:moveTo>
                <a:lnTo>
                  <a:pt x="629" y="894"/>
                </a:lnTo>
                <a:lnTo>
                  <a:pt x="628" y="894"/>
                </a:lnTo>
                <a:lnTo>
                  <a:pt x="629" y="894"/>
                </a:lnTo>
                <a:lnTo>
                  <a:pt x="629" y="893"/>
                </a:lnTo>
                <a:lnTo>
                  <a:pt x="630" y="895"/>
                </a:lnTo>
                <a:lnTo>
                  <a:pt x="630" y="896"/>
                </a:lnTo>
                <a:lnTo>
                  <a:pt x="630" y="895"/>
                </a:lnTo>
                <a:lnTo>
                  <a:pt x="629" y="893"/>
                </a:lnTo>
                <a:close/>
                <a:moveTo>
                  <a:pt x="619" y="788"/>
                </a:moveTo>
                <a:lnTo>
                  <a:pt x="615" y="784"/>
                </a:lnTo>
                <a:lnTo>
                  <a:pt x="609" y="781"/>
                </a:lnTo>
                <a:lnTo>
                  <a:pt x="615" y="784"/>
                </a:lnTo>
                <a:lnTo>
                  <a:pt x="619" y="788"/>
                </a:lnTo>
                <a:lnTo>
                  <a:pt x="624" y="791"/>
                </a:lnTo>
                <a:lnTo>
                  <a:pt x="630" y="792"/>
                </a:lnTo>
                <a:lnTo>
                  <a:pt x="624" y="791"/>
                </a:lnTo>
                <a:lnTo>
                  <a:pt x="619" y="788"/>
                </a:lnTo>
                <a:close/>
                <a:moveTo>
                  <a:pt x="616" y="881"/>
                </a:moveTo>
                <a:lnTo>
                  <a:pt x="614" y="881"/>
                </a:lnTo>
                <a:lnTo>
                  <a:pt x="611" y="880"/>
                </a:lnTo>
                <a:lnTo>
                  <a:pt x="614" y="881"/>
                </a:lnTo>
                <a:lnTo>
                  <a:pt x="616" y="881"/>
                </a:lnTo>
                <a:close/>
                <a:moveTo>
                  <a:pt x="638" y="1493"/>
                </a:moveTo>
                <a:lnTo>
                  <a:pt x="637" y="1494"/>
                </a:lnTo>
                <a:lnTo>
                  <a:pt x="638" y="1496"/>
                </a:lnTo>
                <a:lnTo>
                  <a:pt x="638" y="1500"/>
                </a:lnTo>
                <a:lnTo>
                  <a:pt x="639" y="1503"/>
                </a:lnTo>
                <a:lnTo>
                  <a:pt x="638" y="1500"/>
                </a:lnTo>
                <a:lnTo>
                  <a:pt x="638" y="1496"/>
                </a:lnTo>
                <a:lnTo>
                  <a:pt x="637" y="1494"/>
                </a:lnTo>
                <a:lnTo>
                  <a:pt x="638" y="1493"/>
                </a:lnTo>
                <a:close/>
                <a:moveTo>
                  <a:pt x="659" y="970"/>
                </a:moveTo>
                <a:lnTo>
                  <a:pt x="656" y="984"/>
                </a:lnTo>
                <a:lnTo>
                  <a:pt x="651" y="999"/>
                </a:lnTo>
                <a:lnTo>
                  <a:pt x="656" y="984"/>
                </a:lnTo>
                <a:lnTo>
                  <a:pt x="659" y="970"/>
                </a:lnTo>
                <a:close/>
                <a:moveTo>
                  <a:pt x="588" y="930"/>
                </a:moveTo>
                <a:lnTo>
                  <a:pt x="588" y="929"/>
                </a:lnTo>
                <a:lnTo>
                  <a:pt x="587" y="929"/>
                </a:lnTo>
                <a:lnTo>
                  <a:pt x="588" y="929"/>
                </a:lnTo>
                <a:lnTo>
                  <a:pt x="588" y="930"/>
                </a:lnTo>
                <a:close/>
                <a:moveTo>
                  <a:pt x="574" y="825"/>
                </a:moveTo>
                <a:lnTo>
                  <a:pt x="575" y="824"/>
                </a:lnTo>
                <a:lnTo>
                  <a:pt x="575" y="824"/>
                </a:lnTo>
                <a:lnTo>
                  <a:pt x="575" y="824"/>
                </a:lnTo>
                <a:lnTo>
                  <a:pt x="574" y="825"/>
                </a:lnTo>
                <a:close/>
                <a:moveTo>
                  <a:pt x="561" y="822"/>
                </a:moveTo>
                <a:lnTo>
                  <a:pt x="559" y="822"/>
                </a:lnTo>
                <a:lnTo>
                  <a:pt x="557" y="822"/>
                </a:lnTo>
                <a:lnTo>
                  <a:pt x="559" y="822"/>
                </a:lnTo>
                <a:lnTo>
                  <a:pt x="561" y="822"/>
                </a:lnTo>
                <a:lnTo>
                  <a:pt x="562" y="823"/>
                </a:lnTo>
                <a:lnTo>
                  <a:pt x="563" y="823"/>
                </a:lnTo>
                <a:lnTo>
                  <a:pt x="562" y="823"/>
                </a:lnTo>
                <a:lnTo>
                  <a:pt x="561" y="822"/>
                </a:lnTo>
                <a:close/>
                <a:moveTo>
                  <a:pt x="556" y="1061"/>
                </a:moveTo>
                <a:lnTo>
                  <a:pt x="555" y="1061"/>
                </a:lnTo>
                <a:lnTo>
                  <a:pt x="554" y="1061"/>
                </a:lnTo>
                <a:lnTo>
                  <a:pt x="555" y="1061"/>
                </a:lnTo>
                <a:lnTo>
                  <a:pt x="556" y="1061"/>
                </a:lnTo>
                <a:close/>
                <a:moveTo>
                  <a:pt x="526" y="871"/>
                </a:moveTo>
                <a:lnTo>
                  <a:pt x="520" y="871"/>
                </a:lnTo>
                <a:lnTo>
                  <a:pt x="514" y="871"/>
                </a:lnTo>
                <a:lnTo>
                  <a:pt x="512" y="869"/>
                </a:lnTo>
                <a:lnTo>
                  <a:pt x="511" y="868"/>
                </a:lnTo>
                <a:lnTo>
                  <a:pt x="512" y="869"/>
                </a:lnTo>
                <a:lnTo>
                  <a:pt x="514" y="871"/>
                </a:lnTo>
                <a:lnTo>
                  <a:pt x="520" y="871"/>
                </a:lnTo>
                <a:lnTo>
                  <a:pt x="526" y="871"/>
                </a:lnTo>
                <a:lnTo>
                  <a:pt x="533" y="873"/>
                </a:lnTo>
                <a:lnTo>
                  <a:pt x="539" y="873"/>
                </a:lnTo>
                <a:lnTo>
                  <a:pt x="533" y="873"/>
                </a:lnTo>
                <a:lnTo>
                  <a:pt x="526" y="871"/>
                </a:lnTo>
                <a:close/>
                <a:moveTo>
                  <a:pt x="527" y="998"/>
                </a:moveTo>
                <a:lnTo>
                  <a:pt x="528" y="999"/>
                </a:lnTo>
                <a:lnTo>
                  <a:pt x="531" y="1001"/>
                </a:lnTo>
                <a:lnTo>
                  <a:pt x="528" y="999"/>
                </a:lnTo>
                <a:lnTo>
                  <a:pt x="527" y="998"/>
                </a:lnTo>
                <a:close/>
                <a:moveTo>
                  <a:pt x="510" y="964"/>
                </a:moveTo>
                <a:lnTo>
                  <a:pt x="510" y="964"/>
                </a:lnTo>
                <a:lnTo>
                  <a:pt x="511" y="964"/>
                </a:lnTo>
                <a:lnTo>
                  <a:pt x="510" y="964"/>
                </a:lnTo>
                <a:lnTo>
                  <a:pt x="510" y="964"/>
                </a:lnTo>
                <a:close/>
                <a:moveTo>
                  <a:pt x="506" y="861"/>
                </a:moveTo>
                <a:lnTo>
                  <a:pt x="507" y="860"/>
                </a:lnTo>
                <a:lnTo>
                  <a:pt x="510" y="859"/>
                </a:lnTo>
                <a:lnTo>
                  <a:pt x="510" y="860"/>
                </a:lnTo>
                <a:lnTo>
                  <a:pt x="510" y="861"/>
                </a:lnTo>
                <a:lnTo>
                  <a:pt x="510" y="860"/>
                </a:lnTo>
                <a:lnTo>
                  <a:pt x="510" y="859"/>
                </a:lnTo>
                <a:lnTo>
                  <a:pt x="507" y="860"/>
                </a:lnTo>
                <a:lnTo>
                  <a:pt x="506" y="861"/>
                </a:lnTo>
                <a:close/>
                <a:moveTo>
                  <a:pt x="496" y="788"/>
                </a:moveTo>
                <a:lnTo>
                  <a:pt x="496" y="783"/>
                </a:lnTo>
                <a:lnTo>
                  <a:pt x="494" y="780"/>
                </a:lnTo>
                <a:lnTo>
                  <a:pt x="496" y="783"/>
                </a:lnTo>
                <a:lnTo>
                  <a:pt x="496" y="788"/>
                </a:lnTo>
                <a:close/>
                <a:moveTo>
                  <a:pt x="477" y="1230"/>
                </a:moveTo>
                <a:lnTo>
                  <a:pt x="477" y="1227"/>
                </a:lnTo>
                <a:lnTo>
                  <a:pt x="477" y="1224"/>
                </a:lnTo>
                <a:lnTo>
                  <a:pt x="476" y="1223"/>
                </a:lnTo>
                <a:lnTo>
                  <a:pt x="473" y="1222"/>
                </a:lnTo>
                <a:lnTo>
                  <a:pt x="476" y="1223"/>
                </a:lnTo>
                <a:lnTo>
                  <a:pt x="477" y="1224"/>
                </a:lnTo>
                <a:lnTo>
                  <a:pt x="477" y="1227"/>
                </a:lnTo>
                <a:lnTo>
                  <a:pt x="477" y="1230"/>
                </a:lnTo>
                <a:close/>
                <a:moveTo>
                  <a:pt x="471" y="735"/>
                </a:moveTo>
                <a:lnTo>
                  <a:pt x="467" y="736"/>
                </a:lnTo>
                <a:lnTo>
                  <a:pt x="465" y="738"/>
                </a:lnTo>
                <a:lnTo>
                  <a:pt x="463" y="740"/>
                </a:lnTo>
                <a:lnTo>
                  <a:pt x="460" y="741"/>
                </a:lnTo>
                <a:lnTo>
                  <a:pt x="460" y="743"/>
                </a:lnTo>
                <a:lnTo>
                  <a:pt x="459" y="745"/>
                </a:lnTo>
                <a:lnTo>
                  <a:pt x="458" y="746"/>
                </a:lnTo>
                <a:lnTo>
                  <a:pt x="457" y="746"/>
                </a:lnTo>
                <a:lnTo>
                  <a:pt x="458" y="746"/>
                </a:lnTo>
                <a:lnTo>
                  <a:pt x="459" y="745"/>
                </a:lnTo>
                <a:lnTo>
                  <a:pt x="460" y="743"/>
                </a:lnTo>
                <a:lnTo>
                  <a:pt x="460" y="741"/>
                </a:lnTo>
                <a:lnTo>
                  <a:pt x="463" y="740"/>
                </a:lnTo>
                <a:lnTo>
                  <a:pt x="465" y="738"/>
                </a:lnTo>
                <a:lnTo>
                  <a:pt x="467" y="736"/>
                </a:lnTo>
                <a:lnTo>
                  <a:pt x="471" y="735"/>
                </a:lnTo>
                <a:close/>
                <a:moveTo>
                  <a:pt x="448" y="757"/>
                </a:moveTo>
                <a:lnTo>
                  <a:pt x="446" y="763"/>
                </a:lnTo>
                <a:lnTo>
                  <a:pt x="446" y="769"/>
                </a:lnTo>
                <a:lnTo>
                  <a:pt x="446" y="763"/>
                </a:lnTo>
                <a:lnTo>
                  <a:pt x="448" y="757"/>
                </a:lnTo>
                <a:lnTo>
                  <a:pt x="453" y="756"/>
                </a:lnTo>
                <a:lnTo>
                  <a:pt x="458" y="754"/>
                </a:lnTo>
                <a:lnTo>
                  <a:pt x="453" y="756"/>
                </a:lnTo>
                <a:lnTo>
                  <a:pt x="448" y="757"/>
                </a:lnTo>
                <a:close/>
                <a:moveTo>
                  <a:pt x="441" y="1192"/>
                </a:moveTo>
                <a:lnTo>
                  <a:pt x="434" y="1189"/>
                </a:lnTo>
                <a:lnTo>
                  <a:pt x="428" y="1187"/>
                </a:lnTo>
                <a:lnTo>
                  <a:pt x="422" y="1182"/>
                </a:lnTo>
                <a:lnTo>
                  <a:pt x="416" y="1178"/>
                </a:lnTo>
                <a:lnTo>
                  <a:pt x="422" y="1182"/>
                </a:lnTo>
                <a:lnTo>
                  <a:pt x="428" y="1187"/>
                </a:lnTo>
                <a:lnTo>
                  <a:pt x="434" y="1189"/>
                </a:lnTo>
                <a:lnTo>
                  <a:pt x="441" y="1192"/>
                </a:lnTo>
                <a:lnTo>
                  <a:pt x="442" y="1195"/>
                </a:lnTo>
                <a:lnTo>
                  <a:pt x="444" y="1199"/>
                </a:lnTo>
                <a:lnTo>
                  <a:pt x="442" y="1195"/>
                </a:lnTo>
                <a:lnTo>
                  <a:pt x="441" y="1192"/>
                </a:lnTo>
                <a:close/>
                <a:moveTo>
                  <a:pt x="391" y="787"/>
                </a:moveTo>
                <a:lnTo>
                  <a:pt x="389" y="788"/>
                </a:lnTo>
                <a:lnTo>
                  <a:pt x="388" y="788"/>
                </a:lnTo>
                <a:lnTo>
                  <a:pt x="389" y="788"/>
                </a:lnTo>
                <a:lnTo>
                  <a:pt x="391" y="787"/>
                </a:lnTo>
                <a:lnTo>
                  <a:pt x="401" y="780"/>
                </a:lnTo>
                <a:lnTo>
                  <a:pt x="410" y="773"/>
                </a:lnTo>
                <a:lnTo>
                  <a:pt x="401" y="780"/>
                </a:lnTo>
                <a:lnTo>
                  <a:pt x="391" y="787"/>
                </a:lnTo>
                <a:close/>
                <a:moveTo>
                  <a:pt x="404" y="1022"/>
                </a:moveTo>
                <a:lnTo>
                  <a:pt x="405" y="1020"/>
                </a:lnTo>
                <a:lnTo>
                  <a:pt x="405" y="1016"/>
                </a:lnTo>
                <a:lnTo>
                  <a:pt x="405" y="1020"/>
                </a:lnTo>
                <a:lnTo>
                  <a:pt x="404" y="1022"/>
                </a:lnTo>
                <a:close/>
                <a:moveTo>
                  <a:pt x="398" y="1020"/>
                </a:moveTo>
                <a:lnTo>
                  <a:pt x="398" y="1020"/>
                </a:lnTo>
                <a:lnTo>
                  <a:pt x="400" y="1020"/>
                </a:lnTo>
                <a:lnTo>
                  <a:pt x="398" y="1020"/>
                </a:lnTo>
                <a:lnTo>
                  <a:pt x="398" y="1020"/>
                </a:lnTo>
                <a:close/>
                <a:moveTo>
                  <a:pt x="347" y="845"/>
                </a:moveTo>
                <a:lnTo>
                  <a:pt x="346" y="846"/>
                </a:lnTo>
                <a:lnTo>
                  <a:pt x="345" y="847"/>
                </a:lnTo>
                <a:lnTo>
                  <a:pt x="346" y="846"/>
                </a:lnTo>
                <a:lnTo>
                  <a:pt x="347" y="845"/>
                </a:lnTo>
                <a:lnTo>
                  <a:pt x="362" y="844"/>
                </a:lnTo>
                <a:lnTo>
                  <a:pt x="379" y="844"/>
                </a:lnTo>
                <a:lnTo>
                  <a:pt x="362" y="844"/>
                </a:lnTo>
                <a:lnTo>
                  <a:pt x="347" y="845"/>
                </a:lnTo>
                <a:close/>
                <a:moveTo>
                  <a:pt x="361" y="1155"/>
                </a:moveTo>
                <a:lnTo>
                  <a:pt x="362" y="1155"/>
                </a:lnTo>
                <a:lnTo>
                  <a:pt x="363" y="1155"/>
                </a:lnTo>
                <a:lnTo>
                  <a:pt x="362" y="1155"/>
                </a:lnTo>
                <a:lnTo>
                  <a:pt x="361" y="1155"/>
                </a:lnTo>
                <a:close/>
                <a:moveTo>
                  <a:pt x="354" y="1148"/>
                </a:moveTo>
                <a:lnTo>
                  <a:pt x="356" y="1150"/>
                </a:lnTo>
                <a:lnTo>
                  <a:pt x="359" y="1152"/>
                </a:lnTo>
                <a:lnTo>
                  <a:pt x="356" y="1150"/>
                </a:lnTo>
                <a:lnTo>
                  <a:pt x="354" y="1148"/>
                </a:lnTo>
                <a:close/>
                <a:moveTo>
                  <a:pt x="348" y="1143"/>
                </a:moveTo>
                <a:lnTo>
                  <a:pt x="352" y="1145"/>
                </a:lnTo>
                <a:lnTo>
                  <a:pt x="354" y="1147"/>
                </a:lnTo>
                <a:lnTo>
                  <a:pt x="352" y="1145"/>
                </a:lnTo>
                <a:lnTo>
                  <a:pt x="348" y="1143"/>
                </a:lnTo>
                <a:close/>
                <a:moveTo>
                  <a:pt x="348" y="736"/>
                </a:moveTo>
                <a:lnTo>
                  <a:pt x="346" y="736"/>
                </a:lnTo>
                <a:lnTo>
                  <a:pt x="345" y="736"/>
                </a:lnTo>
                <a:lnTo>
                  <a:pt x="346" y="736"/>
                </a:lnTo>
                <a:lnTo>
                  <a:pt x="348" y="736"/>
                </a:lnTo>
                <a:close/>
                <a:moveTo>
                  <a:pt x="351" y="764"/>
                </a:moveTo>
                <a:lnTo>
                  <a:pt x="352" y="763"/>
                </a:lnTo>
                <a:lnTo>
                  <a:pt x="353" y="762"/>
                </a:lnTo>
                <a:lnTo>
                  <a:pt x="354" y="759"/>
                </a:lnTo>
                <a:lnTo>
                  <a:pt x="355" y="756"/>
                </a:lnTo>
                <a:lnTo>
                  <a:pt x="354" y="759"/>
                </a:lnTo>
                <a:lnTo>
                  <a:pt x="353" y="762"/>
                </a:lnTo>
                <a:lnTo>
                  <a:pt x="352" y="763"/>
                </a:lnTo>
                <a:lnTo>
                  <a:pt x="351" y="764"/>
                </a:lnTo>
                <a:close/>
                <a:moveTo>
                  <a:pt x="355" y="755"/>
                </a:moveTo>
                <a:lnTo>
                  <a:pt x="358" y="755"/>
                </a:lnTo>
                <a:lnTo>
                  <a:pt x="359" y="755"/>
                </a:lnTo>
                <a:lnTo>
                  <a:pt x="358" y="755"/>
                </a:lnTo>
                <a:lnTo>
                  <a:pt x="355" y="755"/>
                </a:lnTo>
                <a:lnTo>
                  <a:pt x="355" y="755"/>
                </a:lnTo>
                <a:close/>
                <a:moveTo>
                  <a:pt x="358" y="749"/>
                </a:moveTo>
                <a:lnTo>
                  <a:pt x="358" y="745"/>
                </a:lnTo>
                <a:lnTo>
                  <a:pt x="358" y="741"/>
                </a:lnTo>
                <a:lnTo>
                  <a:pt x="358" y="745"/>
                </a:lnTo>
                <a:lnTo>
                  <a:pt x="358" y="749"/>
                </a:lnTo>
                <a:lnTo>
                  <a:pt x="358" y="752"/>
                </a:lnTo>
                <a:lnTo>
                  <a:pt x="356" y="753"/>
                </a:lnTo>
                <a:lnTo>
                  <a:pt x="358" y="752"/>
                </a:lnTo>
                <a:lnTo>
                  <a:pt x="358" y="749"/>
                </a:lnTo>
                <a:close/>
                <a:moveTo>
                  <a:pt x="335" y="1122"/>
                </a:moveTo>
                <a:lnTo>
                  <a:pt x="336" y="1122"/>
                </a:lnTo>
                <a:lnTo>
                  <a:pt x="338" y="1122"/>
                </a:lnTo>
                <a:lnTo>
                  <a:pt x="336" y="1122"/>
                </a:lnTo>
                <a:lnTo>
                  <a:pt x="335" y="1122"/>
                </a:lnTo>
                <a:close/>
                <a:moveTo>
                  <a:pt x="334" y="1120"/>
                </a:moveTo>
                <a:lnTo>
                  <a:pt x="334" y="1120"/>
                </a:lnTo>
                <a:lnTo>
                  <a:pt x="334" y="1120"/>
                </a:lnTo>
                <a:lnTo>
                  <a:pt x="334" y="1120"/>
                </a:lnTo>
                <a:lnTo>
                  <a:pt x="334" y="1120"/>
                </a:lnTo>
                <a:close/>
                <a:moveTo>
                  <a:pt x="332" y="1116"/>
                </a:moveTo>
                <a:lnTo>
                  <a:pt x="332" y="1117"/>
                </a:lnTo>
                <a:lnTo>
                  <a:pt x="333" y="1118"/>
                </a:lnTo>
                <a:lnTo>
                  <a:pt x="332" y="1117"/>
                </a:lnTo>
                <a:lnTo>
                  <a:pt x="332" y="1116"/>
                </a:lnTo>
                <a:close/>
                <a:moveTo>
                  <a:pt x="319" y="1111"/>
                </a:moveTo>
                <a:lnTo>
                  <a:pt x="324" y="1115"/>
                </a:lnTo>
                <a:lnTo>
                  <a:pt x="328" y="1116"/>
                </a:lnTo>
                <a:lnTo>
                  <a:pt x="324" y="1115"/>
                </a:lnTo>
                <a:lnTo>
                  <a:pt x="319" y="1111"/>
                </a:lnTo>
                <a:close/>
                <a:moveTo>
                  <a:pt x="314" y="1104"/>
                </a:moveTo>
                <a:lnTo>
                  <a:pt x="300" y="1097"/>
                </a:lnTo>
                <a:lnTo>
                  <a:pt x="286" y="1088"/>
                </a:lnTo>
                <a:lnTo>
                  <a:pt x="300" y="1097"/>
                </a:lnTo>
                <a:lnTo>
                  <a:pt x="314" y="1104"/>
                </a:lnTo>
                <a:lnTo>
                  <a:pt x="315" y="1105"/>
                </a:lnTo>
                <a:lnTo>
                  <a:pt x="315" y="1105"/>
                </a:lnTo>
                <a:lnTo>
                  <a:pt x="315" y="1105"/>
                </a:lnTo>
                <a:lnTo>
                  <a:pt x="314" y="1104"/>
                </a:lnTo>
                <a:close/>
                <a:moveTo>
                  <a:pt x="286" y="806"/>
                </a:moveTo>
                <a:lnTo>
                  <a:pt x="287" y="808"/>
                </a:lnTo>
                <a:lnTo>
                  <a:pt x="290" y="809"/>
                </a:lnTo>
                <a:lnTo>
                  <a:pt x="290" y="809"/>
                </a:lnTo>
                <a:lnTo>
                  <a:pt x="287" y="808"/>
                </a:lnTo>
                <a:lnTo>
                  <a:pt x="286" y="806"/>
                </a:lnTo>
                <a:close/>
                <a:moveTo>
                  <a:pt x="284" y="798"/>
                </a:moveTo>
                <a:lnTo>
                  <a:pt x="285" y="799"/>
                </a:lnTo>
                <a:lnTo>
                  <a:pt x="286" y="801"/>
                </a:lnTo>
                <a:lnTo>
                  <a:pt x="286" y="803"/>
                </a:lnTo>
                <a:lnTo>
                  <a:pt x="286" y="804"/>
                </a:lnTo>
                <a:lnTo>
                  <a:pt x="286" y="803"/>
                </a:lnTo>
                <a:lnTo>
                  <a:pt x="286" y="801"/>
                </a:lnTo>
                <a:lnTo>
                  <a:pt x="285" y="799"/>
                </a:lnTo>
                <a:lnTo>
                  <a:pt x="284" y="798"/>
                </a:lnTo>
                <a:close/>
                <a:moveTo>
                  <a:pt x="282" y="808"/>
                </a:moveTo>
                <a:lnTo>
                  <a:pt x="283" y="809"/>
                </a:lnTo>
                <a:lnTo>
                  <a:pt x="283" y="810"/>
                </a:lnTo>
                <a:lnTo>
                  <a:pt x="283" y="809"/>
                </a:lnTo>
                <a:lnTo>
                  <a:pt x="282" y="808"/>
                </a:lnTo>
                <a:close/>
                <a:moveTo>
                  <a:pt x="276" y="1081"/>
                </a:moveTo>
                <a:lnTo>
                  <a:pt x="279" y="1085"/>
                </a:lnTo>
                <a:lnTo>
                  <a:pt x="283" y="1090"/>
                </a:lnTo>
                <a:lnTo>
                  <a:pt x="279" y="1085"/>
                </a:lnTo>
                <a:lnTo>
                  <a:pt x="276" y="1081"/>
                </a:lnTo>
                <a:close/>
                <a:moveTo>
                  <a:pt x="266" y="1077"/>
                </a:moveTo>
                <a:lnTo>
                  <a:pt x="269" y="1080"/>
                </a:lnTo>
                <a:lnTo>
                  <a:pt x="272" y="1081"/>
                </a:lnTo>
                <a:lnTo>
                  <a:pt x="269" y="1080"/>
                </a:lnTo>
                <a:lnTo>
                  <a:pt x="266" y="1077"/>
                </a:lnTo>
                <a:close/>
                <a:moveTo>
                  <a:pt x="263" y="985"/>
                </a:moveTo>
                <a:lnTo>
                  <a:pt x="263" y="985"/>
                </a:lnTo>
                <a:lnTo>
                  <a:pt x="263" y="984"/>
                </a:lnTo>
                <a:lnTo>
                  <a:pt x="263" y="984"/>
                </a:lnTo>
                <a:lnTo>
                  <a:pt x="263" y="984"/>
                </a:lnTo>
                <a:lnTo>
                  <a:pt x="263" y="985"/>
                </a:lnTo>
                <a:lnTo>
                  <a:pt x="263" y="985"/>
                </a:lnTo>
                <a:lnTo>
                  <a:pt x="263" y="985"/>
                </a:lnTo>
                <a:close/>
                <a:moveTo>
                  <a:pt x="236" y="903"/>
                </a:moveTo>
                <a:lnTo>
                  <a:pt x="225" y="910"/>
                </a:lnTo>
                <a:lnTo>
                  <a:pt x="215" y="917"/>
                </a:lnTo>
                <a:lnTo>
                  <a:pt x="206" y="924"/>
                </a:lnTo>
                <a:lnTo>
                  <a:pt x="196" y="934"/>
                </a:lnTo>
                <a:lnTo>
                  <a:pt x="196" y="927"/>
                </a:lnTo>
                <a:lnTo>
                  <a:pt x="197" y="920"/>
                </a:lnTo>
                <a:lnTo>
                  <a:pt x="200" y="913"/>
                </a:lnTo>
                <a:lnTo>
                  <a:pt x="202" y="906"/>
                </a:lnTo>
                <a:lnTo>
                  <a:pt x="199" y="907"/>
                </a:lnTo>
                <a:lnTo>
                  <a:pt x="195" y="908"/>
                </a:lnTo>
                <a:lnTo>
                  <a:pt x="193" y="910"/>
                </a:lnTo>
                <a:lnTo>
                  <a:pt x="191" y="913"/>
                </a:lnTo>
                <a:lnTo>
                  <a:pt x="190" y="920"/>
                </a:lnTo>
                <a:lnTo>
                  <a:pt x="188" y="925"/>
                </a:lnTo>
                <a:lnTo>
                  <a:pt x="186" y="932"/>
                </a:lnTo>
                <a:lnTo>
                  <a:pt x="182" y="938"/>
                </a:lnTo>
                <a:lnTo>
                  <a:pt x="177" y="943"/>
                </a:lnTo>
                <a:lnTo>
                  <a:pt x="173" y="946"/>
                </a:lnTo>
                <a:lnTo>
                  <a:pt x="170" y="948"/>
                </a:lnTo>
                <a:lnTo>
                  <a:pt x="168" y="949"/>
                </a:lnTo>
                <a:lnTo>
                  <a:pt x="168" y="948"/>
                </a:lnTo>
                <a:lnTo>
                  <a:pt x="167" y="944"/>
                </a:lnTo>
                <a:lnTo>
                  <a:pt x="170" y="941"/>
                </a:lnTo>
                <a:lnTo>
                  <a:pt x="173" y="937"/>
                </a:lnTo>
                <a:lnTo>
                  <a:pt x="173" y="932"/>
                </a:lnTo>
                <a:lnTo>
                  <a:pt x="172" y="928"/>
                </a:lnTo>
                <a:lnTo>
                  <a:pt x="169" y="921"/>
                </a:lnTo>
                <a:lnTo>
                  <a:pt x="169" y="914"/>
                </a:lnTo>
                <a:lnTo>
                  <a:pt x="169" y="911"/>
                </a:lnTo>
                <a:lnTo>
                  <a:pt x="172" y="908"/>
                </a:lnTo>
                <a:lnTo>
                  <a:pt x="174" y="906"/>
                </a:lnTo>
                <a:lnTo>
                  <a:pt x="177" y="903"/>
                </a:lnTo>
                <a:lnTo>
                  <a:pt x="177" y="902"/>
                </a:lnTo>
                <a:lnTo>
                  <a:pt x="176" y="900"/>
                </a:lnTo>
                <a:lnTo>
                  <a:pt x="181" y="895"/>
                </a:lnTo>
                <a:lnTo>
                  <a:pt x="187" y="893"/>
                </a:lnTo>
                <a:lnTo>
                  <a:pt x="188" y="894"/>
                </a:lnTo>
                <a:lnTo>
                  <a:pt x="189" y="893"/>
                </a:lnTo>
                <a:lnTo>
                  <a:pt x="189" y="893"/>
                </a:lnTo>
                <a:lnTo>
                  <a:pt x="189" y="890"/>
                </a:lnTo>
                <a:lnTo>
                  <a:pt x="191" y="890"/>
                </a:lnTo>
                <a:lnTo>
                  <a:pt x="194" y="889"/>
                </a:lnTo>
                <a:lnTo>
                  <a:pt x="197" y="887"/>
                </a:lnTo>
                <a:lnTo>
                  <a:pt x="201" y="886"/>
                </a:lnTo>
                <a:lnTo>
                  <a:pt x="197" y="887"/>
                </a:lnTo>
                <a:lnTo>
                  <a:pt x="194" y="889"/>
                </a:lnTo>
                <a:lnTo>
                  <a:pt x="195" y="896"/>
                </a:lnTo>
                <a:lnTo>
                  <a:pt x="195" y="904"/>
                </a:lnTo>
                <a:lnTo>
                  <a:pt x="199" y="901"/>
                </a:lnTo>
                <a:lnTo>
                  <a:pt x="202" y="897"/>
                </a:lnTo>
                <a:lnTo>
                  <a:pt x="204" y="894"/>
                </a:lnTo>
                <a:lnTo>
                  <a:pt x="207" y="890"/>
                </a:lnTo>
                <a:lnTo>
                  <a:pt x="210" y="889"/>
                </a:lnTo>
                <a:lnTo>
                  <a:pt x="216" y="889"/>
                </a:lnTo>
                <a:lnTo>
                  <a:pt x="220" y="888"/>
                </a:lnTo>
                <a:lnTo>
                  <a:pt x="224" y="887"/>
                </a:lnTo>
                <a:lnTo>
                  <a:pt x="228" y="883"/>
                </a:lnTo>
                <a:lnTo>
                  <a:pt x="230" y="878"/>
                </a:lnTo>
                <a:lnTo>
                  <a:pt x="231" y="878"/>
                </a:lnTo>
                <a:lnTo>
                  <a:pt x="232" y="878"/>
                </a:lnTo>
                <a:lnTo>
                  <a:pt x="232" y="879"/>
                </a:lnTo>
                <a:lnTo>
                  <a:pt x="234" y="879"/>
                </a:lnTo>
                <a:lnTo>
                  <a:pt x="235" y="879"/>
                </a:lnTo>
                <a:lnTo>
                  <a:pt x="236" y="876"/>
                </a:lnTo>
                <a:lnTo>
                  <a:pt x="245" y="876"/>
                </a:lnTo>
                <a:lnTo>
                  <a:pt x="255" y="876"/>
                </a:lnTo>
                <a:lnTo>
                  <a:pt x="259" y="883"/>
                </a:lnTo>
                <a:lnTo>
                  <a:pt x="264" y="889"/>
                </a:lnTo>
                <a:lnTo>
                  <a:pt x="256" y="892"/>
                </a:lnTo>
                <a:lnTo>
                  <a:pt x="250" y="895"/>
                </a:lnTo>
                <a:lnTo>
                  <a:pt x="243" y="899"/>
                </a:lnTo>
                <a:lnTo>
                  <a:pt x="236" y="903"/>
                </a:lnTo>
                <a:close/>
                <a:moveTo>
                  <a:pt x="266" y="759"/>
                </a:moveTo>
                <a:lnTo>
                  <a:pt x="269" y="764"/>
                </a:lnTo>
                <a:lnTo>
                  <a:pt x="270" y="770"/>
                </a:lnTo>
                <a:lnTo>
                  <a:pt x="269" y="764"/>
                </a:lnTo>
                <a:lnTo>
                  <a:pt x="266" y="759"/>
                </a:lnTo>
                <a:lnTo>
                  <a:pt x="265" y="755"/>
                </a:lnTo>
                <a:lnTo>
                  <a:pt x="264" y="750"/>
                </a:lnTo>
                <a:lnTo>
                  <a:pt x="265" y="755"/>
                </a:lnTo>
                <a:lnTo>
                  <a:pt x="266" y="759"/>
                </a:lnTo>
                <a:close/>
                <a:moveTo>
                  <a:pt x="278" y="777"/>
                </a:moveTo>
                <a:lnTo>
                  <a:pt x="277" y="778"/>
                </a:lnTo>
                <a:lnTo>
                  <a:pt x="276" y="780"/>
                </a:lnTo>
                <a:lnTo>
                  <a:pt x="277" y="778"/>
                </a:lnTo>
                <a:lnTo>
                  <a:pt x="278" y="777"/>
                </a:lnTo>
                <a:close/>
                <a:moveTo>
                  <a:pt x="299" y="805"/>
                </a:moveTo>
                <a:lnTo>
                  <a:pt x="299" y="805"/>
                </a:lnTo>
                <a:lnTo>
                  <a:pt x="299" y="804"/>
                </a:lnTo>
                <a:lnTo>
                  <a:pt x="299" y="805"/>
                </a:lnTo>
                <a:lnTo>
                  <a:pt x="298" y="806"/>
                </a:lnTo>
                <a:lnTo>
                  <a:pt x="297" y="808"/>
                </a:lnTo>
                <a:lnTo>
                  <a:pt x="296" y="809"/>
                </a:lnTo>
                <a:lnTo>
                  <a:pt x="293" y="809"/>
                </a:lnTo>
                <a:lnTo>
                  <a:pt x="296" y="809"/>
                </a:lnTo>
                <a:lnTo>
                  <a:pt x="297" y="808"/>
                </a:lnTo>
                <a:lnTo>
                  <a:pt x="298" y="806"/>
                </a:lnTo>
                <a:lnTo>
                  <a:pt x="299" y="805"/>
                </a:lnTo>
                <a:close/>
                <a:moveTo>
                  <a:pt x="325" y="822"/>
                </a:moveTo>
                <a:lnTo>
                  <a:pt x="324" y="822"/>
                </a:lnTo>
                <a:lnTo>
                  <a:pt x="322" y="824"/>
                </a:lnTo>
                <a:lnTo>
                  <a:pt x="322" y="825"/>
                </a:lnTo>
                <a:lnTo>
                  <a:pt x="322" y="825"/>
                </a:lnTo>
                <a:lnTo>
                  <a:pt x="322" y="824"/>
                </a:lnTo>
                <a:lnTo>
                  <a:pt x="324" y="822"/>
                </a:lnTo>
                <a:lnTo>
                  <a:pt x="325" y="822"/>
                </a:lnTo>
                <a:close/>
                <a:moveTo>
                  <a:pt x="324" y="764"/>
                </a:moveTo>
                <a:lnTo>
                  <a:pt x="321" y="766"/>
                </a:lnTo>
                <a:lnTo>
                  <a:pt x="320" y="768"/>
                </a:lnTo>
                <a:lnTo>
                  <a:pt x="321" y="766"/>
                </a:lnTo>
                <a:lnTo>
                  <a:pt x="324" y="764"/>
                </a:lnTo>
                <a:close/>
                <a:moveTo>
                  <a:pt x="118" y="920"/>
                </a:moveTo>
                <a:lnTo>
                  <a:pt x="120" y="918"/>
                </a:lnTo>
                <a:lnTo>
                  <a:pt x="121" y="917"/>
                </a:lnTo>
                <a:lnTo>
                  <a:pt x="122" y="917"/>
                </a:lnTo>
                <a:lnTo>
                  <a:pt x="125" y="918"/>
                </a:lnTo>
                <a:lnTo>
                  <a:pt x="122" y="917"/>
                </a:lnTo>
                <a:lnTo>
                  <a:pt x="121" y="917"/>
                </a:lnTo>
                <a:lnTo>
                  <a:pt x="120" y="918"/>
                </a:lnTo>
                <a:lnTo>
                  <a:pt x="118" y="920"/>
                </a:lnTo>
                <a:close/>
                <a:moveTo>
                  <a:pt x="55" y="843"/>
                </a:moveTo>
                <a:lnTo>
                  <a:pt x="48" y="844"/>
                </a:lnTo>
                <a:lnTo>
                  <a:pt x="39" y="844"/>
                </a:lnTo>
                <a:lnTo>
                  <a:pt x="48" y="844"/>
                </a:lnTo>
                <a:lnTo>
                  <a:pt x="55" y="843"/>
                </a:lnTo>
                <a:close/>
                <a:moveTo>
                  <a:pt x="25" y="854"/>
                </a:moveTo>
                <a:lnTo>
                  <a:pt x="23" y="857"/>
                </a:lnTo>
                <a:lnTo>
                  <a:pt x="22" y="859"/>
                </a:lnTo>
                <a:lnTo>
                  <a:pt x="21" y="860"/>
                </a:lnTo>
                <a:lnTo>
                  <a:pt x="20" y="860"/>
                </a:lnTo>
                <a:lnTo>
                  <a:pt x="21" y="860"/>
                </a:lnTo>
                <a:lnTo>
                  <a:pt x="22" y="859"/>
                </a:lnTo>
                <a:lnTo>
                  <a:pt x="23" y="857"/>
                </a:lnTo>
                <a:lnTo>
                  <a:pt x="25" y="854"/>
                </a:lnTo>
                <a:close/>
                <a:moveTo>
                  <a:pt x="152" y="719"/>
                </a:moveTo>
                <a:lnTo>
                  <a:pt x="165" y="720"/>
                </a:lnTo>
                <a:lnTo>
                  <a:pt x="177" y="721"/>
                </a:lnTo>
                <a:lnTo>
                  <a:pt x="165" y="720"/>
                </a:lnTo>
                <a:lnTo>
                  <a:pt x="152" y="719"/>
                </a:lnTo>
                <a:close/>
                <a:moveTo>
                  <a:pt x="964" y="691"/>
                </a:moveTo>
                <a:lnTo>
                  <a:pt x="964" y="689"/>
                </a:lnTo>
                <a:lnTo>
                  <a:pt x="964" y="687"/>
                </a:lnTo>
                <a:lnTo>
                  <a:pt x="964" y="689"/>
                </a:lnTo>
                <a:lnTo>
                  <a:pt x="964" y="691"/>
                </a:lnTo>
                <a:close/>
                <a:moveTo>
                  <a:pt x="924" y="546"/>
                </a:moveTo>
                <a:lnTo>
                  <a:pt x="921" y="552"/>
                </a:lnTo>
                <a:lnTo>
                  <a:pt x="920" y="558"/>
                </a:lnTo>
                <a:lnTo>
                  <a:pt x="921" y="565"/>
                </a:lnTo>
                <a:lnTo>
                  <a:pt x="921" y="572"/>
                </a:lnTo>
                <a:lnTo>
                  <a:pt x="921" y="579"/>
                </a:lnTo>
                <a:lnTo>
                  <a:pt x="920" y="588"/>
                </a:lnTo>
                <a:lnTo>
                  <a:pt x="914" y="581"/>
                </a:lnTo>
                <a:lnTo>
                  <a:pt x="909" y="574"/>
                </a:lnTo>
                <a:lnTo>
                  <a:pt x="908" y="571"/>
                </a:lnTo>
                <a:lnTo>
                  <a:pt x="907" y="567"/>
                </a:lnTo>
                <a:lnTo>
                  <a:pt x="906" y="564"/>
                </a:lnTo>
                <a:lnTo>
                  <a:pt x="906" y="559"/>
                </a:lnTo>
                <a:lnTo>
                  <a:pt x="905" y="550"/>
                </a:lnTo>
                <a:lnTo>
                  <a:pt x="905" y="539"/>
                </a:lnTo>
                <a:lnTo>
                  <a:pt x="906" y="537"/>
                </a:lnTo>
                <a:lnTo>
                  <a:pt x="907" y="535"/>
                </a:lnTo>
                <a:lnTo>
                  <a:pt x="908" y="535"/>
                </a:lnTo>
                <a:lnTo>
                  <a:pt x="911" y="535"/>
                </a:lnTo>
                <a:lnTo>
                  <a:pt x="915" y="538"/>
                </a:lnTo>
                <a:lnTo>
                  <a:pt x="920" y="540"/>
                </a:lnTo>
                <a:lnTo>
                  <a:pt x="922" y="540"/>
                </a:lnTo>
                <a:lnTo>
                  <a:pt x="925" y="542"/>
                </a:lnTo>
                <a:lnTo>
                  <a:pt x="925" y="543"/>
                </a:lnTo>
                <a:lnTo>
                  <a:pt x="924" y="546"/>
                </a:lnTo>
                <a:close/>
                <a:moveTo>
                  <a:pt x="852" y="421"/>
                </a:moveTo>
                <a:lnTo>
                  <a:pt x="862" y="416"/>
                </a:lnTo>
                <a:lnTo>
                  <a:pt x="871" y="410"/>
                </a:lnTo>
                <a:lnTo>
                  <a:pt x="862" y="416"/>
                </a:lnTo>
                <a:lnTo>
                  <a:pt x="852" y="421"/>
                </a:lnTo>
                <a:close/>
                <a:moveTo>
                  <a:pt x="852" y="412"/>
                </a:moveTo>
                <a:lnTo>
                  <a:pt x="856" y="406"/>
                </a:lnTo>
                <a:lnTo>
                  <a:pt x="859" y="403"/>
                </a:lnTo>
                <a:lnTo>
                  <a:pt x="865" y="399"/>
                </a:lnTo>
                <a:lnTo>
                  <a:pt x="870" y="396"/>
                </a:lnTo>
                <a:lnTo>
                  <a:pt x="865" y="399"/>
                </a:lnTo>
                <a:lnTo>
                  <a:pt x="859" y="403"/>
                </a:lnTo>
                <a:lnTo>
                  <a:pt x="856" y="406"/>
                </a:lnTo>
                <a:lnTo>
                  <a:pt x="852" y="412"/>
                </a:lnTo>
                <a:close/>
                <a:moveTo>
                  <a:pt x="840" y="423"/>
                </a:moveTo>
                <a:lnTo>
                  <a:pt x="842" y="419"/>
                </a:lnTo>
                <a:lnTo>
                  <a:pt x="843" y="417"/>
                </a:lnTo>
                <a:lnTo>
                  <a:pt x="842" y="419"/>
                </a:lnTo>
                <a:lnTo>
                  <a:pt x="840" y="423"/>
                </a:lnTo>
                <a:close/>
                <a:moveTo>
                  <a:pt x="837" y="428"/>
                </a:moveTo>
                <a:lnTo>
                  <a:pt x="837" y="428"/>
                </a:lnTo>
                <a:lnTo>
                  <a:pt x="837" y="428"/>
                </a:lnTo>
                <a:lnTo>
                  <a:pt x="837" y="428"/>
                </a:lnTo>
                <a:lnTo>
                  <a:pt x="838" y="428"/>
                </a:lnTo>
                <a:lnTo>
                  <a:pt x="840" y="428"/>
                </a:lnTo>
                <a:lnTo>
                  <a:pt x="838" y="428"/>
                </a:lnTo>
                <a:lnTo>
                  <a:pt x="837" y="428"/>
                </a:lnTo>
                <a:close/>
                <a:moveTo>
                  <a:pt x="746" y="484"/>
                </a:moveTo>
                <a:lnTo>
                  <a:pt x="745" y="488"/>
                </a:lnTo>
                <a:lnTo>
                  <a:pt x="743" y="491"/>
                </a:lnTo>
                <a:lnTo>
                  <a:pt x="745" y="488"/>
                </a:lnTo>
                <a:lnTo>
                  <a:pt x="746" y="484"/>
                </a:lnTo>
                <a:lnTo>
                  <a:pt x="747" y="483"/>
                </a:lnTo>
                <a:lnTo>
                  <a:pt x="748" y="482"/>
                </a:lnTo>
                <a:lnTo>
                  <a:pt x="747" y="483"/>
                </a:lnTo>
                <a:lnTo>
                  <a:pt x="746" y="484"/>
                </a:lnTo>
                <a:close/>
                <a:moveTo>
                  <a:pt x="514" y="626"/>
                </a:moveTo>
                <a:lnTo>
                  <a:pt x="519" y="626"/>
                </a:lnTo>
                <a:lnTo>
                  <a:pt x="522" y="624"/>
                </a:lnTo>
                <a:lnTo>
                  <a:pt x="525" y="624"/>
                </a:lnTo>
                <a:lnTo>
                  <a:pt x="527" y="622"/>
                </a:lnTo>
                <a:lnTo>
                  <a:pt x="528" y="621"/>
                </a:lnTo>
                <a:lnTo>
                  <a:pt x="529" y="617"/>
                </a:lnTo>
                <a:lnTo>
                  <a:pt x="529" y="615"/>
                </a:lnTo>
                <a:lnTo>
                  <a:pt x="528" y="612"/>
                </a:lnTo>
                <a:lnTo>
                  <a:pt x="539" y="606"/>
                </a:lnTo>
                <a:lnTo>
                  <a:pt x="549" y="600"/>
                </a:lnTo>
                <a:lnTo>
                  <a:pt x="560" y="594"/>
                </a:lnTo>
                <a:lnTo>
                  <a:pt x="570" y="588"/>
                </a:lnTo>
                <a:lnTo>
                  <a:pt x="560" y="594"/>
                </a:lnTo>
                <a:lnTo>
                  <a:pt x="549" y="600"/>
                </a:lnTo>
                <a:lnTo>
                  <a:pt x="539" y="606"/>
                </a:lnTo>
                <a:lnTo>
                  <a:pt x="528" y="612"/>
                </a:lnTo>
                <a:lnTo>
                  <a:pt x="529" y="615"/>
                </a:lnTo>
                <a:lnTo>
                  <a:pt x="529" y="617"/>
                </a:lnTo>
                <a:lnTo>
                  <a:pt x="528" y="621"/>
                </a:lnTo>
                <a:lnTo>
                  <a:pt x="527" y="622"/>
                </a:lnTo>
                <a:lnTo>
                  <a:pt x="525" y="624"/>
                </a:lnTo>
                <a:lnTo>
                  <a:pt x="522" y="624"/>
                </a:lnTo>
                <a:lnTo>
                  <a:pt x="519" y="626"/>
                </a:lnTo>
                <a:lnTo>
                  <a:pt x="514" y="626"/>
                </a:lnTo>
                <a:close/>
                <a:moveTo>
                  <a:pt x="510" y="624"/>
                </a:moveTo>
                <a:lnTo>
                  <a:pt x="510" y="624"/>
                </a:lnTo>
                <a:lnTo>
                  <a:pt x="511" y="624"/>
                </a:lnTo>
                <a:lnTo>
                  <a:pt x="510" y="624"/>
                </a:lnTo>
                <a:lnTo>
                  <a:pt x="510" y="624"/>
                </a:lnTo>
                <a:close/>
                <a:moveTo>
                  <a:pt x="490" y="633"/>
                </a:moveTo>
                <a:lnTo>
                  <a:pt x="489" y="631"/>
                </a:lnTo>
                <a:lnTo>
                  <a:pt x="489" y="631"/>
                </a:lnTo>
                <a:lnTo>
                  <a:pt x="489" y="631"/>
                </a:lnTo>
                <a:lnTo>
                  <a:pt x="490" y="633"/>
                </a:lnTo>
                <a:lnTo>
                  <a:pt x="490" y="633"/>
                </a:lnTo>
                <a:close/>
                <a:moveTo>
                  <a:pt x="479" y="633"/>
                </a:moveTo>
                <a:lnTo>
                  <a:pt x="479" y="633"/>
                </a:lnTo>
                <a:lnTo>
                  <a:pt x="479" y="633"/>
                </a:lnTo>
                <a:lnTo>
                  <a:pt x="479" y="633"/>
                </a:lnTo>
                <a:lnTo>
                  <a:pt x="479" y="633"/>
                </a:lnTo>
                <a:close/>
                <a:moveTo>
                  <a:pt x="460" y="645"/>
                </a:moveTo>
                <a:lnTo>
                  <a:pt x="462" y="641"/>
                </a:lnTo>
                <a:lnTo>
                  <a:pt x="464" y="637"/>
                </a:lnTo>
                <a:lnTo>
                  <a:pt x="467" y="634"/>
                </a:lnTo>
                <a:lnTo>
                  <a:pt x="471" y="631"/>
                </a:lnTo>
                <a:lnTo>
                  <a:pt x="467" y="634"/>
                </a:lnTo>
                <a:lnTo>
                  <a:pt x="464" y="637"/>
                </a:lnTo>
                <a:lnTo>
                  <a:pt x="462" y="641"/>
                </a:lnTo>
                <a:lnTo>
                  <a:pt x="460" y="645"/>
                </a:lnTo>
                <a:close/>
                <a:moveTo>
                  <a:pt x="1194" y="117"/>
                </a:moveTo>
                <a:lnTo>
                  <a:pt x="1194" y="117"/>
                </a:lnTo>
                <a:lnTo>
                  <a:pt x="1194" y="116"/>
                </a:lnTo>
                <a:lnTo>
                  <a:pt x="1192" y="116"/>
                </a:lnTo>
                <a:lnTo>
                  <a:pt x="1194" y="116"/>
                </a:lnTo>
                <a:lnTo>
                  <a:pt x="1194" y="117"/>
                </a:lnTo>
                <a:close/>
                <a:moveTo>
                  <a:pt x="989" y="655"/>
                </a:moveTo>
                <a:lnTo>
                  <a:pt x="989" y="655"/>
                </a:lnTo>
                <a:lnTo>
                  <a:pt x="983" y="649"/>
                </a:lnTo>
                <a:lnTo>
                  <a:pt x="975" y="644"/>
                </a:lnTo>
                <a:lnTo>
                  <a:pt x="983" y="649"/>
                </a:lnTo>
                <a:lnTo>
                  <a:pt x="989" y="655"/>
                </a:lnTo>
                <a:close/>
                <a:moveTo>
                  <a:pt x="1021" y="694"/>
                </a:moveTo>
                <a:lnTo>
                  <a:pt x="1021" y="696"/>
                </a:lnTo>
                <a:lnTo>
                  <a:pt x="1021" y="697"/>
                </a:lnTo>
                <a:lnTo>
                  <a:pt x="1021" y="698"/>
                </a:lnTo>
                <a:lnTo>
                  <a:pt x="1021" y="699"/>
                </a:lnTo>
                <a:lnTo>
                  <a:pt x="1021" y="698"/>
                </a:lnTo>
                <a:lnTo>
                  <a:pt x="1021" y="697"/>
                </a:lnTo>
                <a:lnTo>
                  <a:pt x="1021" y="696"/>
                </a:lnTo>
                <a:lnTo>
                  <a:pt x="1021" y="694"/>
                </a:lnTo>
                <a:close/>
                <a:moveTo>
                  <a:pt x="1033" y="713"/>
                </a:moveTo>
                <a:lnTo>
                  <a:pt x="1030" y="711"/>
                </a:lnTo>
                <a:lnTo>
                  <a:pt x="1026" y="710"/>
                </a:lnTo>
                <a:lnTo>
                  <a:pt x="1030" y="711"/>
                </a:lnTo>
                <a:lnTo>
                  <a:pt x="1033" y="713"/>
                </a:lnTo>
                <a:close/>
                <a:moveTo>
                  <a:pt x="1031" y="701"/>
                </a:moveTo>
                <a:lnTo>
                  <a:pt x="1030" y="701"/>
                </a:lnTo>
                <a:lnTo>
                  <a:pt x="1029" y="701"/>
                </a:lnTo>
                <a:lnTo>
                  <a:pt x="1029" y="701"/>
                </a:lnTo>
                <a:lnTo>
                  <a:pt x="1030" y="701"/>
                </a:lnTo>
                <a:lnTo>
                  <a:pt x="1031" y="701"/>
                </a:lnTo>
                <a:close/>
                <a:moveTo>
                  <a:pt x="1536" y="1214"/>
                </a:moveTo>
                <a:lnTo>
                  <a:pt x="1536" y="1208"/>
                </a:lnTo>
                <a:lnTo>
                  <a:pt x="1536" y="1202"/>
                </a:lnTo>
                <a:lnTo>
                  <a:pt x="1536" y="1196"/>
                </a:lnTo>
                <a:lnTo>
                  <a:pt x="1535" y="1190"/>
                </a:lnTo>
                <a:lnTo>
                  <a:pt x="1530" y="1181"/>
                </a:lnTo>
                <a:lnTo>
                  <a:pt x="1525" y="1171"/>
                </a:lnTo>
                <a:lnTo>
                  <a:pt x="1525" y="1169"/>
                </a:lnTo>
                <a:lnTo>
                  <a:pt x="1525" y="1167"/>
                </a:lnTo>
                <a:lnTo>
                  <a:pt x="1525" y="1166"/>
                </a:lnTo>
                <a:lnTo>
                  <a:pt x="1526" y="1165"/>
                </a:lnTo>
                <a:lnTo>
                  <a:pt x="1526" y="1158"/>
                </a:lnTo>
                <a:lnTo>
                  <a:pt x="1527" y="1152"/>
                </a:lnTo>
                <a:lnTo>
                  <a:pt x="1527" y="1147"/>
                </a:lnTo>
                <a:lnTo>
                  <a:pt x="1528" y="1143"/>
                </a:lnTo>
                <a:lnTo>
                  <a:pt x="1530" y="1136"/>
                </a:lnTo>
                <a:lnTo>
                  <a:pt x="1532" y="1129"/>
                </a:lnTo>
                <a:lnTo>
                  <a:pt x="1532" y="1120"/>
                </a:lnTo>
                <a:lnTo>
                  <a:pt x="1533" y="1112"/>
                </a:lnTo>
                <a:lnTo>
                  <a:pt x="1534" y="1098"/>
                </a:lnTo>
                <a:lnTo>
                  <a:pt x="1534" y="1083"/>
                </a:lnTo>
                <a:lnTo>
                  <a:pt x="1533" y="1068"/>
                </a:lnTo>
                <a:lnTo>
                  <a:pt x="1529" y="1053"/>
                </a:lnTo>
                <a:lnTo>
                  <a:pt x="1526" y="1039"/>
                </a:lnTo>
                <a:lnTo>
                  <a:pt x="1521" y="1026"/>
                </a:lnTo>
                <a:lnTo>
                  <a:pt x="1515" y="1013"/>
                </a:lnTo>
                <a:lnTo>
                  <a:pt x="1509" y="1000"/>
                </a:lnTo>
                <a:lnTo>
                  <a:pt x="1501" y="988"/>
                </a:lnTo>
                <a:lnTo>
                  <a:pt x="1493" y="977"/>
                </a:lnTo>
                <a:lnTo>
                  <a:pt x="1484" y="966"/>
                </a:lnTo>
                <a:lnTo>
                  <a:pt x="1473" y="956"/>
                </a:lnTo>
                <a:lnTo>
                  <a:pt x="1471" y="953"/>
                </a:lnTo>
                <a:lnTo>
                  <a:pt x="1466" y="952"/>
                </a:lnTo>
                <a:lnTo>
                  <a:pt x="1465" y="949"/>
                </a:lnTo>
                <a:lnTo>
                  <a:pt x="1463" y="946"/>
                </a:lnTo>
                <a:lnTo>
                  <a:pt x="1459" y="944"/>
                </a:lnTo>
                <a:lnTo>
                  <a:pt x="1457" y="943"/>
                </a:lnTo>
                <a:lnTo>
                  <a:pt x="1457" y="945"/>
                </a:lnTo>
                <a:lnTo>
                  <a:pt x="1457" y="946"/>
                </a:lnTo>
                <a:lnTo>
                  <a:pt x="1457" y="945"/>
                </a:lnTo>
                <a:lnTo>
                  <a:pt x="1457" y="943"/>
                </a:lnTo>
                <a:lnTo>
                  <a:pt x="1440" y="925"/>
                </a:lnTo>
                <a:lnTo>
                  <a:pt x="1423" y="910"/>
                </a:lnTo>
                <a:lnTo>
                  <a:pt x="1417" y="902"/>
                </a:lnTo>
                <a:lnTo>
                  <a:pt x="1412" y="895"/>
                </a:lnTo>
                <a:lnTo>
                  <a:pt x="1411" y="892"/>
                </a:lnTo>
                <a:lnTo>
                  <a:pt x="1410" y="888"/>
                </a:lnTo>
                <a:lnTo>
                  <a:pt x="1409" y="886"/>
                </a:lnTo>
                <a:lnTo>
                  <a:pt x="1406" y="883"/>
                </a:lnTo>
                <a:lnTo>
                  <a:pt x="1406" y="888"/>
                </a:lnTo>
                <a:lnTo>
                  <a:pt x="1406" y="892"/>
                </a:lnTo>
                <a:lnTo>
                  <a:pt x="1406" y="894"/>
                </a:lnTo>
                <a:lnTo>
                  <a:pt x="1405" y="896"/>
                </a:lnTo>
                <a:lnTo>
                  <a:pt x="1403" y="897"/>
                </a:lnTo>
                <a:lnTo>
                  <a:pt x="1401" y="899"/>
                </a:lnTo>
                <a:lnTo>
                  <a:pt x="1396" y="899"/>
                </a:lnTo>
                <a:lnTo>
                  <a:pt x="1391" y="899"/>
                </a:lnTo>
                <a:lnTo>
                  <a:pt x="1384" y="899"/>
                </a:lnTo>
                <a:lnTo>
                  <a:pt x="1376" y="899"/>
                </a:lnTo>
                <a:lnTo>
                  <a:pt x="1373" y="899"/>
                </a:lnTo>
                <a:lnTo>
                  <a:pt x="1371" y="900"/>
                </a:lnTo>
                <a:lnTo>
                  <a:pt x="1370" y="902"/>
                </a:lnTo>
                <a:lnTo>
                  <a:pt x="1371" y="904"/>
                </a:lnTo>
                <a:lnTo>
                  <a:pt x="1371" y="910"/>
                </a:lnTo>
                <a:lnTo>
                  <a:pt x="1373" y="916"/>
                </a:lnTo>
                <a:lnTo>
                  <a:pt x="1371" y="922"/>
                </a:lnTo>
                <a:lnTo>
                  <a:pt x="1369" y="928"/>
                </a:lnTo>
                <a:lnTo>
                  <a:pt x="1369" y="928"/>
                </a:lnTo>
                <a:lnTo>
                  <a:pt x="1368" y="918"/>
                </a:lnTo>
                <a:lnTo>
                  <a:pt x="1368" y="910"/>
                </a:lnTo>
                <a:lnTo>
                  <a:pt x="1367" y="907"/>
                </a:lnTo>
                <a:lnTo>
                  <a:pt x="1367" y="903"/>
                </a:lnTo>
                <a:lnTo>
                  <a:pt x="1366" y="901"/>
                </a:lnTo>
                <a:lnTo>
                  <a:pt x="1362" y="899"/>
                </a:lnTo>
                <a:lnTo>
                  <a:pt x="1349" y="899"/>
                </a:lnTo>
                <a:lnTo>
                  <a:pt x="1335" y="899"/>
                </a:lnTo>
                <a:lnTo>
                  <a:pt x="1334" y="899"/>
                </a:lnTo>
                <a:lnTo>
                  <a:pt x="1332" y="899"/>
                </a:lnTo>
                <a:lnTo>
                  <a:pt x="1328" y="895"/>
                </a:lnTo>
                <a:lnTo>
                  <a:pt x="1323" y="895"/>
                </a:lnTo>
                <a:lnTo>
                  <a:pt x="1320" y="895"/>
                </a:lnTo>
                <a:lnTo>
                  <a:pt x="1315" y="897"/>
                </a:lnTo>
                <a:lnTo>
                  <a:pt x="1315" y="897"/>
                </a:lnTo>
                <a:lnTo>
                  <a:pt x="1314" y="899"/>
                </a:lnTo>
                <a:lnTo>
                  <a:pt x="1305" y="897"/>
                </a:lnTo>
                <a:lnTo>
                  <a:pt x="1294" y="899"/>
                </a:lnTo>
                <a:lnTo>
                  <a:pt x="1285" y="900"/>
                </a:lnTo>
                <a:lnTo>
                  <a:pt x="1274" y="901"/>
                </a:lnTo>
                <a:lnTo>
                  <a:pt x="1270" y="901"/>
                </a:lnTo>
                <a:lnTo>
                  <a:pt x="1266" y="900"/>
                </a:lnTo>
                <a:lnTo>
                  <a:pt x="1265" y="899"/>
                </a:lnTo>
                <a:lnTo>
                  <a:pt x="1264" y="897"/>
                </a:lnTo>
                <a:lnTo>
                  <a:pt x="1263" y="895"/>
                </a:lnTo>
                <a:lnTo>
                  <a:pt x="1263" y="892"/>
                </a:lnTo>
                <a:lnTo>
                  <a:pt x="1263" y="889"/>
                </a:lnTo>
                <a:lnTo>
                  <a:pt x="1260" y="888"/>
                </a:lnTo>
                <a:lnTo>
                  <a:pt x="1258" y="887"/>
                </a:lnTo>
                <a:lnTo>
                  <a:pt x="1256" y="888"/>
                </a:lnTo>
                <a:lnTo>
                  <a:pt x="1250" y="890"/>
                </a:lnTo>
                <a:lnTo>
                  <a:pt x="1244" y="894"/>
                </a:lnTo>
                <a:lnTo>
                  <a:pt x="1239" y="897"/>
                </a:lnTo>
                <a:lnTo>
                  <a:pt x="1235" y="903"/>
                </a:lnTo>
                <a:lnTo>
                  <a:pt x="1226" y="909"/>
                </a:lnTo>
                <a:lnTo>
                  <a:pt x="1218" y="916"/>
                </a:lnTo>
                <a:lnTo>
                  <a:pt x="1209" y="922"/>
                </a:lnTo>
                <a:lnTo>
                  <a:pt x="1199" y="925"/>
                </a:lnTo>
                <a:lnTo>
                  <a:pt x="1189" y="934"/>
                </a:lnTo>
                <a:lnTo>
                  <a:pt x="1177" y="941"/>
                </a:lnTo>
                <a:lnTo>
                  <a:pt x="1176" y="939"/>
                </a:lnTo>
                <a:lnTo>
                  <a:pt x="1175" y="938"/>
                </a:lnTo>
                <a:lnTo>
                  <a:pt x="1182" y="930"/>
                </a:lnTo>
                <a:lnTo>
                  <a:pt x="1189" y="921"/>
                </a:lnTo>
                <a:lnTo>
                  <a:pt x="1194" y="915"/>
                </a:lnTo>
                <a:lnTo>
                  <a:pt x="1198" y="910"/>
                </a:lnTo>
                <a:lnTo>
                  <a:pt x="1201" y="909"/>
                </a:lnTo>
                <a:lnTo>
                  <a:pt x="1202" y="908"/>
                </a:lnTo>
                <a:lnTo>
                  <a:pt x="1203" y="907"/>
                </a:lnTo>
                <a:lnTo>
                  <a:pt x="1202" y="904"/>
                </a:lnTo>
                <a:lnTo>
                  <a:pt x="1199" y="902"/>
                </a:lnTo>
                <a:lnTo>
                  <a:pt x="1197" y="902"/>
                </a:lnTo>
                <a:lnTo>
                  <a:pt x="1195" y="902"/>
                </a:lnTo>
                <a:lnTo>
                  <a:pt x="1194" y="903"/>
                </a:lnTo>
                <a:lnTo>
                  <a:pt x="1187" y="910"/>
                </a:lnTo>
                <a:lnTo>
                  <a:pt x="1180" y="916"/>
                </a:lnTo>
                <a:lnTo>
                  <a:pt x="1182" y="910"/>
                </a:lnTo>
                <a:lnTo>
                  <a:pt x="1183" y="904"/>
                </a:lnTo>
                <a:lnTo>
                  <a:pt x="1166" y="911"/>
                </a:lnTo>
                <a:lnTo>
                  <a:pt x="1148" y="918"/>
                </a:lnTo>
                <a:lnTo>
                  <a:pt x="1130" y="927"/>
                </a:lnTo>
                <a:lnTo>
                  <a:pt x="1113" y="935"/>
                </a:lnTo>
                <a:lnTo>
                  <a:pt x="1078" y="951"/>
                </a:lnTo>
                <a:lnTo>
                  <a:pt x="1044" y="970"/>
                </a:lnTo>
                <a:lnTo>
                  <a:pt x="1040" y="971"/>
                </a:lnTo>
                <a:lnTo>
                  <a:pt x="1037" y="973"/>
                </a:lnTo>
                <a:lnTo>
                  <a:pt x="1021" y="980"/>
                </a:lnTo>
                <a:lnTo>
                  <a:pt x="1004" y="987"/>
                </a:lnTo>
                <a:lnTo>
                  <a:pt x="988" y="995"/>
                </a:lnTo>
                <a:lnTo>
                  <a:pt x="971" y="1004"/>
                </a:lnTo>
                <a:lnTo>
                  <a:pt x="969" y="1004"/>
                </a:lnTo>
                <a:lnTo>
                  <a:pt x="967" y="1004"/>
                </a:lnTo>
                <a:lnTo>
                  <a:pt x="964" y="1009"/>
                </a:lnTo>
                <a:lnTo>
                  <a:pt x="963" y="1016"/>
                </a:lnTo>
                <a:lnTo>
                  <a:pt x="964" y="1009"/>
                </a:lnTo>
                <a:lnTo>
                  <a:pt x="967" y="1004"/>
                </a:lnTo>
                <a:lnTo>
                  <a:pt x="960" y="991"/>
                </a:lnTo>
                <a:lnTo>
                  <a:pt x="954" y="979"/>
                </a:lnTo>
                <a:lnTo>
                  <a:pt x="950" y="970"/>
                </a:lnTo>
                <a:lnTo>
                  <a:pt x="947" y="959"/>
                </a:lnTo>
                <a:lnTo>
                  <a:pt x="942" y="949"/>
                </a:lnTo>
                <a:lnTo>
                  <a:pt x="940" y="938"/>
                </a:lnTo>
                <a:lnTo>
                  <a:pt x="940" y="936"/>
                </a:lnTo>
                <a:lnTo>
                  <a:pt x="939" y="934"/>
                </a:lnTo>
                <a:lnTo>
                  <a:pt x="934" y="916"/>
                </a:lnTo>
                <a:lnTo>
                  <a:pt x="929" y="900"/>
                </a:lnTo>
                <a:lnTo>
                  <a:pt x="928" y="892"/>
                </a:lnTo>
                <a:lnTo>
                  <a:pt x="926" y="882"/>
                </a:lnTo>
                <a:lnTo>
                  <a:pt x="925" y="873"/>
                </a:lnTo>
                <a:lnTo>
                  <a:pt x="922" y="865"/>
                </a:lnTo>
                <a:lnTo>
                  <a:pt x="921" y="855"/>
                </a:lnTo>
                <a:lnTo>
                  <a:pt x="920" y="847"/>
                </a:lnTo>
                <a:lnTo>
                  <a:pt x="920" y="841"/>
                </a:lnTo>
                <a:lnTo>
                  <a:pt x="918" y="838"/>
                </a:lnTo>
                <a:lnTo>
                  <a:pt x="918" y="830"/>
                </a:lnTo>
                <a:lnTo>
                  <a:pt x="918" y="823"/>
                </a:lnTo>
                <a:lnTo>
                  <a:pt x="918" y="817"/>
                </a:lnTo>
                <a:lnTo>
                  <a:pt x="918" y="810"/>
                </a:lnTo>
                <a:lnTo>
                  <a:pt x="919" y="806"/>
                </a:lnTo>
                <a:lnTo>
                  <a:pt x="918" y="802"/>
                </a:lnTo>
                <a:lnTo>
                  <a:pt x="918" y="801"/>
                </a:lnTo>
                <a:lnTo>
                  <a:pt x="918" y="798"/>
                </a:lnTo>
                <a:lnTo>
                  <a:pt x="920" y="790"/>
                </a:lnTo>
                <a:lnTo>
                  <a:pt x="920" y="782"/>
                </a:lnTo>
                <a:lnTo>
                  <a:pt x="924" y="768"/>
                </a:lnTo>
                <a:lnTo>
                  <a:pt x="926" y="755"/>
                </a:lnTo>
                <a:lnTo>
                  <a:pt x="928" y="749"/>
                </a:lnTo>
                <a:lnTo>
                  <a:pt x="931" y="743"/>
                </a:lnTo>
                <a:lnTo>
                  <a:pt x="934" y="738"/>
                </a:lnTo>
                <a:lnTo>
                  <a:pt x="938" y="732"/>
                </a:lnTo>
                <a:lnTo>
                  <a:pt x="943" y="726"/>
                </a:lnTo>
                <a:lnTo>
                  <a:pt x="950" y="720"/>
                </a:lnTo>
                <a:lnTo>
                  <a:pt x="957" y="714"/>
                </a:lnTo>
                <a:lnTo>
                  <a:pt x="964" y="710"/>
                </a:lnTo>
                <a:lnTo>
                  <a:pt x="966" y="712"/>
                </a:lnTo>
                <a:lnTo>
                  <a:pt x="964" y="715"/>
                </a:lnTo>
                <a:lnTo>
                  <a:pt x="960" y="724"/>
                </a:lnTo>
                <a:lnTo>
                  <a:pt x="956" y="732"/>
                </a:lnTo>
                <a:lnTo>
                  <a:pt x="954" y="740"/>
                </a:lnTo>
                <a:lnTo>
                  <a:pt x="952" y="749"/>
                </a:lnTo>
                <a:lnTo>
                  <a:pt x="950" y="755"/>
                </a:lnTo>
                <a:lnTo>
                  <a:pt x="949" y="761"/>
                </a:lnTo>
                <a:lnTo>
                  <a:pt x="949" y="767"/>
                </a:lnTo>
                <a:lnTo>
                  <a:pt x="950" y="771"/>
                </a:lnTo>
                <a:lnTo>
                  <a:pt x="953" y="782"/>
                </a:lnTo>
                <a:lnTo>
                  <a:pt x="959" y="792"/>
                </a:lnTo>
                <a:lnTo>
                  <a:pt x="967" y="808"/>
                </a:lnTo>
                <a:lnTo>
                  <a:pt x="977" y="823"/>
                </a:lnTo>
                <a:lnTo>
                  <a:pt x="987" y="838"/>
                </a:lnTo>
                <a:lnTo>
                  <a:pt x="996" y="854"/>
                </a:lnTo>
                <a:lnTo>
                  <a:pt x="1001" y="860"/>
                </a:lnTo>
                <a:lnTo>
                  <a:pt x="1004" y="867"/>
                </a:lnTo>
                <a:lnTo>
                  <a:pt x="1010" y="872"/>
                </a:lnTo>
                <a:lnTo>
                  <a:pt x="1016" y="876"/>
                </a:lnTo>
                <a:lnTo>
                  <a:pt x="1026" y="881"/>
                </a:lnTo>
                <a:lnTo>
                  <a:pt x="1036" y="885"/>
                </a:lnTo>
                <a:lnTo>
                  <a:pt x="1046" y="888"/>
                </a:lnTo>
                <a:lnTo>
                  <a:pt x="1056" y="890"/>
                </a:lnTo>
                <a:lnTo>
                  <a:pt x="1066" y="892"/>
                </a:lnTo>
                <a:lnTo>
                  <a:pt x="1077" y="893"/>
                </a:lnTo>
                <a:lnTo>
                  <a:pt x="1087" y="893"/>
                </a:lnTo>
                <a:lnTo>
                  <a:pt x="1098" y="893"/>
                </a:lnTo>
                <a:lnTo>
                  <a:pt x="1102" y="894"/>
                </a:lnTo>
                <a:lnTo>
                  <a:pt x="1107" y="894"/>
                </a:lnTo>
                <a:lnTo>
                  <a:pt x="1112" y="892"/>
                </a:lnTo>
                <a:lnTo>
                  <a:pt x="1115" y="890"/>
                </a:lnTo>
                <a:lnTo>
                  <a:pt x="1122" y="885"/>
                </a:lnTo>
                <a:lnTo>
                  <a:pt x="1129" y="880"/>
                </a:lnTo>
                <a:lnTo>
                  <a:pt x="1135" y="875"/>
                </a:lnTo>
                <a:lnTo>
                  <a:pt x="1139" y="871"/>
                </a:lnTo>
                <a:lnTo>
                  <a:pt x="1141" y="865"/>
                </a:lnTo>
                <a:lnTo>
                  <a:pt x="1142" y="860"/>
                </a:lnTo>
                <a:lnTo>
                  <a:pt x="1148" y="847"/>
                </a:lnTo>
                <a:lnTo>
                  <a:pt x="1154" y="837"/>
                </a:lnTo>
                <a:lnTo>
                  <a:pt x="1156" y="833"/>
                </a:lnTo>
                <a:lnTo>
                  <a:pt x="1159" y="830"/>
                </a:lnTo>
                <a:lnTo>
                  <a:pt x="1159" y="829"/>
                </a:lnTo>
                <a:lnTo>
                  <a:pt x="1159" y="827"/>
                </a:lnTo>
                <a:lnTo>
                  <a:pt x="1156" y="825"/>
                </a:lnTo>
                <a:lnTo>
                  <a:pt x="1154" y="824"/>
                </a:lnTo>
                <a:lnTo>
                  <a:pt x="1153" y="823"/>
                </a:lnTo>
                <a:lnTo>
                  <a:pt x="1152" y="822"/>
                </a:lnTo>
                <a:lnTo>
                  <a:pt x="1150" y="820"/>
                </a:lnTo>
                <a:lnTo>
                  <a:pt x="1150" y="818"/>
                </a:lnTo>
                <a:lnTo>
                  <a:pt x="1155" y="822"/>
                </a:lnTo>
                <a:lnTo>
                  <a:pt x="1160" y="824"/>
                </a:lnTo>
                <a:lnTo>
                  <a:pt x="1161" y="818"/>
                </a:lnTo>
                <a:lnTo>
                  <a:pt x="1161" y="816"/>
                </a:lnTo>
                <a:lnTo>
                  <a:pt x="1157" y="813"/>
                </a:lnTo>
                <a:lnTo>
                  <a:pt x="1153" y="813"/>
                </a:lnTo>
                <a:lnTo>
                  <a:pt x="1149" y="813"/>
                </a:lnTo>
                <a:lnTo>
                  <a:pt x="1147" y="813"/>
                </a:lnTo>
                <a:lnTo>
                  <a:pt x="1146" y="813"/>
                </a:lnTo>
                <a:lnTo>
                  <a:pt x="1145" y="812"/>
                </a:lnTo>
                <a:lnTo>
                  <a:pt x="1143" y="811"/>
                </a:lnTo>
                <a:lnTo>
                  <a:pt x="1143" y="809"/>
                </a:lnTo>
                <a:lnTo>
                  <a:pt x="1143" y="803"/>
                </a:lnTo>
                <a:lnTo>
                  <a:pt x="1143" y="798"/>
                </a:lnTo>
                <a:lnTo>
                  <a:pt x="1143" y="796"/>
                </a:lnTo>
                <a:lnTo>
                  <a:pt x="1145" y="795"/>
                </a:lnTo>
                <a:lnTo>
                  <a:pt x="1147" y="792"/>
                </a:lnTo>
                <a:lnTo>
                  <a:pt x="1149" y="792"/>
                </a:lnTo>
                <a:lnTo>
                  <a:pt x="1154" y="790"/>
                </a:lnTo>
                <a:lnTo>
                  <a:pt x="1159" y="787"/>
                </a:lnTo>
                <a:lnTo>
                  <a:pt x="1161" y="787"/>
                </a:lnTo>
                <a:lnTo>
                  <a:pt x="1163" y="785"/>
                </a:lnTo>
                <a:lnTo>
                  <a:pt x="1167" y="785"/>
                </a:lnTo>
                <a:lnTo>
                  <a:pt x="1169" y="787"/>
                </a:lnTo>
                <a:lnTo>
                  <a:pt x="1171" y="782"/>
                </a:lnTo>
                <a:lnTo>
                  <a:pt x="1175" y="777"/>
                </a:lnTo>
                <a:lnTo>
                  <a:pt x="1173" y="776"/>
                </a:lnTo>
                <a:lnTo>
                  <a:pt x="1171" y="774"/>
                </a:lnTo>
                <a:lnTo>
                  <a:pt x="1171" y="771"/>
                </a:lnTo>
                <a:lnTo>
                  <a:pt x="1171" y="769"/>
                </a:lnTo>
                <a:lnTo>
                  <a:pt x="1171" y="767"/>
                </a:lnTo>
                <a:lnTo>
                  <a:pt x="1171" y="764"/>
                </a:lnTo>
                <a:lnTo>
                  <a:pt x="1169" y="763"/>
                </a:lnTo>
                <a:lnTo>
                  <a:pt x="1166" y="762"/>
                </a:lnTo>
                <a:lnTo>
                  <a:pt x="1166" y="762"/>
                </a:lnTo>
                <a:lnTo>
                  <a:pt x="1162" y="759"/>
                </a:lnTo>
                <a:lnTo>
                  <a:pt x="1157" y="755"/>
                </a:lnTo>
                <a:lnTo>
                  <a:pt x="1153" y="753"/>
                </a:lnTo>
                <a:lnTo>
                  <a:pt x="1148" y="752"/>
                </a:lnTo>
                <a:lnTo>
                  <a:pt x="1143" y="750"/>
                </a:lnTo>
                <a:lnTo>
                  <a:pt x="1140" y="747"/>
                </a:lnTo>
                <a:lnTo>
                  <a:pt x="1138" y="743"/>
                </a:lnTo>
                <a:lnTo>
                  <a:pt x="1136" y="740"/>
                </a:lnTo>
                <a:lnTo>
                  <a:pt x="1134" y="735"/>
                </a:lnTo>
                <a:lnTo>
                  <a:pt x="1132" y="732"/>
                </a:lnTo>
                <a:lnTo>
                  <a:pt x="1128" y="731"/>
                </a:lnTo>
                <a:lnTo>
                  <a:pt x="1125" y="729"/>
                </a:lnTo>
                <a:lnTo>
                  <a:pt x="1121" y="728"/>
                </a:lnTo>
                <a:lnTo>
                  <a:pt x="1119" y="728"/>
                </a:lnTo>
                <a:lnTo>
                  <a:pt x="1118" y="729"/>
                </a:lnTo>
                <a:lnTo>
                  <a:pt x="1118" y="731"/>
                </a:lnTo>
                <a:lnTo>
                  <a:pt x="1118" y="733"/>
                </a:lnTo>
                <a:lnTo>
                  <a:pt x="1119" y="734"/>
                </a:lnTo>
                <a:lnTo>
                  <a:pt x="1120" y="736"/>
                </a:lnTo>
                <a:lnTo>
                  <a:pt x="1119" y="739"/>
                </a:lnTo>
                <a:lnTo>
                  <a:pt x="1118" y="739"/>
                </a:lnTo>
                <a:lnTo>
                  <a:pt x="1115" y="739"/>
                </a:lnTo>
                <a:lnTo>
                  <a:pt x="1108" y="734"/>
                </a:lnTo>
                <a:lnTo>
                  <a:pt x="1104" y="728"/>
                </a:lnTo>
                <a:lnTo>
                  <a:pt x="1102" y="725"/>
                </a:lnTo>
                <a:lnTo>
                  <a:pt x="1099" y="722"/>
                </a:lnTo>
                <a:lnTo>
                  <a:pt x="1097" y="722"/>
                </a:lnTo>
                <a:lnTo>
                  <a:pt x="1093" y="722"/>
                </a:lnTo>
                <a:lnTo>
                  <a:pt x="1088" y="724"/>
                </a:lnTo>
                <a:lnTo>
                  <a:pt x="1086" y="722"/>
                </a:lnTo>
                <a:lnTo>
                  <a:pt x="1084" y="720"/>
                </a:lnTo>
                <a:lnTo>
                  <a:pt x="1083" y="717"/>
                </a:lnTo>
                <a:lnTo>
                  <a:pt x="1083" y="714"/>
                </a:lnTo>
                <a:lnTo>
                  <a:pt x="1083" y="712"/>
                </a:lnTo>
                <a:lnTo>
                  <a:pt x="1081" y="710"/>
                </a:lnTo>
                <a:lnTo>
                  <a:pt x="1079" y="708"/>
                </a:lnTo>
                <a:lnTo>
                  <a:pt x="1077" y="712"/>
                </a:lnTo>
                <a:lnTo>
                  <a:pt x="1074" y="715"/>
                </a:lnTo>
                <a:lnTo>
                  <a:pt x="1072" y="712"/>
                </a:lnTo>
                <a:lnTo>
                  <a:pt x="1069" y="708"/>
                </a:lnTo>
                <a:lnTo>
                  <a:pt x="1064" y="706"/>
                </a:lnTo>
                <a:lnTo>
                  <a:pt x="1059" y="705"/>
                </a:lnTo>
                <a:lnTo>
                  <a:pt x="1059" y="703"/>
                </a:lnTo>
                <a:lnTo>
                  <a:pt x="1058" y="700"/>
                </a:lnTo>
                <a:lnTo>
                  <a:pt x="1057" y="699"/>
                </a:lnTo>
                <a:lnTo>
                  <a:pt x="1056" y="699"/>
                </a:lnTo>
                <a:lnTo>
                  <a:pt x="1052" y="699"/>
                </a:lnTo>
                <a:lnTo>
                  <a:pt x="1049" y="700"/>
                </a:lnTo>
                <a:lnTo>
                  <a:pt x="1040" y="698"/>
                </a:lnTo>
                <a:lnTo>
                  <a:pt x="1031" y="696"/>
                </a:lnTo>
                <a:lnTo>
                  <a:pt x="1031" y="692"/>
                </a:lnTo>
                <a:lnTo>
                  <a:pt x="1032" y="689"/>
                </a:lnTo>
                <a:lnTo>
                  <a:pt x="1036" y="687"/>
                </a:lnTo>
                <a:lnTo>
                  <a:pt x="1039" y="686"/>
                </a:lnTo>
                <a:lnTo>
                  <a:pt x="1042" y="686"/>
                </a:lnTo>
                <a:lnTo>
                  <a:pt x="1043" y="685"/>
                </a:lnTo>
                <a:lnTo>
                  <a:pt x="1044" y="683"/>
                </a:lnTo>
                <a:lnTo>
                  <a:pt x="1044" y="680"/>
                </a:lnTo>
                <a:lnTo>
                  <a:pt x="1044" y="678"/>
                </a:lnTo>
                <a:lnTo>
                  <a:pt x="1042" y="677"/>
                </a:lnTo>
                <a:lnTo>
                  <a:pt x="1039" y="677"/>
                </a:lnTo>
                <a:lnTo>
                  <a:pt x="1038" y="677"/>
                </a:lnTo>
                <a:lnTo>
                  <a:pt x="1035" y="678"/>
                </a:lnTo>
                <a:lnTo>
                  <a:pt x="1031" y="678"/>
                </a:lnTo>
                <a:lnTo>
                  <a:pt x="1029" y="679"/>
                </a:lnTo>
                <a:lnTo>
                  <a:pt x="1025" y="682"/>
                </a:lnTo>
                <a:lnTo>
                  <a:pt x="1019" y="678"/>
                </a:lnTo>
                <a:lnTo>
                  <a:pt x="1014" y="673"/>
                </a:lnTo>
                <a:lnTo>
                  <a:pt x="1010" y="668"/>
                </a:lnTo>
                <a:lnTo>
                  <a:pt x="1007" y="662"/>
                </a:lnTo>
                <a:lnTo>
                  <a:pt x="1010" y="662"/>
                </a:lnTo>
                <a:lnTo>
                  <a:pt x="1015" y="663"/>
                </a:lnTo>
                <a:lnTo>
                  <a:pt x="1023" y="666"/>
                </a:lnTo>
                <a:lnTo>
                  <a:pt x="1032" y="669"/>
                </a:lnTo>
                <a:lnTo>
                  <a:pt x="1040" y="671"/>
                </a:lnTo>
                <a:lnTo>
                  <a:pt x="1050" y="672"/>
                </a:lnTo>
                <a:lnTo>
                  <a:pt x="1067" y="673"/>
                </a:lnTo>
                <a:lnTo>
                  <a:pt x="1086" y="673"/>
                </a:lnTo>
                <a:lnTo>
                  <a:pt x="1090" y="673"/>
                </a:lnTo>
                <a:lnTo>
                  <a:pt x="1093" y="672"/>
                </a:lnTo>
                <a:lnTo>
                  <a:pt x="1097" y="671"/>
                </a:lnTo>
                <a:lnTo>
                  <a:pt x="1100" y="669"/>
                </a:lnTo>
                <a:lnTo>
                  <a:pt x="1095" y="668"/>
                </a:lnTo>
                <a:lnTo>
                  <a:pt x="1091" y="668"/>
                </a:lnTo>
                <a:lnTo>
                  <a:pt x="1086" y="668"/>
                </a:lnTo>
                <a:lnTo>
                  <a:pt x="1083" y="669"/>
                </a:lnTo>
                <a:lnTo>
                  <a:pt x="1078" y="671"/>
                </a:lnTo>
                <a:lnTo>
                  <a:pt x="1073" y="671"/>
                </a:lnTo>
                <a:lnTo>
                  <a:pt x="1069" y="671"/>
                </a:lnTo>
                <a:lnTo>
                  <a:pt x="1064" y="671"/>
                </a:lnTo>
                <a:lnTo>
                  <a:pt x="1051" y="669"/>
                </a:lnTo>
                <a:lnTo>
                  <a:pt x="1038" y="665"/>
                </a:lnTo>
                <a:lnTo>
                  <a:pt x="1025" y="662"/>
                </a:lnTo>
                <a:lnTo>
                  <a:pt x="1014" y="658"/>
                </a:lnTo>
                <a:lnTo>
                  <a:pt x="1002" y="652"/>
                </a:lnTo>
                <a:lnTo>
                  <a:pt x="990" y="648"/>
                </a:lnTo>
                <a:lnTo>
                  <a:pt x="978" y="641"/>
                </a:lnTo>
                <a:lnTo>
                  <a:pt x="968" y="634"/>
                </a:lnTo>
                <a:lnTo>
                  <a:pt x="963" y="630"/>
                </a:lnTo>
                <a:lnTo>
                  <a:pt x="960" y="627"/>
                </a:lnTo>
                <a:lnTo>
                  <a:pt x="955" y="623"/>
                </a:lnTo>
                <a:lnTo>
                  <a:pt x="949" y="622"/>
                </a:lnTo>
                <a:lnTo>
                  <a:pt x="949" y="622"/>
                </a:lnTo>
                <a:lnTo>
                  <a:pt x="949" y="619"/>
                </a:lnTo>
                <a:lnTo>
                  <a:pt x="948" y="616"/>
                </a:lnTo>
                <a:lnTo>
                  <a:pt x="943" y="612"/>
                </a:lnTo>
                <a:lnTo>
                  <a:pt x="941" y="608"/>
                </a:lnTo>
                <a:lnTo>
                  <a:pt x="939" y="603"/>
                </a:lnTo>
                <a:lnTo>
                  <a:pt x="938" y="599"/>
                </a:lnTo>
                <a:lnTo>
                  <a:pt x="938" y="595"/>
                </a:lnTo>
                <a:lnTo>
                  <a:pt x="939" y="591"/>
                </a:lnTo>
                <a:lnTo>
                  <a:pt x="940" y="585"/>
                </a:lnTo>
                <a:lnTo>
                  <a:pt x="943" y="580"/>
                </a:lnTo>
                <a:lnTo>
                  <a:pt x="945" y="574"/>
                </a:lnTo>
                <a:lnTo>
                  <a:pt x="945" y="567"/>
                </a:lnTo>
                <a:lnTo>
                  <a:pt x="946" y="565"/>
                </a:lnTo>
                <a:lnTo>
                  <a:pt x="947" y="563"/>
                </a:lnTo>
                <a:lnTo>
                  <a:pt x="948" y="560"/>
                </a:lnTo>
                <a:lnTo>
                  <a:pt x="952" y="558"/>
                </a:lnTo>
                <a:lnTo>
                  <a:pt x="952" y="557"/>
                </a:lnTo>
                <a:lnTo>
                  <a:pt x="950" y="556"/>
                </a:lnTo>
                <a:lnTo>
                  <a:pt x="943" y="550"/>
                </a:lnTo>
                <a:lnTo>
                  <a:pt x="938" y="543"/>
                </a:lnTo>
                <a:lnTo>
                  <a:pt x="934" y="539"/>
                </a:lnTo>
                <a:lnTo>
                  <a:pt x="931" y="537"/>
                </a:lnTo>
                <a:lnTo>
                  <a:pt x="926" y="536"/>
                </a:lnTo>
                <a:lnTo>
                  <a:pt x="921" y="535"/>
                </a:lnTo>
                <a:lnTo>
                  <a:pt x="914" y="529"/>
                </a:lnTo>
                <a:lnTo>
                  <a:pt x="907" y="523"/>
                </a:lnTo>
                <a:lnTo>
                  <a:pt x="906" y="521"/>
                </a:lnTo>
                <a:lnTo>
                  <a:pt x="905" y="519"/>
                </a:lnTo>
                <a:lnTo>
                  <a:pt x="902" y="516"/>
                </a:lnTo>
                <a:lnTo>
                  <a:pt x="902" y="512"/>
                </a:lnTo>
                <a:lnTo>
                  <a:pt x="919" y="523"/>
                </a:lnTo>
                <a:lnTo>
                  <a:pt x="935" y="532"/>
                </a:lnTo>
                <a:lnTo>
                  <a:pt x="953" y="540"/>
                </a:lnTo>
                <a:lnTo>
                  <a:pt x="970" y="547"/>
                </a:lnTo>
                <a:lnTo>
                  <a:pt x="967" y="542"/>
                </a:lnTo>
                <a:lnTo>
                  <a:pt x="962" y="537"/>
                </a:lnTo>
                <a:lnTo>
                  <a:pt x="954" y="530"/>
                </a:lnTo>
                <a:lnTo>
                  <a:pt x="947" y="522"/>
                </a:lnTo>
                <a:lnTo>
                  <a:pt x="941" y="514"/>
                </a:lnTo>
                <a:lnTo>
                  <a:pt x="936" y="505"/>
                </a:lnTo>
                <a:lnTo>
                  <a:pt x="928" y="487"/>
                </a:lnTo>
                <a:lnTo>
                  <a:pt x="924" y="467"/>
                </a:lnTo>
                <a:lnTo>
                  <a:pt x="922" y="462"/>
                </a:lnTo>
                <a:lnTo>
                  <a:pt x="924" y="459"/>
                </a:lnTo>
                <a:lnTo>
                  <a:pt x="927" y="458"/>
                </a:lnTo>
                <a:lnTo>
                  <a:pt x="932" y="456"/>
                </a:lnTo>
                <a:lnTo>
                  <a:pt x="938" y="460"/>
                </a:lnTo>
                <a:lnTo>
                  <a:pt x="942" y="463"/>
                </a:lnTo>
                <a:lnTo>
                  <a:pt x="948" y="468"/>
                </a:lnTo>
                <a:lnTo>
                  <a:pt x="955" y="470"/>
                </a:lnTo>
                <a:lnTo>
                  <a:pt x="961" y="473"/>
                </a:lnTo>
                <a:lnTo>
                  <a:pt x="968" y="474"/>
                </a:lnTo>
                <a:lnTo>
                  <a:pt x="970" y="474"/>
                </a:lnTo>
                <a:lnTo>
                  <a:pt x="971" y="473"/>
                </a:lnTo>
                <a:lnTo>
                  <a:pt x="971" y="470"/>
                </a:lnTo>
                <a:lnTo>
                  <a:pt x="970" y="469"/>
                </a:lnTo>
                <a:lnTo>
                  <a:pt x="963" y="463"/>
                </a:lnTo>
                <a:lnTo>
                  <a:pt x="957" y="458"/>
                </a:lnTo>
                <a:lnTo>
                  <a:pt x="950" y="453"/>
                </a:lnTo>
                <a:lnTo>
                  <a:pt x="941" y="449"/>
                </a:lnTo>
                <a:lnTo>
                  <a:pt x="938" y="447"/>
                </a:lnTo>
                <a:lnTo>
                  <a:pt x="934" y="444"/>
                </a:lnTo>
                <a:lnTo>
                  <a:pt x="925" y="437"/>
                </a:lnTo>
                <a:lnTo>
                  <a:pt x="915" y="428"/>
                </a:lnTo>
                <a:lnTo>
                  <a:pt x="912" y="425"/>
                </a:lnTo>
                <a:lnTo>
                  <a:pt x="908" y="420"/>
                </a:lnTo>
                <a:lnTo>
                  <a:pt x="905" y="414"/>
                </a:lnTo>
                <a:lnTo>
                  <a:pt x="904" y="409"/>
                </a:lnTo>
                <a:lnTo>
                  <a:pt x="904" y="404"/>
                </a:lnTo>
                <a:lnTo>
                  <a:pt x="904" y="399"/>
                </a:lnTo>
                <a:lnTo>
                  <a:pt x="904" y="399"/>
                </a:lnTo>
                <a:lnTo>
                  <a:pt x="908" y="385"/>
                </a:lnTo>
                <a:lnTo>
                  <a:pt x="912" y="369"/>
                </a:lnTo>
                <a:lnTo>
                  <a:pt x="914" y="354"/>
                </a:lnTo>
                <a:lnTo>
                  <a:pt x="918" y="339"/>
                </a:lnTo>
                <a:lnTo>
                  <a:pt x="924" y="322"/>
                </a:lnTo>
                <a:lnTo>
                  <a:pt x="929" y="307"/>
                </a:lnTo>
                <a:lnTo>
                  <a:pt x="936" y="292"/>
                </a:lnTo>
                <a:lnTo>
                  <a:pt x="943" y="277"/>
                </a:lnTo>
                <a:lnTo>
                  <a:pt x="953" y="263"/>
                </a:lnTo>
                <a:lnTo>
                  <a:pt x="963" y="249"/>
                </a:lnTo>
                <a:lnTo>
                  <a:pt x="975" y="236"/>
                </a:lnTo>
                <a:lnTo>
                  <a:pt x="987" y="224"/>
                </a:lnTo>
                <a:lnTo>
                  <a:pt x="1000" y="214"/>
                </a:lnTo>
                <a:lnTo>
                  <a:pt x="1014" y="204"/>
                </a:lnTo>
                <a:lnTo>
                  <a:pt x="1029" y="196"/>
                </a:lnTo>
                <a:lnTo>
                  <a:pt x="1045" y="188"/>
                </a:lnTo>
                <a:lnTo>
                  <a:pt x="1054" y="184"/>
                </a:lnTo>
                <a:lnTo>
                  <a:pt x="1064" y="181"/>
                </a:lnTo>
                <a:lnTo>
                  <a:pt x="1072" y="177"/>
                </a:lnTo>
                <a:lnTo>
                  <a:pt x="1081" y="173"/>
                </a:lnTo>
                <a:lnTo>
                  <a:pt x="1099" y="169"/>
                </a:lnTo>
                <a:lnTo>
                  <a:pt x="1115" y="166"/>
                </a:lnTo>
                <a:lnTo>
                  <a:pt x="1136" y="163"/>
                </a:lnTo>
                <a:lnTo>
                  <a:pt x="1157" y="161"/>
                </a:lnTo>
                <a:lnTo>
                  <a:pt x="1177" y="161"/>
                </a:lnTo>
                <a:lnTo>
                  <a:pt x="1198" y="161"/>
                </a:lnTo>
                <a:lnTo>
                  <a:pt x="1210" y="161"/>
                </a:lnTo>
                <a:lnTo>
                  <a:pt x="1221" y="163"/>
                </a:lnTo>
                <a:lnTo>
                  <a:pt x="1231" y="166"/>
                </a:lnTo>
                <a:lnTo>
                  <a:pt x="1242" y="167"/>
                </a:lnTo>
                <a:lnTo>
                  <a:pt x="1252" y="168"/>
                </a:lnTo>
                <a:lnTo>
                  <a:pt x="1264" y="170"/>
                </a:lnTo>
                <a:lnTo>
                  <a:pt x="1264" y="167"/>
                </a:lnTo>
                <a:lnTo>
                  <a:pt x="1265" y="166"/>
                </a:lnTo>
                <a:lnTo>
                  <a:pt x="1266" y="163"/>
                </a:lnTo>
                <a:lnTo>
                  <a:pt x="1268" y="162"/>
                </a:lnTo>
                <a:lnTo>
                  <a:pt x="1272" y="160"/>
                </a:lnTo>
                <a:lnTo>
                  <a:pt x="1275" y="159"/>
                </a:lnTo>
                <a:lnTo>
                  <a:pt x="1278" y="159"/>
                </a:lnTo>
                <a:lnTo>
                  <a:pt x="1279" y="158"/>
                </a:lnTo>
                <a:lnTo>
                  <a:pt x="1280" y="156"/>
                </a:lnTo>
                <a:lnTo>
                  <a:pt x="1280" y="155"/>
                </a:lnTo>
                <a:lnTo>
                  <a:pt x="1281" y="154"/>
                </a:lnTo>
                <a:lnTo>
                  <a:pt x="1283" y="153"/>
                </a:lnTo>
                <a:lnTo>
                  <a:pt x="1284" y="153"/>
                </a:lnTo>
                <a:lnTo>
                  <a:pt x="1285" y="153"/>
                </a:lnTo>
                <a:lnTo>
                  <a:pt x="1286" y="152"/>
                </a:lnTo>
                <a:lnTo>
                  <a:pt x="1286" y="149"/>
                </a:lnTo>
                <a:lnTo>
                  <a:pt x="1301" y="141"/>
                </a:lnTo>
                <a:lnTo>
                  <a:pt x="1315" y="131"/>
                </a:lnTo>
                <a:lnTo>
                  <a:pt x="1329" y="121"/>
                </a:lnTo>
                <a:lnTo>
                  <a:pt x="1344" y="112"/>
                </a:lnTo>
                <a:lnTo>
                  <a:pt x="1355" y="104"/>
                </a:lnTo>
                <a:lnTo>
                  <a:pt x="1367" y="97"/>
                </a:lnTo>
                <a:lnTo>
                  <a:pt x="1373" y="92"/>
                </a:lnTo>
                <a:lnTo>
                  <a:pt x="1376" y="88"/>
                </a:lnTo>
                <a:lnTo>
                  <a:pt x="1378" y="85"/>
                </a:lnTo>
                <a:lnTo>
                  <a:pt x="1381" y="83"/>
                </a:lnTo>
                <a:lnTo>
                  <a:pt x="1384" y="82"/>
                </a:lnTo>
                <a:lnTo>
                  <a:pt x="1388" y="82"/>
                </a:lnTo>
                <a:lnTo>
                  <a:pt x="1388" y="81"/>
                </a:lnTo>
                <a:lnTo>
                  <a:pt x="1389" y="79"/>
                </a:lnTo>
                <a:lnTo>
                  <a:pt x="1389" y="72"/>
                </a:lnTo>
                <a:lnTo>
                  <a:pt x="1389" y="65"/>
                </a:lnTo>
                <a:lnTo>
                  <a:pt x="1388" y="62"/>
                </a:lnTo>
                <a:lnTo>
                  <a:pt x="1387" y="58"/>
                </a:lnTo>
                <a:lnTo>
                  <a:pt x="1385" y="55"/>
                </a:lnTo>
                <a:lnTo>
                  <a:pt x="1383" y="51"/>
                </a:lnTo>
                <a:lnTo>
                  <a:pt x="1383" y="49"/>
                </a:lnTo>
                <a:lnTo>
                  <a:pt x="1383" y="47"/>
                </a:lnTo>
                <a:lnTo>
                  <a:pt x="1381" y="41"/>
                </a:lnTo>
                <a:lnTo>
                  <a:pt x="1377" y="36"/>
                </a:lnTo>
                <a:lnTo>
                  <a:pt x="1371" y="28"/>
                </a:lnTo>
                <a:lnTo>
                  <a:pt x="1366" y="21"/>
                </a:lnTo>
                <a:lnTo>
                  <a:pt x="1357" y="14"/>
                </a:lnTo>
                <a:lnTo>
                  <a:pt x="1348" y="8"/>
                </a:lnTo>
                <a:lnTo>
                  <a:pt x="1339" y="4"/>
                </a:lnTo>
                <a:lnTo>
                  <a:pt x="1328" y="0"/>
                </a:lnTo>
                <a:lnTo>
                  <a:pt x="1318" y="0"/>
                </a:lnTo>
                <a:lnTo>
                  <a:pt x="1307" y="1"/>
                </a:lnTo>
                <a:lnTo>
                  <a:pt x="1298" y="5"/>
                </a:lnTo>
                <a:lnTo>
                  <a:pt x="1290" y="9"/>
                </a:lnTo>
                <a:lnTo>
                  <a:pt x="1283" y="14"/>
                </a:lnTo>
                <a:lnTo>
                  <a:pt x="1274" y="20"/>
                </a:lnTo>
                <a:lnTo>
                  <a:pt x="1247" y="37"/>
                </a:lnTo>
                <a:lnTo>
                  <a:pt x="1221" y="55"/>
                </a:lnTo>
                <a:lnTo>
                  <a:pt x="1194" y="74"/>
                </a:lnTo>
                <a:lnTo>
                  <a:pt x="1167" y="92"/>
                </a:lnTo>
                <a:lnTo>
                  <a:pt x="1135" y="114"/>
                </a:lnTo>
                <a:lnTo>
                  <a:pt x="1102" y="135"/>
                </a:lnTo>
                <a:lnTo>
                  <a:pt x="1071" y="158"/>
                </a:lnTo>
                <a:lnTo>
                  <a:pt x="1039" y="180"/>
                </a:lnTo>
                <a:lnTo>
                  <a:pt x="1024" y="191"/>
                </a:lnTo>
                <a:lnTo>
                  <a:pt x="1009" y="202"/>
                </a:lnTo>
                <a:lnTo>
                  <a:pt x="994" y="212"/>
                </a:lnTo>
                <a:lnTo>
                  <a:pt x="978" y="223"/>
                </a:lnTo>
                <a:lnTo>
                  <a:pt x="952" y="243"/>
                </a:lnTo>
                <a:lnTo>
                  <a:pt x="926" y="264"/>
                </a:lnTo>
                <a:lnTo>
                  <a:pt x="899" y="284"/>
                </a:lnTo>
                <a:lnTo>
                  <a:pt x="872" y="305"/>
                </a:lnTo>
                <a:lnTo>
                  <a:pt x="851" y="322"/>
                </a:lnTo>
                <a:lnTo>
                  <a:pt x="830" y="339"/>
                </a:lnTo>
                <a:lnTo>
                  <a:pt x="808" y="356"/>
                </a:lnTo>
                <a:lnTo>
                  <a:pt x="786" y="372"/>
                </a:lnTo>
                <a:lnTo>
                  <a:pt x="766" y="388"/>
                </a:lnTo>
                <a:lnTo>
                  <a:pt x="746" y="402"/>
                </a:lnTo>
                <a:lnTo>
                  <a:pt x="727" y="417"/>
                </a:lnTo>
                <a:lnTo>
                  <a:pt x="707" y="432"/>
                </a:lnTo>
                <a:lnTo>
                  <a:pt x="700" y="437"/>
                </a:lnTo>
                <a:lnTo>
                  <a:pt x="693" y="440"/>
                </a:lnTo>
                <a:lnTo>
                  <a:pt x="663" y="463"/>
                </a:lnTo>
                <a:lnTo>
                  <a:pt x="631" y="487"/>
                </a:lnTo>
                <a:lnTo>
                  <a:pt x="600" y="509"/>
                </a:lnTo>
                <a:lnTo>
                  <a:pt x="568" y="531"/>
                </a:lnTo>
                <a:lnTo>
                  <a:pt x="532" y="557"/>
                </a:lnTo>
                <a:lnTo>
                  <a:pt x="496" y="581"/>
                </a:lnTo>
                <a:lnTo>
                  <a:pt x="459" y="607"/>
                </a:lnTo>
                <a:lnTo>
                  <a:pt x="422" y="631"/>
                </a:lnTo>
                <a:lnTo>
                  <a:pt x="417" y="635"/>
                </a:lnTo>
                <a:lnTo>
                  <a:pt x="415" y="638"/>
                </a:lnTo>
                <a:lnTo>
                  <a:pt x="417" y="641"/>
                </a:lnTo>
                <a:lnTo>
                  <a:pt x="422" y="644"/>
                </a:lnTo>
                <a:lnTo>
                  <a:pt x="423" y="647"/>
                </a:lnTo>
                <a:lnTo>
                  <a:pt x="424" y="649"/>
                </a:lnTo>
                <a:lnTo>
                  <a:pt x="424" y="650"/>
                </a:lnTo>
                <a:lnTo>
                  <a:pt x="424" y="650"/>
                </a:lnTo>
                <a:lnTo>
                  <a:pt x="427" y="654"/>
                </a:lnTo>
                <a:lnTo>
                  <a:pt x="429" y="657"/>
                </a:lnTo>
                <a:lnTo>
                  <a:pt x="435" y="668"/>
                </a:lnTo>
                <a:lnTo>
                  <a:pt x="441" y="678"/>
                </a:lnTo>
                <a:lnTo>
                  <a:pt x="443" y="683"/>
                </a:lnTo>
                <a:lnTo>
                  <a:pt x="445" y="685"/>
                </a:lnTo>
                <a:lnTo>
                  <a:pt x="448" y="685"/>
                </a:lnTo>
                <a:lnTo>
                  <a:pt x="450" y="685"/>
                </a:lnTo>
                <a:lnTo>
                  <a:pt x="451" y="684"/>
                </a:lnTo>
                <a:lnTo>
                  <a:pt x="455" y="683"/>
                </a:lnTo>
                <a:lnTo>
                  <a:pt x="463" y="678"/>
                </a:lnTo>
                <a:lnTo>
                  <a:pt x="470" y="671"/>
                </a:lnTo>
                <a:lnTo>
                  <a:pt x="471" y="671"/>
                </a:lnTo>
                <a:lnTo>
                  <a:pt x="471" y="671"/>
                </a:lnTo>
                <a:lnTo>
                  <a:pt x="476" y="669"/>
                </a:lnTo>
                <a:lnTo>
                  <a:pt x="479" y="665"/>
                </a:lnTo>
                <a:lnTo>
                  <a:pt x="480" y="665"/>
                </a:lnTo>
                <a:lnTo>
                  <a:pt x="480" y="665"/>
                </a:lnTo>
                <a:lnTo>
                  <a:pt x="483" y="665"/>
                </a:lnTo>
                <a:lnTo>
                  <a:pt x="484" y="664"/>
                </a:lnTo>
                <a:lnTo>
                  <a:pt x="485" y="663"/>
                </a:lnTo>
                <a:lnTo>
                  <a:pt x="485" y="662"/>
                </a:lnTo>
                <a:lnTo>
                  <a:pt x="487" y="659"/>
                </a:lnTo>
                <a:lnTo>
                  <a:pt x="489" y="656"/>
                </a:lnTo>
                <a:lnTo>
                  <a:pt x="492" y="656"/>
                </a:lnTo>
                <a:lnTo>
                  <a:pt x="494" y="655"/>
                </a:lnTo>
                <a:lnTo>
                  <a:pt x="507" y="647"/>
                </a:lnTo>
                <a:lnTo>
                  <a:pt x="520" y="638"/>
                </a:lnTo>
                <a:lnTo>
                  <a:pt x="549" y="620"/>
                </a:lnTo>
                <a:lnTo>
                  <a:pt x="577" y="601"/>
                </a:lnTo>
                <a:lnTo>
                  <a:pt x="607" y="584"/>
                </a:lnTo>
                <a:lnTo>
                  <a:pt x="635" y="565"/>
                </a:lnTo>
                <a:lnTo>
                  <a:pt x="637" y="564"/>
                </a:lnTo>
                <a:lnTo>
                  <a:pt x="638" y="564"/>
                </a:lnTo>
                <a:lnTo>
                  <a:pt x="667" y="546"/>
                </a:lnTo>
                <a:lnTo>
                  <a:pt x="695" y="529"/>
                </a:lnTo>
                <a:lnTo>
                  <a:pt x="725" y="511"/>
                </a:lnTo>
                <a:lnTo>
                  <a:pt x="753" y="494"/>
                </a:lnTo>
                <a:lnTo>
                  <a:pt x="788" y="473"/>
                </a:lnTo>
                <a:lnTo>
                  <a:pt x="823" y="453"/>
                </a:lnTo>
                <a:lnTo>
                  <a:pt x="858" y="433"/>
                </a:lnTo>
                <a:lnTo>
                  <a:pt x="893" y="413"/>
                </a:lnTo>
                <a:lnTo>
                  <a:pt x="895" y="412"/>
                </a:lnTo>
                <a:lnTo>
                  <a:pt x="897" y="412"/>
                </a:lnTo>
                <a:lnTo>
                  <a:pt x="898" y="413"/>
                </a:lnTo>
                <a:lnTo>
                  <a:pt x="899" y="416"/>
                </a:lnTo>
                <a:lnTo>
                  <a:pt x="900" y="423"/>
                </a:lnTo>
                <a:lnTo>
                  <a:pt x="901" y="431"/>
                </a:lnTo>
                <a:lnTo>
                  <a:pt x="901" y="440"/>
                </a:lnTo>
                <a:lnTo>
                  <a:pt x="900" y="448"/>
                </a:lnTo>
                <a:lnTo>
                  <a:pt x="900" y="451"/>
                </a:lnTo>
                <a:lnTo>
                  <a:pt x="900" y="452"/>
                </a:lnTo>
                <a:lnTo>
                  <a:pt x="900" y="456"/>
                </a:lnTo>
                <a:lnTo>
                  <a:pt x="900" y="460"/>
                </a:lnTo>
                <a:lnTo>
                  <a:pt x="900" y="462"/>
                </a:lnTo>
                <a:lnTo>
                  <a:pt x="900" y="463"/>
                </a:lnTo>
                <a:lnTo>
                  <a:pt x="900" y="474"/>
                </a:lnTo>
                <a:lnTo>
                  <a:pt x="900" y="484"/>
                </a:lnTo>
                <a:lnTo>
                  <a:pt x="900" y="490"/>
                </a:lnTo>
                <a:lnTo>
                  <a:pt x="899" y="495"/>
                </a:lnTo>
                <a:lnTo>
                  <a:pt x="897" y="501"/>
                </a:lnTo>
                <a:lnTo>
                  <a:pt x="894" y="505"/>
                </a:lnTo>
                <a:lnTo>
                  <a:pt x="893" y="508"/>
                </a:lnTo>
                <a:lnTo>
                  <a:pt x="894" y="511"/>
                </a:lnTo>
                <a:lnTo>
                  <a:pt x="895" y="516"/>
                </a:lnTo>
                <a:lnTo>
                  <a:pt x="895" y="522"/>
                </a:lnTo>
                <a:lnTo>
                  <a:pt x="895" y="526"/>
                </a:lnTo>
                <a:lnTo>
                  <a:pt x="894" y="531"/>
                </a:lnTo>
                <a:lnTo>
                  <a:pt x="893" y="538"/>
                </a:lnTo>
                <a:lnTo>
                  <a:pt x="894" y="545"/>
                </a:lnTo>
                <a:lnTo>
                  <a:pt x="895" y="552"/>
                </a:lnTo>
                <a:lnTo>
                  <a:pt x="897" y="558"/>
                </a:lnTo>
                <a:lnTo>
                  <a:pt x="904" y="571"/>
                </a:lnTo>
                <a:lnTo>
                  <a:pt x="911" y="582"/>
                </a:lnTo>
                <a:lnTo>
                  <a:pt x="921" y="598"/>
                </a:lnTo>
                <a:lnTo>
                  <a:pt x="932" y="614"/>
                </a:lnTo>
                <a:lnTo>
                  <a:pt x="936" y="616"/>
                </a:lnTo>
                <a:lnTo>
                  <a:pt x="939" y="619"/>
                </a:lnTo>
                <a:lnTo>
                  <a:pt x="936" y="616"/>
                </a:lnTo>
                <a:lnTo>
                  <a:pt x="932" y="614"/>
                </a:lnTo>
                <a:lnTo>
                  <a:pt x="932" y="627"/>
                </a:lnTo>
                <a:lnTo>
                  <a:pt x="931" y="641"/>
                </a:lnTo>
                <a:lnTo>
                  <a:pt x="931" y="644"/>
                </a:lnTo>
                <a:lnTo>
                  <a:pt x="932" y="649"/>
                </a:lnTo>
                <a:lnTo>
                  <a:pt x="934" y="651"/>
                </a:lnTo>
                <a:lnTo>
                  <a:pt x="938" y="655"/>
                </a:lnTo>
                <a:lnTo>
                  <a:pt x="938" y="656"/>
                </a:lnTo>
                <a:lnTo>
                  <a:pt x="939" y="658"/>
                </a:lnTo>
                <a:lnTo>
                  <a:pt x="939" y="659"/>
                </a:lnTo>
                <a:lnTo>
                  <a:pt x="940" y="659"/>
                </a:lnTo>
                <a:lnTo>
                  <a:pt x="947" y="664"/>
                </a:lnTo>
                <a:lnTo>
                  <a:pt x="953" y="670"/>
                </a:lnTo>
                <a:lnTo>
                  <a:pt x="956" y="672"/>
                </a:lnTo>
                <a:lnTo>
                  <a:pt x="959" y="676"/>
                </a:lnTo>
                <a:lnTo>
                  <a:pt x="960" y="679"/>
                </a:lnTo>
                <a:lnTo>
                  <a:pt x="961" y="684"/>
                </a:lnTo>
                <a:lnTo>
                  <a:pt x="961" y="687"/>
                </a:lnTo>
                <a:lnTo>
                  <a:pt x="961" y="690"/>
                </a:lnTo>
                <a:lnTo>
                  <a:pt x="959" y="692"/>
                </a:lnTo>
                <a:lnTo>
                  <a:pt x="955" y="692"/>
                </a:lnTo>
                <a:lnTo>
                  <a:pt x="943" y="693"/>
                </a:lnTo>
                <a:lnTo>
                  <a:pt x="932" y="693"/>
                </a:lnTo>
                <a:lnTo>
                  <a:pt x="920" y="693"/>
                </a:lnTo>
                <a:lnTo>
                  <a:pt x="909" y="691"/>
                </a:lnTo>
                <a:lnTo>
                  <a:pt x="901" y="690"/>
                </a:lnTo>
                <a:lnTo>
                  <a:pt x="893" y="689"/>
                </a:lnTo>
                <a:lnTo>
                  <a:pt x="888" y="687"/>
                </a:lnTo>
                <a:lnTo>
                  <a:pt x="885" y="689"/>
                </a:lnTo>
                <a:lnTo>
                  <a:pt x="880" y="689"/>
                </a:lnTo>
                <a:lnTo>
                  <a:pt x="877" y="691"/>
                </a:lnTo>
                <a:lnTo>
                  <a:pt x="871" y="693"/>
                </a:lnTo>
                <a:lnTo>
                  <a:pt x="865" y="694"/>
                </a:lnTo>
                <a:lnTo>
                  <a:pt x="860" y="694"/>
                </a:lnTo>
                <a:lnTo>
                  <a:pt x="855" y="696"/>
                </a:lnTo>
                <a:lnTo>
                  <a:pt x="846" y="696"/>
                </a:lnTo>
                <a:lnTo>
                  <a:pt x="838" y="696"/>
                </a:lnTo>
                <a:lnTo>
                  <a:pt x="831" y="694"/>
                </a:lnTo>
                <a:lnTo>
                  <a:pt x="823" y="691"/>
                </a:lnTo>
                <a:lnTo>
                  <a:pt x="819" y="691"/>
                </a:lnTo>
                <a:lnTo>
                  <a:pt x="816" y="691"/>
                </a:lnTo>
                <a:lnTo>
                  <a:pt x="808" y="691"/>
                </a:lnTo>
                <a:lnTo>
                  <a:pt x="801" y="693"/>
                </a:lnTo>
                <a:lnTo>
                  <a:pt x="793" y="696"/>
                </a:lnTo>
                <a:lnTo>
                  <a:pt x="786" y="699"/>
                </a:lnTo>
                <a:lnTo>
                  <a:pt x="781" y="703"/>
                </a:lnTo>
                <a:lnTo>
                  <a:pt x="776" y="705"/>
                </a:lnTo>
                <a:lnTo>
                  <a:pt x="771" y="707"/>
                </a:lnTo>
                <a:lnTo>
                  <a:pt x="766" y="708"/>
                </a:lnTo>
                <a:lnTo>
                  <a:pt x="766" y="708"/>
                </a:lnTo>
                <a:lnTo>
                  <a:pt x="761" y="707"/>
                </a:lnTo>
                <a:lnTo>
                  <a:pt x="756" y="707"/>
                </a:lnTo>
                <a:lnTo>
                  <a:pt x="753" y="707"/>
                </a:lnTo>
                <a:lnTo>
                  <a:pt x="748" y="708"/>
                </a:lnTo>
                <a:lnTo>
                  <a:pt x="739" y="711"/>
                </a:lnTo>
                <a:lnTo>
                  <a:pt x="731" y="713"/>
                </a:lnTo>
                <a:lnTo>
                  <a:pt x="722" y="712"/>
                </a:lnTo>
                <a:lnTo>
                  <a:pt x="713" y="711"/>
                </a:lnTo>
                <a:lnTo>
                  <a:pt x="710" y="708"/>
                </a:lnTo>
                <a:lnTo>
                  <a:pt x="706" y="707"/>
                </a:lnTo>
                <a:lnTo>
                  <a:pt x="697" y="704"/>
                </a:lnTo>
                <a:lnTo>
                  <a:pt x="687" y="701"/>
                </a:lnTo>
                <a:lnTo>
                  <a:pt x="679" y="701"/>
                </a:lnTo>
                <a:lnTo>
                  <a:pt x="670" y="701"/>
                </a:lnTo>
                <a:lnTo>
                  <a:pt x="653" y="698"/>
                </a:lnTo>
                <a:lnTo>
                  <a:pt x="638" y="697"/>
                </a:lnTo>
                <a:lnTo>
                  <a:pt x="625" y="696"/>
                </a:lnTo>
                <a:lnTo>
                  <a:pt x="612" y="694"/>
                </a:lnTo>
                <a:lnTo>
                  <a:pt x="600" y="694"/>
                </a:lnTo>
                <a:lnTo>
                  <a:pt x="588" y="694"/>
                </a:lnTo>
                <a:lnTo>
                  <a:pt x="579" y="693"/>
                </a:lnTo>
                <a:lnTo>
                  <a:pt x="572" y="691"/>
                </a:lnTo>
                <a:lnTo>
                  <a:pt x="563" y="689"/>
                </a:lnTo>
                <a:lnTo>
                  <a:pt x="556" y="684"/>
                </a:lnTo>
                <a:lnTo>
                  <a:pt x="552" y="682"/>
                </a:lnTo>
                <a:lnTo>
                  <a:pt x="547" y="679"/>
                </a:lnTo>
                <a:lnTo>
                  <a:pt x="543" y="679"/>
                </a:lnTo>
                <a:lnTo>
                  <a:pt x="539" y="679"/>
                </a:lnTo>
                <a:lnTo>
                  <a:pt x="535" y="679"/>
                </a:lnTo>
                <a:lnTo>
                  <a:pt x="531" y="682"/>
                </a:lnTo>
                <a:lnTo>
                  <a:pt x="527" y="684"/>
                </a:lnTo>
                <a:lnTo>
                  <a:pt x="522" y="687"/>
                </a:lnTo>
                <a:lnTo>
                  <a:pt x="519" y="689"/>
                </a:lnTo>
                <a:lnTo>
                  <a:pt x="515" y="691"/>
                </a:lnTo>
                <a:lnTo>
                  <a:pt x="500" y="691"/>
                </a:lnTo>
                <a:lnTo>
                  <a:pt x="485" y="694"/>
                </a:lnTo>
                <a:lnTo>
                  <a:pt x="478" y="694"/>
                </a:lnTo>
                <a:lnTo>
                  <a:pt x="472" y="694"/>
                </a:lnTo>
                <a:lnTo>
                  <a:pt x="469" y="696"/>
                </a:lnTo>
                <a:lnTo>
                  <a:pt x="466" y="698"/>
                </a:lnTo>
                <a:lnTo>
                  <a:pt x="465" y="700"/>
                </a:lnTo>
                <a:lnTo>
                  <a:pt x="466" y="705"/>
                </a:lnTo>
                <a:lnTo>
                  <a:pt x="467" y="710"/>
                </a:lnTo>
                <a:lnTo>
                  <a:pt x="470" y="717"/>
                </a:lnTo>
                <a:lnTo>
                  <a:pt x="471" y="718"/>
                </a:lnTo>
                <a:lnTo>
                  <a:pt x="473" y="719"/>
                </a:lnTo>
                <a:lnTo>
                  <a:pt x="471" y="718"/>
                </a:lnTo>
                <a:lnTo>
                  <a:pt x="470" y="717"/>
                </a:lnTo>
                <a:lnTo>
                  <a:pt x="467" y="720"/>
                </a:lnTo>
                <a:lnTo>
                  <a:pt x="469" y="724"/>
                </a:lnTo>
                <a:lnTo>
                  <a:pt x="470" y="727"/>
                </a:lnTo>
                <a:lnTo>
                  <a:pt x="470" y="729"/>
                </a:lnTo>
                <a:lnTo>
                  <a:pt x="469" y="731"/>
                </a:lnTo>
                <a:lnTo>
                  <a:pt x="467" y="731"/>
                </a:lnTo>
                <a:lnTo>
                  <a:pt x="466" y="731"/>
                </a:lnTo>
                <a:lnTo>
                  <a:pt x="464" y="731"/>
                </a:lnTo>
                <a:lnTo>
                  <a:pt x="459" y="731"/>
                </a:lnTo>
                <a:lnTo>
                  <a:pt x="453" y="731"/>
                </a:lnTo>
                <a:lnTo>
                  <a:pt x="449" y="731"/>
                </a:lnTo>
                <a:lnTo>
                  <a:pt x="443" y="733"/>
                </a:lnTo>
                <a:lnTo>
                  <a:pt x="439" y="734"/>
                </a:lnTo>
                <a:lnTo>
                  <a:pt x="435" y="735"/>
                </a:lnTo>
                <a:lnTo>
                  <a:pt x="429" y="735"/>
                </a:lnTo>
                <a:lnTo>
                  <a:pt x="424" y="734"/>
                </a:lnTo>
                <a:lnTo>
                  <a:pt x="424" y="729"/>
                </a:lnTo>
                <a:lnTo>
                  <a:pt x="423" y="726"/>
                </a:lnTo>
                <a:lnTo>
                  <a:pt x="428" y="714"/>
                </a:lnTo>
                <a:lnTo>
                  <a:pt x="434" y="701"/>
                </a:lnTo>
                <a:lnTo>
                  <a:pt x="434" y="701"/>
                </a:lnTo>
                <a:lnTo>
                  <a:pt x="435" y="700"/>
                </a:lnTo>
                <a:lnTo>
                  <a:pt x="436" y="699"/>
                </a:lnTo>
                <a:lnTo>
                  <a:pt x="436" y="698"/>
                </a:lnTo>
                <a:lnTo>
                  <a:pt x="436" y="696"/>
                </a:lnTo>
                <a:lnTo>
                  <a:pt x="436" y="690"/>
                </a:lnTo>
                <a:lnTo>
                  <a:pt x="436" y="684"/>
                </a:lnTo>
                <a:lnTo>
                  <a:pt x="434" y="679"/>
                </a:lnTo>
                <a:lnTo>
                  <a:pt x="430" y="675"/>
                </a:lnTo>
                <a:lnTo>
                  <a:pt x="430" y="672"/>
                </a:lnTo>
                <a:lnTo>
                  <a:pt x="430" y="669"/>
                </a:lnTo>
                <a:lnTo>
                  <a:pt x="429" y="666"/>
                </a:lnTo>
                <a:lnTo>
                  <a:pt x="427" y="665"/>
                </a:lnTo>
                <a:lnTo>
                  <a:pt x="427" y="665"/>
                </a:lnTo>
                <a:lnTo>
                  <a:pt x="427" y="663"/>
                </a:lnTo>
                <a:lnTo>
                  <a:pt x="424" y="662"/>
                </a:lnTo>
                <a:lnTo>
                  <a:pt x="414" y="648"/>
                </a:lnTo>
                <a:lnTo>
                  <a:pt x="402" y="634"/>
                </a:lnTo>
                <a:lnTo>
                  <a:pt x="390" y="620"/>
                </a:lnTo>
                <a:lnTo>
                  <a:pt x="379" y="606"/>
                </a:lnTo>
                <a:lnTo>
                  <a:pt x="375" y="601"/>
                </a:lnTo>
                <a:lnTo>
                  <a:pt x="372" y="598"/>
                </a:lnTo>
                <a:lnTo>
                  <a:pt x="368" y="596"/>
                </a:lnTo>
                <a:lnTo>
                  <a:pt x="365" y="594"/>
                </a:lnTo>
                <a:lnTo>
                  <a:pt x="360" y="594"/>
                </a:lnTo>
                <a:lnTo>
                  <a:pt x="356" y="594"/>
                </a:lnTo>
                <a:lnTo>
                  <a:pt x="352" y="594"/>
                </a:lnTo>
                <a:lnTo>
                  <a:pt x="346" y="596"/>
                </a:lnTo>
                <a:lnTo>
                  <a:pt x="338" y="599"/>
                </a:lnTo>
                <a:lnTo>
                  <a:pt x="328" y="601"/>
                </a:lnTo>
                <a:lnTo>
                  <a:pt x="319" y="602"/>
                </a:lnTo>
                <a:lnTo>
                  <a:pt x="310" y="603"/>
                </a:lnTo>
                <a:lnTo>
                  <a:pt x="300" y="605"/>
                </a:lnTo>
                <a:lnTo>
                  <a:pt x="291" y="607"/>
                </a:lnTo>
                <a:lnTo>
                  <a:pt x="284" y="612"/>
                </a:lnTo>
                <a:lnTo>
                  <a:pt x="277" y="619"/>
                </a:lnTo>
                <a:lnTo>
                  <a:pt x="271" y="624"/>
                </a:lnTo>
                <a:lnTo>
                  <a:pt x="267" y="631"/>
                </a:lnTo>
                <a:lnTo>
                  <a:pt x="271" y="630"/>
                </a:lnTo>
                <a:lnTo>
                  <a:pt x="276" y="629"/>
                </a:lnTo>
                <a:lnTo>
                  <a:pt x="279" y="626"/>
                </a:lnTo>
                <a:lnTo>
                  <a:pt x="282" y="623"/>
                </a:lnTo>
                <a:lnTo>
                  <a:pt x="289" y="619"/>
                </a:lnTo>
                <a:lnTo>
                  <a:pt x="296" y="614"/>
                </a:lnTo>
                <a:lnTo>
                  <a:pt x="304" y="612"/>
                </a:lnTo>
                <a:lnTo>
                  <a:pt x="311" y="609"/>
                </a:lnTo>
                <a:lnTo>
                  <a:pt x="319" y="608"/>
                </a:lnTo>
                <a:lnTo>
                  <a:pt x="327" y="608"/>
                </a:lnTo>
                <a:lnTo>
                  <a:pt x="335" y="609"/>
                </a:lnTo>
                <a:lnTo>
                  <a:pt x="344" y="610"/>
                </a:lnTo>
                <a:lnTo>
                  <a:pt x="347" y="612"/>
                </a:lnTo>
                <a:lnTo>
                  <a:pt x="351" y="614"/>
                </a:lnTo>
                <a:lnTo>
                  <a:pt x="353" y="616"/>
                </a:lnTo>
                <a:lnTo>
                  <a:pt x="352" y="619"/>
                </a:lnTo>
                <a:lnTo>
                  <a:pt x="351" y="623"/>
                </a:lnTo>
                <a:lnTo>
                  <a:pt x="351" y="627"/>
                </a:lnTo>
                <a:lnTo>
                  <a:pt x="352" y="630"/>
                </a:lnTo>
                <a:lnTo>
                  <a:pt x="354" y="634"/>
                </a:lnTo>
                <a:lnTo>
                  <a:pt x="361" y="648"/>
                </a:lnTo>
                <a:lnTo>
                  <a:pt x="370" y="661"/>
                </a:lnTo>
                <a:lnTo>
                  <a:pt x="379" y="675"/>
                </a:lnTo>
                <a:lnTo>
                  <a:pt x="386" y="689"/>
                </a:lnTo>
                <a:lnTo>
                  <a:pt x="386" y="692"/>
                </a:lnTo>
                <a:lnTo>
                  <a:pt x="386" y="696"/>
                </a:lnTo>
                <a:lnTo>
                  <a:pt x="387" y="696"/>
                </a:lnTo>
                <a:lnTo>
                  <a:pt x="387" y="697"/>
                </a:lnTo>
                <a:lnTo>
                  <a:pt x="387" y="696"/>
                </a:lnTo>
                <a:lnTo>
                  <a:pt x="386" y="696"/>
                </a:lnTo>
                <a:lnTo>
                  <a:pt x="384" y="698"/>
                </a:lnTo>
                <a:lnTo>
                  <a:pt x="382" y="699"/>
                </a:lnTo>
                <a:lnTo>
                  <a:pt x="366" y="699"/>
                </a:lnTo>
                <a:lnTo>
                  <a:pt x="351" y="700"/>
                </a:lnTo>
                <a:lnTo>
                  <a:pt x="347" y="698"/>
                </a:lnTo>
                <a:lnTo>
                  <a:pt x="346" y="696"/>
                </a:lnTo>
                <a:lnTo>
                  <a:pt x="340" y="684"/>
                </a:lnTo>
                <a:lnTo>
                  <a:pt x="334" y="673"/>
                </a:lnTo>
                <a:lnTo>
                  <a:pt x="327" y="663"/>
                </a:lnTo>
                <a:lnTo>
                  <a:pt x="320" y="652"/>
                </a:lnTo>
                <a:lnTo>
                  <a:pt x="318" y="650"/>
                </a:lnTo>
                <a:lnTo>
                  <a:pt x="315" y="649"/>
                </a:lnTo>
                <a:lnTo>
                  <a:pt x="312" y="649"/>
                </a:lnTo>
                <a:lnTo>
                  <a:pt x="308" y="650"/>
                </a:lnTo>
                <a:lnTo>
                  <a:pt x="306" y="652"/>
                </a:lnTo>
                <a:lnTo>
                  <a:pt x="306" y="655"/>
                </a:lnTo>
                <a:lnTo>
                  <a:pt x="306" y="658"/>
                </a:lnTo>
                <a:lnTo>
                  <a:pt x="307" y="661"/>
                </a:lnTo>
                <a:lnTo>
                  <a:pt x="311" y="666"/>
                </a:lnTo>
                <a:lnTo>
                  <a:pt x="314" y="672"/>
                </a:lnTo>
                <a:lnTo>
                  <a:pt x="320" y="683"/>
                </a:lnTo>
                <a:lnTo>
                  <a:pt x="326" y="692"/>
                </a:lnTo>
                <a:lnTo>
                  <a:pt x="332" y="703"/>
                </a:lnTo>
                <a:lnTo>
                  <a:pt x="339" y="713"/>
                </a:lnTo>
                <a:lnTo>
                  <a:pt x="328" y="714"/>
                </a:lnTo>
                <a:lnTo>
                  <a:pt x="320" y="717"/>
                </a:lnTo>
                <a:lnTo>
                  <a:pt x="311" y="719"/>
                </a:lnTo>
                <a:lnTo>
                  <a:pt x="301" y="720"/>
                </a:lnTo>
                <a:lnTo>
                  <a:pt x="296" y="719"/>
                </a:lnTo>
                <a:lnTo>
                  <a:pt x="292" y="717"/>
                </a:lnTo>
                <a:lnTo>
                  <a:pt x="285" y="707"/>
                </a:lnTo>
                <a:lnTo>
                  <a:pt x="279" y="698"/>
                </a:lnTo>
                <a:lnTo>
                  <a:pt x="272" y="690"/>
                </a:lnTo>
                <a:lnTo>
                  <a:pt x="264" y="682"/>
                </a:lnTo>
                <a:lnTo>
                  <a:pt x="262" y="679"/>
                </a:lnTo>
                <a:lnTo>
                  <a:pt x="258" y="678"/>
                </a:lnTo>
                <a:lnTo>
                  <a:pt x="256" y="679"/>
                </a:lnTo>
                <a:lnTo>
                  <a:pt x="252" y="680"/>
                </a:lnTo>
                <a:lnTo>
                  <a:pt x="250" y="682"/>
                </a:lnTo>
                <a:lnTo>
                  <a:pt x="249" y="685"/>
                </a:lnTo>
                <a:lnTo>
                  <a:pt x="249" y="687"/>
                </a:lnTo>
                <a:lnTo>
                  <a:pt x="250" y="691"/>
                </a:lnTo>
                <a:lnTo>
                  <a:pt x="252" y="697"/>
                </a:lnTo>
                <a:lnTo>
                  <a:pt x="256" y="701"/>
                </a:lnTo>
                <a:lnTo>
                  <a:pt x="264" y="710"/>
                </a:lnTo>
                <a:lnTo>
                  <a:pt x="272" y="719"/>
                </a:lnTo>
                <a:lnTo>
                  <a:pt x="280" y="728"/>
                </a:lnTo>
                <a:lnTo>
                  <a:pt x="287" y="739"/>
                </a:lnTo>
                <a:lnTo>
                  <a:pt x="283" y="739"/>
                </a:lnTo>
                <a:lnTo>
                  <a:pt x="279" y="740"/>
                </a:lnTo>
                <a:lnTo>
                  <a:pt x="276" y="739"/>
                </a:lnTo>
                <a:lnTo>
                  <a:pt x="272" y="738"/>
                </a:lnTo>
                <a:lnTo>
                  <a:pt x="265" y="735"/>
                </a:lnTo>
                <a:lnTo>
                  <a:pt x="257" y="734"/>
                </a:lnTo>
                <a:lnTo>
                  <a:pt x="258" y="736"/>
                </a:lnTo>
                <a:lnTo>
                  <a:pt x="258" y="740"/>
                </a:lnTo>
                <a:lnTo>
                  <a:pt x="259" y="741"/>
                </a:lnTo>
                <a:lnTo>
                  <a:pt x="260" y="741"/>
                </a:lnTo>
                <a:lnTo>
                  <a:pt x="262" y="745"/>
                </a:lnTo>
                <a:lnTo>
                  <a:pt x="262" y="747"/>
                </a:lnTo>
                <a:lnTo>
                  <a:pt x="258" y="750"/>
                </a:lnTo>
                <a:lnTo>
                  <a:pt x="257" y="755"/>
                </a:lnTo>
                <a:lnTo>
                  <a:pt x="256" y="760"/>
                </a:lnTo>
                <a:lnTo>
                  <a:pt x="255" y="766"/>
                </a:lnTo>
                <a:lnTo>
                  <a:pt x="253" y="780"/>
                </a:lnTo>
                <a:lnTo>
                  <a:pt x="252" y="795"/>
                </a:lnTo>
                <a:lnTo>
                  <a:pt x="251" y="802"/>
                </a:lnTo>
                <a:lnTo>
                  <a:pt x="249" y="809"/>
                </a:lnTo>
                <a:lnTo>
                  <a:pt x="246" y="816"/>
                </a:lnTo>
                <a:lnTo>
                  <a:pt x="243" y="823"/>
                </a:lnTo>
                <a:lnTo>
                  <a:pt x="242" y="827"/>
                </a:lnTo>
                <a:lnTo>
                  <a:pt x="241" y="832"/>
                </a:lnTo>
                <a:lnTo>
                  <a:pt x="241" y="837"/>
                </a:lnTo>
                <a:lnTo>
                  <a:pt x="242" y="841"/>
                </a:lnTo>
                <a:lnTo>
                  <a:pt x="244" y="851"/>
                </a:lnTo>
                <a:lnTo>
                  <a:pt x="246" y="859"/>
                </a:lnTo>
                <a:lnTo>
                  <a:pt x="248" y="860"/>
                </a:lnTo>
                <a:lnTo>
                  <a:pt x="250" y="861"/>
                </a:lnTo>
                <a:lnTo>
                  <a:pt x="252" y="864"/>
                </a:lnTo>
                <a:lnTo>
                  <a:pt x="253" y="866"/>
                </a:lnTo>
                <a:lnTo>
                  <a:pt x="245" y="866"/>
                </a:lnTo>
                <a:lnTo>
                  <a:pt x="238" y="865"/>
                </a:lnTo>
                <a:lnTo>
                  <a:pt x="234" y="861"/>
                </a:lnTo>
                <a:lnTo>
                  <a:pt x="228" y="860"/>
                </a:lnTo>
                <a:lnTo>
                  <a:pt x="223" y="861"/>
                </a:lnTo>
                <a:lnTo>
                  <a:pt x="218" y="865"/>
                </a:lnTo>
                <a:lnTo>
                  <a:pt x="207" y="866"/>
                </a:lnTo>
                <a:lnTo>
                  <a:pt x="195" y="869"/>
                </a:lnTo>
                <a:lnTo>
                  <a:pt x="190" y="871"/>
                </a:lnTo>
                <a:lnTo>
                  <a:pt x="186" y="869"/>
                </a:lnTo>
                <a:lnTo>
                  <a:pt x="182" y="867"/>
                </a:lnTo>
                <a:lnTo>
                  <a:pt x="179" y="864"/>
                </a:lnTo>
                <a:lnTo>
                  <a:pt x="176" y="855"/>
                </a:lnTo>
                <a:lnTo>
                  <a:pt x="173" y="847"/>
                </a:lnTo>
                <a:lnTo>
                  <a:pt x="172" y="839"/>
                </a:lnTo>
                <a:lnTo>
                  <a:pt x="169" y="831"/>
                </a:lnTo>
                <a:lnTo>
                  <a:pt x="170" y="826"/>
                </a:lnTo>
                <a:lnTo>
                  <a:pt x="172" y="823"/>
                </a:lnTo>
                <a:lnTo>
                  <a:pt x="172" y="820"/>
                </a:lnTo>
                <a:lnTo>
                  <a:pt x="170" y="819"/>
                </a:lnTo>
                <a:lnTo>
                  <a:pt x="169" y="817"/>
                </a:lnTo>
                <a:lnTo>
                  <a:pt x="167" y="816"/>
                </a:lnTo>
                <a:lnTo>
                  <a:pt x="163" y="799"/>
                </a:lnTo>
                <a:lnTo>
                  <a:pt x="162" y="784"/>
                </a:lnTo>
                <a:lnTo>
                  <a:pt x="162" y="780"/>
                </a:lnTo>
                <a:lnTo>
                  <a:pt x="163" y="775"/>
                </a:lnTo>
                <a:lnTo>
                  <a:pt x="165" y="771"/>
                </a:lnTo>
                <a:lnTo>
                  <a:pt x="167" y="768"/>
                </a:lnTo>
                <a:lnTo>
                  <a:pt x="183" y="752"/>
                </a:lnTo>
                <a:lnTo>
                  <a:pt x="201" y="736"/>
                </a:lnTo>
                <a:lnTo>
                  <a:pt x="203" y="734"/>
                </a:lnTo>
                <a:lnTo>
                  <a:pt x="208" y="734"/>
                </a:lnTo>
                <a:lnTo>
                  <a:pt x="217" y="732"/>
                </a:lnTo>
                <a:lnTo>
                  <a:pt x="227" y="728"/>
                </a:lnTo>
                <a:lnTo>
                  <a:pt x="230" y="727"/>
                </a:lnTo>
                <a:lnTo>
                  <a:pt x="230" y="725"/>
                </a:lnTo>
                <a:lnTo>
                  <a:pt x="230" y="724"/>
                </a:lnTo>
                <a:lnTo>
                  <a:pt x="229" y="722"/>
                </a:lnTo>
                <a:lnTo>
                  <a:pt x="227" y="722"/>
                </a:lnTo>
                <a:lnTo>
                  <a:pt x="225" y="724"/>
                </a:lnTo>
                <a:lnTo>
                  <a:pt x="216" y="724"/>
                </a:lnTo>
                <a:lnTo>
                  <a:pt x="206" y="724"/>
                </a:lnTo>
                <a:lnTo>
                  <a:pt x="196" y="722"/>
                </a:lnTo>
                <a:lnTo>
                  <a:pt x="186" y="721"/>
                </a:lnTo>
                <a:lnTo>
                  <a:pt x="186" y="719"/>
                </a:lnTo>
                <a:lnTo>
                  <a:pt x="184" y="715"/>
                </a:lnTo>
                <a:lnTo>
                  <a:pt x="188" y="712"/>
                </a:lnTo>
                <a:lnTo>
                  <a:pt x="188" y="708"/>
                </a:lnTo>
                <a:lnTo>
                  <a:pt x="195" y="697"/>
                </a:lnTo>
                <a:lnTo>
                  <a:pt x="202" y="685"/>
                </a:lnTo>
                <a:lnTo>
                  <a:pt x="204" y="684"/>
                </a:lnTo>
                <a:lnTo>
                  <a:pt x="207" y="682"/>
                </a:lnTo>
                <a:lnTo>
                  <a:pt x="208" y="679"/>
                </a:lnTo>
                <a:lnTo>
                  <a:pt x="209" y="677"/>
                </a:lnTo>
                <a:lnTo>
                  <a:pt x="208" y="675"/>
                </a:lnTo>
                <a:lnTo>
                  <a:pt x="206" y="672"/>
                </a:lnTo>
                <a:lnTo>
                  <a:pt x="203" y="671"/>
                </a:lnTo>
                <a:lnTo>
                  <a:pt x="201" y="670"/>
                </a:lnTo>
                <a:lnTo>
                  <a:pt x="195" y="668"/>
                </a:lnTo>
                <a:lnTo>
                  <a:pt x="190" y="664"/>
                </a:lnTo>
                <a:lnTo>
                  <a:pt x="176" y="658"/>
                </a:lnTo>
                <a:lnTo>
                  <a:pt x="161" y="655"/>
                </a:lnTo>
                <a:lnTo>
                  <a:pt x="152" y="654"/>
                </a:lnTo>
                <a:lnTo>
                  <a:pt x="141" y="655"/>
                </a:lnTo>
                <a:lnTo>
                  <a:pt x="132" y="657"/>
                </a:lnTo>
                <a:lnTo>
                  <a:pt x="122" y="657"/>
                </a:lnTo>
                <a:lnTo>
                  <a:pt x="120" y="657"/>
                </a:lnTo>
                <a:lnTo>
                  <a:pt x="118" y="658"/>
                </a:lnTo>
                <a:lnTo>
                  <a:pt x="117" y="659"/>
                </a:lnTo>
                <a:lnTo>
                  <a:pt x="115" y="662"/>
                </a:lnTo>
                <a:lnTo>
                  <a:pt x="112" y="662"/>
                </a:lnTo>
                <a:lnTo>
                  <a:pt x="108" y="662"/>
                </a:lnTo>
                <a:lnTo>
                  <a:pt x="107" y="662"/>
                </a:lnTo>
                <a:lnTo>
                  <a:pt x="105" y="661"/>
                </a:lnTo>
                <a:lnTo>
                  <a:pt x="104" y="659"/>
                </a:lnTo>
                <a:lnTo>
                  <a:pt x="103" y="657"/>
                </a:lnTo>
                <a:lnTo>
                  <a:pt x="101" y="657"/>
                </a:lnTo>
                <a:lnTo>
                  <a:pt x="100" y="658"/>
                </a:lnTo>
                <a:lnTo>
                  <a:pt x="96" y="663"/>
                </a:lnTo>
                <a:lnTo>
                  <a:pt x="92" y="666"/>
                </a:lnTo>
                <a:lnTo>
                  <a:pt x="87" y="669"/>
                </a:lnTo>
                <a:lnTo>
                  <a:pt x="82" y="671"/>
                </a:lnTo>
                <a:lnTo>
                  <a:pt x="72" y="675"/>
                </a:lnTo>
                <a:lnTo>
                  <a:pt x="63" y="679"/>
                </a:lnTo>
                <a:lnTo>
                  <a:pt x="56" y="683"/>
                </a:lnTo>
                <a:lnTo>
                  <a:pt x="49" y="685"/>
                </a:lnTo>
                <a:lnTo>
                  <a:pt x="45" y="686"/>
                </a:lnTo>
                <a:lnTo>
                  <a:pt x="42" y="687"/>
                </a:lnTo>
                <a:lnTo>
                  <a:pt x="38" y="690"/>
                </a:lnTo>
                <a:lnTo>
                  <a:pt x="36" y="693"/>
                </a:lnTo>
                <a:lnTo>
                  <a:pt x="32" y="694"/>
                </a:lnTo>
                <a:lnTo>
                  <a:pt x="28" y="697"/>
                </a:lnTo>
                <a:lnTo>
                  <a:pt x="17" y="711"/>
                </a:lnTo>
                <a:lnTo>
                  <a:pt x="8" y="725"/>
                </a:lnTo>
                <a:lnTo>
                  <a:pt x="4" y="729"/>
                </a:lnTo>
                <a:lnTo>
                  <a:pt x="2" y="735"/>
                </a:lnTo>
                <a:lnTo>
                  <a:pt x="2" y="742"/>
                </a:lnTo>
                <a:lnTo>
                  <a:pt x="0" y="748"/>
                </a:lnTo>
                <a:lnTo>
                  <a:pt x="1" y="750"/>
                </a:lnTo>
                <a:lnTo>
                  <a:pt x="3" y="753"/>
                </a:lnTo>
                <a:lnTo>
                  <a:pt x="6" y="752"/>
                </a:lnTo>
                <a:lnTo>
                  <a:pt x="7" y="748"/>
                </a:lnTo>
                <a:lnTo>
                  <a:pt x="7" y="745"/>
                </a:lnTo>
                <a:lnTo>
                  <a:pt x="10" y="742"/>
                </a:lnTo>
                <a:lnTo>
                  <a:pt x="15" y="745"/>
                </a:lnTo>
                <a:lnTo>
                  <a:pt x="21" y="749"/>
                </a:lnTo>
                <a:lnTo>
                  <a:pt x="23" y="752"/>
                </a:lnTo>
                <a:lnTo>
                  <a:pt x="25" y="755"/>
                </a:lnTo>
                <a:lnTo>
                  <a:pt x="27" y="757"/>
                </a:lnTo>
                <a:lnTo>
                  <a:pt x="27" y="760"/>
                </a:lnTo>
                <a:lnTo>
                  <a:pt x="25" y="763"/>
                </a:lnTo>
                <a:lnTo>
                  <a:pt x="25" y="766"/>
                </a:lnTo>
                <a:lnTo>
                  <a:pt x="25" y="768"/>
                </a:lnTo>
                <a:lnTo>
                  <a:pt x="27" y="769"/>
                </a:lnTo>
                <a:lnTo>
                  <a:pt x="31" y="770"/>
                </a:lnTo>
                <a:lnTo>
                  <a:pt x="36" y="770"/>
                </a:lnTo>
                <a:lnTo>
                  <a:pt x="42" y="770"/>
                </a:lnTo>
                <a:lnTo>
                  <a:pt x="48" y="770"/>
                </a:lnTo>
                <a:lnTo>
                  <a:pt x="48" y="773"/>
                </a:lnTo>
                <a:lnTo>
                  <a:pt x="46" y="775"/>
                </a:lnTo>
                <a:lnTo>
                  <a:pt x="45" y="776"/>
                </a:lnTo>
                <a:lnTo>
                  <a:pt x="44" y="776"/>
                </a:lnTo>
                <a:lnTo>
                  <a:pt x="44" y="777"/>
                </a:lnTo>
                <a:lnTo>
                  <a:pt x="43" y="780"/>
                </a:lnTo>
                <a:lnTo>
                  <a:pt x="42" y="783"/>
                </a:lnTo>
                <a:lnTo>
                  <a:pt x="42" y="787"/>
                </a:lnTo>
                <a:lnTo>
                  <a:pt x="46" y="788"/>
                </a:lnTo>
                <a:lnTo>
                  <a:pt x="51" y="788"/>
                </a:lnTo>
                <a:lnTo>
                  <a:pt x="56" y="788"/>
                </a:lnTo>
                <a:lnTo>
                  <a:pt x="61" y="787"/>
                </a:lnTo>
                <a:lnTo>
                  <a:pt x="68" y="781"/>
                </a:lnTo>
                <a:lnTo>
                  <a:pt x="76" y="776"/>
                </a:lnTo>
                <a:lnTo>
                  <a:pt x="83" y="769"/>
                </a:lnTo>
                <a:lnTo>
                  <a:pt x="90" y="761"/>
                </a:lnTo>
                <a:lnTo>
                  <a:pt x="98" y="754"/>
                </a:lnTo>
                <a:lnTo>
                  <a:pt x="106" y="749"/>
                </a:lnTo>
                <a:lnTo>
                  <a:pt x="108" y="748"/>
                </a:lnTo>
                <a:lnTo>
                  <a:pt x="111" y="747"/>
                </a:lnTo>
                <a:lnTo>
                  <a:pt x="114" y="746"/>
                </a:lnTo>
                <a:lnTo>
                  <a:pt x="117" y="747"/>
                </a:lnTo>
                <a:lnTo>
                  <a:pt x="120" y="747"/>
                </a:lnTo>
                <a:lnTo>
                  <a:pt x="121" y="746"/>
                </a:lnTo>
                <a:lnTo>
                  <a:pt x="121" y="745"/>
                </a:lnTo>
                <a:lnTo>
                  <a:pt x="121" y="741"/>
                </a:lnTo>
                <a:lnTo>
                  <a:pt x="127" y="739"/>
                </a:lnTo>
                <a:lnTo>
                  <a:pt x="133" y="736"/>
                </a:lnTo>
                <a:lnTo>
                  <a:pt x="139" y="735"/>
                </a:lnTo>
                <a:lnTo>
                  <a:pt x="146" y="734"/>
                </a:lnTo>
                <a:lnTo>
                  <a:pt x="158" y="733"/>
                </a:lnTo>
                <a:lnTo>
                  <a:pt x="170" y="732"/>
                </a:lnTo>
                <a:lnTo>
                  <a:pt x="175" y="731"/>
                </a:lnTo>
                <a:lnTo>
                  <a:pt x="180" y="731"/>
                </a:lnTo>
                <a:lnTo>
                  <a:pt x="174" y="740"/>
                </a:lnTo>
                <a:lnTo>
                  <a:pt x="168" y="748"/>
                </a:lnTo>
                <a:lnTo>
                  <a:pt x="161" y="755"/>
                </a:lnTo>
                <a:lnTo>
                  <a:pt x="153" y="762"/>
                </a:lnTo>
                <a:lnTo>
                  <a:pt x="142" y="775"/>
                </a:lnTo>
                <a:lnTo>
                  <a:pt x="133" y="789"/>
                </a:lnTo>
                <a:lnTo>
                  <a:pt x="131" y="795"/>
                </a:lnTo>
                <a:lnTo>
                  <a:pt x="130" y="801"/>
                </a:lnTo>
                <a:lnTo>
                  <a:pt x="130" y="805"/>
                </a:lnTo>
                <a:lnTo>
                  <a:pt x="131" y="812"/>
                </a:lnTo>
                <a:lnTo>
                  <a:pt x="134" y="823"/>
                </a:lnTo>
                <a:lnTo>
                  <a:pt x="137" y="834"/>
                </a:lnTo>
                <a:lnTo>
                  <a:pt x="133" y="840"/>
                </a:lnTo>
                <a:lnTo>
                  <a:pt x="128" y="846"/>
                </a:lnTo>
                <a:lnTo>
                  <a:pt x="122" y="857"/>
                </a:lnTo>
                <a:lnTo>
                  <a:pt x="118" y="868"/>
                </a:lnTo>
                <a:lnTo>
                  <a:pt x="117" y="872"/>
                </a:lnTo>
                <a:lnTo>
                  <a:pt x="114" y="875"/>
                </a:lnTo>
                <a:lnTo>
                  <a:pt x="113" y="880"/>
                </a:lnTo>
                <a:lnTo>
                  <a:pt x="113" y="886"/>
                </a:lnTo>
                <a:lnTo>
                  <a:pt x="119" y="875"/>
                </a:lnTo>
                <a:lnTo>
                  <a:pt x="125" y="866"/>
                </a:lnTo>
                <a:lnTo>
                  <a:pt x="130" y="858"/>
                </a:lnTo>
                <a:lnTo>
                  <a:pt x="133" y="847"/>
                </a:lnTo>
                <a:lnTo>
                  <a:pt x="135" y="845"/>
                </a:lnTo>
                <a:lnTo>
                  <a:pt x="139" y="844"/>
                </a:lnTo>
                <a:lnTo>
                  <a:pt x="139" y="851"/>
                </a:lnTo>
                <a:lnTo>
                  <a:pt x="141" y="857"/>
                </a:lnTo>
                <a:lnTo>
                  <a:pt x="147" y="867"/>
                </a:lnTo>
                <a:lnTo>
                  <a:pt x="153" y="878"/>
                </a:lnTo>
                <a:lnTo>
                  <a:pt x="159" y="888"/>
                </a:lnTo>
                <a:lnTo>
                  <a:pt x="165" y="899"/>
                </a:lnTo>
                <a:lnTo>
                  <a:pt x="166" y="900"/>
                </a:lnTo>
                <a:lnTo>
                  <a:pt x="167" y="900"/>
                </a:lnTo>
                <a:lnTo>
                  <a:pt x="166" y="900"/>
                </a:lnTo>
                <a:lnTo>
                  <a:pt x="165" y="899"/>
                </a:lnTo>
                <a:lnTo>
                  <a:pt x="161" y="899"/>
                </a:lnTo>
                <a:lnTo>
                  <a:pt x="159" y="900"/>
                </a:lnTo>
                <a:lnTo>
                  <a:pt x="156" y="901"/>
                </a:lnTo>
                <a:lnTo>
                  <a:pt x="155" y="904"/>
                </a:lnTo>
                <a:lnTo>
                  <a:pt x="153" y="908"/>
                </a:lnTo>
                <a:lnTo>
                  <a:pt x="149" y="911"/>
                </a:lnTo>
                <a:lnTo>
                  <a:pt x="144" y="908"/>
                </a:lnTo>
                <a:lnTo>
                  <a:pt x="138" y="903"/>
                </a:lnTo>
                <a:lnTo>
                  <a:pt x="133" y="900"/>
                </a:lnTo>
                <a:lnTo>
                  <a:pt x="127" y="899"/>
                </a:lnTo>
                <a:lnTo>
                  <a:pt x="122" y="897"/>
                </a:lnTo>
                <a:lnTo>
                  <a:pt x="118" y="899"/>
                </a:lnTo>
                <a:lnTo>
                  <a:pt x="113" y="901"/>
                </a:lnTo>
                <a:lnTo>
                  <a:pt x="110" y="903"/>
                </a:lnTo>
                <a:lnTo>
                  <a:pt x="106" y="907"/>
                </a:lnTo>
                <a:lnTo>
                  <a:pt x="103" y="910"/>
                </a:lnTo>
                <a:lnTo>
                  <a:pt x="103" y="909"/>
                </a:lnTo>
                <a:lnTo>
                  <a:pt x="101" y="908"/>
                </a:lnTo>
                <a:lnTo>
                  <a:pt x="101" y="907"/>
                </a:lnTo>
                <a:lnTo>
                  <a:pt x="99" y="907"/>
                </a:lnTo>
                <a:lnTo>
                  <a:pt x="99" y="906"/>
                </a:lnTo>
                <a:lnTo>
                  <a:pt x="99" y="904"/>
                </a:lnTo>
                <a:lnTo>
                  <a:pt x="94" y="896"/>
                </a:lnTo>
                <a:lnTo>
                  <a:pt x="87" y="889"/>
                </a:lnTo>
                <a:lnTo>
                  <a:pt x="87" y="886"/>
                </a:lnTo>
                <a:lnTo>
                  <a:pt x="86" y="883"/>
                </a:lnTo>
                <a:lnTo>
                  <a:pt x="85" y="880"/>
                </a:lnTo>
                <a:lnTo>
                  <a:pt x="82" y="878"/>
                </a:lnTo>
                <a:lnTo>
                  <a:pt x="82" y="876"/>
                </a:lnTo>
                <a:lnTo>
                  <a:pt x="82" y="874"/>
                </a:lnTo>
                <a:lnTo>
                  <a:pt x="80" y="873"/>
                </a:lnTo>
                <a:lnTo>
                  <a:pt x="78" y="872"/>
                </a:lnTo>
                <a:lnTo>
                  <a:pt x="76" y="868"/>
                </a:lnTo>
                <a:lnTo>
                  <a:pt x="73" y="864"/>
                </a:lnTo>
                <a:lnTo>
                  <a:pt x="71" y="865"/>
                </a:lnTo>
                <a:lnTo>
                  <a:pt x="70" y="866"/>
                </a:lnTo>
                <a:lnTo>
                  <a:pt x="70" y="871"/>
                </a:lnTo>
                <a:lnTo>
                  <a:pt x="71" y="875"/>
                </a:lnTo>
                <a:lnTo>
                  <a:pt x="70" y="871"/>
                </a:lnTo>
                <a:lnTo>
                  <a:pt x="70" y="866"/>
                </a:lnTo>
                <a:lnTo>
                  <a:pt x="70" y="866"/>
                </a:lnTo>
                <a:lnTo>
                  <a:pt x="71" y="865"/>
                </a:lnTo>
                <a:lnTo>
                  <a:pt x="73" y="864"/>
                </a:lnTo>
                <a:lnTo>
                  <a:pt x="71" y="859"/>
                </a:lnTo>
                <a:lnTo>
                  <a:pt x="70" y="853"/>
                </a:lnTo>
                <a:lnTo>
                  <a:pt x="70" y="850"/>
                </a:lnTo>
                <a:lnTo>
                  <a:pt x="70" y="846"/>
                </a:lnTo>
                <a:lnTo>
                  <a:pt x="70" y="845"/>
                </a:lnTo>
                <a:lnTo>
                  <a:pt x="69" y="844"/>
                </a:lnTo>
                <a:lnTo>
                  <a:pt x="68" y="843"/>
                </a:lnTo>
                <a:lnTo>
                  <a:pt x="65" y="843"/>
                </a:lnTo>
                <a:lnTo>
                  <a:pt x="65" y="841"/>
                </a:lnTo>
                <a:lnTo>
                  <a:pt x="64" y="840"/>
                </a:lnTo>
                <a:lnTo>
                  <a:pt x="63" y="838"/>
                </a:lnTo>
                <a:lnTo>
                  <a:pt x="62" y="838"/>
                </a:lnTo>
                <a:lnTo>
                  <a:pt x="61" y="838"/>
                </a:lnTo>
                <a:lnTo>
                  <a:pt x="58" y="839"/>
                </a:lnTo>
                <a:lnTo>
                  <a:pt x="55" y="839"/>
                </a:lnTo>
                <a:lnTo>
                  <a:pt x="49" y="824"/>
                </a:lnTo>
                <a:lnTo>
                  <a:pt x="42" y="810"/>
                </a:lnTo>
                <a:lnTo>
                  <a:pt x="38" y="812"/>
                </a:lnTo>
                <a:lnTo>
                  <a:pt x="35" y="815"/>
                </a:lnTo>
                <a:lnTo>
                  <a:pt x="38" y="812"/>
                </a:lnTo>
                <a:lnTo>
                  <a:pt x="42" y="810"/>
                </a:lnTo>
                <a:lnTo>
                  <a:pt x="43" y="806"/>
                </a:lnTo>
                <a:lnTo>
                  <a:pt x="44" y="803"/>
                </a:lnTo>
                <a:lnTo>
                  <a:pt x="53" y="802"/>
                </a:lnTo>
                <a:lnTo>
                  <a:pt x="63" y="799"/>
                </a:lnTo>
                <a:lnTo>
                  <a:pt x="72" y="796"/>
                </a:lnTo>
                <a:lnTo>
                  <a:pt x="82" y="795"/>
                </a:lnTo>
                <a:lnTo>
                  <a:pt x="87" y="794"/>
                </a:lnTo>
                <a:lnTo>
                  <a:pt x="94" y="791"/>
                </a:lnTo>
                <a:lnTo>
                  <a:pt x="96" y="790"/>
                </a:lnTo>
                <a:lnTo>
                  <a:pt x="97" y="787"/>
                </a:lnTo>
                <a:lnTo>
                  <a:pt x="96" y="785"/>
                </a:lnTo>
                <a:lnTo>
                  <a:pt x="93" y="785"/>
                </a:lnTo>
                <a:lnTo>
                  <a:pt x="85" y="785"/>
                </a:lnTo>
                <a:lnTo>
                  <a:pt x="77" y="785"/>
                </a:lnTo>
                <a:lnTo>
                  <a:pt x="70" y="788"/>
                </a:lnTo>
                <a:lnTo>
                  <a:pt x="63" y="790"/>
                </a:lnTo>
                <a:lnTo>
                  <a:pt x="62" y="788"/>
                </a:lnTo>
                <a:lnTo>
                  <a:pt x="61" y="787"/>
                </a:lnTo>
                <a:lnTo>
                  <a:pt x="56" y="788"/>
                </a:lnTo>
                <a:lnTo>
                  <a:pt x="51" y="788"/>
                </a:lnTo>
                <a:lnTo>
                  <a:pt x="46" y="788"/>
                </a:lnTo>
                <a:lnTo>
                  <a:pt x="42" y="787"/>
                </a:lnTo>
                <a:lnTo>
                  <a:pt x="38" y="788"/>
                </a:lnTo>
                <a:lnTo>
                  <a:pt x="37" y="789"/>
                </a:lnTo>
                <a:lnTo>
                  <a:pt x="35" y="791"/>
                </a:lnTo>
                <a:lnTo>
                  <a:pt x="34" y="794"/>
                </a:lnTo>
                <a:lnTo>
                  <a:pt x="31" y="801"/>
                </a:lnTo>
                <a:lnTo>
                  <a:pt x="29" y="806"/>
                </a:lnTo>
                <a:lnTo>
                  <a:pt x="28" y="815"/>
                </a:lnTo>
                <a:lnTo>
                  <a:pt x="27" y="822"/>
                </a:lnTo>
                <a:lnTo>
                  <a:pt x="21" y="827"/>
                </a:lnTo>
                <a:lnTo>
                  <a:pt x="16" y="833"/>
                </a:lnTo>
                <a:lnTo>
                  <a:pt x="15" y="836"/>
                </a:lnTo>
                <a:lnTo>
                  <a:pt x="13" y="840"/>
                </a:lnTo>
                <a:lnTo>
                  <a:pt x="13" y="844"/>
                </a:lnTo>
                <a:lnTo>
                  <a:pt x="13" y="847"/>
                </a:lnTo>
                <a:lnTo>
                  <a:pt x="11" y="850"/>
                </a:lnTo>
                <a:lnTo>
                  <a:pt x="10" y="851"/>
                </a:lnTo>
                <a:lnTo>
                  <a:pt x="11" y="852"/>
                </a:lnTo>
                <a:lnTo>
                  <a:pt x="13" y="853"/>
                </a:lnTo>
                <a:lnTo>
                  <a:pt x="13" y="854"/>
                </a:lnTo>
                <a:lnTo>
                  <a:pt x="13" y="855"/>
                </a:lnTo>
                <a:lnTo>
                  <a:pt x="10" y="857"/>
                </a:lnTo>
                <a:lnTo>
                  <a:pt x="9" y="859"/>
                </a:lnTo>
                <a:lnTo>
                  <a:pt x="9" y="861"/>
                </a:lnTo>
                <a:lnTo>
                  <a:pt x="9" y="862"/>
                </a:lnTo>
                <a:lnTo>
                  <a:pt x="10" y="867"/>
                </a:lnTo>
                <a:lnTo>
                  <a:pt x="11" y="871"/>
                </a:lnTo>
                <a:lnTo>
                  <a:pt x="8" y="878"/>
                </a:lnTo>
                <a:lnTo>
                  <a:pt x="6" y="886"/>
                </a:lnTo>
                <a:lnTo>
                  <a:pt x="4" y="889"/>
                </a:lnTo>
                <a:lnTo>
                  <a:pt x="4" y="893"/>
                </a:lnTo>
                <a:lnTo>
                  <a:pt x="6" y="897"/>
                </a:lnTo>
                <a:lnTo>
                  <a:pt x="7" y="901"/>
                </a:lnTo>
                <a:lnTo>
                  <a:pt x="10" y="911"/>
                </a:lnTo>
                <a:lnTo>
                  <a:pt x="14" y="922"/>
                </a:lnTo>
                <a:lnTo>
                  <a:pt x="18" y="931"/>
                </a:lnTo>
                <a:lnTo>
                  <a:pt x="24" y="941"/>
                </a:lnTo>
                <a:lnTo>
                  <a:pt x="34" y="950"/>
                </a:lnTo>
                <a:lnTo>
                  <a:pt x="43" y="958"/>
                </a:lnTo>
                <a:lnTo>
                  <a:pt x="48" y="962"/>
                </a:lnTo>
                <a:lnTo>
                  <a:pt x="53" y="964"/>
                </a:lnTo>
                <a:lnTo>
                  <a:pt x="59" y="966"/>
                </a:lnTo>
                <a:lnTo>
                  <a:pt x="66" y="967"/>
                </a:lnTo>
                <a:lnTo>
                  <a:pt x="72" y="967"/>
                </a:lnTo>
                <a:lnTo>
                  <a:pt x="78" y="967"/>
                </a:lnTo>
                <a:lnTo>
                  <a:pt x="84" y="965"/>
                </a:lnTo>
                <a:lnTo>
                  <a:pt x="90" y="962"/>
                </a:lnTo>
                <a:lnTo>
                  <a:pt x="91" y="962"/>
                </a:lnTo>
                <a:lnTo>
                  <a:pt x="93" y="960"/>
                </a:lnTo>
                <a:lnTo>
                  <a:pt x="98" y="956"/>
                </a:lnTo>
                <a:lnTo>
                  <a:pt x="101" y="955"/>
                </a:lnTo>
                <a:lnTo>
                  <a:pt x="103" y="957"/>
                </a:lnTo>
                <a:lnTo>
                  <a:pt x="105" y="964"/>
                </a:lnTo>
                <a:lnTo>
                  <a:pt x="106" y="969"/>
                </a:lnTo>
                <a:lnTo>
                  <a:pt x="108" y="973"/>
                </a:lnTo>
                <a:lnTo>
                  <a:pt x="111" y="977"/>
                </a:lnTo>
                <a:lnTo>
                  <a:pt x="114" y="980"/>
                </a:lnTo>
                <a:lnTo>
                  <a:pt x="118" y="983"/>
                </a:lnTo>
                <a:lnTo>
                  <a:pt x="122" y="985"/>
                </a:lnTo>
                <a:lnTo>
                  <a:pt x="128" y="985"/>
                </a:lnTo>
                <a:lnTo>
                  <a:pt x="134" y="985"/>
                </a:lnTo>
                <a:lnTo>
                  <a:pt x="140" y="985"/>
                </a:lnTo>
                <a:lnTo>
                  <a:pt x="146" y="987"/>
                </a:lnTo>
                <a:lnTo>
                  <a:pt x="154" y="995"/>
                </a:lnTo>
                <a:lnTo>
                  <a:pt x="161" y="1004"/>
                </a:lnTo>
                <a:lnTo>
                  <a:pt x="167" y="1008"/>
                </a:lnTo>
                <a:lnTo>
                  <a:pt x="172" y="1012"/>
                </a:lnTo>
                <a:lnTo>
                  <a:pt x="176" y="1018"/>
                </a:lnTo>
                <a:lnTo>
                  <a:pt x="181" y="1022"/>
                </a:lnTo>
                <a:lnTo>
                  <a:pt x="188" y="1033"/>
                </a:lnTo>
                <a:lnTo>
                  <a:pt x="196" y="1043"/>
                </a:lnTo>
                <a:lnTo>
                  <a:pt x="200" y="1049"/>
                </a:lnTo>
                <a:lnTo>
                  <a:pt x="204" y="1050"/>
                </a:lnTo>
                <a:lnTo>
                  <a:pt x="208" y="1050"/>
                </a:lnTo>
                <a:lnTo>
                  <a:pt x="214" y="1047"/>
                </a:lnTo>
                <a:lnTo>
                  <a:pt x="216" y="1043"/>
                </a:lnTo>
                <a:lnTo>
                  <a:pt x="220" y="1040"/>
                </a:lnTo>
                <a:lnTo>
                  <a:pt x="221" y="1039"/>
                </a:lnTo>
                <a:lnTo>
                  <a:pt x="222" y="1039"/>
                </a:lnTo>
                <a:lnTo>
                  <a:pt x="223" y="1040"/>
                </a:lnTo>
                <a:lnTo>
                  <a:pt x="224" y="1041"/>
                </a:lnTo>
                <a:lnTo>
                  <a:pt x="228" y="1049"/>
                </a:lnTo>
                <a:lnTo>
                  <a:pt x="231" y="1055"/>
                </a:lnTo>
                <a:lnTo>
                  <a:pt x="234" y="1056"/>
                </a:lnTo>
                <a:lnTo>
                  <a:pt x="236" y="1057"/>
                </a:lnTo>
                <a:lnTo>
                  <a:pt x="239" y="1059"/>
                </a:lnTo>
                <a:lnTo>
                  <a:pt x="242" y="1059"/>
                </a:lnTo>
                <a:lnTo>
                  <a:pt x="243" y="1059"/>
                </a:lnTo>
                <a:lnTo>
                  <a:pt x="243" y="1059"/>
                </a:lnTo>
                <a:lnTo>
                  <a:pt x="243" y="1061"/>
                </a:lnTo>
                <a:lnTo>
                  <a:pt x="244" y="1062"/>
                </a:lnTo>
                <a:lnTo>
                  <a:pt x="245" y="1063"/>
                </a:lnTo>
                <a:lnTo>
                  <a:pt x="248" y="1064"/>
                </a:lnTo>
                <a:lnTo>
                  <a:pt x="253" y="1074"/>
                </a:lnTo>
                <a:lnTo>
                  <a:pt x="262" y="1081"/>
                </a:lnTo>
                <a:lnTo>
                  <a:pt x="270" y="1088"/>
                </a:lnTo>
                <a:lnTo>
                  <a:pt x="279" y="1095"/>
                </a:lnTo>
                <a:lnTo>
                  <a:pt x="291" y="1105"/>
                </a:lnTo>
                <a:lnTo>
                  <a:pt x="303" y="1117"/>
                </a:lnTo>
                <a:lnTo>
                  <a:pt x="314" y="1129"/>
                </a:lnTo>
                <a:lnTo>
                  <a:pt x="327" y="1138"/>
                </a:lnTo>
                <a:lnTo>
                  <a:pt x="344" y="1151"/>
                </a:lnTo>
                <a:lnTo>
                  <a:pt x="361" y="1164"/>
                </a:lnTo>
                <a:lnTo>
                  <a:pt x="361" y="1164"/>
                </a:lnTo>
                <a:lnTo>
                  <a:pt x="369" y="1172"/>
                </a:lnTo>
                <a:lnTo>
                  <a:pt x="379" y="1180"/>
                </a:lnTo>
                <a:lnTo>
                  <a:pt x="388" y="1187"/>
                </a:lnTo>
                <a:lnTo>
                  <a:pt x="397" y="1195"/>
                </a:lnTo>
                <a:lnTo>
                  <a:pt x="402" y="1199"/>
                </a:lnTo>
                <a:lnTo>
                  <a:pt x="407" y="1203"/>
                </a:lnTo>
                <a:lnTo>
                  <a:pt x="412" y="1207"/>
                </a:lnTo>
                <a:lnTo>
                  <a:pt x="418" y="1209"/>
                </a:lnTo>
                <a:lnTo>
                  <a:pt x="420" y="1207"/>
                </a:lnTo>
                <a:lnTo>
                  <a:pt x="422" y="1204"/>
                </a:lnTo>
                <a:lnTo>
                  <a:pt x="420" y="1207"/>
                </a:lnTo>
                <a:lnTo>
                  <a:pt x="418" y="1209"/>
                </a:lnTo>
                <a:lnTo>
                  <a:pt x="429" y="1220"/>
                </a:lnTo>
                <a:lnTo>
                  <a:pt x="438" y="1229"/>
                </a:lnTo>
                <a:lnTo>
                  <a:pt x="450" y="1238"/>
                </a:lnTo>
                <a:lnTo>
                  <a:pt x="462" y="1246"/>
                </a:lnTo>
                <a:lnTo>
                  <a:pt x="481" y="1262"/>
                </a:lnTo>
                <a:lnTo>
                  <a:pt x="501" y="1277"/>
                </a:lnTo>
                <a:lnTo>
                  <a:pt x="521" y="1292"/>
                </a:lnTo>
                <a:lnTo>
                  <a:pt x="542" y="1306"/>
                </a:lnTo>
                <a:lnTo>
                  <a:pt x="554" y="1313"/>
                </a:lnTo>
                <a:lnTo>
                  <a:pt x="566" y="1321"/>
                </a:lnTo>
                <a:lnTo>
                  <a:pt x="577" y="1329"/>
                </a:lnTo>
                <a:lnTo>
                  <a:pt x="589" y="1339"/>
                </a:lnTo>
                <a:lnTo>
                  <a:pt x="607" y="1347"/>
                </a:lnTo>
                <a:lnTo>
                  <a:pt x="624" y="1355"/>
                </a:lnTo>
                <a:lnTo>
                  <a:pt x="628" y="1360"/>
                </a:lnTo>
                <a:lnTo>
                  <a:pt x="630" y="1364"/>
                </a:lnTo>
                <a:lnTo>
                  <a:pt x="630" y="1388"/>
                </a:lnTo>
                <a:lnTo>
                  <a:pt x="629" y="1411"/>
                </a:lnTo>
                <a:lnTo>
                  <a:pt x="626" y="1434"/>
                </a:lnTo>
                <a:lnTo>
                  <a:pt x="623" y="1456"/>
                </a:lnTo>
                <a:lnTo>
                  <a:pt x="619" y="1481"/>
                </a:lnTo>
                <a:lnTo>
                  <a:pt x="617" y="1505"/>
                </a:lnTo>
                <a:lnTo>
                  <a:pt x="615" y="1530"/>
                </a:lnTo>
                <a:lnTo>
                  <a:pt x="614" y="1554"/>
                </a:lnTo>
                <a:lnTo>
                  <a:pt x="612" y="1568"/>
                </a:lnTo>
                <a:lnTo>
                  <a:pt x="612" y="1581"/>
                </a:lnTo>
                <a:lnTo>
                  <a:pt x="612" y="1595"/>
                </a:lnTo>
                <a:lnTo>
                  <a:pt x="612" y="1609"/>
                </a:lnTo>
                <a:lnTo>
                  <a:pt x="651" y="1609"/>
                </a:lnTo>
                <a:lnTo>
                  <a:pt x="651" y="1609"/>
                </a:lnTo>
                <a:lnTo>
                  <a:pt x="650" y="1608"/>
                </a:lnTo>
                <a:lnTo>
                  <a:pt x="650" y="1603"/>
                </a:lnTo>
                <a:lnTo>
                  <a:pt x="650" y="1600"/>
                </a:lnTo>
                <a:lnTo>
                  <a:pt x="648" y="1598"/>
                </a:lnTo>
                <a:lnTo>
                  <a:pt x="648" y="1596"/>
                </a:lnTo>
                <a:lnTo>
                  <a:pt x="648" y="1598"/>
                </a:lnTo>
                <a:lnTo>
                  <a:pt x="650" y="1600"/>
                </a:lnTo>
                <a:lnTo>
                  <a:pt x="651" y="1595"/>
                </a:lnTo>
                <a:lnTo>
                  <a:pt x="651" y="1589"/>
                </a:lnTo>
                <a:lnTo>
                  <a:pt x="653" y="1600"/>
                </a:lnTo>
                <a:lnTo>
                  <a:pt x="657" y="1609"/>
                </a:lnTo>
                <a:lnTo>
                  <a:pt x="1349" y="1609"/>
                </a:lnTo>
                <a:lnTo>
                  <a:pt x="1399" y="1609"/>
                </a:lnTo>
                <a:lnTo>
                  <a:pt x="1399" y="1603"/>
                </a:lnTo>
                <a:lnTo>
                  <a:pt x="1398" y="1596"/>
                </a:lnTo>
                <a:lnTo>
                  <a:pt x="1397" y="1588"/>
                </a:lnTo>
                <a:lnTo>
                  <a:pt x="1396" y="1581"/>
                </a:lnTo>
                <a:lnTo>
                  <a:pt x="1397" y="1573"/>
                </a:lnTo>
                <a:lnTo>
                  <a:pt x="1398" y="1565"/>
                </a:lnTo>
                <a:lnTo>
                  <a:pt x="1405" y="1559"/>
                </a:lnTo>
                <a:lnTo>
                  <a:pt x="1411" y="1552"/>
                </a:lnTo>
                <a:lnTo>
                  <a:pt x="1417" y="1545"/>
                </a:lnTo>
                <a:lnTo>
                  <a:pt x="1423" y="1537"/>
                </a:lnTo>
                <a:lnTo>
                  <a:pt x="1426" y="1533"/>
                </a:lnTo>
                <a:lnTo>
                  <a:pt x="1428" y="1529"/>
                </a:lnTo>
                <a:lnTo>
                  <a:pt x="1429" y="1523"/>
                </a:lnTo>
                <a:lnTo>
                  <a:pt x="1428" y="1518"/>
                </a:lnTo>
                <a:lnTo>
                  <a:pt x="1426" y="1512"/>
                </a:lnTo>
                <a:lnTo>
                  <a:pt x="1426" y="1507"/>
                </a:lnTo>
                <a:lnTo>
                  <a:pt x="1426" y="1501"/>
                </a:lnTo>
                <a:lnTo>
                  <a:pt x="1428" y="1495"/>
                </a:lnTo>
                <a:lnTo>
                  <a:pt x="1432" y="1480"/>
                </a:lnTo>
                <a:lnTo>
                  <a:pt x="1437" y="1465"/>
                </a:lnTo>
                <a:lnTo>
                  <a:pt x="1443" y="1451"/>
                </a:lnTo>
                <a:lnTo>
                  <a:pt x="1447" y="1435"/>
                </a:lnTo>
                <a:lnTo>
                  <a:pt x="1451" y="1424"/>
                </a:lnTo>
                <a:lnTo>
                  <a:pt x="1456" y="1412"/>
                </a:lnTo>
                <a:lnTo>
                  <a:pt x="1459" y="1402"/>
                </a:lnTo>
                <a:lnTo>
                  <a:pt x="1463" y="1390"/>
                </a:lnTo>
                <a:lnTo>
                  <a:pt x="1465" y="1377"/>
                </a:lnTo>
                <a:lnTo>
                  <a:pt x="1470" y="1365"/>
                </a:lnTo>
                <a:lnTo>
                  <a:pt x="1473" y="1354"/>
                </a:lnTo>
                <a:lnTo>
                  <a:pt x="1477" y="1342"/>
                </a:lnTo>
                <a:lnTo>
                  <a:pt x="1481" y="1329"/>
                </a:lnTo>
                <a:lnTo>
                  <a:pt x="1486" y="1318"/>
                </a:lnTo>
                <a:lnTo>
                  <a:pt x="1489" y="1305"/>
                </a:lnTo>
                <a:lnTo>
                  <a:pt x="1491" y="1291"/>
                </a:lnTo>
                <a:lnTo>
                  <a:pt x="1492" y="1287"/>
                </a:lnTo>
                <a:lnTo>
                  <a:pt x="1494" y="1284"/>
                </a:lnTo>
                <a:lnTo>
                  <a:pt x="1509" y="1267"/>
                </a:lnTo>
                <a:lnTo>
                  <a:pt x="1525" y="1252"/>
                </a:lnTo>
                <a:lnTo>
                  <a:pt x="1529" y="1249"/>
                </a:lnTo>
                <a:lnTo>
                  <a:pt x="1533" y="1245"/>
                </a:lnTo>
                <a:lnTo>
                  <a:pt x="1536" y="1241"/>
                </a:lnTo>
                <a:lnTo>
                  <a:pt x="1536" y="1235"/>
                </a:lnTo>
                <a:lnTo>
                  <a:pt x="1537" y="1224"/>
                </a:lnTo>
                <a:lnTo>
                  <a:pt x="1536" y="1214"/>
                </a:lnTo>
                <a:close/>
                <a:moveTo>
                  <a:pt x="106" y="761"/>
                </a:moveTo>
                <a:lnTo>
                  <a:pt x="120" y="756"/>
                </a:lnTo>
                <a:lnTo>
                  <a:pt x="134" y="752"/>
                </a:lnTo>
                <a:lnTo>
                  <a:pt x="126" y="750"/>
                </a:lnTo>
                <a:lnTo>
                  <a:pt x="119" y="752"/>
                </a:lnTo>
                <a:lnTo>
                  <a:pt x="112" y="754"/>
                </a:lnTo>
                <a:lnTo>
                  <a:pt x="105" y="756"/>
                </a:lnTo>
                <a:lnTo>
                  <a:pt x="103" y="759"/>
                </a:lnTo>
                <a:lnTo>
                  <a:pt x="103" y="761"/>
                </a:lnTo>
                <a:lnTo>
                  <a:pt x="104" y="762"/>
                </a:lnTo>
                <a:lnTo>
                  <a:pt x="106" y="761"/>
                </a:lnTo>
                <a:close/>
                <a:moveTo>
                  <a:pt x="1028" y="589"/>
                </a:moveTo>
                <a:lnTo>
                  <a:pt x="1028" y="589"/>
                </a:lnTo>
                <a:lnTo>
                  <a:pt x="1028" y="589"/>
                </a:lnTo>
                <a:lnTo>
                  <a:pt x="1028" y="589"/>
                </a:lnTo>
                <a:lnTo>
                  <a:pt x="1028" y="589"/>
                </a:lnTo>
                <a:lnTo>
                  <a:pt x="1028" y="589"/>
                </a:lnTo>
                <a:lnTo>
                  <a:pt x="1028" y="589"/>
                </a:lnTo>
                <a:lnTo>
                  <a:pt x="1028" y="589"/>
                </a:lnTo>
                <a:lnTo>
                  <a:pt x="1019" y="585"/>
                </a:lnTo>
                <a:lnTo>
                  <a:pt x="1012" y="579"/>
                </a:lnTo>
                <a:lnTo>
                  <a:pt x="1010" y="574"/>
                </a:lnTo>
                <a:lnTo>
                  <a:pt x="1007" y="570"/>
                </a:lnTo>
                <a:lnTo>
                  <a:pt x="996" y="557"/>
                </a:lnTo>
                <a:lnTo>
                  <a:pt x="985" y="544"/>
                </a:lnTo>
                <a:lnTo>
                  <a:pt x="975" y="531"/>
                </a:lnTo>
                <a:lnTo>
                  <a:pt x="966" y="517"/>
                </a:lnTo>
                <a:lnTo>
                  <a:pt x="962" y="509"/>
                </a:lnTo>
                <a:lnTo>
                  <a:pt x="957" y="502"/>
                </a:lnTo>
                <a:lnTo>
                  <a:pt x="956" y="508"/>
                </a:lnTo>
                <a:lnTo>
                  <a:pt x="957" y="514"/>
                </a:lnTo>
                <a:lnTo>
                  <a:pt x="960" y="517"/>
                </a:lnTo>
                <a:lnTo>
                  <a:pt x="963" y="522"/>
                </a:lnTo>
                <a:lnTo>
                  <a:pt x="973" y="537"/>
                </a:lnTo>
                <a:lnTo>
                  <a:pt x="984" y="551"/>
                </a:lnTo>
                <a:lnTo>
                  <a:pt x="997" y="566"/>
                </a:lnTo>
                <a:lnTo>
                  <a:pt x="1011" y="581"/>
                </a:lnTo>
                <a:lnTo>
                  <a:pt x="1016" y="587"/>
                </a:lnTo>
                <a:lnTo>
                  <a:pt x="1021" y="593"/>
                </a:lnTo>
                <a:lnTo>
                  <a:pt x="1026" y="598"/>
                </a:lnTo>
                <a:lnTo>
                  <a:pt x="1033" y="600"/>
                </a:lnTo>
                <a:lnTo>
                  <a:pt x="1036" y="601"/>
                </a:lnTo>
                <a:lnTo>
                  <a:pt x="1037" y="601"/>
                </a:lnTo>
                <a:lnTo>
                  <a:pt x="1038" y="601"/>
                </a:lnTo>
                <a:lnTo>
                  <a:pt x="1039" y="600"/>
                </a:lnTo>
                <a:lnTo>
                  <a:pt x="1039" y="598"/>
                </a:lnTo>
                <a:lnTo>
                  <a:pt x="1038" y="596"/>
                </a:lnTo>
                <a:lnTo>
                  <a:pt x="1037" y="596"/>
                </a:lnTo>
                <a:lnTo>
                  <a:pt x="1036" y="595"/>
                </a:lnTo>
                <a:lnTo>
                  <a:pt x="1033" y="594"/>
                </a:lnTo>
                <a:lnTo>
                  <a:pt x="1031" y="594"/>
                </a:lnTo>
                <a:lnTo>
                  <a:pt x="1029" y="593"/>
                </a:lnTo>
                <a:lnTo>
                  <a:pt x="1028" y="589"/>
                </a:lnTo>
                <a:lnTo>
                  <a:pt x="1028" y="589"/>
                </a:lnTo>
                <a:lnTo>
                  <a:pt x="1028" y="589"/>
                </a:lnTo>
                <a:lnTo>
                  <a:pt x="1028" y="589"/>
                </a:lnTo>
                <a:close/>
                <a:moveTo>
                  <a:pt x="1360" y="219"/>
                </a:moveTo>
                <a:lnTo>
                  <a:pt x="1360" y="218"/>
                </a:lnTo>
                <a:lnTo>
                  <a:pt x="1360" y="217"/>
                </a:lnTo>
                <a:lnTo>
                  <a:pt x="1360" y="217"/>
                </a:lnTo>
                <a:lnTo>
                  <a:pt x="1360" y="218"/>
                </a:lnTo>
                <a:lnTo>
                  <a:pt x="1359" y="219"/>
                </a:lnTo>
                <a:lnTo>
                  <a:pt x="1360" y="219"/>
                </a:lnTo>
                <a:lnTo>
                  <a:pt x="1360" y="219"/>
                </a:lnTo>
                <a:close/>
                <a:moveTo>
                  <a:pt x="1018" y="649"/>
                </a:moveTo>
                <a:lnTo>
                  <a:pt x="1021" y="650"/>
                </a:lnTo>
                <a:lnTo>
                  <a:pt x="1022" y="651"/>
                </a:lnTo>
                <a:lnTo>
                  <a:pt x="1024" y="650"/>
                </a:lnTo>
                <a:lnTo>
                  <a:pt x="1026" y="650"/>
                </a:lnTo>
                <a:lnTo>
                  <a:pt x="1029" y="649"/>
                </a:lnTo>
                <a:lnTo>
                  <a:pt x="1032" y="648"/>
                </a:lnTo>
                <a:lnTo>
                  <a:pt x="1036" y="645"/>
                </a:lnTo>
                <a:lnTo>
                  <a:pt x="1037" y="641"/>
                </a:lnTo>
                <a:lnTo>
                  <a:pt x="1035" y="642"/>
                </a:lnTo>
                <a:lnTo>
                  <a:pt x="1032" y="644"/>
                </a:lnTo>
                <a:lnTo>
                  <a:pt x="1031" y="644"/>
                </a:lnTo>
                <a:lnTo>
                  <a:pt x="1028" y="643"/>
                </a:lnTo>
                <a:lnTo>
                  <a:pt x="1026" y="642"/>
                </a:lnTo>
                <a:lnTo>
                  <a:pt x="1025" y="641"/>
                </a:lnTo>
                <a:lnTo>
                  <a:pt x="1024" y="641"/>
                </a:lnTo>
                <a:lnTo>
                  <a:pt x="1023" y="642"/>
                </a:lnTo>
                <a:lnTo>
                  <a:pt x="1021" y="644"/>
                </a:lnTo>
                <a:lnTo>
                  <a:pt x="1018" y="645"/>
                </a:lnTo>
                <a:lnTo>
                  <a:pt x="1017" y="647"/>
                </a:lnTo>
                <a:lnTo>
                  <a:pt x="1018" y="649"/>
                </a:lnTo>
                <a:close/>
                <a:moveTo>
                  <a:pt x="1321" y="763"/>
                </a:moveTo>
                <a:lnTo>
                  <a:pt x="1326" y="764"/>
                </a:lnTo>
                <a:lnTo>
                  <a:pt x="1334" y="763"/>
                </a:lnTo>
                <a:lnTo>
                  <a:pt x="1341" y="762"/>
                </a:lnTo>
                <a:lnTo>
                  <a:pt x="1347" y="759"/>
                </a:lnTo>
                <a:lnTo>
                  <a:pt x="1349" y="759"/>
                </a:lnTo>
                <a:lnTo>
                  <a:pt x="1352" y="756"/>
                </a:lnTo>
                <a:lnTo>
                  <a:pt x="1353" y="753"/>
                </a:lnTo>
                <a:lnTo>
                  <a:pt x="1355" y="750"/>
                </a:lnTo>
                <a:lnTo>
                  <a:pt x="1361" y="747"/>
                </a:lnTo>
                <a:lnTo>
                  <a:pt x="1367" y="743"/>
                </a:lnTo>
                <a:lnTo>
                  <a:pt x="1370" y="741"/>
                </a:lnTo>
                <a:lnTo>
                  <a:pt x="1371" y="739"/>
                </a:lnTo>
                <a:lnTo>
                  <a:pt x="1369" y="736"/>
                </a:lnTo>
                <a:lnTo>
                  <a:pt x="1366" y="735"/>
                </a:lnTo>
                <a:lnTo>
                  <a:pt x="1352" y="735"/>
                </a:lnTo>
                <a:lnTo>
                  <a:pt x="1337" y="735"/>
                </a:lnTo>
                <a:lnTo>
                  <a:pt x="1337" y="736"/>
                </a:lnTo>
                <a:lnTo>
                  <a:pt x="1337" y="739"/>
                </a:lnTo>
                <a:lnTo>
                  <a:pt x="1328" y="742"/>
                </a:lnTo>
                <a:lnTo>
                  <a:pt x="1323" y="747"/>
                </a:lnTo>
                <a:lnTo>
                  <a:pt x="1322" y="749"/>
                </a:lnTo>
                <a:lnTo>
                  <a:pt x="1321" y="752"/>
                </a:lnTo>
                <a:lnTo>
                  <a:pt x="1321" y="755"/>
                </a:lnTo>
                <a:lnTo>
                  <a:pt x="1321" y="759"/>
                </a:lnTo>
                <a:lnTo>
                  <a:pt x="1320" y="761"/>
                </a:lnTo>
                <a:lnTo>
                  <a:pt x="1321" y="763"/>
                </a:lnTo>
                <a:close/>
                <a:moveTo>
                  <a:pt x="1023" y="635"/>
                </a:moveTo>
                <a:lnTo>
                  <a:pt x="1026" y="634"/>
                </a:lnTo>
                <a:lnTo>
                  <a:pt x="1029" y="633"/>
                </a:lnTo>
                <a:lnTo>
                  <a:pt x="1031" y="630"/>
                </a:lnTo>
                <a:lnTo>
                  <a:pt x="1032" y="627"/>
                </a:lnTo>
                <a:lnTo>
                  <a:pt x="1032" y="624"/>
                </a:lnTo>
                <a:lnTo>
                  <a:pt x="1030" y="623"/>
                </a:lnTo>
                <a:lnTo>
                  <a:pt x="1029" y="623"/>
                </a:lnTo>
                <a:lnTo>
                  <a:pt x="1026" y="623"/>
                </a:lnTo>
                <a:lnTo>
                  <a:pt x="1024" y="624"/>
                </a:lnTo>
                <a:lnTo>
                  <a:pt x="1021" y="626"/>
                </a:lnTo>
                <a:lnTo>
                  <a:pt x="1019" y="628"/>
                </a:lnTo>
                <a:lnTo>
                  <a:pt x="1018" y="631"/>
                </a:lnTo>
                <a:lnTo>
                  <a:pt x="1021" y="634"/>
                </a:lnTo>
                <a:lnTo>
                  <a:pt x="1023" y="635"/>
                </a:lnTo>
                <a:close/>
                <a:moveTo>
                  <a:pt x="1056" y="550"/>
                </a:moveTo>
                <a:lnTo>
                  <a:pt x="1056" y="546"/>
                </a:lnTo>
                <a:lnTo>
                  <a:pt x="1056" y="543"/>
                </a:lnTo>
                <a:lnTo>
                  <a:pt x="1052" y="542"/>
                </a:lnTo>
                <a:lnTo>
                  <a:pt x="1047" y="542"/>
                </a:lnTo>
                <a:lnTo>
                  <a:pt x="1045" y="543"/>
                </a:lnTo>
                <a:lnTo>
                  <a:pt x="1043" y="544"/>
                </a:lnTo>
                <a:lnTo>
                  <a:pt x="1040" y="545"/>
                </a:lnTo>
                <a:lnTo>
                  <a:pt x="1039" y="546"/>
                </a:lnTo>
                <a:lnTo>
                  <a:pt x="1038" y="551"/>
                </a:lnTo>
                <a:lnTo>
                  <a:pt x="1037" y="554"/>
                </a:lnTo>
                <a:lnTo>
                  <a:pt x="1037" y="556"/>
                </a:lnTo>
                <a:lnTo>
                  <a:pt x="1037" y="557"/>
                </a:lnTo>
                <a:lnTo>
                  <a:pt x="1033" y="556"/>
                </a:lnTo>
                <a:lnTo>
                  <a:pt x="1031" y="553"/>
                </a:lnTo>
                <a:lnTo>
                  <a:pt x="1030" y="551"/>
                </a:lnTo>
                <a:lnTo>
                  <a:pt x="1029" y="547"/>
                </a:lnTo>
                <a:lnTo>
                  <a:pt x="1029" y="538"/>
                </a:lnTo>
                <a:lnTo>
                  <a:pt x="1029" y="528"/>
                </a:lnTo>
                <a:lnTo>
                  <a:pt x="1026" y="532"/>
                </a:lnTo>
                <a:lnTo>
                  <a:pt x="1024" y="538"/>
                </a:lnTo>
                <a:lnTo>
                  <a:pt x="1024" y="545"/>
                </a:lnTo>
                <a:lnTo>
                  <a:pt x="1024" y="553"/>
                </a:lnTo>
                <a:lnTo>
                  <a:pt x="1026" y="560"/>
                </a:lnTo>
                <a:lnTo>
                  <a:pt x="1029" y="568"/>
                </a:lnTo>
                <a:lnTo>
                  <a:pt x="1032" y="574"/>
                </a:lnTo>
                <a:lnTo>
                  <a:pt x="1037" y="580"/>
                </a:lnTo>
                <a:lnTo>
                  <a:pt x="1038" y="581"/>
                </a:lnTo>
                <a:lnTo>
                  <a:pt x="1040" y="582"/>
                </a:lnTo>
                <a:lnTo>
                  <a:pt x="1042" y="585"/>
                </a:lnTo>
                <a:lnTo>
                  <a:pt x="1043" y="587"/>
                </a:lnTo>
                <a:lnTo>
                  <a:pt x="1045" y="589"/>
                </a:lnTo>
                <a:lnTo>
                  <a:pt x="1047" y="589"/>
                </a:lnTo>
                <a:lnTo>
                  <a:pt x="1050" y="587"/>
                </a:lnTo>
                <a:lnTo>
                  <a:pt x="1052" y="585"/>
                </a:lnTo>
                <a:lnTo>
                  <a:pt x="1053" y="582"/>
                </a:lnTo>
                <a:lnTo>
                  <a:pt x="1052" y="578"/>
                </a:lnTo>
                <a:lnTo>
                  <a:pt x="1052" y="577"/>
                </a:lnTo>
                <a:lnTo>
                  <a:pt x="1052" y="575"/>
                </a:lnTo>
                <a:lnTo>
                  <a:pt x="1052" y="567"/>
                </a:lnTo>
                <a:lnTo>
                  <a:pt x="1052" y="559"/>
                </a:lnTo>
                <a:lnTo>
                  <a:pt x="1054" y="556"/>
                </a:lnTo>
                <a:lnTo>
                  <a:pt x="1056" y="550"/>
                </a:lnTo>
                <a:close/>
                <a:moveTo>
                  <a:pt x="1340" y="423"/>
                </a:moveTo>
                <a:lnTo>
                  <a:pt x="1343" y="421"/>
                </a:lnTo>
                <a:lnTo>
                  <a:pt x="1344" y="420"/>
                </a:lnTo>
                <a:lnTo>
                  <a:pt x="1344" y="418"/>
                </a:lnTo>
                <a:lnTo>
                  <a:pt x="1344" y="416"/>
                </a:lnTo>
                <a:lnTo>
                  <a:pt x="1346" y="411"/>
                </a:lnTo>
                <a:lnTo>
                  <a:pt x="1347" y="409"/>
                </a:lnTo>
                <a:lnTo>
                  <a:pt x="1350" y="407"/>
                </a:lnTo>
                <a:lnTo>
                  <a:pt x="1355" y="407"/>
                </a:lnTo>
                <a:lnTo>
                  <a:pt x="1356" y="406"/>
                </a:lnTo>
                <a:lnTo>
                  <a:pt x="1359" y="405"/>
                </a:lnTo>
                <a:lnTo>
                  <a:pt x="1360" y="404"/>
                </a:lnTo>
                <a:lnTo>
                  <a:pt x="1360" y="402"/>
                </a:lnTo>
                <a:lnTo>
                  <a:pt x="1359" y="399"/>
                </a:lnTo>
                <a:lnTo>
                  <a:pt x="1357" y="398"/>
                </a:lnTo>
                <a:lnTo>
                  <a:pt x="1356" y="398"/>
                </a:lnTo>
                <a:lnTo>
                  <a:pt x="1354" y="398"/>
                </a:lnTo>
                <a:lnTo>
                  <a:pt x="1349" y="398"/>
                </a:lnTo>
                <a:lnTo>
                  <a:pt x="1346" y="399"/>
                </a:lnTo>
                <a:lnTo>
                  <a:pt x="1343" y="400"/>
                </a:lnTo>
                <a:lnTo>
                  <a:pt x="1341" y="402"/>
                </a:lnTo>
                <a:lnTo>
                  <a:pt x="1339" y="404"/>
                </a:lnTo>
                <a:lnTo>
                  <a:pt x="1336" y="407"/>
                </a:lnTo>
                <a:lnTo>
                  <a:pt x="1336" y="411"/>
                </a:lnTo>
                <a:lnTo>
                  <a:pt x="1335" y="416"/>
                </a:lnTo>
                <a:lnTo>
                  <a:pt x="1336" y="417"/>
                </a:lnTo>
                <a:lnTo>
                  <a:pt x="1336" y="419"/>
                </a:lnTo>
                <a:lnTo>
                  <a:pt x="1336" y="421"/>
                </a:lnTo>
                <a:lnTo>
                  <a:pt x="1340" y="423"/>
                </a:lnTo>
                <a:close/>
                <a:moveTo>
                  <a:pt x="1080" y="547"/>
                </a:moveTo>
                <a:lnTo>
                  <a:pt x="1090" y="546"/>
                </a:lnTo>
                <a:lnTo>
                  <a:pt x="1100" y="546"/>
                </a:lnTo>
                <a:lnTo>
                  <a:pt x="1109" y="546"/>
                </a:lnTo>
                <a:lnTo>
                  <a:pt x="1119" y="547"/>
                </a:lnTo>
                <a:lnTo>
                  <a:pt x="1122" y="547"/>
                </a:lnTo>
                <a:lnTo>
                  <a:pt x="1123" y="545"/>
                </a:lnTo>
                <a:lnTo>
                  <a:pt x="1123" y="542"/>
                </a:lnTo>
                <a:lnTo>
                  <a:pt x="1121" y="537"/>
                </a:lnTo>
                <a:lnTo>
                  <a:pt x="1118" y="533"/>
                </a:lnTo>
                <a:lnTo>
                  <a:pt x="1114" y="531"/>
                </a:lnTo>
                <a:lnTo>
                  <a:pt x="1101" y="528"/>
                </a:lnTo>
                <a:lnTo>
                  <a:pt x="1088" y="523"/>
                </a:lnTo>
                <a:lnTo>
                  <a:pt x="1076" y="519"/>
                </a:lnTo>
                <a:lnTo>
                  <a:pt x="1063" y="515"/>
                </a:lnTo>
                <a:lnTo>
                  <a:pt x="1054" y="512"/>
                </a:lnTo>
                <a:lnTo>
                  <a:pt x="1045" y="510"/>
                </a:lnTo>
                <a:lnTo>
                  <a:pt x="1036" y="509"/>
                </a:lnTo>
                <a:lnTo>
                  <a:pt x="1028" y="509"/>
                </a:lnTo>
                <a:lnTo>
                  <a:pt x="1022" y="509"/>
                </a:lnTo>
                <a:lnTo>
                  <a:pt x="1016" y="508"/>
                </a:lnTo>
                <a:lnTo>
                  <a:pt x="1011" y="507"/>
                </a:lnTo>
                <a:lnTo>
                  <a:pt x="1007" y="505"/>
                </a:lnTo>
                <a:lnTo>
                  <a:pt x="993" y="500"/>
                </a:lnTo>
                <a:lnTo>
                  <a:pt x="980" y="491"/>
                </a:lnTo>
                <a:lnTo>
                  <a:pt x="977" y="490"/>
                </a:lnTo>
                <a:lnTo>
                  <a:pt x="974" y="489"/>
                </a:lnTo>
                <a:lnTo>
                  <a:pt x="970" y="489"/>
                </a:lnTo>
                <a:lnTo>
                  <a:pt x="966" y="490"/>
                </a:lnTo>
                <a:lnTo>
                  <a:pt x="980" y="498"/>
                </a:lnTo>
                <a:lnTo>
                  <a:pt x="994" y="507"/>
                </a:lnTo>
                <a:lnTo>
                  <a:pt x="1008" y="514"/>
                </a:lnTo>
                <a:lnTo>
                  <a:pt x="1023" y="519"/>
                </a:lnTo>
                <a:lnTo>
                  <a:pt x="1026" y="523"/>
                </a:lnTo>
                <a:lnTo>
                  <a:pt x="1031" y="525"/>
                </a:lnTo>
                <a:lnTo>
                  <a:pt x="1047" y="532"/>
                </a:lnTo>
                <a:lnTo>
                  <a:pt x="1063" y="542"/>
                </a:lnTo>
                <a:lnTo>
                  <a:pt x="1066" y="546"/>
                </a:lnTo>
                <a:lnTo>
                  <a:pt x="1071" y="547"/>
                </a:lnTo>
                <a:lnTo>
                  <a:pt x="1076" y="549"/>
                </a:lnTo>
                <a:lnTo>
                  <a:pt x="1080" y="547"/>
                </a:lnTo>
                <a:close/>
                <a:moveTo>
                  <a:pt x="1332" y="696"/>
                </a:moveTo>
                <a:lnTo>
                  <a:pt x="1334" y="694"/>
                </a:lnTo>
                <a:lnTo>
                  <a:pt x="1336" y="693"/>
                </a:lnTo>
                <a:lnTo>
                  <a:pt x="1341" y="690"/>
                </a:lnTo>
                <a:lnTo>
                  <a:pt x="1346" y="686"/>
                </a:lnTo>
                <a:lnTo>
                  <a:pt x="1349" y="685"/>
                </a:lnTo>
                <a:lnTo>
                  <a:pt x="1352" y="685"/>
                </a:lnTo>
                <a:lnTo>
                  <a:pt x="1355" y="686"/>
                </a:lnTo>
                <a:lnTo>
                  <a:pt x="1359" y="687"/>
                </a:lnTo>
                <a:lnTo>
                  <a:pt x="1360" y="687"/>
                </a:lnTo>
                <a:lnTo>
                  <a:pt x="1362" y="685"/>
                </a:lnTo>
                <a:lnTo>
                  <a:pt x="1364" y="682"/>
                </a:lnTo>
                <a:lnTo>
                  <a:pt x="1368" y="677"/>
                </a:lnTo>
                <a:lnTo>
                  <a:pt x="1369" y="676"/>
                </a:lnTo>
                <a:lnTo>
                  <a:pt x="1371" y="675"/>
                </a:lnTo>
                <a:lnTo>
                  <a:pt x="1374" y="673"/>
                </a:lnTo>
                <a:lnTo>
                  <a:pt x="1377" y="673"/>
                </a:lnTo>
                <a:lnTo>
                  <a:pt x="1375" y="670"/>
                </a:lnTo>
                <a:lnTo>
                  <a:pt x="1370" y="668"/>
                </a:lnTo>
                <a:lnTo>
                  <a:pt x="1363" y="666"/>
                </a:lnTo>
                <a:lnTo>
                  <a:pt x="1357" y="665"/>
                </a:lnTo>
                <a:lnTo>
                  <a:pt x="1352" y="666"/>
                </a:lnTo>
                <a:lnTo>
                  <a:pt x="1347" y="668"/>
                </a:lnTo>
                <a:lnTo>
                  <a:pt x="1342" y="669"/>
                </a:lnTo>
                <a:lnTo>
                  <a:pt x="1337" y="672"/>
                </a:lnTo>
                <a:lnTo>
                  <a:pt x="1333" y="677"/>
                </a:lnTo>
                <a:lnTo>
                  <a:pt x="1328" y="682"/>
                </a:lnTo>
                <a:lnTo>
                  <a:pt x="1328" y="683"/>
                </a:lnTo>
                <a:lnTo>
                  <a:pt x="1327" y="683"/>
                </a:lnTo>
                <a:lnTo>
                  <a:pt x="1325" y="680"/>
                </a:lnTo>
                <a:lnTo>
                  <a:pt x="1322" y="678"/>
                </a:lnTo>
                <a:lnTo>
                  <a:pt x="1322" y="676"/>
                </a:lnTo>
                <a:lnTo>
                  <a:pt x="1321" y="673"/>
                </a:lnTo>
                <a:lnTo>
                  <a:pt x="1322" y="669"/>
                </a:lnTo>
                <a:lnTo>
                  <a:pt x="1322" y="663"/>
                </a:lnTo>
                <a:lnTo>
                  <a:pt x="1321" y="655"/>
                </a:lnTo>
                <a:lnTo>
                  <a:pt x="1319" y="647"/>
                </a:lnTo>
                <a:lnTo>
                  <a:pt x="1318" y="642"/>
                </a:lnTo>
                <a:lnTo>
                  <a:pt x="1315" y="640"/>
                </a:lnTo>
                <a:lnTo>
                  <a:pt x="1312" y="636"/>
                </a:lnTo>
                <a:lnTo>
                  <a:pt x="1307" y="634"/>
                </a:lnTo>
                <a:lnTo>
                  <a:pt x="1302" y="631"/>
                </a:lnTo>
                <a:lnTo>
                  <a:pt x="1299" y="628"/>
                </a:lnTo>
                <a:lnTo>
                  <a:pt x="1295" y="623"/>
                </a:lnTo>
                <a:lnTo>
                  <a:pt x="1292" y="620"/>
                </a:lnTo>
                <a:lnTo>
                  <a:pt x="1290" y="616"/>
                </a:lnTo>
                <a:lnTo>
                  <a:pt x="1290" y="613"/>
                </a:lnTo>
                <a:lnTo>
                  <a:pt x="1290" y="610"/>
                </a:lnTo>
                <a:lnTo>
                  <a:pt x="1292" y="607"/>
                </a:lnTo>
                <a:lnTo>
                  <a:pt x="1295" y="603"/>
                </a:lnTo>
                <a:lnTo>
                  <a:pt x="1298" y="598"/>
                </a:lnTo>
                <a:lnTo>
                  <a:pt x="1298" y="593"/>
                </a:lnTo>
                <a:lnTo>
                  <a:pt x="1298" y="587"/>
                </a:lnTo>
                <a:lnTo>
                  <a:pt x="1294" y="578"/>
                </a:lnTo>
                <a:lnTo>
                  <a:pt x="1288" y="568"/>
                </a:lnTo>
                <a:lnTo>
                  <a:pt x="1287" y="566"/>
                </a:lnTo>
                <a:lnTo>
                  <a:pt x="1285" y="565"/>
                </a:lnTo>
                <a:lnTo>
                  <a:pt x="1283" y="564"/>
                </a:lnTo>
                <a:lnTo>
                  <a:pt x="1279" y="564"/>
                </a:lnTo>
                <a:lnTo>
                  <a:pt x="1274" y="564"/>
                </a:lnTo>
                <a:lnTo>
                  <a:pt x="1270" y="564"/>
                </a:lnTo>
                <a:lnTo>
                  <a:pt x="1265" y="563"/>
                </a:lnTo>
                <a:lnTo>
                  <a:pt x="1261" y="560"/>
                </a:lnTo>
                <a:lnTo>
                  <a:pt x="1254" y="554"/>
                </a:lnTo>
                <a:lnTo>
                  <a:pt x="1249" y="549"/>
                </a:lnTo>
                <a:lnTo>
                  <a:pt x="1243" y="543"/>
                </a:lnTo>
                <a:lnTo>
                  <a:pt x="1235" y="539"/>
                </a:lnTo>
                <a:lnTo>
                  <a:pt x="1226" y="536"/>
                </a:lnTo>
                <a:lnTo>
                  <a:pt x="1218" y="535"/>
                </a:lnTo>
                <a:lnTo>
                  <a:pt x="1214" y="535"/>
                </a:lnTo>
                <a:lnTo>
                  <a:pt x="1209" y="536"/>
                </a:lnTo>
                <a:lnTo>
                  <a:pt x="1207" y="536"/>
                </a:lnTo>
                <a:lnTo>
                  <a:pt x="1205" y="537"/>
                </a:lnTo>
                <a:lnTo>
                  <a:pt x="1203" y="539"/>
                </a:lnTo>
                <a:lnTo>
                  <a:pt x="1202" y="542"/>
                </a:lnTo>
                <a:lnTo>
                  <a:pt x="1199" y="545"/>
                </a:lnTo>
                <a:lnTo>
                  <a:pt x="1196" y="547"/>
                </a:lnTo>
                <a:lnTo>
                  <a:pt x="1194" y="549"/>
                </a:lnTo>
                <a:lnTo>
                  <a:pt x="1192" y="551"/>
                </a:lnTo>
                <a:lnTo>
                  <a:pt x="1190" y="561"/>
                </a:lnTo>
                <a:lnTo>
                  <a:pt x="1188" y="571"/>
                </a:lnTo>
                <a:lnTo>
                  <a:pt x="1187" y="581"/>
                </a:lnTo>
                <a:lnTo>
                  <a:pt x="1188" y="591"/>
                </a:lnTo>
                <a:lnTo>
                  <a:pt x="1191" y="606"/>
                </a:lnTo>
                <a:lnTo>
                  <a:pt x="1194" y="620"/>
                </a:lnTo>
                <a:lnTo>
                  <a:pt x="1195" y="634"/>
                </a:lnTo>
                <a:lnTo>
                  <a:pt x="1195" y="649"/>
                </a:lnTo>
                <a:lnTo>
                  <a:pt x="1195" y="654"/>
                </a:lnTo>
                <a:lnTo>
                  <a:pt x="1195" y="659"/>
                </a:lnTo>
                <a:lnTo>
                  <a:pt x="1194" y="664"/>
                </a:lnTo>
                <a:lnTo>
                  <a:pt x="1194" y="668"/>
                </a:lnTo>
                <a:lnTo>
                  <a:pt x="1194" y="672"/>
                </a:lnTo>
                <a:lnTo>
                  <a:pt x="1194" y="675"/>
                </a:lnTo>
                <a:lnTo>
                  <a:pt x="1191" y="676"/>
                </a:lnTo>
                <a:lnTo>
                  <a:pt x="1188" y="678"/>
                </a:lnTo>
                <a:lnTo>
                  <a:pt x="1180" y="683"/>
                </a:lnTo>
                <a:lnTo>
                  <a:pt x="1171" y="685"/>
                </a:lnTo>
                <a:lnTo>
                  <a:pt x="1170" y="689"/>
                </a:lnTo>
                <a:lnTo>
                  <a:pt x="1169" y="691"/>
                </a:lnTo>
                <a:lnTo>
                  <a:pt x="1168" y="693"/>
                </a:lnTo>
                <a:lnTo>
                  <a:pt x="1166" y="694"/>
                </a:lnTo>
                <a:lnTo>
                  <a:pt x="1161" y="696"/>
                </a:lnTo>
                <a:lnTo>
                  <a:pt x="1156" y="698"/>
                </a:lnTo>
                <a:lnTo>
                  <a:pt x="1153" y="700"/>
                </a:lnTo>
                <a:lnTo>
                  <a:pt x="1150" y="704"/>
                </a:lnTo>
                <a:lnTo>
                  <a:pt x="1149" y="706"/>
                </a:lnTo>
                <a:lnTo>
                  <a:pt x="1149" y="708"/>
                </a:lnTo>
                <a:lnTo>
                  <a:pt x="1149" y="712"/>
                </a:lnTo>
                <a:lnTo>
                  <a:pt x="1148" y="714"/>
                </a:lnTo>
                <a:lnTo>
                  <a:pt x="1147" y="717"/>
                </a:lnTo>
                <a:lnTo>
                  <a:pt x="1146" y="718"/>
                </a:lnTo>
                <a:lnTo>
                  <a:pt x="1141" y="718"/>
                </a:lnTo>
                <a:lnTo>
                  <a:pt x="1136" y="717"/>
                </a:lnTo>
                <a:lnTo>
                  <a:pt x="1136" y="719"/>
                </a:lnTo>
                <a:lnTo>
                  <a:pt x="1138" y="721"/>
                </a:lnTo>
                <a:lnTo>
                  <a:pt x="1139" y="724"/>
                </a:lnTo>
                <a:lnTo>
                  <a:pt x="1141" y="725"/>
                </a:lnTo>
                <a:lnTo>
                  <a:pt x="1143" y="725"/>
                </a:lnTo>
                <a:lnTo>
                  <a:pt x="1146" y="725"/>
                </a:lnTo>
                <a:lnTo>
                  <a:pt x="1148" y="726"/>
                </a:lnTo>
                <a:lnTo>
                  <a:pt x="1148" y="728"/>
                </a:lnTo>
                <a:lnTo>
                  <a:pt x="1147" y="729"/>
                </a:lnTo>
                <a:lnTo>
                  <a:pt x="1145" y="731"/>
                </a:lnTo>
                <a:lnTo>
                  <a:pt x="1141" y="729"/>
                </a:lnTo>
                <a:lnTo>
                  <a:pt x="1139" y="728"/>
                </a:lnTo>
                <a:lnTo>
                  <a:pt x="1138" y="728"/>
                </a:lnTo>
                <a:lnTo>
                  <a:pt x="1135" y="728"/>
                </a:lnTo>
                <a:lnTo>
                  <a:pt x="1139" y="733"/>
                </a:lnTo>
                <a:lnTo>
                  <a:pt x="1143" y="738"/>
                </a:lnTo>
                <a:lnTo>
                  <a:pt x="1143" y="741"/>
                </a:lnTo>
                <a:lnTo>
                  <a:pt x="1145" y="743"/>
                </a:lnTo>
                <a:lnTo>
                  <a:pt x="1146" y="745"/>
                </a:lnTo>
                <a:lnTo>
                  <a:pt x="1147" y="746"/>
                </a:lnTo>
                <a:lnTo>
                  <a:pt x="1150" y="745"/>
                </a:lnTo>
                <a:lnTo>
                  <a:pt x="1155" y="743"/>
                </a:lnTo>
                <a:lnTo>
                  <a:pt x="1160" y="742"/>
                </a:lnTo>
                <a:lnTo>
                  <a:pt x="1163" y="742"/>
                </a:lnTo>
                <a:lnTo>
                  <a:pt x="1166" y="743"/>
                </a:lnTo>
                <a:lnTo>
                  <a:pt x="1167" y="745"/>
                </a:lnTo>
                <a:lnTo>
                  <a:pt x="1167" y="747"/>
                </a:lnTo>
                <a:lnTo>
                  <a:pt x="1167" y="750"/>
                </a:lnTo>
                <a:lnTo>
                  <a:pt x="1168" y="754"/>
                </a:lnTo>
                <a:lnTo>
                  <a:pt x="1169" y="755"/>
                </a:lnTo>
                <a:lnTo>
                  <a:pt x="1170" y="756"/>
                </a:lnTo>
                <a:lnTo>
                  <a:pt x="1174" y="757"/>
                </a:lnTo>
                <a:lnTo>
                  <a:pt x="1180" y="757"/>
                </a:lnTo>
                <a:lnTo>
                  <a:pt x="1183" y="760"/>
                </a:lnTo>
                <a:lnTo>
                  <a:pt x="1185" y="761"/>
                </a:lnTo>
                <a:lnTo>
                  <a:pt x="1187" y="763"/>
                </a:lnTo>
                <a:lnTo>
                  <a:pt x="1188" y="766"/>
                </a:lnTo>
                <a:lnTo>
                  <a:pt x="1188" y="769"/>
                </a:lnTo>
                <a:lnTo>
                  <a:pt x="1189" y="771"/>
                </a:lnTo>
                <a:lnTo>
                  <a:pt x="1190" y="774"/>
                </a:lnTo>
                <a:lnTo>
                  <a:pt x="1192" y="775"/>
                </a:lnTo>
                <a:lnTo>
                  <a:pt x="1195" y="776"/>
                </a:lnTo>
                <a:lnTo>
                  <a:pt x="1199" y="777"/>
                </a:lnTo>
                <a:lnTo>
                  <a:pt x="1204" y="778"/>
                </a:lnTo>
                <a:lnTo>
                  <a:pt x="1209" y="781"/>
                </a:lnTo>
                <a:lnTo>
                  <a:pt x="1212" y="782"/>
                </a:lnTo>
                <a:lnTo>
                  <a:pt x="1216" y="782"/>
                </a:lnTo>
                <a:lnTo>
                  <a:pt x="1218" y="781"/>
                </a:lnTo>
                <a:lnTo>
                  <a:pt x="1221" y="778"/>
                </a:lnTo>
                <a:lnTo>
                  <a:pt x="1223" y="776"/>
                </a:lnTo>
                <a:lnTo>
                  <a:pt x="1225" y="773"/>
                </a:lnTo>
                <a:lnTo>
                  <a:pt x="1228" y="769"/>
                </a:lnTo>
                <a:lnTo>
                  <a:pt x="1230" y="764"/>
                </a:lnTo>
                <a:lnTo>
                  <a:pt x="1232" y="762"/>
                </a:lnTo>
                <a:lnTo>
                  <a:pt x="1233" y="761"/>
                </a:lnTo>
                <a:lnTo>
                  <a:pt x="1236" y="760"/>
                </a:lnTo>
                <a:lnTo>
                  <a:pt x="1238" y="760"/>
                </a:lnTo>
                <a:lnTo>
                  <a:pt x="1240" y="761"/>
                </a:lnTo>
                <a:lnTo>
                  <a:pt x="1244" y="763"/>
                </a:lnTo>
                <a:lnTo>
                  <a:pt x="1246" y="767"/>
                </a:lnTo>
                <a:lnTo>
                  <a:pt x="1249" y="768"/>
                </a:lnTo>
                <a:lnTo>
                  <a:pt x="1250" y="768"/>
                </a:lnTo>
                <a:lnTo>
                  <a:pt x="1252" y="768"/>
                </a:lnTo>
                <a:lnTo>
                  <a:pt x="1253" y="767"/>
                </a:lnTo>
                <a:lnTo>
                  <a:pt x="1254" y="764"/>
                </a:lnTo>
                <a:lnTo>
                  <a:pt x="1257" y="763"/>
                </a:lnTo>
                <a:lnTo>
                  <a:pt x="1258" y="764"/>
                </a:lnTo>
                <a:lnTo>
                  <a:pt x="1260" y="767"/>
                </a:lnTo>
                <a:lnTo>
                  <a:pt x="1261" y="768"/>
                </a:lnTo>
                <a:lnTo>
                  <a:pt x="1263" y="768"/>
                </a:lnTo>
                <a:lnTo>
                  <a:pt x="1265" y="768"/>
                </a:lnTo>
                <a:lnTo>
                  <a:pt x="1266" y="767"/>
                </a:lnTo>
                <a:lnTo>
                  <a:pt x="1266" y="766"/>
                </a:lnTo>
                <a:lnTo>
                  <a:pt x="1266" y="764"/>
                </a:lnTo>
                <a:lnTo>
                  <a:pt x="1265" y="763"/>
                </a:lnTo>
                <a:lnTo>
                  <a:pt x="1264" y="762"/>
                </a:lnTo>
                <a:lnTo>
                  <a:pt x="1261" y="760"/>
                </a:lnTo>
                <a:lnTo>
                  <a:pt x="1259" y="757"/>
                </a:lnTo>
                <a:lnTo>
                  <a:pt x="1257" y="755"/>
                </a:lnTo>
                <a:lnTo>
                  <a:pt x="1256" y="752"/>
                </a:lnTo>
                <a:lnTo>
                  <a:pt x="1261" y="750"/>
                </a:lnTo>
                <a:lnTo>
                  <a:pt x="1267" y="750"/>
                </a:lnTo>
                <a:lnTo>
                  <a:pt x="1273" y="752"/>
                </a:lnTo>
                <a:lnTo>
                  <a:pt x="1279" y="754"/>
                </a:lnTo>
                <a:lnTo>
                  <a:pt x="1283" y="754"/>
                </a:lnTo>
                <a:lnTo>
                  <a:pt x="1286" y="755"/>
                </a:lnTo>
                <a:lnTo>
                  <a:pt x="1290" y="754"/>
                </a:lnTo>
                <a:lnTo>
                  <a:pt x="1291" y="754"/>
                </a:lnTo>
                <a:lnTo>
                  <a:pt x="1292" y="750"/>
                </a:lnTo>
                <a:lnTo>
                  <a:pt x="1294" y="747"/>
                </a:lnTo>
                <a:lnTo>
                  <a:pt x="1297" y="745"/>
                </a:lnTo>
                <a:lnTo>
                  <a:pt x="1300" y="742"/>
                </a:lnTo>
                <a:lnTo>
                  <a:pt x="1302" y="740"/>
                </a:lnTo>
                <a:lnTo>
                  <a:pt x="1305" y="736"/>
                </a:lnTo>
                <a:lnTo>
                  <a:pt x="1305" y="733"/>
                </a:lnTo>
                <a:lnTo>
                  <a:pt x="1304" y="728"/>
                </a:lnTo>
                <a:lnTo>
                  <a:pt x="1306" y="727"/>
                </a:lnTo>
                <a:lnTo>
                  <a:pt x="1308" y="726"/>
                </a:lnTo>
                <a:lnTo>
                  <a:pt x="1309" y="724"/>
                </a:lnTo>
                <a:lnTo>
                  <a:pt x="1311" y="721"/>
                </a:lnTo>
                <a:lnTo>
                  <a:pt x="1312" y="715"/>
                </a:lnTo>
                <a:lnTo>
                  <a:pt x="1314" y="711"/>
                </a:lnTo>
                <a:lnTo>
                  <a:pt x="1316" y="712"/>
                </a:lnTo>
                <a:lnTo>
                  <a:pt x="1319" y="712"/>
                </a:lnTo>
                <a:lnTo>
                  <a:pt x="1320" y="710"/>
                </a:lnTo>
                <a:lnTo>
                  <a:pt x="1319" y="707"/>
                </a:lnTo>
                <a:lnTo>
                  <a:pt x="1319" y="706"/>
                </a:lnTo>
                <a:lnTo>
                  <a:pt x="1320" y="705"/>
                </a:lnTo>
                <a:lnTo>
                  <a:pt x="1325" y="706"/>
                </a:lnTo>
                <a:lnTo>
                  <a:pt x="1329" y="705"/>
                </a:lnTo>
                <a:lnTo>
                  <a:pt x="1330" y="701"/>
                </a:lnTo>
                <a:lnTo>
                  <a:pt x="1332" y="696"/>
                </a:lnTo>
                <a:close/>
                <a:moveTo>
                  <a:pt x="1152" y="252"/>
                </a:moveTo>
                <a:lnTo>
                  <a:pt x="1161" y="253"/>
                </a:lnTo>
                <a:lnTo>
                  <a:pt x="1170" y="257"/>
                </a:lnTo>
                <a:lnTo>
                  <a:pt x="1178" y="259"/>
                </a:lnTo>
                <a:lnTo>
                  <a:pt x="1188" y="264"/>
                </a:lnTo>
                <a:lnTo>
                  <a:pt x="1204" y="273"/>
                </a:lnTo>
                <a:lnTo>
                  <a:pt x="1219" y="285"/>
                </a:lnTo>
                <a:lnTo>
                  <a:pt x="1210" y="282"/>
                </a:lnTo>
                <a:lnTo>
                  <a:pt x="1201" y="280"/>
                </a:lnTo>
                <a:lnTo>
                  <a:pt x="1191" y="277"/>
                </a:lnTo>
                <a:lnTo>
                  <a:pt x="1183" y="272"/>
                </a:lnTo>
                <a:lnTo>
                  <a:pt x="1168" y="263"/>
                </a:lnTo>
                <a:lnTo>
                  <a:pt x="1152" y="252"/>
                </a:lnTo>
                <a:close/>
                <a:moveTo>
                  <a:pt x="1214" y="490"/>
                </a:moveTo>
                <a:lnTo>
                  <a:pt x="1212" y="490"/>
                </a:lnTo>
                <a:lnTo>
                  <a:pt x="1211" y="491"/>
                </a:lnTo>
                <a:lnTo>
                  <a:pt x="1198" y="490"/>
                </a:lnTo>
                <a:lnTo>
                  <a:pt x="1185" y="488"/>
                </a:lnTo>
                <a:lnTo>
                  <a:pt x="1173" y="487"/>
                </a:lnTo>
                <a:lnTo>
                  <a:pt x="1160" y="484"/>
                </a:lnTo>
                <a:lnTo>
                  <a:pt x="1162" y="481"/>
                </a:lnTo>
                <a:lnTo>
                  <a:pt x="1166" y="479"/>
                </a:lnTo>
                <a:lnTo>
                  <a:pt x="1170" y="476"/>
                </a:lnTo>
                <a:lnTo>
                  <a:pt x="1175" y="475"/>
                </a:lnTo>
                <a:lnTo>
                  <a:pt x="1180" y="474"/>
                </a:lnTo>
                <a:lnTo>
                  <a:pt x="1185" y="475"/>
                </a:lnTo>
                <a:lnTo>
                  <a:pt x="1190" y="476"/>
                </a:lnTo>
                <a:lnTo>
                  <a:pt x="1194" y="477"/>
                </a:lnTo>
                <a:lnTo>
                  <a:pt x="1203" y="484"/>
                </a:lnTo>
                <a:lnTo>
                  <a:pt x="1214" y="490"/>
                </a:lnTo>
                <a:close/>
                <a:moveTo>
                  <a:pt x="1235" y="502"/>
                </a:moveTo>
                <a:lnTo>
                  <a:pt x="1233" y="501"/>
                </a:lnTo>
                <a:lnTo>
                  <a:pt x="1231" y="501"/>
                </a:lnTo>
                <a:lnTo>
                  <a:pt x="1233" y="501"/>
                </a:lnTo>
                <a:lnTo>
                  <a:pt x="1235" y="502"/>
                </a:lnTo>
                <a:close/>
                <a:moveTo>
                  <a:pt x="1150" y="375"/>
                </a:moveTo>
                <a:lnTo>
                  <a:pt x="1133" y="375"/>
                </a:lnTo>
                <a:lnTo>
                  <a:pt x="1114" y="375"/>
                </a:lnTo>
                <a:lnTo>
                  <a:pt x="1097" y="375"/>
                </a:lnTo>
                <a:lnTo>
                  <a:pt x="1079" y="375"/>
                </a:lnTo>
                <a:lnTo>
                  <a:pt x="1079" y="374"/>
                </a:lnTo>
                <a:lnTo>
                  <a:pt x="1078" y="374"/>
                </a:lnTo>
                <a:lnTo>
                  <a:pt x="1078" y="372"/>
                </a:lnTo>
                <a:lnTo>
                  <a:pt x="1078" y="372"/>
                </a:lnTo>
                <a:lnTo>
                  <a:pt x="1078" y="372"/>
                </a:lnTo>
                <a:lnTo>
                  <a:pt x="1078" y="371"/>
                </a:lnTo>
                <a:lnTo>
                  <a:pt x="1078" y="371"/>
                </a:lnTo>
                <a:lnTo>
                  <a:pt x="1077" y="372"/>
                </a:lnTo>
                <a:lnTo>
                  <a:pt x="1074" y="367"/>
                </a:lnTo>
                <a:lnTo>
                  <a:pt x="1070" y="361"/>
                </a:lnTo>
                <a:lnTo>
                  <a:pt x="1065" y="357"/>
                </a:lnTo>
                <a:lnTo>
                  <a:pt x="1058" y="355"/>
                </a:lnTo>
                <a:lnTo>
                  <a:pt x="1059" y="354"/>
                </a:lnTo>
                <a:lnTo>
                  <a:pt x="1059" y="353"/>
                </a:lnTo>
                <a:lnTo>
                  <a:pt x="1070" y="353"/>
                </a:lnTo>
                <a:lnTo>
                  <a:pt x="1080" y="354"/>
                </a:lnTo>
                <a:lnTo>
                  <a:pt x="1092" y="354"/>
                </a:lnTo>
                <a:lnTo>
                  <a:pt x="1102" y="356"/>
                </a:lnTo>
                <a:lnTo>
                  <a:pt x="1115" y="357"/>
                </a:lnTo>
                <a:lnTo>
                  <a:pt x="1128" y="360"/>
                </a:lnTo>
                <a:lnTo>
                  <a:pt x="1142" y="361"/>
                </a:lnTo>
                <a:lnTo>
                  <a:pt x="1155" y="362"/>
                </a:lnTo>
                <a:lnTo>
                  <a:pt x="1157" y="363"/>
                </a:lnTo>
                <a:lnTo>
                  <a:pt x="1160" y="364"/>
                </a:lnTo>
                <a:lnTo>
                  <a:pt x="1161" y="368"/>
                </a:lnTo>
                <a:lnTo>
                  <a:pt x="1161" y="370"/>
                </a:lnTo>
                <a:lnTo>
                  <a:pt x="1160" y="372"/>
                </a:lnTo>
                <a:lnTo>
                  <a:pt x="1159" y="374"/>
                </a:lnTo>
                <a:lnTo>
                  <a:pt x="1155" y="375"/>
                </a:lnTo>
                <a:lnTo>
                  <a:pt x="1150" y="375"/>
                </a:lnTo>
                <a:close/>
                <a:moveTo>
                  <a:pt x="1122" y="480"/>
                </a:moveTo>
                <a:lnTo>
                  <a:pt x="1121" y="483"/>
                </a:lnTo>
                <a:lnTo>
                  <a:pt x="1122" y="487"/>
                </a:lnTo>
                <a:lnTo>
                  <a:pt x="1125" y="489"/>
                </a:lnTo>
                <a:lnTo>
                  <a:pt x="1129" y="490"/>
                </a:lnTo>
                <a:lnTo>
                  <a:pt x="1129" y="493"/>
                </a:lnTo>
                <a:lnTo>
                  <a:pt x="1128" y="495"/>
                </a:lnTo>
                <a:lnTo>
                  <a:pt x="1126" y="496"/>
                </a:lnTo>
                <a:lnTo>
                  <a:pt x="1123" y="496"/>
                </a:lnTo>
                <a:lnTo>
                  <a:pt x="1120" y="494"/>
                </a:lnTo>
                <a:lnTo>
                  <a:pt x="1116" y="493"/>
                </a:lnTo>
                <a:lnTo>
                  <a:pt x="1113" y="491"/>
                </a:lnTo>
                <a:lnTo>
                  <a:pt x="1108" y="490"/>
                </a:lnTo>
                <a:lnTo>
                  <a:pt x="1099" y="489"/>
                </a:lnTo>
                <a:lnTo>
                  <a:pt x="1090" y="488"/>
                </a:lnTo>
                <a:lnTo>
                  <a:pt x="1080" y="487"/>
                </a:lnTo>
                <a:lnTo>
                  <a:pt x="1071" y="486"/>
                </a:lnTo>
                <a:lnTo>
                  <a:pt x="1067" y="483"/>
                </a:lnTo>
                <a:lnTo>
                  <a:pt x="1064" y="480"/>
                </a:lnTo>
                <a:lnTo>
                  <a:pt x="1058" y="473"/>
                </a:lnTo>
                <a:lnTo>
                  <a:pt x="1053" y="465"/>
                </a:lnTo>
                <a:lnTo>
                  <a:pt x="1050" y="456"/>
                </a:lnTo>
                <a:lnTo>
                  <a:pt x="1049" y="447"/>
                </a:lnTo>
                <a:lnTo>
                  <a:pt x="1052" y="445"/>
                </a:lnTo>
                <a:lnTo>
                  <a:pt x="1053" y="441"/>
                </a:lnTo>
                <a:lnTo>
                  <a:pt x="1054" y="435"/>
                </a:lnTo>
                <a:lnTo>
                  <a:pt x="1057" y="431"/>
                </a:lnTo>
                <a:lnTo>
                  <a:pt x="1061" y="426"/>
                </a:lnTo>
                <a:lnTo>
                  <a:pt x="1065" y="423"/>
                </a:lnTo>
                <a:lnTo>
                  <a:pt x="1071" y="420"/>
                </a:lnTo>
                <a:lnTo>
                  <a:pt x="1077" y="419"/>
                </a:lnTo>
                <a:lnTo>
                  <a:pt x="1081" y="419"/>
                </a:lnTo>
                <a:lnTo>
                  <a:pt x="1087" y="420"/>
                </a:lnTo>
                <a:lnTo>
                  <a:pt x="1104" y="424"/>
                </a:lnTo>
                <a:lnTo>
                  <a:pt x="1119" y="428"/>
                </a:lnTo>
                <a:lnTo>
                  <a:pt x="1135" y="432"/>
                </a:lnTo>
                <a:lnTo>
                  <a:pt x="1150" y="437"/>
                </a:lnTo>
                <a:lnTo>
                  <a:pt x="1153" y="438"/>
                </a:lnTo>
                <a:lnTo>
                  <a:pt x="1156" y="439"/>
                </a:lnTo>
                <a:lnTo>
                  <a:pt x="1149" y="441"/>
                </a:lnTo>
                <a:lnTo>
                  <a:pt x="1142" y="445"/>
                </a:lnTo>
                <a:lnTo>
                  <a:pt x="1138" y="449"/>
                </a:lnTo>
                <a:lnTo>
                  <a:pt x="1133" y="454"/>
                </a:lnTo>
                <a:lnTo>
                  <a:pt x="1129" y="460"/>
                </a:lnTo>
                <a:lnTo>
                  <a:pt x="1126" y="466"/>
                </a:lnTo>
                <a:lnTo>
                  <a:pt x="1123" y="473"/>
                </a:lnTo>
                <a:lnTo>
                  <a:pt x="1122" y="480"/>
                </a:lnTo>
                <a:close/>
                <a:moveTo>
                  <a:pt x="1135" y="339"/>
                </a:moveTo>
                <a:lnTo>
                  <a:pt x="1135" y="337"/>
                </a:lnTo>
                <a:lnTo>
                  <a:pt x="1135" y="337"/>
                </a:lnTo>
                <a:lnTo>
                  <a:pt x="1135" y="337"/>
                </a:lnTo>
                <a:lnTo>
                  <a:pt x="1135" y="339"/>
                </a:lnTo>
                <a:close/>
                <a:moveTo>
                  <a:pt x="1135" y="336"/>
                </a:moveTo>
                <a:lnTo>
                  <a:pt x="1136" y="335"/>
                </a:lnTo>
                <a:lnTo>
                  <a:pt x="1138" y="334"/>
                </a:lnTo>
                <a:lnTo>
                  <a:pt x="1136" y="335"/>
                </a:lnTo>
                <a:lnTo>
                  <a:pt x="1135" y="336"/>
                </a:lnTo>
                <a:close/>
                <a:moveTo>
                  <a:pt x="1141" y="332"/>
                </a:moveTo>
                <a:lnTo>
                  <a:pt x="1141" y="330"/>
                </a:lnTo>
                <a:lnTo>
                  <a:pt x="1142" y="329"/>
                </a:lnTo>
                <a:lnTo>
                  <a:pt x="1143" y="328"/>
                </a:lnTo>
                <a:lnTo>
                  <a:pt x="1143" y="327"/>
                </a:lnTo>
                <a:lnTo>
                  <a:pt x="1143" y="328"/>
                </a:lnTo>
                <a:lnTo>
                  <a:pt x="1142" y="329"/>
                </a:lnTo>
                <a:lnTo>
                  <a:pt x="1141" y="330"/>
                </a:lnTo>
                <a:lnTo>
                  <a:pt x="1141" y="332"/>
                </a:lnTo>
                <a:close/>
                <a:moveTo>
                  <a:pt x="1146" y="332"/>
                </a:moveTo>
                <a:lnTo>
                  <a:pt x="1143" y="332"/>
                </a:lnTo>
                <a:lnTo>
                  <a:pt x="1140" y="332"/>
                </a:lnTo>
                <a:lnTo>
                  <a:pt x="1140" y="332"/>
                </a:lnTo>
                <a:lnTo>
                  <a:pt x="1140" y="332"/>
                </a:lnTo>
                <a:lnTo>
                  <a:pt x="1140" y="332"/>
                </a:lnTo>
                <a:lnTo>
                  <a:pt x="1140" y="332"/>
                </a:lnTo>
                <a:lnTo>
                  <a:pt x="1143" y="332"/>
                </a:lnTo>
                <a:lnTo>
                  <a:pt x="1146" y="332"/>
                </a:lnTo>
                <a:close/>
                <a:moveTo>
                  <a:pt x="1159" y="316"/>
                </a:moveTo>
                <a:lnTo>
                  <a:pt x="1157" y="318"/>
                </a:lnTo>
                <a:lnTo>
                  <a:pt x="1157" y="318"/>
                </a:lnTo>
                <a:lnTo>
                  <a:pt x="1157" y="318"/>
                </a:lnTo>
                <a:lnTo>
                  <a:pt x="1159" y="316"/>
                </a:lnTo>
                <a:close/>
                <a:moveTo>
                  <a:pt x="1071" y="301"/>
                </a:moveTo>
                <a:lnTo>
                  <a:pt x="1073" y="301"/>
                </a:lnTo>
                <a:lnTo>
                  <a:pt x="1074" y="299"/>
                </a:lnTo>
                <a:lnTo>
                  <a:pt x="1074" y="299"/>
                </a:lnTo>
                <a:lnTo>
                  <a:pt x="1076" y="298"/>
                </a:lnTo>
                <a:lnTo>
                  <a:pt x="1076" y="296"/>
                </a:lnTo>
                <a:lnTo>
                  <a:pt x="1077" y="296"/>
                </a:lnTo>
                <a:lnTo>
                  <a:pt x="1076" y="296"/>
                </a:lnTo>
                <a:lnTo>
                  <a:pt x="1076" y="295"/>
                </a:lnTo>
                <a:lnTo>
                  <a:pt x="1074" y="291"/>
                </a:lnTo>
                <a:lnTo>
                  <a:pt x="1076" y="286"/>
                </a:lnTo>
                <a:lnTo>
                  <a:pt x="1077" y="286"/>
                </a:lnTo>
                <a:lnTo>
                  <a:pt x="1077" y="285"/>
                </a:lnTo>
                <a:lnTo>
                  <a:pt x="1077" y="285"/>
                </a:lnTo>
                <a:lnTo>
                  <a:pt x="1077" y="285"/>
                </a:lnTo>
                <a:lnTo>
                  <a:pt x="1077" y="282"/>
                </a:lnTo>
                <a:lnTo>
                  <a:pt x="1077" y="279"/>
                </a:lnTo>
                <a:lnTo>
                  <a:pt x="1080" y="277"/>
                </a:lnTo>
                <a:lnTo>
                  <a:pt x="1085" y="274"/>
                </a:lnTo>
                <a:lnTo>
                  <a:pt x="1090" y="272"/>
                </a:lnTo>
                <a:lnTo>
                  <a:pt x="1094" y="271"/>
                </a:lnTo>
                <a:lnTo>
                  <a:pt x="1104" y="271"/>
                </a:lnTo>
                <a:lnTo>
                  <a:pt x="1113" y="271"/>
                </a:lnTo>
                <a:lnTo>
                  <a:pt x="1122" y="270"/>
                </a:lnTo>
                <a:lnTo>
                  <a:pt x="1132" y="271"/>
                </a:lnTo>
                <a:lnTo>
                  <a:pt x="1141" y="271"/>
                </a:lnTo>
                <a:lnTo>
                  <a:pt x="1150" y="273"/>
                </a:lnTo>
                <a:lnTo>
                  <a:pt x="1153" y="273"/>
                </a:lnTo>
                <a:lnTo>
                  <a:pt x="1156" y="272"/>
                </a:lnTo>
                <a:lnTo>
                  <a:pt x="1159" y="273"/>
                </a:lnTo>
                <a:lnTo>
                  <a:pt x="1160" y="275"/>
                </a:lnTo>
                <a:lnTo>
                  <a:pt x="1160" y="278"/>
                </a:lnTo>
                <a:lnTo>
                  <a:pt x="1160" y="280"/>
                </a:lnTo>
                <a:lnTo>
                  <a:pt x="1159" y="284"/>
                </a:lnTo>
                <a:lnTo>
                  <a:pt x="1156" y="286"/>
                </a:lnTo>
                <a:lnTo>
                  <a:pt x="1154" y="289"/>
                </a:lnTo>
                <a:lnTo>
                  <a:pt x="1150" y="293"/>
                </a:lnTo>
                <a:lnTo>
                  <a:pt x="1148" y="298"/>
                </a:lnTo>
                <a:lnTo>
                  <a:pt x="1147" y="302"/>
                </a:lnTo>
                <a:lnTo>
                  <a:pt x="1146" y="302"/>
                </a:lnTo>
                <a:lnTo>
                  <a:pt x="1146" y="304"/>
                </a:lnTo>
                <a:lnTo>
                  <a:pt x="1145" y="304"/>
                </a:lnTo>
                <a:lnTo>
                  <a:pt x="1143" y="304"/>
                </a:lnTo>
                <a:lnTo>
                  <a:pt x="1143" y="305"/>
                </a:lnTo>
                <a:lnTo>
                  <a:pt x="1143" y="306"/>
                </a:lnTo>
                <a:lnTo>
                  <a:pt x="1138" y="312"/>
                </a:lnTo>
                <a:lnTo>
                  <a:pt x="1132" y="316"/>
                </a:lnTo>
                <a:lnTo>
                  <a:pt x="1125" y="321"/>
                </a:lnTo>
                <a:lnTo>
                  <a:pt x="1118" y="325"/>
                </a:lnTo>
                <a:lnTo>
                  <a:pt x="1104" y="332"/>
                </a:lnTo>
                <a:lnTo>
                  <a:pt x="1088" y="339"/>
                </a:lnTo>
                <a:lnTo>
                  <a:pt x="1102" y="342"/>
                </a:lnTo>
                <a:lnTo>
                  <a:pt x="1116" y="344"/>
                </a:lnTo>
                <a:lnTo>
                  <a:pt x="1116" y="344"/>
                </a:lnTo>
                <a:lnTo>
                  <a:pt x="1116" y="344"/>
                </a:lnTo>
                <a:lnTo>
                  <a:pt x="1121" y="347"/>
                </a:lnTo>
                <a:lnTo>
                  <a:pt x="1127" y="348"/>
                </a:lnTo>
                <a:lnTo>
                  <a:pt x="1119" y="349"/>
                </a:lnTo>
                <a:lnTo>
                  <a:pt x="1112" y="349"/>
                </a:lnTo>
                <a:lnTo>
                  <a:pt x="1095" y="348"/>
                </a:lnTo>
                <a:lnTo>
                  <a:pt x="1080" y="347"/>
                </a:lnTo>
                <a:lnTo>
                  <a:pt x="1077" y="344"/>
                </a:lnTo>
                <a:lnTo>
                  <a:pt x="1074" y="342"/>
                </a:lnTo>
                <a:lnTo>
                  <a:pt x="1072" y="340"/>
                </a:lnTo>
                <a:lnTo>
                  <a:pt x="1072" y="336"/>
                </a:lnTo>
                <a:lnTo>
                  <a:pt x="1074" y="339"/>
                </a:lnTo>
                <a:lnTo>
                  <a:pt x="1078" y="340"/>
                </a:lnTo>
                <a:lnTo>
                  <a:pt x="1080" y="339"/>
                </a:lnTo>
                <a:lnTo>
                  <a:pt x="1080" y="336"/>
                </a:lnTo>
                <a:lnTo>
                  <a:pt x="1079" y="335"/>
                </a:lnTo>
                <a:lnTo>
                  <a:pt x="1078" y="333"/>
                </a:lnTo>
                <a:lnTo>
                  <a:pt x="1076" y="325"/>
                </a:lnTo>
                <a:lnTo>
                  <a:pt x="1076" y="316"/>
                </a:lnTo>
                <a:lnTo>
                  <a:pt x="1076" y="313"/>
                </a:lnTo>
                <a:lnTo>
                  <a:pt x="1074" y="308"/>
                </a:lnTo>
                <a:lnTo>
                  <a:pt x="1073" y="305"/>
                </a:lnTo>
                <a:lnTo>
                  <a:pt x="1071" y="301"/>
                </a:lnTo>
                <a:lnTo>
                  <a:pt x="1067" y="301"/>
                </a:lnTo>
                <a:lnTo>
                  <a:pt x="1065" y="300"/>
                </a:lnTo>
                <a:lnTo>
                  <a:pt x="1064" y="298"/>
                </a:lnTo>
                <a:lnTo>
                  <a:pt x="1064" y="294"/>
                </a:lnTo>
                <a:lnTo>
                  <a:pt x="1064" y="298"/>
                </a:lnTo>
                <a:lnTo>
                  <a:pt x="1065" y="300"/>
                </a:lnTo>
                <a:lnTo>
                  <a:pt x="1067" y="301"/>
                </a:lnTo>
                <a:lnTo>
                  <a:pt x="1071" y="301"/>
                </a:lnTo>
                <a:close/>
                <a:moveTo>
                  <a:pt x="1259" y="508"/>
                </a:moveTo>
                <a:lnTo>
                  <a:pt x="1253" y="505"/>
                </a:lnTo>
                <a:lnTo>
                  <a:pt x="1247" y="504"/>
                </a:lnTo>
                <a:lnTo>
                  <a:pt x="1253" y="505"/>
                </a:lnTo>
                <a:lnTo>
                  <a:pt x="1259" y="508"/>
                </a:lnTo>
                <a:close/>
                <a:moveTo>
                  <a:pt x="1343" y="263"/>
                </a:moveTo>
                <a:lnTo>
                  <a:pt x="1332" y="258"/>
                </a:lnTo>
                <a:lnTo>
                  <a:pt x="1319" y="256"/>
                </a:lnTo>
                <a:lnTo>
                  <a:pt x="1316" y="254"/>
                </a:lnTo>
                <a:lnTo>
                  <a:pt x="1314" y="252"/>
                </a:lnTo>
                <a:lnTo>
                  <a:pt x="1312" y="252"/>
                </a:lnTo>
                <a:lnTo>
                  <a:pt x="1311" y="251"/>
                </a:lnTo>
                <a:lnTo>
                  <a:pt x="1309" y="250"/>
                </a:lnTo>
                <a:lnTo>
                  <a:pt x="1309" y="247"/>
                </a:lnTo>
                <a:lnTo>
                  <a:pt x="1309" y="245"/>
                </a:lnTo>
                <a:lnTo>
                  <a:pt x="1312" y="244"/>
                </a:lnTo>
                <a:lnTo>
                  <a:pt x="1314" y="243"/>
                </a:lnTo>
                <a:lnTo>
                  <a:pt x="1315" y="243"/>
                </a:lnTo>
                <a:lnTo>
                  <a:pt x="1319" y="243"/>
                </a:lnTo>
                <a:lnTo>
                  <a:pt x="1321" y="243"/>
                </a:lnTo>
                <a:lnTo>
                  <a:pt x="1333" y="244"/>
                </a:lnTo>
                <a:lnTo>
                  <a:pt x="1344" y="244"/>
                </a:lnTo>
                <a:lnTo>
                  <a:pt x="1356" y="244"/>
                </a:lnTo>
                <a:lnTo>
                  <a:pt x="1368" y="244"/>
                </a:lnTo>
                <a:lnTo>
                  <a:pt x="1371" y="243"/>
                </a:lnTo>
                <a:lnTo>
                  <a:pt x="1374" y="240"/>
                </a:lnTo>
                <a:lnTo>
                  <a:pt x="1375" y="237"/>
                </a:lnTo>
                <a:lnTo>
                  <a:pt x="1373" y="233"/>
                </a:lnTo>
                <a:lnTo>
                  <a:pt x="1369" y="230"/>
                </a:lnTo>
                <a:lnTo>
                  <a:pt x="1367" y="225"/>
                </a:lnTo>
                <a:lnTo>
                  <a:pt x="1362" y="223"/>
                </a:lnTo>
                <a:lnTo>
                  <a:pt x="1357" y="222"/>
                </a:lnTo>
                <a:lnTo>
                  <a:pt x="1350" y="223"/>
                </a:lnTo>
                <a:lnTo>
                  <a:pt x="1343" y="222"/>
                </a:lnTo>
                <a:lnTo>
                  <a:pt x="1330" y="218"/>
                </a:lnTo>
                <a:lnTo>
                  <a:pt x="1318" y="215"/>
                </a:lnTo>
                <a:lnTo>
                  <a:pt x="1305" y="212"/>
                </a:lnTo>
                <a:lnTo>
                  <a:pt x="1292" y="210"/>
                </a:lnTo>
                <a:lnTo>
                  <a:pt x="1288" y="209"/>
                </a:lnTo>
                <a:lnTo>
                  <a:pt x="1286" y="207"/>
                </a:lnTo>
                <a:lnTo>
                  <a:pt x="1285" y="205"/>
                </a:lnTo>
                <a:lnTo>
                  <a:pt x="1285" y="204"/>
                </a:lnTo>
                <a:lnTo>
                  <a:pt x="1286" y="203"/>
                </a:lnTo>
                <a:lnTo>
                  <a:pt x="1288" y="203"/>
                </a:lnTo>
                <a:lnTo>
                  <a:pt x="1298" y="204"/>
                </a:lnTo>
                <a:lnTo>
                  <a:pt x="1308" y="205"/>
                </a:lnTo>
                <a:lnTo>
                  <a:pt x="1319" y="205"/>
                </a:lnTo>
                <a:lnTo>
                  <a:pt x="1329" y="205"/>
                </a:lnTo>
                <a:lnTo>
                  <a:pt x="1332" y="205"/>
                </a:lnTo>
                <a:lnTo>
                  <a:pt x="1334" y="204"/>
                </a:lnTo>
                <a:lnTo>
                  <a:pt x="1335" y="202"/>
                </a:lnTo>
                <a:lnTo>
                  <a:pt x="1336" y="200"/>
                </a:lnTo>
                <a:lnTo>
                  <a:pt x="1336" y="200"/>
                </a:lnTo>
                <a:lnTo>
                  <a:pt x="1336" y="200"/>
                </a:lnTo>
                <a:lnTo>
                  <a:pt x="1334" y="200"/>
                </a:lnTo>
                <a:lnTo>
                  <a:pt x="1332" y="200"/>
                </a:lnTo>
                <a:lnTo>
                  <a:pt x="1330" y="198"/>
                </a:lnTo>
                <a:lnTo>
                  <a:pt x="1328" y="197"/>
                </a:lnTo>
                <a:lnTo>
                  <a:pt x="1321" y="193"/>
                </a:lnTo>
                <a:lnTo>
                  <a:pt x="1314" y="189"/>
                </a:lnTo>
                <a:lnTo>
                  <a:pt x="1300" y="184"/>
                </a:lnTo>
                <a:lnTo>
                  <a:pt x="1285" y="181"/>
                </a:lnTo>
                <a:lnTo>
                  <a:pt x="1266" y="177"/>
                </a:lnTo>
                <a:lnTo>
                  <a:pt x="1249" y="174"/>
                </a:lnTo>
                <a:lnTo>
                  <a:pt x="1230" y="172"/>
                </a:lnTo>
                <a:lnTo>
                  <a:pt x="1211" y="170"/>
                </a:lnTo>
                <a:lnTo>
                  <a:pt x="1191" y="170"/>
                </a:lnTo>
                <a:lnTo>
                  <a:pt x="1171" y="170"/>
                </a:lnTo>
                <a:lnTo>
                  <a:pt x="1152" y="170"/>
                </a:lnTo>
                <a:lnTo>
                  <a:pt x="1132" y="172"/>
                </a:lnTo>
                <a:lnTo>
                  <a:pt x="1119" y="173"/>
                </a:lnTo>
                <a:lnTo>
                  <a:pt x="1107" y="176"/>
                </a:lnTo>
                <a:lnTo>
                  <a:pt x="1095" y="179"/>
                </a:lnTo>
                <a:lnTo>
                  <a:pt x="1085" y="183"/>
                </a:lnTo>
                <a:lnTo>
                  <a:pt x="1073" y="189"/>
                </a:lnTo>
                <a:lnTo>
                  <a:pt x="1061" y="195"/>
                </a:lnTo>
                <a:lnTo>
                  <a:pt x="1050" y="200"/>
                </a:lnTo>
                <a:lnTo>
                  <a:pt x="1038" y="207"/>
                </a:lnTo>
                <a:lnTo>
                  <a:pt x="1032" y="211"/>
                </a:lnTo>
                <a:lnTo>
                  <a:pt x="1026" y="216"/>
                </a:lnTo>
                <a:lnTo>
                  <a:pt x="1022" y="222"/>
                </a:lnTo>
                <a:lnTo>
                  <a:pt x="1018" y="229"/>
                </a:lnTo>
                <a:lnTo>
                  <a:pt x="1015" y="235"/>
                </a:lnTo>
                <a:lnTo>
                  <a:pt x="1014" y="242"/>
                </a:lnTo>
                <a:lnTo>
                  <a:pt x="1014" y="249"/>
                </a:lnTo>
                <a:lnTo>
                  <a:pt x="1015" y="256"/>
                </a:lnTo>
                <a:lnTo>
                  <a:pt x="1016" y="265"/>
                </a:lnTo>
                <a:lnTo>
                  <a:pt x="1016" y="273"/>
                </a:lnTo>
                <a:lnTo>
                  <a:pt x="1016" y="282"/>
                </a:lnTo>
                <a:lnTo>
                  <a:pt x="1016" y="291"/>
                </a:lnTo>
                <a:lnTo>
                  <a:pt x="1016" y="299"/>
                </a:lnTo>
                <a:lnTo>
                  <a:pt x="1015" y="308"/>
                </a:lnTo>
                <a:lnTo>
                  <a:pt x="1014" y="312"/>
                </a:lnTo>
                <a:lnTo>
                  <a:pt x="1014" y="316"/>
                </a:lnTo>
                <a:lnTo>
                  <a:pt x="1015" y="320"/>
                </a:lnTo>
                <a:lnTo>
                  <a:pt x="1017" y="325"/>
                </a:lnTo>
                <a:lnTo>
                  <a:pt x="1017" y="326"/>
                </a:lnTo>
                <a:lnTo>
                  <a:pt x="1017" y="328"/>
                </a:lnTo>
                <a:lnTo>
                  <a:pt x="1016" y="329"/>
                </a:lnTo>
                <a:lnTo>
                  <a:pt x="1014" y="330"/>
                </a:lnTo>
                <a:lnTo>
                  <a:pt x="1005" y="333"/>
                </a:lnTo>
                <a:lnTo>
                  <a:pt x="997" y="335"/>
                </a:lnTo>
                <a:lnTo>
                  <a:pt x="993" y="335"/>
                </a:lnTo>
                <a:lnTo>
                  <a:pt x="988" y="335"/>
                </a:lnTo>
                <a:lnTo>
                  <a:pt x="984" y="335"/>
                </a:lnTo>
                <a:lnTo>
                  <a:pt x="980" y="333"/>
                </a:lnTo>
                <a:lnTo>
                  <a:pt x="976" y="332"/>
                </a:lnTo>
                <a:lnTo>
                  <a:pt x="973" y="332"/>
                </a:lnTo>
                <a:lnTo>
                  <a:pt x="969" y="332"/>
                </a:lnTo>
                <a:lnTo>
                  <a:pt x="966" y="333"/>
                </a:lnTo>
                <a:lnTo>
                  <a:pt x="967" y="335"/>
                </a:lnTo>
                <a:lnTo>
                  <a:pt x="969" y="337"/>
                </a:lnTo>
                <a:lnTo>
                  <a:pt x="971" y="337"/>
                </a:lnTo>
                <a:lnTo>
                  <a:pt x="973" y="339"/>
                </a:lnTo>
                <a:lnTo>
                  <a:pt x="985" y="341"/>
                </a:lnTo>
                <a:lnTo>
                  <a:pt x="997" y="346"/>
                </a:lnTo>
                <a:lnTo>
                  <a:pt x="1003" y="349"/>
                </a:lnTo>
                <a:lnTo>
                  <a:pt x="1008" y="353"/>
                </a:lnTo>
                <a:lnTo>
                  <a:pt x="1012" y="357"/>
                </a:lnTo>
                <a:lnTo>
                  <a:pt x="1016" y="363"/>
                </a:lnTo>
                <a:lnTo>
                  <a:pt x="1019" y="367"/>
                </a:lnTo>
                <a:lnTo>
                  <a:pt x="1024" y="370"/>
                </a:lnTo>
                <a:lnTo>
                  <a:pt x="1028" y="372"/>
                </a:lnTo>
                <a:lnTo>
                  <a:pt x="1030" y="376"/>
                </a:lnTo>
                <a:lnTo>
                  <a:pt x="1032" y="381"/>
                </a:lnTo>
                <a:lnTo>
                  <a:pt x="1033" y="384"/>
                </a:lnTo>
                <a:lnTo>
                  <a:pt x="1036" y="389"/>
                </a:lnTo>
                <a:lnTo>
                  <a:pt x="1036" y="392"/>
                </a:lnTo>
                <a:lnTo>
                  <a:pt x="1036" y="396"/>
                </a:lnTo>
                <a:lnTo>
                  <a:pt x="1035" y="398"/>
                </a:lnTo>
                <a:lnTo>
                  <a:pt x="1032" y="399"/>
                </a:lnTo>
                <a:lnTo>
                  <a:pt x="1030" y="402"/>
                </a:lnTo>
                <a:lnTo>
                  <a:pt x="1026" y="402"/>
                </a:lnTo>
                <a:lnTo>
                  <a:pt x="1022" y="402"/>
                </a:lnTo>
                <a:lnTo>
                  <a:pt x="1011" y="400"/>
                </a:lnTo>
                <a:lnTo>
                  <a:pt x="1000" y="402"/>
                </a:lnTo>
                <a:lnTo>
                  <a:pt x="989" y="404"/>
                </a:lnTo>
                <a:lnTo>
                  <a:pt x="977" y="406"/>
                </a:lnTo>
                <a:lnTo>
                  <a:pt x="974" y="406"/>
                </a:lnTo>
                <a:lnTo>
                  <a:pt x="970" y="409"/>
                </a:lnTo>
                <a:lnTo>
                  <a:pt x="967" y="411"/>
                </a:lnTo>
                <a:lnTo>
                  <a:pt x="963" y="413"/>
                </a:lnTo>
                <a:lnTo>
                  <a:pt x="961" y="417"/>
                </a:lnTo>
                <a:lnTo>
                  <a:pt x="960" y="420"/>
                </a:lnTo>
                <a:lnTo>
                  <a:pt x="960" y="424"/>
                </a:lnTo>
                <a:lnTo>
                  <a:pt x="960" y="427"/>
                </a:lnTo>
                <a:lnTo>
                  <a:pt x="963" y="427"/>
                </a:lnTo>
                <a:lnTo>
                  <a:pt x="966" y="428"/>
                </a:lnTo>
                <a:lnTo>
                  <a:pt x="967" y="430"/>
                </a:lnTo>
                <a:lnTo>
                  <a:pt x="967" y="431"/>
                </a:lnTo>
                <a:lnTo>
                  <a:pt x="967" y="434"/>
                </a:lnTo>
                <a:lnTo>
                  <a:pt x="966" y="438"/>
                </a:lnTo>
                <a:lnTo>
                  <a:pt x="967" y="440"/>
                </a:lnTo>
                <a:lnTo>
                  <a:pt x="967" y="444"/>
                </a:lnTo>
                <a:lnTo>
                  <a:pt x="969" y="445"/>
                </a:lnTo>
                <a:lnTo>
                  <a:pt x="973" y="446"/>
                </a:lnTo>
                <a:lnTo>
                  <a:pt x="975" y="448"/>
                </a:lnTo>
                <a:lnTo>
                  <a:pt x="976" y="451"/>
                </a:lnTo>
                <a:lnTo>
                  <a:pt x="982" y="458"/>
                </a:lnTo>
                <a:lnTo>
                  <a:pt x="990" y="463"/>
                </a:lnTo>
                <a:lnTo>
                  <a:pt x="997" y="468"/>
                </a:lnTo>
                <a:lnTo>
                  <a:pt x="1005" y="472"/>
                </a:lnTo>
                <a:lnTo>
                  <a:pt x="1015" y="475"/>
                </a:lnTo>
                <a:lnTo>
                  <a:pt x="1024" y="480"/>
                </a:lnTo>
                <a:lnTo>
                  <a:pt x="1033" y="483"/>
                </a:lnTo>
                <a:lnTo>
                  <a:pt x="1043" y="487"/>
                </a:lnTo>
                <a:lnTo>
                  <a:pt x="1060" y="494"/>
                </a:lnTo>
                <a:lnTo>
                  <a:pt x="1078" y="501"/>
                </a:lnTo>
                <a:lnTo>
                  <a:pt x="1087" y="504"/>
                </a:lnTo>
                <a:lnTo>
                  <a:pt x="1097" y="507"/>
                </a:lnTo>
                <a:lnTo>
                  <a:pt x="1106" y="508"/>
                </a:lnTo>
                <a:lnTo>
                  <a:pt x="1115" y="509"/>
                </a:lnTo>
                <a:lnTo>
                  <a:pt x="1121" y="509"/>
                </a:lnTo>
                <a:lnTo>
                  <a:pt x="1125" y="508"/>
                </a:lnTo>
                <a:lnTo>
                  <a:pt x="1128" y="505"/>
                </a:lnTo>
                <a:lnTo>
                  <a:pt x="1130" y="501"/>
                </a:lnTo>
                <a:lnTo>
                  <a:pt x="1133" y="498"/>
                </a:lnTo>
                <a:lnTo>
                  <a:pt x="1135" y="495"/>
                </a:lnTo>
                <a:lnTo>
                  <a:pt x="1139" y="494"/>
                </a:lnTo>
                <a:lnTo>
                  <a:pt x="1142" y="493"/>
                </a:lnTo>
                <a:lnTo>
                  <a:pt x="1146" y="491"/>
                </a:lnTo>
                <a:lnTo>
                  <a:pt x="1149" y="491"/>
                </a:lnTo>
                <a:lnTo>
                  <a:pt x="1150" y="490"/>
                </a:lnTo>
                <a:lnTo>
                  <a:pt x="1153" y="489"/>
                </a:lnTo>
                <a:lnTo>
                  <a:pt x="1150" y="490"/>
                </a:lnTo>
                <a:lnTo>
                  <a:pt x="1149" y="491"/>
                </a:lnTo>
                <a:lnTo>
                  <a:pt x="1161" y="493"/>
                </a:lnTo>
                <a:lnTo>
                  <a:pt x="1174" y="495"/>
                </a:lnTo>
                <a:lnTo>
                  <a:pt x="1185" y="497"/>
                </a:lnTo>
                <a:lnTo>
                  <a:pt x="1197" y="500"/>
                </a:lnTo>
                <a:lnTo>
                  <a:pt x="1208" y="501"/>
                </a:lnTo>
                <a:lnTo>
                  <a:pt x="1217" y="503"/>
                </a:lnTo>
                <a:lnTo>
                  <a:pt x="1226" y="504"/>
                </a:lnTo>
                <a:lnTo>
                  <a:pt x="1236" y="507"/>
                </a:lnTo>
                <a:lnTo>
                  <a:pt x="1249" y="510"/>
                </a:lnTo>
                <a:lnTo>
                  <a:pt x="1261" y="514"/>
                </a:lnTo>
                <a:lnTo>
                  <a:pt x="1275" y="516"/>
                </a:lnTo>
                <a:lnTo>
                  <a:pt x="1288" y="517"/>
                </a:lnTo>
                <a:lnTo>
                  <a:pt x="1292" y="519"/>
                </a:lnTo>
                <a:lnTo>
                  <a:pt x="1295" y="519"/>
                </a:lnTo>
                <a:lnTo>
                  <a:pt x="1299" y="519"/>
                </a:lnTo>
                <a:lnTo>
                  <a:pt x="1301" y="519"/>
                </a:lnTo>
                <a:lnTo>
                  <a:pt x="1302" y="521"/>
                </a:lnTo>
                <a:lnTo>
                  <a:pt x="1305" y="522"/>
                </a:lnTo>
                <a:lnTo>
                  <a:pt x="1322" y="524"/>
                </a:lnTo>
                <a:lnTo>
                  <a:pt x="1340" y="525"/>
                </a:lnTo>
                <a:lnTo>
                  <a:pt x="1359" y="524"/>
                </a:lnTo>
                <a:lnTo>
                  <a:pt x="1376" y="522"/>
                </a:lnTo>
                <a:lnTo>
                  <a:pt x="1394" y="521"/>
                </a:lnTo>
                <a:lnTo>
                  <a:pt x="1412" y="519"/>
                </a:lnTo>
                <a:lnTo>
                  <a:pt x="1420" y="519"/>
                </a:lnTo>
                <a:lnTo>
                  <a:pt x="1430" y="518"/>
                </a:lnTo>
                <a:lnTo>
                  <a:pt x="1439" y="517"/>
                </a:lnTo>
                <a:lnTo>
                  <a:pt x="1449" y="515"/>
                </a:lnTo>
                <a:lnTo>
                  <a:pt x="1463" y="511"/>
                </a:lnTo>
                <a:lnTo>
                  <a:pt x="1478" y="509"/>
                </a:lnTo>
                <a:lnTo>
                  <a:pt x="1493" y="508"/>
                </a:lnTo>
                <a:lnTo>
                  <a:pt x="1508" y="508"/>
                </a:lnTo>
                <a:lnTo>
                  <a:pt x="1513" y="508"/>
                </a:lnTo>
                <a:lnTo>
                  <a:pt x="1516" y="505"/>
                </a:lnTo>
                <a:lnTo>
                  <a:pt x="1518" y="504"/>
                </a:lnTo>
                <a:lnTo>
                  <a:pt x="1519" y="503"/>
                </a:lnTo>
                <a:lnTo>
                  <a:pt x="1519" y="502"/>
                </a:lnTo>
                <a:lnTo>
                  <a:pt x="1516" y="500"/>
                </a:lnTo>
                <a:lnTo>
                  <a:pt x="1502" y="489"/>
                </a:lnTo>
                <a:lnTo>
                  <a:pt x="1487" y="480"/>
                </a:lnTo>
                <a:lnTo>
                  <a:pt x="1479" y="473"/>
                </a:lnTo>
                <a:lnTo>
                  <a:pt x="1471" y="467"/>
                </a:lnTo>
                <a:lnTo>
                  <a:pt x="1461" y="462"/>
                </a:lnTo>
                <a:lnTo>
                  <a:pt x="1452" y="458"/>
                </a:lnTo>
                <a:lnTo>
                  <a:pt x="1444" y="452"/>
                </a:lnTo>
                <a:lnTo>
                  <a:pt x="1436" y="445"/>
                </a:lnTo>
                <a:lnTo>
                  <a:pt x="1430" y="441"/>
                </a:lnTo>
                <a:lnTo>
                  <a:pt x="1424" y="438"/>
                </a:lnTo>
                <a:lnTo>
                  <a:pt x="1418" y="435"/>
                </a:lnTo>
                <a:lnTo>
                  <a:pt x="1412" y="434"/>
                </a:lnTo>
                <a:lnTo>
                  <a:pt x="1406" y="434"/>
                </a:lnTo>
                <a:lnTo>
                  <a:pt x="1401" y="434"/>
                </a:lnTo>
                <a:lnTo>
                  <a:pt x="1394" y="435"/>
                </a:lnTo>
                <a:lnTo>
                  <a:pt x="1388" y="437"/>
                </a:lnTo>
                <a:lnTo>
                  <a:pt x="1380" y="439"/>
                </a:lnTo>
                <a:lnTo>
                  <a:pt x="1374" y="439"/>
                </a:lnTo>
                <a:lnTo>
                  <a:pt x="1373" y="438"/>
                </a:lnTo>
                <a:lnTo>
                  <a:pt x="1373" y="434"/>
                </a:lnTo>
                <a:lnTo>
                  <a:pt x="1374" y="431"/>
                </a:lnTo>
                <a:lnTo>
                  <a:pt x="1375" y="427"/>
                </a:lnTo>
                <a:lnTo>
                  <a:pt x="1375" y="426"/>
                </a:lnTo>
                <a:lnTo>
                  <a:pt x="1375" y="424"/>
                </a:lnTo>
                <a:lnTo>
                  <a:pt x="1375" y="421"/>
                </a:lnTo>
                <a:lnTo>
                  <a:pt x="1373" y="419"/>
                </a:lnTo>
                <a:lnTo>
                  <a:pt x="1369" y="419"/>
                </a:lnTo>
                <a:lnTo>
                  <a:pt x="1367" y="420"/>
                </a:lnTo>
                <a:lnTo>
                  <a:pt x="1367" y="424"/>
                </a:lnTo>
                <a:lnTo>
                  <a:pt x="1366" y="427"/>
                </a:lnTo>
                <a:lnTo>
                  <a:pt x="1363" y="430"/>
                </a:lnTo>
                <a:lnTo>
                  <a:pt x="1361" y="432"/>
                </a:lnTo>
                <a:lnTo>
                  <a:pt x="1356" y="434"/>
                </a:lnTo>
                <a:lnTo>
                  <a:pt x="1352" y="439"/>
                </a:lnTo>
                <a:lnTo>
                  <a:pt x="1349" y="442"/>
                </a:lnTo>
                <a:lnTo>
                  <a:pt x="1347" y="444"/>
                </a:lnTo>
                <a:lnTo>
                  <a:pt x="1343" y="445"/>
                </a:lnTo>
                <a:lnTo>
                  <a:pt x="1341" y="446"/>
                </a:lnTo>
                <a:lnTo>
                  <a:pt x="1335" y="446"/>
                </a:lnTo>
                <a:lnTo>
                  <a:pt x="1332" y="447"/>
                </a:lnTo>
                <a:lnTo>
                  <a:pt x="1321" y="451"/>
                </a:lnTo>
                <a:lnTo>
                  <a:pt x="1312" y="452"/>
                </a:lnTo>
                <a:lnTo>
                  <a:pt x="1301" y="453"/>
                </a:lnTo>
                <a:lnTo>
                  <a:pt x="1292" y="455"/>
                </a:lnTo>
                <a:lnTo>
                  <a:pt x="1281" y="456"/>
                </a:lnTo>
                <a:lnTo>
                  <a:pt x="1270" y="458"/>
                </a:lnTo>
                <a:lnTo>
                  <a:pt x="1258" y="458"/>
                </a:lnTo>
                <a:lnTo>
                  <a:pt x="1246" y="456"/>
                </a:lnTo>
                <a:lnTo>
                  <a:pt x="1239" y="456"/>
                </a:lnTo>
                <a:lnTo>
                  <a:pt x="1233" y="455"/>
                </a:lnTo>
                <a:lnTo>
                  <a:pt x="1228" y="453"/>
                </a:lnTo>
                <a:lnTo>
                  <a:pt x="1222" y="451"/>
                </a:lnTo>
                <a:lnTo>
                  <a:pt x="1216" y="448"/>
                </a:lnTo>
                <a:lnTo>
                  <a:pt x="1210" y="444"/>
                </a:lnTo>
                <a:lnTo>
                  <a:pt x="1207" y="439"/>
                </a:lnTo>
                <a:lnTo>
                  <a:pt x="1202" y="433"/>
                </a:lnTo>
                <a:lnTo>
                  <a:pt x="1199" y="428"/>
                </a:lnTo>
                <a:lnTo>
                  <a:pt x="1198" y="425"/>
                </a:lnTo>
                <a:lnTo>
                  <a:pt x="1197" y="421"/>
                </a:lnTo>
                <a:lnTo>
                  <a:pt x="1197" y="419"/>
                </a:lnTo>
                <a:lnTo>
                  <a:pt x="1198" y="417"/>
                </a:lnTo>
                <a:lnTo>
                  <a:pt x="1201" y="414"/>
                </a:lnTo>
                <a:lnTo>
                  <a:pt x="1204" y="411"/>
                </a:lnTo>
                <a:lnTo>
                  <a:pt x="1209" y="409"/>
                </a:lnTo>
                <a:lnTo>
                  <a:pt x="1212" y="407"/>
                </a:lnTo>
                <a:lnTo>
                  <a:pt x="1215" y="405"/>
                </a:lnTo>
                <a:lnTo>
                  <a:pt x="1217" y="402"/>
                </a:lnTo>
                <a:lnTo>
                  <a:pt x="1218" y="398"/>
                </a:lnTo>
                <a:lnTo>
                  <a:pt x="1221" y="391"/>
                </a:lnTo>
                <a:lnTo>
                  <a:pt x="1223" y="384"/>
                </a:lnTo>
                <a:lnTo>
                  <a:pt x="1228" y="378"/>
                </a:lnTo>
                <a:lnTo>
                  <a:pt x="1233" y="372"/>
                </a:lnTo>
                <a:lnTo>
                  <a:pt x="1244" y="365"/>
                </a:lnTo>
                <a:lnTo>
                  <a:pt x="1254" y="360"/>
                </a:lnTo>
                <a:lnTo>
                  <a:pt x="1272" y="348"/>
                </a:lnTo>
                <a:lnTo>
                  <a:pt x="1290" y="334"/>
                </a:lnTo>
                <a:lnTo>
                  <a:pt x="1291" y="333"/>
                </a:lnTo>
                <a:lnTo>
                  <a:pt x="1293" y="330"/>
                </a:lnTo>
                <a:lnTo>
                  <a:pt x="1293" y="328"/>
                </a:lnTo>
                <a:lnTo>
                  <a:pt x="1293" y="326"/>
                </a:lnTo>
                <a:lnTo>
                  <a:pt x="1292" y="325"/>
                </a:lnTo>
                <a:lnTo>
                  <a:pt x="1290" y="325"/>
                </a:lnTo>
                <a:lnTo>
                  <a:pt x="1284" y="326"/>
                </a:lnTo>
                <a:lnTo>
                  <a:pt x="1279" y="327"/>
                </a:lnTo>
                <a:lnTo>
                  <a:pt x="1274" y="327"/>
                </a:lnTo>
                <a:lnTo>
                  <a:pt x="1270" y="325"/>
                </a:lnTo>
                <a:lnTo>
                  <a:pt x="1267" y="326"/>
                </a:lnTo>
                <a:lnTo>
                  <a:pt x="1267" y="327"/>
                </a:lnTo>
                <a:lnTo>
                  <a:pt x="1265" y="332"/>
                </a:lnTo>
                <a:lnTo>
                  <a:pt x="1261" y="335"/>
                </a:lnTo>
                <a:lnTo>
                  <a:pt x="1254" y="342"/>
                </a:lnTo>
                <a:lnTo>
                  <a:pt x="1246" y="347"/>
                </a:lnTo>
                <a:lnTo>
                  <a:pt x="1238" y="353"/>
                </a:lnTo>
                <a:lnTo>
                  <a:pt x="1230" y="357"/>
                </a:lnTo>
                <a:lnTo>
                  <a:pt x="1228" y="358"/>
                </a:lnTo>
                <a:lnTo>
                  <a:pt x="1226" y="358"/>
                </a:lnTo>
                <a:lnTo>
                  <a:pt x="1224" y="357"/>
                </a:lnTo>
                <a:lnTo>
                  <a:pt x="1224" y="355"/>
                </a:lnTo>
                <a:lnTo>
                  <a:pt x="1223" y="355"/>
                </a:lnTo>
                <a:lnTo>
                  <a:pt x="1223" y="354"/>
                </a:lnTo>
                <a:lnTo>
                  <a:pt x="1223" y="355"/>
                </a:lnTo>
                <a:lnTo>
                  <a:pt x="1224" y="355"/>
                </a:lnTo>
                <a:lnTo>
                  <a:pt x="1230" y="351"/>
                </a:lnTo>
                <a:lnTo>
                  <a:pt x="1237" y="348"/>
                </a:lnTo>
                <a:lnTo>
                  <a:pt x="1243" y="343"/>
                </a:lnTo>
                <a:lnTo>
                  <a:pt x="1247" y="337"/>
                </a:lnTo>
                <a:lnTo>
                  <a:pt x="1247" y="337"/>
                </a:lnTo>
                <a:lnTo>
                  <a:pt x="1247" y="337"/>
                </a:lnTo>
                <a:lnTo>
                  <a:pt x="1247" y="337"/>
                </a:lnTo>
                <a:lnTo>
                  <a:pt x="1247" y="337"/>
                </a:lnTo>
                <a:lnTo>
                  <a:pt x="1252" y="336"/>
                </a:lnTo>
                <a:lnTo>
                  <a:pt x="1254" y="335"/>
                </a:lnTo>
                <a:lnTo>
                  <a:pt x="1257" y="333"/>
                </a:lnTo>
                <a:lnTo>
                  <a:pt x="1258" y="330"/>
                </a:lnTo>
                <a:lnTo>
                  <a:pt x="1259" y="323"/>
                </a:lnTo>
                <a:lnTo>
                  <a:pt x="1263" y="318"/>
                </a:lnTo>
                <a:lnTo>
                  <a:pt x="1264" y="315"/>
                </a:lnTo>
                <a:lnTo>
                  <a:pt x="1265" y="312"/>
                </a:lnTo>
                <a:lnTo>
                  <a:pt x="1265" y="308"/>
                </a:lnTo>
                <a:lnTo>
                  <a:pt x="1264" y="305"/>
                </a:lnTo>
                <a:lnTo>
                  <a:pt x="1263" y="301"/>
                </a:lnTo>
                <a:lnTo>
                  <a:pt x="1263" y="298"/>
                </a:lnTo>
                <a:lnTo>
                  <a:pt x="1264" y="295"/>
                </a:lnTo>
                <a:lnTo>
                  <a:pt x="1266" y="293"/>
                </a:lnTo>
                <a:lnTo>
                  <a:pt x="1270" y="289"/>
                </a:lnTo>
                <a:lnTo>
                  <a:pt x="1273" y="287"/>
                </a:lnTo>
                <a:lnTo>
                  <a:pt x="1275" y="285"/>
                </a:lnTo>
                <a:lnTo>
                  <a:pt x="1279" y="285"/>
                </a:lnTo>
                <a:lnTo>
                  <a:pt x="1283" y="286"/>
                </a:lnTo>
                <a:lnTo>
                  <a:pt x="1287" y="286"/>
                </a:lnTo>
                <a:lnTo>
                  <a:pt x="1291" y="285"/>
                </a:lnTo>
                <a:lnTo>
                  <a:pt x="1294" y="285"/>
                </a:lnTo>
                <a:lnTo>
                  <a:pt x="1307" y="282"/>
                </a:lnTo>
                <a:lnTo>
                  <a:pt x="1321" y="280"/>
                </a:lnTo>
                <a:lnTo>
                  <a:pt x="1330" y="279"/>
                </a:lnTo>
                <a:lnTo>
                  <a:pt x="1339" y="279"/>
                </a:lnTo>
                <a:lnTo>
                  <a:pt x="1348" y="278"/>
                </a:lnTo>
                <a:lnTo>
                  <a:pt x="1357" y="275"/>
                </a:lnTo>
                <a:lnTo>
                  <a:pt x="1362" y="274"/>
                </a:lnTo>
                <a:lnTo>
                  <a:pt x="1368" y="273"/>
                </a:lnTo>
                <a:lnTo>
                  <a:pt x="1373" y="273"/>
                </a:lnTo>
                <a:lnTo>
                  <a:pt x="1378" y="273"/>
                </a:lnTo>
                <a:lnTo>
                  <a:pt x="1389" y="274"/>
                </a:lnTo>
                <a:lnTo>
                  <a:pt x="1399" y="278"/>
                </a:lnTo>
                <a:lnTo>
                  <a:pt x="1403" y="278"/>
                </a:lnTo>
                <a:lnTo>
                  <a:pt x="1406" y="277"/>
                </a:lnTo>
                <a:lnTo>
                  <a:pt x="1409" y="274"/>
                </a:lnTo>
                <a:lnTo>
                  <a:pt x="1411" y="271"/>
                </a:lnTo>
                <a:lnTo>
                  <a:pt x="1411" y="267"/>
                </a:lnTo>
                <a:lnTo>
                  <a:pt x="1409" y="265"/>
                </a:lnTo>
                <a:lnTo>
                  <a:pt x="1406" y="265"/>
                </a:lnTo>
                <a:lnTo>
                  <a:pt x="1405" y="265"/>
                </a:lnTo>
                <a:lnTo>
                  <a:pt x="1405" y="266"/>
                </a:lnTo>
                <a:lnTo>
                  <a:pt x="1404" y="267"/>
                </a:lnTo>
                <a:lnTo>
                  <a:pt x="1402" y="271"/>
                </a:lnTo>
                <a:lnTo>
                  <a:pt x="1398" y="272"/>
                </a:lnTo>
                <a:lnTo>
                  <a:pt x="1395" y="273"/>
                </a:lnTo>
                <a:lnTo>
                  <a:pt x="1391" y="273"/>
                </a:lnTo>
                <a:lnTo>
                  <a:pt x="1381" y="271"/>
                </a:lnTo>
                <a:lnTo>
                  <a:pt x="1369" y="268"/>
                </a:lnTo>
                <a:lnTo>
                  <a:pt x="1363" y="268"/>
                </a:lnTo>
                <a:lnTo>
                  <a:pt x="1356" y="267"/>
                </a:lnTo>
                <a:lnTo>
                  <a:pt x="1349" y="265"/>
                </a:lnTo>
                <a:lnTo>
                  <a:pt x="1343" y="263"/>
                </a:lnTo>
                <a:close/>
                <a:moveTo>
                  <a:pt x="1411" y="259"/>
                </a:moveTo>
                <a:lnTo>
                  <a:pt x="1410" y="257"/>
                </a:lnTo>
                <a:lnTo>
                  <a:pt x="1408" y="257"/>
                </a:lnTo>
                <a:lnTo>
                  <a:pt x="1409" y="258"/>
                </a:lnTo>
                <a:lnTo>
                  <a:pt x="1411" y="259"/>
                </a:lnTo>
                <a:close/>
                <a:moveTo>
                  <a:pt x="1389" y="728"/>
                </a:moveTo>
                <a:lnTo>
                  <a:pt x="1389" y="726"/>
                </a:lnTo>
                <a:lnTo>
                  <a:pt x="1390" y="725"/>
                </a:lnTo>
                <a:lnTo>
                  <a:pt x="1388" y="726"/>
                </a:lnTo>
                <a:lnTo>
                  <a:pt x="1389" y="728"/>
                </a:lnTo>
                <a:close/>
                <a:moveTo>
                  <a:pt x="1384" y="93"/>
                </a:moveTo>
                <a:lnTo>
                  <a:pt x="1383" y="95"/>
                </a:lnTo>
                <a:lnTo>
                  <a:pt x="1382" y="97"/>
                </a:lnTo>
                <a:lnTo>
                  <a:pt x="1361" y="112"/>
                </a:lnTo>
                <a:lnTo>
                  <a:pt x="1339" y="127"/>
                </a:lnTo>
                <a:lnTo>
                  <a:pt x="1316" y="141"/>
                </a:lnTo>
                <a:lnTo>
                  <a:pt x="1295" y="156"/>
                </a:lnTo>
                <a:lnTo>
                  <a:pt x="1290" y="160"/>
                </a:lnTo>
                <a:lnTo>
                  <a:pt x="1284" y="162"/>
                </a:lnTo>
                <a:lnTo>
                  <a:pt x="1278" y="166"/>
                </a:lnTo>
                <a:lnTo>
                  <a:pt x="1274" y="172"/>
                </a:lnTo>
                <a:lnTo>
                  <a:pt x="1278" y="174"/>
                </a:lnTo>
                <a:lnTo>
                  <a:pt x="1283" y="176"/>
                </a:lnTo>
                <a:lnTo>
                  <a:pt x="1287" y="176"/>
                </a:lnTo>
                <a:lnTo>
                  <a:pt x="1292" y="177"/>
                </a:lnTo>
                <a:lnTo>
                  <a:pt x="1291" y="175"/>
                </a:lnTo>
                <a:lnTo>
                  <a:pt x="1290" y="174"/>
                </a:lnTo>
                <a:lnTo>
                  <a:pt x="1290" y="172"/>
                </a:lnTo>
                <a:lnTo>
                  <a:pt x="1292" y="169"/>
                </a:lnTo>
                <a:lnTo>
                  <a:pt x="1311" y="158"/>
                </a:lnTo>
                <a:lnTo>
                  <a:pt x="1329" y="145"/>
                </a:lnTo>
                <a:lnTo>
                  <a:pt x="1348" y="133"/>
                </a:lnTo>
                <a:lnTo>
                  <a:pt x="1367" y="120"/>
                </a:lnTo>
                <a:lnTo>
                  <a:pt x="1373" y="116"/>
                </a:lnTo>
                <a:lnTo>
                  <a:pt x="1377" y="111"/>
                </a:lnTo>
                <a:lnTo>
                  <a:pt x="1382" y="105"/>
                </a:lnTo>
                <a:lnTo>
                  <a:pt x="1383" y="98"/>
                </a:lnTo>
                <a:lnTo>
                  <a:pt x="1385" y="96"/>
                </a:lnTo>
                <a:lnTo>
                  <a:pt x="1384" y="93"/>
                </a:lnTo>
                <a:close/>
                <a:moveTo>
                  <a:pt x="1494" y="518"/>
                </a:moveTo>
                <a:lnTo>
                  <a:pt x="1489" y="517"/>
                </a:lnTo>
                <a:lnTo>
                  <a:pt x="1485" y="519"/>
                </a:lnTo>
                <a:lnTo>
                  <a:pt x="1489" y="519"/>
                </a:lnTo>
                <a:lnTo>
                  <a:pt x="1494" y="518"/>
                </a:lnTo>
                <a:close/>
                <a:moveTo>
                  <a:pt x="1399" y="871"/>
                </a:moveTo>
                <a:lnTo>
                  <a:pt x="1399" y="868"/>
                </a:lnTo>
                <a:lnTo>
                  <a:pt x="1398" y="867"/>
                </a:lnTo>
                <a:lnTo>
                  <a:pt x="1397" y="866"/>
                </a:lnTo>
                <a:lnTo>
                  <a:pt x="1395" y="865"/>
                </a:lnTo>
                <a:lnTo>
                  <a:pt x="1394" y="861"/>
                </a:lnTo>
                <a:lnTo>
                  <a:pt x="1392" y="859"/>
                </a:lnTo>
                <a:lnTo>
                  <a:pt x="1390" y="857"/>
                </a:lnTo>
                <a:lnTo>
                  <a:pt x="1388" y="854"/>
                </a:lnTo>
                <a:lnTo>
                  <a:pt x="1382" y="848"/>
                </a:lnTo>
                <a:lnTo>
                  <a:pt x="1377" y="840"/>
                </a:lnTo>
                <a:lnTo>
                  <a:pt x="1375" y="826"/>
                </a:lnTo>
                <a:lnTo>
                  <a:pt x="1374" y="812"/>
                </a:lnTo>
                <a:lnTo>
                  <a:pt x="1376" y="798"/>
                </a:lnTo>
                <a:lnTo>
                  <a:pt x="1378" y="784"/>
                </a:lnTo>
                <a:lnTo>
                  <a:pt x="1382" y="775"/>
                </a:lnTo>
                <a:lnTo>
                  <a:pt x="1385" y="764"/>
                </a:lnTo>
                <a:lnTo>
                  <a:pt x="1388" y="755"/>
                </a:lnTo>
                <a:lnTo>
                  <a:pt x="1391" y="745"/>
                </a:lnTo>
                <a:lnTo>
                  <a:pt x="1391" y="741"/>
                </a:lnTo>
                <a:lnTo>
                  <a:pt x="1391" y="738"/>
                </a:lnTo>
                <a:lnTo>
                  <a:pt x="1390" y="734"/>
                </a:lnTo>
                <a:lnTo>
                  <a:pt x="1388" y="731"/>
                </a:lnTo>
                <a:lnTo>
                  <a:pt x="1388" y="735"/>
                </a:lnTo>
                <a:lnTo>
                  <a:pt x="1388" y="740"/>
                </a:lnTo>
                <a:lnTo>
                  <a:pt x="1388" y="743"/>
                </a:lnTo>
                <a:lnTo>
                  <a:pt x="1388" y="746"/>
                </a:lnTo>
                <a:lnTo>
                  <a:pt x="1385" y="748"/>
                </a:lnTo>
                <a:lnTo>
                  <a:pt x="1383" y="749"/>
                </a:lnTo>
                <a:lnTo>
                  <a:pt x="1383" y="747"/>
                </a:lnTo>
                <a:lnTo>
                  <a:pt x="1382" y="745"/>
                </a:lnTo>
                <a:lnTo>
                  <a:pt x="1381" y="743"/>
                </a:lnTo>
                <a:lnTo>
                  <a:pt x="1377" y="743"/>
                </a:lnTo>
                <a:lnTo>
                  <a:pt x="1380" y="753"/>
                </a:lnTo>
                <a:lnTo>
                  <a:pt x="1378" y="760"/>
                </a:lnTo>
                <a:lnTo>
                  <a:pt x="1374" y="764"/>
                </a:lnTo>
                <a:lnTo>
                  <a:pt x="1363" y="770"/>
                </a:lnTo>
                <a:lnTo>
                  <a:pt x="1360" y="771"/>
                </a:lnTo>
                <a:lnTo>
                  <a:pt x="1356" y="774"/>
                </a:lnTo>
                <a:lnTo>
                  <a:pt x="1352" y="776"/>
                </a:lnTo>
                <a:lnTo>
                  <a:pt x="1349" y="781"/>
                </a:lnTo>
                <a:lnTo>
                  <a:pt x="1353" y="781"/>
                </a:lnTo>
                <a:lnTo>
                  <a:pt x="1356" y="781"/>
                </a:lnTo>
                <a:lnTo>
                  <a:pt x="1359" y="782"/>
                </a:lnTo>
                <a:lnTo>
                  <a:pt x="1360" y="784"/>
                </a:lnTo>
                <a:lnTo>
                  <a:pt x="1362" y="789"/>
                </a:lnTo>
                <a:lnTo>
                  <a:pt x="1363" y="794"/>
                </a:lnTo>
                <a:lnTo>
                  <a:pt x="1367" y="806"/>
                </a:lnTo>
                <a:lnTo>
                  <a:pt x="1367" y="818"/>
                </a:lnTo>
                <a:lnTo>
                  <a:pt x="1367" y="824"/>
                </a:lnTo>
                <a:lnTo>
                  <a:pt x="1364" y="830"/>
                </a:lnTo>
                <a:lnTo>
                  <a:pt x="1362" y="834"/>
                </a:lnTo>
                <a:lnTo>
                  <a:pt x="1357" y="840"/>
                </a:lnTo>
                <a:lnTo>
                  <a:pt x="1355" y="843"/>
                </a:lnTo>
                <a:lnTo>
                  <a:pt x="1354" y="844"/>
                </a:lnTo>
                <a:lnTo>
                  <a:pt x="1352" y="845"/>
                </a:lnTo>
                <a:lnTo>
                  <a:pt x="1349" y="844"/>
                </a:lnTo>
                <a:lnTo>
                  <a:pt x="1348" y="841"/>
                </a:lnTo>
                <a:lnTo>
                  <a:pt x="1348" y="839"/>
                </a:lnTo>
                <a:lnTo>
                  <a:pt x="1349" y="837"/>
                </a:lnTo>
                <a:lnTo>
                  <a:pt x="1349" y="834"/>
                </a:lnTo>
                <a:lnTo>
                  <a:pt x="1354" y="825"/>
                </a:lnTo>
                <a:lnTo>
                  <a:pt x="1359" y="815"/>
                </a:lnTo>
                <a:lnTo>
                  <a:pt x="1357" y="813"/>
                </a:lnTo>
                <a:lnTo>
                  <a:pt x="1356" y="813"/>
                </a:lnTo>
                <a:lnTo>
                  <a:pt x="1349" y="824"/>
                </a:lnTo>
                <a:lnTo>
                  <a:pt x="1344" y="837"/>
                </a:lnTo>
                <a:lnTo>
                  <a:pt x="1341" y="843"/>
                </a:lnTo>
                <a:lnTo>
                  <a:pt x="1339" y="848"/>
                </a:lnTo>
                <a:lnTo>
                  <a:pt x="1335" y="854"/>
                </a:lnTo>
                <a:lnTo>
                  <a:pt x="1330" y="859"/>
                </a:lnTo>
                <a:lnTo>
                  <a:pt x="1337" y="860"/>
                </a:lnTo>
                <a:lnTo>
                  <a:pt x="1344" y="859"/>
                </a:lnTo>
                <a:lnTo>
                  <a:pt x="1350" y="855"/>
                </a:lnTo>
                <a:lnTo>
                  <a:pt x="1354" y="852"/>
                </a:lnTo>
                <a:lnTo>
                  <a:pt x="1357" y="850"/>
                </a:lnTo>
                <a:lnTo>
                  <a:pt x="1360" y="848"/>
                </a:lnTo>
                <a:lnTo>
                  <a:pt x="1362" y="847"/>
                </a:lnTo>
                <a:lnTo>
                  <a:pt x="1364" y="847"/>
                </a:lnTo>
                <a:lnTo>
                  <a:pt x="1368" y="848"/>
                </a:lnTo>
                <a:lnTo>
                  <a:pt x="1373" y="851"/>
                </a:lnTo>
                <a:lnTo>
                  <a:pt x="1377" y="852"/>
                </a:lnTo>
                <a:lnTo>
                  <a:pt x="1378" y="853"/>
                </a:lnTo>
                <a:lnTo>
                  <a:pt x="1378" y="855"/>
                </a:lnTo>
                <a:lnTo>
                  <a:pt x="1377" y="859"/>
                </a:lnTo>
                <a:lnTo>
                  <a:pt x="1375" y="862"/>
                </a:lnTo>
                <a:lnTo>
                  <a:pt x="1373" y="866"/>
                </a:lnTo>
                <a:lnTo>
                  <a:pt x="1371" y="868"/>
                </a:lnTo>
                <a:lnTo>
                  <a:pt x="1371" y="871"/>
                </a:lnTo>
                <a:lnTo>
                  <a:pt x="1371" y="873"/>
                </a:lnTo>
                <a:lnTo>
                  <a:pt x="1373" y="875"/>
                </a:lnTo>
                <a:lnTo>
                  <a:pt x="1375" y="876"/>
                </a:lnTo>
                <a:lnTo>
                  <a:pt x="1377" y="876"/>
                </a:lnTo>
                <a:lnTo>
                  <a:pt x="1380" y="875"/>
                </a:lnTo>
                <a:lnTo>
                  <a:pt x="1382" y="873"/>
                </a:lnTo>
                <a:lnTo>
                  <a:pt x="1384" y="871"/>
                </a:lnTo>
                <a:lnTo>
                  <a:pt x="1388" y="868"/>
                </a:lnTo>
                <a:lnTo>
                  <a:pt x="1390" y="866"/>
                </a:lnTo>
                <a:lnTo>
                  <a:pt x="1395" y="865"/>
                </a:lnTo>
                <a:lnTo>
                  <a:pt x="1395" y="867"/>
                </a:lnTo>
                <a:lnTo>
                  <a:pt x="1396" y="869"/>
                </a:lnTo>
                <a:lnTo>
                  <a:pt x="1397" y="871"/>
                </a:lnTo>
                <a:lnTo>
                  <a:pt x="1399" y="871"/>
                </a:lnTo>
                <a:close/>
                <a:moveTo>
                  <a:pt x="1405" y="882"/>
                </a:moveTo>
                <a:lnTo>
                  <a:pt x="1405" y="879"/>
                </a:lnTo>
                <a:lnTo>
                  <a:pt x="1404" y="876"/>
                </a:lnTo>
                <a:lnTo>
                  <a:pt x="1402" y="874"/>
                </a:lnTo>
                <a:lnTo>
                  <a:pt x="1401" y="872"/>
                </a:lnTo>
                <a:lnTo>
                  <a:pt x="1401" y="875"/>
                </a:lnTo>
                <a:lnTo>
                  <a:pt x="1401" y="878"/>
                </a:lnTo>
                <a:lnTo>
                  <a:pt x="1403" y="880"/>
                </a:lnTo>
                <a:lnTo>
                  <a:pt x="1405" y="882"/>
                </a:lnTo>
                <a:close/>
                <a:moveTo>
                  <a:pt x="1418" y="578"/>
                </a:moveTo>
                <a:lnTo>
                  <a:pt x="1418" y="582"/>
                </a:lnTo>
                <a:lnTo>
                  <a:pt x="1418" y="586"/>
                </a:lnTo>
                <a:lnTo>
                  <a:pt x="1419" y="591"/>
                </a:lnTo>
                <a:lnTo>
                  <a:pt x="1423" y="594"/>
                </a:lnTo>
                <a:lnTo>
                  <a:pt x="1422" y="589"/>
                </a:lnTo>
                <a:lnTo>
                  <a:pt x="1422" y="585"/>
                </a:lnTo>
                <a:lnTo>
                  <a:pt x="1419" y="581"/>
                </a:lnTo>
                <a:lnTo>
                  <a:pt x="1418" y="578"/>
                </a:lnTo>
                <a:close/>
                <a:moveTo>
                  <a:pt x="1417" y="577"/>
                </a:moveTo>
                <a:lnTo>
                  <a:pt x="1417" y="571"/>
                </a:lnTo>
                <a:lnTo>
                  <a:pt x="1416" y="566"/>
                </a:lnTo>
                <a:lnTo>
                  <a:pt x="1413" y="561"/>
                </a:lnTo>
                <a:lnTo>
                  <a:pt x="1411" y="558"/>
                </a:lnTo>
                <a:lnTo>
                  <a:pt x="1411" y="563"/>
                </a:lnTo>
                <a:lnTo>
                  <a:pt x="1412" y="567"/>
                </a:lnTo>
                <a:lnTo>
                  <a:pt x="1413" y="572"/>
                </a:lnTo>
                <a:lnTo>
                  <a:pt x="1417" y="577"/>
                </a:lnTo>
                <a:close/>
                <a:moveTo>
                  <a:pt x="456" y="720"/>
                </a:moveTo>
                <a:lnTo>
                  <a:pt x="458" y="719"/>
                </a:lnTo>
                <a:lnTo>
                  <a:pt x="460" y="719"/>
                </a:lnTo>
                <a:lnTo>
                  <a:pt x="463" y="719"/>
                </a:lnTo>
                <a:lnTo>
                  <a:pt x="464" y="717"/>
                </a:lnTo>
                <a:lnTo>
                  <a:pt x="463" y="714"/>
                </a:lnTo>
                <a:lnTo>
                  <a:pt x="460" y="713"/>
                </a:lnTo>
                <a:lnTo>
                  <a:pt x="458" y="713"/>
                </a:lnTo>
                <a:lnTo>
                  <a:pt x="456" y="713"/>
                </a:lnTo>
                <a:lnTo>
                  <a:pt x="455" y="713"/>
                </a:lnTo>
                <a:lnTo>
                  <a:pt x="452" y="713"/>
                </a:lnTo>
                <a:lnTo>
                  <a:pt x="451" y="713"/>
                </a:lnTo>
                <a:lnTo>
                  <a:pt x="450" y="715"/>
                </a:lnTo>
                <a:lnTo>
                  <a:pt x="450" y="718"/>
                </a:lnTo>
                <a:lnTo>
                  <a:pt x="451" y="719"/>
                </a:lnTo>
                <a:lnTo>
                  <a:pt x="453" y="720"/>
                </a:lnTo>
                <a:lnTo>
                  <a:pt x="456" y="720"/>
                </a:lnTo>
                <a:close/>
                <a:moveTo>
                  <a:pt x="1419" y="662"/>
                </a:moveTo>
                <a:lnTo>
                  <a:pt x="1424" y="661"/>
                </a:lnTo>
                <a:lnTo>
                  <a:pt x="1426" y="658"/>
                </a:lnTo>
                <a:lnTo>
                  <a:pt x="1429" y="656"/>
                </a:lnTo>
                <a:lnTo>
                  <a:pt x="1430" y="654"/>
                </a:lnTo>
                <a:lnTo>
                  <a:pt x="1432" y="647"/>
                </a:lnTo>
                <a:lnTo>
                  <a:pt x="1435" y="640"/>
                </a:lnTo>
                <a:lnTo>
                  <a:pt x="1431" y="643"/>
                </a:lnTo>
                <a:lnTo>
                  <a:pt x="1429" y="648"/>
                </a:lnTo>
                <a:lnTo>
                  <a:pt x="1426" y="651"/>
                </a:lnTo>
                <a:lnTo>
                  <a:pt x="1422" y="654"/>
                </a:lnTo>
                <a:lnTo>
                  <a:pt x="1423" y="647"/>
                </a:lnTo>
                <a:lnTo>
                  <a:pt x="1423" y="641"/>
                </a:lnTo>
                <a:lnTo>
                  <a:pt x="1423" y="635"/>
                </a:lnTo>
                <a:lnTo>
                  <a:pt x="1422" y="629"/>
                </a:lnTo>
                <a:lnTo>
                  <a:pt x="1420" y="623"/>
                </a:lnTo>
                <a:lnTo>
                  <a:pt x="1418" y="617"/>
                </a:lnTo>
                <a:lnTo>
                  <a:pt x="1413" y="613"/>
                </a:lnTo>
                <a:lnTo>
                  <a:pt x="1410" y="607"/>
                </a:lnTo>
                <a:lnTo>
                  <a:pt x="1406" y="605"/>
                </a:lnTo>
                <a:lnTo>
                  <a:pt x="1404" y="603"/>
                </a:lnTo>
                <a:lnTo>
                  <a:pt x="1401" y="602"/>
                </a:lnTo>
                <a:lnTo>
                  <a:pt x="1398" y="603"/>
                </a:lnTo>
                <a:lnTo>
                  <a:pt x="1392" y="605"/>
                </a:lnTo>
                <a:lnTo>
                  <a:pt x="1389" y="603"/>
                </a:lnTo>
                <a:lnTo>
                  <a:pt x="1385" y="601"/>
                </a:lnTo>
                <a:lnTo>
                  <a:pt x="1383" y="596"/>
                </a:lnTo>
                <a:lnTo>
                  <a:pt x="1380" y="593"/>
                </a:lnTo>
                <a:lnTo>
                  <a:pt x="1377" y="592"/>
                </a:lnTo>
                <a:lnTo>
                  <a:pt x="1373" y="592"/>
                </a:lnTo>
                <a:lnTo>
                  <a:pt x="1369" y="593"/>
                </a:lnTo>
                <a:lnTo>
                  <a:pt x="1364" y="596"/>
                </a:lnTo>
                <a:lnTo>
                  <a:pt x="1361" y="600"/>
                </a:lnTo>
                <a:lnTo>
                  <a:pt x="1357" y="603"/>
                </a:lnTo>
                <a:lnTo>
                  <a:pt x="1356" y="607"/>
                </a:lnTo>
                <a:lnTo>
                  <a:pt x="1354" y="612"/>
                </a:lnTo>
                <a:lnTo>
                  <a:pt x="1354" y="615"/>
                </a:lnTo>
                <a:lnTo>
                  <a:pt x="1354" y="621"/>
                </a:lnTo>
                <a:lnTo>
                  <a:pt x="1355" y="627"/>
                </a:lnTo>
                <a:lnTo>
                  <a:pt x="1355" y="627"/>
                </a:lnTo>
                <a:lnTo>
                  <a:pt x="1353" y="634"/>
                </a:lnTo>
                <a:lnTo>
                  <a:pt x="1350" y="642"/>
                </a:lnTo>
                <a:lnTo>
                  <a:pt x="1350" y="645"/>
                </a:lnTo>
                <a:lnTo>
                  <a:pt x="1352" y="649"/>
                </a:lnTo>
                <a:lnTo>
                  <a:pt x="1353" y="652"/>
                </a:lnTo>
                <a:lnTo>
                  <a:pt x="1355" y="657"/>
                </a:lnTo>
                <a:lnTo>
                  <a:pt x="1355" y="658"/>
                </a:lnTo>
                <a:lnTo>
                  <a:pt x="1357" y="659"/>
                </a:lnTo>
                <a:lnTo>
                  <a:pt x="1359" y="659"/>
                </a:lnTo>
                <a:lnTo>
                  <a:pt x="1360" y="657"/>
                </a:lnTo>
                <a:lnTo>
                  <a:pt x="1362" y="656"/>
                </a:lnTo>
                <a:lnTo>
                  <a:pt x="1363" y="656"/>
                </a:lnTo>
                <a:lnTo>
                  <a:pt x="1366" y="655"/>
                </a:lnTo>
                <a:lnTo>
                  <a:pt x="1367" y="652"/>
                </a:lnTo>
                <a:lnTo>
                  <a:pt x="1367" y="652"/>
                </a:lnTo>
                <a:lnTo>
                  <a:pt x="1368" y="652"/>
                </a:lnTo>
                <a:lnTo>
                  <a:pt x="1373" y="649"/>
                </a:lnTo>
                <a:lnTo>
                  <a:pt x="1377" y="647"/>
                </a:lnTo>
                <a:lnTo>
                  <a:pt x="1382" y="645"/>
                </a:lnTo>
                <a:lnTo>
                  <a:pt x="1385" y="644"/>
                </a:lnTo>
                <a:lnTo>
                  <a:pt x="1390" y="645"/>
                </a:lnTo>
                <a:lnTo>
                  <a:pt x="1395" y="647"/>
                </a:lnTo>
                <a:lnTo>
                  <a:pt x="1399" y="650"/>
                </a:lnTo>
                <a:lnTo>
                  <a:pt x="1403" y="654"/>
                </a:lnTo>
                <a:lnTo>
                  <a:pt x="1403" y="657"/>
                </a:lnTo>
                <a:lnTo>
                  <a:pt x="1403" y="659"/>
                </a:lnTo>
                <a:lnTo>
                  <a:pt x="1399" y="661"/>
                </a:lnTo>
                <a:lnTo>
                  <a:pt x="1398" y="663"/>
                </a:lnTo>
                <a:lnTo>
                  <a:pt x="1399" y="665"/>
                </a:lnTo>
                <a:lnTo>
                  <a:pt x="1402" y="668"/>
                </a:lnTo>
                <a:lnTo>
                  <a:pt x="1411" y="665"/>
                </a:lnTo>
                <a:lnTo>
                  <a:pt x="1419" y="662"/>
                </a:lnTo>
                <a:close/>
                <a:moveTo>
                  <a:pt x="300" y="677"/>
                </a:moveTo>
                <a:lnTo>
                  <a:pt x="297" y="678"/>
                </a:lnTo>
                <a:lnTo>
                  <a:pt x="293" y="680"/>
                </a:lnTo>
                <a:lnTo>
                  <a:pt x="290" y="683"/>
                </a:lnTo>
                <a:lnTo>
                  <a:pt x="286" y="686"/>
                </a:lnTo>
                <a:lnTo>
                  <a:pt x="286" y="687"/>
                </a:lnTo>
                <a:lnTo>
                  <a:pt x="287" y="687"/>
                </a:lnTo>
                <a:lnTo>
                  <a:pt x="289" y="689"/>
                </a:lnTo>
                <a:lnTo>
                  <a:pt x="290" y="689"/>
                </a:lnTo>
                <a:lnTo>
                  <a:pt x="293" y="687"/>
                </a:lnTo>
                <a:lnTo>
                  <a:pt x="299" y="684"/>
                </a:lnTo>
                <a:lnTo>
                  <a:pt x="303" y="680"/>
                </a:lnTo>
                <a:lnTo>
                  <a:pt x="305" y="679"/>
                </a:lnTo>
                <a:lnTo>
                  <a:pt x="304" y="677"/>
                </a:lnTo>
                <a:lnTo>
                  <a:pt x="300" y="677"/>
                </a:lnTo>
                <a:close/>
                <a:moveTo>
                  <a:pt x="356" y="656"/>
                </a:moveTo>
                <a:lnTo>
                  <a:pt x="354" y="656"/>
                </a:lnTo>
                <a:lnTo>
                  <a:pt x="352" y="656"/>
                </a:lnTo>
                <a:lnTo>
                  <a:pt x="349" y="657"/>
                </a:lnTo>
                <a:lnTo>
                  <a:pt x="346" y="657"/>
                </a:lnTo>
                <a:lnTo>
                  <a:pt x="344" y="659"/>
                </a:lnTo>
                <a:lnTo>
                  <a:pt x="344" y="661"/>
                </a:lnTo>
                <a:lnTo>
                  <a:pt x="344" y="662"/>
                </a:lnTo>
                <a:lnTo>
                  <a:pt x="345" y="663"/>
                </a:lnTo>
                <a:lnTo>
                  <a:pt x="346" y="663"/>
                </a:lnTo>
                <a:lnTo>
                  <a:pt x="347" y="663"/>
                </a:lnTo>
                <a:lnTo>
                  <a:pt x="349" y="662"/>
                </a:lnTo>
                <a:lnTo>
                  <a:pt x="353" y="662"/>
                </a:lnTo>
                <a:lnTo>
                  <a:pt x="354" y="662"/>
                </a:lnTo>
                <a:lnTo>
                  <a:pt x="356" y="661"/>
                </a:lnTo>
                <a:lnTo>
                  <a:pt x="358" y="661"/>
                </a:lnTo>
                <a:lnTo>
                  <a:pt x="360" y="661"/>
                </a:lnTo>
                <a:lnTo>
                  <a:pt x="361" y="661"/>
                </a:lnTo>
                <a:lnTo>
                  <a:pt x="362" y="658"/>
                </a:lnTo>
                <a:lnTo>
                  <a:pt x="361" y="656"/>
                </a:lnTo>
                <a:lnTo>
                  <a:pt x="360" y="656"/>
                </a:lnTo>
                <a:lnTo>
                  <a:pt x="358" y="656"/>
                </a:lnTo>
                <a:lnTo>
                  <a:pt x="356" y="656"/>
                </a:lnTo>
                <a:close/>
                <a:moveTo>
                  <a:pt x="355" y="680"/>
                </a:moveTo>
                <a:lnTo>
                  <a:pt x="358" y="683"/>
                </a:lnTo>
                <a:lnTo>
                  <a:pt x="359" y="683"/>
                </a:lnTo>
                <a:lnTo>
                  <a:pt x="361" y="683"/>
                </a:lnTo>
                <a:lnTo>
                  <a:pt x="363" y="683"/>
                </a:lnTo>
                <a:lnTo>
                  <a:pt x="366" y="683"/>
                </a:lnTo>
                <a:lnTo>
                  <a:pt x="368" y="683"/>
                </a:lnTo>
                <a:lnTo>
                  <a:pt x="370" y="683"/>
                </a:lnTo>
                <a:lnTo>
                  <a:pt x="373" y="682"/>
                </a:lnTo>
                <a:lnTo>
                  <a:pt x="374" y="680"/>
                </a:lnTo>
                <a:lnTo>
                  <a:pt x="374" y="678"/>
                </a:lnTo>
                <a:lnTo>
                  <a:pt x="374" y="675"/>
                </a:lnTo>
                <a:lnTo>
                  <a:pt x="372" y="673"/>
                </a:lnTo>
                <a:lnTo>
                  <a:pt x="369" y="673"/>
                </a:lnTo>
                <a:lnTo>
                  <a:pt x="367" y="673"/>
                </a:lnTo>
                <a:lnTo>
                  <a:pt x="365" y="675"/>
                </a:lnTo>
                <a:lnTo>
                  <a:pt x="362" y="676"/>
                </a:lnTo>
                <a:lnTo>
                  <a:pt x="360" y="676"/>
                </a:lnTo>
                <a:lnTo>
                  <a:pt x="358" y="677"/>
                </a:lnTo>
                <a:lnTo>
                  <a:pt x="356" y="677"/>
                </a:lnTo>
                <a:lnTo>
                  <a:pt x="355" y="678"/>
                </a:lnTo>
                <a:lnTo>
                  <a:pt x="355" y="679"/>
                </a:lnTo>
                <a:lnTo>
                  <a:pt x="355" y="680"/>
                </a:lnTo>
                <a:close/>
                <a:moveTo>
                  <a:pt x="317" y="703"/>
                </a:moveTo>
                <a:lnTo>
                  <a:pt x="319" y="701"/>
                </a:lnTo>
                <a:lnTo>
                  <a:pt x="320" y="700"/>
                </a:lnTo>
                <a:lnTo>
                  <a:pt x="320" y="699"/>
                </a:lnTo>
                <a:lnTo>
                  <a:pt x="320" y="698"/>
                </a:lnTo>
                <a:lnTo>
                  <a:pt x="319" y="697"/>
                </a:lnTo>
                <a:lnTo>
                  <a:pt x="318" y="696"/>
                </a:lnTo>
                <a:lnTo>
                  <a:pt x="315" y="696"/>
                </a:lnTo>
                <a:lnTo>
                  <a:pt x="314" y="696"/>
                </a:lnTo>
                <a:lnTo>
                  <a:pt x="307" y="699"/>
                </a:lnTo>
                <a:lnTo>
                  <a:pt x="298" y="704"/>
                </a:lnTo>
                <a:lnTo>
                  <a:pt x="304" y="705"/>
                </a:lnTo>
                <a:lnTo>
                  <a:pt x="308" y="706"/>
                </a:lnTo>
                <a:lnTo>
                  <a:pt x="313" y="705"/>
                </a:lnTo>
                <a:lnTo>
                  <a:pt x="317" y="703"/>
                </a:lnTo>
                <a:close/>
                <a:moveTo>
                  <a:pt x="345" y="638"/>
                </a:moveTo>
                <a:lnTo>
                  <a:pt x="340" y="638"/>
                </a:lnTo>
                <a:lnTo>
                  <a:pt x="335" y="640"/>
                </a:lnTo>
                <a:lnTo>
                  <a:pt x="332" y="641"/>
                </a:lnTo>
                <a:lnTo>
                  <a:pt x="327" y="644"/>
                </a:lnTo>
                <a:lnTo>
                  <a:pt x="329" y="647"/>
                </a:lnTo>
                <a:lnTo>
                  <a:pt x="332" y="648"/>
                </a:lnTo>
                <a:lnTo>
                  <a:pt x="334" y="648"/>
                </a:lnTo>
                <a:lnTo>
                  <a:pt x="336" y="648"/>
                </a:lnTo>
                <a:lnTo>
                  <a:pt x="341" y="645"/>
                </a:lnTo>
                <a:lnTo>
                  <a:pt x="346" y="645"/>
                </a:lnTo>
                <a:lnTo>
                  <a:pt x="347" y="645"/>
                </a:lnTo>
                <a:lnTo>
                  <a:pt x="348" y="644"/>
                </a:lnTo>
                <a:lnTo>
                  <a:pt x="349" y="643"/>
                </a:lnTo>
                <a:lnTo>
                  <a:pt x="349" y="642"/>
                </a:lnTo>
                <a:lnTo>
                  <a:pt x="348" y="640"/>
                </a:lnTo>
                <a:lnTo>
                  <a:pt x="345" y="638"/>
                </a:lnTo>
                <a:close/>
                <a:moveTo>
                  <a:pt x="285" y="659"/>
                </a:moveTo>
                <a:lnTo>
                  <a:pt x="280" y="662"/>
                </a:lnTo>
                <a:lnTo>
                  <a:pt x="275" y="664"/>
                </a:lnTo>
                <a:lnTo>
                  <a:pt x="271" y="668"/>
                </a:lnTo>
                <a:lnTo>
                  <a:pt x="266" y="673"/>
                </a:lnTo>
                <a:lnTo>
                  <a:pt x="270" y="673"/>
                </a:lnTo>
                <a:lnTo>
                  <a:pt x="273" y="673"/>
                </a:lnTo>
                <a:lnTo>
                  <a:pt x="276" y="672"/>
                </a:lnTo>
                <a:lnTo>
                  <a:pt x="279" y="670"/>
                </a:lnTo>
                <a:lnTo>
                  <a:pt x="284" y="668"/>
                </a:lnTo>
                <a:lnTo>
                  <a:pt x="290" y="665"/>
                </a:lnTo>
                <a:lnTo>
                  <a:pt x="290" y="663"/>
                </a:lnTo>
                <a:lnTo>
                  <a:pt x="290" y="662"/>
                </a:lnTo>
                <a:lnTo>
                  <a:pt x="289" y="659"/>
                </a:lnTo>
                <a:lnTo>
                  <a:pt x="285" y="659"/>
                </a:lnTo>
                <a:close/>
                <a:moveTo>
                  <a:pt x="1408" y="256"/>
                </a:moveTo>
                <a:lnTo>
                  <a:pt x="1404" y="251"/>
                </a:lnTo>
                <a:lnTo>
                  <a:pt x="1401" y="247"/>
                </a:lnTo>
                <a:lnTo>
                  <a:pt x="1397" y="244"/>
                </a:lnTo>
                <a:lnTo>
                  <a:pt x="1392" y="240"/>
                </a:lnTo>
                <a:lnTo>
                  <a:pt x="1394" y="249"/>
                </a:lnTo>
                <a:lnTo>
                  <a:pt x="1397" y="256"/>
                </a:lnTo>
                <a:lnTo>
                  <a:pt x="1399" y="259"/>
                </a:lnTo>
                <a:lnTo>
                  <a:pt x="1402" y="260"/>
                </a:lnTo>
                <a:lnTo>
                  <a:pt x="1405" y="259"/>
                </a:lnTo>
                <a:lnTo>
                  <a:pt x="1408" y="256"/>
                </a:lnTo>
                <a:close/>
                <a:moveTo>
                  <a:pt x="1558" y="507"/>
                </a:moveTo>
                <a:lnTo>
                  <a:pt x="1555" y="505"/>
                </a:lnTo>
                <a:lnTo>
                  <a:pt x="1551" y="505"/>
                </a:lnTo>
                <a:lnTo>
                  <a:pt x="1547" y="507"/>
                </a:lnTo>
                <a:lnTo>
                  <a:pt x="1541" y="508"/>
                </a:lnTo>
                <a:lnTo>
                  <a:pt x="1532" y="510"/>
                </a:lnTo>
                <a:lnTo>
                  <a:pt x="1522" y="512"/>
                </a:lnTo>
                <a:lnTo>
                  <a:pt x="1512" y="515"/>
                </a:lnTo>
                <a:lnTo>
                  <a:pt x="1502" y="517"/>
                </a:lnTo>
                <a:lnTo>
                  <a:pt x="1516" y="517"/>
                </a:lnTo>
                <a:lnTo>
                  <a:pt x="1529" y="515"/>
                </a:lnTo>
                <a:lnTo>
                  <a:pt x="1542" y="514"/>
                </a:lnTo>
                <a:lnTo>
                  <a:pt x="1556" y="515"/>
                </a:lnTo>
                <a:lnTo>
                  <a:pt x="1557" y="515"/>
                </a:lnTo>
                <a:lnTo>
                  <a:pt x="1558" y="514"/>
                </a:lnTo>
                <a:lnTo>
                  <a:pt x="1560" y="514"/>
                </a:lnTo>
                <a:lnTo>
                  <a:pt x="1561" y="514"/>
                </a:lnTo>
                <a:lnTo>
                  <a:pt x="1562" y="512"/>
                </a:lnTo>
                <a:lnTo>
                  <a:pt x="1562" y="511"/>
                </a:lnTo>
                <a:lnTo>
                  <a:pt x="1561" y="508"/>
                </a:lnTo>
                <a:lnTo>
                  <a:pt x="1558" y="507"/>
                </a:lnTo>
                <a:close/>
                <a:moveTo>
                  <a:pt x="1402" y="671"/>
                </a:moveTo>
                <a:lnTo>
                  <a:pt x="1399" y="685"/>
                </a:lnTo>
                <a:lnTo>
                  <a:pt x="1401" y="700"/>
                </a:lnTo>
                <a:lnTo>
                  <a:pt x="1399" y="706"/>
                </a:lnTo>
                <a:lnTo>
                  <a:pt x="1398" y="708"/>
                </a:lnTo>
                <a:lnTo>
                  <a:pt x="1395" y="708"/>
                </a:lnTo>
                <a:lnTo>
                  <a:pt x="1389" y="706"/>
                </a:lnTo>
                <a:lnTo>
                  <a:pt x="1390" y="715"/>
                </a:lnTo>
                <a:lnTo>
                  <a:pt x="1391" y="724"/>
                </a:lnTo>
                <a:lnTo>
                  <a:pt x="1397" y="717"/>
                </a:lnTo>
                <a:lnTo>
                  <a:pt x="1402" y="710"/>
                </a:lnTo>
                <a:lnTo>
                  <a:pt x="1405" y="701"/>
                </a:lnTo>
                <a:lnTo>
                  <a:pt x="1408" y="693"/>
                </a:lnTo>
                <a:lnTo>
                  <a:pt x="1408" y="687"/>
                </a:lnTo>
                <a:lnTo>
                  <a:pt x="1408" y="682"/>
                </a:lnTo>
                <a:lnTo>
                  <a:pt x="1408" y="679"/>
                </a:lnTo>
                <a:lnTo>
                  <a:pt x="1406" y="676"/>
                </a:lnTo>
                <a:lnTo>
                  <a:pt x="1404" y="673"/>
                </a:lnTo>
                <a:lnTo>
                  <a:pt x="1402" y="671"/>
                </a:lnTo>
                <a:close/>
                <a:moveTo>
                  <a:pt x="1348" y="848"/>
                </a:moveTo>
                <a:lnTo>
                  <a:pt x="1348" y="848"/>
                </a:lnTo>
                <a:lnTo>
                  <a:pt x="1348" y="848"/>
                </a:lnTo>
                <a:lnTo>
                  <a:pt x="1348" y="848"/>
                </a:lnTo>
                <a:lnTo>
                  <a:pt x="1348" y="848"/>
                </a:ln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9600"/>
            </a:lvl1pPr>
          </a:lstStyle>
          <a:p>
            <a:pPr lvl="0" algn="ctr"/>
            <a:endParaRPr lang="en-US"/>
          </a:p>
        </p:txBody>
      </p:sp>
    </p:spTree>
    <p:extLst>
      <p:ext uri="{BB962C8B-B14F-4D97-AF65-F5344CB8AC3E}">
        <p14:creationId xmlns:p14="http://schemas.microsoft.com/office/powerpoint/2010/main" val="534668943"/>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Mask_22">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3915409" y="2250282"/>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3915575"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5" name="Freeform 20">
            <a:extLst>
              <a:ext uri="{FF2B5EF4-FFF2-40B4-BE49-F238E27FC236}">
                <a16:creationId xmlns="" xmlns:a16="http://schemas.microsoft.com/office/drawing/2014/main" id="{DC72D5E0-E818-5B4E-B6CD-953BF3707667}"/>
              </a:ext>
            </a:extLst>
          </p:cNvPr>
          <p:cNvSpPr>
            <a:spLocks noGrp="1" noEditPoints="1"/>
          </p:cNvSpPr>
          <p:nvPr>
            <p:ph type="pic" sz="quarter" idx="29"/>
          </p:nvPr>
        </p:nvSpPr>
        <p:spPr bwMode="auto">
          <a:xfrm>
            <a:off x="456283" y="590747"/>
            <a:ext cx="12522333" cy="13126841"/>
          </a:xfrm>
          <a:custGeom>
            <a:avLst/>
            <a:gdLst>
              <a:gd name="T0" fmla="*/ 1323 w 1482"/>
              <a:gd name="T1" fmla="*/ 1334 h 1662"/>
              <a:gd name="T2" fmla="*/ 365 w 1482"/>
              <a:gd name="T3" fmla="*/ 689 h 1662"/>
              <a:gd name="T4" fmla="*/ 131 w 1482"/>
              <a:gd name="T5" fmla="*/ 971 h 1662"/>
              <a:gd name="T6" fmla="*/ 1365 w 1482"/>
              <a:gd name="T7" fmla="*/ 1155 h 1662"/>
              <a:gd name="T8" fmla="*/ 1206 w 1482"/>
              <a:gd name="T9" fmla="*/ 641 h 1662"/>
              <a:gd name="T10" fmla="*/ 921 w 1482"/>
              <a:gd name="T11" fmla="*/ 359 h 1662"/>
              <a:gd name="T12" fmla="*/ 692 w 1482"/>
              <a:gd name="T13" fmla="*/ 354 h 1662"/>
              <a:gd name="T14" fmla="*/ 1359 w 1482"/>
              <a:gd name="T15" fmla="*/ 1399 h 1662"/>
              <a:gd name="T16" fmla="*/ 1260 w 1482"/>
              <a:gd name="T17" fmla="*/ 1085 h 1662"/>
              <a:gd name="T18" fmla="*/ 1240 w 1482"/>
              <a:gd name="T19" fmla="*/ 899 h 1662"/>
              <a:gd name="T20" fmla="*/ 1206 w 1482"/>
              <a:gd name="T21" fmla="*/ 958 h 1662"/>
              <a:gd name="T22" fmla="*/ 1075 w 1482"/>
              <a:gd name="T23" fmla="*/ 1427 h 1662"/>
              <a:gd name="T24" fmla="*/ 957 w 1482"/>
              <a:gd name="T25" fmla="*/ 1061 h 1662"/>
              <a:gd name="T26" fmla="*/ 989 w 1482"/>
              <a:gd name="T27" fmla="*/ 1138 h 1662"/>
              <a:gd name="T28" fmla="*/ 813 w 1482"/>
              <a:gd name="T29" fmla="*/ 1438 h 1662"/>
              <a:gd name="T30" fmla="*/ 647 w 1482"/>
              <a:gd name="T31" fmla="*/ 1238 h 1662"/>
              <a:gd name="T32" fmla="*/ 499 w 1482"/>
              <a:gd name="T33" fmla="*/ 1276 h 1662"/>
              <a:gd name="T34" fmla="*/ 356 w 1482"/>
              <a:gd name="T35" fmla="*/ 1329 h 1662"/>
              <a:gd name="T36" fmla="*/ 580 w 1482"/>
              <a:gd name="T37" fmla="*/ 1244 h 1662"/>
              <a:gd name="T38" fmla="*/ 930 w 1482"/>
              <a:gd name="T39" fmla="*/ 1142 h 1662"/>
              <a:gd name="T40" fmla="*/ 262 w 1482"/>
              <a:gd name="T41" fmla="*/ 1062 h 1662"/>
              <a:gd name="T42" fmla="*/ 219 w 1482"/>
              <a:gd name="T43" fmla="*/ 1277 h 1662"/>
              <a:gd name="T44" fmla="*/ 246 w 1482"/>
              <a:gd name="T45" fmla="*/ 1046 h 1662"/>
              <a:gd name="T46" fmla="*/ 380 w 1482"/>
              <a:gd name="T47" fmla="*/ 824 h 1662"/>
              <a:gd name="T48" fmla="*/ 624 w 1482"/>
              <a:gd name="T49" fmla="*/ 729 h 1662"/>
              <a:gd name="T50" fmla="*/ 967 w 1482"/>
              <a:gd name="T51" fmla="*/ 622 h 1662"/>
              <a:gd name="T52" fmla="*/ 462 w 1482"/>
              <a:gd name="T53" fmla="*/ 657 h 1662"/>
              <a:gd name="T54" fmla="*/ 587 w 1482"/>
              <a:gd name="T55" fmla="*/ 552 h 1662"/>
              <a:gd name="T56" fmla="*/ 674 w 1482"/>
              <a:gd name="T57" fmla="*/ 460 h 1662"/>
              <a:gd name="T58" fmla="*/ 732 w 1482"/>
              <a:gd name="T59" fmla="*/ 343 h 1662"/>
              <a:gd name="T60" fmla="*/ 787 w 1482"/>
              <a:gd name="T61" fmla="*/ 672 h 1662"/>
              <a:gd name="T62" fmla="*/ 653 w 1482"/>
              <a:gd name="T63" fmla="*/ 711 h 1662"/>
              <a:gd name="T64" fmla="*/ 800 w 1482"/>
              <a:gd name="T65" fmla="*/ 323 h 1662"/>
              <a:gd name="T66" fmla="*/ 849 w 1482"/>
              <a:gd name="T67" fmla="*/ 303 h 1662"/>
              <a:gd name="T68" fmla="*/ 944 w 1482"/>
              <a:gd name="T69" fmla="*/ 433 h 1662"/>
              <a:gd name="T70" fmla="*/ 866 w 1482"/>
              <a:gd name="T71" fmla="*/ 567 h 1662"/>
              <a:gd name="T72" fmla="*/ 966 w 1482"/>
              <a:gd name="T73" fmla="*/ 495 h 1662"/>
              <a:gd name="T74" fmla="*/ 990 w 1482"/>
              <a:gd name="T75" fmla="*/ 601 h 1662"/>
              <a:gd name="T76" fmla="*/ 957 w 1482"/>
              <a:gd name="T77" fmla="*/ 852 h 1662"/>
              <a:gd name="T78" fmla="*/ 766 w 1482"/>
              <a:gd name="T79" fmla="*/ 722 h 1662"/>
              <a:gd name="T80" fmla="*/ 558 w 1482"/>
              <a:gd name="T81" fmla="*/ 788 h 1662"/>
              <a:gd name="T82" fmla="*/ 543 w 1482"/>
              <a:gd name="T83" fmla="*/ 817 h 1662"/>
              <a:gd name="T84" fmla="*/ 965 w 1482"/>
              <a:gd name="T85" fmla="*/ 903 h 1662"/>
              <a:gd name="T86" fmla="*/ 137 w 1482"/>
              <a:gd name="T87" fmla="*/ 928 h 1662"/>
              <a:gd name="T88" fmla="*/ 370 w 1482"/>
              <a:gd name="T89" fmla="*/ 916 h 1662"/>
              <a:gd name="T90" fmla="*/ 612 w 1482"/>
              <a:gd name="T91" fmla="*/ 474 h 1662"/>
              <a:gd name="T92" fmla="*/ 917 w 1482"/>
              <a:gd name="T93" fmla="*/ 771 h 1662"/>
              <a:gd name="T94" fmla="*/ 455 w 1482"/>
              <a:gd name="T95" fmla="*/ 1220 h 1662"/>
              <a:gd name="T96" fmla="*/ 344 w 1482"/>
              <a:gd name="T97" fmla="*/ 923 h 1662"/>
              <a:gd name="T98" fmla="*/ 307 w 1482"/>
              <a:gd name="T99" fmla="*/ 1231 h 1662"/>
              <a:gd name="T100" fmla="*/ 378 w 1482"/>
              <a:gd name="T101" fmla="*/ 1023 h 1662"/>
              <a:gd name="T102" fmla="*/ 647 w 1482"/>
              <a:gd name="T103" fmla="*/ 894 h 1662"/>
              <a:gd name="T104" fmla="*/ 825 w 1482"/>
              <a:gd name="T105" fmla="*/ 1054 h 1662"/>
              <a:gd name="T106" fmla="*/ 708 w 1482"/>
              <a:gd name="T107" fmla="*/ 1148 h 1662"/>
              <a:gd name="T108" fmla="*/ 675 w 1482"/>
              <a:gd name="T109" fmla="*/ 1004 h 1662"/>
              <a:gd name="T110" fmla="*/ 598 w 1482"/>
              <a:gd name="T111" fmla="*/ 1196 h 1662"/>
              <a:gd name="T112" fmla="*/ 349 w 1482"/>
              <a:gd name="T113" fmla="*/ 1105 h 1662"/>
              <a:gd name="T114" fmla="*/ 434 w 1482"/>
              <a:gd name="T115" fmla="*/ 1125 h 1662"/>
              <a:gd name="T116" fmla="*/ 647 w 1482"/>
              <a:gd name="T117" fmla="*/ 1008 h 1662"/>
              <a:gd name="T118" fmla="*/ 854 w 1482"/>
              <a:gd name="T119" fmla="*/ 920 h 1662"/>
              <a:gd name="T120" fmla="*/ 860 w 1482"/>
              <a:gd name="T121" fmla="*/ 1123 h 1662"/>
              <a:gd name="T122" fmla="*/ 824 w 1482"/>
              <a:gd name="T123" fmla="*/ 7 h 1662"/>
              <a:gd name="T124" fmla="*/ 566 w 1482"/>
              <a:gd name="T125" fmla="*/ 473 h 16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2" h="1662">
                <a:moveTo>
                  <a:pt x="1447" y="1507"/>
                </a:moveTo>
                <a:lnTo>
                  <a:pt x="1447" y="1504"/>
                </a:lnTo>
                <a:lnTo>
                  <a:pt x="1446" y="1504"/>
                </a:lnTo>
                <a:lnTo>
                  <a:pt x="1447" y="1504"/>
                </a:lnTo>
                <a:lnTo>
                  <a:pt x="1447" y="1507"/>
                </a:lnTo>
                <a:lnTo>
                  <a:pt x="1448" y="1508"/>
                </a:lnTo>
                <a:lnTo>
                  <a:pt x="1448" y="1509"/>
                </a:lnTo>
                <a:lnTo>
                  <a:pt x="1448" y="1508"/>
                </a:lnTo>
                <a:lnTo>
                  <a:pt x="1447" y="1507"/>
                </a:lnTo>
                <a:close/>
                <a:moveTo>
                  <a:pt x="1314" y="1316"/>
                </a:moveTo>
                <a:lnTo>
                  <a:pt x="1314" y="1316"/>
                </a:lnTo>
                <a:lnTo>
                  <a:pt x="1314" y="1315"/>
                </a:lnTo>
                <a:lnTo>
                  <a:pt x="1314" y="1315"/>
                </a:lnTo>
                <a:lnTo>
                  <a:pt x="1312" y="1316"/>
                </a:lnTo>
                <a:lnTo>
                  <a:pt x="1312" y="1316"/>
                </a:lnTo>
                <a:lnTo>
                  <a:pt x="1308" y="1305"/>
                </a:lnTo>
                <a:lnTo>
                  <a:pt x="1308" y="1293"/>
                </a:lnTo>
                <a:lnTo>
                  <a:pt x="1308" y="1291"/>
                </a:lnTo>
                <a:lnTo>
                  <a:pt x="1308" y="1288"/>
                </a:lnTo>
                <a:lnTo>
                  <a:pt x="1307" y="1287"/>
                </a:lnTo>
                <a:lnTo>
                  <a:pt x="1305" y="1286"/>
                </a:lnTo>
                <a:lnTo>
                  <a:pt x="1307" y="1287"/>
                </a:lnTo>
                <a:lnTo>
                  <a:pt x="1308" y="1288"/>
                </a:lnTo>
                <a:lnTo>
                  <a:pt x="1311" y="1284"/>
                </a:lnTo>
                <a:lnTo>
                  <a:pt x="1315" y="1280"/>
                </a:lnTo>
                <a:lnTo>
                  <a:pt x="1315" y="1279"/>
                </a:lnTo>
                <a:lnTo>
                  <a:pt x="1314" y="1278"/>
                </a:lnTo>
                <a:lnTo>
                  <a:pt x="1309" y="1274"/>
                </a:lnTo>
                <a:lnTo>
                  <a:pt x="1305" y="1273"/>
                </a:lnTo>
                <a:lnTo>
                  <a:pt x="1301" y="1274"/>
                </a:lnTo>
                <a:lnTo>
                  <a:pt x="1296" y="1274"/>
                </a:lnTo>
                <a:lnTo>
                  <a:pt x="1290" y="1271"/>
                </a:lnTo>
                <a:lnTo>
                  <a:pt x="1286" y="1264"/>
                </a:lnTo>
                <a:lnTo>
                  <a:pt x="1286" y="1263"/>
                </a:lnTo>
                <a:lnTo>
                  <a:pt x="1287" y="1262"/>
                </a:lnTo>
                <a:lnTo>
                  <a:pt x="1289" y="1262"/>
                </a:lnTo>
                <a:lnTo>
                  <a:pt x="1290" y="1264"/>
                </a:lnTo>
                <a:lnTo>
                  <a:pt x="1295" y="1265"/>
                </a:lnTo>
                <a:lnTo>
                  <a:pt x="1300" y="1263"/>
                </a:lnTo>
                <a:lnTo>
                  <a:pt x="1298" y="1260"/>
                </a:lnTo>
                <a:lnTo>
                  <a:pt x="1295" y="1259"/>
                </a:lnTo>
                <a:lnTo>
                  <a:pt x="1289" y="1256"/>
                </a:lnTo>
                <a:lnTo>
                  <a:pt x="1284" y="1251"/>
                </a:lnTo>
                <a:lnTo>
                  <a:pt x="1284" y="1251"/>
                </a:lnTo>
                <a:lnTo>
                  <a:pt x="1286" y="1251"/>
                </a:lnTo>
                <a:lnTo>
                  <a:pt x="1286" y="1249"/>
                </a:lnTo>
                <a:lnTo>
                  <a:pt x="1284" y="1249"/>
                </a:lnTo>
                <a:lnTo>
                  <a:pt x="1284" y="1246"/>
                </a:lnTo>
                <a:lnTo>
                  <a:pt x="1284" y="1245"/>
                </a:lnTo>
                <a:lnTo>
                  <a:pt x="1287" y="1245"/>
                </a:lnTo>
                <a:lnTo>
                  <a:pt x="1288" y="1246"/>
                </a:lnTo>
                <a:lnTo>
                  <a:pt x="1293" y="1249"/>
                </a:lnTo>
                <a:lnTo>
                  <a:pt x="1297" y="1249"/>
                </a:lnTo>
                <a:lnTo>
                  <a:pt x="1298" y="1246"/>
                </a:lnTo>
                <a:lnTo>
                  <a:pt x="1298" y="1244"/>
                </a:lnTo>
                <a:lnTo>
                  <a:pt x="1296" y="1241"/>
                </a:lnTo>
                <a:lnTo>
                  <a:pt x="1293" y="1239"/>
                </a:lnTo>
                <a:lnTo>
                  <a:pt x="1288" y="1238"/>
                </a:lnTo>
                <a:lnTo>
                  <a:pt x="1284" y="1237"/>
                </a:lnTo>
                <a:lnTo>
                  <a:pt x="1284" y="1237"/>
                </a:lnTo>
                <a:lnTo>
                  <a:pt x="1284" y="1237"/>
                </a:lnTo>
                <a:lnTo>
                  <a:pt x="1284" y="1237"/>
                </a:lnTo>
                <a:lnTo>
                  <a:pt x="1284" y="1237"/>
                </a:lnTo>
                <a:lnTo>
                  <a:pt x="1283" y="1237"/>
                </a:lnTo>
                <a:lnTo>
                  <a:pt x="1283" y="1237"/>
                </a:lnTo>
                <a:lnTo>
                  <a:pt x="1283" y="1231"/>
                </a:lnTo>
                <a:lnTo>
                  <a:pt x="1282" y="1227"/>
                </a:lnTo>
                <a:lnTo>
                  <a:pt x="1280" y="1225"/>
                </a:lnTo>
                <a:lnTo>
                  <a:pt x="1276" y="1225"/>
                </a:lnTo>
                <a:lnTo>
                  <a:pt x="1273" y="1228"/>
                </a:lnTo>
                <a:lnTo>
                  <a:pt x="1268" y="1228"/>
                </a:lnTo>
                <a:lnTo>
                  <a:pt x="1267" y="1224"/>
                </a:lnTo>
                <a:lnTo>
                  <a:pt x="1268" y="1221"/>
                </a:lnTo>
                <a:lnTo>
                  <a:pt x="1269" y="1218"/>
                </a:lnTo>
                <a:lnTo>
                  <a:pt x="1273" y="1218"/>
                </a:lnTo>
                <a:lnTo>
                  <a:pt x="1274" y="1222"/>
                </a:lnTo>
                <a:lnTo>
                  <a:pt x="1276" y="1225"/>
                </a:lnTo>
                <a:lnTo>
                  <a:pt x="1280" y="1225"/>
                </a:lnTo>
                <a:lnTo>
                  <a:pt x="1282" y="1227"/>
                </a:lnTo>
                <a:lnTo>
                  <a:pt x="1283" y="1225"/>
                </a:lnTo>
                <a:lnTo>
                  <a:pt x="1284" y="1224"/>
                </a:lnTo>
                <a:lnTo>
                  <a:pt x="1286" y="1225"/>
                </a:lnTo>
                <a:lnTo>
                  <a:pt x="1287" y="1227"/>
                </a:lnTo>
                <a:lnTo>
                  <a:pt x="1289" y="1229"/>
                </a:lnTo>
                <a:lnTo>
                  <a:pt x="1293" y="1229"/>
                </a:lnTo>
                <a:lnTo>
                  <a:pt x="1295" y="1228"/>
                </a:lnTo>
                <a:lnTo>
                  <a:pt x="1296" y="1225"/>
                </a:lnTo>
                <a:lnTo>
                  <a:pt x="1295" y="1222"/>
                </a:lnTo>
                <a:lnTo>
                  <a:pt x="1291" y="1220"/>
                </a:lnTo>
                <a:lnTo>
                  <a:pt x="1288" y="1218"/>
                </a:lnTo>
                <a:lnTo>
                  <a:pt x="1283" y="1217"/>
                </a:lnTo>
                <a:lnTo>
                  <a:pt x="1282" y="1215"/>
                </a:lnTo>
                <a:lnTo>
                  <a:pt x="1281" y="1213"/>
                </a:lnTo>
                <a:lnTo>
                  <a:pt x="1281" y="1211"/>
                </a:lnTo>
                <a:lnTo>
                  <a:pt x="1280" y="1209"/>
                </a:lnTo>
                <a:lnTo>
                  <a:pt x="1280" y="1207"/>
                </a:lnTo>
                <a:lnTo>
                  <a:pt x="1280" y="1205"/>
                </a:lnTo>
                <a:lnTo>
                  <a:pt x="1282" y="1205"/>
                </a:lnTo>
                <a:lnTo>
                  <a:pt x="1283" y="1207"/>
                </a:lnTo>
                <a:lnTo>
                  <a:pt x="1288" y="1210"/>
                </a:lnTo>
                <a:lnTo>
                  <a:pt x="1293" y="1208"/>
                </a:lnTo>
                <a:lnTo>
                  <a:pt x="1293" y="1203"/>
                </a:lnTo>
                <a:lnTo>
                  <a:pt x="1288" y="1200"/>
                </a:lnTo>
                <a:lnTo>
                  <a:pt x="1281" y="1195"/>
                </a:lnTo>
                <a:lnTo>
                  <a:pt x="1280" y="1187"/>
                </a:lnTo>
                <a:lnTo>
                  <a:pt x="1281" y="1188"/>
                </a:lnTo>
                <a:lnTo>
                  <a:pt x="1282" y="1188"/>
                </a:lnTo>
                <a:lnTo>
                  <a:pt x="1286" y="1191"/>
                </a:lnTo>
                <a:lnTo>
                  <a:pt x="1290" y="1189"/>
                </a:lnTo>
                <a:lnTo>
                  <a:pt x="1291" y="1186"/>
                </a:lnTo>
                <a:lnTo>
                  <a:pt x="1288" y="1181"/>
                </a:lnTo>
                <a:lnTo>
                  <a:pt x="1283" y="1179"/>
                </a:lnTo>
                <a:lnTo>
                  <a:pt x="1277" y="1177"/>
                </a:lnTo>
                <a:lnTo>
                  <a:pt x="1277" y="1172"/>
                </a:lnTo>
                <a:lnTo>
                  <a:pt x="1277" y="1167"/>
                </a:lnTo>
                <a:lnTo>
                  <a:pt x="1275" y="1167"/>
                </a:lnTo>
                <a:lnTo>
                  <a:pt x="1274" y="1167"/>
                </a:lnTo>
                <a:lnTo>
                  <a:pt x="1272" y="1167"/>
                </a:lnTo>
                <a:lnTo>
                  <a:pt x="1269" y="1168"/>
                </a:lnTo>
                <a:lnTo>
                  <a:pt x="1266" y="1169"/>
                </a:lnTo>
                <a:lnTo>
                  <a:pt x="1263" y="1166"/>
                </a:lnTo>
                <a:lnTo>
                  <a:pt x="1262" y="1161"/>
                </a:lnTo>
                <a:lnTo>
                  <a:pt x="1267" y="1159"/>
                </a:lnTo>
                <a:lnTo>
                  <a:pt x="1269" y="1163"/>
                </a:lnTo>
                <a:lnTo>
                  <a:pt x="1274" y="1167"/>
                </a:lnTo>
                <a:lnTo>
                  <a:pt x="1275" y="1167"/>
                </a:lnTo>
                <a:lnTo>
                  <a:pt x="1277" y="1167"/>
                </a:lnTo>
                <a:lnTo>
                  <a:pt x="1279" y="1167"/>
                </a:lnTo>
                <a:lnTo>
                  <a:pt x="1280" y="1167"/>
                </a:lnTo>
                <a:lnTo>
                  <a:pt x="1280" y="1167"/>
                </a:lnTo>
                <a:lnTo>
                  <a:pt x="1283" y="1170"/>
                </a:lnTo>
                <a:lnTo>
                  <a:pt x="1288" y="1169"/>
                </a:lnTo>
                <a:lnTo>
                  <a:pt x="1289" y="1163"/>
                </a:lnTo>
                <a:lnTo>
                  <a:pt x="1283" y="1161"/>
                </a:lnTo>
                <a:lnTo>
                  <a:pt x="1282" y="1160"/>
                </a:lnTo>
                <a:lnTo>
                  <a:pt x="1280" y="1159"/>
                </a:lnTo>
                <a:lnTo>
                  <a:pt x="1277" y="1156"/>
                </a:lnTo>
                <a:lnTo>
                  <a:pt x="1276" y="1153"/>
                </a:lnTo>
                <a:lnTo>
                  <a:pt x="1276" y="1153"/>
                </a:lnTo>
                <a:lnTo>
                  <a:pt x="1276" y="1152"/>
                </a:lnTo>
                <a:lnTo>
                  <a:pt x="1276" y="1152"/>
                </a:lnTo>
                <a:lnTo>
                  <a:pt x="1276" y="1151"/>
                </a:lnTo>
                <a:lnTo>
                  <a:pt x="1276" y="1151"/>
                </a:lnTo>
                <a:lnTo>
                  <a:pt x="1276" y="1149"/>
                </a:lnTo>
                <a:lnTo>
                  <a:pt x="1275" y="1148"/>
                </a:lnTo>
                <a:lnTo>
                  <a:pt x="1275" y="1147"/>
                </a:lnTo>
                <a:lnTo>
                  <a:pt x="1275" y="1147"/>
                </a:lnTo>
                <a:lnTo>
                  <a:pt x="1274" y="1147"/>
                </a:lnTo>
                <a:lnTo>
                  <a:pt x="1274" y="1147"/>
                </a:lnTo>
                <a:lnTo>
                  <a:pt x="1276" y="1147"/>
                </a:lnTo>
                <a:lnTo>
                  <a:pt x="1279" y="1147"/>
                </a:lnTo>
                <a:lnTo>
                  <a:pt x="1283" y="1152"/>
                </a:lnTo>
                <a:lnTo>
                  <a:pt x="1288" y="1149"/>
                </a:lnTo>
                <a:lnTo>
                  <a:pt x="1287" y="1145"/>
                </a:lnTo>
                <a:lnTo>
                  <a:pt x="1282" y="1141"/>
                </a:lnTo>
                <a:lnTo>
                  <a:pt x="1281" y="1140"/>
                </a:lnTo>
                <a:lnTo>
                  <a:pt x="1280" y="1140"/>
                </a:lnTo>
                <a:lnTo>
                  <a:pt x="1275" y="1135"/>
                </a:lnTo>
                <a:lnTo>
                  <a:pt x="1276" y="1130"/>
                </a:lnTo>
                <a:lnTo>
                  <a:pt x="1283" y="1133"/>
                </a:lnTo>
                <a:lnTo>
                  <a:pt x="1290" y="1132"/>
                </a:lnTo>
                <a:lnTo>
                  <a:pt x="1290" y="1133"/>
                </a:lnTo>
                <a:lnTo>
                  <a:pt x="1290" y="1133"/>
                </a:lnTo>
                <a:lnTo>
                  <a:pt x="1291" y="1133"/>
                </a:lnTo>
                <a:lnTo>
                  <a:pt x="1291" y="1133"/>
                </a:lnTo>
                <a:lnTo>
                  <a:pt x="1291" y="1133"/>
                </a:lnTo>
                <a:lnTo>
                  <a:pt x="1290" y="1133"/>
                </a:lnTo>
                <a:lnTo>
                  <a:pt x="1290" y="1138"/>
                </a:lnTo>
                <a:lnTo>
                  <a:pt x="1291" y="1141"/>
                </a:lnTo>
                <a:lnTo>
                  <a:pt x="1294" y="1156"/>
                </a:lnTo>
                <a:lnTo>
                  <a:pt x="1297" y="1170"/>
                </a:lnTo>
                <a:lnTo>
                  <a:pt x="1297" y="1182"/>
                </a:lnTo>
                <a:lnTo>
                  <a:pt x="1296" y="1194"/>
                </a:lnTo>
                <a:lnTo>
                  <a:pt x="1296" y="1196"/>
                </a:lnTo>
                <a:lnTo>
                  <a:pt x="1297" y="1198"/>
                </a:lnTo>
                <a:lnTo>
                  <a:pt x="1308" y="1218"/>
                </a:lnTo>
                <a:lnTo>
                  <a:pt x="1308" y="1239"/>
                </a:lnTo>
                <a:lnTo>
                  <a:pt x="1309" y="1251"/>
                </a:lnTo>
                <a:lnTo>
                  <a:pt x="1314" y="1262"/>
                </a:lnTo>
                <a:lnTo>
                  <a:pt x="1315" y="1270"/>
                </a:lnTo>
                <a:lnTo>
                  <a:pt x="1314" y="1278"/>
                </a:lnTo>
                <a:lnTo>
                  <a:pt x="1315" y="1279"/>
                </a:lnTo>
                <a:lnTo>
                  <a:pt x="1315" y="1280"/>
                </a:lnTo>
                <a:lnTo>
                  <a:pt x="1316" y="1281"/>
                </a:lnTo>
                <a:lnTo>
                  <a:pt x="1316" y="1281"/>
                </a:lnTo>
                <a:lnTo>
                  <a:pt x="1317" y="1283"/>
                </a:lnTo>
                <a:lnTo>
                  <a:pt x="1318" y="1283"/>
                </a:lnTo>
                <a:lnTo>
                  <a:pt x="1317" y="1283"/>
                </a:lnTo>
                <a:lnTo>
                  <a:pt x="1316" y="1281"/>
                </a:lnTo>
                <a:lnTo>
                  <a:pt x="1316" y="1284"/>
                </a:lnTo>
                <a:lnTo>
                  <a:pt x="1317" y="1286"/>
                </a:lnTo>
                <a:lnTo>
                  <a:pt x="1318" y="1286"/>
                </a:lnTo>
                <a:lnTo>
                  <a:pt x="1318" y="1284"/>
                </a:lnTo>
                <a:lnTo>
                  <a:pt x="1319" y="1285"/>
                </a:lnTo>
                <a:lnTo>
                  <a:pt x="1321" y="1286"/>
                </a:lnTo>
                <a:lnTo>
                  <a:pt x="1321" y="1288"/>
                </a:lnTo>
                <a:lnTo>
                  <a:pt x="1319" y="1290"/>
                </a:lnTo>
                <a:lnTo>
                  <a:pt x="1314" y="1295"/>
                </a:lnTo>
                <a:lnTo>
                  <a:pt x="1318" y="1301"/>
                </a:lnTo>
                <a:lnTo>
                  <a:pt x="1318" y="1304"/>
                </a:lnTo>
                <a:lnTo>
                  <a:pt x="1318" y="1306"/>
                </a:lnTo>
                <a:lnTo>
                  <a:pt x="1319" y="1308"/>
                </a:lnTo>
                <a:lnTo>
                  <a:pt x="1321" y="1312"/>
                </a:lnTo>
                <a:lnTo>
                  <a:pt x="1321" y="1313"/>
                </a:lnTo>
                <a:lnTo>
                  <a:pt x="1321" y="1315"/>
                </a:lnTo>
                <a:lnTo>
                  <a:pt x="1318" y="1314"/>
                </a:lnTo>
                <a:lnTo>
                  <a:pt x="1321" y="1312"/>
                </a:lnTo>
                <a:lnTo>
                  <a:pt x="1319" y="1308"/>
                </a:lnTo>
                <a:lnTo>
                  <a:pt x="1318" y="1306"/>
                </a:lnTo>
                <a:lnTo>
                  <a:pt x="1315" y="1306"/>
                </a:lnTo>
                <a:lnTo>
                  <a:pt x="1314" y="1308"/>
                </a:lnTo>
                <a:lnTo>
                  <a:pt x="1314" y="1312"/>
                </a:lnTo>
                <a:lnTo>
                  <a:pt x="1314" y="1316"/>
                </a:lnTo>
                <a:close/>
                <a:moveTo>
                  <a:pt x="1312" y="1316"/>
                </a:moveTo>
                <a:lnTo>
                  <a:pt x="1314" y="1316"/>
                </a:lnTo>
                <a:lnTo>
                  <a:pt x="1314" y="1316"/>
                </a:lnTo>
                <a:lnTo>
                  <a:pt x="1314" y="1316"/>
                </a:lnTo>
                <a:lnTo>
                  <a:pt x="1314" y="1316"/>
                </a:lnTo>
                <a:lnTo>
                  <a:pt x="1318" y="1321"/>
                </a:lnTo>
                <a:lnTo>
                  <a:pt x="1323" y="1325"/>
                </a:lnTo>
                <a:lnTo>
                  <a:pt x="1323" y="1323"/>
                </a:lnTo>
                <a:lnTo>
                  <a:pt x="1323" y="1321"/>
                </a:lnTo>
                <a:lnTo>
                  <a:pt x="1323" y="1323"/>
                </a:lnTo>
                <a:lnTo>
                  <a:pt x="1323" y="1325"/>
                </a:lnTo>
                <a:lnTo>
                  <a:pt x="1325" y="1327"/>
                </a:lnTo>
                <a:lnTo>
                  <a:pt x="1326" y="1329"/>
                </a:lnTo>
                <a:lnTo>
                  <a:pt x="1328" y="1330"/>
                </a:lnTo>
                <a:lnTo>
                  <a:pt x="1329" y="1333"/>
                </a:lnTo>
                <a:lnTo>
                  <a:pt x="1328" y="1334"/>
                </a:lnTo>
                <a:lnTo>
                  <a:pt x="1326" y="1334"/>
                </a:lnTo>
                <a:lnTo>
                  <a:pt x="1323" y="1334"/>
                </a:lnTo>
                <a:lnTo>
                  <a:pt x="1321" y="1332"/>
                </a:lnTo>
                <a:lnTo>
                  <a:pt x="1321" y="1330"/>
                </a:lnTo>
                <a:lnTo>
                  <a:pt x="1321" y="1328"/>
                </a:lnTo>
                <a:lnTo>
                  <a:pt x="1318" y="1334"/>
                </a:lnTo>
                <a:lnTo>
                  <a:pt x="1317" y="1340"/>
                </a:lnTo>
                <a:lnTo>
                  <a:pt x="1315" y="1327"/>
                </a:lnTo>
                <a:lnTo>
                  <a:pt x="1312" y="1316"/>
                </a:lnTo>
                <a:close/>
                <a:moveTo>
                  <a:pt x="686" y="337"/>
                </a:moveTo>
                <a:lnTo>
                  <a:pt x="686" y="337"/>
                </a:lnTo>
                <a:lnTo>
                  <a:pt x="686" y="337"/>
                </a:lnTo>
                <a:lnTo>
                  <a:pt x="686" y="337"/>
                </a:lnTo>
                <a:lnTo>
                  <a:pt x="681" y="334"/>
                </a:lnTo>
                <a:lnTo>
                  <a:pt x="676" y="336"/>
                </a:lnTo>
                <a:lnTo>
                  <a:pt x="669" y="343"/>
                </a:lnTo>
                <a:lnTo>
                  <a:pt x="661" y="349"/>
                </a:lnTo>
                <a:lnTo>
                  <a:pt x="647" y="357"/>
                </a:lnTo>
                <a:lnTo>
                  <a:pt x="635" y="368"/>
                </a:lnTo>
                <a:lnTo>
                  <a:pt x="634" y="369"/>
                </a:lnTo>
                <a:lnTo>
                  <a:pt x="633" y="369"/>
                </a:lnTo>
                <a:lnTo>
                  <a:pt x="627" y="372"/>
                </a:lnTo>
                <a:lnTo>
                  <a:pt x="627" y="365"/>
                </a:lnTo>
                <a:lnTo>
                  <a:pt x="626" y="362"/>
                </a:lnTo>
                <a:lnTo>
                  <a:pt x="624" y="359"/>
                </a:lnTo>
                <a:lnTo>
                  <a:pt x="617" y="361"/>
                </a:lnTo>
                <a:lnTo>
                  <a:pt x="607" y="359"/>
                </a:lnTo>
                <a:lnTo>
                  <a:pt x="617" y="365"/>
                </a:lnTo>
                <a:lnTo>
                  <a:pt x="621" y="375"/>
                </a:lnTo>
                <a:lnTo>
                  <a:pt x="621" y="375"/>
                </a:lnTo>
                <a:lnTo>
                  <a:pt x="619" y="376"/>
                </a:lnTo>
                <a:lnTo>
                  <a:pt x="619" y="377"/>
                </a:lnTo>
                <a:lnTo>
                  <a:pt x="618" y="378"/>
                </a:lnTo>
                <a:lnTo>
                  <a:pt x="617" y="378"/>
                </a:lnTo>
                <a:lnTo>
                  <a:pt x="614" y="378"/>
                </a:lnTo>
                <a:lnTo>
                  <a:pt x="614" y="379"/>
                </a:lnTo>
                <a:lnTo>
                  <a:pt x="598" y="379"/>
                </a:lnTo>
                <a:lnTo>
                  <a:pt x="594" y="386"/>
                </a:lnTo>
                <a:lnTo>
                  <a:pt x="599" y="384"/>
                </a:lnTo>
                <a:lnTo>
                  <a:pt x="605" y="384"/>
                </a:lnTo>
                <a:lnTo>
                  <a:pt x="605" y="386"/>
                </a:lnTo>
                <a:lnTo>
                  <a:pt x="604" y="387"/>
                </a:lnTo>
                <a:lnTo>
                  <a:pt x="604" y="387"/>
                </a:lnTo>
                <a:lnTo>
                  <a:pt x="594" y="391"/>
                </a:lnTo>
                <a:lnTo>
                  <a:pt x="586" y="393"/>
                </a:lnTo>
                <a:lnTo>
                  <a:pt x="580" y="394"/>
                </a:lnTo>
                <a:lnTo>
                  <a:pt x="575" y="391"/>
                </a:lnTo>
                <a:lnTo>
                  <a:pt x="584" y="389"/>
                </a:lnTo>
                <a:lnTo>
                  <a:pt x="591" y="384"/>
                </a:lnTo>
                <a:lnTo>
                  <a:pt x="587" y="384"/>
                </a:lnTo>
                <a:lnTo>
                  <a:pt x="583" y="385"/>
                </a:lnTo>
                <a:lnTo>
                  <a:pt x="576" y="387"/>
                </a:lnTo>
                <a:lnTo>
                  <a:pt x="573" y="380"/>
                </a:lnTo>
                <a:lnTo>
                  <a:pt x="573" y="378"/>
                </a:lnTo>
                <a:lnTo>
                  <a:pt x="571" y="377"/>
                </a:lnTo>
                <a:lnTo>
                  <a:pt x="570" y="378"/>
                </a:lnTo>
                <a:lnTo>
                  <a:pt x="569" y="379"/>
                </a:lnTo>
                <a:lnTo>
                  <a:pt x="568" y="389"/>
                </a:lnTo>
                <a:lnTo>
                  <a:pt x="573" y="398"/>
                </a:lnTo>
                <a:lnTo>
                  <a:pt x="576" y="401"/>
                </a:lnTo>
                <a:lnTo>
                  <a:pt x="577" y="406"/>
                </a:lnTo>
                <a:lnTo>
                  <a:pt x="573" y="404"/>
                </a:lnTo>
                <a:lnTo>
                  <a:pt x="570" y="400"/>
                </a:lnTo>
                <a:lnTo>
                  <a:pt x="568" y="398"/>
                </a:lnTo>
                <a:lnTo>
                  <a:pt x="564" y="399"/>
                </a:lnTo>
                <a:lnTo>
                  <a:pt x="558" y="406"/>
                </a:lnTo>
                <a:lnTo>
                  <a:pt x="556" y="415"/>
                </a:lnTo>
                <a:lnTo>
                  <a:pt x="559" y="424"/>
                </a:lnTo>
                <a:lnTo>
                  <a:pt x="566" y="431"/>
                </a:lnTo>
                <a:lnTo>
                  <a:pt x="564" y="434"/>
                </a:lnTo>
                <a:lnTo>
                  <a:pt x="568" y="435"/>
                </a:lnTo>
                <a:lnTo>
                  <a:pt x="568" y="435"/>
                </a:lnTo>
                <a:lnTo>
                  <a:pt x="568" y="441"/>
                </a:lnTo>
                <a:lnTo>
                  <a:pt x="572" y="446"/>
                </a:lnTo>
                <a:lnTo>
                  <a:pt x="578" y="450"/>
                </a:lnTo>
                <a:lnTo>
                  <a:pt x="582" y="443"/>
                </a:lnTo>
                <a:lnTo>
                  <a:pt x="583" y="440"/>
                </a:lnTo>
                <a:lnTo>
                  <a:pt x="584" y="435"/>
                </a:lnTo>
                <a:lnTo>
                  <a:pt x="586" y="447"/>
                </a:lnTo>
                <a:lnTo>
                  <a:pt x="591" y="460"/>
                </a:lnTo>
                <a:lnTo>
                  <a:pt x="592" y="447"/>
                </a:lnTo>
                <a:lnTo>
                  <a:pt x="593" y="435"/>
                </a:lnTo>
                <a:lnTo>
                  <a:pt x="598" y="434"/>
                </a:lnTo>
                <a:lnTo>
                  <a:pt x="599" y="438"/>
                </a:lnTo>
                <a:lnTo>
                  <a:pt x="599" y="446"/>
                </a:lnTo>
                <a:lnTo>
                  <a:pt x="598" y="454"/>
                </a:lnTo>
                <a:lnTo>
                  <a:pt x="597" y="464"/>
                </a:lnTo>
                <a:lnTo>
                  <a:pt x="597" y="475"/>
                </a:lnTo>
                <a:lnTo>
                  <a:pt x="598" y="476"/>
                </a:lnTo>
                <a:lnTo>
                  <a:pt x="600" y="476"/>
                </a:lnTo>
                <a:lnTo>
                  <a:pt x="603" y="476"/>
                </a:lnTo>
                <a:lnTo>
                  <a:pt x="604" y="478"/>
                </a:lnTo>
                <a:lnTo>
                  <a:pt x="601" y="481"/>
                </a:lnTo>
                <a:lnTo>
                  <a:pt x="599" y="481"/>
                </a:lnTo>
                <a:lnTo>
                  <a:pt x="594" y="480"/>
                </a:lnTo>
                <a:lnTo>
                  <a:pt x="594" y="484"/>
                </a:lnTo>
                <a:lnTo>
                  <a:pt x="594" y="491"/>
                </a:lnTo>
                <a:lnTo>
                  <a:pt x="593" y="497"/>
                </a:lnTo>
                <a:lnTo>
                  <a:pt x="593" y="505"/>
                </a:lnTo>
                <a:lnTo>
                  <a:pt x="587" y="510"/>
                </a:lnTo>
                <a:lnTo>
                  <a:pt x="587" y="511"/>
                </a:lnTo>
                <a:lnTo>
                  <a:pt x="587" y="511"/>
                </a:lnTo>
                <a:lnTo>
                  <a:pt x="591" y="511"/>
                </a:lnTo>
                <a:lnTo>
                  <a:pt x="593" y="516"/>
                </a:lnTo>
                <a:lnTo>
                  <a:pt x="593" y="518"/>
                </a:lnTo>
                <a:lnTo>
                  <a:pt x="596" y="519"/>
                </a:lnTo>
                <a:lnTo>
                  <a:pt x="598" y="518"/>
                </a:lnTo>
                <a:lnTo>
                  <a:pt x="598" y="515"/>
                </a:lnTo>
                <a:lnTo>
                  <a:pt x="599" y="514"/>
                </a:lnTo>
                <a:lnTo>
                  <a:pt x="600" y="512"/>
                </a:lnTo>
                <a:lnTo>
                  <a:pt x="601" y="521"/>
                </a:lnTo>
                <a:lnTo>
                  <a:pt x="597" y="526"/>
                </a:lnTo>
                <a:lnTo>
                  <a:pt x="591" y="530"/>
                </a:lnTo>
                <a:lnTo>
                  <a:pt x="584" y="524"/>
                </a:lnTo>
                <a:lnTo>
                  <a:pt x="579" y="533"/>
                </a:lnTo>
                <a:lnTo>
                  <a:pt x="570" y="535"/>
                </a:lnTo>
                <a:lnTo>
                  <a:pt x="559" y="538"/>
                </a:lnTo>
                <a:lnTo>
                  <a:pt x="548" y="540"/>
                </a:lnTo>
                <a:lnTo>
                  <a:pt x="555" y="525"/>
                </a:lnTo>
                <a:lnTo>
                  <a:pt x="570" y="517"/>
                </a:lnTo>
                <a:lnTo>
                  <a:pt x="579" y="516"/>
                </a:lnTo>
                <a:lnTo>
                  <a:pt x="587" y="511"/>
                </a:lnTo>
                <a:lnTo>
                  <a:pt x="587" y="511"/>
                </a:lnTo>
                <a:lnTo>
                  <a:pt x="587" y="510"/>
                </a:lnTo>
                <a:lnTo>
                  <a:pt x="571" y="514"/>
                </a:lnTo>
                <a:lnTo>
                  <a:pt x="555" y="518"/>
                </a:lnTo>
                <a:lnTo>
                  <a:pt x="552" y="518"/>
                </a:lnTo>
                <a:lnTo>
                  <a:pt x="551" y="517"/>
                </a:lnTo>
                <a:lnTo>
                  <a:pt x="548" y="514"/>
                </a:lnTo>
                <a:lnTo>
                  <a:pt x="545" y="518"/>
                </a:lnTo>
                <a:lnTo>
                  <a:pt x="539" y="523"/>
                </a:lnTo>
                <a:lnTo>
                  <a:pt x="532" y="523"/>
                </a:lnTo>
                <a:lnTo>
                  <a:pt x="531" y="521"/>
                </a:lnTo>
                <a:lnTo>
                  <a:pt x="532" y="515"/>
                </a:lnTo>
                <a:lnTo>
                  <a:pt x="531" y="512"/>
                </a:lnTo>
                <a:lnTo>
                  <a:pt x="531" y="509"/>
                </a:lnTo>
                <a:lnTo>
                  <a:pt x="531" y="507"/>
                </a:lnTo>
                <a:lnTo>
                  <a:pt x="529" y="505"/>
                </a:lnTo>
                <a:lnTo>
                  <a:pt x="528" y="507"/>
                </a:lnTo>
                <a:lnTo>
                  <a:pt x="527" y="509"/>
                </a:lnTo>
                <a:lnTo>
                  <a:pt x="523" y="517"/>
                </a:lnTo>
                <a:lnTo>
                  <a:pt x="522" y="528"/>
                </a:lnTo>
                <a:lnTo>
                  <a:pt x="520" y="528"/>
                </a:lnTo>
                <a:lnTo>
                  <a:pt x="520" y="529"/>
                </a:lnTo>
                <a:lnTo>
                  <a:pt x="521" y="529"/>
                </a:lnTo>
                <a:lnTo>
                  <a:pt x="522" y="530"/>
                </a:lnTo>
                <a:lnTo>
                  <a:pt x="523" y="544"/>
                </a:lnTo>
                <a:lnTo>
                  <a:pt x="518" y="558"/>
                </a:lnTo>
                <a:lnTo>
                  <a:pt x="514" y="560"/>
                </a:lnTo>
                <a:lnTo>
                  <a:pt x="510" y="564"/>
                </a:lnTo>
                <a:lnTo>
                  <a:pt x="514" y="561"/>
                </a:lnTo>
                <a:lnTo>
                  <a:pt x="517" y="564"/>
                </a:lnTo>
                <a:lnTo>
                  <a:pt x="518" y="568"/>
                </a:lnTo>
                <a:lnTo>
                  <a:pt x="518" y="572"/>
                </a:lnTo>
                <a:lnTo>
                  <a:pt x="520" y="573"/>
                </a:lnTo>
                <a:lnTo>
                  <a:pt x="518" y="574"/>
                </a:lnTo>
                <a:lnTo>
                  <a:pt x="517" y="574"/>
                </a:lnTo>
                <a:lnTo>
                  <a:pt x="517" y="573"/>
                </a:lnTo>
                <a:lnTo>
                  <a:pt x="513" y="575"/>
                </a:lnTo>
                <a:lnTo>
                  <a:pt x="516" y="578"/>
                </a:lnTo>
                <a:lnTo>
                  <a:pt x="524" y="585"/>
                </a:lnTo>
                <a:lnTo>
                  <a:pt x="529" y="594"/>
                </a:lnTo>
                <a:lnTo>
                  <a:pt x="530" y="596"/>
                </a:lnTo>
                <a:lnTo>
                  <a:pt x="528" y="599"/>
                </a:lnTo>
                <a:lnTo>
                  <a:pt x="527" y="599"/>
                </a:lnTo>
                <a:lnTo>
                  <a:pt x="525" y="596"/>
                </a:lnTo>
                <a:lnTo>
                  <a:pt x="523" y="595"/>
                </a:lnTo>
                <a:lnTo>
                  <a:pt x="522" y="596"/>
                </a:lnTo>
                <a:lnTo>
                  <a:pt x="520" y="599"/>
                </a:lnTo>
                <a:lnTo>
                  <a:pt x="521" y="601"/>
                </a:lnTo>
                <a:lnTo>
                  <a:pt x="523" y="601"/>
                </a:lnTo>
                <a:lnTo>
                  <a:pt x="524" y="602"/>
                </a:lnTo>
                <a:lnTo>
                  <a:pt x="524" y="603"/>
                </a:lnTo>
                <a:lnTo>
                  <a:pt x="524" y="605"/>
                </a:lnTo>
                <a:lnTo>
                  <a:pt x="523" y="606"/>
                </a:lnTo>
                <a:lnTo>
                  <a:pt x="522" y="608"/>
                </a:lnTo>
                <a:lnTo>
                  <a:pt x="523" y="609"/>
                </a:lnTo>
                <a:lnTo>
                  <a:pt x="524" y="610"/>
                </a:lnTo>
                <a:lnTo>
                  <a:pt x="523" y="609"/>
                </a:lnTo>
                <a:lnTo>
                  <a:pt x="522" y="608"/>
                </a:lnTo>
                <a:lnTo>
                  <a:pt x="518" y="612"/>
                </a:lnTo>
                <a:lnTo>
                  <a:pt x="515" y="615"/>
                </a:lnTo>
                <a:lnTo>
                  <a:pt x="504" y="623"/>
                </a:lnTo>
                <a:lnTo>
                  <a:pt x="496" y="634"/>
                </a:lnTo>
                <a:lnTo>
                  <a:pt x="496" y="635"/>
                </a:lnTo>
                <a:lnTo>
                  <a:pt x="496" y="635"/>
                </a:lnTo>
                <a:lnTo>
                  <a:pt x="495" y="635"/>
                </a:lnTo>
                <a:lnTo>
                  <a:pt x="493" y="635"/>
                </a:lnTo>
                <a:lnTo>
                  <a:pt x="476" y="637"/>
                </a:lnTo>
                <a:lnTo>
                  <a:pt x="461" y="629"/>
                </a:lnTo>
                <a:lnTo>
                  <a:pt x="461" y="629"/>
                </a:lnTo>
                <a:lnTo>
                  <a:pt x="461" y="629"/>
                </a:lnTo>
                <a:lnTo>
                  <a:pt x="466" y="626"/>
                </a:lnTo>
                <a:lnTo>
                  <a:pt x="469" y="621"/>
                </a:lnTo>
                <a:lnTo>
                  <a:pt x="466" y="617"/>
                </a:lnTo>
                <a:lnTo>
                  <a:pt x="462" y="615"/>
                </a:lnTo>
                <a:lnTo>
                  <a:pt x="459" y="617"/>
                </a:lnTo>
                <a:lnTo>
                  <a:pt x="456" y="621"/>
                </a:lnTo>
                <a:lnTo>
                  <a:pt x="456" y="623"/>
                </a:lnTo>
                <a:lnTo>
                  <a:pt x="456" y="623"/>
                </a:lnTo>
                <a:lnTo>
                  <a:pt x="461" y="624"/>
                </a:lnTo>
                <a:lnTo>
                  <a:pt x="461" y="629"/>
                </a:lnTo>
                <a:lnTo>
                  <a:pt x="458" y="629"/>
                </a:lnTo>
                <a:lnTo>
                  <a:pt x="456" y="633"/>
                </a:lnTo>
                <a:lnTo>
                  <a:pt x="444" y="643"/>
                </a:lnTo>
                <a:lnTo>
                  <a:pt x="432" y="654"/>
                </a:lnTo>
                <a:lnTo>
                  <a:pt x="438" y="652"/>
                </a:lnTo>
                <a:lnTo>
                  <a:pt x="444" y="655"/>
                </a:lnTo>
                <a:lnTo>
                  <a:pt x="434" y="661"/>
                </a:lnTo>
                <a:lnTo>
                  <a:pt x="432" y="672"/>
                </a:lnTo>
                <a:lnTo>
                  <a:pt x="426" y="675"/>
                </a:lnTo>
                <a:lnTo>
                  <a:pt x="420" y="675"/>
                </a:lnTo>
                <a:lnTo>
                  <a:pt x="417" y="673"/>
                </a:lnTo>
                <a:lnTo>
                  <a:pt x="414" y="670"/>
                </a:lnTo>
                <a:lnTo>
                  <a:pt x="406" y="679"/>
                </a:lnTo>
                <a:lnTo>
                  <a:pt x="394" y="676"/>
                </a:lnTo>
                <a:lnTo>
                  <a:pt x="393" y="676"/>
                </a:lnTo>
                <a:lnTo>
                  <a:pt x="393" y="677"/>
                </a:lnTo>
                <a:lnTo>
                  <a:pt x="390" y="679"/>
                </a:lnTo>
                <a:lnTo>
                  <a:pt x="387" y="683"/>
                </a:lnTo>
                <a:lnTo>
                  <a:pt x="380" y="685"/>
                </a:lnTo>
                <a:lnTo>
                  <a:pt x="375" y="685"/>
                </a:lnTo>
                <a:lnTo>
                  <a:pt x="373" y="677"/>
                </a:lnTo>
                <a:lnTo>
                  <a:pt x="378" y="669"/>
                </a:lnTo>
                <a:lnTo>
                  <a:pt x="378" y="666"/>
                </a:lnTo>
                <a:lnTo>
                  <a:pt x="377" y="664"/>
                </a:lnTo>
                <a:lnTo>
                  <a:pt x="375" y="663"/>
                </a:lnTo>
                <a:lnTo>
                  <a:pt x="372" y="664"/>
                </a:lnTo>
                <a:lnTo>
                  <a:pt x="371" y="665"/>
                </a:lnTo>
                <a:lnTo>
                  <a:pt x="371" y="668"/>
                </a:lnTo>
                <a:lnTo>
                  <a:pt x="371" y="678"/>
                </a:lnTo>
                <a:lnTo>
                  <a:pt x="368" y="687"/>
                </a:lnTo>
                <a:lnTo>
                  <a:pt x="365" y="689"/>
                </a:lnTo>
                <a:lnTo>
                  <a:pt x="364" y="690"/>
                </a:lnTo>
                <a:lnTo>
                  <a:pt x="361" y="690"/>
                </a:lnTo>
                <a:lnTo>
                  <a:pt x="357" y="690"/>
                </a:lnTo>
                <a:lnTo>
                  <a:pt x="354" y="687"/>
                </a:lnTo>
                <a:lnTo>
                  <a:pt x="352" y="683"/>
                </a:lnTo>
                <a:lnTo>
                  <a:pt x="349" y="687"/>
                </a:lnTo>
                <a:lnTo>
                  <a:pt x="347" y="693"/>
                </a:lnTo>
                <a:lnTo>
                  <a:pt x="341" y="694"/>
                </a:lnTo>
                <a:lnTo>
                  <a:pt x="335" y="696"/>
                </a:lnTo>
                <a:lnTo>
                  <a:pt x="333" y="694"/>
                </a:lnTo>
                <a:lnTo>
                  <a:pt x="331" y="693"/>
                </a:lnTo>
                <a:lnTo>
                  <a:pt x="331" y="686"/>
                </a:lnTo>
                <a:lnTo>
                  <a:pt x="334" y="680"/>
                </a:lnTo>
                <a:lnTo>
                  <a:pt x="336" y="677"/>
                </a:lnTo>
                <a:lnTo>
                  <a:pt x="335" y="675"/>
                </a:lnTo>
                <a:lnTo>
                  <a:pt x="333" y="673"/>
                </a:lnTo>
                <a:lnTo>
                  <a:pt x="330" y="675"/>
                </a:lnTo>
                <a:lnTo>
                  <a:pt x="328" y="677"/>
                </a:lnTo>
                <a:lnTo>
                  <a:pt x="329" y="679"/>
                </a:lnTo>
                <a:lnTo>
                  <a:pt x="329" y="690"/>
                </a:lnTo>
                <a:lnTo>
                  <a:pt x="324" y="698"/>
                </a:lnTo>
                <a:lnTo>
                  <a:pt x="316" y="693"/>
                </a:lnTo>
                <a:lnTo>
                  <a:pt x="308" y="691"/>
                </a:lnTo>
                <a:lnTo>
                  <a:pt x="302" y="687"/>
                </a:lnTo>
                <a:lnTo>
                  <a:pt x="297" y="684"/>
                </a:lnTo>
                <a:lnTo>
                  <a:pt x="297" y="684"/>
                </a:lnTo>
                <a:lnTo>
                  <a:pt x="297" y="684"/>
                </a:lnTo>
                <a:lnTo>
                  <a:pt x="297" y="684"/>
                </a:lnTo>
                <a:lnTo>
                  <a:pt x="297" y="683"/>
                </a:lnTo>
                <a:lnTo>
                  <a:pt x="297" y="683"/>
                </a:lnTo>
                <a:lnTo>
                  <a:pt x="302" y="678"/>
                </a:lnTo>
                <a:lnTo>
                  <a:pt x="297" y="673"/>
                </a:lnTo>
                <a:lnTo>
                  <a:pt x="295" y="672"/>
                </a:lnTo>
                <a:lnTo>
                  <a:pt x="295" y="669"/>
                </a:lnTo>
                <a:lnTo>
                  <a:pt x="297" y="655"/>
                </a:lnTo>
                <a:lnTo>
                  <a:pt x="304" y="642"/>
                </a:lnTo>
                <a:lnTo>
                  <a:pt x="306" y="641"/>
                </a:lnTo>
                <a:lnTo>
                  <a:pt x="306" y="638"/>
                </a:lnTo>
                <a:lnTo>
                  <a:pt x="306" y="620"/>
                </a:lnTo>
                <a:lnTo>
                  <a:pt x="308" y="600"/>
                </a:lnTo>
                <a:lnTo>
                  <a:pt x="308" y="598"/>
                </a:lnTo>
                <a:lnTo>
                  <a:pt x="306" y="596"/>
                </a:lnTo>
                <a:lnTo>
                  <a:pt x="303" y="596"/>
                </a:lnTo>
                <a:lnTo>
                  <a:pt x="303" y="600"/>
                </a:lnTo>
                <a:lnTo>
                  <a:pt x="299" y="615"/>
                </a:lnTo>
                <a:lnTo>
                  <a:pt x="297" y="630"/>
                </a:lnTo>
                <a:lnTo>
                  <a:pt x="297" y="633"/>
                </a:lnTo>
                <a:lnTo>
                  <a:pt x="295" y="634"/>
                </a:lnTo>
                <a:lnTo>
                  <a:pt x="292" y="636"/>
                </a:lnTo>
                <a:lnTo>
                  <a:pt x="293" y="641"/>
                </a:lnTo>
                <a:lnTo>
                  <a:pt x="293" y="656"/>
                </a:lnTo>
                <a:lnTo>
                  <a:pt x="287" y="670"/>
                </a:lnTo>
                <a:lnTo>
                  <a:pt x="283" y="678"/>
                </a:lnTo>
                <a:lnTo>
                  <a:pt x="287" y="685"/>
                </a:lnTo>
                <a:lnTo>
                  <a:pt x="285" y="687"/>
                </a:lnTo>
                <a:lnTo>
                  <a:pt x="285" y="691"/>
                </a:lnTo>
                <a:lnTo>
                  <a:pt x="286" y="692"/>
                </a:lnTo>
                <a:lnTo>
                  <a:pt x="288" y="693"/>
                </a:lnTo>
                <a:lnTo>
                  <a:pt x="292" y="690"/>
                </a:lnTo>
                <a:lnTo>
                  <a:pt x="292" y="685"/>
                </a:lnTo>
                <a:lnTo>
                  <a:pt x="293" y="683"/>
                </a:lnTo>
                <a:lnTo>
                  <a:pt x="292" y="680"/>
                </a:lnTo>
                <a:lnTo>
                  <a:pt x="288" y="679"/>
                </a:lnTo>
                <a:lnTo>
                  <a:pt x="288" y="676"/>
                </a:lnTo>
                <a:lnTo>
                  <a:pt x="292" y="676"/>
                </a:lnTo>
                <a:lnTo>
                  <a:pt x="296" y="679"/>
                </a:lnTo>
                <a:lnTo>
                  <a:pt x="297" y="680"/>
                </a:lnTo>
                <a:lnTo>
                  <a:pt x="297" y="683"/>
                </a:lnTo>
                <a:lnTo>
                  <a:pt x="297" y="683"/>
                </a:lnTo>
                <a:lnTo>
                  <a:pt x="297" y="683"/>
                </a:lnTo>
                <a:lnTo>
                  <a:pt x="297" y="684"/>
                </a:lnTo>
                <a:lnTo>
                  <a:pt x="297" y="684"/>
                </a:lnTo>
                <a:lnTo>
                  <a:pt x="295" y="690"/>
                </a:lnTo>
                <a:lnTo>
                  <a:pt x="301" y="692"/>
                </a:lnTo>
                <a:lnTo>
                  <a:pt x="306" y="693"/>
                </a:lnTo>
                <a:lnTo>
                  <a:pt x="308" y="697"/>
                </a:lnTo>
                <a:lnTo>
                  <a:pt x="306" y="703"/>
                </a:lnTo>
                <a:lnTo>
                  <a:pt x="299" y="705"/>
                </a:lnTo>
                <a:lnTo>
                  <a:pt x="292" y="706"/>
                </a:lnTo>
                <a:lnTo>
                  <a:pt x="288" y="701"/>
                </a:lnTo>
                <a:lnTo>
                  <a:pt x="276" y="711"/>
                </a:lnTo>
                <a:lnTo>
                  <a:pt x="262" y="713"/>
                </a:lnTo>
                <a:lnTo>
                  <a:pt x="262" y="706"/>
                </a:lnTo>
                <a:lnTo>
                  <a:pt x="265" y="699"/>
                </a:lnTo>
                <a:lnTo>
                  <a:pt x="267" y="696"/>
                </a:lnTo>
                <a:lnTo>
                  <a:pt x="266" y="693"/>
                </a:lnTo>
                <a:lnTo>
                  <a:pt x="264" y="691"/>
                </a:lnTo>
                <a:lnTo>
                  <a:pt x="262" y="690"/>
                </a:lnTo>
                <a:lnTo>
                  <a:pt x="256" y="693"/>
                </a:lnTo>
                <a:lnTo>
                  <a:pt x="253" y="699"/>
                </a:lnTo>
                <a:lnTo>
                  <a:pt x="251" y="712"/>
                </a:lnTo>
                <a:lnTo>
                  <a:pt x="251" y="726"/>
                </a:lnTo>
                <a:lnTo>
                  <a:pt x="253" y="732"/>
                </a:lnTo>
                <a:lnTo>
                  <a:pt x="258" y="734"/>
                </a:lnTo>
                <a:lnTo>
                  <a:pt x="261" y="731"/>
                </a:lnTo>
                <a:lnTo>
                  <a:pt x="260" y="725"/>
                </a:lnTo>
                <a:lnTo>
                  <a:pt x="259" y="721"/>
                </a:lnTo>
                <a:lnTo>
                  <a:pt x="259" y="718"/>
                </a:lnTo>
                <a:lnTo>
                  <a:pt x="282" y="713"/>
                </a:lnTo>
                <a:lnTo>
                  <a:pt x="304" y="707"/>
                </a:lnTo>
                <a:lnTo>
                  <a:pt x="307" y="714"/>
                </a:lnTo>
                <a:lnTo>
                  <a:pt x="313" y="718"/>
                </a:lnTo>
                <a:lnTo>
                  <a:pt x="308" y="722"/>
                </a:lnTo>
                <a:lnTo>
                  <a:pt x="302" y="727"/>
                </a:lnTo>
                <a:lnTo>
                  <a:pt x="285" y="732"/>
                </a:lnTo>
                <a:lnTo>
                  <a:pt x="267" y="736"/>
                </a:lnTo>
                <a:lnTo>
                  <a:pt x="260" y="740"/>
                </a:lnTo>
                <a:lnTo>
                  <a:pt x="264" y="746"/>
                </a:lnTo>
                <a:lnTo>
                  <a:pt x="267" y="755"/>
                </a:lnTo>
                <a:lnTo>
                  <a:pt x="266" y="764"/>
                </a:lnTo>
                <a:lnTo>
                  <a:pt x="266" y="767"/>
                </a:lnTo>
                <a:lnTo>
                  <a:pt x="265" y="770"/>
                </a:lnTo>
                <a:lnTo>
                  <a:pt x="266" y="767"/>
                </a:lnTo>
                <a:lnTo>
                  <a:pt x="266" y="764"/>
                </a:lnTo>
                <a:lnTo>
                  <a:pt x="265" y="763"/>
                </a:lnTo>
                <a:lnTo>
                  <a:pt x="265" y="762"/>
                </a:lnTo>
                <a:lnTo>
                  <a:pt x="261" y="750"/>
                </a:lnTo>
                <a:lnTo>
                  <a:pt x="253" y="740"/>
                </a:lnTo>
                <a:lnTo>
                  <a:pt x="251" y="735"/>
                </a:lnTo>
                <a:lnTo>
                  <a:pt x="247" y="735"/>
                </a:lnTo>
                <a:lnTo>
                  <a:pt x="240" y="739"/>
                </a:lnTo>
                <a:lnTo>
                  <a:pt x="235" y="746"/>
                </a:lnTo>
                <a:lnTo>
                  <a:pt x="238" y="754"/>
                </a:lnTo>
                <a:lnTo>
                  <a:pt x="235" y="762"/>
                </a:lnTo>
                <a:lnTo>
                  <a:pt x="235" y="766"/>
                </a:lnTo>
                <a:lnTo>
                  <a:pt x="239" y="768"/>
                </a:lnTo>
                <a:lnTo>
                  <a:pt x="241" y="770"/>
                </a:lnTo>
                <a:lnTo>
                  <a:pt x="245" y="771"/>
                </a:lnTo>
                <a:lnTo>
                  <a:pt x="253" y="778"/>
                </a:lnTo>
                <a:lnTo>
                  <a:pt x="264" y="776"/>
                </a:lnTo>
                <a:lnTo>
                  <a:pt x="260" y="782"/>
                </a:lnTo>
                <a:lnTo>
                  <a:pt x="256" y="785"/>
                </a:lnTo>
                <a:lnTo>
                  <a:pt x="253" y="789"/>
                </a:lnTo>
                <a:lnTo>
                  <a:pt x="255" y="792"/>
                </a:lnTo>
                <a:lnTo>
                  <a:pt x="255" y="792"/>
                </a:lnTo>
                <a:lnTo>
                  <a:pt x="256" y="801"/>
                </a:lnTo>
                <a:lnTo>
                  <a:pt x="259" y="809"/>
                </a:lnTo>
                <a:lnTo>
                  <a:pt x="258" y="812"/>
                </a:lnTo>
                <a:lnTo>
                  <a:pt x="254" y="812"/>
                </a:lnTo>
                <a:lnTo>
                  <a:pt x="245" y="811"/>
                </a:lnTo>
                <a:lnTo>
                  <a:pt x="238" y="817"/>
                </a:lnTo>
                <a:lnTo>
                  <a:pt x="234" y="819"/>
                </a:lnTo>
                <a:lnTo>
                  <a:pt x="234" y="824"/>
                </a:lnTo>
                <a:lnTo>
                  <a:pt x="238" y="827"/>
                </a:lnTo>
                <a:lnTo>
                  <a:pt x="234" y="830"/>
                </a:lnTo>
                <a:lnTo>
                  <a:pt x="217" y="834"/>
                </a:lnTo>
                <a:lnTo>
                  <a:pt x="199" y="839"/>
                </a:lnTo>
                <a:lnTo>
                  <a:pt x="196" y="839"/>
                </a:lnTo>
                <a:lnTo>
                  <a:pt x="195" y="834"/>
                </a:lnTo>
                <a:lnTo>
                  <a:pt x="197" y="823"/>
                </a:lnTo>
                <a:lnTo>
                  <a:pt x="199" y="812"/>
                </a:lnTo>
                <a:lnTo>
                  <a:pt x="199" y="812"/>
                </a:lnTo>
                <a:lnTo>
                  <a:pt x="204" y="806"/>
                </a:lnTo>
                <a:lnTo>
                  <a:pt x="206" y="799"/>
                </a:lnTo>
                <a:lnTo>
                  <a:pt x="205" y="792"/>
                </a:lnTo>
                <a:lnTo>
                  <a:pt x="203" y="785"/>
                </a:lnTo>
                <a:lnTo>
                  <a:pt x="205" y="784"/>
                </a:lnTo>
                <a:lnTo>
                  <a:pt x="205" y="783"/>
                </a:lnTo>
                <a:lnTo>
                  <a:pt x="206" y="778"/>
                </a:lnTo>
                <a:lnTo>
                  <a:pt x="205" y="774"/>
                </a:lnTo>
                <a:lnTo>
                  <a:pt x="206" y="759"/>
                </a:lnTo>
                <a:lnTo>
                  <a:pt x="205" y="745"/>
                </a:lnTo>
                <a:lnTo>
                  <a:pt x="205" y="742"/>
                </a:lnTo>
                <a:lnTo>
                  <a:pt x="203" y="741"/>
                </a:lnTo>
                <a:lnTo>
                  <a:pt x="199" y="741"/>
                </a:lnTo>
                <a:lnTo>
                  <a:pt x="197" y="742"/>
                </a:lnTo>
                <a:lnTo>
                  <a:pt x="186" y="761"/>
                </a:lnTo>
                <a:lnTo>
                  <a:pt x="180" y="782"/>
                </a:lnTo>
                <a:lnTo>
                  <a:pt x="176" y="794"/>
                </a:lnTo>
                <a:lnTo>
                  <a:pt x="176" y="805"/>
                </a:lnTo>
                <a:lnTo>
                  <a:pt x="176" y="810"/>
                </a:lnTo>
                <a:lnTo>
                  <a:pt x="176" y="816"/>
                </a:lnTo>
                <a:lnTo>
                  <a:pt x="172" y="832"/>
                </a:lnTo>
                <a:lnTo>
                  <a:pt x="170" y="848"/>
                </a:lnTo>
                <a:lnTo>
                  <a:pt x="168" y="851"/>
                </a:lnTo>
                <a:lnTo>
                  <a:pt x="165" y="853"/>
                </a:lnTo>
                <a:lnTo>
                  <a:pt x="165" y="853"/>
                </a:lnTo>
                <a:lnTo>
                  <a:pt x="165" y="853"/>
                </a:lnTo>
                <a:lnTo>
                  <a:pt x="164" y="853"/>
                </a:lnTo>
                <a:lnTo>
                  <a:pt x="164" y="853"/>
                </a:lnTo>
                <a:lnTo>
                  <a:pt x="164" y="853"/>
                </a:lnTo>
                <a:lnTo>
                  <a:pt x="165" y="853"/>
                </a:lnTo>
                <a:lnTo>
                  <a:pt x="165" y="853"/>
                </a:lnTo>
                <a:lnTo>
                  <a:pt x="165" y="853"/>
                </a:lnTo>
                <a:lnTo>
                  <a:pt x="165" y="853"/>
                </a:lnTo>
                <a:lnTo>
                  <a:pt x="165" y="853"/>
                </a:lnTo>
                <a:lnTo>
                  <a:pt x="164" y="854"/>
                </a:lnTo>
                <a:lnTo>
                  <a:pt x="164" y="855"/>
                </a:lnTo>
                <a:lnTo>
                  <a:pt x="163" y="861"/>
                </a:lnTo>
                <a:lnTo>
                  <a:pt x="163" y="866"/>
                </a:lnTo>
                <a:lnTo>
                  <a:pt x="162" y="878"/>
                </a:lnTo>
                <a:lnTo>
                  <a:pt x="155" y="885"/>
                </a:lnTo>
                <a:lnTo>
                  <a:pt x="150" y="888"/>
                </a:lnTo>
                <a:lnTo>
                  <a:pt x="147" y="893"/>
                </a:lnTo>
                <a:lnTo>
                  <a:pt x="147" y="896"/>
                </a:lnTo>
                <a:lnTo>
                  <a:pt x="148" y="900"/>
                </a:lnTo>
                <a:lnTo>
                  <a:pt x="159" y="896"/>
                </a:lnTo>
                <a:lnTo>
                  <a:pt x="171" y="894"/>
                </a:lnTo>
                <a:lnTo>
                  <a:pt x="159" y="896"/>
                </a:lnTo>
                <a:lnTo>
                  <a:pt x="148" y="900"/>
                </a:lnTo>
                <a:lnTo>
                  <a:pt x="149" y="903"/>
                </a:lnTo>
                <a:lnTo>
                  <a:pt x="148" y="906"/>
                </a:lnTo>
                <a:lnTo>
                  <a:pt x="137" y="904"/>
                </a:lnTo>
                <a:lnTo>
                  <a:pt x="127" y="901"/>
                </a:lnTo>
                <a:lnTo>
                  <a:pt x="121" y="900"/>
                </a:lnTo>
                <a:lnTo>
                  <a:pt x="114" y="902"/>
                </a:lnTo>
                <a:lnTo>
                  <a:pt x="114" y="904"/>
                </a:lnTo>
                <a:lnTo>
                  <a:pt x="116" y="909"/>
                </a:lnTo>
                <a:lnTo>
                  <a:pt x="116" y="911"/>
                </a:lnTo>
                <a:lnTo>
                  <a:pt x="115" y="913"/>
                </a:lnTo>
                <a:lnTo>
                  <a:pt x="104" y="908"/>
                </a:lnTo>
                <a:lnTo>
                  <a:pt x="97" y="900"/>
                </a:lnTo>
                <a:lnTo>
                  <a:pt x="94" y="897"/>
                </a:lnTo>
                <a:lnTo>
                  <a:pt x="89" y="897"/>
                </a:lnTo>
                <a:lnTo>
                  <a:pt x="83" y="901"/>
                </a:lnTo>
                <a:lnTo>
                  <a:pt x="78" y="903"/>
                </a:lnTo>
                <a:lnTo>
                  <a:pt x="72" y="910"/>
                </a:lnTo>
                <a:lnTo>
                  <a:pt x="69" y="917"/>
                </a:lnTo>
                <a:lnTo>
                  <a:pt x="72" y="923"/>
                </a:lnTo>
                <a:lnTo>
                  <a:pt x="80" y="927"/>
                </a:lnTo>
                <a:lnTo>
                  <a:pt x="85" y="927"/>
                </a:lnTo>
                <a:lnTo>
                  <a:pt x="89" y="927"/>
                </a:lnTo>
                <a:lnTo>
                  <a:pt x="95" y="925"/>
                </a:lnTo>
                <a:lnTo>
                  <a:pt x="96" y="932"/>
                </a:lnTo>
                <a:lnTo>
                  <a:pt x="97" y="935"/>
                </a:lnTo>
                <a:lnTo>
                  <a:pt x="100" y="937"/>
                </a:lnTo>
                <a:lnTo>
                  <a:pt x="109" y="945"/>
                </a:lnTo>
                <a:lnTo>
                  <a:pt x="119" y="955"/>
                </a:lnTo>
                <a:lnTo>
                  <a:pt x="123" y="962"/>
                </a:lnTo>
                <a:lnTo>
                  <a:pt x="129" y="967"/>
                </a:lnTo>
                <a:lnTo>
                  <a:pt x="131" y="971"/>
                </a:lnTo>
                <a:lnTo>
                  <a:pt x="134" y="976"/>
                </a:lnTo>
                <a:lnTo>
                  <a:pt x="134" y="984"/>
                </a:lnTo>
                <a:lnTo>
                  <a:pt x="130" y="992"/>
                </a:lnTo>
                <a:lnTo>
                  <a:pt x="129" y="1012"/>
                </a:lnTo>
                <a:lnTo>
                  <a:pt x="126" y="1030"/>
                </a:lnTo>
                <a:lnTo>
                  <a:pt x="123" y="1046"/>
                </a:lnTo>
                <a:lnTo>
                  <a:pt x="138" y="1047"/>
                </a:lnTo>
                <a:lnTo>
                  <a:pt x="140" y="1051"/>
                </a:lnTo>
                <a:lnTo>
                  <a:pt x="138" y="1056"/>
                </a:lnTo>
                <a:lnTo>
                  <a:pt x="133" y="1055"/>
                </a:lnTo>
                <a:lnTo>
                  <a:pt x="129" y="1060"/>
                </a:lnTo>
                <a:lnTo>
                  <a:pt x="128" y="1067"/>
                </a:lnTo>
                <a:lnTo>
                  <a:pt x="121" y="1068"/>
                </a:lnTo>
                <a:lnTo>
                  <a:pt x="120" y="1070"/>
                </a:lnTo>
                <a:lnTo>
                  <a:pt x="119" y="1072"/>
                </a:lnTo>
                <a:lnTo>
                  <a:pt x="114" y="1097"/>
                </a:lnTo>
                <a:lnTo>
                  <a:pt x="108" y="1121"/>
                </a:lnTo>
                <a:lnTo>
                  <a:pt x="97" y="1173"/>
                </a:lnTo>
                <a:lnTo>
                  <a:pt x="87" y="1225"/>
                </a:lnTo>
                <a:lnTo>
                  <a:pt x="74" y="1293"/>
                </a:lnTo>
                <a:lnTo>
                  <a:pt x="61" y="1360"/>
                </a:lnTo>
                <a:lnTo>
                  <a:pt x="58" y="1369"/>
                </a:lnTo>
                <a:lnTo>
                  <a:pt x="46" y="1369"/>
                </a:lnTo>
                <a:lnTo>
                  <a:pt x="51" y="1376"/>
                </a:lnTo>
                <a:lnTo>
                  <a:pt x="50" y="1383"/>
                </a:lnTo>
                <a:lnTo>
                  <a:pt x="45" y="1386"/>
                </a:lnTo>
                <a:lnTo>
                  <a:pt x="40" y="1389"/>
                </a:lnTo>
                <a:lnTo>
                  <a:pt x="33" y="1382"/>
                </a:lnTo>
                <a:lnTo>
                  <a:pt x="24" y="1378"/>
                </a:lnTo>
                <a:lnTo>
                  <a:pt x="18" y="1381"/>
                </a:lnTo>
                <a:lnTo>
                  <a:pt x="20" y="1386"/>
                </a:lnTo>
                <a:lnTo>
                  <a:pt x="23" y="1391"/>
                </a:lnTo>
                <a:lnTo>
                  <a:pt x="23" y="1398"/>
                </a:lnTo>
                <a:lnTo>
                  <a:pt x="24" y="1409"/>
                </a:lnTo>
                <a:lnTo>
                  <a:pt x="25" y="1420"/>
                </a:lnTo>
                <a:lnTo>
                  <a:pt x="32" y="1434"/>
                </a:lnTo>
                <a:lnTo>
                  <a:pt x="40" y="1447"/>
                </a:lnTo>
                <a:lnTo>
                  <a:pt x="41" y="1451"/>
                </a:lnTo>
                <a:lnTo>
                  <a:pt x="41" y="1454"/>
                </a:lnTo>
                <a:lnTo>
                  <a:pt x="38" y="1475"/>
                </a:lnTo>
                <a:lnTo>
                  <a:pt x="33" y="1496"/>
                </a:lnTo>
                <a:lnTo>
                  <a:pt x="26" y="1526"/>
                </a:lnTo>
                <a:lnTo>
                  <a:pt x="21" y="1556"/>
                </a:lnTo>
                <a:lnTo>
                  <a:pt x="19" y="1564"/>
                </a:lnTo>
                <a:lnTo>
                  <a:pt x="18" y="1572"/>
                </a:lnTo>
                <a:lnTo>
                  <a:pt x="16" y="1579"/>
                </a:lnTo>
                <a:lnTo>
                  <a:pt x="9" y="1582"/>
                </a:lnTo>
                <a:lnTo>
                  <a:pt x="4" y="1587"/>
                </a:lnTo>
                <a:lnTo>
                  <a:pt x="3" y="1594"/>
                </a:lnTo>
                <a:lnTo>
                  <a:pt x="3" y="1595"/>
                </a:lnTo>
                <a:lnTo>
                  <a:pt x="3" y="1598"/>
                </a:lnTo>
                <a:lnTo>
                  <a:pt x="0" y="1606"/>
                </a:lnTo>
                <a:lnTo>
                  <a:pt x="4" y="1612"/>
                </a:lnTo>
                <a:lnTo>
                  <a:pt x="10" y="1616"/>
                </a:lnTo>
                <a:lnTo>
                  <a:pt x="12" y="1623"/>
                </a:lnTo>
                <a:lnTo>
                  <a:pt x="13" y="1624"/>
                </a:lnTo>
                <a:lnTo>
                  <a:pt x="13" y="1626"/>
                </a:lnTo>
                <a:lnTo>
                  <a:pt x="24" y="1637"/>
                </a:lnTo>
                <a:lnTo>
                  <a:pt x="27" y="1652"/>
                </a:lnTo>
                <a:lnTo>
                  <a:pt x="27" y="1655"/>
                </a:lnTo>
                <a:lnTo>
                  <a:pt x="28" y="1656"/>
                </a:lnTo>
                <a:lnTo>
                  <a:pt x="31" y="1661"/>
                </a:lnTo>
                <a:lnTo>
                  <a:pt x="25" y="1661"/>
                </a:lnTo>
                <a:lnTo>
                  <a:pt x="16" y="1661"/>
                </a:lnTo>
                <a:lnTo>
                  <a:pt x="5" y="1661"/>
                </a:lnTo>
                <a:lnTo>
                  <a:pt x="154" y="1661"/>
                </a:lnTo>
                <a:lnTo>
                  <a:pt x="156" y="1662"/>
                </a:lnTo>
                <a:lnTo>
                  <a:pt x="158" y="1661"/>
                </a:lnTo>
                <a:lnTo>
                  <a:pt x="200" y="1661"/>
                </a:lnTo>
                <a:lnTo>
                  <a:pt x="202" y="1662"/>
                </a:lnTo>
                <a:lnTo>
                  <a:pt x="203" y="1661"/>
                </a:lnTo>
                <a:lnTo>
                  <a:pt x="1029" y="1661"/>
                </a:lnTo>
                <a:lnTo>
                  <a:pt x="1031" y="1662"/>
                </a:lnTo>
                <a:lnTo>
                  <a:pt x="1032" y="1661"/>
                </a:lnTo>
                <a:lnTo>
                  <a:pt x="1032" y="1661"/>
                </a:lnTo>
                <a:lnTo>
                  <a:pt x="1032" y="1661"/>
                </a:lnTo>
                <a:lnTo>
                  <a:pt x="1419" y="1661"/>
                </a:lnTo>
                <a:lnTo>
                  <a:pt x="1425" y="1662"/>
                </a:lnTo>
                <a:lnTo>
                  <a:pt x="1431" y="1662"/>
                </a:lnTo>
                <a:lnTo>
                  <a:pt x="1433" y="1662"/>
                </a:lnTo>
                <a:lnTo>
                  <a:pt x="1434" y="1661"/>
                </a:lnTo>
                <a:lnTo>
                  <a:pt x="1469" y="1661"/>
                </a:lnTo>
                <a:lnTo>
                  <a:pt x="1464" y="1661"/>
                </a:lnTo>
                <a:lnTo>
                  <a:pt x="1462" y="1657"/>
                </a:lnTo>
                <a:lnTo>
                  <a:pt x="1460" y="1654"/>
                </a:lnTo>
                <a:lnTo>
                  <a:pt x="1455" y="1652"/>
                </a:lnTo>
                <a:lnTo>
                  <a:pt x="1462" y="1648"/>
                </a:lnTo>
                <a:lnTo>
                  <a:pt x="1461" y="1641"/>
                </a:lnTo>
                <a:lnTo>
                  <a:pt x="1461" y="1636"/>
                </a:lnTo>
                <a:lnTo>
                  <a:pt x="1461" y="1630"/>
                </a:lnTo>
                <a:lnTo>
                  <a:pt x="1463" y="1617"/>
                </a:lnTo>
                <a:lnTo>
                  <a:pt x="1461" y="1605"/>
                </a:lnTo>
                <a:lnTo>
                  <a:pt x="1460" y="1600"/>
                </a:lnTo>
                <a:lnTo>
                  <a:pt x="1456" y="1595"/>
                </a:lnTo>
                <a:lnTo>
                  <a:pt x="1456" y="1593"/>
                </a:lnTo>
                <a:lnTo>
                  <a:pt x="1456" y="1589"/>
                </a:lnTo>
                <a:lnTo>
                  <a:pt x="1455" y="1584"/>
                </a:lnTo>
                <a:lnTo>
                  <a:pt x="1454" y="1577"/>
                </a:lnTo>
                <a:lnTo>
                  <a:pt x="1454" y="1574"/>
                </a:lnTo>
                <a:lnTo>
                  <a:pt x="1453" y="1573"/>
                </a:lnTo>
                <a:lnTo>
                  <a:pt x="1453" y="1566"/>
                </a:lnTo>
                <a:lnTo>
                  <a:pt x="1450" y="1559"/>
                </a:lnTo>
                <a:lnTo>
                  <a:pt x="1450" y="1556"/>
                </a:lnTo>
                <a:lnTo>
                  <a:pt x="1450" y="1552"/>
                </a:lnTo>
                <a:lnTo>
                  <a:pt x="1449" y="1538"/>
                </a:lnTo>
                <a:lnTo>
                  <a:pt x="1447" y="1523"/>
                </a:lnTo>
                <a:lnTo>
                  <a:pt x="1456" y="1524"/>
                </a:lnTo>
                <a:lnTo>
                  <a:pt x="1462" y="1531"/>
                </a:lnTo>
                <a:lnTo>
                  <a:pt x="1470" y="1537"/>
                </a:lnTo>
                <a:lnTo>
                  <a:pt x="1480" y="1536"/>
                </a:lnTo>
                <a:lnTo>
                  <a:pt x="1482" y="1529"/>
                </a:lnTo>
                <a:lnTo>
                  <a:pt x="1478" y="1519"/>
                </a:lnTo>
                <a:lnTo>
                  <a:pt x="1476" y="1515"/>
                </a:lnTo>
                <a:lnTo>
                  <a:pt x="1476" y="1511"/>
                </a:lnTo>
                <a:lnTo>
                  <a:pt x="1476" y="1507"/>
                </a:lnTo>
                <a:lnTo>
                  <a:pt x="1474" y="1504"/>
                </a:lnTo>
                <a:lnTo>
                  <a:pt x="1471" y="1504"/>
                </a:lnTo>
                <a:lnTo>
                  <a:pt x="1469" y="1507"/>
                </a:lnTo>
                <a:lnTo>
                  <a:pt x="1462" y="1507"/>
                </a:lnTo>
                <a:lnTo>
                  <a:pt x="1456" y="1503"/>
                </a:lnTo>
                <a:lnTo>
                  <a:pt x="1456" y="1501"/>
                </a:lnTo>
                <a:lnTo>
                  <a:pt x="1459" y="1498"/>
                </a:lnTo>
                <a:lnTo>
                  <a:pt x="1463" y="1493"/>
                </a:lnTo>
                <a:lnTo>
                  <a:pt x="1457" y="1488"/>
                </a:lnTo>
                <a:lnTo>
                  <a:pt x="1449" y="1483"/>
                </a:lnTo>
                <a:lnTo>
                  <a:pt x="1442" y="1479"/>
                </a:lnTo>
                <a:lnTo>
                  <a:pt x="1441" y="1473"/>
                </a:lnTo>
                <a:lnTo>
                  <a:pt x="1441" y="1468"/>
                </a:lnTo>
                <a:lnTo>
                  <a:pt x="1441" y="1465"/>
                </a:lnTo>
                <a:lnTo>
                  <a:pt x="1441" y="1462"/>
                </a:lnTo>
                <a:lnTo>
                  <a:pt x="1441" y="1455"/>
                </a:lnTo>
                <a:lnTo>
                  <a:pt x="1440" y="1448"/>
                </a:lnTo>
                <a:lnTo>
                  <a:pt x="1439" y="1432"/>
                </a:lnTo>
                <a:lnTo>
                  <a:pt x="1435" y="1417"/>
                </a:lnTo>
                <a:lnTo>
                  <a:pt x="1435" y="1410"/>
                </a:lnTo>
                <a:lnTo>
                  <a:pt x="1429" y="1406"/>
                </a:lnTo>
                <a:lnTo>
                  <a:pt x="1425" y="1403"/>
                </a:lnTo>
                <a:lnTo>
                  <a:pt x="1425" y="1397"/>
                </a:lnTo>
                <a:lnTo>
                  <a:pt x="1433" y="1400"/>
                </a:lnTo>
                <a:lnTo>
                  <a:pt x="1441" y="1396"/>
                </a:lnTo>
                <a:lnTo>
                  <a:pt x="1442" y="1395"/>
                </a:lnTo>
                <a:lnTo>
                  <a:pt x="1441" y="1393"/>
                </a:lnTo>
                <a:lnTo>
                  <a:pt x="1439" y="1391"/>
                </a:lnTo>
                <a:lnTo>
                  <a:pt x="1438" y="1389"/>
                </a:lnTo>
                <a:lnTo>
                  <a:pt x="1436" y="1386"/>
                </a:lnTo>
                <a:lnTo>
                  <a:pt x="1435" y="1384"/>
                </a:lnTo>
                <a:lnTo>
                  <a:pt x="1436" y="1386"/>
                </a:lnTo>
                <a:lnTo>
                  <a:pt x="1438" y="1389"/>
                </a:lnTo>
                <a:lnTo>
                  <a:pt x="1438" y="1381"/>
                </a:lnTo>
                <a:lnTo>
                  <a:pt x="1433" y="1376"/>
                </a:lnTo>
                <a:lnTo>
                  <a:pt x="1434" y="1375"/>
                </a:lnTo>
                <a:lnTo>
                  <a:pt x="1434" y="1375"/>
                </a:lnTo>
                <a:lnTo>
                  <a:pt x="1434" y="1375"/>
                </a:lnTo>
                <a:lnTo>
                  <a:pt x="1434" y="1375"/>
                </a:lnTo>
                <a:lnTo>
                  <a:pt x="1434" y="1375"/>
                </a:lnTo>
                <a:lnTo>
                  <a:pt x="1440" y="1365"/>
                </a:lnTo>
                <a:lnTo>
                  <a:pt x="1438" y="1355"/>
                </a:lnTo>
                <a:lnTo>
                  <a:pt x="1438" y="1355"/>
                </a:lnTo>
                <a:lnTo>
                  <a:pt x="1438" y="1354"/>
                </a:lnTo>
                <a:lnTo>
                  <a:pt x="1429" y="1342"/>
                </a:lnTo>
                <a:lnTo>
                  <a:pt x="1422" y="1330"/>
                </a:lnTo>
                <a:lnTo>
                  <a:pt x="1421" y="1328"/>
                </a:lnTo>
                <a:lnTo>
                  <a:pt x="1420" y="1326"/>
                </a:lnTo>
                <a:lnTo>
                  <a:pt x="1419" y="1322"/>
                </a:lnTo>
                <a:lnTo>
                  <a:pt x="1421" y="1321"/>
                </a:lnTo>
                <a:lnTo>
                  <a:pt x="1427" y="1321"/>
                </a:lnTo>
                <a:lnTo>
                  <a:pt x="1426" y="1316"/>
                </a:lnTo>
                <a:lnTo>
                  <a:pt x="1426" y="1313"/>
                </a:lnTo>
                <a:lnTo>
                  <a:pt x="1425" y="1311"/>
                </a:lnTo>
                <a:lnTo>
                  <a:pt x="1422" y="1302"/>
                </a:lnTo>
                <a:lnTo>
                  <a:pt x="1419" y="1294"/>
                </a:lnTo>
                <a:lnTo>
                  <a:pt x="1417" y="1290"/>
                </a:lnTo>
                <a:lnTo>
                  <a:pt x="1412" y="1286"/>
                </a:lnTo>
                <a:lnTo>
                  <a:pt x="1408" y="1284"/>
                </a:lnTo>
                <a:lnTo>
                  <a:pt x="1408" y="1280"/>
                </a:lnTo>
                <a:lnTo>
                  <a:pt x="1411" y="1279"/>
                </a:lnTo>
                <a:lnTo>
                  <a:pt x="1414" y="1280"/>
                </a:lnTo>
                <a:lnTo>
                  <a:pt x="1419" y="1281"/>
                </a:lnTo>
                <a:lnTo>
                  <a:pt x="1422" y="1279"/>
                </a:lnTo>
                <a:lnTo>
                  <a:pt x="1424" y="1278"/>
                </a:lnTo>
                <a:lnTo>
                  <a:pt x="1425" y="1278"/>
                </a:lnTo>
                <a:lnTo>
                  <a:pt x="1427" y="1267"/>
                </a:lnTo>
                <a:lnTo>
                  <a:pt x="1425" y="1257"/>
                </a:lnTo>
                <a:lnTo>
                  <a:pt x="1424" y="1256"/>
                </a:lnTo>
                <a:lnTo>
                  <a:pt x="1425" y="1255"/>
                </a:lnTo>
                <a:lnTo>
                  <a:pt x="1425" y="1249"/>
                </a:lnTo>
                <a:lnTo>
                  <a:pt x="1420" y="1246"/>
                </a:lnTo>
                <a:lnTo>
                  <a:pt x="1414" y="1245"/>
                </a:lnTo>
                <a:lnTo>
                  <a:pt x="1409" y="1245"/>
                </a:lnTo>
                <a:lnTo>
                  <a:pt x="1404" y="1239"/>
                </a:lnTo>
                <a:lnTo>
                  <a:pt x="1398" y="1243"/>
                </a:lnTo>
                <a:lnTo>
                  <a:pt x="1393" y="1245"/>
                </a:lnTo>
                <a:lnTo>
                  <a:pt x="1391" y="1241"/>
                </a:lnTo>
                <a:lnTo>
                  <a:pt x="1391" y="1238"/>
                </a:lnTo>
                <a:lnTo>
                  <a:pt x="1388" y="1237"/>
                </a:lnTo>
                <a:lnTo>
                  <a:pt x="1388" y="1237"/>
                </a:lnTo>
                <a:lnTo>
                  <a:pt x="1385" y="1235"/>
                </a:lnTo>
                <a:lnTo>
                  <a:pt x="1381" y="1231"/>
                </a:lnTo>
                <a:lnTo>
                  <a:pt x="1378" y="1235"/>
                </a:lnTo>
                <a:lnTo>
                  <a:pt x="1374" y="1239"/>
                </a:lnTo>
                <a:lnTo>
                  <a:pt x="1369" y="1218"/>
                </a:lnTo>
                <a:lnTo>
                  <a:pt x="1363" y="1197"/>
                </a:lnTo>
                <a:lnTo>
                  <a:pt x="1363" y="1197"/>
                </a:lnTo>
                <a:lnTo>
                  <a:pt x="1363" y="1197"/>
                </a:lnTo>
                <a:lnTo>
                  <a:pt x="1363" y="1197"/>
                </a:lnTo>
                <a:lnTo>
                  <a:pt x="1366" y="1200"/>
                </a:lnTo>
                <a:lnTo>
                  <a:pt x="1367" y="1203"/>
                </a:lnTo>
                <a:lnTo>
                  <a:pt x="1370" y="1211"/>
                </a:lnTo>
                <a:lnTo>
                  <a:pt x="1372" y="1221"/>
                </a:lnTo>
                <a:lnTo>
                  <a:pt x="1373" y="1222"/>
                </a:lnTo>
                <a:lnTo>
                  <a:pt x="1374" y="1221"/>
                </a:lnTo>
                <a:lnTo>
                  <a:pt x="1374" y="1221"/>
                </a:lnTo>
                <a:lnTo>
                  <a:pt x="1374" y="1220"/>
                </a:lnTo>
                <a:lnTo>
                  <a:pt x="1383" y="1222"/>
                </a:lnTo>
                <a:lnTo>
                  <a:pt x="1384" y="1214"/>
                </a:lnTo>
                <a:lnTo>
                  <a:pt x="1380" y="1215"/>
                </a:lnTo>
                <a:lnTo>
                  <a:pt x="1377" y="1213"/>
                </a:lnTo>
                <a:lnTo>
                  <a:pt x="1377" y="1213"/>
                </a:lnTo>
                <a:lnTo>
                  <a:pt x="1377" y="1196"/>
                </a:lnTo>
                <a:lnTo>
                  <a:pt x="1372" y="1180"/>
                </a:lnTo>
                <a:lnTo>
                  <a:pt x="1370" y="1174"/>
                </a:lnTo>
                <a:lnTo>
                  <a:pt x="1370" y="1167"/>
                </a:lnTo>
                <a:lnTo>
                  <a:pt x="1369" y="1166"/>
                </a:lnTo>
                <a:lnTo>
                  <a:pt x="1369" y="1165"/>
                </a:lnTo>
                <a:lnTo>
                  <a:pt x="1367" y="1162"/>
                </a:lnTo>
                <a:lnTo>
                  <a:pt x="1366" y="1159"/>
                </a:lnTo>
                <a:lnTo>
                  <a:pt x="1364" y="1160"/>
                </a:lnTo>
                <a:lnTo>
                  <a:pt x="1363" y="1162"/>
                </a:lnTo>
                <a:lnTo>
                  <a:pt x="1364" y="1160"/>
                </a:lnTo>
                <a:lnTo>
                  <a:pt x="1366" y="1159"/>
                </a:lnTo>
                <a:lnTo>
                  <a:pt x="1365" y="1155"/>
                </a:lnTo>
                <a:lnTo>
                  <a:pt x="1363" y="1153"/>
                </a:lnTo>
                <a:lnTo>
                  <a:pt x="1363" y="1153"/>
                </a:lnTo>
                <a:lnTo>
                  <a:pt x="1363" y="1153"/>
                </a:lnTo>
                <a:lnTo>
                  <a:pt x="1363" y="1153"/>
                </a:lnTo>
                <a:lnTo>
                  <a:pt x="1363" y="1153"/>
                </a:lnTo>
                <a:lnTo>
                  <a:pt x="1363" y="1155"/>
                </a:lnTo>
                <a:lnTo>
                  <a:pt x="1359" y="1156"/>
                </a:lnTo>
                <a:lnTo>
                  <a:pt x="1359" y="1146"/>
                </a:lnTo>
                <a:lnTo>
                  <a:pt x="1358" y="1135"/>
                </a:lnTo>
                <a:lnTo>
                  <a:pt x="1358" y="1138"/>
                </a:lnTo>
                <a:lnTo>
                  <a:pt x="1355" y="1140"/>
                </a:lnTo>
                <a:lnTo>
                  <a:pt x="1353" y="1133"/>
                </a:lnTo>
                <a:lnTo>
                  <a:pt x="1355" y="1126"/>
                </a:lnTo>
                <a:lnTo>
                  <a:pt x="1348" y="1104"/>
                </a:lnTo>
                <a:lnTo>
                  <a:pt x="1341" y="1082"/>
                </a:lnTo>
                <a:lnTo>
                  <a:pt x="1336" y="1091"/>
                </a:lnTo>
                <a:lnTo>
                  <a:pt x="1336" y="1102"/>
                </a:lnTo>
                <a:lnTo>
                  <a:pt x="1341" y="1120"/>
                </a:lnTo>
                <a:lnTo>
                  <a:pt x="1348" y="1139"/>
                </a:lnTo>
                <a:lnTo>
                  <a:pt x="1349" y="1141"/>
                </a:lnTo>
                <a:lnTo>
                  <a:pt x="1351" y="1142"/>
                </a:lnTo>
                <a:lnTo>
                  <a:pt x="1356" y="1148"/>
                </a:lnTo>
                <a:lnTo>
                  <a:pt x="1356" y="1155"/>
                </a:lnTo>
                <a:lnTo>
                  <a:pt x="1353" y="1160"/>
                </a:lnTo>
                <a:lnTo>
                  <a:pt x="1359" y="1162"/>
                </a:lnTo>
                <a:lnTo>
                  <a:pt x="1360" y="1163"/>
                </a:lnTo>
                <a:lnTo>
                  <a:pt x="1362" y="1166"/>
                </a:lnTo>
                <a:lnTo>
                  <a:pt x="1362" y="1167"/>
                </a:lnTo>
                <a:lnTo>
                  <a:pt x="1362" y="1168"/>
                </a:lnTo>
                <a:lnTo>
                  <a:pt x="1362" y="1169"/>
                </a:lnTo>
                <a:lnTo>
                  <a:pt x="1362" y="1170"/>
                </a:lnTo>
                <a:lnTo>
                  <a:pt x="1357" y="1175"/>
                </a:lnTo>
                <a:lnTo>
                  <a:pt x="1353" y="1169"/>
                </a:lnTo>
                <a:lnTo>
                  <a:pt x="1350" y="1158"/>
                </a:lnTo>
                <a:lnTo>
                  <a:pt x="1345" y="1147"/>
                </a:lnTo>
                <a:lnTo>
                  <a:pt x="1332" y="1106"/>
                </a:lnTo>
                <a:lnTo>
                  <a:pt x="1321" y="1065"/>
                </a:lnTo>
                <a:lnTo>
                  <a:pt x="1314" y="1047"/>
                </a:lnTo>
                <a:lnTo>
                  <a:pt x="1308" y="1026"/>
                </a:lnTo>
                <a:lnTo>
                  <a:pt x="1296" y="988"/>
                </a:lnTo>
                <a:lnTo>
                  <a:pt x="1283" y="951"/>
                </a:lnTo>
                <a:lnTo>
                  <a:pt x="1281" y="942"/>
                </a:lnTo>
                <a:lnTo>
                  <a:pt x="1279" y="932"/>
                </a:lnTo>
                <a:lnTo>
                  <a:pt x="1279" y="928"/>
                </a:lnTo>
                <a:lnTo>
                  <a:pt x="1283" y="924"/>
                </a:lnTo>
                <a:lnTo>
                  <a:pt x="1286" y="927"/>
                </a:lnTo>
                <a:lnTo>
                  <a:pt x="1286" y="931"/>
                </a:lnTo>
                <a:lnTo>
                  <a:pt x="1286" y="935"/>
                </a:lnTo>
                <a:lnTo>
                  <a:pt x="1284" y="938"/>
                </a:lnTo>
                <a:lnTo>
                  <a:pt x="1291" y="962"/>
                </a:lnTo>
                <a:lnTo>
                  <a:pt x="1300" y="985"/>
                </a:lnTo>
                <a:lnTo>
                  <a:pt x="1304" y="973"/>
                </a:lnTo>
                <a:lnTo>
                  <a:pt x="1303" y="960"/>
                </a:lnTo>
                <a:lnTo>
                  <a:pt x="1300" y="951"/>
                </a:lnTo>
                <a:lnTo>
                  <a:pt x="1297" y="942"/>
                </a:lnTo>
                <a:lnTo>
                  <a:pt x="1294" y="931"/>
                </a:lnTo>
                <a:lnTo>
                  <a:pt x="1288" y="923"/>
                </a:lnTo>
                <a:lnTo>
                  <a:pt x="1283" y="917"/>
                </a:lnTo>
                <a:lnTo>
                  <a:pt x="1284" y="909"/>
                </a:lnTo>
                <a:lnTo>
                  <a:pt x="1284" y="904"/>
                </a:lnTo>
                <a:lnTo>
                  <a:pt x="1281" y="903"/>
                </a:lnTo>
                <a:lnTo>
                  <a:pt x="1279" y="902"/>
                </a:lnTo>
                <a:lnTo>
                  <a:pt x="1277" y="900"/>
                </a:lnTo>
                <a:lnTo>
                  <a:pt x="1279" y="889"/>
                </a:lnTo>
                <a:lnTo>
                  <a:pt x="1277" y="879"/>
                </a:lnTo>
                <a:lnTo>
                  <a:pt x="1276" y="873"/>
                </a:lnTo>
                <a:lnTo>
                  <a:pt x="1273" y="868"/>
                </a:lnTo>
                <a:lnTo>
                  <a:pt x="1270" y="855"/>
                </a:lnTo>
                <a:lnTo>
                  <a:pt x="1267" y="844"/>
                </a:lnTo>
                <a:lnTo>
                  <a:pt x="1264" y="843"/>
                </a:lnTo>
                <a:lnTo>
                  <a:pt x="1262" y="843"/>
                </a:lnTo>
                <a:lnTo>
                  <a:pt x="1254" y="839"/>
                </a:lnTo>
                <a:lnTo>
                  <a:pt x="1249" y="832"/>
                </a:lnTo>
                <a:lnTo>
                  <a:pt x="1248" y="833"/>
                </a:lnTo>
                <a:lnTo>
                  <a:pt x="1248" y="833"/>
                </a:lnTo>
                <a:lnTo>
                  <a:pt x="1248" y="833"/>
                </a:lnTo>
                <a:lnTo>
                  <a:pt x="1249" y="832"/>
                </a:lnTo>
                <a:lnTo>
                  <a:pt x="1249" y="830"/>
                </a:lnTo>
                <a:lnTo>
                  <a:pt x="1252" y="827"/>
                </a:lnTo>
                <a:lnTo>
                  <a:pt x="1256" y="830"/>
                </a:lnTo>
                <a:lnTo>
                  <a:pt x="1260" y="831"/>
                </a:lnTo>
                <a:lnTo>
                  <a:pt x="1260" y="837"/>
                </a:lnTo>
                <a:lnTo>
                  <a:pt x="1263" y="841"/>
                </a:lnTo>
                <a:lnTo>
                  <a:pt x="1268" y="840"/>
                </a:lnTo>
                <a:lnTo>
                  <a:pt x="1270" y="836"/>
                </a:lnTo>
                <a:lnTo>
                  <a:pt x="1272" y="834"/>
                </a:lnTo>
                <a:lnTo>
                  <a:pt x="1273" y="832"/>
                </a:lnTo>
                <a:lnTo>
                  <a:pt x="1272" y="829"/>
                </a:lnTo>
                <a:lnTo>
                  <a:pt x="1269" y="825"/>
                </a:lnTo>
                <a:lnTo>
                  <a:pt x="1269" y="822"/>
                </a:lnTo>
                <a:lnTo>
                  <a:pt x="1268" y="817"/>
                </a:lnTo>
                <a:lnTo>
                  <a:pt x="1268" y="815"/>
                </a:lnTo>
                <a:lnTo>
                  <a:pt x="1268" y="812"/>
                </a:lnTo>
                <a:lnTo>
                  <a:pt x="1268" y="812"/>
                </a:lnTo>
                <a:lnTo>
                  <a:pt x="1268" y="812"/>
                </a:lnTo>
                <a:lnTo>
                  <a:pt x="1268" y="811"/>
                </a:lnTo>
                <a:lnTo>
                  <a:pt x="1267" y="811"/>
                </a:lnTo>
                <a:lnTo>
                  <a:pt x="1260" y="809"/>
                </a:lnTo>
                <a:lnTo>
                  <a:pt x="1254" y="805"/>
                </a:lnTo>
                <a:lnTo>
                  <a:pt x="1253" y="805"/>
                </a:lnTo>
                <a:lnTo>
                  <a:pt x="1252" y="804"/>
                </a:lnTo>
                <a:lnTo>
                  <a:pt x="1252" y="803"/>
                </a:lnTo>
                <a:lnTo>
                  <a:pt x="1252" y="802"/>
                </a:lnTo>
                <a:lnTo>
                  <a:pt x="1248" y="802"/>
                </a:lnTo>
                <a:lnTo>
                  <a:pt x="1246" y="802"/>
                </a:lnTo>
                <a:lnTo>
                  <a:pt x="1248" y="802"/>
                </a:lnTo>
                <a:lnTo>
                  <a:pt x="1252" y="802"/>
                </a:lnTo>
                <a:lnTo>
                  <a:pt x="1255" y="802"/>
                </a:lnTo>
                <a:lnTo>
                  <a:pt x="1256" y="799"/>
                </a:lnTo>
                <a:lnTo>
                  <a:pt x="1256" y="797"/>
                </a:lnTo>
                <a:lnTo>
                  <a:pt x="1254" y="795"/>
                </a:lnTo>
                <a:lnTo>
                  <a:pt x="1248" y="792"/>
                </a:lnTo>
                <a:lnTo>
                  <a:pt x="1243" y="788"/>
                </a:lnTo>
                <a:lnTo>
                  <a:pt x="1243" y="787"/>
                </a:lnTo>
                <a:lnTo>
                  <a:pt x="1243" y="785"/>
                </a:lnTo>
                <a:lnTo>
                  <a:pt x="1246" y="784"/>
                </a:lnTo>
                <a:lnTo>
                  <a:pt x="1247" y="783"/>
                </a:lnTo>
                <a:lnTo>
                  <a:pt x="1247" y="782"/>
                </a:lnTo>
                <a:lnTo>
                  <a:pt x="1247" y="782"/>
                </a:lnTo>
                <a:lnTo>
                  <a:pt x="1247" y="782"/>
                </a:lnTo>
                <a:lnTo>
                  <a:pt x="1247" y="783"/>
                </a:lnTo>
                <a:lnTo>
                  <a:pt x="1253" y="787"/>
                </a:lnTo>
                <a:lnTo>
                  <a:pt x="1257" y="790"/>
                </a:lnTo>
                <a:lnTo>
                  <a:pt x="1259" y="791"/>
                </a:lnTo>
                <a:lnTo>
                  <a:pt x="1261" y="790"/>
                </a:lnTo>
                <a:lnTo>
                  <a:pt x="1261" y="789"/>
                </a:lnTo>
                <a:lnTo>
                  <a:pt x="1261" y="787"/>
                </a:lnTo>
                <a:lnTo>
                  <a:pt x="1254" y="776"/>
                </a:lnTo>
                <a:lnTo>
                  <a:pt x="1242" y="770"/>
                </a:lnTo>
                <a:lnTo>
                  <a:pt x="1242" y="770"/>
                </a:lnTo>
                <a:lnTo>
                  <a:pt x="1241" y="766"/>
                </a:lnTo>
                <a:lnTo>
                  <a:pt x="1242" y="762"/>
                </a:lnTo>
                <a:lnTo>
                  <a:pt x="1247" y="764"/>
                </a:lnTo>
                <a:lnTo>
                  <a:pt x="1252" y="766"/>
                </a:lnTo>
                <a:lnTo>
                  <a:pt x="1252" y="759"/>
                </a:lnTo>
                <a:lnTo>
                  <a:pt x="1246" y="755"/>
                </a:lnTo>
                <a:lnTo>
                  <a:pt x="1241" y="752"/>
                </a:lnTo>
                <a:lnTo>
                  <a:pt x="1240" y="746"/>
                </a:lnTo>
                <a:lnTo>
                  <a:pt x="1235" y="747"/>
                </a:lnTo>
                <a:lnTo>
                  <a:pt x="1231" y="749"/>
                </a:lnTo>
                <a:lnTo>
                  <a:pt x="1229" y="752"/>
                </a:lnTo>
                <a:lnTo>
                  <a:pt x="1227" y="754"/>
                </a:lnTo>
                <a:lnTo>
                  <a:pt x="1229" y="752"/>
                </a:lnTo>
                <a:lnTo>
                  <a:pt x="1231" y="749"/>
                </a:lnTo>
                <a:lnTo>
                  <a:pt x="1231" y="745"/>
                </a:lnTo>
                <a:lnTo>
                  <a:pt x="1235" y="742"/>
                </a:lnTo>
                <a:lnTo>
                  <a:pt x="1239" y="742"/>
                </a:lnTo>
                <a:lnTo>
                  <a:pt x="1240" y="746"/>
                </a:lnTo>
                <a:lnTo>
                  <a:pt x="1240" y="746"/>
                </a:lnTo>
                <a:lnTo>
                  <a:pt x="1240" y="746"/>
                </a:lnTo>
                <a:lnTo>
                  <a:pt x="1240" y="746"/>
                </a:lnTo>
                <a:lnTo>
                  <a:pt x="1240" y="746"/>
                </a:lnTo>
                <a:lnTo>
                  <a:pt x="1240" y="746"/>
                </a:lnTo>
                <a:lnTo>
                  <a:pt x="1246" y="748"/>
                </a:lnTo>
                <a:lnTo>
                  <a:pt x="1250" y="750"/>
                </a:lnTo>
                <a:lnTo>
                  <a:pt x="1255" y="753"/>
                </a:lnTo>
                <a:lnTo>
                  <a:pt x="1257" y="748"/>
                </a:lnTo>
                <a:lnTo>
                  <a:pt x="1256" y="739"/>
                </a:lnTo>
                <a:lnTo>
                  <a:pt x="1250" y="731"/>
                </a:lnTo>
                <a:lnTo>
                  <a:pt x="1255" y="726"/>
                </a:lnTo>
                <a:lnTo>
                  <a:pt x="1260" y="721"/>
                </a:lnTo>
                <a:lnTo>
                  <a:pt x="1253" y="721"/>
                </a:lnTo>
                <a:lnTo>
                  <a:pt x="1247" y="722"/>
                </a:lnTo>
                <a:lnTo>
                  <a:pt x="1242" y="721"/>
                </a:lnTo>
                <a:lnTo>
                  <a:pt x="1242" y="726"/>
                </a:lnTo>
                <a:lnTo>
                  <a:pt x="1235" y="727"/>
                </a:lnTo>
                <a:lnTo>
                  <a:pt x="1229" y="728"/>
                </a:lnTo>
                <a:lnTo>
                  <a:pt x="1227" y="728"/>
                </a:lnTo>
                <a:lnTo>
                  <a:pt x="1225" y="728"/>
                </a:lnTo>
                <a:lnTo>
                  <a:pt x="1222" y="726"/>
                </a:lnTo>
                <a:lnTo>
                  <a:pt x="1222" y="724"/>
                </a:lnTo>
                <a:lnTo>
                  <a:pt x="1222" y="721"/>
                </a:lnTo>
                <a:lnTo>
                  <a:pt x="1224" y="721"/>
                </a:lnTo>
                <a:lnTo>
                  <a:pt x="1228" y="724"/>
                </a:lnTo>
                <a:lnTo>
                  <a:pt x="1231" y="719"/>
                </a:lnTo>
                <a:lnTo>
                  <a:pt x="1232" y="719"/>
                </a:lnTo>
                <a:lnTo>
                  <a:pt x="1233" y="719"/>
                </a:lnTo>
                <a:lnTo>
                  <a:pt x="1236" y="718"/>
                </a:lnTo>
                <a:lnTo>
                  <a:pt x="1239" y="715"/>
                </a:lnTo>
                <a:lnTo>
                  <a:pt x="1241" y="714"/>
                </a:lnTo>
                <a:lnTo>
                  <a:pt x="1241" y="711"/>
                </a:lnTo>
                <a:lnTo>
                  <a:pt x="1240" y="708"/>
                </a:lnTo>
                <a:lnTo>
                  <a:pt x="1239" y="707"/>
                </a:lnTo>
                <a:lnTo>
                  <a:pt x="1235" y="707"/>
                </a:lnTo>
                <a:lnTo>
                  <a:pt x="1234" y="711"/>
                </a:lnTo>
                <a:lnTo>
                  <a:pt x="1232" y="714"/>
                </a:lnTo>
                <a:lnTo>
                  <a:pt x="1228" y="715"/>
                </a:lnTo>
                <a:lnTo>
                  <a:pt x="1220" y="715"/>
                </a:lnTo>
                <a:lnTo>
                  <a:pt x="1217" y="724"/>
                </a:lnTo>
                <a:lnTo>
                  <a:pt x="1210" y="731"/>
                </a:lnTo>
                <a:lnTo>
                  <a:pt x="1212" y="742"/>
                </a:lnTo>
                <a:lnTo>
                  <a:pt x="1213" y="743"/>
                </a:lnTo>
                <a:lnTo>
                  <a:pt x="1213" y="745"/>
                </a:lnTo>
                <a:lnTo>
                  <a:pt x="1213" y="749"/>
                </a:lnTo>
                <a:lnTo>
                  <a:pt x="1218" y="753"/>
                </a:lnTo>
                <a:lnTo>
                  <a:pt x="1219" y="755"/>
                </a:lnTo>
                <a:lnTo>
                  <a:pt x="1221" y="756"/>
                </a:lnTo>
                <a:lnTo>
                  <a:pt x="1225" y="763"/>
                </a:lnTo>
                <a:lnTo>
                  <a:pt x="1225" y="771"/>
                </a:lnTo>
                <a:lnTo>
                  <a:pt x="1225" y="773"/>
                </a:lnTo>
                <a:lnTo>
                  <a:pt x="1225" y="774"/>
                </a:lnTo>
                <a:lnTo>
                  <a:pt x="1222" y="777"/>
                </a:lnTo>
                <a:lnTo>
                  <a:pt x="1221" y="781"/>
                </a:lnTo>
                <a:lnTo>
                  <a:pt x="1214" y="783"/>
                </a:lnTo>
                <a:lnTo>
                  <a:pt x="1207" y="782"/>
                </a:lnTo>
                <a:lnTo>
                  <a:pt x="1207" y="781"/>
                </a:lnTo>
                <a:lnTo>
                  <a:pt x="1206" y="781"/>
                </a:lnTo>
                <a:lnTo>
                  <a:pt x="1206" y="780"/>
                </a:lnTo>
                <a:lnTo>
                  <a:pt x="1206" y="777"/>
                </a:lnTo>
                <a:lnTo>
                  <a:pt x="1201" y="767"/>
                </a:lnTo>
                <a:lnTo>
                  <a:pt x="1197" y="755"/>
                </a:lnTo>
                <a:lnTo>
                  <a:pt x="1192" y="739"/>
                </a:lnTo>
                <a:lnTo>
                  <a:pt x="1187" y="721"/>
                </a:lnTo>
                <a:lnTo>
                  <a:pt x="1187" y="711"/>
                </a:lnTo>
                <a:lnTo>
                  <a:pt x="1188" y="700"/>
                </a:lnTo>
                <a:lnTo>
                  <a:pt x="1194" y="684"/>
                </a:lnTo>
                <a:lnTo>
                  <a:pt x="1201" y="666"/>
                </a:lnTo>
                <a:lnTo>
                  <a:pt x="1201" y="663"/>
                </a:lnTo>
                <a:lnTo>
                  <a:pt x="1200" y="661"/>
                </a:lnTo>
                <a:lnTo>
                  <a:pt x="1198" y="661"/>
                </a:lnTo>
                <a:lnTo>
                  <a:pt x="1196" y="663"/>
                </a:lnTo>
                <a:lnTo>
                  <a:pt x="1191" y="669"/>
                </a:lnTo>
                <a:lnTo>
                  <a:pt x="1186" y="673"/>
                </a:lnTo>
                <a:lnTo>
                  <a:pt x="1185" y="675"/>
                </a:lnTo>
                <a:lnTo>
                  <a:pt x="1184" y="673"/>
                </a:lnTo>
                <a:lnTo>
                  <a:pt x="1185" y="673"/>
                </a:lnTo>
                <a:lnTo>
                  <a:pt x="1185" y="672"/>
                </a:lnTo>
                <a:lnTo>
                  <a:pt x="1188" y="661"/>
                </a:lnTo>
                <a:lnTo>
                  <a:pt x="1197" y="652"/>
                </a:lnTo>
                <a:lnTo>
                  <a:pt x="1203" y="647"/>
                </a:lnTo>
                <a:lnTo>
                  <a:pt x="1206" y="641"/>
                </a:lnTo>
                <a:lnTo>
                  <a:pt x="1206" y="637"/>
                </a:lnTo>
                <a:lnTo>
                  <a:pt x="1205" y="635"/>
                </a:lnTo>
                <a:lnTo>
                  <a:pt x="1197" y="630"/>
                </a:lnTo>
                <a:lnTo>
                  <a:pt x="1186" y="631"/>
                </a:lnTo>
                <a:lnTo>
                  <a:pt x="1185" y="633"/>
                </a:lnTo>
                <a:lnTo>
                  <a:pt x="1183" y="631"/>
                </a:lnTo>
                <a:lnTo>
                  <a:pt x="1179" y="630"/>
                </a:lnTo>
                <a:lnTo>
                  <a:pt x="1177" y="633"/>
                </a:lnTo>
                <a:lnTo>
                  <a:pt x="1177" y="635"/>
                </a:lnTo>
                <a:lnTo>
                  <a:pt x="1179" y="637"/>
                </a:lnTo>
                <a:lnTo>
                  <a:pt x="1181" y="638"/>
                </a:lnTo>
                <a:lnTo>
                  <a:pt x="1180" y="642"/>
                </a:lnTo>
                <a:lnTo>
                  <a:pt x="1176" y="649"/>
                </a:lnTo>
                <a:lnTo>
                  <a:pt x="1171" y="657"/>
                </a:lnTo>
                <a:lnTo>
                  <a:pt x="1169" y="658"/>
                </a:lnTo>
                <a:lnTo>
                  <a:pt x="1166" y="658"/>
                </a:lnTo>
                <a:lnTo>
                  <a:pt x="1165" y="657"/>
                </a:lnTo>
                <a:lnTo>
                  <a:pt x="1164" y="655"/>
                </a:lnTo>
                <a:lnTo>
                  <a:pt x="1165" y="650"/>
                </a:lnTo>
                <a:lnTo>
                  <a:pt x="1165" y="645"/>
                </a:lnTo>
                <a:lnTo>
                  <a:pt x="1160" y="627"/>
                </a:lnTo>
                <a:lnTo>
                  <a:pt x="1152" y="609"/>
                </a:lnTo>
                <a:lnTo>
                  <a:pt x="1152" y="600"/>
                </a:lnTo>
                <a:lnTo>
                  <a:pt x="1151" y="591"/>
                </a:lnTo>
                <a:lnTo>
                  <a:pt x="1150" y="581"/>
                </a:lnTo>
                <a:lnTo>
                  <a:pt x="1151" y="571"/>
                </a:lnTo>
                <a:lnTo>
                  <a:pt x="1151" y="571"/>
                </a:lnTo>
                <a:lnTo>
                  <a:pt x="1156" y="564"/>
                </a:lnTo>
                <a:lnTo>
                  <a:pt x="1153" y="557"/>
                </a:lnTo>
                <a:lnTo>
                  <a:pt x="1151" y="549"/>
                </a:lnTo>
                <a:lnTo>
                  <a:pt x="1150" y="540"/>
                </a:lnTo>
                <a:lnTo>
                  <a:pt x="1150" y="538"/>
                </a:lnTo>
                <a:lnTo>
                  <a:pt x="1149" y="537"/>
                </a:lnTo>
                <a:lnTo>
                  <a:pt x="1149" y="537"/>
                </a:lnTo>
                <a:lnTo>
                  <a:pt x="1148" y="537"/>
                </a:lnTo>
                <a:lnTo>
                  <a:pt x="1148" y="536"/>
                </a:lnTo>
                <a:lnTo>
                  <a:pt x="1144" y="521"/>
                </a:lnTo>
                <a:lnTo>
                  <a:pt x="1138" y="507"/>
                </a:lnTo>
                <a:lnTo>
                  <a:pt x="1134" y="504"/>
                </a:lnTo>
                <a:lnTo>
                  <a:pt x="1131" y="507"/>
                </a:lnTo>
                <a:lnTo>
                  <a:pt x="1128" y="515"/>
                </a:lnTo>
                <a:lnTo>
                  <a:pt x="1128" y="523"/>
                </a:lnTo>
                <a:lnTo>
                  <a:pt x="1128" y="528"/>
                </a:lnTo>
                <a:lnTo>
                  <a:pt x="1121" y="529"/>
                </a:lnTo>
                <a:lnTo>
                  <a:pt x="1118" y="524"/>
                </a:lnTo>
                <a:lnTo>
                  <a:pt x="1116" y="521"/>
                </a:lnTo>
                <a:lnTo>
                  <a:pt x="1112" y="521"/>
                </a:lnTo>
                <a:lnTo>
                  <a:pt x="1109" y="521"/>
                </a:lnTo>
                <a:lnTo>
                  <a:pt x="1107" y="521"/>
                </a:lnTo>
                <a:lnTo>
                  <a:pt x="1103" y="519"/>
                </a:lnTo>
                <a:lnTo>
                  <a:pt x="1096" y="518"/>
                </a:lnTo>
                <a:lnTo>
                  <a:pt x="1094" y="525"/>
                </a:lnTo>
                <a:lnTo>
                  <a:pt x="1093" y="529"/>
                </a:lnTo>
                <a:lnTo>
                  <a:pt x="1090" y="533"/>
                </a:lnTo>
                <a:lnTo>
                  <a:pt x="1090" y="535"/>
                </a:lnTo>
                <a:lnTo>
                  <a:pt x="1090" y="536"/>
                </a:lnTo>
                <a:lnTo>
                  <a:pt x="1090" y="535"/>
                </a:lnTo>
                <a:lnTo>
                  <a:pt x="1090" y="533"/>
                </a:lnTo>
                <a:lnTo>
                  <a:pt x="1089" y="532"/>
                </a:lnTo>
                <a:lnTo>
                  <a:pt x="1089" y="532"/>
                </a:lnTo>
                <a:lnTo>
                  <a:pt x="1087" y="530"/>
                </a:lnTo>
                <a:lnTo>
                  <a:pt x="1083" y="530"/>
                </a:lnTo>
                <a:lnTo>
                  <a:pt x="1081" y="531"/>
                </a:lnTo>
                <a:lnTo>
                  <a:pt x="1077" y="532"/>
                </a:lnTo>
                <a:lnTo>
                  <a:pt x="1081" y="531"/>
                </a:lnTo>
                <a:lnTo>
                  <a:pt x="1083" y="530"/>
                </a:lnTo>
                <a:lnTo>
                  <a:pt x="1081" y="525"/>
                </a:lnTo>
                <a:lnTo>
                  <a:pt x="1084" y="522"/>
                </a:lnTo>
                <a:lnTo>
                  <a:pt x="1088" y="521"/>
                </a:lnTo>
                <a:lnTo>
                  <a:pt x="1091" y="516"/>
                </a:lnTo>
                <a:lnTo>
                  <a:pt x="1083" y="517"/>
                </a:lnTo>
                <a:lnTo>
                  <a:pt x="1083" y="510"/>
                </a:lnTo>
                <a:lnTo>
                  <a:pt x="1093" y="507"/>
                </a:lnTo>
                <a:lnTo>
                  <a:pt x="1102" y="505"/>
                </a:lnTo>
                <a:lnTo>
                  <a:pt x="1103" y="512"/>
                </a:lnTo>
                <a:lnTo>
                  <a:pt x="1103" y="519"/>
                </a:lnTo>
                <a:lnTo>
                  <a:pt x="1107" y="521"/>
                </a:lnTo>
                <a:lnTo>
                  <a:pt x="1109" y="521"/>
                </a:lnTo>
                <a:lnTo>
                  <a:pt x="1112" y="521"/>
                </a:lnTo>
                <a:lnTo>
                  <a:pt x="1116" y="521"/>
                </a:lnTo>
                <a:lnTo>
                  <a:pt x="1115" y="515"/>
                </a:lnTo>
                <a:lnTo>
                  <a:pt x="1116" y="509"/>
                </a:lnTo>
                <a:lnTo>
                  <a:pt x="1117" y="508"/>
                </a:lnTo>
                <a:lnTo>
                  <a:pt x="1116" y="507"/>
                </a:lnTo>
                <a:lnTo>
                  <a:pt x="1110" y="496"/>
                </a:lnTo>
                <a:lnTo>
                  <a:pt x="1111" y="484"/>
                </a:lnTo>
                <a:lnTo>
                  <a:pt x="1110" y="481"/>
                </a:lnTo>
                <a:lnTo>
                  <a:pt x="1107" y="480"/>
                </a:lnTo>
                <a:lnTo>
                  <a:pt x="1102" y="481"/>
                </a:lnTo>
                <a:lnTo>
                  <a:pt x="1101" y="485"/>
                </a:lnTo>
                <a:lnTo>
                  <a:pt x="1102" y="494"/>
                </a:lnTo>
                <a:lnTo>
                  <a:pt x="1100" y="501"/>
                </a:lnTo>
                <a:lnTo>
                  <a:pt x="1097" y="502"/>
                </a:lnTo>
                <a:lnTo>
                  <a:pt x="1094" y="503"/>
                </a:lnTo>
                <a:lnTo>
                  <a:pt x="1084" y="507"/>
                </a:lnTo>
                <a:lnTo>
                  <a:pt x="1074" y="505"/>
                </a:lnTo>
                <a:lnTo>
                  <a:pt x="1076" y="504"/>
                </a:lnTo>
                <a:lnTo>
                  <a:pt x="1077" y="502"/>
                </a:lnTo>
                <a:lnTo>
                  <a:pt x="1081" y="497"/>
                </a:lnTo>
                <a:lnTo>
                  <a:pt x="1083" y="490"/>
                </a:lnTo>
                <a:lnTo>
                  <a:pt x="1080" y="493"/>
                </a:lnTo>
                <a:lnTo>
                  <a:pt x="1077" y="497"/>
                </a:lnTo>
                <a:lnTo>
                  <a:pt x="1073" y="495"/>
                </a:lnTo>
                <a:lnTo>
                  <a:pt x="1075" y="491"/>
                </a:lnTo>
                <a:lnTo>
                  <a:pt x="1076" y="488"/>
                </a:lnTo>
                <a:lnTo>
                  <a:pt x="1075" y="485"/>
                </a:lnTo>
                <a:lnTo>
                  <a:pt x="1073" y="484"/>
                </a:lnTo>
                <a:lnTo>
                  <a:pt x="1070" y="485"/>
                </a:lnTo>
                <a:lnTo>
                  <a:pt x="1069" y="488"/>
                </a:lnTo>
                <a:lnTo>
                  <a:pt x="1070" y="490"/>
                </a:lnTo>
                <a:lnTo>
                  <a:pt x="1073" y="501"/>
                </a:lnTo>
                <a:lnTo>
                  <a:pt x="1068" y="510"/>
                </a:lnTo>
                <a:lnTo>
                  <a:pt x="1062" y="511"/>
                </a:lnTo>
                <a:lnTo>
                  <a:pt x="1056" y="512"/>
                </a:lnTo>
                <a:lnTo>
                  <a:pt x="1054" y="507"/>
                </a:lnTo>
                <a:lnTo>
                  <a:pt x="1060" y="502"/>
                </a:lnTo>
                <a:lnTo>
                  <a:pt x="1048" y="503"/>
                </a:lnTo>
                <a:lnTo>
                  <a:pt x="1049" y="514"/>
                </a:lnTo>
                <a:lnTo>
                  <a:pt x="1049" y="514"/>
                </a:lnTo>
                <a:lnTo>
                  <a:pt x="1049" y="515"/>
                </a:lnTo>
                <a:lnTo>
                  <a:pt x="1043" y="516"/>
                </a:lnTo>
                <a:lnTo>
                  <a:pt x="1038" y="517"/>
                </a:lnTo>
                <a:lnTo>
                  <a:pt x="1035" y="515"/>
                </a:lnTo>
                <a:lnTo>
                  <a:pt x="1035" y="512"/>
                </a:lnTo>
                <a:lnTo>
                  <a:pt x="1031" y="509"/>
                </a:lnTo>
                <a:lnTo>
                  <a:pt x="1028" y="505"/>
                </a:lnTo>
                <a:lnTo>
                  <a:pt x="1032" y="500"/>
                </a:lnTo>
                <a:lnTo>
                  <a:pt x="1038" y="495"/>
                </a:lnTo>
                <a:lnTo>
                  <a:pt x="1036" y="488"/>
                </a:lnTo>
                <a:lnTo>
                  <a:pt x="1033" y="481"/>
                </a:lnTo>
                <a:lnTo>
                  <a:pt x="1033" y="485"/>
                </a:lnTo>
                <a:lnTo>
                  <a:pt x="1029" y="488"/>
                </a:lnTo>
                <a:lnTo>
                  <a:pt x="1027" y="489"/>
                </a:lnTo>
                <a:lnTo>
                  <a:pt x="1027" y="491"/>
                </a:lnTo>
                <a:lnTo>
                  <a:pt x="1022" y="488"/>
                </a:lnTo>
                <a:lnTo>
                  <a:pt x="1017" y="488"/>
                </a:lnTo>
                <a:lnTo>
                  <a:pt x="1015" y="480"/>
                </a:lnTo>
                <a:lnTo>
                  <a:pt x="1012" y="470"/>
                </a:lnTo>
                <a:lnTo>
                  <a:pt x="1014" y="460"/>
                </a:lnTo>
                <a:lnTo>
                  <a:pt x="1011" y="448"/>
                </a:lnTo>
                <a:lnTo>
                  <a:pt x="1008" y="442"/>
                </a:lnTo>
                <a:lnTo>
                  <a:pt x="1001" y="439"/>
                </a:lnTo>
                <a:lnTo>
                  <a:pt x="1001" y="439"/>
                </a:lnTo>
                <a:lnTo>
                  <a:pt x="1001" y="439"/>
                </a:lnTo>
                <a:lnTo>
                  <a:pt x="1001" y="439"/>
                </a:lnTo>
                <a:lnTo>
                  <a:pt x="1001" y="439"/>
                </a:lnTo>
                <a:lnTo>
                  <a:pt x="999" y="431"/>
                </a:lnTo>
                <a:lnTo>
                  <a:pt x="997" y="424"/>
                </a:lnTo>
                <a:lnTo>
                  <a:pt x="997" y="421"/>
                </a:lnTo>
                <a:lnTo>
                  <a:pt x="997" y="419"/>
                </a:lnTo>
                <a:lnTo>
                  <a:pt x="997" y="419"/>
                </a:lnTo>
                <a:lnTo>
                  <a:pt x="998" y="418"/>
                </a:lnTo>
                <a:lnTo>
                  <a:pt x="1000" y="413"/>
                </a:lnTo>
                <a:lnTo>
                  <a:pt x="997" y="410"/>
                </a:lnTo>
                <a:lnTo>
                  <a:pt x="997" y="408"/>
                </a:lnTo>
                <a:lnTo>
                  <a:pt x="997" y="408"/>
                </a:lnTo>
                <a:lnTo>
                  <a:pt x="997" y="403"/>
                </a:lnTo>
                <a:lnTo>
                  <a:pt x="993" y="399"/>
                </a:lnTo>
                <a:lnTo>
                  <a:pt x="993" y="398"/>
                </a:lnTo>
                <a:lnTo>
                  <a:pt x="993" y="398"/>
                </a:lnTo>
                <a:lnTo>
                  <a:pt x="993" y="397"/>
                </a:lnTo>
                <a:lnTo>
                  <a:pt x="992" y="396"/>
                </a:lnTo>
                <a:lnTo>
                  <a:pt x="992" y="394"/>
                </a:lnTo>
                <a:lnTo>
                  <a:pt x="992" y="393"/>
                </a:lnTo>
                <a:lnTo>
                  <a:pt x="986" y="396"/>
                </a:lnTo>
                <a:lnTo>
                  <a:pt x="983" y="399"/>
                </a:lnTo>
                <a:lnTo>
                  <a:pt x="986" y="396"/>
                </a:lnTo>
                <a:lnTo>
                  <a:pt x="992" y="393"/>
                </a:lnTo>
                <a:lnTo>
                  <a:pt x="990" y="391"/>
                </a:lnTo>
                <a:lnTo>
                  <a:pt x="986" y="391"/>
                </a:lnTo>
                <a:lnTo>
                  <a:pt x="983" y="384"/>
                </a:lnTo>
                <a:lnTo>
                  <a:pt x="982" y="376"/>
                </a:lnTo>
                <a:lnTo>
                  <a:pt x="982" y="366"/>
                </a:lnTo>
                <a:lnTo>
                  <a:pt x="982" y="357"/>
                </a:lnTo>
                <a:lnTo>
                  <a:pt x="980" y="355"/>
                </a:lnTo>
                <a:lnTo>
                  <a:pt x="978" y="354"/>
                </a:lnTo>
                <a:lnTo>
                  <a:pt x="965" y="358"/>
                </a:lnTo>
                <a:lnTo>
                  <a:pt x="959" y="370"/>
                </a:lnTo>
                <a:lnTo>
                  <a:pt x="957" y="372"/>
                </a:lnTo>
                <a:lnTo>
                  <a:pt x="955" y="373"/>
                </a:lnTo>
                <a:lnTo>
                  <a:pt x="957" y="377"/>
                </a:lnTo>
                <a:lnTo>
                  <a:pt x="960" y="378"/>
                </a:lnTo>
                <a:lnTo>
                  <a:pt x="962" y="378"/>
                </a:lnTo>
                <a:lnTo>
                  <a:pt x="964" y="379"/>
                </a:lnTo>
                <a:lnTo>
                  <a:pt x="964" y="380"/>
                </a:lnTo>
                <a:lnTo>
                  <a:pt x="964" y="382"/>
                </a:lnTo>
                <a:lnTo>
                  <a:pt x="966" y="383"/>
                </a:lnTo>
                <a:lnTo>
                  <a:pt x="967" y="384"/>
                </a:lnTo>
                <a:lnTo>
                  <a:pt x="962" y="385"/>
                </a:lnTo>
                <a:lnTo>
                  <a:pt x="962" y="391"/>
                </a:lnTo>
                <a:lnTo>
                  <a:pt x="962" y="400"/>
                </a:lnTo>
                <a:lnTo>
                  <a:pt x="962" y="410"/>
                </a:lnTo>
                <a:lnTo>
                  <a:pt x="962" y="413"/>
                </a:lnTo>
                <a:lnTo>
                  <a:pt x="958" y="415"/>
                </a:lnTo>
                <a:lnTo>
                  <a:pt x="952" y="415"/>
                </a:lnTo>
                <a:lnTo>
                  <a:pt x="948" y="413"/>
                </a:lnTo>
                <a:lnTo>
                  <a:pt x="945" y="412"/>
                </a:lnTo>
                <a:lnTo>
                  <a:pt x="944" y="413"/>
                </a:lnTo>
                <a:lnTo>
                  <a:pt x="938" y="420"/>
                </a:lnTo>
                <a:lnTo>
                  <a:pt x="930" y="422"/>
                </a:lnTo>
                <a:lnTo>
                  <a:pt x="925" y="422"/>
                </a:lnTo>
                <a:lnTo>
                  <a:pt x="923" y="418"/>
                </a:lnTo>
                <a:lnTo>
                  <a:pt x="923" y="417"/>
                </a:lnTo>
                <a:lnTo>
                  <a:pt x="923" y="415"/>
                </a:lnTo>
                <a:lnTo>
                  <a:pt x="924" y="410"/>
                </a:lnTo>
                <a:lnTo>
                  <a:pt x="925" y="405"/>
                </a:lnTo>
                <a:lnTo>
                  <a:pt x="925" y="403"/>
                </a:lnTo>
                <a:lnTo>
                  <a:pt x="924" y="399"/>
                </a:lnTo>
                <a:lnTo>
                  <a:pt x="918" y="398"/>
                </a:lnTo>
                <a:lnTo>
                  <a:pt x="913" y="394"/>
                </a:lnTo>
                <a:lnTo>
                  <a:pt x="913" y="394"/>
                </a:lnTo>
                <a:lnTo>
                  <a:pt x="910" y="392"/>
                </a:lnTo>
                <a:lnTo>
                  <a:pt x="909" y="390"/>
                </a:lnTo>
                <a:lnTo>
                  <a:pt x="910" y="387"/>
                </a:lnTo>
                <a:lnTo>
                  <a:pt x="910" y="386"/>
                </a:lnTo>
                <a:lnTo>
                  <a:pt x="909" y="385"/>
                </a:lnTo>
                <a:lnTo>
                  <a:pt x="908" y="386"/>
                </a:lnTo>
                <a:lnTo>
                  <a:pt x="907" y="385"/>
                </a:lnTo>
                <a:lnTo>
                  <a:pt x="907" y="385"/>
                </a:lnTo>
                <a:lnTo>
                  <a:pt x="910" y="379"/>
                </a:lnTo>
                <a:lnTo>
                  <a:pt x="917" y="378"/>
                </a:lnTo>
                <a:lnTo>
                  <a:pt x="920" y="379"/>
                </a:lnTo>
                <a:lnTo>
                  <a:pt x="920" y="383"/>
                </a:lnTo>
                <a:lnTo>
                  <a:pt x="920" y="384"/>
                </a:lnTo>
                <a:lnTo>
                  <a:pt x="921" y="384"/>
                </a:lnTo>
                <a:lnTo>
                  <a:pt x="923" y="384"/>
                </a:lnTo>
                <a:lnTo>
                  <a:pt x="923" y="383"/>
                </a:lnTo>
                <a:lnTo>
                  <a:pt x="924" y="373"/>
                </a:lnTo>
                <a:lnTo>
                  <a:pt x="921" y="364"/>
                </a:lnTo>
                <a:lnTo>
                  <a:pt x="921" y="364"/>
                </a:lnTo>
                <a:lnTo>
                  <a:pt x="921" y="359"/>
                </a:lnTo>
                <a:lnTo>
                  <a:pt x="920" y="356"/>
                </a:lnTo>
                <a:lnTo>
                  <a:pt x="921" y="350"/>
                </a:lnTo>
                <a:lnTo>
                  <a:pt x="924" y="345"/>
                </a:lnTo>
                <a:lnTo>
                  <a:pt x="927" y="345"/>
                </a:lnTo>
                <a:lnTo>
                  <a:pt x="928" y="348"/>
                </a:lnTo>
                <a:lnTo>
                  <a:pt x="930" y="351"/>
                </a:lnTo>
                <a:lnTo>
                  <a:pt x="934" y="354"/>
                </a:lnTo>
                <a:lnTo>
                  <a:pt x="936" y="354"/>
                </a:lnTo>
                <a:lnTo>
                  <a:pt x="936" y="351"/>
                </a:lnTo>
                <a:lnTo>
                  <a:pt x="936" y="349"/>
                </a:lnTo>
                <a:lnTo>
                  <a:pt x="936" y="347"/>
                </a:lnTo>
                <a:lnTo>
                  <a:pt x="939" y="348"/>
                </a:lnTo>
                <a:lnTo>
                  <a:pt x="944" y="349"/>
                </a:lnTo>
                <a:lnTo>
                  <a:pt x="944" y="349"/>
                </a:lnTo>
                <a:lnTo>
                  <a:pt x="944" y="349"/>
                </a:lnTo>
                <a:lnTo>
                  <a:pt x="944" y="349"/>
                </a:lnTo>
                <a:lnTo>
                  <a:pt x="944" y="354"/>
                </a:lnTo>
                <a:lnTo>
                  <a:pt x="945" y="357"/>
                </a:lnTo>
                <a:lnTo>
                  <a:pt x="946" y="358"/>
                </a:lnTo>
                <a:lnTo>
                  <a:pt x="949" y="357"/>
                </a:lnTo>
                <a:lnTo>
                  <a:pt x="949" y="351"/>
                </a:lnTo>
                <a:lnTo>
                  <a:pt x="944" y="349"/>
                </a:lnTo>
                <a:lnTo>
                  <a:pt x="945" y="348"/>
                </a:lnTo>
                <a:lnTo>
                  <a:pt x="945" y="347"/>
                </a:lnTo>
                <a:lnTo>
                  <a:pt x="944" y="335"/>
                </a:lnTo>
                <a:lnTo>
                  <a:pt x="949" y="323"/>
                </a:lnTo>
                <a:lnTo>
                  <a:pt x="949" y="320"/>
                </a:lnTo>
                <a:lnTo>
                  <a:pt x="945" y="317"/>
                </a:lnTo>
                <a:lnTo>
                  <a:pt x="951" y="312"/>
                </a:lnTo>
                <a:lnTo>
                  <a:pt x="959" y="309"/>
                </a:lnTo>
                <a:lnTo>
                  <a:pt x="960" y="303"/>
                </a:lnTo>
                <a:lnTo>
                  <a:pt x="958" y="299"/>
                </a:lnTo>
                <a:lnTo>
                  <a:pt x="952" y="292"/>
                </a:lnTo>
                <a:lnTo>
                  <a:pt x="952" y="282"/>
                </a:lnTo>
                <a:lnTo>
                  <a:pt x="951" y="279"/>
                </a:lnTo>
                <a:lnTo>
                  <a:pt x="949" y="278"/>
                </a:lnTo>
                <a:lnTo>
                  <a:pt x="946" y="280"/>
                </a:lnTo>
                <a:lnTo>
                  <a:pt x="946" y="282"/>
                </a:lnTo>
                <a:lnTo>
                  <a:pt x="948" y="287"/>
                </a:lnTo>
                <a:lnTo>
                  <a:pt x="944" y="291"/>
                </a:lnTo>
                <a:lnTo>
                  <a:pt x="937" y="292"/>
                </a:lnTo>
                <a:lnTo>
                  <a:pt x="931" y="294"/>
                </a:lnTo>
                <a:lnTo>
                  <a:pt x="928" y="296"/>
                </a:lnTo>
                <a:lnTo>
                  <a:pt x="924" y="295"/>
                </a:lnTo>
                <a:lnTo>
                  <a:pt x="922" y="292"/>
                </a:lnTo>
                <a:lnTo>
                  <a:pt x="923" y="288"/>
                </a:lnTo>
                <a:lnTo>
                  <a:pt x="924" y="286"/>
                </a:lnTo>
                <a:lnTo>
                  <a:pt x="922" y="285"/>
                </a:lnTo>
                <a:lnTo>
                  <a:pt x="921" y="289"/>
                </a:lnTo>
                <a:lnTo>
                  <a:pt x="920" y="294"/>
                </a:lnTo>
                <a:lnTo>
                  <a:pt x="915" y="296"/>
                </a:lnTo>
                <a:lnTo>
                  <a:pt x="910" y="293"/>
                </a:lnTo>
                <a:lnTo>
                  <a:pt x="910" y="292"/>
                </a:lnTo>
                <a:lnTo>
                  <a:pt x="909" y="292"/>
                </a:lnTo>
                <a:lnTo>
                  <a:pt x="909" y="292"/>
                </a:lnTo>
                <a:lnTo>
                  <a:pt x="908" y="293"/>
                </a:lnTo>
                <a:lnTo>
                  <a:pt x="908" y="294"/>
                </a:lnTo>
                <a:lnTo>
                  <a:pt x="907" y="296"/>
                </a:lnTo>
                <a:lnTo>
                  <a:pt x="905" y="296"/>
                </a:lnTo>
                <a:lnTo>
                  <a:pt x="905" y="298"/>
                </a:lnTo>
                <a:lnTo>
                  <a:pt x="903" y="299"/>
                </a:lnTo>
                <a:lnTo>
                  <a:pt x="902" y="300"/>
                </a:lnTo>
                <a:lnTo>
                  <a:pt x="898" y="298"/>
                </a:lnTo>
                <a:lnTo>
                  <a:pt x="898" y="293"/>
                </a:lnTo>
                <a:lnTo>
                  <a:pt x="900" y="292"/>
                </a:lnTo>
                <a:lnTo>
                  <a:pt x="901" y="291"/>
                </a:lnTo>
                <a:lnTo>
                  <a:pt x="905" y="288"/>
                </a:lnTo>
                <a:lnTo>
                  <a:pt x="902" y="285"/>
                </a:lnTo>
                <a:lnTo>
                  <a:pt x="893" y="277"/>
                </a:lnTo>
                <a:lnTo>
                  <a:pt x="883" y="267"/>
                </a:lnTo>
                <a:lnTo>
                  <a:pt x="876" y="260"/>
                </a:lnTo>
                <a:lnTo>
                  <a:pt x="874" y="253"/>
                </a:lnTo>
                <a:lnTo>
                  <a:pt x="874" y="245"/>
                </a:lnTo>
                <a:lnTo>
                  <a:pt x="869" y="238"/>
                </a:lnTo>
                <a:lnTo>
                  <a:pt x="867" y="236"/>
                </a:lnTo>
                <a:lnTo>
                  <a:pt x="865" y="236"/>
                </a:lnTo>
                <a:lnTo>
                  <a:pt x="860" y="235"/>
                </a:lnTo>
                <a:lnTo>
                  <a:pt x="861" y="230"/>
                </a:lnTo>
                <a:lnTo>
                  <a:pt x="861" y="230"/>
                </a:lnTo>
                <a:lnTo>
                  <a:pt x="861" y="230"/>
                </a:lnTo>
                <a:lnTo>
                  <a:pt x="861" y="230"/>
                </a:lnTo>
                <a:lnTo>
                  <a:pt x="861" y="229"/>
                </a:lnTo>
                <a:lnTo>
                  <a:pt x="861" y="229"/>
                </a:lnTo>
                <a:lnTo>
                  <a:pt x="861" y="230"/>
                </a:lnTo>
                <a:lnTo>
                  <a:pt x="861" y="230"/>
                </a:lnTo>
                <a:lnTo>
                  <a:pt x="861" y="230"/>
                </a:lnTo>
                <a:lnTo>
                  <a:pt x="861" y="230"/>
                </a:lnTo>
                <a:lnTo>
                  <a:pt x="861" y="230"/>
                </a:lnTo>
                <a:lnTo>
                  <a:pt x="861" y="230"/>
                </a:lnTo>
                <a:lnTo>
                  <a:pt x="855" y="226"/>
                </a:lnTo>
                <a:lnTo>
                  <a:pt x="858" y="219"/>
                </a:lnTo>
                <a:lnTo>
                  <a:pt x="860" y="217"/>
                </a:lnTo>
                <a:lnTo>
                  <a:pt x="858" y="215"/>
                </a:lnTo>
                <a:lnTo>
                  <a:pt x="853" y="212"/>
                </a:lnTo>
                <a:lnTo>
                  <a:pt x="854" y="208"/>
                </a:lnTo>
                <a:lnTo>
                  <a:pt x="851" y="205"/>
                </a:lnTo>
                <a:lnTo>
                  <a:pt x="847" y="201"/>
                </a:lnTo>
                <a:lnTo>
                  <a:pt x="848" y="198"/>
                </a:lnTo>
                <a:lnTo>
                  <a:pt x="849" y="196"/>
                </a:lnTo>
                <a:lnTo>
                  <a:pt x="854" y="193"/>
                </a:lnTo>
                <a:lnTo>
                  <a:pt x="853" y="187"/>
                </a:lnTo>
                <a:lnTo>
                  <a:pt x="854" y="183"/>
                </a:lnTo>
                <a:lnTo>
                  <a:pt x="853" y="179"/>
                </a:lnTo>
                <a:lnTo>
                  <a:pt x="847" y="181"/>
                </a:lnTo>
                <a:lnTo>
                  <a:pt x="846" y="187"/>
                </a:lnTo>
                <a:lnTo>
                  <a:pt x="845" y="190"/>
                </a:lnTo>
                <a:lnTo>
                  <a:pt x="842" y="189"/>
                </a:lnTo>
                <a:lnTo>
                  <a:pt x="840" y="188"/>
                </a:lnTo>
                <a:lnTo>
                  <a:pt x="841" y="186"/>
                </a:lnTo>
                <a:lnTo>
                  <a:pt x="845" y="179"/>
                </a:lnTo>
                <a:lnTo>
                  <a:pt x="839" y="174"/>
                </a:lnTo>
                <a:lnTo>
                  <a:pt x="838" y="173"/>
                </a:lnTo>
                <a:lnTo>
                  <a:pt x="838" y="170"/>
                </a:lnTo>
                <a:lnTo>
                  <a:pt x="844" y="169"/>
                </a:lnTo>
                <a:lnTo>
                  <a:pt x="842" y="163"/>
                </a:lnTo>
                <a:lnTo>
                  <a:pt x="841" y="158"/>
                </a:lnTo>
                <a:lnTo>
                  <a:pt x="847" y="154"/>
                </a:lnTo>
                <a:lnTo>
                  <a:pt x="839" y="147"/>
                </a:lnTo>
                <a:lnTo>
                  <a:pt x="838" y="144"/>
                </a:lnTo>
                <a:lnTo>
                  <a:pt x="841" y="133"/>
                </a:lnTo>
                <a:lnTo>
                  <a:pt x="853" y="130"/>
                </a:lnTo>
                <a:lnTo>
                  <a:pt x="856" y="130"/>
                </a:lnTo>
                <a:lnTo>
                  <a:pt x="858" y="128"/>
                </a:lnTo>
                <a:lnTo>
                  <a:pt x="860" y="123"/>
                </a:lnTo>
                <a:lnTo>
                  <a:pt x="866" y="119"/>
                </a:lnTo>
                <a:lnTo>
                  <a:pt x="858" y="118"/>
                </a:lnTo>
                <a:lnTo>
                  <a:pt x="859" y="111"/>
                </a:lnTo>
                <a:lnTo>
                  <a:pt x="860" y="106"/>
                </a:lnTo>
                <a:lnTo>
                  <a:pt x="855" y="104"/>
                </a:lnTo>
                <a:lnTo>
                  <a:pt x="855" y="105"/>
                </a:lnTo>
                <a:lnTo>
                  <a:pt x="855" y="105"/>
                </a:lnTo>
                <a:lnTo>
                  <a:pt x="854" y="107"/>
                </a:lnTo>
                <a:lnTo>
                  <a:pt x="852" y="107"/>
                </a:lnTo>
                <a:lnTo>
                  <a:pt x="851" y="105"/>
                </a:lnTo>
                <a:lnTo>
                  <a:pt x="851" y="104"/>
                </a:lnTo>
                <a:lnTo>
                  <a:pt x="851" y="103"/>
                </a:lnTo>
                <a:lnTo>
                  <a:pt x="849" y="102"/>
                </a:lnTo>
                <a:lnTo>
                  <a:pt x="851" y="103"/>
                </a:lnTo>
                <a:lnTo>
                  <a:pt x="851" y="104"/>
                </a:lnTo>
                <a:lnTo>
                  <a:pt x="852" y="103"/>
                </a:lnTo>
                <a:lnTo>
                  <a:pt x="853" y="102"/>
                </a:lnTo>
                <a:lnTo>
                  <a:pt x="854" y="102"/>
                </a:lnTo>
                <a:lnTo>
                  <a:pt x="855" y="103"/>
                </a:lnTo>
                <a:lnTo>
                  <a:pt x="854" y="104"/>
                </a:lnTo>
                <a:lnTo>
                  <a:pt x="853" y="104"/>
                </a:lnTo>
                <a:lnTo>
                  <a:pt x="854" y="104"/>
                </a:lnTo>
                <a:lnTo>
                  <a:pt x="855" y="104"/>
                </a:lnTo>
                <a:lnTo>
                  <a:pt x="855" y="104"/>
                </a:lnTo>
                <a:lnTo>
                  <a:pt x="855" y="103"/>
                </a:lnTo>
                <a:lnTo>
                  <a:pt x="858" y="102"/>
                </a:lnTo>
                <a:lnTo>
                  <a:pt x="860" y="100"/>
                </a:lnTo>
                <a:lnTo>
                  <a:pt x="863" y="97"/>
                </a:lnTo>
                <a:lnTo>
                  <a:pt x="865" y="92"/>
                </a:lnTo>
                <a:lnTo>
                  <a:pt x="861" y="89"/>
                </a:lnTo>
                <a:lnTo>
                  <a:pt x="856" y="90"/>
                </a:lnTo>
                <a:lnTo>
                  <a:pt x="853" y="91"/>
                </a:lnTo>
                <a:lnTo>
                  <a:pt x="849" y="93"/>
                </a:lnTo>
                <a:lnTo>
                  <a:pt x="849" y="96"/>
                </a:lnTo>
                <a:lnTo>
                  <a:pt x="849" y="98"/>
                </a:lnTo>
                <a:lnTo>
                  <a:pt x="849" y="96"/>
                </a:lnTo>
                <a:lnTo>
                  <a:pt x="849" y="93"/>
                </a:lnTo>
                <a:lnTo>
                  <a:pt x="838" y="83"/>
                </a:lnTo>
                <a:lnTo>
                  <a:pt x="824" y="82"/>
                </a:lnTo>
                <a:lnTo>
                  <a:pt x="814" y="86"/>
                </a:lnTo>
                <a:lnTo>
                  <a:pt x="805" y="90"/>
                </a:lnTo>
                <a:lnTo>
                  <a:pt x="797" y="93"/>
                </a:lnTo>
                <a:lnTo>
                  <a:pt x="796" y="103"/>
                </a:lnTo>
                <a:lnTo>
                  <a:pt x="799" y="116"/>
                </a:lnTo>
                <a:lnTo>
                  <a:pt x="801" y="130"/>
                </a:lnTo>
                <a:lnTo>
                  <a:pt x="803" y="133"/>
                </a:lnTo>
                <a:lnTo>
                  <a:pt x="806" y="133"/>
                </a:lnTo>
                <a:lnTo>
                  <a:pt x="808" y="134"/>
                </a:lnTo>
                <a:lnTo>
                  <a:pt x="808" y="137"/>
                </a:lnTo>
                <a:lnTo>
                  <a:pt x="807" y="144"/>
                </a:lnTo>
                <a:lnTo>
                  <a:pt x="806" y="151"/>
                </a:lnTo>
                <a:lnTo>
                  <a:pt x="800" y="169"/>
                </a:lnTo>
                <a:lnTo>
                  <a:pt x="793" y="187"/>
                </a:lnTo>
                <a:lnTo>
                  <a:pt x="785" y="209"/>
                </a:lnTo>
                <a:lnTo>
                  <a:pt x="775" y="229"/>
                </a:lnTo>
                <a:lnTo>
                  <a:pt x="759" y="252"/>
                </a:lnTo>
                <a:lnTo>
                  <a:pt x="742" y="274"/>
                </a:lnTo>
                <a:lnTo>
                  <a:pt x="735" y="282"/>
                </a:lnTo>
                <a:lnTo>
                  <a:pt x="728" y="291"/>
                </a:lnTo>
                <a:lnTo>
                  <a:pt x="713" y="305"/>
                </a:lnTo>
                <a:lnTo>
                  <a:pt x="697" y="319"/>
                </a:lnTo>
                <a:lnTo>
                  <a:pt x="704" y="322"/>
                </a:lnTo>
                <a:lnTo>
                  <a:pt x="707" y="324"/>
                </a:lnTo>
                <a:lnTo>
                  <a:pt x="709" y="330"/>
                </a:lnTo>
                <a:lnTo>
                  <a:pt x="714" y="329"/>
                </a:lnTo>
                <a:lnTo>
                  <a:pt x="718" y="328"/>
                </a:lnTo>
                <a:lnTo>
                  <a:pt x="724" y="328"/>
                </a:lnTo>
                <a:lnTo>
                  <a:pt x="721" y="330"/>
                </a:lnTo>
                <a:lnTo>
                  <a:pt x="718" y="331"/>
                </a:lnTo>
                <a:lnTo>
                  <a:pt x="715" y="333"/>
                </a:lnTo>
                <a:lnTo>
                  <a:pt x="714" y="335"/>
                </a:lnTo>
                <a:lnTo>
                  <a:pt x="715" y="337"/>
                </a:lnTo>
                <a:lnTo>
                  <a:pt x="718" y="338"/>
                </a:lnTo>
                <a:lnTo>
                  <a:pt x="725" y="341"/>
                </a:lnTo>
                <a:lnTo>
                  <a:pt x="730" y="345"/>
                </a:lnTo>
                <a:lnTo>
                  <a:pt x="721" y="349"/>
                </a:lnTo>
                <a:lnTo>
                  <a:pt x="711" y="352"/>
                </a:lnTo>
                <a:lnTo>
                  <a:pt x="709" y="352"/>
                </a:lnTo>
                <a:lnTo>
                  <a:pt x="707" y="350"/>
                </a:lnTo>
                <a:lnTo>
                  <a:pt x="707" y="348"/>
                </a:lnTo>
                <a:lnTo>
                  <a:pt x="709" y="347"/>
                </a:lnTo>
                <a:lnTo>
                  <a:pt x="711" y="344"/>
                </a:lnTo>
                <a:lnTo>
                  <a:pt x="710" y="342"/>
                </a:lnTo>
                <a:lnTo>
                  <a:pt x="710" y="336"/>
                </a:lnTo>
                <a:lnTo>
                  <a:pt x="706" y="334"/>
                </a:lnTo>
                <a:lnTo>
                  <a:pt x="703" y="333"/>
                </a:lnTo>
                <a:lnTo>
                  <a:pt x="701" y="330"/>
                </a:lnTo>
                <a:lnTo>
                  <a:pt x="696" y="327"/>
                </a:lnTo>
                <a:lnTo>
                  <a:pt x="693" y="331"/>
                </a:lnTo>
                <a:lnTo>
                  <a:pt x="690" y="336"/>
                </a:lnTo>
                <a:lnTo>
                  <a:pt x="686" y="337"/>
                </a:lnTo>
                <a:close/>
                <a:moveTo>
                  <a:pt x="686" y="337"/>
                </a:moveTo>
                <a:lnTo>
                  <a:pt x="686" y="337"/>
                </a:lnTo>
                <a:lnTo>
                  <a:pt x="686" y="337"/>
                </a:lnTo>
                <a:lnTo>
                  <a:pt x="686" y="337"/>
                </a:lnTo>
                <a:lnTo>
                  <a:pt x="686" y="337"/>
                </a:lnTo>
                <a:lnTo>
                  <a:pt x="686" y="341"/>
                </a:lnTo>
                <a:lnTo>
                  <a:pt x="687" y="345"/>
                </a:lnTo>
                <a:lnTo>
                  <a:pt x="687" y="348"/>
                </a:lnTo>
                <a:lnTo>
                  <a:pt x="690" y="348"/>
                </a:lnTo>
                <a:lnTo>
                  <a:pt x="694" y="347"/>
                </a:lnTo>
                <a:lnTo>
                  <a:pt x="699" y="348"/>
                </a:lnTo>
                <a:lnTo>
                  <a:pt x="702" y="349"/>
                </a:lnTo>
                <a:lnTo>
                  <a:pt x="703" y="352"/>
                </a:lnTo>
                <a:lnTo>
                  <a:pt x="701" y="355"/>
                </a:lnTo>
                <a:lnTo>
                  <a:pt x="696" y="355"/>
                </a:lnTo>
                <a:lnTo>
                  <a:pt x="692" y="354"/>
                </a:lnTo>
                <a:lnTo>
                  <a:pt x="689" y="356"/>
                </a:lnTo>
                <a:lnTo>
                  <a:pt x="680" y="359"/>
                </a:lnTo>
                <a:lnTo>
                  <a:pt x="669" y="362"/>
                </a:lnTo>
                <a:lnTo>
                  <a:pt x="662" y="363"/>
                </a:lnTo>
                <a:lnTo>
                  <a:pt x="656" y="366"/>
                </a:lnTo>
                <a:lnTo>
                  <a:pt x="655" y="366"/>
                </a:lnTo>
                <a:lnTo>
                  <a:pt x="654" y="368"/>
                </a:lnTo>
                <a:lnTo>
                  <a:pt x="655" y="366"/>
                </a:lnTo>
                <a:lnTo>
                  <a:pt x="656" y="366"/>
                </a:lnTo>
                <a:lnTo>
                  <a:pt x="654" y="365"/>
                </a:lnTo>
                <a:lnTo>
                  <a:pt x="652" y="365"/>
                </a:lnTo>
                <a:lnTo>
                  <a:pt x="652" y="365"/>
                </a:lnTo>
                <a:lnTo>
                  <a:pt x="652" y="365"/>
                </a:lnTo>
                <a:lnTo>
                  <a:pt x="659" y="356"/>
                </a:lnTo>
                <a:lnTo>
                  <a:pt x="670" y="352"/>
                </a:lnTo>
                <a:lnTo>
                  <a:pt x="677" y="355"/>
                </a:lnTo>
                <a:lnTo>
                  <a:pt x="686" y="352"/>
                </a:lnTo>
                <a:lnTo>
                  <a:pt x="681" y="348"/>
                </a:lnTo>
                <a:lnTo>
                  <a:pt x="680" y="342"/>
                </a:lnTo>
                <a:lnTo>
                  <a:pt x="682" y="340"/>
                </a:lnTo>
                <a:lnTo>
                  <a:pt x="686" y="337"/>
                </a:lnTo>
                <a:close/>
                <a:moveTo>
                  <a:pt x="1448" y="1551"/>
                </a:moveTo>
                <a:lnTo>
                  <a:pt x="1447" y="1550"/>
                </a:lnTo>
                <a:lnTo>
                  <a:pt x="1445" y="1550"/>
                </a:lnTo>
                <a:lnTo>
                  <a:pt x="1443" y="1550"/>
                </a:lnTo>
                <a:lnTo>
                  <a:pt x="1442" y="1550"/>
                </a:lnTo>
                <a:lnTo>
                  <a:pt x="1443" y="1550"/>
                </a:lnTo>
                <a:lnTo>
                  <a:pt x="1445" y="1550"/>
                </a:lnTo>
                <a:lnTo>
                  <a:pt x="1447" y="1550"/>
                </a:lnTo>
                <a:lnTo>
                  <a:pt x="1448" y="1551"/>
                </a:lnTo>
                <a:close/>
                <a:moveTo>
                  <a:pt x="1450" y="1570"/>
                </a:moveTo>
                <a:lnTo>
                  <a:pt x="1449" y="1570"/>
                </a:lnTo>
                <a:lnTo>
                  <a:pt x="1448" y="1570"/>
                </a:lnTo>
                <a:lnTo>
                  <a:pt x="1446" y="1570"/>
                </a:lnTo>
                <a:lnTo>
                  <a:pt x="1443" y="1568"/>
                </a:lnTo>
                <a:lnTo>
                  <a:pt x="1446" y="1570"/>
                </a:lnTo>
                <a:lnTo>
                  <a:pt x="1448" y="1570"/>
                </a:lnTo>
                <a:lnTo>
                  <a:pt x="1449" y="1570"/>
                </a:lnTo>
                <a:lnTo>
                  <a:pt x="1450" y="1570"/>
                </a:lnTo>
                <a:close/>
                <a:moveTo>
                  <a:pt x="1449" y="1627"/>
                </a:moveTo>
                <a:lnTo>
                  <a:pt x="1449" y="1630"/>
                </a:lnTo>
                <a:lnTo>
                  <a:pt x="1449" y="1633"/>
                </a:lnTo>
                <a:lnTo>
                  <a:pt x="1449" y="1630"/>
                </a:lnTo>
                <a:lnTo>
                  <a:pt x="1449" y="1627"/>
                </a:lnTo>
                <a:close/>
                <a:moveTo>
                  <a:pt x="1446" y="1596"/>
                </a:moveTo>
                <a:lnTo>
                  <a:pt x="1446" y="1598"/>
                </a:lnTo>
                <a:lnTo>
                  <a:pt x="1446" y="1598"/>
                </a:lnTo>
                <a:lnTo>
                  <a:pt x="1446" y="1598"/>
                </a:lnTo>
                <a:lnTo>
                  <a:pt x="1446" y="1596"/>
                </a:lnTo>
                <a:close/>
                <a:moveTo>
                  <a:pt x="1440" y="1659"/>
                </a:moveTo>
                <a:lnTo>
                  <a:pt x="1440" y="1658"/>
                </a:lnTo>
                <a:lnTo>
                  <a:pt x="1440" y="1658"/>
                </a:lnTo>
                <a:lnTo>
                  <a:pt x="1440" y="1658"/>
                </a:lnTo>
                <a:lnTo>
                  <a:pt x="1440" y="1659"/>
                </a:lnTo>
                <a:lnTo>
                  <a:pt x="1440" y="1659"/>
                </a:lnTo>
                <a:close/>
                <a:moveTo>
                  <a:pt x="1443" y="1497"/>
                </a:moveTo>
                <a:lnTo>
                  <a:pt x="1442" y="1497"/>
                </a:lnTo>
                <a:lnTo>
                  <a:pt x="1440" y="1496"/>
                </a:lnTo>
                <a:lnTo>
                  <a:pt x="1442" y="1497"/>
                </a:lnTo>
                <a:lnTo>
                  <a:pt x="1443" y="1497"/>
                </a:lnTo>
                <a:close/>
                <a:moveTo>
                  <a:pt x="1452" y="1656"/>
                </a:moveTo>
                <a:lnTo>
                  <a:pt x="1452" y="1652"/>
                </a:lnTo>
                <a:lnTo>
                  <a:pt x="1452" y="1648"/>
                </a:lnTo>
                <a:lnTo>
                  <a:pt x="1454" y="1651"/>
                </a:lnTo>
                <a:lnTo>
                  <a:pt x="1452" y="1656"/>
                </a:lnTo>
                <a:close/>
                <a:moveTo>
                  <a:pt x="1434" y="1444"/>
                </a:moveTo>
                <a:lnTo>
                  <a:pt x="1435" y="1445"/>
                </a:lnTo>
                <a:lnTo>
                  <a:pt x="1436" y="1445"/>
                </a:lnTo>
                <a:lnTo>
                  <a:pt x="1435" y="1445"/>
                </a:lnTo>
                <a:lnTo>
                  <a:pt x="1434" y="1444"/>
                </a:lnTo>
                <a:close/>
                <a:moveTo>
                  <a:pt x="1432" y="1490"/>
                </a:moveTo>
                <a:lnTo>
                  <a:pt x="1433" y="1491"/>
                </a:lnTo>
                <a:lnTo>
                  <a:pt x="1434" y="1493"/>
                </a:lnTo>
                <a:lnTo>
                  <a:pt x="1433" y="1491"/>
                </a:lnTo>
                <a:lnTo>
                  <a:pt x="1432" y="1490"/>
                </a:lnTo>
                <a:close/>
                <a:moveTo>
                  <a:pt x="1429" y="1456"/>
                </a:moveTo>
                <a:lnTo>
                  <a:pt x="1429" y="1458"/>
                </a:lnTo>
                <a:lnTo>
                  <a:pt x="1431" y="1458"/>
                </a:lnTo>
                <a:lnTo>
                  <a:pt x="1429" y="1458"/>
                </a:lnTo>
                <a:lnTo>
                  <a:pt x="1429" y="1456"/>
                </a:lnTo>
                <a:close/>
                <a:moveTo>
                  <a:pt x="1411" y="1308"/>
                </a:moveTo>
                <a:lnTo>
                  <a:pt x="1409" y="1309"/>
                </a:lnTo>
                <a:lnTo>
                  <a:pt x="1408" y="1311"/>
                </a:lnTo>
                <a:lnTo>
                  <a:pt x="1406" y="1302"/>
                </a:lnTo>
                <a:lnTo>
                  <a:pt x="1405" y="1293"/>
                </a:lnTo>
                <a:lnTo>
                  <a:pt x="1405" y="1293"/>
                </a:lnTo>
                <a:lnTo>
                  <a:pt x="1405" y="1293"/>
                </a:lnTo>
                <a:lnTo>
                  <a:pt x="1404" y="1292"/>
                </a:lnTo>
                <a:lnTo>
                  <a:pt x="1401" y="1291"/>
                </a:lnTo>
                <a:lnTo>
                  <a:pt x="1401" y="1291"/>
                </a:lnTo>
                <a:lnTo>
                  <a:pt x="1401" y="1291"/>
                </a:lnTo>
                <a:lnTo>
                  <a:pt x="1401" y="1291"/>
                </a:lnTo>
                <a:lnTo>
                  <a:pt x="1401" y="1291"/>
                </a:lnTo>
                <a:lnTo>
                  <a:pt x="1400" y="1285"/>
                </a:lnTo>
                <a:lnTo>
                  <a:pt x="1401" y="1280"/>
                </a:lnTo>
                <a:lnTo>
                  <a:pt x="1402" y="1279"/>
                </a:lnTo>
                <a:lnTo>
                  <a:pt x="1404" y="1279"/>
                </a:lnTo>
                <a:lnTo>
                  <a:pt x="1406" y="1284"/>
                </a:lnTo>
                <a:lnTo>
                  <a:pt x="1406" y="1290"/>
                </a:lnTo>
                <a:lnTo>
                  <a:pt x="1406" y="1292"/>
                </a:lnTo>
                <a:lnTo>
                  <a:pt x="1405" y="1293"/>
                </a:lnTo>
                <a:lnTo>
                  <a:pt x="1405" y="1293"/>
                </a:lnTo>
                <a:lnTo>
                  <a:pt x="1405" y="1293"/>
                </a:lnTo>
                <a:lnTo>
                  <a:pt x="1405" y="1293"/>
                </a:lnTo>
                <a:lnTo>
                  <a:pt x="1405" y="1293"/>
                </a:lnTo>
                <a:lnTo>
                  <a:pt x="1405" y="1293"/>
                </a:lnTo>
                <a:lnTo>
                  <a:pt x="1407" y="1295"/>
                </a:lnTo>
                <a:lnTo>
                  <a:pt x="1409" y="1297"/>
                </a:lnTo>
                <a:lnTo>
                  <a:pt x="1411" y="1302"/>
                </a:lnTo>
                <a:lnTo>
                  <a:pt x="1411" y="1308"/>
                </a:lnTo>
                <a:lnTo>
                  <a:pt x="1417" y="1307"/>
                </a:lnTo>
                <a:lnTo>
                  <a:pt x="1421" y="1311"/>
                </a:lnTo>
                <a:lnTo>
                  <a:pt x="1417" y="1307"/>
                </a:lnTo>
                <a:lnTo>
                  <a:pt x="1411" y="1308"/>
                </a:lnTo>
                <a:close/>
                <a:moveTo>
                  <a:pt x="1417" y="1452"/>
                </a:moveTo>
                <a:lnTo>
                  <a:pt x="1417" y="1446"/>
                </a:lnTo>
                <a:lnTo>
                  <a:pt x="1417" y="1441"/>
                </a:lnTo>
                <a:lnTo>
                  <a:pt x="1417" y="1446"/>
                </a:lnTo>
                <a:lnTo>
                  <a:pt x="1417" y="1452"/>
                </a:lnTo>
                <a:close/>
                <a:moveTo>
                  <a:pt x="1415" y="1473"/>
                </a:moveTo>
                <a:lnTo>
                  <a:pt x="1415" y="1476"/>
                </a:lnTo>
                <a:lnTo>
                  <a:pt x="1417" y="1479"/>
                </a:lnTo>
                <a:lnTo>
                  <a:pt x="1415" y="1476"/>
                </a:lnTo>
                <a:lnTo>
                  <a:pt x="1415" y="1473"/>
                </a:lnTo>
                <a:close/>
                <a:moveTo>
                  <a:pt x="1411" y="1393"/>
                </a:moveTo>
                <a:lnTo>
                  <a:pt x="1412" y="1397"/>
                </a:lnTo>
                <a:lnTo>
                  <a:pt x="1413" y="1400"/>
                </a:lnTo>
                <a:lnTo>
                  <a:pt x="1412" y="1397"/>
                </a:lnTo>
                <a:lnTo>
                  <a:pt x="1411" y="1393"/>
                </a:lnTo>
                <a:close/>
                <a:moveTo>
                  <a:pt x="1405" y="1396"/>
                </a:moveTo>
                <a:lnTo>
                  <a:pt x="1399" y="1383"/>
                </a:lnTo>
                <a:lnTo>
                  <a:pt x="1394" y="1370"/>
                </a:lnTo>
                <a:lnTo>
                  <a:pt x="1394" y="1365"/>
                </a:lnTo>
                <a:lnTo>
                  <a:pt x="1398" y="1363"/>
                </a:lnTo>
                <a:lnTo>
                  <a:pt x="1398" y="1363"/>
                </a:lnTo>
                <a:lnTo>
                  <a:pt x="1398" y="1364"/>
                </a:lnTo>
                <a:lnTo>
                  <a:pt x="1398" y="1364"/>
                </a:lnTo>
                <a:lnTo>
                  <a:pt x="1398" y="1364"/>
                </a:lnTo>
                <a:lnTo>
                  <a:pt x="1399" y="1364"/>
                </a:lnTo>
                <a:lnTo>
                  <a:pt x="1398" y="1364"/>
                </a:lnTo>
                <a:lnTo>
                  <a:pt x="1398" y="1364"/>
                </a:lnTo>
                <a:lnTo>
                  <a:pt x="1398" y="1365"/>
                </a:lnTo>
                <a:lnTo>
                  <a:pt x="1400" y="1367"/>
                </a:lnTo>
                <a:lnTo>
                  <a:pt x="1404" y="1381"/>
                </a:lnTo>
                <a:lnTo>
                  <a:pt x="1405" y="1396"/>
                </a:lnTo>
                <a:close/>
                <a:moveTo>
                  <a:pt x="1394" y="1607"/>
                </a:moveTo>
                <a:lnTo>
                  <a:pt x="1394" y="1608"/>
                </a:lnTo>
                <a:lnTo>
                  <a:pt x="1394" y="1609"/>
                </a:lnTo>
                <a:lnTo>
                  <a:pt x="1394" y="1608"/>
                </a:lnTo>
                <a:lnTo>
                  <a:pt x="1394" y="1607"/>
                </a:lnTo>
                <a:close/>
                <a:moveTo>
                  <a:pt x="1397" y="1342"/>
                </a:moveTo>
                <a:lnTo>
                  <a:pt x="1397" y="1341"/>
                </a:lnTo>
                <a:lnTo>
                  <a:pt x="1397" y="1339"/>
                </a:lnTo>
                <a:lnTo>
                  <a:pt x="1397" y="1341"/>
                </a:lnTo>
                <a:lnTo>
                  <a:pt x="1397" y="1342"/>
                </a:lnTo>
                <a:close/>
                <a:moveTo>
                  <a:pt x="1391" y="1320"/>
                </a:moveTo>
                <a:lnTo>
                  <a:pt x="1390" y="1323"/>
                </a:lnTo>
                <a:lnTo>
                  <a:pt x="1391" y="1327"/>
                </a:lnTo>
                <a:lnTo>
                  <a:pt x="1390" y="1323"/>
                </a:lnTo>
                <a:lnTo>
                  <a:pt x="1391" y="1320"/>
                </a:lnTo>
                <a:close/>
                <a:moveTo>
                  <a:pt x="1388" y="1552"/>
                </a:moveTo>
                <a:lnTo>
                  <a:pt x="1387" y="1533"/>
                </a:lnTo>
                <a:lnTo>
                  <a:pt x="1383" y="1515"/>
                </a:lnTo>
                <a:lnTo>
                  <a:pt x="1387" y="1533"/>
                </a:lnTo>
                <a:lnTo>
                  <a:pt x="1388" y="1552"/>
                </a:lnTo>
                <a:lnTo>
                  <a:pt x="1388" y="1552"/>
                </a:lnTo>
                <a:close/>
                <a:moveTo>
                  <a:pt x="1381" y="1570"/>
                </a:moveTo>
                <a:lnTo>
                  <a:pt x="1381" y="1570"/>
                </a:lnTo>
                <a:lnTo>
                  <a:pt x="1381" y="1568"/>
                </a:lnTo>
                <a:lnTo>
                  <a:pt x="1381" y="1570"/>
                </a:lnTo>
                <a:lnTo>
                  <a:pt x="1381" y="1570"/>
                </a:lnTo>
                <a:close/>
                <a:moveTo>
                  <a:pt x="1374" y="1543"/>
                </a:moveTo>
                <a:lnTo>
                  <a:pt x="1374" y="1540"/>
                </a:lnTo>
                <a:lnTo>
                  <a:pt x="1376" y="1538"/>
                </a:lnTo>
                <a:lnTo>
                  <a:pt x="1374" y="1540"/>
                </a:lnTo>
                <a:lnTo>
                  <a:pt x="1374" y="1543"/>
                </a:lnTo>
                <a:lnTo>
                  <a:pt x="1374" y="1543"/>
                </a:lnTo>
                <a:close/>
                <a:moveTo>
                  <a:pt x="1373" y="1532"/>
                </a:moveTo>
                <a:lnTo>
                  <a:pt x="1373" y="1533"/>
                </a:lnTo>
                <a:lnTo>
                  <a:pt x="1373" y="1535"/>
                </a:lnTo>
                <a:lnTo>
                  <a:pt x="1373" y="1533"/>
                </a:lnTo>
                <a:lnTo>
                  <a:pt x="1373" y="1532"/>
                </a:lnTo>
                <a:close/>
                <a:moveTo>
                  <a:pt x="1369" y="1433"/>
                </a:moveTo>
                <a:lnTo>
                  <a:pt x="1370" y="1434"/>
                </a:lnTo>
                <a:lnTo>
                  <a:pt x="1372" y="1435"/>
                </a:lnTo>
                <a:lnTo>
                  <a:pt x="1370" y="1434"/>
                </a:lnTo>
                <a:lnTo>
                  <a:pt x="1369" y="1433"/>
                </a:lnTo>
                <a:close/>
                <a:moveTo>
                  <a:pt x="1362" y="1497"/>
                </a:moveTo>
                <a:lnTo>
                  <a:pt x="1364" y="1501"/>
                </a:lnTo>
                <a:lnTo>
                  <a:pt x="1366" y="1504"/>
                </a:lnTo>
                <a:lnTo>
                  <a:pt x="1364" y="1501"/>
                </a:lnTo>
                <a:lnTo>
                  <a:pt x="1362" y="1497"/>
                </a:lnTo>
                <a:close/>
                <a:moveTo>
                  <a:pt x="1362" y="1515"/>
                </a:moveTo>
                <a:lnTo>
                  <a:pt x="1363" y="1516"/>
                </a:lnTo>
                <a:lnTo>
                  <a:pt x="1363" y="1516"/>
                </a:lnTo>
                <a:lnTo>
                  <a:pt x="1363" y="1516"/>
                </a:lnTo>
                <a:lnTo>
                  <a:pt x="1362" y="1515"/>
                </a:lnTo>
                <a:close/>
                <a:moveTo>
                  <a:pt x="1363" y="1389"/>
                </a:moveTo>
                <a:lnTo>
                  <a:pt x="1363" y="1389"/>
                </a:lnTo>
                <a:lnTo>
                  <a:pt x="1364" y="1390"/>
                </a:lnTo>
                <a:lnTo>
                  <a:pt x="1363" y="1389"/>
                </a:lnTo>
                <a:lnTo>
                  <a:pt x="1363" y="1389"/>
                </a:lnTo>
                <a:close/>
                <a:moveTo>
                  <a:pt x="1383" y="1316"/>
                </a:moveTo>
                <a:lnTo>
                  <a:pt x="1379" y="1301"/>
                </a:lnTo>
                <a:lnTo>
                  <a:pt x="1376" y="1286"/>
                </a:lnTo>
                <a:lnTo>
                  <a:pt x="1379" y="1301"/>
                </a:lnTo>
                <a:lnTo>
                  <a:pt x="1383" y="1316"/>
                </a:lnTo>
                <a:close/>
                <a:moveTo>
                  <a:pt x="1380" y="1239"/>
                </a:moveTo>
                <a:lnTo>
                  <a:pt x="1381" y="1239"/>
                </a:lnTo>
                <a:lnTo>
                  <a:pt x="1381" y="1239"/>
                </a:lnTo>
                <a:lnTo>
                  <a:pt x="1381" y="1239"/>
                </a:lnTo>
                <a:lnTo>
                  <a:pt x="1381" y="1239"/>
                </a:lnTo>
                <a:lnTo>
                  <a:pt x="1381" y="1239"/>
                </a:lnTo>
                <a:lnTo>
                  <a:pt x="1380" y="1239"/>
                </a:lnTo>
                <a:lnTo>
                  <a:pt x="1380" y="1239"/>
                </a:lnTo>
                <a:lnTo>
                  <a:pt x="1380" y="1239"/>
                </a:lnTo>
                <a:close/>
                <a:moveTo>
                  <a:pt x="1385" y="1242"/>
                </a:moveTo>
                <a:lnTo>
                  <a:pt x="1385" y="1246"/>
                </a:lnTo>
                <a:lnTo>
                  <a:pt x="1385" y="1250"/>
                </a:lnTo>
                <a:lnTo>
                  <a:pt x="1381" y="1248"/>
                </a:lnTo>
                <a:lnTo>
                  <a:pt x="1380" y="1243"/>
                </a:lnTo>
                <a:lnTo>
                  <a:pt x="1383" y="1241"/>
                </a:lnTo>
                <a:lnTo>
                  <a:pt x="1385" y="1242"/>
                </a:lnTo>
                <a:close/>
                <a:moveTo>
                  <a:pt x="1353" y="1414"/>
                </a:moveTo>
                <a:lnTo>
                  <a:pt x="1351" y="1414"/>
                </a:lnTo>
                <a:lnTo>
                  <a:pt x="1349" y="1412"/>
                </a:lnTo>
                <a:lnTo>
                  <a:pt x="1350" y="1410"/>
                </a:lnTo>
                <a:lnTo>
                  <a:pt x="1352" y="1409"/>
                </a:lnTo>
                <a:lnTo>
                  <a:pt x="1356" y="1409"/>
                </a:lnTo>
                <a:lnTo>
                  <a:pt x="1359" y="1407"/>
                </a:lnTo>
                <a:lnTo>
                  <a:pt x="1359" y="1399"/>
                </a:lnTo>
                <a:lnTo>
                  <a:pt x="1357" y="1392"/>
                </a:lnTo>
                <a:lnTo>
                  <a:pt x="1359" y="1399"/>
                </a:lnTo>
                <a:lnTo>
                  <a:pt x="1359" y="1407"/>
                </a:lnTo>
                <a:lnTo>
                  <a:pt x="1359" y="1410"/>
                </a:lnTo>
                <a:lnTo>
                  <a:pt x="1359" y="1411"/>
                </a:lnTo>
                <a:lnTo>
                  <a:pt x="1357" y="1413"/>
                </a:lnTo>
                <a:lnTo>
                  <a:pt x="1353" y="1414"/>
                </a:lnTo>
                <a:lnTo>
                  <a:pt x="1353" y="1414"/>
                </a:lnTo>
                <a:close/>
                <a:moveTo>
                  <a:pt x="1356" y="1497"/>
                </a:moveTo>
                <a:lnTo>
                  <a:pt x="1357" y="1500"/>
                </a:lnTo>
                <a:lnTo>
                  <a:pt x="1358" y="1501"/>
                </a:lnTo>
                <a:lnTo>
                  <a:pt x="1357" y="1500"/>
                </a:lnTo>
                <a:lnTo>
                  <a:pt x="1356" y="1497"/>
                </a:lnTo>
                <a:close/>
                <a:moveTo>
                  <a:pt x="1351" y="1475"/>
                </a:moveTo>
                <a:lnTo>
                  <a:pt x="1351" y="1476"/>
                </a:lnTo>
                <a:lnTo>
                  <a:pt x="1351" y="1476"/>
                </a:lnTo>
                <a:lnTo>
                  <a:pt x="1351" y="1476"/>
                </a:lnTo>
                <a:lnTo>
                  <a:pt x="1351" y="1475"/>
                </a:lnTo>
                <a:lnTo>
                  <a:pt x="1352" y="1474"/>
                </a:lnTo>
                <a:lnTo>
                  <a:pt x="1352" y="1474"/>
                </a:lnTo>
                <a:lnTo>
                  <a:pt x="1352" y="1474"/>
                </a:lnTo>
                <a:lnTo>
                  <a:pt x="1351" y="1475"/>
                </a:lnTo>
                <a:close/>
                <a:moveTo>
                  <a:pt x="1349" y="1424"/>
                </a:moveTo>
                <a:lnTo>
                  <a:pt x="1349" y="1426"/>
                </a:lnTo>
                <a:lnTo>
                  <a:pt x="1348" y="1428"/>
                </a:lnTo>
                <a:lnTo>
                  <a:pt x="1345" y="1437"/>
                </a:lnTo>
                <a:lnTo>
                  <a:pt x="1346" y="1445"/>
                </a:lnTo>
                <a:lnTo>
                  <a:pt x="1346" y="1448"/>
                </a:lnTo>
                <a:lnTo>
                  <a:pt x="1344" y="1451"/>
                </a:lnTo>
                <a:lnTo>
                  <a:pt x="1342" y="1437"/>
                </a:lnTo>
                <a:lnTo>
                  <a:pt x="1338" y="1424"/>
                </a:lnTo>
                <a:lnTo>
                  <a:pt x="1339" y="1421"/>
                </a:lnTo>
                <a:lnTo>
                  <a:pt x="1342" y="1420"/>
                </a:lnTo>
                <a:lnTo>
                  <a:pt x="1344" y="1417"/>
                </a:lnTo>
                <a:lnTo>
                  <a:pt x="1346" y="1416"/>
                </a:lnTo>
                <a:lnTo>
                  <a:pt x="1350" y="1419"/>
                </a:lnTo>
                <a:lnTo>
                  <a:pt x="1349" y="1424"/>
                </a:lnTo>
                <a:close/>
                <a:moveTo>
                  <a:pt x="1337" y="1421"/>
                </a:moveTo>
                <a:lnTo>
                  <a:pt x="1337" y="1421"/>
                </a:lnTo>
                <a:lnTo>
                  <a:pt x="1337" y="1420"/>
                </a:lnTo>
                <a:lnTo>
                  <a:pt x="1333" y="1409"/>
                </a:lnTo>
                <a:lnTo>
                  <a:pt x="1331" y="1397"/>
                </a:lnTo>
                <a:lnTo>
                  <a:pt x="1332" y="1395"/>
                </a:lnTo>
                <a:lnTo>
                  <a:pt x="1333" y="1393"/>
                </a:lnTo>
                <a:lnTo>
                  <a:pt x="1336" y="1402"/>
                </a:lnTo>
                <a:lnTo>
                  <a:pt x="1339" y="1410"/>
                </a:lnTo>
                <a:lnTo>
                  <a:pt x="1339" y="1410"/>
                </a:lnTo>
                <a:lnTo>
                  <a:pt x="1339" y="1414"/>
                </a:lnTo>
                <a:lnTo>
                  <a:pt x="1337" y="1420"/>
                </a:lnTo>
                <a:lnTo>
                  <a:pt x="1337" y="1421"/>
                </a:lnTo>
                <a:lnTo>
                  <a:pt x="1337" y="1421"/>
                </a:lnTo>
                <a:close/>
                <a:moveTo>
                  <a:pt x="1324" y="1357"/>
                </a:moveTo>
                <a:lnTo>
                  <a:pt x="1326" y="1360"/>
                </a:lnTo>
                <a:lnTo>
                  <a:pt x="1328" y="1362"/>
                </a:lnTo>
                <a:lnTo>
                  <a:pt x="1326" y="1360"/>
                </a:lnTo>
                <a:lnTo>
                  <a:pt x="1324" y="1357"/>
                </a:lnTo>
                <a:close/>
                <a:moveTo>
                  <a:pt x="1288" y="1294"/>
                </a:moveTo>
                <a:lnTo>
                  <a:pt x="1287" y="1294"/>
                </a:lnTo>
                <a:lnTo>
                  <a:pt x="1284" y="1295"/>
                </a:lnTo>
                <a:lnTo>
                  <a:pt x="1287" y="1294"/>
                </a:lnTo>
                <a:lnTo>
                  <a:pt x="1288" y="1294"/>
                </a:lnTo>
                <a:lnTo>
                  <a:pt x="1289" y="1290"/>
                </a:lnTo>
                <a:lnTo>
                  <a:pt x="1291" y="1286"/>
                </a:lnTo>
                <a:lnTo>
                  <a:pt x="1293" y="1288"/>
                </a:lnTo>
                <a:lnTo>
                  <a:pt x="1294" y="1288"/>
                </a:lnTo>
                <a:lnTo>
                  <a:pt x="1302" y="1294"/>
                </a:lnTo>
                <a:lnTo>
                  <a:pt x="1304" y="1305"/>
                </a:lnTo>
                <a:lnTo>
                  <a:pt x="1297" y="1299"/>
                </a:lnTo>
                <a:lnTo>
                  <a:pt x="1288" y="1294"/>
                </a:lnTo>
                <a:close/>
                <a:moveTo>
                  <a:pt x="1298" y="1334"/>
                </a:moveTo>
                <a:lnTo>
                  <a:pt x="1298" y="1333"/>
                </a:lnTo>
                <a:lnTo>
                  <a:pt x="1300" y="1332"/>
                </a:lnTo>
                <a:lnTo>
                  <a:pt x="1298" y="1333"/>
                </a:lnTo>
                <a:lnTo>
                  <a:pt x="1298" y="1334"/>
                </a:lnTo>
                <a:close/>
                <a:moveTo>
                  <a:pt x="1282" y="1239"/>
                </a:moveTo>
                <a:lnTo>
                  <a:pt x="1282" y="1238"/>
                </a:lnTo>
                <a:lnTo>
                  <a:pt x="1283" y="1237"/>
                </a:lnTo>
                <a:lnTo>
                  <a:pt x="1282" y="1238"/>
                </a:lnTo>
                <a:lnTo>
                  <a:pt x="1282" y="1239"/>
                </a:lnTo>
                <a:close/>
                <a:moveTo>
                  <a:pt x="1280" y="1295"/>
                </a:moveTo>
                <a:lnTo>
                  <a:pt x="1276" y="1297"/>
                </a:lnTo>
                <a:lnTo>
                  <a:pt x="1273" y="1295"/>
                </a:lnTo>
                <a:lnTo>
                  <a:pt x="1274" y="1291"/>
                </a:lnTo>
                <a:lnTo>
                  <a:pt x="1277" y="1286"/>
                </a:lnTo>
                <a:lnTo>
                  <a:pt x="1280" y="1291"/>
                </a:lnTo>
                <a:lnTo>
                  <a:pt x="1280" y="1295"/>
                </a:lnTo>
                <a:lnTo>
                  <a:pt x="1281" y="1295"/>
                </a:lnTo>
                <a:lnTo>
                  <a:pt x="1282" y="1295"/>
                </a:lnTo>
                <a:lnTo>
                  <a:pt x="1281" y="1295"/>
                </a:lnTo>
                <a:lnTo>
                  <a:pt x="1280" y="1295"/>
                </a:lnTo>
                <a:close/>
                <a:moveTo>
                  <a:pt x="1272" y="1264"/>
                </a:moveTo>
                <a:lnTo>
                  <a:pt x="1270" y="1260"/>
                </a:lnTo>
                <a:lnTo>
                  <a:pt x="1270" y="1257"/>
                </a:lnTo>
                <a:lnTo>
                  <a:pt x="1273" y="1255"/>
                </a:lnTo>
                <a:lnTo>
                  <a:pt x="1277" y="1256"/>
                </a:lnTo>
                <a:lnTo>
                  <a:pt x="1279" y="1259"/>
                </a:lnTo>
                <a:lnTo>
                  <a:pt x="1277" y="1264"/>
                </a:lnTo>
                <a:lnTo>
                  <a:pt x="1274" y="1265"/>
                </a:lnTo>
                <a:lnTo>
                  <a:pt x="1272" y="1264"/>
                </a:lnTo>
                <a:close/>
                <a:moveTo>
                  <a:pt x="1269" y="1248"/>
                </a:moveTo>
                <a:lnTo>
                  <a:pt x="1269" y="1243"/>
                </a:lnTo>
                <a:lnTo>
                  <a:pt x="1268" y="1239"/>
                </a:lnTo>
                <a:lnTo>
                  <a:pt x="1270" y="1238"/>
                </a:lnTo>
                <a:lnTo>
                  <a:pt x="1274" y="1238"/>
                </a:lnTo>
                <a:lnTo>
                  <a:pt x="1275" y="1238"/>
                </a:lnTo>
                <a:lnTo>
                  <a:pt x="1277" y="1238"/>
                </a:lnTo>
                <a:lnTo>
                  <a:pt x="1279" y="1238"/>
                </a:lnTo>
                <a:lnTo>
                  <a:pt x="1280" y="1237"/>
                </a:lnTo>
                <a:lnTo>
                  <a:pt x="1279" y="1238"/>
                </a:lnTo>
                <a:lnTo>
                  <a:pt x="1277" y="1238"/>
                </a:lnTo>
                <a:lnTo>
                  <a:pt x="1276" y="1242"/>
                </a:lnTo>
                <a:lnTo>
                  <a:pt x="1279" y="1245"/>
                </a:lnTo>
                <a:lnTo>
                  <a:pt x="1280" y="1244"/>
                </a:lnTo>
                <a:lnTo>
                  <a:pt x="1281" y="1243"/>
                </a:lnTo>
                <a:lnTo>
                  <a:pt x="1280" y="1244"/>
                </a:lnTo>
                <a:lnTo>
                  <a:pt x="1279" y="1245"/>
                </a:lnTo>
                <a:lnTo>
                  <a:pt x="1279" y="1245"/>
                </a:lnTo>
                <a:lnTo>
                  <a:pt x="1277" y="1245"/>
                </a:lnTo>
                <a:lnTo>
                  <a:pt x="1276" y="1246"/>
                </a:lnTo>
                <a:lnTo>
                  <a:pt x="1277" y="1245"/>
                </a:lnTo>
                <a:lnTo>
                  <a:pt x="1275" y="1245"/>
                </a:lnTo>
                <a:lnTo>
                  <a:pt x="1275" y="1248"/>
                </a:lnTo>
                <a:lnTo>
                  <a:pt x="1272" y="1249"/>
                </a:lnTo>
                <a:lnTo>
                  <a:pt x="1269" y="1248"/>
                </a:lnTo>
                <a:close/>
                <a:moveTo>
                  <a:pt x="1267" y="1198"/>
                </a:moveTo>
                <a:lnTo>
                  <a:pt x="1273" y="1198"/>
                </a:lnTo>
                <a:lnTo>
                  <a:pt x="1277" y="1204"/>
                </a:lnTo>
                <a:lnTo>
                  <a:pt x="1272" y="1207"/>
                </a:lnTo>
                <a:lnTo>
                  <a:pt x="1266" y="1207"/>
                </a:lnTo>
                <a:lnTo>
                  <a:pt x="1266" y="1202"/>
                </a:lnTo>
                <a:lnTo>
                  <a:pt x="1267" y="1198"/>
                </a:lnTo>
                <a:close/>
                <a:moveTo>
                  <a:pt x="1264" y="1188"/>
                </a:moveTo>
                <a:lnTo>
                  <a:pt x="1263" y="1183"/>
                </a:lnTo>
                <a:lnTo>
                  <a:pt x="1263" y="1180"/>
                </a:lnTo>
                <a:lnTo>
                  <a:pt x="1266" y="1179"/>
                </a:lnTo>
                <a:lnTo>
                  <a:pt x="1270" y="1180"/>
                </a:lnTo>
                <a:lnTo>
                  <a:pt x="1270" y="1183"/>
                </a:lnTo>
                <a:lnTo>
                  <a:pt x="1270" y="1187"/>
                </a:lnTo>
                <a:lnTo>
                  <a:pt x="1268" y="1189"/>
                </a:lnTo>
                <a:lnTo>
                  <a:pt x="1264" y="1188"/>
                </a:lnTo>
                <a:close/>
                <a:moveTo>
                  <a:pt x="1263" y="1140"/>
                </a:moveTo>
                <a:lnTo>
                  <a:pt x="1266" y="1140"/>
                </a:lnTo>
                <a:lnTo>
                  <a:pt x="1267" y="1140"/>
                </a:lnTo>
                <a:lnTo>
                  <a:pt x="1267" y="1145"/>
                </a:lnTo>
                <a:lnTo>
                  <a:pt x="1268" y="1148"/>
                </a:lnTo>
                <a:lnTo>
                  <a:pt x="1266" y="1151"/>
                </a:lnTo>
                <a:lnTo>
                  <a:pt x="1263" y="1151"/>
                </a:lnTo>
                <a:lnTo>
                  <a:pt x="1261" y="1147"/>
                </a:lnTo>
                <a:lnTo>
                  <a:pt x="1260" y="1142"/>
                </a:lnTo>
                <a:lnTo>
                  <a:pt x="1261" y="1141"/>
                </a:lnTo>
                <a:lnTo>
                  <a:pt x="1263" y="1140"/>
                </a:lnTo>
                <a:close/>
                <a:moveTo>
                  <a:pt x="1273" y="1134"/>
                </a:moveTo>
                <a:lnTo>
                  <a:pt x="1273" y="1134"/>
                </a:lnTo>
                <a:lnTo>
                  <a:pt x="1273" y="1135"/>
                </a:lnTo>
                <a:lnTo>
                  <a:pt x="1273" y="1134"/>
                </a:lnTo>
                <a:lnTo>
                  <a:pt x="1273" y="1134"/>
                </a:lnTo>
                <a:close/>
                <a:moveTo>
                  <a:pt x="1260" y="1125"/>
                </a:moveTo>
                <a:lnTo>
                  <a:pt x="1262" y="1121"/>
                </a:lnTo>
                <a:lnTo>
                  <a:pt x="1267" y="1121"/>
                </a:lnTo>
                <a:lnTo>
                  <a:pt x="1268" y="1125"/>
                </a:lnTo>
                <a:lnTo>
                  <a:pt x="1269" y="1128"/>
                </a:lnTo>
                <a:lnTo>
                  <a:pt x="1273" y="1131"/>
                </a:lnTo>
                <a:lnTo>
                  <a:pt x="1273" y="1134"/>
                </a:lnTo>
                <a:lnTo>
                  <a:pt x="1273" y="1131"/>
                </a:lnTo>
                <a:lnTo>
                  <a:pt x="1269" y="1128"/>
                </a:lnTo>
                <a:lnTo>
                  <a:pt x="1266" y="1131"/>
                </a:lnTo>
                <a:lnTo>
                  <a:pt x="1261" y="1131"/>
                </a:lnTo>
                <a:lnTo>
                  <a:pt x="1259" y="1128"/>
                </a:lnTo>
                <a:lnTo>
                  <a:pt x="1260" y="1125"/>
                </a:lnTo>
                <a:close/>
                <a:moveTo>
                  <a:pt x="1270" y="1120"/>
                </a:moveTo>
                <a:lnTo>
                  <a:pt x="1270" y="1120"/>
                </a:lnTo>
                <a:lnTo>
                  <a:pt x="1269" y="1120"/>
                </a:lnTo>
                <a:lnTo>
                  <a:pt x="1270" y="1120"/>
                </a:lnTo>
                <a:lnTo>
                  <a:pt x="1270" y="1120"/>
                </a:lnTo>
                <a:close/>
                <a:moveTo>
                  <a:pt x="1257" y="1104"/>
                </a:moveTo>
                <a:lnTo>
                  <a:pt x="1260" y="1103"/>
                </a:lnTo>
                <a:lnTo>
                  <a:pt x="1263" y="1103"/>
                </a:lnTo>
                <a:lnTo>
                  <a:pt x="1266" y="1103"/>
                </a:lnTo>
                <a:lnTo>
                  <a:pt x="1268" y="1103"/>
                </a:lnTo>
                <a:lnTo>
                  <a:pt x="1268" y="1106"/>
                </a:lnTo>
                <a:lnTo>
                  <a:pt x="1269" y="1111"/>
                </a:lnTo>
                <a:lnTo>
                  <a:pt x="1270" y="1111"/>
                </a:lnTo>
                <a:lnTo>
                  <a:pt x="1273" y="1111"/>
                </a:lnTo>
                <a:lnTo>
                  <a:pt x="1280" y="1113"/>
                </a:lnTo>
                <a:lnTo>
                  <a:pt x="1288" y="1113"/>
                </a:lnTo>
                <a:lnTo>
                  <a:pt x="1288" y="1116"/>
                </a:lnTo>
                <a:lnTo>
                  <a:pt x="1288" y="1119"/>
                </a:lnTo>
                <a:lnTo>
                  <a:pt x="1288" y="1123"/>
                </a:lnTo>
                <a:lnTo>
                  <a:pt x="1287" y="1126"/>
                </a:lnTo>
                <a:lnTo>
                  <a:pt x="1281" y="1121"/>
                </a:lnTo>
                <a:lnTo>
                  <a:pt x="1274" y="1120"/>
                </a:lnTo>
                <a:lnTo>
                  <a:pt x="1272" y="1120"/>
                </a:lnTo>
                <a:lnTo>
                  <a:pt x="1270" y="1120"/>
                </a:lnTo>
                <a:lnTo>
                  <a:pt x="1272" y="1120"/>
                </a:lnTo>
                <a:lnTo>
                  <a:pt x="1274" y="1120"/>
                </a:lnTo>
                <a:lnTo>
                  <a:pt x="1273" y="1116"/>
                </a:lnTo>
                <a:lnTo>
                  <a:pt x="1273" y="1111"/>
                </a:lnTo>
                <a:lnTo>
                  <a:pt x="1270" y="1111"/>
                </a:lnTo>
                <a:lnTo>
                  <a:pt x="1269" y="1111"/>
                </a:lnTo>
                <a:lnTo>
                  <a:pt x="1267" y="1111"/>
                </a:lnTo>
                <a:lnTo>
                  <a:pt x="1264" y="1111"/>
                </a:lnTo>
                <a:lnTo>
                  <a:pt x="1261" y="1112"/>
                </a:lnTo>
                <a:lnTo>
                  <a:pt x="1259" y="1112"/>
                </a:lnTo>
                <a:lnTo>
                  <a:pt x="1257" y="1109"/>
                </a:lnTo>
                <a:lnTo>
                  <a:pt x="1257" y="1104"/>
                </a:lnTo>
                <a:close/>
                <a:moveTo>
                  <a:pt x="1264" y="1085"/>
                </a:moveTo>
                <a:lnTo>
                  <a:pt x="1264" y="1084"/>
                </a:lnTo>
                <a:lnTo>
                  <a:pt x="1267" y="1083"/>
                </a:lnTo>
                <a:lnTo>
                  <a:pt x="1264" y="1084"/>
                </a:lnTo>
                <a:lnTo>
                  <a:pt x="1264" y="1085"/>
                </a:lnTo>
                <a:lnTo>
                  <a:pt x="1267" y="1088"/>
                </a:lnTo>
                <a:lnTo>
                  <a:pt x="1269" y="1088"/>
                </a:lnTo>
                <a:lnTo>
                  <a:pt x="1268" y="1089"/>
                </a:lnTo>
                <a:lnTo>
                  <a:pt x="1267" y="1092"/>
                </a:lnTo>
                <a:lnTo>
                  <a:pt x="1269" y="1092"/>
                </a:lnTo>
                <a:lnTo>
                  <a:pt x="1272" y="1092"/>
                </a:lnTo>
                <a:lnTo>
                  <a:pt x="1275" y="1095"/>
                </a:lnTo>
                <a:lnTo>
                  <a:pt x="1279" y="1097"/>
                </a:lnTo>
                <a:lnTo>
                  <a:pt x="1286" y="1099"/>
                </a:lnTo>
                <a:lnTo>
                  <a:pt x="1287" y="1107"/>
                </a:lnTo>
                <a:lnTo>
                  <a:pt x="1277" y="1104"/>
                </a:lnTo>
                <a:lnTo>
                  <a:pt x="1272" y="1098"/>
                </a:lnTo>
                <a:lnTo>
                  <a:pt x="1272" y="1095"/>
                </a:lnTo>
                <a:lnTo>
                  <a:pt x="1272" y="1092"/>
                </a:lnTo>
                <a:lnTo>
                  <a:pt x="1269" y="1092"/>
                </a:lnTo>
                <a:lnTo>
                  <a:pt x="1267" y="1092"/>
                </a:lnTo>
                <a:lnTo>
                  <a:pt x="1262" y="1092"/>
                </a:lnTo>
                <a:lnTo>
                  <a:pt x="1257" y="1095"/>
                </a:lnTo>
                <a:lnTo>
                  <a:pt x="1256" y="1090"/>
                </a:lnTo>
                <a:lnTo>
                  <a:pt x="1256" y="1085"/>
                </a:lnTo>
                <a:lnTo>
                  <a:pt x="1260" y="1085"/>
                </a:lnTo>
                <a:lnTo>
                  <a:pt x="1264" y="1085"/>
                </a:lnTo>
                <a:close/>
                <a:moveTo>
                  <a:pt x="1255" y="1067"/>
                </a:moveTo>
                <a:lnTo>
                  <a:pt x="1260" y="1067"/>
                </a:lnTo>
                <a:lnTo>
                  <a:pt x="1264" y="1067"/>
                </a:lnTo>
                <a:lnTo>
                  <a:pt x="1266" y="1067"/>
                </a:lnTo>
                <a:lnTo>
                  <a:pt x="1266" y="1067"/>
                </a:lnTo>
                <a:lnTo>
                  <a:pt x="1266" y="1067"/>
                </a:lnTo>
                <a:lnTo>
                  <a:pt x="1264" y="1067"/>
                </a:lnTo>
                <a:lnTo>
                  <a:pt x="1266" y="1069"/>
                </a:lnTo>
                <a:lnTo>
                  <a:pt x="1266" y="1070"/>
                </a:lnTo>
                <a:lnTo>
                  <a:pt x="1267" y="1070"/>
                </a:lnTo>
                <a:lnTo>
                  <a:pt x="1267" y="1071"/>
                </a:lnTo>
                <a:lnTo>
                  <a:pt x="1267" y="1070"/>
                </a:lnTo>
                <a:lnTo>
                  <a:pt x="1266" y="1070"/>
                </a:lnTo>
                <a:lnTo>
                  <a:pt x="1266" y="1071"/>
                </a:lnTo>
                <a:lnTo>
                  <a:pt x="1266" y="1072"/>
                </a:lnTo>
                <a:lnTo>
                  <a:pt x="1266" y="1072"/>
                </a:lnTo>
                <a:lnTo>
                  <a:pt x="1261" y="1071"/>
                </a:lnTo>
                <a:lnTo>
                  <a:pt x="1261" y="1075"/>
                </a:lnTo>
                <a:lnTo>
                  <a:pt x="1255" y="1072"/>
                </a:lnTo>
                <a:lnTo>
                  <a:pt x="1255" y="1067"/>
                </a:lnTo>
                <a:close/>
                <a:moveTo>
                  <a:pt x="1281" y="1088"/>
                </a:moveTo>
                <a:lnTo>
                  <a:pt x="1275" y="1085"/>
                </a:lnTo>
                <a:lnTo>
                  <a:pt x="1270" y="1086"/>
                </a:lnTo>
                <a:lnTo>
                  <a:pt x="1270" y="1084"/>
                </a:lnTo>
                <a:lnTo>
                  <a:pt x="1269" y="1082"/>
                </a:lnTo>
                <a:lnTo>
                  <a:pt x="1269" y="1078"/>
                </a:lnTo>
                <a:lnTo>
                  <a:pt x="1269" y="1075"/>
                </a:lnTo>
                <a:lnTo>
                  <a:pt x="1269" y="1075"/>
                </a:lnTo>
                <a:lnTo>
                  <a:pt x="1269" y="1075"/>
                </a:lnTo>
                <a:lnTo>
                  <a:pt x="1269" y="1075"/>
                </a:lnTo>
                <a:lnTo>
                  <a:pt x="1269" y="1075"/>
                </a:lnTo>
                <a:lnTo>
                  <a:pt x="1272" y="1075"/>
                </a:lnTo>
                <a:lnTo>
                  <a:pt x="1273" y="1075"/>
                </a:lnTo>
                <a:lnTo>
                  <a:pt x="1277" y="1077"/>
                </a:lnTo>
                <a:lnTo>
                  <a:pt x="1283" y="1077"/>
                </a:lnTo>
                <a:lnTo>
                  <a:pt x="1284" y="1079"/>
                </a:lnTo>
                <a:lnTo>
                  <a:pt x="1286" y="1083"/>
                </a:lnTo>
                <a:lnTo>
                  <a:pt x="1286" y="1084"/>
                </a:lnTo>
                <a:lnTo>
                  <a:pt x="1284" y="1085"/>
                </a:lnTo>
                <a:lnTo>
                  <a:pt x="1284" y="1089"/>
                </a:lnTo>
                <a:lnTo>
                  <a:pt x="1281" y="1088"/>
                </a:lnTo>
                <a:close/>
                <a:moveTo>
                  <a:pt x="1291" y="1085"/>
                </a:moveTo>
                <a:lnTo>
                  <a:pt x="1293" y="1088"/>
                </a:lnTo>
                <a:lnTo>
                  <a:pt x="1293" y="1089"/>
                </a:lnTo>
                <a:lnTo>
                  <a:pt x="1297" y="1098"/>
                </a:lnTo>
                <a:lnTo>
                  <a:pt x="1302" y="1107"/>
                </a:lnTo>
                <a:lnTo>
                  <a:pt x="1297" y="1098"/>
                </a:lnTo>
                <a:lnTo>
                  <a:pt x="1293" y="1089"/>
                </a:lnTo>
                <a:lnTo>
                  <a:pt x="1293" y="1088"/>
                </a:lnTo>
                <a:lnTo>
                  <a:pt x="1291" y="1085"/>
                </a:lnTo>
                <a:close/>
                <a:moveTo>
                  <a:pt x="1314" y="1193"/>
                </a:moveTo>
                <a:lnTo>
                  <a:pt x="1309" y="1182"/>
                </a:lnTo>
                <a:lnTo>
                  <a:pt x="1304" y="1172"/>
                </a:lnTo>
                <a:lnTo>
                  <a:pt x="1304" y="1172"/>
                </a:lnTo>
                <a:lnTo>
                  <a:pt x="1309" y="1182"/>
                </a:lnTo>
                <a:lnTo>
                  <a:pt x="1314" y="1193"/>
                </a:lnTo>
                <a:close/>
                <a:moveTo>
                  <a:pt x="1318" y="1217"/>
                </a:moveTo>
                <a:lnTo>
                  <a:pt x="1318" y="1220"/>
                </a:lnTo>
                <a:lnTo>
                  <a:pt x="1318" y="1222"/>
                </a:lnTo>
                <a:lnTo>
                  <a:pt x="1318" y="1222"/>
                </a:lnTo>
                <a:lnTo>
                  <a:pt x="1318" y="1220"/>
                </a:lnTo>
                <a:lnTo>
                  <a:pt x="1318" y="1217"/>
                </a:lnTo>
                <a:close/>
                <a:moveTo>
                  <a:pt x="1249" y="1026"/>
                </a:moveTo>
                <a:lnTo>
                  <a:pt x="1250" y="1022"/>
                </a:lnTo>
                <a:lnTo>
                  <a:pt x="1249" y="1019"/>
                </a:lnTo>
                <a:lnTo>
                  <a:pt x="1252" y="1016"/>
                </a:lnTo>
                <a:lnTo>
                  <a:pt x="1255" y="1016"/>
                </a:lnTo>
                <a:lnTo>
                  <a:pt x="1256" y="1020"/>
                </a:lnTo>
                <a:lnTo>
                  <a:pt x="1257" y="1025"/>
                </a:lnTo>
                <a:lnTo>
                  <a:pt x="1261" y="1025"/>
                </a:lnTo>
                <a:lnTo>
                  <a:pt x="1264" y="1025"/>
                </a:lnTo>
                <a:lnTo>
                  <a:pt x="1267" y="1025"/>
                </a:lnTo>
                <a:lnTo>
                  <a:pt x="1269" y="1026"/>
                </a:lnTo>
                <a:lnTo>
                  <a:pt x="1273" y="1028"/>
                </a:lnTo>
                <a:lnTo>
                  <a:pt x="1276" y="1026"/>
                </a:lnTo>
                <a:lnTo>
                  <a:pt x="1277" y="1021"/>
                </a:lnTo>
                <a:lnTo>
                  <a:pt x="1273" y="1018"/>
                </a:lnTo>
                <a:lnTo>
                  <a:pt x="1267" y="1014"/>
                </a:lnTo>
                <a:lnTo>
                  <a:pt x="1263" y="1008"/>
                </a:lnTo>
                <a:lnTo>
                  <a:pt x="1262" y="1007"/>
                </a:lnTo>
                <a:lnTo>
                  <a:pt x="1262" y="1006"/>
                </a:lnTo>
                <a:lnTo>
                  <a:pt x="1262" y="1006"/>
                </a:lnTo>
                <a:lnTo>
                  <a:pt x="1262" y="1005"/>
                </a:lnTo>
                <a:lnTo>
                  <a:pt x="1259" y="1006"/>
                </a:lnTo>
                <a:lnTo>
                  <a:pt x="1255" y="1007"/>
                </a:lnTo>
                <a:lnTo>
                  <a:pt x="1253" y="1009"/>
                </a:lnTo>
                <a:lnTo>
                  <a:pt x="1250" y="1008"/>
                </a:lnTo>
                <a:lnTo>
                  <a:pt x="1248" y="1005"/>
                </a:lnTo>
                <a:lnTo>
                  <a:pt x="1249" y="1001"/>
                </a:lnTo>
                <a:lnTo>
                  <a:pt x="1252" y="999"/>
                </a:lnTo>
                <a:lnTo>
                  <a:pt x="1254" y="1000"/>
                </a:lnTo>
                <a:lnTo>
                  <a:pt x="1257" y="1000"/>
                </a:lnTo>
                <a:lnTo>
                  <a:pt x="1260" y="999"/>
                </a:lnTo>
                <a:lnTo>
                  <a:pt x="1259" y="1002"/>
                </a:lnTo>
                <a:lnTo>
                  <a:pt x="1262" y="1005"/>
                </a:lnTo>
                <a:lnTo>
                  <a:pt x="1262" y="1006"/>
                </a:lnTo>
                <a:lnTo>
                  <a:pt x="1262" y="1006"/>
                </a:lnTo>
                <a:lnTo>
                  <a:pt x="1268" y="1008"/>
                </a:lnTo>
                <a:lnTo>
                  <a:pt x="1275" y="1011"/>
                </a:lnTo>
                <a:lnTo>
                  <a:pt x="1280" y="1012"/>
                </a:lnTo>
                <a:lnTo>
                  <a:pt x="1281" y="1016"/>
                </a:lnTo>
                <a:lnTo>
                  <a:pt x="1283" y="1028"/>
                </a:lnTo>
                <a:lnTo>
                  <a:pt x="1293" y="1036"/>
                </a:lnTo>
                <a:lnTo>
                  <a:pt x="1295" y="1043"/>
                </a:lnTo>
                <a:lnTo>
                  <a:pt x="1298" y="1050"/>
                </a:lnTo>
                <a:lnTo>
                  <a:pt x="1301" y="1055"/>
                </a:lnTo>
                <a:lnTo>
                  <a:pt x="1303" y="1060"/>
                </a:lnTo>
                <a:lnTo>
                  <a:pt x="1305" y="1062"/>
                </a:lnTo>
                <a:lnTo>
                  <a:pt x="1308" y="1062"/>
                </a:lnTo>
                <a:lnTo>
                  <a:pt x="1308" y="1058"/>
                </a:lnTo>
                <a:lnTo>
                  <a:pt x="1308" y="1055"/>
                </a:lnTo>
                <a:lnTo>
                  <a:pt x="1308" y="1058"/>
                </a:lnTo>
                <a:lnTo>
                  <a:pt x="1308" y="1062"/>
                </a:lnTo>
                <a:lnTo>
                  <a:pt x="1321" y="1098"/>
                </a:lnTo>
                <a:lnTo>
                  <a:pt x="1331" y="1134"/>
                </a:lnTo>
                <a:lnTo>
                  <a:pt x="1330" y="1135"/>
                </a:lnTo>
                <a:lnTo>
                  <a:pt x="1329" y="1137"/>
                </a:lnTo>
                <a:lnTo>
                  <a:pt x="1331" y="1148"/>
                </a:lnTo>
                <a:lnTo>
                  <a:pt x="1335" y="1160"/>
                </a:lnTo>
                <a:lnTo>
                  <a:pt x="1336" y="1165"/>
                </a:lnTo>
                <a:lnTo>
                  <a:pt x="1335" y="1168"/>
                </a:lnTo>
                <a:lnTo>
                  <a:pt x="1329" y="1152"/>
                </a:lnTo>
                <a:lnTo>
                  <a:pt x="1323" y="1135"/>
                </a:lnTo>
                <a:lnTo>
                  <a:pt x="1315" y="1110"/>
                </a:lnTo>
                <a:lnTo>
                  <a:pt x="1303" y="1084"/>
                </a:lnTo>
                <a:lnTo>
                  <a:pt x="1301" y="1079"/>
                </a:lnTo>
                <a:lnTo>
                  <a:pt x="1298" y="1075"/>
                </a:lnTo>
                <a:lnTo>
                  <a:pt x="1297" y="1075"/>
                </a:lnTo>
                <a:lnTo>
                  <a:pt x="1296" y="1075"/>
                </a:lnTo>
                <a:lnTo>
                  <a:pt x="1297" y="1075"/>
                </a:lnTo>
                <a:lnTo>
                  <a:pt x="1298" y="1075"/>
                </a:lnTo>
                <a:lnTo>
                  <a:pt x="1293" y="1062"/>
                </a:lnTo>
                <a:lnTo>
                  <a:pt x="1282" y="1051"/>
                </a:lnTo>
                <a:lnTo>
                  <a:pt x="1280" y="1051"/>
                </a:lnTo>
                <a:lnTo>
                  <a:pt x="1276" y="1050"/>
                </a:lnTo>
                <a:lnTo>
                  <a:pt x="1272" y="1048"/>
                </a:lnTo>
                <a:lnTo>
                  <a:pt x="1268" y="1044"/>
                </a:lnTo>
                <a:lnTo>
                  <a:pt x="1269" y="1041"/>
                </a:lnTo>
                <a:lnTo>
                  <a:pt x="1273" y="1043"/>
                </a:lnTo>
                <a:lnTo>
                  <a:pt x="1276" y="1046"/>
                </a:lnTo>
                <a:lnTo>
                  <a:pt x="1280" y="1044"/>
                </a:lnTo>
                <a:lnTo>
                  <a:pt x="1280" y="1041"/>
                </a:lnTo>
                <a:lnTo>
                  <a:pt x="1275" y="1039"/>
                </a:lnTo>
                <a:lnTo>
                  <a:pt x="1267" y="1034"/>
                </a:lnTo>
                <a:lnTo>
                  <a:pt x="1264" y="1025"/>
                </a:lnTo>
                <a:lnTo>
                  <a:pt x="1261" y="1025"/>
                </a:lnTo>
                <a:lnTo>
                  <a:pt x="1257" y="1025"/>
                </a:lnTo>
                <a:lnTo>
                  <a:pt x="1254" y="1026"/>
                </a:lnTo>
                <a:lnTo>
                  <a:pt x="1249" y="1026"/>
                </a:lnTo>
                <a:close/>
                <a:moveTo>
                  <a:pt x="1248" y="1047"/>
                </a:moveTo>
                <a:lnTo>
                  <a:pt x="1248" y="1048"/>
                </a:lnTo>
                <a:lnTo>
                  <a:pt x="1249" y="1049"/>
                </a:lnTo>
                <a:lnTo>
                  <a:pt x="1248" y="1048"/>
                </a:lnTo>
                <a:lnTo>
                  <a:pt x="1248" y="1047"/>
                </a:lnTo>
                <a:close/>
                <a:moveTo>
                  <a:pt x="1246" y="967"/>
                </a:moveTo>
                <a:lnTo>
                  <a:pt x="1248" y="965"/>
                </a:lnTo>
                <a:lnTo>
                  <a:pt x="1252" y="965"/>
                </a:lnTo>
                <a:lnTo>
                  <a:pt x="1252" y="970"/>
                </a:lnTo>
                <a:lnTo>
                  <a:pt x="1252" y="973"/>
                </a:lnTo>
                <a:lnTo>
                  <a:pt x="1247" y="973"/>
                </a:lnTo>
                <a:lnTo>
                  <a:pt x="1246" y="967"/>
                </a:lnTo>
                <a:close/>
                <a:moveTo>
                  <a:pt x="1245" y="949"/>
                </a:moveTo>
                <a:lnTo>
                  <a:pt x="1248" y="948"/>
                </a:lnTo>
                <a:lnTo>
                  <a:pt x="1252" y="949"/>
                </a:lnTo>
                <a:lnTo>
                  <a:pt x="1252" y="952"/>
                </a:lnTo>
                <a:lnTo>
                  <a:pt x="1252" y="955"/>
                </a:lnTo>
                <a:lnTo>
                  <a:pt x="1255" y="955"/>
                </a:lnTo>
                <a:lnTo>
                  <a:pt x="1259" y="955"/>
                </a:lnTo>
                <a:lnTo>
                  <a:pt x="1260" y="955"/>
                </a:lnTo>
                <a:lnTo>
                  <a:pt x="1260" y="956"/>
                </a:lnTo>
                <a:lnTo>
                  <a:pt x="1264" y="958"/>
                </a:lnTo>
                <a:lnTo>
                  <a:pt x="1269" y="958"/>
                </a:lnTo>
                <a:lnTo>
                  <a:pt x="1270" y="956"/>
                </a:lnTo>
                <a:lnTo>
                  <a:pt x="1270" y="955"/>
                </a:lnTo>
                <a:lnTo>
                  <a:pt x="1267" y="950"/>
                </a:lnTo>
                <a:lnTo>
                  <a:pt x="1262" y="948"/>
                </a:lnTo>
                <a:lnTo>
                  <a:pt x="1260" y="948"/>
                </a:lnTo>
                <a:lnTo>
                  <a:pt x="1257" y="948"/>
                </a:lnTo>
                <a:lnTo>
                  <a:pt x="1257" y="943"/>
                </a:lnTo>
                <a:lnTo>
                  <a:pt x="1257" y="938"/>
                </a:lnTo>
                <a:lnTo>
                  <a:pt x="1254" y="937"/>
                </a:lnTo>
                <a:lnTo>
                  <a:pt x="1250" y="937"/>
                </a:lnTo>
                <a:lnTo>
                  <a:pt x="1247" y="939"/>
                </a:lnTo>
                <a:lnTo>
                  <a:pt x="1245" y="938"/>
                </a:lnTo>
                <a:lnTo>
                  <a:pt x="1242" y="935"/>
                </a:lnTo>
                <a:lnTo>
                  <a:pt x="1242" y="932"/>
                </a:lnTo>
                <a:lnTo>
                  <a:pt x="1246" y="931"/>
                </a:lnTo>
                <a:lnTo>
                  <a:pt x="1250" y="932"/>
                </a:lnTo>
                <a:lnTo>
                  <a:pt x="1250" y="935"/>
                </a:lnTo>
                <a:lnTo>
                  <a:pt x="1250" y="937"/>
                </a:lnTo>
                <a:lnTo>
                  <a:pt x="1254" y="937"/>
                </a:lnTo>
                <a:lnTo>
                  <a:pt x="1257" y="938"/>
                </a:lnTo>
                <a:lnTo>
                  <a:pt x="1263" y="939"/>
                </a:lnTo>
                <a:lnTo>
                  <a:pt x="1269" y="941"/>
                </a:lnTo>
                <a:lnTo>
                  <a:pt x="1272" y="941"/>
                </a:lnTo>
                <a:lnTo>
                  <a:pt x="1272" y="942"/>
                </a:lnTo>
                <a:lnTo>
                  <a:pt x="1274" y="952"/>
                </a:lnTo>
                <a:lnTo>
                  <a:pt x="1275" y="963"/>
                </a:lnTo>
                <a:lnTo>
                  <a:pt x="1274" y="967"/>
                </a:lnTo>
                <a:lnTo>
                  <a:pt x="1268" y="967"/>
                </a:lnTo>
                <a:lnTo>
                  <a:pt x="1262" y="965"/>
                </a:lnTo>
                <a:lnTo>
                  <a:pt x="1259" y="960"/>
                </a:lnTo>
                <a:lnTo>
                  <a:pt x="1259" y="958"/>
                </a:lnTo>
                <a:lnTo>
                  <a:pt x="1259" y="955"/>
                </a:lnTo>
                <a:lnTo>
                  <a:pt x="1255" y="955"/>
                </a:lnTo>
                <a:lnTo>
                  <a:pt x="1252" y="955"/>
                </a:lnTo>
                <a:lnTo>
                  <a:pt x="1249" y="957"/>
                </a:lnTo>
                <a:lnTo>
                  <a:pt x="1246" y="957"/>
                </a:lnTo>
                <a:lnTo>
                  <a:pt x="1245" y="953"/>
                </a:lnTo>
                <a:lnTo>
                  <a:pt x="1245" y="949"/>
                </a:lnTo>
                <a:close/>
                <a:moveTo>
                  <a:pt x="1249" y="922"/>
                </a:moveTo>
                <a:lnTo>
                  <a:pt x="1253" y="922"/>
                </a:lnTo>
                <a:lnTo>
                  <a:pt x="1256" y="923"/>
                </a:lnTo>
                <a:lnTo>
                  <a:pt x="1257" y="922"/>
                </a:lnTo>
                <a:lnTo>
                  <a:pt x="1260" y="923"/>
                </a:lnTo>
                <a:lnTo>
                  <a:pt x="1263" y="924"/>
                </a:lnTo>
                <a:lnTo>
                  <a:pt x="1267" y="922"/>
                </a:lnTo>
                <a:lnTo>
                  <a:pt x="1267" y="917"/>
                </a:lnTo>
                <a:lnTo>
                  <a:pt x="1262" y="916"/>
                </a:lnTo>
                <a:lnTo>
                  <a:pt x="1256" y="913"/>
                </a:lnTo>
                <a:lnTo>
                  <a:pt x="1255" y="907"/>
                </a:lnTo>
                <a:lnTo>
                  <a:pt x="1255" y="906"/>
                </a:lnTo>
                <a:lnTo>
                  <a:pt x="1255" y="904"/>
                </a:lnTo>
                <a:lnTo>
                  <a:pt x="1250" y="904"/>
                </a:lnTo>
                <a:lnTo>
                  <a:pt x="1247" y="906"/>
                </a:lnTo>
                <a:lnTo>
                  <a:pt x="1242" y="907"/>
                </a:lnTo>
                <a:lnTo>
                  <a:pt x="1241" y="902"/>
                </a:lnTo>
                <a:lnTo>
                  <a:pt x="1241" y="900"/>
                </a:lnTo>
                <a:lnTo>
                  <a:pt x="1241" y="899"/>
                </a:lnTo>
                <a:lnTo>
                  <a:pt x="1240" y="899"/>
                </a:lnTo>
                <a:lnTo>
                  <a:pt x="1239" y="899"/>
                </a:lnTo>
                <a:lnTo>
                  <a:pt x="1240" y="899"/>
                </a:lnTo>
                <a:lnTo>
                  <a:pt x="1241" y="899"/>
                </a:lnTo>
                <a:lnTo>
                  <a:pt x="1243" y="897"/>
                </a:lnTo>
                <a:lnTo>
                  <a:pt x="1246" y="899"/>
                </a:lnTo>
                <a:lnTo>
                  <a:pt x="1247" y="902"/>
                </a:lnTo>
                <a:lnTo>
                  <a:pt x="1247" y="906"/>
                </a:lnTo>
                <a:lnTo>
                  <a:pt x="1250" y="904"/>
                </a:lnTo>
                <a:lnTo>
                  <a:pt x="1255" y="904"/>
                </a:lnTo>
                <a:lnTo>
                  <a:pt x="1255" y="904"/>
                </a:lnTo>
                <a:lnTo>
                  <a:pt x="1256" y="904"/>
                </a:lnTo>
                <a:lnTo>
                  <a:pt x="1262" y="908"/>
                </a:lnTo>
                <a:lnTo>
                  <a:pt x="1267" y="906"/>
                </a:lnTo>
                <a:lnTo>
                  <a:pt x="1264" y="901"/>
                </a:lnTo>
                <a:lnTo>
                  <a:pt x="1259" y="899"/>
                </a:lnTo>
                <a:lnTo>
                  <a:pt x="1259" y="897"/>
                </a:lnTo>
                <a:lnTo>
                  <a:pt x="1259" y="897"/>
                </a:lnTo>
                <a:lnTo>
                  <a:pt x="1254" y="895"/>
                </a:lnTo>
                <a:lnTo>
                  <a:pt x="1255" y="889"/>
                </a:lnTo>
                <a:lnTo>
                  <a:pt x="1259" y="892"/>
                </a:lnTo>
                <a:lnTo>
                  <a:pt x="1262" y="892"/>
                </a:lnTo>
                <a:lnTo>
                  <a:pt x="1264" y="890"/>
                </a:lnTo>
                <a:lnTo>
                  <a:pt x="1264" y="888"/>
                </a:lnTo>
                <a:lnTo>
                  <a:pt x="1262" y="885"/>
                </a:lnTo>
                <a:lnTo>
                  <a:pt x="1259" y="882"/>
                </a:lnTo>
                <a:lnTo>
                  <a:pt x="1256" y="881"/>
                </a:lnTo>
                <a:lnTo>
                  <a:pt x="1253" y="881"/>
                </a:lnTo>
                <a:lnTo>
                  <a:pt x="1253" y="880"/>
                </a:lnTo>
                <a:lnTo>
                  <a:pt x="1252" y="879"/>
                </a:lnTo>
                <a:lnTo>
                  <a:pt x="1250" y="875"/>
                </a:lnTo>
                <a:lnTo>
                  <a:pt x="1252" y="873"/>
                </a:lnTo>
                <a:lnTo>
                  <a:pt x="1255" y="872"/>
                </a:lnTo>
                <a:lnTo>
                  <a:pt x="1257" y="874"/>
                </a:lnTo>
                <a:lnTo>
                  <a:pt x="1260" y="875"/>
                </a:lnTo>
                <a:lnTo>
                  <a:pt x="1262" y="874"/>
                </a:lnTo>
                <a:lnTo>
                  <a:pt x="1262" y="871"/>
                </a:lnTo>
                <a:lnTo>
                  <a:pt x="1260" y="868"/>
                </a:lnTo>
                <a:lnTo>
                  <a:pt x="1254" y="866"/>
                </a:lnTo>
                <a:lnTo>
                  <a:pt x="1248" y="869"/>
                </a:lnTo>
                <a:lnTo>
                  <a:pt x="1250" y="862"/>
                </a:lnTo>
                <a:lnTo>
                  <a:pt x="1250" y="857"/>
                </a:lnTo>
                <a:lnTo>
                  <a:pt x="1256" y="858"/>
                </a:lnTo>
                <a:lnTo>
                  <a:pt x="1262" y="860"/>
                </a:lnTo>
                <a:lnTo>
                  <a:pt x="1264" y="862"/>
                </a:lnTo>
                <a:lnTo>
                  <a:pt x="1267" y="866"/>
                </a:lnTo>
                <a:lnTo>
                  <a:pt x="1270" y="867"/>
                </a:lnTo>
                <a:lnTo>
                  <a:pt x="1273" y="868"/>
                </a:lnTo>
                <a:lnTo>
                  <a:pt x="1270" y="867"/>
                </a:lnTo>
                <a:lnTo>
                  <a:pt x="1267" y="866"/>
                </a:lnTo>
                <a:lnTo>
                  <a:pt x="1267" y="885"/>
                </a:lnTo>
                <a:lnTo>
                  <a:pt x="1272" y="901"/>
                </a:lnTo>
                <a:lnTo>
                  <a:pt x="1274" y="904"/>
                </a:lnTo>
                <a:lnTo>
                  <a:pt x="1277" y="903"/>
                </a:lnTo>
                <a:lnTo>
                  <a:pt x="1281" y="915"/>
                </a:lnTo>
                <a:lnTo>
                  <a:pt x="1276" y="925"/>
                </a:lnTo>
                <a:lnTo>
                  <a:pt x="1274" y="920"/>
                </a:lnTo>
                <a:lnTo>
                  <a:pt x="1272" y="913"/>
                </a:lnTo>
                <a:lnTo>
                  <a:pt x="1270" y="924"/>
                </a:lnTo>
                <a:lnTo>
                  <a:pt x="1272" y="936"/>
                </a:lnTo>
                <a:lnTo>
                  <a:pt x="1263" y="932"/>
                </a:lnTo>
                <a:lnTo>
                  <a:pt x="1256" y="925"/>
                </a:lnTo>
                <a:lnTo>
                  <a:pt x="1256" y="924"/>
                </a:lnTo>
                <a:lnTo>
                  <a:pt x="1256" y="923"/>
                </a:lnTo>
                <a:lnTo>
                  <a:pt x="1253" y="922"/>
                </a:lnTo>
                <a:lnTo>
                  <a:pt x="1249" y="922"/>
                </a:lnTo>
                <a:lnTo>
                  <a:pt x="1246" y="923"/>
                </a:lnTo>
                <a:lnTo>
                  <a:pt x="1243" y="922"/>
                </a:lnTo>
                <a:lnTo>
                  <a:pt x="1242" y="918"/>
                </a:lnTo>
                <a:lnTo>
                  <a:pt x="1242" y="915"/>
                </a:lnTo>
                <a:lnTo>
                  <a:pt x="1245" y="914"/>
                </a:lnTo>
                <a:lnTo>
                  <a:pt x="1248" y="915"/>
                </a:lnTo>
                <a:lnTo>
                  <a:pt x="1250" y="915"/>
                </a:lnTo>
                <a:lnTo>
                  <a:pt x="1252" y="915"/>
                </a:lnTo>
                <a:lnTo>
                  <a:pt x="1250" y="918"/>
                </a:lnTo>
                <a:lnTo>
                  <a:pt x="1249" y="922"/>
                </a:lnTo>
                <a:close/>
                <a:moveTo>
                  <a:pt x="1239" y="885"/>
                </a:moveTo>
                <a:lnTo>
                  <a:pt x="1243" y="881"/>
                </a:lnTo>
                <a:lnTo>
                  <a:pt x="1248" y="882"/>
                </a:lnTo>
                <a:lnTo>
                  <a:pt x="1248" y="885"/>
                </a:lnTo>
                <a:lnTo>
                  <a:pt x="1248" y="888"/>
                </a:lnTo>
                <a:lnTo>
                  <a:pt x="1249" y="888"/>
                </a:lnTo>
                <a:lnTo>
                  <a:pt x="1252" y="889"/>
                </a:lnTo>
                <a:lnTo>
                  <a:pt x="1249" y="888"/>
                </a:lnTo>
                <a:lnTo>
                  <a:pt x="1248" y="888"/>
                </a:lnTo>
                <a:lnTo>
                  <a:pt x="1245" y="890"/>
                </a:lnTo>
                <a:lnTo>
                  <a:pt x="1240" y="890"/>
                </a:lnTo>
                <a:lnTo>
                  <a:pt x="1239" y="888"/>
                </a:lnTo>
                <a:lnTo>
                  <a:pt x="1239" y="885"/>
                </a:lnTo>
                <a:close/>
                <a:moveTo>
                  <a:pt x="1238" y="855"/>
                </a:moveTo>
                <a:lnTo>
                  <a:pt x="1238" y="853"/>
                </a:lnTo>
                <a:lnTo>
                  <a:pt x="1240" y="851"/>
                </a:lnTo>
                <a:lnTo>
                  <a:pt x="1246" y="852"/>
                </a:lnTo>
                <a:lnTo>
                  <a:pt x="1250" y="857"/>
                </a:lnTo>
                <a:lnTo>
                  <a:pt x="1246" y="857"/>
                </a:lnTo>
                <a:lnTo>
                  <a:pt x="1241" y="858"/>
                </a:lnTo>
                <a:lnTo>
                  <a:pt x="1239" y="859"/>
                </a:lnTo>
                <a:lnTo>
                  <a:pt x="1238" y="855"/>
                </a:lnTo>
                <a:close/>
                <a:moveTo>
                  <a:pt x="1242" y="827"/>
                </a:moveTo>
                <a:lnTo>
                  <a:pt x="1245" y="830"/>
                </a:lnTo>
                <a:lnTo>
                  <a:pt x="1247" y="832"/>
                </a:lnTo>
                <a:lnTo>
                  <a:pt x="1241" y="834"/>
                </a:lnTo>
                <a:lnTo>
                  <a:pt x="1234" y="833"/>
                </a:lnTo>
                <a:lnTo>
                  <a:pt x="1235" y="827"/>
                </a:lnTo>
                <a:lnTo>
                  <a:pt x="1242" y="827"/>
                </a:lnTo>
                <a:close/>
                <a:moveTo>
                  <a:pt x="1232" y="820"/>
                </a:moveTo>
                <a:lnTo>
                  <a:pt x="1232" y="820"/>
                </a:lnTo>
                <a:lnTo>
                  <a:pt x="1233" y="822"/>
                </a:lnTo>
                <a:lnTo>
                  <a:pt x="1232" y="820"/>
                </a:lnTo>
                <a:lnTo>
                  <a:pt x="1232" y="820"/>
                </a:lnTo>
                <a:close/>
                <a:moveTo>
                  <a:pt x="1232" y="794"/>
                </a:moveTo>
                <a:lnTo>
                  <a:pt x="1236" y="791"/>
                </a:lnTo>
                <a:lnTo>
                  <a:pt x="1242" y="791"/>
                </a:lnTo>
                <a:lnTo>
                  <a:pt x="1243" y="796"/>
                </a:lnTo>
                <a:lnTo>
                  <a:pt x="1242" y="799"/>
                </a:lnTo>
                <a:lnTo>
                  <a:pt x="1233" y="799"/>
                </a:lnTo>
                <a:lnTo>
                  <a:pt x="1232" y="794"/>
                </a:lnTo>
                <a:close/>
                <a:moveTo>
                  <a:pt x="1233" y="777"/>
                </a:moveTo>
                <a:lnTo>
                  <a:pt x="1238" y="777"/>
                </a:lnTo>
                <a:lnTo>
                  <a:pt x="1242" y="780"/>
                </a:lnTo>
                <a:lnTo>
                  <a:pt x="1242" y="782"/>
                </a:lnTo>
                <a:lnTo>
                  <a:pt x="1241" y="784"/>
                </a:lnTo>
                <a:lnTo>
                  <a:pt x="1240" y="784"/>
                </a:lnTo>
                <a:lnTo>
                  <a:pt x="1239" y="784"/>
                </a:lnTo>
                <a:lnTo>
                  <a:pt x="1235" y="785"/>
                </a:lnTo>
                <a:lnTo>
                  <a:pt x="1231" y="783"/>
                </a:lnTo>
                <a:lnTo>
                  <a:pt x="1231" y="780"/>
                </a:lnTo>
                <a:lnTo>
                  <a:pt x="1233" y="777"/>
                </a:lnTo>
                <a:close/>
                <a:moveTo>
                  <a:pt x="1282" y="1009"/>
                </a:moveTo>
                <a:lnTo>
                  <a:pt x="1273" y="1002"/>
                </a:lnTo>
                <a:lnTo>
                  <a:pt x="1262" y="999"/>
                </a:lnTo>
                <a:lnTo>
                  <a:pt x="1262" y="994"/>
                </a:lnTo>
                <a:lnTo>
                  <a:pt x="1262" y="991"/>
                </a:lnTo>
                <a:lnTo>
                  <a:pt x="1259" y="990"/>
                </a:lnTo>
                <a:lnTo>
                  <a:pt x="1256" y="990"/>
                </a:lnTo>
                <a:lnTo>
                  <a:pt x="1259" y="990"/>
                </a:lnTo>
                <a:lnTo>
                  <a:pt x="1262" y="991"/>
                </a:lnTo>
                <a:lnTo>
                  <a:pt x="1264" y="990"/>
                </a:lnTo>
                <a:lnTo>
                  <a:pt x="1267" y="991"/>
                </a:lnTo>
                <a:lnTo>
                  <a:pt x="1269" y="994"/>
                </a:lnTo>
                <a:lnTo>
                  <a:pt x="1273" y="992"/>
                </a:lnTo>
                <a:lnTo>
                  <a:pt x="1274" y="988"/>
                </a:lnTo>
                <a:lnTo>
                  <a:pt x="1270" y="985"/>
                </a:lnTo>
                <a:lnTo>
                  <a:pt x="1264" y="983"/>
                </a:lnTo>
                <a:lnTo>
                  <a:pt x="1260" y="980"/>
                </a:lnTo>
                <a:lnTo>
                  <a:pt x="1261" y="976"/>
                </a:lnTo>
                <a:lnTo>
                  <a:pt x="1260" y="972"/>
                </a:lnTo>
                <a:lnTo>
                  <a:pt x="1267" y="974"/>
                </a:lnTo>
                <a:lnTo>
                  <a:pt x="1275" y="976"/>
                </a:lnTo>
                <a:lnTo>
                  <a:pt x="1275" y="974"/>
                </a:lnTo>
                <a:lnTo>
                  <a:pt x="1276" y="972"/>
                </a:lnTo>
                <a:lnTo>
                  <a:pt x="1275" y="974"/>
                </a:lnTo>
                <a:lnTo>
                  <a:pt x="1275" y="976"/>
                </a:lnTo>
                <a:lnTo>
                  <a:pt x="1275" y="978"/>
                </a:lnTo>
                <a:lnTo>
                  <a:pt x="1277" y="979"/>
                </a:lnTo>
                <a:lnTo>
                  <a:pt x="1279" y="994"/>
                </a:lnTo>
                <a:lnTo>
                  <a:pt x="1282" y="1009"/>
                </a:lnTo>
                <a:lnTo>
                  <a:pt x="1282" y="1009"/>
                </a:lnTo>
                <a:close/>
                <a:moveTo>
                  <a:pt x="1329" y="1251"/>
                </a:moveTo>
                <a:lnTo>
                  <a:pt x="1329" y="1250"/>
                </a:lnTo>
                <a:lnTo>
                  <a:pt x="1329" y="1248"/>
                </a:lnTo>
                <a:lnTo>
                  <a:pt x="1329" y="1250"/>
                </a:lnTo>
                <a:lnTo>
                  <a:pt x="1329" y="1251"/>
                </a:lnTo>
                <a:close/>
                <a:moveTo>
                  <a:pt x="1323" y="1291"/>
                </a:moveTo>
                <a:lnTo>
                  <a:pt x="1322" y="1290"/>
                </a:lnTo>
                <a:lnTo>
                  <a:pt x="1322" y="1287"/>
                </a:lnTo>
                <a:lnTo>
                  <a:pt x="1322" y="1290"/>
                </a:lnTo>
                <a:lnTo>
                  <a:pt x="1323" y="1291"/>
                </a:lnTo>
                <a:close/>
                <a:moveTo>
                  <a:pt x="1322" y="1264"/>
                </a:moveTo>
                <a:lnTo>
                  <a:pt x="1323" y="1270"/>
                </a:lnTo>
                <a:lnTo>
                  <a:pt x="1324" y="1276"/>
                </a:lnTo>
                <a:lnTo>
                  <a:pt x="1326" y="1276"/>
                </a:lnTo>
                <a:lnTo>
                  <a:pt x="1329" y="1274"/>
                </a:lnTo>
                <a:lnTo>
                  <a:pt x="1333" y="1298"/>
                </a:lnTo>
                <a:lnTo>
                  <a:pt x="1341" y="1320"/>
                </a:lnTo>
                <a:lnTo>
                  <a:pt x="1341" y="1325"/>
                </a:lnTo>
                <a:lnTo>
                  <a:pt x="1343" y="1329"/>
                </a:lnTo>
                <a:lnTo>
                  <a:pt x="1344" y="1333"/>
                </a:lnTo>
                <a:lnTo>
                  <a:pt x="1343" y="1336"/>
                </a:lnTo>
                <a:lnTo>
                  <a:pt x="1341" y="1336"/>
                </a:lnTo>
                <a:lnTo>
                  <a:pt x="1337" y="1336"/>
                </a:lnTo>
                <a:lnTo>
                  <a:pt x="1335" y="1335"/>
                </a:lnTo>
                <a:lnTo>
                  <a:pt x="1333" y="1332"/>
                </a:lnTo>
                <a:lnTo>
                  <a:pt x="1331" y="1315"/>
                </a:lnTo>
                <a:lnTo>
                  <a:pt x="1329" y="1299"/>
                </a:lnTo>
                <a:lnTo>
                  <a:pt x="1328" y="1294"/>
                </a:lnTo>
                <a:lnTo>
                  <a:pt x="1324" y="1291"/>
                </a:lnTo>
                <a:lnTo>
                  <a:pt x="1324" y="1284"/>
                </a:lnTo>
                <a:lnTo>
                  <a:pt x="1324" y="1276"/>
                </a:lnTo>
                <a:lnTo>
                  <a:pt x="1323" y="1270"/>
                </a:lnTo>
                <a:lnTo>
                  <a:pt x="1322" y="1264"/>
                </a:lnTo>
                <a:close/>
                <a:moveTo>
                  <a:pt x="1348" y="1396"/>
                </a:moveTo>
                <a:lnTo>
                  <a:pt x="1346" y="1393"/>
                </a:lnTo>
                <a:lnTo>
                  <a:pt x="1348" y="1391"/>
                </a:lnTo>
                <a:lnTo>
                  <a:pt x="1345" y="1385"/>
                </a:lnTo>
                <a:lnTo>
                  <a:pt x="1344" y="1378"/>
                </a:lnTo>
                <a:lnTo>
                  <a:pt x="1348" y="1382"/>
                </a:lnTo>
                <a:lnTo>
                  <a:pt x="1350" y="1386"/>
                </a:lnTo>
                <a:lnTo>
                  <a:pt x="1350" y="1390"/>
                </a:lnTo>
                <a:lnTo>
                  <a:pt x="1348" y="1391"/>
                </a:lnTo>
                <a:lnTo>
                  <a:pt x="1346" y="1393"/>
                </a:lnTo>
                <a:lnTo>
                  <a:pt x="1348" y="1396"/>
                </a:lnTo>
                <a:close/>
                <a:moveTo>
                  <a:pt x="1352" y="1232"/>
                </a:moveTo>
                <a:lnTo>
                  <a:pt x="1346" y="1210"/>
                </a:lnTo>
                <a:lnTo>
                  <a:pt x="1339" y="1188"/>
                </a:lnTo>
                <a:lnTo>
                  <a:pt x="1346" y="1210"/>
                </a:lnTo>
                <a:lnTo>
                  <a:pt x="1352" y="1232"/>
                </a:lnTo>
                <a:close/>
                <a:moveTo>
                  <a:pt x="1221" y="782"/>
                </a:moveTo>
                <a:lnTo>
                  <a:pt x="1222" y="781"/>
                </a:lnTo>
                <a:lnTo>
                  <a:pt x="1222" y="780"/>
                </a:lnTo>
                <a:lnTo>
                  <a:pt x="1222" y="781"/>
                </a:lnTo>
                <a:lnTo>
                  <a:pt x="1221" y="782"/>
                </a:lnTo>
                <a:lnTo>
                  <a:pt x="1221" y="782"/>
                </a:lnTo>
                <a:close/>
                <a:moveTo>
                  <a:pt x="1218" y="1209"/>
                </a:moveTo>
                <a:lnTo>
                  <a:pt x="1219" y="1207"/>
                </a:lnTo>
                <a:lnTo>
                  <a:pt x="1219" y="1204"/>
                </a:lnTo>
                <a:lnTo>
                  <a:pt x="1219" y="1207"/>
                </a:lnTo>
                <a:lnTo>
                  <a:pt x="1218" y="1209"/>
                </a:lnTo>
                <a:lnTo>
                  <a:pt x="1218" y="1209"/>
                </a:lnTo>
                <a:close/>
                <a:moveTo>
                  <a:pt x="1215" y="1174"/>
                </a:moveTo>
                <a:lnTo>
                  <a:pt x="1217" y="1177"/>
                </a:lnTo>
                <a:lnTo>
                  <a:pt x="1217" y="1182"/>
                </a:lnTo>
                <a:lnTo>
                  <a:pt x="1217" y="1177"/>
                </a:lnTo>
                <a:lnTo>
                  <a:pt x="1215" y="1174"/>
                </a:lnTo>
                <a:close/>
                <a:moveTo>
                  <a:pt x="1208" y="1112"/>
                </a:moveTo>
                <a:lnTo>
                  <a:pt x="1210" y="1111"/>
                </a:lnTo>
                <a:lnTo>
                  <a:pt x="1211" y="1111"/>
                </a:lnTo>
                <a:lnTo>
                  <a:pt x="1210" y="1111"/>
                </a:lnTo>
                <a:lnTo>
                  <a:pt x="1208" y="1112"/>
                </a:lnTo>
                <a:close/>
                <a:moveTo>
                  <a:pt x="1206" y="959"/>
                </a:moveTo>
                <a:lnTo>
                  <a:pt x="1206" y="958"/>
                </a:lnTo>
                <a:lnTo>
                  <a:pt x="1206" y="958"/>
                </a:lnTo>
                <a:lnTo>
                  <a:pt x="1206" y="958"/>
                </a:lnTo>
                <a:lnTo>
                  <a:pt x="1206" y="959"/>
                </a:lnTo>
                <a:close/>
                <a:moveTo>
                  <a:pt x="1201" y="806"/>
                </a:moveTo>
                <a:lnTo>
                  <a:pt x="1203" y="804"/>
                </a:lnTo>
                <a:lnTo>
                  <a:pt x="1203" y="801"/>
                </a:lnTo>
                <a:lnTo>
                  <a:pt x="1203" y="804"/>
                </a:lnTo>
                <a:lnTo>
                  <a:pt x="1201" y="806"/>
                </a:lnTo>
                <a:close/>
                <a:moveTo>
                  <a:pt x="1199" y="1222"/>
                </a:moveTo>
                <a:lnTo>
                  <a:pt x="1200" y="1221"/>
                </a:lnTo>
                <a:lnTo>
                  <a:pt x="1200" y="1220"/>
                </a:lnTo>
                <a:lnTo>
                  <a:pt x="1200" y="1221"/>
                </a:lnTo>
                <a:lnTo>
                  <a:pt x="1199" y="1222"/>
                </a:lnTo>
                <a:close/>
                <a:moveTo>
                  <a:pt x="1192" y="1642"/>
                </a:moveTo>
                <a:lnTo>
                  <a:pt x="1192" y="1648"/>
                </a:lnTo>
                <a:lnTo>
                  <a:pt x="1192" y="1654"/>
                </a:lnTo>
                <a:lnTo>
                  <a:pt x="1192" y="1648"/>
                </a:lnTo>
                <a:lnTo>
                  <a:pt x="1192" y="1642"/>
                </a:lnTo>
                <a:close/>
                <a:moveTo>
                  <a:pt x="1188" y="1661"/>
                </a:moveTo>
                <a:lnTo>
                  <a:pt x="1191" y="1659"/>
                </a:lnTo>
                <a:lnTo>
                  <a:pt x="1192" y="1658"/>
                </a:lnTo>
                <a:lnTo>
                  <a:pt x="1191" y="1659"/>
                </a:lnTo>
                <a:lnTo>
                  <a:pt x="1188" y="1661"/>
                </a:lnTo>
                <a:close/>
                <a:moveTo>
                  <a:pt x="1191" y="1584"/>
                </a:moveTo>
                <a:lnTo>
                  <a:pt x="1191" y="1573"/>
                </a:lnTo>
                <a:lnTo>
                  <a:pt x="1191" y="1563"/>
                </a:lnTo>
                <a:lnTo>
                  <a:pt x="1191" y="1573"/>
                </a:lnTo>
                <a:lnTo>
                  <a:pt x="1191" y="1584"/>
                </a:lnTo>
                <a:close/>
                <a:moveTo>
                  <a:pt x="1180" y="796"/>
                </a:moveTo>
                <a:lnTo>
                  <a:pt x="1180" y="788"/>
                </a:lnTo>
                <a:lnTo>
                  <a:pt x="1180" y="781"/>
                </a:lnTo>
                <a:lnTo>
                  <a:pt x="1180" y="788"/>
                </a:lnTo>
                <a:lnTo>
                  <a:pt x="1180" y="796"/>
                </a:lnTo>
                <a:close/>
                <a:moveTo>
                  <a:pt x="1184" y="813"/>
                </a:moveTo>
                <a:lnTo>
                  <a:pt x="1184" y="812"/>
                </a:lnTo>
                <a:lnTo>
                  <a:pt x="1183" y="812"/>
                </a:lnTo>
                <a:lnTo>
                  <a:pt x="1184" y="812"/>
                </a:lnTo>
                <a:lnTo>
                  <a:pt x="1184" y="813"/>
                </a:lnTo>
                <a:close/>
                <a:moveTo>
                  <a:pt x="1170" y="762"/>
                </a:moveTo>
                <a:lnTo>
                  <a:pt x="1170" y="761"/>
                </a:lnTo>
                <a:lnTo>
                  <a:pt x="1170" y="760"/>
                </a:lnTo>
                <a:lnTo>
                  <a:pt x="1170" y="761"/>
                </a:lnTo>
                <a:lnTo>
                  <a:pt x="1170" y="762"/>
                </a:lnTo>
                <a:close/>
                <a:moveTo>
                  <a:pt x="1159" y="1308"/>
                </a:moveTo>
                <a:lnTo>
                  <a:pt x="1160" y="1307"/>
                </a:lnTo>
                <a:lnTo>
                  <a:pt x="1163" y="1307"/>
                </a:lnTo>
                <a:lnTo>
                  <a:pt x="1160" y="1307"/>
                </a:lnTo>
                <a:lnTo>
                  <a:pt x="1159" y="1308"/>
                </a:lnTo>
                <a:close/>
                <a:moveTo>
                  <a:pt x="1150" y="1229"/>
                </a:moveTo>
                <a:lnTo>
                  <a:pt x="1150" y="1230"/>
                </a:lnTo>
                <a:lnTo>
                  <a:pt x="1151" y="1231"/>
                </a:lnTo>
                <a:lnTo>
                  <a:pt x="1150" y="1230"/>
                </a:lnTo>
                <a:lnTo>
                  <a:pt x="1150" y="1229"/>
                </a:lnTo>
                <a:lnTo>
                  <a:pt x="1150" y="1229"/>
                </a:lnTo>
                <a:lnTo>
                  <a:pt x="1149" y="1229"/>
                </a:lnTo>
                <a:lnTo>
                  <a:pt x="1149" y="1229"/>
                </a:lnTo>
                <a:lnTo>
                  <a:pt x="1148" y="1229"/>
                </a:lnTo>
                <a:lnTo>
                  <a:pt x="1149" y="1229"/>
                </a:lnTo>
                <a:lnTo>
                  <a:pt x="1149" y="1229"/>
                </a:lnTo>
                <a:lnTo>
                  <a:pt x="1149" y="1229"/>
                </a:lnTo>
                <a:lnTo>
                  <a:pt x="1148" y="1228"/>
                </a:lnTo>
                <a:lnTo>
                  <a:pt x="1148" y="1228"/>
                </a:lnTo>
                <a:lnTo>
                  <a:pt x="1148" y="1228"/>
                </a:lnTo>
                <a:lnTo>
                  <a:pt x="1151" y="1227"/>
                </a:lnTo>
                <a:lnTo>
                  <a:pt x="1155" y="1224"/>
                </a:lnTo>
                <a:lnTo>
                  <a:pt x="1152" y="1227"/>
                </a:lnTo>
                <a:lnTo>
                  <a:pt x="1150" y="1229"/>
                </a:lnTo>
                <a:close/>
                <a:moveTo>
                  <a:pt x="1151" y="1298"/>
                </a:moveTo>
                <a:lnTo>
                  <a:pt x="1152" y="1297"/>
                </a:lnTo>
                <a:lnTo>
                  <a:pt x="1153" y="1297"/>
                </a:lnTo>
                <a:lnTo>
                  <a:pt x="1152" y="1297"/>
                </a:lnTo>
                <a:lnTo>
                  <a:pt x="1151" y="1298"/>
                </a:lnTo>
                <a:close/>
                <a:moveTo>
                  <a:pt x="1152" y="1656"/>
                </a:moveTo>
                <a:lnTo>
                  <a:pt x="1152" y="1657"/>
                </a:lnTo>
                <a:lnTo>
                  <a:pt x="1153" y="1659"/>
                </a:lnTo>
                <a:lnTo>
                  <a:pt x="1152" y="1657"/>
                </a:lnTo>
                <a:lnTo>
                  <a:pt x="1152" y="1656"/>
                </a:lnTo>
                <a:close/>
                <a:moveTo>
                  <a:pt x="1148" y="1330"/>
                </a:moveTo>
                <a:lnTo>
                  <a:pt x="1148" y="1330"/>
                </a:lnTo>
                <a:lnTo>
                  <a:pt x="1146" y="1332"/>
                </a:lnTo>
                <a:lnTo>
                  <a:pt x="1148" y="1330"/>
                </a:lnTo>
                <a:lnTo>
                  <a:pt x="1148" y="1330"/>
                </a:lnTo>
                <a:lnTo>
                  <a:pt x="1149" y="1328"/>
                </a:lnTo>
                <a:lnTo>
                  <a:pt x="1149" y="1326"/>
                </a:lnTo>
                <a:lnTo>
                  <a:pt x="1149" y="1328"/>
                </a:lnTo>
                <a:lnTo>
                  <a:pt x="1148" y="1330"/>
                </a:lnTo>
                <a:close/>
                <a:moveTo>
                  <a:pt x="1146" y="752"/>
                </a:moveTo>
                <a:lnTo>
                  <a:pt x="1146" y="749"/>
                </a:lnTo>
                <a:lnTo>
                  <a:pt x="1146" y="748"/>
                </a:lnTo>
                <a:lnTo>
                  <a:pt x="1146" y="749"/>
                </a:lnTo>
                <a:lnTo>
                  <a:pt x="1146" y="752"/>
                </a:lnTo>
                <a:close/>
                <a:moveTo>
                  <a:pt x="1146" y="823"/>
                </a:moveTo>
                <a:lnTo>
                  <a:pt x="1145" y="825"/>
                </a:lnTo>
                <a:lnTo>
                  <a:pt x="1143" y="826"/>
                </a:lnTo>
                <a:lnTo>
                  <a:pt x="1141" y="825"/>
                </a:lnTo>
                <a:lnTo>
                  <a:pt x="1141" y="824"/>
                </a:lnTo>
                <a:lnTo>
                  <a:pt x="1139" y="812"/>
                </a:lnTo>
                <a:lnTo>
                  <a:pt x="1141" y="801"/>
                </a:lnTo>
                <a:lnTo>
                  <a:pt x="1141" y="798"/>
                </a:lnTo>
                <a:lnTo>
                  <a:pt x="1143" y="797"/>
                </a:lnTo>
                <a:lnTo>
                  <a:pt x="1144" y="798"/>
                </a:lnTo>
                <a:lnTo>
                  <a:pt x="1145" y="799"/>
                </a:lnTo>
                <a:lnTo>
                  <a:pt x="1146" y="806"/>
                </a:lnTo>
                <a:lnTo>
                  <a:pt x="1146" y="811"/>
                </a:lnTo>
                <a:lnTo>
                  <a:pt x="1146" y="818"/>
                </a:lnTo>
                <a:lnTo>
                  <a:pt x="1146" y="823"/>
                </a:lnTo>
                <a:lnTo>
                  <a:pt x="1146" y="823"/>
                </a:lnTo>
                <a:close/>
                <a:moveTo>
                  <a:pt x="1144" y="1321"/>
                </a:moveTo>
                <a:lnTo>
                  <a:pt x="1144" y="1321"/>
                </a:lnTo>
                <a:lnTo>
                  <a:pt x="1144" y="1321"/>
                </a:lnTo>
                <a:lnTo>
                  <a:pt x="1144" y="1321"/>
                </a:lnTo>
                <a:lnTo>
                  <a:pt x="1144" y="1321"/>
                </a:lnTo>
                <a:lnTo>
                  <a:pt x="1144" y="1321"/>
                </a:lnTo>
                <a:close/>
                <a:moveTo>
                  <a:pt x="1144" y="1323"/>
                </a:moveTo>
                <a:lnTo>
                  <a:pt x="1144" y="1322"/>
                </a:lnTo>
                <a:lnTo>
                  <a:pt x="1145" y="1321"/>
                </a:lnTo>
                <a:lnTo>
                  <a:pt x="1144" y="1322"/>
                </a:lnTo>
                <a:lnTo>
                  <a:pt x="1144" y="1323"/>
                </a:lnTo>
                <a:close/>
                <a:moveTo>
                  <a:pt x="1144" y="1606"/>
                </a:moveTo>
                <a:lnTo>
                  <a:pt x="1144" y="1607"/>
                </a:lnTo>
                <a:lnTo>
                  <a:pt x="1144" y="1608"/>
                </a:lnTo>
                <a:lnTo>
                  <a:pt x="1144" y="1607"/>
                </a:lnTo>
                <a:lnTo>
                  <a:pt x="1144" y="1606"/>
                </a:lnTo>
                <a:close/>
                <a:moveTo>
                  <a:pt x="1142" y="1475"/>
                </a:moveTo>
                <a:lnTo>
                  <a:pt x="1142" y="1475"/>
                </a:lnTo>
                <a:lnTo>
                  <a:pt x="1142" y="1474"/>
                </a:lnTo>
                <a:lnTo>
                  <a:pt x="1142" y="1475"/>
                </a:lnTo>
                <a:lnTo>
                  <a:pt x="1142" y="1475"/>
                </a:lnTo>
                <a:close/>
                <a:moveTo>
                  <a:pt x="1139" y="1661"/>
                </a:moveTo>
                <a:lnTo>
                  <a:pt x="1141" y="1661"/>
                </a:lnTo>
                <a:lnTo>
                  <a:pt x="1142" y="1661"/>
                </a:lnTo>
                <a:lnTo>
                  <a:pt x="1141" y="1661"/>
                </a:lnTo>
                <a:lnTo>
                  <a:pt x="1139" y="1661"/>
                </a:lnTo>
                <a:close/>
                <a:moveTo>
                  <a:pt x="1139" y="699"/>
                </a:moveTo>
                <a:lnTo>
                  <a:pt x="1139" y="699"/>
                </a:lnTo>
                <a:lnTo>
                  <a:pt x="1138" y="699"/>
                </a:lnTo>
                <a:lnTo>
                  <a:pt x="1139" y="699"/>
                </a:lnTo>
                <a:lnTo>
                  <a:pt x="1139" y="699"/>
                </a:lnTo>
                <a:close/>
                <a:moveTo>
                  <a:pt x="1144" y="622"/>
                </a:moveTo>
                <a:lnTo>
                  <a:pt x="1143" y="622"/>
                </a:lnTo>
                <a:lnTo>
                  <a:pt x="1141" y="622"/>
                </a:lnTo>
                <a:lnTo>
                  <a:pt x="1143" y="622"/>
                </a:lnTo>
                <a:lnTo>
                  <a:pt x="1144" y="622"/>
                </a:lnTo>
                <a:close/>
                <a:moveTo>
                  <a:pt x="1150" y="1141"/>
                </a:moveTo>
                <a:lnTo>
                  <a:pt x="1150" y="1142"/>
                </a:lnTo>
                <a:lnTo>
                  <a:pt x="1150" y="1144"/>
                </a:lnTo>
                <a:lnTo>
                  <a:pt x="1150" y="1142"/>
                </a:lnTo>
                <a:lnTo>
                  <a:pt x="1150" y="1141"/>
                </a:lnTo>
                <a:close/>
                <a:moveTo>
                  <a:pt x="1131" y="1600"/>
                </a:moveTo>
                <a:lnTo>
                  <a:pt x="1131" y="1601"/>
                </a:lnTo>
                <a:lnTo>
                  <a:pt x="1130" y="1601"/>
                </a:lnTo>
                <a:lnTo>
                  <a:pt x="1131" y="1601"/>
                </a:lnTo>
                <a:lnTo>
                  <a:pt x="1131" y="1600"/>
                </a:lnTo>
                <a:close/>
                <a:moveTo>
                  <a:pt x="1123" y="531"/>
                </a:moveTo>
                <a:lnTo>
                  <a:pt x="1124" y="532"/>
                </a:lnTo>
                <a:lnTo>
                  <a:pt x="1125" y="532"/>
                </a:lnTo>
                <a:lnTo>
                  <a:pt x="1124" y="532"/>
                </a:lnTo>
                <a:lnTo>
                  <a:pt x="1123" y="531"/>
                </a:lnTo>
                <a:close/>
                <a:moveTo>
                  <a:pt x="1124" y="1431"/>
                </a:moveTo>
                <a:lnTo>
                  <a:pt x="1124" y="1431"/>
                </a:lnTo>
                <a:lnTo>
                  <a:pt x="1124" y="1430"/>
                </a:lnTo>
                <a:lnTo>
                  <a:pt x="1124" y="1431"/>
                </a:lnTo>
                <a:lnTo>
                  <a:pt x="1124" y="1431"/>
                </a:lnTo>
                <a:close/>
                <a:moveTo>
                  <a:pt x="1128" y="746"/>
                </a:moveTo>
                <a:lnTo>
                  <a:pt x="1128" y="748"/>
                </a:lnTo>
                <a:lnTo>
                  <a:pt x="1127" y="749"/>
                </a:lnTo>
                <a:lnTo>
                  <a:pt x="1128" y="748"/>
                </a:lnTo>
                <a:lnTo>
                  <a:pt x="1128" y="746"/>
                </a:lnTo>
                <a:close/>
                <a:moveTo>
                  <a:pt x="1130" y="732"/>
                </a:moveTo>
                <a:lnTo>
                  <a:pt x="1130" y="733"/>
                </a:lnTo>
                <a:lnTo>
                  <a:pt x="1130" y="734"/>
                </a:lnTo>
                <a:lnTo>
                  <a:pt x="1130" y="733"/>
                </a:lnTo>
                <a:lnTo>
                  <a:pt x="1130" y="732"/>
                </a:lnTo>
                <a:close/>
                <a:moveTo>
                  <a:pt x="1117" y="1237"/>
                </a:moveTo>
                <a:lnTo>
                  <a:pt x="1119" y="1236"/>
                </a:lnTo>
                <a:lnTo>
                  <a:pt x="1121" y="1236"/>
                </a:lnTo>
                <a:lnTo>
                  <a:pt x="1119" y="1236"/>
                </a:lnTo>
                <a:lnTo>
                  <a:pt x="1117" y="1237"/>
                </a:lnTo>
                <a:close/>
                <a:moveTo>
                  <a:pt x="1109" y="1180"/>
                </a:moveTo>
                <a:lnTo>
                  <a:pt x="1109" y="1181"/>
                </a:lnTo>
                <a:lnTo>
                  <a:pt x="1109" y="1181"/>
                </a:lnTo>
                <a:lnTo>
                  <a:pt x="1108" y="1180"/>
                </a:lnTo>
                <a:lnTo>
                  <a:pt x="1108" y="1180"/>
                </a:lnTo>
                <a:lnTo>
                  <a:pt x="1109" y="1179"/>
                </a:lnTo>
                <a:lnTo>
                  <a:pt x="1110" y="1179"/>
                </a:lnTo>
                <a:lnTo>
                  <a:pt x="1109" y="1179"/>
                </a:lnTo>
                <a:lnTo>
                  <a:pt x="1109" y="1180"/>
                </a:lnTo>
                <a:close/>
                <a:moveTo>
                  <a:pt x="1102" y="1335"/>
                </a:moveTo>
                <a:lnTo>
                  <a:pt x="1103" y="1335"/>
                </a:lnTo>
                <a:lnTo>
                  <a:pt x="1104" y="1334"/>
                </a:lnTo>
                <a:lnTo>
                  <a:pt x="1103" y="1335"/>
                </a:lnTo>
                <a:lnTo>
                  <a:pt x="1102" y="1335"/>
                </a:lnTo>
                <a:close/>
                <a:moveTo>
                  <a:pt x="1088" y="760"/>
                </a:moveTo>
                <a:lnTo>
                  <a:pt x="1098" y="760"/>
                </a:lnTo>
                <a:lnTo>
                  <a:pt x="1109" y="753"/>
                </a:lnTo>
                <a:lnTo>
                  <a:pt x="1098" y="760"/>
                </a:lnTo>
                <a:lnTo>
                  <a:pt x="1088" y="760"/>
                </a:lnTo>
                <a:close/>
                <a:moveTo>
                  <a:pt x="1088" y="1304"/>
                </a:moveTo>
                <a:lnTo>
                  <a:pt x="1088" y="1306"/>
                </a:lnTo>
                <a:lnTo>
                  <a:pt x="1089" y="1307"/>
                </a:lnTo>
                <a:lnTo>
                  <a:pt x="1088" y="1306"/>
                </a:lnTo>
                <a:lnTo>
                  <a:pt x="1088" y="1304"/>
                </a:lnTo>
                <a:close/>
                <a:moveTo>
                  <a:pt x="1087" y="1580"/>
                </a:moveTo>
                <a:lnTo>
                  <a:pt x="1088" y="1581"/>
                </a:lnTo>
                <a:lnTo>
                  <a:pt x="1088" y="1581"/>
                </a:lnTo>
                <a:lnTo>
                  <a:pt x="1088" y="1581"/>
                </a:lnTo>
                <a:lnTo>
                  <a:pt x="1087" y="1580"/>
                </a:lnTo>
                <a:close/>
                <a:moveTo>
                  <a:pt x="1084" y="759"/>
                </a:moveTo>
                <a:lnTo>
                  <a:pt x="1086" y="759"/>
                </a:lnTo>
                <a:lnTo>
                  <a:pt x="1087" y="760"/>
                </a:lnTo>
                <a:lnTo>
                  <a:pt x="1086" y="759"/>
                </a:lnTo>
                <a:lnTo>
                  <a:pt x="1084" y="759"/>
                </a:lnTo>
                <a:close/>
                <a:moveTo>
                  <a:pt x="1082" y="656"/>
                </a:moveTo>
                <a:lnTo>
                  <a:pt x="1083" y="657"/>
                </a:lnTo>
                <a:lnTo>
                  <a:pt x="1084" y="657"/>
                </a:lnTo>
                <a:lnTo>
                  <a:pt x="1083" y="657"/>
                </a:lnTo>
                <a:lnTo>
                  <a:pt x="1082" y="656"/>
                </a:lnTo>
                <a:close/>
                <a:moveTo>
                  <a:pt x="1079" y="899"/>
                </a:moveTo>
                <a:lnTo>
                  <a:pt x="1077" y="899"/>
                </a:lnTo>
                <a:lnTo>
                  <a:pt x="1076" y="897"/>
                </a:lnTo>
                <a:lnTo>
                  <a:pt x="1077" y="899"/>
                </a:lnTo>
                <a:lnTo>
                  <a:pt x="1079" y="899"/>
                </a:lnTo>
                <a:lnTo>
                  <a:pt x="1079" y="899"/>
                </a:lnTo>
                <a:close/>
                <a:moveTo>
                  <a:pt x="1074" y="1339"/>
                </a:moveTo>
                <a:lnTo>
                  <a:pt x="1075" y="1337"/>
                </a:lnTo>
                <a:lnTo>
                  <a:pt x="1076" y="1335"/>
                </a:lnTo>
                <a:lnTo>
                  <a:pt x="1075" y="1337"/>
                </a:lnTo>
                <a:lnTo>
                  <a:pt x="1074" y="1339"/>
                </a:lnTo>
                <a:close/>
                <a:moveTo>
                  <a:pt x="1075" y="1437"/>
                </a:moveTo>
                <a:lnTo>
                  <a:pt x="1075" y="1427"/>
                </a:lnTo>
                <a:lnTo>
                  <a:pt x="1074" y="1419"/>
                </a:lnTo>
                <a:lnTo>
                  <a:pt x="1075" y="1427"/>
                </a:lnTo>
                <a:lnTo>
                  <a:pt x="1075" y="1437"/>
                </a:lnTo>
                <a:close/>
                <a:moveTo>
                  <a:pt x="1074" y="1650"/>
                </a:moveTo>
                <a:lnTo>
                  <a:pt x="1074" y="1644"/>
                </a:lnTo>
                <a:lnTo>
                  <a:pt x="1074" y="1638"/>
                </a:lnTo>
                <a:lnTo>
                  <a:pt x="1074" y="1644"/>
                </a:lnTo>
                <a:lnTo>
                  <a:pt x="1074" y="1650"/>
                </a:lnTo>
                <a:close/>
                <a:moveTo>
                  <a:pt x="1069" y="1480"/>
                </a:moveTo>
                <a:lnTo>
                  <a:pt x="1072" y="1475"/>
                </a:lnTo>
                <a:lnTo>
                  <a:pt x="1073" y="1470"/>
                </a:lnTo>
                <a:lnTo>
                  <a:pt x="1072" y="1475"/>
                </a:lnTo>
                <a:lnTo>
                  <a:pt x="1069" y="1480"/>
                </a:lnTo>
                <a:close/>
                <a:moveTo>
                  <a:pt x="1068" y="1483"/>
                </a:moveTo>
                <a:lnTo>
                  <a:pt x="1068" y="1484"/>
                </a:lnTo>
                <a:lnTo>
                  <a:pt x="1067" y="1487"/>
                </a:lnTo>
                <a:lnTo>
                  <a:pt x="1068" y="1484"/>
                </a:lnTo>
                <a:lnTo>
                  <a:pt x="1068" y="1483"/>
                </a:lnTo>
                <a:close/>
                <a:moveTo>
                  <a:pt x="1063" y="984"/>
                </a:moveTo>
                <a:lnTo>
                  <a:pt x="1063" y="960"/>
                </a:lnTo>
                <a:lnTo>
                  <a:pt x="1062" y="937"/>
                </a:lnTo>
                <a:lnTo>
                  <a:pt x="1061" y="934"/>
                </a:lnTo>
                <a:lnTo>
                  <a:pt x="1059" y="929"/>
                </a:lnTo>
                <a:lnTo>
                  <a:pt x="1055" y="931"/>
                </a:lnTo>
                <a:lnTo>
                  <a:pt x="1053" y="931"/>
                </a:lnTo>
                <a:lnTo>
                  <a:pt x="1055" y="931"/>
                </a:lnTo>
                <a:lnTo>
                  <a:pt x="1059" y="929"/>
                </a:lnTo>
                <a:lnTo>
                  <a:pt x="1059" y="927"/>
                </a:lnTo>
                <a:lnTo>
                  <a:pt x="1059" y="925"/>
                </a:lnTo>
                <a:lnTo>
                  <a:pt x="1062" y="920"/>
                </a:lnTo>
                <a:lnTo>
                  <a:pt x="1063" y="913"/>
                </a:lnTo>
                <a:lnTo>
                  <a:pt x="1066" y="921"/>
                </a:lnTo>
                <a:lnTo>
                  <a:pt x="1066" y="929"/>
                </a:lnTo>
                <a:lnTo>
                  <a:pt x="1067" y="957"/>
                </a:lnTo>
                <a:lnTo>
                  <a:pt x="1068" y="984"/>
                </a:lnTo>
                <a:lnTo>
                  <a:pt x="1068" y="990"/>
                </a:lnTo>
                <a:lnTo>
                  <a:pt x="1066" y="992"/>
                </a:lnTo>
                <a:lnTo>
                  <a:pt x="1063" y="990"/>
                </a:lnTo>
                <a:lnTo>
                  <a:pt x="1063" y="984"/>
                </a:lnTo>
                <a:lnTo>
                  <a:pt x="1063" y="984"/>
                </a:lnTo>
                <a:close/>
                <a:moveTo>
                  <a:pt x="1056" y="1026"/>
                </a:moveTo>
                <a:lnTo>
                  <a:pt x="1056" y="1026"/>
                </a:lnTo>
                <a:lnTo>
                  <a:pt x="1056" y="1026"/>
                </a:lnTo>
                <a:lnTo>
                  <a:pt x="1056" y="1026"/>
                </a:lnTo>
                <a:close/>
                <a:moveTo>
                  <a:pt x="1043" y="1652"/>
                </a:moveTo>
                <a:lnTo>
                  <a:pt x="1046" y="1648"/>
                </a:lnTo>
                <a:lnTo>
                  <a:pt x="1046" y="1644"/>
                </a:lnTo>
                <a:lnTo>
                  <a:pt x="1046" y="1648"/>
                </a:lnTo>
                <a:lnTo>
                  <a:pt x="1043" y="1652"/>
                </a:lnTo>
                <a:close/>
                <a:moveTo>
                  <a:pt x="1042" y="1197"/>
                </a:moveTo>
                <a:lnTo>
                  <a:pt x="1042" y="1196"/>
                </a:lnTo>
                <a:lnTo>
                  <a:pt x="1042" y="1196"/>
                </a:lnTo>
                <a:lnTo>
                  <a:pt x="1042" y="1196"/>
                </a:lnTo>
                <a:lnTo>
                  <a:pt x="1042" y="1197"/>
                </a:lnTo>
                <a:close/>
                <a:moveTo>
                  <a:pt x="1031" y="531"/>
                </a:moveTo>
                <a:lnTo>
                  <a:pt x="1031" y="528"/>
                </a:lnTo>
                <a:lnTo>
                  <a:pt x="1033" y="524"/>
                </a:lnTo>
                <a:lnTo>
                  <a:pt x="1040" y="522"/>
                </a:lnTo>
                <a:lnTo>
                  <a:pt x="1046" y="519"/>
                </a:lnTo>
                <a:lnTo>
                  <a:pt x="1051" y="523"/>
                </a:lnTo>
                <a:lnTo>
                  <a:pt x="1048" y="526"/>
                </a:lnTo>
                <a:lnTo>
                  <a:pt x="1048" y="526"/>
                </a:lnTo>
                <a:lnTo>
                  <a:pt x="1048" y="526"/>
                </a:lnTo>
                <a:lnTo>
                  <a:pt x="1048" y="528"/>
                </a:lnTo>
                <a:lnTo>
                  <a:pt x="1048" y="528"/>
                </a:lnTo>
                <a:lnTo>
                  <a:pt x="1048" y="528"/>
                </a:lnTo>
                <a:lnTo>
                  <a:pt x="1048" y="526"/>
                </a:lnTo>
                <a:lnTo>
                  <a:pt x="1048" y="526"/>
                </a:lnTo>
                <a:lnTo>
                  <a:pt x="1048" y="526"/>
                </a:lnTo>
                <a:lnTo>
                  <a:pt x="1051" y="526"/>
                </a:lnTo>
                <a:lnTo>
                  <a:pt x="1053" y="526"/>
                </a:lnTo>
                <a:lnTo>
                  <a:pt x="1053" y="530"/>
                </a:lnTo>
                <a:lnTo>
                  <a:pt x="1052" y="532"/>
                </a:lnTo>
                <a:lnTo>
                  <a:pt x="1048" y="536"/>
                </a:lnTo>
                <a:lnTo>
                  <a:pt x="1043" y="536"/>
                </a:lnTo>
                <a:lnTo>
                  <a:pt x="1038" y="531"/>
                </a:lnTo>
                <a:lnTo>
                  <a:pt x="1031" y="531"/>
                </a:lnTo>
                <a:close/>
                <a:moveTo>
                  <a:pt x="1033" y="1197"/>
                </a:moveTo>
                <a:lnTo>
                  <a:pt x="1035" y="1195"/>
                </a:lnTo>
                <a:lnTo>
                  <a:pt x="1036" y="1194"/>
                </a:lnTo>
                <a:lnTo>
                  <a:pt x="1035" y="1195"/>
                </a:lnTo>
                <a:lnTo>
                  <a:pt x="1033" y="1197"/>
                </a:lnTo>
                <a:close/>
                <a:moveTo>
                  <a:pt x="1028" y="1298"/>
                </a:moveTo>
                <a:lnTo>
                  <a:pt x="1027" y="1295"/>
                </a:lnTo>
                <a:lnTo>
                  <a:pt x="1027" y="1294"/>
                </a:lnTo>
                <a:lnTo>
                  <a:pt x="1027" y="1294"/>
                </a:lnTo>
                <a:lnTo>
                  <a:pt x="1027" y="1294"/>
                </a:lnTo>
                <a:lnTo>
                  <a:pt x="1031" y="1292"/>
                </a:lnTo>
                <a:lnTo>
                  <a:pt x="1034" y="1290"/>
                </a:lnTo>
                <a:lnTo>
                  <a:pt x="1032" y="1293"/>
                </a:lnTo>
                <a:lnTo>
                  <a:pt x="1028" y="1298"/>
                </a:lnTo>
                <a:close/>
                <a:moveTo>
                  <a:pt x="1027" y="1356"/>
                </a:moveTo>
                <a:lnTo>
                  <a:pt x="1028" y="1356"/>
                </a:lnTo>
                <a:lnTo>
                  <a:pt x="1031" y="1356"/>
                </a:lnTo>
                <a:lnTo>
                  <a:pt x="1028" y="1356"/>
                </a:lnTo>
                <a:lnTo>
                  <a:pt x="1027" y="1356"/>
                </a:lnTo>
                <a:close/>
                <a:moveTo>
                  <a:pt x="1022" y="1423"/>
                </a:moveTo>
                <a:lnTo>
                  <a:pt x="1025" y="1423"/>
                </a:lnTo>
                <a:lnTo>
                  <a:pt x="1027" y="1421"/>
                </a:lnTo>
                <a:lnTo>
                  <a:pt x="1025" y="1423"/>
                </a:lnTo>
                <a:lnTo>
                  <a:pt x="1022" y="1423"/>
                </a:lnTo>
                <a:close/>
                <a:moveTo>
                  <a:pt x="1019" y="1327"/>
                </a:moveTo>
                <a:lnTo>
                  <a:pt x="1021" y="1326"/>
                </a:lnTo>
                <a:lnTo>
                  <a:pt x="1024" y="1326"/>
                </a:lnTo>
                <a:lnTo>
                  <a:pt x="1021" y="1326"/>
                </a:lnTo>
                <a:lnTo>
                  <a:pt x="1019" y="1327"/>
                </a:lnTo>
                <a:close/>
                <a:moveTo>
                  <a:pt x="1018" y="1308"/>
                </a:moveTo>
                <a:lnTo>
                  <a:pt x="1017" y="1308"/>
                </a:lnTo>
                <a:lnTo>
                  <a:pt x="1014" y="1308"/>
                </a:lnTo>
                <a:lnTo>
                  <a:pt x="1018" y="1307"/>
                </a:lnTo>
                <a:lnTo>
                  <a:pt x="1021" y="1305"/>
                </a:lnTo>
                <a:lnTo>
                  <a:pt x="1020" y="1306"/>
                </a:lnTo>
                <a:lnTo>
                  <a:pt x="1019" y="1307"/>
                </a:lnTo>
                <a:lnTo>
                  <a:pt x="1019" y="1308"/>
                </a:lnTo>
                <a:lnTo>
                  <a:pt x="1018" y="1308"/>
                </a:lnTo>
                <a:close/>
                <a:moveTo>
                  <a:pt x="1011" y="1009"/>
                </a:moveTo>
                <a:lnTo>
                  <a:pt x="1012" y="1009"/>
                </a:lnTo>
                <a:lnTo>
                  <a:pt x="1014" y="1009"/>
                </a:lnTo>
                <a:lnTo>
                  <a:pt x="1017" y="1008"/>
                </a:lnTo>
                <a:lnTo>
                  <a:pt x="1019" y="1008"/>
                </a:lnTo>
                <a:lnTo>
                  <a:pt x="1017" y="1008"/>
                </a:lnTo>
                <a:lnTo>
                  <a:pt x="1014" y="1009"/>
                </a:lnTo>
                <a:lnTo>
                  <a:pt x="1012" y="1009"/>
                </a:lnTo>
                <a:lnTo>
                  <a:pt x="1011" y="1009"/>
                </a:lnTo>
                <a:close/>
                <a:moveTo>
                  <a:pt x="997" y="764"/>
                </a:moveTo>
                <a:lnTo>
                  <a:pt x="997" y="764"/>
                </a:lnTo>
                <a:lnTo>
                  <a:pt x="997" y="764"/>
                </a:lnTo>
                <a:lnTo>
                  <a:pt x="997" y="764"/>
                </a:lnTo>
                <a:lnTo>
                  <a:pt x="997" y="764"/>
                </a:lnTo>
                <a:lnTo>
                  <a:pt x="1004" y="763"/>
                </a:lnTo>
                <a:lnTo>
                  <a:pt x="1011" y="762"/>
                </a:lnTo>
                <a:lnTo>
                  <a:pt x="1004" y="763"/>
                </a:lnTo>
                <a:lnTo>
                  <a:pt x="997" y="764"/>
                </a:lnTo>
                <a:close/>
                <a:moveTo>
                  <a:pt x="996" y="838"/>
                </a:moveTo>
                <a:lnTo>
                  <a:pt x="992" y="838"/>
                </a:lnTo>
                <a:lnTo>
                  <a:pt x="990" y="834"/>
                </a:lnTo>
                <a:lnTo>
                  <a:pt x="991" y="830"/>
                </a:lnTo>
                <a:lnTo>
                  <a:pt x="994" y="829"/>
                </a:lnTo>
                <a:lnTo>
                  <a:pt x="1000" y="827"/>
                </a:lnTo>
                <a:lnTo>
                  <a:pt x="1000" y="822"/>
                </a:lnTo>
                <a:lnTo>
                  <a:pt x="1000" y="818"/>
                </a:lnTo>
                <a:lnTo>
                  <a:pt x="1004" y="816"/>
                </a:lnTo>
                <a:lnTo>
                  <a:pt x="1007" y="817"/>
                </a:lnTo>
                <a:lnTo>
                  <a:pt x="1008" y="820"/>
                </a:lnTo>
                <a:lnTo>
                  <a:pt x="1007" y="833"/>
                </a:lnTo>
                <a:lnTo>
                  <a:pt x="996" y="838"/>
                </a:lnTo>
                <a:close/>
                <a:moveTo>
                  <a:pt x="1007" y="1439"/>
                </a:moveTo>
                <a:lnTo>
                  <a:pt x="1007" y="1439"/>
                </a:lnTo>
                <a:lnTo>
                  <a:pt x="1007" y="1439"/>
                </a:lnTo>
                <a:lnTo>
                  <a:pt x="1007" y="1439"/>
                </a:lnTo>
                <a:lnTo>
                  <a:pt x="1007" y="1439"/>
                </a:lnTo>
                <a:close/>
                <a:moveTo>
                  <a:pt x="1007" y="1439"/>
                </a:moveTo>
                <a:lnTo>
                  <a:pt x="1007" y="1454"/>
                </a:lnTo>
                <a:lnTo>
                  <a:pt x="1008" y="1469"/>
                </a:lnTo>
                <a:lnTo>
                  <a:pt x="1007" y="1454"/>
                </a:lnTo>
                <a:lnTo>
                  <a:pt x="1007" y="1439"/>
                </a:lnTo>
                <a:close/>
                <a:moveTo>
                  <a:pt x="989" y="1161"/>
                </a:moveTo>
                <a:lnTo>
                  <a:pt x="971" y="1158"/>
                </a:lnTo>
                <a:lnTo>
                  <a:pt x="959" y="1167"/>
                </a:lnTo>
                <a:lnTo>
                  <a:pt x="958" y="1168"/>
                </a:lnTo>
                <a:lnTo>
                  <a:pt x="957" y="1170"/>
                </a:lnTo>
                <a:lnTo>
                  <a:pt x="958" y="1159"/>
                </a:lnTo>
                <a:lnTo>
                  <a:pt x="964" y="1149"/>
                </a:lnTo>
                <a:lnTo>
                  <a:pt x="973" y="1148"/>
                </a:lnTo>
                <a:lnTo>
                  <a:pt x="984" y="1149"/>
                </a:lnTo>
                <a:lnTo>
                  <a:pt x="990" y="1153"/>
                </a:lnTo>
                <a:lnTo>
                  <a:pt x="992" y="1159"/>
                </a:lnTo>
                <a:lnTo>
                  <a:pt x="991" y="1161"/>
                </a:lnTo>
                <a:lnTo>
                  <a:pt x="989" y="1161"/>
                </a:lnTo>
                <a:close/>
                <a:moveTo>
                  <a:pt x="974" y="1170"/>
                </a:moveTo>
                <a:lnTo>
                  <a:pt x="977" y="1170"/>
                </a:lnTo>
                <a:lnTo>
                  <a:pt x="978" y="1172"/>
                </a:lnTo>
                <a:lnTo>
                  <a:pt x="977" y="1170"/>
                </a:lnTo>
                <a:lnTo>
                  <a:pt x="974" y="1170"/>
                </a:lnTo>
                <a:lnTo>
                  <a:pt x="974" y="1170"/>
                </a:lnTo>
                <a:close/>
                <a:moveTo>
                  <a:pt x="973" y="1446"/>
                </a:moveTo>
                <a:lnTo>
                  <a:pt x="974" y="1447"/>
                </a:lnTo>
                <a:lnTo>
                  <a:pt x="974" y="1447"/>
                </a:lnTo>
                <a:lnTo>
                  <a:pt x="974" y="1447"/>
                </a:lnTo>
                <a:lnTo>
                  <a:pt x="973" y="1446"/>
                </a:lnTo>
                <a:close/>
                <a:moveTo>
                  <a:pt x="965" y="1183"/>
                </a:moveTo>
                <a:lnTo>
                  <a:pt x="967" y="1181"/>
                </a:lnTo>
                <a:lnTo>
                  <a:pt x="971" y="1180"/>
                </a:lnTo>
                <a:lnTo>
                  <a:pt x="967" y="1181"/>
                </a:lnTo>
                <a:lnTo>
                  <a:pt x="965" y="1183"/>
                </a:lnTo>
                <a:close/>
                <a:moveTo>
                  <a:pt x="964" y="1191"/>
                </a:moveTo>
                <a:lnTo>
                  <a:pt x="965" y="1190"/>
                </a:lnTo>
                <a:lnTo>
                  <a:pt x="966" y="1189"/>
                </a:lnTo>
                <a:lnTo>
                  <a:pt x="965" y="1190"/>
                </a:lnTo>
                <a:lnTo>
                  <a:pt x="964" y="1191"/>
                </a:lnTo>
                <a:close/>
                <a:moveTo>
                  <a:pt x="960" y="1188"/>
                </a:moveTo>
                <a:lnTo>
                  <a:pt x="962" y="1191"/>
                </a:lnTo>
                <a:lnTo>
                  <a:pt x="964" y="1194"/>
                </a:lnTo>
                <a:lnTo>
                  <a:pt x="962" y="1191"/>
                </a:lnTo>
                <a:lnTo>
                  <a:pt x="960" y="1188"/>
                </a:lnTo>
                <a:close/>
                <a:moveTo>
                  <a:pt x="977" y="1106"/>
                </a:moveTo>
                <a:lnTo>
                  <a:pt x="974" y="1106"/>
                </a:lnTo>
                <a:lnTo>
                  <a:pt x="972" y="1106"/>
                </a:lnTo>
                <a:lnTo>
                  <a:pt x="966" y="1107"/>
                </a:lnTo>
                <a:lnTo>
                  <a:pt x="963" y="1103"/>
                </a:lnTo>
                <a:lnTo>
                  <a:pt x="962" y="1102"/>
                </a:lnTo>
                <a:lnTo>
                  <a:pt x="959" y="1100"/>
                </a:lnTo>
                <a:lnTo>
                  <a:pt x="964" y="1098"/>
                </a:lnTo>
                <a:lnTo>
                  <a:pt x="969" y="1098"/>
                </a:lnTo>
                <a:lnTo>
                  <a:pt x="973" y="1097"/>
                </a:lnTo>
                <a:lnTo>
                  <a:pt x="978" y="1093"/>
                </a:lnTo>
                <a:lnTo>
                  <a:pt x="978" y="1091"/>
                </a:lnTo>
                <a:lnTo>
                  <a:pt x="977" y="1089"/>
                </a:lnTo>
                <a:lnTo>
                  <a:pt x="972" y="1088"/>
                </a:lnTo>
                <a:lnTo>
                  <a:pt x="969" y="1090"/>
                </a:lnTo>
                <a:lnTo>
                  <a:pt x="963" y="1091"/>
                </a:lnTo>
                <a:lnTo>
                  <a:pt x="957" y="1090"/>
                </a:lnTo>
                <a:lnTo>
                  <a:pt x="955" y="1084"/>
                </a:lnTo>
                <a:lnTo>
                  <a:pt x="957" y="1078"/>
                </a:lnTo>
                <a:lnTo>
                  <a:pt x="960" y="1079"/>
                </a:lnTo>
                <a:lnTo>
                  <a:pt x="965" y="1079"/>
                </a:lnTo>
                <a:lnTo>
                  <a:pt x="972" y="1079"/>
                </a:lnTo>
                <a:lnTo>
                  <a:pt x="978" y="1075"/>
                </a:lnTo>
                <a:lnTo>
                  <a:pt x="978" y="1074"/>
                </a:lnTo>
                <a:lnTo>
                  <a:pt x="977" y="1071"/>
                </a:lnTo>
                <a:lnTo>
                  <a:pt x="971" y="1070"/>
                </a:lnTo>
                <a:lnTo>
                  <a:pt x="965" y="1071"/>
                </a:lnTo>
                <a:lnTo>
                  <a:pt x="960" y="1070"/>
                </a:lnTo>
                <a:lnTo>
                  <a:pt x="956" y="1071"/>
                </a:lnTo>
                <a:lnTo>
                  <a:pt x="955" y="1071"/>
                </a:lnTo>
                <a:lnTo>
                  <a:pt x="955" y="1070"/>
                </a:lnTo>
                <a:lnTo>
                  <a:pt x="953" y="1068"/>
                </a:lnTo>
                <a:lnTo>
                  <a:pt x="952" y="1065"/>
                </a:lnTo>
                <a:lnTo>
                  <a:pt x="953" y="1068"/>
                </a:lnTo>
                <a:lnTo>
                  <a:pt x="955" y="1070"/>
                </a:lnTo>
                <a:lnTo>
                  <a:pt x="956" y="1069"/>
                </a:lnTo>
                <a:lnTo>
                  <a:pt x="956" y="1068"/>
                </a:lnTo>
                <a:lnTo>
                  <a:pt x="957" y="1061"/>
                </a:lnTo>
                <a:lnTo>
                  <a:pt x="965" y="1061"/>
                </a:lnTo>
                <a:lnTo>
                  <a:pt x="971" y="1062"/>
                </a:lnTo>
                <a:lnTo>
                  <a:pt x="977" y="1057"/>
                </a:lnTo>
                <a:lnTo>
                  <a:pt x="978" y="1053"/>
                </a:lnTo>
                <a:lnTo>
                  <a:pt x="974" y="1050"/>
                </a:lnTo>
                <a:lnTo>
                  <a:pt x="965" y="1050"/>
                </a:lnTo>
                <a:lnTo>
                  <a:pt x="956" y="1053"/>
                </a:lnTo>
                <a:lnTo>
                  <a:pt x="955" y="1053"/>
                </a:lnTo>
                <a:lnTo>
                  <a:pt x="955" y="1051"/>
                </a:lnTo>
                <a:lnTo>
                  <a:pt x="956" y="1047"/>
                </a:lnTo>
                <a:lnTo>
                  <a:pt x="956" y="1041"/>
                </a:lnTo>
                <a:lnTo>
                  <a:pt x="959" y="1040"/>
                </a:lnTo>
                <a:lnTo>
                  <a:pt x="963" y="1041"/>
                </a:lnTo>
                <a:lnTo>
                  <a:pt x="973" y="1041"/>
                </a:lnTo>
                <a:lnTo>
                  <a:pt x="977" y="1032"/>
                </a:lnTo>
                <a:lnTo>
                  <a:pt x="971" y="1032"/>
                </a:lnTo>
                <a:lnTo>
                  <a:pt x="966" y="1034"/>
                </a:lnTo>
                <a:lnTo>
                  <a:pt x="964" y="1035"/>
                </a:lnTo>
                <a:lnTo>
                  <a:pt x="962" y="1033"/>
                </a:lnTo>
                <a:lnTo>
                  <a:pt x="960" y="1029"/>
                </a:lnTo>
                <a:lnTo>
                  <a:pt x="959" y="1032"/>
                </a:lnTo>
                <a:lnTo>
                  <a:pt x="957" y="1034"/>
                </a:lnTo>
                <a:lnTo>
                  <a:pt x="955" y="1034"/>
                </a:lnTo>
                <a:lnTo>
                  <a:pt x="955" y="1032"/>
                </a:lnTo>
                <a:lnTo>
                  <a:pt x="955" y="1029"/>
                </a:lnTo>
                <a:lnTo>
                  <a:pt x="957" y="1022"/>
                </a:lnTo>
                <a:lnTo>
                  <a:pt x="963" y="1023"/>
                </a:lnTo>
                <a:lnTo>
                  <a:pt x="970" y="1023"/>
                </a:lnTo>
                <a:lnTo>
                  <a:pt x="977" y="1020"/>
                </a:lnTo>
                <a:lnTo>
                  <a:pt x="977" y="1018"/>
                </a:lnTo>
                <a:lnTo>
                  <a:pt x="977" y="1015"/>
                </a:lnTo>
                <a:lnTo>
                  <a:pt x="973" y="1014"/>
                </a:lnTo>
                <a:lnTo>
                  <a:pt x="969" y="1014"/>
                </a:lnTo>
                <a:lnTo>
                  <a:pt x="964" y="1015"/>
                </a:lnTo>
                <a:lnTo>
                  <a:pt x="960" y="1011"/>
                </a:lnTo>
                <a:lnTo>
                  <a:pt x="958" y="1014"/>
                </a:lnTo>
                <a:lnTo>
                  <a:pt x="955" y="1015"/>
                </a:lnTo>
                <a:lnTo>
                  <a:pt x="955" y="1009"/>
                </a:lnTo>
                <a:lnTo>
                  <a:pt x="958" y="1002"/>
                </a:lnTo>
                <a:lnTo>
                  <a:pt x="959" y="1001"/>
                </a:lnTo>
                <a:lnTo>
                  <a:pt x="959" y="999"/>
                </a:lnTo>
                <a:lnTo>
                  <a:pt x="959" y="1000"/>
                </a:lnTo>
                <a:lnTo>
                  <a:pt x="960" y="1000"/>
                </a:lnTo>
                <a:lnTo>
                  <a:pt x="962" y="1004"/>
                </a:lnTo>
                <a:lnTo>
                  <a:pt x="966" y="1006"/>
                </a:lnTo>
                <a:lnTo>
                  <a:pt x="972" y="1005"/>
                </a:lnTo>
                <a:lnTo>
                  <a:pt x="976" y="1000"/>
                </a:lnTo>
                <a:lnTo>
                  <a:pt x="977" y="997"/>
                </a:lnTo>
                <a:lnTo>
                  <a:pt x="972" y="995"/>
                </a:lnTo>
                <a:lnTo>
                  <a:pt x="967" y="997"/>
                </a:lnTo>
                <a:lnTo>
                  <a:pt x="962" y="999"/>
                </a:lnTo>
                <a:lnTo>
                  <a:pt x="962" y="997"/>
                </a:lnTo>
                <a:lnTo>
                  <a:pt x="960" y="994"/>
                </a:lnTo>
                <a:lnTo>
                  <a:pt x="959" y="995"/>
                </a:lnTo>
                <a:lnTo>
                  <a:pt x="959" y="995"/>
                </a:lnTo>
                <a:lnTo>
                  <a:pt x="958" y="998"/>
                </a:lnTo>
                <a:lnTo>
                  <a:pt x="958" y="999"/>
                </a:lnTo>
                <a:lnTo>
                  <a:pt x="953" y="992"/>
                </a:lnTo>
                <a:lnTo>
                  <a:pt x="957" y="986"/>
                </a:lnTo>
                <a:lnTo>
                  <a:pt x="959" y="983"/>
                </a:lnTo>
                <a:lnTo>
                  <a:pt x="956" y="980"/>
                </a:lnTo>
                <a:lnTo>
                  <a:pt x="953" y="976"/>
                </a:lnTo>
                <a:lnTo>
                  <a:pt x="955" y="971"/>
                </a:lnTo>
                <a:lnTo>
                  <a:pt x="955" y="967"/>
                </a:lnTo>
                <a:lnTo>
                  <a:pt x="955" y="965"/>
                </a:lnTo>
                <a:lnTo>
                  <a:pt x="955" y="967"/>
                </a:lnTo>
                <a:lnTo>
                  <a:pt x="955" y="971"/>
                </a:lnTo>
                <a:lnTo>
                  <a:pt x="962" y="969"/>
                </a:lnTo>
                <a:lnTo>
                  <a:pt x="967" y="970"/>
                </a:lnTo>
                <a:lnTo>
                  <a:pt x="973" y="969"/>
                </a:lnTo>
                <a:lnTo>
                  <a:pt x="977" y="963"/>
                </a:lnTo>
                <a:lnTo>
                  <a:pt x="973" y="958"/>
                </a:lnTo>
                <a:lnTo>
                  <a:pt x="969" y="959"/>
                </a:lnTo>
                <a:lnTo>
                  <a:pt x="963" y="959"/>
                </a:lnTo>
                <a:lnTo>
                  <a:pt x="962" y="955"/>
                </a:lnTo>
                <a:lnTo>
                  <a:pt x="958" y="959"/>
                </a:lnTo>
                <a:lnTo>
                  <a:pt x="955" y="963"/>
                </a:lnTo>
                <a:lnTo>
                  <a:pt x="955" y="959"/>
                </a:lnTo>
                <a:lnTo>
                  <a:pt x="955" y="956"/>
                </a:lnTo>
                <a:lnTo>
                  <a:pt x="957" y="950"/>
                </a:lnTo>
                <a:lnTo>
                  <a:pt x="963" y="951"/>
                </a:lnTo>
                <a:lnTo>
                  <a:pt x="970" y="952"/>
                </a:lnTo>
                <a:lnTo>
                  <a:pt x="976" y="948"/>
                </a:lnTo>
                <a:lnTo>
                  <a:pt x="977" y="944"/>
                </a:lnTo>
                <a:lnTo>
                  <a:pt x="973" y="943"/>
                </a:lnTo>
                <a:lnTo>
                  <a:pt x="972" y="942"/>
                </a:lnTo>
                <a:lnTo>
                  <a:pt x="971" y="942"/>
                </a:lnTo>
                <a:lnTo>
                  <a:pt x="963" y="942"/>
                </a:lnTo>
                <a:lnTo>
                  <a:pt x="962" y="935"/>
                </a:lnTo>
                <a:lnTo>
                  <a:pt x="963" y="935"/>
                </a:lnTo>
                <a:lnTo>
                  <a:pt x="965" y="935"/>
                </a:lnTo>
                <a:lnTo>
                  <a:pt x="972" y="936"/>
                </a:lnTo>
                <a:lnTo>
                  <a:pt x="978" y="939"/>
                </a:lnTo>
                <a:lnTo>
                  <a:pt x="980" y="943"/>
                </a:lnTo>
                <a:lnTo>
                  <a:pt x="985" y="944"/>
                </a:lnTo>
                <a:lnTo>
                  <a:pt x="989" y="945"/>
                </a:lnTo>
                <a:lnTo>
                  <a:pt x="989" y="949"/>
                </a:lnTo>
                <a:lnTo>
                  <a:pt x="991" y="949"/>
                </a:lnTo>
                <a:lnTo>
                  <a:pt x="994" y="948"/>
                </a:lnTo>
                <a:lnTo>
                  <a:pt x="991" y="949"/>
                </a:lnTo>
                <a:lnTo>
                  <a:pt x="989" y="950"/>
                </a:lnTo>
                <a:lnTo>
                  <a:pt x="989" y="952"/>
                </a:lnTo>
                <a:lnTo>
                  <a:pt x="990" y="953"/>
                </a:lnTo>
                <a:lnTo>
                  <a:pt x="985" y="955"/>
                </a:lnTo>
                <a:lnTo>
                  <a:pt x="982" y="951"/>
                </a:lnTo>
                <a:lnTo>
                  <a:pt x="979" y="950"/>
                </a:lnTo>
                <a:lnTo>
                  <a:pt x="977" y="951"/>
                </a:lnTo>
                <a:lnTo>
                  <a:pt x="976" y="953"/>
                </a:lnTo>
                <a:lnTo>
                  <a:pt x="977" y="957"/>
                </a:lnTo>
                <a:lnTo>
                  <a:pt x="980" y="960"/>
                </a:lnTo>
                <a:lnTo>
                  <a:pt x="985" y="963"/>
                </a:lnTo>
                <a:lnTo>
                  <a:pt x="989" y="964"/>
                </a:lnTo>
                <a:lnTo>
                  <a:pt x="990" y="969"/>
                </a:lnTo>
                <a:lnTo>
                  <a:pt x="989" y="971"/>
                </a:lnTo>
                <a:lnTo>
                  <a:pt x="990" y="972"/>
                </a:lnTo>
                <a:lnTo>
                  <a:pt x="990" y="972"/>
                </a:lnTo>
                <a:lnTo>
                  <a:pt x="991" y="973"/>
                </a:lnTo>
                <a:lnTo>
                  <a:pt x="990" y="973"/>
                </a:lnTo>
                <a:lnTo>
                  <a:pt x="990" y="972"/>
                </a:lnTo>
                <a:lnTo>
                  <a:pt x="986" y="972"/>
                </a:lnTo>
                <a:lnTo>
                  <a:pt x="984" y="971"/>
                </a:lnTo>
                <a:lnTo>
                  <a:pt x="980" y="969"/>
                </a:lnTo>
                <a:lnTo>
                  <a:pt x="977" y="970"/>
                </a:lnTo>
                <a:lnTo>
                  <a:pt x="977" y="974"/>
                </a:lnTo>
                <a:lnTo>
                  <a:pt x="979" y="977"/>
                </a:lnTo>
                <a:lnTo>
                  <a:pt x="982" y="979"/>
                </a:lnTo>
                <a:lnTo>
                  <a:pt x="985" y="980"/>
                </a:lnTo>
                <a:lnTo>
                  <a:pt x="989" y="980"/>
                </a:lnTo>
                <a:lnTo>
                  <a:pt x="990" y="984"/>
                </a:lnTo>
                <a:lnTo>
                  <a:pt x="989" y="986"/>
                </a:lnTo>
                <a:lnTo>
                  <a:pt x="990" y="990"/>
                </a:lnTo>
                <a:lnTo>
                  <a:pt x="986" y="990"/>
                </a:lnTo>
                <a:lnTo>
                  <a:pt x="984" y="988"/>
                </a:lnTo>
                <a:lnTo>
                  <a:pt x="980" y="987"/>
                </a:lnTo>
                <a:lnTo>
                  <a:pt x="977" y="988"/>
                </a:lnTo>
                <a:lnTo>
                  <a:pt x="977" y="992"/>
                </a:lnTo>
                <a:lnTo>
                  <a:pt x="979" y="995"/>
                </a:lnTo>
                <a:lnTo>
                  <a:pt x="985" y="999"/>
                </a:lnTo>
                <a:lnTo>
                  <a:pt x="991" y="1000"/>
                </a:lnTo>
                <a:lnTo>
                  <a:pt x="989" y="1005"/>
                </a:lnTo>
                <a:lnTo>
                  <a:pt x="990" y="1008"/>
                </a:lnTo>
                <a:lnTo>
                  <a:pt x="986" y="1008"/>
                </a:lnTo>
                <a:lnTo>
                  <a:pt x="983" y="1006"/>
                </a:lnTo>
                <a:lnTo>
                  <a:pt x="980" y="1005"/>
                </a:lnTo>
                <a:lnTo>
                  <a:pt x="977" y="1006"/>
                </a:lnTo>
                <a:lnTo>
                  <a:pt x="976" y="1009"/>
                </a:lnTo>
                <a:lnTo>
                  <a:pt x="978" y="1013"/>
                </a:lnTo>
                <a:lnTo>
                  <a:pt x="982" y="1015"/>
                </a:lnTo>
                <a:lnTo>
                  <a:pt x="985" y="1016"/>
                </a:lnTo>
                <a:lnTo>
                  <a:pt x="989" y="1016"/>
                </a:lnTo>
                <a:lnTo>
                  <a:pt x="991" y="1020"/>
                </a:lnTo>
                <a:lnTo>
                  <a:pt x="990" y="1022"/>
                </a:lnTo>
                <a:lnTo>
                  <a:pt x="992" y="1026"/>
                </a:lnTo>
                <a:lnTo>
                  <a:pt x="989" y="1026"/>
                </a:lnTo>
                <a:lnTo>
                  <a:pt x="985" y="1026"/>
                </a:lnTo>
                <a:lnTo>
                  <a:pt x="978" y="1025"/>
                </a:lnTo>
                <a:lnTo>
                  <a:pt x="977" y="1030"/>
                </a:lnTo>
                <a:lnTo>
                  <a:pt x="984" y="1034"/>
                </a:lnTo>
                <a:lnTo>
                  <a:pt x="991" y="1036"/>
                </a:lnTo>
                <a:lnTo>
                  <a:pt x="990" y="1041"/>
                </a:lnTo>
                <a:lnTo>
                  <a:pt x="991" y="1044"/>
                </a:lnTo>
                <a:lnTo>
                  <a:pt x="991" y="1044"/>
                </a:lnTo>
                <a:lnTo>
                  <a:pt x="987" y="1047"/>
                </a:lnTo>
                <a:lnTo>
                  <a:pt x="985" y="1043"/>
                </a:lnTo>
                <a:lnTo>
                  <a:pt x="982" y="1041"/>
                </a:lnTo>
                <a:lnTo>
                  <a:pt x="978" y="1042"/>
                </a:lnTo>
                <a:lnTo>
                  <a:pt x="977" y="1046"/>
                </a:lnTo>
                <a:lnTo>
                  <a:pt x="979" y="1050"/>
                </a:lnTo>
                <a:lnTo>
                  <a:pt x="986" y="1054"/>
                </a:lnTo>
                <a:lnTo>
                  <a:pt x="992" y="1056"/>
                </a:lnTo>
                <a:lnTo>
                  <a:pt x="990" y="1057"/>
                </a:lnTo>
                <a:lnTo>
                  <a:pt x="991" y="1060"/>
                </a:lnTo>
                <a:lnTo>
                  <a:pt x="990" y="1064"/>
                </a:lnTo>
                <a:lnTo>
                  <a:pt x="985" y="1062"/>
                </a:lnTo>
                <a:lnTo>
                  <a:pt x="982" y="1060"/>
                </a:lnTo>
                <a:lnTo>
                  <a:pt x="978" y="1062"/>
                </a:lnTo>
                <a:lnTo>
                  <a:pt x="977" y="1065"/>
                </a:lnTo>
                <a:lnTo>
                  <a:pt x="980" y="1069"/>
                </a:lnTo>
                <a:lnTo>
                  <a:pt x="983" y="1071"/>
                </a:lnTo>
                <a:lnTo>
                  <a:pt x="987" y="1071"/>
                </a:lnTo>
                <a:lnTo>
                  <a:pt x="990" y="1072"/>
                </a:lnTo>
                <a:lnTo>
                  <a:pt x="992" y="1075"/>
                </a:lnTo>
                <a:lnTo>
                  <a:pt x="991" y="1076"/>
                </a:lnTo>
                <a:lnTo>
                  <a:pt x="991" y="1076"/>
                </a:lnTo>
                <a:lnTo>
                  <a:pt x="992" y="1077"/>
                </a:lnTo>
                <a:lnTo>
                  <a:pt x="992" y="1077"/>
                </a:lnTo>
                <a:lnTo>
                  <a:pt x="992" y="1077"/>
                </a:lnTo>
                <a:lnTo>
                  <a:pt x="991" y="1076"/>
                </a:lnTo>
                <a:lnTo>
                  <a:pt x="992" y="1078"/>
                </a:lnTo>
                <a:lnTo>
                  <a:pt x="992" y="1079"/>
                </a:lnTo>
                <a:lnTo>
                  <a:pt x="992" y="1079"/>
                </a:lnTo>
                <a:lnTo>
                  <a:pt x="992" y="1078"/>
                </a:lnTo>
                <a:lnTo>
                  <a:pt x="992" y="1079"/>
                </a:lnTo>
                <a:lnTo>
                  <a:pt x="992" y="1079"/>
                </a:lnTo>
                <a:lnTo>
                  <a:pt x="992" y="1081"/>
                </a:lnTo>
                <a:lnTo>
                  <a:pt x="991" y="1081"/>
                </a:lnTo>
                <a:lnTo>
                  <a:pt x="991" y="1082"/>
                </a:lnTo>
                <a:lnTo>
                  <a:pt x="992" y="1082"/>
                </a:lnTo>
                <a:lnTo>
                  <a:pt x="987" y="1082"/>
                </a:lnTo>
                <a:lnTo>
                  <a:pt x="983" y="1081"/>
                </a:lnTo>
                <a:lnTo>
                  <a:pt x="980" y="1079"/>
                </a:lnTo>
                <a:lnTo>
                  <a:pt x="978" y="1081"/>
                </a:lnTo>
                <a:lnTo>
                  <a:pt x="978" y="1083"/>
                </a:lnTo>
                <a:lnTo>
                  <a:pt x="979" y="1086"/>
                </a:lnTo>
                <a:lnTo>
                  <a:pt x="984" y="1091"/>
                </a:lnTo>
                <a:lnTo>
                  <a:pt x="992" y="1092"/>
                </a:lnTo>
                <a:lnTo>
                  <a:pt x="991" y="1097"/>
                </a:lnTo>
                <a:lnTo>
                  <a:pt x="992" y="1100"/>
                </a:lnTo>
                <a:lnTo>
                  <a:pt x="987" y="1102"/>
                </a:lnTo>
                <a:lnTo>
                  <a:pt x="985" y="1099"/>
                </a:lnTo>
                <a:lnTo>
                  <a:pt x="980" y="1098"/>
                </a:lnTo>
                <a:lnTo>
                  <a:pt x="978" y="1099"/>
                </a:lnTo>
                <a:lnTo>
                  <a:pt x="978" y="1103"/>
                </a:lnTo>
                <a:lnTo>
                  <a:pt x="980" y="1106"/>
                </a:lnTo>
                <a:lnTo>
                  <a:pt x="986" y="1109"/>
                </a:lnTo>
                <a:lnTo>
                  <a:pt x="992" y="1111"/>
                </a:lnTo>
                <a:lnTo>
                  <a:pt x="991" y="1114"/>
                </a:lnTo>
                <a:lnTo>
                  <a:pt x="992" y="1118"/>
                </a:lnTo>
                <a:lnTo>
                  <a:pt x="985" y="1117"/>
                </a:lnTo>
                <a:lnTo>
                  <a:pt x="978" y="1117"/>
                </a:lnTo>
                <a:lnTo>
                  <a:pt x="983" y="1125"/>
                </a:lnTo>
                <a:lnTo>
                  <a:pt x="992" y="1128"/>
                </a:lnTo>
                <a:lnTo>
                  <a:pt x="991" y="1132"/>
                </a:lnTo>
                <a:lnTo>
                  <a:pt x="992" y="1137"/>
                </a:lnTo>
                <a:lnTo>
                  <a:pt x="997" y="1144"/>
                </a:lnTo>
                <a:lnTo>
                  <a:pt x="1000" y="1152"/>
                </a:lnTo>
                <a:lnTo>
                  <a:pt x="997" y="1144"/>
                </a:lnTo>
                <a:lnTo>
                  <a:pt x="992" y="1137"/>
                </a:lnTo>
                <a:lnTo>
                  <a:pt x="990" y="1137"/>
                </a:lnTo>
                <a:lnTo>
                  <a:pt x="989" y="1137"/>
                </a:lnTo>
                <a:lnTo>
                  <a:pt x="989" y="1138"/>
                </a:lnTo>
                <a:lnTo>
                  <a:pt x="987" y="1138"/>
                </a:lnTo>
                <a:lnTo>
                  <a:pt x="989" y="1138"/>
                </a:lnTo>
                <a:lnTo>
                  <a:pt x="989" y="1137"/>
                </a:lnTo>
                <a:lnTo>
                  <a:pt x="987" y="1137"/>
                </a:lnTo>
                <a:lnTo>
                  <a:pt x="986" y="1137"/>
                </a:lnTo>
                <a:lnTo>
                  <a:pt x="985" y="1133"/>
                </a:lnTo>
                <a:lnTo>
                  <a:pt x="983" y="1132"/>
                </a:lnTo>
                <a:lnTo>
                  <a:pt x="982" y="1132"/>
                </a:lnTo>
                <a:lnTo>
                  <a:pt x="982" y="1131"/>
                </a:lnTo>
                <a:lnTo>
                  <a:pt x="980" y="1131"/>
                </a:lnTo>
                <a:lnTo>
                  <a:pt x="977" y="1125"/>
                </a:lnTo>
                <a:lnTo>
                  <a:pt x="971" y="1125"/>
                </a:lnTo>
                <a:lnTo>
                  <a:pt x="967" y="1126"/>
                </a:lnTo>
                <a:lnTo>
                  <a:pt x="963" y="1126"/>
                </a:lnTo>
                <a:lnTo>
                  <a:pt x="964" y="1123"/>
                </a:lnTo>
                <a:lnTo>
                  <a:pt x="963" y="1120"/>
                </a:lnTo>
                <a:lnTo>
                  <a:pt x="960" y="1121"/>
                </a:lnTo>
                <a:lnTo>
                  <a:pt x="959" y="1124"/>
                </a:lnTo>
                <a:lnTo>
                  <a:pt x="958" y="1126"/>
                </a:lnTo>
                <a:lnTo>
                  <a:pt x="956" y="1126"/>
                </a:lnTo>
                <a:lnTo>
                  <a:pt x="956" y="1123"/>
                </a:lnTo>
                <a:lnTo>
                  <a:pt x="956" y="1120"/>
                </a:lnTo>
                <a:lnTo>
                  <a:pt x="957" y="1114"/>
                </a:lnTo>
                <a:lnTo>
                  <a:pt x="964" y="1116"/>
                </a:lnTo>
                <a:lnTo>
                  <a:pt x="971" y="1116"/>
                </a:lnTo>
                <a:lnTo>
                  <a:pt x="978" y="1111"/>
                </a:lnTo>
                <a:lnTo>
                  <a:pt x="979" y="1109"/>
                </a:lnTo>
                <a:lnTo>
                  <a:pt x="977" y="1106"/>
                </a:lnTo>
                <a:close/>
                <a:moveTo>
                  <a:pt x="951" y="1179"/>
                </a:moveTo>
                <a:lnTo>
                  <a:pt x="950" y="1177"/>
                </a:lnTo>
                <a:lnTo>
                  <a:pt x="949" y="1177"/>
                </a:lnTo>
                <a:lnTo>
                  <a:pt x="949" y="1176"/>
                </a:lnTo>
                <a:lnTo>
                  <a:pt x="949" y="1174"/>
                </a:lnTo>
                <a:lnTo>
                  <a:pt x="949" y="1172"/>
                </a:lnTo>
                <a:lnTo>
                  <a:pt x="949" y="1169"/>
                </a:lnTo>
                <a:lnTo>
                  <a:pt x="949" y="1168"/>
                </a:lnTo>
                <a:lnTo>
                  <a:pt x="950" y="1167"/>
                </a:lnTo>
                <a:lnTo>
                  <a:pt x="952" y="1167"/>
                </a:lnTo>
                <a:lnTo>
                  <a:pt x="953" y="1168"/>
                </a:lnTo>
                <a:lnTo>
                  <a:pt x="953" y="1170"/>
                </a:lnTo>
                <a:lnTo>
                  <a:pt x="955" y="1174"/>
                </a:lnTo>
                <a:lnTo>
                  <a:pt x="953" y="1176"/>
                </a:lnTo>
                <a:lnTo>
                  <a:pt x="951" y="1179"/>
                </a:lnTo>
                <a:close/>
                <a:moveTo>
                  <a:pt x="946" y="1181"/>
                </a:moveTo>
                <a:lnTo>
                  <a:pt x="948" y="1179"/>
                </a:lnTo>
                <a:lnTo>
                  <a:pt x="949" y="1177"/>
                </a:lnTo>
                <a:lnTo>
                  <a:pt x="948" y="1179"/>
                </a:lnTo>
                <a:lnTo>
                  <a:pt x="946" y="1181"/>
                </a:lnTo>
                <a:close/>
                <a:moveTo>
                  <a:pt x="935" y="1177"/>
                </a:moveTo>
                <a:lnTo>
                  <a:pt x="934" y="1174"/>
                </a:lnTo>
                <a:lnTo>
                  <a:pt x="935" y="1170"/>
                </a:lnTo>
                <a:lnTo>
                  <a:pt x="939" y="1168"/>
                </a:lnTo>
                <a:lnTo>
                  <a:pt x="945" y="1168"/>
                </a:lnTo>
                <a:lnTo>
                  <a:pt x="946" y="1170"/>
                </a:lnTo>
                <a:lnTo>
                  <a:pt x="946" y="1175"/>
                </a:lnTo>
                <a:lnTo>
                  <a:pt x="946" y="1176"/>
                </a:lnTo>
                <a:lnTo>
                  <a:pt x="946" y="1177"/>
                </a:lnTo>
                <a:lnTo>
                  <a:pt x="946" y="1179"/>
                </a:lnTo>
                <a:lnTo>
                  <a:pt x="946" y="1181"/>
                </a:lnTo>
                <a:lnTo>
                  <a:pt x="939" y="1183"/>
                </a:lnTo>
                <a:lnTo>
                  <a:pt x="935" y="1177"/>
                </a:lnTo>
                <a:close/>
                <a:moveTo>
                  <a:pt x="937" y="1337"/>
                </a:moveTo>
                <a:lnTo>
                  <a:pt x="937" y="1336"/>
                </a:lnTo>
                <a:lnTo>
                  <a:pt x="937" y="1336"/>
                </a:lnTo>
                <a:lnTo>
                  <a:pt x="937" y="1336"/>
                </a:lnTo>
                <a:lnTo>
                  <a:pt x="937" y="1336"/>
                </a:lnTo>
                <a:lnTo>
                  <a:pt x="941" y="1334"/>
                </a:lnTo>
                <a:lnTo>
                  <a:pt x="944" y="1333"/>
                </a:lnTo>
                <a:lnTo>
                  <a:pt x="941" y="1335"/>
                </a:lnTo>
                <a:lnTo>
                  <a:pt x="937" y="1337"/>
                </a:lnTo>
                <a:close/>
                <a:moveTo>
                  <a:pt x="927" y="1180"/>
                </a:moveTo>
                <a:lnTo>
                  <a:pt x="925" y="1183"/>
                </a:lnTo>
                <a:lnTo>
                  <a:pt x="923" y="1188"/>
                </a:lnTo>
                <a:lnTo>
                  <a:pt x="923" y="1188"/>
                </a:lnTo>
                <a:lnTo>
                  <a:pt x="922" y="1189"/>
                </a:lnTo>
                <a:lnTo>
                  <a:pt x="923" y="1188"/>
                </a:lnTo>
                <a:lnTo>
                  <a:pt x="923" y="1188"/>
                </a:lnTo>
                <a:lnTo>
                  <a:pt x="921" y="1180"/>
                </a:lnTo>
                <a:lnTo>
                  <a:pt x="922" y="1173"/>
                </a:lnTo>
                <a:lnTo>
                  <a:pt x="925" y="1172"/>
                </a:lnTo>
                <a:lnTo>
                  <a:pt x="929" y="1172"/>
                </a:lnTo>
                <a:lnTo>
                  <a:pt x="931" y="1174"/>
                </a:lnTo>
                <a:lnTo>
                  <a:pt x="932" y="1177"/>
                </a:lnTo>
                <a:lnTo>
                  <a:pt x="932" y="1180"/>
                </a:lnTo>
                <a:lnTo>
                  <a:pt x="934" y="1183"/>
                </a:lnTo>
                <a:lnTo>
                  <a:pt x="929" y="1183"/>
                </a:lnTo>
                <a:lnTo>
                  <a:pt x="927" y="1180"/>
                </a:lnTo>
                <a:close/>
                <a:moveTo>
                  <a:pt x="918" y="1187"/>
                </a:moveTo>
                <a:lnTo>
                  <a:pt x="915" y="1188"/>
                </a:lnTo>
                <a:lnTo>
                  <a:pt x="913" y="1188"/>
                </a:lnTo>
                <a:lnTo>
                  <a:pt x="911" y="1188"/>
                </a:lnTo>
                <a:lnTo>
                  <a:pt x="911" y="1187"/>
                </a:lnTo>
                <a:lnTo>
                  <a:pt x="911" y="1188"/>
                </a:lnTo>
                <a:lnTo>
                  <a:pt x="913" y="1188"/>
                </a:lnTo>
                <a:lnTo>
                  <a:pt x="913" y="1186"/>
                </a:lnTo>
                <a:lnTo>
                  <a:pt x="913" y="1182"/>
                </a:lnTo>
                <a:lnTo>
                  <a:pt x="914" y="1181"/>
                </a:lnTo>
                <a:lnTo>
                  <a:pt x="913" y="1180"/>
                </a:lnTo>
                <a:lnTo>
                  <a:pt x="913" y="1176"/>
                </a:lnTo>
                <a:lnTo>
                  <a:pt x="915" y="1174"/>
                </a:lnTo>
                <a:lnTo>
                  <a:pt x="917" y="1176"/>
                </a:lnTo>
                <a:lnTo>
                  <a:pt x="917" y="1180"/>
                </a:lnTo>
                <a:lnTo>
                  <a:pt x="917" y="1183"/>
                </a:lnTo>
                <a:lnTo>
                  <a:pt x="918" y="1187"/>
                </a:lnTo>
                <a:lnTo>
                  <a:pt x="920" y="1188"/>
                </a:lnTo>
                <a:lnTo>
                  <a:pt x="920" y="1189"/>
                </a:lnTo>
                <a:lnTo>
                  <a:pt x="920" y="1188"/>
                </a:lnTo>
                <a:lnTo>
                  <a:pt x="918" y="1187"/>
                </a:lnTo>
                <a:close/>
                <a:moveTo>
                  <a:pt x="914" y="1205"/>
                </a:moveTo>
                <a:lnTo>
                  <a:pt x="915" y="1207"/>
                </a:lnTo>
                <a:lnTo>
                  <a:pt x="916" y="1208"/>
                </a:lnTo>
                <a:lnTo>
                  <a:pt x="915" y="1207"/>
                </a:lnTo>
                <a:lnTo>
                  <a:pt x="914" y="1205"/>
                </a:lnTo>
                <a:close/>
                <a:moveTo>
                  <a:pt x="909" y="1190"/>
                </a:moveTo>
                <a:lnTo>
                  <a:pt x="907" y="1189"/>
                </a:lnTo>
                <a:lnTo>
                  <a:pt x="907" y="1187"/>
                </a:lnTo>
                <a:lnTo>
                  <a:pt x="907" y="1181"/>
                </a:lnTo>
                <a:lnTo>
                  <a:pt x="907" y="1175"/>
                </a:lnTo>
                <a:lnTo>
                  <a:pt x="907" y="1175"/>
                </a:lnTo>
                <a:lnTo>
                  <a:pt x="908" y="1175"/>
                </a:lnTo>
                <a:lnTo>
                  <a:pt x="910" y="1175"/>
                </a:lnTo>
                <a:lnTo>
                  <a:pt x="910" y="1181"/>
                </a:lnTo>
                <a:lnTo>
                  <a:pt x="910" y="1187"/>
                </a:lnTo>
                <a:lnTo>
                  <a:pt x="910" y="1187"/>
                </a:lnTo>
                <a:lnTo>
                  <a:pt x="910" y="1189"/>
                </a:lnTo>
                <a:lnTo>
                  <a:pt x="909" y="1190"/>
                </a:lnTo>
                <a:close/>
                <a:moveTo>
                  <a:pt x="904" y="1399"/>
                </a:moveTo>
                <a:lnTo>
                  <a:pt x="907" y="1402"/>
                </a:lnTo>
                <a:lnTo>
                  <a:pt x="909" y="1404"/>
                </a:lnTo>
                <a:lnTo>
                  <a:pt x="907" y="1402"/>
                </a:lnTo>
                <a:lnTo>
                  <a:pt x="904" y="1399"/>
                </a:lnTo>
                <a:close/>
                <a:moveTo>
                  <a:pt x="893" y="1381"/>
                </a:moveTo>
                <a:lnTo>
                  <a:pt x="893" y="1381"/>
                </a:lnTo>
                <a:lnTo>
                  <a:pt x="891" y="1379"/>
                </a:lnTo>
                <a:lnTo>
                  <a:pt x="898" y="1376"/>
                </a:lnTo>
                <a:lnTo>
                  <a:pt x="905" y="1372"/>
                </a:lnTo>
                <a:lnTo>
                  <a:pt x="905" y="1372"/>
                </a:lnTo>
                <a:lnTo>
                  <a:pt x="905" y="1372"/>
                </a:lnTo>
                <a:lnTo>
                  <a:pt x="902" y="1376"/>
                </a:lnTo>
                <a:lnTo>
                  <a:pt x="898" y="1379"/>
                </a:lnTo>
                <a:lnTo>
                  <a:pt x="896" y="1379"/>
                </a:lnTo>
                <a:lnTo>
                  <a:pt x="893" y="1381"/>
                </a:lnTo>
                <a:close/>
                <a:moveTo>
                  <a:pt x="870" y="1467"/>
                </a:moveTo>
                <a:lnTo>
                  <a:pt x="877" y="1465"/>
                </a:lnTo>
                <a:lnTo>
                  <a:pt x="886" y="1463"/>
                </a:lnTo>
                <a:lnTo>
                  <a:pt x="879" y="1465"/>
                </a:lnTo>
                <a:lnTo>
                  <a:pt x="870" y="1467"/>
                </a:lnTo>
                <a:close/>
                <a:moveTo>
                  <a:pt x="867" y="1291"/>
                </a:moveTo>
                <a:lnTo>
                  <a:pt x="866" y="1294"/>
                </a:lnTo>
                <a:lnTo>
                  <a:pt x="865" y="1297"/>
                </a:lnTo>
                <a:lnTo>
                  <a:pt x="863" y="1299"/>
                </a:lnTo>
                <a:lnTo>
                  <a:pt x="862" y="1299"/>
                </a:lnTo>
                <a:lnTo>
                  <a:pt x="863" y="1299"/>
                </a:lnTo>
                <a:lnTo>
                  <a:pt x="865" y="1297"/>
                </a:lnTo>
                <a:lnTo>
                  <a:pt x="861" y="1297"/>
                </a:lnTo>
                <a:lnTo>
                  <a:pt x="859" y="1299"/>
                </a:lnTo>
                <a:lnTo>
                  <a:pt x="856" y="1299"/>
                </a:lnTo>
                <a:lnTo>
                  <a:pt x="854" y="1300"/>
                </a:lnTo>
                <a:lnTo>
                  <a:pt x="851" y="1300"/>
                </a:lnTo>
                <a:lnTo>
                  <a:pt x="848" y="1299"/>
                </a:lnTo>
                <a:lnTo>
                  <a:pt x="848" y="1297"/>
                </a:lnTo>
                <a:lnTo>
                  <a:pt x="851" y="1293"/>
                </a:lnTo>
                <a:lnTo>
                  <a:pt x="853" y="1284"/>
                </a:lnTo>
                <a:lnTo>
                  <a:pt x="853" y="1273"/>
                </a:lnTo>
                <a:lnTo>
                  <a:pt x="853" y="1264"/>
                </a:lnTo>
                <a:lnTo>
                  <a:pt x="858" y="1252"/>
                </a:lnTo>
                <a:lnTo>
                  <a:pt x="859" y="1266"/>
                </a:lnTo>
                <a:lnTo>
                  <a:pt x="858" y="1278"/>
                </a:lnTo>
                <a:lnTo>
                  <a:pt x="859" y="1287"/>
                </a:lnTo>
                <a:lnTo>
                  <a:pt x="867" y="1291"/>
                </a:lnTo>
                <a:lnTo>
                  <a:pt x="869" y="1286"/>
                </a:lnTo>
                <a:lnTo>
                  <a:pt x="869" y="1280"/>
                </a:lnTo>
                <a:lnTo>
                  <a:pt x="869" y="1286"/>
                </a:lnTo>
                <a:lnTo>
                  <a:pt x="867" y="1291"/>
                </a:lnTo>
                <a:close/>
                <a:moveTo>
                  <a:pt x="846" y="1466"/>
                </a:moveTo>
                <a:lnTo>
                  <a:pt x="847" y="1467"/>
                </a:lnTo>
                <a:lnTo>
                  <a:pt x="848" y="1467"/>
                </a:lnTo>
                <a:lnTo>
                  <a:pt x="847" y="1467"/>
                </a:lnTo>
                <a:lnTo>
                  <a:pt x="846" y="1466"/>
                </a:lnTo>
                <a:close/>
                <a:moveTo>
                  <a:pt x="853" y="1203"/>
                </a:moveTo>
                <a:lnTo>
                  <a:pt x="851" y="1204"/>
                </a:lnTo>
                <a:lnTo>
                  <a:pt x="847" y="1204"/>
                </a:lnTo>
                <a:lnTo>
                  <a:pt x="851" y="1204"/>
                </a:lnTo>
                <a:lnTo>
                  <a:pt x="853" y="1203"/>
                </a:lnTo>
                <a:close/>
                <a:moveTo>
                  <a:pt x="844" y="1202"/>
                </a:moveTo>
                <a:lnTo>
                  <a:pt x="844" y="1196"/>
                </a:lnTo>
                <a:lnTo>
                  <a:pt x="844" y="1189"/>
                </a:lnTo>
                <a:lnTo>
                  <a:pt x="848" y="1196"/>
                </a:lnTo>
                <a:lnTo>
                  <a:pt x="847" y="1204"/>
                </a:lnTo>
                <a:lnTo>
                  <a:pt x="845" y="1204"/>
                </a:lnTo>
                <a:lnTo>
                  <a:pt x="844" y="1202"/>
                </a:lnTo>
                <a:lnTo>
                  <a:pt x="844" y="1202"/>
                </a:lnTo>
                <a:close/>
                <a:moveTo>
                  <a:pt x="838" y="1207"/>
                </a:moveTo>
                <a:lnTo>
                  <a:pt x="835" y="1203"/>
                </a:lnTo>
                <a:lnTo>
                  <a:pt x="835" y="1198"/>
                </a:lnTo>
                <a:lnTo>
                  <a:pt x="835" y="1195"/>
                </a:lnTo>
                <a:lnTo>
                  <a:pt x="839" y="1193"/>
                </a:lnTo>
                <a:lnTo>
                  <a:pt x="841" y="1196"/>
                </a:lnTo>
                <a:lnTo>
                  <a:pt x="841" y="1201"/>
                </a:lnTo>
                <a:lnTo>
                  <a:pt x="841" y="1205"/>
                </a:lnTo>
                <a:lnTo>
                  <a:pt x="838" y="1207"/>
                </a:lnTo>
                <a:close/>
                <a:moveTo>
                  <a:pt x="834" y="1204"/>
                </a:moveTo>
                <a:lnTo>
                  <a:pt x="834" y="1207"/>
                </a:lnTo>
                <a:lnTo>
                  <a:pt x="832" y="1208"/>
                </a:lnTo>
                <a:lnTo>
                  <a:pt x="829" y="1207"/>
                </a:lnTo>
                <a:lnTo>
                  <a:pt x="829" y="1207"/>
                </a:lnTo>
                <a:lnTo>
                  <a:pt x="829" y="1198"/>
                </a:lnTo>
                <a:lnTo>
                  <a:pt x="834" y="1190"/>
                </a:lnTo>
                <a:lnTo>
                  <a:pt x="834" y="1198"/>
                </a:lnTo>
                <a:lnTo>
                  <a:pt x="834" y="1204"/>
                </a:lnTo>
                <a:close/>
                <a:moveTo>
                  <a:pt x="831" y="1424"/>
                </a:moveTo>
                <a:lnTo>
                  <a:pt x="829" y="1423"/>
                </a:lnTo>
                <a:lnTo>
                  <a:pt x="828" y="1423"/>
                </a:lnTo>
                <a:lnTo>
                  <a:pt x="829" y="1423"/>
                </a:lnTo>
                <a:lnTo>
                  <a:pt x="831" y="1424"/>
                </a:lnTo>
                <a:lnTo>
                  <a:pt x="831" y="1424"/>
                </a:lnTo>
                <a:close/>
                <a:moveTo>
                  <a:pt x="824" y="1209"/>
                </a:moveTo>
                <a:lnTo>
                  <a:pt x="821" y="1209"/>
                </a:lnTo>
                <a:lnTo>
                  <a:pt x="819" y="1204"/>
                </a:lnTo>
                <a:lnTo>
                  <a:pt x="818" y="1209"/>
                </a:lnTo>
                <a:lnTo>
                  <a:pt x="818" y="1213"/>
                </a:lnTo>
                <a:lnTo>
                  <a:pt x="814" y="1203"/>
                </a:lnTo>
                <a:lnTo>
                  <a:pt x="820" y="1195"/>
                </a:lnTo>
                <a:lnTo>
                  <a:pt x="824" y="1195"/>
                </a:lnTo>
                <a:lnTo>
                  <a:pt x="825" y="1196"/>
                </a:lnTo>
                <a:lnTo>
                  <a:pt x="826" y="1203"/>
                </a:lnTo>
                <a:lnTo>
                  <a:pt x="824" y="1209"/>
                </a:lnTo>
                <a:close/>
                <a:moveTo>
                  <a:pt x="812" y="1438"/>
                </a:moveTo>
                <a:lnTo>
                  <a:pt x="813" y="1438"/>
                </a:lnTo>
                <a:lnTo>
                  <a:pt x="814" y="1437"/>
                </a:lnTo>
                <a:lnTo>
                  <a:pt x="813" y="1438"/>
                </a:lnTo>
                <a:lnTo>
                  <a:pt x="812" y="1438"/>
                </a:lnTo>
                <a:close/>
                <a:moveTo>
                  <a:pt x="806" y="1213"/>
                </a:moveTo>
                <a:lnTo>
                  <a:pt x="806" y="1205"/>
                </a:lnTo>
                <a:lnTo>
                  <a:pt x="808" y="1198"/>
                </a:lnTo>
                <a:lnTo>
                  <a:pt x="811" y="1205"/>
                </a:lnTo>
                <a:lnTo>
                  <a:pt x="806" y="1213"/>
                </a:lnTo>
                <a:close/>
                <a:moveTo>
                  <a:pt x="808" y="1461"/>
                </a:moveTo>
                <a:lnTo>
                  <a:pt x="810" y="1461"/>
                </a:lnTo>
                <a:lnTo>
                  <a:pt x="810" y="1461"/>
                </a:lnTo>
                <a:lnTo>
                  <a:pt x="810" y="1461"/>
                </a:lnTo>
                <a:lnTo>
                  <a:pt x="808" y="1461"/>
                </a:lnTo>
                <a:close/>
                <a:moveTo>
                  <a:pt x="796" y="1215"/>
                </a:moveTo>
                <a:lnTo>
                  <a:pt x="794" y="1213"/>
                </a:lnTo>
                <a:lnTo>
                  <a:pt x="794" y="1211"/>
                </a:lnTo>
                <a:lnTo>
                  <a:pt x="794" y="1213"/>
                </a:lnTo>
                <a:lnTo>
                  <a:pt x="796" y="1215"/>
                </a:lnTo>
                <a:lnTo>
                  <a:pt x="796" y="1210"/>
                </a:lnTo>
                <a:lnTo>
                  <a:pt x="796" y="1205"/>
                </a:lnTo>
                <a:lnTo>
                  <a:pt x="796" y="1204"/>
                </a:lnTo>
                <a:lnTo>
                  <a:pt x="794" y="1203"/>
                </a:lnTo>
                <a:lnTo>
                  <a:pt x="800" y="1204"/>
                </a:lnTo>
                <a:lnTo>
                  <a:pt x="803" y="1209"/>
                </a:lnTo>
                <a:lnTo>
                  <a:pt x="800" y="1214"/>
                </a:lnTo>
                <a:lnTo>
                  <a:pt x="796" y="1215"/>
                </a:lnTo>
                <a:close/>
                <a:moveTo>
                  <a:pt x="792" y="1211"/>
                </a:moveTo>
                <a:lnTo>
                  <a:pt x="791" y="1216"/>
                </a:lnTo>
                <a:lnTo>
                  <a:pt x="787" y="1220"/>
                </a:lnTo>
                <a:lnTo>
                  <a:pt x="784" y="1218"/>
                </a:lnTo>
                <a:lnTo>
                  <a:pt x="782" y="1220"/>
                </a:lnTo>
                <a:lnTo>
                  <a:pt x="780" y="1216"/>
                </a:lnTo>
                <a:lnTo>
                  <a:pt x="777" y="1215"/>
                </a:lnTo>
                <a:lnTo>
                  <a:pt x="775" y="1217"/>
                </a:lnTo>
                <a:lnTo>
                  <a:pt x="775" y="1221"/>
                </a:lnTo>
                <a:lnTo>
                  <a:pt x="772" y="1221"/>
                </a:lnTo>
                <a:lnTo>
                  <a:pt x="770" y="1221"/>
                </a:lnTo>
                <a:lnTo>
                  <a:pt x="770" y="1221"/>
                </a:lnTo>
                <a:lnTo>
                  <a:pt x="769" y="1216"/>
                </a:lnTo>
                <a:lnTo>
                  <a:pt x="769" y="1211"/>
                </a:lnTo>
                <a:lnTo>
                  <a:pt x="770" y="1208"/>
                </a:lnTo>
                <a:lnTo>
                  <a:pt x="772" y="1207"/>
                </a:lnTo>
                <a:lnTo>
                  <a:pt x="779" y="1207"/>
                </a:lnTo>
                <a:lnTo>
                  <a:pt x="785" y="1203"/>
                </a:lnTo>
                <a:lnTo>
                  <a:pt x="791" y="1204"/>
                </a:lnTo>
                <a:lnTo>
                  <a:pt x="792" y="1211"/>
                </a:lnTo>
                <a:close/>
                <a:moveTo>
                  <a:pt x="789" y="1372"/>
                </a:moveTo>
                <a:lnTo>
                  <a:pt x="789" y="1371"/>
                </a:lnTo>
                <a:lnTo>
                  <a:pt x="789" y="1371"/>
                </a:lnTo>
                <a:lnTo>
                  <a:pt x="789" y="1371"/>
                </a:lnTo>
                <a:lnTo>
                  <a:pt x="789" y="1372"/>
                </a:lnTo>
                <a:lnTo>
                  <a:pt x="790" y="1372"/>
                </a:lnTo>
                <a:lnTo>
                  <a:pt x="790" y="1372"/>
                </a:lnTo>
                <a:lnTo>
                  <a:pt x="790" y="1372"/>
                </a:lnTo>
                <a:lnTo>
                  <a:pt x="789" y="1372"/>
                </a:lnTo>
                <a:close/>
                <a:moveTo>
                  <a:pt x="787" y="1350"/>
                </a:moveTo>
                <a:lnTo>
                  <a:pt x="787" y="1351"/>
                </a:lnTo>
                <a:lnTo>
                  <a:pt x="789" y="1353"/>
                </a:lnTo>
                <a:lnTo>
                  <a:pt x="787" y="1351"/>
                </a:lnTo>
                <a:lnTo>
                  <a:pt x="787" y="1350"/>
                </a:lnTo>
                <a:close/>
                <a:moveTo>
                  <a:pt x="768" y="1661"/>
                </a:moveTo>
                <a:lnTo>
                  <a:pt x="770" y="1661"/>
                </a:lnTo>
                <a:lnTo>
                  <a:pt x="771" y="1658"/>
                </a:lnTo>
                <a:lnTo>
                  <a:pt x="770" y="1661"/>
                </a:lnTo>
                <a:lnTo>
                  <a:pt x="768" y="1661"/>
                </a:lnTo>
                <a:close/>
                <a:moveTo>
                  <a:pt x="764" y="1213"/>
                </a:moveTo>
                <a:lnTo>
                  <a:pt x="763" y="1217"/>
                </a:lnTo>
                <a:lnTo>
                  <a:pt x="764" y="1223"/>
                </a:lnTo>
                <a:lnTo>
                  <a:pt x="760" y="1223"/>
                </a:lnTo>
                <a:lnTo>
                  <a:pt x="758" y="1223"/>
                </a:lnTo>
                <a:lnTo>
                  <a:pt x="759" y="1217"/>
                </a:lnTo>
                <a:lnTo>
                  <a:pt x="760" y="1210"/>
                </a:lnTo>
                <a:lnTo>
                  <a:pt x="762" y="1209"/>
                </a:lnTo>
                <a:lnTo>
                  <a:pt x="764" y="1208"/>
                </a:lnTo>
                <a:lnTo>
                  <a:pt x="765" y="1210"/>
                </a:lnTo>
                <a:lnTo>
                  <a:pt x="764" y="1213"/>
                </a:lnTo>
                <a:close/>
                <a:moveTo>
                  <a:pt x="760" y="1531"/>
                </a:moveTo>
                <a:lnTo>
                  <a:pt x="763" y="1530"/>
                </a:lnTo>
                <a:lnTo>
                  <a:pt x="764" y="1530"/>
                </a:lnTo>
                <a:lnTo>
                  <a:pt x="763" y="1530"/>
                </a:lnTo>
                <a:lnTo>
                  <a:pt x="760" y="1531"/>
                </a:lnTo>
                <a:close/>
                <a:moveTo>
                  <a:pt x="753" y="1320"/>
                </a:moveTo>
                <a:lnTo>
                  <a:pt x="745" y="1322"/>
                </a:lnTo>
                <a:lnTo>
                  <a:pt x="737" y="1325"/>
                </a:lnTo>
                <a:lnTo>
                  <a:pt x="741" y="1315"/>
                </a:lnTo>
                <a:lnTo>
                  <a:pt x="742" y="1305"/>
                </a:lnTo>
                <a:lnTo>
                  <a:pt x="742" y="1301"/>
                </a:lnTo>
                <a:lnTo>
                  <a:pt x="742" y="1297"/>
                </a:lnTo>
                <a:lnTo>
                  <a:pt x="742" y="1301"/>
                </a:lnTo>
                <a:lnTo>
                  <a:pt x="742" y="1305"/>
                </a:lnTo>
                <a:lnTo>
                  <a:pt x="745" y="1302"/>
                </a:lnTo>
                <a:lnTo>
                  <a:pt x="746" y="1299"/>
                </a:lnTo>
                <a:lnTo>
                  <a:pt x="746" y="1304"/>
                </a:lnTo>
                <a:lnTo>
                  <a:pt x="746" y="1309"/>
                </a:lnTo>
                <a:lnTo>
                  <a:pt x="748" y="1314"/>
                </a:lnTo>
                <a:lnTo>
                  <a:pt x="752" y="1315"/>
                </a:lnTo>
                <a:lnTo>
                  <a:pt x="755" y="1315"/>
                </a:lnTo>
                <a:lnTo>
                  <a:pt x="756" y="1318"/>
                </a:lnTo>
                <a:lnTo>
                  <a:pt x="756" y="1320"/>
                </a:lnTo>
                <a:lnTo>
                  <a:pt x="753" y="1320"/>
                </a:lnTo>
                <a:close/>
                <a:moveTo>
                  <a:pt x="743" y="1391"/>
                </a:moveTo>
                <a:lnTo>
                  <a:pt x="743" y="1391"/>
                </a:lnTo>
                <a:lnTo>
                  <a:pt x="744" y="1391"/>
                </a:lnTo>
                <a:lnTo>
                  <a:pt x="743" y="1391"/>
                </a:lnTo>
                <a:lnTo>
                  <a:pt x="743" y="1391"/>
                </a:lnTo>
                <a:close/>
                <a:moveTo>
                  <a:pt x="743" y="1389"/>
                </a:moveTo>
                <a:lnTo>
                  <a:pt x="743" y="1389"/>
                </a:lnTo>
                <a:lnTo>
                  <a:pt x="743" y="1389"/>
                </a:lnTo>
                <a:lnTo>
                  <a:pt x="743" y="1389"/>
                </a:lnTo>
                <a:lnTo>
                  <a:pt x="743" y="1389"/>
                </a:lnTo>
                <a:lnTo>
                  <a:pt x="743" y="1389"/>
                </a:lnTo>
                <a:close/>
                <a:moveTo>
                  <a:pt x="742" y="1426"/>
                </a:moveTo>
                <a:lnTo>
                  <a:pt x="745" y="1420"/>
                </a:lnTo>
                <a:lnTo>
                  <a:pt x="741" y="1410"/>
                </a:lnTo>
                <a:lnTo>
                  <a:pt x="741" y="1410"/>
                </a:lnTo>
                <a:lnTo>
                  <a:pt x="745" y="1420"/>
                </a:lnTo>
                <a:lnTo>
                  <a:pt x="742" y="1426"/>
                </a:lnTo>
                <a:close/>
                <a:moveTo>
                  <a:pt x="731" y="1227"/>
                </a:moveTo>
                <a:lnTo>
                  <a:pt x="731" y="1221"/>
                </a:lnTo>
                <a:lnTo>
                  <a:pt x="729" y="1216"/>
                </a:lnTo>
                <a:lnTo>
                  <a:pt x="738" y="1216"/>
                </a:lnTo>
                <a:lnTo>
                  <a:pt x="742" y="1224"/>
                </a:lnTo>
                <a:lnTo>
                  <a:pt x="744" y="1225"/>
                </a:lnTo>
                <a:lnTo>
                  <a:pt x="746" y="1225"/>
                </a:lnTo>
                <a:lnTo>
                  <a:pt x="739" y="1229"/>
                </a:lnTo>
                <a:lnTo>
                  <a:pt x="731" y="1227"/>
                </a:lnTo>
                <a:close/>
                <a:moveTo>
                  <a:pt x="724" y="1238"/>
                </a:moveTo>
                <a:lnTo>
                  <a:pt x="725" y="1238"/>
                </a:lnTo>
                <a:lnTo>
                  <a:pt x="727" y="1238"/>
                </a:lnTo>
                <a:lnTo>
                  <a:pt x="725" y="1238"/>
                </a:lnTo>
                <a:lnTo>
                  <a:pt x="724" y="1238"/>
                </a:lnTo>
                <a:close/>
                <a:moveTo>
                  <a:pt x="724" y="1238"/>
                </a:moveTo>
                <a:lnTo>
                  <a:pt x="723" y="1239"/>
                </a:lnTo>
                <a:lnTo>
                  <a:pt x="722" y="1241"/>
                </a:lnTo>
                <a:lnTo>
                  <a:pt x="723" y="1239"/>
                </a:lnTo>
                <a:lnTo>
                  <a:pt x="724" y="1238"/>
                </a:lnTo>
                <a:close/>
                <a:moveTo>
                  <a:pt x="714" y="1227"/>
                </a:moveTo>
                <a:lnTo>
                  <a:pt x="714" y="1224"/>
                </a:lnTo>
                <a:lnTo>
                  <a:pt x="711" y="1223"/>
                </a:lnTo>
                <a:lnTo>
                  <a:pt x="710" y="1227"/>
                </a:lnTo>
                <a:lnTo>
                  <a:pt x="710" y="1231"/>
                </a:lnTo>
                <a:lnTo>
                  <a:pt x="707" y="1235"/>
                </a:lnTo>
                <a:lnTo>
                  <a:pt x="702" y="1237"/>
                </a:lnTo>
                <a:lnTo>
                  <a:pt x="702" y="1235"/>
                </a:lnTo>
                <a:lnTo>
                  <a:pt x="702" y="1234"/>
                </a:lnTo>
                <a:lnTo>
                  <a:pt x="706" y="1223"/>
                </a:lnTo>
                <a:lnTo>
                  <a:pt x="715" y="1218"/>
                </a:lnTo>
                <a:lnTo>
                  <a:pt x="718" y="1222"/>
                </a:lnTo>
                <a:lnTo>
                  <a:pt x="718" y="1225"/>
                </a:lnTo>
                <a:lnTo>
                  <a:pt x="718" y="1229"/>
                </a:lnTo>
                <a:lnTo>
                  <a:pt x="721" y="1231"/>
                </a:lnTo>
                <a:lnTo>
                  <a:pt x="722" y="1229"/>
                </a:lnTo>
                <a:lnTo>
                  <a:pt x="721" y="1224"/>
                </a:lnTo>
                <a:lnTo>
                  <a:pt x="721" y="1223"/>
                </a:lnTo>
                <a:lnTo>
                  <a:pt x="722" y="1222"/>
                </a:lnTo>
                <a:lnTo>
                  <a:pt x="722" y="1220"/>
                </a:lnTo>
                <a:lnTo>
                  <a:pt x="724" y="1218"/>
                </a:lnTo>
                <a:lnTo>
                  <a:pt x="725" y="1220"/>
                </a:lnTo>
                <a:lnTo>
                  <a:pt x="725" y="1222"/>
                </a:lnTo>
                <a:lnTo>
                  <a:pt x="725" y="1225"/>
                </a:lnTo>
                <a:lnTo>
                  <a:pt x="725" y="1230"/>
                </a:lnTo>
                <a:lnTo>
                  <a:pt x="725" y="1230"/>
                </a:lnTo>
                <a:lnTo>
                  <a:pt x="725" y="1230"/>
                </a:lnTo>
                <a:lnTo>
                  <a:pt x="725" y="1230"/>
                </a:lnTo>
                <a:lnTo>
                  <a:pt x="725" y="1230"/>
                </a:lnTo>
                <a:lnTo>
                  <a:pt x="724" y="1231"/>
                </a:lnTo>
                <a:lnTo>
                  <a:pt x="722" y="1232"/>
                </a:lnTo>
                <a:lnTo>
                  <a:pt x="715" y="1232"/>
                </a:lnTo>
                <a:lnTo>
                  <a:pt x="714" y="1227"/>
                </a:lnTo>
                <a:close/>
                <a:moveTo>
                  <a:pt x="711" y="1419"/>
                </a:moveTo>
                <a:lnTo>
                  <a:pt x="711" y="1418"/>
                </a:lnTo>
                <a:lnTo>
                  <a:pt x="713" y="1418"/>
                </a:lnTo>
                <a:lnTo>
                  <a:pt x="711" y="1418"/>
                </a:lnTo>
                <a:lnTo>
                  <a:pt x="711" y="1419"/>
                </a:lnTo>
                <a:close/>
                <a:moveTo>
                  <a:pt x="701" y="1423"/>
                </a:moveTo>
                <a:lnTo>
                  <a:pt x="701" y="1421"/>
                </a:lnTo>
                <a:lnTo>
                  <a:pt x="702" y="1421"/>
                </a:lnTo>
                <a:lnTo>
                  <a:pt x="701" y="1421"/>
                </a:lnTo>
                <a:lnTo>
                  <a:pt x="701" y="1423"/>
                </a:lnTo>
                <a:close/>
                <a:moveTo>
                  <a:pt x="686" y="1239"/>
                </a:moveTo>
                <a:lnTo>
                  <a:pt x="684" y="1243"/>
                </a:lnTo>
                <a:lnTo>
                  <a:pt x="683" y="1243"/>
                </a:lnTo>
                <a:lnTo>
                  <a:pt x="684" y="1243"/>
                </a:lnTo>
                <a:lnTo>
                  <a:pt x="686" y="1239"/>
                </a:lnTo>
                <a:lnTo>
                  <a:pt x="686" y="1237"/>
                </a:lnTo>
                <a:lnTo>
                  <a:pt x="686" y="1234"/>
                </a:lnTo>
                <a:lnTo>
                  <a:pt x="686" y="1231"/>
                </a:lnTo>
                <a:lnTo>
                  <a:pt x="684" y="1230"/>
                </a:lnTo>
                <a:lnTo>
                  <a:pt x="682" y="1231"/>
                </a:lnTo>
                <a:lnTo>
                  <a:pt x="682" y="1234"/>
                </a:lnTo>
                <a:lnTo>
                  <a:pt x="681" y="1238"/>
                </a:lnTo>
                <a:lnTo>
                  <a:pt x="680" y="1243"/>
                </a:lnTo>
                <a:lnTo>
                  <a:pt x="676" y="1242"/>
                </a:lnTo>
                <a:lnTo>
                  <a:pt x="675" y="1239"/>
                </a:lnTo>
                <a:lnTo>
                  <a:pt x="675" y="1235"/>
                </a:lnTo>
                <a:lnTo>
                  <a:pt x="675" y="1230"/>
                </a:lnTo>
                <a:lnTo>
                  <a:pt x="684" y="1228"/>
                </a:lnTo>
                <a:lnTo>
                  <a:pt x="694" y="1224"/>
                </a:lnTo>
                <a:lnTo>
                  <a:pt x="694" y="1224"/>
                </a:lnTo>
                <a:lnTo>
                  <a:pt x="695" y="1224"/>
                </a:lnTo>
                <a:lnTo>
                  <a:pt x="696" y="1224"/>
                </a:lnTo>
                <a:lnTo>
                  <a:pt x="696" y="1227"/>
                </a:lnTo>
                <a:lnTo>
                  <a:pt x="696" y="1228"/>
                </a:lnTo>
                <a:lnTo>
                  <a:pt x="697" y="1229"/>
                </a:lnTo>
                <a:lnTo>
                  <a:pt x="699" y="1230"/>
                </a:lnTo>
                <a:lnTo>
                  <a:pt x="697" y="1229"/>
                </a:lnTo>
                <a:lnTo>
                  <a:pt x="696" y="1228"/>
                </a:lnTo>
                <a:lnTo>
                  <a:pt x="694" y="1237"/>
                </a:lnTo>
                <a:lnTo>
                  <a:pt x="686" y="1239"/>
                </a:lnTo>
                <a:close/>
                <a:moveTo>
                  <a:pt x="672" y="1440"/>
                </a:moveTo>
                <a:lnTo>
                  <a:pt x="676" y="1439"/>
                </a:lnTo>
                <a:lnTo>
                  <a:pt x="680" y="1437"/>
                </a:lnTo>
                <a:lnTo>
                  <a:pt x="680" y="1437"/>
                </a:lnTo>
                <a:lnTo>
                  <a:pt x="676" y="1439"/>
                </a:lnTo>
                <a:lnTo>
                  <a:pt x="672" y="1440"/>
                </a:lnTo>
                <a:close/>
                <a:moveTo>
                  <a:pt x="666" y="1244"/>
                </a:moveTo>
                <a:lnTo>
                  <a:pt x="665" y="1242"/>
                </a:lnTo>
                <a:lnTo>
                  <a:pt x="665" y="1238"/>
                </a:lnTo>
                <a:lnTo>
                  <a:pt x="662" y="1241"/>
                </a:lnTo>
                <a:lnTo>
                  <a:pt x="662" y="1243"/>
                </a:lnTo>
                <a:lnTo>
                  <a:pt x="662" y="1241"/>
                </a:lnTo>
                <a:lnTo>
                  <a:pt x="665" y="1238"/>
                </a:lnTo>
                <a:lnTo>
                  <a:pt x="662" y="1235"/>
                </a:lnTo>
                <a:lnTo>
                  <a:pt x="658" y="1235"/>
                </a:lnTo>
                <a:lnTo>
                  <a:pt x="658" y="1238"/>
                </a:lnTo>
                <a:lnTo>
                  <a:pt x="660" y="1241"/>
                </a:lnTo>
                <a:lnTo>
                  <a:pt x="660" y="1243"/>
                </a:lnTo>
                <a:lnTo>
                  <a:pt x="660" y="1245"/>
                </a:lnTo>
                <a:lnTo>
                  <a:pt x="654" y="1249"/>
                </a:lnTo>
                <a:lnTo>
                  <a:pt x="647" y="1249"/>
                </a:lnTo>
                <a:lnTo>
                  <a:pt x="648" y="1246"/>
                </a:lnTo>
                <a:lnTo>
                  <a:pt x="648" y="1243"/>
                </a:lnTo>
                <a:lnTo>
                  <a:pt x="647" y="1238"/>
                </a:lnTo>
                <a:lnTo>
                  <a:pt x="649" y="1235"/>
                </a:lnTo>
                <a:lnTo>
                  <a:pt x="661" y="1232"/>
                </a:lnTo>
                <a:lnTo>
                  <a:pt x="673" y="1231"/>
                </a:lnTo>
                <a:lnTo>
                  <a:pt x="669" y="1237"/>
                </a:lnTo>
                <a:lnTo>
                  <a:pt x="668" y="1243"/>
                </a:lnTo>
                <a:lnTo>
                  <a:pt x="667" y="1244"/>
                </a:lnTo>
                <a:lnTo>
                  <a:pt x="666" y="1244"/>
                </a:lnTo>
                <a:close/>
                <a:moveTo>
                  <a:pt x="665" y="1433"/>
                </a:moveTo>
                <a:lnTo>
                  <a:pt x="665" y="1434"/>
                </a:lnTo>
                <a:lnTo>
                  <a:pt x="666" y="1435"/>
                </a:lnTo>
                <a:lnTo>
                  <a:pt x="665" y="1434"/>
                </a:lnTo>
                <a:lnTo>
                  <a:pt x="665" y="1433"/>
                </a:lnTo>
                <a:close/>
                <a:moveTo>
                  <a:pt x="652" y="1279"/>
                </a:moveTo>
                <a:lnTo>
                  <a:pt x="652" y="1280"/>
                </a:lnTo>
                <a:lnTo>
                  <a:pt x="652" y="1280"/>
                </a:lnTo>
                <a:lnTo>
                  <a:pt x="652" y="1280"/>
                </a:lnTo>
                <a:lnTo>
                  <a:pt x="652" y="1279"/>
                </a:lnTo>
                <a:lnTo>
                  <a:pt x="652" y="1279"/>
                </a:lnTo>
                <a:close/>
                <a:moveTo>
                  <a:pt x="644" y="1249"/>
                </a:moveTo>
                <a:lnTo>
                  <a:pt x="635" y="1252"/>
                </a:lnTo>
                <a:lnTo>
                  <a:pt x="633" y="1245"/>
                </a:lnTo>
                <a:lnTo>
                  <a:pt x="633" y="1245"/>
                </a:lnTo>
                <a:lnTo>
                  <a:pt x="633" y="1244"/>
                </a:lnTo>
                <a:lnTo>
                  <a:pt x="634" y="1242"/>
                </a:lnTo>
                <a:lnTo>
                  <a:pt x="634" y="1241"/>
                </a:lnTo>
                <a:lnTo>
                  <a:pt x="634" y="1238"/>
                </a:lnTo>
                <a:lnTo>
                  <a:pt x="639" y="1236"/>
                </a:lnTo>
                <a:lnTo>
                  <a:pt x="642" y="1237"/>
                </a:lnTo>
                <a:lnTo>
                  <a:pt x="645" y="1243"/>
                </a:lnTo>
                <a:lnTo>
                  <a:pt x="644" y="1249"/>
                </a:lnTo>
                <a:close/>
                <a:moveTo>
                  <a:pt x="627" y="1451"/>
                </a:moveTo>
                <a:lnTo>
                  <a:pt x="631" y="1449"/>
                </a:lnTo>
                <a:lnTo>
                  <a:pt x="634" y="1447"/>
                </a:lnTo>
                <a:lnTo>
                  <a:pt x="631" y="1449"/>
                </a:lnTo>
                <a:lnTo>
                  <a:pt x="627" y="1451"/>
                </a:lnTo>
                <a:close/>
                <a:moveTo>
                  <a:pt x="625" y="1539"/>
                </a:moveTo>
                <a:lnTo>
                  <a:pt x="625" y="1539"/>
                </a:lnTo>
                <a:lnTo>
                  <a:pt x="625" y="1539"/>
                </a:lnTo>
                <a:lnTo>
                  <a:pt x="625" y="1539"/>
                </a:lnTo>
                <a:lnTo>
                  <a:pt x="625" y="1539"/>
                </a:lnTo>
                <a:lnTo>
                  <a:pt x="627" y="1538"/>
                </a:lnTo>
                <a:lnTo>
                  <a:pt x="631" y="1538"/>
                </a:lnTo>
                <a:lnTo>
                  <a:pt x="627" y="1538"/>
                </a:lnTo>
                <a:lnTo>
                  <a:pt x="625" y="1539"/>
                </a:lnTo>
                <a:close/>
                <a:moveTo>
                  <a:pt x="624" y="1539"/>
                </a:moveTo>
                <a:lnTo>
                  <a:pt x="624" y="1539"/>
                </a:lnTo>
                <a:lnTo>
                  <a:pt x="624" y="1539"/>
                </a:lnTo>
                <a:close/>
                <a:moveTo>
                  <a:pt x="623" y="1539"/>
                </a:moveTo>
                <a:lnTo>
                  <a:pt x="621" y="1539"/>
                </a:lnTo>
                <a:lnTo>
                  <a:pt x="619" y="1539"/>
                </a:lnTo>
                <a:lnTo>
                  <a:pt x="621" y="1539"/>
                </a:lnTo>
                <a:lnTo>
                  <a:pt x="623" y="1539"/>
                </a:lnTo>
                <a:close/>
                <a:moveTo>
                  <a:pt x="619" y="1249"/>
                </a:moveTo>
                <a:lnTo>
                  <a:pt x="619" y="1244"/>
                </a:lnTo>
                <a:lnTo>
                  <a:pt x="623" y="1241"/>
                </a:lnTo>
                <a:lnTo>
                  <a:pt x="623" y="1248"/>
                </a:lnTo>
                <a:lnTo>
                  <a:pt x="623" y="1256"/>
                </a:lnTo>
                <a:lnTo>
                  <a:pt x="619" y="1252"/>
                </a:lnTo>
                <a:lnTo>
                  <a:pt x="619" y="1249"/>
                </a:lnTo>
                <a:close/>
                <a:moveTo>
                  <a:pt x="619" y="1235"/>
                </a:moveTo>
                <a:lnTo>
                  <a:pt x="619" y="1235"/>
                </a:lnTo>
                <a:lnTo>
                  <a:pt x="619" y="1235"/>
                </a:lnTo>
                <a:lnTo>
                  <a:pt x="619" y="1235"/>
                </a:lnTo>
                <a:lnTo>
                  <a:pt x="619" y="1235"/>
                </a:lnTo>
                <a:lnTo>
                  <a:pt x="619" y="1235"/>
                </a:lnTo>
                <a:lnTo>
                  <a:pt x="619" y="1235"/>
                </a:lnTo>
                <a:lnTo>
                  <a:pt x="617" y="1236"/>
                </a:lnTo>
                <a:lnTo>
                  <a:pt x="615" y="1236"/>
                </a:lnTo>
                <a:lnTo>
                  <a:pt x="617" y="1236"/>
                </a:lnTo>
                <a:lnTo>
                  <a:pt x="619" y="1235"/>
                </a:lnTo>
                <a:close/>
                <a:moveTo>
                  <a:pt x="610" y="1238"/>
                </a:moveTo>
                <a:lnTo>
                  <a:pt x="610" y="1238"/>
                </a:lnTo>
                <a:lnTo>
                  <a:pt x="610" y="1238"/>
                </a:lnTo>
                <a:lnTo>
                  <a:pt x="612" y="1238"/>
                </a:lnTo>
                <a:lnTo>
                  <a:pt x="615" y="1238"/>
                </a:lnTo>
                <a:lnTo>
                  <a:pt x="612" y="1238"/>
                </a:lnTo>
                <a:lnTo>
                  <a:pt x="610" y="1238"/>
                </a:lnTo>
                <a:close/>
                <a:moveTo>
                  <a:pt x="614" y="1249"/>
                </a:moveTo>
                <a:lnTo>
                  <a:pt x="613" y="1255"/>
                </a:lnTo>
                <a:lnTo>
                  <a:pt x="610" y="1258"/>
                </a:lnTo>
                <a:lnTo>
                  <a:pt x="610" y="1253"/>
                </a:lnTo>
                <a:lnTo>
                  <a:pt x="610" y="1248"/>
                </a:lnTo>
                <a:lnTo>
                  <a:pt x="610" y="1245"/>
                </a:lnTo>
                <a:lnTo>
                  <a:pt x="613" y="1243"/>
                </a:lnTo>
                <a:lnTo>
                  <a:pt x="614" y="1245"/>
                </a:lnTo>
                <a:lnTo>
                  <a:pt x="614" y="1249"/>
                </a:lnTo>
                <a:close/>
                <a:moveTo>
                  <a:pt x="608" y="1238"/>
                </a:moveTo>
                <a:lnTo>
                  <a:pt x="608" y="1238"/>
                </a:lnTo>
                <a:lnTo>
                  <a:pt x="608" y="1238"/>
                </a:lnTo>
                <a:lnTo>
                  <a:pt x="605" y="1238"/>
                </a:lnTo>
                <a:lnTo>
                  <a:pt x="601" y="1239"/>
                </a:lnTo>
                <a:lnTo>
                  <a:pt x="605" y="1238"/>
                </a:lnTo>
                <a:lnTo>
                  <a:pt x="608" y="1238"/>
                </a:lnTo>
                <a:lnTo>
                  <a:pt x="608" y="1238"/>
                </a:lnTo>
                <a:lnTo>
                  <a:pt x="608" y="1238"/>
                </a:lnTo>
                <a:close/>
                <a:moveTo>
                  <a:pt x="594" y="1260"/>
                </a:moveTo>
                <a:lnTo>
                  <a:pt x="594" y="1253"/>
                </a:lnTo>
                <a:lnTo>
                  <a:pt x="594" y="1248"/>
                </a:lnTo>
                <a:lnTo>
                  <a:pt x="596" y="1246"/>
                </a:lnTo>
                <a:lnTo>
                  <a:pt x="598" y="1246"/>
                </a:lnTo>
                <a:lnTo>
                  <a:pt x="598" y="1251"/>
                </a:lnTo>
                <a:lnTo>
                  <a:pt x="599" y="1257"/>
                </a:lnTo>
                <a:lnTo>
                  <a:pt x="601" y="1251"/>
                </a:lnTo>
                <a:lnTo>
                  <a:pt x="601" y="1245"/>
                </a:lnTo>
                <a:lnTo>
                  <a:pt x="605" y="1246"/>
                </a:lnTo>
                <a:lnTo>
                  <a:pt x="605" y="1250"/>
                </a:lnTo>
                <a:lnTo>
                  <a:pt x="603" y="1258"/>
                </a:lnTo>
                <a:lnTo>
                  <a:pt x="594" y="1260"/>
                </a:lnTo>
                <a:close/>
                <a:moveTo>
                  <a:pt x="600" y="1377"/>
                </a:moveTo>
                <a:lnTo>
                  <a:pt x="600" y="1378"/>
                </a:lnTo>
                <a:lnTo>
                  <a:pt x="599" y="1379"/>
                </a:lnTo>
                <a:lnTo>
                  <a:pt x="600" y="1378"/>
                </a:lnTo>
                <a:lnTo>
                  <a:pt x="600" y="1377"/>
                </a:lnTo>
                <a:lnTo>
                  <a:pt x="600" y="1377"/>
                </a:lnTo>
                <a:close/>
                <a:moveTo>
                  <a:pt x="587" y="1264"/>
                </a:moveTo>
                <a:lnTo>
                  <a:pt x="586" y="1264"/>
                </a:lnTo>
                <a:lnTo>
                  <a:pt x="585" y="1265"/>
                </a:lnTo>
                <a:lnTo>
                  <a:pt x="586" y="1264"/>
                </a:lnTo>
                <a:lnTo>
                  <a:pt x="587" y="1264"/>
                </a:lnTo>
                <a:lnTo>
                  <a:pt x="586" y="1256"/>
                </a:lnTo>
                <a:lnTo>
                  <a:pt x="589" y="1249"/>
                </a:lnTo>
                <a:lnTo>
                  <a:pt x="591" y="1257"/>
                </a:lnTo>
                <a:lnTo>
                  <a:pt x="587" y="1264"/>
                </a:lnTo>
                <a:close/>
                <a:moveTo>
                  <a:pt x="582" y="1264"/>
                </a:moveTo>
                <a:lnTo>
                  <a:pt x="583" y="1265"/>
                </a:lnTo>
                <a:lnTo>
                  <a:pt x="583" y="1265"/>
                </a:lnTo>
                <a:lnTo>
                  <a:pt x="583" y="1265"/>
                </a:lnTo>
                <a:lnTo>
                  <a:pt x="582" y="1264"/>
                </a:lnTo>
                <a:lnTo>
                  <a:pt x="580" y="1264"/>
                </a:lnTo>
                <a:lnTo>
                  <a:pt x="578" y="1264"/>
                </a:lnTo>
                <a:lnTo>
                  <a:pt x="578" y="1265"/>
                </a:lnTo>
                <a:lnTo>
                  <a:pt x="577" y="1266"/>
                </a:lnTo>
                <a:lnTo>
                  <a:pt x="578" y="1265"/>
                </a:lnTo>
                <a:lnTo>
                  <a:pt x="578" y="1264"/>
                </a:lnTo>
                <a:lnTo>
                  <a:pt x="578" y="1262"/>
                </a:lnTo>
                <a:lnTo>
                  <a:pt x="577" y="1260"/>
                </a:lnTo>
                <a:lnTo>
                  <a:pt x="577" y="1263"/>
                </a:lnTo>
                <a:lnTo>
                  <a:pt x="576" y="1265"/>
                </a:lnTo>
                <a:lnTo>
                  <a:pt x="573" y="1265"/>
                </a:lnTo>
                <a:lnTo>
                  <a:pt x="570" y="1265"/>
                </a:lnTo>
                <a:lnTo>
                  <a:pt x="571" y="1258"/>
                </a:lnTo>
                <a:lnTo>
                  <a:pt x="575" y="1252"/>
                </a:lnTo>
                <a:lnTo>
                  <a:pt x="578" y="1250"/>
                </a:lnTo>
                <a:lnTo>
                  <a:pt x="582" y="1250"/>
                </a:lnTo>
                <a:lnTo>
                  <a:pt x="584" y="1253"/>
                </a:lnTo>
                <a:lnTo>
                  <a:pt x="583" y="1256"/>
                </a:lnTo>
                <a:lnTo>
                  <a:pt x="583" y="1260"/>
                </a:lnTo>
                <a:lnTo>
                  <a:pt x="582" y="1264"/>
                </a:lnTo>
                <a:close/>
                <a:moveTo>
                  <a:pt x="580" y="1245"/>
                </a:moveTo>
                <a:lnTo>
                  <a:pt x="575" y="1248"/>
                </a:lnTo>
                <a:lnTo>
                  <a:pt x="569" y="1249"/>
                </a:lnTo>
                <a:lnTo>
                  <a:pt x="575" y="1248"/>
                </a:lnTo>
                <a:lnTo>
                  <a:pt x="580" y="1245"/>
                </a:lnTo>
                <a:close/>
                <a:moveTo>
                  <a:pt x="568" y="1257"/>
                </a:moveTo>
                <a:lnTo>
                  <a:pt x="568" y="1262"/>
                </a:lnTo>
                <a:lnTo>
                  <a:pt x="568" y="1267"/>
                </a:lnTo>
                <a:lnTo>
                  <a:pt x="564" y="1269"/>
                </a:lnTo>
                <a:lnTo>
                  <a:pt x="563" y="1265"/>
                </a:lnTo>
                <a:lnTo>
                  <a:pt x="563" y="1259"/>
                </a:lnTo>
                <a:lnTo>
                  <a:pt x="563" y="1253"/>
                </a:lnTo>
                <a:lnTo>
                  <a:pt x="566" y="1253"/>
                </a:lnTo>
                <a:lnTo>
                  <a:pt x="568" y="1257"/>
                </a:lnTo>
                <a:lnTo>
                  <a:pt x="568" y="1257"/>
                </a:lnTo>
                <a:close/>
                <a:moveTo>
                  <a:pt x="565" y="1452"/>
                </a:moveTo>
                <a:lnTo>
                  <a:pt x="565" y="1452"/>
                </a:lnTo>
                <a:lnTo>
                  <a:pt x="566" y="1452"/>
                </a:lnTo>
                <a:lnTo>
                  <a:pt x="565" y="1452"/>
                </a:lnTo>
                <a:lnTo>
                  <a:pt x="565" y="1452"/>
                </a:lnTo>
                <a:close/>
                <a:moveTo>
                  <a:pt x="563" y="1433"/>
                </a:moveTo>
                <a:lnTo>
                  <a:pt x="563" y="1425"/>
                </a:lnTo>
                <a:lnTo>
                  <a:pt x="563" y="1417"/>
                </a:lnTo>
                <a:lnTo>
                  <a:pt x="563" y="1425"/>
                </a:lnTo>
                <a:lnTo>
                  <a:pt x="563" y="1433"/>
                </a:lnTo>
                <a:close/>
                <a:moveTo>
                  <a:pt x="561" y="1266"/>
                </a:moveTo>
                <a:lnTo>
                  <a:pt x="561" y="1269"/>
                </a:lnTo>
                <a:lnTo>
                  <a:pt x="558" y="1269"/>
                </a:lnTo>
                <a:lnTo>
                  <a:pt x="557" y="1267"/>
                </a:lnTo>
                <a:lnTo>
                  <a:pt x="556" y="1266"/>
                </a:lnTo>
                <a:lnTo>
                  <a:pt x="557" y="1259"/>
                </a:lnTo>
                <a:lnTo>
                  <a:pt x="559" y="1255"/>
                </a:lnTo>
                <a:lnTo>
                  <a:pt x="561" y="1260"/>
                </a:lnTo>
                <a:lnTo>
                  <a:pt x="561" y="1266"/>
                </a:lnTo>
                <a:close/>
                <a:moveTo>
                  <a:pt x="551" y="1246"/>
                </a:moveTo>
                <a:lnTo>
                  <a:pt x="554" y="1245"/>
                </a:lnTo>
                <a:lnTo>
                  <a:pt x="556" y="1244"/>
                </a:lnTo>
                <a:lnTo>
                  <a:pt x="554" y="1245"/>
                </a:lnTo>
                <a:lnTo>
                  <a:pt x="551" y="1246"/>
                </a:lnTo>
                <a:close/>
                <a:moveTo>
                  <a:pt x="548" y="1427"/>
                </a:moveTo>
                <a:lnTo>
                  <a:pt x="550" y="1426"/>
                </a:lnTo>
                <a:lnTo>
                  <a:pt x="551" y="1425"/>
                </a:lnTo>
                <a:lnTo>
                  <a:pt x="550" y="1426"/>
                </a:lnTo>
                <a:lnTo>
                  <a:pt x="548" y="1427"/>
                </a:lnTo>
                <a:close/>
                <a:moveTo>
                  <a:pt x="537" y="1253"/>
                </a:moveTo>
                <a:lnTo>
                  <a:pt x="536" y="1253"/>
                </a:lnTo>
                <a:lnTo>
                  <a:pt x="534" y="1255"/>
                </a:lnTo>
                <a:lnTo>
                  <a:pt x="536" y="1253"/>
                </a:lnTo>
                <a:lnTo>
                  <a:pt x="537" y="1253"/>
                </a:lnTo>
                <a:lnTo>
                  <a:pt x="542" y="1252"/>
                </a:lnTo>
                <a:lnTo>
                  <a:pt x="547" y="1252"/>
                </a:lnTo>
                <a:lnTo>
                  <a:pt x="542" y="1252"/>
                </a:lnTo>
                <a:lnTo>
                  <a:pt x="537" y="1253"/>
                </a:lnTo>
                <a:close/>
                <a:moveTo>
                  <a:pt x="545" y="1264"/>
                </a:moveTo>
                <a:lnTo>
                  <a:pt x="544" y="1265"/>
                </a:lnTo>
                <a:lnTo>
                  <a:pt x="544" y="1267"/>
                </a:lnTo>
                <a:lnTo>
                  <a:pt x="543" y="1273"/>
                </a:lnTo>
                <a:lnTo>
                  <a:pt x="537" y="1274"/>
                </a:lnTo>
                <a:lnTo>
                  <a:pt x="535" y="1274"/>
                </a:lnTo>
                <a:lnTo>
                  <a:pt x="532" y="1274"/>
                </a:lnTo>
                <a:lnTo>
                  <a:pt x="531" y="1277"/>
                </a:lnTo>
                <a:lnTo>
                  <a:pt x="530" y="1278"/>
                </a:lnTo>
                <a:lnTo>
                  <a:pt x="531" y="1277"/>
                </a:lnTo>
                <a:lnTo>
                  <a:pt x="532" y="1274"/>
                </a:lnTo>
                <a:lnTo>
                  <a:pt x="532" y="1269"/>
                </a:lnTo>
                <a:lnTo>
                  <a:pt x="531" y="1265"/>
                </a:lnTo>
                <a:lnTo>
                  <a:pt x="529" y="1269"/>
                </a:lnTo>
                <a:lnTo>
                  <a:pt x="528" y="1273"/>
                </a:lnTo>
                <a:lnTo>
                  <a:pt x="528" y="1276"/>
                </a:lnTo>
                <a:lnTo>
                  <a:pt x="527" y="1277"/>
                </a:lnTo>
                <a:lnTo>
                  <a:pt x="523" y="1276"/>
                </a:lnTo>
                <a:lnTo>
                  <a:pt x="520" y="1272"/>
                </a:lnTo>
                <a:lnTo>
                  <a:pt x="517" y="1278"/>
                </a:lnTo>
                <a:lnTo>
                  <a:pt x="513" y="1277"/>
                </a:lnTo>
                <a:lnTo>
                  <a:pt x="510" y="1276"/>
                </a:lnTo>
                <a:lnTo>
                  <a:pt x="509" y="1278"/>
                </a:lnTo>
                <a:lnTo>
                  <a:pt x="506" y="1281"/>
                </a:lnTo>
                <a:lnTo>
                  <a:pt x="501" y="1283"/>
                </a:lnTo>
                <a:lnTo>
                  <a:pt x="500" y="1279"/>
                </a:lnTo>
                <a:lnTo>
                  <a:pt x="500" y="1276"/>
                </a:lnTo>
                <a:lnTo>
                  <a:pt x="499" y="1276"/>
                </a:lnTo>
                <a:lnTo>
                  <a:pt x="499" y="1276"/>
                </a:lnTo>
                <a:lnTo>
                  <a:pt x="499" y="1276"/>
                </a:lnTo>
                <a:lnTo>
                  <a:pt x="500" y="1276"/>
                </a:lnTo>
                <a:lnTo>
                  <a:pt x="500" y="1272"/>
                </a:lnTo>
                <a:lnTo>
                  <a:pt x="500" y="1269"/>
                </a:lnTo>
                <a:lnTo>
                  <a:pt x="504" y="1267"/>
                </a:lnTo>
                <a:lnTo>
                  <a:pt x="508" y="1269"/>
                </a:lnTo>
                <a:lnTo>
                  <a:pt x="509" y="1271"/>
                </a:lnTo>
                <a:lnTo>
                  <a:pt x="513" y="1271"/>
                </a:lnTo>
                <a:lnTo>
                  <a:pt x="514" y="1267"/>
                </a:lnTo>
                <a:lnTo>
                  <a:pt x="513" y="1264"/>
                </a:lnTo>
                <a:lnTo>
                  <a:pt x="510" y="1264"/>
                </a:lnTo>
                <a:lnTo>
                  <a:pt x="509" y="1264"/>
                </a:lnTo>
                <a:lnTo>
                  <a:pt x="506" y="1266"/>
                </a:lnTo>
                <a:lnTo>
                  <a:pt x="501" y="1267"/>
                </a:lnTo>
                <a:lnTo>
                  <a:pt x="506" y="1266"/>
                </a:lnTo>
                <a:lnTo>
                  <a:pt x="509" y="1264"/>
                </a:lnTo>
                <a:lnTo>
                  <a:pt x="509" y="1264"/>
                </a:lnTo>
                <a:lnTo>
                  <a:pt x="510" y="1264"/>
                </a:lnTo>
                <a:lnTo>
                  <a:pt x="513" y="1264"/>
                </a:lnTo>
                <a:lnTo>
                  <a:pt x="524" y="1264"/>
                </a:lnTo>
                <a:lnTo>
                  <a:pt x="536" y="1260"/>
                </a:lnTo>
                <a:lnTo>
                  <a:pt x="539" y="1259"/>
                </a:lnTo>
                <a:lnTo>
                  <a:pt x="544" y="1259"/>
                </a:lnTo>
                <a:lnTo>
                  <a:pt x="544" y="1259"/>
                </a:lnTo>
                <a:lnTo>
                  <a:pt x="545" y="1260"/>
                </a:lnTo>
                <a:lnTo>
                  <a:pt x="545" y="1263"/>
                </a:lnTo>
                <a:lnTo>
                  <a:pt x="545" y="1264"/>
                </a:lnTo>
                <a:close/>
                <a:moveTo>
                  <a:pt x="495" y="1539"/>
                </a:moveTo>
                <a:lnTo>
                  <a:pt x="495" y="1539"/>
                </a:lnTo>
                <a:lnTo>
                  <a:pt x="496" y="1539"/>
                </a:lnTo>
                <a:lnTo>
                  <a:pt x="495" y="1539"/>
                </a:lnTo>
                <a:lnTo>
                  <a:pt x="495" y="1539"/>
                </a:lnTo>
                <a:close/>
                <a:moveTo>
                  <a:pt x="509" y="1264"/>
                </a:moveTo>
                <a:lnTo>
                  <a:pt x="509" y="1263"/>
                </a:lnTo>
                <a:lnTo>
                  <a:pt x="509" y="1263"/>
                </a:lnTo>
                <a:lnTo>
                  <a:pt x="509" y="1263"/>
                </a:lnTo>
                <a:lnTo>
                  <a:pt x="509" y="1264"/>
                </a:lnTo>
                <a:lnTo>
                  <a:pt x="501" y="1264"/>
                </a:lnTo>
                <a:lnTo>
                  <a:pt x="493" y="1265"/>
                </a:lnTo>
                <a:lnTo>
                  <a:pt x="501" y="1264"/>
                </a:lnTo>
                <a:lnTo>
                  <a:pt x="509" y="1264"/>
                </a:lnTo>
                <a:close/>
                <a:moveTo>
                  <a:pt x="500" y="1258"/>
                </a:moveTo>
                <a:lnTo>
                  <a:pt x="496" y="1258"/>
                </a:lnTo>
                <a:lnTo>
                  <a:pt x="492" y="1259"/>
                </a:lnTo>
                <a:lnTo>
                  <a:pt x="496" y="1258"/>
                </a:lnTo>
                <a:lnTo>
                  <a:pt x="500" y="1258"/>
                </a:lnTo>
                <a:close/>
                <a:moveTo>
                  <a:pt x="492" y="1259"/>
                </a:moveTo>
                <a:lnTo>
                  <a:pt x="492" y="1258"/>
                </a:lnTo>
                <a:lnTo>
                  <a:pt x="492" y="1257"/>
                </a:lnTo>
                <a:lnTo>
                  <a:pt x="492" y="1258"/>
                </a:lnTo>
                <a:lnTo>
                  <a:pt x="492" y="1259"/>
                </a:lnTo>
                <a:lnTo>
                  <a:pt x="492" y="1259"/>
                </a:lnTo>
                <a:close/>
                <a:moveTo>
                  <a:pt x="492" y="1259"/>
                </a:moveTo>
                <a:lnTo>
                  <a:pt x="492" y="1259"/>
                </a:lnTo>
                <a:lnTo>
                  <a:pt x="492" y="1259"/>
                </a:lnTo>
                <a:lnTo>
                  <a:pt x="492" y="1259"/>
                </a:lnTo>
                <a:lnTo>
                  <a:pt x="492" y="1259"/>
                </a:lnTo>
                <a:lnTo>
                  <a:pt x="492" y="1259"/>
                </a:lnTo>
                <a:close/>
                <a:moveTo>
                  <a:pt x="485" y="1276"/>
                </a:moveTo>
                <a:lnTo>
                  <a:pt x="482" y="1279"/>
                </a:lnTo>
                <a:lnTo>
                  <a:pt x="482" y="1284"/>
                </a:lnTo>
                <a:lnTo>
                  <a:pt x="481" y="1286"/>
                </a:lnTo>
                <a:lnTo>
                  <a:pt x="480" y="1286"/>
                </a:lnTo>
                <a:lnTo>
                  <a:pt x="479" y="1285"/>
                </a:lnTo>
                <a:lnTo>
                  <a:pt x="479" y="1283"/>
                </a:lnTo>
                <a:lnTo>
                  <a:pt x="479" y="1277"/>
                </a:lnTo>
                <a:lnTo>
                  <a:pt x="482" y="1272"/>
                </a:lnTo>
                <a:lnTo>
                  <a:pt x="485" y="1271"/>
                </a:lnTo>
                <a:lnTo>
                  <a:pt x="486" y="1272"/>
                </a:lnTo>
                <a:lnTo>
                  <a:pt x="486" y="1274"/>
                </a:lnTo>
                <a:lnTo>
                  <a:pt x="485" y="1276"/>
                </a:lnTo>
                <a:lnTo>
                  <a:pt x="485" y="1276"/>
                </a:lnTo>
                <a:close/>
                <a:moveTo>
                  <a:pt x="485" y="1285"/>
                </a:moveTo>
                <a:lnTo>
                  <a:pt x="485" y="1284"/>
                </a:lnTo>
                <a:lnTo>
                  <a:pt x="486" y="1283"/>
                </a:lnTo>
                <a:lnTo>
                  <a:pt x="485" y="1284"/>
                </a:lnTo>
                <a:lnTo>
                  <a:pt x="485" y="1285"/>
                </a:lnTo>
                <a:close/>
                <a:moveTo>
                  <a:pt x="463" y="1291"/>
                </a:moveTo>
                <a:lnTo>
                  <a:pt x="465" y="1292"/>
                </a:lnTo>
                <a:lnTo>
                  <a:pt x="465" y="1293"/>
                </a:lnTo>
                <a:lnTo>
                  <a:pt x="465" y="1292"/>
                </a:lnTo>
                <a:lnTo>
                  <a:pt x="463" y="1291"/>
                </a:lnTo>
                <a:lnTo>
                  <a:pt x="463" y="1290"/>
                </a:lnTo>
                <a:lnTo>
                  <a:pt x="462" y="1290"/>
                </a:lnTo>
                <a:lnTo>
                  <a:pt x="462" y="1284"/>
                </a:lnTo>
                <a:lnTo>
                  <a:pt x="463" y="1279"/>
                </a:lnTo>
                <a:lnTo>
                  <a:pt x="468" y="1274"/>
                </a:lnTo>
                <a:lnTo>
                  <a:pt x="474" y="1274"/>
                </a:lnTo>
                <a:lnTo>
                  <a:pt x="473" y="1285"/>
                </a:lnTo>
                <a:lnTo>
                  <a:pt x="463" y="1291"/>
                </a:lnTo>
                <a:close/>
                <a:moveTo>
                  <a:pt x="463" y="1474"/>
                </a:moveTo>
                <a:lnTo>
                  <a:pt x="463" y="1475"/>
                </a:lnTo>
                <a:lnTo>
                  <a:pt x="465" y="1476"/>
                </a:lnTo>
                <a:lnTo>
                  <a:pt x="463" y="1475"/>
                </a:lnTo>
                <a:lnTo>
                  <a:pt x="463" y="1474"/>
                </a:lnTo>
                <a:close/>
                <a:moveTo>
                  <a:pt x="461" y="1279"/>
                </a:moveTo>
                <a:lnTo>
                  <a:pt x="458" y="1286"/>
                </a:lnTo>
                <a:lnTo>
                  <a:pt x="456" y="1293"/>
                </a:lnTo>
                <a:lnTo>
                  <a:pt x="455" y="1293"/>
                </a:lnTo>
                <a:lnTo>
                  <a:pt x="455" y="1294"/>
                </a:lnTo>
                <a:lnTo>
                  <a:pt x="453" y="1293"/>
                </a:lnTo>
                <a:lnTo>
                  <a:pt x="451" y="1291"/>
                </a:lnTo>
                <a:lnTo>
                  <a:pt x="452" y="1284"/>
                </a:lnTo>
                <a:lnTo>
                  <a:pt x="456" y="1278"/>
                </a:lnTo>
                <a:lnTo>
                  <a:pt x="459" y="1278"/>
                </a:lnTo>
                <a:lnTo>
                  <a:pt x="461" y="1279"/>
                </a:lnTo>
                <a:lnTo>
                  <a:pt x="461" y="1279"/>
                </a:lnTo>
                <a:lnTo>
                  <a:pt x="462" y="1279"/>
                </a:lnTo>
                <a:lnTo>
                  <a:pt x="461" y="1279"/>
                </a:lnTo>
                <a:lnTo>
                  <a:pt x="461" y="1279"/>
                </a:lnTo>
                <a:lnTo>
                  <a:pt x="461" y="1279"/>
                </a:lnTo>
                <a:close/>
                <a:moveTo>
                  <a:pt x="417" y="1306"/>
                </a:moveTo>
                <a:lnTo>
                  <a:pt x="412" y="1306"/>
                </a:lnTo>
                <a:lnTo>
                  <a:pt x="409" y="1306"/>
                </a:lnTo>
                <a:lnTo>
                  <a:pt x="407" y="1306"/>
                </a:lnTo>
                <a:lnTo>
                  <a:pt x="405" y="1306"/>
                </a:lnTo>
                <a:lnTo>
                  <a:pt x="405" y="1306"/>
                </a:lnTo>
                <a:lnTo>
                  <a:pt x="406" y="1305"/>
                </a:lnTo>
                <a:lnTo>
                  <a:pt x="407" y="1302"/>
                </a:lnTo>
                <a:lnTo>
                  <a:pt x="406" y="1298"/>
                </a:lnTo>
                <a:lnTo>
                  <a:pt x="404" y="1301"/>
                </a:lnTo>
                <a:lnTo>
                  <a:pt x="404" y="1304"/>
                </a:lnTo>
                <a:lnTo>
                  <a:pt x="401" y="1305"/>
                </a:lnTo>
                <a:lnTo>
                  <a:pt x="400" y="1306"/>
                </a:lnTo>
                <a:lnTo>
                  <a:pt x="401" y="1307"/>
                </a:lnTo>
                <a:lnTo>
                  <a:pt x="404" y="1307"/>
                </a:lnTo>
                <a:lnTo>
                  <a:pt x="398" y="1307"/>
                </a:lnTo>
                <a:lnTo>
                  <a:pt x="393" y="1305"/>
                </a:lnTo>
                <a:lnTo>
                  <a:pt x="392" y="1306"/>
                </a:lnTo>
                <a:lnTo>
                  <a:pt x="390" y="1307"/>
                </a:lnTo>
                <a:lnTo>
                  <a:pt x="392" y="1306"/>
                </a:lnTo>
                <a:lnTo>
                  <a:pt x="393" y="1305"/>
                </a:lnTo>
                <a:lnTo>
                  <a:pt x="393" y="1302"/>
                </a:lnTo>
                <a:lnTo>
                  <a:pt x="394" y="1301"/>
                </a:lnTo>
                <a:lnTo>
                  <a:pt x="394" y="1300"/>
                </a:lnTo>
                <a:lnTo>
                  <a:pt x="394" y="1300"/>
                </a:lnTo>
                <a:lnTo>
                  <a:pt x="394" y="1300"/>
                </a:lnTo>
                <a:lnTo>
                  <a:pt x="394" y="1301"/>
                </a:lnTo>
                <a:lnTo>
                  <a:pt x="394" y="1301"/>
                </a:lnTo>
                <a:lnTo>
                  <a:pt x="396" y="1301"/>
                </a:lnTo>
                <a:lnTo>
                  <a:pt x="396" y="1300"/>
                </a:lnTo>
                <a:lnTo>
                  <a:pt x="394" y="1299"/>
                </a:lnTo>
                <a:lnTo>
                  <a:pt x="396" y="1293"/>
                </a:lnTo>
                <a:lnTo>
                  <a:pt x="400" y="1291"/>
                </a:lnTo>
                <a:lnTo>
                  <a:pt x="410" y="1288"/>
                </a:lnTo>
                <a:lnTo>
                  <a:pt x="418" y="1287"/>
                </a:lnTo>
                <a:lnTo>
                  <a:pt x="418" y="1287"/>
                </a:lnTo>
                <a:lnTo>
                  <a:pt x="419" y="1287"/>
                </a:lnTo>
                <a:lnTo>
                  <a:pt x="419" y="1288"/>
                </a:lnTo>
                <a:lnTo>
                  <a:pt x="419" y="1290"/>
                </a:lnTo>
                <a:lnTo>
                  <a:pt x="419" y="1291"/>
                </a:lnTo>
                <a:lnTo>
                  <a:pt x="418" y="1292"/>
                </a:lnTo>
                <a:lnTo>
                  <a:pt x="418" y="1294"/>
                </a:lnTo>
                <a:lnTo>
                  <a:pt x="417" y="1301"/>
                </a:lnTo>
                <a:lnTo>
                  <a:pt x="411" y="1302"/>
                </a:lnTo>
                <a:lnTo>
                  <a:pt x="413" y="1305"/>
                </a:lnTo>
                <a:lnTo>
                  <a:pt x="417" y="1306"/>
                </a:lnTo>
                <a:lnTo>
                  <a:pt x="439" y="1301"/>
                </a:lnTo>
                <a:lnTo>
                  <a:pt x="461" y="1295"/>
                </a:lnTo>
                <a:lnTo>
                  <a:pt x="439" y="1301"/>
                </a:lnTo>
                <a:lnTo>
                  <a:pt x="417" y="1306"/>
                </a:lnTo>
                <a:close/>
                <a:moveTo>
                  <a:pt x="405" y="1306"/>
                </a:moveTo>
                <a:lnTo>
                  <a:pt x="405" y="1306"/>
                </a:lnTo>
                <a:lnTo>
                  <a:pt x="405" y="1307"/>
                </a:lnTo>
                <a:lnTo>
                  <a:pt x="405" y="1306"/>
                </a:lnTo>
                <a:lnTo>
                  <a:pt x="405" y="1306"/>
                </a:lnTo>
                <a:close/>
                <a:moveTo>
                  <a:pt x="439" y="1427"/>
                </a:moveTo>
                <a:lnTo>
                  <a:pt x="439" y="1427"/>
                </a:lnTo>
                <a:lnTo>
                  <a:pt x="440" y="1427"/>
                </a:lnTo>
                <a:lnTo>
                  <a:pt x="439" y="1427"/>
                </a:lnTo>
                <a:lnTo>
                  <a:pt x="439" y="1427"/>
                </a:lnTo>
                <a:close/>
                <a:moveTo>
                  <a:pt x="438" y="1473"/>
                </a:moveTo>
                <a:lnTo>
                  <a:pt x="439" y="1474"/>
                </a:lnTo>
                <a:lnTo>
                  <a:pt x="440" y="1476"/>
                </a:lnTo>
                <a:lnTo>
                  <a:pt x="439" y="1474"/>
                </a:lnTo>
                <a:lnTo>
                  <a:pt x="438" y="1473"/>
                </a:lnTo>
                <a:close/>
                <a:moveTo>
                  <a:pt x="431" y="1406"/>
                </a:moveTo>
                <a:lnTo>
                  <a:pt x="433" y="1406"/>
                </a:lnTo>
                <a:lnTo>
                  <a:pt x="434" y="1407"/>
                </a:lnTo>
                <a:lnTo>
                  <a:pt x="433" y="1406"/>
                </a:lnTo>
                <a:lnTo>
                  <a:pt x="431" y="1406"/>
                </a:lnTo>
                <a:close/>
                <a:moveTo>
                  <a:pt x="431" y="1592"/>
                </a:moveTo>
                <a:lnTo>
                  <a:pt x="432" y="1593"/>
                </a:lnTo>
                <a:lnTo>
                  <a:pt x="433" y="1594"/>
                </a:lnTo>
                <a:lnTo>
                  <a:pt x="432" y="1593"/>
                </a:lnTo>
                <a:lnTo>
                  <a:pt x="431" y="1592"/>
                </a:lnTo>
                <a:close/>
                <a:moveTo>
                  <a:pt x="419" y="1341"/>
                </a:moveTo>
                <a:lnTo>
                  <a:pt x="420" y="1341"/>
                </a:lnTo>
                <a:lnTo>
                  <a:pt x="420" y="1342"/>
                </a:lnTo>
                <a:lnTo>
                  <a:pt x="420" y="1341"/>
                </a:lnTo>
                <a:lnTo>
                  <a:pt x="419" y="1341"/>
                </a:lnTo>
                <a:close/>
                <a:moveTo>
                  <a:pt x="390" y="1308"/>
                </a:moveTo>
                <a:lnTo>
                  <a:pt x="387" y="1308"/>
                </a:lnTo>
                <a:lnTo>
                  <a:pt x="385" y="1308"/>
                </a:lnTo>
                <a:lnTo>
                  <a:pt x="385" y="1300"/>
                </a:lnTo>
                <a:lnTo>
                  <a:pt x="390" y="1293"/>
                </a:lnTo>
                <a:lnTo>
                  <a:pt x="390" y="1301"/>
                </a:lnTo>
                <a:lnTo>
                  <a:pt x="390" y="1308"/>
                </a:lnTo>
                <a:close/>
                <a:moveTo>
                  <a:pt x="371" y="1311"/>
                </a:moveTo>
                <a:lnTo>
                  <a:pt x="361" y="1315"/>
                </a:lnTo>
                <a:lnTo>
                  <a:pt x="349" y="1318"/>
                </a:lnTo>
                <a:lnTo>
                  <a:pt x="344" y="1315"/>
                </a:lnTo>
                <a:lnTo>
                  <a:pt x="344" y="1311"/>
                </a:lnTo>
                <a:lnTo>
                  <a:pt x="344" y="1311"/>
                </a:lnTo>
                <a:lnTo>
                  <a:pt x="347" y="1305"/>
                </a:lnTo>
                <a:lnTo>
                  <a:pt x="352" y="1301"/>
                </a:lnTo>
                <a:lnTo>
                  <a:pt x="352" y="1301"/>
                </a:lnTo>
                <a:lnTo>
                  <a:pt x="352" y="1301"/>
                </a:lnTo>
                <a:lnTo>
                  <a:pt x="352" y="1301"/>
                </a:lnTo>
                <a:lnTo>
                  <a:pt x="351" y="1305"/>
                </a:lnTo>
                <a:lnTo>
                  <a:pt x="352" y="1306"/>
                </a:lnTo>
                <a:lnTo>
                  <a:pt x="358" y="1307"/>
                </a:lnTo>
                <a:lnTo>
                  <a:pt x="364" y="1306"/>
                </a:lnTo>
                <a:lnTo>
                  <a:pt x="364" y="1302"/>
                </a:lnTo>
                <a:lnTo>
                  <a:pt x="362" y="1301"/>
                </a:lnTo>
                <a:lnTo>
                  <a:pt x="357" y="1301"/>
                </a:lnTo>
                <a:lnTo>
                  <a:pt x="352" y="1301"/>
                </a:lnTo>
                <a:lnTo>
                  <a:pt x="352" y="1301"/>
                </a:lnTo>
                <a:lnTo>
                  <a:pt x="352" y="1301"/>
                </a:lnTo>
                <a:lnTo>
                  <a:pt x="359" y="1299"/>
                </a:lnTo>
                <a:lnTo>
                  <a:pt x="366" y="1299"/>
                </a:lnTo>
                <a:lnTo>
                  <a:pt x="369" y="1301"/>
                </a:lnTo>
                <a:lnTo>
                  <a:pt x="370" y="1307"/>
                </a:lnTo>
                <a:lnTo>
                  <a:pt x="372" y="1298"/>
                </a:lnTo>
                <a:lnTo>
                  <a:pt x="380" y="1295"/>
                </a:lnTo>
                <a:lnTo>
                  <a:pt x="380" y="1295"/>
                </a:lnTo>
                <a:lnTo>
                  <a:pt x="382" y="1297"/>
                </a:lnTo>
                <a:lnTo>
                  <a:pt x="382" y="1298"/>
                </a:lnTo>
                <a:lnTo>
                  <a:pt x="382" y="1299"/>
                </a:lnTo>
                <a:lnTo>
                  <a:pt x="379" y="1308"/>
                </a:lnTo>
                <a:lnTo>
                  <a:pt x="371" y="1311"/>
                </a:lnTo>
                <a:close/>
                <a:moveTo>
                  <a:pt x="356" y="1329"/>
                </a:moveTo>
                <a:lnTo>
                  <a:pt x="356" y="1329"/>
                </a:lnTo>
                <a:lnTo>
                  <a:pt x="356" y="1329"/>
                </a:lnTo>
                <a:lnTo>
                  <a:pt x="356" y="1329"/>
                </a:lnTo>
                <a:lnTo>
                  <a:pt x="356" y="1329"/>
                </a:lnTo>
                <a:lnTo>
                  <a:pt x="357" y="1329"/>
                </a:lnTo>
                <a:lnTo>
                  <a:pt x="357" y="1329"/>
                </a:lnTo>
                <a:lnTo>
                  <a:pt x="357" y="1329"/>
                </a:lnTo>
                <a:lnTo>
                  <a:pt x="356" y="1329"/>
                </a:lnTo>
                <a:close/>
                <a:moveTo>
                  <a:pt x="354" y="1502"/>
                </a:moveTo>
                <a:lnTo>
                  <a:pt x="355" y="1501"/>
                </a:lnTo>
                <a:lnTo>
                  <a:pt x="355" y="1500"/>
                </a:lnTo>
                <a:lnTo>
                  <a:pt x="355" y="1501"/>
                </a:lnTo>
                <a:lnTo>
                  <a:pt x="354" y="1502"/>
                </a:lnTo>
                <a:close/>
                <a:moveTo>
                  <a:pt x="347" y="1327"/>
                </a:moveTo>
                <a:lnTo>
                  <a:pt x="347" y="1327"/>
                </a:lnTo>
                <a:lnTo>
                  <a:pt x="348" y="1327"/>
                </a:lnTo>
                <a:lnTo>
                  <a:pt x="347" y="1327"/>
                </a:lnTo>
                <a:lnTo>
                  <a:pt x="347" y="1327"/>
                </a:lnTo>
                <a:close/>
                <a:moveTo>
                  <a:pt x="347" y="1508"/>
                </a:moveTo>
                <a:lnTo>
                  <a:pt x="348" y="1508"/>
                </a:lnTo>
                <a:lnTo>
                  <a:pt x="349" y="1508"/>
                </a:lnTo>
                <a:lnTo>
                  <a:pt x="348" y="1508"/>
                </a:lnTo>
                <a:lnTo>
                  <a:pt x="347" y="1508"/>
                </a:lnTo>
                <a:close/>
                <a:moveTo>
                  <a:pt x="341" y="1316"/>
                </a:moveTo>
                <a:lnTo>
                  <a:pt x="341" y="1319"/>
                </a:lnTo>
                <a:lnTo>
                  <a:pt x="338" y="1320"/>
                </a:lnTo>
                <a:lnTo>
                  <a:pt x="336" y="1318"/>
                </a:lnTo>
                <a:lnTo>
                  <a:pt x="337" y="1315"/>
                </a:lnTo>
                <a:lnTo>
                  <a:pt x="338" y="1312"/>
                </a:lnTo>
                <a:lnTo>
                  <a:pt x="338" y="1308"/>
                </a:lnTo>
                <a:lnTo>
                  <a:pt x="340" y="1305"/>
                </a:lnTo>
                <a:lnTo>
                  <a:pt x="342" y="1305"/>
                </a:lnTo>
                <a:lnTo>
                  <a:pt x="343" y="1306"/>
                </a:lnTo>
                <a:lnTo>
                  <a:pt x="341" y="1308"/>
                </a:lnTo>
                <a:lnTo>
                  <a:pt x="342" y="1309"/>
                </a:lnTo>
                <a:lnTo>
                  <a:pt x="343" y="1311"/>
                </a:lnTo>
                <a:lnTo>
                  <a:pt x="341" y="1313"/>
                </a:lnTo>
                <a:lnTo>
                  <a:pt x="341" y="1316"/>
                </a:lnTo>
                <a:close/>
                <a:moveTo>
                  <a:pt x="333" y="1330"/>
                </a:moveTo>
                <a:lnTo>
                  <a:pt x="331" y="1330"/>
                </a:lnTo>
                <a:lnTo>
                  <a:pt x="331" y="1330"/>
                </a:lnTo>
                <a:lnTo>
                  <a:pt x="331" y="1330"/>
                </a:lnTo>
                <a:lnTo>
                  <a:pt x="331" y="1330"/>
                </a:lnTo>
                <a:lnTo>
                  <a:pt x="333" y="1330"/>
                </a:lnTo>
                <a:lnTo>
                  <a:pt x="335" y="1332"/>
                </a:lnTo>
                <a:lnTo>
                  <a:pt x="337" y="1333"/>
                </a:lnTo>
                <a:lnTo>
                  <a:pt x="335" y="1332"/>
                </a:lnTo>
                <a:lnTo>
                  <a:pt x="333" y="1330"/>
                </a:lnTo>
                <a:close/>
                <a:moveTo>
                  <a:pt x="335" y="1362"/>
                </a:moveTo>
                <a:lnTo>
                  <a:pt x="330" y="1360"/>
                </a:lnTo>
                <a:lnTo>
                  <a:pt x="325" y="1357"/>
                </a:lnTo>
                <a:lnTo>
                  <a:pt x="330" y="1360"/>
                </a:lnTo>
                <a:lnTo>
                  <a:pt x="334" y="1362"/>
                </a:lnTo>
                <a:lnTo>
                  <a:pt x="334" y="1362"/>
                </a:lnTo>
                <a:lnTo>
                  <a:pt x="335" y="1362"/>
                </a:lnTo>
                <a:close/>
                <a:moveTo>
                  <a:pt x="334" y="1330"/>
                </a:moveTo>
                <a:lnTo>
                  <a:pt x="333" y="1330"/>
                </a:lnTo>
                <a:lnTo>
                  <a:pt x="331" y="1330"/>
                </a:lnTo>
                <a:lnTo>
                  <a:pt x="333" y="1330"/>
                </a:lnTo>
                <a:lnTo>
                  <a:pt x="334" y="1330"/>
                </a:lnTo>
                <a:close/>
                <a:moveTo>
                  <a:pt x="323" y="1316"/>
                </a:moveTo>
                <a:lnTo>
                  <a:pt x="324" y="1312"/>
                </a:lnTo>
                <a:lnTo>
                  <a:pt x="325" y="1307"/>
                </a:lnTo>
                <a:lnTo>
                  <a:pt x="330" y="1306"/>
                </a:lnTo>
                <a:lnTo>
                  <a:pt x="334" y="1308"/>
                </a:lnTo>
                <a:lnTo>
                  <a:pt x="333" y="1315"/>
                </a:lnTo>
                <a:lnTo>
                  <a:pt x="327" y="1321"/>
                </a:lnTo>
                <a:lnTo>
                  <a:pt x="324" y="1321"/>
                </a:lnTo>
                <a:lnTo>
                  <a:pt x="323" y="1316"/>
                </a:lnTo>
                <a:close/>
                <a:moveTo>
                  <a:pt x="320" y="1322"/>
                </a:moveTo>
                <a:lnTo>
                  <a:pt x="316" y="1323"/>
                </a:lnTo>
                <a:lnTo>
                  <a:pt x="311" y="1325"/>
                </a:lnTo>
                <a:lnTo>
                  <a:pt x="310" y="1323"/>
                </a:lnTo>
                <a:lnTo>
                  <a:pt x="310" y="1320"/>
                </a:lnTo>
                <a:lnTo>
                  <a:pt x="311" y="1313"/>
                </a:lnTo>
                <a:lnTo>
                  <a:pt x="318" y="1309"/>
                </a:lnTo>
                <a:lnTo>
                  <a:pt x="318" y="1309"/>
                </a:lnTo>
                <a:lnTo>
                  <a:pt x="320" y="1309"/>
                </a:lnTo>
                <a:lnTo>
                  <a:pt x="321" y="1315"/>
                </a:lnTo>
                <a:lnTo>
                  <a:pt x="320" y="1322"/>
                </a:lnTo>
                <a:close/>
                <a:moveTo>
                  <a:pt x="313" y="1383"/>
                </a:moveTo>
                <a:lnTo>
                  <a:pt x="311" y="1382"/>
                </a:lnTo>
                <a:lnTo>
                  <a:pt x="309" y="1381"/>
                </a:lnTo>
                <a:lnTo>
                  <a:pt x="311" y="1382"/>
                </a:lnTo>
                <a:lnTo>
                  <a:pt x="313" y="1383"/>
                </a:lnTo>
                <a:close/>
                <a:moveTo>
                  <a:pt x="309" y="1381"/>
                </a:moveTo>
                <a:lnTo>
                  <a:pt x="308" y="1376"/>
                </a:lnTo>
                <a:lnTo>
                  <a:pt x="304" y="1374"/>
                </a:lnTo>
                <a:lnTo>
                  <a:pt x="308" y="1376"/>
                </a:lnTo>
                <a:lnTo>
                  <a:pt x="309" y="1381"/>
                </a:lnTo>
                <a:lnTo>
                  <a:pt x="309" y="1381"/>
                </a:lnTo>
                <a:close/>
                <a:moveTo>
                  <a:pt x="309" y="1382"/>
                </a:moveTo>
                <a:lnTo>
                  <a:pt x="309" y="1382"/>
                </a:lnTo>
                <a:lnTo>
                  <a:pt x="309" y="1382"/>
                </a:lnTo>
                <a:lnTo>
                  <a:pt x="309" y="1382"/>
                </a:lnTo>
                <a:lnTo>
                  <a:pt x="309" y="1382"/>
                </a:lnTo>
                <a:close/>
                <a:moveTo>
                  <a:pt x="302" y="1323"/>
                </a:moveTo>
                <a:lnTo>
                  <a:pt x="302" y="1318"/>
                </a:lnTo>
                <a:lnTo>
                  <a:pt x="306" y="1312"/>
                </a:lnTo>
                <a:lnTo>
                  <a:pt x="307" y="1312"/>
                </a:lnTo>
                <a:lnTo>
                  <a:pt x="308" y="1313"/>
                </a:lnTo>
                <a:lnTo>
                  <a:pt x="308" y="1320"/>
                </a:lnTo>
                <a:lnTo>
                  <a:pt x="303" y="1327"/>
                </a:lnTo>
                <a:lnTo>
                  <a:pt x="302" y="1325"/>
                </a:lnTo>
                <a:lnTo>
                  <a:pt x="302" y="1323"/>
                </a:lnTo>
                <a:close/>
                <a:moveTo>
                  <a:pt x="297" y="1329"/>
                </a:moveTo>
                <a:lnTo>
                  <a:pt x="294" y="1323"/>
                </a:lnTo>
                <a:lnTo>
                  <a:pt x="293" y="1316"/>
                </a:lnTo>
                <a:lnTo>
                  <a:pt x="292" y="1327"/>
                </a:lnTo>
                <a:lnTo>
                  <a:pt x="282" y="1330"/>
                </a:lnTo>
                <a:lnTo>
                  <a:pt x="281" y="1323"/>
                </a:lnTo>
                <a:lnTo>
                  <a:pt x="285" y="1316"/>
                </a:lnTo>
                <a:lnTo>
                  <a:pt x="287" y="1319"/>
                </a:lnTo>
                <a:lnTo>
                  <a:pt x="288" y="1322"/>
                </a:lnTo>
                <a:lnTo>
                  <a:pt x="289" y="1319"/>
                </a:lnTo>
                <a:lnTo>
                  <a:pt x="292" y="1315"/>
                </a:lnTo>
                <a:lnTo>
                  <a:pt x="296" y="1314"/>
                </a:lnTo>
                <a:lnTo>
                  <a:pt x="299" y="1315"/>
                </a:lnTo>
                <a:lnTo>
                  <a:pt x="300" y="1322"/>
                </a:lnTo>
                <a:lnTo>
                  <a:pt x="297" y="1329"/>
                </a:lnTo>
                <a:close/>
                <a:moveTo>
                  <a:pt x="324" y="1306"/>
                </a:moveTo>
                <a:lnTo>
                  <a:pt x="324" y="1306"/>
                </a:lnTo>
                <a:lnTo>
                  <a:pt x="324" y="1306"/>
                </a:lnTo>
                <a:lnTo>
                  <a:pt x="324" y="1306"/>
                </a:lnTo>
                <a:lnTo>
                  <a:pt x="324" y="1306"/>
                </a:lnTo>
                <a:close/>
                <a:moveTo>
                  <a:pt x="333" y="1294"/>
                </a:moveTo>
                <a:lnTo>
                  <a:pt x="330" y="1294"/>
                </a:lnTo>
                <a:lnTo>
                  <a:pt x="328" y="1294"/>
                </a:lnTo>
                <a:lnTo>
                  <a:pt x="330" y="1294"/>
                </a:lnTo>
                <a:lnTo>
                  <a:pt x="333" y="1294"/>
                </a:lnTo>
                <a:close/>
                <a:moveTo>
                  <a:pt x="334" y="1294"/>
                </a:moveTo>
                <a:lnTo>
                  <a:pt x="334" y="1294"/>
                </a:lnTo>
                <a:lnTo>
                  <a:pt x="334" y="1294"/>
                </a:lnTo>
                <a:lnTo>
                  <a:pt x="334" y="1294"/>
                </a:lnTo>
                <a:lnTo>
                  <a:pt x="334" y="1294"/>
                </a:lnTo>
                <a:close/>
                <a:moveTo>
                  <a:pt x="412" y="1276"/>
                </a:moveTo>
                <a:lnTo>
                  <a:pt x="412" y="1276"/>
                </a:lnTo>
                <a:lnTo>
                  <a:pt x="412" y="1276"/>
                </a:lnTo>
                <a:lnTo>
                  <a:pt x="412" y="1276"/>
                </a:lnTo>
                <a:lnTo>
                  <a:pt x="412" y="1276"/>
                </a:lnTo>
                <a:close/>
                <a:moveTo>
                  <a:pt x="424" y="1288"/>
                </a:moveTo>
                <a:lnTo>
                  <a:pt x="424" y="1286"/>
                </a:lnTo>
                <a:lnTo>
                  <a:pt x="426" y="1285"/>
                </a:lnTo>
                <a:lnTo>
                  <a:pt x="430" y="1285"/>
                </a:lnTo>
                <a:lnTo>
                  <a:pt x="432" y="1283"/>
                </a:lnTo>
                <a:lnTo>
                  <a:pt x="437" y="1283"/>
                </a:lnTo>
                <a:lnTo>
                  <a:pt x="438" y="1286"/>
                </a:lnTo>
                <a:lnTo>
                  <a:pt x="439" y="1292"/>
                </a:lnTo>
                <a:lnTo>
                  <a:pt x="435" y="1295"/>
                </a:lnTo>
                <a:lnTo>
                  <a:pt x="432" y="1297"/>
                </a:lnTo>
                <a:lnTo>
                  <a:pt x="428" y="1298"/>
                </a:lnTo>
                <a:lnTo>
                  <a:pt x="428" y="1293"/>
                </a:lnTo>
                <a:lnTo>
                  <a:pt x="424" y="1288"/>
                </a:lnTo>
                <a:close/>
                <a:moveTo>
                  <a:pt x="446" y="1269"/>
                </a:moveTo>
                <a:lnTo>
                  <a:pt x="445" y="1270"/>
                </a:lnTo>
                <a:lnTo>
                  <a:pt x="444" y="1270"/>
                </a:lnTo>
                <a:lnTo>
                  <a:pt x="445" y="1270"/>
                </a:lnTo>
                <a:lnTo>
                  <a:pt x="446" y="1269"/>
                </a:lnTo>
                <a:lnTo>
                  <a:pt x="446" y="1269"/>
                </a:lnTo>
                <a:close/>
                <a:moveTo>
                  <a:pt x="451" y="1269"/>
                </a:moveTo>
                <a:lnTo>
                  <a:pt x="448" y="1269"/>
                </a:lnTo>
                <a:lnTo>
                  <a:pt x="446" y="1269"/>
                </a:lnTo>
                <a:lnTo>
                  <a:pt x="446" y="1269"/>
                </a:lnTo>
                <a:lnTo>
                  <a:pt x="448" y="1269"/>
                </a:lnTo>
                <a:lnTo>
                  <a:pt x="451" y="1269"/>
                </a:lnTo>
                <a:close/>
                <a:moveTo>
                  <a:pt x="458" y="1265"/>
                </a:moveTo>
                <a:lnTo>
                  <a:pt x="454" y="1266"/>
                </a:lnTo>
                <a:lnTo>
                  <a:pt x="451" y="1265"/>
                </a:lnTo>
                <a:lnTo>
                  <a:pt x="454" y="1266"/>
                </a:lnTo>
                <a:lnTo>
                  <a:pt x="458" y="1265"/>
                </a:lnTo>
                <a:close/>
                <a:moveTo>
                  <a:pt x="467" y="1263"/>
                </a:moveTo>
                <a:lnTo>
                  <a:pt x="462" y="1264"/>
                </a:lnTo>
                <a:lnTo>
                  <a:pt x="458" y="1265"/>
                </a:lnTo>
                <a:lnTo>
                  <a:pt x="462" y="1264"/>
                </a:lnTo>
                <a:lnTo>
                  <a:pt x="467" y="1263"/>
                </a:lnTo>
                <a:close/>
                <a:moveTo>
                  <a:pt x="514" y="1260"/>
                </a:moveTo>
                <a:lnTo>
                  <a:pt x="511" y="1260"/>
                </a:lnTo>
                <a:lnTo>
                  <a:pt x="509" y="1262"/>
                </a:lnTo>
                <a:lnTo>
                  <a:pt x="511" y="1260"/>
                </a:lnTo>
                <a:lnTo>
                  <a:pt x="514" y="1260"/>
                </a:lnTo>
                <a:close/>
                <a:moveTo>
                  <a:pt x="503" y="1257"/>
                </a:moveTo>
                <a:lnTo>
                  <a:pt x="515" y="1255"/>
                </a:lnTo>
                <a:lnTo>
                  <a:pt x="528" y="1253"/>
                </a:lnTo>
                <a:lnTo>
                  <a:pt x="528" y="1253"/>
                </a:lnTo>
                <a:lnTo>
                  <a:pt x="515" y="1255"/>
                </a:lnTo>
                <a:lnTo>
                  <a:pt x="503" y="1257"/>
                </a:lnTo>
                <a:close/>
                <a:moveTo>
                  <a:pt x="530" y="1255"/>
                </a:moveTo>
                <a:lnTo>
                  <a:pt x="529" y="1253"/>
                </a:lnTo>
                <a:lnTo>
                  <a:pt x="528" y="1253"/>
                </a:lnTo>
                <a:lnTo>
                  <a:pt x="529" y="1253"/>
                </a:lnTo>
                <a:lnTo>
                  <a:pt x="530" y="1255"/>
                </a:lnTo>
                <a:close/>
                <a:moveTo>
                  <a:pt x="552" y="1271"/>
                </a:moveTo>
                <a:lnTo>
                  <a:pt x="550" y="1271"/>
                </a:lnTo>
                <a:lnTo>
                  <a:pt x="548" y="1271"/>
                </a:lnTo>
                <a:lnTo>
                  <a:pt x="548" y="1263"/>
                </a:lnTo>
                <a:lnTo>
                  <a:pt x="552" y="1256"/>
                </a:lnTo>
                <a:lnTo>
                  <a:pt x="552" y="1264"/>
                </a:lnTo>
                <a:lnTo>
                  <a:pt x="552" y="1271"/>
                </a:lnTo>
                <a:close/>
                <a:moveTo>
                  <a:pt x="572" y="1244"/>
                </a:moveTo>
                <a:lnTo>
                  <a:pt x="569" y="1245"/>
                </a:lnTo>
                <a:lnTo>
                  <a:pt x="565" y="1246"/>
                </a:lnTo>
                <a:lnTo>
                  <a:pt x="569" y="1245"/>
                </a:lnTo>
                <a:lnTo>
                  <a:pt x="572" y="1244"/>
                </a:lnTo>
                <a:close/>
                <a:moveTo>
                  <a:pt x="590" y="1244"/>
                </a:moveTo>
                <a:lnTo>
                  <a:pt x="592" y="1243"/>
                </a:lnTo>
                <a:lnTo>
                  <a:pt x="594" y="1243"/>
                </a:lnTo>
                <a:lnTo>
                  <a:pt x="592" y="1243"/>
                </a:lnTo>
                <a:lnTo>
                  <a:pt x="590" y="1244"/>
                </a:lnTo>
                <a:close/>
                <a:moveTo>
                  <a:pt x="589" y="1245"/>
                </a:moveTo>
                <a:lnTo>
                  <a:pt x="590" y="1245"/>
                </a:lnTo>
                <a:lnTo>
                  <a:pt x="591" y="1246"/>
                </a:lnTo>
                <a:lnTo>
                  <a:pt x="590" y="1245"/>
                </a:lnTo>
                <a:lnTo>
                  <a:pt x="589" y="1245"/>
                </a:lnTo>
                <a:close/>
                <a:moveTo>
                  <a:pt x="573" y="1244"/>
                </a:moveTo>
                <a:lnTo>
                  <a:pt x="575" y="1244"/>
                </a:lnTo>
                <a:lnTo>
                  <a:pt x="576" y="1244"/>
                </a:lnTo>
                <a:lnTo>
                  <a:pt x="575" y="1244"/>
                </a:lnTo>
                <a:lnTo>
                  <a:pt x="573" y="1244"/>
                </a:lnTo>
                <a:lnTo>
                  <a:pt x="573" y="1244"/>
                </a:lnTo>
                <a:close/>
                <a:moveTo>
                  <a:pt x="573" y="1243"/>
                </a:moveTo>
                <a:lnTo>
                  <a:pt x="575" y="1241"/>
                </a:lnTo>
                <a:lnTo>
                  <a:pt x="578" y="1239"/>
                </a:lnTo>
                <a:lnTo>
                  <a:pt x="575" y="1241"/>
                </a:lnTo>
                <a:lnTo>
                  <a:pt x="573" y="1243"/>
                </a:lnTo>
                <a:close/>
                <a:moveTo>
                  <a:pt x="586" y="1245"/>
                </a:moveTo>
                <a:lnTo>
                  <a:pt x="584" y="1245"/>
                </a:lnTo>
                <a:lnTo>
                  <a:pt x="582" y="1245"/>
                </a:lnTo>
                <a:lnTo>
                  <a:pt x="584" y="1245"/>
                </a:lnTo>
                <a:lnTo>
                  <a:pt x="586" y="1245"/>
                </a:lnTo>
                <a:close/>
                <a:moveTo>
                  <a:pt x="577" y="1244"/>
                </a:moveTo>
                <a:lnTo>
                  <a:pt x="580" y="1244"/>
                </a:lnTo>
                <a:lnTo>
                  <a:pt x="585" y="1243"/>
                </a:lnTo>
                <a:lnTo>
                  <a:pt x="580" y="1244"/>
                </a:lnTo>
                <a:lnTo>
                  <a:pt x="577" y="1244"/>
                </a:lnTo>
                <a:close/>
                <a:moveTo>
                  <a:pt x="619" y="1235"/>
                </a:moveTo>
                <a:lnTo>
                  <a:pt x="619" y="1235"/>
                </a:lnTo>
                <a:lnTo>
                  <a:pt x="619" y="1235"/>
                </a:lnTo>
                <a:lnTo>
                  <a:pt x="619" y="1235"/>
                </a:lnTo>
                <a:lnTo>
                  <a:pt x="621" y="1235"/>
                </a:lnTo>
                <a:lnTo>
                  <a:pt x="625" y="1235"/>
                </a:lnTo>
                <a:lnTo>
                  <a:pt x="621" y="1235"/>
                </a:lnTo>
                <a:lnTo>
                  <a:pt x="619" y="1235"/>
                </a:lnTo>
                <a:close/>
                <a:moveTo>
                  <a:pt x="630" y="1281"/>
                </a:moveTo>
                <a:lnTo>
                  <a:pt x="627" y="1283"/>
                </a:lnTo>
                <a:lnTo>
                  <a:pt x="626" y="1285"/>
                </a:lnTo>
                <a:lnTo>
                  <a:pt x="627" y="1283"/>
                </a:lnTo>
                <a:lnTo>
                  <a:pt x="630" y="1281"/>
                </a:lnTo>
                <a:lnTo>
                  <a:pt x="630" y="1281"/>
                </a:lnTo>
                <a:close/>
                <a:moveTo>
                  <a:pt x="628" y="1253"/>
                </a:moveTo>
                <a:lnTo>
                  <a:pt x="626" y="1253"/>
                </a:lnTo>
                <a:lnTo>
                  <a:pt x="625" y="1250"/>
                </a:lnTo>
                <a:lnTo>
                  <a:pt x="625" y="1245"/>
                </a:lnTo>
                <a:lnTo>
                  <a:pt x="625" y="1241"/>
                </a:lnTo>
                <a:lnTo>
                  <a:pt x="625" y="1241"/>
                </a:lnTo>
                <a:lnTo>
                  <a:pt x="628" y="1239"/>
                </a:lnTo>
                <a:lnTo>
                  <a:pt x="630" y="1242"/>
                </a:lnTo>
                <a:lnTo>
                  <a:pt x="630" y="1248"/>
                </a:lnTo>
                <a:lnTo>
                  <a:pt x="628" y="1253"/>
                </a:lnTo>
                <a:close/>
                <a:moveTo>
                  <a:pt x="632" y="1246"/>
                </a:moveTo>
                <a:lnTo>
                  <a:pt x="632" y="1249"/>
                </a:lnTo>
                <a:lnTo>
                  <a:pt x="631" y="1251"/>
                </a:lnTo>
                <a:lnTo>
                  <a:pt x="632" y="1249"/>
                </a:lnTo>
                <a:lnTo>
                  <a:pt x="632" y="1246"/>
                </a:lnTo>
                <a:close/>
                <a:moveTo>
                  <a:pt x="627" y="1234"/>
                </a:moveTo>
                <a:lnTo>
                  <a:pt x="630" y="1234"/>
                </a:lnTo>
                <a:lnTo>
                  <a:pt x="633" y="1234"/>
                </a:lnTo>
                <a:lnTo>
                  <a:pt x="630" y="1234"/>
                </a:lnTo>
                <a:lnTo>
                  <a:pt x="627" y="1234"/>
                </a:lnTo>
                <a:close/>
                <a:moveTo>
                  <a:pt x="633" y="1234"/>
                </a:moveTo>
                <a:lnTo>
                  <a:pt x="633" y="1234"/>
                </a:lnTo>
                <a:lnTo>
                  <a:pt x="633" y="1234"/>
                </a:lnTo>
                <a:lnTo>
                  <a:pt x="633" y="1234"/>
                </a:lnTo>
                <a:lnTo>
                  <a:pt x="633" y="1234"/>
                </a:lnTo>
                <a:lnTo>
                  <a:pt x="633" y="1234"/>
                </a:lnTo>
                <a:close/>
                <a:moveTo>
                  <a:pt x="654" y="1228"/>
                </a:moveTo>
                <a:lnTo>
                  <a:pt x="648" y="1230"/>
                </a:lnTo>
                <a:lnTo>
                  <a:pt x="642" y="1231"/>
                </a:lnTo>
                <a:lnTo>
                  <a:pt x="648" y="1230"/>
                </a:lnTo>
                <a:lnTo>
                  <a:pt x="654" y="1228"/>
                </a:lnTo>
                <a:close/>
                <a:moveTo>
                  <a:pt x="655" y="1228"/>
                </a:moveTo>
                <a:lnTo>
                  <a:pt x="655" y="1228"/>
                </a:lnTo>
                <a:lnTo>
                  <a:pt x="655" y="1228"/>
                </a:lnTo>
                <a:lnTo>
                  <a:pt x="655" y="1228"/>
                </a:lnTo>
                <a:lnTo>
                  <a:pt x="655" y="1228"/>
                </a:lnTo>
                <a:close/>
                <a:moveTo>
                  <a:pt x="668" y="1224"/>
                </a:moveTo>
                <a:lnTo>
                  <a:pt x="673" y="1223"/>
                </a:lnTo>
                <a:lnTo>
                  <a:pt x="676" y="1223"/>
                </a:lnTo>
                <a:lnTo>
                  <a:pt x="673" y="1223"/>
                </a:lnTo>
                <a:lnTo>
                  <a:pt x="668" y="1224"/>
                </a:lnTo>
                <a:close/>
                <a:moveTo>
                  <a:pt x="676" y="1223"/>
                </a:moveTo>
                <a:lnTo>
                  <a:pt x="673" y="1224"/>
                </a:lnTo>
                <a:lnTo>
                  <a:pt x="669" y="1225"/>
                </a:lnTo>
                <a:lnTo>
                  <a:pt x="673" y="1224"/>
                </a:lnTo>
                <a:lnTo>
                  <a:pt x="676" y="1223"/>
                </a:lnTo>
                <a:close/>
                <a:moveTo>
                  <a:pt x="682" y="1223"/>
                </a:moveTo>
                <a:lnTo>
                  <a:pt x="680" y="1223"/>
                </a:lnTo>
                <a:lnTo>
                  <a:pt x="677" y="1223"/>
                </a:lnTo>
                <a:lnTo>
                  <a:pt x="677" y="1223"/>
                </a:lnTo>
                <a:lnTo>
                  <a:pt x="680" y="1223"/>
                </a:lnTo>
                <a:lnTo>
                  <a:pt x="682" y="1223"/>
                </a:lnTo>
                <a:close/>
                <a:moveTo>
                  <a:pt x="683" y="1221"/>
                </a:moveTo>
                <a:lnTo>
                  <a:pt x="684" y="1221"/>
                </a:lnTo>
                <a:lnTo>
                  <a:pt x="687" y="1220"/>
                </a:lnTo>
                <a:lnTo>
                  <a:pt x="684" y="1221"/>
                </a:lnTo>
                <a:lnTo>
                  <a:pt x="683" y="1221"/>
                </a:lnTo>
                <a:close/>
                <a:moveTo>
                  <a:pt x="687" y="1220"/>
                </a:moveTo>
                <a:lnTo>
                  <a:pt x="687" y="1220"/>
                </a:lnTo>
                <a:lnTo>
                  <a:pt x="687" y="1220"/>
                </a:lnTo>
                <a:lnTo>
                  <a:pt x="687" y="1220"/>
                </a:lnTo>
                <a:lnTo>
                  <a:pt x="687" y="1220"/>
                </a:lnTo>
                <a:close/>
                <a:moveTo>
                  <a:pt x="695" y="1220"/>
                </a:moveTo>
                <a:lnTo>
                  <a:pt x="692" y="1220"/>
                </a:lnTo>
                <a:lnTo>
                  <a:pt x="687" y="1220"/>
                </a:lnTo>
                <a:lnTo>
                  <a:pt x="687" y="1220"/>
                </a:lnTo>
                <a:lnTo>
                  <a:pt x="692" y="1220"/>
                </a:lnTo>
                <a:lnTo>
                  <a:pt x="695" y="1220"/>
                </a:lnTo>
                <a:close/>
                <a:moveTo>
                  <a:pt x="709" y="1215"/>
                </a:moveTo>
                <a:lnTo>
                  <a:pt x="708" y="1216"/>
                </a:lnTo>
                <a:lnTo>
                  <a:pt x="707" y="1217"/>
                </a:lnTo>
                <a:lnTo>
                  <a:pt x="708" y="1216"/>
                </a:lnTo>
                <a:lnTo>
                  <a:pt x="709" y="1215"/>
                </a:lnTo>
                <a:lnTo>
                  <a:pt x="709" y="1215"/>
                </a:lnTo>
                <a:close/>
                <a:moveTo>
                  <a:pt x="756" y="1225"/>
                </a:moveTo>
                <a:lnTo>
                  <a:pt x="752" y="1225"/>
                </a:lnTo>
                <a:lnTo>
                  <a:pt x="751" y="1223"/>
                </a:lnTo>
                <a:lnTo>
                  <a:pt x="751" y="1216"/>
                </a:lnTo>
                <a:lnTo>
                  <a:pt x="752" y="1209"/>
                </a:lnTo>
                <a:lnTo>
                  <a:pt x="755" y="1217"/>
                </a:lnTo>
                <a:lnTo>
                  <a:pt x="756" y="1225"/>
                </a:lnTo>
                <a:close/>
                <a:moveTo>
                  <a:pt x="808" y="1198"/>
                </a:moveTo>
                <a:lnTo>
                  <a:pt x="808" y="1198"/>
                </a:lnTo>
                <a:lnTo>
                  <a:pt x="808" y="1198"/>
                </a:lnTo>
                <a:close/>
                <a:moveTo>
                  <a:pt x="858" y="1202"/>
                </a:moveTo>
                <a:lnTo>
                  <a:pt x="860" y="1201"/>
                </a:lnTo>
                <a:lnTo>
                  <a:pt x="861" y="1200"/>
                </a:lnTo>
                <a:lnTo>
                  <a:pt x="860" y="1201"/>
                </a:lnTo>
                <a:lnTo>
                  <a:pt x="858" y="1202"/>
                </a:lnTo>
                <a:lnTo>
                  <a:pt x="856" y="1202"/>
                </a:lnTo>
                <a:lnTo>
                  <a:pt x="854" y="1203"/>
                </a:lnTo>
                <a:lnTo>
                  <a:pt x="854" y="1196"/>
                </a:lnTo>
                <a:lnTo>
                  <a:pt x="854" y="1190"/>
                </a:lnTo>
                <a:lnTo>
                  <a:pt x="855" y="1188"/>
                </a:lnTo>
                <a:lnTo>
                  <a:pt x="858" y="1188"/>
                </a:lnTo>
                <a:lnTo>
                  <a:pt x="859" y="1189"/>
                </a:lnTo>
                <a:lnTo>
                  <a:pt x="858" y="1190"/>
                </a:lnTo>
                <a:lnTo>
                  <a:pt x="859" y="1196"/>
                </a:lnTo>
                <a:lnTo>
                  <a:pt x="858" y="1202"/>
                </a:lnTo>
                <a:close/>
                <a:moveTo>
                  <a:pt x="884" y="1170"/>
                </a:moveTo>
                <a:lnTo>
                  <a:pt x="889" y="1169"/>
                </a:lnTo>
                <a:lnTo>
                  <a:pt x="895" y="1167"/>
                </a:lnTo>
                <a:lnTo>
                  <a:pt x="895" y="1167"/>
                </a:lnTo>
                <a:lnTo>
                  <a:pt x="889" y="1169"/>
                </a:lnTo>
                <a:lnTo>
                  <a:pt x="884" y="1170"/>
                </a:lnTo>
                <a:close/>
                <a:moveTo>
                  <a:pt x="866" y="1172"/>
                </a:moveTo>
                <a:lnTo>
                  <a:pt x="868" y="1173"/>
                </a:lnTo>
                <a:lnTo>
                  <a:pt x="870" y="1173"/>
                </a:lnTo>
                <a:lnTo>
                  <a:pt x="868" y="1173"/>
                </a:lnTo>
                <a:lnTo>
                  <a:pt x="866" y="1172"/>
                </a:lnTo>
                <a:close/>
                <a:moveTo>
                  <a:pt x="873" y="1451"/>
                </a:moveTo>
                <a:lnTo>
                  <a:pt x="872" y="1449"/>
                </a:lnTo>
                <a:lnTo>
                  <a:pt x="870" y="1448"/>
                </a:lnTo>
                <a:lnTo>
                  <a:pt x="872" y="1449"/>
                </a:lnTo>
                <a:lnTo>
                  <a:pt x="873" y="1451"/>
                </a:lnTo>
                <a:close/>
                <a:moveTo>
                  <a:pt x="868" y="1202"/>
                </a:moveTo>
                <a:lnTo>
                  <a:pt x="867" y="1202"/>
                </a:lnTo>
                <a:lnTo>
                  <a:pt x="866" y="1203"/>
                </a:lnTo>
                <a:lnTo>
                  <a:pt x="865" y="1203"/>
                </a:lnTo>
                <a:lnTo>
                  <a:pt x="862" y="1204"/>
                </a:lnTo>
                <a:lnTo>
                  <a:pt x="865" y="1203"/>
                </a:lnTo>
                <a:lnTo>
                  <a:pt x="866" y="1203"/>
                </a:lnTo>
                <a:lnTo>
                  <a:pt x="863" y="1200"/>
                </a:lnTo>
                <a:lnTo>
                  <a:pt x="862" y="1196"/>
                </a:lnTo>
                <a:lnTo>
                  <a:pt x="866" y="1187"/>
                </a:lnTo>
                <a:lnTo>
                  <a:pt x="874" y="1184"/>
                </a:lnTo>
                <a:lnTo>
                  <a:pt x="875" y="1184"/>
                </a:lnTo>
                <a:lnTo>
                  <a:pt x="875" y="1186"/>
                </a:lnTo>
                <a:lnTo>
                  <a:pt x="875" y="1187"/>
                </a:lnTo>
                <a:lnTo>
                  <a:pt x="875" y="1187"/>
                </a:lnTo>
                <a:lnTo>
                  <a:pt x="874" y="1195"/>
                </a:lnTo>
                <a:lnTo>
                  <a:pt x="868" y="1202"/>
                </a:lnTo>
                <a:lnTo>
                  <a:pt x="875" y="1202"/>
                </a:lnTo>
                <a:lnTo>
                  <a:pt x="882" y="1202"/>
                </a:lnTo>
                <a:lnTo>
                  <a:pt x="875" y="1202"/>
                </a:lnTo>
                <a:lnTo>
                  <a:pt x="868" y="1202"/>
                </a:lnTo>
                <a:close/>
                <a:moveTo>
                  <a:pt x="895" y="1190"/>
                </a:moveTo>
                <a:lnTo>
                  <a:pt x="894" y="1194"/>
                </a:lnTo>
                <a:lnTo>
                  <a:pt x="890" y="1194"/>
                </a:lnTo>
                <a:lnTo>
                  <a:pt x="889" y="1195"/>
                </a:lnTo>
                <a:lnTo>
                  <a:pt x="888" y="1196"/>
                </a:lnTo>
                <a:lnTo>
                  <a:pt x="889" y="1195"/>
                </a:lnTo>
                <a:lnTo>
                  <a:pt x="890" y="1194"/>
                </a:lnTo>
                <a:lnTo>
                  <a:pt x="890" y="1189"/>
                </a:lnTo>
                <a:lnTo>
                  <a:pt x="888" y="1183"/>
                </a:lnTo>
                <a:lnTo>
                  <a:pt x="886" y="1190"/>
                </a:lnTo>
                <a:lnTo>
                  <a:pt x="883" y="1197"/>
                </a:lnTo>
                <a:lnTo>
                  <a:pt x="880" y="1194"/>
                </a:lnTo>
                <a:lnTo>
                  <a:pt x="880" y="1189"/>
                </a:lnTo>
                <a:lnTo>
                  <a:pt x="880" y="1189"/>
                </a:lnTo>
                <a:lnTo>
                  <a:pt x="880" y="1183"/>
                </a:lnTo>
                <a:lnTo>
                  <a:pt x="886" y="1181"/>
                </a:lnTo>
                <a:lnTo>
                  <a:pt x="890" y="1181"/>
                </a:lnTo>
                <a:lnTo>
                  <a:pt x="895" y="1179"/>
                </a:lnTo>
                <a:lnTo>
                  <a:pt x="900" y="1177"/>
                </a:lnTo>
                <a:lnTo>
                  <a:pt x="904" y="1176"/>
                </a:lnTo>
                <a:lnTo>
                  <a:pt x="900" y="1177"/>
                </a:lnTo>
                <a:lnTo>
                  <a:pt x="895" y="1179"/>
                </a:lnTo>
                <a:lnTo>
                  <a:pt x="895" y="1184"/>
                </a:lnTo>
                <a:lnTo>
                  <a:pt x="895" y="1190"/>
                </a:lnTo>
                <a:close/>
                <a:moveTo>
                  <a:pt x="913" y="1162"/>
                </a:moveTo>
                <a:lnTo>
                  <a:pt x="913" y="1162"/>
                </a:lnTo>
                <a:lnTo>
                  <a:pt x="913" y="1162"/>
                </a:lnTo>
                <a:lnTo>
                  <a:pt x="913" y="1162"/>
                </a:lnTo>
                <a:lnTo>
                  <a:pt x="913" y="1162"/>
                </a:lnTo>
                <a:close/>
                <a:moveTo>
                  <a:pt x="923" y="1161"/>
                </a:moveTo>
                <a:lnTo>
                  <a:pt x="922" y="1161"/>
                </a:lnTo>
                <a:lnTo>
                  <a:pt x="920" y="1161"/>
                </a:lnTo>
                <a:lnTo>
                  <a:pt x="922" y="1161"/>
                </a:lnTo>
                <a:lnTo>
                  <a:pt x="923" y="1161"/>
                </a:lnTo>
                <a:close/>
                <a:moveTo>
                  <a:pt x="265" y="1293"/>
                </a:moveTo>
                <a:lnTo>
                  <a:pt x="265" y="1286"/>
                </a:lnTo>
                <a:lnTo>
                  <a:pt x="267" y="1278"/>
                </a:lnTo>
                <a:lnTo>
                  <a:pt x="274" y="1231"/>
                </a:lnTo>
                <a:lnTo>
                  <a:pt x="281" y="1183"/>
                </a:lnTo>
                <a:lnTo>
                  <a:pt x="288" y="1140"/>
                </a:lnTo>
                <a:lnTo>
                  <a:pt x="294" y="1096"/>
                </a:lnTo>
                <a:lnTo>
                  <a:pt x="303" y="1039"/>
                </a:lnTo>
                <a:lnTo>
                  <a:pt x="311" y="981"/>
                </a:lnTo>
                <a:lnTo>
                  <a:pt x="316" y="957"/>
                </a:lnTo>
                <a:lnTo>
                  <a:pt x="320" y="931"/>
                </a:lnTo>
                <a:lnTo>
                  <a:pt x="321" y="920"/>
                </a:lnTo>
                <a:lnTo>
                  <a:pt x="323" y="908"/>
                </a:lnTo>
                <a:lnTo>
                  <a:pt x="324" y="904"/>
                </a:lnTo>
                <a:lnTo>
                  <a:pt x="328" y="902"/>
                </a:lnTo>
                <a:lnTo>
                  <a:pt x="350" y="897"/>
                </a:lnTo>
                <a:lnTo>
                  <a:pt x="372" y="892"/>
                </a:lnTo>
                <a:lnTo>
                  <a:pt x="407" y="883"/>
                </a:lnTo>
                <a:lnTo>
                  <a:pt x="444" y="874"/>
                </a:lnTo>
                <a:lnTo>
                  <a:pt x="460" y="871"/>
                </a:lnTo>
                <a:lnTo>
                  <a:pt x="476" y="867"/>
                </a:lnTo>
                <a:lnTo>
                  <a:pt x="513" y="858"/>
                </a:lnTo>
                <a:lnTo>
                  <a:pt x="550" y="848"/>
                </a:lnTo>
                <a:lnTo>
                  <a:pt x="576" y="843"/>
                </a:lnTo>
                <a:lnTo>
                  <a:pt x="601" y="836"/>
                </a:lnTo>
                <a:lnTo>
                  <a:pt x="648" y="825"/>
                </a:lnTo>
                <a:lnTo>
                  <a:pt x="695" y="813"/>
                </a:lnTo>
                <a:lnTo>
                  <a:pt x="722" y="806"/>
                </a:lnTo>
                <a:lnTo>
                  <a:pt x="749" y="801"/>
                </a:lnTo>
                <a:lnTo>
                  <a:pt x="784" y="791"/>
                </a:lnTo>
                <a:lnTo>
                  <a:pt x="820" y="782"/>
                </a:lnTo>
                <a:lnTo>
                  <a:pt x="837" y="778"/>
                </a:lnTo>
                <a:lnTo>
                  <a:pt x="853" y="775"/>
                </a:lnTo>
                <a:lnTo>
                  <a:pt x="888" y="766"/>
                </a:lnTo>
                <a:lnTo>
                  <a:pt x="921" y="756"/>
                </a:lnTo>
                <a:lnTo>
                  <a:pt x="930" y="756"/>
                </a:lnTo>
                <a:lnTo>
                  <a:pt x="932" y="764"/>
                </a:lnTo>
                <a:lnTo>
                  <a:pt x="932" y="858"/>
                </a:lnTo>
                <a:lnTo>
                  <a:pt x="932" y="950"/>
                </a:lnTo>
                <a:lnTo>
                  <a:pt x="932" y="950"/>
                </a:lnTo>
                <a:lnTo>
                  <a:pt x="934" y="950"/>
                </a:lnTo>
                <a:lnTo>
                  <a:pt x="932" y="1041"/>
                </a:lnTo>
                <a:lnTo>
                  <a:pt x="934" y="1133"/>
                </a:lnTo>
                <a:lnTo>
                  <a:pt x="930" y="1142"/>
                </a:lnTo>
                <a:lnTo>
                  <a:pt x="922" y="1146"/>
                </a:lnTo>
                <a:lnTo>
                  <a:pt x="870" y="1158"/>
                </a:lnTo>
                <a:lnTo>
                  <a:pt x="818" y="1169"/>
                </a:lnTo>
                <a:lnTo>
                  <a:pt x="773" y="1180"/>
                </a:lnTo>
                <a:lnTo>
                  <a:pt x="728" y="1189"/>
                </a:lnTo>
                <a:lnTo>
                  <a:pt x="690" y="1198"/>
                </a:lnTo>
                <a:lnTo>
                  <a:pt x="654" y="1207"/>
                </a:lnTo>
                <a:lnTo>
                  <a:pt x="626" y="1214"/>
                </a:lnTo>
                <a:lnTo>
                  <a:pt x="599" y="1220"/>
                </a:lnTo>
                <a:lnTo>
                  <a:pt x="559" y="1229"/>
                </a:lnTo>
                <a:lnTo>
                  <a:pt x="520" y="1238"/>
                </a:lnTo>
                <a:lnTo>
                  <a:pt x="492" y="1244"/>
                </a:lnTo>
                <a:lnTo>
                  <a:pt x="463" y="1250"/>
                </a:lnTo>
                <a:lnTo>
                  <a:pt x="413" y="1262"/>
                </a:lnTo>
                <a:lnTo>
                  <a:pt x="363" y="1273"/>
                </a:lnTo>
                <a:lnTo>
                  <a:pt x="322" y="1283"/>
                </a:lnTo>
                <a:lnTo>
                  <a:pt x="281" y="1291"/>
                </a:lnTo>
                <a:lnTo>
                  <a:pt x="273" y="1294"/>
                </a:lnTo>
                <a:lnTo>
                  <a:pt x="265" y="1293"/>
                </a:lnTo>
                <a:close/>
                <a:moveTo>
                  <a:pt x="274" y="1334"/>
                </a:moveTo>
                <a:lnTo>
                  <a:pt x="272" y="1335"/>
                </a:lnTo>
                <a:lnTo>
                  <a:pt x="269" y="1335"/>
                </a:lnTo>
                <a:lnTo>
                  <a:pt x="265" y="1332"/>
                </a:lnTo>
                <a:lnTo>
                  <a:pt x="260" y="1335"/>
                </a:lnTo>
                <a:lnTo>
                  <a:pt x="258" y="1336"/>
                </a:lnTo>
                <a:lnTo>
                  <a:pt x="256" y="1335"/>
                </a:lnTo>
                <a:lnTo>
                  <a:pt x="256" y="1335"/>
                </a:lnTo>
                <a:lnTo>
                  <a:pt x="256" y="1335"/>
                </a:lnTo>
                <a:lnTo>
                  <a:pt x="256" y="1333"/>
                </a:lnTo>
                <a:lnTo>
                  <a:pt x="255" y="1332"/>
                </a:lnTo>
                <a:lnTo>
                  <a:pt x="251" y="1332"/>
                </a:lnTo>
                <a:lnTo>
                  <a:pt x="247" y="1334"/>
                </a:lnTo>
                <a:lnTo>
                  <a:pt x="247" y="1335"/>
                </a:lnTo>
                <a:lnTo>
                  <a:pt x="248" y="1337"/>
                </a:lnTo>
                <a:lnTo>
                  <a:pt x="251" y="1339"/>
                </a:lnTo>
                <a:lnTo>
                  <a:pt x="253" y="1340"/>
                </a:lnTo>
                <a:lnTo>
                  <a:pt x="244" y="1336"/>
                </a:lnTo>
                <a:lnTo>
                  <a:pt x="242" y="1327"/>
                </a:lnTo>
                <a:lnTo>
                  <a:pt x="247" y="1330"/>
                </a:lnTo>
                <a:lnTo>
                  <a:pt x="252" y="1326"/>
                </a:lnTo>
                <a:lnTo>
                  <a:pt x="254" y="1323"/>
                </a:lnTo>
                <a:lnTo>
                  <a:pt x="258" y="1322"/>
                </a:lnTo>
                <a:lnTo>
                  <a:pt x="266" y="1323"/>
                </a:lnTo>
                <a:lnTo>
                  <a:pt x="273" y="1320"/>
                </a:lnTo>
                <a:lnTo>
                  <a:pt x="276" y="1319"/>
                </a:lnTo>
                <a:lnTo>
                  <a:pt x="279" y="1320"/>
                </a:lnTo>
                <a:lnTo>
                  <a:pt x="279" y="1328"/>
                </a:lnTo>
                <a:lnTo>
                  <a:pt x="274" y="1334"/>
                </a:lnTo>
                <a:close/>
                <a:moveTo>
                  <a:pt x="256" y="1336"/>
                </a:moveTo>
                <a:lnTo>
                  <a:pt x="256" y="1336"/>
                </a:lnTo>
                <a:lnTo>
                  <a:pt x="256" y="1335"/>
                </a:lnTo>
                <a:lnTo>
                  <a:pt x="256" y="1335"/>
                </a:lnTo>
                <a:lnTo>
                  <a:pt x="256" y="1336"/>
                </a:lnTo>
                <a:lnTo>
                  <a:pt x="256" y="1336"/>
                </a:lnTo>
                <a:lnTo>
                  <a:pt x="256" y="1336"/>
                </a:lnTo>
                <a:close/>
                <a:moveTo>
                  <a:pt x="235" y="1529"/>
                </a:moveTo>
                <a:lnTo>
                  <a:pt x="241" y="1529"/>
                </a:lnTo>
                <a:lnTo>
                  <a:pt x="246" y="1529"/>
                </a:lnTo>
                <a:lnTo>
                  <a:pt x="241" y="1529"/>
                </a:lnTo>
                <a:lnTo>
                  <a:pt x="235" y="1529"/>
                </a:lnTo>
                <a:close/>
                <a:moveTo>
                  <a:pt x="234" y="1535"/>
                </a:moveTo>
                <a:lnTo>
                  <a:pt x="235" y="1535"/>
                </a:lnTo>
                <a:lnTo>
                  <a:pt x="237" y="1535"/>
                </a:lnTo>
                <a:lnTo>
                  <a:pt x="235" y="1535"/>
                </a:lnTo>
                <a:lnTo>
                  <a:pt x="234" y="1535"/>
                </a:lnTo>
                <a:close/>
                <a:moveTo>
                  <a:pt x="233" y="1326"/>
                </a:moveTo>
                <a:lnTo>
                  <a:pt x="232" y="1329"/>
                </a:lnTo>
                <a:lnTo>
                  <a:pt x="232" y="1333"/>
                </a:lnTo>
                <a:lnTo>
                  <a:pt x="228" y="1334"/>
                </a:lnTo>
                <a:lnTo>
                  <a:pt x="227" y="1332"/>
                </a:lnTo>
                <a:lnTo>
                  <a:pt x="214" y="1330"/>
                </a:lnTo>
                <a:lnTo>
                  <a:pt x="200" y="1336"/>
                </a:lnTo>
                <a:lnTo>
                  <a:pt x="198" y="1332"/>
                </a:lnTo>
                <a:lnTo>
                  <a:pt x="202" y="1328"/>
                </a:lnTo>
                <a:lnTo>
                  <a:pt x="204" y="1327"/>
                </a:lnTo>
                <a:lnTo>
                  <a:pt x="206" y="1326"/>
                </a:lnTo>
                <a:lnTo>
                  <a:pt x="207" y="1321"/>
                </a:lnTo>
                <a:lnTo>
                  <a:pt x="212" y="1321"/>
                </a:lnTo>
                <a:lnTo>
                  <a:pt x="214" y="1321"/>
                </a:lnTo>
                <a:lnTo>
                  <a:pt x="216" y="1320"/>
                </a:lnTo>
                <a:lnTo>
                  <a:pt x="218" y="1320"/>
                </a:lnTo>
                <a:lnTo>
                  <a:pt x="220" y="1318"/>
                </a:lnTo>
                <a:lnTo>
                  <a:pt x="224" y="1321"/>
                </a:lnTo>
                <a:lnTo>
                  <a:pt x="230" y="1322"/>
                </a:lnTo>
                <a:lnTo>
                  <a:pt x="232" y="1323"/>
                </a:lnTo>
                <a:lnTo>
                  <a:pt x="233" y="1326"/>
                </a:lnTo>
                <a:close/>
                <a:moveTo>
                  <a:pt x="216" y="1441"/>
                </a:moveTo>
                <a:lnTo>
                  <a:pt x="217" y="1441"/>
                </a:lnTo>
                <a:lnTo>
                  <a:pt x="219" y="1440"/>
                </a:lnTo>
                <a:lnTo>
                  <a:pt x="217" y="1441"/>
                </a:lnTo>
                <a:lnTo>
                  <a:pt x="216" y="1441"/>
                </a:lnTo>
                <a:close/>
                <a:moveTo>
                  <a:pt x="200" y="1327"/>
                </a:moveTo>
                <a:lnTo>
                  <a:pt x="199" y="1326"/>
                </a:lnTo>
                <a:lnTo>
                  <a:pt x="198" y="1325"/>
                </a:lnTo>
                <a:lnTo>
                  <a:pt x="199" y="1326"/>
                </a:lnTo>
                <a:lnTo>
                  <a:pt x="200" y="1327"/>
                </a:lnTo>
                <a:close/>
                <a:moveTo>
                  <a:pt x="195" y="1538"/>
                </a:moveTo>
                <a:lnTo>
                  <a:pt x="195" y="1538"/>
                </a:lnTo>
                <a:lnTo>
                  <a:pt x="195" y="1537"/>
                </a:lnTo>
                <a:lnTo>
                  <a:pt x="196" y="1536"/>
                </a:lnTo>
                <a:lnTo>
                  <a:pt x="195" y="1537"/>
                </a:lnTo>
                <a:lnTo>
                  <a:pt x="195" y="1538"/>
                </a:lnTo>
                <a:close/>
                <a:moveTo>
                  <a:pt x="189" y="1539"/>
                </a:moveTo>
                <a:lnTo>
                  <a:pt x="190" y="1540"/>
                </a:lnTo>
                <a:lnTo>
                  <a:pt x="190" y="1542"/>
                </a:lnTo>
                <a:lnTo>
                  <a:pt x="190" y="1540"/>
                </a:lnTo>
                <a:lnTo>
                  <a:pt x="189" y="1539"/>
                </a:lnTo>
                <a:close/>
                <a:moveTo>
                  <a:pt x="202" y="1161"/>
                </a:moveTo>
                <a:lnTo>
                  <a:pt x="200" y="1160"/>
                </a:lnTo>
                <a:lnTo>
                  <a:pt x="200" y="1159"/>
                </a:lnTo>
                <a:lnTo>
                  <a:pt x="200" y="1160"/>
                </a:lnTo>
                <a:lnTo>
                  <a:pt x="202" y="1161"/>
                </a:lnTo>
                <a:close/>
                <a:moveTo>
                  <a:pt x="176" y="1179"/>
                </a:moveTo>
                <a:lnTo>
                  <a:pt x="179" y="1160"/>
                </a:lnTo>
                <a:lnTo>
                  <a:pt x="180" y="1142"/>
                </a:lnTo>
                <a:lnTo>
                  <a:pt x="179" y="1141"/>
                </a:lnTo>
                <a:lnTo>
                  <a:pt x="179" y="1140"/>
                </a:lnTo>
                <a:lnTo>
                  <a:pt x="179" y="1141"/>
                </a:lnTo>
                <a:lnTo>
                  <a:pt x="180" y="1142"/>
                </a:lnTo>
                <a:lnTo>
                  <a:pt x="180" y="1142"/>
                </a:lnTo>
                <a:lnTo>
                  <a:pt x="184" y="1141"/>
                </a:lnTo>
                <a:lnTo>
                  <a:pt x="184" y="1138"/>
                </a:lnTo>
                <a:lnTo>
                  <a:pt x="184" y="1138"/>
                </a:lnTo>
                <a:lnTo>
                  <a:pt x="185" y="1138"/>
                </a:lnTo>
                <a:lnTo>
                  <a:pt x="186" y="1132"/>
                </a:lnTo>
                <a:lnTo>
                  <a:pt x="190" y="1130"/>
                </a:lnTo>
                <a:lnTo>
                  <a:pt x="186" y="1132"/>
                </a:lnTo>
                <a:lnTo>
                  <a:pt x="185" y="1138"/>
                </a:lnTo>
                <a:lnTo>
                  <a:pt x="193" y="1138"/>
                </a:lnTo>
                <a:lnTo>
                  <a:pt x="197" y="1131"/>
                </a:lnTo>
                <a:lnTo>
                  <a:pt x="199" y="1124"/>
                </a:lnTo>
                <a:lnTo>
                  <a:pt x="200" y="1116"/>
                </a:lnTo>
                <a:lnTo>
                  <a:pt x="203" y="1119"/>
                </a:lnTo>
                <a:lnTo>
                  <a:pt x="203" y="1123"/>
                </a:lnTo>
                <a:lnTo>
                  <a:pt x="200" y="1139"/>
                </a:lnTo>
                <a:lnTo>
                  <a:pt x="198" y="1155"/>
                </a:lnTo>
                <a:lnTo>
                  <a:pt x="199" y="1156"/>
                </a:lnTo>
                <a:lnTo>
                  <a:pt x="200" y="1159"/>
                </a:lnTo>
                <a:lnTo>
                  <a:pt x="199" y="1156"/>
                </a:lnTo>
                <a:lnTo>
                  <a:pt x="198" y="1155"/>
                </a:lnTo>
                <a:lnTo>
                  <a:pt x="198" y="1156"/>
                </a:lnTo>
                <a:lnTo>
                  <a:pt x="198" y="1156"/>
                </a:lnTo>
                <a:lnTo>
                  <a:pt x="193" y="1159"/>
                </a:lnTo>
                <a:lnTo>
                  <a:pt x="195" y="1163"/>
                </a:lnTo>
                <a:lnTo>
                  <a:pt x="195" y="1165"/>
                </a:lnTo>
                <a:lnTo>
                  <a:pt x="195" y="1167"/>
                </a:lnTo>
                <a:lnTo>
                  <a:pt x="193" y="1167"/>
                </a:lnTo>
                <a:lnTo>
                  <a:pt x="192" y="1168"/>
                </a:lnTo>
                <a:lnTo>
                  <a:pt x="186" y="1177"/>
                </a:lnTo>
                <a:lnTo>
                  <a:pt x="176" y="1179"/>
                </a:lnTo>
                <a:close/>
                <a:moveTo>
                  <a:pt x="169" y="1545"/>
                </a:moveTo>
                <a:lnTo>
                  <a:pt x="172" y="1546"/>
                </a:lnTo>
                <a:lnTo>
                  <a:pt x="178" y="1544"/>
                </a:lnTo>
                <a:lnTo>
                  <a:pt x="172" y="1546"/>
                </a:lnTo>
                <a:lnTo>
                  <a:pt x="169" y="1545"/>
                </a:lnTo>
                <a:close/>
                <a:moveTo>
                  <a:pt x="165" y="1170"/>
                </a:moveTo>
                <a:lnTo>
                  <a:pt x="165" y="1170"/>
                </a:lnTo>
                <a:lnTo>
                  <a:pt x="166" y="1173"/>
                </a:lnTo>
                <a:lnTo>
                  <a:pt x="168" y="1175"/>
                </a:lnTo>
                <a:lnTo>
                  <a:pt x="166" y="1173"/>
                </a:lnTo>
                <a:lnTo>
                  <a:pt x="165" y="1170"/>
                </a:lnTo>
                <a:close/>
                <a:moveTo>
                  <a:pt x="164" y="907"/>
                </a:moveTo>
                <a:lnTo>
                  <a:pt x="164" y="906"/>
                </a:lnTo>
                <a:lnTo>
                  <a:pt x="165" y="906"/>
                </a:lnTo>
                <a:lnTo>
                  <a:pt x="164" y="906"/>
                </a:lnTo>
                <a:lnTo>
                  <a:pt x="164" y="907"/>
                </a:lnTo>
                <a:close/>
                <a:moveTo>
                  <a:pt x="161" y="1644"/>
                </a:moveTo>
                <a:lnTo>
                  <a:pt x="159" y="1642"/>
                </a:lnTo>
                <a:lnTo>
                  <a:pt x="159" y="1640"/>
                </a:lnTo>
                <a:lnTo>
                  <a:pt x="159" y="1642"/>
                </a:lnTo>
                <a:lnTo>
                  <a:pt x="161" y="1644"/>
                </a:lnTo>
                <a:lnTo>
                  <a:pt x="161" y="1644"/>
                </a:lnTo>
                <a:close/>
                <a:moveTo>
                  <a:pt x="172" y="1355"/>
                </a:moveTo>
                <a:lnTo>
                  <a:pt x="173" y="1355"/>
                </a:lnTo>
                <a:lnTo>
                  <a:pt x="175" y="1354"/>
                </a:lnTo>
                <a:lnTo>
                  <a:pt x="173" y="1355"/>
                </a:lnTo>
                <a:lnTo>
                  <a:pt x="172" y="1355"/>
                </a:lnTo>
                <a:lnTo>
                  <a:pt x="171" y="1355"/>
                </a:lnTo>
                <a:lnTo>
                  <a:pt x="170" y="1355"/>
                </a:lnTo>
                <a:lnTo>
                  <a:pt x="171" y="1355"/>
                </a:lnTo>
                <a:lnTo>
                  <a:pt x="172" y="1355"/>
                </a:lnTo>
                <a:close/>
                <a:moveTo>
                  <a:pt x="193" y="787"/>
                </a:moveTo>
                <a:lnTo>
                  <a:pt x="191" y="787"/>
                </a:lnTo>
                <a:lnTo>
                  <a:pt x="188" y="785"/>
                </a:lnTo>
                <a:lnTo>
                  <a:pt x="191" y="787"/>
                </a:lnTo>
                <a:lnTo>
                  <a:pt x="193" y="787"/>
                </a:lnTo>
                <a:close/>
                <a:moveTo>
                  <a:pt x="195" y="907"/>
                </a:moveTo>
                <a:lnTo>
                  <a:pt x="195" y="908"/>
                </a:lnTo>
                <a:lnTo>
                  <a:pt x="193" y="909"/>
                </a:lnTo>
                <a:lnTo>
                  <a:pt x="195" y="908"/>
                </a:lnTo>
                <a:lnTo>
                  <a:pt x="195" y="907"/>
                </a:lnTo>
                <a:close/>
                <a:moveTo>
                  <a:pt x="196" y="980"/>
                </a:moveTo>
                <a:lnTo>
                  <a:pt x="196" y="980"/>
                </a:lnTo>
                <a:lnTo>
                  <a:pt x="195" y="981"/>
                </a:lnTo>
                <a:lnTo>
                  <a:pt x="196" y="980"/>
                </a:lnTo>
                <a:lnTo>
                  <a:pt x="196" y="980"/>
                </a:lnTo>
                <a:close/>
                <a:moveTo>
                  <a:pt x="199" y="1112"/>
                </a:moveTo>
                <a:lnTo>
                  <a:pt x="199" y="1111"/>
                </a:lnTo>
                <a:lnTo>
                  <a:pt x="199" y="1110"/>
                </a:lnTo>
                <a:lnTo>
                  <a:pt x="199" y="1111"/>
                </a:lnTo>
                <a:lnTo>
                  <a:pt x="199" y="1112"/>
                </a:lnTo>
                <a:close/>
                <a:moveTo>
                  <a:pt x="207" y="858"/>
                </a:moveTo>
                <a:lnTo>
                  <a:pt x="227" y="855"/>
                </a:lnTo>
                <a:lnTo>
                  <a:pt x="247" y="861"/>
                </a:lnTo>
                <a:lnTo>
                  <a:pt x="247" y="862"/>
                </a:lnTo>
                <a:lnTo>
                  <a:pt x="247" y="864"/>
                </a:lnTo>
                <a:lnTo>
                  <a:pt x="238" y="867"/>
                </a:lnTo>
                <a:lnTo>
                  <a:pt x="228" y="868"/>
                </a:lnTo>
                <a:lnTo>
                  <a:pt x="216" y="872"/>
                </a:lnTo>
                <a:lnTo>
                  <a:pt x="203" y="875"/>
                </a:lnTo>
                <a:lnTo>
                  <a:pt x="198" y="875"/>
                </a:lnTo>
                <a:lnTo>
                  <a:pt x="196" y="873"/>
                </a:lnTo>
                <a:lnTo>
                  <a:pt x="197" y="862"/>
                </a:lnTo>
                <a:lnTo>
                  <a:pt x="207" y="858"/>
                </a:lnTo>
                <a:close/>
                <a:moveTo>
                  <a:pt x="247" y="921"/>
                </a:moveTo>
                <a:lnTo>
                  <a:pt x="247" y="917"/>
                </a:lnTo>
                <a:lnTo>
                  <a:pt x="248" y="914"/>
                </a:lnTo>
                <a:lnTo>
                  <a:pt x="247" y="917"/>
                </a:lnTo>
                <a:lnTo>
                  <a:pt x="247" y="921"/>
                </a:lnTo>
                <a:close/>
                <a:moveTo>
                  <a:pt x="262" y="1062"/>
                </a:moveTo>
                <a:lnTo>
                  <a:pt x="273" y="1067"/>
                </a:lnTo>
                <a:lnTo>
                  <a:pt x="274" y="1078"/>
                </a:lnTo>
                <a:lnTo>
                  <a:pt x="268" y="1075"/>
                </a:lnTo>
                <a:lnTo>
                  <a:pt x="261" y="1072"/>
                </a:lnTo>
                <a:lnTo>
                  <a:pt x="262" y="1067"/>
                </a:lnTo>
                <a:lnTo>
                  <a:pt x="262" y="1062"/>
                </a:lnTo>
                <a:lnTo>
                  <a:pt x="262" y="1062"/>
                </a:lnTo>
                <a:lnTo>
                  <a:pt x="262" y="1062"/>
                </a:lnTo>
                <a:lnTo>
                  <a:pt x="262" y="1062"/>
                </a:lnTo>
                <a:lnTo>
                  <a:pt x="262" y="1062"/>
                </a:lnTo>
                <a:lnTo>
                  <a:pt x="262" y="1062"/>
                </a:lnTo>
                <a:lnTo>
                  <a:pt x="262" y="1062"/>
                </a:lnTo>
                <a:lnTo>
                  <a:pt x="262" y="1062"/>
                </a:lnTo>
                <a:lnTo>
                  <a:pt x="262" y="1062"/>
                </a:lnTo>
                <a:lnTo>
                  <a:pt x="258" y="1062"/>
                </a:lnTo>
                <a:lnTo>
                  <a:pt x="253" y="1064"/>
                </a:lnTo>
                <a:lnTo>
                  <a:pt x="248" y="1065"/>
                </a:lnTo>
                <a:lnTo>
                  <a:pt x="244" y="1063"/>
                </a:lnTo>
                <a:lnTo>
                  <a:pt x="244" y="1058"/>
                </a:lnTo>
                <a:lnTo>
                  <a:pt x="247" y="1054"/>
                </a:lnTo>
                <a:lnTo>
                  <a:pt x="249" y="1053"/>
                </a:lnTo>
                <a:lnTo>
                  <a:pt x="252" y="1051"/>
                </a:lnTo>
                <a:lnTo>
                  <a:pt x="254" y="1055"/>
                </a:lnTo>
                <a:lnTo>
                  <a:pt x="258" y="1055"/>
                </a:lnTo>
                <a:lnTo>
                  <a:pt x="261" y="1054"/>
                </a:lnTo>
                <a:lnTo>
                  <a:pt x="264" y="1055"/>
                </a:lnTo>
                <a:lnTo>
                  <a:pt x="264" y="1055"/>
                </a:lnTo>
                <a:lnTo>
                  <a:pt x="264" y="1055"/>
                </a:lnTo>
                <a:lnTo>
                  <a:pt x="264" y="1055"/>
                </a:lnTo>
                <a:lnTo>
                  <a:pt x="264" y="1055"/>
                </a:lnTo>
                <a:lnTo>
                  <a:pt x="262" y="1058"/>
                </a:lnTo>
                <a:lnTo>
                  <a:pt x="262" y="1062"/>
                </a:lnTo>
                <a:close/>
                <a:moveTo>
                  <a:pt x="271" y="1089"/>
                </a:moveTo>
                <a:lnTo>
                  <a:pt x="258" y="1085"/>
                </a:lnTo>
                <a:lnTo>
                  <a:pt x="245" y="1086"/>
                </a:lnTo>
                <a:lnTo>
                  <a:pt x="240" y="1089"/>
                </a:lnTo>
                <a:lnTo>
                  <a:pt x="238" y="1092"/>
                </a:lnTo>
                <a:lnTo>
                  <a:pt x="237" y="1096"/>
                </a:lnTo>
                <a:lnTo>
                  <a:pt x="234" y="1098"/>
                </a:lnTo>
                <a:lnTo>
                  <a:pt x="233" y="1099"/>
                </a:lnTo>
                <a:lnTo>
                  <a:pt x="232" y="1098"/>
                </a:lnTo>
                <a:lnTo>
                  <a:pt x="231" y="1097"/>
                </a:lnTo>
                <a:lnTo>
                  <a:pt x="231" y="1096"/>
                </a:lnTo>
                <a:lnTo>
                  <a:pt x="239" y="1084"/>
                </a:lnTo>
                <a:lnTo>
                  <a:pt x="244" y="1070"/>
                </a:lnTo>
                <a:lnTo>
                  <a:pt x="247" y="1072"/>
                </a:lnTo>
                <a:lnTo>
                  <a:pt x="247" y="1075"/>
                </a:lnTo>
                <a:lnTo>
                  <a:pt x="245" y="1077"/>
                </a:lnTo>
                <a:lnTo>
                  <a:pt x="245" y="1081"/>
                </a:lnTo>
                <a:lnTo>
                  <a:pt x="246" y="1082"/>
                </a:lnTo>
                <a:lnTo>
                  <a:pt x="248" y="1082"/>
                </a:lnTo>
                <a:lnTo>
                  <a:pt x="260" y="1079"/>
                </a:lnTo>
                <a:lnTo>
                  <a:pt x="271" y="1084"/>
                </a:lnTo>
                <a:lnTo>
                  <a:pt x="273" y="1085"/>
                </a:lnTo>
                <a:lnTo>
                  <a:pt x="276" y="1086"/>
                </a:lnTo>
                <a:lnTo>
                  <a:pt x="274" y="1090"/>
                </a:lnTo>
                <a:lnTo>
                  <a:pt x="271" y="1089"/>
                </a:lnTo>
                <a:close/>
                <a:moveTo>
                  <a:pt x="231" y="1039"/>
                </a:moveTo>
                <a:lnTo>
                  <a:pt x="231" y="1037"/>
                </a:lnTo>
                <a:lnTo>
                  <a:pt x="232" y="1035"/>
                </a:lnTo>
                <a:lnTo>
                  <a:pt x="231" y="1037"/>
                </a:lnTo>
                <a:lnTo>
                  <a:pt x="231" y="1039"/>
                </a:lnTo>
                <a:close/>
                <a:moveTo>
                  <a:pt x="231" y="1047"/>
                </a:moveTo>
                <a:lnTo>
                  <a:pt x="231" y="1046"/>
                </a:lnTo>
                <a:lnTo>
                  <a:pt x="230" y="1046"/>
                </a:lnTo>
                <a:lnTo>
                  <a:pt x="231" y="1046"/>
                </a:lnTo>
                <a:lnTo>
                  <a:pt x="231" y="1047"/>
                </a:lnTo>
                <a:close/>
                <a:moveTo>
                  <a:pt x="226" y="994"/>
                </a:moveTo>
                <a:lnTo>
                  <a:pt x="226" y="994"/>
                </a:lnTo>
                <a:lnTo>
                  <a:pt x="226" y="994"/>
                </a:lnTo>
                <a:lnTo>
                  <a:pt x="226" y="993"/>
                </a:lnTo>
                <a:lnTo>
                  <a:pt x="226" y="994"/>
                </a:lnTo>
                <a:lnTo>
                  <a:pt x="226" y="994"/>
                </a:lnTo>
                <a:close/>
                <a:moveTo>
                  <a:pt x="226" y="970"/>
                </a:moveTo>
                <a:lnTo>
                  <a:pt x="226" y="967"/>
                </a:lnTo>
                <a:lnTo>
                  <a:pt x="227" y="965"/>
                </a:lnTo>
                <a:lnTo>
                  <a:pt x="226" y="967"/>
                </a:lnTo>
                <a:lnTo>
                  <a:pt x="226" y="970"/>
                </a:lnTo>
                <a:close/>
                <a:moveTo>
                  <a:pt x="223" y="970"/>
                </a:moveTo>
                <a:lnTo>
                  <a:pt x="224" y="970"/>
                </a:lnTo>
                <a:lnTo>
                  <a:pt x="225" y="970"/>
                </a:lnTo>
                <a:lnTo>
                  <a:pt x="224" y="970"/>
                </a:lnTo>
                <a:lnTo>
                  <a:pt x="223" y="970"/>
                </a:lnTo>
                <a:close/>
                <a:moveTo>
                  <a:pt x="225" y="974"/>
                </a:moveTo>
                <a:lnTo>
                  <a:pt x="226" y="972"/>
                </a:lnTo>
                <a:lnTo>
                  <a:pt x="226" y="970"/>
                </a:lnTo>
                <a:lnTo>
                  <a:pt x="227" y="981"/>
                </a:lnTo>
                <a:lnTo>
                  <a:pt x="226" y="993"/>
                </a:lnTo>
                <a:lnTo>
                  <a:pt x="225" y="992"/>
                </a:lnTo>
                <a:lnTo>
                  <a:pt x="224" y="991"/>
                </a:lnTo>
                <a:lnTo>
                  <a:pt x="223" y="991"/>
                </a:lnTo>
                <a:lnTo>
                  <a:pt x="221" y="991"/>
                </a:lnTo>
                <a:lnTo>
                  <a:pt x="223" y="991"/>
                </a:lnTo>
                <a:lnTo>
                  <a:pt x="224" y="991"/>
                </a:lnTo>
                <a:lnTo>
                  <a:pt x="224" y="983"/>
                </a:lnTo>
                <a:lnTo>
                  <a:pt x="225" y="974"/>
                </a:lnTo>
                <a:lnTo>
                  <a:pt x="223" y="973"/>
                </a:lnTo>
                <a:lnTo>
                  <a:pt x="221" y="972"/>
                </a:lnTo>
                <a:lnTo>
                  <a:pt x="223" y="973"/>
                </a:lnTo>
                <a:lnTo>
                  <a:pt x="225" y="974"/>
                </a:lnTo>
                <a:close/>
                <a:moveTo>
                  <a:pt x="216" y="910"/>
                </a:moveTo>
                <a:lnTo>
                  <a:pt x="217" y="909"/>
                </a:lnTo>
                <a:lnTo>
                  <a:pt x="217" y="909"/>
                </a:lnTo>
                <a:lnTo>
                  <a:pt x="217" y="909"/>
                </a:lnTo>
                <a:lnTo>
                  <a:pt x="216" y="910"/>
                </a:lnTo>
                <a:close/>
                <a:moveTo>
                  <a:pt x="211" y="1110"/>
                </a:moveTo>
                <a:lnTo>
                  <a:pt x="210" y="1112"/>
                </a:lnTo>
                <a:lnTo>
                  <a:pt x="209" y="1114"/>
                </a:lnTo>
                <a:lnTo>
                  <a:pt x="210" y="1112"/>
                </a:lnTo>
                <a:lnTo>
                  <a:pt x="211" y="1110"/>
                </a:lnTo>
                <a:close/>
                <a:moveTo>
                  <a:pt x="251" y="1214"/>
                </a:moveTo>
                <a:lnTo>
                  <a:pt x="251" y="1214"/>
                </a:lnTo>
                <a:lnTo>
                  <a:pt x="252" y="1213"/>
                </a:lnTo>
                <a:lnTo>
                  <a:pt x="251" y="1214"/>
                </a:lnTo>
                <a:lnTo>
                  <a:pt x="251" y="1214"/>
                </a:lnTo>
                <a:close/>
                <a:moveTo>
                  <a:pt x="253" y="1312"/>
                </a:moveTo>
                <a:lnTo>
                  <a:pt x="252" y="1312"/>
                </a:lnTo>
                <a:lnTo>
                  <a:pt x="249" y="1312"/>
                </a:lnTo>
                <a:lnTo>
                  <a:pt x="252" y="1312"/>
                </a:lnTo>
                <a:lnTo>
                  <a:pt x="253" y="1312"/>
                </a:lnTo>
                <a:close/>
                <a:moveTo>
                  <a:pt x="254" y="1312"/>
                </a:moveTo>
                <a:lnTo>
                  <a:pt x="254" y="1312"/>
                </a:lnTo>
                <a:lnTo>
                  <a:pt x="254" y="1312"/>
                </a:lnTo>
                <a:lnTo>
                  <a:pt x="254" y="1312"/>
                </a:lnTo>
                <a:lnTo>
                  <a:pt x="254" y="1312"/>
                </a:lnTo>
                <a:close/>
                <a:moveTo>
                  <a:pt x="261" y="1113"/>
                </a:moveTo>
                <a:lnTo>
                  <a:pt x="266" y="1114"/>
                </a:lnTo>
                <a:lnTo>
                  <a:pt x="267" y="1118"/>
                </a:lnTo>
                <a:lnTo>
                  <a:pt x="266" y="1123"/>
                </a:lnTo>
                <a:lnTo>
                  <a:pt x="260" y="1123"/>
                </a:lnTo>
                <a:lnTo>
                  <a:pt x="255" y="1120"/>
                </a:lnTo>
                <a:lnTo>
                  <a:pt x="253" y="1123"/>
                </a:lnTo>
                <a:lnTo>
                  <a:pt x="253" y="1127"/>
                </a:lnTo>
                <a:lnTo>
                  <a:pt x="258" y="1128"/>
                </a:lnTo>
                <a:lnTo>
                  <a:pt x="264" y="1133"/>
                </a:lnTo>
                <a:lnTo>
                  <a:pt x="262" y="1141"/>
                </a:lnTo>
                <a:lnTo>
                  <a:pt x="259" y="1139"/>
                </a:lnTo>
                <a:lnTo>
                  <a:pt x="254" y="1137"/>
                </a:lnTo>
                <a:lnTo>
                  <a:pt x="251" y="1137"/>
                </a:lnTo>
                <a:lnTo>
                  <a:pt x="249" y="1138"/>
                </a:lnTo>
                <a:lnTo>
                  <a:pt x="242" y="1145"/>
                </a:lnTo>
                <a:lnTo>
                  <a:pt x="233" y="1147"/>
                </a:lnTo>
                <a:lnTo>
                  <a:pt x="233" y="1149"/>
                </a:lnTo>
                <a:lnTo>
                  <a:pt x="233" y="1152"/>
                </a:lnTo>
                <a:lnTo>
                  <a:pt x="241" y="1153"/>
                </a:lnTo>
                <a:lnTo>
                  <a:pt x="248" y="1148"/>
                </a:lnTo>
                <a:lnTo>
                  <a:pt x="254" y="1145"/>
                </a:lnTo>
                <a:lnTo>
                  <a:pt x="260" y="1147"/>
                </a:lnTo>
                <a:lnTo>
                  <a:pt x="262" y="1149"/>
                </a:lnTo>
                <a:lnTo>
                  <a:pt x="261" y="1153"/>
                </a:lnTo>
                <a:lnTo>
                  <a:pt x="260" y="1158"/>
                </a:lnTo>
                <a:lnTo>
                  <a:pt x="255" y="1156"/>
                </a:lnTo>
                <a:lnTo>
                  <a:pt x="251" y="1154"/>
                </a:lnTo>
                <a:lnTo>
                  <a:pt x="247" y="1155"/>
                </a:lnTo>
                <a:lnTo>
                  <a:pt x="247" y="1161"/>
                </a:lnTo>
                <a:lnTo>
                  <a:pt x="252" y="1165"/>
                </a:lnTo>
                <a:lnTo>
                  <a:pt x="259" y="1169"/>
                </a:lnTo>
                <a:lnTo>
                  <a:pt x="256" y="1176"/>
                </a:lnTo>
                <a:lnTo>
                  <a:pt x="251" y="1173"/>
                </a:lnTo>
                <a:lnTo>
                  <a:pt x="245" y="1173"/>
                </a:lnTo>
                <a:lnTo>
                  <a:pt x="244" y="1174"/>
                </a:lnTo>
                <a:lnTo>
                  <a:pt x="244" y="1177"/>
                </a:lnTo>
                <a:lnTo>
                  <a:pt x="247" y="1182"/>
                </a:lnTo>
                <a:lnTo>
                  <a:pt x="253" y="1184"/>
                </a:lnTo>
                <a:lnTo>
                  <a:pt x="256" y="1186"/>
                </a:lnTo>
                <a:lnTo>
                  <a:pt x="255" y="1189"/>
                </a:lnTo>
                <a:lnTo>
                  <a:pt x="254" y="1194"/>
                </a:lnTo>
                <a:lnTo>
                  <a:pt x="249" y="1194"/>
                </a:lnTo>
                <a:lnTo>
                  <a:pt x="246" y="1191"/>
                </a:lnTo>
                <a:lnTo>
                  <a:pt x="241" y="1189"/>
                </a:lnTo>
                <a:lnTo>
                  <a:pt x="241" y="1198"/>
                </a:lnTo>
                <a:lnTo>
                  <a:pt x="249" y="1203"/>
                </a:lnTo>
                <a:lnTo>
                  <a:pt x="252" y="1207"/>
                </a:lnTo>
                <a:lnTo>
                  <a:pt x="252" y="1213"/>
                </a:lnTo>
                <a:lnTo>
                  <a:pt x="248" y="1213"/>
                </a:lnTo>
                <a:lnTo>
                  <a:pt x="247" y="1211"/>
                </a:lnTo>
                <a:lnTo>
                  <a:pt x="242" y="1209"/>
                </a:lnTo>
                <a:lnTo>
                  <a:pt x="239" y="1209"/>
                </a:lnTo>
                <a:lnTo>
                  <a:pt x="237" y="1211"/>
                </a:lnTo>
                <a:lnTo>
                  <a:pt x="237" y="1215"/>
                </a:lnTo>
                <a:lnTo>
                  <a:pt x="239" y="1220"/>
                </a:lnTo>
                <a:lnTo>
                  <a:pt x="242" y="1222"/>
                </a:lnTo>
                <a:lnTo>
                  <a:pt x="248" y="1223"/>
                </a:lnTo>
                <a:lnTo>
                  <a:pt x="249" y="1229"/>
                </a:lnTo>
                <a:lnTo>
                  <a:pt x="248" y="1231"/>
                </a:lnTo>
                <a:lnTo>
                  <a:pt x="245" y="1231"/>
                </a:lnTo>
                <a:lnTo>
                  <a:pt x="234" y="1229"/>
                </a:lnTo>
                <a:lnTo>
                  <a:pt x="233" y="1238"/>
                </a:lnTo>
                <a:lnTo>
                  <a:pt x="239" y="1239"/>
                </a:lnTo>
                <a:lnTo>
                  <a:pt x="245" y="1241"/>
                </a:lnTo>
                <a:lnTo>
                  <a:pt x="247" y="1244"/>
                </a:lnTo>
                <a:lnTo>
                  <a:pt x="246" y="1249"/>
                </a:lnTo>
                <a:lnTo>
                  <a:pt x="244" y="1251"/>
                </a:lnTo>
                <a:lnTo>
                  <a:pt x="240" y="1250"/>
                </a:lnTo>
                <a:lnTo>
                  <a:pt x="235" y="1248"/>
                </a:lnTo>
                <a:lnTo>
                  <a:pt x="231" y="1251"/>
                </a:lnTo>
                <a:lnTo>
                  <a:pt x="233" y="1257"/>
                </a:lnTo>
                <a:lnTo>
                  <a:pt x="239" y="1259"/>
                </a:lnTo>
                <a:lnTo>
                  <a:pt x="242" y="1260"/>
                </a:lnTo>
                <a:lnTo>
                  <a:pt x="244" y="1263"/>
                </a:lnTo>
                <a:lnTo>
                  <a:pt x="244" y="1266"/>
                </a:lnTo>
                <a:lnTo>
                  <a:pt x="241" y="1270"/>
                </a:lnTo>
                <a:lnTo>
                  <a:pt x="239" y="1271"/>
                </a:lnTo>
                <a:lnTo>
                  <a:pt x="237" y="1270"/>
                </a:lnTo>
                <a:lnTo>
                  <a:pt x="233" y="1267"/>
                </a:lnTo>
                <a:lnTo>
                  <a:pt x="230" y="1267"/>
                </a:lnTo>
                <a:lnTo>
                  <a:pt x="227" y="1270"/>
                </a:lnTo>
                <a:lnTo>
                  <a:pt x="227" y="1272"/>
                </a:lnTo>
                <a:lnTo>
                  <a:pt x="231" y="1277"/>
                </a:lnTo>
                <a:lnTo>
                  <a:pt x="235" y="1279"/>
                </a:lnTo>
                <a:lnTo>
                  <a:pt x="240" y="1280"/>
                </a:lnTo>
                <a:lnTo>
                  <a:pt x="240" y="1286"/>
                </a:lnTo>
                <a:lnTo>
                  <a:pt x="238" y="1290"/>
                </a:lnTo>
                <a:lnTo>
                  <a:pt x="234" y="1288"/>
                </a:lnTo>
                <a:lnTo>
                  <a:pt x="231" y="1286"/>
                </a:lnTo>
                <a:lnTo>
                  <a:pt x="226" y="1287"/>
                </a:lnTo>
                <a:lnTo>
                  <a:pt x="225" y="1290"/>
                </a:lnTo>
                <a:lnTo>
                  <a:pt x="225" y="1292"/>
                </a:lnTo>
                <a:lnTo>
                  <a:pt x="227" y="1297"/>
                </a:lnTo>
                <a:lnTo>
                  <a:pt x="232" y="1299"/>
                </a:lnTo>
                <a:lnTo>
                  <a:pt x="235" y="1299"/>
                </a:lnTo>
                <a:lnTo>
                  <a:pt x="237" y="1302"/>
                </a:lnTo>
                <a:lnTo>
                  <a:pt x="235" y="1309"/>
                </a:lnTo>
                <a:lnTo>
                  <a:pt x="228" y="1307"/>
                </a:lnTo>
                <a:lnTo>
                  <a:pt x="227" y="1306"/>
                </a:lnTo>
                <a:lnTo>
                  <a:pt x="225" y="1306"/>
                </a:lnTo>
                <a:lnTo>
                  <a:pt x="223" y="1306"/>
                </a:lnTo>
                <a:lnTo>
                  <a:pt x="219" y="1307"/>
                </a:lnTo>
                <a:lnTo>
                  <a:pt x="223" y="1306"/>
                </a:lnTo>
                <a:lnTo>
                  <a:pt x="225" y="1306"/>
                </a:lnTo>
                <a:lnTo>
                  <a:pt x="224" y="1298"/>
                </a:lnTo>
                <a:lnTo>
                  <a:pt x="218" y="1295"/>
                </a:lnTo>
                <a:lnTo>
                  <a:pt x="211" y="1297"/>
                </a:lnTo>
                <a:lnTo>
                  <a:pt x="204" y="1298"/>
                </a:lnTo>
                <a:lnTo>
                  <a:pt x="206" y="1290"/>
                </a:lnTo>
                <a:lnTo>
                  <a:pt x="213" y="1286"/>
                </a:lnTo>
                <a:lnTo>
                  <a:pt x="218" y="1286"/>
                </a:lnTo>
                <a:lnTo>
                  <a:pt x="223" y="1285"/>
                </a:lnTo>
                <a:lnTo>
                  <a:pt x="226" y="1283"/>
                </a:lnTo>
                <a:lnTo>
                  <a:pt x="226" y="1279"/>
                </a:lnTo>
                <a:lnTo>
                  <a:pt x="224" y="1276"/>
                </a:lnTo>
                <a:lnTo>
                  <a:pt x="219" y="1277"/>
                </a:lnTo>
                <a:lnTo>
                  <a:pt x="216" y="1279"/>
                </a:lnTo>
                <a:lnTo>
                  <a:pt x="212" y="1278"/>
                </a:lnTo>
                <a:lnTo>
                  <a:pt x="213" y="1278"/>
                </a:lnTo>
                <a:lnTo>
                  <a:pt x="213" y="1277"/>
                </a:lnTo>
                <a:lnTo>
                  <a:pt x="212" y="1277"/>
                </a:lnTo>
                <a:lnTo>
                  <a:pt x="212" y="1277"/>
                </a:lnTo>
                <a:lnTo>
                  <a:pt x="207" y="1276"/>
                </a:lnTo>
                <a:lnTo>
                  <a:pt x="207" y="1271"/>
                </a:lnTo>
                <a:lnTo>
                  <a:pt x="212" y="1266"/>
                </a:lnTo>
                <a:lnTo>
                  <a:pt x="219" y="1267"/>
                </a:lnTo>
                <a:lnTo>
                  <a:pt x="224" y="1266"/>
                </a:lnTo>
                <a:lnTo>
                  <a:pt x="228" y="1263"/>
                </a:lnTo>
                <a:lnTo>
                  <a:pt x="230" y="1262"/>
                </a:lnTo>
                <a:lnTo>
                  <a:pt x="230" y="1259"/>
                </a:lnTo>
                <a:lnTo>
                  <a:pt x="226" y="1258"/>
                </a:lnTo>
                <a:lnTo>
                  <a:pt x="223" y="1257"/>
                </a:lnTo>
                <a:lnTo>
                  <a:pt x="213" y="1258"/>
                </a:lnTo>
                <a:lnTo>
                  <a:pt x="211" y="1249"/>
                </a:lnTo>
                <a:lnTo>
                  <a:pt x="216" y="1248"/>
                </a:lnTo>
                <a:lnTo>
                  <a:pt x="220" y="1249"/>
                </a:lnTo>
                <a:lnTo>
                  <a:pt x="230" y="1246"/>
                </a:lnTo>
                <a:lnTo>
                  <a:pt x="233" y="1238"/>
                </a:lnTo>
                <a:lnTo>
                  <a:pt x="224" y="1238"/>
                </a:lnTo>
                <a:lnTo>
                  <a:pt x="216" y="1238"/>
                </a:lnTo>
                <a:lnTo>
                  <a:pt x="216" y="1234"/>
                </a:lnTo>
                <a:lnTo>
                  <a:pt x="216" y="1229"/>
                </a:lnTo>
                <a:lnTo>
                  <a:pt x="214" y="1225"/>
                </a:lnTo>
                <a:lnTo>
                  <a:pt x="214" y="1223"/>
                </a:lnTo>
                <a:lnTo>
                  <a:pt x="214" y="1225"/>
                </a:lnTo>
                <a:lnTo>
                  <a:pt x="216" y="1229"/>
                </a:lnTo>
                <a:lnTo>
                  <a:pt x="219" y="1228"/>
                </a:lnTo>
                <a:lnTo>
                  <a:pt x="221" y="1227"/>
                </a:lnTo>
                <a:lnTo>
                  <a:pt x="225" y="1229"/>
                </a:lnTo>
                <a:lnTo>
                  <a:pt x="230" y="1228"/>
                </a:lnTo>
                <a:lnTo>
                  <a:pt x="234" y="1225"/>
                </a:lnTo>
                <a:lnTo>
                  <a:pt x="235" y="1221"/>
                </a:lnTo>
                <a:lnTo>
                  <a:pt x="233" y="1218"/>
                </a:lnTo>
                <a:lnTo>
                  <a:pt x="228" y="1220"/>
                </a:lnTo>
                <a:lnTo>
                  <a:pt x="227" y="1221"/>
                </a:lnTo>
                <a:lnTo>
                  <a:pt x="226" y="1221"/>
                </a:lnTo>
                <a:lnTo>
                  <a:pt x="225" y="1221"/>
                </a:lnTo>
                <a:lnTo>
                  <a:pt x="224" y="1221"/>
                </a:lnTo>
                <a:lnTo>
                  <a:pt x="225" y="1221"/>
                </a:lnTo>
                <a:lnTo>
                  <a:pt x="225" y="1221"/>
                </a:lnTo>
                <a:lnTo>
                  <a:pt x="225" y="1221"/>
                </a:lnTo>
                <a:lnTo>
                  <a:pt x="224" y="1221"/>
                </a:lnTo>
                <a:lnTo>
                  <a:pt x="223" y="1221"/>
                </a:lnTo>
                <a:lnTo>
                  <a:pt x="221" y="1221"/>
                </a:lnTo>
                <a:lnTo>
                  <a:pt x="219" y="1220"/>
                </a:lnTo>
                <a:lnTo>
                  <a:pt x="218" y="1218"/>
                </a:lnTo>
                <a:lnTo>
                  <a:pt x="219" y="1214"/>
                </a:lnTo>
                <a:lnTo>
                  <a:pt x="220" y="1209"/>
                </a:lnTo>
                <a:lnTo>
                  <a:pt x="223" y="1208"/>
                </a:lnTo>
                <a:lnTo>
                  <a:pt x="225" y="1208"/>
                </a:lnTo>
                <a:lnTo>
                  <a:pt x="226" y="1207"/>
                </a:lnTo>
                <a:lnTo>
                  <a:pt x="225" y="1204"/>
                </a:lnTo>
                <a:lnTo>
                  <a:pt x="226" y="1207"/>
                </a:lnTo>
                <a:lnTo>
                  <a:pt x="225" y="1208"/>
                </a:lnTo>
                <a:lnTo>
                  <a:pt x="230" y="1210"/>
                </a:lnTo>
                <a:lnTo>
                  <a:pt x="234" y="1208"/>
                </a:lnTo>
                <a:lnTo>
                  <a:pt x="238" y="1205"/>
                </a:lnTo>
                <a:lnTo>
                  <a:pt x="239" y="1203"/>
                </a:lnTo>
                <a:lnTo>
                  <a:pt x="235" y="1200"/>
                </a:lnTo>
                <a:lnTo>
                  <a:pt x="231" y="1201"/>
                </a:lnTo>
                <a:lnTo>
                  <a:pt x="227" y="1202"/>
                </a:lnTo>
                <a:lnTo>
                  <a:pt x="223" y="1203"/>
                </a:lnTo>
                <a:lnTo>
                  <a:pt x="221" y="1194"/>
                </a:lnTo>
                <a:lnTo>
                  <a:pt x="228" y="1189"/>
                </a:lnTo>
                <a:lnTo>
                  <a:pt x="234" y="1191"/>
                </a:lnTo>
                <a:lnTo>
                  <a:pt x="240" y="1188"/>
                </a:lnTo>
                <a:lnTo>
                  <a:pt x="242" y="1183"/>
                </a:lnTo>
                <a:lnTo>
                  <a:pt x="238" y="1182"/>
                </a:lnTo>
                <a:lnTo>
                  <a:pt x="232" y="1182"/>
                </a:lnTo>
                <a:lnTo>
                  <a:pt x="226" y="1182"/>
                </a:lnTo>
                <a:lnTo>
                  <a:pt x="225" y="1176"/>
                </a:lnTo>
                <a:lnTo>
                  <a:pt x="231" y="1169"/>
                </a:lnTo>
                <a:lnTo>
                  <a:pt x="235" y="1173"/>
                </a:lnTo>
                <a:lnTo>
                  <a:pt x="240" y="1170"/>
                </a:lnTo>
                <a:lnTo>
                  <a:pt x="245" y="1168"/>
                </a:lnTo>
                <a:lnTo>
                  <a:pt x="246" y="1165"/>
                </a:lnTo>
                <a:lnTo>
                  <a:pt x="241" y="1162"/>
                </a:lnTo>
                <a:lnTo>
                  <a:pt x="235" y="1163"/>
                </a:lnTo>
                <a:lnTo>
                  <a:pt x="233" y="1165"/>
                </a:lnTo>
                <a:lnTo>
                  <a:pt x="232" y="1163"/>
                </a:lnTo>
                <a:lnTo>
                  <a:pt x="228" y="1163"/>
                </a:lnTo>
                <a:lnTo>
                  <a:pt x="226" y="1161"/>
                </a:lnTo>
                <a:lnTo>
                  <a:pt x="228" y="1155"/>
                </a:lnTo>
                <a:lnTo>
                  <a:pt x="233" y="1152"/>
                </a:lnTo>
                <a:lnTo>
                  <a:pt x="233" y="1149"/>
                </a:lnTo>
                <a:lnTo>
                  <a:pt x="233" y="1147"/>
                </a:lnTo>
                <a:lnTo>
                  <a:pt x="230" y="1144"/>
                </a:lnTo>
                <a:lnTo>
                  <a:pt x="231" y="1140"/>
                </a:lnTo>
                <a:lnTo>
                  <a:pt x="233" y="1137"/>
                </a:lnTo>
                <a:lnTo>
                  <a:pt x="238" y="1137"/>
                </a:lnTo>
                <a:lnTo>
                  <a:pt x="244" y="1137"/>
                </a:lnTo>
                <a:lnTo>
                  <a:pt x="249" y="1133"/>
                </a:lnTo>
                <a:lnTo>
                  <a:pt x="251" y="1132"/>
                </a:lnTo>
                <a:lnTo>
                  <a:pt x="252" y="1130"/>
                </a:lnTo>
                <a:lnTo>
                  <a:pt x="249" y="1128"/>
                </a:lnTo>
                <a:lnTo>
                  <a:pt x="248" y="1128"/>
                </a:lnTo>
                <a:lnTo>
                  <a:pt x="245" y="1128"/>
                </a:lnTo>
                <a:lnTo>
                  <a:pt x="241" y="1131"/>
                </a:lnTo>
                <a:lnTo>
                  <a:pt x="234" y="1131"/>
                </a:lnTo>
                <a:lnTo>
                  <a:pt x="232" y="1124"/>
                </a:lnTo>
                <a:lnTo>
                  <a:pt x="227" y="1126"/>
                </a:lnTo>
                <a:lnTo>
                  <a:pt x="223" y="1131"/>
                </a:lnTo>
                <a:lnTo>
                  <a:pt x="227" y="1126"/>
                </a:lnTo>
                <a:lnTo>
                  <a:pt x="232" y="1124"/>
                </a:lnTo>
                <a:lnTo>
                  <a:pt x="235" y="1119"/>
                </a:lnTo>
                <a:lnTo>
                  <a:pt x="241" y="1120"/>
                </a:lnTo>
                <a:lnTo>
                  <a:pt x="248" y="1120"/>
                </a:lnTo>
                <a:lnTo>
                  <a:pt x="253" y="1116"/>
                </a:lnTo>
                <a:lnTo>
                  <a:pt x="253" y="1114"/>
                </a:lnTo>
                <a:lnTo>
                  <a:pt x="253" y="1113"/>
                </a:lnTo>
                <a:lnTo>
                  <a:pt x="251" y="1111"/>
                </a:lnTo>
                <a:lnTo>
                  <a:pt x="248" y="1111"/>
                </a:lnTo>
                <a:lnTo>
                  <a:pt x="242" y="1113"/>
                </a:lnTo>
                <a:lnTo>
                  <a:pt x="241" y="1107"/>
                </a:lnTo>
                <a:lnTo>
                  <a:pt x="239" y="1107"/>
                </a:lnTo>
                <a:lnTo>
                  <a:pt x="237" y="1106"/>
                </a:lnTo>
                <a:lnTo>
                  <a:pt x="239" y="1100"/>
                </a:lnTo>
                <a:lnTo>
                  <a:pt x="244" y="1097"/>
                </a:lnTo>
                <a:lnTo>
                  <a:pt x="258" y="1096"/>
                </a:lnTo>
                <a:lnTo>
                  <a:pt x="271" y="1102"/>
                </a:lnTo>
                <a:lnTo>
                  <a:pt x="267" y="1103"/>
                </a:lnTo>
                <a:lnTo>
                  <a:pt x="265" y="1102"/>
                </a:lnTo>
                <a:lnTo>
                  <a:pt x="259" y="1100"/>
                </a:lnTo>
                <a:lnTo>
                  <a:pt x="255" y="1104"/>
                </a:lnTo>
                <a:lnTo>
                  <a:pt x="256" y="1111"/>
                </a:lnTo>
                <a:lnTo>
                  <a:pt x="261" y="1113"/>
                </a:lnTo>
                <a:close/>
                <a:moveTo>
                  <a:pt x="264" y="945"/>
                </a:moveTo>
                <a:lnTo>
                  <a:pt x="264" y="942"/>
                </a:lnTo>
                <a:lnTo>
                  <a:pt x="264" y="939"/>
                </a:lnTo>
                <a:lnTo>
                  <a:pt x="266" y="938"/>
                </a:lnTo>
                <a:lnTo>
                  <a:pt x="267" y="936"/>
                </a:lnTo>
                <a:lnTo>
                  <a:pt x="267" y="934"/>
                </a:lnTo>
                <a:lnTo>
                  <a:pt x="267" y="931"/>
                </a:lnTo>
                <a:lnTo>
                  <a:pt x="267" y="934"/>
                </a:lnTo>
                <a:lnTo>
                  <a:pt x="267" y="936"/>
                </a:lnTo>
                <a:lnTo>
                  <a:pt x="279" y="938"/>
                </a:lnTo>
                <a:lnTo>
                  <a:pt x="283" y="929"/>
                </a:lnTo>
                <a:lnTo>
                  <a:pt x="290" y="931"/>
                </a:lnTo>
                <a:lnTo>
                  <a:pt x="296" y="932"/>
                </a:lnTo>
                <a:lnTo>
                  <a:pt x="295" y="937"/>
                </a:lnTo>
                <a:lnTo>
                  <a:pt x="293" y="942"/>
                </a:lnTo>
                <a:lnTo>
                  <a:pt x="292" y="942"/>
                </a:lnTo>
                <a:lnTo>
                  <a:pt x="290" y="941"/>
                </a:lnTo>
                <a:lnTo>
                  <a:pt x="287" y="938"/>
                </a:lnTo>
                <a:lnTo>
                  <a:pt x="283" y="938"/>
                </a:lnTo>
                <a:lnTo>
                  <a:pt x="282" y="939"/>
                </a:lnTo>
                <a:lnTo>
                  <a:pt x="282" y="942"/>
                </a:lnTo>
                <a:lnTo>
                  <a:pt x="285" y="946"/>
                </a:lnTo>
                <a:lnTo>
                  <a:pt x="288" y="948"/>
                </a:lnTo>
                <a:lnTo>
                  <a:pt x="292" y="949"/>
                </a:lnTo>
                <a:lnTo>
                  <a:pt x="293" y="951"/>
                </a:lnTo>
                <a:lnTo>
                  <a:pt x="293" y="955"/>
                </a:lnTo>
                <a:lnTo>
                  <a:pt x="292" y="958"/>
                </a:lnTo>
                <a:lnTo>
                  <a:pt x="289" y="958"/>
                </a:lnTo>
                <a:lnTo>
                  <a:pt x="287" y="956"/>
                </a:lnTo>
                <a:lnTo>
                  <a:pt x="283" y="955"/>
                </a:lnTo>
                <a:lnTo>
                  <a:pt x="281" y="955"/>
                </a:lnTo>
                <a:lnTo>
                  <a:pt x="280" y="957"/>
                </a:lnTo>
                <a:lnTo>
                  <a:pt x="280" y="958"/>
                </a:lnTo>
                <a:lnTo>
                  <a:pt x="281" y="963"/>
                </a:lnTo>
                <a:lnTo>
                  <a:pt x="286" y="964"/>
                </a:lnTo>
                <a:lnTo>
                  <a:pt x="290" y="966"/>
                </a:lnTo>
                <a:lnTo>
                  <a:pt x="290" y="971"/>
                </a:lnTo>
                <a:lnTo>
                  <a:pt x="288" y="974"/>
                </a:lnTo>
                <a:lnTo>
                  <a:pt x="285" y="973"/>
                </a:lnTo>
                <a:lnTo>
                  <a:pt x="281" y="971"/>
                </a:lnTo>
                <a:lnTo>
                  <a:pt x="278" y="973"/>
                </a:lnTo>
                <a:lnTo>
                  <a:pt x="278" y="978"/>
                </a:lnTo>
                <a:lnTo>
                  <a:pt x="282" y="980"/>
                </a:lnTo>
                <a:lnTo>
                  <a:pt x="286" y="980"/>
                </a:lnTo>
                <a:lnTo>
                  <a:pt x="287" y="984"/>
                </a:lnTo>
                <a:lnTo>
                  <a:pt x="285" y="987"/>
                </a:lnTo>
                <a:lnTo>
                  <a:pt x="280" y="988"/>
                </a:lnTo>
                <a:lnTo>
                  <a:pt x="276" y="988"/>
                </a:lnTo>
                <a:lnTo>
                  <a:pt x="274" y="992"/>
                </a:lnTo>
                <a:lnTo>
                  <a:pt x="275" y="997"/>
                </a:lnTo>
                <a:lnTo>
                  <a:pt x="281" y="999"/>
                </a:lnTo>
                <a:lnTo>
                  <a:pt x="283" y="999"/>
                </a:lnTo>
                <a:lnTo>
                  <a:pt x="286" y="1001"/>
                </a:lnTo>
                <a:lnTo>
                  <a:pt x="285" y="1006"/>
                </a:lnTo>
                <a:lnTo>
                  <a:pt x="283" y="1008"/>
                </a:lnTo>
                <a:lnTo>
                  <a:pt x="280" y="1008"/>
                </a:lnTo>
                <a:lnTo>
                  <a:pt x="278" y="1006"/>
                </a:lnTo>
                <a:lnTo>
                  <a:pt x="274" y="1005"/>
                </a:lnTo>
                <a:lnTo>
                  <a:pt x="272" y="1007"/>
                </a:lnTo>
                <a:lnTo>
                  <a:pt x="271" y="1009"/>
                </a:lnTo>
                <a:lnTo>
                  <a:pt x="272" y="1011"/>
                </a:lnTo>
                <a:lnTo>
                  <a:pt x="272" y="1013"/>
                </a:lnTo>
                <a:lnTo>
                  <a:pt x="273" y="1014"/>
                </a:lnTo>
                <a:lnTo>
                  <a:pt x="278" y="1015"/>
                </a:lnTo>
                <a:lnTo>
                  <a:pt x="282" y="1019"/>
                </a:lnTo>
                <a:lnTo>
                  <a:pt x="282" y="1022"/>
                </a:lnTo>
                <a:lnTo>
                  <a:pt x="281" y="1025"/>
                </a:lnTo>
                <a:lnTo>
                  <a:pt x="279" y="1026"/>
                </a:lnTo>
                <a:lnTo>
                  <a:pt x="275" y="1023"/>
                </a:lnTo>
                <a:lnTo>
                  <a:pt x="273" y="1022"/>
                </a:lnTo>
                <a:lnTo>
                  <a:pt x="269" y="1022"/>
                </a:lnTo>
                <a:lnTo>
                  <a:pt x="268" y="1025"/>
                </a:lnTo>
                <a:lnTo>
                  <a:pt x="268" y="1027"/>
                </a:lnTo>
                <a:lnTo>
                  <a:pt x="271" y="1030"/>
                </a:lnTo>
                <a:lnTo>
                  <a:pt x="274" y="1032"/>
                </a:lnTo>
                <a:lnTo>
                  <a:pt x="279" y="1033"/>
                </a:lnTo>
                <a:lnTo>
                  <a:pt x="280" y="1036"/>
                </a:lnTo>
                <a:lnTo>
                  <a:pt x="279" y="1040"/>
                </a:lnTo>
                <a:lnTo>
                  <a:pt x="278" y="1043"/>
                </a:lnTo>
                <a:lnTo>
                  <a:pt x="278" y="1043"/>
                </a:lnTo>
                <a:lnTo>
                  <a:pt x="276" y="1044"/>
                </a:lnTo>
                <a:lnTo>
                  <a:pt x="275" y="1044"/>
                </a:lnTo>
                <a:lnTo>
                  <a:pt x="275" y="1044"/>
                </a:lnTo>
                <a:lnTo>
                  <a:pt x="275" y="1044"/>
                </a:lnTo>
                <a:lnTo>
                  <a:pt x="276" y="1044"/>
                </a:lnTo>
                <a:lnTo>
                  <a:pt x="272" y="1040"/>
                </a:lnTo>
                <a:lnTo>
                  <a:pt x="267" y="1040"/>
                </a:lnTo>
                <a:lnTo>
                  <a:pt x="266" y="1043"/>
                </a:lnTo>
                <a:lnTo>
                  <a:pt x="267" y="1047"/>
                </a:lnTo>
                <a:lnTo>
                  <a:pt x="273" y="1049"/>
                </a:lnTo>
                <a:lnTo>
                  <a:pt x="276" y="1053"/>
                </a:lnTo>
                <a:lnTo>
                  <a:pt x="273" y="1057"/>
                </a:lnTo>
                <a:lnTo>
                  <a:pt x="267" y="1055"/>
                </a:lnTo>
                <a:lnTo>
                  <a:pt x="266" y="1050"/>
                </a:lnTo>
                <a:lnTo>
                  <a:pt x="267" y="1047"/>
                </a:lnTo>
                <a:lnTo>
                  <a:pt x="261" y="1047"/>
                </a:lnTo>
                <a:lnTo>
                  <a:pt x="256" y="1049"/>
                </a:lnTo>
                <a:lnTo>
                  <a:pt x="254" y="1050"/>
                </a:lnTo>
                <a:lnTo>
                  <a:pt x="252" y="1050"/>
                </a:lnTo>
                <a:lnTo>
                  <a:pt x="248" y="1049"/>
                </a:lnTo>
                <a:lnTo>
                  <a:pt x="246" y="1046"/>
                </a:lnTo>
                <a:lnTo>
                  <a:pt x="248" y="1040"/>
                </a:lnTo>
                <a:lnTo>
                  <a:pt x="254" y="1039"/>
                </a:lnTo>
                <a:lnTo>
                  <a:pt x="258" y="1040"/>
                </a:lnTo>
                <a:lnTo>
                  <a:pt x="261" y="1039"/>
                </a:lnTo>
                <a:lnTo>
                  <a:pt x="266" y="1036"/>
                </a:lnTo>
                <a:lnTo>
                  <a:pt x="267" y="1033"/>
                </a:lnTo>
                <a:lnTo>
                  <a:pt x="264" y="1030"/>
                </a:lnTo>
                <a:lnTo>
                  <a:pt x="259" y="1032"/>
                </a:lnTo>
                <a:lnTo>
                  <a:pt x="258" y="1032"/>
                </a:lnTo>
                <a:lnTo>
                  <a:pt x="256" y="1032"/>
                </a:lnTo>
                <a:lnTo>
                  <a:pt x="254" y="1032"/>
                </a:lnTo>
                <a:lnTo>
                  <a:pt x="252" y="1032"/>
                </a:lnTo>
                <a:lnTo>
                  <a:pt x="252" y="1033"/>
                </a:lnTo>
                <a:lnTo>
                  <a:pt x="253" y="1033"/>
                </a:lnTo>
                <a:lnTo>
                  <a:pt x="252" y="1033"/>
                </a:lnTo>
                <a:lnTo>
                  <a:pt x="252" y="1032"/>
                </a:lnTo>
                <a:lnTo>
                  <a:pt x="249" y="1026"/>
                </a:lnTo>
                <a:lnTo>
                  <a:pt x="252" y="1020"/>
                </a:lnTo>
                <a:lnTo>
                  <a:pt x="252" y="1020"/>
                </a:lnTo>
                <a:lnTo>
                  <a:pt x="261" y="1021"/>
                </a:lnTo>
                <a:lnTo>
                  <a:pt x="269" y="1015"/>
                </a:lnTo>
                <a:lnTo>
                  <a:pt x="271" y="1015"/>
                </a:lnTo>
                <a:lnTo>
                  <a:pt x="272" y="1014"/>
                </a:lnTo>
                <a:lnTo>
                  <a:pt x="271" y="1014"/>
                </a:lnTo>
                <a:lnTo>
                  <a:pt x="268" y="1014"/>
                </a:lnTo>
                <a:lnTo>
                  <a:pt x="266" y="1014"/>
                </a:lnTo>
                <a:lnTo>
                  <a:pt x="264" y="1014"/>
                </a:lnTo>
                <a:lnTo>
                  <a:pt x="262" y="1013"/>
                </a:lnTo>
                <a:lnTo>
                  <a:pt x="262" y="1014"/>
                </a:lnTo>
                <a:lnTo>
                  <a:pt x="258" y="1015"/>
                </a:lnTo>
                <a:lnTo>
                  <a:pt x="254" y="1016"/>
                </a:lnTo>
                <a:lnTo>
                  <a:pt x="253" y="1008"/>
                </a:lnTo>
                <a:lnTo>
                  <a:pt x="261" y="1006"/>
                </a:lnTo>
                <a:lnTo>
                  <a:pt x="267" y="1005"/>
                </a:lnTo>
                <a:lnTo>
                  <a:pt x="272" y="1001"/>
                </a:lnTo>
                <a:lnTo>
                  <a:pt x="273" y="999"/>
                </a:lnTo>
                <a:lnTo>
                  <a:pt x="272" y="998"/>
                </a:lnTo>
                <a:lnTo>
                  <a:pt x="267" y="995"/>
                </a:lnTo>
                <a:lnTo>
                  <a:pt x="262" y="998"/>
                </a:lnTo>
                <a:lnTo>
                  <a:pt x="258" y="998"/>
                </a:lnTo>
                <a:lnTo>
                  <a:pt x="254" y="995"/>
                </a:lnTo>
                <a:lnTo>
                  <a:pt x="255" y="991"/>
                </a:lnTo>
                <a:lnTo>
                  <a:pt x="261" y="988"/>
                </a:lnTo>
                <a:lnTo>
                  <a:pt x="267" y="988"/>
                </a:lnTo>
                <a:lnTo>
                  <a:pt x="273" y="986"/>
                </a:lnTo>
                <a:lnTo>
                  <a:pt x="275" y="984"/>
                </a:lnTo>
                <a:lnTo>
                  <a:pt x="276" y="981"/>
                </a:lnTo>
                <a:lnTo>
                  <a:pt x="274" y="979"/>
                </a:lnTo>
                <a:lnTo>
                  <a:pt x="269" y="979"/>
                </a:lnTo>
                <a:lnTo>
                  <a:pt x="262" y="980"/>
                </a:lnTo>
                <a:lnTo>
                  <a:pt x="255" y="981"/>
                </a:lnTo>
                <a:lnTo>
                  <a:pt x="260" y="972"/>
                </a:lnTo>
                <a:lnTo>
                  <a:pt x="269" y="971"/>
                </a:lnTo>
                <a:lnTo>
                  <a:pt x="273" y="970"/>
                </a:lnTo>
                <a:lnTo>
                  <a:pt x="275" y="969"/>
                </a:lnTo>
                <a:lnTo>
                  <a:pt x="278" y="967"/>
                </a:lnTo>
                <a:lnTo>
                  <a:pt x="278" y="965"/>
                </a:lnTo>
                <a:lnTo>
                  <a:pt x="275" y="963"/>
                </a:lnTo>
                <a:lnTo>
                  <a:pt x="273" y="963"/>
                </a:lnTo>
                <a:lnTo>
                  <a:pt x="267" y="965"/>
                </a:lnTo>
                <a:lnTo>
                  <a:pt x="261" y="963"/>
                </a:lnTo>
                <a:lnTo>
                  <a:pt x="261" y="958"/>
                </a:lnTo>
                <a:lnTo>
                  <a:pt x="266" y="952"/>
                </a:lnTo>
                <a:lnTo>
                  <a:pt x="265" y="949"/>
                </a:lnTo>
                <a:lnTo>
                  <a:pt x="264" y="945"/>
                </a:lnTo>
                <a:lnTo>
                  <a:pt x="254" y="946"/>
                </a:lnTo>
                <a:lnTo>
                  <a:pt x="245" y="949"/>
                </a:lnTo>
                <a:lnTo>
                  <a:pt x="254" y="946"/>
                </a:lnTo>
                <a:lnTo>
                  <a:pt x="264" y="945"/>
                </a:lnTo>
                <a:close/>
                <a:moveTo>
                  <a:pt x="256" y="791"/>
                </a:moveTo>
                <a:lnTo>
                  <a:pt x="256" y="792"/>
                </a:lnTo>
                <a:lnTo>
                  <a:pt x="256" y="792"/>
                </a:lnTo>
                <a:lnTo>
                  <a:pt x="256" y="792"/>
                </a:lnTo>
                <a:lnTo>
                  <a:pt x="256" y="791"/>
                </a:lnTo>
                <a:lnTo>
                  <a:pt x="259" y="790"/>
                </a:lnTo>
                <a:lnTo>
                  <a:pt x="261" y="789"/>
                </a:lnTo>
                <a:lnTo>
                  <a:pt x="259" y="790"/>
                </a:lnTo>
                <a:lnTo>
                  <a:pt x="256" y="791"/>
                </a:lnTo>
                <a:close/>
                <a:moveTo>
                  <a:pt x="276" y="876"/>
                </a:moveTo>
                <a:lnTo>
                  <a:pt x="278" y="875"/>
                </a:lnTo>
                <a:lnTo>
                  <a:pt x="280" y="873"/>
                </a:lnTo>
                <a:lnTo>
                  <a:pt x="283" y="867"/>
                </a:lnTo>
                <a:lnTo>
                  <a:pt x="290" y="866"/>
                </a:lnTo>
                <a:lnTo>
                  <a:pt x="293" y="871"/>
                </a:lnTo>
                <a:lnTo>
                  <a:pt x="293" y="876"/>
                </a:lnTo>
                <a:lnTo>
                  <a:pt x="293" y="878"/>
                </a:lnTo>
                <a:lnTo>
                  <a:pt x="294" y="878"/>
                </a:lnTo>
                <a:lnTo>
                  <a:pt x="293" y="878"/>
                </a:lnTo>
                <a:lnTo>
                  <a:pt x="293" y="876"/>
                </a:lnTo>
                <a:lnTo>
                  <a:pt x="278" y="882"/>
                </a:lnTo>
                <a:lnTo>
                  <a:pt x="266" y="894"/>
                </a:lnTo>
                <a:lnTo>
                  <a:pt x="269" y="885"/>
                </a:lnTo>
                <a:lnTo>
                  <a:pt x="276" y="876"/>
                </a:lnTo>
                <a:close/>
                <a:moveTo>
                  <a:pt x="299" y="909"/>
                </a:moveTo>
                <a:lnTo>
                  <a:pt x="289" y="907"/>
                </a:lnTo>
                <a:lnTo>
                  <a:pt x="287" y="914"/>
                </a:lnTo>
                <a:lnTo>
                  <a:pt x="281" y="914"/>
                </a:lnTo>
                <a:lnTo>
                  <a:pt x="276" y="916"/>
                </a:lnTo>
                <a:lnTo>
                  <a:pt x="273" y="915"/>
                </a:lnTo>
                <a:lnTo>
                  <a:pt x="269" y="915"/>
                </a:lnTo>
                <a:lnTo>
                  <a:pt x="269" y="914"/>
                </a:lnTo>
                <a:lnTo>
                  <a:pt x="269" y="913"/>
                </a:lnTo>
                <a:lnTo>
                  <a:pt x="269" y="911"/>
                </a:lnTo>
                <a:lnTo>
                  <a:pt x="268" y="909"/>
                </a:lnTo>
                <a:lnTo>
                  <a:pt x="269" y="911"/>
                </a:lnTo>
                <a:lnTo>
                  <a:pt x="269" y="913"/>
                </a:lnTo>
                <a:lnTo>
                  <a:pt x="271" y="910"/>
                </a:lnTo>
                <a:lnTo>
                  <a:pt x="271" y="907"/>
                </a:lnTo>
                <a:lnTo>
                  <a:pt x="273" y="904"/>
                </a:lnTo>
                <a:lnTo>
                  <a:pt x="278" y="906"/>
                </a:lnTo>
                <a:lnTo>
                  <a:pt x="280" y="907"/>
                </a:lnTo>
                <a:lnTo>
                  <a:pt x="283" y="904"/>
                </a:lnTo>
                <a:lnTo>
                  <a:pt x="287" y="902"/>
                </a:lnTo>
                <a:lnTo>
                  <a:pt x="289" y="900"/>
                </a:lnTo>
                <a:lnTo>
                  <a:pt x="286" y="897"/>
                </a:lnTo>
                <a:lnTo>
                  <a:pt x="281" y="899"/>
                </a:lnTo>
                <a:lnTo>
                  <a:pt x="278" y="899"/>
                </a:lnTo>
                <a:lnTo>
                  <a:pt x="278" y="894"/>
                </a:lnTo>
                <a:lnTo>
                  <a:pt x="281" y="889"/>
                </a:lnTo>
                <a:lnTo>
                  <a:pt x="287" y="889"/>
                </a:lnTo>
                <a:lnTo>
                  <a:pt x="290" y="890"/>
                </a:lnTo>
                <a:lnTo>
                  <a:pt x="289" y="894"/>
                </a:lnTo>
                <a:lnTo>
                  <a:pt x="292" y="899"/>
                </a:lnTo>
                <a:lnTo>
                  <a:pt x="295" y="900"/>
                </a:lnTo>
                <a:lnTo>
                  <a:pt x="300" y="903"/>
                </a:lnTo>
                <a:lnTo>
                  <a:pt x="299" y="909"/>
                </a:lnTo>
                <a:close/>
                <a:moveTo>
                  <a:pt x="283" y="929"/>
                </a:moveTo>
                <a:lnTo>
                  <a:pt x="275" y="930"/>
                </a:lnTo>
                <a:lnTo>
                  <a:pt x="267" y="931"/>
                </a:lnTo>
                <a:lnTo>
                  <a:pt x="267" y="927"/>
                </a:lnTo>
                <a:lnTo>
                  <a:pt x="268" y="923"/>
                </a:lnTo>
                <a:lnTo>
                  <a:pt x="271" y="922"/>
                </a:lnTo>
                <a:lnTo>
                  <a:pt x="274" y="922"/>
                </a:lnTo>
                <a:lnTo>
                  <a:pt x="282" y="921"/>
                </a:lnTo>
                <a:lnTo>
                  <a:pt x="287" y="914"/>
                </a:lnTo>
                <a:lnTo>
                  <a:pt x="293" y="915"/>
                </a:lnTo>
                <a:lnTo>
                  <a:pt x="297" y="917"/>
                </a:lnTo>
                <a:lnTo>
                  <a:pt x="299" y="920"/>
                </a:lnTo>
                <a:lnTo>
                  <a:pt x="299" y="923"/>
                </a:lnTo>
                <a:lnTo>
                  <a:pt x="295" y="925"/>
                </a:lnTo>
                <a:lnTo>
                  <a:pt x="293" y="924"/>
                </a:lnTo>
                <a:lnTo>
                  <a:pt x="286" y="922"/>
                </a:lnTo>
                <a:lnTo>
                  <a:pt x="283" y="929"/>
                </a:lnTo>
                <a:lnTo>
                  <a:pt x="283" y="929"/>
                </a:lnTo>
                <a:close/>
                <a:moveTo>
                  <a:pt x="285" y="832"/>
                </a:moveTo>
                <a:lnTo>
                  <a:pt x="287" y="831"/>
                </a:lnTo>
                <a:lnTo>
                  <a:pt x="290" y="831"/>
                </a:lnTo>
                <a:lnTo>
                  <a:pt x="295" y="832"/>
                </a:lnTo>
                <a:lnTo>
                  <a:pt x="299" y="830"/>
                </a:lnTo>
                <a:lnTo>
                  <a:pt x="300" y="827"/>
                </a:lnTo>
                <a:lnTo>
                  <a:pt x="300" y="824"/>
                </a:lnTo>
                <a:lnTo>
                  <a:pt x="297" y="823"/>
                </a:lnTo>
                <a:lnTo>
                  <a:pt x="295" y="824"/>
                </a:lnTo>
                <a:lnTo>
                  <a:pt x="292" y="825"/>
                </a:lnTo>
                <a:lnTo>
                  <a:pt x="288" y="825"/>
                </a:lnTo>
                <a:lnTo>
                  <a:pt x="292" y="819"/>
                </a:lnTo>
                <a:lnTo>
                  <a:pt x="299" y="816"/>
                </a:lnTo>
                <a:lnTo>
                  <a:pt x="301" y="816"/>
                </a:lnTo>
                <a:lnTo>
                  <a:pt x="302" y="819"/>
                </a:lnTo>
                <a:lnTo>
                  <a:pt x="304" y="823"/>
                </a:lnTo>
                <a:lnTo>
                  <a:pt x="309" y="825"/>
                </a:lnTo>
                <a:lnTo>
                  <a:pt x="314" y="829"/>
                </a:lnTo>
                <a:lnTo>
                  <a:pt x="313" y="833"/>
                </a:lnTo>
                <a:lnTo>
                  <a:pt x="309" y="836"/>
                </a:lnTo>
                <a:lnTo>
                  <a:pt x="307" y="833"/>
                </a:lnTo>
                <a:lnTo>
                  <a:pt x="303" y="832"/>
                </a:lnTo>
                <a:lnTo>
                  <a:pt x="301" y="833"/>
                </a:lnTo>
                <a:lnTo>
                  <a:pt x="301" y="836"/>
                </a:lnTo>
                <a:lnTo>
                  <a:pt x="303" y="838"/>
                </a:lnTo>
                <a:lnTo>
                  <a:pt x="306" y="840"/>
                </a:lnTo>
                <a:lnTo>
                  <a:pt x="308" y="840"/>
                </a:lnTo>
                <a:lnTo>
                  <a:pt x="310" y="841"/>
                </a:lnTo>
                <a:lnTo>
                  <a:pt x="310" y="844"/>
                </a:lnTo>
                <a:lnTo>
                  <a:pt x="309" y="845"/>
                </a:lnTo>
                <a:lnTo>
                  <a:pt x="307" y="845"/>
                </a:lnTo>
                <a:lnTo>
                  <a:pt x="297" y="840"/>
                </a:lnTo>
                <a:lnTo>
                  <a:pt x="288" y="841"/>
                </a:lnTo>
                <a:lnTo>
                  <a:pt x="281" y="843"/>
                </a:lnTo>
                <a:lnTo>
                  <a:pt x="276" y="843"/>
                </a:lnTo>
                <a:lnTo>
                  <a:pt x="280" y="837"/>
                </a:lnTo>
                <a:lnTo>
                  <a:pt x="285" y="832"/>
                </a:lnTo>
                <a:close/>
                <a:moveTo>
                  <a:pt x="280" y="774"/>
                </a:moveTo>
                <a:lnTo>
                  <a:pt x="278" y="773"/>
                </a:lnTo>
                <a:lnTo>
                  <a:pt x="276" y="771"/>
                </a:lnTo>
                <a:lnTo>
                  <a:pt x="278" y="773"/>
                </a:lnTo>
                <a:lnTo>
                  <a:pt x="280" y="774"/>
                </a:lnTo>
                <a:close/>
                <a:moveTo>
                  <a:pt x="368" y="847"/>
                </a:moveTo>
                <a:lnTo>
                  <a:pt x="364" y="847"/>
                </a:lnTo>
                <a:lnTo>
                  <a:pt x="363" y="844"/>
                </a:lnTo>
                <a:lnTo>
                  <a:pt x="363" y="838"/>
                </a:lnTo>
                <a:lnTo>
                  <a:pt x="369" y="834"/>
                </a:lnTo>
                <a:lnTo>
                  <a:pt x="375" y="834"/>
                </a:lnTo>
                <a:lnTo>
                  <a:pt x="377" y="839"/>
                </a:lnTo>
                <a:lnTo>
                  <a:pt x="375" y="846"/>
                </a:lnTo>
                <a:lnTo>
                  <a:pt x="368" y="847"/>
                </a:lnTo>
                <a:close/>
                <a:moveTo>
                  <a:pt x="398" y="829"/>
                </a:moveTo>
                <a:lnTo>
                  <a:pt x="399" y="830"/>
                </a:lnTo>
                <a:lnTo>
                  <a:pt x="399" y="832"/>
                </a:lnTo>
                <a:lnTo>
                  <a:pt x="396" y="840"/>
                </a:lnTo>
                <a:lnTo>
                  <a:pt x="387" y="841"/>
                </a:lnTo>
                <a:lnTo>
                  <a:pt x="384" y="839"/>
                </a:lnTo>
                <a:lnTo>
                  <a:pt x="385" y="834"/>
                </a:lnTo>
                <a:lnTo>
                  <a:pt x="390" y="830"/>
                </a:lnTo>
                <a:lnTo>
                  <a:pt x="398" y="829"/>
                </a:lnTo>
                <a:close/>
                <a:moveTo>
                  <a:pt x="393" y="813"/>
                </a:moveTo>
                <a:lnTo>
                  <a:pt x="393" y="817"/>
                </a:lnTo>
                <a:lnTo>
                  <a:pt x="392" y="820"/>
                </a:lnTo>
                <a:lnTo>
                  <a:pt x="389" y="822"/>
                </a:lnTo>
                <a:lnTo>
                  <a:pt x="385" y="820"/>
                </a:lnTo>
                <a:lnTo>
                  <a:pt x="380" y="820"/>
                </a:lnTo>
                <a:lnTo>
                  <a:pt x="382" y="816"/>
                </a:lnTo>
                <a:lnTo>
                  <a:pt x="384" y="815"/>
                </a:lnTo>
                <a:lnTo>
                  <a:pt x="386" y="812"/>
                </a:lnTo>
                <a:lnTo>
                  <a:pt x="390" y="812"/>
                </a:lnTo>
                <a:lnTo>
                  <a:pt x="393" y="813"/>
                </a:lnTo>
                <a:close/>
                <a:moveTo>
                  <a:pt x="397" y="802"/>
                </a:moveTo>
                <a:lnTo>
                  <a:pt x="394" y="802"/>
                </a:lnTo>
                <a:lnTo>
                  <a:pt x="392" y="801"/>
                </a:lnTo>
                <a:lnTo>
                  <a:pt x="390" y="803"/>
                </a:lnTo>
                <a:lnTo>
                  <a:pt x="387" y="805"/>
                </a:lnTo>
                <a:lnTo>
                  <a:pt x="390" y="803"/>
                </a:lnTo>
                <a:lnTo>
                  <a:pt x="392" y="801"/>
                </a:lnTo>
                <a:lnTo>
                  <a:pt x="394" y="802"/>
                </a:lnTo>
                <a:lnTo>
                  <a:pt x="397" y="802"/>
                </a:lnTo>
                <a:close/>
                <a:moveTo>
                  <a:pt x="371" y="817"/>
                </a:moveTo>
                <a:lnTo>
                  <a:pt x="369" y="819"/>
                </a:lnTo>
                <a:lnTo>
                  <a:pt x="369" y="822"/>
                </a:lnTo>
                <a:lnTo>
                  <a:pt x="372" y="824"/>
                </a:lnTo>
                <a:lnTo>
                  <a:pt x="377" y="825"/>
                </a:lnTo>
                <a:lnTo>
                  <a:pt x="378" y="824"/>
                </a:lnTo>
                <a:lnTo>
                  <a:pt x="380" y="824"/>
                </a:lnTo>
                <a:lnTo>
                  <a:pt x="380" y="827"/>
                </a:lnTo>
                <a:lnTo>
                  <a:pt x="380" y="830"/>
                </a:lnTo>
                <a:lnTo>
                  <a:pt x="378" y="831"/>
                </a:lnTo>
                <a:lnTo>
                  <a:pt x="375" y="830"/>
                </a:lnTo>
                <a:lnTo>
                  <a:pt x="370" y="827"/>
                </a:lnTo>
                <a:lnTo>
                  <a:pt x="365" y="825"/>
                </a:lnTo>
                <a:lnTo>
                  <a:pt x="363" y="831"/>
                </a:lnTo>
                <a:lnTo>
                  <a:pt x="359" y="834"/>
                </a:lnTo>
                <a:lnTo>
                  <a:pt x="359" y="827"/>
                </a:lnTo>
                <a:lnTo>
                  <a:pt x="358" y="820"/>
                </a:lnTo>
                <a:lnTo>
                  <a:pt x="354" y="819"/>
                </a:lnTo>
                <a:lnTo>
                  <a:pt x="349" y="820"/>
                </a:lnTo>
                <a:lnTo>
                  <a:pt x="351" y="817"/>
                </a:lnTo>
                <a:lnTo>
                  <a:pt x="356" y="816"/>
                </a:lnTo>
                <a:lnTo>
                  <a:pt x="363" y="816"/>
                </a:lnTo>
                <a:lnTo>
                  <a:pt x="369" y="817"/>
                </a:lnTo>
                <a:lnTo>
                  <a:pt x="372" y="812"/>
                </a:lnTo>
                <a:lnTo>
                  <a:pt x="377" y="809"/>
                </a:lnTo>
                <a:lnTo>
                  <a:pt x="372" y="812"/>
                </a:lnTo>
                <a:lnTo>
                  <a:pt x="369" y="817"/>
                </a:lnTo>
                <a:lnTo>
                  <a:pt x="370" y="817"/>
                </a:lnTo>
                <a:lnTo>
                  <a:pt x="371" y="817"/>
                </a:lnTo>
                <a:close/>
                <a:moveTo>
                  <a:pt x="343" y="836"/>
                </a:moveTo>
                <a:lnTo>
                  <a:pt x="342" y="833"/>
                </a:lnTo>
                <a:lnTo>
                  <a:pt x="341" y="831"/>
                </a:lnTo>
                <a:lnTo>
                  <a:pt x="341" y="830"/>
                </a:lnTo>
                <a:lnTo>
                  <a:pt x="341" y="829"/>
                </a:lnTo>
                <a:lnTo>
                  <a:pt x="341" y="825"/>
                </a:lnTo>
                <a:lnTo>
                  <a:pt x="341" y="823"/>
                </a:lnTo>
                <a:lnTo>
                  <a:pt x="336" y="822"/>
                </a:lnTo>
                <a:lnTo>
                  <a:pt x="333" y="820"/>
                </a:lnTo>
                <a:lnTo>
                  <a:pt x="336" y="822"/>
                </a:lnTo>
                <a:lnTo>
                  <a:pt x="341" y="823"/>
                </a:lnTo>
                <a:lnTo>
                  <a:pt x="344" y="820"/>
                </a:lnTo>
                <a:lnTo>
                  <a:pt x="349" y="820"/>
                </a:lnTo>
                <a:lnTo>
                  <a:pt x="344" y="827"/>
                </a:lnTo>
                <a:lnTo>
                  <a:pt x="343" y="836"/>
                </a:lnTo>
                <a:close/>
                <a:moveTo>
                  <a:pt x="307" y="859"/>
                </a:moveTo>
                <a:lnTo>
                  <a:pt x="309" y="860"/>
                </a:lnTo>
                <a:lnTo>
                  <a:pt x="310" y="860"/>
                </a:lnTo>
                <a:lnTo>
                  <a:pt x="309" y="860"/>
                </a:lnTo>
                <a:lnTo>
                  <a:pt x="307" y="859"/>
                </a:lnTo>
                <a:close/>
                <a:moveTo>
                  <a:pt x="311" y="892"/>
                </a:moveTo>
                <a:lnTo>
                  <a:pt x="311" y="892"/>
                </a:lnTo>
                <a:lnTo>
                  <a:pt x="311" y="892"/>
                </a:lnTo>
                <a:lnTo>
                  <a:pt x="311" y="892"/>
                </a:lnTo>
                <a:lnTo>
                  <a:pt x="311" y="892"/>
                </a:lnTo>
                <a:lnTo>
                  <a:pt x="311" y="892"/>
                </a:lnTo>
                <a:close/>
                <a:moveTo>
                  <a:pt x="405" y="862"/>
                </a:moveTo>
                <a:lnTo>
                  <a:pt x="379" y="869"/>
                </a:lnTo>
                <a:lnTo>
                  <a:pt x="352" y="875"/>
                </a:lnTo>
                <a:lnTo>
                  <a:pt x="334" y="880"/>
                </a:lnTo>
                <a:lnTo>
                  <a:pt x="315" y="883"/>
                </a:lnTo>
                <a:lnTo>
                  <a:pt x="313" y="885"/>
                </a:lnTo>
                <a:lnTo>
                  <a:pt x="310" y="886"/>
                </a:lnTo>
                <a:lnTo>
                  <a:pt x="313" y="885"/>
                </a:lnTo>
                <a:lnTo>
                  <a:pt x="315" y="883"/>
                </a:lnTo>
                <a:lnTo>
                  <a:pt x="315" y="883"/>
                </a:lnTo>
                <a:lnTo>
                  <a:pt x="314" y="883"/>
                </a:lnTo>
                <a:lnTo>
                  <a:pt x="314" y="882"/>
                </a:lnTo>
                <a:lnTo>
                  <a:pt x="314" y="882"/>
                </a:lnTo>
                <a:lnTo>
                  <a:pt x="321" y="881"/>
                </a:lnTo>
                <a:lnTo>
                  <a:pt x="327" y="879"/>
                </a:lnTo>
                <a:lnTo>
                  <a:pt x="328" y="874"/>
                </a:lnTo>
                <a:lnTo>
                  <a:pt x="330" y="868"/>
                </a:lnTo>
                <a:lnTo>
                  <a:pt x="338" y="866"/>
                </a:lnTo>
                <a:lnTo>
                  <a:pt x="347" y="862"/>
                </a:lnTo>
                <a:lnTo>
                  <a:pt x="344" y="868"/>
                </a:lnTo>
                <a:lnTo>
                  <a:pt x="342" y="873"/>
                </a:lnTo>
                <a:lnTo>
                  <a:pt x="355" y="871"/>
                </a:lnTo>
                <a:lnTo>
                  <a:pt x="368" y="867"/>
                </a:lnTo>
                <a:lnTo>
                  <a:pt x="369" y="866"/>
                </a:lnTo>
                <a:lnTo>
                  <a:pt x="368" y="864"/>
                </a:lnTo>
                <a:lnTo>
                  <a:pt x="364" y="862"/>
                </a:lnTo>
                <a:lnTo>
                  <a:pt x="362" y="860"/>
                </a:lnTo>
                <a:lnTo>
                  <a:pt x="362" y="857"/>
                </a:lnTo>
                <a:lnTo>
                  <a:pt x="364" y="853"/>
                </a:lnTo>
                <a:lnTo>
                  <a:pt x="363" y="852"/>
                </a:lnTo>
                <a:lnTo>
                  <a:pt x="361" y="851"/>
                </a:lnTo>
                <a:lnTo>
                  <a:pt x="363" y="852"/>
                </a:lnTo>
                <a:lnTo>
                  <a:pt x="364" y="853"/>
                </a:lnTo>
                <a:lnTo>
                  <a:pt x="368" y="852"/>
                </a:lnTo>
                <a:lnTo>
                  <a:pt x="371" y="852"/>
                </a:lnTo>
                <a:lnTo>
                  <a:pt x="376" y="852"/>
                </a:lnTo>
                <a:lnTo>
                  <a:pt x="376" y="857"/>
                </a:lnTo>
                <a:lnTo>
                  <a:pt x="375" y="861"/>
                </a:lnTo>
                <a:lnTo>
                  <a:pt x="376" y="865"/>
                </a:lnTo>
                <a:lnTo>
                  <a:pt x="378" y="865"/>
                </a:lnTo>
                <a:lnTo>
                  <a:pt x="380" y="865"/>
                </a:lnTo>
                <a:lnTo>
                  <a:pt x="384" y="861"/>
                </a:lnTo>
                <a:lnTo>
                  <a:pt x="384" y="857"/>
                </a:lnTo>
                <a:lnTo>
                  <a:pt x="385" y="850"/>
                </a:lnTo>
                <a:lnTo>
                  <a:pt x="392" y="847"/>
                </a:lnTo>
                <a:lnTo>
                  <a:pt x="396" y="846"/>
                </a:lnTo>
                <a:lnTo>
                  <a:pt x="399" y="847"/>
                </a:lnTo>
                <a:lnTo>
                  <a:pt x="399" y="852"/>
                </a:lnTo>
                <a:lnTo>
                  <a:pt x="397" y="854"/>
                </a:lnTo>
                <a:lnTo>
                  <a:pt x="393" y="858"/>
                </a:lnTo>
                <a:lnTo>
                  <a:pt x="390" y="860"/>
                </a:lnTo>
                <a:lnTo>
                  <a:pt x="394" y="861"/>
                </a:lnTo>
                <a:lnTo>
                  <a:pt x="398" y="860"/>
                </a:lnTo>
                <a:lnTo>
                  <a:pt x="401" y="858"/>
                </a:lnTo>
                <a:lnTo>
                  <a:pt x="404" y="854"/>
                </a:lnTo>
                <a:lnTo>
                  <a:pt x="401" y="858"/>
                </a:lnTo>
                <a:lnTo>
                  <a:pt x="398" y="860"/>
                </a:lnTo>
                <a:lnTo>
                  <a:pt x="401" y="861"/>
                </a:lnTo>
                <a:lnTo>
                  <a:pt x="405" y="862"/>
                </a:lnTo>
                <a:close/>
                <a:moveTo>
                  <a:pt x="405" y="868"/>
                </a:moveTo>
                <a:lnTo>
                  <a:pt x="405" y="868"/>
                </a:lnTo>
                <a:lnTo>
                  <a:pt x="405" y="868"/>
                </a:lnTo>
                <a:lnTo>
                  <a:pt x="405" y="868"/>
                </a:lnTo>
                <a:lnTo>
                  <a:pt x="405" y="868"/>
                </a:lnTo>
                <a:lnTo>
                  <a:pt x="405" y="868"/>
                </a:lnTo>
                <a:close/>
                <a:moveTo>
                  <a:pt x="405" y="867"/>
                </a:moveTo>
                <a:lnTo>
                  <a:pt x="405" y="868"/>
                </a:lnTo>
                <a:lnTo>
                  <a:pt x="405" y="868"/>
                </a:lnTo>
                <a:lnTo>
                  <a:pt x="405" y="868"/>
                </a:lnTo>
                <a:lnTo>
                  <a:pt x="405" y="868"/>
                </a:lnTo>
                <a:lnTo>
                  <a:pt x="405" y="867"/>
                </a:lnTo>
                <a:close/>
                <a:moveTo>
                  <a:pt x="419" y="834"/>
                </a:moveTo>
                <a:lnTo>
                  <a:pt x="414" y="837"/>
                </a:lnTo>
                <a:lnTo>
                  <a:pt x="411" y="839"/>
                </a:lnTo>
                <a:lnTo>
                  <a:pt x="414" y="837"/>
                </a:lnTo>
                <a:lnTo>
                  <a:pt x="419" y="834"/>
                </a:lnTo>
                <a:close/>
                <a:moveTo>
                  <a:pt x="424" y="848"/>
                </a:moveTo>
                <a:lnTo>
                  <a:pt x="433" y="843"/>
                </a:lnTo>
                <a:lnTo>
                  <a:pt x="444" y="841"/>
                </a:lnTo>
                <a:lnTo>
                  <a:pt x="433" y="850"/>
                </a:lnTo>
                <a:lnTo>
                  <a:pt x="421" y="853"/>
                </a:lnTo>
                <a:lnTo>
                  <a:pt x="423" y="851"/>
                </a:lnTo>
                <a:lnTo>
                  <a:pt x="424" y="848"/>
                </a:lnTo>
                <a:close/>
                <a:moveTo>
                  <a:pt x="282" y="805"/>
                </a:moveTo>
                <a:lnTo>
                  <a:pt x="290" y="806"/>
                </a:lnTo>
                <a:lnTo>
                  <a:pt x="293" y="796"/>
                </a:lnTo>
                <a:lnTo>
                  <a:pt x="294" y="796"/>
                </a:lnTo>
                <a:lnTo>
                  <a:pt x="295" y="795"/>
                </a:lnTo>
                <a:lnTo>
                  <a:pt x="295" y="795"/>
                </a:lnTo>
                <a:lnTo>
                  <a:pt x="295" y="792"/>
                </a:lnTo>
                <a:lnTo>
                  <a:pt x="297" y="791"/>
                </a:lnTo>
                <a:lnTo>
                  <a:pt x="297" y="790"/>
                </a:lnTo>
                <a:lnTo>
                  <a:pt x="297" y="788"/>
                </a:lnTo>
                <a:lnTo>
                  <a:pt x="297" y="787"/>
                </a:lnTo>
                <a:lnTo>
                  <a:pt x="296" y="785"/>
                </a:lnTo>
                <a:lnTo>
                  <a:pt x="296" y="785"/>
                </a:lnTo>
                <a:lnTo>
                  <a:pt x="296" y="784"/>
                </a:lnTo>
                <a:lnTo>
                  <a:pt x="302" y="782"/>
                </a:lnTo>
                <a:lnTo>
                  <a:pt x="308" y="785"/>
                </a:lnTo>
                <a:lnTo>
                  <a:pt x="311" y="788"/>
                </a:lnTo>
                <a:lnTo>
                  <a:pt x="315" y="790"/>
                </a:lnTo>
                <a:lnTo>
                  <a:pt x="317" y="791"/>
                </a:lnTo>
                <a:lnTo>
                  <a:pt x="317" y="795"/>
                </a:lnTo>
                <a:lnTo>
                  <a:pt x="315" y="797"/>
                </a:lnTo>
                <a:lnTo>
                  <a:pt x="311" y="796"/>
                </a:lnTo>
                <a:lnTo>
                  <a:pt x="306" y="791"/>
                </a:lnTo>
                <a:lnTo>
                  <a:pt x="297" y="788"/>
                </a:lnTo>
                <a:lnTo>
                  <a:pt x="297" y="790"/>
                </a:lnTo>
                <a:lnTo>
                  <a:pt x="297" y="791"/>
                </a:lnTo>
                <a:lnTo>
                  <a:pt x="301" y="791"/>
                </a:lnTo>
                <a:lnTo>
                  <a:pt x="302" y="792"/>
                </a:lnTo>
                <a:lnTo>
                  <a:pt x="300" y="795"/>
                </a:lnTo>
                <a:lnTo>
                  <a:pt x="295" y="795"/>
                </a:lnTo>
                <a:lnTo>
                  <a:pt x="295" y="795"/>
                </a:lnTo>
                <a:lnTo>
                  <a:pt x="295" y="795"/>
                </a:lnTo>
                <a:lnTo>
                  <a:pt x="295" y="799"/>
                </a:lnTo>
                <a:lnTo>
                  <a:pt x="297" y="802"/>
                </a:lnTo>
                <a:lnTo>
                  <a:pt x="307" y="803"/>
                </a:lnTo>
                <a:lnTo>
                  <a:pt x="316" y="806"/>
                </a:lnTo>
                <a:lnTo>
                  <a:pt x="317" y="806"/>
                </a:lnTo>
                <a:lnTo>
                  <a:pt x="317" y="808"/>
                </a:lnTo>
                <a:lnTo>
                  <a:pt x="322" y="810"/>
                </a:lnTo>
                <a:lnTo>
                  <a:pt x="328" y="808"/>
                </a:lnTo>
                <a:lnTo>
                  <a:pt x="336" y="806"/>
                </a:lnTo>
                <a:lnTo>
                  <a:pt x="345" y="805"/>
                </a:lnTo>
                <a:lnTo>
                  <a:pt x="348" y="802"/>
                </a:lnTo>
                <a:lnTo>
                  <a:pt x="349" y="797"/>
                </a:lnTo>
                <a:lnTo>
                  <a:pt x="351" y="790"/>
                </a:lnTo>
                <a:lnTo>
                  <a:pt x="358" y="788"/>
                </a:lnTo>
                <a:lnTo>
                  <a:pt x="358" y="791"/>
                </a:lnTo>
                <a:lnTo>
                  <a:pt x="358" y="795"/>
                </a:lnTo>
                <a:lnTo>
                  <a:pt x="357" y="797"/>
                </a:lnTo>
                <a:lnTo>
                  <a:pt x="357" y="799"/>
                </a:lnTo>
                <a:lnTo>
                  <a:pt x="361" y="801"/>
                </a:lnTo>
                <a:lnTo>
                  <a:pt x="363" y="799"/>
                </a:lnTo>
                <a:lnTo>
                  <a:pt x="377" y="792"/>
                </a:lnTo>
                <a:lnTo>
                  <a:pt x="390" y="783"/>
                </a:lnTo>
                <a:lnTo>
                  <a:pt x="394" y="780"/>
                </a:lnTo>
                <a:lnTo>
                  <a:pt x="400" y="781"/>
                </a:lnTo>
                <a:lnTo>
                  <a:pt x="404" y="782"/>
                </a:lnTo>
                <a:lnTo>
                  <a:pt x="407" y="782"/>
                </a:lnTo>
                <a:lnTo>
                  <a:pt x="407" y="783"/>
                </a:lnTo>
                <a:lnTo>
                  <a:pt x="407" y="783"/>
                </a:lnTo>
                <a:lnTo>
                  <a:pt x="409" y="784"/>
                </a:lnTo>
                <a:lnTo>
                  <a:pt x="410" y="784"/>
                </a:lnTo>
                <a:lnTo>
                  <a:pt x="426" y="784"/>
                </a:lnTo>
                <a:lnTo>
                  <a:pt x="442" y="780"/>
                </a:lnTo>
                <a:lnTo>
                  <a:pt x="447" y="778"/>
                </a:lnTo>
                <a:lnTo>
                  <a:pt x="451" y="775"/>
                </a:lnTo>
                <a:lnTo>
                  <a:pt x="451" y="773"/>
                </a:lnTo>
                <a:lnTo>
                  <a:pt x="453" y="774"/>
                </a:lnTo>
                <a:lnTo>
                  <a:pt x="460" y="776"/>
                </a:lnTo>
                <a:lnTo>
                  <a:pt x="466" y="771"/>
                </a:lnTo>
                <a:lnTo>
                  <a:pt x="474" y="767"/>
                </a:lnTo>
                <a:lnTo>
                  <a:pt x="480" y="761"/>
                </a:lnTo>
                <a:lnTo>
                  <a:pt x="489" y="755"/>
                </a:lnTo>
                <a:lnTo>
                  <a:pt x="500" y="757"/>
                </a:lnTo>
                <a:lnTo>
                  <a:pt x="515" y="761"/>
                </a:lnTo>
                <a:lnTo>
                  <a:pt x="530" y="756"/>
                </a:lnTo>
                <a:lnTo>
                  <a:pt x="532" y="756"/>
                </a:lnTo>
                <a:lnTo>
                  <a:pt x="534" y="755"/>
                </a:lnTo>
                <a:lnTo>
                  <a:pt x="535" y="745"/>
                </a:lnTo>
                <a:lnTo>
                  <a:pt x="530" y="735"/>
                </a:lnTo>
                <a:lnTo>
                  <a:pt x="534" y="738"/>
                </a:lnTo>
                <a:lnTo>
                  <a:pt x="537" y="739"/>
                </a:lnTo>
                <a:lnTo>
                  <a:pt x="539" y="732"/>
                </a:lnTo>
                <a:lnTo>
                  <a:pt x="539" y="724"/>
                </a:lnTo>
                <a:lnTo>
                  <a:pt x="542" y="724"/>
                </a:lnTo>
                <a:lnTo>
                  <a:pt x="543" y="725"/>
                </a:lnTo>
                <a:lnTo>
                  <a:pt x="543" y="735"/>
                </a:lnTo>
                <a:lnTo>
                  <a:pt x="543" y="746"/>
                </a:lnTo>
                <a:lnTo>
                  <a:pt x="542" y="750"/>
                </a:lnTo>
                <a:lnTo>
                  <a:pt x="544" y="754"/>
                </a:lnTo>
                <a:lnTo>
                  <a:pt x="549" y="754"/>
                </a:lnTo>
                <a:lnTo>
                  <a:pt x="554" y="752"/>
                </a:lnTo>
                <a:lnTo>
                  <a:pt x="566" y="747"/>
                </a:lnTo>
                <a:lnTo>
                  <a:pt x="577" y="736"/>
                </a:lnTo>
                <a:lnTo>
                  <a:pt x="585" y="732"/>
                </a:lnTo>
                <a:lnTo>
                  <a:pt x="594" y="734"/>
                </a:lnTo>
                <a:lnTo>
                  <a:pt x="605" y="739"/>
                </a:lnTo>
                <a:lnTo>
                  <a:pt x="618" y="736"/>
                </a:lnTo>
                <a:lnTo>
                  <a:pt x="623" y="735"/>
                </a:lnTo>
                <a:lnTo>
                  <a:pt x="624" y="729"/>
                </a:lnTo>
                <a:lnTo>
                  <a:pt x="625" y="722"/>
                </a:lnTo>
                <a:lnTo>
                  <a:pt x="626" y="715"/>
                </a:lnTo>
                <a:lnTo>
                  <a:pt x="626" y="715"/>
                </a:lnTo>
                <a:lnTo>
                  <a:pt x="627" y="714"/>
                </a:lnTo>
                <a:lnTo>
                  <a:pt x="627" y="713"/>
                </a:lnTo>
                <a:lnTo>
                  <a:pt x="627" y="710"/>
                </a:lnTo>
                <a:lnTo>
                  <a:pt x="628" y="706"/>
                </a:lnTo>
                <a:lnTo>
                  <a:pt x="630" y="704"/>
                </a:lnTo>
                <a:lnTo>
                  <a:pt x="632" y="700"/>
                </a:lnTo>
                <a:lnTo>
                  <a:pt x="632" y="712"/>
                </a:lnTo>
                <a:lnTo>
                  <a:pt x="632" y="721"/>
                </a:lnTo>
                <a:lnTo>
                  <a:pt x="633" y="729"/>
                </a:lnTo>
                <a:lnTo>
                  <a:pt x="641" y="731"/>
                </a:lnTo>
                <a:lnTo>
                  <a:pt x="660" y="724"/>
                </a:lnTo>
                <a:lnTo>
                  <a:pt x="674" y="711"/>
                </a:lnTo>
                <a:lnTo>
                  <a:pt x="681" y="706"/>
                </a:lnTo>
                <a:lnTo>
                  <a:pt x="689" y="708"/>
                </a:lnTo>
                <a:lnTo>
                  <a:pt x="697" y="714"/>
                </a:lnTo>
                <a:lnTo>
                  <a:pt x="708" y="713"/>
                </a:lnTo>
                <a:lnTo>
                  <a:pt x="716" y="708"/>
                </a:lnTo>
                <a:lnTo>
                  <a:pt x="716" y="694"/>
                </a:lnTo>
                <a:lnTo>
                  <a:pt x="715" y="694"/>
                </a:lnTo>
                <a:lnTo>
                  <a:pt x="714" y="693"/>
                </a:lnTo>
                <a:lnTo>
                  <a:pt x="715" y="694"/>
                </a:lnTo>
                <a:lnTo>
                  <a:pt x="716" y="694"/>
                </a:lnTo>
                <a:lnTo>
                  <a:pt x="716" y="689"/>
                </a:lnTo>
                <a:lnTo>
                  <a:pt x="716" y="684"/>
                </a:lnTo>
                <a:lnTo>
                  <a:pt x="720" y="680"/>
                </a:lnTo>
                <a:lnTo>
                  <a:pt x="722" y="678"/>
                </a:lnTo>
                <a:lnTo>
                  <a:pt x="722" y="684"/>
                </a:lnTo>
                <a:lnTo>
                  <a:pt x="722" y="690"/>
                </a:lnTo>
                <a:lnTo>
                  <a:pt x="721" y="692"/>
                </a:lnTo>
                <a:lnTo>
                  <a:pt x="723" y="696"/>
                </a:lnTo>
                <a:lnTo>
                  <a:pt x="722" y="698"/>
                </a:lnTo>
                <a:lnTo>
                  <a:pt x="721" y="700"/>
                </a:lnTo>
                <a:lnTo>
                  <a:pt x="718" y="705"/>
                </a:lnTo>
                <a:lnTo>
                  <a:pt x="722" y="710"/>
                </a:lnTo>
                <a:lnTo>
                  <a:pt x="723" y="710"/>
                </a:lnTo>
                <a:lnTo>
                  <a:pt x="723" y="708"/>
                </a:lnTo>
                <a:lnTo>
                  <a:pt x="745" y="705"/>
                </a:lnTo>
                <a:lnTo>
                  <a:pt x="765" y="693"/>
                </a:lnTo>
                <a:lnTo>
                  <a:pt x="768" y="690"/>
                </a:lnTo>
                <a:lnTo>
                  <a:pt x="768" y="686"/>
                </a:lnTo>
                <a:lnTo>
                  <a:pt x="772" y="685"/>
                </a:lnTo>
                <a:lnTo>
                  <a:pt x="777" y="683"/>
                </a:lnTo>
                <a:lnTo>
                  <a:pt x="786" y="686"/>
                </a:lnTo>
                <a:lnTo>
                  <a:pt x="794" y="689"/>
                </a:lnTo>
                <a:lnTo>
                  <a:pt x="800" y="691"/>
                </a:lnTo>
                <a:lnTo>
                  <a:pt x="805" y="687"/>
                </a:lnTo>
                <a:lnTo>
                  <a:pt x="806" y="682"/>
                </a:lnTo>
                <a:lnTo>
                  <a:pt x="804" y="676"/>
                </a:lnTo>
                <a:lnTo>
                  <a:pt x="803" y="675"/>
                </a:lnTo>
                <a:lnTo>
                  <a:pt x="803" y="672"/>
                </a:lnTo>
                <a:lnTo>
                  <a:pt x="805" y="665"/>
                </a:lnTo>
                <a:lnTo>
                  <a:pt x="806" y="658"/>
                </a:lnTo>
                <a:lnTo>
                  <a:pt x="808" y="657"/>
                </a:lnTo>
                <a:lnTo>
                  <a:pt x="810" y="658"/>
                </a:lnTo>
                <a:lnTo>
                  <a:pt x="810" y="658"/>
                </a:lnTo>
                <a:lnTo>
                  <a:pt x="810" y="659"/>
                </a:lnTo>
                <a:lnTo>
                  <a:pt x="811" y="668"/>
                </a:lnTo>
                <a:lnTo>
                  <a:pt x="811" y="676"/>
                </a:lnTo>
                <a:lnTo>
                  <a:pt x="811" y="686"/>
                </a:lnTo>
                <a:lnTo>
                  <a:pt x="821" y="685"/>
                </a:lnTo>
                <a:lnTo>
                  <a:pt x="822" y="685"/>
                </a:lnTo>
                <a:lnTo>
                  <a:pt x="824" y="685"/>
                </a:lnTo>
                <a:lnTo>
                  <a:pt x="844" y="682"/>
                </a:lnTo>
                <a:lnTo>
                  <a:pt x="861" y="670"/>
                </a:lnTo>
                <a:lnTo>
                  <a:pt x="867" y="664"/>
                </a:lnTo>
                <a:lnTo>
                  <a:pt x="874" y="659"/>
                </a:lnTo>
                <a:lnTo>
                  <a:pt x="877" y="659"/>
                </a:lnTo>
                <a:lnTo>
                  <a:pt x="881" y="661"/>
                </a:lnTo>
                <a:lnTo>
                  <a:pt x="888" y="664"/>
                </a:lnTo>
                <a:lnTo>
                  <a:pt x="895" y="663"/>
                </a:lnTo>
                <a:lnTo>
                  <a:pt x="897" y="656"/>
                </a:lnTo>
                <a:lnTo>
                  <a:pt x="895" y="649"/>
                </a:lnTo>
                <a:lnTo>
                  <a:pt x="890" y="648"/>
                </a:lnTo>
                <a:lnTo>
                  <a:pt x="886" y="645"/>
                </a:lnTo>
                <a:lnTo>
                  <a:pt x="883" y="648"/>
                </a:lnTo>
                <a:lnTo>
                  <a:pt x="881" y="648"/>
                </a:lnTo>
                <a:lnTo>
                  <a:pt x="875" y="648"/>
                </a:lnTo>
                <a:lnTo>
                  <a:pt x="870" y="651"/>
                </a:lnTo>
                <a:lnTo>
                  <a:pt x="869" y="648"/>
                </a:lnTo>
                <a:lnTo>
                  <a:pt x="872" y="644"/>
                </a:lnTo>
                <a:lnTo>
                  <a:pt x="877" y="642"/>
                </a:lnTo>
                <a:lnTo>
                  <a:pt x="883" y="642"/>
                </a:lnTo>
                <a:lnTo>
                  <a:pt x="884" y="644"/>
                </a:lnTo>
                <a:lnTo>
                  <a:pt x="886" y="645"/>
                </a:lnTo>
                <a:lnTo>
                  <a:pt x="890" y="648"/>
                </a:lnTo>
                <a:lnTo>
                  <a:pt x="895" y="649"/>
                </a:lnTo>
                <a:lnTo>
                  <a:pt x="895" y="647"/>
                </a:lnTo>
                <a:lnTo>
                  <a:pt x="896" y="644"/>
                </a:lnTo>
                <a:lnTo>
                  <a:pt x="897" y="642"/>
                </a:lnTo>
                <a:lnTo>
                  <a:pt x="900" y="640"/>
                </a:lnTo>
                <a:lnTo>
                  <a:pt x="901" y="650"/>
                </a:lnTo>
                <a:lnTo>
                  <a:pt x="900" y="659"/>
                </a:lnTo>
                <a:lnTo>
                  <a:pt x="900" y="663"/>
                </a:lnTo>
                <a:lnTo>
                  <a:pt x="903" y="665"/>
                </a:lnTo>
                <a:lnTo>
                  <a:pt x="909" y="665"/>
                </a:lnTo>
                <a:lnTo>
                  <a:pt x="915" y="663"/>
                </a:lnTo>
                <a:lnTo>
                  <a:pt x="924" y="661"/>
                </a:lnTo>
                <a:lnTo>
                  <a:pt x="934" y="659"/>
                </a:lnTo>
                <a:lnTo>
                  <a:pt x="944" y="657"/>
                </a:lnTo>
                <a:lnTo>
                  <a:pt x="951" y="649"/>
                </a:lnTo>
                <a:lnTo>
                  <a:pt x="955" y="642"/>
                </a:lnTo>
                <a:lnTo>
                  <a:pt x="956" y="634"/>
                </a:lnTo>
                <a:lnTo>
                  <a:pt x="956" y="634"/>
                </a:lnTo>
                <a:lnTo>
                  <a:pt x="956" y="634"/>
                </a:lnTo>
                <a:lnTo>
                  <a:pt x="956" y="638"/>
                </a:lnTo>
                <a:lnTo>
                  <a:pt x="960" y="640"/>
                </a:lnTo>
                <a:lnTo>
                  <a:pt x="965" y="638"/>
                </a:lnTo>
                <a:lnTo>
                  <a:pt x="969" y="637"/>
                </a:lnTo>
                <a:lnTo>
                  <a:pt x="973" y="637"/>
                </a:lnTo>
                <a:lnTo>
                  <a:pt x="977" y="640"/>
                </a:lnTo>
                <a:lnTo>
                  <a:pt x="977" y="643"/>
                </a:lnTo>
                <a:lnTo>
                  <a:pt x="974" y="645"/>
                </a:lnTo>
                <a:lnTo>
                  <a:pt x="963" y="647"/>
                </a:lnTo>
                <a:lnTo>
                  <a:pt x="955" y="654"/>
                </a:lnTo>
                <a:lnTo>
                  <a:pt x="942" y="665"/>
                </a:lnTo>
                <a:lnTo>
                  <a:pt x="925" y="669"/>
                </a:lnTo>
                <a:lnTo>
                  <a:pt x="909" y="673"/>
                </a:lnTo>
                <a:lnTo>
                  <a:pt x="893" y="678"/>
                </a:lnTo>
                <a:lnTo>
                  <a:pt x="888" y="677"/>
                </a:lnTo>
                <a:lnTo>
                  <a:pt x="884" y="677"/>
                </a:lnTo>
                <a:lnTo>
                  <a:pt x="883" y="676"/>
                </a:lnTo>
                <a:lnTo>
                  <a:pt x="881" y="675"/>
                </a:lnTo>
                <a:lnTo>
                  <a:pt x="874" y="673"/>
                </a:lnTo>
                <a:lnTo>
                  <a:pt x="867" y="678"/>
                </a:lnTo>
                <a:lnTo>
                  <a:pt x="860" y="684"/>
                </a:lnTo>
                <a:lnTo>
                  <a:pt x="852" y="687"/>
                </a:lnTo>
                <a:lnTo>
                  <a:pt x="824" y="694"/>
                </a:lnTo>
                <a:lnTo>
                  <a:pt x="796" y="700"/>
                </a:lnTo>
                <a:lnTo>
                  <a:pt x="792" y="700"/>
                </a:lnTo>
                <a:lnTo>
                  <a:pt x="790" y="700"/>
                </a:lnTo>
                <a:lnTo>
                  <a:pt x="777" y="698"/>
                </a:lnTo>
                <a:lnTo>
                  <a:pt x="765" y="705"/>
                </a:lnTo>
                <a:lnTo>
                  <a:pt x="757" y="711"/>
                </a:lnTo>
                <a:lnTo>
                  <a:pt x="748" y="713"/>
                </a:lnTo>
                <a:lnTo>
                  <a:pt x="724" y="719"/>
                </a:lnTo>
                <a:lnTo>
                  <a:pt x="701" y="725"/>
                </a:lnTo>
                <a:lnTo>
                  <a:pt x="693" y="725"/>
                </a:lnTo>
                <a:lnTo>
                  <a:pt x="686" y="724"/>
                </a:lnTo>
                <a:lnTo>
                  <a:pt x="679" y="721"/>
                </a:lnTo>
                <a:lnTo>
                  <a:pt x="673" y="726"/>
                </a:lnTo>
                <a:lnTo>
                  <a:pt x="661" y="734"/>
                </a:lnTo>
                <a:lnTo>
                  <a:pt x="647" y="738"/>
                </a:lnTo>
                <a:lnTo>
                  <a:pt x="623" y="745"/>
                </a:lnTo>
                <a:lnTo>
                  <a:pt x="599" y="749"/>
                </a:lnTo>
                <a:lnTo>
                  <a:pt x="593" y="748"/>
                </a:lnTo>
                <a:lnTo>
                  <a:pt x="589" y="746"/>
                </a:lnTo>
                <a:lnTo>
                  <a:pt x="583" y="745"/>
                </a:lnTo>
                <a:lnTo>
                  <a:pt x="577" y="748"/>
                </a:lnTo>
                <a:lnTo>
                  <a:pt x="561" y="759"/>
                </a:lnTo>
                <a:lnTo>
                  <a:pt x="542" y="764"/>
                </a:lnTo>
                <a:lnTo>
                  <a:pt x="528" y="768"/>
                </a:lnTo>
                <a:lnTo>
                  <a:pt x="514" y="770"/>
                </a:lnTo>
                <a:lnTo>
                  <a:pt x="503" y="773"/>
                </a:lnTo>
                <a:lnTo>
                  <a:pt x="492" y="770"/>
                </a:lnTo>
                <a:lnTo>
                  <a:pt x="486" y="769"/>
                </a:lnTo>
                <a:lnTo>
                  <a:pt x="481" y="773"/>
                </a:lnTo>
                <a:lnTo>
                  <a:pt x="468" y="781"/>
                </a:lnTo>
                <a:lnTo>
                  <a:pt x="454" y="785"/>
                </a:lnTo>
                <a:lnTo>
                  <a:pt x="440" y="789"/>
                </a:lnTo>
                <a:lnTo>
                  <a:pt x="426" y="791"/>
                </a:lnTo>
                <a:lnTo>
                  <a:pt x="424" y="792"/>
                </a:lnTo>
                <a:lnTo>
                  <a:pt x="423" y="794"/>
                </a:lnTo>
                <a:lnTo>
                  <a:pt x="424" y="797"/>
                </a:lnTo>
                <a:lnTo>
                  <a:pt x="425" y="798"/>
                </a:lnTo>
                <a:lnTo>
                  <a:pt x="431" y="798"/>
                </a:lnTo>
                <a:lnTo>
                  <a:pt x="438" y="798"/>
                </a:lnTo>
                <a:lnTo>
                  <a:pt x="440" y="797"/>
                </a:lnTo>
                <a:lnTo>
                  <a:pt x="440" y="803"/>
                </a:lnTo>
                <a:lnTo>
                  <a:pt x="438" y="803"/>
                </a:lnTo>
                <a:lnTo>
                  <a:pt x="435" y="805"/>
                </a:lnTo>
                <a:lnTo>
                  <a:pt x="432" y="801"/>
                </a:lnTo>
                <a:lnTo>
                  <a:pt x="428" y="801"/>
                </a:lnTo>
                <a:lnTo>
                  <a:pt x="424" y="804"/>
                </a:lnTo>
                <a:lnTo>
                  <a:pt x="420" y="810"/>
                </a:lnTo>
                <a:lnTo>
                  <a:pt x="419" y="813"/>
                </a:lnTo>
                <a:lnTo>
                  <a:pt x="419" y="817"/>
                </a:lnTo>
                <a:lnTo>
                  <a:pt x="419" y="819"/>
                </a:lnTo>
                <a:lnTo>
                  <a:pt x="417" y="820"/>
                </a:lnTo>
                <a:lnTo>
                  <a:pt x="416" y="819"/>
                </a:lnTo>
                <a:lnTo>
                  <a:pt x="416" y="817"/>
                </a:lnTo>
                <a:lnTo>
                  <a:pt x="412" y="816"/>
                </a:lnTo>
                <a:lnTo>
                  <a:pt x="409" y="817"/>
                </a:lnTo>
                <a:lnTo>
                  <a:pt x="407" y="817"/>
                </a:lnTo>
                <a:lnTo>
                  <a:pt x="406" y="816"/>
                </a:lnTo>
                <a:lnTo>
                  <a:pt x="404" y="806"/>
                </a:lnTo>
                <a:lnTo>
                  <a:pt x="397" y="802"/>
                </a:lnTo>
                <a:lnTo>
                  <a:pt x="397" y="801"/>
                </a:lnTo>
                <a:lnTo>
                  <a:pt x="398" y="799"/>
                </a:lnTo>
                <a:lnTo>
                  <a:pt x="398" y="799"/>
                </a:lnTo>
                <a:lnTo>
                  <a:pt x="398" y="798"/>
                </a:lnTo>
                <a:lnTo>
                  <a:pt x="398" y="799"/>
                </a:lnTo>
                <a:lnTo>
                  <a:pt x="398" y="799"/>
                </a:lnTo>
                <a:lnTo>
                  <a:pt x="403" y="801"/>
                </a:lnTo>
                <a:lnTo>
                  <a:pt x="407" y="798"/>
                </a:lnTo>
                <a:lnTo>
                  <a:pt x="400" y="795"/>
                </a:lnTo>
                <a:lnTo>
                  <a:pt x="394" y="792"/>
                </a:lnTo>
                <a:lnTo>
                  <a:pt x="391" y="792"/>
                </a:lnTo>
                <a:lnTo>
                  <a:pt x="389" y="794"/>
                </a:lnTo>
                <a:lnTo>
                  <a:pt x="370" y="806"/>
                </a:lnTo>
                <a:lnTo>
                  <a:pt x="348" y="812"/>
                </a:lnTo>
                <a:lnTo>
                  <a:pt x="340" y="813"/>
                </a:lnTo>
                <a:lnTo>
                  <a:pt x="331" y="816"/>
                </a:lnTo>
                <a:lnTo>
                  <a:pt x="318" y="816"/>
                </a:lnTo>
                <a:lnTo>
                  <a:pt x="307" y="812"/>
                </a:lnTo>
                <a:lnTo>
                  <a:pt x="295" y="812"/>
                </a:lnTo>
                <a:lnTo>
                  <a:pt x="285" y="819"/>
                </a:lnTo>
                <a:lnTo>
                  <a:pt x="285" y="812"/>
                </a:lnTo>
                <a:lnTo>
                  <a:pt x="281" y="806"/>
                </a:lnTo>
                <a:lnTo>
                  <a:pt x="282" y="806"/>
                </a:lnTo>
                <a:lnTo>
                  <a:pt x="282" y="805"/>
                </a:lnTo>
                <a:lnTo>
                  <a:pt x="281" y="803"/>
                </a:lnTo>
                <a:lnTo>
                  <a:pt x="280" y="802"/>
                </a:lnTo>
                <a:lnTo>
                  <a:pt x="281" y="803"/>
                </a:lnTo>
                <a:lnTo>
                  <a:pt x="282" y="805"/>
                </a:lnTo>
                <a:close/>
                <a:moveTo>
                  <a:pt x="956" y="634"/>
                </a:moveTo>
                <a:lnTo>
                  <a:pt x="956" y="633"/>
                </a:lnTo>
                <a:lnTo>
                  <a:pt x="956" y="633"/>
                </a:lnTo>
                <a:lnTo>
                  <a:pt x="956" y="630"/>
                </a:lnTo>
                <a:lnTo>
                  <a:pt x="957" y="628"/>
                </a:lnTo>
                <a:lnTo>
                  <a:pt x="955" y="623"/>
                </a:lnTo>
                <a:lnTo>
                  <a:pt x="955" y="620"/>
                </a:lnTo>
                <a:lnTo>
                  <a:pt x="955" y="623"/>
                </a:lnTo>
                <a:lnTo>
                  <a:pt x="957" y="628"/>
                </a:lnTo>
                <a:lnTo>
                  <a:pt x="960" y="628"/>
                </a:lnTo>
                <a:lnTo>
                  <a:pt x="964" y="628"/>
                </a:lnTo>
                <a:lnTo>
                  <a:pt x="967" y="627"/>
                </a:lnTo>
                <a:lnTo>
                  <a:pt x="970" y="624"/>
                </a:lnTo>
                <a:lnTo>
                  <a:pt x="967" y="622"/>
                </a:lnTo>
                <a:lnTo>
                  <a:pt x="965" y="623"/>
                </a:lnTo>
                <a:lnTo>
                  <a:pt x="963" y="623"/>
                </a:lnTo>
                <a:lnTo>
                  <a:pt x="962" y="622"/>
                </a:lnTo>
                <a:lnTo>
                  <a:pt x="962" y="620"/>
                </a:lnTo>
                <a:lnTo>
                  <a:pt x="964" y="619"/>
                </a:lnTo>
                <a:lnTo>
                  <a:pt x="967" y="617"/>
                </a:lnTo>
                <a:lnTo>
                  <a:pt x="971" y="617"/>
                </a:lnTo>
                <a:lnTo>
                  <a:pt x="972" y="622"/>
                </a:lnTo>
                <a:lnTo>
                  <a:pt x="977" y="623"/>
                </a:lnTo>
                <a:lnTo>
                  <a:pt x="980" y="626"/>
                </a:lnTo>
                <a:lnTo>
                  <a:pt x="982" y="630"/>
                </a:lnTo>
                <a:lnTo>
                  <a:pt x="978" y="631"/>
                </a:lnTo>
                <a:lnTo>
                  <a:pt x="976" y="629"/>
                </a:lnTo>
                <a:lnTo>
                  <a:pt x="971" y="628"/>
                </a:lnTo>
                <a:lnTo>
                  <a:pt x="966" y="629"/>
                </a:lnTo>
                <a:lnTo>
                  <a:pt x="960" y="630"/>
                </a:lnTo>
                <a:lnTo>
                  <a:pt x="956" y="634"/>
                </a:lnTo>
                <a:lnTo>
                  <a:pt x="956" y="634"/>
                </a:lnTo>
                <a:lnTo>
                  <a:pt x="956" y="634"/>
                </a:lnTo>
                <a:lnTo>
                  <a:pt x="956" y="634"/>
                </a:lnTo>
                <a:lnTo>
                  <a:pt x="956" y="634"/>
                </a:lnTo>
                <a:close/>
                <a:moveTo>
                  <a:pt x="282" y="775"/>
                </a:moveTo>
                <a:lnTo>
                  <a:pt x="287" y="766"/>
                </a:lnTo>
                <a:lnTo>
                  <a:pt x="289" y="755"/>
                </a:lnTo>
                <a:lnTo>
                  <a:pt x="289" y="755"/>
                </a:lnTo>
                <a:lnTo>
                  <a:pt x="288" y="755"/>
                </a:lnTo>
                <a:lnTo>
                  <a:pt x="289" y="755"/>
                </a:lnTo>
                <a:lnTo>
                  <a:pt x="289" y="755"/>
                </a:lnTo>
                <a:lnTo>
                  <a:pt x="295" y="752"/>
                </a:lnTo>
                <a:lnTo>
                  <a:pt x="301" y="752"/>
                </a:lnTo>
                <a:lnTo>
                  <a:pt x="302" y="754"/>
                </a:lnTo>
                <a:lnTo>
                  <a:pt x="304" y="755"/>
                </a:lnTo>
                <a:lnTo>
                  <a:pt x="307" y="755"/>
                </a:lnTo>
                <a:lnTo>
                  <a:pt x="308" y="753"/>
                </a:lnTo>
                <a:lnTo>
                  <a:pt x="307" y="749"/>
                </a:lnTo>
                <a:lnTo>
                  <a:pt x="303" y="748"/>
                </a:lnTo>
                <a:lnTo>
                  <a:pt x="308" y="746"/>
                </a:lnTo>
                <a:lnTo>
                  <a:pt x="310" y="745"/>
                </a:lnTo>
                <a:lnTo>
                  <a:pt x="313" y="754"/>
                </a:lnTo>
                <a:lnTo>
                  <a:pt x="320" y="760"/>
                </a:lnTo>
                <a:lnTo>
                  <a:pt x="321" y="762"/>
                </a:lnTo>
                <a:lnTo>
                  <a:pt x="323" y="763"/>
                </a:lnTo>
                <a:lnTo>
                  <a:pt x="328" y="768"/>
                </a:lnTo>
                <a:lnTo>
                  <a:pt x="323" y="771"/>
                </a:lnTo>
                <a:lnTo>
                  <a:pt x="323" y="773"/>
                </a:lnTo>
                <a:lnTo>
                  <a:pt x="323" y="774"/>
                </a:lnTo>
                <a:lnTo>
                  <a:pt x="323" y="773"/>
                </a:lnTo>
                <a:lnTo>
                  <a:pt x="323" y="771"/>
                </a:lnTo>
                <a:lnTo>
                  <a:pt x="316" y="769"/>
                </a:lnTo>
                <a:lnTo>
                  <a:pt x="309" y="767"/>
                </a:lnTo>
                <a:lnTo>
                  <a:pt x="295" y="771"/>
                </a:lnTo>
                <a:lnTo>
                  <a:pt x="287" y="784"/>
                </a:lnTo>
                <a:lnTo>
                  <a:pt x="286" y="780"/>
                </a:lnTo>
                <a:lnTo>
                  <a:pt x="282" y="775"/>
                </a:lnTo>
                <a:lnTo>
                  <a:pt x="282" y="775"/>
                </a:lnTo>
                <a:lnTo>
                  <a:pt x="282" y="775"/>
                </a:lnTo>
                <a:lnTo>
                  <a:pt x="282" y="775"/>
                </a:lnTo>
                <a:lnTo>
                  <a:pt x="282" y="775"/>
                </a:lnTo>
                <a:lnTo>
                  <a:pt x="282" y="775"/>
                </a:lnTo>
                <a:close/>
                <a:moveTo>
                  <a:pt x="328" y="741"/>
                </a:moveTo>
                <a:lnTo>
                  <a:pt x="329" y="742"/>
                </a:lnTo>
                <a:lnTo>
                  <a:pt x="329" y="743"/>
                </a:lnTo>
                <a:lnTo>
                  <a:pt x="329" y="742"/>
                </a:lnTo>
                <a:lnTo>
                  <a:pt x="328" y="741"/>
                </a:lnTo>
                <a:close/>
                <a:moveTo>
                  <a:pt x="318" y="754"/>
                </a:moveTo>
                <a:lnTo>
                  <a:pt x="324" y="752"/>
                </a:lnTo>
                <a:lnTo>
                  <a:pt x="331" y="755"/>
                </a:lnTo>
                <a:lnTo>
                  <a:pt x="327" y="760"/>
                </a:lnTo>
                <a:lnTo>
                  <a:pt x="320" y="760"/>
                </a:lnTo>
                <a:lnTo>
                  <a:pt x="320" y="756"/>
                </a:lnTo>
                <a:lnTo>
                  <a:pt x="318" y="754"/>
                </a:lnTo>
                <a:close/>
                <a:moveTo>
                  <a:pt x="406" y="764"/>
                </a:moveTo>
                <a:lnTo>
                  <a:pt x="406" y="767"/>
                </a:lnTo>
                <a:lnTo>
                  <a:pt x="406" y="769"/>
                </a:lnTo>
                <a:lnTo>
                  <a:pt x="401" y="766"/>
                </a:lnTo>
                <a:lnTo>
                  <a:pt x="397" y="767"/>
                </a:lnTo>
                <a:lnTo>
                  <a:pt x="394" y="764"/>
                </a:lnTo>
                <a:lnTo>
                  <a:pt x="396" y="762"/>
                </a:lnTo>
                <a:lnTo>
                  <a:pt x="399" y="760"/>
                </a:lnTo>
                <a:lnTo>
                  <a:pt x="404" y="760"/>
                </a:lnTo>
                <a:lnTo>
                  <a:pt x="406" y="761"/>
                </a:lnTo>
                <a:lnTo>
                  <a:pt x="406" y="764"/>
                </a:lnTo>
                <a:close/>
                <a:moveTo>
                  <a:pt x="313" y="713"/>
                </a:moveTo>
                <a:lnTo>
                  <a:pt x="308" y="711"/>
                </a:lnTo>
                <a:lnTo>
                  <a:pt x="309" y="705"/>
                </a:lnTo>
                <a:lnTo>
                  <a:pt x="320" y="704"/>
                </a:lnTo>
                <a:lnTo>
                  <a:pt x="330" y="703"/>
                </a:lnTo>
                <a:lnTo>
                  <a:pt x="336" y="700"/>
                </a:lnTo>
                <a:lnTo>
                  <a:pt x="345" y="698"/>
                </a:lnTo>
                <a:lnTo>
                  <a:pt x="345" y="698"/>
                </a:lnTo>
                <a:lnTo>
                  <a:pt x="345" y="697"/>
                </a:lnTo>
                <a:lnTo>
                  <a:pt x="345" y="698"/>
                </a:lnTo>
                <a:lnTo>
                  <a:pt x="345" y="698"/>
                </a:lnTo>
                <a:lnTo>
                  <a:pt x="349" y="700"/>
                </a:lnTo>
                <a:lnTo>
                  <a:pt x="351" y="696"/>
                </a:lnTo>
                <a:lnTo>
                  <a:pt x="354" y="696"/>
                </a:lnTo>
                <a:lnTo>
                  <a:pt x="355" y="694"/>
                </a:lnTo>
                <a:lnTo>
                  <a:pt x="355" y="693"/>
                </a:lnTo>
                <a:lnTo>
                  <a:pt x="354" y="693"/>
                </a:lnTo>
                <a:lnTo>
                  <a:pt x="355" y="693"/>
                </a:lnTo>
                <a:lnTo>
                  <a:pt x="355" y="694"/>
                </a:lnTo>
                <a:lnTo>
                  <a:pt x="357" y="694"/>
                </a:lnTo>
                <a:lnTo>
                  <a:pt x="358" y="693"/>
                </a:lnTo>
                <a:lnTo>
                  <a:pt x="359" y="693"/>
                </a:lnTo>
                <a:lnTo>
                  <a:pt x="361" y="693"/>
                </a:lnTo>
                <a:lnTo>
                  <a:pt x="364" y="693"/>
                </a:lnTo>
                <a:lnTo>
                  <a:pt x="368" y="693"/>
                </a:lnTo>
                <a:lnTo>
                  <a:pt x="371" y="693"/>
                </a:lnTo>
                <a:lnTo>
                  <a:pt x="371" y="691"/>
                </a:lnTo>
                <a:lnTo>
                  <a:pt x="379" y="689"/>
                </a:lnTo>
                <a:lnTo>
                  <a:pt x="387" y="686"/>
                </a:lnTo>
                <a:lnTo>
                  <a:pt x="387" y="685"/>
                </a:lnTo>
                <a:lnTo>
                  <a:pt x="387" y="684"/>
                </a:lnTo>
                <a:lnTo>
                  <a:pt x="387" y="685"/>
                </a:lnTo>
                <a:lnTo>
                  <a:pt x="387" y="686"/>
                </a:lnTo>
                <a:lnTo>
                  <a:pt x="389" y="687"/>
                </a:lnTo>
                <a:lnTo>
                  <a:pt x="390" y="689"/>
                </a:lnTo>
                <a:lnTo>
                  <a:pt x="405" y="684"/>
                </a:lnTo>
                <a:lnTo>
                  <a:pt x="420" y="679"/>
                </a:lnTo>
                <a:lnTo>
                  <a:pt x="420" y="679"/>
                </a:lnTo>
                <a:lnTo>
                  <a:pt x="425" y="678"/>
                </a:lnTo>
                <a:lnTo>
                  <a:pt x="430" y="678"/>
                </a:lnTo>
                <a:lnTo>
                  <a:pt x="430" y="682"/>
                </a:lnTo>
                <a:lnTo>
                  <a:pt x="427" y="685"/>
                </a:lnTo>
                <a:lnTo>
                  <a:pt x="427" y="685"/>
                </a:lnTo>
                <a:lnTo>
                  <a:pt x="420" y="686"/>
                </a:lnTo>
                <a:lnTo>
                  <a:pt x="416" y="690"/>
                </a:lnTo>
                <a:lnTo>
                  <a:pt x="416" y="685"/>
                </a:lnTo>
                <a:lnTo>
                  <a:pt x="412" y="686"/>
                </a:lnTo>
                <a:lnTo>
                  <a:pt x="400" y="692"/>
                </a:lnTo>
                <a:lnTo>
                  <a:pt x="387" y="694"/>
                </a:lnTo>
                <a:lnTo>
                  <a:pt x="382" y="697"/>
                </a:lnTo>
                <a:lnTo>
                  <a:pt x="377" y="700"/>
                </a:lnTo>
                <a:lnTo>
                  <a:pt x="377" y="703"/>
                </a:lnTo>
                <a:lnTo>
                  <a:pt x="377" y="704"/>
                </a:lnTo>
                <a:lnTo>
                  <a:pt x="377" y="703"/>
                </a:lnTo>
                <a:lnTo>
                  <a:pt x="377" y="700"/>
                </a:lnTo>
                <a:lnTo>
                  <a:pt x="375" y="700"/>
                </a:lnTo>
                <a:lnTo>
                  <a:pt x="372" y="700"/>
                </a:lnTo>
                <a:lnTo>
                  <a:pt x="356" y="704"/>
                </a:lnTo>
                <a:lnTo>
                  <a:pt x="338" y="706"/>
                </a:lnTo>
                <a:lnTo>
                  <a:pt x="343" y="710"/>
                </a:lnTo>
                <a:lnTo>
                  <a:pt x="344" y="715"/>
                </a:lnTo>
                <a:lnTo>
                  <a:pt x="341" y="715"/>
                </a:lnTo>
                <a:lnTo>
                  <a:pt x="338" y="719"/>
                </a:lnTo>
                <a:lnTo>
                  <a:pt x="340" y="719"/>
                </a:lnTo>
                <a:lnTo>
                  <a:pt x="341" y="719"/>
                </a:lnTo>
                <a:lnTo>
                  <a:pt x="340" y="719"/>
                </a:lnTo>
                <a:lnTo>
                  <a:pt x="338" y="719"/>
                </a:lnTo>
                <a:lnTo>
                  <a:pt x="337" y="719"/>
                </a:lnTo>
                <a:lnTo>
                  <a:pt x="337" y="719"/>
                </a:lnTo>
                <a:lnTo>
                  <a:pt x="324" y="715"/>
                </a:lnTo>
                <a:lnTo>
                  <a:pt x="313" y="713"/>
                </a:lnTo>
                <a:close/>
                <a:moveTo>
                  <a:pt x="311" y="696"/>
                </a:moveTo>
                <a:lnTo>
                  <a:pt x="313" y="697"/>
                </a:lnTo>
                <a:lnTo>
                  <a:pt x="314" y="698"/>
                </a:lnTo>
                <a:lnTo>
                  <a:pt x="313" y="700"/>
                </a:lnTo>
                <a:lnTo>
                  <a:pt x="310" y="701"/>
                </a:lnTo>
                <a:lnTo>
                  <a:pt x="309" y="700"/>
                </a:lnTo>
                <a:lnTo>
                  <a:pt x="309" y="699"/>
                </a:lnTo>
                <a:lnTo>
                  <a:pt x="309" y="697"/>
                </a:lnTo>
                <a:lnTo>
                  <a:pt x="311" y="696"/>
                </a:lnTo>
                <a:close/>
                <a:moveTo>
                  <a:pt x="435" y="771"/>
                </a:moveTo>
                <a:lnTo>
                  <a:pt x="435" y="769"/>
                </a:lnTo>
                <a:lnTo>
                  <a:pt x="435" y="768"/>
                </a:lnTo>
                <a:lnTo>
                  <a:pt x="435" y="769"/>
                </a:lnTo>
                <a:lnTo>
                  <a:pt x="435" y="771"/>
                </a:lnTo>
                <a:close/>
                <a:moveTo>
                  <a:pt x="439" y="701"/>
                </a:moveTo>
                <a:lnTo>
                  <a:pt x="440" y="701"/>
                </a:lnTo>
                <a:lnTo>
                  <a:pt x="440" y="703"/>
                </a:lnTo>
                <a:lnTo>
                  <a:pt x="440" y="704"/>
                </a:lnTo>
                <a:lnTo>
                  <a:pt x="440" y="705"/>
                </a:lnTo>
                <a:lnTo>
                  <a:pt x="440" y="704"/>
                </a:lnTo>
                <a:lnTo>
                  <a:pt x="440" y="703"/>
                </a:lnTo>
                <a:lnTo>
                  <a:pt x="440" y="701"/>
                </a:lnTo>
                <a:lnTo>
                  <a:pt x="439" y="701"/>
                </a:lnTo>
                <a:close/>
                <a:moveTo>
                  <a:pt x="449" y="752"/>
                </a:moveTo>
                <a:lnTo>
                  <a:pt x="449" y="752"/>
                </a:lnTo>
                <a:lnTo>
                  <a:pt x="448" y="752"/>
                </a:lnTo>
                <a:lnTo>
                  <a:pt x="449" y="752"/>
                </a:lnTo>
                <a:lnTo>
                  <a:pt x="449" y="752"/>
                </a:lnTo>
                <a:close/>
                <a:moveTo>
                  <a:pt x="451" y="678"/>
                </a:moveTo>
                <a:lnTo>
                  <a:pt x="441" y="680"/>
                </a:lnTo>
                <a:lnTo>
                  <a:pt x="435" y="675"/>
                </a:lnTo>
                <a:lnTo>
                  <a:pt x="444" y="675"/>
                </a:lnTo>
                <a:lnTo>
                  <a:pt x="451" y="678"/>
                </a:lnTo>
                <a:close/>
                <a:moveTo>
                  <a:pt x="455" y="690"/>
                </a:moveTo>
                <a:lnTo>
                  <a:pt x="454" y="692"/>
                </a:lnTo>
                <a:lnTo>
                  <a:pt x="452" y="693"/>
                </a:lnTo>
                <a:lnTo>
                  <a:pt x="454" y="692"/>
                </a:lnTo>
                <a:lnTo>
                  <a:pt x="455" y="690"/>
                </a:lnTo>
                <a:close/>
                <a:moveTo>
                  <a:pt x="458" y="712"/>
                </a:moveTo>
                <a:lnTo>
                  <a:pt x="458" y="712"/>
                </a:lnTo>
                <a:lnTo>
                  <a:pt x="458" y="712"/>
                </a:lnTo>
                <a:lnTo>
                  <a:pt x="456" y="712"/>
                </a:lnTo>
                <a:lnTo>
                  <a:pt x="456" y="712"/>
                </a:lnTo>
                <a:lnTo>
                  <a:pt x="456" y="712"/>
                </a:lnTo>
                <a:lnTo>
                  <a:pt x="458" y="712"/>
                </a:lnTo>
                <a:lnTo>
                  <a:pt x="458" y="712"/>
                </a:lnTo>
                <a:lnTo>
                  <a:pt x="458" y="712"/>
                </a:lnTo>
                <a:close/>
                <a:moveTo>
                  <a:pt x="455" y="690"/>
                </a:moveTo>
                <a:lnTo>
                  <a:pt x="456" y="690"/>
                </a:lnTo>
                <a:lnTo>
                  <a:pt x="458" y="690"/>
                </a:lnTo>
                <a:lnTo>
                  <a:pt x="456" y="690"/>
                </a:lnTo>
                <a:lnTo>
                  <a:pt x="455" y="690"/>
                </a:lnTo>
                <a:lnTo>
                  <a:pt x="455" y="690"/>
                </a:lnTo>
                <a:close/>
                <a:moveTo>
                  <a:pt x="466" y="708"/>
                </a:moveTo>
                <a:lnTo>
                  <a:pt x="466" y="701"/>
                </a:lnTo>
                <a:lnTo>
                  <a:pt x="466" y="693"/>
                </a:lnTo>
                <a:lnTo>
                  <a:pt x="466" y="701"/>
                </a:lnTo>
                <a:lnTo>
                  <a:pt x="466" y="708"/>
                </a:lnTo>
                <a:close/>
                <a:moveTo>
                  <a:pt x="461" y="651"/>
                </a:moveTo>
                <a:lnTo>
                  <a:pt x="463" y="652"/>
                </a:lnTo>
                <a:lnTo>
                  <a:pt x="465" y="654"/>
                </a:lnTo>
                <a:lnTo>
                  <a:pt x="466" y="652"/>
                </a:lnTo>
                <a:lnTo>
                  <a:pt x="467" y="652"/>
                </a:lnTo>
                <a:lnTo>
                  <a:pt x="472" y="652"/>
                </a:lnTo>
                <a:lnTo>
                  <a:pt x="474" y="655"/>
                </a:lnTo>
                <a:lnTo>
                  <a:pt x="474" y="657"/>
                </a:lnTo>
                <a:lnTo>
                  <a:pt x="475" y="659"/>
                </a:lnTo>
                <a:lnTo>
                  <a:pt x="474" y="657"/>
                </a:lnTo>
                <a:lnTo>
                  <a:pt x="474" y="655"/>
                </a:lnTo>
                <a:lnTo>
                  <a:pt x="472" y="656"/>
                </a:lnTo>
                <a:lnTo>
                  <a:pt x="468" y="658"/>
                </a:lnTo>
                <a:lnTo>
                  <a:pt x="465" y="658"/>
                </a:lnTo>
                <a:lnTo>
                  <a:pt x="462" y="657"/>
                </a:lnTo>
                <a:lnTo>
                  <a:pt x="462" y="657"/>
                </a:lnTo>
                <a:lnTo>
                  <a:pt x="462" y="658"/>
                </a:lnTo>
                <a:lnTo>
                  <a:pt x="461" y="658"/>
                </a:lnTo>
                <a:lnTo>
                  <a:pt x="462" y="658"/>
                </a:lnTo>
                <a:lnTo>
                  <a:pt x="462" y="657"/>
                </a:lnTo>
                <a:lnTo>
                  <a:pt x="463" y="656"/>
                </a:lnTo>
                <a:lnTo>
                  <a:pt x="465" y="654"/>
                </a:lnTo>
                <a:lnTo>
                  <a:pt x="463" y="652"/>
                </a:lnTo>
                <a:lnTo>
                  <a:pt x="461" y="651"/>
                </a:lnTo>
                <a:close/>
                <a:moveTo>
                  <a:pt x="478" y="713"/>
                </a:moveTo>
                <a:lnTo>
                  <a:pt x="476" y="713"/>
                </a:lnTo>
                <a:lnTo>
                  <a:pt x="474" y="714"/>
                </a:lnTo>
                <a:lnTo>
                  <a:pt x="476" y="713"/>
                </a:lnTo>
                <a:lnTo>
                  <a:pt x="478" y="713"/>
                </a:lnTo>
                <a:close/>
                <a:moveTo>
                  <a:pt x="483" y="643"/>
                </a:moveTo>
                <a:lnTo>
                  <a:pt x="485" y="644"/>
                </a:lnTo>
                <a:lnTo>
                  <a:pt x="485" y="647"/>
                </a:lnTo>
                <a:lnTo>
                  <a:pt x="485" y="647"/>
                </a:lnTo>
                <a:lnTo>
                  <a:pt x="482" y="648"/>
                </a:lnTo>
                <a:lnTo>
                  <a:pt x="481" y="649"/>
                </a:lnTo>
                <a:lnTo>
                  <a:pt x="478" y="649"/>
                </a:lnTo>
                <a:lnTo>
                  <a:pt x="475" y="648"/>
                </a:lnTo>
                <a:lnTo>
                  <a:pt x="479" y="644"/>
                </a:lnTo>
                <a:lnTo>
                  <a:pt x="483" y="643"/>
                </a:lnTo>
                <a:close/>
                <a:moveTo>
                  <a:pt x="487" y="648"/>
                </a:moveTo>
                <a:lnTo>
                  <a:pt x="492" y="647"/>
                </a:lnTo>
                <a:lnTo>
                  <a:pt x="496" y="645"/>
                </a:lnTo>
                <a:lnTo>
                  <a:pt x="494" y="650"/>
                </a:lnTo>
                <a:lnTo>
                  <a:pt x="492" y="655"/>
                </a:lnTo>
                <a:lnTo>
                  <a:pt x="492" y="656"/>
                </a:lnTo>
                <a:lnTo>
                  <a:pt x="493" y="657"/>
                </a:lnTo>
                <a:lnTo>
                  <a:pt x="492" y="656"/>
                </a:lnTo>
                <a:lnTo>
                  <a:pt x="492" y="655"/>
                </a:lnTo>
                <a:lnTo>
                  <a:pt x="487" y="652"/>
                </a:lnTo>
                <a:lnTo>
                  <a:pt x="487" y="648"/>
                </a:lnTo>
                <a:close/>
                <a:moveTo>
                  <a:pt x="502" y="693"/>
                </a:moveTo>
                <a:lnTo>
                  <a:pt x="500" y="693"/>
                </a:lnTo>
                <a:lnTo>
                  <a:pt x="499" y="691"/>
                </a:lnTo>
                <a:lnTo>
                  <a:pt x="500" y="689"/>
                </a:lnTo>
                <a:lnTo>
                  <a:pt x="503" y="687"/>
                </a:lnTo>
                <a:lnTo>
                  <a:pt x="506" y="689"/>
                </a:lnTo>
                <a:lnTo>
                  <a:pt x="507" y="690"/>
                </a:lnTo>
                <a:lnTo>
                  <a:pt x="504" y="693"/>
                </a:lnTo>
                <a:lnTo>
                  <a:pt x="502" y="693"/>
                </a:lnTo>
                <a:close/>
                <a:moveTo>
                  <a:pt x="479" y="741"/>
                </a:moveTo>
                <a:lnTo>
                  <a:pt x="483" y="741"/>
                </a:lnTo>
                <a:lnTo>
                  <a:pt x="488" y="741"/>
                </a:lnTo>
                <a:lnTo>
                  <a:pt x="493" y="738"/>
                </a:lnTo>
                <a:lnTo>
                  <a:pt x="499" y="735"/>
                </a:lnTo>
                <a:lnTo>
                  <a:pt x="502" y="739"/>
                </a:lnTo>
                <a:lnTo>
                  <a:pt x="501" y="742"/>
                </a:lnTo>
                <a:lnTo>
                  <a:pt x="500" y="743"/>
                </a:lnTo>
                <a:lnTo>
                  <a:pt x="496" y="743"/>
                </a:lnTo>
                <a:lnTo>
                  <a:pt x="493" y="745"/>
                </a:lnTo>
                <a:lnTo>
                  <a:pt x="488" y="745"/>
                </a:lnTo>
                <a:lnTo>
                  <a:pt x="487" y="743"/>
                </a:lnTo>
                <a:lnTo>
                  <a:pt x="488" y="741"/>
                </a:lnTo>
                <a:lnTo>
                  <a:pt x="483" y="741"/>
                </a:lnTo>
                <a:lnTo>
                  <a:pt x="479" y="741"/>
                </a:lnTo>
                <a:close/>
                <a:moveTo>
                  <a:pt x="501" y="661"/>
                </a:moveTo>
                <a:lnTo>
                  <a:pt x="503" y="658"/>
                </a:lnTo>
                <a:lnTo>
                  <a:pt x="507" y="658"/>
                </a:lnTo>
                <a:lnTo>
                  <a:pt x="509" y="658"/>
                </a:lnTo>
                <a:lnTo>
                  <a:pt x="513" y="657"/>
                </a:lnTo>
                <a:lnTo>
                  <a:pt x="509" y="658"/>
                </a:lnTo>
                <a:lnTo>
                  <a:pt x="507" y="658"/>
                </a:lnTo>
                <a:lnTo>
                  <a:pt x="510" y="659"/>
                </a:lnTo>
                <a:lnTo>
                  <a:pt x="511" y="661"/>
                </a:lnTo>
                <a:lnTo>
                  <a:pt x="509" y="663"/>
                </a:lnTo>
                <a:lnTo>
                  <a:pt x="507" y="664"/>
                </a:lnTo>
                <a:lnTo>
                  <a:pt x="504" y="664"/>
                </a:lnTo>
                <a:lnTo>
                  <a:pt x="502" y="665"/>
                </a:lnTo>
                <a:lnTo>
                  <a:pt x="502" y="663"/>
                </a:lnTo>
                <a:lnTo>
                  <a:pt x="501" y="661"/>
                </a:lnTo>
                <a:lnTo>
                  <a:pt x="497" y="659"/>
                </a:lnTo>
                <a:lnTo>
                  <a:pt x="495" y="662"/>
                </a:lnTo>
                <a:lnTo>
                  <a:pt x="497" y="659"/>
                </a:lnTo>
                <a:lnTo>
                  <a:pt x="501" y="661"/>
                </a:lnTo>
                <a:close/>
                <a:moveTo>
                  <a:pt x="507" y="642"/>
                </a:moveTo>
                <a:lnTo>
                  <a:pt x="507" y="642"/>
                </a:lnTo>
                <a:lnTo>
                  <a:pt x="511" y="642"/>
                </a:lnTo>
                <a:lnTo>
                  <a:pt x="516" y="641"/>
                </a:lnTo>
                <a:lnTo>
                  <a:pt x="515" y="645"/>
                </a:lnTo>
                <a:lnTo>
                  <a:pt x="511" y="648"/>
                </a:lnTo>
                <a:lnTo>
                  <a:pt x="507" y="647"/>
                </a:lnTo>
                <a:lnTo>
                  <a:pt x="507" y="642"/>
                </a:lnTo>
                <a:lnTo>
                  <a:pt x="502" y="641"/>
                </a:lnTo>
                <a:lnTo>
                  <a:pt x="500" y="638"/>
                </a:lnTo>
                <a:lnTo>
                  <a:pt x="502" y="641"/>
                </a:lnTo>
                <a:lnTo>
                  <a:pt x="507" y="642"/>
                </a:lnTo>
                <a:close/>
                <a:moveTo>
                  <a:pt x="531" y="636"/>
                </a:moveTo>
                <a:lnTo>
                  <a:pt x="524" y="638"/>
                </a:lnTo>
                <a:lnTo>
                  <a:pt x="518" y="640"/>
                </a:lnTo>
                <a:lnTo>
                  <a:pt x="523" y="633"/>
                </a:lnTo>
                <a:lnTo>
                  <a:pt x="531" y="636"/>
                </a:lnTo>
                <a:close/>
                <a:moveTo>
                  <a:pt x="528" y="540"/>
                </a:moveTo>
                <a:lnTo>
                  <a:pt x="531" y="540"/>
                </a:lnTo>
                <a:lnTo>
                  <a:pt x="531" y="536"/>
                </a:lnTo>
                <a:lnTo>
                  <a:pt x="529" y="532"/>
                </a:lnTo>
                <a:lnTo>
                  <a:pt x="529" y="528"/>
                </a:lnTo>
                <a:lnTo>
                  <a:pt x="530" y="528"/>
                </a:lnTo>
                <a:lnTo>
                  <a:pt x="531" y="526"/>
                </a:lnTo>
                <a:lnTo>
                  <a:pt x="544" y="528"/>
                </a:lnTo>
                <a:lnTo>
                  <a:pt x="543" y="540"/>
                </a:lnTo>
                <a:lnTo>
                  <a:pt x="535" y="542"/>
                </a:lnTo>
                <a:lnTo>
                  <a:pt x="528" y="540"/>
                </a:lnTo>
                <a:close/>
                <a:moveTo>
                  <a:pt x="528" y="540"/>
                </a:moveTo>
                <a:lnTo>
                  <a:pt x="528" y="540"/>
                </a:lnTo>
                <a:lnTo>
                  <a:pt x="528" y="540"/>
                </a:lnTo>
                <a:lnTo>
                  <a:pt x="528" y="540"/>
                </a:lnTo>
                <a:close/>
                <a:moveTo>
                  <a:pt x="531" y="585"/>
                </a:moveTo>
                <a:lnTo>
                  <a:pt x="534" y="580"/>
                </a:lnTo>
                <a:lnTo>
                  <a:pt x="538" y="579"/>
                </a:lnTo>
                <a:lnTo>
                  <a:pt x="541" y="579"/>
                </a:lnTo>
                <a:lnTo>
                  <a:pt x="542" y="581"/>
                </a:lnTo>
                <a:lnTo>
                  <a:pt x="539" y="585"/>
                </a:lnTo>
                <a:lnTo>
                  <a:pt x="536" y="587"/>
                </a:lnTo>
                <a:lnTo>
                  <a:pt x="534" y="587"/>
                </a:lnTo>
                <a:lnTo>
                  <a:pt x="531" y="585"/>
                </a:lnTo>
                <a:close/>
                <a:moveTo>
                  <a:pt x="534" y="658"/>
                </a:moveTo>
                <a:lnTo>
                  <a:pt x="529" y="658"/>
                </a:lnTo>
                <a:lnTo>
                  <a:pt x="525" y="655"/>
                </a:lnTo>
                <a:lnTo>
                  <a:pt x="531" y="654"/>
                </a:lnTo>
                <a:lnTo>
                  <a:pt x="537" y="652"/>
                </a:lnTo>
                <a:lnTo>
                  <a:pt x="537" y="657"/>
                </a:lnTo>
                <a:lnTo>
                  <a:pt x="534" y="658"/>
                </a:lnTo>
                <a:close/>
                <a:moveTo>
                  <a:pt x="558" y="647"/>
                </a:moveTo>
                <a:lnTo>
                  <a:pt x="555" y="652"/>
                </a:lnTo>
                <a:lnTo>
                  <a:pt x="550" y="657"/>
                </a:lnTo>
                <a:lnTo>
                  <a:pt x="550" y="657"/>
                </a:lnTo>
                <a:lnTo>
                  <a:pt x="548" y="654"/>
                </a:lnTo>
                <a:lnTo>
                  <a:pt x="548" y="649"/>
                </a:lnTo>
                <a:lnTo>
                  <a:pt x="552" y="648"/>
                </a:lnTo>
                <a:lnTo>
                  <a:pt x="558" y="647"/>
                </a:lnTo>
                <a:close/>
                <a:moveTo>
                  <a:pt x="550" y="643"/>
                </a:moveTo>
                <a:lnTo>
                  <a:pt x="551" y="630"/>
                </a:lnTo>
                <a:lnTo>
                  <a:pt x="552" y="617"/>
                </a:lnTo>
                <a:lnTo>
                  <a:pt x="550" y="613"/>
                </a:lnTo>
                <a:lnTo>
                  <a:pt x="547" y="609"/>
                </a:lnTo>
                <a:lnTo>
                  <a:pt x="550" y="613"/>
                </a:lnTo>
                <a:lnTo>
                  <a:pt x="552" y="617"/>
                </a:lnTo>
                <a:lnTo>
                  <a:pt x="554" y="612"/>
                </a:lnTo>
                <a:lnTo>
                  <a:pt x="557" y="609"/>
                </a:lnTo>
                <a:lnTo>
                  <a:pt x="558" y="616"/>
                </a:lnTo>
                <a:lnTo>
                  <a:pt x="559" y="624"/>
                </a:lnTo>
                <a:lnTo>
                  <a:pt x="561" y="627"/>
                </a:lnTo>
                <a:lnTo>
                  <a:pt x="563" y="626"/>
                </a:lnTo>
                <a:lnTo>
                  <a:pt x="565" y="624"/>
                </a:lnTo>
                <a:lnTo>
                  <a:pt x="566" y="623"/>
                </a:lnTo>
                <a:lnTo>
                  <a:pt x="570" y="622"/>
                </a:lnTo>
                <a:lnTo>
                  <a:pt x="572" y="623"/>
                </a:lnTo>
                <a:lnTo>
                  <a:pt x="571" y="627"/>
                </a:lnTo>
                <a:lnTo>
                  <a:pt x="568" y="627"/>
                </a:lnTo>
                <a:lnTo>
                  <a:pt x="568" y="627"/>
                </a:lnTo>
                <a:lnTo>
                  <a:pt x="565" y="628"/>
                </a:lnTo>
                <a:lnTo>
                  <a:pt x="563" y="629"/>
                </a:lnTo>
                <a:lnTo>
                  <a:pt x="559" y="631"/>
                </a:lnTo>
                <a:lnTo>
                  <a:pt x="558" y="635"/>
                </a:lnTo>
                <a:lnTo>
                  <a:pt x="557" y="642"/>
                </a:lnTo>
                <a:lnTo>
                  <a:pt x="550" y="643"/>
                </a:lnTo>
                <a:lnTo>
                  <a:pt x="541" y="645"/>
                </a:lnTo>
                <a:lnTo>
                  <a:pt x="530" y="648"/>
                </a:lnTo>
                <a:lnTo>
                  <a:pt x="541" y="645"/>
                </a:lnTo>
                <a:lnTo>
                  <a:pt x="550" y="643"/>
                </a:lnTo>
                <a:close/>
                <a:moveTo>
                  <a:pt x="580" y="644"/>
                </a:moveTo>
                <a:lnTo>
                  <a:pt x="575" y="648"/>
                </a:lnTo>
                <a:lnTo>
                  <a:pt x="569" y="644"/>
                </a:lnTo>
                <a:lnTo>
                  <a:pt x="573" y="643"/>
                </a:lnTo>
                <a:lnTo>
                  <a:pt x="578" y="642"/>
                </a:lnTo>
                <a:lnTo>
                  <a:pt x="580" y="642"/>
                </a:lnTo>
                <a:lnTo>
                  <a:pt x="580" y="644"/>
                </a:lnTo>
                <a:close/>
                <a:moveTo>
                  <a:pt x="589" y="650"/>
                </a:moveTo>
                <a:lnTo>
                  <a:pt x="590" y="651"/>
                </a:lnTo>
                <a:lnTo>
                  <a:pt x="591" y="652"/>
                </a:lnTo>
                <a:lnTo>
                  <a:pt x="590" y="651"/>
                </a:lnTo>
                <a:lnTo>
                  <a:pt x="589" y="650"/>
                </a:lnTo>
                <a:close/>
                <a:moveTo>
                  <a:pt x="584" y="720"/>
                </a:moveTo>
                <a:lnTo>
                  <a:pt x="583" y="721"/>
                </a:lnTo>
                <a:lnTo>
                  <a:pt x="583" y="722"/>
                </a:lnTo>
                <a:lnTo>
                  <a:pt x="582" y="722"/>
                </a:lnTo>
                <a:lnTo>
                  <a:pt x="582" y="721"/>
                </a:lnTo>
                <a:lnTo>
                  <a:pt x="583" y="720"/>
                </a:lnTo>
                <a:lnTo>
                  <a:pt x="584" y="720"/>
                </a:lnTo>
                <a:close/>
                <a:moveTo>
                  <a:pt x="596" y="722"/>
                </a:moveTo>
                <a:lnTo>
                  <a:pt x="590" y="719"/>
                </a:lnTo>
                <a:lnTo>
                  <a:pt x="584" y="720"/>
                </a:lnTo>
                <a:lnTo>
                  <a:pt x="584" y="717"/>
                </a:lnTo>
                <a:lnTo>
                  <a:pt x="586" y="714"/>
                </a:lnTo>
                <a:lnTo>
                  <a:pt x="586" y="714"/>
                </a:lnTo>
                <a:lnTo>
                  <a:pt x="587" y="713"/>
                </a:lnTo>
                <a:lnTo>
                  <a:pt x="589" y="712"/>
                </a:lnTo>
                <a:lnTo>
                  <a:pt x="589" y="711"/>
                </a:lnTo>
                <a:lnTo>
                  <a:pt x="593" y="711"/>
                </a:lnTo>
                <a:lnTo>
                  <a:pt x="594" y="717"/>
                </a:lnTo>
                <a:lnTo>
                  <a:pt x="596" y="719"/>
                </a:lnTo>
                <a:lnTo>
                  <a:pt x="597" y="720"/>
                </a:lnTo>
                <a:lnTo>
                  <a:pt x="598" y="720"/>
                </a:lnTo>
                <a:lnTo>
                  <a:pt x="599" y="720"/>
                </a:lnTo>
                <a:lnTo>
                  <a:pt x="598" y="720"/>
                </a:lnTo>
                <a:lnTo>
                  <a:pt x="597" y="720"/>
                </a:lnTo>
                <a:lnTo>
                  <a:pt x="597" y="720"/>
                </a:lnTo>
                <a:lnTo>
                  <a:pt x="597" y="721"/>
                </a:lnTo>
                <a:lnTo>
                  <a:pt x="596" y="722"/>
                </a:lnTo>
                <a:lnTo>
                  <a:pt x="597" y="721"/>
                </a:lnTo>
                <a:lnTo>
                  <a:pt x="597" y="720"/>
                </a:lnTo>
                <a:lnTo>
                  <a:pt x="596" y="721"/>
                </a:lnTo>
                <a:lnTo>
                  <a:pt x="596" y="722"/>
                </a:lnTo>
                <a:close/>
                <a:moveTo>
                  <a:pt x="589" y="648"/>
                </a:moveTo>
                <a:lnTo>
                  <a:pt x="589" y="643"/>
                </a:lnTo>
                <a:lnTo>
                  <a:pt x="589" y="640"/>
                </a:lnTo>
                <a:lnTo>
                  <a:pt x="594" y="637"/>
                </a:lnTo>
                <a:lnTo>
                  <a:pt x="600" y="637"/>
                </a:lnTo>
                <a:lnTo>
                  <a:pt x="600" y="638"/>
                </a:lnTo>
                <a:lnTo>
                  <a:pt x="600" y="640"/>
                </a:lnTo>
                <a:lnTo>
                  <a:pt x="600" y="643"/>
                </a:lnTo>
                <a:lnTo>
                  <a:pt x="601" y="647"/>
                </a:lnTo>
                <a:lnTo>
                  <a:pt x="600" y="643"/>
                </a:lnTo>
                <a:lnTo>
                  <a:pt x="600" y="640"/>
                </a:lnTo>
                <a:lnTo>
                  <a:pt x="593" y="643"/>
                </a:lnTo>
                <a:lnTo>
                  <a:pt x="589" y="648"/>
                </a:lnTo>
                <a:close/>
                <a:moveTo>
                  <a:pt x="551" y="543"/>
                </a:moveTo>
                <a:lnTo>
                  <a:pt x="569" y="538"/>
                </a:lnTo>
                <a:lnTo>
                  <a:pt x="586" y="532"/>
                </a:lnTo>
                <a:lnTo>
                  <a:pt x="594" y="533"/>
                </a:lnTo>
                <a:lnTo>
                  <a:pt x="603" y="533"/>
                </a:lnTo>
                <a:lnTo>
                  <a:pt x="607" y="532"/>
                </a:lnTo>
                <a:lnTo>
                  <a:pt x="612" y="533"/>
                </a:lnTo>
                <a:lnTo>
                  <a:pt x="613" y="537"/>
                </a:lnTo>
                <a:lnTo>
                  <a:pt x="612" y="539"/>
                </a:lnTo>
                <a:lnTo>
                  <a:pt x="607" y="542"/>
                </a:lnTo>
                <a:lnTo>
                  <a:pt x="605" y="540"/>
                </a:lnTo>
                <a:lnTo>
                  <a:pt x="603" y="537"/>
                </a:lnTo>
                <a:lnTo>
                  <a:pt x="599" y="539"/>
                </a:lnTo>
                <a:lnTo>
                  <a:pt x="591" y="543"/>
                </a:lnTo>
                <a:lnTo>
                  <a:pt x="589" y="551"/>
                </a:lnTo>
                <a:lnTo>
                  <a:pt x="587" y="552"/>
                </a:lnTo>
                <a:lnTo>
                  <a:pt x="585" y="551"/>
                </a:lnTo>
                <a:lnTo>
                  <a:pt x="583" y="549"/>
                </a:lnTo>
                <a:lnTo>
                  <a:pt x="584" y="545"/>
                </a:lnTo>
                <a:lnTo>
                  <a:pt x="585" y="540"/>
                </a:lnTo>
                <a:lnTo>
                  <a:pt x="580" y="539"/>
                </a:lnTo>
                <a:lnTo>
                  <a:pt x="572" y="543"/>
                </a:lnTo>
                <a:lnTo>
                  <a:pt x="572" y="552"/>
                </a:lnTo>
                <a:lnTo>
                  <a:pt x="573" y="554"/>
                </a:lnTo>
                <a:lnTo>
                  <a:pt x="572" y="556"/>
                </a:lnTo>
                <a:lnTo>
                  <a:pt x="570" y="557"/>
                </a:lnTo>
                <a:lnTo>
                  <a:pt x="569" y="557"/>
                </a:lnTo>
                <a:lnTo>
                  <a:pt x="566" y="554"/>
                </a:lnTo>
                <a:lnTo>
                  <a:pt x="568" y="552"/>
                </a:lnTo>
                <a:lnTo>
                  <a:pt x="569" y="550"/>
                </a:lnTo>
                <a:lnTo>
                  <a:pt x="568" y="547"/>
                </a:lnTo>
                <a:lnTo>
                  <a:pt x="565" y="547"/>
                </a:lnTo>
                <a:lnTo>
                  <a:pt x="562" y="549"/>
                </a:lnTo>
                <a:lnTo>
                  <a:pt x="556" y="550"/>
                </a:lnTo>
                <a:lnTo>
                  <a:pt x="550" y="550"/>
                </a:lnTo>
                <a:lnTo>
                  <a:pt x="548" y="549"/>
                </a:lnTo>
                <a:lnTo>
                  <a:pt x="545" y="546"/>
                </a:lnTo>
                <a:lnTo>
                  <a:pt x="548" y="544"/>
                </a:lnTo>
                <a:lnTo>
                  <a:pt x="551" y="543"/>
                </a:lnTo>
                <a:close/>
                <a:moveTo>
                  <a:pt x="604" y="489"/>
                </a:moveTo>
                <a:lnTo>
                  <a:pt x="604" y="489"/>
                </a:lnTo>
                <a:lnTo>
                  <a:pt x="604" y="488"/>
                </a:lnTo>
                <a:lnTo>
                  <a:pt x="604" y="489"/>
                </a:lnTo>
                <a:lnTo>
                  <a:pt x="604" y="489"/>
                </a:lnTo>
                <a:close/>
                <a:moveTo>
                  <a:pt x="604" y="468"/>
                </a:moveTo>
                <a:lnTo>
                  <a:pt x="605" y="466"/>
                </a:lnTo>
                <a:lnTo>
                  <a:pt x="604" y="463"/>
                </a:lnTo>
                <a:lnTo>
                  <a:pt x="604" y="464"/>
                </a:lnTo>
                <a:lnTo>
                  <a:pt x="603" y="463"/>
                </a:lnTo>
                <a:lnTo>
                  <a:pt x="604" y="464"/>
                </a:lnTo>
                <a:lnTo>
                  <a:pt x="604" y="463"/>
                </a:lnTo>
                <a:lnTo>
                  <a:pt x="604" y="462"/>
                </a:lnTo>
                <a:lnTo>
                  <a:pt x="603" y="462"/>
                </a:lnTo>
                <a:lnTo>
                  <a:pt x="605" y="459"/>
                </a:lnTo>
                <a:lnTo>
                  <a:pt x="605" y="454"/>
                </a:lnTo>
                <a:lnTo>
                  <a:pt x="605" y="447"/>
                </a:lnTo>
                <a:lnTo>
                  <a:pt x="607" y="439"/>
                </a:lnTo>
                <a:lnTo>
                  <a:pt x="608" y="438"/>
                </a:lnTo>
                <a:lnTo>
                  <a:pt x="610" y="438"/>
                </a:lnTo>
                <a:lnTo>
                  <a:pt x="611" y="438"/>
                </a:lnTo>
                <a:lnTo>
                  <a:pt x="611" y="439"/>
                </a:lnTo>
                <a:lnTo>
                  <a:pt x="611" y="442"/>
                </a:lnTo>
                <a:lnTo>
                  <a:pt x="613" y="443"/>
                </a:lnTo>
                <a:lnTo>
                  <a:pt x="615" y="441"/>
                </a:lnTo>
                <a:lnTo>
                  <a:pt x="617" y="439"/>
                </a:lnTo>
                <a:lnTo>
                  <a:pt x="618" y="433"/>
                </a:lnTo>
                <a:lnTo>
                  <a:pt x="619" y="428"/>
                </a:lnTo>
                <a:lnTo>
                  <a:pt x="623" y="428"/>
                </a:lnTo>
                <a:lnTo>
                  <a:pt x="623" y="425"/>
                </a:lnTo>
                <a:lnTo>
                  <a:pt x="626" y="431"/>
                </a:lnTo>
                <a:lnTo>
                  <a:pt x="626" y="438"/>
                </a:lnTo>
                <a:lnTo>
                  <a:pt x="624" y="454"/>
                </a:lnTo>
                <a:lnTo>
                  <a:pt x="624" y="470"/>
                </a:lnTo>
                <a:lnTo>
                  <a:pt x="625" y="470"/>
                </a:lnTo>
                <a:lnTo>
                  <a:pt x="626" y="470"/>
                </a:lnTo>
                <a:lnTo>
                  <a:pt x="625" y="470"/>
                </a:lnTo>
                <a:lnTo>
                  <a:pt x="624" y="470"/>
                </a:lnTo>
                <a:lnTo>
                  <a:pt x="621" y="471"/>
                </a:lnTo>
                <a:lnTo>
                  <a:pt x="623" y="474"/>
                </a:lnTo>
                <a:lnTo>
                  <a:pt x="623" y="476"/>
                </a:lnTo>
                <a:lnTo>
                  <a:pt x="623" y="477"/>
                </a:lnTo>
                <a:lnTo>
                  <a:pt x="621" y="480"/>
                </a:lnTo>
                <a:lnTo>
                  <a:pt x="623" y="481"/>
                </a:lnTo>
                <a:lnTo>
                  <a:pt x="623" y="485"/>
                </a:lnTo>
                <a:lnTo>
                  <a:pt x="623" y="490"/>
                </a:lnTo>
                <a:lnTo>
                  <a:pt x="626" y="489"/>
                </a:lnTo>
                <a:lnTo>
                  <a:pt x="628" y="487"/>
                </a:lnTo>
                <a:lnTo>
                  <a:pt x="625" y="495"/>
                </a:lnTo>
                <a:lnTo>
                  <a:pt x="619" y="502"/>
                </a:lnTo>
                <a:lnTo>
                  <a:pt x="619" y="502"/>
                </a:lnTo>
                <a:lnTo>
                  <a:pt x="619" y="502"/>
                </a:lnTo>
                <a:lnTo>
                  <a:pt x="619" y="502"/>
                </a:lnTo>
                <a:lnTo>
                  <a:pt x="619" y="502"/>
                </a:lnTo>
                <a:lnTo>
                  <a:pt x="615" y="502"/>
                </a:lnTo>
                <a:lnTo>
                  <a:pt x="614" y="500"/>
                </a:lnTo>
                <a:lnTo>
                  <a:pt x="614" y="493"/>
                </a:lnTo>
                <a:lnTo>
                  <a:pt x="613" y="485"/>
                </a:lnTo>
                <a:lnTo>
                  <a:pt x="617" y="482"/>
                </a:lnTo>
                <a:lnTo>
                  <a:pt x="612" y="478"/>
                </a:lnTo>
                <a:lnTo>
                  <a:pt x="606" y="475"/>
                </a:lnTo>
                <a:lnTo>
                  <a:pt x="604" y="468"/>
                </a:lnTo>
                <a:close/>
                <a:moveTo>
                  <a:pt x="607" y="418"/>
                </a:moveTo>
                <a:lnTo>
                  <a:pt x="607" y="418"/>
                </a:lnTo>
                <a:lnTo>
                  <a:pt x="607" y="419"/>
                </a:lnTo>
                <a:lnTo>
                  <a:pt x="607" y="418"/>
                </a:lnTo>
                <a:lnTo>
                  <a:pt x="607" y="418"/>
                </a:lnTo>
                <a:close/>
                <a:moveTo>
                  <a:pt x="630" y="540"/>
                </a:moveTo>
                <a:lnTo>
                  <a:pt x="625" y="538"/>
                </a:lnTo>
                <a:lnTo>
                  <a:pt x="621" y="536"/>
                </a:lnTo>
                <a:lnTo>
                  <a:pt x="621" y="535"/>
                </a:lnTo>
                <a:lnTo>
                  <a:pt x="623" y="531"/>
                </a:lnTo>
                <a:lnTo>
                  <a:pt x="624" y="529"/>
                </a:lnTo>
                <a:lnTo>
                  <a:pt x="625" y="525"/>
                </a:lnTo>
                <a:lnTo>
                  <a:pt x="624" y="525"/>
                </a:lnTo>
                <a:lnTo>
                  <a:pt x="621" y="525"/>
                </a:lnTo>
                <a:lnTo>
                  <a:pt x="624" y="525"/>
                </a:lnTo>
                <a:lnTo>
                  <a:pt x="625" y="525"/>
                </a:lnTo>
                <a:lnTo>
                  <a:pt x="626" y="529"/>
                </a:lnTo>
                <a:lnTo>
                  <a:pt x="627" y="532"/>
                </a:lnTo>
                <a:lnTo>
                  <a:pt x="631" y="536"/>
                </a:lnTo>
                <a:lnTo>
                  <a:pt x="630" y="540"/>
                </a:lnTo>
                <a:close/>
                <a:moveTo>
                  <a:pt x="627" y="623"/>
                </a:moveTo>
                <a:lnTo>
                  <a:pt x="625" y="623"/>
                </a:lnTo>
                <a:lnTo>
                  <a:pt x="624" y="622"/>
                </a:lnTo>
                <a:lnTo>
                  <a:pt x="623" y="619"/>
                </a:lnTo>
                <a:lnTo>
                  <a:pt x="620" y="620"/>
                </a:lnTo>
                <a:lnTo>
                  <a:pt x="618" y="621"/>
                </a:lnTo>
                <a:lnTo>
                  <a:pt x="617" y="621"/>
                </a:lnTo>
                <a:lnTo>
                  <a:pt x="610" y="617"/>
                </a:lnTo>
                <a:lnTo>
                  <a:pt x="603" y="619"/>
                </a:lnTo>
                <a:lnTo>
                  <a:pt x="603" y="617"/>
                </a:lnTo>
                <a:lnTo>
                  <a:pt x="601" y="617"/>
                </a:lnTo>
                <a:lnTo>
                  <a:pt x="610" y="612"/>
                </a:lnTo>
                <a:lnTo>
                  <a:pt x="619" y="614"/>
                </a:lnTo>
                <a:lnTo>
                  <a:pt x="620" y="613"/>
                </a:lnTo>
                <a:lnTo>
                  <a:pt x="621" y="613"/>
                </a:lnTo>
                <a:lnTo>
                  <a:pt x="620" y="613"/>
                </a:lnTo>
                <a:lnTo>
                  <a:pt x="619" y="614"/>
                </a:lnTo>
                <a:lnTo>
                  <a:pt x="627" y="615"/>
                </a:lnTo>
                <a:lnTo>
                  <a:pt x="627" y="623"/>
                </a:lnTo>
                <a:close/>
                <a:moveTo>
                  <a:pt x="619" y="521"/>
                </a:moveTo>
                <a:lnTo>
                  <a:pt x="623" y="519"/>
                </a:lnTo>
                <a:lnTo>
                  <a:pt x="625" y="519"/>
                </a:lnTo>
                <a:lnTo>
                  <a:pt x="623" y="519"/>
                </a:lnTo>
                <a:lnTo>
                  <a:pt x="619" y="521"/>
                </a:lnTo>
                <a:lnTo>
                  <a:pt x="618" y="522"/>
                </a:lnTo>
                <a:lnTo>
                  <a:pt x="615" y="522"/>
                </a:lnTo>
                <a:lnTo>
                  <a:pt x="611" y="522"/>
                </a:lnTo>
                <a:lnTo>
                  <a:pt x="612" y="516"/>
                </a:lnTo>
                <a:lnTo>
                  <a:pt x="613" y="512"/>
                </a:lnTo>
                <a:lnTo>
                  <a:pt x="614" y="507"/>
                </a:lnTo>
                <a:lnTo>
                  <a:pt x="615" y="507"/>
                </a:lnTo>
                <a:lnTo>
                  <a:pt x="618" y="507"/>
                </a:lnTo>
                <a:lnTo>
                  <a:pt x="619" y="514"/>
                </a:lnTo>
                <a:lnTo>
                  <a:pt x="619" y="521"/>
                </a:lnTo>
                <a:lnTo>
                  <a:pt x="619" y="521"/>
                </a:lnTo>
                <a:close/>
                <a:moveTo>
                  <a:pt x="624" y="637"/>
                </a:moveTo>
                <a:lnTo>
                  <a:pt x="623" y="637"/>
                </a:lnTo>
                <a:lnTo>
                  <a:pt x="620" y="637"/>
                </a:lnTo>
                <a:lnTo>
                  <a:pt x="619" y="637"/>
                </a:lnTo>
                <a:lnTo>
                  <a:pt x="618" y="637"/>
                </a:lnTo>
                <a:lnTo>
                  <a:pt x="614" y="637"/>
                </a:lnTo>
                <a:lnTo>
                  <a:pt x="612" y="637"/>
                </a:lnTo>
                <a:lnTo>
                  <a:pt x="608" y="638"/>
                </a:lnTo>
                <a:lnTo>
                  <a:pt x="605" y="638"/>
                </a:lnTo>
                <a:lnTo>
                  <a:pt x="608" y="638"/>
                </a:lnTo>
                <a:lnTo>
                  <a:pt x="612" y="637"/>
                </a:lnTo>
                <a:lnTo>
                  <a:pt x="612" y="636"/>
                </a:lnTo>
                <a:lnTo>
                  <a:pt x="612" y="635"/>
                </a:lnTo>
                <a:lnTo>
                  <a:pt x="612" y="634"/>
                </a:lnTo>
                <a:lnTo>
                  <a:pt x="613" y="633"/>
                </a:lnTo>
                <a:lnTo>
                  <a:pt x="620" y="630"/>
                </a:lnTo>
                <a:lnTo>
                  <a:pt x="627" y="629"/>
                </a:lnTo>
                <a:lnTo>
                  <a:pt x="628" y="628"/>
                </a:lnTo>
                <a:lnTo>
                  <a:pt x="628" y="628"/>
                </a:lnTo>
                <a:lnTo>
                  <a:pt x="628" y="628"/>
                </a:lnTo>
                <a:lnTo>
                  <a:pt x="627" y="629"/>
                </a:lnTo>
                <a:lnTo>
                  <a:pt x="628" y="629"/>
                </a:lnTo>
                <a:lnTo>
                  <a:pt x="628" y="629"/>
                </a:lnTo>
                <a:lnTo>
                  <a:pt x="628" y="630"/>
                </a:lnTo>
                <a:lnTo>
                  <a:pt x="630" y="631"/>
                </a:lnTo>
                <a:lnTo>
                  <a:pt x="625" y="634"/>
                </a:lnTo>
                <a:lnTo>
                  <a:pt x="620" y="637"/>
                </a:lnTo>
                <a:lnTo>
                  <a:pt x="623" y="637"/>
                </a:lnTo>
                <a:lnTo>
                  <a:pt x="624" y="637"/>
                </a:lnTo>
                <a:close/>
                <a:moveTo>
                  <a:pt x="635" y="605"/>
                </a:moveTo>
                <a:lnTo>
                  <a:pt x="633" y="602"/>
                </a:lnTo>
                <a:lnTo>
                  <a:pt x="630" y="602"/>
                </a:lnTo>
                <a:lnTo>
                  <a:pt x="628" y="602"/>
                </a:lnTo>
                <a:lnTo>
                  <a:pt x="626" y="602"/>
                </a:lnTo>
                <a:lnTo>
                  <a:pt x="625" y="601"/>
                </a:lnTo>
                <a:lnTo>
                  <a:pt x="623" y="601"/>
                </a:lnTo>
                <a:lnTo>
                  <a:pt x="615" y="596"/>
                </a:lnTo>
                <a:lnTo>
                  <a:pt x="618" y="588"/>
                </a:lnTo>
                <a:lnTo>
                  <a:pt x="617" y="588"/>
                </a:lnTo>
                <a:lnTo>
                  <a:pt x="615" y="588"/>
                </a:lnTo>
                <a:lnTo>
                  <a:pt x="617" y="588"/>
                </a:lnTo>
                <a:lnTo>
                  <a:pt x="618" y="588"/>
                </a:lnTo>
                <a:lnTo>
                  <a:pt x="619" y="588"/>
                </a:lnTo>
                <a:lnTo>
                  <a:pt x="620" y="588"/>
                </a:lnTo>
                <a:lnTo>
                  <a:pt x="620" y="595"/>
                </a:lnTo>
                <a:lnTo>
                  <a:pt x="626" y="596"/>
                </a:lnTo>
                <a:lnTo>
                  <a:pt x="630" y="599"/>
                </a:lnTo>
                <a:lnTo>
                  <a:pt x="630" y="602"/>
                </a:lnTo>
                <a:lnTo>
                  <a:pt x="633" y="602"/>
                </a:lnTo>
                <a:lnTo>
                  <a:pt x="635" y="605"/>
                </a:lnTo>
                <a:close/>
                <a:moveTo>
                  <a:pt x="652" y="522"/>
                </a:moveTo>
                <a:lnTo>
                  <a:pt x="653" y="524"/>
                </a:lnTo>
                <a:lnTo>
                  <a:pt x="653" y="529"/>
                </a:lnTo>
                <a:lnTo>
                  <a:pt x="652" y="531"/>
                </a:lnTo>
                <a:lnTo>
                  <a:pt x="648" y="533"/>
                </a:lnTo>
                <a:lnTo>
                  <a:pt x="642" y="528"/>
                </a:lnTo>
                <a:lnTo>
                  <a:pt x="635" y="528"/>
                </a:lnTo>
                <a:lnTo>
                  <a:pt x="642" y="522"/>
                </a:lnTo>
                <a:lnTo>
                  <a:pt x="652" y="522"/>
                </a:lnTo>
                <a:close/>
                <a:moveTo>
                  <a:pt x="646" y="450"/>
                </a:moveTo>
                <a:lnTo>
                  <a:pt x="644" y="449"/>
                </a:lnTo>
                <a:lnTo>
                  <a:pt x="640" y="447"/>
                </a:lnTo>
                <a:lnTo>
                  <a:pt x="642" y="446"/>
                </a:lnTo>
                <a:lnTo>
                  <a:pt x="646" y="445"/>
                </a:lnTo>
                <a:lnTo>
                  <a:pt x="647" y="442"/>
                </a:lnTo>
                <a:lnTo>
                  <a:pt x="647" y="441"/>
                </a:lnTo>
                <a:lnTo>
                  <a:pt x="645" y="436"/>
                </a:lnTo>
                <a:lnTo>
                  <a:pt x="646" y="435"/>
                </a:lnTo>
                <a:lnTo>
                  <a:pt x="649" y="432"/>
                </a:lnTo>
                <a:lnTo>
                  <a:pt x="651" y="427"/>
                </a:lnTo>
                <a:lnTo>
                  <a:pt x="653" y="426"/>
                </a:lnTo>
                <a:lnTo>
                  <a:pt x="654" y="427"/>
                </a:lnTo>
                <a:lnTo>
                  <a:pt x="656" y="432"/>
                </a:lnTo>
                <a:lnTo>
                  <a:pt x="655" y="438"/>
                </a:lnTo>
                <a:lnTo>
                  <a:pt x="655" y="439"/>
                </a:lnTo>
                <a:lnTo>
                  <a:pt x="655" y="440"/>
                </a:lnTo>
                <a:lnTo>
                  <a:pt x="660" y="443"/>
                </a:lnTo>
                <a:lnTo>
                  <a:pt x="655" y="447"/>
                </a:lnTo>
                <a:lnTo>
                  <a:pt x="655" y="448"/>
                </a:lnTo>
                <a:lnTo>
                  <a:pt x="655" y="450"/>
                </a:lnTo>
                <a:lnTo>
                  <a:pt x="659" y="454"/>
                </a:lnTo>
                <a:lnTo>
                  <a:pt x="663" y="455"/>
                </a:lnTo>
                <a:lnTo>
                  <a:pt x="667" y="455"/>
                </a:lnTo>
                <a:lnTo>
                  <a:pt x="670" y="455"/>
                </a:lnTo>
                <a:lnTo>
                  <a:pt x="670" y="455"/>
                </a:lnTo>
                <a:lnTo>
                  <a:pt x="670" y="455"/>
                </a:lnTo>
                <a:lnTo>
                  <a:pt x="670" y="455"/>
                </a:lnTo>
                <a:lnTo>
                  <a:pt x="670" y="455"/>
                </a:lnTo>
                <a:lnTo>
                  <a:pt x="670" y="459"/>
                </a:lnTo>
                <a:lnTo>
                  <a:pt x="673" y="460"/>
                </a:lnTo>
                <a:lnTo>
                  <a:pt x="674" y="460"/>
                </a:lnTo>
                <a:lnTo>
                  <a:pt x="675" y="460"/>
                </a:lnTo>
                <a:lnTo>
                  <a:pt x="673" y="459"/>
                </a:lnTo>
                <a:lnTo>
                  <a:pt x="672" y="455"/>
                </a:lnTo>
                <a:lnTo>
                  <a:pt x="672" y="442"/>
                </a:lnTo>
                <a:lnTo>
                  <a:pt x="670" y="428"/>
                </a:lnTo>
                <a:lnTo>
                  <a:pt x="673" y="421"/>
                </a:lnTo>
                <a:lnTo>
                  <a:pt x="675" y="414"/>
                </a:lnTo>
                <a:lnTo>
                  <a:pt x="677" y="413"/>
                </a:lnTo>
                <a:lnTo>
                  <a:pt x="679" y="413"/>
                </a:lnTo>
                <a:lnTo>
                  <a:pt x="681" y="415"/>
                </a:lnTo>
                <a:lnTo>
                  <a:pt x="682" y="418"/>
                </a:lnTo>
                <a:lnTo>
                  <a:pt x="681" y="428"/>
                </a:lnTo>
                <a:lnTo>
                  <a:pt x="680" y="438"/>
                </a:lnTo>
                <a:lnTo>
                  <a:pt x="679" y="447"/>
                </a:lnTo>
                <a:lnTo>
                  <a:pt x="679" y="457"/>
                </a:lnTo>
                <a:lnTo>
                  <a:pt x="683" y="453"/>
                </a:lnTo>
                <a:lnTo>
                  <a:pt x="684" y="448"/>
                </a:lnTo>
                <a:lnTo>
                  <a:pt x="683" y="453"/>
                </a:lnTo>
                <a:lnTo>
                  <a:pt x="679" y="457"/>
                </a:lnTo>
                <a:lnTo>
                  <a:pt x="679" y="461"/>
                </a:lnTo>
                <a:lnTo>
                  <a:pt x="681" y="463"/>
                </a:lnTo>
                <a:lnTo>
                  <a:pt x="677" y="467"/>
                </a:lnTo>
                <a:lnTo>
                  <a:pt x="679" y="470"/>
                </a:lnTo>
                <a:lnTo>
                  <a:pt x="679" y="470"/>
                </a:lnTo>
                <a:lnTo>
                  <a:pt x="675" y="475"/>
                </a:lnTo>
                <a:lnTo>
                  <a:pt x="676" y="481"/>
                </a:lnTo>
                <a:lnTo>
                  <a:pt x="677" y="483"/>
                </a:lnTo>
                <a:lnTo>
                  <a:pt x="680" y="483"/>
                </a:lnTo>
                <a:lnTo>
                  <a:pt x="681" y="480"/>
                </a:lnTo>
                <a:lnTo>
                  <a:pt x="681" y="476"/>
                </a:lnTo>
                <a:lnTo>
                  <a:pt x="681" y="480"/>
                </a:lnTo>
                <a:lnTo>
                  <a:pt x="680" y="483"/>
                </a:lnTo>
                <a:lnTo>
                  <a:pt x="681" y="485"/>
                </a:lnTo>
                <a:lnTo>
                  <a:pt x="681" y="487"/>
                </a:lnTo>
                <a:lnTo>
                  <a:pt x="675" y="487"/>
                </a:lnTo>
                <a:lnTo>
                  <a:pt x="670" y="490"/>
                </a:lnTo>
                <a:lnTo>
                  <a:pt x="670" y="478"/>
                </a:lnTo>
                <a:lnTo>
                  <a:pt x="670" y="469"/>
                </a:lnTo>
                <a:lnTo>
                  <a:pt x="669" y="466"/>
                </a:lnTo>
                <a:lnTo>
                  <a:pt x="665" y="466"/>
                </a:lnTo>
                <a:lnTo>
                  <a:pt x="665" y="464"/>
                </a:lnTo>
                <a:lnTo>
                  <a:pt x="663" y="463"/>
                </a:lnTo>
                <a:lnTo>
                  <a:pt x="661" y="461"/>
                </a:lnTo>
                <a:lnTo>
                  <a:pt x="658" y="463"/>
                </a:lnTo>
                <a:lnTo>
                  <a:pt x="656" y="463"/>
                </a:lnTo>
                <a:lnTo>
                  <a:pt x="656" y="463"/>
                </a:lnTo>
                <a:lnTo>
                  <a:pt x="658" y="466"/>
                </a:lnTo>
                <a:lnTo>
                  <a:pt x="659" y="467"/>
                </a:lnTo>
                <a:lnTo>
                  <a:pt x="658" y="466"/>
                </a:lnTo>
                <a:lnTo>
                  <a:pt x="656" y="463"/>
                </a:lnTo>
                <a:lnTo>
                  <a:pt x="652" y="457"/>
                </a:lnTo>
                <a:lnTo>
                  <a:pt x="645" y="460"/>
                </a:lnTo>
                <a:lnTo>
                  <a:pt x="642" y="460"/>
                </a:lnTo>
                <a:lnTo>
                  <a:pt x="641" y="459"/>
                </a:lnTo>
                <a:lnTo>
                  <a:pt x="641" y="454"/>
                </a:lnTo>
                <a:lnTo>
                  <a:pt x="646" y="450"/>
                </a:lnTo>
                <a:lnTo>
                  <a:pt x="646" y="450"/>
                </a:lnTo>
                <a:close/>
                <a:moveTo>
                  <a:pt x="648" y="369"/>
                </a:moveTo>
                <a:lnTo>
                  <a:pt x="647" y="369"/>
                </a:lnTo>
                <a:lnTo>
                  <a:pt x="645" y="369"/>
                </a:lnTo>
                <a:lnTo>
                  <a:pt x="647" y="369"/>
                </a:lnTo>
                <a:lnTo>
                  <a:pt x="648" y="369"/>
                </a:lnTo>
                <a:close/>
                <a:moveTo>
                  <a:pt x="659" y="394"/>
                </a:moveTo>
                <a:lnTo>
                  <a:pt x="659" y="394"/>
                </a:lnTo>
                <a:lnTo>
                  <a:pt x="658" y="394"/>
                </a:lnTo>
                <a:lnTo>
                  <a:pt x="658" y="394"/>
                </a:lnTo>
                <a:lnTo>
                  <a:pt x="659" y="394"/>
                </a:lnTo>
                <a:lnTo>
                  <a:pt x="659" y="394"/>
                </a:lnTo>
                <a:close/>
                <a:moveTo>
                  <a:pt x="669" y="371"/>
                </a:moveTo>
                <a:lnTo>
                  <a:pt x="669" y="372"/>
                </a:lnTo>
                <a:lnTo>
                  <a:pt x="668" y="372"/>
                </a:lnTo>
                <a:lnTo>
                  <a:pt x="669" y="372"/>
                </a:lnTo>
                <a:lnTo>
                  <a:pt x="669" y="371"/>
                </a:lnTo>
                <a:lnTo>
                  <a:pt x="669" y="371"/>
                </a:lnTo>
                <a:lnTo>
                  <a:pt x="673" y="373"/>
                </a:lnTo>
                <a:lnTo>
                  <a:pt x="673" y="377"/>
                </a:lnTo>
                <a:lnTo>
                  <a:pt x="673" y="373"/>
                </a:lnTo>
                <a:lnTo>
                  <a:pt x="669" y="371"/>
                </a:lnTo>
                <a:close/>
                <a:moveTo>
                  <a:pt x="665" y="371"/>
                </a:moveTo>
                <a:lnTo>
                  <a:pt x="665" y="370"/>
                </a:lnTo>
                <a:lnTo>
                  <a:pt x="665" y="369"/>
                </a:lnTo>
                <a:lnTo>
                  <a:pt x="675" y="365"/>
                </a:lnTo>
                <a:lnTo>
                  <a:pt x="686" y="364"/>
                </a:lnTo>
                <a:lnTo>
                  <a:pt x="686" y="365"/>
                </a:lnTo>
                <a:lnTo>
                  <a:pt x="686" y="368"/>
                </a:lnTo>
                <a:lnTo>
                  <a:pt x="686" y="370"/>
                </a:lnTo>
                <a:lnTo>
                  <a:pt x="686" y="372"/>
                </a:lnTo>
                <a:lnTo>
                  <a:pt x="686" y="370"/>
                </a:lnTo>
                <a:lnTo>
                  <a:pt x="686" y="368"/>
                </a:lnTo>
                <a:lnTo>
                  <a:pt x="677" y="368"/>
                </a:lnTo>
                <a:lnTo>
                  <a:pt x="669" y="371"/>
                </a:lnTo>
                <a:lnTo>
                  <a:pt x="667" y="371"/>
                </a:lnTo>
                <a:lnTo>
                  <a:pt x="665" y="371"/>
                </a:lnTo>
                <a:lnTo>
                  <a:pt x="663" y="371"/>
                </a:lnTo>
                <a:lnTo>
                  <a:pt x="662" y="370"/>
                </a:lnTo>
                <a:lnTo>
                  <a:pt x="663" y="371"/>
                </a:lnTo>
                <a:lnTo>
                  <a:pt x="665" y="371"/>
                </a:lnTo>
                <a:close/>
                <a:moveTo>
                  <a:pt x="695" y="496"/>
                </a:moveTo>
                <a:lnTo>
                  <a:pt x="696" y="497"/>
                </a:lnTo>
                <a:lnTo>
                  <a:pt x="697" y="498"/>
                </a:lnTo>
                <a:lnTo>
                  <a:pt x="693" y="501"/>
                </a:lnTo>
                <a:lnTo>
                  <a:pt x="688" y="502"/>
                </a:lnTo>
                <a:lnTo>
                  <a:pt x="690" y="497"/>
                </a:lnTo>
                <a:lnTo>
                  <a:pt x="695" y="496"/>
                </a:lnTo>
                <a:close/>
                <a:moveTo>
                  <a:pt x="696" y="427"/>
                </a:moveTo>
                <a:lnTo>
                  <a:pt x="696" y="427"/>
                </a:lnTo>
                <a:lnTo>
                  <a:pt x="696" y="426"/>
                </a:lnTo>
                <a:lnTo>
                  <a:pt x="696" y="427"/>
                </a:lnTo>
                <a:lnTo>
                  <a:pt x="696" y="427"/>
                </a:lnTo>
                <a:close/>
                <a:moveTo>
                  <a:pt x="696" y="426"/>
                </a:moveTo>
                <a:lnTo>
                  <a:pt x="696" y="425"/>
                </a:lnTo>
                <a:lnTo>
                  <a:pt x="696" y="424"/>
                </a:lnTo>
                <a:lnTo>
                  <a:pt x="696" y="422"/>
                </a:lnTo>
                <a:lnTo>
                  <a:pt x="696" y="421"/>
                </a:lnTo>
                <a:lnTo>
                  <a:pt x="696" y="422"/>
                </a:lnTo>
                <a:lnTo>
                  <a:pt x="696" y="424"/>
                </a:lnTo>
                <a:lnTo>
                  <a:pt x="700" y="422"/>
                </a:lnTo>
                <a:lnTo>
                  <a:pt x="701" y="420"/>
                </a:lnTo>
                <a:lnTo>
                  <a:pt x="703" y="419"/>
                </a:lnTo>
                <a:lnTo>
                  <a:pt x="703" y="415"/>
                </a:lnTo>
                <a:lnTo>
                  <a:pt x="707" y="413"/>
                </a:lnTo>
                <a:lnTo>
                  <a:pt x="709" y="415"/>
                </a:lnTo>
                <a:lnTo>
                  <a:pt x="713" y="418"/>
                </a:lnTo>
                <a:lnTo>
                  <a:pt x="716" y="418"/>
                </a:lnTo>
                <a:lnTo>
                  <a:pt x="722" y="419"/>
                </a:lnTo>
                <a:lnTo>
                  <a:pt x="727" y="424"/>
                </a:lnTo>
                <a:lnTo>
                  <a:pt x="727" y="424"/>
                </a:lnTo>
                <a:lnTo>
                  <a:pt x="727" y="424"/>
                </a:lnTo>
                <a:lnTo>
                  <a:pt x="727" y="424"/>
                </a:lnTo>
                <a:lnTo>
                  <a:pt x="727" y="424"/>
                </a:lnTo>
                <a:lnTo>
                  <a:pt x="727" y="424"/>
                </a:lnTo>
                <a:lnTo>
                  <a:pt x="727" y="424"/>
                </a:lnTo>
                <a:lnTo>
                  <a:pt x="727" y="424"/>
                </a:lnTo>
                <a:lnTo>
                  <a:pt x="727" y="424"/>
                </a:lnTo>
                <a:lnTo>
                  <a:pt x="727" y="424"/>
                </a:lnTo>
                <a:lnTo>
                  <a:pt x="727" y="424"/>
                </a:lnTo>
                <a:lnTo>
                  <a:pt x="727" y="424"/>
                </a:lnTo>
                <a:lnTo>
                  <a:pt x="729" y="422"/>
                </a:lnTo>
                <a:lnTo>
                  <a:pt x="729" y="420"/>
                </a:lnTo>
                <a:lnTo>
                  <a:pt x="727" y="412"/>
                </a:lnTo>
                <a:lnTo>
                  <a:pt x="727" y="404"/>
                </a:lnTo>
                <a:lnTo>
                  <a:pt x="731" y="401"/>
                </a:lnTo>
                <a:lnTo>
                  <a:pt x="731" y="398"/>
                </a:lnTo>
                <a:lnTo>
                  <a:pt x="737" y="404"/>
                </a:lnTo>
                <a:lnTo>
                  <a:pt x="737" y="412"/>
                </a:lnTo>
                <a:lnTo>
                  <a:pt x="737" y="414"/>
                </a:lnTo>
                <a:lnTo>
                  <a:pt x="736" y="418"/>
                </a:lnTo>
                <a:lnTo>
                  <a:pt x="735" y="429"/>
                </a:lnTo>
                <a:lnTo>
                  <a:pt x="734" y="441"/>
                </a:lnTo>
                <a:lnTo>
                  <a:pt x="732" y="448"/>
                </a:lnTo>
                <a:lnTo>
                  <a:pt x="735" y="454"/>
                </a:lnTo>
                <a:lnTo>
                  <a:pt x="735" y="457"/>
                </a:lnTo>
                <a:lnTo>
                  <a:pt x="735" y="460"/>
                </a:lnTo>
                <a:lnTo>
                  <a:pt x="734" y="462"/>
                </a:lnTo>
                <a:lnTo>
                  <a:pt x="735" y="464"/>
                </a:lnTo>
                <a:lnTo>
                  <a:pt x="735" y="468"/>
                </a:lnTo>
                <a:lnTo>
                  <a:pt x="734" y="470"/>
                </a:lnTo>
                <a:lnTo>
                  <a:pt x="731" y="473"/>
                </a:lnTo>
                <a:lnTo>
                  <a:pt x="728" y="474"/>
                </a:lnTo>
                <a:lnTo>
                  <a:pt x="725" y="471"/>
                </a:lnTo>
                <a:lnTo>
                  <a:pt x="727" y="468"/>
                </a:lnTo>
                <a:lnTo>
                  <a:pt x="727" y="464"/>
                </a:lnTo>
                <a:lnTo>
                  <a:pt x="727" y="461"/>
                </a:lnTo>
                <a:lnTo>
                  <a:pt x="723" y="450"/>
                </a:lnTo>
                <a:lnTo>
                  <a:pt x="713" y="447"/>
                </a:lnTo>
                <a:lnTo>
                  <a:pt x="708" y="446"/>
                </a:lnTo>
                <a:lnTo>
                  <a:pt x="704" y="442"/>
                </a:lnTo>
                <a:lnTo>
                  <a:pt x="704" y="443"/>
                </a:lnTo>
                <a:lnTo>
                  <a:pt x="704" y="445"/>
                </a:lnTo>
                <a:lnTo>
                  <a:pt x="704" y="443"/>
                </a:lnTo>
                <a:lnTo>
                  <a:pt x="704" y="442"/>
                </a:lnTo>
                <a:lnTo>
                  <a:pt x="703" y="443"/>
                </a:lnTo>
                <a:lnTo>
                  <a:pt x="703" y="446"/>
                </a:lnTo>
                <a:lnTo>
                  <a:pt x="703" y="446"/>
                </a:lnTo>
                <a:lnTo>
                  <a:pt x="700" y="446"/>
                </a:lnTo>
                <a:lnTo>
                  <a:pt x="696" y="445"/>
                </a:lnTo>
                <a:lnTo>
                  <a:pt x="696" y="445"/>
                </a:lnTo>
                <a:lnTo>
                  <a:pt x="696" y="445"/>
                </a:lnTo>
                <a:lnTo>
                  <a:pt x="696" y="442"/>
                </a:lnTo>
                <a:lnTo>
                  <a:pt x="695" y="440"/>
                </a:lnTo>
                <a:lnTo>
                  <a:pt x="700" y="438"/>
                </a:lnTo>
                <a:lnTo>
                  <a:pt x="697" y="434"/>
                </a:lnTo>
                <a:lnTo>
                  <a:pt x="695" y="432"/>
                </a:lnTo>
                <a:lnTo>
                  <a:pt x="695" y="428"/>
                </a:lnTo>
                <a:lnTo>
                  <a:pt x="696" y="428"/>
                </a:lnTo>
                <a:lnTo>
                  <a:pt x="696" y="427"/>
                </a:lnTo>
                <a:lnTo>
                  <a:pt x="696" y="426"/>
                </a:lnTo>
                <a:close/>
                <a:moveTo>
                  <a:pt x="713" y="384"/>
                </a:moveTo>
                <a:lnTo>
                  <a:pt x="711" y="384"/>
                </a:lnTo>
                <a:lnTo>
                  <a:pt x="709" y="385"/>
                </a:lnTo>
                <a:lnTo>
                  <a:pt x="711" y="384"/>
                </a:lnTo>
                <a:lnTo>
                  <a:pt x="713" y="384"/>
                </a:lnTo>
                <a:close/>
                <a:moveTo>
                  <a:pt x="736" y="338"/>
                </a:moveTo>
                <a:lnTo>
                  <a:pt x="737" y="336"/>
                </a:lnTo>
                <a:lnTo>
                  <a:pt x="735" y="334"/>
                </a:lnTo>
                <a:lnTo>
                  <a:pt x="743" y="331"/>
                </a:lnTo>
                <a:lnTo>
                  <a:pt x="751" y="331"/>
                </a:lnTo>
                <a:lnTo>
                  <a:pt x="751" y="333"/>
                </a:lnTo>
                <a:lnTo>
                  <a:pt x="751" y="333"/>
                </a:lnTo>
                <a:lnTo>
                  <a:pt x="750" y="334"/>
                </a:lnTo>
                <a:lnTo>
                  <a:pt x="751" y="336"/>
                </a:lnTo>
                <a:lnTo>
                  <a:pt x="753" y="336"/>
                </a:lnTo>
                <a:lnTo>
                  <a:pt x="755" y="334"/>
                </a:lnTo>
                <a:lnTo>
                  <a:pt x="756" y="334"/>
                </a:lnTo>
                <a:lnTo>
                  <a:pt x="757" y="334"/>
                </a:lnTo>
                <a:lnTo>
                  <a:pt x="757" y="336"/>
                </a:lnTo>
                <a:lnTo>
                  <a:pt x="757" y="338"/>
                </a:lnTo>
                <a:lnTo>
                  <a:pt x="759" y="338"/>
                </a:lnTo>
                <a:lnTo>
                  <a:pt x="763" y="338"/>
                </a:lnTo>
                <a:lnTo>
                  <a:pt x="762" y="336"/>
                </a:lnTo>
                <a:lnTo>
                  <a:pt x="760" y="334"/>
                </a:lnTo>
                <a:lnTo>
                  <a:pt x="762" y="333"/>
                </a:lnTo>
                <a:lnTo>
                  <a:pt x="763" y="333"/>
                </a:lnTo>
                <a:lnTo>
                  <a:pt x="764" y="331"/>
                </a:lnTo>
                <a:lnTo>
                  <a:pt x="766" y="331"/>
                </a:lnTo>
                <a:lnTo>
                  <a:pt x="771" y="326"/>
                </a:lnTo>
                <a:lnTo>
                  <a:pt x="778" y="328"/>
                </a:lnTo>
                <a:lnTo>
                  <a:pt x="782" y="328"/>
                </a:lnTo>
                <a:lnTo>
                  <a:pt x="785" y="328"/>
                </a:lnTo>
                <a:lnTo>
                  <a:pt x="783" y="330"/>
                </a:lnTo>
                <a:lnTo>
                  <a:pt x="780" y="333"/>
                </a:lnTo>
                <a:lnTo>
                  <a:pt x="783" y="334"/>
                </a:lnTo>
                <a:lnTo>
                  <a:pt x="785" y="335"/>
                </a:lnTo>
                <a:lnTo>
                  <a:pt x="783" y="334"/>
                </a:lnTo>
                <a:lnTo>
                  <a:pt x="780" y="333"/>
                </a:lnTo>
                <a:lnTo>
                  <a:pt x="771" y="335"/>
                </a:lnTo>
                <a:lnTo>
                  <a:pt x="763" y="338"/>
                </a:lnTo>
                <a:lnTo>
                  <a:pt x="759" y="338"/>
                </a:lnTo>
                <a:lnTo>
                  <a:pt x="757" y="338"/>
                </a:lnTo>
                <a:lnTo>
                  <a:pt x="745" y="343"/>
                </a:lnTo>
                <a:lnTo>
                  <a:pt x="732" y="343"/>
                </a:lnTo>
                <a:lnTo>
                  <a:pt x="734" y="341"/>
                </a:lnTo>
                <a:lnTo>
                  <a:pt x="735" y="338"/>
                </a:lnTo>
                <a:lnTo>
                  <a:pt x="736" y="338"/>
                </a:lnTo>
                <a:close/>
                <a:moveTo>
                  <a:pt x="742" y="287"/>
                </a:moveTo>
                <a:lnTo>
                  <a:pt x="742" y="291"/>
                </a:lnTo>
                <a:lnTo>
                  <a:pt x="741" y="292"/>
                </a:lnTo>
                <a:lnTo>
                  <a:pt x="739" y="292"/>
                </a:lnTo>
                <a:lnTo>
                  <a:pt x="738" y="291"/>
                </a:lnTo>
                <a:lnTo>
                  <a:pt x="739" y="288"/>
                </a:lnTo>
                <a:lnTo>
                  <a:pt x="742" y="287"/>
                </a:lnTo>
                <a:close/>
                <a:moveTo>
                  <a:pt x="750" y="272"/>
                </a:moveTo>
                <a:lnTo>
                  <a:pt x="753" y="267"/>
                </a:lnTo>
                <a:lnTo>
                  <a:pt x="759" y="267"/>
                </a:lnTo>
                <a:lnTo>
                  <a:pt x="762" y="268"/>
                </a:lnTo>
                <a:lnTo>
                  <a:pt x="762" y="270"/>
                </a:lnTo>
                <a:lnTo>
                  <a:pt x="764" y="273"/>
                </a:lnTo>
                <a:lnTo>
                  <a:pt x="766" y="278"/>
                </a:lnTo>
                <a:lnTo>
                  <a:pt x="768" y="281"/>
                </a:lnTo>
                <a:lnTo>
                  <a:pt x="765" y="286"/>
                </a:lnTo>
                <a:lnTo>
                  <a:pt x="760" y="281"/>
                </a:lnTo>
                <a:lnTo>
                  <a:pt x="755" y="277"/>
                </a:lnTo>
                <a:lnTo>
                  <a:pt x="752" y="277"/>
                </a:lnTo>
                <a:lnTo>
                  <a:pt x="751" y="279"/>
                </a:lnTo>
                <a:lnTo>
                  <a:pt x="746" y="282"/>
                </a:lnTo>
                <a:lnTo>
                  <a:pt x="742" y="287"/>
                </a:lnTo>
                <a:lnTo>
                  <a:pt x="744" y="279"/>
                </a:lnTo>
                <a:lnTo>
                  <a:pt x="750" y="272"/>
                </a:lnTo>
                <a:close/>
                <a:moveTo>
                  <a:pt x="787" y="356"/>
                </a:moveTo>
                <a:lnTo>
                  <a:pt x="787" y="357"/>
                </a:lnTo>
                <a:lnTo>
                  <a:pt x="786" y="357"/>
                </a:lnTo>
                <a:lnTo>
                  <a:pt x="787" y="357"/>
                </a:lnTo>
                <a:lnTo>
                  <a:pt x="787" y="356"/>
                </a:lnTo>
                <a:close/>
                <a:moveTo>
                  <a:pt x="798" y="342"/>
                </a:moveTo>
                <a:lnTo>
                  <a:pt x="796" y="341"/>
                </a:lnTo>
                <a:lnTo>
                  <a:pt x="794" y="338"/>
                </a:lnTo>
                <a:lnTo>
                  <a:pt x="790" y="338"/>
                </a:lnTo>
                <a:lnTo>
                  <a:pt x="787" y="335"/>
                </a:lnTo>
                <a:lnTo>
                  <a:pt x="792" y="334"/>
                </a:lnTo>
                <a:lnTo>
                  <a:pt x="794" y="338"/>
                </a:lnTo>
                <a:lnTo>
                  <a:pt x="796" y="341"/>
                </a:lnTo>
                <a:lnTo>
                  <a:pt x="798" y="342"/>
                </a:lnTo>
                <a:lnTo>
                  <a:pt x="798" y="342"/>
                </a:lnTo>
                <a:close/>
                <a:moveTo>
                  <a:pt x="783" y="351"/>
                </a:moveTo>
                <a:lnTo>
                  <a:pt x="783" y="351"/>
                </a:lnTo>
                <a:lnTo>
                  <a:pt x="783" y="351"/>
                </a:lnTo>
                <a:lnTo>
                  <a:pt x="783" y="351"/>
                </a:lnTo>
                <a:close/>
                <a:moveTo>
                  <a:pt x="801" y="429"/>
                </a:moveTo>
                <a:lnTo>
                  <a:pt x="803" y="427"/>
                </a:lnTo>
                <a:lnTo>
                  <a:pt x="801" y="424"/>
                </a:lnTo>
                <a:lnTo>
                  <a:pt x="798" y="424"/>
                </a:lnTo>
                <a:lnTo>
                  <a:pt x="796" y="424"/>
                </a:lnTo>
                <a:lnTo>
                  <a:pt x="798" y="426"/>
                </a:lnTo>
                <a:lnTo>
                  <a:pt x="800" y="431"/>
                </a:lnTo>
                <a:lnTo>
                  <a:pt x="797" y="432"/>
                </a:lnTo>
                <a:lnTo>
                  <a:pt x="792" y="433"/>
                </a:lnTo>
                <a:lnTo>
                  <a:pt x="792" y="433"/>
                </a:lnTo>
                <a:lnTo>
                  <a:pt x="792" y="429"/>
                </a:lnTo>
                <a:lnTo>
                  <a:pt x="790" y="429"/>
                </a:lnTo>
                <a:lnTo>
                  <a:pt x="784" y="429"/>
                </a:lnTo>
                <a:lnTo>
                  <a:pt x="783" y="425"/>
                </a:lnTo>
                <a:lnTo>
                  <a:pt x="783" y="425"/>
                </a:lnTo>
                <a:lnTo>
                  <a:pt x="783" y="424"/>
                </a:lnTo>
                <a:lnTo>
                  <a:pt x="784" y="420"/>
                </a:lnTo>
                <a:lnTo>
                  <a:pt x="783" y="417"/>
                </a:lnTo>
                <a:lnTo>
                  <a:pt x="783" y="412"/>
                </a:lnTo>
                <a:lnTo>
                  <a:pt x="780" y="408"/>
                </a:lnTo>
                <a:lnTo>
                  <a:pt x="782" y="407"/>
                </a:lnTo>
                <a:lnTo>
                  <a:pt x="783" y="407"/>
                </a:lnTo>
                <a:lnTo>
                  <a:pt x="784" y="403"/>
                </a:lnTo>
                <a:lnTo>
                  <a:pt x="783" y="397"/>
                </a:lnTo>
                <a:lnTo>
                  <a:pt x="783" y="393"/>
                </a:lnTo>
                <a:lnTo>
                  <a:pt x="784" y="390"/>
                </a:lnTo>
                <a:lnTo>
                  <a:pt x="785" y="385"/>
                </a:lnTo>
                <a:lnTo>
                  <a:pt x="789" y="383"/>
                </a:lnTo>
                <a:lnTo>
                  <a:pt x="792" y="385"/>
                </a:lnTo>
                <a:lnTo>
                  <a:pt x="792" y="391"/>
                </a:lnTo>
                <a:lnTo>
                  <a:pt x="792" y="403"/>
                </a:lnTo>
                <a:lnTo>
                  <a:pt x="792" y="415"/>
                </a:lnTo>
                <a:lnTo>
                  <a:pt x="793" y="420"/>
                </a:lnTo>
                <a:lnTo>
                  <a:pt x="798" y="420"/>
                </a:lnTo>
                <a:lnTo>
                  <a:pt x="798" y="418"/>
                </a:lnTo>
                <a:lnTo>
                  <a:pt x="797" y="415"/>
                </a:lnTo>
                <a:lnTo>
                  <a:pt x="798" y="418"/>
                </a:lnTo>
                <a:lnTo>
                  <a:pt x="798" y="420"/>
                </a:lnTo>
                <a:lnTo>
                  <a:pt x="799" y="422"/>
                </a:lnTo>
                <a:lnTo>
                  <a:pt x="801" y="421"/>
                </a:lnTo>
                <a:lnTo>
                  <a:pt x="804" y="421"/>
                </a:lnTo>
                <a:lnTo>
                  <a:pt x="806" y="420"/>
                </a:lnTo>
                <a:lnTo>
                  <a:pt x="806" y="421"/>
                </a:lnTo>
                <a:lnTo>
                  <a:pt x="806" y="424"/>
                </a:lnTo>
                <a:lnTo>
                  <a:pt x="804" y="424"/>
                </a:lnTo>
                <a:lnTo>
                  <a:pt x="801" y="424"/>
                </a:lnTo>
                <a:lnTo>
                  <a:pt x="803" y="427"/>
                </a:lnTo>
                <a:lnTo>
                  <a:pt x="801" y="429"/>
                </a:lnTo>
                <a:close/>
                <a:moveTo>
                  <a:pt x="791" y="450"/>
                </a:moveTo>
                <a:lnTo>
                  <a:pt x="791" y="455"/>
                </a:lnTo>
                <a:lnTo>
                  <a:pt x="787" y="459"/>
                </a:lnTo>
                <a:lnTo>
                  <a:pt x="784" y="454"/>
                </a:lnTo>
                <a:lnTo>
                  <a:pt x="783" y="449"/>
                </a:lnTo>
                <a:lnTo>
                  <a:pt x="783" y="446"/>
                </a:lnTo>
                <a:lnTo>
                  <a:pt x="783" y="442"/>
                </a:lnTo>
                <a:lnTo>
                  <a:pt x="777" y="434"/>
                </a:lnTo>
                <a:lnTo>
                  <a:pt x="768" y="434"/>
                </a:lnTo>
                <a:lnTo>
                  <a:pt x="764" y="431"/>
                </a:lnTo>
                <a:lnTo>
                  <a:pt x="760" y="428"/>
                </a:lnTo>
                <a:lnTo>
                  <a:pt x="758" y="432"/>
                </a:lnTo>
                <a:lnTo>
                  <a:pt x="757" y="434"/>
                </a:lnTo>
                <a:lnTo>
                  <a:pt x="753" y="436"/>
                </a:lnTo>
                <a:lnTo>
                  <a:pt x="752" y="433"/>
                </a:lnTo>
                <a:lnTo>
                  <a:pt x="751" y="429"/>
                </a:lnTo>
                <a:lnTo>
                  <a:pt x="752" y="425"/>
                </a:lnTo>
                <a:lnTo>
                  <a:pt x="758" y="422"/>
                </a:lnTo>
                <a:lnTo>
                  <a:pt x="752" y="419"/>
                </a:lnTo>
                <a:lnTo>
                  <a:pt x="752" y="418"/>
                </a:lnTo>
                <a:lnTo>
                  <a:pt x="752" y="414"/>
                </a:lnTo>
                <a:lnTo>
                  <a:pt x="756" y="414"/>
                </a:lnTo>
                <a:lnTo>
                  <a:pt x="758" y="412"/>
                </a:lnTo>
                <a:lnTo>
                  <a:pt x="756" y="410"/>
                </a:lnTo>
                <a:lnTo>
                  <a:pt x="752" y="410"/>
                </a:lnTo>
                <a:lnTo>
                  <a:pt x="749" y="412"/>
                </a:lnTo>
                <a:lnTo>
                  <a:pt x="746" y="414"/>
                </a:lnTo>
                <a:lnTo>
                  <a:pt x="746" y="414"/>
                </a:lnTo>
                <a:lnTo>
                  <a:pt x="745" y="414"/>
                </a:lnTo>
                <a:lnTo>
                  <a:pt x="746" y="414"/>
                </a:lnTo>
                <a:lnTo>
                  <a:pt x="746" y="414"/>
                </a:lnTo>
                <a:lnTo>
                  <a:pt x="749" y="412"/>
                </a:lnTo>
                <a:lnTo>
                  <a:pt x="752" y="410"/>
                </a:lnTo>
                <a:lnTo>
                  <a:pt x="757" y="405"/>
                </a:lnTo>
                <a:lnTo>
                  <a:pt x="760" y="399"/>
                </a:lnTo>
                <a:lnTo>
                  <a:pt x="760" y="399"/>
                </a:lnTo>
                <a:lnTo>
                  <a:pt x="764" y="403"/>
                </a:lnTo>
                <a:lnTo>
                  <a:pt x="766" y="407"/>
                </a:lnTo>
                <a:lnTo>
                  <a:pt x="764" y="410"/>
                </a:lnTo>
                <a:lnTo>
                  <a:pt x="765" y="413"/>
                </a:lnTo>
                <a:lnTo>
                  <a:pt x="769" y="413"/>
                </a:lnTo>
                <a:lnTo>
                  <a:pt x="772" y="410"/>
                </a:lnTo>
                <a:lnTo>
                  <a:pt x="770" y="414"/>
                </a:lnTo>
                <a:lnTo>
                  <a:pt x="766" y="419"/>
                </a:lnTo>
                <a:lnTo>
                  <a:pt x="771" y="421"/>
                </a:lnTo>
                <a:lnTo>
                  <a:pt x="769" y="425"/>
                </a:lnTo>
                <a:lnTo>
                  <a:pt x="769" y="426"/>
                </a:lnTo>
                <a:lnTo>
                  <a:pt x="769" y="427"/>
                </a:lnTo>
                <a:lnTo>
                  <a:pt x="770" y="428"/>
                </a:lnTo>
                <a:lnTo>
                  <a:pt x="772" y="428"/>
                </a:lnTo>
                <a:lnTo>
                  <a:pt x="776" y="426"/>
                </a:lnTo>
                <a:lnTo>
                  <a:pt x="780" y="425"/>
                </a:lnTo>
                <a:lnTo>
                  <a:pt x="782" y="429"/>
                </a:lnTo>
                <a:lnTo>
                  <a:pt x="784" y="432"/>
                </a:lnTo>
                <a:lnTo>
                  <a:pt x="790" y="438"/>
                </a:lnTo>
                <a:lnTo>
                  <a:pt x="790" y="446"/>
                </a:lnTo>
                <a:lnTo>
                  <a:pt x="790" y="448"/>
                </a:lnTo>
                <a:lnTo>
                  <a:pt x="791" y="450"/>
                </a:lnTo>
                <a:close/>
                <a:moveTo>
                  <a:pt x="796" y="442"/>
                </a:moveTo>
                <a:lnTo>
                  <a:pt x="799" y="450"/>
                </a:lnTo>
                <a:lnTo>
                  <a:pt x="794" y="459"/>
                </a:lnTo>
                <a:lnTo>
                  <a:pt x="793" y="450"/>
                </a:lnTo>
                <a:lnTo>
                  <a:pt x="796" y="442"/>
                </a:lnTo>
                <a:close/>
                <a:moveTo>
                  <a:pt x="794" y="466"/>
                </a:moveTo>
                <a:lnTo>
                  <a:pt x="796" y="463"/>
                </a:lnTo>
                <a:lnTo>
                  <a:pt x="797" y="461"/>
                </a:lnTo>
                <a:lnTo>
                  <a:pt x="798" y="463"/>
                </a:lnTo>
                <a:lnTo>
                  <a:pt x="798" y="466"/>
                </a:lnTo>
                <a:lnTo>
                  <a:pt x="798" y="466"/>
                </a:lnTo>
                <a:lnTo>
                  <a:pt x="798" y="474"/>
                </a:lnTo>
                <a:lnTo>
                  <a:pt x="790" y="477"/>
                </a:lnTo>
                <a:lnTo>
                  <a:pt x="787" y="478"/>
                </a:lnTo>
                <a:lnTo>
                  <a:pt x="784" y="477"/>
                </a:lnTo>
                <a:lnTo>
                  <a:pt x="784" y="474"/>
                </a:lnTo>
                <a:lnTo>
                  <a:pt x="786" y="470"/>
                </a:lnTo>
                <a:lnTo>
                  <a:pt x="790" y="469"/>
                </a:lnTo>
                <a:lnTo>
                  <a:pt x="792" y="473"/>
                </a:lnTo>
                <a:lnTo>
                  <a:pt x="793" y="469"/>
                </a:lnTo>
                <a:lnTo>
                  <a:pt x="794" y="466"/>
                </a:lnTo>
                <a:close/>
                <a:moveTo>
                  <a:pt x="784" y="489"/>
                </a:moveTo>
                <a:lnTo>
                  <a:pt x="784" y="485"/>
                </a:lnTo>
                <a:lnTo>
                  <a:pt x="786" y="484"/>
                </a:lnTo>
                <a:lnTo>
                  <a:pt x="787" y="485"/>
                </a:lnTo>
                <a:lnTo>
                  <a:pt x="787" y="489"/>
                </a:lnTo>
                <a:lnTo>
                  <a:pt x="787" y="490"/>
                </a:lnTo>
                <a:lnTo>
                  <a:pt x="789" y="491"/>
                </a:lnTo>
                <a:lnTo>
                  <a:pt x="787" y="496"/>
                </a:lnTo>
                <a:lnTo>
                  <a:pt x="783" y="497"/>
                </a:lnTo>
                <a:lnTo>
                  <a:pt x="784" y="493"/>
                </a:lnTo>
                <a:lnTo>
                  <a:pt x="784" y="489"/>
                </a:lnTo>
                <a:close/>
                <a:moveTo>
                  <a:pt x="799" y="560"/>
                </a:moveTo>
                <a:lnTo>
                  <a:pt x="799" y="560"/>
                </a:lnTo>
                <a:lnTo>
                  <a:pt x="791" y="556"/>
                </a:lnTo>
                <a:lnTo>
                  <a:pt x="783" y="552"/>
                </a:lnTo>
                <a:lnTo>
                  <a:pt x="782" y="551"/>
                </a:lnTo>
                <a:lnTo>
                  <a:pt x="779" y="551"/>
                </a:lnTo>
                <a:lnTo>
                  <a:pt x="780" y="549"/>
                </a:lnTo>
                <a:lnTo>
                  <a:pt x="780" y="547"/>
                </a:lnTo>
                <a:lnTo>
                  <a:pt x="780" y="547"/>
                </a:lnTo>
                <a:lnTo>
                  <a:pt x="785" y="547"/>
                </a:lnTo>
                <a:lnTo>
                  <a:pt x="787" y="546"/>
                </a:lnTo>
                <a:lnTo>
                  <a:pt x="791" y="546"/>
                </a:lnTo>
                <a:lnTo>
                  <a:pt x="792" y="550"/>
                </a:lnTo>
                <a:lnTo>
                  <a:pt x="792" y="552"/>
                </a:lnTo>
                <a:lnTo>
                  <a:pt x="794" y="552"/>
                </a:lnTo>
                <a:lnTo>
                  <a:pt x="803" y="553"/>
                </a:lnTo>
                <a:lnTo>
                  <a:pt x="799" y="560"/>
                </a:lnTo>
                <a:lnTo>
                  <a:pt x="799" y="560"/>
                </a:lnTo>
                <a:close/>
                <a:moveTo>
                  <a:pt x="790" y="571"/>
                </a:moveTo>
                <a:lnTo>
                  <a:pt x="798" y="572"/>
                </a:lnTo>
                <a:lnTo>
                  <a:pt x="798" y="581"/>
                </a:lnTo>
                <a:lnTo>
                  <a:pt x="793" y="579"/>
                </a:lnTo>
                <a:lnTo>
                  <a:pt x="790" y="575"/>
                </a:lnTo>
                <a:lnTo>
                  <a:pt x="790" y="573"/>
                </a:lnTo>
                <a:lnTo>
                  <a:pt x="790" y="571"/>
                </a:lnTo>
                <a:close/>
                <a:moveTo>
                  <a:pt x="787" y="594"/>
                </a:moveTo>
                <a:lnTo>
                  <a:pt x="791" y="594"/>
                </a:lnTo>
                <a:lnTo>
                  <a:pt x="793" y="593"/>
                </a:lnTo>
                <a:lnTo>
                  <a:pt x="790" y="592"/>
                </a:lnTo>
                <a:lnTo>
                  <a:pt x="787" y="589"/>
                </a:lnTo>
                <a:lnTo>
                  <a:pt x="789" y="587"/>
                </a:lnTo>
                <a:lnTo>
                  <a:pt x="792" y="586"/>
                </a:lnTo>
                <a:lnTo>
                  <a:pt x="794" y="584"/>
                </a:lnTo>
                <a:lnTo>
                  <a:pt x="798" y="584"/>
                </a:lnTo>
                <a:lnTo>
                  <a:pt x="800" y="591"/>
                </a:lnTo>
                <a:lnTo>
                  <a:pt x="793" y="593"/>
                </a:lnTo>
                <a:lnTo>
                  <a:pt x="791" y="594"/>
                </a:lnTo>
                <a:lnTo>
                  <a:pt x="787" y="594"/>
                </a:lnTo>
                <a:close/>
                <a:moveTo>
                  <a:pt x="776" y="669"/>
                </a:moveTo>
                <a:lnTo>
                  <a:pt x="779" y="666"/>
                </a:lnTo>
                <a:lnTo>
                  <a:pt x="783" y="664"/>
                </a:lnTo>
                <a:lnTo>
                  <a:pt x="785" y="664"/>
                </a:lnTo>
                <a:lnTo>
                  <a:pt x="787" y="664"/>
                </a:lnTo>
                <a:lnTo>
                  <a:pt x="787" y="664"/>
                </a:lnTo>
                <a:lnTo>
                  <a:pt x="787" y="669"/>
                </a:lnTo>
                <a:lnTo>
                  <a:pt x="787" y="672"/>
                </a:lnTo>
                <a:lnTo>
                  <a:pt x="787" y="672"/>
                </a:lnTo>
                <a:lnTo>
                  <a:pt x="786" y="672"/>
                </a:lnTo>
                <a:lnTo>
                  <a:pt x="785" y="671"/>
                </a:lnTo>
                <a:lnTo>
                  <a:pt x="783" y="671"/>
                </a:lnTo>
                <a:lnTo>
                  <a:pt x="782" y="671"/>
                </a:lnTo>
                <a:lnTo>
                  <a:pt x="780" y="671"/>
                </a:lnTo>
                <a:lnTo>
                  <a:pt x="780" y="671"/>
                </a:lnTo>
                <a:lnTo>
                  <a:pt x="779" y="672"/>
                </a:lnTo>
                <a:lnTo>
                  <a:pt x="779" y="672"/>
                </a:lnTo>
                <a:lnTo>
                  <a:pt x="776" y="673"/>
                </a:lnTo>
                <a:lnTo>
                  <a:pt x="773" y="671"/>
                </a:lnTo>
                <a:lnTo>
                  <a:pt x="773" y="670"/>
                </a:lnTo>
                <a:lnTo>
                  <a:pt x="776" y="669"/>
                </a:lnTo>
                <a:close/>
                <a:moveTo>
                  <a:pt x="768" y="596"/>
                </a:moveTo>
                <a:lnTo>
                  <a:pt x="771" y="592"/>
                </a:lnTo>
                <a:lnTo>
                  <a:pt x="777" y="592"/>
                </a:lnTo>
                <a:lnTo>
                  <a:pt x="777" y="596"/>
                </a:lnTo>
                <a:lnTo>
                  <a:pt x="772" y="598"/>
                </a:lnTo>
                <a:lnTo>
                  <a:pt x="770" y="598"/>
                </a:lnTo>
                <a:lnTo>
                  <a:pt x="768" y="596"/>
                </a:lnTo>
                <a:close/>
                <a:moveTo>
                  <a:pt x="757" y="484"/>
                </a:moveTo>
                <a:lnTo>
                  <a:pt x="753" y="487"/>
                </a:lnTo>
                <a:lnTo>
                  <a:pt x="749" y="488"/>
                </a:lnTo>
                <a:lnTo>
                  <a:pt x="751" y="483"/>
                </a:lnTo>
                <a:lnTo>
                  <a:pt x="756" y="482"/>
                </a:lnTo>
                <a:lnTo>
                  <a:pt x="757" y="483"/>
                </a:lnTo>
                <a:lnTo>
                  <a:pt x="757" y="484"/>
                </a:lnTo>
                <a:close/>
                <a:moveTo>
                  <a:pt x="762" y="561"/>
                </a:moveTo>
                <a:lnTo>
                  <a:pt x="758" y="566"/>
                </a:lnTo>
                <a:lnTo>
                  <a:pt x="753" y="570"/>
                </a:lnTo>
                <a:lnTo>
                  <a:pt x="752" y="568"/>
                </a:lnTo>
                <a:lnTo>
                  <a:pt x="752" y="567"/>
                </a:lnTo>
                <a:lnTo>
                  <a:pt x="751" y="567"/>
                </a:lnTo>
                <a:lnTo>
                  <a:pt x="750" y="566"/>
                </a:lnTo>
                <a:lnTo>
                  <a:pt x="751" y="567"/>
                </a:lnTo>
                <a:lnTo>
                  <a:pt x="752" y="567"/>
                </a:lnTo>
                <a:lnTo>
                  <a:pt x="756" y="563"/>
                </a:lnTo>
                <a:lnTo>
                  <a:pt x="762" y="561"/>
                </a:lnTo>
                <a:lnTo>
                  <a:pt x="763" y="558"/>
                </a:lnTo>
                <a:lnTo>
                  <a:pt x="765" y="554"/>
                </a:lnTo>
                <a:lnTo>
                  <a:pt x="765" y="559"/>
                </a:lnTo>
                <a:lnTo>
                  <a:pt x="762" y="561"/>
                </a:lnTo>
                <a:lnTo>
                  <a:pt x="762" y="561"/>
                </a:lnTo>
                <a:lnTo>
                  <a:pt x="762" y="561"/>
                </a:lnTo>
                <a:lnTo>
                  <a:pt x="762" y="561"/>
                </a:lnTo>
                <a:lnTo>
                  <a:pt x="762" y="561"/>
                </a:lnTo>
                <a:lnTo>
                  <a:pt x="762" y="561"/>
                </a:lnTo>
                <a:lnTo>
                  <a:pt x="762" y="561"/>
                </a:lnTo>
                <a:lnTo>
                  <a:pt x="762" y="561"/>
                </a:lnTo>
                <a:lnTo>
                  <a:pt x="762" y="561"/>
                </a:lnTo>
                <a:lnTo>
                  <a:pt x="762" y="561"/>
                </a:lnTo>
                <a:close/>
                <a:moveTo>
                  <a:pt x="772" y="493"/>
                </a:moveTo>
                <a:lnTo>
                  <a:pt x="762" y="500"/>
                </a:lnTo>
                <a:lnTo>
                  <a:pt x="750" y="502"/>
                </a:lnTo>
                <a:lnTo>
                  <a:pt x="755" y="494"/>
                </a:lnTo>
                <a:lnTo>
                  <a:pt x="763" y="494"/>
                </a:lnTo>
                <a:lnTo>
                  <a:pt x="766" y="494"/>
                </a:lnTo>
                <a:lnTo>
                  <a:pt x="772" y="493"/>
                </a:lnTo>
                <a:close/>
                <a:moveTo>
                  <a:pt x="778" y="480"/>
                </a:moveTo>
                <a:lnTo>
                  <a:pt x="775" y="482"/>
                </a:lnTo>
                <a:lnTo>
                  <a:pt x="770" y="483"/>
                </a:lnTo>
                <a:lnTo>
                  <a:pt x="769" y="482"/>
                </a:lnTo>
                <a:lnTo>
                  <a:pt x="768" y="482"/>
                </a:lnTo>
                <a:lnTo>
                  <a:pt x="771" y="478"/>
                </a:lnTo>
                <a:lnTo>
                  <a:pt x="775" y="476"/>
                </a:lnTo>
                <a:lnTo>
                  <a:pt x="777" y="477"/>
                </a:lnTo>
                <a:lnTo>
                  <a:pt x="778" y="480"/>
                </a:lnTo>
                <a:close/>
                <a:moveTo>
                  <a:pt x="783" y="596"/>
                </a:moveTo>
                <a:lnTo>
                  <a:pt x="782" y="598"/>
                </a:lnTo>
                <a:lnTo>
                  <a:pt x="782" y="598"/>
                </a:lnTo>
                <a:lnTo>
                  <a:pt x="782" y="598"/>
                </a:lnTo>
                <a:lnTo>
                  <a:pt x="780" y="596"/>
                </a:lnTo>
                <a:lnTo>
                  <a:pt x="780" y="594"/>
                </a:lnTo>
                <a:lnTo>
                  <a:pt x="779" y="593"/>
                </a:lnTo>
                <a:lnTo>
                  <a:pt x="780" y="594"/>
                </a:lnTo>
                <a:lnTo>
                  <a:pt x="780" y="596"/>
                </a:lnTo>
                <a:lnTo>
                  <a:pt x="782" y="596"/>
                </a:lnTo>
                <a:lnTo>
                  <a:pt x="783" y="596"/>
                </a:lnTo>
                <a:close/>
                <a:moveTo>
                  <a:pt x="776" y="572"/>
                </a:moveTo>
                <a:lnTo>
                  <a:pt x="780" y="568"/>
                </a:lnTo>
                <a:lnTo>
                  <a:pt x="785" y="566"/>
                </a:lnTo>
                <a:lnTo>
                  <a:pt x="787" y="568"/>
                </a:lnTo>
                <a:lnTo>
                  <a:pt x="789" y="571"/>
                </a:lnTo>
                <a:lnTo>
                  <a:pt x="789" y="571"/>
                </a:lnTo>
                <a:lnTo>
                  <a:pt x="790" y="571"/>
                </a:lnTo>
                <a:lnTo>
                  <a:pt x="789" y="571"/>
                </a:lnTo>
                <a:lnTo>
                  <a:pt x="789" y="571"/>
                </a:lnTo>
                <a:lnTo>
                  <a:pt x="783" y="572"/>
                </a:lnTo>
                <a:lnTo>
                  <a:pt x="776" y="572"/>
                </a:lnTo>
                <a:close/>
                <a:moveTo>
                  <a:pt x="741" y="350"/>
                </a:moveTo>
                <a:lnTo>
                  <a:pt x="744" y="349"/>
                </a:lnTo>
                <a:lnTo>
                  <a:pt x="748" y="349"/>
                </a:lnTo>
                <a:lnTo>
                  <a:pt x="757" y="344"/>
                </a:lnTo>
                <a:lnTo>
                  <a:pt x="768" y="341"/>
                </a:lnTo>
                <a:lnTo>
                  <a:pt x="762" y="348"/>
                </a:lnTo>
                <a:lnTo>
                  <a:pt x="752" y="351"/>
                </a:lnTo>
                <a:lnTo>
                  <a:pt x="750" y="349"/>
                </a:lnTo>
                <a:lnTo>
                  <a:pt x="748" y="349"/>
                </a:lnTo>
                <a:lnTo>
                  <a:pt x="744" y="349"/>
                </a:lnTo>
                <a:lnTo>
                  <a:pt x="741" y="350"/>
                </a:lnTo>
                <a:close/>
                <a:moveTo>
                  <a:pt x="744" y="434"/>
                </a:moveTo>
                <a:lnTo>
                  <a:pt x="746" y="435"/>
                </a:lnTo>
                <a:lnTo>
                  <a:pt x="750" y="434"/>
                </a:lnTo>
                <a:lnTo>
                  <a:pt x="749" y="438"/>
                </a:lnTo>
                <a:lnTo>
                  <a:pt x="746" y="439"/>
                </a:lnTo>
                <a:lnTo>
                  <a:pt x="746" y="440"/>
                </a:lnTo>
                <a:lnTo>
                  <a:pt x="745" y="441"/>
                </a:lnTo>
                <a:lnTo>
                  <a:pt x="745" y="443"/>
                </a:lnTo>
                <a:lnTo>
                  <a:pt x="741" y="446"/>
                </a:lnTo>
                <a:lnTo>
                  <a:pt x="737" y="449"/>
                </a:lnTo>
                <a:lnTo>
                  <a:pt x="739" y="441"/>
                </a:lnTo>
                <a:lnTo>
                  <a:pt x="744" y="434"/>
                </a:lnTo>
                <a:close/>
                <a:moveTo>
                  <a:pt x="725" y="482"/>
                </a:moveTo>
                <a:lnTo>
                  <a:pt x="727" y="477"/>
                </a:lnTo>
                <a:lnTo>
                  <a:pt x="731" y="476"/>
                </a:lnTo>
                <a:lnTo>
                  <a:pt x="734" y="478"/>
                </a:lnTo>
                <a:lnTo>
                  <a:pt x="734" y="482"/>
                </a:lnTo>
                <a:lnTo>
                  <a:pt x="734" y="484"/>
                </a:lnTo>
                <a:lnTo>
                  <a:pt x="736" y="485"/>
                </a:lnTo>
                <a:lnTo>
                  <a:pt x="736" y="483"/>
                </a:lnTo>
                <a:lnTo>
                  <a:pt x="737" y="481"/>
                </a:lnTo>
                <a:lnTo>
                  <a:pt x="737" y="477"/>
                </a:lnTo>
                <a:lnTo>
                  <a:pt x="739" y="475"/>
                </a:lnTo>
                <a:lnTo>
                  <a:pt x="742" y="477"/>
                </a:lnTo>
                <a:lnTo>
                  <a:pt x="741" y="481"/>
                </a:lnTo>
                <a:lnTo>
                  <a:pt x="737" y="490"/>
                </a:lnTo>
                <a:lnTo>
                  <a:pt x="729" y="494"/>
                </a:lnTo>
                <a:lnTo>
                  <a:pt x="725" y="494"/>
                </a:lnTo>
                <a:lnTo>
                  <a:pt x="725" y="491"/>
                </a:lnTo>
                <a:lnTo>
                  <a:pt x="725" y="487"/>
                </a:lnTo>
                <a:lnTo>
                  <a:pt x="725" y="482"/>
                </a:lnTo>
                <a:close/>
                <a:moveTo>
                  <a:pt x="732" y="497"/>
                </a:moveTo>
                <a:lnTo>
                  <a:pt x="731" y="503"/>
                </a:lnTo>
                <a:lnTo>
                  <a:pt x="730" y="507"/>
                </a:lnTo>
                <a:lnTo>
                  <a:pt x="728" y="509"/>
                </a:lnTo>
                <a:lnTo>
                  <a:pt x="727" y="511"/>
                </a:lnTo>
                <a:lnTo>
                  <a:pt x="728" y="509"/>
                </a:lnTo>
                <a:lnTo>
                  <a:pt x="730" y="507"/>
                </a:lnTo>
                <a:lnTo>
                  <a:pt x="727" y="507"/>
                </a:lnTo>
                <a:lnTo>
                  <a:pt x="724" y="507"/>
                </a:lnTo>
                <a:lnTo>
                  <a:pt x="724" y="507"/>
                </a:lnTo>
                <a:lnTo>
                  <a:pt x="721" y="505"/>
                </a:lnTo>
                <a:lnTo>
                  <a:pt x="718" y="503"/>
                </a:lnTo>
                <a:lnTo>
                  <a:pt x="724" y="500"/>
                </a:lnTo>
                <a:lnTo>
                  <a:pt x="732" y="497"/>
                </a:lnTo>
                <a:close/>
                <a:moveTo>
                  <a:pt x="707" y="496"/>
                </a:moveTo>
                <a:lnTo>
                  <a:pt x="713" y="493"/>
                </a:lnTo>
                <a:lnTo>
                  <a:pt x="717" y="491"/>
                </a:lnTo>
                <a:lnTo>
                  <a:pt x="718" y="493"/>
                </a:lnTo>
                <a:lnTo>
                  <a:pt x="718" y="494"/>
                </a:lnTo>
                <a:lnTo>
                  <a:pt x="714" y="496"/>
                </a:lnTo>
                <a:lnTo>
                  <a:pt x="707" y="496"/>
                </a:lnTo>
                <a:close/>
                <a:moveTo>
                  <a:pt x="711" y="511"/>
                </a:moveTo>
                <a:lnTo>
                  <a:pt x="709" y="514"/>
                </a:lnTo>
                <a:lnTo>
                  <a:pt x="710" y="516"/>
                </a:lnTo>
                <a:lnTo>
                  <a:pt x="709" y="514"/>
                </a:lnTo>
                <a:lnTo>
                  <a:pt x="711" y="511"/>
                </a:lnTo>
                <a:lnTo>
                  <a:pt x="709" y="509"/>
                </a:lnTo>
                <a:lnTo>
                  <a:pt x="707" y="508"/>
                </a:lnTo>
                <a:lnTo>
                  <a:pt x="710" y="507"/>
                </a:lnTo>
                <a:lnTo>
                  <a:pt x="715" y="507"/>
                </a:lnTo>
                <a:lnTo>
                  <a:pt x="714" y="509"/>
                </a:lnTo>
                <a:lnTo>
                  <a:pt x="714" y="511"/>
                </a:lnTo>
                <a:lnTo>
                  <a:pt x="714" y="511"/>
                </a:lnTo>
                <a:lnTo>
                  <a:pt x="713" y="511"/>
                </a:lnTo>
                <a:lnTo>
                  <a:pt x="711" y="511"/>
                </a:lnTo>
                <a:close/>
                <a:moveTo>
                  <a:pt x="681" y="690"/>
                </a:moveTo>
                <a:lnTo>
                  <a:pt x="686" y="689"/>
                </a:lnTo>
                <a:lnTo>
                  <a:pt x="689" y="689"/>
                </a:lnTo>
                <a:lnTo>
                  <a:pt x="690" y="692"/>
                </a:lnTo>
                <a:lnTo>
                  <a:pt x="689" y="696"/>
                </a:lnTo>
                <a:lnTo>
                  <a:pt x="682" y="696"/>
                </a:lnTo>
                <a:lnTo>
                  <a:pt x="676" y="699"/>
                </a:lnTo>
                <a:lnTo>
                  <a:pt x="677" y="694"/>
                </a:lnTo>
                <a:lnTo>
                  <a:pt x="681" y="690"/>
                </a:lnTo>
                <a:close/>
                <a:moveTo>
                  <a:pt x="677" y="624"/>
                </a:moveTo>
                <a:lnTo>
                  <a:pt x="676" y="624"/>
                </a:lnTo>
                <a:lnTo>
                  <a:pt x="675" y="623"/>
                </a:lnTo>
                <a:lnTo>
                  <a:pt x="676" y="624"/>
                </a:lnTo>
                <a:lnTo>
                  <a:pt x="677" y="624"/>
                </a:lnTo>
                <a:close/>
                <a:moveTo>
                  <a:pt x="690" y="614"/>
                </a:moveTo>
                <a:lnTo>
                  <a:pt x="690" y="616"/>
                </a:lnTo>
                <a:lnTo>
                  <a:pt x="689" y="619"/>
                </a:lnTo>
                <a:lnTo>
                  <a:pt x="689" y="619"/>
                </a:lnTo>
                <a:lnTo>
                  <a:pt x="683" y="621"/>
                </a:lnTo>
                <a:lnTo>
                  <a:pt x="677" y="623"/>
                </a:lnTo>
                <a:lnTo>
                  <a:pt x="676" y="621"/>
                </a:lnTo>
                <a:lnTo>
                  <a:pt x="675" y="619"/>
                </a:lnTo>
                <a:lnTo>
                  <a:pt x="682" y="614"/>
                </a:lnTo>
                <a:lnTo>
                  <a:pt x="690" y="614"/>
                </a:lnTo>
                <a:close/>
                <a:moveTo>
                  <a:pt x="689" y="600"/>
                </a:moveTo>
                <a:lnTo>
                  <a:pt x="684" y="603"/>
                </a:lnTo>
                <a:lnTo>
                  <a:pt x="679" y="603"/>
                </a:lnTo>
                <a:lnTo>
                  <a:pt x="683" y="600"/>
                </a:lnTo>
                <a:lnTo>
                  <a:pt x="689" y="600"/>
                </a:lnTo>
                <a:close/>
                <a:moveTo>
                  <a:pt x="684" y="490"/>
                </a:moveTo>
                <a:lnTo>
                  <a:pt x="684" y="495"/>
                </a:lnTo>
                <a:lnTo>
                  <a:pt x="681" y="498"/>
                </a:lnTo>
                <a:lnTo>
                  <a:pt x="681" y="494"/>
                </a:lnTo>
                <a:lnTo>
                  <a:pt x="682" y="490"/>
                </a:lnTo>
                <a:lnTo>
                  <a:pt x="683" y="490"/>
                </a:lnTo>
                <a:lnTo>
                  <a:pt x="684" y="490"/>
                </a:lnTo>
                <a:close/>
                <a:moveTo>
                  <a:pt x="661" y="612"/>
                </a:moveTo>
                <a:lnTo>
                  <a:pt x="660" y="608"/>
                </a:lnTo>
                <a:lnTo>
                  <a:pt x="660" y="603"/>
                </a:lnTo>
                <a:lnTo>
                  <a:pt x="665" y="605"/>
                </a:lnTo>
                <a:lnTo>
                  <a:pt x="670" y="607"/>
                </a:lnTo>
                <a:lnTo>
                  <a:pt x="666" y="610"/>
                </a:lnTo>
                <a:lnTo>
                  <a:pt x="661" y="612"/>
                </a:lnTo>
                <a:close/>
                <a:moveTo>
                  <a:pt x="644" y="619"/>
                </a:moveTo>
                <a:lnTo>
                  <a:pt x="642" y="619"/>
                </a:lnTo>
                <a:lnTo>
                  <a:pt x="642" y="619"/>
                </a:lnTo>
                <a:lnTo>
                  <a:pt x="642" y="619"/>
                </a:lnTo>
                <a:lnTo>
                  <a:pt x="644" y="619"/>
                </a:lnTo>
                <a:close/>
                <a:moveTo>
                  <a:pt x="642" y="616"/>
                </a:moveTo>
                <a:lnTo>
                  <a:pt x="642" y="616"/>
                </a:lnTo>
                <a:lnTo>
                  <a:pt x="642" y="617"/>
                </a:lnTo>
                <a:lnTo>
                  <a:pt x="642" y="616"/>
                </a:lnTo>
                <a:lnTo>
                  <a:pt x="642" y="616"/>
                </a:lnTo>
                <a:lnTo>
                  <a:pt x="639" y="616"/>
                </a:lnTo>
                <a:lnTo>
                  <a:pt x="637" y="613"/>
                </a:lnTo>
                <a:lnTo>
                  <a:pt x="645" y="608"/>
                </a:lnTo>
                <a:lnTo>
                  <a:pt x="652" y="601"/>
                </a:lnTo>
                <a:lnTo>
                  <a:pt x="656" y="599"/>
                </a:lnTo>
                <a:lnTo>
                  <a:pt x="660" y="603"/>
                </a:lnTo>
                <a:lnTo>
                  <a:pt x="651" y="608"/>
                </a:lnTo>
                <a:lnTo>
                  <a:pt x="642" y="616"/>
                </a:lnTo>
                <a:close/>
                <a:moveTo>
                  <a:pt x="653" y="711"/>
                </a:moveTo>
                <a:lnTo>
                  <a:pt x="652" y="712"/>
                </a:lnTo>
                <a:lnTo>
                  <a:pt x="651" y="714"/>
                </a:lnTo>
                <a:lnTo>
                  <a:pt x="652" y="712"/>
                </a:lnTo>
                <a:lnTo>
                  <a:pt x="653" y="711"/>
                </a:lnTo>
                <a:lnTo>
                  <a:pt x="653" y="711"/>
                </a:lnTo>
                <a:close/>
                <a:moveTo>
                  <a:pt x="634" y="623"/>
                </a:moveTo>
                <a:lnTo>
                  <a:pt x="645" y="623"/>
                </a:lnTo>
                <a:lnTo>
                  <a:pt x="655" y="622"/>
                </a:lnTo>
                <a:lnTo>
                  <a:pt x="661" y="621"/>
                </a:lnTo>
                <a:lnTo>
                  <a:pt x="667" y="619"/>
                </a:lnTo>
                <a:lnTo>
                  <a:pt x="666" y="623"/>
                </a:lnTo>
                <a:lnTo>
                  <a:pt x="665" y="627"/>
                </a:lnTo>
                <a:lnTo>
                  <a:pt x="665" y="627"/>
                </a:lnTo>
                <a:lnTo>
                  <a:pt x="663" y="627"/>
                </a:lnTo>
                <a:lnTo>
                  <a:pt x="663" y="626"/>
                </a:lnTo>
                <a:lnTo>
                  <a:pt x="661" y="624"/>
                </a:lnTo>
                <a:lnTo>
                  <a:pt x="660" y="626"/>
                </a:lnTo>
                <a:lnTo>
                  <a:pt x="660" y="627"/>
                </a:lnTo>
                <a:lnTo>
                  <a:pt x="658" y="627"/>
                </a:lnTo>
                <a:lnTo>
                  <a:pt x="655" y="627"/>
                </a:lnTo>
                <a:lnTo>
                  <a:pt x="655" y="624"/>
                </a:lnTo>
                <a:lnTo>
                  <a:pt x="655" y="622"/>
                </a:lnTo>
                <a:lnTo>
                  <a:pt x="645" y="623"/>
                </a:lnTo>
                <a:lnTo>
                  <a:pt x="634" y="623"/>
                </a:lnTo>
                <a:close/>
                <a:moveTo>
                  <a:pt x="673" y="518"/>
                </a:moveTo>
                <a:lnTo>
                  <a:pt x="668" y="519"/>
                </a:lnTo>
                <a:lnTo>
                  <a:pt x="667" y="516"/>
                </a:lnTo>
                <a:lnTo>
                  <a:pt x="668" y="505"/>
                </a:lnTo>
                <a:lnTo>
                  <a:pt x="669" y="495"/>
                </a:lnTo>
                <a:lnTo>
                  <a:pt x="670" y="491"/>
                </a:lnTo>
                <a:lnTo>
                  <a:pt x="674" y="490"/>
                </a:lnTo>
                <a:lnTo>
                  <a:pt x="676" y="493"/>
                </a:lnTo>
                <a:lnTo>
                  <a:pt x="676" y="495"/>
                </a:lnTo>
                <a:lnTo>
                  <a:pt x="679" y="507"/>
                </a:lnTo>
                <a:lnTo>
                  <a:pt x="688" y="512"/>
                </a:lnTo>
                <a:lnTo>
                  <a:pt x="693" y="516"/>
                </a:lnTo>
                <a:lnTo>
                  <a:pt x="690" y="522"/>
                </a:lnTo>
                <a:lnTo>
                  <a:pt x="688" y="524"/>
                </a:lnTo>
                <a:lnTo>
                  <a:pt x="687" y="526"/>
                </a:lnTo>
                <a:lnTo>
                  <a:pt x="681" y="518"/>
                </a:lnTo>
                <a:lnTo>
                  <a:pt x="673" y="518"/>
                </a:lnTo>
                <a:close/>
                <a:moveTo>
                  <a:pt x="674" y="622"/>
                </a:moveTo>
                <a:lnTo>
                  <a:pt x="674" y="622"/>
                </a:lnTo>
                <a:lnTo>
                  <a:pt x="674" y="621"/>
                </a:lnTo>
                <a:lnTo>
                  <a:pt x="674" y="622"/>
                </a:lnTo>
                <a:lnTo>
                  <a:pt x="674" y="622"/>
                </a:lnTo>
                <a:close/>
                <a:moveTo>
                  <a:pt x="672" y="617"/>
                </a:moveTo>
                <a:lnTo>
                  <a:pt x="674" y="617"/>
                </a:lnTo>
                <a:lnTo>
                  <a:pt x="675" y="619"/>
                </a:lnTo>
                <a:lnTo>
                  <a:pt x="674" y="617"/>
                </a:lnTo>
                <a:lnTo>
                  <a:pt x="672" y="617"/>
                </a:lnTo>
                <a:close/>
                <a:moveTo>
                  <a:pt x="696" y="647"/>
                </a:moveTo>
                <a:lnTo>
                  <a:pt x="695" y="648"/>
                </a:lnTo>
                <a:lnTo>
                  <a:pt x="695" y="648"/>
                </a:lnTo>
                <a:lnTo>
                  <a:pt x="695" y="648"/>
                </a:lnTo>
                <a:lnTo>
                  <a:pt x="696" y="647"/>
                </a:lnTo>
                <a:close/>
                <a:moveTo>
                  <a:pt x="701" y="627"/>
                </a:moveTo>
                <a:lnTo>
                  <a:pt x="701" y="627"/>
                </a:lnTo>
                <a:lnTo>
                  <a:pt x="701" y="627"/>
                </a:lnTo>
                <a:lnTo>
                  <a:pt x="701" y="627"/>
                </a:lnTo>
                <a:lnTo>
                  <a:pt x="701" y="627"/>
                </a:lnTo>
                <a:close/>
                <a:moveTo>
                  <a:pt x="711" y="613"/>
                </a:moveTo>
                <a:lnTo>
                  <a:pt x="710" y="614"/>
                </a:lnTo>
                <a:lnTo>
                  <a:pt x="710" y="614"/>
                </a:lnTo>
                <a:lnTo>
                  <a:pt x="710" y="614"/>
                </a:lnTo>
                <a:lnTo>
                  <a:pt x="711" y="613"/>
                </a:lnTo>
                <a:close/>
                <a:moveTo>
                  <a:pt x="711" y="613"/>
                </a:moveTo>
                <a:lnTo>
                  <a:pt x="706" y="613"/>
                </a:lnTo>
                <a:lnTo>
                  <a:pt x="702" y="616"/>
                </a:lnTo>
                <a:lnTo>
                  <a:pt x="701" y="616"/>
                </a:lnTo>
                <a:lnTo>
                  <a:pt x="700" y="616"/>
                </a:lnTo>
                <a:lnTo>
                  <a:pt x="699" y="614"/>
                </a:lnTo>
                <a:lnTo>
                  <a:pt x="697" y="612"/>
                </a:lnTo>
                <a:lnTo>
                  <a:pt x="696" y="612"/>
                </a:lnTo>
                <a:lnTo>
                  <a:pt x="694" y="612"/>
                </a:lnTo>
                <a:lnTo>
                  <a:pt x="696" y="612"/>
                </a:lnTo>
                <a:lnTo>
                  <a:pt x="697" y="612"/>
                </a:lnTo>
                <a:lnTo>
                  <a:pt x="701" y="609"/>
                </a:lnTo>
                <a:lnTo>
                  <a:pt x="697" y="607"/>
                </a:lnTo>
                <a:lnTo>
                  <a:pt x="694" y="607"/>
                </a:lnTo>
                <a:lnTo>
                  <a:pt x="689" y="608"/>
                </a:lnTo>
                <a:lnTo>
                  <a:pt x="694" y="607"/>
                </a:lnTo>
                <a:lnTo>
                  <a:pt x="697" y="607"/>
                </a:lnTo>
                <a:lnTo>
                  <a:pt x="700" y="602"/>
                </a:lnTo>
                <a:lnTo>
                  <a:pt x="704" y="600"/>
                </a:lnTo>
                <a:lnTo>
                  <a:pt x="699" y="596"/>
                </a:lnTo>
                <a:lnTo>
                  <a:pt x="693" y="596"/>
                </a:lnTo>
                <a:lnTo>
                  <a:pt x="690" y="596"/>
                </a:lnTo>
                <a:lnTo>
                  <a:pt x="690" y="595"/>
                </a:lnTo>
                <a:lnTo>
                  <a:pt x="690" y="594"/>
                </a:lnTo>
                <a:lnTo>
                  <a:pt x="692" y="592"/>
                </a:lnTo>
                <a:lnTo>
                  <a:pt x="695" y="588"/>
                </a:lnTo>
                <a:lnTo>
                  <a:pt x="697" y="582"/>
                </a:lnTo>
                <a:lnTo>
                  <a:pt x="697" y="578"/>
                </a:lnTo>
                <a:lnTo>
                  <a:pt x="701" y="573"/>
                </a:lnTo>
                <a:lnTo>
                  <a:pt x="704" y="579"/>
                </a:lnTo>
                <a:lnTo>
                  <a:pt x="706" y="586"/>
                </a:lnTo>
                <a:lnTo>
                  <a:pt x="706" y="592"/>
                </a:lnTo>
                <a:lnTo>
                  <a:pt x="710" y="593"/>
                </a:lnTo>
                <a:lnTo>
                  <a:pt x="709" y="596"/>
                </a:lnTo>
                <a:lnTo>
                  <a:pt x="707" y="598"/>
                </a:lnTo>
                <a:lnTo>
                  <a:pt x="704" y="605"/>
                </a:lnTo>
                <a:lnTo>
                  <a:pt x="713" y="608"/>
                </a:lnTo>
                <a:lnTo>
                  <a:pt x="711" y="610"/>
                </a:lnTo>
                <a:lnTo>
                  <a:pt x="711" y="613"/>
                </a:lnTo>
                <a:close/>
                <a:moveTo>
                  <a:pt x="727" y="620"/>
                </a:moveTo>
                <a:lnTo>
                  <a:pt x="725" y="615"/>
                </a:lnTo>
                <a:lnTo>
                  <a:pt x="724" y="612"/>
                </a:lnTo>
                <a:lnTo>
                  <a:pt x="723" y="612"/>
                </a:lnTo>
                <a:lnTo>
                  <a:pt x="722" y="612"/>
                </a:lnTo>
                <a:lnTo>
                  <a:pt x="722" y="614"/>
                </a:lnTo>
                <a:lnTo>
                  <a:pt x="721" y="615"/>
                </a:lnTo>
                <a:lnTo>
                  <a:pt x="722" y="614"/>
                </a:lnTo>
                <a:lnTo>
                  <a:pt x="722" y="612"/>
                </a:lnTo>
                <a:lnTo>
                  <a:pt x="720" y="609"/>
                </a:lnTo>
                <a:lnTo>
                  <a:pt x="720" y="607"/>
                </a:lnTo>
                <a:lnTo>
                  <a:pt x="728" y="602"/>
                </a:lnTo>
                <a:lnTo>
                  <a:pt x="736" y="602"/>
                </a:lnTo>
                <a:lnTo>
                  <a:pt x="730" y="607"/>
                </a:lnTo>
                <a:lnTo>
                  <a:pt x="724" y="612"/>
                </a:lnTo>
                <a:lnTo>
                  <a:pt x="725" y="615"/>
                </a:lnTo>
                <a:lnTo>
                  <a:pt x="727" y="620"/>
                </a:lnTo>
                <a:close/>
                <a:moveTo>
                  <a:pt x="742" y="587"/>
                </a:moveTo>
                <a:lnTo>
                  <a:pt x="741" y="588"/>
                </a:lnTo>
                <a:lnTo>
                  <a:pt x="741" y="588"/>
                </a:lnTo>
                <a:lnTo>
                  <a:pt x="741" y="588"/>
                </a:lnTo>
                <a:lnTo>
                  <a:pt x="742" y="587"/>
                </a:lnTo>
                <a:close/>
                <a:moveTo>
                  <a:pt x="736" y="587"/>
                </a:moveTo>
                <a:lnTo>
                  <a:pt x="736" y="585"/>
                </a:lnTo>
                <a:lnTo>
                  <a:pt x="734" y="585"/>
                </a:lnTo>
                <a:lnTo>
                  <a:pt x="731" y="588"/>
                </a:lnTo>
                <a:lnTo>
                  <a:pt x="727" y="588"/>
                </a:lnTo>
                <a:lnTo>
                  <a:pt x="731" y="588"/>
                </a:lnTo>
                <a:lnTo>
                  <a:pt x="734" y="585"/>
                </a:lnTo>
                <a:lnTo>
                  <a:pt x="736" y="575"/>
                </a:lnTo>
                <a:lnTo>
                  <a:pt x="735" y="567"/>
                </a:lnTo>
                <a:lnTo>
                  <a:pt x="737" y="565"/>
                </a:lnTo>
                <a:lnTo>
                  <a:pt x="738" y="563"/>
                </a:lnTo>
                <a:lnTo>
                  <a:pt x="739" y="563"/>
                </a:lnTo>
                <a:lnTo>
                  <a:pt x="739" y="563"/>
                </a:lnTo>
                <a:lnTo>
                  <a:pt x="741" y="563"/>
                </a:lnTo>
                <a:lnTo>
                  <a:pt x="741" y="563"/>
                </a:lnTo>
                <a:lnTo>
                  <a:pt x="741" y="563"/>
                </a:lnTo>
                <a:lnTo>
                  <a:pt x="743" y="573"/>
                </a:lnTo>
                <a:lnTo>
                  <a:pt x="748" y="582"/>
                </a:lnTo>
                <a:lnTo>
                  <a:pt x="743" y="582"/>
                </a:lnTo>
                <a:lnTo>
                  <a:pt x="742" y="587"/>
                </a:lnTo>
                <a:lnTo>
                  <a:pt x="738" y="591"/>
                </a:lnTo>
                <a:lnTo>
                  <a:pt x="736" y="587"/>
                </a:lnTo>
                <a:close/>
                <a:moveTo>
                  <a:pt x="758" y="608"/>
                </a:moveTo>
                <a:lnTo>
                  <a:pt x="756" y="607"/>
                </a:lnTo>
                <a:lnTo>
                  <a:pt x="755" y="605"/>
                </a:lnTo>
                <a:lnTo>
                  <a:pt x="751" y="602"/>
                </a:lnTo>
                <a:lnTo>
                  <a:pt x="748" y="602"/>
                </a:lnTo>
                <a:lnTo>
                  <a:pt x="744" y="602"/>
                </a:lnTo>
                <a:lnTo>
                  <a:pt x="742" y="599"/>
                </a:lnTo>
                <a:lnTo>
                  <a:pt x="750" y="598"/>
                </a:lnTo>
                <a:lnTo>
                  <a:pt x="758" y="595"/>
                </a:lnTo>
                <a:lnTo>
                  <a:pt x="759" y="599"/>
                </a:lnTo>
                <a:lnTo>
                  <a:pt x="759" y="603"/>
                </a:lnTo>
                <a:lnTo>
                  <a:pt x="759" y="606"/>
                </a:lnTo>
                <a:lnTo>
                  <a:pt x="758" y="608"/>
                </a:lnTo>
                <a:close/>
                <a:moveTo>
                  <a:pt x="768" y="686"/>
                </a:moveTo>
                <a:lnTo>
                  <a:pt x="765" y="684"/>
                </a:lnTo>
                <a:lnTo>
                  <a:pt x="766" y="679"/>
                </a:lnTo>
                <a:lnTo>
                  <a:pt x="768" y="683"/>
                </a:lnTo>
                <a:lnTo>
                  <a:pt x="768" y="686"/>
                </a:lnTo>
                <a:close/>
                <a:moveTo>
                  <a:pt x="762" y="587"/>
                </a:moveTo>
                <a:lnTo>
                  <a:pt x="755" y="588"/>
                </a:lnTo>
                <a:lnTo>
                  <a:pt x="749" y="584"/>
                </a:lnTo>
                <a:lnTo>
                  <a:pt x="752" y="582"/>
                </a:lnTo>
                <a:lnTo>
                  <a:pt x="756" y="581"/>
                </a:lnTo>
                <a:lnTo>
                  <a:pt x="759" y="584"/>
                </a:lnTo>
                <a:lnTo>
                  <a:pt x="762" y="587"/>
                </a:lnTo>
                <a:lnTo>
                  <a:pt x="766" y="584"/>
                </a:lnTo>
                <a:lnTo>
                  <a:pt x="771" y="581"/>
                </a:lnTo>
                <a:lnTo>
                  <a:pt x="766" y="584"/>
                </a:lnTo>
                <a:lnTo>
                  <a:pt x="762" y="587"/>
                </a:lnTo>
                <a:close/>
                <a:moveTo>
                  <a:pt x="791" y="288"/>
                </a:moveTo>
                <a:lnTo>
                  <a:pt x="790" y="291"/>
                </a:lnTo>
                <a:lnTo>
                  <a:pt x="789" y="292"/>
                </a:lnTo>
                <a:lnTo>
                  <a:pt x="785" y="294"/>
                </a:lnTo>
                <a:lnTo>
                  <a:pt x="786" y="300"/>
                </a:lnTo>
                <a:lnTo>
                  <a:pt x="787" y="305"/>
                </a:lnTo>
                <a:lnTo>
                  <a:pt x="792" y="308"/>
                </a:lnTo>
                <a:lnTo>
                  <a:pt x="792" y="308"/>
                </a:lnTo>
                <a:lnTo>
                  <a:pt x="793" y="308"/>
                </a:lnTo>
                <a:lnTo>
                  <a:pt x="797" y="316"/>
                </a:lnTo>
                <a:lnTo>
                  <a:pt x="806" y="319"/>
                </a:lnTo>
                <a:lnTo>
                  <a:pt x="806" y="319"/>
                </a:lnTo>
                <a:lnTo>
                  <a:pt x="806" y="320"/>
                </a:lnTo>
                <a:lnTo>
                  <a:pt x="807" y="320"/>
                </a:lnTo>
                <a:lnTo>
                  <a:pt x="807" y="321"/>
                </a:lnTo>
                <a:lnTo>
                  <a:pt x="807" y="320"/>
                </a:lnTo>
                <a:lnTo>
                  <a:pt x="807" y="320"/>
                </a:lnTo>
                <a:lnTo>
                  <a:pt x="815" y="317"/>
                </a:lnTo>
                <a:lnTo>
                  <a:pt x="815" y="310"/>
                </a:lnTo>
                <a:lnTo>
                  <a:pt x="825" y="308"/>
                </a:lnTo>
                <a:lnTo>
                  <a:pt x="834" y="312"/>
                </a:lnTo>
                <a:lnTo>
                  <a:pt x="834" y="312"/>
                </a:lnTo>
                <a:lnTo>
                  <a:pt x="834" y="312"/>
                </a:lnTo>
                <a:lnTo>
                  <a:pt x="834" y="312"/>
                </a:lnTo>
                <a:lnTo>
                  <a:pt x="834" y="312"/>
                </a:lnTo>
                <a:lnTo>
                  <a:pt x="837" y="312"/>
                </a:lnTo>
                <a:lnTo>
                  <a:pt x="839" y="312"/>
                </a:lnTo>
                <a:lnTo>
                  <a:pt x="839" y="314"/>
                </a:lnTo>
                <a:lnTo>
                  <a:pt x="839" y="316"/>
                </a:lnTo>
                <a:lnTo>
                  <a:pt x="839" y="316"/>
                </a:lnTo>
                <a:lnTo>
                  <a:pt x="838" y="316"/>
                </a:lnTo>
                <a:lnTo>
                  <a:pt x="837" y="317"/>
                </a:lnTo>
                <a:lnTo>
                  <a:pt x="835" y="317"/>
                </a:lnTo>
                <a:lnTo>
                  <a:pt x="834" y="319"/>
                </a:lnTo>
                <a:lnTo>
                  <a:pt x="827" y="316"/>
                </a:lnTo>
                <a:lnTo>
                  <a:pt x="822" y="321"/>
                </a:lnTo>
                <a:lnTo>
                  <a:pt x="821" y="322"/>
                </a:lnTo>
                <a:lnTo>
                  <a:pt x="819" y="322"/>
                </a:lnTo>
                <a:lnTo>
                  <a:pt x="811" y="323"/>
                </a:lnTo>
                <a:lnTo>
                  <a:pt x="804" y="328"/>
                </a:lnTo>
                <a:lnTo>
                  <a:pt x="805" y="328"/>
                </a:lnTo>
                <a:lnTo>
                  <a:pt x="806" y="329"/>
                </a:lnTo>
                <a:lnTo>
                  <a:pt x="814" y="329"/>
                </a:lnTo>
                <a:lnTo>
                  <a:pt x="822" y="327"/>
                </a:lnTo>
                <a:lnTo>
                  <a:pt x="820" y="330"/>
                </a:lnTo>
                <a:lnTo>
                  <a:pt x="818" y="333"/>
                </a:lnTo>
                <a:lnTo>
                  <a:pt x="819" y="336"/>
                </a:lnTo>
                <a:lnTo>
                  <a:pt x="820" y="340"/>
                </a:lnTo>
                <a:lnTo>
                  <a:pt x="819" y="336"/>
                </a:lnTo>
                <a:lnTo>
                  <a:pt x="818" y="333"/>
                </a:lnTo>
                <a:lnTo>
                  <a:pt x="810" y="335"/>
                </a:lnTo>
                <a:lnTo>
                  <a:pt x="801" y="338"/>
                </a:lnTo>
                <a:lnTo>
                  <a:pt x="803" y="334"/>
                </a:lnTo>
                <a:lnTo>
                  <a:pt x="806" y="329"/>
                </a:lnTo>
                <a:lnTo>
                  <a:pt x="805" y="328"/>
                </a:lnTo>
                <a:lnTo>
                  <a:pt x="804" y="328"/>
                </a:lnTo>
                <a:lnTo>
                  <a:pt x="800" y="323"/>
                </a:lnTo>
                <a:lnTo>
                  <a:pt x="796" y="328"/>
                </a:lnTo>
                <a:lnTo>
                  <a:pt x="793" y="330"/>
                </a:lnTo>
                <a:lnTo>
                  <a:pt x="790" y="329"/>
                </a:lnTo>
                <a:lnTo>
                  <a:pt x="789" y="327"/>
                </a:lnTo>
                <a:lnTo>
                  <a:pt x="792" y="326"/>
                </a:lnTo>
                <a:lnTo>
                  <a:pt x="793" y="322"/>
                </a:lnTo>
                <a:lnTo>
                  <a:pt x="790" y="321"/>
                </a:lnTo>
                <a:lnTo>
                  <a:pt x="789" y="319"/>
                </a:lnTo>
                <a:lnTo>
                  <a:pt x="787" y="316"/>
                </a:lnTo>
                <a:lnTo>
                  <a:pt x="790" y="315"/>
                </a:lnTo>
                <a:lnTo>
                  <a:pt x="790" y="314"/>
                </a:lnTo>
                <a:lnTo>
                  <a:pt x="789" y="313"/>
                </a:lnTo>
                <a:lnTo>
                  <a:pt x="786" y="313"/>
                </a:lnTo>
                <a:lnTo>
                  <a:pt x="783" y="312"/>
                </a:lnTo>
                <a:lnTo>
                  <a:pt x="780" y="309"/>
                </a:lnTo>
                <a:lnTo>
                  <a:pt x="779" y="307"/>
                </a:lnTo>
                <a:lnTo>
                  <a:pt x="776" y="306"/>
                </a:lnTo>
                <a:lnTo>
                  <a:pt x="772" y="308"/>
                </a:lnTo>
                <a:lnTo>
                  <a:pt x="772" y="313"/>
                </a:lnTo>
                <a:lnTo>
                  <a:pt x="766" y="315"/>
                </a:lnTo>
                <a:lnTo>
                  <a:pt x="765" y="321"/>
                </a:lnTo>
                <a:lnTo>
                  <a:pt x="765" y="324"/>
                </a:lnTo>
                <a:lnTo>
                  <a:pt x="762" y="328"/>
                </a:lnTo>
                <a:lnTo>
                  <a:pt x="760" y="324"/>
                </a:lnTo>
                <a:lnTo>
                  <a:pt x="759" y="321"/>
                </a:lnTo>
                <a:lnTo>
                  <a:pt x="764" y="314"/>
                </a:lnTo>
                <a:lnTo>
                  <a:pt x="768" y="305"/>
                </a:lnTo>
                <a:lnTo>
                  <a:pt x="777" y="295"/>
                </a:lnTo>
                <a:lnTo>
                  <a:pt x="791" y="288"/>
                </a:lnTo>
                <a:close/>
                <a:moveTo>
                  <a:pt x="810" y="294"/>
                </a:moveTo>
                <a:lnTo>
                  <a:pt x="805" y="299"/>
                </a:lnTo>
                <a:lnTo>
                  <a:pt x="798" y="302"/>
                </a:lnTo>
                <a:lnTo>
                  <a:pt x="794" y="302"/>
                </a:lnTo>
                <a:lnTo>
                  <a:pt x="793" y="300"/>
                </a:lnTo>
                <a:lnTo>
                  <a:pt x="794" y="296"/>
                </a:lnTo>
                <a:lnTo>
                  <a:pt x="797" y="296"/>
                </a:lnTo>
                <a:lnTo>
                  <a:pt x="804" y="295"/>
                </a:lnTo>
                <a:lnTo>
                  <a:pt x="810" y="294"/>
                </a:lnTo>
                <a:close/>
                <a:moveTo>
                  <a:pt x="800" y="215"/>
                </a:moveTo>
                <a:lnTo>
                  <a:pt x="803" y="215"/>
                </a:lnTo>
                <a:lnTo>
                  <a:pt x="804" y="214"/>
                </a:lnTo>
                <a:lnTo>
                  <a:pt x="808" y="209"/>
                </a:lnTo>
                <a:lnTo>
                  <a:pt x="812" y="214"/>
                </a:lnTo>
                <a:lnTo>
                  <a:pt x="818" y="217"/>
                </a:lnTo>
                <a:lnTo>
                  <a:pt x="815" y="224"/>
                </a:lnTo>
                <a:lnTo>
                  <a:pt x="813" y="222"/>
                </a:lnTo>
                <a:lnTo>
                  <a:pt x="811" y="219"/>
                </a:lnTo>
                <a:lnTo>
                  <a:pt x="806" y="217"/>
                </a:lnTo>
                <a:lnTo>
                  <a:pt x="804" y="221"/>
                </a:lnTo>
                <a:lnTo>
                  <a:pt x="803" y="223"/>
                </a:lnTo>
                <a:lnTo>
                  <a:pt x="803" y="225"/>
                </a:lnTo>
                <a:lnTo>
                  <a:pt x="800" y="225"/>
                </a:lnTo>
                <a:lnTo>
                  <a:pt x="799" y="226"/>
                </a:lnTo>
                <a:lnTo>
                  <a:pt x="799" y="230"/>
                </a:lnTo>
                <a:lnTo>
                  <a:pt x="799" y="233"/>
                </a:lnTo>
                <a:lnTo>
                  <a:pt x="799" y="230"/>
                </a:lnTo>
                <a:lnTo>
                  <a:pt x="799" y="226"/>
                </a:lnTo>
                <a:lnTo>
                  <a:pt x="796" y="230"/>
                </a:lnTo>
                <a:lnTo>
                  <a:pt x="793" y="235"/>
                </a:lnTo>
                <a:lnTo>
                  <a:pt x="794" y="224"/>
                </a:lnTo>
                <a:lnTo>
                  <a:pt x="800" y="215"/>
                </a:lnTo>
                <a:close/>
                <a:moveTo>
                  <a:pt x="810" y="159"/>
                </a:moveTo>
                <a:lnTo>
                  <a:pt x="813" y="155"/>
                </a:lnTo>
                <a:lnTo>
                  <a:pt x="818" y="155"/>
                </a:lnTo>
                <a:lnTo>
                  <a:pt x="820" y="156"/>
                </a:lnTo>
                <a:lnTo>
                  <a:pt x="820" y="159"/>
                </a:lnTo>
                <a:lnTo>
                  <a:pt x="819" y="161"/>
                </a:lnTo>
                <a:lnTo>
                  <a:pt x="817" y="160"/>
                </a:lnTo>
                <a:lnTo>
                  <a:pt x="814" y="161"/>
                </a:lnTo>
                <a:lnTo>
                  <a:pt x="813" y="163"/>
                </a:lnTo>
                <a:lnTo>
                  <a:pt x="817" y="163"/>
                </a:lnTo>
                <a:lnTo>
                  <a:pt x="820" y="165"/>
                </a:lnTo>
                <a:lnTo>
                  <a:pt x="817" y="163"/>
                </a:lnTo>
                <a:lnTo>
                  <a:pt x="813" y="163"/>
                </a:lnTo>
                <a:lnTo>
                  <a:pt x="813" y="163"/>
                </a:lnTo>
                <a:lnTo>
                  <a:pt x="810" y="162"/>
                </a:lnTo>
                <a:lnTo>
                  <a:pt x="810" y="159"/>
                </a:lnTo>
                <a:close/>
                <a:moveTo>
                  <a:pt x="804" y="109"/>
                </a:moveTo>
                <a:lnTo>
                  <a:pt x="804" y="106"/>
                </a:lnTo>
                <a:lnTo>
                  <a:pt x="804" y="104"/>
                </a:lnTo>
                <a:lnTo>
                  <a:pt x="806" y="103"/>
                </a:lnTo>
                <a:lnTo>
                  <a:pt x="807" y="104"/>
                </a:lnTo>
                <a:lnTo>
                  <a:pt x="811" y="105"/>
                </a:lnTo>
                <a:lnTo>
                  <a:pt x="813" y="109"/>
                </a:lnTo>
                <a:lnTo>
                  <a:pt x="813" y="111"/>
                </a:lnTo>
                <a:lnTo>
                  <a:pt x="813" y="113"/>
                </a:lnTo>
                <a:lnTo>
                  <a:pt x="807" y="112"/>
                </a:lnTo>
                <a:lnTo>
                  <a:pt x="804" y="109"/>
                </a:lnTo>
                <a:close/>
                <a:moveTo>
                  <a:pt x="829" y="243"/>
                </a:moveTo>
                <a:lnTo>
                  <a:pt x="840" y="251"/>
                </a:lnTo>
                <a:lnTo>
                  <a:pt x="849" y="264"/>
                </a:lnTo>
                <a:lnTo>
                  <a:pt x="844" y="259"/>
                </a:lnTo>
                <a:lnTo>
                  <a:pt x="838" y="260"/>
                </a:lnTo>
                <a:lnTo>
                  <a:pt x="839" y="261"/>
                </a:lnTo>
                <a:lnTo>
                  <a:pt x="841" y="263"/>
                </a:lnTo>
                <a:lnTo>
                  <a:pt x="839" y="261"/>
                </a:lnTo>
                <a:lnTo>
                  <a:pt x="838" y="260"/>
                </a:lnTo>
                <a:lnTo>
                  <a:pt x="835" y="257"/>
                </a:lnTo>
                <a:lnTo>
                  <a:pt x="832" y="256"/>
                </a:lnTo>
                <a:lnTo>
                  <a:pt x="828" y="258"/>
                </a:lnTo>
                <a:lnTo>
                  <a:pt x="828" y="261"/>
                </a:lnTo>
                <a:lnTo>
                  <a:pt x="826" y="261"/>
                </a:lnTo>
                <a:lnTo>
                  <a:pt x="822" y="263"/>
                </a:lnTo>
                <a:lnTo>
                  <a:pt x="821" y="263"/>
                </a:lnTo>
                <a:lnTo>
                  <a:pt x="819" y="261"/>
                </a:lnTo>
                <a:lnTo>
                  <a:pt x="819" y="259"/>
                </a:lnTo>
                <a:lnTo>
                  <a:pt x="820" y="258"/>
                </a:lnTo>
                <a:lnTo>
                  <a:pt x="826" y="251"/>
                </a:lnTo>
                <a:lnTo>
                  <a:pt x="829" y="243"/>
                </a:lnTo>
                <a:close/>
                <a:moveTo>
                  <a:pt x="822" y="161"/>
                </a:moveTo>
                <a:lnTo>
                  <a:pt x="822" y="161"/>
                </a:lnTo>
                <a:lnTo>
                  <a:pt x="822" y="161"/>
                </a:lnTo>
                <a:lnTo>
                  <a:pt x="822" y="161"/>
                </a:lnTo>
                <a:lnTo>
                  <a:pt x="822" y="161"/>
                </a:lnTo>
                <a:lnTo>
                  <a:pt x="822" y="161"/>
                </a:lnTo>
                <a:lnTo>
                  <a:pt x="821" y="161"/>
                </a:lnTo>
                <a:lnTo>
                  <a:pt x="822" y="161"/>
                </a:lnTo>
                <a:lnTo>
                  <a:pt x="822" y="161"/>
                </a:lnTo>
                <a:close/>
                <a:moveTo>
                  <a:pt x="835" y="123"/>
                </a:moveTo>
                <a:lnTo>
                  <a:pt x="837" y="123"/>
                </a:lnTo>
                <a:lnTo>
                  <a:pt x="837" y="123"/>
                </a:lnTo>
                <a:lnTo>
                  <a:pt x="837" y="116"/>
                </a:lnTo>
                <a:lnTo>
                  <a:pt x="835" y="111"/>
                </a:lnTo>
                <a:lnTo>
                  <a:pt x="837" y="114"/>
                </a:lnTo>
                <a:lnTo>
                  <a:pt x="837" y="123"/>
                </a:lnTo>
                <a:lnTo>
                  <a:pt x="840" y="123"/>
                </a:lnTo>
                <a:lnTo>
                  <a:pt x="844" y="121"/>
                </a:lnTo>
                <a:lnTo>
                  <a:pt x="846" y="123"/>
                </a:lnTo>
                <a:lnTo>
                  <a:pt x="846" y="125"/>
                </a:lnTo>
                <a:lnTo>
                  <a:pt x="840" y="127"/>
                </a:lnTo>
                <a:lnTo>
                  <a:pt x="835" y="123"/>
                </a:lnTo>
                <a:lnTo>
                  <a:pt x="834" y="123"/>
                </a:lnTo>
                <a:lnTo>
                  <a:pt x="833" y="120"/>
                </a:lnTo>
                <a:lnTo>
                  <a:pt x="834" y="123"/>
                </a:lnTo>
                <a:lnTo>
                  <a:pt x="835" y="123"/>
                </a:lnTo>
                <a:lnTo>
                  <a:pt x="835" y="123"/>
                </a:lnTo>
                <a:close/>
                <a:moveTo>
                  <a:pt x="854" y="274"/>
                </a:moveTo>
                <a:lnTo>
                  <a:pt x="855" y="272"/>
                </a:lnTo>
                <a:lnTo>
                  <a:pt x="858" y="273"/>
                </a:lnTo>
                <a:lnTo>
                  <a:pt x="862" y="278"/>
                </a:lnTo>
                <a:lnTo>
                  <a:pt x="867" y="281"/>
                </a:lnTo>
                <a:lnTo>
                  <a:pt x="872" y="286"/>
                </a:lnTo>
                <a:lnTo>
                  <a:pt x="880" y="286"/>
                </a:lnTo>
                <a:lnTo>
                  <a:pt x="873" y="289"/>
                </a:lnTo>
                <a:lnTo>
                  <a:pt x="866" y="291"/>
                </a:lnTo>
                <a:lnTo>
                  <a:pt x="866" y="292"/>
                </a:lnTo>
                <a:lnTo>
                  <a:pt x="867" y="293"/>
                </a:lnTo>
                <a:lnTo>
                  <a:pt x="866" y="292"/>
                </a:lnTo>
                <a:lnTo>
                  <a:pt x="866" y="291"/>
                </a:lnTo>
                <a:lnTo>
                  <a:pt x="865" y="291"/>
                </a:lnTo>
                <a:lnTo>
                  <a:pt x="863" y="291"/>
                </a:lnTo>
                <a:lnTo>
                  <a:pt x="862" y="289"/>
                </a:lnTo>
                <a:lnTo>
                  <a:pt x="861" y="288"/>
                </a:lnTo>
                <a:lnTo>
                  <a:pt x="859" y="285"/>
                </a:lnTo>
                <a:lnTo>
                  <a:pt x="855" y="282"/>
                </a:lnTo>
                <a:lnTo>
                  <a:pt x="854" y="285"/>
                </a:lnTo>
                <a:lnTo>
                  <a:pt x="853" y="287"/>
                </a:lnTo>
                <a:lnTo>
                  <a:pt x="853" y="287"/>
                </a:lnTo>
                <a:lnTo>
                  <a:pt x="853" y="288"/>
                </a:lnTo>
                <a:lnTo>
                  <a:pt x="853" y="287"/>
                </a:lnTo>
                <a:lnTo>
                  <a:pt x="853" y="287"/>
                </a:lnTo>
                <a:lnTo>
                  <a:pt x="846" y="294"/>
                </a:lnTo>
                <a:lnTo>
                  <a:pt x="844" y="305"/>
                </a:lnTo>
                <a:lnTo>
                  <a:pt x="842" y="303"/>
                </a:lnTo>
                <a:lnTo>
                  <a:pt x="842" y="302"/>
                </a:lnTo>
                <a:lnTo>
                  <a:pt x="841" y="301"/>
                </a:lnTo>
                <a:lnTo>
                  <a:pt x="840" y="301"/>
                </a:lnTo>
                <a:lnTo>
                  <a:pt x="840" y="299"/>
                </a:lnTo>
                <a:lnTo>
                  <a:pt x="839" y="298"/>
                </a:lnTo>
                <a:lnTo>
                  <a:pt x="844" y="293"/>
                </a:lnTo>
                <a:lnTo>
                  <a:pt x="846" y="286"/>
                </a:lnTo>
                <a:lnTo>
                  <a:pt x="851" y="280"/>
                </a:lnTo>
                <a:lnTo>
                  <a:pt x="854" y="274"/>
                </a:lnTo>
                <a:close/>
                <a:moveTo>
                  <a:pt x="865" y="270"/>
                </a:moveTo>
                <a:lnTo>
                  <a:pt x="865" y="270"/>
                </a:lnTo>
                <a:lnTo>
                  <a:pt x="866" y="271"/>
                </a:lnTo>
                <a:lnTo>
                  <a:pt x="865" y="271"/>
                </a:lnTo>
                <a:lnTo>
                  <a:pt x="863" y="272"/>
                </a:lnTo>
                <a:lnTo>
                  <a:pt x="863" y="271"/>
                </a:lnTo>
                <a:lnTo>
                  <a:pt x="863" y="271"/>
                </a:lnTo>
                <a:lnTo>
                  <a:pt x="863" y="271"/>
                </a:lnTo>
                <a:lnTo>
                  <a:pt x="865" y="270"/>
                </a:lnTo>
                <a:close/>
                <a:moveTo>
                  <a:pt x="891" y="299"/>
                </a:moveTo>
                <a:lnTo>
                  <a:pt x="893" y="300"/>
                </a:lnTo>
                <a:lnTo>
                  <a:pt x="893" y="302"/>
                </a:lnTo>
                <a:lnTo>
                  <a:pt x="894" y="302"/>
                </a:lnTo>
                <a:lnTo>
                  <a:pt x="896" y="302"/>
                </a:lnTo>
                <a:lnTo>
                  <a:pt x="894" y="302"/>
                </a:lnTo>
                <a:lnTo>
                  <a:pt x="893" y="302"/>
                </a:lnTo>
                <a:lnTo>
                  <a:pt x="887" y="303"/>
                </a:lnTo>
                <a:lnTo>
                  <a:pt x="881" y="300"/>
                </a:lnTo>
                <a:lnTo>
                  <a:pt x="879" y="298"/>
                </a:lnTo>
                <a:lnTo>
                  <a:pt x="875" y="298"/>
                </a:lnTo>
                <a:lnTo>
                  <a:pt x="872" y="298"/>
                </a:lnTo>
                <a:lnTo>
                  <a:pt x="869" y="294"/>
                </a:lnTo>
                <a:lnTo>
                  <a:pt x="881" y="294"/>
                </a:lnTo>
                <a:lnTo>
                  <a:pt x="891" y="299"/>
                </a:lnTo>
                <a:close/>
                <a:moveTo>
                  <a:pt x="889" y="314"/>
                </a:moveTo>
                <a:lnTo>
                  <a:pt x="889" y="313"/>
                </a:lnTo>
                <a:lnTo>
                  <a:pt x="890" y="313"/>
                </a:lnTo>
                <a:lnTo>
                  <a:pt x="890" y="313"/>
                </a:lnTo>
                <a:lnTo>
                  <a:pt x="889" y="313"/>
                </a:lnTo>
                <a:lnTo>
                  <a:pt x="889" y="314"/>
                </a:lnTo>
                <a:close/>
                <a:moveTo>
                  <a:pt x="870" y="305"/>
                </a:moveTo>
                <a:lnTo>
                  <a:pt x="873" y="302"/>
                </a:lnTo>
                <a:lnTo>
                  <a:pt x="876" y="301"/>
                </a:lnTo>
                <a:lnTo>
                  <a:pt x="879" y="301"/>
                </a:lnTo>
                <a:lnTo>
                  <a:pt x="880" y="302"/>
                </a:lnTo>
                <a:lnTo>
                  <a:pt x="877" y="306"/>
                </a:lnTo>
                <a:lnTo>
                  <a:pt x="874" y="307"/>
                </a:lnTo>
                <a:lnTo>
                  <a:pt x="872" y="307"/>
                </a:lnTo>
                <a:lnTo>
                  <a:pt x="870" y="305"/>
                </a:lnTo>
                <a:close/>
                <a:moveTo>
                  <a:pt x="849" y="303"/>
                </a:moveTo>
                <a:lnTo>
                  <a:pt x="856" y="302"/>
                </a:lnTo>
                <a:lnTo>
                  <a:pt x="865" y="306"/>
                </a:lnTo>
                <a:lnTo>
                  <a:pt x="865" y="306"/>
                </a:lnTo>
                <a:lnTo>
                  <a:pt x="865" y="308"/>
                </a:lnTo>
                <a:lnTo>
                  <a:pt x="861" y="310"/>
                </a:lnTo>
                <a:lnTo>
                  <a:pt x="856" y="310"/>
                </a:lnTo>
                <a:lnTo>
                  <a:pt x="852" y="310"/>
                </a:lnTo>
                <a:lnTo>
                  <a:pt x="851" y="314"/>
                </a:lnTo>
                <a:lnTo>
                  <a:pt x="851" y="315"/>
                </a:lnTo>
                <a:lnTo>
                  <a:pt x="851" y="315"/>
                </a:lnTo>
                <a:lnTo>
                  <a:pt x="851" y="315"/>
                </a:lnTo>
                <a:lnTo>
                  <a:pt x="851" y="314"/>
                </a:lnTo>
                <a:lnTo>
                  <a:pt x="846" y="314"/>
                </a:lnTo>
                <a:lnTo>
                  <a:pt x="840" y="312"/>
                </a:lnTo>
                <a:lnTo>
                  <a:pt x="844" y="310"/>
                </a:lnTo>
                <a:lnTo>
                  <a:pt x="846" y="308"/>
                </a:lnTo>
                <a:lnTo>
                  <a:pt x="849" y="307"/>
                </a:lnTo>
                <a:lnTo>
                  <a:pt x="849" y="303"/>
                </a:lnTo>
                <a:close/>
                <a:moveTo>
                  <a:pt x="840" y="337"/>
                </a:moveTo>
                <a:lnTo>
                  <a:pt x="840" y="337"/>
                </a:lnTo>
                <a:lnTo>
                  <a:pt x="840" y="336"/>
                </a:lnTo>
                <a:lnTo>
                  <a:pt x="840" y="336"/>
                </a:lnTo>
                <a:lnTo>
                  <a:pt x="840" y="337"/>
                </a:lnTo>
                <a:lnTo>
                  <a:pt x="840" y="337"/>
                </a:lnTo>
                <a:lnTo>
                  <a:pt x="840" y="337"/>
                </a:lnTo>
                <a:close/>
                <a:moveTo>
                  <a:pt x="834" y="328"/>
                </a:moveTo>
                <a:lnTo>
                  <a:pt x="834" y="328"/>
                </a:lnTo>
                <a:lnTo>
                  <a:pt x="835" y="327"/>
                </a:lnTo>
                <a:lnTo>
                  <a:pt x="834" y="328"/>
                </a:lnTo>
                <a:lnTo>
                  <a:pt x="834" y="328"/>
                </a:lnTo>
                <a:close/>
                <a:moveTo>
                  <a:pt x="897" y="355"/>
                </a:moveTo>
                <a:lnTo>
                  <a:pt x="897" y="355"/>
                </a:lnTo>
                <a:lnTo>
                  <a:pt x="897" y="357"/>
                </a:lnTo>
                <a:lnTo>
                  <a:pt x="901" y="356"/>
                </a:lnTo>
                <a:lnTo>
                  <a:pt x="901" y="354"/>
                </a:lnTo>
                <a:lnTo>
                  <a:pt x="903" y="354"/>
                </a:lnTo>
                <a:lnTo>
                  <a:pt x="905" y="355"/>
                </a:lnTo>
                <a:lnTo>
                  <a:pt x="905" y="359"/>
                </a:lnTo>
                <a:lnTo>
                  <a:pt x="908" y="364"/>
                </a:lnTo>
                <a:lnTo>
                  <a:pt x="909" y="364"/>
                </a:lnTo>
                <a:lnTo>
                  <a:pt x="910" y="364"/>
                </a:lnTo>
                <a:lnTo>
                  <a:pt x="909" y="364"/>
                </a:lnTo>
                <a:lnTo>
                  <a:pt x="908" y="364"/>
                </a:lnTo>
                <a:lnTo>
                  <a:pt x="905" y="366"/>
                </a:lnTo>
                <a:lnTo>
                  <a:pt x="905" y="370"/>
                </a:lnTo>
                <a:lnTo>
                  <a:pt x="904" y="384"/>
                </a:lnTo>
                <a:lnTo>
                  <a:pt x="904" y="397"/>
                </a:lnTo>
                <a:lnTo>
                  <a:pt x="905" y="398"/>
                </a:lnTo>
                <a:lnTo>
                  <a:pt x="907" y="398"/>
                </a:lnTo>
                <a:lnTo>
                  <a:pt x="905" y="410"/>
                </a:lnTo>
                <a:lnTo>
                  <a:pt x="905" y="420"/>
                </a:lnTo>
                <a:lnTo>
                  <a:pt x="903" y="427"/>
                </a:lnTo>
                <a:lnTo>
                  <a:pt x="904" y="435"/>
                </a:lnTo>
                <a:lnTo>
                  <a:pt x="904" y="447"/>
                </a:lnTo>
                <a:lnTo>
                  <a:pt x="890" y="450"/>
                </a:lnTo>
                <a:lnTo>
                  <a:pt x="895" y="441"/>
                </a:lnTo>
                <a:lnTo>
                  <a:pt x="896" y="431"/>
                </a:lnTo>
                <a:lnTo>
                  <a:pt x="896" y="431"/>
                </a:lnTo>
                <a:lnTo>
                  <a:pt x="895" y="429"/>
                </a:lnTo>
                <a:lnTo>
                  <a:pt x="895" y="425"/>
                </a:lnTo>
                <a:lnTo>
                  <a:pt x="895" y="420"/>
                </a:lnTo>
                <a:lnTo>
                  <a:pt x="896" y="412"/>
                </a:lnTo>
                <a:lnTo>
                  <a:pt x="890" y="406"/>
                </a:lnTo>
                <a:lnTo>
                  <a:pt x="883" y="405"/>
                </a:lnTo>
                <a:lnTo>
                  <a:pt x="877" y="403"/>
                </a:lnTo>
                <a:lnTo>
                  <a:pt x="875" y="399"/>
                </a:lnTo>
                <a:lnTo>
                  <a:pt x="872" y="400"/>
                </a:lnTo>
                <a:lnTo>
                  <a:pt x="869" y="404"/>
                </a:lnTo>
                <a:lnTo>
                  <a:pt x="873" y="408"/>
                </a:lnTo>
                <a:lnTo>
                  <a:pt x="870" y="412"/>
                </a:lnTo>
                <a:lnTo>
                  <a:pt x="866" y="413"/>
                </a:lnTo>
                <a:lnTo>
                  <a:pt x="866" y="413"/>
                </a:lnTo>
                <a:lnTo>
                  <a:pt x="866" y="412"/>
                </a:lnTo>
                <a:lnTo>
                  <a:pt x="865" y="411"/>
                </a:lnTo>
                <a:lnTo>
                  <a:pt x="862" y="410"/>
                </a:lnTo>
                <a:lnTo>
                  <a:pt x="859" y="410"/>
                </a:lnTo>
                <a:lnTo>
                  <a:pt x="858" y="410"/>
                </a:lnTo>
                <a:lnTo>
                  <a:pt x="856" y="411"/>
                </a:lnTo>
                <a:lnTo>
                  <a:pt x="856" y="411"/>
                </a:lnTo>
                <a:lnTo>
                  <a:pt x="856" y="413"/>
                </a:lnTo>
                <a:lnTo>
                  <a:pt x="858" y="414"/>
                </a:lnTo>
                <a:lnTo>
                  <a:pt x="859" y="415"/>
                </a:lnTo>
                <a:lnTo>
                  <a:pt x="860" y="418"/>
                </a:lnTo>
                <a:lnTo>
                  <a:pt x="855" y="419"/>
                </a:lnTo>
                <a:lnTo>
                  <a:pt x="851" y="422"/>
                </a:lnTo>
                <a:lnTo>
                  <a:pt x="848" y="421"/>
                </a:lnTo>
                <a:lnTo>
                  <a:pt x="847" y="424"/>
                </a:lnTo>
                <a:lnTo>
                  <a:pt x="847" y="434"/>
                </a:lnTo>
                <a:lnTo>
                  <a:pt x="847" y="445"/>
                </a:lnTo>
                <a:lnTo>
                  <a:pt x="848" y="447"/>
                </a:lnTo>
                <a:lnTo>
                  <a:pt x="849" y="449"/>
                </a:lnTo>
                <a:lnTo>
                  <a:pt x="855" y="455"/>
                </a:lnTo>
                <a:lnTo>
                  <a:pt x="852" y="464"/>
                </a:lnTo>
                <a:lnTo>
                  <a:pt x="847" y="462"/>
                </a:lnTo>
                <a:lnTo>
                  <a:pt x="844" y="459"/>
                </a:lnTo>
                <a:lnTo>
                  <a:pt x="839" y="466"/>
                </a:lnTo>
                <a:lnTo>
                  <a:pt x="828" y="466"/>
                </a:lnTo>
                <a:lnTo>
                  <a:pt x="828" y="464"/>
                </a:lnTo>
                <a:lnTo>
                  <a:pt x="828" y="464"/>
                </a:lnTo>
                <a:lnTo>
                  <a:pt x="833" y="461"/>
                </a:lnTo>
                <a:lnTo>
                  <a:pt x="839" y="459"/>
                </a:lnTo>
                <a:lnTo>
                  <a:pt x="838" y="450"/>
                </a:lnTo>
                <a:lnTo>
                  <a:pt x="834" y="443"/>
                </a:lnTo>
                <a:lnTo>
                  <a:pt x="839" y="436"/>
                </a:lnTo>
                <a:lnTo>
                  <a:pt x="838" y="428"/>
                </a:lnTo>
                <a:lnTo>
                  <a:pt x="835" y="425"/>
                </a:lnTo>
                <a:lnTo>
                  <a:pt x="829" y="426"/>
                </a:lnTo>
                <a:lnTo>
                  <a:pt x="824" y="425"/>
                </a:lnTo>
                <a:lnTo>
                  <a:pt x="819" y="425"/>
                </a:lnTo>
                <a:lnTo>
                  <a:pt x="817" y="422"/>
                </a:lnTo>
                <a:lnTo>
                  <a:pt x="817" y="420"/>
                </a:lnTo>
                <a:lnTo>
                  <a:pt x="817" y="420"/>
                </a:lnTo>
                <a:lnTo>
                  <a:pt x="817" y="420"/>
                </a:lnTo>
                <a:lnTo>
                  <a:pt x="817" y="420"/>
                </a:lnTo>
                <a:lnTo>
                  <a:pt x="817" y="420"/>
                </a:lnTo>
                <a:lnTo>
                  <a:pt x="819" y="418"/>
                </a:lnTo>
                <a:lnTo>
                  <a:pt x="817" y="417"/>
                </a:lnTo>
                <a:lnTo>
                  <a:pt x="817" y="418"/>
                </a:lnTo>
                <a:lnTo>
                  <a:pt x="817" y="420"/>
                </a:lnTo>
                <a:lnTo>
                  <a:pt x="817" y="420"/>
                </a:lnTo>
                <a:lnTo>
                  <a:pt x="817" y="420"/>
                </a:lnTo>
                <a:lnTo>
                  <a:pt x="817" y="420"/>
                </a:lnTo>
                <a:lnTo>
                  <a:pt x="817" y="420"/>
                </a:lnTo>
                <a:lnTo>
                  <a:pt x="814" y="420"/>
                </a:lnTo>
                <a:lnTo>
                  <a:pt x="812" y="420"/>
                </a:lnTo>
                <a:lnTo>
                  <a:pt x="812" y="425"/>
                </a:lnTo>
                <a:lnTo>
                  <a:pt x="810" y="425"/>
                </a:lnTo>
                <a:lnTo>
                  <a:pt x="812" y="425"/>
                </a:lnTo>
                <a:lnTo>
                  <a:pt x="812" y="420"/>
                </a:lnTo>
                <a:lnTo>
                  <a:pt x="811" y="417"/>
                </a:lnTo>
                <a:lnTo>
                  <a:pt x="808" y="415"/>
                </a:lnTo>
                <a:lnTo>
                  <a:pt x="810" y="407"/>
                </a:lnTo>
                <a:lnTo>
                  <a:pt x="808" y="400"/>
                </a:lnTo>
                <a:lnTo>
                  <a:pt x="808" y="400"/>
                </a:lnTo>
                <a:lnTo>
                  <a:pt x="808" y="400"/>
                </a:lnTo>
                <a:lnTo>
                  <a:pt x="812" y="400"/>
                </a:lnTo>
                <a:lnTo>
                  <a:pt x="813" y="398"/>
                </a:lnTo>
                <a:lnTo>
                  <a:pt x="811" y="394"/>
                </a:lnTo>
                <a:lnTo>
                  <a:pt x="807" y="394"/>
                </a:lnTo>
                <a:lnTo>
                  <a:pt x="812" y="391"/>
                </a:lnTo>
                <a:lnTo>
                  <a:pt x="814" y="386"/>
                </a:lnTo>
                <a:lnTo>
                  <a:pt x="815" y="384"/>
                </a:lnTo>
                <a:lnTo>
                  <a:pt x="818" y="383"/>
                </a:lnTo>
                <a:lnTo>
                  <a:pt x="820" y="384"/>
                </a:lnTo>
                <a:lnTo>
                  <a:pt x="820" y="386"/>
                </a:lnTo>
                <a:lnTo>
                  <a:pt x="821" y="389"/>
                </a:lnTo>
                <a:lnTo>
                  <a:pt x="824" y="390"/>
                </a:lnTo>
                <a:lnTo>
                  <a:pt x="824" y="390"/>
                </a:lnTo>
                <a:lnTo>
                  <a:pt x="824" y="390"/>
                </a:lnTo>
                <a:lnTo>
                  <a:pt x="824" y="390"/>
                </a:lnTo>
                <a:lnTo>
                  <a:pt x="824" y="390"/>
                </a:lnTo>
                <a:lnTo>
                  <a:pt x="824" y="390"/>
                </a:lnTo>
                <a:lnTo>
                  <a:pt x="821" y="397"/>
                </a:lnTo>
                <a:lnTo>
                  <a:pt x="828" y="398"/>
                </a:lnTo>
                <a:lnTo>
                  <a:pt x="824" y="401"/>
                </a:lnTo>
                <a:lnTo>
                  <a:pt x="821" y="406"/>
                </a:lnTo>
                <a:lnTo>
                  <a:pt x="826" y="406"/>
                </a:lnTo>
                <a:lnTo>
                  <a:pt x="826" y="411"/>
                </a:lnTo>
                <a:lnTo>
                  <a:pt x="826" y="413"/>
                </a:lnTo>
                <a:lnTo>
                  <a:pt x="827" y="414"/>
                </a:lnTo>
                <a:lnTo>
                  <a:pt x="833" y="412"/>
                </a:lnTo>
                <a:lnTo>
                  <a:pt x="839" y="410"/>
                </a:lnTo>
                <a:lnTo>
                  <a:pt x="839" y="406"/>
                </a:lnTo>
                <a:lnTo>
                  <a:pt x="839" y="403"/>
                </a:lnTo>
                <a:lnTo>
                  <a:pt x="839" y="399"/>
                </a:lnTo>
                <a:lnTo>
                  <a:pt x="839" y="396"/>
                </a:lnTo>
                <a:lnTo>
                  <a:pt x="839" y="394"/>
                </a:lnTo>
                <a:lnTo>
                  <a:pt x="839" y="393"/>
                </a:lnTo>
                <a:lnTo>
                  <a:pt x="839" y="386"/>
                </a:lnTo>
                <a:lnTo>
                  <a:pt x="839" y="378"/>
                </a:lnTo>
                <a:lnTo>
                  <a:pt x="839" y="377"/>
                </a:lnTo>
                <a:lnTo>
                  <a:pt x="839" y="376"/>
                </a:lnTo>
                <a:lnTo>
                  <a:pt x="840" y="371"/>
                </a:lnTo>
                <a:lnTo>
                  <a:pt x="844" y="369"/>
                </a:lnTo>
                <a:lnTo>
                  <a:pt x="847" y="371"/>
                </a:lnTo>
                <a:lnTo>
                  <a:pt x="848" y="376"/>
                </a:lnTo>
                <a:lnTo>
                  <a:pt x="848" y="391"/>
                </a:lnTo>
                <a:lnTo>
                  <a:pt x="847" y="405"/>
                </a:lnTo>
                <a:lnTo>
                  <a:pt x="847" y="407"/>
                </a:lnTo>
                <a:lnTo>
                  <a:pt x="848" y="410"/>
                </a:lnTo>
                <a:lnTo>
                  <a:pt x="851" y="407"/>
                </a:lnTo>
                <a:lnTo>
                  <a:pt x="852" y="404"/>
                </a:lnTo>
                <a:lnTo>
                  <a:pt x="852" y="399"/>
                </a:lnTo>
                <a:lnTo>
                  <a:pt x="852" y="394"/>
                </a:lnTo>
                <a:lnTo>
                  <a:pt x="852" y="399"/>
                </a:lnTo>
                <a:lnTo>
                  <a:pt x="852" y="404"/>
                </a:lnTo>
                <a:lnTo>
                  <a:pt x="860" y="405"/>
                </a:lnTo>
                <a:lnTo>
                  <a:pt x="862" y="398"/>
                </a:lnTo>
                <a:lnTo>
                  <a:pt x="863" y="397"/>
                </a:lnTo>
                <a:lnTo>
                  <a:pt x="866" y="394"/>
                </a:lnTo>
                <a:lnTo>
                  <a:pt x="868" y="394"/>
                </a:lnTo>
                <a:lnTo>
                  <a:pt x="869" y="392"/>
                </a:lnTo>
                <a:lnTo>
                  <a:pt x="867" y="390"/>
                </a:lnTo>
                <a:lnTo>
                  <a:pt x="863" y="389"/>
                </a:lnTo>
                <a:lnTo>
                  <a:pt x="869" y="384"/>
                </a:lnTo>
                <a:lnTo>
                  <a:pt x="863" y="379"/>
                </a:lnTo>
                <a:lnTo>
                  <a:pt x="869" y="376"/>
                </a:lnTo>
                <a:lnTo>
                  <a:pt x="872" y="370"/>
                </a:lnTo>
                <a:lnTo>
                  <a:pt x="873" y="369"/>
                </a:lnTo>
                <a:lnTo>
                  <a:pt x="874" y="369"/>
                </a:lnTo>
                <a:lnTo>
                  <a:pt x="875" y="369"/>
                </a:lnTo>
                <a:lnTo>
                  <a:pt x="876" y="370"/>
                </a:lnTo>
                <a:lnTo>
                  <a:pt x="877" y="375"/>
                </a:lnTo>
                <a:lnTo>
                  <a:pt x="881" y="373"/>
                </a:lnTo>
                <a:lnTo>
                  <a:pt x="887" y="371"/>
                </a:lnTo>
                <a:lnTo>
                  <a:pt x="888" y="368"/>
                </a:lnTo>
                <a:lnTo>
                  <a:pt x="887" y="371"/>
                </a:lnTo>
                <a:lnTo>
                  <a:pt x="881" y="373"/>
                </a:lnTo>
                <a:lnTo>
                  <a:pt x="881" y="378"/>
                </a:lnTo>
                <a:lnTo>
                  <a:pt x="879" y="382"/>
                </a:lnTo>
                <a:lnTo>
                  <a:pt x="882" y="380"/>
                </a:lnTo>
                <a:lnTo>
                  <a:pt x="884" y="382"/>
                </a:lnTo>
                <a:lnTo>
                  <a:pt x="884" y="385"/>
                </a:lnTo>
                <a:lnTo>
                  <a:pt x="880" y="387"/>
                </a:lnTo>
                <a:lnTo>
                  <a:pt x="877" y="387"/>
                </a:lnTo>
                <a:lnTo>
                  <a:pt x="876" y="390"/>
                </a:lnTo>
                <a:lnTo>
                  <a:pt x="882" y="392"/>
                </a:lnTo>
                <a:lnTo>
                  <a:pt x="886" y="398"/>
                </a:lnTo>
                <a:lnTo>
                  <a:pt x="887" y="397"/>
                </a:lnTo>
                <a:lnTo>
                  <a:pt x="888" y="397"/>
                </a:lnTo>
                <a:lnTo>
                  <a:pt x="896" y="387"/>
                </a:lnTo>
                <a:lnTo>
                  <a:pt x="896" y="375"/>
                </a:lnTo>
                <a:lnTo>
                  <a:pt x="893" y="365"/>
                </a:lnTo>
                <a:lnTo>
                  <a:pt x="897" y="357"/>
                </a:lnTo>
                <a:lnTo>
                  <a:pt x="897" y="357"/>
                </a:lnTo>
                <a:lnTo>
                  <a:pt x="897" y="355"/>
                </a:lnTo>
                <a:lnTo>
                  <a:pt x="897" y="355"/>
                </a:lnTo>
                <a:close/>
                <a:moveTo>
                  <a:pt x="909" y="394"/>
                </a:moveTo>
                <a:lnTo>
                  <a:pt x="908" y="394"/>
                </a:lnTo>
                <a:lnTo>
                  <a:pt x="908" y="396"/>
                </a:lnTo>
                <a:lnTo>
                  <a:pt x="908" y="394"/>
                </a:lnTo>
                <a:lnTo>
                  <a:pt x="909" y="394"/>
                </a:lnTo>
                <a:close/>
                <a:moveTo>
                  <a:pt x="915" y="440"/>
                </a:moveTo>
                <a:lnTo>
                  <a:pt x="918" y="441"/>
                </a:lnTo>
                <a:lnTo>
                  <a:pt x="921" y="443"/>
                </a:lnTo>
                <a:lnTo>
                  <a:pt x="922" y="445"/>
                </a:lnTo>
                <a:lnTo>
                  <a:pt x="923" y="445"/>
                </a:lnTo>
                <a:lnTo>
                  <a:pt x="922" y="445"/>
                </a:lnTo>
                <a:lnTo>
                  <a:pt x="921" y="443"/>
                </a:lnTo>
                <a:lnTo>
                  <a:pt x="921" y="445"/>
                </a:lnTo>
                <a:lnTo>
                  <a:pt x="920" y="445"/>
                </a:lnTo>
                <a:lnTo>
                  <a:pt x="909" y="445"/>
                </a:lnTo>
                <a:lnTo>
                  <a:pt x="909" y="432"/>
                </a:lnTo>
                <a:lnTo>
                  <a:pt x="910" y="436"/>
                </a:lnTo>
                <a:lnTo>
                  <a:pt x="915" y="440"/>
                </a:lnTo>
                <a:close/>
                <a:moveTo>
                  <a:pt x="928" y="426"/>
                </a:moveTo>
                <a:lnTo>
                  <a:pt x="935" y="427"/>
                </a:lnTo>
                <a:lnTo>
                  <a:pt x="942" y="429"/>
                </a:lnTo>
                <a:lnTo>
                  <a:pt x="944" y="433"/>
                </a:lnTo>
                <a:lnTo>
                  <a:pt x="944" y="438"/>
                </a:lnTo>
                <a:lnTo>
                  <a:pt x="935" y="441"/>
                </a:lnTo>
                <a:lnTo>
                  <a:pt x="925" y="443"/>
                </a:lnTo>
                <a:lnTo>
                  <a:pt x="925" y="445"/>
                </a:lnTo>
                <a:lnTo>
                  <a:pt x="925" y="446"/>
                </a:lnTo>
                <a:lnTo>
                  <a:pt x="925" y="446"/>
                </a:lnTo>
                <a:lnTo>
                  <a:pt x="925" y="445"/>
                </a:lnTo>
                <a:lnTo>
                  <a:pt x="925" y="443"/>
                </a:lnTo>
                <a:lnTo>
                  <a:pt x="925" y="439"/>
                </a:lnTo>
                <a:lnTo>
                  <a:pt x="924" y="434"/>
                </a:lnTo>
                <a:lnTo>
                  <a:pt x="924" y="429"/>
                </a:lnTo>
                <a:lnTo>
                  <a:pt x="928" y="426"/>
                </a:lnTo>
                <a:lnTo>
                  <a:pt x="928" y="426"/>
                </a:lnTo>
                <a:close/>
                <a:moveTo>
                  <a:pt x="937" y="449"/>
                </a:moveTo>
                <a:lnTo>
                  <a:pt x="934" y="452"/>
                </a:lnTo>
                <a:lnTo>
                  <a:pt x="935" y="455"/>
                </a:lnTo>
                <a:lnTo>
                  <a:pt x="938" y="456"/>
                </a:lnTo>
                <a:lnTo>
                  <a:pt x="941" y="459"/>
                </a:lnTo>
                <a:lnTo>
                  <a:pt x="938" y="456"/>
                </a:lnTo>
                <a:lnTo>
                  <a:pt x="935" y="455"/>
                </a:lnTo>
                <a:lnTo>
                  <a:pt x="932" y="456"/>
                </a:lnTo>
                <a:lnTo>
                  <a:pt x="930" y="457"/>
                </a:lnTo>
                <a:lnTo>
                  <a:pt x="923" y="457"/>
                </a:lnTo>
                <a:lnTo>
                  <a:pt x="917" y="459"/>
                </a:lnTo>
                <a:lnTo>
                  <a:pt x="914" y="459"/>
                </a:lnTo>
                <a:lnTo>
                  <a:pt x="913" y="456"/>
                </a:lnTo>
                <a:lnTo>
                  <a:pt x="914" y="454"/>
                </a:lnTo>
                <a:lnTo>
                  <a:pt x="916" y="453"/>
                </a:lnTo>
                <a:lnTo>
                  <a:pt x="923" y="452"/>
                </a:lnTo>
                <a:lnTo>
                  <a:pt x="925" y="446"/>
                </a:lnTo>
                <a:lnTo>
                  <a:pt x="936" y="445"/>
                </a:lnTo>
                <a:lnTo>
                  <a:pt x="945" y="443"/>
                </a:lnTo>
                <a:lnTo>
                  <a:pt x="942" y="448"/>
                </a:lnTo>
                <a:lnTo>
                  <a:pt x="937" y="449"/>
                </a:lnTo>
                <a:close/>
                <a:moveTo>
                  <a:pt x="923" y="553"/>
                </a:moveTo>
                <a:lnTo>
                  <a:pt x="928" y="551"/>
                </a:lnTo>
                <a:lnTo>
                  <a:pt x="932" y="551"/>
                </a:lnTo>
                <a:lnTo>
                  <a:pt x="934" y="552"/>
                </a:lnTo>
                <a:lnTo>
                  <a:pt x="934" y="554"/>
                </a:lnTo>
                <a:lnTo>
                  <a:pt x="928" y="556"/>
                </a:lnTo>
                <a:lnTo>
                  <a:pt x="923" y="554"/>
                </a:lnTo>
                <a:lnTo>
                  <a:pt x="923" y="553"/>
                </a:lnTo>
                <a:lnTo>
                  <a:pt x="923" y="553"/>
                </a:lnTo>
                <a:close/>
                <a:moveTo>
                  <a:pt x="910" y="536"/>
                </a:moveTo>
                <a:lnTo>
                  <a:pt x="915" y="531"/>
                </a:lnTo>
                <a:lnTo>
                  <a:pt x="921" y="531"/>
                </a:lnTo>
                <a:lnTo>
                  <a:pt x="928" y="533"/>
                </a:lnTo>
                <a:lnTo>
                  <a:pt x="934" y="532"/>
                </a:lnTo>
                <a:lnTo>
                  <a:pt x="934" y="535"/>
                </a:lnTo>
                <a:lnTo>
                  <a:pt x="934" y="537"/>
                </a:lnTo>
                <a:lnTo>
                  <a:pt x="928" y="539"/>
                </a:lnTo>
                <a:lnTo>
                  <a:pt x="921" y="537"/>
                </a:lnTo>
                <a:lnTo>
                  <a:pt x="916" y="536"/>
                </a:lnTo>
                <a:lnTo>
                  <a:pt x="910" y="536"/>
                </a:lnTo>
                <a:close/>
                <a:moveTo>
                  <a:pt x="881" y="517"/>
                </a:moveTo>
                <a:lnTo>
                  <a:pt x="881" y="517"/>
                </a:lnTo>
                <a:lnTo>
                  <a:pt x="880" y="517"/>
                </a:lnTo>
                <a:lnTo>
                  <a:pt x="881" y="517"/>
                </a:lnTo>
                <a:lnTo>
                  <a:pt x="881" y="517"/>
                </a:lnTo>
                <a:close/>
                <a:moveTo>
                  <a:pt x="883" y="518"/>
                </a:moveTo>
                <a:lnTo>
                  <a:pt x="882" y="518"/>
                </a:lnTo>
                <a:lnTo>
                  <a:pt x="881" y="517"/>
                </a:lnTo>
                <a:lnTo>
                  <a:pt x="882" y="518"/>
                </a:lnTo>
                <a:lnTo>
                  <a:pt x="883" y="518"/>
                </a:lnTo>
                <a:close/>
                <a:moveTo>
                  <a:pt x="880" y="514"/>
                </a:moveTo>
                <a:lnTo>
                  <a:pt x="879" y="512"/>
                </a:lnTo>
                <a:lnTo>
                  <a:pt x="879" y="511"/>
                </a:lnTo>
                <a:lnTo>
                  <a:pt x="879" y="510"/>
                </a:lnTo>
                <a:lnTo>
                  <a:pt x="880" y="509"/>
                </a:lnTo>
                <a:lnTo>
                  <a:pt x="881" y="507"/>
                </a:lnTo>
                <a:lnTo>
                  <a:pt x="881" y="504"/>
                </a:lnTo>
                <a:lnTo>
                  <a:pt x="881" y="507"/>
                </a:lnTo>
                <a:lnTo>
                  <a:pt x="880" y="509"/>
                </a:lnTo>
                <a:lnTo>
                  <a:pt x="882" y="510"/>
                </a:lnTo>
                <a:lnTo>
                  <a:pt x="884" y="510"/>
                </a:lnTo>
                <a:lnTo>
                  <a:pt x="884" y="510"/>
                </a:lnTo>
                <a:lnTo>
                  <a:pt x="886" y="511"/>
                </a:lnTo>
                <a:lnTo>
                  <a:pt x="886" y="510"/>
                </a:lnTo>
                <a:lnTo>
                  <a:pt x="887" y="510"/>
                </a:lnTo>
                <a:lnTo>
                  <a:pt x="888" y="509"/>
                </a:lnTo>
                <a:lnTo>
                  <a:pt x="890" y="510"/>
                </a:lnTo>
                <a:lnTo>
                  <a:pt x="890" y="512"/>
                </a:lnTo>
                <a:lnTo>
                  <a:pt x="890" y="515"/>
                </a:lnTo>
                <a:lnTo>
                  <a:pt x="894" y="516"/>
                </a:lnTo>
                <a:lnTo>
                  <a:pt x="896" y="521"/>
                </a:lnTo>
                <a:lnTo>
                  <a:pt x="897" y="524"/>
                </a:lnTo>
                <a:lnTo>
                  <a:pt x="896" y="521"/>
                </a:lnTo>
                <a:lnTo>
                  <a:pt x="894" y="516"/>
                </a:lnTo>
                <a:lnTo>
                  <a:pt x="888" y="516"/>
                </a:lnTo>
                <a:lnTo>
                  <a:pt x="883" y="518"/>
                </a:lnTo>
                <a:lnTo>
                  <a:pt x="882" y="515"/>
                </a:lnTo>
                <a:lnTo>
                  <a:pt x="880" y="514"/>
                </a:lnTo>
                <a:close/>
                <a:moveTo>
                  <a:pt x="895" y="464"/>
                </a:moveTo>
                <a:lnTo>
                  <a:pt x="898" y="467"/>
                </a:lnTo>
                <a:lnTo>
                  <a:pt x="898" y="469"/>
                </a:lnTo>
                <a:lnTo>
                  <a:pt x="895" y="471"/>
                </a:lnTo>
                <a:lnTo>
                  <a:pt x="890" y="471"/>
                </a:lnTo>
                <a:lnTo>
                  <a:pt x="893" y="469"/>
                </a:lnTo>
                <a:lnTo>
                  <a:pt x="895" y="467"/>
                </a:lnTo>
                <a:lnTo>
                  <a:pt x="894" y="467"/>
                </a:lnTo>
                <a:lnTo>
                  <a:pt x="894" y="466"/>
                </a:lnTo>
                <a:lnTo>
                  <a:pt x="884" y="466"/>
                </a:lnTo>
                <a:lnTo>
                  <a:pt x="876" y="468"/>
                </a:lnTo>
                <a:lnTo>
                  <a:pt x="874" y="469"/>
                </a:lnTo>
                <a:lnTo>
                  <a:pt x="872" y="468"/>
                </a:lnTo>
                <a:lnTo>
                  <a:pt x="873" y="464"/>
                </a:lnTo>
                <a:lnTo>
                  <a:pt x="875" y="463"/>
                </a:lnTo>
                <a:lnTo>
                  <a:pt x="884" y="461"/>
                </a:lnTo>
                <a:lnTo>
                  <a:pt x="895" y="461"/>
                </a:lnTo>
                <a:lnTo>
                  <a:pt x="895" y="463"/>
                </a:lnTo>
                <a:lnTo>
                  <a:pt x="895" y="464"/>
                </a:lnTo>
                <a:close/>
                <a:moveTo>
                  <a:pt x="914" y="546"/>
                </a:moveTo>
                <a:lnTo>
                  <a:pt x="913" y="549"/>
                </a:lnTo>
                <a:lnTo>
                  <a:pt x="911" y="550"/>
                </a:lnTo>
                <a:lnTo>
                  <a:pt x="909" y="550"/>
                </a:lnTo>
                <a:lnTo>
                  <a:pt x="908" y="549"/>
                </a:lnTo>
                <a:lnTo>
                  <a:pt x="904" y="545"/>
                </a:lnTo>
                <a:lnTo>
                  <a:pt x="900" y="543"/>
                </a:lnTo>
                <a:lnTo>
                  <a:pt x="910" y="540"/>
                </a:lnTo>
                <a:lnTo>
                  <a:pt x="914" y="546"/>
                </a:lnTo>
                <a:close/>
                <a:moveTo>
                  <a:pt x="895" y="461"/>
                </a:moveTo>
                <a:lnTo>
                  <a:pt x="897" y="454"/>
                </a:lnTo>
                <a:lnTo>
                  <a:pt x="904" y="454"/>
                </a:lnTo>
                <a:lnTo>
                  <a:pt x="901" y="459"/>
                </a:lnTo>
                <a:lnTo>
                  <a:pt x="895" y="461"/>
                </a:lnTo>
                <a:close/>
                <a:moveTo>
                  <a:pt x="866" y="547"/>
                </a:moveTo>
                <a:lnTo>
                  <a:pt x="872" y="543"/>
                </a:lnTo>
                <a:lnTo>
                  <a:pt x="882" y="545"/>
                </a:lnTo>
                <a:lnTo>
                  <a:pt x="884" y="537"/>
                </a:lnTo>
                <a:lnTo>
                  <a:pt x="881" y="530"/>
                </a:lnTo>
                <a:lnTo>
                  <a:pt x="881" y="530"/>
                </a:lnTo>
                <a:lnTo>
                  <a:pt x="880" y="530"/>
                </a:lnTo>
                <a:lnTo>
                  <a:pt x="880" y="528"/>
                </a:lnTo>
                <a:lnTo>
                  <a:pt x="880" y="525"/>
                </a:lnTo>
                <a:lnTo>
                  <a:pt x="888" y="528"/>
                </a:lnTo>
                <a:lnTo>
                  <a:pt x="889" y="536"/>
                </a:lnTo>
                <a:lnTo>
                  <a:pt x="889" y="544"/>
                </a:lnTo>
                <a:lnTo>
                  <a:pt x="889" y="552"/>
                </a:lnTo>
                <a:lnTo>
                  <a:pt x="888" y="556"/>
                </a:lnTo>
                <a:lnTo>
                  <a:pt x="886" y="557"/>
                </a:lnTo>
                <a:lnTo>
                  <a:pt x="882" y="556"/>
                </a:lnTo>
                <a:lnTo>
                  <a:pt x="881" y="553"/>
                </a:lnTo>
                <a:lnTo>
                  <a:pt x="875" y="547"/>
                </a:lnTo>
                <a:lnTo>
                  <a:pt x="866" y="547"/>
                </a:lnTo>
                <a:close/>
                <a:moveTo>
                  <a:pt x="863" y="552"/>
                </a:moveTo>
                <a:lnTo>
                  <a:pt x="865" y="553"/>
                </a:lnTo>
                <a:lnTo>
                  <a:pt x="865" y="556"/>
                </a:lnTo>
                <a:lnTo>
                  <a:pt x="860" y="558"/>
                </a:lnTo>
                <a:lnTo>
                  <a:pt x="854" y="557"/>
                </a:lnTo>
                <a:lnTo>
                  <a:pt x="859" y="553"/>
                </a:lnTo>
                <a:lnTo>
                  <a:pt x="863" y="552"/>
                </a:lnTo>
                <a:close/>
                <a:moveTo>
                  <a:pt x="839" y="480"/>
                </a:moveTo>
                <a:lnTo>
                  <a:pt x="833" y="480"/>
                </a:lnTo>
                <a:lnTo>
                  <a:pt x="832" y="485"/>
                </a:lnTo>
                <a:lnTo>
                  <a:pt x="824" y="484"/>
                </a:lnTo>
                <a:lnTo>
                  <a:pt x="820" y="477"/>
                </a:lnTo>
                <a:lnTo>
                  <a:pt x="822" y="475"/>
                </a:lnTo>
                <a:lnTo>
                  <a:pt x="825" y="474"/>
                </a:lnTo>
                <a:lnTo>
                  <a:pt x="828" y="475"/>
                </a:lnTo>
                <a:lnTo>
                  <a:pt x="832" y="474"/>
                </a:lnTo>
                <a:lnTo>
                  <a:pt x="838" y="470"/>
                </a:lnTo>
                <a:lnTo>
                  <a:pt x="844" y="470"/>
                </a:lnTo>
                <a:lnTo>
                  <a:pt x="849" y="470"/>
                </a:lnTo>
                <a:lnTo>
                  <a:pt x="854" y="470"/>
                </a:lnTo>
                <a:lnTo>
                  <a:pt x="855" y="478"/>
                </a:lnTo>
                <a:lnTo>
                  <a:pt x="851" y="485"/>
                </a:lnTo>
                <a:lnTo>
                  <a:pt x="846" y="481"/>
                </a:lnTo>
                <a:lnTo>
                  <a:pt x="839" y="480"/>
                </a:lnTo>
                <a:close/>
                <a:moveTo>
                  <a:pt x="810" y="469"/>
                </a:moveTo>
                <a:lnTo>
                  <a:pt x="810" y="469"/>
                </a:lnTo>
                <a:lnTo>
                  <a:pt x="810" y="469"/>
                </a:lnTo>
                <a:lnTo>
                  <a:pt x="812" y="466"/>
                </a:lnTo>
                <a:lnTo>
                  <a:pt x="817" y="466"/>
                </a:lnTo>
                <a:lnTo>
                  <a:pt x="818" y="468"/>
                </a:lnTo>
                <a:lnTo>
                  <a:pt x="818" y="469"/>
                </a:lnTo>
                <a:lnTo>
                  <a:pt x="813" y="471"/>
                </a:lnTo>
                <a:lnTo>
                  <a:pt x="810" y="470"/>
                </a:lnTo>
                <a:lnTo>
                  <a:pt x="808" y="470"/>
                </a:lnTo>
                <a:lnTo>
                  <a:pt x="810" y="469"/>
                </a:lnTo>
                <a:close/>
                <a:moveTo>
                  <a:pt x="810" y="582"/>
                </a:moveTo>
                <a:lnTo>
                  <a:pt x="812" y="581"/>
                </a:lnTo>
                <a:lnTo>
                  <a:pt x="814" y="581"/>
                </a:lnTo>
                <a:lnTo>
                  <a:pt x="815" y="580"/>
                </a:lnTo>
                <a:lnTo>
                  <a:pt x="817" y="580"/>
                </a:lnTo>
                <a:lnTo>
                  <a:pt x="818" y="580"/>
                </a:lnTo>
                <a:lnTo>
                  <a:pt x="818" y="579"/>
                </a:lnTo>
                <a:lnTo>
                  <a:pt x="819" y="579"/>
                </a:lnTo>
                <a:lnTo>
                  <a:pt x="820" y="579"/>
                </a:lnTo>
                <a:lnTo>
                  <a:pt x="821" y="579"/>
                </a:lnTo>
                <a:lnTo>
                  <a:pt x="819" y="585"/>
                </a:lnTo>
                <a:lnTo>
                  <a:pt x="814" y="588"/>
                </a:lnTo>
                <a:lnTo>
                  <a:pt x="811" y="587"/>
                </a:lnTo>
                <a:lnTo>
                  <a:pt x="810" y="582"/>
                </a:lnTo>
                <a:lnTo>
                  <a:pt x="808" y="585"/>
                </a:lnTo>
                <a:lnTo>
                  <a:pt x="806" y="586"/>
                </a:lnTo>
                <a:lnTo>
                  <a:pt x="808" y="585"/>
                </a:lnTo>
                <a:lnTo>
                  <a:pt x="810" y="582"/>
                </a:lnTo>
                <a:close/>
                <a:moveTo>
                  <a:pt x="829" y="560"/>
                </a:moveTo>
                <a:lnTo>
                  <a:pt x="826" y="560"/>
                </a:lnTo>
                <a:lnTo>
                  <a:pt x="822" y="564"/>
                </a:lnTo>
                <a:lnTo>
                  <a:pt x="818" y="571"/>
                </a:lnTo>
                <a:lnTo>
                  <a:pt x="810" y="566"/>
                </a:lnTo>
                <a:lnTo>
                  <a:pt x="819" y="561"/>
                </a:lnTo>
                <a:lnTo>
                  <a:pt x="826" y="554"/>
                </a:lnTo>
                <a:lnTo>
                  <a:pt x="828" y="552"/>
                </a:lnTo>
                <a:lnTo>
                  <a:pt x="832" y="553"/>
                </a:lnTo>
                <a:lnTo>
                  <a:pt x="841" y="557"/>
                </a:lnTo>
                <a:lnTo>
                  <a:pt x="847" y="550"/>
                </a:lnTo>
                <a:lnTo>
                  <a:pt x="847" y="550"/>
                </a:lnTo>
                <a:lnTo>
                  <a:pt x="848" y="550"/>
                </a:lnTo>
                <a:lnTo>
                  <a:pt x="849" y="558"/>
                </a:lnTo>
                <a:lnTo>
                  <a:pt x="847" y="566"/>
                </a:lnTo>
                <a:lnTo>
                  <a:pt x="847" y="566"/>
                </a:lnTo>
                <a:lnTo>
                  <a:pt x="839" y="563"/>
                </a:lnTo>
                <a:lnTo>
                  <a:pt x="829" y="560"/>
                </a:lnTo>
                <a:close/>
                <a:moveTo>
                  <a:pt x="840" y="580"/>
                </a:moveTo>
                <a:lnTo>
                  <a:pt x="834" y="581"/>
                </a:lnTo>
                <a:lnTo>
                  <a:pt x="831" y="577"/>
                </a:lnTo>
                <a:lnTo>
                  <a:pt x="829" y="577"/>
                </a:lnTo>
                <a:lnTo>
                  <a:pt x="828" y="577"/>
                </a:lnTo>
                <a:lnTo>
                  <a:pt x="829" y="577"/>
                </a:lnTo>
                <a:lnTo>
                  <a:pt x="831" y="577"/>
                </a:lnTo>
                <a:lnTo>
                  <a:pt x="838" y="575"/>
                </a:lnTo>
                <a:lnTo>
                  <a:pt x="844" y="573"/>
                </a:lnTo>
                <a:lnTo>
                  <a:pt x="844" y="578"/>
                </a:lnTo>
                <a:lnTo>
                  <a:pt x="840" y="580"/>
                </a:lnTo>
                <a:close/>
                <a:moveTo>
                  <a:pt x="853" y="571"/>
                </a:moveTo>
                <a:lnTo>
                  <a:pt x="853" y="571"/>
                </a:lnTo>
                <a:lnTo>
                  <a:pt x="854" y="571"/>
                </a:lnTo>
                <a:lnTo>
                  <a:pt x="860" y="567"/>
                </a:lnTo>
                <a:lnTo>
                  <a:pt x="866" y="567"/>
                </a:lnTo>
                <a:lnTo>
                  <a:pt x="867" y="568"/>
                </a:lnTo>
                <a:lnTo>
                  <a:pt x="867" y="570"/>
                </a:lnTo>
                <a:lnTo>
                  <a:pt x="862" y="573"/>
                </a:lnTo>
                <a:lnTo>
                  <a:pt x="855" y="575"/>
                </a:lnTo>
                <a:lnTo>
                  <a:pt x="854" y="574"/>
                </a:lnTo>
                <a:lnTo>
                  <a:pt x="854" y="571"/>
                </a:lnTo>
                <a:lnTo>
                  <a:pt x="853" y="571"/>
                </a:lnTo>
                <a:lnTo>
                  <a:pt x="853" y="571"/>
                </a:lnTo>
                <a:close/>
                <a:moveTo>
                  <a:pt x="875" y="565"/>
                </a:moveTo>
                <a:lnTo>
                  <a:pt x="874" y="565"/>
                </a:lnTo>
                <a:lnTo>
                  <a:pt x="873" y="565"/>
                </a:lnTo>
                <a:lnTo>
                  <a:pt x="874" y="565"/>
                </a:lnTo>
                <a:lnTo>
                  <a:pt x="875" y="565"/>
                </a:lnTo>
                <a:lnTo>
                  <a:pt x="881" y="563"/>
                </a:lnTo>
                <a:lnTo>
                  <a:pt x="886" y="561"/>
                </a:lnTo>
                <a:lnTo>
                  <a:pt x="888" y="561"/>
                </a:lnTo>
                <a:lnTo>
                  <a:pt x="889" y="563"/>
                </a:lnTo>
                <a:lnTo>
                  <a:pt x="889" y="563"/>
                </a:lnTo>
                <a:lnTo>
                  <a:pt x="891" y="566"/>
                </a:lnTo>
                <a:lnTo>
                  <a:pt x="896" y="567"/>
                </a:lnTo>
                <a:lnTo>
                  <a:pt x="896" y="567"/>
                </a:lnTo>
                <a:lnTo>
                  <a:pt x="893" y="567"/>
                </a:lnTo>
                <a:lnTo>
                  <a:pt x="888" y="568"/>
                </a:lnTo>
                <a:lnTo>
                  <a:pt x="881" y="568"/>
                </a:lnTo>
                <a:lnTo>
                  <a:pt x="875" y="565"/>
                </a:lnTo>
                <a:close/>
                <a:moveTo>
                  <a:pt x="882" y="606"/>
                </a:moveTo>
                <a:lnTo>
                  <a:pt x="882" y="606"/>
                </a:lnTo>
                <a:lnTo>
                  <a:pt x="881" y="606"/>
                </a:lnTo>
                <a:lnTo>
                  <a:pt x="880" y="603"/>
                </a:lnTo>
                <a:lnTo>
                  <a:pt x="881" y="606"/>
                </a:lnTo>
                <a:lnTo>
                  <a:pt x="882" y="606"/>
                </a:lnTo>
                <a:close/>
                <a:moveTo>
                  <a:pt x="873" y="577"/>
                </a:moveTo>
                <a:lnTo>
                  <a:pt x="875" y="574"/>
                </a:lnTo>
                <a:lnTo>
                  <a:pt x="882" y="572"/>
                </a:lnTo>
                <a:lnTo>
                  <a:pt x="875" y="574"/>
                </a:lnTo>
                <a:lnTo>
                  <a:pt x="873" y="577"/>
                </a:lnTo>
                <a:close/>
                <a:moveTo>
                  <a:pt x="874" y="588"/>
                </a:moveTo>
                <a:lnTo>
                  <a:pt x="874" y="589"/>
                </a:lnTo>
                <a:lnTo>
                  <a:pt x="874" y="591"/>
                </a:lnTo>
                <a:lnTo>
                  <a:pt x="874" y="589"/>
                </a:lnTo>
                <a:lnTo>
                  <a:pt x="874" y="588"/>
                </a:lnTo>
                <a:lnTo>
                  <a:pt x="874" y="588"/>
                </a:lnTo>
                <a:lnTo>
                  <a:pt x="874" y="588"/>
                </a:lnTo>
                <a:lnTo>
                  <a:pt x="875" y="585"/>
                </a:lnTo>
                <a:lnTo>
                  <a:pt x="875" y="580"/>
                </a:lnTo>
                <a:lnTo>
                  <a:pt x="875" y="585"/>
                </a:lnTo>
                <a:lnTo>
                  <a:pt x="874" y="588"/>
                </a:lnTo>
                <a:lnTo>
                  <a:pt x="874" y="588"/>
                </a:lnTo>
                <a:lnTo>
                  <a:pt x="874" y="588"/>
                </a:lnTo>
                <a:close/>
                <a:moveTo>
                  <a:pt x="900" y="559"/>
                </a:moveTo>
                <a:lnTo>
                  <a:pt x="896" y="559"/>
                </a:lnTo>
                <a:lnTo>
                  <a:pt x="893" y="560"/>
                </a:lnTo>
                <a:lnTo>
                  <a:pt x="896" y="559"/>
                </a:lnTo>
                <a:lnTo>
                  <a:pt x="900" y="559"/>
                </a:lnTo>
                <a:lnTo>
                  <a:pt x="904" y="557"/>
                </a:lnTo>
                <a:lnTo>
                  <a:pt x="909" y="556"/>
                </a:lnTo>
                <a:lnTo>
                  <a:pt x="913" y="557"/>
                </a:lnTo>
                <a:lnTo>
                  <a:pt x="914" y="560"/>
                </a:lnTo>
                <a:lnTo>
                  <a:pt x="905" y="561"/>
                </a:lnTo>
                <a:lnTo>
                  <a:pt x="900" y="559"/>
                </a:lnTo>
                <a:close/>
                <a:moveTo>
                  <a:pt x="944" y="514"/>
                </a:moveTo>
                <a:lnTo>
                  <a:pt x="946" y="516"/>
                </a:lnTo>
                <a:lnTo>
                  <a:pt x="951" y="515"/>
                </a:lnTo>
                <a:lnTo>
                  <a:pt x="955" y="514"/>
                </a:lnTo>
                <a:lnTo>
                  <a:pt x="955" y="518"/>
                </a:lnTo>
                <a:lnTo>
                  <a:pt x="956" y="519"/>
                </a:lnTo>
                <a:lnTo>
                  <a:pt x="958" y="519"/>
                </a:lnTo>
                <a:lnTo>
                  <a:pt x="964" y="517"/>
                </a:lnTo>
                <a:lnTo>
                  <a:pt x="969" y="519"/>
                </a:lnTo>
                <a:lnTo>
                  <a:pt x="973" y="522"/>
                </a:lnTo>
                <a:lnTo>
                  <a:pt x="978" y="522"/>
                </a:lnTo>
                <a:lnTo>
                  <a:pt x="974" y="526"/>
                </a:lnTo>
                <a:lnTo>
                  <a:pt x="972" y="530"/>
                </a:lnTo>
                <a:lnTo>
                  <a:pt x="967" y="525"/>
                </a:lnTo>
                <a:lnTo>
                  <a:pt x="964" y="524"/>
                </a:lnTo>
                <a:lnTo>
                  <a:pt x="957" y="528"/>
                </a:lnTo>
                <a:lnTo>
                  <a:pt x="953" y="536"/>
                </a:lnTo>
                <a:lnTo>
                  <a:pt x="953" y="538"/>
                </a:lnTo>
                <a:lnTo>
                  <a:pt x="951" y="540"/>
                </a:lnTo>
                <a:lnTo>
                  <a:pt x="949" y="538"/>
                </a:lnTo>
                <a:lnTo>
                  <a:pt x="946" y="535"/>
                </a:lnTo>
                <a:lnTo>
                  <a:pt x="944" y="536"/>
                </a:lnTo>
                <a:lnTo>
                  <a:pt x="943" y="536"/>
                </a:lnTo>
                <a:lnTo>
                  <a:pt x="944" y="536"/>
                </a:lnTo>
                <a:lnTo>
                  <a:pt x="946" y="535"/>
                </a:lnTo>
                <a:lnTo>
                  <a:pt x="945" y="533"/>
                </a:lnTo>
                <a:lnTo>
                  <a:pt x="945" y="531"/>
                </a:lnTo>
                <a:lnTo>
                  <a:pt x="951" y="529"/>
                </a:lnTo>
                <a:lnTo>
                  <a:pt x="953" y="525"/>
                </a:lnTo>
                <a:lnTo>
                  <a:pt x="951" y="521"/>
                </a:lnTo>
                <a:lnTo>
                  <a:pt x="945" y="518"/>
                </a:lnTo>
                <a:lnTo>
                  <a:pt x="937" y="514"/>
                </a:lnTo>
                <a:lnTo>
                  <a:pt x="928" y="510"/>
                </a:lnTo>
                <a:lnTo>
                  <a:pt x="928" y="510"/>
                </a:lnTo>
                <a:lnTo>
                  <a:pt x="928" y="510"/>
                </a:lnTo>
                <a:lnTo>
                  <a:pt x="928" y="510"/>
                </a:lnTo>
                <a:lnTo>
                  <a:pt x="927" y="510"/>
                </a:lnTo>
                <a:lnTo>
                  <a:pt x="927" y="505"/>
                </a:lnTo>
                <a:lnTo>
                  <a:pt x="929" y="502"/>
                </a:lnTo>
                <a:lnTo>
                  <a:pt x="928" y="497"/>
                </a:lnTo>
                <a:lnTo>
                  <a:pt x="927" y="496"/>
                </a:lnTo>
                <a:lnTo>
                  <a:pt x="928" y="497"/>
                </a:lnTo>
                <a:lnTo>
                  <a:pt x="929" y="502"/>
                </a:lnTo>
                <a:lnTo>
                  <a:pt x="931" y="505"/>
                </a:lnTo>
                <a:lnTo>
                  <a:pt x="932" y="509"/>
                </a:lnTo>
                <a:lnTo>
                  <a:pt x="937" y="510"/>
                </a:lnTo>
                <a:lnTo>
                  <a:pt x="941" y="507"/>
                </a:lnTo>
                <a:lnTo>
                  <a:pt x="943" y="507"/>
                </a:lnTo>
                <a:lnTo>
                  <a:pt x="945" y="508"/>
                </a:lnTo>
                <a:lnTo>
                  <a:pt x="944" y="510"/>
                </a:lnTo>
                <a:lnTo>
                  <a:pt x="944" y="514"/>
                </a:lnTo>
                <a:lnTo>
                  <a:pt x="944" y="514"/>
                </a:lnTo>
                <a:close/>
                <a:moveTo>
                  <a:pt x="928" y="510"/>
                </a:moveTo>
                <a:lnTo>
                  <a:pt x="927" y="511"/>
                </a:lnTo>
                <a:lnTo>
                  <a:pt x="925" y="511"/>
                </a:lnTo>
                <a:lnTo>
                  <a:pt x="925" y="511"/>
                </a:lnTo>
                <a:lnTo>
                  <a:pt x="925" y="511"/>
                </a:lnTo>
                <a:lnTo>
                  <a:pt x="925" y="511"/>
                </a:lnTo>
                <a:lnTo>
                  <a:pt x="925" y="511"/>
                </a:lnTo>
                <a:lnTo>
                  <a:pt x="925" y="511"/>
                </a:lnTo>
                <a:lnTo>
                  <a:pt x="925" y="511"/>
                </a:lnTo>
                <a:lnTo>
                  <a:pt x="925" y="511"/>
                </a:lnTo>
                <a:lnTo>
                  <a:pt x="925" y="511"/>
                </a:lnTo>
                <a:lnTo>
                  <a:pt x="922" y="518"/>
                </a:lnTo>
                <a:lnTo>
                  <a:pt x="915" y="522"/>
                </a:lnTo>
                <a:lnTo>
                  <a:pt x="915" y="522"/>
                </a:lnTo>
                <a:lnTo>
                  <a:pt x="915" y="522"/>
                </a:lnTo>
                <a:lnTo>
                  <a:pt x="915" y="522"/>
                </a:lnTo>
                <a:lnTo>
                  <a:pt x="915" y="522"/>
                </a:lnTo>
                <a:lnTo>
                  <a:pt x="918" y="515"/>
                </a:lnTo>
                <a:lnTo>
                  <a:pt x="925" y="511"/>
                </a:lnTo>
                <a:lnTo>
                  <a:pt x="927" y="511"/>
                </a:lnTo>
                <a:lnTo>
                  <a:pt x="927" y="510"/>
                </a:lnTo>
                <a:lnTo>
                  <a:pt x="927" y="510"/>
                </a:lnTo>
                <a:lnTo>
                  <a:pt x="927" y="510"/>
                </a:lnTo>
                <a:lnTo>
                  <a:pt x="928" y="510"/>
                </a:lnTo>
                <a:lnTo>
                  <a:pt x="928" y="510"/>
                </a:lnTo>
                <a:close/>
                <a:moveTo>
                  <a:pt x="915" y="522"/>
                </a:moveTo>
                <a:lnTo>
                  <a:pt x="911" y="529"/>
                </a:lnTo>
                <a:lnTo>
                  <a:pt x="905" y="532"/>
                </a:lnTo>
                <a:lnTo>
                  <a:pt x="908" y="525"/>
                </a:lnTo>
                <a:lnTo>
                  <a:pt x="915" y="522"/>
                </a:lnTo>
                <a:lnTo>
                  <a:pt x="915" y="522"/>
                </a:lnTo>
                <a:lnTo>
                  <a:pt x="915" y="522"/>
                </a:lnTo>
                <a:lnTo>
                  <a:pt x="915" y="522"/>
                </a:lnTo>
                <a:lnTo>
                  <a:pt x="915" y="522"/>
                </a:lnTo>
                <a:close/>
                <a:moveTo>
                  <a:pt x="946" y="504"/>
                </a:moveTo>
                <a:lnTo>
                  <a:pt x="946" y="504"/>
                </a:lnTo>
                <a:lnTo>
                  <a:pt x="946" y="504"/>
                </a:lnTo>
                <a:lnTo>
                  <a:pt x="946" y="504"/>
                </a:lnTo>
                <a:close/>
                <a:moveTo>
                  <a:pt x="956" y="477"/>
                </a:moveTo>
                <a:lnTo>
                  <a:pt x="957" y="481"/>
                </a:lnTo>
                <a:lnTo>
                  <a:pt x="955" y="484"/>
                </a:lnTo>
                <a:lnTo>
                  <a:pt x="950" y="485"/>
                </a:lnTo>
                <a:lnTo>
                  <a:pt x="946" y="482"/>
                </a:lnTo>
                <a:lnTo>
                  <a:pt x="951" y="477"/>
                </a:lnTo>
                <a:lnTo>
                  <a:pt x="956" y="477"/>
                </a:lnTo>
                <a:close/>
                <a:moveTo>
                  <a:pt x="956" y="420"/>
                </a:moveTo>
                <a:lnTo>
                  <a:pt x="959" y="419"/>
                </a:lnTo>
                <a:lnTo>
                  <a:pt x="962" y="419"/>
                </a:lnTo>
                <a:lnTo>
                  <a:pt x="964" y="422"/>
                </a:lnTo>
                <a:lnTo>
                  <a:pt x="965" y="425"/>
                </a:lnTo>
                <a:lnTo>
                  <a:pt x="964" y="422"/>
                </a:lnTo>
                <a:lnTo>
                  <a:pt x="962" y="419"/>
                </a:lnTo>
                <a:lnTo>
                  <a:pt x="962" y="427"/>
                </a:lnTo>
                <a:lnTo>
                  <a:pt x="962" y="434"/>
                </a:lnTo>
                <a:lnTo>
                  <a:pt x="958" y="435"/>
                </a:lnTo>
                <a:lnTo>
                  <a:pt x="955" y="435"/>
                </a:lnTo>
                <a:lnTo>
                  <a:pt x="955" y="436"/>
                </a:lnTo>
                <a:lnTo>
                  <a:pt x="955" y="436"/>
                </a:lnTo>
                <a:lnTo>
                  <a:pt x="955" y="436"/>
                </a:lnTo>
                <a:lnTo>
                  <a:pt x="955" y="435"/>
                </a:lnTo>
                <a:lnTo>
                  <a:pt x="952" y="435"/>
                </a:lnTo>
                <a:lnTo>
                  <a:pt x="951" y="438"/>
                </a:lnTo>
                <a:lnTo>
                  <a:pt x="950" y="438"/>
                </a:lnTo>
                <a:lnTo>
                  <a:pt x="949" y="436"/>
                </a:lnTo>
                <a:lnTo>
                  <a:pt x="951" y="428"/>
                </a:lnTo>
                <a:lnTo>
                  <a:pt x="956" y="420"/>
                </a:lnTo>
                <a:close/>
                <a:moveTo>
                  <a:pt x="960" y="463"/>
                </a:moveTo>
                <a:lnTo>
                  <a:pt x="957" y="466"/>
                </a:lnTo>
                <a:lnTo>
                  <a:pt x="951" y="464"/>
                </a:lnTo>
                <a:lnTo>
                  <a:pt x="953" y="462"/>
                </a:lnTo>
                <a:lnTo>
                  <a:pt x="956" y="459"/>
                </a:lnTo>
                <a:lnTo>
                  <a:pt x="956" y="456"/>
                </a:lnTo>
                <a:lnTo>
                  <a:pt x="959" y="455"/>
                </a:lnTo>
                <a:lnTo>
                  <a:pt x="963" y="457"/>
                </a:lnTo>
                <a:lnTo>
                  <a:pt x="965" y="459"/>
                </a:lnTo>
                <a:lnTo>
                  <a:pt x="964" y="462"/>
                </a:lnTo>
                <a:lnTo>
                  <a:pt x="960" y="463"/>
                </a:lnTo>
                <a:close/>
                <a:moveTo>
                  <a:pt x="972" y="440"/>
                </a:moveTo>
                <a:lnTo>
                  <a:pt x="972" y="443"/>
                </a:lnTo>
                <a:lnTo>
                  <a:pt x="967" y="446"/>
                </a:lnTo>
                <a:lnTo>
                  <a:pt x="971" y="448"/>
                </a:lnTo>
                <a:lnTo>
                  <a:pt x="974" y="450"/>
                </a:lnTo>
                <a:lnTo>
                  <a:pt x="971" y="448"/>
                </a:lnTo>
                <a:lnTo>
                  <a:pt x="967" y="446"/>
                </a:lnTo>
                <a:lnTo>
                  <a:pt x="965" y="446"/>
                </a:lnTo>
                <a:lnTo>
                  <a:pt x="963" y="443"/>
                </a:lnTo>
                <a:lnTo>
                  <a:pt x="960" y="443"/>
                </a:lnTo>
                <a:lnTo>
                  <a:pt x="959" y="443"/>
                </a:lnTo>
                <a:lnTo>
                  <a:pt x="955" y="445"/>
                </a:lnTo>
                <a:lnTo>
                  <a:pt x="950" y="441"/>
                </a:lnTo>
                <a:lnTo>
                  <a:pt x="956" y="440"/>
                </a:lnTo>
                <a:lnTo>
                  <a:pt x="960" y="439"/>
                </a:lnTo>
                <a:lnTo>
                  <a:pt x="960" y="441"/>
                </a:lnTo>
                <a:lnTo>
                  <a:pt x="959" y="443"/>
                </a:lnTo>
                <a:lnTo>
                  <a:pt x="960" y="443"/>
                </a:lnTo>
                <a:lnTo>
                  <a:pt x="963" y="443"/>
                </a:lnTo>
                <a:lnTo>
                  <a:pt x="964" y="442"/>
                </a:lnTo>
                <a:lnTo>
                  <a:pt x="965" y="441"/>
                </a:lnTo>
                <a:lnTo>
                  <a:pt x="969" y="439"/>
                </a:lnTo>
                <a:lnTo>
                  <a:pt x="972" y="440"/>
                </a:lnTo>
                <a:close/>
                <a:moveTo>
                  <a:pt x="979" y="475"/>
                </a:moveTo>
                <a:lnTo>
                  <a:pt x="978" y="477"/>
                </a:lnTo>
                <a:lnTo>
                  <a:pt x="980" y="480"/>
                </a:lnTo>
                <a:lnTo>
                  <a:pt x="982" y="481"/>
                </a:lnTo>
                <a:lnTo>
                  <a:pt x="982" y="483"/>
                </a:lnTo>
                <a:lnTo>
                  <a:pt x="976" y="494"/>
                </a:lnTo>
                <a:lnTo>
                  <a:pt x="976" y="507"/>
                </a:lnTo>
                <a:lnTo>
                  <a:pt x="972" y="505"/>
                </a:lnTo>
                <a:lnTo>
                  <a:pt x="972" y="502"/>
                </a:lnTo>
                <a:lnTo>
                  <a:pt x="972" y="501"/>
                </a:lnTo>
                <a:lnTo>
                  <a:pt x="972" y="501"/>
                </a:lnTo>
                <a:lnTo>
                  <a:pt x="972" y="501"/>
                </a:lnTo>
                <a:lnTo>
                  <a:pt x="971" y="501"/>
                </a:lnTo>
                <a:lnTo>
                  <a:pt x="967" y="501"/>
                </a:lnTo>
                <a:lnTo>
                  <a:pt x="966" y="497"/>
                </a:lnTo>
                <a:lnTo>
                  <a:pt x="967" y="496"/>
                </a:lnTo>
                <a:lnTo>
                  <a:pt x="969" y="495"/>
                </a:lnTo>
                <a:lnTo>
                  <a:pt x="967" y="495"/>
                </a:lnTo>
                <a:lnTo>
                  <a:pt x="966" y="495"/>
                </a:lnTo>
                <a:lnTo>
                  <a:pt x="966" y="489"/>
                </a:lnTo>
                <a:lnTo>
                  <a:pt x="966" y="484"/>
                </a:lnTo>
                <a:lnTo>
                  <a:pt x="966" y="482"/>
                </a:lnTo>
                <a:lnTo>
                  <a:pt x="970" y="482"/>
                </a:lnTo>
                <a:lnTo>
                  <a:pt x="976" y="481"/>
                </a:lnTo>
                <a:lnTo>
                  <a:pt x="977" y="476"/>
                </a:lnTo>
                <a:lnTo>
                  <a:pt x="977" y="469"/>
                </a:lnTo>
                <a:lnTo>
                  <a:pt x="973" y="462"/>
                </a:lnTo>
                <a:lnTo>
                  <a:pt x="980" y="467"/>
                </a:lnTo>
                <a:lnTo>
                  <a:pt x="979" y="475"/>
                </a:lnTo>
                <a:close/>
                <a:moveTo>
                  <a:pt x="989" y="536"/>
                </a:moveTo>
                <a:lnTo>
                  <a:pt x="991" y="535"/>
                </a:lnTo>
                <a:lnTo>
                  <a:pt x="992" y="535"/>
                </a:lnTo>
                <a:lnTo>
                  <a:pt x="997" y="535"/>
                </a:lnTo>
                <a:lnTo>
                  <a:pt x="1000" y="536"/>
                </a:lnTo>
                <a:lnTo>
                  <a:pt x="991" y="540"/>
                </a:lnTo>
                <a:lnTo>
                  <a:pt x="989" y="536"/>
                </a:lnTo>
                <a:lnTo>
                  <a:pt x="985" y="536"/>
                </a:lnTo>
                <a:lnTo>
                  <a:pt x="980" y="537"/>
                </a:lnTo>
                <a:lnTo>
                  <a:pt x="985" y="536"/>
                </a:lnTo>
                <a:lnTo>
                  <a:pt x="989" y="536"/>
                </a:lnTo>
                <a:close/>
                <a:moveTo>
                  <a:pt x="985" y="498"/>
                </a:moveTo>
                <a:lnTo>
                  <a:pt x="987" y="491"/>
                </a:lnTo>
                <a:lnTo>
                  <a:pt x="986" y="483"/>
                </a:lnTo>
                <a:lnTo>
                  <a:pt x="989" y="476"/>
                </a:lnTo>
                <a:lnTo>
                  <a:pt x="996" y="478"/>
                </a:lnTo>
                <a:lnTo>
                  <a:pt x="997" y="478"/>
                </a:lnTo>
                <a:lnTo>
                  <a:pt x="998" y="478"/>
                </a:lnTo>
                <a:lnTo>
                  <a:pt x="998" y="478"/>
                </a:lnTo>
                <a:lnTo>
                  <a:pt x="999" y="480"/>
                </a:lnTo>
                <a:lnTo>
                  <a:pt x="1000" y="481"/>
                </a:lnTo>
                <a:lnTo>
                  <a:pt x="1001" y="481"/>
                </a:lnTo>
                <a:lnTo>
                  <a:pt x="1001" y="481"/>
                </a:lnTo>
                <a:lnTo>
                  <a:pt x="1001" y="481"/>
                </a:lnTo>
                <a:lnTo>
                  <a:pt x="1000" y="481"/>
                </a:lnTo>
                <a:lnTo>
                  <a:pt x="996" y="481"/>
                </a:lnTo>
                <a:lnTo>
                  <a:pt x="992" y="483"/>
                </a:lnTo>
                <a:lnTo>
                  <a:pt x="994" y="489"/>
                </a:lnTo>
                <a:lnTo>
                  <a:pt x="1000" y="494"/>
                </a:lnTo>
                <a:lnTo>
                  <a:pt x="991" y="497"/>
                </a:lnTo>
                <a:lnTo>
                  <a:pt x="986" y="507"/>
                </a:lnTo>
                <a:lnTo>
                  <a:pt x="985" y="507"/>
                </a:lnTo>
                <a:lnTo>
                  <a:pt x="985" y="507"/>
                </a:lnTo>
                <a:lnTo>
                  <a:pt x="985" y="509"/>
                </a:lnTo>
                <a:lnTo>
                  <a:pt x="986" y="510"/>
                </a:lnTo>
                <a:lnTo>
                  <a:pt x="985" y="509"/>
                </a:lnTo>
                <a:lnTo>
                  <a:pt x="985" y="507"/>
                </a:lnTo>
                <a:lnTo>
                  <a:pt x="983" y="503"/>
                </a:lnTo>
                <a:lnTo>
                  <a:pt x="985" y="498"/>
                </a:lnTo>
                <a:close/>
                <a:moveTo>
                  <a:pt x="1006" y="495"/>
                </a:moveTo>
                <a:lnTo>
                  <a:pt x="1004" y="497"/>
                </a:lnTo>
                <a:lnTo>
                  <a:pt x="1003" y="498"/>
                </a:lnTo>
                <a:lnTo>
                  <a:pt x="1008" y="503"/>
                </a:lnTo>
                <a:lnTo>
                  <a:pt x="1012" y="511"/>
                </a:lnTo>
                <a:lnTo>
                  <a:pt x="1012" y="511"/>
                </a:lnTo>
                <a:lnTo>
                  <a:pt x="1013" y="512"/>
                </a:lnTo>
                <a:lnTo>
                  <a:pt x="1018" y="511"/>
                </a:lnTo>
                <a:lnTo>
                  <a:pt x="1018" y="507"/>
                </a:lnTo>
                <a:lnTo>
                  <a:pt x="1018" y="505"/>
                </a:lnTo>
                <a:lnTo>
                  <a:pt x="1019" y="504"/>
                </a:lnTo>
                <a:lnTo>
                  <a:pt x="1020" y="505"/>
                </a:lnTo>
                <a:lnTo>
                  <a:pt x="1022" y="505"/>
                </a:lnTo>
                <a:lnTo>
                  <a:pt x="1022" y="504"/>
                </a:lnTo>
                <a:lnTo>
                  <a:pt x="1024" y="504"/>
                </a:lnTo>
                <a:lnTo>
                  <a:pt x="1022" y="504"/>
                </a:lnTo>
                <a:lnTo>
                  <a:pt x="1022" y="505"/>
                </a:lnTo>
                <a:lnTo>
                  <a:pt x="1026" y="510"/>
                </a:lnTo>
                <a:lnTo>
                  <a:pt x="1022" y="515"/>
                </a:lnTo>
                <a:lnTo>
                  <a:pt x="1019" y="517"/>
                </a:lnTo>
                <a:lnTo>
                  <a:pt x="1018" y="522"/>
                </a:lnTo>
                <a:lnTo>
                  <a:pt x="1014" y="522"/>
                </a:lnTo>
                <a:lnTo>
                  <a:pt x="1013" y="524"/>
                </a:lnTo>
                <a:lnTo>
                  <a:pt x="1012" y="524"/>
                </a:lnTo>
                <a:lnTo>
                  <a:pt x="1012" y="524"/>
                </a:lnTo>
                <a:lnTo>
                  <a:pt x="1012" y="518"/>
                </a:lnTo>
                <a:lnTo>
                  <a:pt x="1013" y="512"/>
                </a:lnTo>
                <a:lnTo>
                  <a:pt x="1012" y="511"/>
                </a:lnTo>
                <a:lnTo>
                  <a:pt x="1012" y="511"/>
                </a:lnTo>
                <a:lnTo>
                  <a:pt x="1005" y="512"/>
                </a:lnTo>
                <a:lnTo>
                  <a:pt x="1005" y="519"/>
                </a:lnTo>
                <a:lnTo>
                  <a:pt x="1004" y="521"/>
                </a:lnTo>
                <a:lnTo>
                  <a:pt x="1003" y="522"/>
                </a:lnTo>
                <a:lnTo>
                  <a:pt x="1000" y="519"/>
                </a:lnTo>
                <a:lnTo>
                  <a:pt x="999" y="522"/>
                </a:lnTo>
                <a:lnTo>
                  <a:pt x="993" y="522"/>
                </a:lnTo>
                <a:lnTo>
                  <a:pt x="989" y="522"/>
                </a:lnTo>
                <a:lnTo>
                  <a:pt x="992" y="515"/>
                </a:lnTo>
                <a:lnTo>
                  <a:pt x="992" y="508"/>
                </a:lnTo>
                <a:lnTo>
                  <a:pt x="990" y="508"/>
                </a:lnTo>
                <a:lnTo>
                  <a:pt x="989" y="508"/>
                </a:lnTo>
                <a:lnTo>
                  <a:pt x="990" y="508"/>
                </a:lnTo>
                <a:lnTo>
                  <a:pt x="992" y="508"/>
                </a:lnTo>
                <a:lnTo>
                  <a:pt x="996" y="502"/>
                </a:lnTo>
                <a:lnTo>
                  <a:pt x="1003" y="498"/>
                </a:lnTo>
                <a:lnTo>
                  <a:pt x="1004" y="497"/>
                </a:lnTo>
                <a:lnTo>
                  <a:pt x="1006" y="495"/>
                </a:lnTo>
                <a:close/>
                <a:moveTo>
                  <a:pt x="1017" y="524"/>
                </a:moveTo>
                <a:lnTo>
                  <a:pt x="1017" y="523"/>
                </a:lnTo>
                <a:lnTo>
                  <a:pt x="1018" y="522"/>
                </a:lnTo>
                <a:lnTo>
                  <a:pt x="1018" y="522"/>
                </a:lnTo>
                <a:lnTo>
                  <a:pt x="1017" y="523"/>
                </a:lnTo>
                <a:lnTo>
                  <a:pt x="1017" y="524"/>
                </a:lnTo>
                <a:close/>
                <a:moveTo>
                  <a:pt x="999" y="522"/>
                </a:moveTo>
                <a:lnTo>
                  <a:pt x="1000" y="522"/>
                </a:lnTo>
                <a:lnTo>
                  <a:pt x="1001" y="522"/>
                </a:lnTo>
                <a:lnTo>
                  <a:pt x="1003" y="524"/>
                </a:lnTo>
                <a:lnTo>
                  <a:pt x="1001" y="524"/>
                </a:lnTo>
                <a:lnTo>
                  <a:pt x="999" y="524"/>
                </a:lnTo>
                <a:lnTo>
                  <a:pt x="999" y="522"/>
                </a:lnTo>
                <a:close/>
                <a:moveTo>
                  <a:pt x="1000" y="557"/>
                </a:moveTo>
                <a:lnTo>
                  <a:pt x="1000" y="558"/>
                </a:lnTo>
                <a:lnTo>
                  <a:pt x="1000" y="559"/>
                </a:lnTo>
                <a:lnTo>
                  <a:pt x="1000" y="563"/>
                </a:lnTo>
                <a:lnTo>
                  <a:pt x="1000" y="565"/>
                </a:lnTo>
                <a:lnTo>
                  <a:pt x="1000" y="563"/>
                </a:lnTo>
                <a:lnTo>
                  <a:pt x="1000" y="559"/>
                </a:lnTo>
                <a:lnTo>
                  <a:pt x="1000" y="558"/>
                </a:lnTo>
                <a:lnTo>
                  <a:pt x="1000" y="557"/>
                </a:lnTo>
                <a:close/>
                <a:moveTo>
                  <a:pt x="998" y="558"/>
                </a:moveTo>
                <a:lnTo>
                  <a:pt x="998" y="558"/>
                </a:lnTo>
                <a:lnTo>
                  <a:pt x="998" y="557"/>
                </a:lnTo>
                <a:lnTo>
                  <a:pt x="998" y="558"/>
                </a:lnTo>
                <a:lnTo>
                  <a:pt x="998" y="558"/>
                </a:lnTo>
                <a:close/>
                <a:moveTo>
                  <a:pt x="993" y="593"/>
                </a:moveTo>
                <a:lnTo>
                  <a:pt x="996" y="591"/>
                </a:lnTo>
                <a:lnTo>
                  <a:pt x="998" y="587"/>
                </a:lnTo>
                <a:lnTo>
                  <a:pt x="1000" y="586"/>
                </a:lnTo>
                <a:lnTo>
                  <a:pt x="1001" y="584"/>
                </a:lnTo>
                <a:lnTo>
                  <a:pt x="1000" y="586"/>
                </a:lnTo>
                <a:lnTo>
                  <a:pt x="998" y="587"/>
                </a:lnTo>
                <a:lnTo>
                  <a:pt x="996" y="591"/>
                </a:lnTo>
                <a:lnTo>
                  <a:pt x="993" y="593"/>
                </a:lnTo>
                <a:close/>
                <a:moveTo>
                  <a:pt x="977" y="552"/>
                </a:moveTo>
                <a:lnTo>
                  <a:pt x="979" y="552"/>
                </a:lnTo>
                <a:lnTo>
                  <a:pt x="982" y="552"/>
                </a:lnTo>
                <a:lnTo>
                  <a:pt x="982" y="551"/>
                </a:lnTo>
                <a:lnTo>
                  <a:pt x="982" y="549"/>
                </a:lnTo>
                <a:lnTo>
                  <a:pt x="982" y="551"/>
                </a:lnTo>
                <a:lnTo>
                  <a:pt x="982" y="552"/>
                </a:lnTo>
                <a:lnTo>
                  <a:pt x="986" y="557"/>
                </a:lnTo>
                <a:lnTo>
                  <a:pt x="986" y="564"/>
                </a:lnTo>
                <a:lnTo>
                  <a:pt x="983" y="561"/>
                </a:lnTo>
                <a:lnTo>
                  <a:pt x="982" y="559"/>
                </a:lnTo>
                <a:lnTo>
                  <a:pt x="980" y="559"/>
                </a:lnTo>
                <a:lnTo>
                  <a:pt x="979" y="560"/>
                </a:lnTo>
                <a:lnTo>
                  <a:pt x="979" y="565"/>
                </a:lnTo>
                <a:lnTo>
                  <a:pt x="977" y="567"/>
                </a:lnTo>
                <a:lnTo>
                  <a:pt x="974" y="567"/>
                </a:lnTo>
                <a:lnTo>
                  <a:pt x="973" y="566"/>
                </a:lnTo>
                <a:lnTo>
                  <a:pt x="972" y="561"/>
                </a:lnTo>
                <a:lnTo>
                  <a:pt x="974" y="557"/>
                </a:lnTo>
                <a:lnTo>
                  <a:pt x="977" y="554"/>
                </a:lnTo>
                <a:lnTo>
                  <a:pt x="977" y="552"/>
                </a:lnTo>
                <a:close/>
                <a:moveTo>
                  <a:pt x="971" y="540"/>
                </a:moveTo>
                <a:lnTo>
                  <a:pt x="972" y="539"/>
                </a:lnTo>
                <a:lnTo>
                  <a:pt x="972" y="539"/>
                </a:lnTo>
                <a:lnTo>
                  <a:pt x="972" y="539"/>
                </a:lnTo>
                <a:lnTo>
                  <a:pt x="971" y="540"/>
                </a:lnTo>
                <a:lnTo>
                  <a:pt x="977" y="540"/>
                </a:lnTo>
                <a:lnTo>
                  <a:pt x="978" y="546"/>
                </a:lnTo>
                <a:lnTo>
                  <a:pt x="982" y="546"/>
                </a:lnTo>
                <a:lnTo>
                  <a:pt x="985" y="546"/>
                </a:lnTo>
                <a:lnTo>
                  <a:pt x="982" y="546"/>
                </a:lnTo>
                <a:lnTo>
                  <a:pt x="978" y="546"/>
                </a:lnTo>
                <a:lnTo>
                  <a:pt x="978" y="546"/>
                </a:lnTo>
                <a:lnTo>
                  <a:pt x="977" y="546"/>
                </a:lnTo>
                <a:lnTo>
                  <a:pt x="971" y="546"/>
                </a:lnTo>
                <a:lnTo>
                  <a:pt x="966" y="545"/>
                </a:lnTo>
                <a:lnTo>
                  <a:pt x="965" y="547"/>
                </a:lnTo>
                <a:lnTo>
                  <a:pt x="963" y="547"/>
                </a:lnTo>
                <a:lnTo>
                  <a:pt x="965" y="547"/>
                </a:lnTo>
                <a:lnTo>
                  <a:pt x="966" y="545"/>
                </a:lnTo>
                <a:lnTo>
                  <a:pt x="967" y="542"/>
                </a:lnTo>
                <a:lnTo>
                  <a:pt x="971" y="540"/>
                </a:lnTo>
                <a:close/>
                <a:moveTo>
                  <a:pt x="951" y="545"/>
                </a:moveTo>
                <a:lnTo>
                  <a:pt x="955" y="546"/>
                </a:lnTo>
                <a:lnTo>
                  <a:pt x="953" y="550"/>
                </a:lnTo>
                <a:lnTo>
                  <a:pt x="950" y="552"/>
                </a:lnTo>
                <a:lnTo>
                  <a:pt x="946" y="552"/>
                </a:lnTo>
                <a:lnTo>
                  <a:pt x="945" y="547"/>
                </a:lnTo>
                <a:lnTo>
                  <a:pt x="951" y="545"/>
                </a:lnTo>
                <a:lnTo>
                  <a:pt x="951" y="545"/>
                </a:lnTo>
                <a:close/>
                <a:moveTo>
                  <a:pt x="992" y="616"/>
                </a:moveTo>
                <a:lnTo>
                  <a:pt x="990" y="615"/>
                </a:lnTo>
                <a:lnTo>
                  <a:pt x="989" y="614"/>
                </a:lnTo>
                <a:lnTo>
                  <a:pt x="978" y="605"/>
                </a:lnTo>
                <a:lnTo>
                  <a:pt x="964" y="603"/>
                </a:lnTo>
                <a:lnTo>
                  <a:pt x="953" y="610"/>
                </a:lnTo>
                <a:lnTo>
                  <a:pt x="946" y="619"/>
                </a:lnTo>
                <a:lnTo>
                  <a:pt x="945" y="616"/>
                </a:lnTo>
                <a:lnTo>
                  <a:pt x="944" y="614"/>
                </a:lnTo>
                <a:lnTo>
                  <a:pt x="939" y="608"/>
                </a:lnTo>
                <a:lnTo>
                  <a:pt x="938" y="602"/>
                </a:lnTo>
                <a:lnTo>
                  <a:pt x="945" y="599"/>
                </a:lnTo>
                <a:lnTo>
                  <a:pt x="950" y="591"/>
                </a:lnTo>
                <a:lnTo>
                  <a:pt x="955" y="586"/>
                </a:lnTo>
                <a:lnTo>
                  <a:pt x="962" y="584"/>
                </a:lnTo>
                <a:lnTo>
                  <a:pt x="964" y="581"/>
                </a:lnTo>
                <a:lnTo>
                  <a:pt x="964" y="578"/>
                </a:lnTo>
                <a:lnTo>
                  <a:pt x="962" y="577"/>
                </a:lnTo>
                <a:lnTo>
                  <a:pt x="962" y="573"/>
                </a:lnTo>
                <a:lnTo>
                  <a:pt x="962" y="577"/>
                </a:lnTo>
                <a:lnTo>
                  <a:pt x="964" y="578"/>
                </a:lnTo>
                <a:lnTo>
                  <a:pt x="965" y="578"/>
                </a:lnTo>
                <a:lnTo>
                  <a:pt x="966" y="577"/>
                </a:lnTo>
                <a:lnTo>
                  <a:pt x="970" y="579"/>
                </a:lnTo>
                <a:lnTo>
                  <a:pt x="974" y="581"/>
                </a:lnTo>
                <a:lnTo>
                  <a:pt x="976" y="581"/>
                </a:lnTo>
                <a:lnTo>
                  <a:pt x="976" y="584"/>
                </a:lnTo>
                <a:lnTo>
                  <a:pt x="976" y="592"/>
                </a:lnTo>
                <a:lnTo>
                  <a:pt x="984" y="591"/>
                </a:lnTo>
                <a:lnTo>
                  <a:pt x="986" y="591"/>
                </a:lnTo>
                <a:lnTo>
                  <a:pt x="989" y="591"/>
                </a:lnTo>
                <a:lnTo>
                  <a:pt x="989" y="591"/>
                </a:lnTo>
                <a:lnTo>
                  <a:pt x="990" y="589"/>
                </a:lnTo>
                <a:lnTo>
                  <a:pt x="989" y="591"/>
                </a:lnTo>
                <a:lnTo>
                  <a:pt x="989" y="591"/>
                </a:lnTo>
                <a:lnTo>
                  <a:pt x="990" y="591"/>
                </a:lnTo>
                <a:lnTo>
                  <a:pt x="991" y="591"/>
                </a:lnTo>
                <a:lnTo>
                  <a:pt x="991" y="592"/>
                </a:lnTo>
                <a:lnTo>
                  <a:pt x="992" y="592"/>
                </a:lnTo>
                <a:lnTo>
                  <a:pt x="992" y="588"/>
                </a:lnTo>
                <a:lnTo>
                  <a:pt x="993" y="587"/>
                </a:lnTo>
                <a:lnTo>
                  <a:pt x="992" y="588"/>
                </a:lnTo>
                <a:lnTo>
                  <a:pt x="992" y="592"/>
                </a:lnTo>
                <a:lnTo>
                  <a:pt x="992" y="593"/>
                </a:lnTo>
                <a:lnTo>
                  <a:pt x="992" y="593"/>
                </a:lnTo>
                <a:lnTo>
                  <a:pt x="992" y="593"/>
                </a:lnTo>
                <a:lnTo>
                  <a:pt x="992" y="595"/>
                </a:lnTo>
                <a:lnTo>
                  <a:pt x="992" y="596"/>
                </a:lnTo>
                <a:lnTo>
                  <a:pt x="990" y="601"/>
                </a:lnTo>
                <a:lnTo>
                  <a:pt x="994" y="605"/>
                </a:lnTo>
                <a:lnTo>
                  <a:pt x="997" y="605"/>
                </a:lnTo>
                <a:lnTo>
                  <a:pt x="997" y="606"/>
                </a:lnTo>
                <a:lnTo>
                  <a:pt x="997" y="608"/>
                </a:lnTo>
                <a:lnTo>
                  <a:pt x="996" y="608"/>
                </a:lnTo>
                <a:lnTo>
                  <a:pt x="991" y="612"/>
                </a:lnTo>
                <a:lnTo>
                  <a:pt x="992" y="616"/>
                </a:lnTo>
                <a:lnTo>
                  <a:pt x="992" y="616"/>
                </a:lnTo>
                <a:close/>
                <a:moveTo>
                  <a:pt x="990" y="769"/>
                </a:moveTo>
                <a:lnTo>
                  <a:pt x="992" y="767"/>
                </a:lnTo>
                <a:lnTo>
                  <a:pt x="996" y="766"/>
                </a:lnTo>
                <a:lnTo>
                  <a:pt x="996" y="766"/>
                </a:lnTo>
                <a:lnTo>
                  <a:pt x="996" y="766"/>
                </a:lnTo>
                <a:lnTo>
                  <a:pt x="992" y="767"/>
                </a:lnTo>
                <a:lnTo>
                  <a:pt x="990" y="769"/>
                </a:lnTo>
                <a:close/>
                <a:moveTo>
                  <a:pt x="989" y="805"/>
                </a:moveTo>
                <a:lnTo>
                  <a:pt x="983" y="806"/>
                </a:lnTo>
                <a:lnTo>
                  <a:pt x="986" y="812"/>
                </a:lnTo>
                <a:lnTo>
                  <a:pt x="987" y="816"/>
                </a:lnTo>
                <a:lnTo>
                  <a:pt x="986" y="819"/>
                </a:lnTo>
                <a:lnTo>
                  <a:pt x="984" y="820"/>
                </a:lnTo>
                <a:lnTo>
                  <a:pt x="980" y="819"/>
                </a:lnTo>
                <a:lnTo>
                  <a:pt x="974" y="819"/>
                </a:lnTo>
                <a:lnTo>
                  <a:pt x="974" y="825"/>
                </a:lnTo>
                <a:lnTo>
                  <a:pt x="967" y="826"/>
                </a:lnTo>
                <a:lnTo>
                  <a:pt x="962" y="827"/>
                </a:lnTo>
                <a:lnTo>
                  <a:pt x="958" y="824"/>
                </a:lnTo>
                <a:lnTo>
                  <a:pt x="953" y="826"/>
                </a:lnTo>
                <a:lnTo>
                  <a:pt x="953" y="823"/>
                </a:lnTo>
                <a:lnTo>
                  <a:pt x="953" y="818"/>
                </a:lnTo>
                <a:lnTo>
                  <a:pt x="953" y="818"/>
                </a:lnTo>
                <a:lnTo>
                  <a:pt x="955" y="818"/>
                </a:lnTo>
                <a:lnTo>
                  <a:pt x="955" y="818"/>
                </a:lnTo>
                <a:lnTo>
                  <a:pt x="955" y="817"/>
                </a:lnTo>
                <a:lnTo>
                  <a:pt x="955" y="816"/>
                </a:lnTo>
                <a:lnTo>
                  <a:pt x="955" y="817"/>
                </a:lnTo>
                <a:lnTo>
                  <a:pt x="955" y="818"/>
                </a:lnTo>
                <a:lnTo>
                  <a:pt x="958" y="817"/>
                </a:lnTo>
                <a:lnTo>
                  <a:pt x="962" y="817"/>
                </a:lnTo>
                <a:lnTo>
                  <a:pt x="965" y="818"/>
                </a:lnTo>
                <a:lnTo>
                  <a:pt x="970" y="817"/>
                </a:lnTo>
                <a:lnTo>
                  <a:pt x="973" y="813"/>
                </a:lnTo>
                <a:lnTo>
                  <a:pt x="973" y="810"/>
                </a:lnTo>
                <a:lnTo>
                  <a:pt x="970" y="809"/>
                </a:lnTo>
                <a:lnTo>
                  <a:pt x="966" y="810"/>
                </a:lnTo>
                <a:lnTo>
                  <a:pt x="965" y="810"/>
                </a:lnTo>
                <a:lnTo>
                  <a:pt x="963" y="811"/>
                </a:lnTo>
                <a:lnTo>
                  <a:pt x="962" y="808"/>
                </a:lnTo>
                <a:lnTo>
                  <a:pt x="959" y="805"/>
                </a:lnTo>
                <a:lnTo>
                  <a:pt x="956" y="808"/>
                </a:lnTo>
                <a:lnTo>
                  <a:pt x="956" y="812"/>
                </a:lnTo>
                <a:lnTo>
                  <a:pt x="952" y="808"/>
                </a:lnTo>
                <a:lnTo>
                  <a:pt x="953" y="803"/>
                </a:lnTo>
                <a:lnTo>
                  <a:pt x="953" y="799"/>
                </a:lnTo>
                <a:lnTo>
                  <a:pt x="953" y="796"/>
                </a:lnTo>
                <a:lnTo>
                  <a:pt x="953" y="787"/>
                </a:lnTo>
                <a:lnTo>
                  <a:pt x="962" y="785"/>
                </a:lnTo>
                <a:lnTo>
                  <a:pt x="964" y="785"/>
                </a:lnTo>
                <a:lnTo>
                  <a:pt x="966" y="785"/>
                </a:lnTo>
                <a:lnTo>
                  <a:pt x="971" y="783"/>
                </a:lnTo>
                <a:lnTo>
                  <a:pt x="973" y="778"/>
                </a:lnTo>
                <a:lnTo>
                  <a:pt x="970" y="776"/>
                </a:lnTo>
                <a:lnTo>
                  <a:pt x="965" y="777"/>
                </a:lnTo>
                <a:lnTo>
                  <a:pt x="962" y="778"/>
                </a:lnTo>
                <a:lnTo>
                  <a:pt x="959" y="777"/>
                </a:lnTo>
                <a:lnTo>
                  <a:pt x="958" y="776"/>
                </a:lnTo>
                <a:lnTo>
                  <a:pt x="957" y="776"/>
                </a:lnTo>
                <a:lnTo>
                  <a:pt x="955" y="780"/>
                </a:lnTo>
                <a:lnTo>
                  <a:pt x="952" y="780"/>
                </a:lnTo>
                <a:lnTo>
                  <a:pt x="951" y="776"/>
                </a:lnTo>
                <a:lnTo>
                  <a:pt x="952" y="773"/>
                </a:lnTo>
                <a:lnTo>
                  <a:pt x="955" y="768"/>
                </a:lnTo>
                <a:lnTo>
                  <a:pt x="959" y="768"/>
                </a:lnTo>
                <a:lnTo>
                  <a:pt x="965" y="769"/>
                </a:lnTo>
                <a:lnTo>
                  <a:pt x="971" y="766"/>
                </a:lnTo>
                <a:lnTo>
                  <a:pt x="972" y="764"/>
                </a:lnTo>
                <a:lnTo>
                  <a:pt x="973" y="762"/>
                </a:lnTo>
                <a:lnTo>
                  <a:pt x="971" y="760"/>
                </a:lnTo>
                <a:lnTo>
                  <a:pt x="967" y="760"/>
                </a:lnTo>
                <a:lnTo>
                  <a:pt x="962" y="761"/>
                </a:lnTo>
                <a:lnTo>
                  <a:pt x="955" y="761"/>
                </a:lnTo>
                <a:lnTo>
                  <a:pt x="952" y="761"/>
                </a:lnTo>
                <a:lnTo>
                  <a:pt x="952" y="759"/>
                </a:lnTo>
                <a:lnTo>
                  <a:pt x="953" y="754"/>
                </a:lnTo>
                <a:lnTo>
                  <a:pt x="958" y="752"/>
                </a:lnTo>
                <a:lnTo>
                  <a:pt x="963" y="752"/>
                </a:lnTo>
                <a:lnTo>
                  <a:pt x="967" y="752"/>
                </a:lnTo>
                <a:lnTo>
                  <a:pt x="971" y="749"/>
                </a:lnTo>
                <a:lnTo>
                  <a:pt x="972" y="746"/>
                </a:lnTo>
                <a:lnTo>
                  <a:pt x="970" y="743"/>
                </a:lnTo>
                <a:lnTo>
                  <a:pt x="966" y="745"/>
                </a:lnTo>
                <a:lnTo>
                  <a:pt x="960" y="746"/>
                </a:lnTo>
                <a:lnTo>
                  <a:pt x="955" y="747"/>
                </a:lnTo>
                <a:lnTo>
                  <a:pt x="953" y="748"/>
                </a:lnTo>
                <a:lnTo>
                  <a:pt x="952" y="747"/>
                </a:lnTo>
                <a:lnTo>
                  <a:pt x="952" y="742"/>
                </a:lnTo>
                <a:lnTo>
                  <a:pt x="953" y="738"/>
                </a:lnTo>
                <a:lnTo>
                  <a:pt x="956" y="735"/>
                </a:lnTo>
                <a:lnTo>
                  <a:pt x="958" y="735"/>
                </a:lnTo>
                <a:lnTo>
                  <a:pt x="962" y="736"/>
                </a:lnTo>
                <a:lnTo>
                  <a:pt x="965" y="736"/>
                </a:lnTo>
                <a:lnTo>
                  <a:pt x="970" y="735"/>
                </a:lnTo>
                <a:lnTo>
                  <a:pt x="972" y="731"/>
                </a:lnTo>
                <a:lnTo>
                  <a:pt x="970" y="728"/>
                </a:lnTo>
                <a:lnTo>
                  <a:pt x="965" y="729"/>
                </a:lnTo>
                <a:lnTo>
                  <a:pt x="962" y="729"/>
                </a:lnTo>
                <a:lnTo>
                  <a:pt x="959" y="728"/>
                </a:lnTo>
                <a:lnTo>
                  <a:pt x="959" y="726"/>
                </a:lnTo>
                <a:lnTo>
                  <a:pt x="960" y="724"/>
                </a:lnTo>
                <a:lnTo>
                  <a:pt x="966" y="721"/>
                </a:lnTo>
                <a:lnTo>
                  <a:pt x="972" y="722"/>
                </a:lnTo>
                <a:lnTo>
                  <a:pt x="977" y="727"/>
                </a:lnTo>
                <a:lnTo>
                  <a:pt x="983" y="731"/>
                </a:lnTo>
                <a:lnTo>
                  <a:pt x="986" y="734"/>
                </a:lnTo>
                <a:lnTo>
                  <a:pt x="985" y="738"/>
                </a:lnTo>
                <a:lnTo>
                  <a:pt x="984" y="740"/>
                </a:lnTo>
                <a:lnTo>
                  <a:pt x="980" y="739"/>
                </a:lnTo>
                <a:lnTo>
                  <a:pt x="978" y="738"/>
                </a:lnTo>
                <a:lnTo>
                  <a:pt x="974" y="739"/>
                </a:lnTo>
                <a:lnTo>
                  <a:pt x="974" y="742"/>
                </a:lnTo>
                <a:lnTo>
                  <a:pt x="978" y="746"/>
                </a:lnTo>
                <a:lnTo>
                  <a:pt x="980" y="746"/>
                </a:lnTo>
                <a:lnTo>
                  <a:pt x="983" y="746"/>
                </a:lnTo>
                <a:lnTo>
                  <a:pt x="986" y="749"/>
                </a:lnTo>
                <a:lnTo>
                  <a:pt x="985" y="754"/>
                </a:lnTo>
                <a:lnTo>
                  <a:pt x="984" y="756"/>
                </a:lnTo>
                <a:lnTo>
                  <a:pt x="980" y="755"/>
                </a:lnTo>
                <a:lnTo>
                  <a:pt x="977" y="753"/>
                </a:lnTo>
                <a:lnTo>
                  <a:pt x="974" y="754"/>
                </a:lnTo>
                <a:lnTo>
                  <a:pt x="974" y="759"/>
                </a:lnTo>
                <a:lnTo>
                  <a:pt x="978" y="761"/>
                </a:lnTo>
                <a:lnTo>
                  <a:pt x="983" y="762"/>
                </a:lnTo>
                <a:lnTo>
                  <a:pt x="986" y="764"/>
                </a:lnTo>
                <a:lnTo>
                  <a:pt x="984" y="770"/>
                </a:lnTo>
                <a:lnTo>
                  <a:pt x="979" y="769"/>
                </a:lnTo>
                <a:lnTo>
                  <a:pt x="977" y="769"/>
                </a:lnTo>
                <a:lnTo>
                  <a:pt x="974" y="770"/>
                </a:lnTo>
                <a:lnTo>
                  <a:pt x="973" y="773"/>
                </a:lnTo>
                <a:lnTo>
                  <a:pt x="974" y="775"/>
                </a:lnTo>
                <a:lnTo>
                  <a:pt x="980" y="778"/>
                </a:lnTo>
                <a:lnTo>
                  <a:pt x="986" y="780"/>
                </a:lnTo>
                <a:lnTo>
                  <a:pt x="985" y="787"/>
                </a:lnTo>
                <a:lnTo>
                  <a:pt x="978" y="785"/>
                </a:lnTo>
                <a:lnTo>
                  <a:pt x="973" y="787"/>
                </a:lnTo>
                <a:lnTo>
                  <a:pt x="974" y="791"/>
                </a:lnTo>
                <a:lnTo>
                  <a:pt x="970" y="791"/>
                </a:lnTo>
                <a:lnTo>
                  <a:pt x="965" y="792"/>
                </a:lnTo>
                <a:lnTo>
                  <a:pt x="963" y="795"/>
                </a:lnTo>
                <a:lnTo>
                  <a:pt x="960" y="792"/>
                </a:lnTo>
                <a:lnTo>
                  <a:pt x="960" y="792"/>
                </a:lnTo>
                <a:lnTo>
                  <a:pt x="960" y="791"/>
                </a:lnTo>
                <a:lnTo>
                  <a:pt x="960" y="790"/>
                </a:lnTo>
                <a:lnTo>
                  <a:pt x="959" y="790"/>
                </a:lnTo>
                <a:lnTo>
                  <a:pt x="958" y="790"/>
                </a:lnTo>
                <a:lnTo>
                  <a:pt x="956" y="792"/>
                </a:lnTo>
                <a:lnTo>
                  <a:pt x="953" y="796"/>
                </a:lnTo>
                <a:lnTo>
                  <a:pt x="953" y="799"/>
                </a:lnTo>
                <a:lnTo>
                  <a:pt x="953" y="803"/>
                </a:lnTo>
                <a:lnTo>
                  <a:pt x="958" y="802"/>
                </a:lnTo>
                <a:lnTo>
                  <a:pt x="964" y="802"/>
                </a:lnTo>
                <a:lnTo>
                  <a:pt x="972" y="799"/>
                </a:lnTo>
                <a:lnTo>
                  <a:pt x="974" y="792"/>
                </a:lnTo>
                <a:lnTo>
                  <a:pt x="982" y="795"/>
                </a:lnTo>
                <a:lnTo>
                  <a:pt x="989" y="796"/>
                </a:lnTo>
                <a:lnTo>
                  <a:pt x="992" y="798"/>
                </a:lnTo>
                <a:lnTo>
                  <a:pt x="993" y="802"/>
                </a:lnTo>
                <a:lnTo>
                  <a:pt x="992" y="804"/>
                </a:lnTo>
                <a:lnTo>
                  <a:pt x="989" y="805"/>
                </a:lnTo>
                <a:close/>
                <a:moveTo>
                  <a:pt x="989" y="866"/>
                </a:moveTo>
                <a:lnTo>
                  <a:pt x="992" y="862"/>
                </a:lnTo>
                <a:lnTo>
                  <a:pt x="993" y="858"/>
                </a:lnTo>
                <a:lnTo>
                  <a:pt x="992" y="862"/>
                </a:lnTo>
                <a:lnTo>
                  <a:pt x="989" y="866"/>
                </a:lnTo>
                <a:close/>
                <a:moveTo>
                  <a:pt x="955" y="920"/>
                </a:moveTo>
                <a:lnTo>
                  <a:pt x="953" y="927"/>
                </a:lnTo>
                <a:lnTo>
                  <a:pt x="946" y="930"/>
                </a:lnTo>
                <a:lnTo>
                  <a:pt x="950" y="924"/>
                </a:lnTo>
                <a:lnTo>
                  <a:pt x="955" y="920"/>
                </a:lnTo>
                <a:close/>
                <a:moveTo>
                  <a:pt x="982" y="845"/>
                </a:moveTo>
                <a:lnTo>
                  <a:pt x="987" y="850"/>
                </a:lnTo>
                <a:lnTo>
                  <a:pt x="986" y="857"/>
                </a:lnTo>
                <a:lnTo>
                  <a:pt x="985" y="855"/>
                </a:lnTo>
                <a:lnTo>
                  <a:pt x="983" y="854"/>
                </a:lnTo>
                <a:lnTo>
                  <a:pt x="979" y="852"/>
                </a:lnTo>
                <a:lnTo>
                  <a:pt x="976" y="852"/>
                </a:lnTo>
                <a:lnTo>
                  <a:pt x="974" y="853"/>
                </a:lnTo>
                <a:lnTo>
                  <a:pt x="974" y="854"/>
                </a:lnTo>
                <a:lnTo>
                  <a:pt x="977" y="859"/>
                </a:lnTo>
                <a:lnTo>
                  <a:pt x="982" y="861"/>
                </a:lnTo>
                <a:lnTo>
                  <a:pt x="986" y="862"/>
                </a:lnTo>
                <a:lnTo>
                  <a:pt x="987" y="867"/>
                </a:lnTo>
                <a:lnTo>
                  <a:pt x="987" y="867"/>
                </a:lnTo>
                <a:lnTo>
                  <a:pt x="986" y="869"/>
                </a:lnTo>
                <a:lnTo>
                  <a:pt x="986" y="872"/>
                </a:lnTo>
                <a:lnTo>
                  <a:pt x="985" y="872"/>
                </a:lnTo>
                <a:lnTo>
                  <a:pt x="983" y="872"/>
                </a:lnTo>
                <a:lnTo>
                  <a:pt x="979" y="868"/>
                </a:lnTo>
                <a:lnTo>
                  <a:pt x="976" y="868"/>
                </a:lnTo>
                <a:lnTo>
                  <a:pt x="976" y="873"/>
                </a:lnTo>
                <a:lnTo>
                  <a:pt x="977" y="876"/>
                </a:lnTo>
                <a:lnTo>
                  <a:pt x="969" y="878"/>
                </a:lnTo>
                <a:lnTo>
                  <a:pt x="962" y="879"/>
                </a:lnTo>
                <a:lnTo>
                  <a:pt x="962" y="875"/>
                </a:lnTo>
                <a:lnTo>
                  <a:pt x="960" y="873"/>
                </a:lnTo>
                <a:lnTo>
                  <a:pt x="957" y="876"/>
                </a:lnTo>
                <a:lnTo>
                  <a:pt x="953" y="878"/>
                </a:lnTo>
                <a:lnTo>
                  <a:pt x="952" y="873"/>
                </a:lnTo>
                <a:lnTo>
                  <a:pt x="955" y="868"/>
                </a:lnTo>
                <a:lnTo>
                  <a:pt x="955" y="866"/>
                </a:lnTo>
                <a:lnTo>
                  <a:pt x="955" y="865"/>
                </a:lnTo>
                <a:lnTo>
                  <a:pt x="955" y="868"/>
                </a:lnTo>
                <a:lnTo>
                  <a:pt x="960" y="868"/>
                </a:lnTo>
                <a:lnTo>
                  <a:pt x="966" y="869"/>
                </a:lnTo>
                <a:lnTo>
                  <a:pt x="966" y="869"/>
                </a:lnTo>
                <a:lnTo>
                  <a:pt x="971" y="867"/>
                </a:lnTo>
                <a:lnTo>
                  <a:pt x="974" y="864"/>
                </a:lnTo>
                <a:lnTo>
                  <a:pt x="976" y="861"/>
                </a:lnTo>
                <a:lnTo>
                  <a:pt x="973" y="860"/>
                </a:lnTo>
                <a:lnTo>
                  <a:pt x="970" y="859"/>
                </a:lnTo>
                <a:lnTo>
                  <a:pt x="965" y="860"/>
                </a:lnTo>
                <a:lnTo>
                  <a:pt x="964" y="861"/>
                </a:lnTo>
                <a:lnTo>
                  <a:pt x="962" y="860"/>
                </a:lnTo>
                <a:lnTo>
                  <a:pt x="957" y="859"/>
                </a:lnTo>
                <a:lnTo>
                  <a:pt x="955" y="862"/>
                </a:lnTo>
                <a:lnTo>
                  <a:pt x="952" y="858"/>
                </a:lnTo>
                <a:lnTo>
                  <a:pt x="953" y="853"/>
                </a:lnTo>
                <a:lnTo>
                  <a:pt x="953" y="852"/>
                </a:lnTo>
                <a:lnTo>
                  <a:pt x="953" y="851"/>
                </a:lnTo>
                <a:lnTo>
                  <a:pt x="953" y="852"/>
                </a:lnTo>
                <a:lnTo>
                  <a:pt x="953" y="853"/>
                </a:lnTo>
                <a:lnTo>
                  <a:pt x="957" y="852"/>
                </a:lnTo>
                <a:lnTo>
                  <a:pt x="962" y="852"/>
                </a:lnTo>
                <a:lnTo>
                  <a:pt x="963" y="852"/>
                </a:lnTo>
                <a:lnTo>
                  <a:pt x="964" y="852"/>
                </a:lnTo>
                <a:lnTo>
                  <a:pt x="970" y="851"/>
                </a:lnTo>
                <a:lnTo>
                  <a:pt x="973" y="847"/>
                </a:lnTo>
                <a:lnTo>
                  <a:pt x="973" y="845"/>
                </a:lnTo>
                <a:lnTo>
                  <a:pt x="973" y="843"/>
                </a:lnTo>
                <a:lnTo>
                  <a:pt x="967" y="843"/>
                </a:lnTo>
                <a:lnTo>
                  <a:pt x="963" y="845"/>
                </a:lnTo>
                <a:lnTo>
                  <a:pt x="962" y="845"/>
                </a:lnTo>
                <a:lnTo>
                  <a:pt x="962" y="845"/>
                </a:lnTo>
                <a:lnTo>
                  <a:pt x="962" y="841"/>
                </a:lnTo>
                <a:lnTo>
                  <a:pt x="960" y="838"/>
                </a:lnTo>
                <a:lnTo>
                  <a:pt x="957" y="843"/>
                </a:lnTo>
                <a:lnTo>
                  <a:pt x="953" y="846"/>
                </a:lnTo>
                <a:lnTo>
                  <a:pt x="952" y="845"/>
                </a:lnTo>
                <a:lnTo>
                  <a:pt x="952" y="845"/>
                </a:lnTo>
                <a:lnTo>
                  <a:pt x="951" y="840"/>
                </a:lnTo>
                <a:lnTo>
                  <a:pt x="950" y="836"/>
                </a:lnTo>
                <a:lnTo>
                  <a:pt x="951" y="840"/>
                </a:lnTo>
                <a:lnTo>
                  <a:pt x="952" y="845"/>
                </a:lnTo>
                <a:lnTo>
                  <a:pt x="955" y="837"/>
                </a:lnTo>
                <a:lnTo>
                  <a:pt x="960" y="833"/>
                </a:lnTo>
                <a:lnTo>
                  <a:pt x="969" y="834"/>
                </a:lnTo>
                <a:lnTo>
                  <a:pt x="974" y="826"/>
                </a:lnTo>
                <a:lnTo>
                  <a:pt x="979" y="827"/>
                </a:lnTo>
                <a:lnTo>
                  <a:pt x="984" y="829"/>
                </a:lnTo>
                <a:lnTo>
                  <a:pt x="986" y="831"/>
                </a:lnTo>
                <a:lnTo>
                  <a:pt x="986" y="836"/>
                </a:lnTo>
                <a:lnTo>
                  <a:pt x="985" y="838"/>
                </a:lnTo>
                <a:lnTo>
                  <a:pt x="983" y="837"/>
                </a:lnTo>
                <a:lnTo>
                  <a:pt x="978" y="834"/>
                </a:lnTo>
                <a:lnTo>
                  <a:pt x="974" y="837"/>
                </a:lnTo>
                <a:lnTo>
                  <a:pt x="976" y="843"/>
                </a:lnTo>
                <a:lnTo>
                  <a:pt x="982" y="845"/>
                </a:lnTo>
                <a:close/>
                <a:moveTo>
                  <a:pt x="979" y="668"/>
                </a:moveTo>
                <a:lnTo>
                  <a:pt x="977" y="666"/>
                </a:lnTo>
                <a:lnTo>
                  <a:pt x="974" y="669"/>
                </a:lnTo>
                <a:lnTo>
                  <a:pt x="974" y="671"/>
                </a:lnTo>
                <a:lnTo>
                  <a:pt x="977" y="675"/>
                </a:lnTo>
                <a:lnTo>
                  <a:pt x="978" y="678"/>
                </a:lnTo>
                <a:lnTo>
                  <a:pt x="980" y="679"/>
                </a:lnTo>
                <a:lnTo>
                  <a:pt x="978" y="678"/>
                </a:lnTo>
                <a:lnTo>
                  <a:pt x="977" y="675"/>
                </a:lnTo>
                <a:lnTo>
                  <a:pt x="966" y="675"/>
                </a:lnTo>
                <a:lnTo>
                  <a:pt x="957" y="676"/>
                </a:lnTo>
                <a:lnTo>
                  <a:pt x="951" y="676"/>
                </a:lnTo>
                <a:lnTo>
                  <a:pt x="951" y="671"/>
                </a:lnTo>
                <a:lnTo>
                  <a:pt x="957" y="659"/>
                </a:lnTo>
                <a:lnTo>
                  <a:pt x="966" y="651"/>
                </a:lnTo>
                <a:lnTo>
                  <a:pt x="970" y="650"/>
                </a:lnTo>
                <a:lnTo>
                  <a:pt x="972" y="652"/>
                </a:lnTo>
                <a:lnTo>
                  <a:pt x="976" y="657"/>
                </a:lnTo>
                <a:lnTo>
                  <a:pt x="980" y="659"/>
                </a:lnTo>
                <a:lnTo>
                  <a:pt x="984" y="662"/>
                </a:lnTo>
                <a:lnTo>
                  <a:pt x="986" y="666"/>
                </a:lnTo>
                <a:lnTo>
                  <a:pt x="984" y="669"/>
                </a:lnTo>
                <a:lnTo>
                  <a:pt x="979" y="668"/>
                </a:lnTo>
                <a:close/>
                <a:moveTo>
                  <a:pt x="972" y="692"/>
                </a:moveTo>
                <a:lnTo>
                  <a:pt x="977" y="693"/>
                </a:lnTo>
                <a:lnTo>
                  <a:pt x="982" y="696"/>
                </a:lnTo>
                <a:lnTo>
                  <a:pt x="977" y="693"/>
                </a:lnTo>
                <a:lnTo>
                  <a:pt x="972" y="692"/>
                </a:lnTo>
                <a:close/>
                <a:moveTo>
                  <a:pt x="967" y="718"/>
                </a:moveTo>
                <a:lnTo>
                  <a:pt x="966" y="718"/>
                </a:lnTo>
                <a:lnTo>
                  <a:pt x="967" y="718"/>
                </a:lnTo>
                <a:close/>
                <a:moveTo>
                  <a:pt x="996" y="766"/>
                </a:moveTo>
                <a:lnTo>
                  <a:pt x="993" y="766"/>
                </a:lnTo>
                <a:lnTo>
                  <a:pt x="991" y="766"/>
                </a:lnTo>
                <a:lnTo>
                  <a:pt x="993" y="766"/>
                </a:lnTo>
                <a:lnTo>
                  <a:pt x="996" y="766"/>
                </a:lnTo>
                <a:close/>
                <a:moveTo>
                  <a:pt x="967" y="711"/>
                </a:moveTo>
                <a:lnTo>
                  <a:pt x="962" y="710"/>
                </a:lnTo>
                <a:lnTo>
                  <a:pt x="958" y="705"/>
                </a:lnTo>
                <a:lnTo>
                  <a:pt x="958" y="704"/>
                </a:lnTo>
                <a:lnTo>
                  <a:pt x="958" y="701"/>
                </a:lnTo>
                <a:lnTo>
                  <a:pt x="958" y="701"/>
                </a:lnTo>
                <a:lnTo>
                  <a:pt x="958" y="700"/>
                </a:lnTo>
                <a:lnTo>
                  <a:pt x="958" y="701"/>
                </a:lnTo>
                <a:lnTo>
                  <a:pt x="958" y="701"/>
                </a:lnTo>
                <a:lnTo>
                  <a:pt x="959" y="701"/>
                </a:lnTo>
                <a:lnTo>
                  <a:pt x="959" y="700"/>
                </a:lnTo>
                <a:lnTo>
                  <a:pt x="967" y="699"/>
                </a:lnTo>
                <a:lnTo>
                  <a:pt x="977" y="700"/>
                </a:lnTo>
                <a:lnTo>
                  <a:pt x="983" y="704"/>
                </a:lnTo>
                <a:lnTo>
                  <a:pt x="985" y="710"/>
                </a:lnTo>
                <a:lnTo>
                  <a:pt x="987" y="713"/>
                </a:lnTo>
                <a:lnTo>
                  <a:pt x="991" y="714"/>
                </a:lnTo>
                <a:lnTo>
                  <a:pt x="979" y="712"/>
                </a:lnTo>
                <a:lnTo>
                  <a:pt x="967" y="711"/>
                </a:lnTo>
                <a:close/>
                <a:moveTo>
                  <a:pt x="946" y="671"/>
                </a:moveTo>
                <a:lnTo>
                  <a:pt x="946" y="670"/>
                </a:lnTo>
                <a:lnTo>
                  <a:pt x="948" y="670"/>
                </a:lnTo>
                <a:lnTo>
                  <a:pt x="946" y="670"/>
                </a:lnTo>
                <a:lnTo>
                  <a:pt x="946" y="671"/>
                </a:lnTo>
                <a:close/>
                <a:moveTo>
                  <a:pt x="931" y="679"/>
                </a:moveTo>
                <a:lnTo>
                  <a:pt x="932" y="678"/>
                </a:lnTo>
                <a:lnTo>
                  <a:pt x="932" y="678"/>
                </a:lnTo>
                <a:lnTo>
                  <a:pt x="932" y="678"/>
                </a:lnTo>
                <a:lnTo>
                  <a:pt x="931" y="679"/>
                </a:lnTo>
                <a:lnTo>
                  <a:pt x="931" y="679"/>
                </a:lnTo>
                <a:close/>
                <a:moveTo>
                  <a:pt x="924" y="694"/>
                </a:moveTo>
                <a:lnTo>
                  <a:pt x="925" y="694"/>
                </a:lnTo>
                <a:lnTo>
                  <a:pt x="925" y="696"/>
                </a:lnTo>
                <a:lnTo>
                  <a:pt x="925" y="694"/>
                </a:lnTo>
                <a:lnTo>
                  <a:pt x="924" y="694"/>
                </a:lnTo>
                <a:close/>
                <a:moveTo>
                  <a:pt x="921" y="684"/>
                </a:moveTo>
                <a:lnTo>
                  <a:pt x="922" y="686"/>
                </a:lnTo>
                <a:lnTo>
                  <a:pt x="923" y="691"/>
                </a:lnTo>
                <a:lnTo>
                  <a:pt x="922" y="686"/>
                </a:lnTo>
                <a:lnTo>
                  <a:pt x="921" y="684"/>
                </a:lnTo>
                <a:close/>
                <a:moveTo>
                  <a:pt x="903" y="700"/>
                </a:moveTo>
                <a:lnTo>
                  <a:pt x="902" y="699"/>
                </a:lnTo>
                <a:lnTo>
                  <a:pt x="902" y="697"/>
                </a:lnTo>
                <a:lnTo>
                  <a:pt x="902" y="699"/>
                </a:lnTo>
                <a:lnTo>
                  <a:pt x="903" y="700"/>
                </a:lnTo>
                <a:lnTo>
                  <a:pt x="903" y="700"/>
                </a:lnTo>
                <a:close/>
                <a:moveTo>
                  <a:pt x="902" y="686"/>
                </a:moveTo>
                <a:lnTo>
                  <a:pt x="902" y="684"/>
                </a:lnTo>
                <a:lnTo>
                  <a:pt x="903" y="683"/>
                </a:lnTo>
                <a:lnTo>
                  <a:pt x="907" y="684"/>
                </a:lnTo>
                <a:lnTo>
                  <a:pt x="910" y="685"/>
                </a:lnTo>
                <a:lnTo>
                  <a:pt x="907" y="689"/>
                </a:lnTo>
                <a:lnTo>
                  <a:pt x="905" y="694"/>
                </a:lnTo>
                <a:lnTo>
                  <a:pt x="905" y="698"/>
                </a:lnTo>
                <a:lnTo>
                  <a:pt x="903" y="700"/>
                </a:lnTo>
                <a:lnTo>
                  <a:pt x="903" y="697"/>
                </a:lnTo>
                <a:lnTo>
                  <a:pt x="902" y="693"/>
                </a:lnTo>
                <a:lnTo>
                  <a:pt x="902" y="693"/>
                </a:lnTo>
                <a:lnTo>
                  <a:pt x="898" y="696"/>
                </a:lnTo>
                <a:lnTo>
                  <a:pt x="894" y="699"/>
                </a:lnTo>
                <a:lnTo>
                  <a:pt x="898" y="696"/>
                </a:lnTo>
                <a:lnTo>
                  <a:pt x="902" y="693"/>
                </a:lnTo>
                <a:lnTo>
                  <a:pt x="901" y="690"/>
                </a:lnTo>
                <a:lnTo>
                  <a:pt x="902" y="686"/>
                </a:lnTo>
                <a:close/>
                <a:moveTo>
                  <a:pt x="894" y="727"/>
                </a:moveTo>
                <a:lnTo>
                  <a:pt x="893" y="726"/>
                </a:lnTo>
                <a:lnTo>
                  <a:pt x="894" y="725"/>
                </a:lnTo>
                <a:lnTo>
                  <a:pt x="893" y="726"/>
                </a:lnTo>
                <a:lnTo>
                  <a:pt x="894" y="727"/>
                </a:lnTo>
                <a:close/>
                <a:moveTo>
                  <a:pt x="867" y="719"/>
                </a:moveTo>
                <a:lnTo>
                  <a:pt x="863" y="725"/>
                </a:lnTo>
                <a:lnTo>
                  <a:pt x="858" y="726"/>
                </a:lnTo>
                <a:lnTo>
                  <a:pt x="853" y="725"/>
                </a:lnTo>
                <a:lnTo>
                  <a:pt x="852" y="720"/>
                </a:lnTo>
                <a:lnTo>
                  <a:pt x="855" y="714"/>
                </a:lnTo>
                <a:lnTo>
                  <a:pt x="863" y="714"/>
                </a:lnTo>
                <a:lnTo>
                  <a:pt x="867" y="715"/>
                </a:lnTo>
                <a:lnTo>
                  <a:pt x="867" y="719"/>
                </a:lnTo>
                <a:lnTo>
                  <a:pt x="867" y="719"/>
                </a:lnTo>
                <a:close/>
                <a:moveTo>
                  <a:pt x="880" y="720"/>
                </a:moveTo>
                <a:lnTo>
                  <a:pt x="876" y="720"/>
                </a:lnTo>
                <a:lnTo>
                  <a:pt x="875" y="715"/>
                </a:lnTo>
                <a:lnTo>
                  <a:pt x="875" y="712"/>
                </a:lnTo>
                <a:lnTo>
                  <a:pt x="879" y="710"/>
                </a:lnTo>
                <a:lnTo>
                  <a:pt x="881" y="708"/>
                </a:lnTo>
                <a:lnTo>
                  <a:pt x="884" y="708"/>
                </a:lnTo>
                <a:lnTo>
                  <a:pt x="887" y="708"/>
                </a:lnTo>
                <a:lnTo>
                  <a:pt x="890" y="708"/>
                </a:lnTo>
                <a:lnTo>
                  <a:pt x="890" y="708"/>
                </a:lnTo>
                <a:lnTo>
                  <a:pt x="889" y="718"/>
                </a:lnTo>
                <a:lnTo>
                  <a:pt x="880" y="720"/>
                </a:lnTo>
                <a:close/>
                <a:moveTo>
                  <a:pt x="890" y="689"/>
                </a:moveTo>
                <a:lnTo>
                  <a:pt x="888" y="691"/>
                </a:lnTo>
                <a:lnTo>
                  <a:pt x="884" y="696"/>
                </a:lnTo>
                <a:lnTo>
                  <a:pt x="882" y="697"/>
                </a:lnTo>
                <a:lnTo>
                  <a:pt x="879" y="699"/>
                </a:lnTo>
                <a:lnTo>
                  <a:pt x="872" y="701"/>
                </a:lnTo>
                <a:lnTo>
                  <a:pt x="865" y="699"/>
                </a:lnTo>
                <a:lnTo>
                  <a:pt x="863" y="698"/>
                </a:lnTo>
                <a:lnTo>
                  <a:pt x="865" y="697"/>
                </a:lnTo>
                <a:lnTo>
                  <a:pt x="872" y="691"/>
                </a:lnTo>
                <a:lnTo>
                  <a:pt x="880" y="690"/>
                </a:lnTo>
                <a:lnTo>
                  <a:pt x="882" y="692"/>
                </a:lnTo>
                <a:lnTo>
                  <a:pt x="884" y="696"/>
                </a:lnTo>
                <a:lnTo>
                  <a:pt x="888" y="691"/>
                </a:lnTo>
                <a:lnTo>
                  <a:pt x="890" y="689"/>
                </a:lnTo>
                <a:close/>
                <a:moveTo>
                  <a:pt x="854" y="705"/>
                </a:moveTo>
                <a:lnTo>
                  <a:pt x="859" y="705"/>
                </a:lnTo>
                <a:lnTo>
                  <a:pt x="862" y="705"/>
                </a:lnTo>
                <a:lnTo>
                  <a:pt x="865" y="705"/>
                </a:lnTo>
                <a:lnTo>
                  <a:pt x="866" y="707"/>
                </a:lnTo>
                <a:lnTo>
                  <a:pt x="865" y="710"/>
                </a:lnTo>
                <a:lnTo>
                  <a:pt x="862" y="711"/>
                </a:lnTo>
                <a:lnTo>
                  <a:pt x="858" y="708"/>
                </a:lnTo>
                <a:lnTo>
                  <a:pt x="854" y="705"/>
                </a:lnTo>
                <a:lnTo>
                  <a:pt x="849" y="705"/>
                </a:lnTo>
                <a:lnTo>
                  <a:pt x="848" y="710"/>
                </a:lnTo>
                <a:lnTo>
                  <a:pt x="848" y="713"/>
                </a:lnTo>
                <a:lnTo>
                  <a:pt x="845" y="714"/>
                </a:lnTo>
                <a:lnTo>
                  <a:pt x="844" y="706"/>
                </a:lnTo>
                <a:lnTo>
                  <a:pt x="839" y="700"/>
                </a:lnTo>
                <a:lnTo>
                  <a:pt x="838" y="699"/>
                </a:lnTo>
                <a:lnTo>
                  <a:pt x="837" y="699"/>
                </a:lnTo>
                <a:lnTo>
                  <a:pt x="833" y="701"/>
                </a:lnTo>
                <a:lnTo>
                  <a:pt x="831" y="704"/>
                </a:lnTo>
                <a:lnTo>
                  <a:pt x="831" y="704"/>
                </a:lnTo>
                <a:lnTo>
                  <a:pt x="831" y="704"/>
                </a:lnTo>
                <a:lnTo>
                  <a:pt x="831" y="704"/>
                </a:lnTo>
                <a:lnTo>
                  <a:pt x="831" y="704"/>
                </a:lnTo>
                <a:lnTo>
                  <a:pt x="832" y="700"/>
                </a:lnTo>
                <a:lnTo>
                  <a:pt x="837" y="699"/>
                </a:lnTo>
                <a:lnTo>
                  <a:pt x="838" y="699"/>
                </a:lnTo>
                <a:lnTo>
                  <a:pt x="839" y="700"/>
                </a:lnTo>
                <a:lnTo>
                  <a:pt x="845" y="697"/>
                </a:lnTo>
                <a:lnTo>
                  <a:pt x="851" y="700"/>
                </a:lnTo>
                <a:lnTo>
                  <a:pt x="852" y="703"/>
                </a:lnTo>
                <a:lnTo>
                  <a:pt x="854" y="705"/>
                </a:lnTo>
                <a:close/>
                <a:moveTo>
                  <a:pt x="831" y="704"/>
                </a:moveTo>
                <a:lnTo>
                  <a:pt x="828" y="708"/>
                </a:lnTo>
                <a:lnTo>
                  <a:pt x="828" y="714"/>
                </a:lnTo>
                <a:lnTo>
                  <a:pt x="827" y="718"/>
                </a:lnTo>
                <a:lnTo>
                  <a:pt x="825" y="720"/>
                </a:lnTo>
                <a:lnTo>
                  <a:pt x="824" y="712"/>
                </a:lnTo>
                <a:lnTo>
                  <a:pt x="818" y="705"/>
                </a:lnTo>
                <a:lnTo>
                  <a:pt x="824" y="703"/>
                </a:lnTo>
                <a:lnTo>
                  <a:pt x="831" y="704"/>
                </a:lnTo>
                <a:lnTo>
                  <a:pt x="831" y="704"/>
                </a:lnTo>
                <a:lnTo>
                  <a:pt x="829" y="704"/>
                </a:lnTo>
                <a:lnTo>
                  <a:pt x="831" y="704"/>
                </a:lnTo>
                <a:lnTo>
                  <a:pt x="831" y="704"/>
                </a:lnTo>
                <a:close/>
                <a:moveTo>
                  <a:pt x="769" y="719"/>
                </a:moveTo>
                <a:lnTo>
                  <a:pt x="776" y="715"/>
                </a:lnTo>
                <a:lnTo>
                  <a:pt x="785" y="715"/>
                </a:lnTo>
                <a:lnTo>
                  <a:pt x="787" y="718"/>
                </a:lnTo>
                <a:lnTo>
                  <a:pt x="787" y="719"/>
                </a:lnTo>
                <a:lnTo>
                  <a:pt x="782" y="722"/>
                </a:lnTo>
                <a:lnTo>
                  <a:pt x="777" y="726"/>
                </a:lnTo>
                <a:lnTo>
                  <a:pt x="772" y="726"/>
                </a:lnTo>
                <a:lnTo>
                  <a:pt x="768" y="724"/>
                </a:lnTo>
                <a:lnTo>
                  <a:pt x="766" y="722"/>
                </a:lnTo>
                <a:lnTo>
                  <a:pt x="769" y="719"/>
                </a:lnTo>
                <a:close/>
                <a:moveTo>
                  <a:pt x="790" y="736"/>
                </a:moveTo>
                <a:lnTo>
                  <a:pt x="791" y="740"/>
                </a:lnTo>
                <a:lnTo>
                  <a:pt x="789" y="743"/>
                </a:lnTo>
                <a:lnTo>
                  <a:pt x="783" y="746"/>
                </a:lnTo>
                <a:lnTo>
                  <a:pt x="777" y="745"/>
                </a:lnTo>
                <a:lnTo>
                  <a:pt x="776" y="742"/>
                </a:lnTo>
                <a:lnTo>
                  <a:pt x="776" y="738"/>
                </a:lnTo>
                <a:lnTo>
                  <a:pt x="776" y="735"/>
                </a:lnTo>
                <a:lnTo>
                  <a:pt x="777" y="734"/>
                </a:lnTo>
                <a:lnTo>
                  <a:pt x="784" y="732"/>
                </a:lnTo>
                <a:lnTo>
                  <a:pt x="786" y="725"/>
                </a:lnTo>
                <a:lnTo>
                  <a:pt x="789" y="724"/>
                </a:lnTo>
                <a:lnTo>
                  <a:pt x="793" y="725"/>
                </a:lnTo>
                <a:lnTo>
                  <a:pt x="789" y="729"/>
                </a:lnTo>
                <a:lnTo>
                  <a:pt x="790" y="736"/>
                </a:lnTo>
                <a:close/>
                <a:moveTo>
                  <a:pt x="776" y="704"/>
                </a:moveTo>
                <a:lnTo>
                  <a:pt x="777" y="701"/>
                </a:lnTo>
                <a:lnTo>
                  <a:pt x="779" y="700"/>
                </a:lnTo>
                <a:lnTo>
                  <a:pt x="777" y="701"/>
                </a:lnTo>
                <a:lnTo>
                  <a:pt x="776" y="704"/>
                </a:lnTo>
                <a:close/>
                <a:moveTo>
                  <a:pt x="776" y="705"/>
                </a:moveTo>
                <a:lnTo>
                  <a:pt x="776" y="705"/>
                </a:lnTo>
                <a:lnTo>
                  <a:pt x="776" y="704"/>
                </a:lnTo>
                <a:lnTo>
                  <a:pt x="778" y="704"/>
                </a:lnTo>
                <a:lnTo>
                  <a:pt x="782" y="703"/>
                </a:lnTo>
                <a:lnTo>
                  <a:pt x="786" y="705"/>
                </a:lnTo>
                <a:lnTo>
                  <a:pt x="792" y="706"/>
                </a:lnTo>
                <a:lnTo>
                  <a:pt x="799" y="711"/>
                </a:lnTo>
                <a:lnTo>
                  <a:pt x="806" y="706"/>
                </a:lnTo>
                <a:lnTo>
                  <a:pt x="807" y="706"/>
                </a:lnTo>
                <a:lnTo>
                  <a:pt x="808" y="707"/>
                </a:lnTo>
                <a:lnTo>
                  <a:pt x="812" y="706"/>
                </a:lnTo>
                <a:lnTo>
                  <a:pt x="814" y="705"/>
                </a:lnTo>
                <a:lnTo>
                  <a:pt x="812" y="706"/>
                </a:lnTo>
                <a:lnTo>
                  <a:pt x="808" y="707"/>
                </a:lnTo>
                <a:lnTo>
                  <a:pt x="808" y="714"/>
                </a:lnTo>
                <a:lnTo>
                  <a:pt x="807" y="721"/>
                </a:lnTo>
                <a:lnTo>
                  <a:pt x="807" y="724"/>
                </a:lnTo>
                <a:lnTo>
                  <a:pt x="805" y="725"/>
                </a:lnTo>
                <a:lnTo>
                  <a:pt x="804" y="724"/>
                </a:lnTo>
                <a:lnTo>
                  <a:pt x="804" y="721"/>
                </a:lnTo>
                <a:lnTo>
                  <a:pt x="799" y="713"/>
                </a:lnTo>
                <a:lnTo>
                  <a:pt x="792" y="712"/>
                </a:lnTo>
                <a:lnTo>
                  <a:pt x="786" y="712"/>
                </a:lnTo>
                <a:lnTo>
                  <a:pt x="783" y="708"/>
                </a:lnTo>
                <a:lnTo>
                  <a:pt x="780" y="706"/>
                </a:lnTo>
                <a:lnTo>
                  <a:pt x="776" y="705"/>
                </a:lnTo>
                <a:lnTo>
                  <a:pt x="771" y="712"/>
                </a:lnTo>
                <a:lnTo>
                  <a:pt x="769" y="719"/>
                </a:lnTo>
                <a:lnTo>
                  <a:pt x="769" y="719"/>
                </a:lnTo>
                <a:lnTo>
                  <a:pt x="771" y="712"/>
                </a:lnTo>
                <a:lnTo>
                  <a:pt x="776" y="705"/>
                </a:lnTo>
                <a:close/>
                <a:moveTo>
                  <a:pt x="756" y="727"/>
                </a:moveTo>
                <a:lnTo>
                  <a:pt x="756" y="727"/>
                </a:lnTo>
                <a:lnTo>
                  <a:pt x="757" y="728"/>
                </a:lnTo>
                <a:lnTo>
                  <a:pt x="756" y="727"/>
                </a:lnTo>
                <a:lnTo>
                  <a:pt x="756" y="727"/>
                </a:lnTo>
                <a:lnTo>
                  <a:pt x="756" y="727"/>
                </a:lnTo>
                <a:close/>
                <a:moveTo>
                  <a:pt x="758" y="739"/>
                </a:moveTo>
                <a:lnTo>
                  <a:pt x="759" y="739"/>
                </a:lnTo>
                <a:lnTo>
                  <a:pt x="760" y="739"/>
                </a:lnTo>
                <a:lnTo>
                  <a:pt x="764" y="739"/>
                </a:lnTo>
                <a:lnTo>
                  <a:pt x="768" y="739"/>
                </a:lnTo>
                <a:lnTo>
                  <a:pt x="768" y="736"/>
                </a:lnTo>
                <a:lnTo>
                  <a:pt x="768" y="734"/>
                </a:lnTo>
                <a:lnTo>
                  <a:pt x="768" y="736"/>
                </a:lnTo>
                <a:lnTo>
                  <a:pt x="768" y="739"/>
                </a:lnTo>
                <a:lnTo>
                  <a:pt x="766" y="747"/>
                </a:lnTo>
                <a:lnTo>
                  <a:pt x="760" y="750"/>
                </a:lnTo>
                <a:lnTo>
                  <a:pt x="756" y="752"/>
                </a:lnTo>
                <a:lnTo>
                  <a:pt x="752" y="748"/>
                </a:lnTo>
                <a:lnTo>
                  <a:pt x="752" y="742"/>
                </a:lnTo>
                <a:lnTo>
                  <a:pt x="758" y="739"/>
                </a:lnTo>
                <a:close/>
                <a:moveTo>
                  <a:pt x="703" y="729"/>
                </a:moveTo>
                <a:lnTo>
                  <a:pt x="714" y="726"/>
                </a:lnTo>
                <a:lnTo>
                  <a:pt x="724" y="728"/>
                </a:lnTo>
                <a:lnTo>
                  <a:pt x="729" y="726"/>
                </a:lnTo>
                <a:lnTo>
                  <a:pt x="731" y="725"/>
                </a:lnTo>
                <a:lnTo>
                  <a:pt x="739" y="721"/>
                </a:lnTo>
                <a:lnTo>
                  <a:pt x="748" y="720"/>
                </a:lnTo>
                <a:lnTo>
                  <a:pt x="749" y="721"/>
                </a:lnTo>
                <a:lnTo>
                  <a:pt x="752" y="724"/>
                </a:lnTo>
                <a:lnTo>
                  <a:pt x="752" y="722"/>
                </a:lnTo>
                <a:lnTo>
                  <a:pt x="752" y="721"/>
                </a:lnTo>
                <a:lnTo>
                  <a:pt x="752" y="722"/>
                </a:lnTo>
                <a:lnTo>
                  <a:pt x="752" y="724"/>
                </a:lnTo>
                <a:lnTo>
                  <a:pt x="752" y="726"/>
                </a:lnTo>
                <a:lnTo>
                  <a:pt x="752" y="729"/>
                </a:lnTo>
                <a:lnTo>
                  <a:pt x="749" y="734"/>
                </a:lnTo>
                <a:lnTo>
                  <a:pt x="748" y="739"/>
                </a:lnTo>
                <a:lnTo>
                  <a:pt x="746" y="736"/>
                </a:lnTo>
                <a:lnTo>
                  <a:pt x="746" y="734"/>
                </a:lnTo>
                <a:lnTo>
                  <a:pt x="745" y="727"/>
                </a:lnTo>
                <a:lnTo>
                  <a:pt x="738" y="724"/>
                </a:lnTo>
                <a:lnTo>
                  <a:pt x="732" y="727"/>
                </a:lnTo>
                <a:lnTo>
                  <a:pt x="730" y="735"/>
                </a:lnTo>
                <a:lnTo>
                  <a:pt x="730" y="740"/>
                </a:lnTo>
                <a:lnTo>
                  <a:pt x="728" y="745"/>
                </a:lnTo>
                <a:lnTo>
                  <a:pt x="725" y="741"/>
                </a:lnTo>
                <a:lnTo>
                  <a:pt x="727" y="736"/>
                </a:lnTo>
                <a:lnTo>
                  <a:pt x="724" y="732"/>
                </a:lnTo>
                <a:lnTo>
                  <a:pt x="720" y="728"/>
                </a:lnTo>
                <a:lnTo>
                  <a:pt x="716" y="729"/>
                </a:lnTo>
                <a:lnTo>
                  <a:pt x="713" y="733"/>
                </a:lnTo>
                <a:lnTo>
                  <a:pt x="709" y="741"/>
                </a:lnTo>
                <a:lnTo>
                  <a:pt x="707" y="750"/>
                </a:lnTo>
                <a:lnTo>
                  <a:pt x="706" y="746"/>
                </a:lnTo>
                <a:lnTo>
                  <a:pt x="706" y="742"/>
                </a:lnTo>
                <a:lnTo>
                  <a:pt x="704" y="741"/>
                </a:lnTo>
                <a:lnTo>
                  <a:pt x="702" y="741"/>
                </a:lnTo>
                <a:lnTo>
                  <a:pt x="702" y="741"/>
                </a:lnTo>
                <a:lnTo>
                  <a:pt x="702" y="741"/>
                </a:lnTo>
                <a:lnTo>
                  <a:pt x="702" y="741"/>
                </a:lnTo>
                <a:lnTo>
                  <a:pt x="702" y="741"/>
                </a:lnTo>
                <a:lnTo>
                  <a:pt x="702" y="740"/>
                </a:lnTo>
                <a:lnTo>
                  <a:pt x="702" y="739"/>
                </a:lnTo>
                <a:lnTo>
                  <a:pt x="702" y="738"/>
                </a:lnTo>
                <a:lnTo>
                  <a:pt x="702" y="736"/>
                </a:lnTo>
                <a:lnTo>
                  <a:pt x="699" y="736"/>
                </a:lnTo>
                <a:lnTo>
                  <a:pt x="695" y="736"/>
                </a:lnTo>
                <a:lnTo>
                  <a:pt x="699" y="736"/>
                </a:lnTo>
                <a:lnTo>
                  <a:pt x="702" y="736"/>
                </a:lnTo>
                <a:lnTo>
                  <a:pt x="702" y="735"/>
                </a:lnTo>
                <a:lnTo>
                  <a:pt x="702" y="734"/>
                </a:lnTo>
                <a:lnTo>
                  <a:pt x="704" y="735"/>
                </a:lnTo>
                <a:lnTo>
                  <a:pt x="706" y="732"/>
                </a:lnTo>
                <a:lnTo>
                  <a:pt x="706" y="731"/>
                </a:lnTo>
                <a:lnTo>
                  <a:pt x="703" y="729"/>
                </a:lnTo>
                <a:close/>
                <a:moveTo>
                  <a:pt x="696" y="745"/>
                </a:moveTo>
                <a:lnTo>
                  <a:pt x="697" y="743"/>
                </a:lnTo>
                <a:lnTo>
                  <a:pt x="699" y="743"/>
                </a:lnTo>
                <a:lnTo>
                  <a:pt x="697" y="743"/>
                </a:lnTo>
                <a:lnTo>
                  <a:pt x="696" y="745"/>
                </a:lnTo>
                <a:lnTo>
                  <a:pt x="696" y="746"/>
                </a:lnTo>
                <a:lnTo>
                  <a:pt x="697" y="746"/>
                </a:lnTo>
                <a:lnTo>
                  <a:pt x="692" y="753"/>
                </a:lnTo>
                <a:lnTo>
                  <a:pt x="692" y="761"/>
                </a:lnTo>
                <a:lnTo>
                  <a:pt x="688" y="768"/>
                </a:lnTo>
                <a:lnTo>
                  <a:pt x="682" y="769"/>
                </a:lnTo>
                <a:lnTo>
                  <a:pt x="679" y="770"/>
                </a:lnTo>
                <a:lnTo>
                  <a:pt x="676" y="767"/>
                </a:lnTo>
                <a:lnTo>
                  <a:pt x="677" y="761"/>
                </a:lnTo>
                <a:lnTo>
                  <a:pt x="682" y="757"/>
                </a:lnTo>
                <a:lnTo>
                  <a:pt x="686" y="756"/>
                </a:lnTo>
                <a:lnTo>
                  <a:pt x="687" y="753"/>
                </a:lnTo>
                <a:lnTo>
                  <a:pt x="690" y="747"/>
                </a:lnTo>
                <a:lnTo>
                  <a:pt x="696" y="745"/>
                </a:lnTo>
                <a:close/>
                <a:moveTo>
                  <a:pt x="668" y="735"/>
                </a:moveTo>
                <a:lnTo>
                  <a:pt x="668" y="735"/>
                </a:lnTo>
                <a:lnTo>
                  <a:pt x="669" y="735"/>
                </a:lnTo>
                <a:lnTo>
                  <a:pt x="670" y="732"/>
                </a:lnTo>
                <a:lnTo>
                  <a:pt x="673" y="731"/>
                </a:lnTo>
                <a:lnTo>
                  <a:pt x="670" y="732"/>
                </a:lnTo>
                <a:lnTo>
                  <a:pt x="669" y="735"/>
                </a:lnTo>
                <a:lnTo>
                  <a:pt x="668" y="735"/>
                </a:lnTo>
                <a:lnTo>
                  <a:pt x="668" y="735"/>
                </a:lnTo>
                <a:close/>
                <a:moveTo>
                  <a:pt x="668" y="742"/>
                </a:moveTo>
                <a:lnTo>
                  <a:pt x="669" y="742"/>
                </a:lnTo>
                <a:lnTo>
                  <a:pt x="670" y="742"/>
                </a:lnTo>
                <a:lnTo>
                  <a:pt x="673" y="741"/>
                </a:lnTo>
                <a:lnTo>
                  <a:pt x="675" y="740"/>
                </a:lnTo>
                <a:lnTo>
                  <a:pt x="683" y="738"/>
                </a:lnTo>
                <a:lnTo>
                  <a:pt x="690" y="742"/>
                </a:lnTo>
                <a:lnTo>
                  <a:pt x="689" y="743"/>
                </a:lnTo>
                <a:lnTo>
                  <a:pt x="689" y="743"/>
                </a:lnTo>
                <a:lnTo>
                  <a:pt x="686" y="745"/>
                </a:lnTo>
                <a:lnTo>
                  <a:pt x="683" y="746"/>
                </a:lnTo>
                <a:lnTo>
                  <a:pt x="676" y="750"/>
                </a:lnTo>
                <a:lnTo>
                  <a:pt x="668" y="748"/>
                </a:lnTo>
                <a:lnTo>
                  <a:pt x="668" y="746"/>
                </a:lnTo>
                <a:lnTo>
                  <a:pt x="668" y="742"/>
                </a:lnTo>
                <a:lnTo>
                  <a:pt x="666" y="742"/>
                </a:lnTo>
                <a:lnTo>
                  <a:pt x="663" y="742"/>
                </a:lnTo>
                <a:lnTo>
                  <a:pt x="666" y="742"/>
                </a:lnTo>
                <a:lnTo>
                  <a:pt x="668" y="742"/>
                </a:lnTo>
                <a:close/>
                <a:moveTo>
                  <a:pt x="659" y="745"/>
                </a:moveTo>
                <a:lnTo>
                  <a:pt x="659" y="745"/>
                </a:lnTo>
                <a:lnTo>
                  <a:pt x="659" y="745"/>
                </a:lnTo>
                <a:lnTo>
                  <a:pt x="659" y="746"/>
                </a:lnTo>
                <a:lnTo>
                  <a:pt x="659" y="746"/>
                </a:lnTo>
                <a:lnTo>
                  <a:pt x="658" y="746"/>
                </a:lnTo>
                <a:lnTo>
                  <a:pt x="659" y="745"/>
                </a:lnTo>
                <a:close/>
                <a:moveTo>
                  <a:pt x="659" y="746"/>
                </a:moveTo>
                <a:lnTo>
                  <a:pt x="656" y="749"/>
                </a:lnTo>
                <a:lnTo>
                  <a:pt x="655" y="750"/>
                </a:lnTo>
                <a:lnTo>
                  <a:pt x="662" y="754"/>
                </a:lnTo>
                <a:lnTo>
                  <a:pt x="669" y="752"/>
                </a:lnTo>
                <a:lnTo>
                  <a:pt x="670" y="756"/>
                </a:lnTo>
                <a:lnTo>
                  <a:pt x="669" y="760"/>
                </a:lnTo>
                <a:lnTo>
                  <a:pt x="666" y="760"/>
                </a:lnTo>
                <a:lnTo>
                  <a:pt x="662" y="757"/>
                </a:lnTo>
                <a:lnTo>
                  <a:pt x="654" y="754"/>
                </a:lnTo>
                <a:lnTo>
                  <a:pt x="652" y="760"/>
                </a:lnTo>
                <a:lnTo>
                  <a:pt x="653" y="764"/>
                </a:lnTo>
                <a:lnTo>
                  <a:pt x="658" y="763"/>
                </a:lnTo>
                <a:lnTo>
                  <a:pt x="662" y="761"/>
                </a:lnTo>
                <a:lnTo>
                  <a:pt x="668" y="763"/>
                </a:lnTo>
                <a:lnTo>
                  <a:pt x="669" y="767"/>
                </a:lnTo>
                <a:lnTo>
                  <a:pt x="668" y="771"/>
                </a:lnTo>
                <a:lnTo>
                  <a:pt x="662" y="775"/>
                </a:lnTo>
                <a:lnTo>
                  <a:pt x="656" y="775"/>
                </a:lnTo>
                <a:lnTo>
                  <a:pt x="654" y="775"/>
                </a:lnTo>
                <a:lnTo>
                  <a:pt x="654" y="774"/>
                </a:lnTo>
                <a:lnTo>
                  <a:pt x="651" y="764"/>
                </a:lnTo>
                <a:lnTo>
                  <a:pt x="648" y="755"/>
                </a:lnTo>
                <a:lnTo>
                  <a:pt x="647" y="752"/>
                </a:lnTo>
                <a:lnTo>
                  <a:pt x="644" y="749"/>
                </a:lnTo>
                <a:lnTo>
                  <a:pt x="641" y="748"/>
                </a:lnTo>
                <a:lnTo>
                  <a:pt x="641" y="747"/>
                </a:lnTo>
                <a:lnTo>
                  <a:pt x="642" y="745"/>
                </a:lnTo>
                <a:lnTo>
                  <a:pt x="645" y="745"/>
                </a:lnTo>
                <a:lnTo>
                  <a:pt x="652" y="745"/>
                </a:lnTo>
                <a:lnTo>
                  <a:pt x="659" y="746"/>
                </a:lnTo>
                <a:close/>
                <a:moveTo>
                  <a:pt x="630" y="769"/>
                </a:moveTo>
                <a:lnTo>
                  <a:pt x="628" y="762"/>
                </a:lnTo>
                <a:lnTo>
                  <a:pt x="626" y="754"/>
                </a:lnTo>
                <a:lnTo>
                  <a:pt x="627" y="753"/>
                </a:lnTo>
                <a:lnTo>
                  <a:pt x="630" y="750"/>
                </a:lnTo>
                <a:lnTo>
                  <a:pt x="631" y="749"/>
                </a:lnTo>
                <a:lnTo>
                  <a:pt x="633" y="750"/>
                </a:lnTo>
                <a:lnTo>
                  <a:pt x="634" y="753"/>
                </a:lnTo>
                <a:lnTo>
                  <a:pt x="633" y="755"/>
                </a:lnTo>
                <a:lnTo>
                  <a:pt x="632" y="762"/>
                </a:lnTo>
                <a:lnTo>
                  <a:pt x="630" y="769"/>
                </a:lnTo>
                <a:close/>
                <a:moveTo>
                  <a:pt x="571" y="791"/>
                </a:moveTo>
                <a:lnTo>
                  <a:pt x="566" y="798"/>
                </a:lnTo>
                <a:lnTo>
                  <a:pt x="559" y="799"/>
                </a:lnTo>
                <a:lnTo>
                  <a:pt x="556" y="798"/>
                </a:lnTo>
                <a:lnTo>
                  <a:pt x="555" y="794"/>
                </a:lnTo>
                <a:lnTo>
                  <a:pt x="558" y="788"/>
                </a:lnTo>
                <a:lnTo>
                  <a:pt x="565" y="787"/>
                </a:lnTo>
                <a:lnTo>
                  <a:pt x="570" y="788"/>
                </a:lnTo>
                <a:lnTo>
                  <a:pt x="571" y="791"/>
                </a:lnTo>
                <a:close/>
                <a:moveTo>
                  <a:pt x="573" y="767"/>
                </a:moveTo>
                <a:lnTo>
                  <a:pt x="575" y="767"/>
                </a:lnTo>
                <a:lnTo>
                  <a:pt x="576" y="767"/>
                </a:lnTo>
                <a:lnTo>
                  <a:pt x="584" y="762"/>
                </a:lnTo>
                <a:lnTo>
                  <a:pt x="593" y="766"/>
                </a:lnTo>
                <a:lnTo>
                  <a:pt x="585" y="771"/>
                </a:lnTo>
                <a:lnTo>
                  <a:pt x="575" y="773"/>
                </a:lnTo>
                <a:lnTo>
                  <a:pt x="572" y="769"/>
                </a:lnTo>
                <a:lnTo>
                  <a:pt x="573" y="767"/>
                </a:lnTo>
                <a:close/>
                <a:moveTo>
                  <a:pt x="604" y="766"/>
                </a:moveTo>
                <a:lnTo>
                  <a:pt x="604" y="767"/>
                </a:lnTo>
                <a:lnTo>
                  <a:pt x="604" y="767"/>
                </a:lnTo>
                <a:lnTo>
                  <a:pt x="604" y="768"/>
                </a:lnTo>
                <a:lnTo>
                  <a:pt x="604" y="769"/>
                </a:lnTo>
                <a:lnTo>
                  <a:pt x="604" y="768"/>
                </a:lnTo>
                <a:lnTo>
                  <a:pt x="604" y="767"/>
                </a:lnTo>
                <a:lnTo>
                  <a:pt x="604" y="767"/>
                </a:lnTo>
                <a:lnTo>
                  <a:pt x="604" y="766"/>
                </a:lnTo>
                <a:close/>
                <a:moveTo>
                  <a:pt x="598" y="755"/>
                </a:moveTo>
                <a:lnTo>
                  <a:pt x="598" y="755"/>
                </a:lnTo>
                <a:lnTo>
                  <a:pt x="604" y="759"/>
                </a:lnTo>
                <a:lnTo>
                  <a:pt x="610" y="755"/>
                </a:lnTo>
                <a:lnTo>
                  <a:pt x="612" y="755"/>
                </a:lnTo>
                <a:lnTo>
                  <a:pt x="614" y="757"/>
                </a:lnTo>
                <a:lnTo>
                  <a:pt x="612" y="766"/>
                </a:lnTo>
                <a:lnTo>
                  <a:pt x="610" y="774"/>
                </a:lnTo>
                <a:lnTo>
                  <a:pt x="608" y="769"/>
                </a:lnTo>
                <a:lnTo>
                  <a:pt x="607" y="764"/>
                </a:lnTo>
                <a:lnTo>
                  <a:pt x="606" y="762"/>
                </a:lnTo>
                <a:lnTo>
                  <a:pt x="604" y="761"/>
                </a:lnTo>
                <a:lnTo>
                  <a:pt x="604" y="763"/>
                </a:lnTo>
                <a:lnTo>
                  <a:pt x="603" y="766"/>
                </a:lnTo>
                <a:lnTo>
                  <a:pt x="600" y="767"/>
                </a:lnTo>
                <a:lnTo>
                  <a:pt x="598" y="769"/>
                </a:lnTo>
                <a:lnTo>
                  <a:pt x="599" y="770"/>
                </a:lnTo>
                <a:lnTo>
                  <a:pt x="599" y="770"/>
                </a:lnTo>
                <a:lnTo>
                  <a:pt x="599" y="771"/>
                </a:lnTo>
                <a:lnTo>
                  <a:pt x="599" y="773"/>
                </a:lnTo>
                <a:lnTo>
                  <a:pt x="599" y="771"/>
                </a:lnTo>
                <a:lnTo>
                  <a:pt x="599" y="770"/>
                </a:lnTo>
                <a:lnTo>
                  <a:pt x="599" y="770"/>
                </a:lnTo>
                <a:lnTo>
                  <a:pt x="598" y="769"/>
                </a:lnTo>
                <a:lnTo>
                  <a:pt x="591" y="774"/>
                </a:lnTo>
                <a:lnTo>
                  <a:pt x="586" y="781"/>
                </a:lnTo>
                <a:lnTo>
                  <a:pt x="590" y="782"/>
                </a:lnTo>
                <a:lnTo>
                  <a:pt x="593" y="782"/>
                </a:lnTo>
                <a:lnTo>
                  <a:pt x="590" y="791"/>
                </a:lnTo>
                <a:lnTo>
                  <a:pt x="582" y="795"/>
                </a:lnTo>
                <a:lnTo>
                  <a:pt x="579" y="794"/>
                </a:lnTo>
                <a:lnTo>
                  <a:pt x="578" y="791"/>
                </a:lnTo>
                <a:lnTo>
                  <a:pt x="578" y="787"/>
                </a:lnTo>
                <a:lnTo>
                  <a:pt x="580" y="782"/>
                </a:lnTo>
                <a:lnTo>
                  <a:pt x="584" y="782"/>
                </a:lnTo>
                <a:lnTo>
                  <a:pt x="586" y="781"/>
                </a:lnTo>
                <a:lnTo>
                  <a:pt x="591" y="774"/>
                </a:lnTo>
                <a:lnTo>
                  <a:pt x="598" y="769"/>
                </a:lnTo>
                <a:lnTo>
                  <a:pt x="600" y="767"/>
                </a:lnTo>
                <a:lnTo>
                  <a:pt x="603" y="766"/>
                </a:lnTo>
                <a:lnTo>
                  <a:pt x="604" y="763"/>
                </a:lnTo>
                <a:lnTo>
                  <a:pt x="604" y="761"/>
                </a:lnTo>
                <a:lnTo>
                  <a:pt x="596" y="759"/>
                </a:lnTo>
                <a:lnTo>
                  <a:pt x="587" y="755"/>
                </a:lnTo>
                <a:lnTo>
                  <a:pt x="579" y="755"/>
                </a:lnTo>
                <a:lnTo>
                  <a:pt x="573" y="767"/>
                </a:lnTo>
                <a:lnTo>
                  <a:pt x="565" y="768"/>
                </a:lnTo>
                <a:lnTo>
                  <a:pt x="559" y="773"/>
                </a:lnTo>
                <a:lnTo>
                  <a:pt x="559" y="775"/>
                </a:lnTo>
                <a:lnTo>
                  <a:pt x="563" y="776"/>
                </a:lnTo>
                <a:lnTo>
                  <a:pt x="570" y="778"/>
                </a:lnTo>
                <a:lnTo>
                  <a:pt x="572" y="783"/>
                </a:lnTo>
                <a:lnTo>
                  <a:pt x="568" y="783"/>
                </a:lnTo>
                <a:lnTo>
                  <a:pt x="563" y="780"/>
                </a:lnTo>
                <a:lnTo>
                  <a:pt x="559" y="778"/>
                </a:lnTo>
                <a:lnTo>
                  <a:pt x="557" y="776"/>
                </a:lnTo>
                <a:lnTo>
                  <a:pt x="555" y="782"/>
                </a:lnTo>
                <a:lnTo>
                  <a:pt x="552" y="787"/>
                </a:lnTo>
                <a:lnTo>
                  <a:pt x="551" y="778"/>
                </a:lnTo>
                <a:lnTo>
                  <a:pt x="547" y="771"/>
                </a:lnTo>
                <a:lnTo>
                  <a:pt x="545" y="771"/>
                </a:lnTo>
                <a:lnTo>
                  <a:pt x="545" y="771"/>
                </a:lnTo>
                <a:lnTo>
                  <a:pt x="545" y="771"/>
                </a:lnTo>
                <a:lnTo>
                  <a:pt x="547" y="771"/>
                </a:lnTo>
                <a:lnTo>
                  <a:pt x="549" y="771"/>
                </a:lnTo>
                <a:lnTo>
                  <a:pt x="551" y="770"/>
                </a:lnTo>
                <a:lnTo>
                  <a:pt x="554" y="769"/>
                </a:lnTo>
                <a:lnTo>
                  <a:pt x="556" y="769"/>
                </a:lnTo>
                <a:lnTo>
                  <a:pt x="559" y="770"/>
                </a:lnTo>
                <a:lnTo>
                  <a:pt x="562" y="768"/>
                </a:lnTo>
                <a:lnTo>
                  <a:pt x="572" y="759"/>
                </a:lnTo>
                <a:lnTo>
                  <a:pt x="585" y="750"/>
                </a:lnTo>
                <a:lnTo>
                  <a:pt x="587" y="749"/>
                </a:lnTo>
                <a:lnTo>
                  <a:pt x="589" y="747"/>
                </a:lnTo>
                <a:lnTo>
                  <a:pt x="587" y="749"/>
                </a:lnTo>
                <a:lnTo>
                  <a:pt x="585" y="750"/>
                </a:lnTo>
                <a:lnTo>
                  <a:pt x="591" y="753"/>
                </a:lnTo>
                <a:lnTo>
                  <a:pt x="598" y="755"/>
                </a:lnTo>
                <a:close/>
                <a:moveTo>
                  <a:pt x="531" y="780"/>
                </a:moveTo>
                <a:lnTo>
                  <a:pt x="530" y="777"/>
                </a:lnTo>
                <a:lnTo>
                  <a:pt x="531" y="776"/>
                </a:lnTo>
                <a:lnTo>
                  <a:pt x="532" y="775"/>
                </a:lnTo>
                <a:lnTo>
                  <a:pt x="532" y="775"/>
                </a:lnTo>
                <a:lnTo>
                  <a:pt x="536" y="775"/>
                </a:lnTo>
                <a:lnTo>
                  <a:pt x="539" y="775"/>
                </a:lnTo>
                <a:lnTo>
                  <a:pt x="535" y="783"/>
                </a:lnTo>
                <a:lnTo>
                  <a:pt x="534" y="792"/>
                </a:lnTo>
                <a:lnTo>
                  <a:pt x="532" y="785"/>
                </a:lnTo>
                <a:lnTo>
                  <a:pt x="531" y="780"/>
                </a:lnTo>
                <a:close/>
                <a:moveTo>
                  <a:pt x="465" y="827"/>
                </a:moveTo>
                <a:lnTo>
                  <a:pt x="470" y="829"/>
                </a:lnTo>
                <a:lnTo>
                  <a:pt x="472" y="834"/>
                </a:lnTo>
                <a:lnTo>
                  <a:pt x="469" y="841"/>
                </a:lnTo>
                <a:lnTo>
                  <a:pt x="462" y="840"/>
                </a:lnTo>
                <a:lnTo>
                  <a:pt x="461" y="838"/>
                </a:lnTo>
                <a:lnTo>
                  <a:pt x="459" y="838"/>
                </a:lnTo>
                <a:lnTo>
                  <a:pt x="459" y="838"/>
                </a:lnTo>
                <a:lnTo>
                  <a:pt x="460" y="832"/>
                </a:lnTo>
                <a:lnTo>
                  <a:pt x="465" y="827"/>
                </a:lnTo>
                <a:close/>
                <a:moveTo>
                  <a:pt x="459" y="818"/>
                </a:moveTo>
                <a:lnTo>
                  <a:pt x="462" y="811"/>
                </a:lnTo>
                <a:lnTo>
                  <a:pt x="469" y="810"/>
                </a:lnTo>
                <a:lnTo>
                  <a:pt x="473" y="811"/>
                </a:lnTo>
                <a:lnTo>
                  <a:pt x="474" y="816"/>
                </a:lnTo>
                <a:lnTo>
                  <a:pt x="469" y="822"/>
                </a:lnTo>
                <a:lnTo>
                  <a:pt x="462" y="823"/>
                </a:lnTo>
                <a:lnTo>
                  <a:pt x="459" y="822"/>
                </a:lnTo>
                <a:lnTo>
                  <a:pt x="459" y="818"/>
                </a:lnTo>
                <a:close/>
                <a:moveTo>
                  <a:pt x="495" y="805"/>
                </a:moveTo>
                <a:lnTo>
                  <a:pt x="496" y="812"/>
                </a:lnTo>
                <a:lnTo>
                  <a:pt x="490" y="817"/>
                </a:lnTo>
                <a:lnTo>
                  <a:pt x="486" y="818"/>
                </a:lnTo>
                <a:lnTo>
                  <a:pt x="481" y="816"/>
                </a:lnTo>
                <a:lnTo>
                  <a:pt x="482" y="809"/>
                </a:lnTo>
                <a:lnTo>
                  <a:pt x="488" y="805"/>
                </a:lnTo>
                <a:lnTo>
                  <a:pt x="489" y="805"/>
                </a:lnTo>
                <a:lnTo>
                  <a:pt x="492" y="805"/>
                </a:lnTo>
                <a:lnTo>
                  <a:pt x="492" y="801"/>
                </a:lnTo>
                <a:lnTo>
                  <a:pt x="494" y="797"/>
                </a:lnTo>
                <a:lnTo>
                  <a:pt x="492" y="801"/>
                </a:lnTo>
                <a:lnTo>
                  <a:pt x="492" y="805"/>
                </a:lnTo>
                <a:lnTo>
                  <a:pt x="493" y="805"/>
                </a:lnTo>
                <a:lnTo>
                  <a:pt x="495" y="805"/>
                </a:lnTo>
                <a:close/>
                <a:moveTo>
                  <a:pt x="480" y="790"/>
                </a:moveTo>
                <a:lnTo>
                  <a:pt x="486" y="785"/>
                </a:lnTo>
                <a:lnTo>
                  <a:pt x="494" y="787"/>
                </a:lnTo>
                <a:lnTo>
                  <a:pt x="496" y="788"/>
                </a:lnTo>
                <a:lnTo>
                  <a:pt x="496" y="789"/>
                </a:lnTo>
                <a:lnTo>
                  <a:pt x="490" y="795"/>
                </a:lnTo>
                <a:lnTo>
                  <a:pt x="485" y="799"/>
                </a:lnTo>
                <a:lnTo>
                  <a:pt x="480" y="798"/>
                </a:lnTo>
                <a:lnTo>
                  <a:pt x="474" y="795"/>
                </a:lnTo>
                <a:lnTo>
                  <a:pt x="474" y="794"/>
                </a:lnTo>
                <a:lnTo>
                  <a:pt x="475" y="792"/>
                </a:lnTo>
                <a:lnTo>
                  <a:pt x="475" y="792"/>
                </a:lnTo>
                <a:lnTo>
                  <a:pt x="475" y="792"/>
                </a:lnTo>
                <a:lnTo>
                  <a:pt x="475" y="792"/>
                </a:lnTo>
                <a:lnTo>
                  <a:pt x="475" y="792"/>
                </a:lnTo>
                <a:lnTo>
                  <a:pt x="476" y="791"/>
                </a:lnTo>
                <a:lnTo>
                  <a:pt x="476" y="790"/>
                </a:lnTo>
                <a:lnTo>
                  <a:pt x="475" y="789"/>
                </a:lnTo>
                <a:lnTo>
                  <a:pt x="474" y="790"/>
                </a:lnTo>
                <a:lnTo>
                  <a:pt x="474" y="790"/>
                </a:lnTo>
                <a:lnTo>
                  <a:pt x="474" y="791"/>
                </a:lnTo>
                <a:lnTo>
                  <a:pt x="469" y="792"/>
                </a:lnTo>
                <a:lnTo>
                  <a:pt x="463" y="795"/>
                </a:lnTo>
                <a:lnTo>
                  <a:pt x="472" y="785"/>
                </a:lnTo>
                <a:lnTo>
                  <a:pt x="481" y="780"/>
                </a:lnTo>
                <a:lnTo>
                  <a:pt x="480" y="784"/>
                </a:lnTo>
                <a:lnTo>
                  <a:pt x="480" y="790"/>
                </a:lnTo>
                <a:close/>
                <a:moveTo>
                  <a:pt x="520" y="780"/>
                </a:moveTo>
                <a:lnTo>
                  <a:pt x="515" y="788"/>
                </a:lnTo>
                <a:lnTo>
                  <a:pt x="513" y="797"/>
                </a:lnTo>
                <a:lnTo>
                  <a:pt x="510" y="790"/>
                </a:lnTo>
                <a:lnTo>
                  <a:pt x="507" y="791"/>
                </a:lnTo>
                <a:lnTo>
                  <a:pt x="507" y="791"/>
                </a:lnTo>
                <a:lnTo>
                  <a:pt x="506" y="790"/>
                </a:lnTo>
                <a:lnTo>
                  <a:pt x="508" y="787"/>
                </a:lnTo>
                <a:lnTo>
                  <a:pt x="504" y="784"/>
                </a:lnTo>
                <a:lnTo>
                  <a:pt x="497" y="783"/>
                </a:lnTo>
                <a:lnTo>
                  <a:pt x="490" y="778"/>
                </a:lnTo>
                <a:lnTo>
                  <a:pt x="486" y="778"/>
                </a:lnTo>
                <a:lnTo>
                  <a:pt x="481" y="780"/>
                </a:lnTo>
                <a:lnTo>
                  <a:pt x="492" y="775"/>
                </a:lnTo>
                <a:lnTo>
                  <a:pt x="502" y="778"/>
                </a:lnTo>
                <a:lnTo>
                  <a:pt x="507" y="782"/>
                </a:lnTo>
                <a:lnTo>
                  <a:pt x="513" y="780"/>
                </a:lnTo>
                <a:lnTo>
                  <a:pt x="515" y="776"/>
                </a:lnTo>
                <a:lnTo>
                  <a:pt x="520" y="774"/>
                </a:lnTo>
                <a:lnTo>
                  <a:pt x="515" y="776"/>
                </a:lnTo>
                <a:lnTo>
                  <a:pt x="513" y="780"/>
                </a:lnTo>
                <a:lnTo>
                  <a:pt x="516" y="780"/>
                </a:lnTo>
                <a:lnTo>
                  <a:pt x="520" y="780"/>
                </a:lnTo>
                <a:close/>
                <a:moveTo>
                  <a:pt x="461" y="795"/>
                </a:moveTo>
                <a:lnTo>
                  <a:pt x="462" y="798"/>
                </a:lnTo>
                <a:lnTo>
                  <a:pt x="466" y="801"/>
                </a:lnTo>
                <a:lnTo>
                  <a:pt x="466" y="802"/>
                </a:lnTo>
                <a:lnTo>
                  <a:pt x="466" y="804"/>
                </a:lnTo>
                <a:lnTo>
                  <a:pt x="460" y="802"/>
                </a:lnTo>
                <a:lnTo>
                  <a:pt x="456" y="812"/>
                </a:lnTo>
                <a:lnTo>
                  <a:pt x="455" y="804"/>
                </a:lnTo>
                <a:lnTo>
                  <a:pt x="454" y="798"/>
                </a:lnTo>
                <a:lnTo>
                  <a:pt x="454" y="798"/>
                </a:lnTo>
                <a:lnTo>
                  <a:pt x="455" y="794"/>
                </a:lnTo>
                <a:lnTo>
                  <a:pt x="461" y="795"/>
                </a:lnTo>
                <a:close/>
                <a:moveTo>
                  <a:pt x="460" y="845"/>
                </a:moveTo>
                <a:lnTo>
                  <a:pt x="460" y="845"/>
                </a:lnTo>
                <a:lnTo>
                  <a:pt x="462" y="845"/>
                </a:lnTo>
                <a:lnTo>
                  <a:pt x="463" y="844"/>
                </a:lnTo>
                <a:lnTo>
                  <a:pt x="467" y="843"/>
                </a:lnTo>
                <a:lnTo>
                  <a:pt x="470" y="843"/>
                </a:lnTo>
                <a:lnTo>
                  <a:pt x="480" y="840"/>
                </a:lnTo>
                <a:lnTo>
                  <a:pt x="481" y="831"/>
                </a:lnTo>
                <a:lnTo>
                  <a:pt x="485" y="823"/>
                </a:lnTo>
                <a:lnTo>
                  <a:pt x="494" y="822"/>
                </a:lnTo>
                <a:lnTo>
                  <a:pt x="496" y="825"/>
                </a:lnTo>
                <a:lnTo>
                  <a:pt x="495" y="829"/>
                </a:lnTo>
                <a:lnTo>
                  <a:pt x="490" y="833"/>
                </a:lnTo>
                <a:lnTo>
                  <a:pt x="486" y="838"/>
                </a:lnTo>
                <a:lnTo>
                  <a:pt x="501" y="834"/>
                </a:lnTo>
                <a:lnTo>
                  <a:pt x="515" y="832"/>
                </a:lnTo>
                <a:lnTo>
                  <a:pt x="516" y="831"/>
                </a:lnTo>
                <a:lnTo>
                  <a:pt x="516" y="831"/>
                </a:lnTo>
                <a:lnTo>
                  <a:pt x="527" y="819"/>
                </a:lnTo>
                <a:lnTo>
                  <a:pt x="543" y="817"/>
                </a:lnTo>
                <a:lnTo>
                  <a:pt x="545" y="816"/>
                </a:lnTo>
                <a:lnTo>
                  <a:pt x="549" y="816"/>
                </a:lnTo>
                <a:lnTo>
                  <a:pt x="545" y="817"/>
                </a:lnTo>
                <a:lnTo>
                  <a:pt x="543" y="817"/>
                </a:lnTo>
                <a:lnTo>
                  <a:pt x="543" y="817"/>
                </a:lnTo>
                <a:lnTo>
                  <a:pt x="543" y="817"/>
                </a:lnTo>
                <a:lnTo>
                  <a:pt x="543" y="817"/>
                </a:lnTo>
                <a:lnTo>
                  <a:pt x="543" y="817"/>
                </a:lnTo>
                <a:lnTo>
                  <a:pt x="543" y="817"/>
                </a:lnTo>
                <a:lnTo>
                  <a:pt x="543" y="817"/>
                </a:lnTo>
                <a:lnTo>
                  <a:pt x="543" y="817"/>
                </a:lnTo>
                <a:lnTo>
                  <a:pt x="543" y="817"/>
                </a:lnTo>
                <a:lnTo>
                  <a:pt x="543" y="817"/>
                </a:lnTo>
                <a:lnTo>
                  <a:pt x="543" y="817"/>
                </a:lnTo>
                <a:lnTo>
                  <a:pt x="536" y="820"/>
                </a:lnTo>
                <a:lnTo>
                  <a:pt x="532" y="827"/>
                </a:lnTo>
                <a:lnTo>
                  <a:pt x="550" y="824"/>
                </a:lnTo>
                <a:lnTo>
                  <a:pt x="568" y="820"/>
                </a:lnTo>
                <a:lnTo>
                  <a:pt x="561" y="816"/>
                </a:lnTo>
                <a:lnTo>
                  <a:pt x="555" y="812"/>
                </a:lnTo>
                <a:lnTo>
                  <a:pt x="555" y="809"/>
                </a:lnTo>
                <a:lnTo>
                  <a:pt x="551" y="808"/>
                </a:lnTo>
                <a:lnTo>
                  <a:pt x="527" y="815"/>
                </a:lnTo>
                <a:lnTo>
                  <a:pt x="503" y="820"/>
                </a:lnTo>
                <a:lnTo>
                  <a:pt x="502" y="820"/>
                </a:lnTo>
                <a:lnTo>
                  <a:pt x="500" y="819"/>
                </a:lnTo>
                <a:lnTo>
                  <a:pt x="508" y="816"/>
                </a:lnTo>
                <a:lnTo>
                  <a:pt x="516" y="813"/>
                </a:lnTo>
                <a:lnTo>
                  <a:pt x="528" y="810"/>
                </a:lnTo>
                <a:lnTo>
                  <a:pt x="539" y="808"/>
                </a:lnTo>
                <a:lnTo>
                  <a:pt x="552" y="805"/>
                </a:lnTo>
                <a:lnTo>
                  <a:pt x="566" y="804"/>
                </a:lnTo>
                <a:lnTo>
                  <a:pt x="570" y="806"/>
                </a:lnTo>
                <a:lnTo>
                  <a:pt x="570" y="811"/>
                </a:lnTo>
                <a:lnTo>
                  <a:pt x="570" y="815"/>
                </a:lnTo>
                <a:lnTo>
                  <a:pt x="573" y="817"/>
                </a:lnTo>
                <a:lnTo>
                  <a:pt x="578" y="815"/>
                </a:lnTo>
                <a:lnTo>
                  <a:pt x="578" y="810"/>
                </a:lnTo>
                <a:lnTo>
                  <a:pt x="582" y="801"/>
                </a:lnTo>
                <a:lnTo>
                  <a:pt x="591" y="797"/>
                </a:lnTo>
                <a:lnTo>
                  <a:pt x="592" y="797"/>
                </a:lnTo>
                <a:lnTo>
                  <a:pt x="593" y="799"/>
                </a:lnTo>
                <a:lnTo>
                  <a:pt x="593" y="802"/>
                </a:lnTo>
                <a:lnTo>
                  <a:pt x="592" y="805"/>
                </a:lnTo>
                <a:lnTo>
                  <a:pt x="590" y="809"/>
                </a:lnTo>
                <a:lnTo>
                  <a:pt x="586" y="812"/>
                </a:lnTo>
                <a:lnTo>
                  <a:pt x="591" y="812"/>
                </a:lnTo>
                <a:lnTo>
                  <a:pt x="596" y="812"/>
                </a:lnTo>
                <a:lnTo>
                  <a:pt x="601" y="804"/>
                </a:lnTo>
                <a:lnTo>
                  <a:pt x="608" y="799"/>
                </a:lnTo>
                <a:lnTo>
                  <a:pt x="601" y="804"/>
                </a:lnTo>
                <a:lnTo>
                  <a:pt x="596" y="812"/>
                </a:lnTo>
                <a:lnTo>
                  <a:pt x="610" y="809"/>
                </a:lnTo>
                <a:lnTo>
                  <a:pt x="619" y="797"/>
                </a:lnTo>
                <a:lnTo>
                  <a:pt x="626" y="795"/>
                </a:lnTo>
                <a:lnTo>
                  <a:pt x="633" y="795"/>
                </a:lnTo>
                <a:lnTo>
                  <a:pt x="633" y="795"/>
                </a:lnTo>
                <a:lnTo>
                  <a:pt x="631" y="801"/>
                </a:lnTo>
                <a:lnTo>
                  <a:pt x="627" y="805"/>
                </a:lnTo>
                <a:lnTo>
                  <a:pt x="645" y="801"/>
                </a:lnTo>
                <a:lnTo>
                  <a:pt x="661" y="797"/>
                </a:lnTo>
                <a:lnTo>
                  <a:pt x="663" y="796"/>
                </a:lnTo>
                <a:lnTo>
                  <a:pt x="663" y="795"/>
                </a:lnTo>
                <a:lnTo>
                  <a:pt x="662" y="792"/>
                </a:lnTo>
                <a:lnTo>
                  <a:pt x="661" y="792"/>
                </a:lnTo>
                <a:lnTo>
                  <a:pt x="654" y="789"/>
                </a:lnTo>
                <a:lnTo>
                  <a:pt x="655" y="782"/>
                </a:lnTo>
                <a:lnTo>
                  <a:pt x="658" y="782"/>
                </a:lnTo>
                <a:lnTo>
                  <a:pt x="659" y="781"/>
                </a:lnTo>
                <a:lnTo>
                  <a:pt x="667" y="781"/>
                </a:lnTo>
                <a:lnTo>
                  <a:pt x="668" y="788"/>
                </a:lnTo>
                <a:lnTo>
                  <a:pt x="668" y="792"/>
                </a:lnTo>
                <a:lnTo>
                  <a:pt x="672" y="792"/>
                </a:lnTo>
                <a:lnTo>
                  <a:pt x="676" y="791"/>
                </a:lnTo>
                <a:lnTo>
                  <a:pt x="677" y="787"/>
                </a:lnTo>
                <a:lnTo>
                  <a:pt x="677" y="778"/>
                </a:lnTo>
                <a:lnTo>
                  <a:pt x="686" y="775"/>
                </a:lnTo>
                <a:lnTo>
                  <a:pt x="688" y="775"/>
                </a:lnTo>
                <a:lnTo>
                  <a:pt x="692" y="776"/>
                </a:lnTo>
                <a:lnTo>
                  <a:pt x="692" y="780"/>
                </a:lnTo>
                <a:lnTo>
                  <a:pt x="690" y="782"/>
                </a:lnTo>
                <a:lnTo>
                  <a:pt x="687" y="785"/>
                </a:lnTo>
                <a:lnTo>
                  <a:pt x="683" y="789"/>
                </a:lnTo>
                <a:lnTo>
                  <a:pt x="690" y="789"/>
                </a:lnTo>
                <a:lnTo>
                  <a:pt x="696" y="787"/>
                </a:lnTo>
                <a:lnTo>
                  <a:pt x="696" y="782"/>
                </a:lnTo>
                <a:lnTo>
                  <a:pt x="699" y="778"/>
                </a:lnTo>
                <a:lnTo>
                  <a:pt x="696" y="782"/>
                </a:lnTo>
                <a:lnTo>
                  <a:pt x="696" y="787"/>
                </a:lnTo>
                <a:lnTo>
                  <a:pt x="704" y="787"/>
                </a:lnTo>
                <a:lnTo>
                  <a:pt x="714" y="784"/>
                </a:lnTo>
                <a:lnTo>
                  <a:pt x="716" y="784"/>
                </a:lnTo>
                <a:lnTo>
                  <a:pt x="716" y="783"/>
                </a:lnTo>
                <a:lnTo>
                  <a:pt x="717" y="777"/>
                </a:lnTo>
                <a:lnTo>
                  <a:pt x="720" y="771"/>
                </a:lnTo>
                <a:lnTo>
                  <a:pt x="728" y="770"/>
                </a:lnTo>
                <a:lnTo>
                  <a:pt x="735" y="769"/>
                </a:lnTo>
                <a:lnTo>
                  <a:pt x="743" y="766"/>
                </a:lnTo>
                <a:lnTo>
                  <a:pt x="752" y="764"/>
                </a:lnTo>
                <a:lnTo>
                  <a:pt x="751" y="762"/>
                </a:lnTo>
                <a:lnTo>
                  <a:pt x="751" y="760"/>
                </a:lnTo>
                <a:lnTo>
                  <a:pt x="731" y="764"/>
                </a:lnTo>
                <a:lnTo>
                  <a:pt x="710" y="770"/>
                </a:lnTo>
                <a:lnTo>
                  <a:pt x="731" y="764"/>
                </a:lnTo>
                <a:lnTo>
                  <a:pt x="751" y="760"/>
                </a:lnTo>
                <a:lnTo>
                  <a:pt x="753" y="759"/>
                </a:lnTo>
                <a:lnTo>
                  <a:pt x="756" y="756"/>
                </a:lnTo>
                <a:lnTo>
                  <a:pt x="756" y="756"/>
                </a:lnTo>
                <a:lnTo>
                  <a:pt x="766" y="757"/>
                </a:lnTo>
                <a:lnTo>
                  <a:pt x="768" y="769"/>
                </a:lnTo>
                <a:lnTo>
                  <a:pt x="760" y="769"/>
                </a:lnTo>
                <a:lnTo>
                  <a:pt x="753" y="766"/>
                </a:lnTo>
                <a:lnTo>
                  <a:pt x="752" y="766"/>
                </a:lnTo>
                <a:lnTo>
                  <a:pt x="752" y="764"/>
                </a:lnTo>
                <a:lnTo>
                  <a:pt x="743" y="766"/>
                </a:lnTo>
                <a:lnTo>
                  <a:pt x="735" y="769"/>
                </a:lnTo>
                <a:lnTo>
                  <a:pt x="731" y="775"/>
                </a:lnTo>
                <a:lnTo>
                  <a:pt x="728" y="781"/>
                </a:lnTo>
                <a:lnTo>
                  <a:pt x="743" y="777"/>
                </a:lnTo>
                <a:lnTo>
                  <a:pt x="757" y="771"/>
                </a:lnTo>
                <a:lnTo>
                  <a:pt x="763" y="771"/>
                </a:lnTo>
                <a:lnTo>
                  <a:pt x="768" y="770"/>
                </a:lnTo>
                <a:lnTo>
                  <a:pt x="776" y="768"/>
                </a:lnTo>
                <a:lnTo>
                  <a:pt x="777" y="759"/>
                </a:lnTo>
                <a:lnTo>
                  <a:pt x="780" y="752"/>
                </a:lnTo>
                <a:lnTo>
                  <a:pt x="789" y="749"/>
                </a:lnTo>
                <a:lnTo>
                  <a:pt x="791" y="753"/>
                </a:lnTo>
                <a:lnTo>
                  <a:pt x="790" y="756"/>
                </a:lnTo>
                <a:lnTo>
                  <a:pt x="786" y="760"/>
                </a:lnTo>
                <a:lnTo>
                  <a:pt x="783" y="764"/>
                </a:lnTo>
                <a:lnTo>
                  <a:pt x="790" y="764"/>
                </a:lnTo>
                <a:lnTo>
                  <a:pt x="794" y="762"/>
                </a:lnTo>
                <a:lnTo>
                  <a:pt x="797" y="759"/>
                </a:lnTo>
                <a:lnTo>
                  <a:pt x="798" y="754"/>
                </a:lnTo>
                <a:lnTo>
                  <a:pt x="797" y="759"/>
                </a:lnTo>
                <a:lnTo>
                  <a:pt x="794" y="762"/>
                </a:lnTo>
                <a:lnTo>
                  <a:pt x="810" y="760"/>
                </a:lnTo>
                <a:lnTo>
                  <a:pt x="819" y="748"/>
                </a:lnTo>
                <a:lnTo>
                  <a:pt x="827" y="746"/>
                </a:lnTo>
                <a:lnTo>
                  <a:pt x="835" y="745"/>
                </a:lnTo>
                <a:lnTo>
                  <a:pt x="837" y="742"/>
                </a:lnTo>
                <a:lnTo>
                  <a:pt x="838" y="741"/>
                </a:lnTo>
                <a:lnTo>
                  <a:pt x="837" y="742"/>
                </a:lnTo>
                <a:lnTo>
                  <a:pt x="835" y="745"/>
                </a:lnTo>
                <a:lnTo>
                  <a:pt x="834" y="746"/>
                </a:lnTo>
                <a:lnTo>
                  <a:pt x="833" y="748"/>
                </a:lnTo>
                <a:lnTo>
                  <a:pt x="829" y="750"/>
                </a:lnTo>
                <a:lnTo>
                  <a:pt x="828" y="754"/>
                </a:lnTo>
                <a:lnTo>
                  <a:pt x="832" y="755"/>
                </a:lnTo>
                <a:lnTo>
                  <a:pt x="835" y="754"/>
                </a:lnTo>
                <a:lnTo>
                  <a:pt x="851" y="749"/>
                </a:lnTo>
                <a:lnTo>
                  <a:pt x="865" y="745"/>
                </a:lnTo>
                <a:lnTo>
                  <a:pt x="859" y="742"/>
                </a:lnTo>
                <a:lnTo>
                  <a:pt x="854" y="738"/>
                </a:lnTo>
                <a:lnTo>
                  <a:pt x="855" y="734"/>
                </a:lnTo>
                <a:lnTo>
                  <a:pt x="859" y="731"/>
                </a:lnTo>
                <a:lnTo>
                  <a:pt x="866" y="732"/>
                </a:lnTo>
                <a:lnTo>
                  <a:pt x="868" y="739"/>
                </a:lnTo>
                <a:lnTo>
                  <a:pt x="868" y="742"/>
                </a:lnTo>
                <a:lnTo>
                  <a:pt x="870" y="743"/>
                </a:lnTo>
                <a:lnTo>
                  <a:pt x="875" y="742"/>
                </a:lnTo>
                <a:lnTo>
                  <a:pt x="876" y="738"/>
                </a:lnTo>
                <a:lnTo>
                  <a:pt x="877" y="729"/>
                </a:lnTo>
                <a:lnTo>
                  <a:pt x="884" y="726"/>
                </a:lnTo>
                <a:lnTo>
                  <a:pt x="887" y="725"/>
                </a:lnTo>
                <a:lnTo>
                  <a:pt x="888" y="725"/>
                </a:lnTo>
                <a:lnTo>
                  <a:pt x="888" y="725"/>
                </a:lnTo>
                <a:lnTo>
                  <a:pt x="890" y="725"/>
                </a:lnTo>
                <a:lnTo>
                  <a:pt x="891" y="725"/>
                </a:lnTo>
                <a:lnTo>
                  <a:pt x="888" y="734"/>
                </a:lnTo>
                <a:lnTo>
                  <a:pt x="882" y="741"/>
                </a:lnTo>
                <a:lnTo>
                  <a:pt x="890" y="740"/>
                </a:lnTo>
                <a:lnTo>
                  <a:pt x="897" y="739"/>
                </a:lnTo>
                <a:lnTo>
                  <a:pt x="908" y="735"/>
                </a:lnTo>
                <a:lnTo>
                  <a:pt x="915" y="726"/>
                </a:lnTo>
                <a:lnTo>
                  <a:pt x="915" y="726"/>
                </a:lnTo>
                <a:lnTo>
                  <a:pt x="923" y="722"/>
                </a:lnTo>
                <a:lnTo>
                  <a:pt x="930" y="720"/>
                </a:lnTo>
                <a:lnTo>
                  <a:pt x="932" y="721"/>
                </a:lnTo>
                <a:lnTo>
                  <a:pt x="932" y="724"/>
                </a:lnTo>
                <a:lnTo>
                  <a:pt x="929" y="727"/>
                </a:lnTo>
                <a:lnTo>
                  <a:pt x="925" y="731"/>
                </a:lnTo>
                <a:lnTo>
                  <a:pt x="941" y="727"/>
                </a:lnTo>
                <a:lnTo>
                  <a:pt x="949" y="715"/>
                </a:lnTo>
                <a:lnTo>
                  <a:pt x="950" y="714"/>
                </a:lnTo>
                <a:lnTo>
                  <a:pt x="951" y="713"/>
                </a:lnTo>
                <a:lnTo>
                  <a:pt x="953" y="714"/>
                </a:lnTo>
                <a:lnTo>
                  <a:pt x="955" y="715"/>
                </a:lnTo>
                <a:lnTo>
                  <a:pt x="945" y="727"/>
                </a:lnTo>
                <a:lnTo>
                  <a:pt x="932" y="733"/>
                </a:lnTo>
                <a:lnTo>
                  <a:pt x="897" y="742"/>
                </a:lnTo>
                <a:lnTo>
                  <a:pt x="862" y="750"/>
                </a:lnTo>
                <a:lnTo>
                  <a:pt x="818" y="761"/>
                </a:lnTo>
                <a:lnTo>
                  <a:pt x="773" y="771"/>
                </a:lnTo>
                <a:lnTo>
                  <a:pt x="732" y="782"/>
                </a:lnTo>
                <a:lnTo>
                  <a:pt x="692" y="792"/>
                </a:lnTo>
                <a:lnTo>
                  <a:pt x="661" y="799"/>
                </a:lnTo>
                <a:lnTo>
                  <a:pt x="631" y="808"/>
                </a:lnTo>
                <a:lnTo>
                  <a:pt x="587" y="818"/>
                </a:lnTo>
                <a:lnTo>
                  <a:pt x="544" y="829"/>
                </a:lnTo>
                <a:lnTo>
                  <a:pt x="503" y="838"/>
                </a:lnTo>
                <a:lnTo>
                  <a:pt x="462" y="848"/>
                </a:lnTo>
                <a:lnTo>
                  <a:pt x="462" y="848"/>
                </a:lnTo>
                <a:lnTo>
                  <a:pt x="460" y="847"/>
                </a:lnTo>
                <a:lnTo>
                  <a:pt x="460" y="845"/>
                </a:lnTo>
                <a:close/>
                <a:moveTo>
                  <a:pt x="962" y="934"/>
                </a:moveTo>
                <a:lnTo>
                  <a:pt x="962" y="935"/>
                </a:lnTo>
                <a:lnTo>
                  <a:pt x="962" y="935"/>
                </a:lnTo>
                <a:lnTo>
                  <a:pt x="962" y="935"/>
                </a:lnTo>
                <a:lnTo>
                  <a:pt x="958" y="937"/>
                </a:lnTo>
                <a:lnTo>
                  <a:pt x="956" y="939"/>
                </a:lnTo>
                <a:lnTo>
                  <a:pt x="958" y="937"/>
                </a:lnTo>
                <a:lnTo>
                  <a:pt x="962" y="935"/>
                </a:lnTo>
                <a:lnTo>
                  <a:pt x="962" y="935"/>
                </a:lnTo>
                <a:lnTo>
                  <a:pt x="962" y="934"/>
                </a:lnTo>
                <a:close/>
                <a:moveTo>
                  <a:pt x="993" y="854"/>
                </a:moveTo>
                <a:lnTo>
                  <a:pt x="994" y="853"/>
                </a:lnTo>
                <a:lnTo>
                  <a:pt x="994" y="853"/>
                </a:lnTo>
                <a:lnTo>
                  <a:pt x="994" y="853"/>
                </a:lnTo>
                <a:lnTo>
                  <a:pt x="993" y="854"/>
                </a:lnTo>
                <a:close/>
                <a:moveTo>
                  <a:pt x="994" y="917"/>
                </a:moveTo>
                <a:lnTo>
                  <a:pt x="994" y="918"/>
                </a:lnTo>
                <a:lnTo>
                  <a:pt x="993" y="918"/>
                </a:lnTo>
                <a:lnTo>
                  <a:pt x="992" y="920"/>
                </a:lnTo>
                <a:lnTo>
                  <a:pt x="991" y="920"/>
                </a:lnTo>
                <a:lnTo>
                  <a:pt x="971" y="915"/>
                </a:lnTo>
                <a:lnTo>
                  <a:pt x="951" y="916"/>
                </a:lnTo>
                <a:lnTo>
                  <a:pt x="953" y="910"/>
                </a:lnTo>
                <a:lnTo>
                  <a:pt x="955" y="903"/>
                </a:lnTo>
                <a:lnTo>
                  <a:pt x="955" y="901"/>
                </a:lnTo>
                <a:lnTo>
                  <a:pt x="955" y="897"/>
                </a:lnTo>
                <a:lnTo>
                  <a:pt x="955" y="901"/>
                </a:lnTo>
                <a:lnTo>
                  <a:pt x="955" y="903"/>
                </a:lnTo>
                <a:lnTo>
                  <a:pt x="958" y="902"/>
                </a:lnTo>
                <a:lnTo>
                  <a:pt x="960" y="899"/>
                </a:lnTo>
                <a:lnTo>
                  <a:pt x="965" y="903"/>
                </a:lnTo>
                <a:lnTo>
                  <a:pt x="971" y="901"/>
                </a:lnTo>
                <a:lnTo>
                  <a:pt x="974" y="899"/>
                </a:lnTo>
                <a:lnTo>
                  <a:pt x="976" y="896"/>
                </a:lnTo>
                <a:lnTo>
                  <a:pt x="973" y="894"/>
                </a:lnTo>
                <a:lnTo>
                  <a:pt x="970" y="894"/>
                </a:lnTo>
                <a:lnTo>
                  <a:pt x="967" y="894"/>
                </a:lnTo>
                <a:lnTo>
                  <a:pt x="966" y="895"/>
                </a:lnTo>
                <a:lnTo>
                  <a:pt x="962" y="893"/>
                </a:lnTo>
                <a:lnTo>
                  <a:pt x="960" y="889"/>
                </a:lnTo>
                <a:lnTo>
                  <a:pt x="957" y="893"/>
                </a:lnTo>
                <a:lnTo>
                  <a:pt x="955" y="897"/>
                </a:lnTo>
                <a:lnTo>
                  <a:pt x="953" y="892"/>
                </a:lnTo>
                <a:lnTo>
                  <a:pt x="955" y="887"/>
                </a:lnTo>
                <a:lnTo>
                  <a:pt x="953" y="883"/>
                </a:lnTo>
                <a:lnTo>
                  <a:pt x="953" y="881"/>
                </a:lnTo>
                <a:lnTo>
                  <a:pt x="953" y="883"/>
                </a:lnTo>
                <a:lnTo>
                  <a:pt x="955" y="887"/>
                </a:lnTo>
                <a:lnTo>
                  <a:pt x="957" y="886"/>
                </a:lnTo>
                <a:lnTo>
                  <a:pt x="960" y="886"/>
                </a:lnTo>
                <a:lnTo>
                  <a:pt x="971" y="885"/>
                </a:lnTo>
                <a:lnTo>
                  <a:pt x="977" y="876"/>
                </a:lnTo>
                <a:lnTo>
                  <a:pt x="978" y="878"/>
                </a:lnTo>
                <a:lnTo>
                  <a:pt x="980" y="878"/>
                </a:lnTo>
                <a:lnTo>
                  <a:pt x="986" y="879"/>
                </a:lnTo>
                <a:lnTo>
                  <a:pt x="987" y="886"/>
                </a:lnTo>
                <a:lnTo>
                  <a:pt x="984" y="888"/>
                </a:lnTo>
                <a:lnTo>
                  <a:pt x="979" y="886"/>
                </a:lnTo>
                <a:lnTo>
                  <a:pt x="977" y="887"/>
                </a:lnTo>
                <a:lnTo>
                  <a:pt x="976" y="887"/>
                </a:lnTo>
                <a:lnTo>
                  <a:pt x="976" y="889"/>
                </a:lnTo>
                <a:lnTo>
                  <a:pt x="976" y="890"/>
                </a:lnTo>
                <a:lnTo>
                  <a:pt x="978" y="894"/>
                </a:lnTo>
                <a:lnTo>
                  <a:pt x="980" y="895"/>
                </a:lnTo>
                <a:lnTo>
                  <a:pt x="987" y="899"/>
                </a:lnTo>
                <a:lnTo>
                  <a:pt x="991" y="906"/>
                </a:lnTo>
                <a:lnTo>
                  <a:pt x="987" y="908"/>
                </a:lnTo>
                <a:lnTo>
                  <a:pt x="984" y="907"/>
                </a:lnTo>
                <a:lnTo>
                  <a:pt x="973" y="903"/>
                </a:lnTo>
                <a:lnTo>
                  <a:pt x="963" y="906"/>
                </a:lnTo>
                <a:lnTo>
                  <a:pt x="959" y="907"/>
                </a:lnTo>
                <a:lnTo>
                  <a:pt x="958" y="910"/>
                </a:lnTo>
                <a:lnTo>
                  <a:pt x="962" y="913"/>
                </a:lnTo>
                <a:lnTo>
                  <a:pt x="965" y="911"/>
                </a:lnTo>
                <a:lnTo>
                  <a:pt x="979" y="910"/>
                </a:lnTo>
                <a:lnTo>
                  <a:pt x="993" y="915"/>
                </a:lnTo>
                <a:lnTo>
                  <a:pt x="994" y="916"/>
                </a:lnTo>
                <a:lnTo>
                  <a:pt x="994" y="917"/>
                </a:lnTo>
                <a:close/>
                <a:moveTo>
                  <a:pt x="1018" y="881"/>
                </a:moveTo>
                <a:lnTo>
                  <a:pt x="1017" y="881"/>
                </a:lnTo>
                <a:lnTo>
                  <a:pt x="1015" y="882"/>
                </a:lnTo>
                <a:lnTo>
                  <a:pt x="1017" y="881"/>
                </a:lnTo>
                <a:lnTo>
                  <a:pt x="1018" y="881"/>
                </a:lnTo>
                <a:close/>
                <a:moveTo>
                  <a:pt x="1022" y="784"/>
                </a:moveTo>
                <a:lnTo>
                  <a:pt x="1022" y="795"/>
                </a:lnTo>
                <a:lnTo>
                  <a:pt x="1022" y="805"/>
                </a:lnTo>
                <a:lnTo>
                  <a:pt x="1022" y="795"/>
                </a:lnTo>
                <a:lnTo>
                  <a:pt x="1022" y="784"/>
                </a:lnTo>
                <a:close/>
                <a:moveTo>
                  <a:pt x="1026" y="1015"/>
                </a:moveTo>
                <a:lnTo>
                  <a:pt x="1026" y="1014"/>
                </a:lnTo>
                <a:lnTo>
                  <a:pt x="1025" y="1013"/>
                </a:lnTo>
                <a:lnTo>
                  <a:pt x="1026" y="1014"/>
                </a:lnTo>
                <a:lnTo>
                  <a:pt x="1026" y="1015"/>
                </a:lnTo>
                <a:close/>
                <a:moveTo>
                  <a:pt x="1010" y="531"/>
                </a:moveTo>
                <a:lnTo>
                  <a:pt x="1005" y="531"/>
                </a:lnTo>
                <a:lnTo>
                  <a:pt x="1001" y="531"/>
                </a:lnTo>
                <a:lnTo>
                  <a:pt x="1005" y="531"/>
                </a:lnTo>
                <a:lnTo>
                  <a:pt x="1010" y="531"/>
                </a:lnTo>
                <a:lnTo>
                  <a:pt x="1015" y="528"/>
                </a:lnTo>
                <a:lnTo>
                  <a:pt x="1022" y="528"/>
                </a:lnTo>
                <a:lnTo>
                  <a:pt x="1024" y="530"/>
                </a:lnTo>
                <a:lnTo>
                  <a:pt x="1026" y="533"/>
                </a:lnTo>
                <a:lnTo>
                  <a:pt x="1018" y="535"/>
                </a:lnTo>
                <a:lnTo>
                  <a:pt x="1010" y="531"/>
                </a:lnTo>
                <a:close/>
                <a:moveTo>
                  <a:pt x="1027" y="616"/>
                </a:moveTo>
                <a:lnTo>
                  <a:pt x="1028" y="616"/>
                </a:lnTo>
                <a:lnTo>
                  <a:pt x="1028" y="616"/>
                </a:lnTo>
                <a:lnTo>
                  <a:pt x="1028" y="616"/>
                </a:lnTo>
                <a:lnTo>
                  <a:pt x="1027" y="616"/>
                </a:lnTo>
                <a:lnTo>
                  <a:pt x="1027" y="616"/>
                </a:lnTo>
                <a:lnTo>
                  <a:pt x="1027" y="615"/>
                </a:lnTo>
                <a:lnTo>
                  <a:pt x="1027" y="616"/>
                </a:lnTo>
                <a:lnTo>
                  <a:pt x="1027" y="616"/>
                </a:lnTo>
                <a:close/>
                <a:moveTo>
                  <a:pt x="1033" y="1245"/>
                </a:moveTo>
                <a:lnTo>
                  <a:pt x="1029" y="1242"/>
                </a:lnTo>
                <a:lnTo>
                  <a:pt x="1027" y="1238"/>
                </a:lnTo>
                <a:lnTo>
                  <a:pt x="1029" y="1242"/>
                </a:lnTo>
                <a:lnTo>
                  <a:pt x="1033" y="1245"/>
                </a:lnTo>
                <a:close/>
                <a:moveTo>
                  <a:pt x="1029" y="797"/>
                </a:moveTo>
                <a:lnTo>
                  <a:pt x="1031" y="801"/>
                </a:lnTo>
                <a:lnTo>
                  <a:pt x="1031" y="803"/>
                </a:lnTo>
                <a:lnTo>
                  <a:pt x="1031" y="801"/>
                </a:lnTo>
                <a:lnTo>
                  <a:pt x="1029" y="797"/>
                </a:lnTo>
                <a:lnTo>
                  <a:pt x="1029" y="797"/>
                </a:lnTo>
                <a:close/>
                <a:moveTo>
                  <a:pt x="1066" y="536"/>
                </a:moveTo>
                <a:lnTo>
                  <a:pt x="1066" y="536"/>
                </a:lnTo>
                <a:lnTo>
                  <a:pt x="1067" y="535"/>
                </a:lnTo>
                <a:lnTo>
                  <a:pt x="1066" y="536"/>
                </a:lnTo>
                <a:lnTo>
                  <a:pt x="1066" y="536"/>
                </a:lnTo>
                <a:lnTo>
                  <a:pt x="1066" y="536"/>
                </a:lnTo>
                <a:close/>
                <a:moveTo>
                  <a:pt x="1063" y="719"/>
                </a:moveTo>
                <a:lnTo>
                  <a:pt x="1061" y="718"/>
                </a:lnTo>
                <a:lnTo>
                  <a:pt x="1059" y="718"/>
                </a:lnTo>
                <a:lnTo>
                  <a:pt x="1061" y="718"/>
                </a:lnTo>
                <a:lnTo>
                  <a:pt x="1063" y="719"/>
                </a:lnTo>
                <a:close/>
                <a:moveTo>
                  <a:pt x="1053" y="894"/>
                </a:moveTo>
                <a:lnTo>
                  <a:pt x="1054" y="893"/>
                </a:lnTo>
                <a:lnTo>
                  <a:pt x="1054" y="892"/>
                </a:lnTo>
                <a:lnTo>
                  <a:pt x="1054" y="893"/>
                </a:lnTo>
                <a:lnTo>
                  <a:pt x="1053" y="894"/>
                </a:lnTo>
                <a:lnTo>
                  <a:pt x="1055" y="895"/>
                </a:lnTo>
                <a:lnTo>
                  <a:pt x="1056" y="896"/>
                </a:lnTo>
                <a:lnTo>
                  <a:pt x="1055" y="895"/>
                </a:lnTo>
                <a:lnTo>
                  <a:pt x="1053" y="894"/>
                </a:lnTo>
                <a:lnTo>
                  <a:pt x="1053" y="894"/>
                </a:lnTo>
                <a:close/>
                <a:moveTo>
                  <a:pt x="1054" y="890"/>
                </a:moveTo>
                <a:lnTo>
                  <a:pt x="1054" y="889"/>
                </a:lnTo>
                <a:lnTo>
                  <a:pt x="1054" y="889"/>
                </a:lnTo>
                <a:lnTo>
                  <a:pt x="1054" y="889"/>
                </a:lnTo>
                <a:lnTo>
                  <a:pt x="1054" y="890"/>
                </a:lnTo>
                <a:close/>
                <a:moveTo>
                  <a:pt x="1053" y="768"/>
                </a:moveTo>
                <a:lnTo>
                  <a:pt x="1054" y="763"/>
                </a:lnTo>
                <a:lnTo>
                  <a:pt x="1054" y="757"/>
                </a:lnTo>
                <a:lnTo>
                  <a:pt x="1054" y="763"/>
                </a:lnTo>
                <a:lnTo>
                  <a:pt x="1053" y="768"/>
                </a:lnTo>
                <a:close/>
                <a:moveTo>
                  <a:pt x="1053" y="894"/>
                </a:moveTo>
                <a:lnTo>
                  <a:pt x="1051" y="895"/>
                </a:lnTo>
                <a:lnTo>
                  <a:pt x="1049" y="896"/>
                </a:lnTo>
                <a:lnTo>
                  <a:pt x="1051" y="895"/>
                </a:lnTo>
                <a:lnTo>
                  <a:pt x="1053" y="894"/>
                </a:lnTo>
                <a:close/>
                <a:moveTo>
                  <a:pt x="1059" y="914"/>
                </a:moveTo>
                <a:lnTo>
                  <a:pt x="1058" y="915"/>
                </a:lnTo>
                <a:lnTo>
                  <a:pt x="1058" y="917"/>
                </a:lnTo>
                <a:lnTo>
                  <a:pt x="1058" y="915"/>
                </a:lnTo>
                <a:lnTo>
                  <a:pt x="1059" y="914"/>
                </a:lnTo>
                <a:close/>
                <a:moveTo>
                  <a:pt x="1048" y="592"/>
                </a:moveTo>
                <a:lnTo>
                  <a:pt x="1054" y="589"/>
                </a:lnTo>
                <a:lnTo>
                  <a:pt x="1059" y="587"/>
                </a:lnTo>
                <a:lnTo>
                  <a:pt x="1054" y="589"/>
                </a:lnTo>
                <a:lnTo>
                  <a:pt x="1048" y="592"/>
                </a:lnTo>
                <a:close/>
                <a:moveTo>
                  <a:pt x="1073" y="1398"/>
                </a:moveTo>
                <a:lnTo>
                  <a:pt x="1073" y="1399"/>
                </a:lnTo>
                <a:lnTo>
                  <a:pt x="1073" y="1402"/>
                </a:lnTo>
                <a:lnTo>
                  <a:pt x="1073" y="1399"/>
                </a:lnTo>
                <a:lnTo>
                  <a:pt x="1073" y="1398"/>
                </a:lnTo>
                <a:close/>
                <a:moveTo>
                  <a:pt x="1075" y="805"/>
                </a:moveTo>
                <a:lnTo>
                  <a:pt x="1075" y="805"/>
                </a:lnTo>
                <a:lnTo>
                  <a:pt x="1074" y="804"/>
                </a:lnTo>
                <a:lnTo>
                  <a:pt x="1075" y="805"/>
                </a:lnTo>
                <a:lnTo>
                  <a:pt x="1075" y="805"/>
                </a:lnTo>
                <a:close/>
                <a:moveTo>
                  <a:pt x="1056" y="530"/>
                </a:moveTo>
                <a:lnTo>
                  <a:pt x="1061" y="528"/>
                </a:lnTo>
                <a:lnTo>
                  <a:pt x="1063" y="522"/>
                </a:lnTo>
                <a:lnTo>
                  <a:pt x="1060" y="521"/>
                </a:lnTo>
                <a:lnTo>
                  <a:pt x="1058" y="517"/>
                </a:lnTo>
                <a:lnTo>
                  <a:pt x="1063" y="515"/>
                </a:lnTo>
                <a:lnTo>
                  <a:pt x="1069" y="514"/>
                </a:lnTo>
                <a:lnTo>
                  <a:pt x="1074" y="511"/>
                </a:lnTo>
                <a:lnTo>
                  <a:pt x="1079" y="510"/>
                </a:lnTo>
                <a:lnTo>
                  <a:pt x="1074" y="511"/>
                </a:lnTo>
                <a:lnTo>
                  <a:pt x="1069" y="514"/>
                </a:lnTo>
                <a:lnTo>
                  <a:pt x="1074" y="516"/>
                </a:lnTo>
                <a:lnTo>
                  <a:pt x="1074" y="519"/>
                </a:lnTo>
                <a:lnTo>
                  <a:pt x="1073" y="526"/>
                </a:lnTo>
                <a:lnTo>
                  <a:pt x="1073" y="532"/>
                </a:lnTo>
                <a:lnTo>
                  <a:pt x="1070" y="533"/>
                </a:lnTo>
                <a:lnTo>
                  <a:pt x="1067" y="535"/>
                </a:lnTo>
                <a:lnTo>
                  <a:pt x="1066" y="535"/>
                </a:lnTo>
                <a:lnTo>
                  <a:pt x="1065" y="536"/>
                </a:lnTo>
                <a:lnTo>
                  <a:pt x="1065" y="536"/>
                </a:lnTo>
                <a:lnTo>
                  <a:pt x="1063" y="536"/>
                </a:lnTo>
                <a:lnTo>
                  <a:pt x="1059" y="535"/>
                </a:lnTo>
                <a:lnTo>
                  <a:pt x="1056" y="530"/>
                </a:lnTo>
                <a:close/>
                <a:moveTo>
                  <a:pt x="1098" y="671"/>
                </a:moveTo>
                <a:lnTo>
                  <a:pt x="1098" y="670"/>
                </a:lnTo>
                <a:lnTo>
                  <a:pt x="1098" y="670"/>
                </a:lnTo>
                <a:lnTo>
                  <a:pt x="1098" y="670"/>
                </a:lnTo>
                <a:lnTo>
                  <a:pt x="1098" y="671"/>
                </a:lnTo>
                <a:close/>
                <a:moveTo>
                  <a:pt x="155" y="1635"/>
                </a:moveTo>
                <a:lnTo>
                  <a:pt x="155" y="1633"/>
                </a:lnTo>
                <a:lnTo>
                  <a:pt x="156" y="1630"/>
                </a:lnTo>
                <a:lnTo>
                  <a:pt x="155" y="1633"/>
                </a:lnTo>
                <a:lnTo>
                  <a:pt x="155" y="1635"/>
                </a:lnTo>
                <a:close/>
                <a:moveTo>
                  <a:pt x="154" y="936"/>
                </a:moveTo>
                <a:lnTo>
                  <a:pt x="155" y="936"/>
                </a:lnTo>
                <a:lnTo>
                  <a:pt x="155" y="937"/>
                </a:lnTo>
                <a:lnTo>
                  <a:pt x="155" y="936"/>
                </a:lnTo>
                <a:lnTo>
                  <a:pt x="154" y="936"/>
                </a:lnTo>
                <a:close/>
                <a:moveTo>
                  <a:pt x="150" y="958"/>
                </a:moveTo>
                <a:lnTo>
                  <a:pt x="152" y="958"/>
                </a:lnTo>
                <a:lnTo>
                  <a:pt x="154" y="958"/>
                </a:lnTo>
                <a:lnTo>
                  <a:pt x="152" y="958"/>
                </a:lnTo>
                <a:lnTo>
                  <a:pt x="150" y="958"/>
                </a:lnTo>
                <a:close/>
                <a:moveTo>
                  <a:pt x="152" y="1573"/>
                </a:moveTo>
                <a:lnTo>
                  <a:pt x="154" y="1577"/>
                </a:lnTo>
                <a:lnTo>
                  <a:pt x="154" y="1579"/>
                </a:lnTo>
                <a:lnTo>
                  <a:pt x="154" y="1577"/>
                </a:lnTo>
                <a:lnTo>
                  <a:pt x="152" y="1573"/>
                </a:lnTo>
                <a:close/>
                <a:moveTo>
                  <a:pt x="150" y="1396"/>
                </a:moveTo>
                <a:lnTo>
                  <a:pt x="150" y="1396"/>
                </a:lnTo>
                <a:lnTo>
                  <a:pt x="151" y="1396"/>
                </a:lnTo>
                <a:lnTo>
                  <a:pt x="151" y="1396"/>
                </a:lnTo>
                <a:lnTo>
                  <a:pt x="152" y="1397"/>
                </a:lnTo>
                <a:lnTo>
                  <a:pt x="151" y="1396"/>
                </a:lnTo>
                <a:lnTo>
                  <a:pt x="151" y="1396"/>
                </a:lnTo>
                <a:lnTo>
                  <a:pt x="150" y="1396"/>
                </a:lnTo>
                <a:lnTo>
                  <a:pt x="150" y="1396"/>
                </a:lnTo>
                <a:close/>
                <a:moveTo>
                  <a:pt x="141" y="1592"/>
                </a:moveTo>
                <a:lnTo>
                  <a:pt x="136" y="1592"/>
                </a:lnTo>
                <a:lnTo>
                  <a:pt x="134" y="1589"/>
                </a:lnTo>
                <a:lnTo>
                  <a:pt x="136" y="1592"/>
                </a:lnTo>
                <a:lnTo>
                  <a:pt x="141" y="1592"/>
                </a:lnTo>
                <a:lnTo>
                  <a:pt x="148" y="1591"/>
                </a:lnTo>
                <a:lnTo>
                  <a:pt x="152" y="1586"/>
                </a:lnTo>
                <a:lnTo>
                  <a:pt x="148" y="1591"/>
                </a:lnTo>
                <a:lnTo>
                  <a:pt x="141" y="1592"/>
                </a:lnTo>
                <a:close/>
                <a:moveTo>
                  <a:pt x="136" y="1395"/>
                </a:moveTo>
                <a:lnTo>
                  <a:pt x="135" y="1396"/>
                </a:lnTo>
                <a:lnTo>
                  <a:pt x="135" y="1397"/>
                </a:lnTo>
                <a:lnTo>
                  <a:pt x="135" y="1396"/>
                </a:lnTo>
                <a:lnTo>
                  <a:pt x="136" y="1395"/>
                </a:lnTo>
                <a:close/>
                <a:moveTo>
                  <a:pt x="140" y="1433"/>
                </a:moveTo>
                <a:lnTo>
                  <a:pt x="138" y="1433"/>
                </a:lnTo>
                <a:lnTo>
                  <a:pt x="137" y="1433"/>
                </a:lnTo>
                <a:lnTo>
                  <a:pt x="138" y="1433"/>
                </a:lnTo>
                <a:lnTo>
                  <a:pt x="140" y="1433"/>
                </a:lnTo>
                <a:close/>
                <a:moveTo>
                  <a:pt x="142" y="1341"/>
                </a:moveTo>
                <a:lnTo>
                  <a:pt x="141" y="1342"/>
                </a:lnTo>
                <a:lnTo>
                  <a:pt x="140" y="1342"/>
                </a:lnTo>
                <a:lnTo>
                  <a:pt x="141" y="1342"/>
                </a:lnTo>
                <a:lnTo>
                  <a:pt x="142" y="1341"/>
                </a:lnTo>
                <a:close/>
                <a:moveTo>
                  <a:pt x="137" y="928"/>
                </a:moveTo>
                <a:lnTo>
                  <a:pt x="143" y="925"/>
                </a:lnTo>
                <a:lnTo>
                  <a:pt x="148" y="924"/>
                </a:lnTo>
                <a:lnTo>
                  <a:pt x="143" y="925"/>
                </a:lnTo>
                <a:lnTo>
                  <a:pt x="137" y="928"/>
                </a:lnTo>
                <a:close/>
                <a:moveTo>
                  <a:pt x="147" y="1267"/>
                </a:moveTo>
                <a:lnTo>
                  <a:pt x="147" y="1269"/>
                </a:lnTo>
                <a:lnTo>
                  <a:pt x="147" y="1271"/>
                </a:lnTo>
                <a:lnTo>
                  <a:pt x="147" y="1269"/>
                </a:lnTo>
                <a:lnTo>
                  <a:pt x="147" y="1267"/>
                </a:lnTo>
                <a:close/>
                <a:moveTo>
                  <a:pt x="149" y="958"/>
                </a:moveTo>
                <a:lnTo>
                  <a:pt x="148" y="956"/>
                </a:lnTo>
                <a:lnTo>
                  <a:pt x="147" y="955"/>
                </a:lnTo>
                <a:lnTo>
                  <a:pt x="148" y="956"/>
                </a:lnTo>
                <a:lnTo>
                  <a:pt x="149" y="958"/>
                </a:lnTo>
                <a:close/>
                <a:moveTo>
                  <a:pt x="152" y="946"/>
                </a:moveTo>
                <a:lnTo>
                  <a:pt x="151" y="948"/>
                </a:lnTo>
                <a:lnTo>
                  <a:pt x="150" y="948"/>
                </a:lnTo>
                <a:lnTo>
                  <a:pt x="151" y="948"/>
                </a:lnTo>
                <a:lnTo>
                  <a:pt x="152" y="946"/>
                </a:lnTo>
                <a:close/>
                <a:moveTo>
                  <a:pt x="127" y="1147"/>
                </a:moveTo>
                <a:lnTo>
                  <a:pt x="127" y="1149"/>
                </a:lnTo>
                <a:lnTo>
                  <a:pt x="126" y="1152"/>
                </a:lnTo>
                <a:lnTo>
                  <a:pt x="127" y="1149"/>
                </a:lnTo>
                <a:lnTo>
                  <a:pt x="127" y="1147"/>
                </a:lnTo>
                <a:lnTo>
                  <a:pt x="127" y="1147"/>
                </a:lnTo>
                <a:close/>
                <a:moveTo>
                  <a:pt x="80" y="1425"/>
                </a:moveTo>
                <a:lnTo>
                  <a:pt x="81" y="1426"/>
                </a:lnTo>
                <a:lnTo>
                  <a:pt x="83" y="1426"/>
                </a:lnTo>
                <a:lnTo>
                  <a:pt x="81" y="1426"/>
                </a:lnTo>
                <a:lnTo>
                  <a:pt x="80" y="1425"/>
                </a:lnTo>
                <a:lnTo>
                  <a:pt x="102" y="1419"/>
                </a:lnTo>
                <a:lnTo>
                  <a:pt x="124" y="1413"/>
                </a:lnTo>
                <a:lnTo>
                  <a:pt x="102" y="1419"/>
                </a:lnTo>
                <a:lnTo>
                  <a:pt x="80" y="1425"/>
                </a:lnTo>
                <a:close/>
                <a:moveTo>
                  <a:pt x="122" y="1452"/>
                </a:moveTo>
                <a:lnTo>
                  <a:pt x="123" y="1452"/>
                </a:lnTo>
                <a:lnTo>
                  <a:pt x="124" y="1452"/>
                </a:lnTo>
                <a:lnTo>
                  <a:pt x="123" y="1452"/>
                </a:lnTo>
                <a:lnTo>
                  <a:pt x="122" y="1452"/>
                </a:lnTo>
                <a:close/>
                <a:moveTo>
                  <a:pt x="123" y="1615"/>
                </a:moveTo>
                <a:lnTo>
                  <a:pt x="122" y="1615"/>
                </a:lnTo>
                <a:lnTo>
                  <a:pt x="122" y="1614"/>
                </a:lnTo>
                <a:lnTo>
                  <a:pt x="122" y="1615"/>
                </a:lnTo>
                <a:lnTo>
                  <a:pt x="123" y="1615"/>
                </a:lnTo>
                <a:close/>
                <a:moveTo>
                  <a:pt x="99" y="1448"/>
                </a:moveTo>
                <a:lnTo>
                  <a:pt x="101" y="1455"/>
                </a:lnTo>
                <a:lnTo>
                  <a:pt x="107" y="1459"/>
                </a:lnTo>
                <a:lnTo>
                  <a:pt x="101" y="1455"/>
                </a:lnTo>
                <a:lnTo>
                  <a:pt x="99" y="1448"/>
                </a:lnTo>
                <a:close/>
                <a:moveTo>
                  <a:pt x="81" y="1565"/>
                </a:moveTo>
                <a:lnTo>
                  <a:pt x="78" y="1565"/>
                </a:lnTo>
                <a:lnTo>
                  <a:pt x="74" y="1564"/>
                </a:lnTo>
                <a:lnTo>
                  <a:pt x="78" y="1565"/>
                </a:lnTo>
                <a:lnTo>
                  <a:pt x="81" y="1565"/>
                </a:lnTo>
                <a:lnTo>
                  <a:pt x="81" y="1565"/>
                </a:lnTo>
                <a:close/>
                <a:moveTo>
                  <a:pt x="67" y="1523"/>
                </a:moveTo>
                <a:lnTo>
                  <a:pt x="67" y="1522"/>
                </a:lnTo>
                <a:lnTo>
                  <a:pt x="66" y="1522"/>
                </a:lnTo>
                <a:lnTo>
                  <a:pt x="67" y="1522"/>
                </a:lnTo>
                <a:lnTo>
                  <a:pt x="67" y="1523"/>
                </a:lnTo>
                <a:close/>
                <a:moveTo>
                  <a:pt x="66" y="1498"/>
                </a:moveTo>
                <a:lnTo>
                  <a:pt x="65" y="1498"/>
                </a:lnTo>
                <a:lnTo>
                  <a:pt x="62" y="1498"/>
                </a:lnTo>
                <a:lnTo>
                  <a:pt x="65" y="1498"/>
                </a:lnTo>
                <a:lnTo>
                  <a:pt x="66" y="1498"/>
                </a:lnTo>
                <a:close/>
                <a:moveTo>
                  <a:pt x="62" y="1384"/>
                </a:moveTo>
                <a:lnTo>
                  <a:pt x="62" y="1385"/>
                </a:lnTo>
                <a:lnTo>
                  <a:pt x="62" y="1386"/>
                </a:lnTo>
                <a:lnTo>
                  <a:pt x="62" y="1385"/>
                </a:lnTo>
                <a:lnTo>
                  <a:pt x="62" y="1384"/>
                </a:lnTo>
                <a:close/>
                <a:moveTo>
                  <a:pt x="74" y="1431"/>
                </a:moveTo>
                <a:lnTo>
                  <a:pt x="74" y="1431"/>
                </a:lnTo>
                <a:lnTo>
                  <a:pt x="74" y="1432"/>
                </a:lnTo>
                <a:lnTo>
                  <a:pt x="74" y="1431"/>
                </a:lnTo>
                <a:lnTo>
                  <a:pt x="74" y="1431"/>
                </a:lnTo>
                <a:close/>
                <a:moveTo>
                  <a:pt x="78" y="1402"/>
                </a:moveTo>
                <a:lnTo>
                  <a:pt x="78" y="1402"/>
                </a:lnTo>
                <a:lnTo>
                  <a:pt x="78" y="1402"/>
                </a:lnTo>
                <a:lnTo>
                  <a:pt x="78" y="1402"/>
                </a:lnTo>
                <a:lnTo>
                  <a:pt x="78" y="1402"/>
                </a:lnTo>
                <a:close/>
                <a:moveTo>
                  <a:pt x="78" y="1402"/>
                </a:moveTo>
                <a:lnTo>
                  <a:pt x="79" y="1400"/>
                </a:lnTo>
                <a:lnTo>
                  <a:pt x="80" y="1399"/>
                </a:lnTo>
                <a:lnTo>
                  <a:pt x="79" y="1400"/>
                </a:lnTo>
                <a:lnTo>
                  <a:pt x="78" y="1402"/>
                </a:lnTo>
                <a:lnTo>
                  <a:pt x="80" y="1402"/>
                </a:lnTo>
                <a:lnTo>
                  <a:pt x="81" y="1403"/>
                </a:lnTo>
                <a:lnTo>
                  <a:pt x="80" y="1402"/>
                </a:lnTo>
                <a:lnTo>
                  <a:pt x="78" y="1402"/>
                </a:lnTo>
                <a:close/>
                <a:moveTo>
                  <a:pt x="88" y="1367"/>
                </a:moveTo>
                <a:lnTo>
                  <a:pt x="87" y="1367"/>
                </a:lnTo>
                <a:lnTo>
                  <a:pt x="86" y="1367"/>
                </a:lnTo>
                <a:lnTo>
                  <a:pt x="87" y="1367"/>
                </a:lnTo>
                <a:lnTo>
                  <a:pt x="88" y="1367"/>
                </a:lnTo>
                <a:close/>
                <a:moveTo>
                  <a:pt x="90" y="1358"/>
                </a:moveTo>
                <a:lnTo>
                  <a:pt x="90" y="1358"/>
                </a:lnTo>
                <a:lnTo>
                  <a:pt x="89" y="1360"/>
                </a:lnTo>
                <a:lnTo>
                  <a:pt x="90" y="1358"/>
                </a:lnTo>
                <a:lnTo>
                  <a:pt x="90" y="1358"/>
                </a:lnTo>
                <a:close/>
                <a:moveTo>
                  <a:pt x="94" y="1351"/>
                </a:moveTo>
                <a:lnTo>
                  <a:pt x="94" y="1350"/>
                </a:lnTo>
                <a:lnTo>
                  <a:pt x="93" y="1348"/>
                </a:lnTo>
                <a:lnTo>
                  <a:pt x="94" y="1350"/>
                </a:lnTo>
                <a:lnTo>
                  <a:pt x="94" y="1351"/>
                </a:lnTo>
                <a:close/>
                <a:moveTo>
                  <a:pt x="121" y="1250"/>
                </a:moveTo>
                <a:lnTo>
                  <a:pt x="115" y="1262"/>
                </a:lnTo>
                <a:lnTo>
                  <a:pt x="113" y="1273"/>
                </a:lnTo>
                <a:lnTo>
                  <a:pt x="115" y="1262"/>
                </a:lnTo>
                <a:lnTo>
                  <a:pt x="121" y="1250"/>
                </a:lnTo>
                <a:close/>
                <a:moveTo>
                  <a:pt x="59" y="1494"/>
                </a:moveTo>
                <a:lnTo>
                  <a:pt x="59" y="1495"/>
                </a:lnTo>
                <a:lnTo>
                  <a:pt x="61" y="1497"/>
                </a:lnTo>
                <a:lnTo>
                  <a:pt x="59" y="1495"/>
                </a:lnTo>
                <a:lnTo>
                  <a:pt x="59" y="1494"/>
                </a:lnTo>
                <a:close/>
                <a:moveTo>
                  <a:pt x="59" y="1511"/>
                </a:moveTo>
                <a:lnTo>
                  <a:pt x="59" y="1512"/>
                </a:lnTo>
                <a:lnTo>
                  <a:pt x="60" y="1514"/>
                </a:lnTo>
                <a:lnTo>
                  <a:pt x="59" y="1512"/>
                </a:lnTo>
                <a:lnTo>
                  <a:pt x="59" y="1511"/>
                </a:lnTo>
                <a:close/>
                <a:moveTo>
                  <a:pt x="594" y="414"/>
                </a:moveTo>
                <a:lnTo>
                  <a:pt x="592" y="414"/>
                </a:lnTo>
                <a:lnTo>
                  <a:pt x="589" y="414"/>
                </a:lnTo>
                <a:lnTo>
                  <a:pt x="586" y="414"/>
                </a:lnTo>
                <a:lnTo>
                  <a:pt x="584" y="414"/>
                </a:lnTo>
                <a:lnTo>
                  <a:pt x="584" y="417"/>
                </a:lnTo>
                <a:lnTo>
                  <a:pt x="584" y="419"/>
                </a:lnTo>
                <a:lnTo>
                  <a:pt x="584" y="417"/>
                </a:lnTo>
                <a:lnTo>
                  <a:pt x="584" y="414"/>
                </a:lnTo>
                <a:lnTo>
                  <a:pt x="589" y="411"/>
                </a:lnTo>
                <a:lnTo>
                  <a:pt x="594" y="410"/>
                </a:lnTo>
                <a:lnTo>
                  <a:pt x="598" y="410"/>
                </a:lnTo>
                <a:lnTo>
                  <a:pt x="598" y="412"/>
                </a:lnTo>
                <a:lnTo>
                  <a:pt x="598" y="414"/>
                </a:lnTo>
                <a:lnTo>
                  <a:pt x="594" y="414"/>
                </a:lnTo>
                <a:close/>
                <a:moveTo>
                  <a:pt x="578" y="435"/>
                </a:moveTo>
                <a:lnTo>
                  <a:pt x="576" y="440"/>
                </a:lnTo>
                <a:lnTo>
                  <a:pt x="573" y="445"/>
                </a:lnTo>
                <a:lnTo>
                  <a:pt x="572" y="440"/>
                </a:lnTo>
                <a:lnTo>
                  <a:pt x="571" y="435"/>
                </a:lnTo>
                <a:lnTo>
                  <a:pt x="571" y="435"/>
                </a:lnTo>
                <a:lnTo>
                  <a:pt x="571" y="435"/>
                </a:lnTo>
                <a:lnTo>
                  <a:pt x="571" y="435"/>
                </a:lnTo>
                <a:lnTo>
                  <a:pt x="575" y="435"/>
                </a:lnTo>
                <a:lnTo>
                  <a:pt x="578" y="435"/>
                </a:lnTo>
                <a:lnTo>
                  <a:pt x="578" y="435"/>
                </a:lnTo>
                <a:lnTo>
                  <a:pt x="578" y="435"/>
                </a:lnTo>
                <a:lnTo>
                  <a:pt x="578" y="435"/>
                </a:lnTo>
                <a:lnTo>
                  <a:pt x="578" y="435"/>
                </a:lnTo>
                <a:lnTo>
                  <a:pt x="578" y="435"/>
                </a:lnTo>
                <a:lnTo>
                  <a:pt x="578" y="435"/>
                </a:lnTo>
                <a:lnTo>
                  <a:pt x="578" y="435"/>
                </a:lnTo>
                <a:lnTo>
                  <a:pt x="578" y="435"/>
                </a:lnTo>
                <a:lnTo>
                  <a:pt x="578" y="435"/>
                </a:lnTo>
                <a:lnTo>
                  <a:pt x="578" y="435"/>
                </a:lnTo>
                <a:close/>
                <a:moveTo>
                  <a:pt x="578" y="435"/>
                </a:moveTo>
                <a:lnTo>
                  <a:pt x="580" y="434"/>
                </a:lnTo>
                <a:lnTo>
                  <a:pt x="583" y="435"/>
                </a:lnTo>
                <a:lnTo>
                  <a:pt x="580" y="435"/>
                </a:lnTo>
                <a:lnTo>
                  <a:pt x="578" y="435"/>
                </a:lnTo>
                <a:lnTo>
                  <a:pt x="578" y="435"/>
                </a:lnTo>
                <a:lnTo>
                  <a:pt x="578" y="435"/>
                </a:lnTo>
                <a:lnTo>
                  <a:pt x="578" y="435"/>
                </a:lnTo>
                <a:lnTo>
                  <a:pt x="578" y="435"/>
                </a:lnTo>
                <a:close/>
                <a:moveTo>
                  <a:pt x="569" y="435"/>
                </a:moveTo>
                <a:lnTo>
                  <a:pt x="570" y="434"/>
                </a:lnTo>
                <a:lnTo>
                  <a:pt x="571" y="435"/>
                </a:lnTo>
                <a:lnTo>
                  <a:pt x="570" y="435"/>
                </a:lnTo>
                <a:lnTo>
                  <a:pt x="569" y="435"/>
                </a:lnTo>
                <a:close/>
                <a:moveTo>
                  <a:pt x="854" y="114"/>
                </a:moveTo>
                <a:lnTo>
                  <a:pt x="855" y="114"/>
                </a:lnTo>
                <a:lnTo>
                  <a:pt x="856" y="116"/>
                </a:lnTo>
                <a:lnTo>
                  <a:pt x="855" y="116"/>
                </a:lnTo>
                <a:lnTo>
                  <a:pt x="854" y="117"/>
                </a:lnTo>
                <a:lnTo>
                  <a:pt x="854" y="116"/>
                </a:lnTo>
                <a:lnTo>
                  <a:pt x="854" y="114"/>
                </a:lnTo>
                <a:lnTo>
                  <a:pt x="852" y="112"/>
                </a:lnTo>
                <a:lnTo>
                  <a:pt x="851" y="109"/>
                </a:lnTo>
                <a:lnTo>
                  <a:pt x="852" y="112"/>
                </a:lnTo>
                <a:lnTo>
                  <a:pt x="854" y="114"/>
                </a:lnTo>
                <a:close/>
                <a:moveTo>
                  <a:pt x="944" y="293"/>
                </a:moveTo>
                <a:lnTo>
                  <a:pt x="948" y="296"/>
                </a:lnTo>
                <a:lnTo>
                  <a:pt x="946" y="300"/>
                </a:lnTo>
                <a:lnTo>
                  <a:pt x="951" y="301"/>
                </a:lnTo>
                <a:lnTo>
                  <a:pt x="955" y="301"/>
                </a:lnTo>
                <a:lnTo>
                  <a:pt x="951" y="301"/>
                </a:lnTo>
                <a:lnTo>
                  <a:pt x="946" y="300"/>
                </a:lnTo>
                <a:lnTo>
                  <a:pt x="942" y="300"/>
                </a:lnTo>
                <a:lnTo>
                  <a:pt x="937" y="302"/>
                </a:lnTo>
                <a:lnTo>
                  <a:pt x="934" y="302"/>
                </a:lnTo>
                <a:lnTo>
                  <a:pt x="929" y="299"/>
                </a:lnTo>
                <a:lnTo>
                  <a:pt x="937" y="296"/>
                </a:lnTo>
                <a:lnTo>
                  <a:pt x="944" y="293"/>
                </a:lnTo>
                <a:close/>
                <a:moveTo>
                  <a:pt x="966" y="379"/>
                </a:moveTo>
                <a:lnTo>
                  <a:pt x="967" y="379"/>
                </a:lnTo>
                <a:lnTo>
                  <a:pt x="967" y="379"/>
                </a:lnTo>
                <a:lnTo>
                  <a:pt x="967" y="379"/>
                </a:lnTo>
                <a:lnTo>
                  <a:pt x="966" y="379"/>
                </a:lnTo>
                <a:close/>
                <a:moveTo>
                  <a:pt x="1261" y="822"/>
                </a:moveTo>
                <a:lnTo>
                  <a:pt x="1260" y="820"/>
                </a:lnTo>
                <a:lnTo>
                  <a:pt x="1260" y="820"/>
                </a:lnTo>
                <a:lnTo>
                  <a:pt x="1260" y="820"/>
                </a:lnTo>
                <a:lnTo>
                  <a:pt x="1261" y="822"/>
                </a:lnTo>
                <a:close/>
                <a:moveTo>
                  <a:pt x="384" y="918"/>
                </a:moveTo>
                <a:lnTo>
                  <a:pt x="377" y="921"/>
                </a:lnTo>
                <a:lnTo>
                  <a:pt x="370" y="924"/>
                </a:lnTo>
                <a:lnTo>
                  <a:pt x="369" y="927"/>
                </a:lnTo>
                <a:lnTo>
                  <a:pt x="369" y="928"/>
                </a:lnTo>
                <a:lnTo>
                  <a:pt x="371" y="930"/>
                </a:lnTo>
                <a:lnTo>
                  <a:pt x="372" y="929"/>
                </a:lnTo>
                <a:lnTo>
                  <a:pt x="382" y="925"/>
                </a:lnTo>
                <a:lnTo>
                  <a:pt x="391" y="924"/>
                </a:lnTo>
                <a:lnTo>
                  <a:pt x="391" y="924"/>
                </a:lnTo>
                <a:lnTo>
                  <a:pt x="391" y="924"/>
                </a:lnTo>
                <a:lnTo>
                  <a:pt x="391" y="924"/>
                </a:lnTo>
                <a:lnTo>
                  <a:pt x="391" y="927"/>
                </a:lnTo>
                <a:lnTo>
                  <a:pt x="391" y="929"/>
                </a:lnTo>
                <a:lnTo>
                  <a:pt x="391" y="931"/>
                </a:lnTo>
                <a:lnTo>
                  <a:pt x="390" y="932"/>
                </a:lnTo>
                <a:lnTo>
                  <a:pt x="375" y="936"/>
                </a:lnTo>
                <a:lnTo>
                  <a:pt x="361" y="939"/>
                </a:lnTo>
                <a:lnTo>
                  <a:pt x="357" y="939"/>
                </a:lnTo>
                <a:lnTo>
                  <a:pt x="355" y="938"/>
                </a:lnTo>
                <a:lnTo>
                  <a:pt x="355" y="936"/>
                </a:lnTo>
                <a:lnTo>
                  <a:pt x="356" y="934"/>
                </a:lnTo>
                <a:lnTo>
                  <a:pt x="358" y="931"/>
                </a:lnTo>
                <a:lnTo>
                  <a:pt x="358" y="928"/>
                </a:lnTo>
                <a:lnTo>
                  <a:pt x="359" y="920"/>
                </a:lnTo>
                <a:lnTo>
                  <a:pt x="365" y="914"/>
                </a:lnTo>
                <a:lnTo>
                  <a:pt x="366" y="916"/>
                </a:lnTo>
                <a:lnTo>
                  <a:pt x="368" y="917"/>
                </a:lnTo>
                <a:lnTo>
                  <a:pt x="370" y="916"/>
                </a:lnTo>
                <a:lnTo>
                  <a:pt x="370" y="914"/>
                </a:lnTo>
                <a:lnTo>
                  <a:pt x="373" y="911"/>
                </a:lnTo>
                <a:lnTo>
                  <a:pt x="377" y="909"/>
                </a:lnTo>
                <a:lnTo>
                  <a:pt x="373" y="911"/>
                </a:lnTo>
                <a:lnTo>
                  <a:pt x="370" y="914"/>
                </a:lnTo>
                <a:lnTo>
                  <a:pt x="377" y="914"/>
                </a:lnTo>
                <a:lnTo>
                  <a:pt x="384" y="913"/>
                </a:lnTo>
                <a:lnTo>
                  <a:pt x="387" y="914"/>
                </a:lnTo>
                <a:lnTo>
                  <a:pt x="392" y="914"/>
                </a:lnTo>
                <a:lnTo>
                  <a:pt x="392" y="918"/>
                </a:lnTo>
                <a:lnTo>
                  <a:pt x="391" y="924"/>
                </a:lnTo>
                <a:lnTo>
                  <a:pt x="391" y="924"/>
                </a:lnTo>
                <a:lnTo>
                  <a:pt x="391" y="924"/>
                </a:lnTo>
                <a:lnTo>
                  <a:pt x="389" y="920"/>
                </a:lnTo>
                <a:lnTo>
                  <a:pt x="384" y="918"/>
                </a:lnTo>
                <a:close/>
                <a:moveTo>
                  <a:pt x="564" y="1091"/>
                </a:moveTo>
                <a:lnTo>
                  <a:pt x="565" y="1092"/>
                </a:lnTo>
                <a:lnTo>
                  <a:pt x="566" y="1092"/>
                </a:lnTo>
                <a:lnTo>
                  <a:pt x="566" y="1092"/>
                </a:lnTo>
                <a:lnTo>
                  <a:pt x="568" y="1091"/>
                </a:lnTo>
                <a:lnTo>
                  <a:pt x="566" y="1091"/>
                </a:lnTo>
                <a:lnTo>
                  <a:pt x="566" y="1091"/>
                </a:lnTo>
                <a:lnTo>
                  <a:pt x="565" y="1091"/>
                </a:lnTo>
                <a:lnTo>
                  <a:pt x="564" y="1091"/>
                </a:lnTo>
                <a:close/>
                <a:moveTo>
                  <a:pt x="736" y="964"/>
                </a:moveTo>
                <a:lnTo>
                  <a:pt x="729" y="964"/>
                </a:lnTo>
                <a:lnTo>
                  <a:pt x="721" y="967"/>
                </a:lnTo>
                <a:lnTo>
                  <a:pt x="729" y="966"/>
                </a:lnTo>
                <a:lnTo>
                  <a:pt x="736" y="964"/>
                </a:lnTo>
                <a:close/>
                <a:moveTo>
                  <a:pt x="772" y="1022"/>
                </a:moveTo>
                <a:lnTo>
                  <a:pt x="775" y="1016"/>
                </a:lnTo>
                <a:lnTo>
                  <a:pt x="772" y="1011"/>
                </a:lnTo>
                <a:lnTo>
                  <a:pt x="771" y="1011"/>
                </a:lnTo>
                <a:lnTo>
                  <a:pt x="770" y="1012"/>
                </a:lnTo>
                <a:lnTo>
                  <a:pt x="769" y="1018"/>
                </a:lnTo>
                <a:lnTo>
                  <a:pt x="772" y="1022"/>
                </a:lnTo>
                <a:close/>
                <a:moveTo>
                  <a:pt x="701" y="1019"/>
                </a:moveTo>
                <a:lnTo>
                  <a:pt x="714" y="1015"/>
                </a:lnTo>
                <a:lnTo>
                  <a:pt x="725" y="1013"/>
                </a:lnTo>
                <a:lnTo>
                  <a:pt x="713" y="1013"/>
                </a:lnTo>
                <a:lnTo>
                  <a:pt x="700" y="1014"/>
                </a:lnTo>
                <a:lnTo>
                  <a:pt x="697" y="1015"/>
                </a:lnTo>
                <a:lnTo>
                  <a:pt x="696" y="1018"/>
                </a:lnTo>
                <a:lnTo>
                  <a:pt x="699" y="1019"/>
                </a:lnTo>
                <a:lnTo>
                  <a:pt x="701" y="1019"/>
                </a:lnTo>
                <a:close/>
                <a:moveTo>
                  <a:pt x="751" y="1121"/>
                </a:moveTo>
                <a:lnTo>
                  <a:pt x="751" y="1121"/>
                </a:lnTo>
                <a:lnTo>
                  <a:pt x="751" y="1121"/>
                </a:lnTo>
                <a:lnTo>
                  <a:pt x="751" y="1121"/>
                </a:lnTo>
                <a:lnTo>
                  <a:pt x="752" y="1121"/>
                </a:lnTo>
                <a:lnTo>
                  <a:pt x="746" y="1130"/>
                </a:lnTo>
                <a:lnTo>
                  <a:pt x="738" y="1133"/>
                </a:lnTo>
                <a:lnTo>
                  <a:pt x="736" y="1137"/>
                </a:lnTo>
                <a:lnTo>
                  <a:pt x="735" y="1139"/>
                </a:lnTo>
                <a:lnTo>
                  <a:pt x="736" y="1137"/>
                </a:lnTo>
                <a:lnTo>
                  <a:pt x="738" y="1133"/>
                </a:lnTo>
                <a:lnTo>
                  <a:pt x="736" y="1131"/>
                </a:lnTo>
                <a:lnTo>
                  <a:pt x="737" y="1130"/>
                </a:lnTo>
                <a:lnTo>
                  <a:pt x="744" y="1124"/>
                </a:lnTo>
                <a:lnTo>
                  <a:pt x="751" y="1121"/>
                </a:lnTo>
                <a:lnTo>
                  <a:pt x="759" y="1113"/>
                </a:lnTo>
                <a:lnTo>
                  <a:pt x="769" y="1106"/>
                </a:lnTo>
                <a:lnTo>
                  <a:pt x="782" y="1097"/>
                </a:lnTo>
                <a:lnTo>
                  <a:pt x="793" y="1085"/>
                </a:lnTo>
                <a:lnTo>
                  <a:pt x="793" y="1085"/>
                </a:lnTo>
                <a:lnTo>
                  <a:pt x="796" y="1083"/>
                </a:lnTo>
                <a:lnTo>
                  <a:pt x="798" y="1078"/>
                </a:lnTo>
                <a:lnTo>
                  <a:pt x="803" y="1076"/>
                </a:lnTo>
                <a:lnTo>
                  <a:pt x="805" y="1070"/>
                </a:lnTo>
                <a:lnTo>
                  <a:pt x="805" y="1070"/>
                </a:lnTo>
                <a:lnTo>
                  <a:pt x="808" y="1070"/>
                </a:lnTo>
                <a:lnTo>
                  <a:pt x="811" y="1067"/>
                </a:lnTo>
                <a:lnTo>
                  <a:pt x="812" y="1067"/>
                </a:lnTo>
                <a:lnTo>
                  <a:pt x="813" y="1065"/>
                </a:lnTo>
                <a:lnTo>
                  <a:pt x="811" y="1064"/>
                </a:lnTo>
                <a:lnTo>
                  <a:pt x="810" y="1063"/>
                </a:lnTo>
                <a:lnTo>
                  <a:pt x="811" y="1064"/>
                </a:lnTo>
                <a:lnTo>
                  <a:pt x="813" y="1065"/>
                </a:lnTo>
                <a:lnTo>
                  <a:pt x="813" y="1064"/>
                </a:lnTo>
                <a:lnTo>
                  <a:pt x="814" y="1064"/>
                </a:lnTo>
                <a:lnTo>
                  <a:pt x="815" y="1064"/>
                </a:lnTo>
                <a:lnTo>
                  <a:pt x="818" y="1064"/>
                </a:lnTo>
                <a:lnTo>
                  <a:pt x="820" y="1067"/>
                </a:lnTo>
                <a:lnTo>
                  <a:pt x="818" y="1070"/>
                </a:lnTo>
                <a:lnTo>
                  <a:pt x="810" y="1076"/>
                </a:lnTo>
                <a:lnTo>
                  <a:pt x="804" y="1084"/>
                </a:lnTo>
                <a:lnTo>
                  <a:pt x="784" y="1102"/>
                </a:lnTo>
                <a:lnTo>
                  <a:pt x="763" y="1117"/>
                </a:lnTo>
                <a:lnTo>
                  <a:pt x="758" y="1120"/>
                </a:lnTo>
                <a:lnTo>
                  <a:pt x="752" y="1121"/>
                </a:lnTo>
                <a:lnTo>
                  <a:pt x="752" y="1121"/>
                </a:lnTo>
                <a:lnTo>
                  <a:pt x="752" y="1121"/>
                </a:lnTo>
                <a:lnTo>
                  <a:pt x="751" y="1121"/>
                </a:lnTo>
                <a:lnTo>
                  <a:pt x="751" y="1121"/>
                </a:lnTo>
                <a:close/>
                <a:moveTo>
                  <a:pt x="459" y="987"/>
                </a:moveTo>
                <a:lnTo>
                  <a:pt x="459" y="987"/>
                </a:lnTo>
                <a:lnTo>
                  <a:pt x="459" y="987"/>
                </a:lnTo>
                <a:lnTo>
                  <a:pt x="480" y="972"/>
                </a:lnTo>
                <a:lnTo>
                  <a:pt x="501" y="957"/>
                </a:lnTo>
                <a:lnTo>
                  <a:pt x="508" y="956"/>
                </a:lnTo>
                <a:lnTo>
                  <a:pt x="513" y="957"/>
                </a:lnTo>
                <a:lnTo>
                  <a:pt x="515" y="960"/>
                </a:lnTo>
                <a:lnTo>
                  <a:pt x="513" y="964"/>
                </a:lnTo>
                <a:lnTo>
                  <a:pt x="514" y="965"/>
                </a:lnTo>
                <a:lnTo>
                  <a:pt x="514" y="965"/>
                </a:lnTo>
                <a:lnTo>
                  <a:pt x="520" y="964"/>
                </a:lnTo>
                <a:lnTo>
                  <a:pt x="525" y="967"/>
                </a:lnTo>
                <a:lnTo>
                  <a:pt x="524" y="973"/>
                </a:lnTo>
                <a:lnTo>
                  <a:pt x="521" y="977"/>
                </a:lnTo>
                <a:lnTo>
                  <a:pt x="503" y="991"/>
                </a:lnTo>
                <a:lnTo>
                  <a:pt x="488" y="1005"/>
                </a:lnTo>
                <a:lnTo>
                  <a:pt x="479" y="1009"/>
                </a:lnTo>
                <a:lnTo>
                  <a:pt x="468" y="1014"/>
                </a:lnTo>
                <a:lnTo>
                  <a:pt x="460" y="1008"/>
                </a:lnTo>
                <a:lnTo>
                  <a:pt x="449" y="1011"/>
                </a:lnTo>
                <a:lnTo>
                  <a:pt x="448" y="1011"/>
                </a:lnTo>
                <a:lnTo>
                  <a:pt x="447" y="1009"/>
                </a:lnTo>
                <a:lnTo>
                  <a:pt x="446" y="1004"/>
                </a:lnTo>
                <a:lnTo>
                  <a:pt x="447" y="999"/>
                </a:lnTo>
                <a:lnTo>
                  <a:pt x="448" y="999"/>
                </a:lnTo>
                <a:lnTo>
                  <a:pt x="449" y="998"/>
                </a:lnTo>
                <a:lnTo>
                  <a:pt x="451" y="997"/>
                </a:lnTo>
                <a:lnTo>
                  <a:pt x="451" y="994"/>
                </a:lnTo>
                <a:lnTo>
                  <a:pt x="447" y="994"/>
                </a:lnTo>
                <a:lnTo>
                  <a:pt x="444" y="998"/>
                </a:lnTo>
                <a:lnTo>
                  <a:pt x="447" y="994"/>
                </a:lnTo>
                <a:lnTo>
                  <a:pt x="451" y="994"/>
                </a:lnTo>
                <a:lnTo>
                  <a:pt x="451" y="994"/>
                </a:lnTo>
                <a:lnTo>
                  <a:pt x="451" y="994"/>
                </a:lnTo>
                <a:lnTo>
                  <a:pt x="451" y="991"/>
                </a:lnTo>
                <a:lnTo>
                  <a:pt x="451" y="988"/>
                </a:lnTo>
                <a:lnTo>
                  <a:pt x="441" y="994"/>
                </a:lnTo>
                <a:lnTo>
                  <a:pt x="435" y="1004"/>
                </a:lnTo>
                <a:lnTo>
                  <a:pt x="434" y="1004"/>
                </a:lnTo>
                <a:lnTo>
                  <a:pt x="434" y="1004"/>
                </a:lnTo>
                <a:lnTo>
                  <a:pt x="434" y="1005"/>
                </a:lnTo>
                <a:lnTo>
                  <a:pt x="434" y="1004"/>
                </a:lnTo>
                <a:lnTo>
                  <a:pt x="434" y="1004"/>
                </a:lnTo>
                <a:lnTo>
                  <a:pt x="434" y="1004"/>
                </a:lnTo>
                <a:lnTo>
                  <a:pt x="433" y="1005"/>
                </a:lnTo>
                <a:lnTo>
                  <a:pt x="432" y="1005"/>
                </a:lnTo>
                <a:lnTo>
                  <a:pt x="432" y="1006"/>
                </a:lnTo>
                <a:lnTo>
                  <a:pt x="430" y="1006"/>
                </a:lnTo>
                <a:lnTo>
                  <a:pt x="428" y="1006"/>
                </a:lnTo>
                <a:lnTo>
                  <a:pt x="423" y="1004"/>
                </a:lnTo>
                <a:lnTo>
                  <a:pt x="414" y="1006"/>
                </a:lnTo>
                <a:lnTo>
                  <a:pt x="418" y="1000"/>
                </a:lnTo>
                <a:lnTo>
                  <a:pt x="416" y="994"/>
                </a:lnTo>
                <a:lnTo>
                  <a:pt x="416" y="994"/>
                </a:lnTo>
                <a:lnTo>
                  <a:pt x="420" y="993"/>
                </a:lnTo>
                <a:lnTo>
                  <a:pt x="423" y="995"/>
                </a:lnTo>
                <a:lnTo>
                  <a:pt x="431" y="999"/>
                </a:lnTo>
                <a:lnTo>
                  <a:pt x="438" y="994"/>
                </a:lnTo>
                <a:lnTo>
                  <a:pt x="438" y="993"/>
                </a:lnTo>
                <a:lnTo>
                  <a:pt x="438" y="991"/>
                </a:lnTo>
                <a:lnTo>
                  <a:pt x="437" y="990"/>
                </a:lnTo>
                <a:lnTo>
                  <a:pt x="435" y="988"/>
                </a:lnTo>
                <a:lnTo>
                  <a:pt x="426" y="991"/>
                </a:lnTo>
                <a:lnTo>
                  <a:pt x="419" y="985"/>
                </a:lnTo>
                <a:lnTo>
                  <a:pt x="418" y="985"/>
                </a:lnTo>
                <a:lnTo>
                  <a:pt x="418" y="985"/>
                </a:lnTo>
                <a:lnTo>
                  <a:pt x="418" y="985"/>
                </a:lnTo>
                <a:lnTo>
                  <a:pt x="419" y="985"/>
                </a:lnTo>
                <a:lnTo>
                  <a:pt x="426" y="979"/>
                </a:lnTo>
                <a:lnTo>
                  <a:pt x="435" y="978"/>
                </a:lnTo>
                <a:lnTo>
                  <a:pt x="439" y="979"/>
                </a:lnTo>
                <a:lnTo>
                  <a:pt x="441" y="981"/>
                </a:lnTo>
                <a:lnTo>
                  <a:pt x="440" y="984"/>
                </a:lnTo>
                <a:lnTo>
                  <a:pt x="438" y="986"/>
                </a:lnTo>
                <a:lnTo>
                  <a:pt x="437" y="987"/>
                </a:lnTo>
                <a:lnTo>
                  <a:pt x="435" y="988"/>
                </a:lnTo>
                <a:lnTo>
                  <a:pt x="437" y="990"/>
                </a:lnTo>
                <a:lnTo>
                  <a:pt x="438" y="991"/>
                </a:lnTo>
                <a:lnTo>
                  <a:pt x="449" y="981"/>
                </a:lnTo>
                <a:lnTo>
                  <a:pt x="461" y="972"/>
                </a:lnTo>
                <a:lnTo>
                  <a:pt x="466" y="969"/>
                </a:lnTo>
                <a:lnTo>
                  <a:pt x="472" y="969"/>
                </a:lnTo>
                <a:lnTo>
                  <a:pt x="478" y="959"/>
                </a:lnTo>
                <a:lnTo>
                  <a:pt x="487" y="955"/>
                </a:lnTo>
                <a:lnTo>
                  <a:pt x="490" y="952"/>
                </a:lnTo>
                <a:lnTo>
                  <a:pt x="492" y="948"/>
                </a:lnTo>
                <a:lnTo>
                  <a:pt x="496" y="948"/>
                </a:lnTo>
                <a:lnTo>
                  <a:pt x="499" y="945"/>
                </a:lnTo>
                <a:lnTo>
                  <a:pt x="503" y="944"/>
                </a:lnTo>
                <a:lnTo>
                  <a:pt x="506" y="946"/>
                </a:lnTo>
                <a:lnTo>
                  <a:pt x="489" y="958"/>
                </a:lnTo>
                <a:lnTo>
                  <a:pt x="472" y="969"/>
                </a:lnTo>
                <a:lnTo>
                  <a:pt x="467" y="973"/>
                </a:lnTo>
                <a:lnTo>
                  <a:pt x="462" y="978"/>
                </a:lnTo>
                <a:lnTo>
                  <a:pt x="461" y="979"/>
                </a:lnTo>
                <a:lnTo>
                  <a:pt x="460" y="980"/>
                </a:lnTo>
                <a:lnTo>
                  <a:pt x="461" y="979"/>
                </a:lnTo>
                <a:lnTo>
                  <a:pt x="462" y="978"/>
                </a:lnTo>
                <a:lnTo>
                  <a:pt x="460" y="979"/>
                </a:lnTo>
                <a:lnTo>
                  <a:pt x="459" y="980"/>
                </a:lnTo>
                <a:lnTo>
                  <a:pt x="455" y="981"/>
                </a:lnTo>
                <a:lnTo>
                  <a:pt x="454" y="985"/>
                </a:lnTo>
                <a:lnTo>
                  <a:pt x="452" y="986"/>
                </a:lnTo>
                <a:lnTo>
                  <a:pt x="451" y="988"/>
                </a:lnTo>
                <a:lnTo>
                  <a:pt x="451" y="991"/>
                </a:lnTo>
                <a:lnTo>
                  <a:pt x="451" y="994"/>
                </a:lnTo>
                <a:lnTo>
                  <a:pt x="454" y="993"/>
                </a:lnTo>
                <a:lnTo>
                  <a:pt x="456" y="991"/>
                </a:lnTo>
                <a:lnTo>
                  <a:pt x="456" y="990"/>
                </a:lnTo>
                <a:lnTo>
                  <a:pt x="458" y="990"/>
                </a:lnTo>
                <a:lnTo>
                  <a:pt x="458" y="988"/>
                </a:lnTo>
                <a:lnTo>
                  <a:pt x="458" y="988"/>
                </a:lnTo>
                <a:lnTo>
                  <a:pt x="459" y="988"/>
                </a:lnTo>
                <a:lnTo>
                  <a:pt x="459" y="987"/>
                </a:lnTo>
                <a:close/>
                <a:moveTo>
                  <a:pt x="674" y="508"/>
                </a:moveTo>
                <a:lnTo>
                  <a:pt x="673" y="508"/>
                </a:lnTo>
                <a:lnTo>
                  <a:pt x="672" y="509"/>
                </a:lnTo>
                <a:lnTo>
                  <a:pt x="673" y="511"/>
                </a:lnTo>
                <a:lnTo>
                  <a:pt x="674" y="511"/>
                </a:lnTo>
                <a:lnTo>
                  <a:pt x="675" y="511"/>
                </a:lnTo>
                <a:lnTo>
                  <a:pt x="676" y="510"/>
                </a:lnTo>
                <a:lnTo>
                  <a:pt x="676" y="508"/>
                </a:lnTo>
                <a:lnTo>
                  <a:pt x="674" y="508"/>
                </a:lnTo>
                <a:close/>
                <a:moveTo>
                  <a:pt x="612" y="474"/>
                </a:moveTo>
                <a:lnTo>
                  <a:pt x="615" y="473"/>
                </a:lnTo>
                <a:lnTo>
                  <a:pt x="615" y="470"/>
                </a:lnTo>
                <a:lnTo>
                  <a:pt x="618" y="461"/>
                </a:lnTo>
                <a:lnTo>
                  <a:pt x="619" y="453"/>
                </a:lnTo>
                <a:lnTo>
                  <a:pt x="618" y="448"/>
                </a:lnTo>
                <a:lnTo>
                  <a:pt x="614" y="446"/>
                </a:lnTo>
                <a:lnTo>
                  <a:pt x="612" y="448"/>
                </a:lnTo>
                <a:lnTo>
                  <a:pt x="613" y="452"/>
                </a:lnTo>
                <a:lnTo>
                  <a:pt x="613" y="460"/>
                </a:lnTo>
                <a:lnTo>
                  <a:pt x="612" y="469"/>
                </a:lnTo>
                <a:lnTo>
                  <a:pt x="611" y="471"/>
                </a:lnTo>
                <a:lnTo>
                  <a:pt x="612" y="474"/>
                </a:lnTo>
                <a:close/>
                <a:moveTo>
                  <a:pt x="716" y="421"/>
                </a:moveTo>
                <a:lnTo>
                  <a:pt x="714" y="420"/>
                </a:lnTo>
                <a:lnTo>
                  <a:pt x="711" y="422"/>
                </a:lnTo>
                <a:lnTo>
                  <a:pt x="709" y="425"/>
                </a:lnTo>
                <a:lnTo>
                  <a:pt x="709" y="426"/>
                </a:lnTo>
                <a:lnTo>
                  <a:pt x="711" y="427"/>
                </a:lnTo>
                <a:lnTo>
                  <a:pt x="714" y="426"/>
                </a:lnTo>
                <a:lnTo>
                  <a:pt x="715" y="425"/>
                </a:lnTo>
                <a:lnTo>
                  <a:pt x="716" y="426"/>
                </a:lnTo>
                <a:lnTo>
                  <a:pt x="716" y="427"/>
                </a:lnTo>
                <a:lnTo>
                  <a:pt x="716" y="428"/>
                </a:lnTo>
                <a:lnTo>
                  <a:pt x="714" y="429"/>
                </a:lnTo>
                <a:lnTo>
                  <a:pt x="713" y="431"/>
                </a:lnTo>
                <a:lnTo>
                  <a:pt x="714" y="436"/>
                </a:lnTo>
                <a:lnTo>
                  <a:pt x="714" y="442"/>
                </a:lnTo>
                <a:lnTo>
                  <a:pt x="715" y="442"/>
                </a:lnTo>
                <a:lnTo>
                  <a:pt x="716" y="443"/>
                </a:lnTo>
                <a:lnTo>
                  <a:pt x="724" y="440"/>
                </a:lnTo>
                <a:lnTo>
                  <a:pt x="728" y="431"/>
                </a:lnTo>
                <a:lnTo>
                  <a:pt x="728" y="427"/>
                </a:lnTo>
                <a:lnTo>
                  <a:pt x="727" y="424"/>
                </a:lnTo>
                <a:lnTo>
                  <a:pt x="721" y="422"/>
                </a:lnTo>
                <a:lnTo>
                  <a:pt x="716" y="421"/>
                </a:lnTo>
                <a:close/>
                <a:moveTo>
                  <a:pt x="271" y="955"/>
                </a:moveTo>
                <a:lnTo>
                  <a:pt x="276" y="953"/>
                </a:lnTo>
                <a:lnTo>
                  <a:pt x="281" y="949"/>
                </a:lnTo>
                <a:lnTo>
                  <a:pt x="280" y="946"/>
                </a:lnTo>
                <a:lnTo>
                  <a:pt x="278" y="946"/>
                </a:lnTo>
                <a:lnTo>
                  <a:pt x="272" y="948"/>
                </a:lnTo>
                <a:lnTo>
                  <a:pt x="266" y="950"/>
                </a:lnTo>
                <a:lnTo>
                  <a:pt x="267" y="953"/>
                </a:lnTo>
                <a:lnTo>
                  <a:pt x="271" y="955"/>
                </a:lnTo>
                <a:close/>
                <a:moveTo>
                  <a:pt x="1329" y="1137"/>
                </a:moveTo>
                <a:lnTo>
                  <a:pt x="1329" y="1137"/>
                </a:lnTo>
                <a:lnTo>
                  <a:pt x="1329" y="1137"/>
                </a:lnTo>
                <a:lnTo>
                  <a:pt x="1329" y="1137"/>
                </a:lnTo>
                <a:lnTo>
                  <a:pt x="1329" y="1137"/>
                </a:lnTo>
                <a:lnTo>
                  <a:pt x="1329" y="1137"/>
                </a:lnTo>
                <a:lnTo>
                  <a:pt x="1329" y="1137"/>
                </a:lnTo>
                <a:lnTo>
                  <a:pt x="1329" y="1137"/>
                </a:lnTo>
                <a:lnTo>
                  <a:pt x="1329" y="1137"/>
                </a:lnTo>
                <a:lnTo>
                  <a:pt x="1329" y="1137"/>
                </a:lnTo>
                <a:lnTo>
                  <a:pt x="1329" y="1134"/>
                </a:lnTo>
                <a:lnTo>
                  <a:pt x="1329" y="1130"/>
                </a:lnTo>
                <a:lnTo>
                  <a:pt x="1328" y="1134"/>
                </a:lnTo>
                <a:lnTo>
                  <a:pt x="1329" y="1137"/>
                </a:lnTo>
                <a:close/>
                <a:moveTo>
                  <a:pt x="960" y="976"/>
                </a:moveTo>
                <a:lnTo>
                  <a:pt x="959" y="977"/>
                </a:lnTo>
                <a:lnTo>
                  <a:pt x="959" y="978"/>
                </a:lnTo>
                <a:lnTo>
                  <a:pt x="959" y="980"/>
                </a:lnTo>
                <a:lnTo>
                  <a:pt x="960" y="980"/>
                </a:lnTo>
                <a:lnTo>
                  <a:pt x="962" y="978"/>
                </a:lnTo>
                <a:lnTo>
                  <a:pt x="960" y="976"/>
                </a:lnTo>
                <a:close/>
                <a:moveTo>
                  <a:pt x="970" y="978"/>
                </a:moveTo>
                <a:lnTo>
                  <a:pt x="965" y="979"/>
                </a:lnTo>
                <a:lnTo>
                  <a:pt x="962" y="983"/>
                </a:lnTo>
                <a:lnTo>
                  <a:pt x="964" y="986"/>
                </a:lnTo>
                <a:lnTo>
                  <a:pt x="969" y="987"/>
                </a:lnTo>
                <a:lnTo>
                  <a:pt x="973" y="986"/>
                </a:lnTo>
                <a:lnTo>
                  <a:pt x="977" y="980"/>
                </a:lnTo>
                <a:lnTo>
                  <a:pt x="974" y="978"/>
                </a:lnTo>
                <a:lnTo>
                  <a:pt x="970" y="978"/>
                </a:lnTo>
                <a:close/>
                <a:moveTo>
                  <a:pt x="584" y="815"/>
                </a:moveTo>
                <a:lnTo>
                  <a:pt x="585" y="815"/>
                </a:lnTo>
                <a:lnTo>
                  <a:pt x="586" y="813"/>
                </a:lnTo>
                <a:lnTo>
                  <a:pt x="585" y="813"/>
                </a:lnTo>
                <a:lnTo>
                  <a:pt x="585" y="812"/>
                </a:lnTo>
                <a:lnTo>
                  <a:pt x="584" y="813"/>
                </a:lnTo>
                <a:lnTo>
                  <a:pt x="584" y="813"/>
                </a:lnTo>
                <a:lnTo>
                  <a:pt x="584" y="815"/>
                </a:lnTo>
                <a:lnTo>
                  <a:pt x="584" y="815"/>
                </a:lnTo>
                <a:close/>
                <a:moveTo>
                  <a:pt x="492" y="761"/>
                </a:moveTo>
                <a:lnTo>
                  <a:pt x="489" y="760"/>
                </a:lnTo>
                <a:lnTo>
                  <a:pt x="487" y="761"/>
                </a:lnTo>
                <a:lnTo>
                  <a:pt x="489" y="761"/>
                </a:lnTo>
                <a:lnTo>
                  <a:pt x="492" y="761"/>
                </a:lnTo>
                <a:lnTo>
                  <a:pt x="492" y="761"/>
                </a:lnTo>
                <a:lnTo>
                  <a:pt x="492" y="761"/>
                </a:lnTo>
                <a:lnTo>
                  <a:pt x="492" y="761"/>
                </a:lnTo>
                <a:lnTo>
                  <a:pt x="492" y="761"/>
                </a:lnTo>
                <a:lnTo>
                  <a:pt x="492" y="761"/>
                </a:lnTo>
                <a:lnTo>
                  <a:pt x="492" y="761"/>
                </a:lnTo>
                <a:lnTo>
                  <a:pt x="492" y="761"/>
                </a:lnTo>
                <a:lnTo>
                  <a:pt x="492" y="761"/>
                </a:lnTo>
                <a:lnTo>
                  <a:pt x="492" y="761"/>
                </a:lnTo>
                <a:lnTo>
                  <a:pt x="492" y="761"/>
                </a:lnTo>
                <a:lnTo>
                  <a:pt x="492" y="761"/>
                </a:lnTo>
                <a:lnTo>
                  <a:pt x="492" y="761"/>
                </a:lnTo>
                <a:close/>
                <a:moveTo>
                  <a:pt x="888" y="669"/>
                </a:moveTo>
                <a:lnTo>
                  <a:pt x="887" y="668"/>
                </a:lnTo>
                <a:lnTo>
                  <a:pt x="884" y="669"/>
                </a:lnTo>
                <a:lnTo>
                  <a:pt x="884" y="669"/>
                </a:lnTo>
                <a:lnTo>
                  <a:pt x="886" y="670"/>
                </a:lnTo>
                <a:lnTo>
                  <a:pt x="888" y="670"/>
                </a:lnTo>
                <a:lnTo>
                  <a:pt x="888" y="669"/>
                </a:lnTo>
                <a:close/>
                <a:moveTo>
                  <a:pt x="496" y="764"/>
                </a:moveTo>
                <a:lnTo>
                  <a:pt x="495" y="762"/>
                </a:lnTo>
                <a:lnTo>
                  <a:pt x="492" y="761"/>
                </a:lnTo>
                <a:lnTo>
                  <a:pt x="494" y="763"/>
                </a:lnTo>
                <a:lnTo>
                  <a:pt x="496" y="764"/>
                </a:lnTo>
                <a:close/>
                <a:moveTo>
                  <a:pt x="496" y="764"/>
                </a:moveTo>
                <a:lnTo>
                  <a:pt x="496" y="764"/>
                </a:lnTo>
                <a:lnTo>
                  <a:pt x="496" y="764"/>
                </a:lnTo>
                <a:lnTo>
                  <a:pt x="496" y="764"/>
                </a:lnTo>
                <a:lnTo>
                  <a:pt x="496" y="764"/>
                </a:lnTo>
                <a:lnTo>
                  <a:pt x="496" y="764"/>
                </a:lnTo>
                <a:lnTo>
                  <a:pt x="496" y="764"/>
                </a:lnTo>
                <a:lnTo>
                  <a:pt x="496" y="764"/>
                </a:lnTo>
                <a:lnTo>
                  <a:pt x="497" y="764"/>
                </a:lnTo>
                <a:lnTo>
                  <a:pt x="502" y="767"/>
                </a:lnTo>
                <a:lnTo>
                  <a:pt x="508" y="770"/>
                </a:lnTo>
                <a:lnTo>
                  <a:pt x="502" y="766"/>
                </a:lnTo>
                <a:lnTo>
                  <a:pt x="497" y="764"/>
                </a:lnTo>
                <a:lnTo>
                  <a:pt x="496" y="764"/>
                </a:lnTo>
                <a:lnTo>
                  <a:pt x="496" y="764"/>
                </a:lnTo>
                <a:close/>
                <a:moveTo>
                  <a:pt x="396" y="787"/>
                </a:moveTo>
                <a:lnTo>
                  <a:pt x="398" y="788"/>
                </a:lnTo>
                <a:lnTo>
                  <a:pt x="399" y="788"/>
                </a:lnTo>
                <a:lnTo>
                  <a:pt x="406" y="791"/>
                </a:lnTo>
                <a:lnTo>
                  <a:pt x="414" y="791"/>
                </a:lnTo>
                <a:lnTo>
                  <a:pt x="407" y="788"/>
                </a:lnTo>
                <a:lnTo>
                  <a:pt x="400" y="785"/>
                </a:lnTo>
                <a:lnTo>
                  <a:pt x="400" y="785"/>
                </a:lnTo>
                <a:lnTo>
                  <a:pt x="398" y="784"/>
                </a:lnTo>
                <a:lnTo>
                  <a:pt x="397" y="784"/>
                </a:lnTo>
                <a:lnTo>
                  <a:pt x="394" y="782"/>
                </a:lnTo>
                <a:lnTo>
                  <a:pt x="392" y="784"/>
                </a:lnTo>
                <a:lnTo>
                  <a:pt x="393" y="787"/>
                </a:lnTo>
                <a:lnTo>
                  <a:pt x="396" y="787"/>
                </a:lnTo>
                <a:close/>
                <a:moveTo>
                  <a:pt x="881" y="666"/>
                </a:moveTo>
                <a:lnTo>
                  <a:pt x="877" y="664"/>
                </a:lnTo>
                <a:lnTo>
                  <a:pt x="875" y="664"/>
                </a:lnTo>
                <a:lnTo>
                  <a:pt x="875" y="665"/>
                </a:lnTo>
                <a:lnTo>
                  <a:pt x="875" y="666"/>
                </a:lnTo>
                <a:lnTo>
                  <a:pt x="877" y="668"/>
                </a:lnTo>
                <a:lnTo>
                  <a:pt x="881" y="666"/>
                </a:lnTo>
                <a:close/>
                <a:moveTo>
                  <a:pt x="596" y="743"/>
                </a:moveTo>
                <a:lnTo>
                  <a:pt x="601" y="745"/>
                </a:lnTo>
                <a:lnTo>
                  <a:pt x="603" y="743"/>
                </a:lnTo>
                <a:lnTo>
                  <a:pt x="597" y="740"/>
                </a:lnTo>
                <a:lnTo>
                  <a:pt x="590" y="740"/>
                </a:lnTo>
                <a:lnTo>
                  <a:pt x="591" y="741"/>
                </a:lnTo>
                <a:lnTo>
                  <a:pt x="592" y="741"/>
                </a:lnTo>
                <a:lnTo>
                  <a:pt x="594" y="742"/>
                </a:lnTo>
                <a:lnTo>
                  <a:pt x="596" y="743"/>
                </a:lnTo>
                <a:close/>
                <a:moveTo>
                  <a:pt x="775" y="690"/>
                </a:moveTo>
                <a:lnTo>
                  <a:pt x="786" y="693"/>
                </a:lnTo>
                <a:lnTo>
                  <a:pt x="799" y="699"/>
                </a:lnTo>
                <a:lnTo>
                  <a:pt x="787" y="691"/>
                </a:lnTo>
                <a:lnTo>
                  <a:pt x="775" y="690"/>
                </a:lnTo>
                <a:close/>
                <a:moveTo>
                  <a:pt x="824" y="823"/>
                </a:moveTo>
                <a:lnTo>
                  <a:pt x="824" y="823"/>
                </a:lnTo>
                <a:lnTo>
                  <a:pt x="825" y="825"/>
                </a:lnTo>
                <a:lnTo>
                  <a:pt x="827" y="825"/>
                </a:lnTo>
                <a:lnTo>
                  <a:pt x="831" y="826"/>
                </a:lnTo>
                <a:lnTo>
                  <a:pt x="833" y="824"/>
                </a:lnTo>
                <a:lnTo>
                  <a:pt x="834" y="820"/>
                </a:lnTo>
                <a:lnTo>
                  <a:pt x="833" y="818"/>
                </a:lnTo>
                <a:lnTo>
                  <a:pt x="829" y="818"/>
                </a:lnTo>
                <a:lnTo>
                  <a:pt x="826" y="819"/>
                </a:lnTo>
                <a:lnTo>
                  <a:pt x="825" y="820"/>
                </a:lnTo>
                <a:lnTo>
                  <a:pt x="824" y="820"/>
                </a:lnTo>
                <a:lnTo>
                  <a:pt x="822" y="820"/>
                </a:lnTo>
                <a:lnTo>
                  <a:pt x="822" y="820"/>
                </a:lnTo>
                <a:lnTo>
                  <a:pt x="822" y="818"/>
                </a:lnTo>
                <a:lnTo>
                  <a:pt x="822" y="816"/>
                </a:lnTo>
                <a:lnTo>
                  <a:pt x="825" y="816"/>
                </a:lnTo>
                <a:lnTo>
                  <a:pt x="827" y="816"/>
                </a:lnTo>
                <a:lnTo>
                  <a:pt x="835" y="810"/>
                </a:lnTo>
                <a:lnTo>
                  <a:pt x="834" y="802"/>
                </a:lnTo>
                <a:lnTo>
                  <a:pt x="833" y="801"/>
                </a:lnTo>
                <a:lnTo>
                  <a:pt x="831" y="799"/>
                </a:lnTo>
                <a:lnTo>
                  <a:pt x="827" y="797"/>
                </a:lnTo>
                <a:lnTo>
                  <a:pt x="824" y="796"/>
                </a:lnTo>
                <a:lnTo>
                  <a:pt x="827" y="795"/>
                </a:lnTo>
                <a:lnTo>
                  <a:pt x="832" y="795"/>
                </a:lnTo>
                <a:lnTo>
                  <a:pt x="833" y="794"/>
                </a:lnTo>
                <a:lnTo>
                  <a:pt x="835" y="792"/>
                </a:lnTo>
                <a:lnTo>
                  <a:pt x="833" y="794"/>
                </a:lnTo>
                <a:lnTo>
                  <a:pt x="832" y="795"/>
                </a:lnTo>
                <a:lnTo>
                  <a:pt x="833" y="796"/>
                </a:lnTo>
                <a:lnTo>
                  <a:pt x="835" y="797"/>
                </a:lnTo>
                <a:lnTo>
                  <a:pt x="841" y="799"/>
                </a:lnTo>
                <a:lnTo>
                  <a:pt x="847" y="797"/>
                </a:lnTo>
                <a:lnTo>
                  <a:pt x="849" y="797"/>
                </a:lnTo>
                <a:lnTo>
                  <a:pt x="851" y="797"/>
                </a:lnTo>
                <a:lnTo>
                  <a:pt x="846" y="802"/>
                </a:lnTo>
                <a:lnTo>
                  <a:pt x="841" y="808"/>
                </a:lnTo>
                <a:lnTo>
                  <a:pt x="841" y="809"/>
                </a:lnTo>
                <a:lnTo>
                  <a:pt x="844" y="809"/>
                </a:lnTo>
                <a:lnTo>
                  <a:pt x="845" y="810"/>
                </a:lnTo>
                <a:lnTo>
                  <a:pt x="845" y="811"/>
                </a:lnTo>
                <a:lnTo>
                  <a:pt x="841" y="819"/>
                </a:lnTo>
                <a:lnTo>
                  <a:pt x="849" y="824"/>
                </a:lnTo>
                <a:lnTo>
                  <a:pt x="846" y="825"/>
                </a:lnTo>
                <a:lnTo>
                  <a:pt x="842" y="826"/>
                </a:lnTo>
                <a:lnTo>
                  <a:pt x="848" y="830"/>
                </a:lnTo>
                <a:lnTo>
                  <a:pt x="854" y="831"/>
                </a:lnTo>
                <a:lnTo>
                  <a:pt x="855" y="830"/>
                </a:lnTo>
                <a:lnTo>
                  <a:pt x="856" y="829"/>
                </a:lnTo>
                <a:lnTo>
                  <a:pt x="856" y="826"/>
                </a:lnTo>
                <a:lnTo>
                  <a:pt x="854" y="826"/>
                </a:lnTo>
                <a:lnTo>
                  <a:pt x="852" y="825"/>
                </a:lnTo>
                <a:lnTo>
                  <a:pt x="852" y="823"/>
                </a:lnTo>
                <a:lnTo>
                  <a:pt x="853" y="823"/>
                </a:lnTo>
                <a:lnTo>
                  <a:pt x="854" y="823"/>
                </a:lnTo>
                <a:lnTo>
                  <a:pt x="858" y="824"/>
                </a:lnTo>
                <a:lnTo>
                  <a:pt x="861" y="826"/>
                </a:lnTo>
                <a:lnTo>
                  <a:pt x="863" y="829"/>
                </a:lnTo>
                <a:lnTo>
                  <a:pt x="866" y="830"/>
                </a:lnTo>
                <a:lnTo>
                  <a:pt x="882" y="829"/>
                </a:lnTo>
                <a:lnTo>
                  <a:pt x="895" y="819"/>
                </a:lnTo>
                <a:lnTo>
                  <a:pt x="896" y="819"/>
                </a:lnTo>
                <a:lnTo>
                  <a:pt x="896" y="819"/>
                </a:lnTo>
                <a:lnTo>
                  <a:pt x="898" y="820"/>
                </a:lnTo>
                <a:lnTo>
                  <a:pt x="902" y="819"/>
                </a:lnTo>
                <a:lnTo>
                  <a:pt x="908" y="813"/>
                </a:lnTo>
                <a:lnTo>
                  <a:pt x="911" y="805"/>
                </a:lnTo>
                <a:lnTo>
                  <a:pt x="916" y="799"/>
                </a:lnTo>
                <a:lnTo>
                  <a:pt x="910" y="795"/>
                </a:lnTo>
                <a:lnTo>
                  <a:pt x="914" y="791"/>
                </a:lnTo>
                <a:lnTo>
                  <a:pt x="911" y="787"/>
                </a:lnTo>
                <a:lnTo>
                  <a:pt x="903" y="784"/>
                </a:lnTo>
                <a:lnTo>
                  <a:pt x="895" y="782"/>
                </a:lnTo>
                <a:lnTo>
                  <a:pt x="895" y="780"/>
                </a:lnTo>
                <a:lnTo>
                  <a:pt x="895" y="777"/>
                </a:lnTo>
                <a:lnTo>
                  <a:pt x="907" y="780"/>
                </a:lnTo>
                <a:lnTo>
                  <a:pt x="917" y="784"/>
                </a:lnTo>
                <a:lnTo>
                  <a:pt x="918" y="780"/>
                </a:lnTo>
                <a:lnTo>
                  <a:pt x="917" y="775"/>
                </a:lnTo>
                <a:lnTo>
                  <a:pt x="917" y="771"/>
                </a:lnTo>
                <a:lnTo>
                  <a:pt x="920" y="771"/>
                </a:lnTo>
                <a:lnTo>
                  <a:pt x="921" y="776"/>
                </a:lnTo>
                <a:lnTo>
                  <a:pt x="922" y="780"/>
                </a:lnTo>
                <a:lnTo>
                  <a:pt x="923" y="816"/>
                </a:lnTo>
                <a:lnTo>
                  <a:pt x="922" y="852"/>
                </a:lnTo>
                <a:lnTo>
                  <a:pt x="923" y="866"/>
                </a:lnTo>
                <a:lnTo>
                  <a:pt x="921" y="881"/>
                </a:lnTo>
                <a:lnTo>
                  <a:pt x="913" y="873"/>
                </a:lnTo>
                <a:lnTo>
                  <a:pt x="904" y="866"/>
                </a:lnTo>
                <a:lnTo>
                  <a:pt x="904" y="866"/>
                </a:lnTo>
                <a:lnTo>
                  <a:pt x="903" y="864"/>
                </a:lnTo>
                <a:lnTo>
                  <a:pt x="901" y="865"/>
                </a:lnTo>
                <a:lnTo>
                  <a:pt x="901" y="866"/>
                </a:lnTo>
                <a:lnTo>
                  <a:pt x="903" y="867"/>
                </a:lnTo>
                <a:lnTo>
                  <a:pt x="915" y="881"/>
                </a:lnTo>
                <a:lnTo>
                  <a:pt x="925" y="897"/>
                </a:lnTo>
                <a:lnTo>
                  <a:pt x="925" y="832"/>
                </a:lnTo>
                <a:lnTo>
                  <a:pt x="925" y="767"/>
                </a:lnTo>
                <a:lnTo>
                  <a:pt x="923" y="761"/>
                </a:lnTo>
                <a:lnTo>
                  <a:pt x="917" y="762"/>
                </a:lnTo>
                <a:lnTo>
                  <a:pt x="894" y="768"/>
                </a:lnTo>
                <a:lnTo>
                  <a:pt x="869" y="775"/>
                </a:lnTo>
                <a:lnTo>
                  <a:pt x="842" y="781"/>
                </a:lnTo>
                <a:lnTo>
                  <a:pt x="817" y="788"/>
                </a:lnTo>
                <a:lnTo>
                  <a:pt x="780" y="796"/>
                </a:lnTo>
                <a:lnTo>
                  <a:pt x="744" y="805"/>
                </a:lnTo>
                <a:lnTo>
                  <a:pt x="723" y="811"/>
                </a:lnTo>
                <a:lnTo>
                  <a:pt x="702" y="816"/>
                </a:lnTo>
                <a:lnTo>
                  <a:pt x="702" y="817"/>
                </a:lnTo>
                <a:lnTo>
                  <a:pt x="702" y="817"/>
                </a:lnTo>
                <a:lnTo>
                  <a:pt x="723" y="816"/>
                </a:lnTo>
                <a:lnTo>
                  <a:pt x="743" y="816"/>
                </a:lnTo>
                <a:lnTo>
                  <a:pt x="752" y="816"/>
                </a:lnTo>
                <a:lnTo>
                  <a:pt x="760" y="816"/>
                </a:lnTo>
                <a:lnTo>
                  <a:pt x="762" y="816"/>
                </a:lnTo>
                <a:lnTo>
                  <a:pt x="764" y="816"/>
                </a:lnTo>
                <a:lnTo>
                  <a:pt x="770" y="817"/>
                </a:lnTo>
                <a:lnTo>
                  <a:pt x="776" y="817"/>
                </a:lnTo>
                <a:lnTo>
                  <a:pt x="794" y="818"/>
                </a:lnTo>
                <a:lnTo>
                  <a:pt x="813" y="820"/>
                </a:lnTo>
                <a:lnTo>
                  <a:pt x="817" y="820"/>
                </a:lnTo>
                <a:lnTo>
                  <a:pt x="821" y="820"/>
                </a:lnTo>
                <a:lnTo>
                  <a:pt x="821" y="820"/>
                </a:lnTo>
                <a:lnTo>
                  <a:pt x="821" y="820"/>
                </a:lnTo>
                <a:lnTo>
                  <a:pt x="821" y="820"/>
                </a:lnTo>
                <a:lnTo>
                  <a:pt x="821" y="820"/>
                </a:lnTo>
                <a:lnTo>
                  <a:pt x="822" y="822"/>
                </a:lnTo>
                <a:lnTo>
                  <a:pt x="824" y="823"/>
                </a:lnTo>
                <a:close/>
                <a:moveTo>
                  <a:pt x="387" y="957"/>
                </a:moveTo>
                <a:lnTo>
                  <a:pt x="389" y="957"/>
                </a:lnTo>
                <a:lnTo>
                  <a:pt x="389" y="958"/>
                </a:lnTo>
                <a:lnTo>
                  <a:pt x="389" y="957"/>
                </a:lnTo>
                <a:lnTo>
                  <a:pt x="389" y="957"/>
                </a:lnTo>
                <a:lnTo>
                  <a:pt x="389" y="957"/>
                </a:lnTo>
                <a:lnTo>
                  <a:pt x="389" y="957"/>
                </a:lnTo>
                <a:lnTo>
                  <a:pt x="389" y="957"/>
                </a:lnTo>
                <a:lnTo>
                  <a:pt x="387" y="957"/>
                </a:lnTo>
                <a:close/>
                <a:moveTo>
                  <a:pt x="894" y="1000"/>
                </a:moveTo>
                <a:lnTo>
                  <a:pt x="894" y="1000"/>
                </a:lnTo>
                <a:lnTo>
                  <a:pt x="895" y="1000"/>
                </a:lnTo>
                <a:lnTo>
                  <a:pt x="894" y="999"/>
                </a:lnTo>
                <a:lnTo>
                  <a:pt x="894" y="999"/>
                </a:lnTo>
                <a:lnTo>
                  <a:pt x="894" y="999"/>
                </a:lnTo>
                <a:lnTo>
                  <a:pt x="894" y="1000"/>
                </a:lnTo>
                <a:lnTo>
                  <a:pt x="894" y="1000"/>
                </a:lnTo>
                <a:lnTo>
                  <a:pt x="894" y="1000"/>
                </a:lnTo>
                <a:close/>
                <a:moveTo>
                  <a:pt x="391" y="955"/>
                </a:moveTo>
                <a:lnTo>
                  <a:pt x="391" y="955"/>
                </a:lnTo>
                <a:lnTo>
                  <a:pt x="391" y="955"/>
                </a:lnTo>
                <a:lnTo>
                  <a:pt x="391" y="953"/>
                </a:lnTo>
                <a:lnTo>
                  <a:pt x="390" y="953"/>
                </a:lnTo>
                <a:lnTo>
                  <a:pt x="390" y="953"/>
                </a:lnTo>
                <a:lnTo>
                  <a:pt x="390" y="955"/>
                </a:lnTo>
                <a:lnTo>
                  <a:pt x="390" y="955"/>
                </a:lnTo>
                <a:lnTo>
                  <a:pt x="391" y="955"/>
                </a:lnTo>
                <a:close/>
                <a:moveTo>
                  <a:pt x="393" y="952"/>
                </a:moveTo>
                <a:lnTo>
                  <a:pt x="393" y="952"/>
                </a:lnTo>
                <a:lnTo>
                  <a:pt x="394" y="952"/>
                </a:lnTo>
                <a:lnTo>
                  <a:pt x="394" y="951"/>
                </a:lnTo>
                <a:lnTo>
                  <a:pt x="394" y="950"/>
                </a:lnTo>
                <a:lnTo>
                  <a:pt x="393" y="951"/>
                </a:lnTo>
                <a:lnTo>
                  <a:pt x="393" y="952"/>
                </a:lnTo>
                <a:close/>
                <a:moveTo>
                  <a:pt x="394" y="950"/>
                </a:moveTo>
                <a:lnTo>
                  <a:pt x="394" y="950"/>
                </a:lnTo>
                <a:lnTo>
                  <a:pt x="394" y="950"/>
                </a:lnTo>
                <a:lnTo>
                  <a:pt x="394" y="950"/>
                </a:lnTo>
                <a:lnTo>
                  <a:pt x="394" y="950"/>
                </a:lnTo>
                <a:lnTo>
                  <a:pt x="394" y="950"/>
                </a:lnTo>
                <a:lnTo>
                  <a:pt x="394" y="950"/>
                </a:lnTo>
                <a:lnTo>
                  <a:pt x="394" y="950"/>
                </a:lnTo>
                <a:lnTo>
                  <a:pt x="400" y="948"/>
                </a:lnTo>
                <a:lnTo>
                  <a:pt x="405" y="943"/>
                </a:lnTo>
                <a:lnTo>
                  <a:pt x="409" y="942"/>
                </a:lnTo>
                <a:lnTo>
                  <a:pt x="411" y="938"/>
                </a:lnTo>
                <a:lnTo>
                  <a:pt x="413" y="937"/>
                </a:lnTo>
                <a:lnTo>
                  <a:pt x="416" y="935"/>
                </a:lnTo>
                <a:lnTo>
                  <a:pt x="426" y="928"/>
                </a:lnTo>
                <a:lnTo>
                  <a:pt x="437" y="920"/>
                </a:lnTo>
                <a:lnTo>
                  <a:pt x="437" y="920"/>
                </a:lnTo>
                <a:lnTo>
                  <a:pt x="441" y="918"/>
                </a:lnTo>
                <a:lnTo>
                  <a:pt x="445" y="915"/>
                </a:lnTo>
                <a:lnTo>
                  <a:pt x="449" y="913"/>
                </a:lnTo>
                <a:lnTo>
                  <a:pt x="452" y="909"/>
                </a:lnTo>
                <a:lnTo>
                  <a:pt x="447" y="910"/>
                </a:lnTo>
                <a:lnTo>
                  <a:pt x="442" y="913"/>
                </a:lnTo>
                <a:lnTo>
                  <a:pt x="442" y="913"/>
                </a:lnTo>
                <a:lnTo>
                  <a:pt x="439" y="916"/>
                </a:lnTo>
                <a:lnTo>
                  <a:pt x="435" y="918"/>
                </a:lnTo>
                <a:lnTo>
                  <a:pt x="431" y="922"/>
                </a:lnTo>
                <a:lnTo>
                  <a:pt x="425" y="922"/>
                </a:lnTo>
                <a:lnTo>
                  <a:pt x="426" y="920"/>
                </a:lnTo>
                <a:lnTo>
                  <a:pt x="425" y="917"/>
                </a:lnTo>
                <a:lnTo>
                  <a:pt x="419" y="918"/>
                </a:lnTo>
                <a:lnTo>
                  <a:pt x="419" y="923"/>
                </a:lnTo>
                <a:lnTo>
                  <a:pt x="421" y="923"/>
                </a:lnTo>
                <a:lnTo>
                  <a:pt x="425" y="922"/>
                </a:lnTo>
                <a:lnTo>
                  <a:pt x="420" y="929"/>
                </a:lnTo>
                <a:lnTo>
                  <a:pt x="414" y="934"/>
                </a:lnTo>
                <a:lnTo>
                  <a:pt x="414" y="934"/>
                </a:lnTo>
                <a:lnTo>
                  <a:pt x="412" y="935"/>
                </a:lnTo>
                <a:lnTo>
                  <a:pt x="410" y="937"/>
                </a:lnTo>
                <a:lnTo>
                  <a:pt x="406" y="939"/>
                </a:lnTo>
                <a:lnTo>
                  <a:pt x="404" y="943"/>
                </a:lnTo>
                <a:lnTo>
                  <a:pt x="405" y="943"/>
                </a:lnTo>
                <a:lnTo>
                  <a:pt x="405" y="943"/>
                </a:lnTo>
                <a:lnTo>
                  <a:pt x="404" y="943"/>
                </a:lnTo>
                <a:lnTo>
                  <a:pt x="399" y="945"/>
                </a:lnTo>
                <a:lnTo>
                  <a:pt x="394" y="950"/>
                </a:lnTo>
                <a:lnTo>
                  <a:pt x="394" y="950"/>
                </a:lnTo>
                <a:lnTo>
                  <a:pt x="394" y="950"/>
                </a:lnTo>
                <a:lnTo>
                  <a:pt x="394" y="950"/>
                </a:lnTo>
                <a:lnTo>
                  <a:pt x="394" y="950"/>
                </a:lnTo>
                <a:close/>
                <a:moveTo>
                  <a:pt x="418" y="897"/>
                </a:moveTo>
                <a:lnTo>
                  <a:pt x="416" y="896"/>
                </a:lnTo>
                <a:lnTo>
                  <a:pt x="414" y="897"/>
                </a:lnTo>
                <a:lnTo>
                  <a:pt x="409" y="899"/>
                </a:lnTo>
                <a:lnTo>
                  <a:pt x="403" y="901"/>
                </a:lnTo>
                <a:lnTo>
                  <a:pt x="410" y="904"/>
                </a:lnTo>
                <a:lnTo>
                  <a:pt x="416" y="900"/>
                </a:lnTo>
                <a:lnTo>
                  <a:pt x="416" y="900"/>
                </a:lnTo>
                <a:lnTo>
                  <a:pt x="418" y="899"/>
                </a:lnTo>
                <a:lnTo>
                  <a:pt x="418" y="897"/>
                </a:lnTo>
                <a:close/>
                <a:moveTo>
                  <a:pt x="481" y="893"/>
                </a:moveTo>
                <a:lnTo>
                  <a:pt x="479" y="892"/>
                </a:lnTo>
                <a:lnTo>
                  <a:pt x="476" y="894"/>
                </a:lnTo>
                <a:lnTo>
                  <a:pt x="472" y="895"/>
                </a:lnTo>
                <a:lnTo>
                  <a:pt x="467" y="899"/>
                </a:lnTo>
                <a:lnTo>
                  <a:pt x="465" y="899"/>
                </a:lnTo>
                <a:lnTo>
                  <a:pt x="463" y="901"/>
                </a:lnTo>
                <a:lnTo>
                  <a:pt x="462" y="902"/>
                </a:lnTo>
                <a:lnTo>
                  <a:pt x="461" y="903"/>
                </a:lnTo>
                <a:lnTo>
                  <a:pt x="463" y="903"/>
                </a:lnTo>
                <a:lnTo>
                  <a:pt x="465" y="903"/>
                </a:lnTo>
                <a:lnTo>
                  <a:pt x="467" y="902"/>
                </a:lnTo>
                <a:lnTo>
                  <a:pt x="469" y="900"/>
                </a:lnTo>
                <a:lnTo>
                  <a:pt x="474" y="899"/>
                </a:lnTo>
                <a:lnTo>
                  <a:pt x="478" y="895"/>
                </a:lnTo>
                <a:lnTo>
                  <a:pt x="480" y="894"/>
                </a:lnTo>
                <a:lnTo>
                  <a:pt x="481" y="893"/>
                </a:lnTo>
                <a:close/>
                <a:moveTo>
                  <a:pt x="895" y="1029"/>
                </a:moveTo>
                <a:lnTo>
                  <a:pt x="895" y="1029"/>
                </a:lnTo>
                <a:lnTo>
                  <a:pt x="895" y="1029"/>
                </a:lnTo>
                <a:lnTo>
                  <a:pt x="891" y="1030"/>
                </a:lnTo>
                <a:lnTo>
                  <a:pt x="890" y="1035"/>
                </a:lnTo>
                <a:lnTo>
                  <a:pt x="893" y="1032"/>
                </a:lnTo>
                <a:lnTo>
                  <a:pt x="895" y="1029"/>
                </a:lnTo>
                <a:lnTo>
                  <a:pt x="895" y="1029"/>
                </a:lnTo>
                <a:lnTo>
                  <a:pt x="895" y="1029"/>
                </a:lnTo>
                <a:lnTo>
                  <a:pt x="895" y="1029"/>
                </a:lnTo>
                <a:lnTo>
                  <a:pt x="895" y="1029"/>
                </a:lnTo>
                <a:lnTo>
                  <a:pt x="896" y="1027"/>
                </a:lnTo>
                <a:lnTo>
                  <a:pt x="897" y="1025"/>
                </a:lnTo>
                <a:lnTo>
                  <a:pt x="911" y="999"/>
                </a:lnTo>
                <a:lnTo>
                  <a:pt x="921" y="971"/>
                </a:lnTo>
                <a:lnTo>
                  <a:pt x="921" y="960"/>
                </a:lnTo>
                <a:lnTo>
                  <a:pt x="922" y="950"/>
                </a:lnTo>
                <a:lnTo>
                  <a:pt x="923" y="944"/>
                </a:lnTo>
                <a:lnTo>
                  <a:pt x="921" y="939"/>
                </a:lnTo>
                <a:lnTo>
                  <a:pt x="911" y="903"/>
                </a:lnTo>
                <a:lnTo>
                  <a:pt x="889" y="874"/>
                </a:lnTo>
                <a:lnTo>
                  <a:pt x="856" y="852"/>
                </a:lnTo>
                <a:lnTo>
                  <a:pt x="819" y="838"/>
                </a:lnTo>
                <a:lnTo>
                  <a:pt x="785" y="830"/>
                </a:lnTo>
                <a:lnTo>
                  <a:pt x="749" y="827"/>
                </a:lnTo>
                <a:lnTo>
                  <a:pt x="721" y="827"/>
                </a:lnTo>
                <a:lnTo>
                  <a:pt x="692" y="830"/>
                </a:lnTo>
                <a:lnTo>
                  <a:pt x="661" y="834"/>
                </a:lnTo>
                <a:lnTo>
                  <a:pt x="631" y="840"/>
                </a:lnTo>
                <a:lnTo>
                  <a:pt x="590" y="851"/>
                </a:lnTo>
                <a:lnTo>
                  <a:pt x="550" y="866"/>
                </a:lnTo>
                <a:lnTo>
                  <a:pt x="486" y="895"/>
                </a:lnTo>
                <a:lnTo>
                  <a:pt x="426" y="932"/>
                </a:lnTo>
                <a:lnTo>
                  <a:pt x="365" y="987"/>
                </a:lnTo>
                <a:lnTo>
                  <a:pt x="321" y="1056"/>
                </a:lnTo>
                <a:lnTo>
                  <a:pt x="309" y="1093"/>
                </a:lnTo>
                <a:lnTo>
                  <a:pt x="310" y="1131"/>
                </a:lnTo>
                <a:lnTo>
                  <a:pt x="316" y="1151"/>
                </a:lnTo>
                <a:lnTo>
                  <a:pt x="328" y="1167"/>
                </a:lnTo>
                <a:lnTo>
                  <a:pt x="328" y="1167"/>
                </a:lnTo>
                <a:lnTo>
                  <a:pt x="328" y="1168"/>
                </a:lnTo>
                <a:lnTo>
                  <a:pt x="328" y="1169"/>
                </a:lnTo>
                <a:lnTo>
                  <a:pt x="329" y="1172"/>
                </a:lnTo>
                <a:lnTo>
                  <a:pt x="330" y="1173"/>
                </a:lnTo>
                <a:lnTo>
                  <a:pt x="362" y="1201"/>
                </a:lnTo>
                <a:lnTo>
                  <a:pt x="401" y="1217"/>
                </a:lnTo>
                <a:lnTo>
                  <a:pt x="410" y="1221"/>
                </a:lnTo>
                <a:lnTo>
                  <a:pt x="421" y="1220"/>
                </a:lnTo>
                <a:lnTo>
                  <a:pt x="392" y="1209"/>
                </a:lnTo>
                <a:lnTo>
                  <a:pt x="368" y="1194"/>
                </a:lnTo>
                <a:lnTo>
                  <a:pt x="364" y="1190"/>
                </a:lnTo>
                <a:lnTo>
                  <a:pt x="364" y="1188"/>
                </a:lnTo>
                <a:lnTo>
                  <a:pt x="369" y="1184"/>
                </a:lnTo>
                <a:lnTo>
                  <a:pt x="376" y="1183"/>
                </a:lnTo>
                <a:lnTo>
                  <a:pt x="379" y="1188"/>
                </a:lnTo>
                <a:lnTo>
                  <a:pt x="379" y="1193"/>
                </a:lnTo>
                <a:lnTo>
                  <a:pt x="384" y="1193"/>
                </a:lnTo>
                <a:lnTo>
                  <a:pt x="387" y="1193"/>
                </a:lnTo>
                <a:lnTo>
                  <a:pt x="389" y="1194"/>
                </a:lnTo>
                <a:lnTo>
                  <a:pt x="390" y="1194"/>
                </a:lnTo>
                <a:lnTo>
                  <a:pt x="391" y="1195"/>
                </a:lnTo>
                <a:lnTo>
                  <a:pt x="392" y="1195"/>
                </a:lnTo>
                <a:lnTo>
                  <a:pt x="393" y="1197"/>
                </a:lnTo>
                <a:lnTo>
                  <a:pt x="396" y="1197"/>
                </a:lnTo>
                <a:lnTo>
                  <a:pt x="401" y="1203"/>
                </a:lnTo>
                <a:lnTo>
                  <a:pt x="410" y="1203"/>
                </a:lnTo>
                <a:lnTo>
                  <a:pt x="416" y="1209"/>
                </a:lnTo>
                <a:lnTo>
                  <a:pt x="425" y="1211"/>
                </a:lnTo>
                <a:lnTo>
                  <a:pt x="438" y="1216"/>
                </a:lnTo>
                <a:lnTo>
                  <a:pt x="452" y="1218"/>
                </a:lnTo>
                <a:lnTo>
                  <a:pt x="454" y="1218"/>
                </a:lnTo>
                <a:lnTo>
                  <a:pt x="455" y="1220"/>
                </a:lnTo>
                <a:lnTo>
                  <a:pt x="453" y="1224"/>
                </a:lnTo>
                <a:lnTo>
                  <a:pt x="456" y="1228"/>
                </a:lnTo>
                <a:lnTo>
                  <a:pt x="465" y="1228"/>
                </a:lnTo>
                <a:lnTo>
                  <a:pt x="469" y="1222"/>
                </a:lnTo>
                <a:lnTo>
                  <a:pt x="470" y="1221"/>
                </a:lnTo>
                <a:lnTo>
                  <a:pt x="472" y="1221"/>
                </a:lnTo>
                <a:lnTo>
                  <a:pt x="479" y="1223"/>
                </a:lnTo>
                <a:lnTo>
                  <a:pt x="485" y="1223"/>
                </a:lnTo>
                <a:lnTo>
                  <a:pt x="488" y="1224"/>
                </a:lnTo>
                <a:lnTo>
                  <a:pt x="490" y="1224"/>
                </a:lnTo>
                <a:lnTo>
                  <a:pt x="502" y="1223"/>
                </a:lnTo>
                <a:lnTo>
                  <a:pt x="514" y="1224"/>
                </a:lnTo>
                <a:lnTo>
                  <a:pt x="525" y="1223"/>
                </a:lnTo>
                <a:lnTo>
                  <a:pt x="538" y="1223"/>
                </a:lnTo>
                <a:lnTo>
                  <a:pt x="547" y="1223"/>
                </a:lnTo>
                <a:lnTo>
                  <a:pt x="555" y="1220"/>
                </a:lnTo>
                <a:lnTo>
                  <a:pt x="565" y="1220"/>
                </a:lnTo>
                <a:lnTo>
                  <a:pt x="576" y="1218"/>
                </a:lnTo>
                <a:lnTo>
                  <a:pt x="593" y="1215"/>
                </a:lnTo>
                <a:lnTo>
                  <a:pt x="611" y="1210"/>
                </a:lnTo>
                <a:lnTo>
                  <a:pt x="645" y="1201"/>
                </a:lnTo>
                <a:lnTo>
                  <a:pt x="679" y="1188"/>
                </a:lnTo>
                <a:lnTo>
                  <a:pt x="722" y="1169"/>
                </a:lnTo>
                <a:lnTo>
                  <a:pt x="764" y="1147"/>
                </a:lnTo>
                <a:lnTo>
                  <a:pt x="783" y="1135"/>
                </a:lnTo>
                <a:lnTo>
                  <a:pt x="801" y="1121"/>
                </a:lnTo>
                <a:lnTo>
                  <a:pt x="818" y="1109"/>
                </a:lnTo>
                <a:lnTo>
                  <a:pt x="832" y="1095"/>
                </a:lnTo>
                <a:lnTo>
                  <a:pt x="842" y="1084"/>
                </a:lnTo>
                <a:lnTo>
                  <a:pt x="852" y="1072"/>
                </a:lnTo>
                <a:lnTo>
                  <a:pt x="854" y="1070"/>
                </a:lnTo>
                <a:lnTo>
                  <a:pt x="859" y="1069"/>
                </a:lnTo>
                <a:lnTo>
                  <a:pt x="865" y="1069"/>
                </a:lnTo>
                <a:lnTo>
                  <a:pt x="868" y="1064"/>
                </a:lnTo>
                <a:lnTo>
                  <a:pt x="869" y="1061"/>
                </a:lnTo>
                <a:lnTo>
                  <a:pt x="865" y="1058"/>
                </a:lnTo>
                <a:lnTo>
                  <a:pt x="865" y="1057"/>
                </a:lnTo>
                <a:lnTo>
                  <a:pt x="866" y="1055"/>
                </a:lnTo>
                <a:lnTo>
                  <a:pt x="874" y="1043"/>
                </a:lnTo>
                <a:lnTo>
                  <a:pt x="880" y="1032"/>
                </a:lnTo>
                <a:lnTo>
                  <a:pt x="883" y="1028"/>
                </a:lnTo>
                <a:lnTo>
                  <a:pt x="886" y="1023"/>
                </a:lnTo>
                <a:lnTo>
                  <a:pt x="887" y="1015"/>
                </a:lnTo>
                <a:lnTo>
                  <a:pt x="893" y="1008"/>
                </a:lnTo>
                <a:lnTo>
                  <a:pt x="894" y="1006"/>
                </a:lnTo>
                <a:lnTo>
                  <a:pt x="893" y="1004"/>
                </a:lnTo>
                <a:lnTo>
                  <a:pt x="893" y="1002"/>
                </a:lnTo>
                <a:lnTo>
                  <a:pt x="893" y="1002"/>
                </a:lnTo>
                <a:lnTo>
                  <a:pt x="893" y="1002"/>
                </a:lnTo>
                <a:lnTo>
                  <a:pt x="891" y="1001"/>
                </a:lnTo>
                <a:lnTo>
                  <a:pt x="893" y="999"/>
                </a:lnTo>
                <a:lnTo>
                  <a:pt x="893" y="995"/>
                </a:lnTo>
                <a:lnTo>
                  <a:pt x="897" y="990"/>
                </a:lnTo>
                <a:lnTo>
                  <a:pt x="897" y="980"/>
                </a:lnTo>
                <a:lnTo>
                  <a:pt x="900" y="973"/>
                </a:lnTo>
                <a:lnTo>
                  <a:pt x="907" y="971"/>
                </a:lnTo>
                <a:lnTo>
                  <a:pt x="910" y="974"/>
                </a:lnTo>
                <a:lnTo>
                  <a:pt x="909" y="979"/>
                </a:lnTo>
                <a:lnTo>
                  <a:pt x="904" y="1002"/>
                </a:lnTo>
                <a:lnTo>
                  <a:pt x="896" y="1025"/>
                </a:lnTo>
                <a:lnTo>
                  <a:pt x="895" y="1027"/>
                </a:lnTo>
                <a:lnTo>
                  <a:pt x="895" y="1029"/>
                </a:lnTo>
                <a:lnTo>
                  <a:pt x="895" y="1029"/>
                </a:lnTo>
                <a:lnTo>
                  <a:pt x="895" y="1029"/>
                </a:lnTo>
                <a:close/>
                <a:moveTo>
                  <a:pt x="592" y="847"/>
                </a:moveTo>
                <a:lnTo>
                  <a:pt x="597" y="846"/>
                </a:lnTo>
                <a:lnTo>
                  <a:pt x="599" y="844"/>
                </a:lnTo>
                <a:lnTo>
                  <a:pt x="605" y="844"/>
                </a:lnTo>
                <a:lnTo>
                  <a:pt x="610" y="841"/>
                </a:lnTo>
                <a:lnTo>
                  <a:pt x="614" y="841"/>
                </a:lnTo>
                <a:lnTo>
                  <a:pt x="618" y="838"/>
                </a:lnTo>
                <a:lnTo>
                  <a:pt x="612" y="838"/>
                </a:lnTo>
                <a:lnTo>
                  <a:pt x="608" y="840"/>
                </a:lnTo>
                <a:lnTo>
                  <a:pt x="603" y="840"/>
                </a:lnTo>
                <a:lnTo>
                  <a:pt x="598" y="843"/>
                </a:lnTo>
                <a:lnTo>
                  <a:pt x="594" y="843"/>
                </a:lnTo>
                <a:lnTo>
                  <a:pt x="591" y="845"/>
                </a:lnTo>
                <a:lnTo>
                  <a:pt x="591" y="845"/>
                </a:lnTo>
                <a:lnTo>
                  <a:pt x="586" y="846"/>
                </a:lnTo>
                <a:lnTo>
                  <a:pt x="583" y="847"/>
                </a:lnTo>
                <a:lnTo>
                  <a:pt x="571" y="850"/>
                </a:lnTo>
                <a:lnTo>
                  <a:pt x="561" y="855"/>
                </a:lnTo>
                <a:lnTo>
                  <a:pt x="554" y="857"/>
                </a:lnTo>
                <a:lnTo>
                  <a:pt x="547" y="860"/>
                </a:lnTo>
                <a:lnTo>
                  <a:pt x="535" y="865"/>
                </a:lnTo>
                <a:lnTo>
                  <a:pt x="523" y="871"/>
                </a:lnTo>
                <a:lnTo>
                  <a:pt x="523" y="871"/>
                </a:lnTo>
                <a:lnTo>
                  <a:pt x="520" y="872"/>
                </a:lnTo>
                <a:lnTo>
                  <a:pt x="517" y="873"/>
                </a:lnTo>
                <a:lnTo>
                  <a:pt x="517" y="873"/>
                </a:lnTo>
                <a:lnTo>
                  <a:pt x="516" y="874"/>
                </a:lnTo>
                <a:lnTo>
                  <a:pt x="516" y="875"/>
                </a:lnTo>
                <a:lnTo>
                  <a:pt x="517" y="874"/>
                </a:lnTo>
                <a:lnTo>
                  <a:pt x="518" y="874"/>
                </a:lnTo>
                <a:lnTo>
                  <a:pt x="522" y="874"/>
                </a:lnTo>
                <a:lnTo>
                  <a:pt x="524" y="873"/>
                </a:lnTo>
                <a:lnTo>
                  <a:pt x="524" y="872"/>
                </a:lnTo>
                <a:lnTo>
                  <a:pt x="524" y="872"/>
                </a:lnTo>
                <a:lnTo>
                  <a:pt x="524" y="872"/>
                </a:lnTo>
                <a:lnTo>
                  <a:pt x="524" y="873"/>
                </a:lnTo>
                <a:lnTo>
                  <a:pt x="536" y="867"/>
                </a:lnTo>
                <a:lnTo>
                  <a:pt x="549" y="862"/>
                </a:lnTo>
                <a:lnTo>
                  <a:pt x="549" y="862"/>
                </a:lnTo>
                <a:lnTo>
                  <a:pt x="556" y="860"/>
                </a:lnTo>
                <a:lnTo>
                  <a:pt x="562" y="857"/>
                </a:lnTo>
                <a:lnTo>
                  <a:pt x="573" y="854"/>
                </a:lnTo>
                <a:lnTo>
                  <a:pt x="584" y="848"/>
                </a:lnTo>
                <a:lnTo>
                  <a:pt x="589" y="848"/>
                </a:lnTo>
                <a:lnTo>
                  <a:pt x="592" y="847"/>
                </a:lnTo>
                <a:close/>
                <a:moveTo>
                  <a:pt x="628" y="837"/>
                </a:moveTo>
                <a:lnTo>
                  <a:pt x="640" y="834"/>
                </a:lnTo>
                <a:lnTo>
                  <a:pt x="652" y="832"/>
                </a:lnTo>
                <a:lnTo>
                  <a:pt x="662" y="830"/>
                </a:lnTo>
                <a:lnTo>
                  <a:pt x="673" y="829"/>
                </a:lnTo>
                <a:lnTo>
                  <a:pt x="694" y="825"/>
                </a:lnTo>
                <a:lnTo>
                  <a:pt x="715" y="824"/>
                </a:lnTo>
                <a:lnTo>
                  <a:pt x="715" y="824"/>
                </a:lnTo>
                <a:lnTo>
                  <a:pt x="744" y="822"/>
                </a:lnTo>
                <a:lnTo>
                  <a:pt x="773" y="824"/>
                </a:lnTo>
                <a:lnTo>
                  <a:pt x="790" y="826"/>
                </a:lnTo>
                <a:lnTo>
                  <a:pt x="805" y="827"/>
                </a:lnTo>
                <a:lnTo>
                  <a:pt x="798" y="825"/>
                </a:lnTo>
                <a:lnTo>
                  <a:pt x="790" y="823"/>
                </a:lnTo>
                <a:lnTo>
                  <a:pt x="727" y="820"/>
                </a:lnTo>
                <a:lnTo>
                  <a:pt x="663" y="826"/>
                </a:lnTo>
                <a:lnTo>
                  <a:pt x="656" y="827"/>
                </a:lnTo>
                <a:lnTo>
                  <a:pt x="651" y="830"/>
                </a:lnTo>
                <a:lnTo>
                  <a:pt x="639" y="831"/>
                </a:lnTo>
                <a:lnTo>
                  <a:pt x="627" y="836"/>
                </a:lnTo>
                <a:lnTo>
                  <a:pt x="627" y="836"/>
                </a:lnTo>
                <a:lnTo>
                  <a:pt x="624" y="836"/>
                </a:lnTo>
                <a:lnTo>
                  <a:pt x="619" y="837"/>
                </a:lnTo>
                <a:lnTo>
                  <a:pt x="624" y="838"/>
                </a:lnTo>
                <a:lnTo>
                  <a:pt x="628" y="837"/>
                </a:lnTo>
                <a:lnTo>
                  <a:pt x="628" y="837"/>
                </a:lnTo>
                <a:close/>
                <a:moveTo>
                  <a:pt x="652" y="831"/>
                </a:moveTo>
                <a:lnTo>
                  <a:pt x="652" y="831"/>
                </a:lnTo>
                <a:lnTo>
                  <a:pt x="651" y="830"/>
                </a:lnTo>
                <a:lnTo>
                  <a:pt x="652" y="831"/>
                </a:lnTo>
                <a:lnTo>
                  <a:pt x="652" y="831"/>
                </a:lnTo>
                <a:close/>
                <a:moveTo>
                  <a:pt x="336" y="953"/>
                </a:moveTo>
                <a:lnTo>
                  <a:pt x="335" y="956"/>
                </a:lnTo>
                <a:lnTo>
                  <a:pt x="336" y="959"/>
                </a:lnTo>
                <a:lnTo>
                  <a:pt x="340" y="959"/>
                </a:lnTo>
                <a:lnTo>
                  <a:pt x="344" y="957"/>
                </a:lnTo>
                <a:lnTo>
                  <a:pt x="341" y="953"/>
                </a:lnTo>
                <a:lnTo>
                  <a:pt x="336" y="953"/>
                </a:lnTo>
                <a:close/>
                <a:moveTo>
                  <a:pt x="376" y="953"/>
                </a:moveTo>
                <a:lnTo>
                  <a:pt x="376" y="953"/>
                </a:lnTo>
                <a:lnTo>
                  <a:pt x="376" y="953"/>
                </a:lnTo>
                <a:lnTo>
                  <a:pt x="376" y="953"/>
                </a:lnTo>
                <a:lnTo>
                  <a:pt x="376" y="952"/>
                </a:lnTo>
                <a:lnTo>
                  <a:pt x="377" y="951"/>
                </a:lnTo>
                <a:lnTo>
                  <a:pt x="380" y="950"/>
                </a:lnTo>
                <a:lnTo>
                  <a:pt x="382" y="949"/>
                </a:lnTo>
                <a:lnTo>
                  <a:pt x="383" y="946"/>
                </a:lnTo>
                <a:lnTo>
                  <a:pt x="383" y="946"/>
                </a:lnTo>
                <a:lnTo>
                  <a:pt x="383" y="946"/>
                </a:lnTo>
                <a:lnTo>
                  <a:pt x="384" y="946"/>
                </a:lnTo>
                <a:lnTo>
                  <a:pt x="385" y="945"/>
                </a:lnTo>
                <a:lnTo>
                  <a:pt x="385" y="945"/>
                </a:lnTo>
                <a:lnTo>
                  <a:pt x="391" y="944"/>
                </a:lnTo>
                <a:lnTo>
                  <a:pt x="397" y="942"/>
                </a:lnTo>
                <a:lnTo>
                  <a:pt x="398" y="939"/>
                </a:lnTo>
                <a:lnTo>
                  <a:pt x="400" y="938"/>
                </a:lnTo>
                <a:lnTo>
                  <a:pt x="406" y="934"/>
                </a:lnTo>
                <a:lnTo>
                  <a:pt x="409" y="928"/>
                </a:lnTo>
                <a:lnTo>
                  <a:pt x="412" y="923"/>
                </a:lnTo>
                <a:lnTo>
                  <a:pt x="410" y="917"/>
                </a:lnTo>
                <a:lnTo>
                  <a:pt x="410" y="916"/>
                </a:lnTo>
                <a:lnTo>
                  <a:pt x="410" y="914"/>
                </a:lnTo>
                <a:lnTo>
                  <a:pt x="412" y="915"/>
                </a:lnTo>
                <a:lnTo>
                  <a:pt x="412" y="913"/>
                </a:lnTo>
                <a:lnTo>
                  <a:pt x="403" y="904"/>
                </a:lnTo>
                <a:lnTo>
                  <a:pt x="390" y="904"/>
                </a:lnTo>
                <a:lnTo>
                  <a:pt x="386" y="903"/>
                </a:lnTo>
                <a:lnTo>
                  <a:pt x="383" y="902"/>
                </a:lnTo>
                <a:lnTo>
                  <a:pt x="387" y="902"/>
                </a:lnTo>
                <a:lnTo>
                  <a:pt x="391" y="901"/>
                </a:lnTo>
                <a:lnTo>
                  <a:pt x="411" y="896"/>
                </a:lnTo>
                <a:lnTo>
                  <a:pt x="431" y="892"/>
                </a:lnTo>
                <a:lnTo>
                  <a:pt x="431" y="892"/>
                </a:lnTo>
                <a:lnTo>
                  <a:pt x="432" y="890"/>
                </a:lnTo>
                <a:lnTo>
                  <a:pt x="431" y="892"/>
                </a:lnTo>
                <a:lnTo>
                  <a:pt x="431" y="892"/>
                </a:lnTo>
                <a:lnTo>
                  <a:pt x="431" y="893"/>
                </a:lnTo>
                <a:lnTo>
                  <a:pt x="432" y="894"/>
                </a:lnTo>
                <a:lnTo>
                  <a:pt x="424" y="897"/>
                </a:lnTo>
                <a:lnTo>
                  <a:pt x="418" y="904"/>
                </a:lnTo>
                <a:lnTo>
                  <a:pt x="417" y="909"/>
                </a:lnTo>
                <a:lnTo>
                  <a:pt x="420" y="913"/>
                </a:lnTo>
                <a:lnTo>
                  <a:pt x="428" y="913"/>
                </a:lnTo>
                <a:lnTo>
                  <a:pt x="435" y="911"/>
                </a:lnTo>
                <a:lnTo>
                  <a:pt x="461" y="896"/>
                </a:lnTo>
                <a:lnTo>
                  <a:pt x="487" y="882"/>
                </a:lnTo>
                <a:lnTo>
                  <a:pt x="492" y="880"/>
                </a:lnTo>
                <a:lnTo>
                  <a:pt x="495" y="876"/>
                </a:lnTo>
                <a:lnTo>
                  <a:pt x="516" y="868"/>
                </a:lnTo>
                <a:lnTo>
                  <a:pt x="537" y="859"/>
                </a:lnTo>
                <a:lnTo>
                  <a:pt x="530" y="858"/>
                </a:lnTo>
                <a:lnTo>
                  <a:pt x="525" y="859"/>
                </a:lnTo>
                <a:lnTo>
                  <a:pt x="499" y="866"/>
                </a:lnTo>
                <a:lnTo>
                  <a:pt x="473" y="872"/>
                </a:lnTo>
                <a:lnTo>
                  <a:pt x="447" y="878"/>
                </a:lnTo>
                <a:lnTo>
                  <a:pt x="421" y="885"/>
                </a:lnTo>
                <a:lnTo>
                  <a:pt x="382" y="894"/>
                </a:lnTo>
                <a:lnTo>
                  <a:pt x="342" y="903"/>
                </a:lnTo>
                <a:lnTo>
                  <a:pt x="333" y="908"/>
                </a:lnTo>
                <a:lnTo>
                  <a:pt x="329" y="917"/>
                </a:lnTo>
                <a:lnTo>
                  <a:pt x="322" y="966"/>
                </a:lnTo>
                <a:lnTo>
                  <a:pt x="314" y="1016"/>
                </a:lnTo>
                <a:lnTo>
                  <a:pt x="313" y="1028"/>
                </a:lnTo>
                <a:lnTo>
                  <a:pt x="311" y="1040"/>
                </a:lnTo>
                <a:lnTo>
                  <a:pt x="318" y="1029"/>
                </a:lnTo>
                <a:lnTo>
                  <a:pt x="322" y="1019"/>
                </a:lnTo>
                <a:lnTo>
                  <a:pt x="329" y="971"/>
                </a:lnTo>
                <a:lnTo>
                  <a:pt x="335" y="924"/>
                </a:lnTo>
                <a:lnTo>
                  <a:pt x="336" y="922"/>
                </a:lnTo>
                <a:lnTo>
                  <a:pt x="336" y="920"/>
                </a:lnTo>
                <a:lnTo>
                  <a:pt x="337" y="916"/>
                </a:lnTo>
                <a:lnTo>
                  <a:pt x="338" y="914"/>
                </a:lnTo>
                <a:lnTo>
                  <a:pt x="341" y="914"/>
                </a:lnTo>
                <a:lnTo>
                  <a:pt x="342" y="914"/>
                </a:lnTo>
                <a:lnTo>
                  <a:pt x="341" y="918"/>
                </a:lnTo>
                <a:lnTo>
                  <a:pt x="341" y="923"/>
                </a:lnTo>
                <a:lnTo>
                  <a:pt x="340" y="923"/>
                </a:lnTo>
                <a:lnTo>
                  <a:pt x="340" y="923"/>
                </a:lnTo>
                <a:lnTo>
                  <a:pt x="340" y="923"/>
                </a:lnTo>
                <a:lnTo>
                  <a:pt x="341" y="923"/>
                </a:lnTo>
                <a:lnTo>
                  <a:pt x="342" y="923"/>
                </a:lnTo>
                <a:lnTo>
                  <a:pt x="344" y="923"/>
                </a:lnTo>
                <a:lnTo>
                  <a:pt x="344" y="923"/>
                </a:lnTo>
                <a:lnTo>
                  <a:pt x="344" y="924"/>
                </a:lnTo>
                <a:lnTo>
                  <a:pt x="343" y="929"/>
                </a:lnTo>
                <a:lnTo>
                  <a:pt x="343" y="935"/>
                </a:lnTo>
                <a:lnTo>
                  <a:pt x="343" y="943"/>
                </a:lnTo>
                <a:lnTo>
                  <a:pt x="350" y="944"/>
                </a:lnTo>
                <a:lnTo>
                  <a:pt x="355" y="944"/>
                </a:lnTo>
                <a:lnTo>
                  <a:pt x="357" y="945"/>
                </a:lnTo>
                <a:lnTo>
                  <a:pt x="365" y="953"/>
                </a:lnTo>
                <a:lnTo>
                  <a:pt x="376" y="952"/>
                </a:lnTo>
                <a:lnTo>
                  <a:pt x="376" y="953"/>
                </a:lnTo>
                <a:lnTo>
                  <a:pt x="376" y="953"/>
                </a:lnTo>
                <a:lnTo>
                  <a:pt x="376" y="953"/>
                </a:lnTo>
                <a:lnTo>
                  <a:pt x="376" y="953"/>
                </a:lnTo>
                <a:close/>
                <a:moveTo>
                  <a:pt x="370" y="957"/>
                </a:moveTo>
                <a:lnTo>
                  <a:pt x="372" y="959"/>
                </a:lnTo>
                <a:lnTo>
                  <a:pt x="377" y="959"/>
                </a:lnTo>
                <a:lnTo>
                  <a:pt x="379" y="956"/>
                </a:lnTo>
                <a:lnTo>
                  <a:pt x="380" y="953"/>
                </a:lnTo>
                <a:lnTo>
                  <a:pt x="378" y="953"/>
                </a:lnTo>
                <a:lnTo>
                  <a:pt x="376" y="953"/>
                </a:lnTo>
                <a:lnTo>
                  <a:pt x="372" y="955"/>
                </a:lnTo>
                <a:lnTo>
                  <a:pt x="370" y="957"/>
                </a:lnTo>
                <a:close/>
                <a:moveTo>
                  <a:pt x="352" y="953"/>
                </a:moveTo>
                <a:lnTo>
                  <a:pt x="355" y="953"/>
                </a:lnTo>
                <a:lnTo>
                  <a:pt x="356" y="951"/>
                </a:lnTo>
                <a:lnTo>
                  <a:pt x="355" y="949"/>
                </a:lnTo>
                <a:lnTo>
                  <a:pt x="352" y="948"/>
                </a:lnTo>
                <a:lnTo>
                  <a:pt x="348" y="948"/>
                </a:lnTo>
                <a:lnTo>
                  <a:pt x="342" y="948"/>
                </a:lnTo>
                <a:lnTo>
                  <a:pt x="347" y="952"/>
                </a:lnTo>
                <a:lnTo>
                  <a:pt x="352" y="953"/>
                </a:lnTo>
                <a:close/>
                <a:moveTo>
                  <a:pt x="916" y="822"/>
                </a:moveTo>
                <a:lnTo>
                  <a:pt x="918" y="817"/>
                </a:lnTo>
                <a:lnTo>
                  <a:pt x="917" y="810"/>
                </a:lnTo>
                <a:lnTo>
                  <a:pt x="911" y="816"/>
                </a:lnTo>
                <a:lnTo>
                  <a:pt x="907" y="819"/>
                </a:lnTo>
                <a:lnTo>
                  <a:pt x="911" y="822"/>
                </a:lnTo>
                <a:lnTo>
                  <a:pt x="916" y="822"/>
                </a:lnTo>
                <a:close/>
                <a:moveTo>
                  <a:pt x="334" y="1215"/>
                </a:moveTo>
                <a:lnTo>
                  <a:pt x="334" y="1215"/>
                </a:lnTo>
                <a:lnTo>
                  <a:pt x="334" y="1215"/>
                </a:lnTo>
                <a:lnTo>
                  <a:pt x="334" y="1215"/>
                </a:lnTo>
                <a:lnTo>
                  <a:pt x="334" y="1215"/>
                </a:lnTo>
                <a:lnTo>
                  <a:pt x="334" y="1215"/>
                </a:lnTo>
                <a:lnTo>
                  <a:pt x="334" y="1215"/>
                </a:lnTo>
                <a:lnTo>
                  <a:pt x="334" y="1215"/>
                </a:lnTo>
                <a:lnTo>
                  <a:pt x="333" y="1209"/>
                </a:lnTo>
                <a:lnTo>
                  <a:pt x="331" y="1204"/>
                </a:lnTo>
                <a:lnTo>
                  <a:pt x="316" y="1190"/>
                </a:lnTo>
                <a:lnTo>
                  <a:pt x="303" y="1173"/>
                </a:lnTo>
                <a:lnTo>
                  <a:pt x="300" y="1197"/>
                </a:lnTo>
                <a:lnTo>
                  <a:pt x="296" y="1220"/>
                </a:lnTo>
                <a:lnTo>
                  <a:pt x="297" y="1224"/>
                </a:lnTo>
                <a:lnTo>
                  <a:pt x="301" y="1227"/>
                </a:lnTo>
                <a:lnTo>
                  <a:pt x="303" y="1228"/>
                </a:lnTo>
                <a:lnTo>
                  <a:pt x="306" y="1225"/>
                </a:lnTo>
                <a:lnTo>
                  <a:pt x="307" y="1224"/>
                </a:lnTo>
                <a:lnTo>
                  <a:pt x="308" y="1225"/>
                </a:lnTo>
                <a:lnTo>
                  <a:pt x="314" y="1227"/>
                </a:lnTo>
                <a:lnTo>
                  <a:pt x="320" y="1224"/>
                </a:lnTo>
                <a:lnTo>
                  <a:pt x="320" y="1224"/>
                </a:lnTo>
                <a:lnTo>
                  <a:pt x="320" y="1224"/>
                </a:lnTo>
                <a:lnTo>
                  <a:pt x="320" y="1224"/>
                </a:lnTo>
                <a:lnTo>
                  <a:pt x="320" y="1224"/>
                </a:lnTo>
                <a:lnTo>
                  <a:pt x="320" y="1227"/>
                </a:lnTo>
                <a:lnTo>
                  <a:pt x="320" y="1228"/>
                </a:lnTo>
                <a:lnTo>
                  <a:pt x="303" y="1237"/>
                </a:lnTo>
                <a:lnTo>
                  <a:pt x="294" y="1252"/>
                </a:lnTo>
                <a:lnTo>
                  <a:pt x="296" y="1251"/>
                </a:lnTo>
                <a:lnTo>
                  <a:pt x="300" y="1249"/>
                </a:lnTo>
                <a:lnTo>
                  <a:pt x="297" y="1252"/>
                </a:lnTo>
                <a:lnTo>
                  <a:pt x="296" y="1253"/>
                </a:lnTo>
                <a:lnTo>
                  <a:pt x="293" y="1260"/>
                </a:lnTo>
                <a:lnTo>
                  <a:pt x="297" y="1266"/>
                </a:lnTo>
                <a:lnTo>
                  <a:pt x="297" y="1267"/>
                </a:lnTo>
                <a:lnTo>
                  <a:pt x="297" y="1269"/>
                </a:lnTo>
                <a:lnTo>
                  <a:pt x="302" y="1267"/>
                </a:lnTo>
                <a:lnTo>
                  <a:pt x="304" y="1266"/>
                </a:lnTo>
                <a:lnTo>
                  <a:pt x="302" y="1267"/>
                </a:lnTo>
                <a:lnTo>
                  <a:pt x="297" y="1269"/>
                </a:lnTo>
                <a:lnTo>
                  <a:pt x="297" y="1269"/>
                </a:lnTo>
                <a:lnTo>
                  <a:pt x="297" y="1269"/>
                </a:lnTo>
                <a:lnTo>
                  <a:pt x="297" y="1269"/>
                </a:lnTo>
                <a:lnTo>
                  <a:pt x="297" y="1269"/>
                </a:lnTo>
                <a:lnTo>
                  <a:pt x="297" y="1269"/>
                </a:lnTo>
                <a:lnTo>
                  <a:pt x="297" y="1270"/>
                </a:lnTo>
                <a:lnTo>
                  <a:pt x="295" y="1270"/>
                </a:lnTo>
                <a:lnTo>
                  <a:pt x="293" y="1270"/>
                </a:lnTo>
                <a:lnTo>
                  <a:pt x="293" y="1273"/>
                </a:lnTo>
                <a:lnTo>
                  <a:pt x="296" y="1274"/>
                </a:lnTo>
                <a:lnTo>
                  <a:pt x="300" y="1277"/>
                </a:lnTo>
                <a:lnTo>
                  <a:pt x="304" y="1278"/>
                </a:lnTo>
                <a:lnTo>
                  <a:pt x="309" y="1279"/>
                </a:lnTo>
                <a:lnTo>
                  <a:pt x="313" y="1276"/>
                </a:lnTo>
                <a:lnTo>
                  <a:pt x="313" y="1276"/>
                </a:lnTo>
                <a:lnTo>
                  <a:pt x="313" y="1276"/>
                </a:lnTo>
                <a:lnTo>
                  <a:pt x="313" y="1276"/>
                </a:lnTo>
                <a:lnTo>
                  <a:pt x="313" y="1276"/>
                </a:lnTo>
                <a:lnTo>
                  <a:pt x="314" y="1276"/>
                </a:lnTo>
                <a:lnTo>
                  <a:pt x="316" y="1277"/>
                </a:lnTo>
                <a:lnTo>
                  <a:pt x="320" y="1278"/>
                </a:lnTo>
                <a:lnTo>
                  <a:pt x="323" y="1278"/>
                </a:lnTo>
                <a:lnTo>
                  <a:pt x="343" y="1271"/>
                </a:lnTo>
                <a:lnTo>
                  <a:pt x="363" y="1269"/>
                </a:lnTo>
                <a:lnTo>
                  <a:pt x="365" y="1269"/>
                </a:lnTo>
                <a:lnTo>
                  <a:pt x="366" y="1269"/>
                </a:lnTo>
                <a:lnTo>
                  <a:pt x="370" y="1265"/>
                </a:lnTo>
                <a:lnTo>
                  <a:pt x="368" y="1260"/>
                </a:lnTo>
                <a:lnTo>
                  <a:pt x="364" y="1255"/>
                </a:lnTo>
                <a:lnTo>
                  <a:pt x="368" y="1248"/>
                </a:lnTo>
                <a:lnTo>
                  <a:pt x="371" y="1243"/>
                </a:lnTo>
                <a:lnTo>
                  <a:pt x="369" y="1237"/>
                </a:lnTo>
                <a:lnTo>
                  <a:pt x="366" y="1235"/>
                </a:lnTo>
                <a:lnTo>
                  <a:pt x="368" y="1234"/>
                </a:lnTo>
                <a:lnTo>
                  <a:pt x="371" y="1230"/>
                </a:lnTo>
                <a:lnTo>
                  <a:pt x="368" y="1228"/>
                </a:lnTo>
                <a:lnTo>
                  <a:pt x="359" y="1223"/>
                </a:lnTo>
                <a:lnTo>
                  <a:pt x="351" y="1221"/>
                </a:lnTo>
                <a:lnTo>
                  <a:pt x="350" y="1221"/>
                </a:lnTo>
                <a:lnTo>
                  <a:pt x="349" y="1220"/>
                </a:lnTo>
                <a:lnTo>
                  <a:pt x="347" y="1221"/>
                </a:lnTo>
                <a:lnTo>
                  <a:pt x="345" y="1221"/>
                </a:lnTo>
                <a:lnTo>
                  <a:pt x="345" y="1223"/>
                </a:lnTo>
                <a:lnTo>
                  <a:pt x="345" y="1227"/>
                </a:lnTo>
                <a:lnTo>
                  <a:pt x="352" y="1228"/>
                </a:lnTo>
                <a:lnTo>
                  <a:pt x="357" y="1234"/>
                </a:lnTo>
                <a:lnTo>
                  <a:pt x="352" y="1235"/>
                </a:lnTo>
                <a:lnTo>
                  <a:pt x="349" y="1232"/>
                </a:lnTo>
                <a:lnTo>
                  <a:pt x="348" y="1230"/>
                </a:lnTo>
                <a:lnTo>
                  <a:pt x="345" y="1228"/>
                </a:lnTo>
                <a:lnTo>
                  <a:pt x="345" y="1228"/>
                </a:lnTo>
                <a:lnTo>
                  <a:pt x="345" y="1227"/>
                </a:lnTo>
                <a:lnTo>
                  <a:pt x="345" y="1223"/>
                </a:lnTo>
                <a:lnTo>
                  <a:pt x="345" y="1221"/>
                </a:lnTo>
                <a:lnTo>
                  <a:pt x="342" y="1220"/>
                </a:lnTo>
                <a:lnTo>
                  <a:pt x="337" y="1220"/>
                </a:lnTo>
                <a:lnTo>
                  <a:pt x="342" y="1218"/>
                </a:lnTo>
                <a:lnTo>
                  <a:pt x="348" y="1217"/>
                </a:lnTo>
                <a:lnTo>
                  <a:pt x="341" y="1213"/>
                </a:lnTo>
                <a:lnTo>
                  <a:pt x="334" y="1215"/>
                </a:lnTo>
                <a:close/>
                <a:moveTo>
                  <a:pt x="334" y="1215"/>
                </a:moveTo>
                <a:lnTo>
                  <a:pt x="334" y="1215"/>
                </a:lnTo>
                <a:lnTo>
                  <a:pt x="334" y="1215"/>
                </a:lnTo>
                <a:lnTo>
                  <a:pt x="334" y="1215"/>
                </a:lnTo>
                <a:lnTo>
                  <a:pt x="334" y="1215"/>
                </a:lnTo>
                <a:lnTo>
                  <a:pt x="334" y="1217"/>
                </a:lnTo>
                <a:lnTo>
                  <a:pt x="335" y="1220"/>
                </a:lnTo>
                <a:lnTo>
                  <a:pt x="328" y="1223"/>
                </a:lnTo>
                <a:lnTo>
                  <a:pt x="320" y="1224"/>
                </a:lnTo>
                <a:lnTo>
                  <a:pt x="320" y="1224"/>
                </a:lnTo>
                <a:lnTo>
                  <a:pt x="320" y="1224"/>
                </a:lnTo>
                <a:lnTo>
                  <a:pt x="320" y="1224"/>
                </a:lnTo>
                <a:lnTo>
                  <a:pt x="320" y="1224"/>
                </a:lnTo>
                <a:lnTo>
                  <a:pt x="323" y="1222"/>
                </a:lnTo>
                <a:lnTo>
                  <a:pt x="325" y="1216"/>
                </a:lnTo>
                <a:lnTo>
                  <a:pt x="328" y="1215"/>
                </a:lnTo>
                <a:lnTo>
                  <a:pt x="334" y="1215"/>
                </a:lnTo>
                <a:close/>
                <a:moveTo>
                  <a:pt x="288" y="1274"/>
                </a:moveTo>
                <a:lnTo>
                  <a:pt x="287" y="1280"/>
                </a:lnTo>
                <a:lnTo>
                  <a:pt x="289" y="1285"/>
                </a:lnTo>
                <a:lnTo>
                  <a:pt x="294" y="1285"/>
                </a:lnTo>
                <a:lnTo>
                  <a:pt x="297" y="1283"/>
                </a:lnTo>
                <a:lnTo>
                  <a:pt x="294" y="1278"/>
                </a:lnTo>
                <a:lnTo>
                  <a:pt x="288" y="1274"/>
                </a:lnTo>
                <a:close/>
                <a:moveTo>
                  <a:pt x="826" y="1127"/>
                </a:moveTo>
                <a:lnTo>
                  <a:pt x="819" y="1132"/>
                </a:lnTo>
                <a:lnTo>
                  <a:pt x="813" y="1138"/>
                </a:lnTo>
                <a:lnTo>
                  <a:pt x="824" y="1137"/>
                </a:lnTo>
                <a:lnTo>
                  <a:pt x="826" y="1127"/>
                </a:lnTo>
                <a:close/>
                <a:moveTo>
                  <a:pt x="389" y="1234"/>
                </a:moveTo>
                <a:lnTo>
                  <a:pt x="385" y="1232"/>
                </a:lnTo>
                <a:lnTo>
                  <a:pt x="383" y="1231"/>
                </a:lnTo>
                <a:lnTo>
                  <a:pt x="379" y="1230"/>
                </a:lnTo>
                <a:lnTo>
                  <a:pt x="377" y="1232"/>
                </a:lnTo>
                <a:lnTo>
                  <a:pt x="376" y="1237"/>
                </a:lnTo>
                <a:lnTo>
                  <a:pt x="380" y="1241"/>
                </a:lnTo>
                <a:lnTo>
                  <a:pt x="385" y="1237"/>
                </a:lnTo>
                <a:lnTo>
                  <a:pt x="389" y="1234"/>
                </a:lnTo>
                <a:close/>
                <a:moveTo>
                  <a:pt x="380" y="1241"/>
                </a:moveTo>
                <a:lnTo>
                  <a:pt x="380" y="1241"/>
                </a:lnTo>
                <a:lnTo>
                  <a:pt x="380" y="1241"/>
                </a:lnTo>
                <a:lnTo>
                  <a:pt x="380" y="1241"/>
                </a:lnTo>
                <a:lnTo>
                  <a:pt x="380" y="1241"/>
                </a:lnTo>
                <a:lnTo>
                  <a:pt x="380" y="1241"/>
                </a:lnTo>
                <a:lnTo>
                  <a:pt x="380" y="1241"/>
                </a:lnTo>
                <a:lnTo>
                  <a:pt x="380" y="1241"/>
                </a:lnTo>
                <a:lnTo>
                  <a:pt x="377" y="1245"/>
                </a:lnTo>
                <a:lnTo>
                  <a:pt x="373" y="1250"/>
                </a:lnTo>
                <a:lnTo>
                  <a:pt x="371" y="1258"/>
                </a:lnTo>
                <a:lnTo>
                  <a:pt x="376" y="1263"/>
                </a:lnTo>
                <a:lnTo>
                  <a:pt x="384" y="1264"/>
                </a:lnTo>
                <a:lnTo>
                  <a:pt x="392" y="1262"/>
                </a:lnTo>
                <a:lnTo>
                  <a:pt x="398" y="1260"/>
                </a:lnTo>
                <a:lnTo>
                  <a:pt x="405" y="1259"/>
                </a:lnTo>
                <a:lnTo>
                  <a:pt x="410" y="1257"/>
                </a:lnTo>
                <a:lnTo>
                  <a:pt x="411" y="1252"/>
                </a:lnTo>
                <a:lnTo>
                  <a:pt x="413" y="1256"/>
                </a:lnTo>
                <a:lnTo>
                  <a:pt x="417" y="1256"/>
                </a:lnTo>
                <a:lnTo>
                  <a:pt x="435" y="1251"/>
                </a:lnTo>
                <a:lnTo>
                  <a:pt x="454" y="1248"/>
                </a:lnTo>
                <a:lnTo>
                  <a:pt x="452" y="1245"/>
                </a:lnTo>
                <a:lnTo>
                  <a:pt x="448" y="1245"/>
                </a:lnTo>
                <a:lnTo>
                  <a:pt x="437" y="1244"/>
                </a:lnTo>
                <a:lnTo>
                  <a:pt x="426" y="1243"/>
                </a:lnTo>
                <a:lnTo>
                  <a:pt x="404" y="1238"/>
                </a:lnTo>
                <a:lnTo>
                  <a:pt x="380" y="1241"/>
                </a:lnTo>
                <a:lnTo>
                  <a:pt x="380" y="1241"/>
                </a:lnTo>
                <a:lnTo>
                  <a:pt x="380" y="1241"/>
                </a:lnTo>
                <a:lnTo>
                  <a:pt x="380" y="1241"/>
                </a:lnTo>
                <a:lnTo>
                  <a:pt x="380" y="1241"/>
                </a:lnTo>
                <a:close/>
                <a:moveTo>
                  <a:pt x="879" y="833"/>
                </a:moveTo>
                <a:lnTo>
                  <a:pt x="872" y="833"/>
                </a:lnTo>
                <a:lnTo>
                  <a:pt x="865" y="837"/>
                </a:lnTo>
                <a:lnTo>
                  <a:pt x="874" y="840"/>
                </a:lnTo>
                <a:lnTo>
                  <a:pt x="879" y="833"/>
                </a:lnTo>
                <a:close/>
                <a:moveTo>
                  <a:pt x="917" y="1100"/>
                </a:moveTo>
                <a:lnTo>
                  <a:pt x="917" y="1093"/>
                </a:lnTo>
                <a:lnTo>
                  <a:pt x="917" y="1086"/>
                </a:lnTo>
                <a:lnTo>
                  <a:pt x="909" y="1090"/>
                </a:lnTo>
                <a:lnTo>
                  <a:pt x="902" y="1095"/>
                </a:lnTo>
                <a:lnTo>
                  <a:pt x="910" y="1097"/>
                </a:lnTo>
                <a:lnTo>
                  <a:pt x="917" y="1100"/>
                </a:lnTo>
                <a:close/>
                <a:moveTo>
                  <a:pt x="828" y="1161"/>
                </a:moveTo>
                <a:lnTo>
                  <a:pt x="833" y="1162"/>
                </a:lnTo>
                <a:lnTo>
                  <a:pt x="838" y="1161"/>
                </a:lnTo>
                <a:lnTo>
                  <a:pt x="842" y="1159"/>
                </a:lnTo>
                <a:lnTo>
                  <a:pt x="847" y="1158"/>
                </a:lnTo>
                <a:lnTo>
                  <a:pt x="834" y="1155"/>
                </a:lnTo>
                <a:lnTo>
                  <a:pt x="828" y="1161"/>
                </a:lnTo>
                <a:close/>
                <a:moveTo>
                  <a:pt x="307" y="1231"/>
                </a:moveTo>
                <a:lnTo>
                  <a:pt x="295" y="1231"/>
                </a:lnTo>
                <a:lnTo>
                  <a:pt x="294" y="1243"/>
                </a:lnTo>
                <a:lnTo>
                  <a:pt x="300" y="1237"/>
                </a:lnTo>
                <a:lnTo>
                  <a:pt x="307" y="1231"/>
                </a:lnTo>
                <a:close/>
                <a:moveTo>
                  <a:pt x="891" y="1103"/>
                </a:moveTo>
                <a:lnTo>
                  <a:pt x="891" y="1103"/>
                </a:lnTo>
                <a:lnTo>
                  <a:pt x="891" y="1103"/>
                </a:lnTo>
                <a:lnTo>
                  <a:pt x="890" y="1102"/>
                </a:lnTo>
                <a:lnTo>
                  <a:pt x="889" y="1100"/>
                </a:lnTo>
                <a:lnTo>
                  <a:pt x="891" y="1100"/>
                </a:lnTo>
                <a:lnTo>
                  <a:pt x="891" y="1103"/>
                </a:lnTo>
                <a:lnTo>
                  <a:pt x="896" y="1105"/>
                </a:lnTo>
                <a:lnTo>
                  <a:pt x="900" y="1109"/>
                </a:lnTo>
                <a:lnTo>
                  <a:pt x="900" y="1110"/>
                </a:lnTo>
                <a:lnTo>
                  <a:pt x="900" y="1111"/>
                </a:lnTo>
                <a:lnTo>
                  <a:pt x="896" y="1111"/>
                </a:lnTo>
                <a:lnTo>
                  <a:pt x="894" y="1110"/>
                </a:lnTo>
                <a:lnTo>
                  <a:pt x="893" y="1106"/>
                </a:lnTo>
                <a:lnTo>
                  <a:pt x="891" y="1103"/>
                </a:lnTo>
                <a:lnTo>
                  <a:pt x="891" y="1103"/>
                </a:lnTo>
                <a:lnTo>
                  <a:pt x="891" y="1103"/>
                </a:lnTo>
                <a:lnTo>
                  <a:pt x="891" y="1103"/>
                </a:lnTo>
                <a:lnTo>
                  <a:pt x="891" y="1103"/>
                </a:lnTo>
                <a:lnTo>
                  <a:pt x="891" y="1103"/>
                </a:lnTo>
                <a:lnTo>
                  <a:pt x="891" y="1103"/>
                </a:lnTo>
                <a:lnTo>
                  <a:pt x="891" y="1103"/>
                </a:lnTo>
                <a:lnTo>
                  <a:pt x="891" y="1103"/>
                </a:lnTo>
                <a:lnTo>
                  <a:pt x="891" y="1103"/>
                </a:lnTo>
                <a:lnTo>
                  <a:pt x="891" y="1103"/>
                </a:lnTo>
                <a:close/>
                <a:moveTo>
                  <a:pt x="904" y="851"/>
                </a:moveTo>
                <a:lnTo>
                  <a:pt x="903" y="850"/>
                </a:lnTo>
                <a:lnTo>
                  <a:pt x="902" y="848"/>
                </a:lnTo>
                <a:lnTo>
                  <a:pt x="903" y="850"/>
                </a:lnTo>
                <a:lnTo>
                  <a:pt x="904" y="851"/>
                </a:lnTo>
                <a:lnTo>
                  <a:pt x="904" y="851"/>
                </a:lnTo>
                <a:close/>
                <a:moveTo>
                  <a:pt x="905" y="843"/>
                </a:moveTo>
                <a:lnTo>
                  <a:pt x="905" y="846"/>
                </a:lnTo>
                <a:lnTo>
                  <a:pt x="905" y="851"/>
                </a:lnTo>
                <a:lnTo>
                  <a:pt x="905" y="846"/>
                </a:lnTo>
                <a:lnTo>
                  <a:pt x="905" y="843"/>
                </a:lnTo>
                <a:close/>
                <a:moveTo>
                  <a:pt x="883" y="836"/>
                </a:moveTo>
                <a:lnTo>
                  <a:pt x="880" y="839"/>
                </a:lnTo>
                <a:lnTo>
                  <a:pt x="882" y="844"/>
                </a:lnTo>
                <a:lnTo>
                  <a:pt x="882" y="845"/>
                </a:lnTo>
                <a:lnTo>
                  <a:pt x="882" y="845"/>
                </a:lnTo>
                <a:lnTo>
                  <a:pt x="886" y="846"/>
                </a:lnTo>
                <a:lnTo>
                  <a:pt x="888" y="847"/>
                </a:lnTo>
                <a:lnTo>
                  <a:pt x="903" y="859"/>
                </a:lnTo>
                <a:lnTo>
                  <a:pt x="917" y="872"/>
                </a:lnTo>
                <a:lnTo>
                  <a:pt x="917" y="851"/>
                </a:lnTo>
                <a:lnTo>
                  <a:pt x="916" y="830"/>
                </a:lnTo>
                <a:lnTo>
                  <a:pt x="915" y="827"/>
                </a:lnTo>
                <a:lnTo>
                  <a:pt x="913" y="826"/>
                </a:lnTo>
                <a:lnTo>
                  <a:pt x="896" y="826"/>
                </a:lnTo>
                <a:lnTo>
                  <a:pt x="883" y="836"/>
                </a:lnTo>
                <a:close/>
                <a:moveTo>
                  <a:pt x="343" y="972"/>
                </a:moveTo>
                <a:lnTo>
                  <a:pt x="342" y="976"/>
                </a:lnTo>
                <a:lnTo>
                  <a:pt x="341" y="978"/>
                </a:lnTo>
                <a:lnTo>
                  <a:pt x="342" y="976"/>
                </a:lnTo>
                <a:lnTo>
                  <a:pt x="343" y="972"/>
                </a:lnTo>
                <a:close/>
                <a:moveTo>
                  <a:pt x="329" y="1011"/>
                </a:moveTo>
                <a:lnTo>
                  <a:pt x="334" y="1004"/>
                </a:lnTo>
                <a:lnTo>
                  <a:pt x="340" y="998"/>
                </a:lnTo>
                <a:lnTo>
                  <a:pt x="352" y="983"/>
                </a:lnTo>
                <a:lnTo>
                  <a:pt x="366" y="967"/>
                </a:lnTo>
                <a:lnTo>
                  <a:pt x="368" y="963"/>
                </a:lnTo>
                <a:lnTo>
                  <a:pt x="364" y="959"/>
                </a:lnTo>
                <a:lnTo>
                  <a:pt x="347" y="959"/>
                </a:lnTo>
                <a:lnTo>
                  <a:pt x="334" y="970"/>
                </a:lnTo>
                <a:lnTo>
                  <a:pt x="330" y="990"/>
                </a:lnTo>
                <a:lnTo>
                  <a:pt x="329" y="1011"/>
                </a:lnTo>
                <a:close/>
                <a:moveTo>
                  <a:pt x="342" y="1236"/>
                </a:moveTo>
                <a:lnTo>
                  <a:pt x="342" y="1238"/>
                </a:lnTo>
                <a:lnTo>
                  <a:pt x="341" y="1241"/>
                </a:lnTo>
                <a:lnTo>
                  <a:pt x="343" y="1242"/>
                </a:lnTo>
                <a:lnTo>
                  <a:pt x="344" y="1242"/>
                </a:lnTo>
                <a:lnTo>
                  <a:pt x="343" y="1242"/>
                </a:lnTo>
                <a:lnTo>
                  <a:pt x="341" y="1241"/>
                </a:lnTo>
                <a:lnTo>
                  <a:pt x="341" y="1244"/>
                </a:lnTo>
                <a:lnTo>
                  <a:pt x="337" y="1246"/>
                </a:lnTo>
                <a:lnTo>
                  <a:pt x="334" y="1251"/>
                </a:lnTo>
                <a:lnTo>
                  <a:pt x="334" y="1256"/>
                </a:lnTo>
                <a:lnTo>
                  <a:pt x="333" y="1256"/>
                </a:lnTo>
                <a:lnTo>
                  <a:pt x="331" y="1256"/>
                </a:lnTo>
                <a:lnTo>
                  <a:pt x="330" y="1258"/>
                </a:lnTo>
                <a:lnTo>
                  <a:pt x="328" y="1258"/>
                </a:lnTo>
                <a:lnTo>
                  <a:pt x="330" y="1258"/>
                </a:lnTo>
                <a:lnTo>
                  <a:pt x="331" y="1256"/>
                </a:lnTo>
                <a:lnTo>
                  <a:pt x="324" y="1252"/>
                </a:lnTo>
                <a:lnTo>
                  <a:pt x="317" y="1259"/>
                </a:lnTo>
                <a:lnTo>
                  <a:pt x="314" y="1259"/>
                </a:lnTo>
                <a:lnTo>
                  <a:pt x="309" y="1262"/>
                </a:lnTo>
                <a:lnTo>
                  <a:pt x="308" y="1258"/>
                </a:lnTo>
                <a:lnTo>
                  <a:pt x="310" y="1253"/>
                </a:lnTo>
                <a:lnTo>
                  <a:pt x="311" y="1251"/>
                </a:lnTo>
                <a:lnTo>
                  <a:pt x="311" y="1249"/>
                </a:lnTo>
                <a:lnTo>
                  <a:pt x="309" y="1245"/>
                </a:lnTo>
                <a:lnTo>
                  <a:pt x="313" y="1242"/>
                </a:lnTo>
                <a:lnTo>
                  <a:pt x="314" y="1238"/>
                </a:lnTo>
                <a:lnTo>
                  <a:pt x="318" y="1234"/>
                </a:lnTo>
                <a:lnTo>
                  <a:pt x="328" y="1234"/>
                </a:lnTo>
                <a:lnTo>
                  <a:pt x="336" y="1229"/>
                </a:lnTo>
                <a:lnTo>
                  <a:pt x="340" y="1228"/>
                </a:lnTo>
                <a:lnTo>
                  <a:pt x="345" y="1228"/>
                </a:lnTo>
                <a:lnTo>
                  <a:pt x="342" y="1231"/>
                </a:lnTo>
                <a:lnTo>
                  <a:pt x="342" y="1236"/>
                </a:lnTo>
                <a:close/>
                <a:moveTo>
                  <a:pt x="819" y="806"/>
                </a:moveTo>
                <a:lnTo>
                  <a:pt x="819" y="806"/>
                </a:lnTo>
                <a:lnTo>
                  <a:pt x="818" y="806"/>
                </a:lnTo>
                <a:lnTo>
                  <a:pt x="818" y="806"/>
                </a:lnTo>
                <a:lnTo>
                  <a:pt x="819" y="806"/>
                </a:lnTo>
                <a:lnTo>
                  <a:pt x="819" y="806"/>
                </a:lnTo>
                <a:close/>
                <a:moveTo>
                  <a:pt x="859" y="808"/>
                </a:moveTo>
                <a:lnTo>
                  <a:pt x="859" y="806"/>
                </a:lnTo>
                <a:lnTo>
                  <a:pt x="859" y="805"/>
                </a:lnTo>
                <a:lnTo>
                  <a:pt x="862" y="808"/>
                </a:lnTo>
                <a:lnTo>
                  <a:pt x="862" y="810"/>
                </a:lnTo>
                <a:lnTo>
                  <a:pt x="875" y="803"/>
                </a:lnTo>
                <a:lnTo>
                  <a:pt x="890" y="802"/>
                </a:lnTo>
                <a:lnTo>
                  <a:pt x="888" y="796"/>
                </a:lnTo>
                <a:lnTo>
                  <a:pt x="884" y="791"/>
                </a:lnTo>
                <a:lnTo>
                  <a:pt x="889" y="790"/>
                </a:lnTo>
                <a:lnTo>
                  <a:pt x="893" y="789"/>
                </a:lnTo>
                <a:lnTo>
                  <a:pt x="894" y="792"/>
                </a:lnTo>
                <a:lnTo>
                  <a:pt x="895" y="795"/>
                </a:lnTo>
                <a:lnTo>
                  <a:pt x="900" y="795"/>
                </a:lnTo>
                <a:lnTo>
                  <a:pt x="904" y="796"/>
                </a:lnTo>
                <a:lnTo>
                  <a:pt x="900" y="795"/>
                </a:lnTo>
                <a:lnTo>
                  <a:pt x="895" y="795"/>
                </a:lnTo>
                <a:lnTo>
                  <a:pt x="895" y="799"/>
                </a:lnTo>
                <a:lnTo>
                  <a:pt x="895" y="803"/>
                </a:lnTo>
                <a:lnTo>
                  <a:pt x="894" y="809"/>
                </a:lnTo>
                <a:lnTo>
                  <a:pt x="888" y="811"/>
                </a:lnTo>
                <a:lnTo>
                  <a:pt x="886" y="812"/>
                </a:lnTo>
                <a:lnTo>
                  <a:pt x="883" y="813"/>
                </a:lnTo>
                <a:lnTo>
                  <a:pt x="886" y="812"/>
                </a:lnTo>
                <a:lnTo>
                  <a:pt x="888" y="811"/>
                </a:lnTo>
                <a:lnTo>
                  <a:pt x="881" y="808"/>
                </a:lnTo>
                <a:lnTo>
                  <a:pt x="874" y="813"/>
                </a:lnTo>
                <a:lnTo>
                  <a:pt x="874" y="813"/>
                </a:lnTo>
                <a:lnTo>
                  <a:pt x="873" y="815"/>
                </a:lnTo>
                <a:lnTo>
                  <a:pt x="870" y="816"/>
                </a:lnTo>
                <a:lnTo>
                  <a:pt x="868" y="816"/>
                </a:lnTo>
                <a:lnTo>
                  <a:pt x="867" y="816"/>
                </a:lnTo>
                <a:lnTo>
                  <a:pt x="860" y="817"/>
                </a:lnTo>
                <a:lnTo>
                  <a:pt x="855" y="816"/>
                </a:lnTo>
                <a:lnTo>
                  <a:pt x="855" y="812"/>
                </a:lnTo>
                <a:lnTo>
                  <a:pt x="859" y="808"/>
                </a:lnTo>
                <a:close/>
                <a:moveTo>
                  <a:pt x="862" y="795"/>
                </a:moveTo>
                <a:lnTo>
                  <a:pt x="863" y="794"/>
                </a:lnTo>
                <a:lnTo>
                  <a:pt x="863" y="792"/>
                </a:lnTo>
                <a:lnTo>
                  <a:pt x="863" y="794"/>
                </a:lnTo>
                <a:lnTo>
                  <a:pt x="862" y="795"/>
                </a:lnTo>
                <a:lnTo>
                  <a:pt x="867" y="796"/>
                </a:lnTo>
                <a:lnTo>
                  <a:pt x="870" y="795"/>
                </a:lnTo>
                <a:lnTo>
                  <a:pt x="874" y="795"/>
                </a:lnTo>
                <a:lnTo>
                  <a:pt x="876" y="798"/>
                </a:lnTo>
                <a:lnTo>
                  <a:pt x="875" y="801"/>
                </a:lnTo>
                <a:lnTo>
                  <a:pt x="873" y="802"/>
                </a:lnTo>
                <a:lnTo>
                  <a:pt x="866" y="802"/>
                </a:lnTo>
                <a:lnTo>
                  <a:pt x="859" y="801"/>
                </a:lnTo>
                <a:lnTo>
                  <a:pt x="860" y="797"/>
                </a:lnTo>
                <a:lnTo>
                  <a:pt x="862" y="795"/>
                </a:lnTo>
                <a:close/>
                <a:moveTo>
                  <a:pt x="338" y="914"/>
                </a:moveTo>
                <a:lnTo>
                  <a:pt x="342" y="913"/>
                </a:lnTo>
                <a:lnTo>
                  <a:pt x="344" y="911"/>
                </a:lnTo>
                <a:lnTo>
                  <a:pt x="342" y="913"/>
                </a:lnTo>
                <a:lnTo>
                  <a:pt x="338" y="914"/>
                </a:lnTo>
                <a:lnTo>
                  <a:pt x="338" y="914"/>
                </a:lnTo>
                <a:close/>
                <a:moveTo>
                  <a:pt x="356" y="910"/>
                </a:moveTo>
                <a:lnTo>
                  <a:pt x="362" y="908"/>
                </a:lnTo>
                <a:lnTo>
                  <a:pt x="368" y="907"/>
                </a:lnTo>
                <a:lnTo>
                  <a:pt x="365" y="909"/>
                </a:lnTo>
                <a:lnTo>
                  <a:pt x="364" y="911"/>
                </a:lnTo>
                <a:lnTo>
                  <a:pt x="361" y="913"/>
                </a:lnTo>
                <a:lnTo>
                  <a:pt x="357" y="915"/>
                </a:lnTo>
                <a:lnTo>
                  <a:pt x="357" y="913"/>
                </a:lnTo>
                <a:lnTo>
                  <a:pt x="356" y="910"/>
                </a:lnTo>
                <a:lnTo>
                  <a:pt x="356" y="910"/>
                </a:lnTo>
                <a:lnTo>
                  <a:pt x="355" y="909"/>
                </a:lnTo>
                <a:lnTo>
                  <a:pt x="356" y="910"/>
                </a:lnTo>
                <a:lnTo>
                  <a:pt x="356" y="910"/>
                </a:lnTo>
                <a:close/>
                <a:moveTo>
                  <a:pt x="382" y="944"/>
                </a:moveTo>
                <a:lnTo>
                  <a:pt x="382" y="944"/>
                </a:lnTo>
                <a:lnTo>
                  <a:pt x="382" y="944"/>
                </a:lnTo>
                <a:lnTo>
                  <a:pt x="382" y="944"/>
                </a:lnTo>
                <a:close/>
                <a:moveTo>
                  <a:pt x="333" y="1106"/>
                </a:moveTo>
                <a:lnTo>
                  <a:pt x="336" y="1106"/>
                </a:lnTo>
                <a:lnTo>
                  <a:pt x="340" y="1105"/>
                </a:lnTo>
                <a:lnTo>
                  <a:pt x="344" y="1109"/>
                </a:lnTo>
                <a:lnTo>
                  <a:pt x="343" y="1113"/>
                </a:lnTo>
                <a:lnTo>
                  <a:pt x="341" y="1118"/>
                </a:lnTo>
                <a:lnTo>
                  <a:pt x="343" y="1121"/>
                </a:lnTo>
                <a:lnTo>
                  <a:pt x="344" y="1125"/>
                </a:lnTo>
                <a:lnTo>
                  <a:pt x="343" y="1127"/>
                </a:lnTo>
                <a:lnTo>
                  <a:pt x="341" y="1133"/>
                </a:lnTo>
                <a:lnTo>
                  <a:pt x="344" y="1137"/>
                </a:lnTo>
                <a:lnTo>
                  <a:pt x="348" y="1141"/>
                </a:lnTo>
                <a:lnTo>
                  <a:pt x="348" y="1146"/>
                </a:lnTo>
                <a:lnTo>
                  <a:pt x="348" y="1152"/>
                </a:lnTo>
                <a:lnTo>
                  <a:pt x="351" y="1156"/>
                </a:lnTo>
                <a:lnTo>
                  <a:pt x="355" y="1160"/>
                </a:lnTo>
                <a:lnTo>
                  <a:pt x="356" y="1163"/>
                </a:lnTo>
                <a:lnTo>
                  <a:pt x="356" y="1167"/>
                </a:lnTo>
                <a:lnTo>
                  <a:pt x="359" y="1168"/>
                </a:lnTo>
                <a:lnTo>
                  <a:pt x="363" y="1169"/>
                </a:lnTo>
                <a:lnTo>
                  <a:pt x="364" y="1173"/>
                </a:lnTo>
                <a:lnTo>
                  <a:pt x="361" y="1177"/>
                </a:lnTo>
                <a:lnTo>
                  <a:pt x="356" y="1181"/>
                </a:lnTo>
                <a:lnTo>
                  <a:pt x="354" y="1181"/>
                </a:lnTo>
                <a:lnTo>
                  <a:pt x="352" y="1177"/>
                </a:lnTo>
                <a:lnTo>
                  <a:pt x="347" y="1170"/>
                </a:lnTo>
                <a:lnTo>
                  <a:pt x="343" y="1161"/>
                </a:lnTo>
                <a:lnTo>
                  <a:pt x="340" y="1156"/>
                </a:lnTo>
                <a:lnTo>
                  <a:pt x="336" y="1152"/>
                </a:lnTo>
                <a:lnTo>
                  <a:pt x="334" y="1142"/>
                </a:lnTo>
                <a:lnTo>
                  <a:pt x="334" y="1133"/>
                </a:lnTo>
                <a:lnTo>
                  <a:pt x="335" y="1133"/>
                </a:lnTo>
                <a:lnTo>
                  <a:pt x="335" y="1132"/>
                </a:lnTo>
                <a:lnTo>
                  <a:pt x="330" y="1119"/>
                </a:lnTo>
                <a:lnTo>
                  <a:pt x="333" y="1106"/>
                </a:lnTo>
                <a:lnTo>
                  <a:pt x="333" y="1106"/>
                </a:lnTo>
                <a:close/>
                <a:moveTo>
                  <a:pt x="338" y="1075"/>
                </a:moveTo>
                <a:lnTo>
                  <a:pt x="345" y="1060"/>
                </a:lnTo>
                <a:lnTo>
                  <a:pt x="354" y="1044"/>
                </a:lnTo>
                <a:lnTo>
                  <a:pt x="363" y="1029"/>
                </a:lnTo>
                <a:lnTo>
                  <a:pt x="375" y="1015"/>
                </a:lnTo>
                <a:lnTo>
                  <a:pt x="377" y="1012"/>
                </a:lnTo>
                <a:lnTo>
                  <a:pt x="380" y="1012"/>
                </a:lnTo>
                <a:lnTo>
                  <a:pt x="383" y="1018"/>
                </a:lnTo>
                <a:lnTo>
                  <a:pt x="378" y="1023"/>
                </a:lnTo>
                <a:lnTo>
                  <a:pt x="369" y="1035"/>
                </a:lnTo>
                <a:lnTo>
                  <a:pt x="362" y="1049"/>
                </a:lnTo>
                <a:lnTo>
                  <a:pt x="361" y="1050"/>
                </a:lnTo>
                <a:lnTo>
                  <a:pt x="359" y="1053"/>
                </a:lnTo>
                <a:lnTo>
                  <a:pt x="352" y="1065"/>
                </a:lnTo>
                <a:lnTo>
                  <a:pt x="348" y="1079"/>
                </a:lnTo>
                <a:lnTo>
                  <a:pt x="347" y="1083"/>
                </a:lnTo>
                <a:lnTo>
                  <a:pt x="347" y="1088"/>
                </a:lnTo>
                <a:lnTo>
                  <a:pt x="344" y="1095"/>
                </a:lnTo>
                <a:lnTo>
                  <a:pt x="336" y="1096"/>
                </a:lnTo>
                <a:lnTo>
                  <a:pt x="334" y="1093"/>
                </a:lnTo>
                <a:lnTo>
                  <a:pt x="334" y="1091"/>
                </a:lnTo>
                <a:lnTo>
                  <a:pt x="336" y="1083"/>
                </a:lnTo>
                <a:lnTo>
                  <a:pt x="338" y="1075"/>
                </a:lnTo>
                <a:lnTo>
                  <a:pt x="335" y="1077"/>
                </a:lnTo>
                <a:lnTo>
                  <a:pt x="333" y="1079"/>
                </a:lnTo>
                <a:lnTo>
                  <a:pt x="335" y="1077"/>
                </a:lnTo>
                <a:lnTo>
                  <a:pt x="338" y="1075"/>
                </a:lnTo>
                <a:close/>
                <a:moveTo>
                  <a:pt x="397" y="1029"/>
                </a:moveTo>
                <a:lnTo>
                  <a:pt x="392" y="1039"/>
                </a:lnTo>
                <a:lnTo>
                  <a:pt x="384" y="1041"/>
                </a:lnTo>
                <a:lnTo>
                  <a:pt x="378" y="1041"/>
                </a:lnTo>
                <a:lnTo>
                  <a:pt x="375" y="1039"/>
                </a:lnTo>
                <a:lnTo>
                  <a:pt x="377" y="1033"/>
                </a:lnTo>
                <a:lnTo>
                  <a:pt x="384" y="1029"/>
                </a:lnTo>
                <a:lnTo>
                  <a:pt x="390" y="1029"/>
                </a:lnTo>
                <a:lnTo>
                  <a:pt x="397" y="1029"/>
                </a:lnTo>
                <a:close/>
                <a:moveTo>
                  <a:pt x="397" y="1011"/>
                </a:moveTo>
                <a:lnTo>
                  <a:pt x="397" y="1014"/>
                </a:lnTo>
                <a:lnTo>
                  <a:pt x="396" y="1016"/>
                </a:lnTo>
                <a:lnTo>
                  <a:pt x="393" y="1018"/>
                </a:lnTo>
                <a:lnTo>
                  <a:pt x="393" y="1021"/>
                </a:lnTo>
                <a:lnTo>
                  <a:pt x="397" y="1022"/>
                </a:lnTo>
                <a:lnTo>
                  <a:pt x="399" y="1019"/>
                </a:lnTo>
                <a:lnTo>
                  <a:pt x="401" y="1016"/>
                </a:lnTo>
                <a:lnTo>
                  <a:pt x="405" y="1014"/>
                </a:lnTo>
                <a:lnTo>
                  <a:pt x="407" y="1014"/>
                </a:lnTo>
                <a:lnTo>
                  <a:pt x="409" y="1015"/>
                </a:lnTo>
                <a:lnTo>
                  <a:pt x="405" y="1021"/>
                </a:lnTo>
                <a:lnTo>
                  <a:pt x="400" y="1023"/>
                </a:lnTo>
                <a:lnTo>
                  <a:pt x="393" y="1025"/>
                </a:lnTo>
                <a:lnTo>
                  <a:pt x="385" y="1023"/>
                </a:lnTo>
                <a:lnTo>
                  <a:pt x="390" y="1016"/>
                </a:lnTo>
                <a:lnTo>
                  <a:pt x="397" y="1011"/>
                </a:lnTo>
                <a:lnTo>
                  <a:pt x="397" y="1011"/>
                </a:lnTo>
                <a:close/>
                <a:moveTo>
                  <a:pt x="390" y="999"/>
                </a:moveTo>
                <a:lnTo>
                  <a:pt x="417" y="972"/>
                </a:lnTo>
                <a:lnTo>
                  <a:pt x="447" y="950"/>
                </a:lnTo>
                <a:lnTo>
                  <a:pt x="461" y="939"/>
                </a:lnTo>
                <a:lnTo>
                  <a:pt x="475" y="931"/>
                </a:lnTo>
                <a:lnTo>
                  <a:pt x="479" y="929"/>
                </a:lnTo>
                <a:lnTo>
                  <a:pt x="482" y="928"/>
                </a:lnTo>
                <a:lnTo>
                  <a:pt x="485" y="927"/>
                </a:lnTo>
                <a:lnTo>
                  <a:pt x="486" y="929"/>
                </a:lnTo>
                <a:lnTo>
                  <a:pt x="486" y="931"/>
                </a:lnTo>
                <a:lnTo>
                  <a:pt x="485" y="932"/>
                </a:lnTo>
                <a:lnTo>
                  <a:pt x="466" y="943"/>
                </a:lnTo>
                <a:lnTo>
                  <a:pt x="448" y="953"/>
                </a:lnTo>
                <a:lnTo>
                  <a:pt x="442" y="959"/>
                </a:lnTo>
                <a:lnTo>
                  <a:pt x="437" y="964"/>
                </a:lnTo>
                <a:lnTo>
                  <a:pt x="425" y="973"/>
                </a:lnTo>
                <a:lnTo>
                  <a:pt x="416" y="984"/>
                </a:lnTo>
                <a:lnTo>
                  <a:pt x="409" y="986"/>
                </a:lnTo>
                <a:lnTo>
                  <a:pt x="405" y="991"/>
                </a:lnTo>
                <a:lnTo>
                  <a:pt x="405" y="993"/>
                </a:lnTo>
                <a:lnTo>
                  <a:pt x="403" y="995"/>
                </a:lnTo>
                <a:lnTo>
                  <a:pt x="399" y="997"/>
                </a:lnTo>
                <a:lnTo>
                  <a:pt x="398" y="1000"/>
                </a:lnTo>
                <a:lnTo>
                  <a:pt x="393" y="1002"/>
                </a:lnTo>
                <a:lnTo>
                  <a:pt x="390" y="999"/>
                </a:lnTo>
                <a:lnTo>
                  <a:pt x="386" y="999"/>
                </a:lnTo>
                <a:lnTo>
                  <a:pt x="385" y="1000"/>
                </a:lnTo>
                <a:lnTo>
                  <a:pt x="386" y="999"/>
                </a:lnTo>
                <a:lnTo>
                  <a:pt x="390" y="999"/>
                </a:lnTo>
                <a:close/>
                <a:moveTo>
                  <a:pt x="492" y="941"/>
                </a:moveTo>
                <a:lnTo>
                  <a:pt x="496" y="938"/>
                </a:lnTo>
                <a:lnTo>
                  <a:pt x="501" y="938"/>
                </a:lnTo>
                <a:lnTo>
                  <a:pt x="496" y="943"/>
                </a:lnTo>
                <a:lnTo>
                  <a:pt x="492" y="948"/>
                </a:lnTo>
                <a:lnTo>
                  <a:pt x="486" y="946"/>
                </a:lnTo>
                <a:lnTo>
                  <a:pt x="480" y="943"/>
                </a:lnTo>
                <a:lnTo>
                  <a:pt x="479" y="941"/>
                </a:lnTo>
                <a:lnTo>
                  <a:pt x="481" y="939"/>
                </a:lnTo>
                <a:lnTo>
                  <a:pt x="483" y="938"/>
                </a:lnTo>
                <a:lnTo>
                  <a:pt x="485" y="939"/>
                </a:lnTo>
                <a:lnTo>
                  <a:pt x="488" y="943"/>
                </a:lnTo>
                <a:lnTo>
                  <a:pt x="492" y="941"/>
                </a:lnTo>
                <a:close/>
                <a:moveTo>
                  <a:pt x="502" y="915"/>
                </a:moveTo>
                <a:lnTo>
                  <a:pt x="509" y="911"/>
                </a:lnTo>
                <a:lnTo>
                  <a:pt x="516" y="908"/>
                </a:lnTo>
                <a:lnTo>
                  <a:pt x="555" y="890"/>
                </a:lnTo>
                <a:lnTo>
                  <a:pt x="593" y="876"/>
                </a:lnTo>
                <a:lnTo>
                  <a:pt x="605" y="873"/>
                </a:lnTo>
                <a:lnTo>
                  <a:pt x="615" y="869"/>
                </a:lnTo>
                <a:lnTo>
                  <a:pt x="619" y="869"/>
                </a:lnTo>
                <a:lnTo>
                  <a:pt x="620" y="872"/>
                </a:lnTo>
                <a:lnTo>
                  <a:pt x="620" y="874"/>
                </a:lnTo>
                <a:lnTo>
                  <a:pt x="618" y="875"/>
                </a:lnTo>
                <a:lnTo>
                  <a:pt x="615" y="876"/>
                </a:lnTo>
                <a:lnTo>
                  <a:pt x="612" y="876"/>
                </a:lnTo>
                <a:lnTo>
                  <a:pt x="592" y="881"/>
                </a:lnTo>
                <a:lnTo>
                  <a:pt x="573" y="888"/>
                </a:lnTo>
                <a:lnTo>
                  <a:pt x="551" y="896"/>
                </a:lnTo>
                <a:lnTo>
                  <a:pt x="531" y="907"/>
                </a:lnTo>
                <a:lnTo>
                  <a:pt x="524" y="909"/>
                </a:lnTo>
                <a:lnTo>
                  <a:pt x="517" y="909"/>
                </a:lnTo>
                <a:lnTo>
                  <a:pt x="511" y="917"/>
                </a:lnTo>
                <a:lnTo>
                  <a:pt x="502" y="920"/>
                </a:lnTo>
                <a:lnTo>
                  <a:pt x="501" y="920"/>
                </a:lnTo>
                <a:lnTo>
                  <a:pt x="500" y="918"/>
                </a:lnTo>
                <a:lnTo>
                  <a:pt x="501" y="916"/>
                </a:lnTo>
                <a:lnTo>
                  <a:pt x="502" y="915"/>
                </a:lnTo>
                <a:close/>
                <a:moveTo>
                  <a:pt x="619" y="892"/>
                </a:moveTo>
                <a:lnTo>
                  <a:pt x="614" y="892"/>
                </a:lnTo>
                <a:lnTo>
                  <a:pt x="611" y="893"/>
                </a:lnTo>
                <a:lnTo>
                  <a:pt x="606" y="894"/>
                </a:lnTo>
                <a:lnTo>
                  <a:pt x="604" y="890"/>
                </a:lnTo>
                <a:lnTo>
                  <a:pt x="604" y="885"/>
                </a:lnTo>
                <a:lnTo>
                  <a:pt x="608" y="882"/>
                </a:lnTo>
                <a:lnTo>
                  <a:pt x="612" y="881"/>
                </a:lnTo>
                <a:lnTo>
                  <a:pt x="617" y="880"/>
                </a:lnTo>
                <a:lnTo>
                  <a:pt x="619" y="879"/>
                </a:lnTo>
                <a:lnTo>
                  <a:pt x="620" y="881"/>
                </a:lnTo>
                <a:lnTo>
                  <a:pt x="619" y="881"/>
                </a:lnTo>
                <a:lnTo>
                  <a:pt x="619" y="882"/>
                </a:lnTo>
                <a:lnTo>
                  <a:pt x="615" y="882"/>
                </a:lnTo>
                <a:lnTo>
                  <a:pt x="613" y="883"/>
                </a:lnTo>
                <a:lnTo>
                  <a:pt x="610" y="883"/>
                </a:lnTo>
                <a:lnTo>
                  <a:pt x="608" y="887"/>
                </a:lnTo>
                <a:lnTo>
                  <a:pt x="611" y="889"/>
                </a:lnTo>
                <a:lnTo>
                  <a:pt x="614" y="888"/>
                </a:lnTo>
                <a:lnTo>
                  <a:pt x="618" y="887"/>
                </a:lnTo>
                <a:lnTo>
                  <a:pt x="623" y="887"/>
                </a:lnTo>
                <a:lnTo>
                  <a:pt x="620" y="889"/>
                </a:lnTo>
                <a:lnTo>
                  <a:pt x="619" y="892"/>
                </a:lnTo>
                <a:close/>
                <a:moveTo>
                  <a:pt x="630" y="923"/>
                </a:moveTo>
                <a:lnTo>
                  <a:pt x="627" y="928"/>
                </a:lnTo>
                <a:lnTo>
                  <a:pt x="623" y="929"/>
                </a:lnTo>
                <a:lnTo>
                  <a:pt x="620" y="929"/>
                </a:lnTo>
                <a:lnTo>
                  <a:pt x="618" y="927"/>
                </a:lnTo>
                <a:lnTo>
                  <a:pt x="619" y="924"/>
                </a:lnTo>
                <a:lnTo>
                  <a:pt x="621" y="923"/>
                </a:lnTo>
                <a:lnTo>
                  <a:pt x="625" y="920"/>
                </a:lnTo>
                <a:lnTo>
                  <a:pt x="620" y="917"/>
                </a:lnTo>
                <a:lnTo>
                  <a:pt x="619" y="915"/>
                </a:lnTo>
                <a:lnTo>
                  <a:pt x="619" y="913"/>
                </a:lnTo>
                <a:lnTo>
                  <a:pt x="619" y="910"/>
                </a:lnTo>
                <a:lnTo>
                  <a:pt x="621" y="909"/>
                </a:lnTo>
                <a:lnTo>
                  <a:pt x="625" y="909"/>
                </a:lnTo>
                <a:lnTo>
                  <a:pt x="630" y="908"/>
                </a:lnTo>
                <a:lnTo>
                  <a:pt x="630" y="916"/>
                </a:lnTo>
                <a:lnTo>
                  <a:pt x="630" y="923"/>
                </a:lnTo>
                <a:close/>
                <a:moveTo>
                  <a:pt x="649" y="931"/>
                </a:moveTo>
                <a:lnTo>
                  <a:pt x="644" y="917"/>
                </a:lnTo>
                <a:lnTo>
                  <a:pt x="645" y="903"/>
                </a:lnTo>
                <a:lnTo>
                  <a:pt x="647" y="900"/>
                </a:lnTo>
                <a:lnTo>
                  <a:pt x="652" y="899"/>
                </a:lnTo>
                <a:lnTo>
                  <a:pt x="687" y="894"/>
                </a:lnTo>
                <a:lnTo>
                  <a:pt x="722" y="894"/>
                </a:lnTo>
                <a:lnTo>
                  <a:pt x="727" y="895"/>
                </a:lnTo>
                <a:lnTo>
                  <a:pt x="725" y="900"/>
                </a:lnTo>
                <a:lnTo>
                  <a:pt x="715" y="911"/>
                </a:lnTo>
                <a:lnTo>
                  <a:pt x="706" y="923"/>
                </a:lnTo>
                <a:lnTo>
                  <a:pt x="702" y="925"/>
                </a:lnTo>
                <a:lnTo>
                  <a:pt x="700" y="924"/>
                </a:lnTo>
                <a:lnTo>
                  <a:pt x="686" y="924"/>
                </a:lnTo>
                <a:lnTo>
                  <a:pt x="672" y="924"/>
                </a:lnTo>
                <a:lnTo>
                  <a:pt x="666" y="925"/>
                </a:lnTo>
                <a:lnTo>
                  <a:pt x="660" y="928"/>
                </a:lnTo>
                <a:lnTo>
                  <a:pt x="680" y="929"/>
                </a:lnTo>
                <a:lnTo>
                  <a:pt x="699" y="931"/>
                </a:lnTo>
                <a:lnTo>
                  <a:pt x="665" y="932"/>
                </a:lnTo>
                <a:lnTo>
                  <a:pt x="630" y="937"/>
                </a:lnTo>
                <a:lnTo>
                  <a:pt x="639" y="932"/>
                </a:lnTo>
                <a:lnTo>
                  <a:pt x="649" y="931"/>
                </a:lnTo>
                <a:close/>
                <a:moveTo>
                  <a:pt x="633" y="885"/>
                </a:moveTo>
                <a:lnTo>
                  <a:pt x="638" y="882"/>
                </a:lnTo>
                <a:lnTo>
                  <a:pt x="642" y="882"/>
                </a:lnTo>
                <a:lnTo>
                  <a:pt x="647" y="880"/>
                </a:lnTo>
                <a:lnTo>
                  <a:pt x="645" y="876"/>
                </a:lnTo>
                <a:lnTo>
                  <a:pt x="645" y="875"/>
                </a:lnTo>
                <a:lnTo>
                  <a:pt x="645" y="874"/>
                </a:lnTo>
                <a:lnTo>
                  <a:pt x="648" y="872"/>
                </a:lnTo>
                <a:lnTo>
                  <a:pt x="652" y="874"/>
                </a:lnTo>
                <a:lnTo>
                  <a:pt x="652" y="880"/>
                </a:lnTo>
                <a:lnTo>
                  <a:pt x="647" y="883"/>
                </a:lnTo>
                <a:lnTo>
                  <a:pt x="644" y="885"/>
                </a:lnTo>
                <a:lnTo>
                  <a:pt x="644" y="887"/>
                </a:lnTo>
                <a:lnTo>
                  <a:pt x="645" y="888"/>
                </a:lnTo>
                <a:lnTo>
                  <a:pt x="647" y="888"/>
                </a:lnTo>
                <a:lnTo>
                  <a:pt x="655" y="888"/>
                </a:lnTo>
                <a:lnTo>
                  <a:pt x="663" y="886"/>
                </a:lnTo>
                <a:lnTo>
                  <a:pt x="687" y="883"/>
                </a:lnTo>
                <a:lnTo>
                  <a:pt x="710" y="882"/>
                </a:lnTo>
                <a:lnTo>
                  <a:pt x="722" y="882"/>
                </a:lnTo>
                <a:lnTo>
                  <a:pt x="735" y="883"/>
                </a:lnTo>
                <a:lnTo>
                  <a:pt x="738" y="882"/>
                </a:lnTo>
                <a:lnTo>
                  <a:pt x="739" y="879"/>
                </a:lnTo>
                <a:lnTo>
                  <a:pt x="737" y="879"/>
                </a:lnTo>
                <a:lnTo>
                  <a:pt x="734" y="878"/>
                </a:lnTo>
                <a:lnTo>
                  <a:pt x="729" y="876"/>
                </a:lnTo>
                <a:lnTo>
                  <a:pt x="731" y="872"/>
                </a:lnTo>
                <a:lnTo>
                  <a:pt x="736" y="872"/>
                </a:lnTo>
                <a:lnTo>
                  <a:pt x="739" y="873"/>
                </a:lnTo>
                <a:lnTo>
                  <a:pt x="743" y="875"/>
                </a:lnTo>
                <a:lnTo>
                  <a:pt x="739" y="879"/>
                </a:lnTo>
                <a:lnTo>
                  <a:pt x="738" y="882"/>
                </a:lnTo>
                <a:lnTo>
                  <a:pt x="735" y="883"/>
                </a:lnTo>
                <a:lnTo>
                  <a:pt x="734" y="886"/>
                </a:lnTo>
                <a:lnTo>
                  <a:pt x="732" y="888"/>
                </a:lnTo>
                <a:lnTo>
                  <a:pt x="730" y="888"/>
                </a:lnTo>
                <a:lnTo>
                  <a:pt x="728" y="888"/>
                </a:lnTo>
                <a:lnTo>
                  <a:pt x="727" y="889"/>
                </a:lnTo>
                <a:lnTo>
                  <a:pt x="727" y="889"/>
                </a:lnTo>
                <a:lnTo>
                  <a:pt x="727" y="889"/>
                </a:lnTo>
                <a:lnTo>
                  <a:pt x="728" y="888"/>
                </a:lnTo>
                <a:lnTo>
                  <a:pt x="727" y="887"/>
                </a:lnTo>
                <a:lnTo>
                  <a:pt x="724" y="888"/>
                </a:lnTo>
                <a:lnTo>
                  <a:pt x="722" y="888"/>
                </a:lnTo>
                <a:lnTo>
                  <a:pt x="720" y="888"/>
                </a:lnTo>
                <a:lnTo>
                  <a:pt x="716" y="888"/>
                </a:lnTo>
                <a:lnTo>
                  <a:pt x="711" y="888"/>
                </a:lnTo>
                <a:lnTo>
                  <a:pt x="716" y="888"/>
                </a:lnTo>
                <a:lnTo>
                  <a:pt x="720" y="888"/>
                </a:lnTo>
                <a:lnTo>
                  <a:pt x="708" y="887"/>
                </a:lnTo>
                <a:lnTo>
                  <a:pt x="697" y="888"/>
                </a:lnTo>
                <a:lnTo>
                  <a:pt x="673" y="889"/>
                </a:lnTo>
                <a:lnTo>
                  <a:pt x="648" y="894"/>
                </a:lnTo>
                <a:lnTo>
                  <a:pt x="647" y="894"/>
                </a:lnTo>
                <a:lnTo>
                  <a:pt x="646" y="895"/>
                </a:lnTo>
                <a:lnTo>
                  <a:pt x="647" y="894"/>
                </a:lnTo>
                <a:lnTo>
                  <a:pt x="648" y="894"/>
                </a:lnTo>
                <a:lnTo>
                  <a:pt x="641" y="894"/>
                </a:lnTo>
                <a:lnTo>
                  <a:pt x="634" y="893"/>
                </a:lnTo>
                <a:lnTo>
                  <a:pt x="637" y="888"/>
                </a:lnTo>
                <a:lnTo>
                  <a:pt x="633" y="885"/>
                </a:lnTo>
                <a:close/>
                <a:moveTo>
                  <a:pt x="668" y="881"/>
                </a:moveTo>
                <a:lnTo>
                  <a:pt x="666" y="881"/>
                </a:lnTo>
                <a:lnTo>
                  <a:pt x="663" y="882"/>
                </a:lnTo>
                <a:lnTo>
                  <a:pt x="659" y="882"/>
                </a:lnTo>
                <a:lnTo>
                  <a:pt x="656" y="880"/>
                </a:lnTo>
                <a:lnTo>
                  <a:pt x="656" y="874"/>
                </a:lnTo>
                <a:lnTo>
                  <a:pt x="661" y="871"/>
                </a:lnTo>
                <a:lnTo>
                  <a:pt x="663" y="869"/>
                </a:lnTo>
                <a:lnTo>
                  <a:pt x="667" y="868"/>
                </a:lnTo>
                <a:lnTo>
                  <a:pt x="674" y="868"/>
                </a:lnTo>
                <a:lnTo>
                  <a:pt x="677" y="871"/>
                </a:lnTo>
                <a:lnTo>
                  <a:pt x="676" y="878"/>
                </a:lnTo>
                <a:lnTo>
                  <a:pt x="668" y="881"/>
                </a:lnTo>
                <a:lnTo>
                  <a:pt x="668" y="881"/>
                </a:lnTo>
                <a:close/>
                <a:moveTo>
                  <a:pt x="703" y="866"/>
                </a:moveTo>
                <a:lnTo>
                  <a:pt x="699" y="876"/>
                </a:lnTo>
                <a:lnTo>
                  <a:pt x="688" y="879"/>
                </a:lnTo>
                <a:lnTo>
                  <a:pt x="683" y="879"/>
                </a:lnTo>
                <a:lnTo>
                  <a:pt x="681" y="876"/>
                </a:lnTo>
                <a:lnTo>
                  <a:pt x="682" y="871"/>
                </a:lnTo>
                <a:lnTo>
                  <a:pt x="688" y="867"/>
                </a:lnTo>
                <a:lnTo>
                  <a:pt x="696" y="866"/>
                </a:lnTo>
                <a:lnTo>
                  <a:pt x="703" y="866"/>
                </a:lnTo>
                <a:close/>
                <a:moveTo>
                  <a:pt x="716" y="878"/>
                </a:moveTo>
                <a:lnTo>
                  <a:pt x="715" y="878"/>
                </a:lnTo>
                <a:lnTo>
                  <a:pt x="713" y="878"/>
                </a:lnTo>
                <a:lnTo>
                  <a:pt x="709" y="878"/>
                </a:lnTo>
                <a:lnTo>
                  <a:pt x="706" y="875"/>
                </a:lnTo>
                <a:lnTo>
                  <a:pt x="708" y="868"/>
                </a:lnTo>
                <a:lnTo>
                  <a:pt x="714" y="864"/>
                </a:lnTo>
                <a:lnTo>
                  <a:pt x="715" y="864"/>
                </a:lnTo>
                <a:lnTo>
                  <a:pt x="716" y="864"/>
                </a:lnTo>
                <a:lnTo>
                  <a:pt x="723" y="864"/>
                </a:lnTo>
                <a:lnTo>
                  <a:pt x="729" y="866"/>
                </a:lnTo>
                <a:lnTo>
                  <a:pt x="725" y="873"/>
                </a:lnTo>
                <a:lnTo>
                  <a:pt x="716" y="878"/>
                </a:lnTo>
                <a:close/>
                <a:moveTo>
                  <a:pt x="641" y="864"/>
                </a:moveTo>
                <a:lnTo>
                  <a:pt x="696" y="854"/>
                </a:lnTo>
                <a:lnTo>
                  <a:pt x="751" y="853"/>
                </a:lnTo>
                <a:lnTo>
                  <a:pt x="758" y="854"/>
                </a:lnTo>
                <a:lnTo>
                  <a:pt x="757" y="861"/>
                </a:lnTo>
                <a:lnTo>
                  <a:pt x="757" y="866"/>
                </a:lnTo>
                <a:lnTo>
                  <a:pt x="760" y="868"/>
                </a:lnTo>
                <a:lnTo>
                  <a:pt x="768" y="866"/>
                </a:lnTo>
                <a:lnTo>
                  <a:pt x="773" y="868"/>
                </a:lnTo>
                <a:lnTo>
                  <a:pt x="776" y="869"/>
                </a:lnTo>
                <a:lnTo>
                  <a:pt x="775" y="872"/>
                </a:lnTo>
                <a:lnTo>
                  <a:pt x="772" y="874"/>
                </a:lnTo>
                <a:lnTo>
                  <a:pt x="769" y="876"/>
                </a:lnTo>
                <a:lnTo>
                  <a:pt x="766" y="872"/>
                </a:lnTo>
                <a:lnTo>
                  <a:pt x="760" y="871"/>
                </a:lnTo>
                <a:lnTo>
                  <a:pt x="760" y="869"/>
                </a:lnTo>
                <a:lnTo>
                  <a:pt x="760" y="868"/>
                </a:lnTo>
                <a:lnTo>
                  <a:pt x="757" y="866"/>
                </a:lnTo>
                <a:lnTo>
                  <a:pt x="757" y="861"/>
                </a:lnTo>
                <a:lnTo>
                  <a:pt x="756" y="861"/>
                </a:lnTo>
                <a:lnTo>
                  <a:pt x="753" y="861"/>
                </a:lnTo>
                <a:lnTo>
                  <a:pt x="736" y="860"/>
                </a:lnTo>
                <a:lnTo>
                  <a:pt x="717" y="860"/>
                </a:lnTo>
                <a:lnTo>
                  <a:pt x="692" y="862"/>
                </a:lnTo>
                <a:lnTo>
                  <a:pt x="665" y="865"/>
                </a:lnTo>
                <a:lnTo>
                  <a:pt x="653" y="867"/>
                </a:lnTo>
                <a:lnTo>
                  <a:pt x="642" y="868"/>
                </a:lnTo>
                <a:lnTo>
                  <a:pt x="639" y="869"/>
                </a:lnTo>
                <a:lnTo>
                  <a:pt x="637" y="867"/>
                </a:lnTo>
                <a:lnTo>
                  <a:pt x="638" y="864"/>
                </a:lnTo>
                <a:lnTo>
                  <a:pt x="641" y="864"/>
                </a:lnTo>
                <a:close/>
                <a:moveTo>
                  <a:pt x="779" y="855"/>
                </a:moveTo>
                <a:lnTo>
                  <a:pt x="794" y="858"/>
                </a:lnTo>
                <a:lnTo>
                  <a:pt x="808" y="862"/>
                </a:lnTo>
                <a:lnTo>
                  <a:pt x="801" y="867"/>
                </a:lnTo>
                <a:lnTo>
                  <a:pt x="794" y="867"/>
                </a:lnTo>
                <a:lnTo>
                  <a:pt x="782" y="864"/>
                </a:lnTo>
                <a:lnTo>
                  <a:pt x="770" y="862"/>
                </a:lnTo>
                <a:lnTo>
                  <a:pt x="773" y="857"/>
                </a:lnTo>
                <a:lnTo>
                  <a:pt x="779" y="855"/>
                </a:lnTo>
                <a:close/>
                <a:moveTo>
                  <a:pt x="813" y="869"/>
                </a:moveTo>
                <a:lnTo>
                  <a:pt x="815" y="865"/>
                </a:lnTo>
                <a:lnTo>
                  <a:pt x="822" y="864"/>
                </a:lnTo>
                <a:lnTo>
                  <a:pt x="832" y="869"/>
                </a:lnTo>
                <a:lnTo>
                  <a:pt x="842" y="873"/>
                </a:lnTo>
                <a:lnTo>
                  <a:pt x="854" y="879"/>
                </a:lnTo>
                <a:lnTo>
                  <a:pt x="865" y="885"/>
                </a:lnTo>
                <a:lnTo>
                  <a:pt x="856" y="890"/>
                </a:lnTo>
                <a:lnTo>
                  <a:pt x="847" y="885"/>
                </a:lnTo>
                <a:lnTo>
                  <a:pt x="839" y="881"/>
                </a:lnTo>
                <a:lnTo>
                  <a:pt x="831" y="878"/>
                </a:lnTo>
                <a:lnTo>
                  <a:pt x="826" y="873"/>
                </a:lnTo>
                <a:lnTo>
                  <a:pt x="821" y="874"/>
                </a:lnTo>
                <a:lnTo>
                  <a:pt x="817" y="873"/>
                </a:lnTo>
                <a:lnTo>
                  <a:pt x="813" y="869"/>
                </a:lnTo>
                <a:close/>
                <a:moveTo>
                  <a:pt x="869" y="894"/>
                </a:moveTo>
                <a:lnTo>
                  <a:pt x="872" y="893"/>
                </a:lnTo>
                <a:lnTo>
                  <a:pt x="874" y="892"/>
                </a:lnTo>
                <a:lnTo>
                  <a:pt x="894" y="911"/>
                </a:lnTo>
                <a:lnTo>
                  <a:pt x="904" y="937"/>
                </a:lnTo>
                <a:lnTo>
                  <a:pt x="907" y="938"/>
                </a:lnTo>
                <a:lnTo>
                  <a:pt x="909" y="939"/>
                </a:lnTo>
                <a:lnTo>
                  <a:pt x="910" y="937"/>
                </a:lnTo>
                <a:lnTo>
                  <a:pt x="910" y="936"/>
                </a:lnTo>
                <a:lnTo>
                  <a:pt x="910" y="937"/>
                </a:lnTo>
                <a:lnTo>
                  <a:pt x="909" y="939"/>
                </a:lnTo>
                <a:lnTo>
                  <a:pt x="909" y="942"/>
                </a:lnTo>
                <a:lnTo>
                  <a:pt x="910" y="944"/>
                </a:lnTo>
                <a:lnTo>
                  <a:pt x="910" y="948"/>
                </a:lnTo>
                <a:lnTo>
                  <a:pt x="910" y="951"/>
                </a:lnTo>
                <a:lnTo>
                  <a:pt x="908" y="962"/>
                </a:lnTo>
                <a:lnTo>
                  <a:pt x="900" y="963"/>
                </a:lnTo>
                <a:lnTo>
                  <a:pt x="896" y="959"/>
                </a:lnTo>
                <a:lnTo>
                  <a:pt x="897" y="955"/>
                </a:lnTo>
                <a:lnTo>
                  <a:pt x="900" y="951"/>
                </a:lnTo>
                <a:lnTo>
                  <a:pt x="896" y="949"/>
                </a:lnTo>
                <a:lnTo>
                  <a:pt x="896" y="948"/>
                </a:lnTo>
                <a:lnTo>
                  <a:pt x="896" y="948"/>
                </a:lnTo>
                <a:lnTo>
                  <a:pt x="893" y="936"/>
                </a:lnTo>
                <a:lnTo>
                  <a:pt x="887" y="924"/>
                </a:lnTo>
                <a:lnTo>
                  <a:pt x="884" y="920"/>
                </a:lnTo>
                <a:lnTo>
                  <a:pt x="882" y="916"/>
                </a:lnTo>
                <a:lnTo>
                  <a:pt x="877" y="913"/>
                </a:lnTo>
                <a:lnTo>
                  <a:pt x="876" y="907"/>
                </a:lnTo>
                <a:lnTo>
                  <a:pt x="875" y="904"/>
                </a:lnTo>
                <a:lnTo>
                  <a:pt x="872" y="904"/>
                </a:lnTo>
                <a:lnTo>
                  <a:pt x="867" y="902"/>
                </a:lnTo>
                <a:lnTo>
                  <a:pt x="865" y="897"/>
                </a:lnTo>
                <a:lnTo>
                  <a:pt x="868" y="897"/>
                </a:lnTo>
                <a:lnTo>
                  <a:pt x="869" y="894"/>
                </a:lnTo>
                <a:close/>
                <a:moveTo>
                  <a:pt x="888" y="965"/>
                </a:moveTo>
                <a:lnTo>
                  <a:pt x="884" y="964"/>
                </a:lnTo>
                <a:lnTo>
                  <a:pt x="883" y="960"/>
                </a:lnTo>
                <a:lnTo>
                  <a:pt x="882" y="959"/>
                </a:lnTo>
                <a:lnTo>
                  <a:pt x="881" y="958"/>
                </a:lnTo>
                <a:lnTo>
                  <a:pt x="886" y="957"/>
                </a:lnTo>
                <a:lnTo>
                  <a:pt x="889" y="956"/>
                </a:lnTo>
                <a:lnTo>
                  <a:pt x="890" y="957"/>
                </a:lnTo>
                <a:lnTo>
                  <a:pt x="890" y="958"/>
                </a:lnTo>
                <a:lnTo>
                  <a:pt x="890" y="963"/>
                </a:lnTo>
                <a:lnTo>
                  <a:pt x="888" y="965"/>
                </a:lnTo>
                <a:close/>
                <a:moveTo>
                  <a:pt x="889" y="984"/>
                </a:moveTo>
                <a:lnTo>
                  <a:pt x="887" y="985"/>
                </a:lnTo>
                <a:lnTo>
                  <a:pt x="886" y="985"/>
                </a:lnTo>
                <a:lnTo>
                  <a:pt x="884" y="984"/>
                </a:lnTo>
                <a:lnTo>
                  <a:pt x="884" y="983"/>
                </a:lnTo>
                <a:lnTo>
                  <a:pt x="884" y="979"/>
                </a:lnTo>
                <a:lnTo>
                  <a:pt x="883" y="976"/>
                </a:lnTo>
                <a:lnTo>
                  <a:pt x="882" y="977"/>
                </a:lnTo>
                <a:lnTo>
                  <a:pt x="881" y="977"/>
                </a:lnTo>
                <a:lnTo>
                  <a:pt x="882" y="977"/>
                </a:lnTo>
                <a:lnTo>
                  <a:pt x="883" y="976"/>
                </a:lnTo>
                <a:lnTo>
                  <a:pt x="884" y="976"/>
                </a:lnTo>
                <a:lnTo>
                  <a:pt x="884" y="976"/>
                </a:lnTo>
                <a:lnTo>
                  <a:pt x="888" y="976"/>
                </a:lnTo>
                <a:lnTo>
                  <a:pt x="889" y="978"/>
                </a:lnTo>
                <a:lnTo>
                  <a:pt x="890" y="981"/>
                </a:lnTo>
                <a:lnTo>
                  <a:pt x="889" y="984"/>
                </a:lnTo>
                <a:close/>
                <a:moveTo>
                  <a:pt x="888" y="994"/>
                </a:moveTo>
                <a:lnTo>
                  <a:pt x="887" y="999"/>
                </a:lnTo>
                <a:lnTo>
                  <a:pt x="884" y="1004"/>
                </a:lnTo>
                <a:lnTo>
                  <a:pt x="886" y="1006"/>
                </a:lnTo>
                <a:lnTo>
                  <a:pt x="887" y="1006"/>
                </a:lnTo>
                <a:lnTo>
                  <a:pt x="886" y="1006"/>
                </a:lnTo>
                <a:lnTo>
                  <a:pt x="884" y="1004"/>
                </a:lnTo>
                <a:lnTo>
                  <a:pt x="874" y="1005"/>
                </a:lnTo>
                <a:lnTo>
                  <a:pt x="865" y="1006"/>
                </a:lnTo>
                <a:lnTo>
                  <a:pt x="865" y="1000"/>
                </a:lnTo>
                <a:lnTo>
                  <a:pt x="866" y="994"/>
                </a:lnTo>
                <a:lnTo>
                  <a:pt x="876" y="992"/>
                </a:lnTo>
                <a:lnTo>
                  <a:pt x="887" y="991"/>
                </a:lnTo>
                <a:lnTo>
                  <a:pt x="888" y="992"/>
                </a:lnTo>
                <a:lnTo>
                  <a:pt x="889" y="993"/>
                </a:lnTo>
                <a:lnTo>
                  <a:pt x="889" y="994"/>
                </a:lnTo>
                <a:lnTo>
                  <a:pt x="888" y="994"/>
                </a:lnTo>
                <a:close/>
                <a:moveTo>
                  <a:pt x="881" y="1016"/>
                </a:moveTo>
                <a:lnTo>
                  <a:pt x="877" y="1021"/>
                </a:lnTo>
                <a:lnTo>
                  <a:pt x="873" y="1025"/>
                </a:lnTo>
                <a:lnTo>
                  <a:pt x="873" y="1025"/>
                </a:lnTo>
                <a:lnTo>
                  <a:pt x="874" y="1026"/>
                </a:lnTo>
                <a:lnTo>
                  <a:pt x="873" y="1025"/>
                </a:lnTo>
                <a:lnTo>
                  <a:pt x="873" y="1025"/>
                </a:lnTo>
                <a:lnTo>
                  <a:pt x="866" y="1026"/>
                </a:lnTo>
                <a:lnTo>
                  <a:pt x="859" y="1025"/>
                </a:lnTo>
                <a:lnTo>
                  <a:pt x="859" y="1018"/>
                </a:lnTo>
                <a:lnTo>
                  <a:pt x="861" y="1012"/>
                </a:lnTo>
                <a:lnTo>
                  <a:pt x="868" y="1011"/>
                </a:lnTo>
                <a:lnTo>
                  <a:pt x="876" y="1009"/>
                </a:lnTo>
                <a:lnTo>
                  <a:pt x="882" y="1011"/>
                </a:lnTo>
                <a:lnTo>
                  <a:pt x="881" y="1016"/>
                </a:lnTo>
                <a:close/>
                <a:moveTo>
                  <a:pt x="874" y="1032"/>
                </a:moveTo>
                <a:lnTo>
                  <a:pt x="870" y="1036"/>
                </a:lnTo>
                <a:lnTo>
                  <a:pt x="868" y="1041"/>
                </a:lnTo>
                <a:lnTo>
                  <a:pt x="867" y="1043"/>
                </a:lnTo>
                <a:lnTo>
                  <a:pt x="867" y="1046"/>
                </a:lnTo>
                <a:lnTo>
                  <a:pt x="867" y="1043"/>
                </a:lnTo>
                <a:lnTo>
                  <a:pt x="868" y="1041"/>
                </a:lnTo>
                <a:lnTo>
                  <a:pt x="863" y="1041"/>
                </a:lnTo>
                <a:lnTo>
                  <a:pt x="859" y="1041"/>
                </a:lnTo>
                <a:lnTo>
                  <a:pt x="854" y="1041"/>
                </a:lnTo>
                <a:lnTo>
                  <a:pt x="849" y="1041"/>
                </a:lnTo>
                <a:lnTo>
                  <a:pt x="851" y="1034"/>
                </a:lnTo>
                <a:lnTo>
                  <a:pt x="855" y="1029"/>
                </a:lnTo>
                <a:lnTo>
                  <a:pt x="865" y="1028"/>
                </a:lnTo>
                <a:lnTo>
                  <a:pt x="874" y="1032"/>
                </a:lnTo>
                <a:lnTo>
                  <a:pt x="876" y="1029"/>
                </a:lnTo>
                <a:lnTo>
                  <a:pt x="877" y="1028"/>
                </a:lnTo>
                <a:lnTo>
                  <a:pt x="876" y="1029"/>
                </a:lnTo>
                <a:lnTo>
                  <a:pt x="874" y="1032"/>
                </a:lnTo>
                <a:close/>
                <a:moveTo>
                  <a:pt x="863" y="1048"/>
                </a:moveTo>
                <a:lnTo>
                  <a:pt x="861" y="1053"/>
                </a:lnTo>
                <a:lnTo>
                  <a:pt x="858" y="1057"/>
                </a:lnTo>
                <a:lnTo>
                  <a:pt x="855" y="1060"/>
                </a:lnTo>
                <a:lnTo>
                  <a:pt x="851" y="1058"/>
                </a:lnTo>
                <a:lnTo>
                  <a:pt x="851" y="1058"/>
                </a:lnTo>
                <a:lnTo>
                  <a:pt x="852" y="1053"/>
                </a:lnTo>
                <a:lnTo>
                  <a:pt x="854" y="1047"/>
                </a:lnTo>
                <a:lnTo>
                  <a:pt x="859" y="1046"/>
                </a:lnTo>
                <a:lnTo>
                  <a:pt x="863" y="1048"/>
                </a:lnTo>
                <a:lnTo>
                  <a:pt x="865" y="1046"/>
                </a:lnTo>
                <a:lnTo>
                  <a:pt x="863" y="1044"/>
                </a:lnTo>
                <a:lnTo>
                  <a:pt x="865" y="1046"/>
                </a:lnTo>
                <a:lnTo>
                  <a:pt x="863" y="1048"/>
                </a:lnTo>
                <a:lnTo>
                  <a:pt x="863" y="1048"/>
                </a:lnTo>
                <a:close/>
                <a:moveTo>
                  <a:pt x="842" y="1040"/>
                </a:moveTo>
                <a:lnTo>
                  <a:pt x="838" y="1041"/>
                </a:lnTo>
                <a:lnTo>
                  <a:pt x="837" y="1043"/>
                </a:lnTo>
                <a:lnTo>
                  <a:pt x="834" y="1049"/>
                </a:lnTo>
                <a:lnTo>
                  <a:pt x="831" y="1055"/>
                </a:lnTo>
                <a:lnTo>
                  <a:pt x="825" y="1054"/>
                </a:lnTo>
                <a:lnTo>
                  <a:pt x="827" y="1048"/>
                </a:lnTo>
                <a:lnTo>
                  <a:pt x="839" y="1027"/>
                </a:lnTo>
                <a:lnTo>
                  <a:pt x="848" y="1006"/>
                </a:lnTo>
                <a:lnTo>
                  <a:pt x="849" y="998"/>
                </a:lnTo>
                <a:lnTo>
                  <a:pt x="851" y="988"/>
                </a:lnTo>
                <a:lnTo>
                  <a:pt x="852" y="985"/>
                </a:lnTo>
                <a:lnTo>
                  <a:pt x="856" y="984"/>
                </a:lnTo>
                <a:lnTo>
                  <a:pt x="860" y="985"/>
                </a:lnTo>
                <a:lnTo>
                  <a:pt x="860" y="987"/>
                </a:lnTo>
                <a:lnTo>
                  <a:pt x="856" y="994"/>
                </a:lnTo>
                <a:lnTo>
                  <a:pt x="859" y="1000"/>
                </a:lnTo>
                <a:lnTo>
                  <a:pt x="859" y="1001"/>
                </a:lnTo>
                <a:lnTo>
                  <a:pt x="858" y="1002"/>
                </a:lnTo>
                <a:lnTo>
                  <a:pt x="859" y="1004"/>
                </a:lnTo>
                <a:lnTo>
                  <a:pt x="859" y="1004"/>
                </a:lnTo>
                <a:lnTo>
                  <a:pt x="859" y="1004"/>
                </a:lnTo>
                <a:lnTo>
                  <a:pt x="858" y="1002"/>
                </a:lnTo>
                <a:lnTo>
                  <a:pt x="853" y="1006"/>
                </a:lnTo>
                <a:lnTo>
                  <a:pt x="853" y="1012"/>
                </a:lnTo>
                <a:lnTo>
                  <a:pt x="853" y="1016"/>
                </a:lnTo>
                <a:lnTo>
                  <a:pt x="851" y="1020"/>
                </a:lnTo>
                <a:lnTo>
                  <a:pt x="845" y="1029"/>
                </a:lnTo>
                <a:lnTo>
                  <a:pt x="842" y="1040"/>
                </a:lnTo>
                <a:close/>
                <a:moveTo>
                  <a:pt x="838" y="1055"/>
                </a:moveTo>
                <a:lnTo>
                  <a:pt x="841" y="1048"/>
                </a:lnTo>
                <a:lnTo>
                  <a:pt x="848" y="1046"/>
                </a:lnTo>
                <a:lnTo>
                  <a:pt x="846" y="1053"/>
                </a:lnTo>
                <a:lnTo>
                  <a:pt x="838" y="1055"/>
                </a:lnTo>
                <a:close/>
                <a:moveTo>
                  <a:pt x="844" y="1074"/>
                </a:moveTo>
                <a:lnTo>
                  <a:pt x="838" y="1079"/>
                </a:lnTo>
                <a:lnTo>
                  <a:pt x="828" y="1078"/>
                </a:lnTo>
                <a:lnTo>
                  <a:pt x="825" y="1077"/>
                </a:lnTo>
                <a:lnTo>
                  <a:pt x="820" y="1076"/>
                </a:lnTo>
                <a:lnTo>
                  <a:pt x="820" y="1076"/>
                </a:lnTo>
                <a:lnTo>
                  <a:pt x="819" y="1077"/>
                </a:lnTo>
                <a:lnTo>
                  <a:pt x="820" y="1076"/>
                </a:lnTo>
                <a:lnTo>
                  <a:pt x="820" y="1076"/>
                </a:lnTo>
                <a:lnTo>
                  <a:pt x="820" y="1076"/>
                </a:lnTo>
                <a:lnTo>
                  <a:pt x="820" y="1075"/>
                </a:lnTo>
                <a:lnTo>
                  <a:pt x="821" y="1075"/>
                </a:lnTo>
                <a:lnTo>
                  <a:pt x="821" y="1074"/>
                </a:lnTo>
                <a:lnTo>
                  <a:pt x="822" y="1072"/>
                </a:lnTo>
                <a:lnTo>
                  <a:pt x="826" y="1068"/>
                </a:lnTo>
                <a:lnTo>
                  <a:pt x="832" y="1064"/>
                </a:lnTo>
                <a:lnTo>
                  <a:pt x="833" y="1065"/>
                </a:lnTo>
                <a:lnTo>
                  <a:pt x="834" y="1065"/>
                </a:lnTo>
                <a:lnTo>
                  <a:pt x="834" y="1067"/>
                </a:lnTo>
                <a:lnTo>
                  <a:pt x="833" y="1068"/>
                </a:lnTo>
                <a:lnTo>
                  <a:pt x="834" y="1069"/>
                </a:lnTo>
                <a:lnTo>
                  <a:pt x="834" y="1069"/>
                </a:lnTo>
                <a:lnTo>
                  <a:pt x="834" y="1069"/>
                </a:lnTo>
                <a:lnTo>
                  <a:pt x="833" y="1068"/>
                </a:lnTo>
                <a:lnTo>
                  <a:pt x="833" y="1069"/>
                </a:lnTo>
                <a:lnTo>
                  <a:pt x="833" y="1069"/>
                </a:lnTo>
                <a:lnTo>
                  <a:pt x="833" y="1069"/>
                </a:lnTo>
                <a:lnTo>
                  <a:pt x="831" y="1072"/>
                </a:lnTo>
                <a:lnTo>
                  <a:pt x="832" y="1075"/>
                </a:lnTo>
                <a:lnTo>
                  <a:pt x="835" y="1076"/>
                </a:lnTo>
                <a:lnTo>
                  <a:pt x="839" y="1072"/>
                </a:lnTo>
                <a:lnTo>
                  <a:pt x="842" y="1068"/>
                </a:lnTo>
                <a:lnTo>
                  <a:pt x="848" y="1068"/>
                </a:lnTo>
                <a:lnTo>
                  <a:pt x="846" y="1071"/>
                </a:lnTo>
                <a:lnTo>
                  <a:pt x="844" y="1074"/>
                </a:lnTo>
                <a:close/>
                <a:moveTo>
                  <a:pt x="831" y="1088"/>
                </a:moveTo>
                <a:lnTo>
                  <a:pt x="827" y="1091"/>
                </a:lnTo>
                <a:lnTo>
                  <a:pt x="824" y="1096"/>
                </a:lnTo>
                <a:lnTo>
                  <a:pt x="822" y="1097"/>
                </a:lnTo>
                <a:lnTo>
                  <a:pt x="822" y="1098"/>
                </a:lnTo>
                <a:lnTo>
                  <a:pt x="822" y="1097"/>
                </a:lnTo>
                <a:lnTo>
                  <a:pt x="824" y="1096"/>
                </a:lnTo>
                <a:lnTo>
                  <a:pt x="814" y="1097"/>
                </a:lnTo>
                <a:lnTo>
                  <a:pt x="807" y="1093"/>
                </a:lnTo>
                <a:lnTo>
                  <a:pt x="808" y="1088"/>
                </a:lnTo>
                <a:lnTo>
                  <a:pt x="813" y="1082"/>
                </a:lnTo>
                <a:lnTo>
                  <a:pt x="821" y="1081"/>
                </a:lnTo>
                <a:lnTo>
                  <a:pt x="829" y="1083"/>
                </a:lnTo>
                <a:lnTo>
                  <a:pt x="832" y="1084"/>
                </a:lnTo>
                <a:lnTo>
                  <a:pt x="831" y="1088"/>
                </a:lnTo>
                <a:close/>
                <a:moveTo>
                  <a:pt x="813" y="1105"/>
                </a:moveTo>
                <a:lnTo>
                  <a:pt x="807" y="1109"/>
                </a:lnTo>
                <a:lnTo>
                  <a:pt x="803" y="1112"/>
                </a:lnTo>
                <a:lnTo>
                  <a:pt x="801" y="1113"/>
                </a:lnTo>
                <a:lnTo>
                  <a:pt x="801" y="1114"/>
                </a:lnTo>
                <a:lnTo>
                  <a:pt x="799" y="1116"/>
                </a:lnTo>
                <a:lnTo>
                  <a:pt x="798" y="1116"/>
                </a:lnTo>
                <a:lnTo>
                  <a:pt x="796" y="1116"/>
                </a:lnTo>
                <a:lnTo>
                  <a:pt x="794" y="1114"/>
                </a:lnTo>
                <a:lnTo>
                  <a:pt x="790" y="1112"/>
                </a:lnTo>
                <a:lnTo>
                  <a:pt x="786" y="1107"/>
                </a:lnTo>
                <a:lnTo>
                  <a:pt x="794" y="1100"/>
                </a:lnTo>
                <a:lnTo>
                  <a:pt x="804" y="1099"/>
                </a:lnTo>
                <a:lnTo>
                  <a:pt x="810" y="1100"/>
                </a:lnTo>
                <a:lnTo>
                  <a:pt x="813" y="1105"/>
                </a:lnTo>
                <a:lnTo>
                  <a:pt x="813" y="1105"/>
                </a:lnTo>
                <a:close/>
                <a:moveTo>
                  <a:pt x="792" y="1119"/>
                </a:moveTo>
                <a:lnTo>
                  <a:pt x="785" y="1126"/>
                </a:lnTo>
                <a:lnTo>
                  <a:pt x="778" y="1132"/>
                </a:lnTo>
                <a:lnTo>
                  <a:pt x="769" y="1130"/>
                </a:lnTo>
                <a:lnTo>
                  <a:pt x="765" y="1124"/>
                </a:lnTo>
                <a:lnTo>
                  <a:pt x="771" y="1118"/>
                </a:lnTo>
                <a:lnTo>
                  <a:pt x="779" y="1114"/>
                </a:lnTo>
                <a:lnTo>
                  <a:pt x="786" y="1116"/>
                </a:lnTo>
                <a:lnTo>
                  <a:pt x="792" y="1119"/>
                </a:lnTo>
                <a:lnTo>
                  <a:pt x="794" y="1119"/>
                </a:lnTo>
                <a:lnTo>
                  <a:pt x="797" y="1118"/>
                </a:lnTo>
                <a:lnTo>
                  <a:pt x="794" y="1119"/>
                </a:lnTo>
                <a:lnTo>
                  <a:pt x="792" y="1119"/>
                </a:lnTo>
                <a:close/>
                <a:moveTo>
                  <a:pt x="768" y="1138"/>
                </a:moveTo>
                <a:lnTo>
                  <a:pt x="762" y="1142"/>
                </a:lnTo>
                <a:lnTo>
                  <a:pt x="756" y="1146"/>
                </a:lnTo>
                <a:lnTo>
                  <a:pt x="753" y="1147"/>
                </a:lnTo>
                <a:lnTo>
                  <a:pt x="751" y="1146"/>
                </a:lnTo>
                <a:lnTo>
                  <a:pt x="751" y="1144"/>
                </a:lnTo>
                <a:lnTo>
                  <a:pt x="752" y="1142"/>
                </a:lnTo>
                <a:lnTo>
                  <a:pt x="759" y="1140"/>
                </a:lnTo>
                <a:lnTo>
                  <a:pt x="760" y="1134"/>
                </a:lnTo>
                <a:lnTo>
                  <a:pt x="755" y="1134"/>
                </a:lnTo>
                <a:lnTo>
                  <a:pt x="749" y="1138"/>
                </a:lnTo>
                <a:lnTo>
                  <a:pt x="748" y="1138"/>
                </a:lnTo>
                <a:lnTo>
                  <a:pt x="748" y="1139"/>
                </a:lnTo>
                <a:lnTo>
                  <a:pt x="746" y="1138"/>
                </a:lnTo>
                <a:lnTo>
                  <a:pt x="745" y="1138"/>
                </a:lnTo>
                <a:lnTo>
                  <a:pt x="751" y="1132"/>
                </a:lnTo>
                <a:lnTo>
                  <a:pt x="758" y="1130"/>
                </a:lnTo>
                <a:lnTo>
                  <a:pt x="764" y="1132"/>
                </a:lnTo>
                <a:lnTo>
                  <a:pt x="768" y="1138"/>
                </a:lnTo>
                <a:lnTo>
                  <a:pt x="771" y="1137"/>
                </a:lnTo>
                <a:lnTo>
                  <a:pt x="775" y="1137"/>
                </a:lnTo>
                <a:lnTo>
                  <a:pt x="771" y="1137"/>
                </a:lnTo>
                <a:lnTo>
                  <a:pt x="768" y="1138"/>
                </a:lnTo>
                <a:close/>
                <a:moveTo>
                  <a:pt x="734" y="1146"/>
                </a:moveTo>
                <a:lnTo>
                  <a:pt x="729" y="1149"/>
                </a:lnTo>
                <a:lnTo>
                  <a:pt x="724" y="1152"/>
                </a:lnTo>
                <a:lnTo>
                  <a:pt x="722" y="1154"/>
                </a:lnTo>
                <a:lnTo>
                  <a:pt x="723" y="1156"/>
                </a:lnTo>
                <a:lnTo>
                  <a:pt x="725" y="1158"/>
                </a:lnTo>
                <a:lnTo>
                  <a:pt x="728" y="1158"/>
                </a:lnTo>
                <a:lnTo>
                  <a:pt x="734" y="1154"/>
                </a:lnTo>
                <a:lnTo>
                  <a:pt x="742" y="1153"/>
                </a:lnTo>
                <a:lnTo>
                  <a:pt x="732" y="1159"/>
                </a:lnTo>
                <a:lnTo>
                  <a:pt x="723" y="1162"/>
                </a:lnTo>
                <a:lnTo>
                  <a:pt x="723" y="1165"/>
                </a:lnTo>
                <a:lnTo>
                  <a:pt x="722" y="1166"/>
                </a:lnTo>
                <a:lnTo>
                  <a:pt x="723" y="1165"/>
                </a:lnTo>
                <a:lnTo>
                  <a:pt x="723" y="1162"/>
                </a:lnTo>
                <a:lnTo>
                  <a:pt x="718" y="1158"/>
                </a:lnTo>
                <a:lnTo>
                  <a:pt x="716" y="1152"/>
                </a:lnTo>
                <a:lnTo>
                  <a:pt x="724" y="1147"/>
                </a:lnTo>
                <a:lnTo>
                  <a:pt x="735" y="1145"/>
                </a:lnTo>
                <a:lnTo>
                  <a:pt x="734" y="1145"/>
                </a:lnTo>
                <a:lnTo>
                  <a:pt x="734" y="1146"/>
                </a:lnTo>
                <a:lnTo>
                  <a:pt x="734" y="1146"/>
                </a:lnTo>
                <a:lnTo>
                  <a:pt x="734" y="1146"/>
                </a:lnTo>
                <a:lnTo>
                  <a:pt x="741" y="1147"/>
                </a:lnTo>
                <a:lnTo>
                  <a:pt x="745" y="1147"/>
                </a:lnTo>
                <a:lnTo>
                  <a:pt x="741" y="1147"/>
                </a:lnTo>
                <a:lnTo>
                  <a:pt x="734" y="1146"/>
                </a:lnTo>
                <a:close/>
                <a:moveTo>
                  <a:pt x="700" y="1175"/>
                </a:moveTo>
                <a:lnTo>
                  <a:pt x="699" y="1176"/>
                </a:lnTo>
                <a:lnTo>
                  <a:pt x="699" y="1176"/>
                </a:lnTo>
                <a:lnTo>
                  <a:pt x="699" y="1176"/>
                </a:lnTo>
                <a:lnTo>
                  <a:pt x="700" y="1175"/>
                </a:lnTo>
                <a:lnTo>
                  <a:pt x="694" y="1172"/>
                </a:lnTo>
                <a:lnTo>
                  <a:pt x="690" y="1165"/>
                </a:lnTo>
                <a:lnTo>
                  <a:pt x="700" y="1160"/>
                </a:lnTo>
                <a:lnTo>
                  <a:pt x="709" y="1156"/>
                </a:lnTo>
                <a:lnTo>
                  <a:pt x="714" y="1161"/>
                </a:lnTo>
                <a:lnTo>
                  <a:pt x="716" y="1167"/>
                </a:lnTo>
                <a:lnTo>
                  <a:pt x="708" y="1172"/>
                </a:lnTo>
                <a:lnTo>
                  <a:pt x="700" y="1175"/>
                </a:lnTo>
                <a:close/>
                <a:moveTo>
                  <a:pt x="668" y="1188"/>
                </a:moveTo>
                <a:lnTo>
                  <a:pt x="667" y="1189"/>
                </a:lnTo>
                <a:lnTo>
                  <a:pt x="665" y="1190"/>
                </a:lnTo>
                <a:lnTo>
                  <a:pt x="667" y="1189"/>
                </a:lnTo>
                <a:lnTo>
                  <a:pt x="668" y="1188"/>
                </a:lnTo>
                <a:lnTo>
                  <a:pt x="665" y="1182"/>
                </a:lnTo>
                <a:lnTo>
                  <a:pt x="663" y="1175"/>
                </a:lnTo>
                <a:lnTo>
                  <a:pt x="663" y="1175"/>
                </a:lnTo>
                <a:lnTo>
                  <a:pt x="673" y="1172"/>
                </a:lnTo>
                <a:lnTo>
                  <a:pt x="683" y="1168"/>
                </a:lnTo>
                <a:lnTo>
                  <a:pt x="687" y="1173"/>
                </a:lnTo>
                <a:lnTo>
                  <a:pt x="689" y="1179"/>
                </a:lnTo>
                <a:lnTo>
                  <a:pt x="679" y="1183"/>
                </a:lnTo>
                <a:lnTo>
                  <a:pt x="668" y="1188"/>
                </a:lnTo>
                <a:lnTo>
                  <a:pt x="668" y="1188"/>
                </a:lnTo>
                <a:close/>
                <a:moveTo>
                  <a:pt x="656" y="1172"/>
                </a:moveTo>
                <a:lnTo>
                  <a:pt x="646" y="1176"/>
                </a:lnTo>
                <a:lnTo>
                  <a:pt x="634" y="1179"/>
                </a:lnTo>
                <a:lnTo>
                  <a:pt x="631" y="1179"/>
                </a:lnTo>
                <a:lnTo>
                  <a:pt x="630" y="1182"/>
                </a:lnTo>
                <a:lnTo>
                  <a:pt x="630" y="1184"/>
                </a:lnTo>
                <a:lnTo>
                  <a:pt x="630" y="1187"/>
                </a:lnTo>
                <a:lnTo>
                  <a:pt x="631" y="1194"/>
                </a:lnTo>
                <a:lnTo>
                  <a:pt x="628" y="1201"/>
                </a:lnTo>
                <a:lnTo>
                  <a:pt x="620" y="1203"/>
                </a:lnTo>
                <a:lnTo>
                  <a:pt x="612" y="1204"/>
                </a:lnTo>
                <a:lnTo>
                  <a:pt x="615" y="1200"/>
                </a:lnTo>
                <a:lnTo>
                  <a:pt x="620" y="1200"/>
                </a:lnTo>
                <a:lnTo>
                  <a:pt x="625" y="1198"/>
                </a:lnTo>
                <a:lnTo>
                  <a:pt x="626" y="1195"/>
                </a:lnTo>
                <a:lnTo>
                  <a:pt x="624" y="1191"/>
                </a:lnTo>
                <a:lnTo>
                  <a:pt x="619" y="1193"/>
                </a:lnTo>
                <a:lnTo>
                  <a:pt x="615" y="1194"/>
                </a:lnTo>
                <a:lnTo>
                  <a:pt x="611" y="1194"/>
                </a:lnTo>
                <a:lnTo>
                  <a:pt x="610" y="1198"/>
                </a:lnTo>
                <a:lnTo>
                  <a:pt x="606" y="1202"/>
                </a:lnTo>
                <a:lnTo>
                  <a:pt x="610" y="1198"/>
                </a:lnTo>
                <a:lnTo>
                  <a:pt x="611" y="1194"/>
                </a:lnTo>
                <a:lnTo>
                  <a:pt x="611" y="1193"/>
                </a:lnTo>
                <a:lnTo>
                  <a:pt x="611" y="1193"/>
                </a:lnTo>
                <a:lnTo>
                  <a:pt x="620" y="1189"/>
                </a:lnTo>
                <a:lnTo>
                  <a:pt x="630" y="1187"/>
                </a:lnTo>
                <a:lnTo>
                  <a:pt x="630" y="1184"/>
                </a:lnTo>
                <a:lnTo>
                  <a:pt x="630" y="1182"/>
                </a:lnTo>
                <a:lnTo>
                  <a:pt x="624" y="1183"/>
                </a:lnTo>
                <a:lnTo>
                  <a:pt x="619" y="1184"/>
                </a:lnTo>
                <a:lnTo>
                  <a:pt x="617" y="1184"/>
                </a:lnTo>
                <a:lnTo>
                  <a:pt x="614" y="1182"/>
                </a:lnTo>
                <a:lnTo>
                  <a:pt x="615" y="1180"/>
                </a:lnTo>
                <a:lnTo>
                  <a:pt x="618" y="1179"/>
                </a:lnTo>
                <a:lnTo>
                  <a:pt x="634" y="1174"/>
                </a:lnTo>
                <a:lnTo>
                  <a:pt x="649" y="1169"/>
                </a:lnTo>
                <a:lnTo>
                  <a:pt x="683" y="1156"/>
                </a:lnTo>
                <a:lnTo>
                  <a:pt x="716" y="1141"/>
                </a:lnTo>
                <a:lnTo>
                  <a:pt x="720" y="1139"/>
                </a:lnTo>
                <a:lnTo>
                  <a:pt x="723" y="1140"/>
                </a:lnTo>
                <a:lnTo>
                  <a:pt x="722" y="1144"/>
                </a:lnTo>
                <a:lnTo>
                  <a:pt x="718" y="1146"/>
                </a:lnTo>
                <a:lnTo>
                  <a:pt x="716" y="1147"/>
                </a:lnTo>
                <a:lnTo>
                  <a:pt x="713" y="1148"/>
                </a:lnTo>
                <a:lnTo>
                  <a:pt x="708" y="1148"/>
                </a:lnTo>
                <a:lnTo>
                  <a:pt x="706" y="1152"/>
                </a:lnTo>
                <a:lnTo>
                  <a:pt x="696" y="1155"/>
                </a:lnTo>
                <a:lnTo>
                  <a:pt x="687" y="1160"/>
                </a:lnTo>
                <a:lnTo>
                  <a:pt x="682" y="1160"/>
                </a:lnTo>
                <a:lnTo>
                  <a:pt x="680" y="1163"/>
                </a:lnTo>
                <a:lnTo>
                  <a:pt x="670" y="1167"/>
                </a:lnTo>
                <a:lnTo>
                  <a:pt x="660" y="1172"/>
                </a:lnTo>
                <a:lnTo>
                  <a:pt x="658" y="1169"/>
                </a:lnTo>
                <a:lnTo>
                  <a:pt x="656" y="1172"/>
                </a:lnTo>
                <a:lnTo>
                  <a:pt x="656" y="1172"/>
                </a:lnTo>
                <a:close/>
                <a:moveTo>
                  <a:pt x="660" y="1190"/>
                </a:moveTo>
                <a:lnTo>
                  <a:pt x="649" y="1195"/>
                </a:lnTo>
                <a:lnTo>
                  <a:pt x="638" y="1197"/>
                </a:lnTo>
                <a:lnTo>
                  <a:pt x="635" y="1200"/>
                </a:lnTo>
                <a:lnTo>
                  <a:pt x="632" y="1201"/>
                </a:lnTo>
                <a:lnTo>
                  <a:pt x="635" y="1200"/>
                </a:lnTo>
                <a:lnTo>
                  <a:pt x="638" y="1197"/>
                </a:lnTo>
                <a:lnTo>
                  <a:pt x="638" y="1190"/>
                </a:lnTo>
                <a:lnTo>
                  <a:pt x="637" y="1184"/>
                </a:lnTo>
                <a:lnTo>
                  <a:pt x="647" y="1181"/>
                </a:lnTo>
                <a:lnTo>
                  <a:pt x="658" y="1179"/>
                </a:lnTo>
                <a:lnTo>
                  <a:pt x="660" y="1184"/>
                </a:lnTo>
                <a:lnTo>
                  <a:pt x="660" y="1190"/>
                </a:lnTo>
                <a:close/>
                <a:moveTo>
                  <a:pt x="603" y="1180"/>
                </a:moveTo>
                <a:lnTo>
                  <a:pt x="604" y="1179"/>
                </a:lnTo>
                <a:lnTo>
                  <a:pt x="606" y="1177"/>
                </a:lnTo>
                <a:lnTo>
                  <a:pt x="604" y="1179"/>
                </a:lnTo>
                <a:lnTo>
                  <a:pt x="603" y="1180"/>
                </a:lnTo>
                <a:close/>
                <a:moveTo>
                  <a:pt x="730" y="1081"/>
                </a:moveTo>
                <a:lnTo>
                  <a:pt x="732" y="1075"/>
                </a:lnTo>
                <a:lnTo>
                  <a:pt x="736" y="1071"/>
                </a:lnTo>
                <a:lnTo>
                  <a:pt x="743" y="1064"/>
                </a:lnTo>
                <a:lnTo>
                  <a:pt x="750" y="1057"/>
                </a:lnTo>
                <a:lnTo>
                  <a:pt x="752" y="1055"/>
                </a:lnTo>
                <a:lnTo>
                  <a:pt x="755" y="1056"/>
                </a:lnTo>
                <a:lnTo>
                  <a:pt x="755" y="1057"/>
                </a:lnTo>
                <a:lnTo>
                  <a:pt x="755" y="1060"/>
                </a:lnTo>
                <a:lnTo>
                  <a:pt x="743" y="1071"/>
                </a:lnTo>
                <a:lnTo>
                  <a:pt x="730" y="1081"/>
                </a:lnTo>
                <a:close/>
                <a:moveTo>
                  <a:pt x="710" y="1102"/>
                </a:moveTo>
                <a:lnTo>
                  <a:pt x="715" y="1097"/>
                </a:lnTo>
                <a:lnTo>
                  <a:pt x="722" y="1092"/>
                </a:lnTo>
                <a:lnTo>
                  <a:pt x="741" y="1078"/>
                </a:lnTo>
                <a:lnTo>
                  <a:pt x="757" y="1062"/>
                </a:lnTo>
                <a:lnTo>
                  <a:pt x="760" y="1060"/>
                </a:lnTo>
                <a:lnTo>
                  <a:pt x="763" y="1063"/>
                </a:lnTo>
                <a:lnTo>
                  <a:pt x="764" y="1067"/>
                </a:lnTo>
                <a:lnTo>
                  <a:pt x="768" y="1067"/>
                </a:lnTo>
                <a:lnTo>
                  <a:pt x="782" y="1069"/>
                </a:lnTo>
                <a:lnTo>
                  <a:pt x="796" y="1070"/>
                </a:lnTo>
                <a:lnTo>
                  <a:pt x="799" y="1070"/>
                </a:lnTo>
                <a:lnTo>
                  <a:pt x="803" y="1070"/>
                </a:lnTo>
                <a:lnTo>
                  <a:pt x="799" y="1070"/>
                </a:lnTo>
                <a:lnTo>
                  <a:pt x="796" y="1070"/>
                </a:lnTo>
                <a:lnTo>
                  <a:pt x="789" y="1079"/>
                </a:lnTo>
                <a:lnTo>
                  <a:pt x="780" y="1086"/>
                </a:lnTo>
                <a:lnTo>
                  <a:pt x="766" y="1099"/>
                </a:lnTo>
                <a:lnTo>
                  <a:pt x="751" y="1111"/>
                </a:lnTo>
                <a:lnTo>
                  <a:pt x="749" y="1112"/>
                </a:lnTo>
                <a:lnTo>
                  <a:pt x="746" y="1113"/>
                </a:lnTo>
                <a:lnTo>
                  <a:pt x="734" y="1119"/>
                </a:lnTo>
                <a:lnTo>
                  <a:pt x="722" y="1113"/>
                </a:lnTo>
                <a:lnTo>
                  <a:pt x="715" y="1107"/>
                </a:lnTo>
                <a:lnTo>
                  <a:pt x="710" y="1102"/>
                </a:lnTo>
                <a:close/>
                <a:moveTo>
                  <a:pt x="700" y="1100"/>
                </a:moveTo>
                <a:lnTo>
                  <a:pt x="714" y="1090"/>
                </a:lnTo>
                <a:lnTo>
                  <a:pt x="730" y="1081"/>
                </a:lnTo>
                <a:lnTo>
                  <a:pt x="716" y="1092"/>
                </a:lnTo>
                <a:lnTo>
                  <a:pt x="700" y="1100"/>
                </a:lnTo>
                <a:close/>
                <a:moveTo>
                  <a:pt x="720" y="1123"/>
                </a:moveTo>
                <a:lnTo>
                  <a:pt x="718" y="1125"/>
                </a:lnTo>
                <a:lnTo>
                  <a:pt x="715" y="1125"/>
                </a:lnTo>
                <a:lnTo>
                  <a:pt x="708" y="1119"/>
                </a:lnTo>
                <a:lnTo>
                  <a:pt x="701" y="1112"/>
                </a:lnTo>
                <a:lnTo>
                  <a:pt x="711" y="1116"/>
                </a:lnTo>
                <a:lnTo>
                  <a:pt x="720" y="1123"/>
                </a:lnTo>
                <a:close/>
                <a:moveTo>
                  <a:pt x="815" y="1077"/>
                </a:moveTo>
                <a:lnTo>
                  <a:pt x="814" y="1077"/>
                </a:lnTo>
                <a:lnTo>
                  <a:pt x="813" y="1078"/>
                </a:lnTo>
                <a:lnTo>
                  <a:pt x="814" y="1077"/>
                </a:lnTo>
                <a:lnTo>
                  <a:pt x="815" y="1077"/>
                </a:lnTo>
                <a:close/>
                <a:moveTo>
                  <a:pt x="534" y="1142"/>
                </a:moveTo>
                <a:lnTo>
                  <a:pt x="535" y="1141"/>
                </a:lnTo>
                <a:lnTo>
                  <a:pt x="537" y="1141"/>
                </a:lnTo>
                <a:lnTo>
                  <a:pt x="551" y="1141"/>
                </a:lnTo>
                <a:lnTo>
                  <a:pt x="566" y="1141"/>
                </a:lnTo>
                <a:lnTo>
                  <a:pt x="566" y="1145"/>
                </a:lnTo>
                <a:lnTo>
                  <a:pt x="565" y="1146"/>
                </a:lnTo>
                <a:lnTo>
                  <a:pt x="550" y="1147"/>
                </a:lnTo>
                <a:lnTo>
                  <a:pt x="536" y="1146"/>
                </a:lnTo>
                <a:lnTo>
                  <a:pt x="534" y="1145"/>
                </a:lnTo>
                <a:lnTo>
                  <a:pt x="534" y="1142"/>
                </a:lnTo>
                <a:close/>
                <a:moveTo>
                  <a:pt x="598" y="1161"/>
                </a:moveTo>
                <a:lnTo>
                  <a:pt x="599" y="1156"/>
                </a:lnTo>
                <a:lnTo>
                  <a:pt x="605" y="1156"/>
                </a:lnTo>
                <a:lnTo>
                  <a:pt x="607" y="1154"/>
                </a:lnTo>
                <a:lnTo>
                  <a:pt x="608" y="1151"/>
                </a:lnTo>
                <a:lnTo>
                  <a:pt x="606" y="1149"/>
                </a:lnTo>
                <a:lnTo>
                  <a:pt x="604" y="1149"/>
                </a:lnTo>
                <a:lnTo>
                  <a:pt x="597" y="1151"/>
                </a:lnTo>
                <a:lnTo>
                  <a:pt x="593" y="1159"/>
                </a:lnTo>
                <a:lnTo>
                  <a:pt x="590" y="1174"/>
                </a:lnTo>
                <a:lnTo>
                  <a:pt x="575" y="1180"/>
                </a:lnTo>
                <a:lnTo>
                  <a:pt x="572" y="1181"/>
                </a:lnTo>
                <a:lnTo>
                  <a:pt x="570" y="1182"/>
                </a:lnTo>
                <a:lnTo>
                  <a:pt x="564" y="1182"/>
                </a:lnTo>
                <a:lnTo>
                  <a:pt x="559" y="1182"/>
                </a:lnTo>
                <a:lnTo>
                  <a:pt x="558" y="1182"/>
                </a:lnTo>
                <a:lnTo>
                  <a:pt x="557" y="1182"/>
                </a:lnTo>
                <a:lnTo>
                  <a:pt x="555" y="1186"/>
                </a:lnTo>
                <a:lnTo>
                  <a:pt x="550" y="1187"/>
                </a:lnTo>
                <a:lnTo>
                  <a:pt x="555" y="1186"/>
                </a:lnTo>
                <a:lnTo>
                  <a:pt x="557" y="1182"/>
                </a:lnTo>
                <a:lnTo>
                  <a:pt x="537" y="1183"/>
                </a:lnTo>
                <a:lnTo>
                  <a:pt x="518" y="1183"/>
                </a:lnTo>
                <a:lnTo>
                  <a:pt x="518" y="1176"/>
                </a:lnTo>
                <a:lnTo>
                  <a:pt x="523" y="1169"/>
                </a:lnTo>
                <a:lnTo>
                  <a:pt x="531" y="1161"/>
                </a:lnTo>
                <a:lnTo>
                  <a:pt x="537" y="1152"/>
                </a:lnTo>
                <a:lnTo>
                  <a:pt x="539" y="1151"/>
                </a:lnTo>
                <a:lnTo>
                  <a:pt x="542" y="1149"/>
                </a:lnTo>
                <a:lnTo>
                  <a:pt x="552" y="1149"/>
                </a:lnTo>
                <a:lnTo>
                  <a:pt x="564" y="1149"/>
                </a:lnTo>
                <a:lnTo>
                  <a:pt x="575" y="1148"/>
                </a:lnTo>
                <a:lnTo>
                  <a:pt x="585" y="1147"/>
                </a:lnTo>
                <a:lnTo>
                  <a:pt x="577" y="1144"/>
                </a:lnTo>
                <a:lnTo>
                  <a:pt x="570" y="1142"/>
                </a:lnTo>
                <a:lnTo>
                  <a:pt x="578" y="1141"/>
                </a:lnTo>
                <a:lnTo>
                  <a:pt x="585" y="1135"/>
                </a:lnTo>
                <a:lnTo>
                  <a:pt x="539" y="1137"/>
                </a:lnTo>
                <a:lnTo>
                  <a:pt x="497" y="1126"/>
                </a:lnTo>
                <a:lnTo>
                  <a:pt x="494" y="1126"/>
                </a:lnTo>
                <a:lnTo>
                  <a:pt x="490" y="1126"/>
                </a:lnTo>
                <a:lnTo>
                  <a:pt x="494" y="1130"/>
                </a:lnTo>
                <a:lnTo>
                  <a:pt x="496" y="1133"/>
                </a:lnTo>
                <a:lnTo>
                  <a:pt x="489" y="1133"/>
                </a:lnTo>
                <a:lnTo>
                  <a:pt x="482" y="1130"/>
                </a:lnTo>
                <a:lnTo>
                  <a:pt x="479" y="1128"/>
                </a:lnTo>
                <a:lnTo>
                  <a:pt x="475" y="1126"/>
                </a:lnTo>
                <a:lnTo>
                  <a:pt x="474" y="1125"/>
                </a:lnTo>
                <a:lnTo>
                  <a:pt x="473" y="1125"/>
                </a:lnTo>
                <a:lnTo>
                  <a:pt x="474" y="1125"/>
                </a:lnTo>
                <a:lnTo>
                  <a:pt x="475" y="1126"/>
                </a:lnTo>
                <a:lnTo>
                  <a:pt x="475" y="1120"/>
                </a:lnTo>
                <a:lnTo>
                  <a:pt x="481" y="1121"/>
                </a:lnTo>
                <a:lnTo>
                  <a:pt x="485" y="1125"/>
                </a:lnTo>
                <a:lnTo>
                  <a:pt x="490" y="1126"/>
                </a:lnTo>
                <a:lnTo>
                  <a:pt x="494" y="1126"/>
                </a:lnTo>
                <a:lnTo>
                  <a:pt x="497" y="1126"/>
                </a:lnTo>
                <a:lnTo>
                  <a:pt x="495" y="1124"/>
                </a:lnTo>
                <a:lnTo>
                  <a:pt x="492" y="1121"/>
                </a:lnTo>
                <a:lnTo>
                  <a:pt x="476" y="1109"/>
                </a:lnTo>
                <a:lnTo>
                  <a:pt x="467" y="1089"/>
                </a:lnTo>
                <a:lnTo>
                  <a:pt x="467" y="1088"/>
                </a:lnTo>
                <a:lnTo>
                  <a:pt x="466" y="1086"/>
                </a:lnTo>
                <a:lnTo>
                  <a:pt x="466" y="1086"/>
                </a:lnTo>
                <a:lnTo>
                  <a:pt x="466" y="1085"/>
                </a:lnTo>
                <a:lnTo>
                  <a:pt x="466" y="1083"/>
                </a:lnTo>
                <a:lnTo>
                  <a:pt x="466" y="1081"/>
                </a:lnTo>
                <a:lnTo>
                  <a:pt x="466" y="1078"/>
                </a:lnTo>
                <a:lnTo>
                  <a:pt x="466" y="1077"/>
                </a:lnTo>
                <a:lnTo>
                  <a:pt x="472" y="1053"/>
                </a:lnTo>
                <a:lnTo>
                  <a:pt x="483" y="1032"/>
                </a:lnTo>
                <a:lnTo>
                  <a:pt x="511" y="1000"/>
                </a:lnTo>
                <a:lnTo>
                  <a:pt x="547" y="978"/>
                </a:lnTo>
                <a:lnTo>
                  <a:pt x="551" y="977"/>
                </a:lnTo>
                <a:lnTo>
                  <a:pt x="554" y="979"/>
                </a:lnTo>
                <a:lnTo>
                  <a:pt x="556" y="984"/>
                </a:lnTo>
                <a:lnTo>
                  <a:pt x="556" y="988"/>
                </a:lnTo>
                <a:lnTo>
                  <a:pt x="555" y="991"/>
                </a:lnTo>
                <a:lnTo>
                  <a:pt x="552" y="992"/>
                </a:lnTo>
                <a:lnTo>
                  <a:pt x="550" y="999"/>
                </a:lnTo>
                <a:lnTo>
                  <a:pt x="554" y="1005"/>
                </a:lnTo>
                <a:lnTo>
                  <a:pt x="559" y="1008"/>
                </a:lnTo>
                <a:lnTo>
                  <a:pt x="566" y="1006"/>
                </a:lnTo>
                <a:lnTo>
                  <a:pt x="573" y="1005"/>
                </a:lnTo>
                <a:lnTo>
                  <a:pt x="579" y="1011"/>
                </a:lnTo>
                <a:lnTo>
                  <a:pt x="582" y="1019"/>
                </a:lnTo>
                <a:lnTo>
                  <a:pt x="584" y="1027"/>
                </a:lnTo>
                <a:lnTo>
                  <a:pt x="585" y="1028"/>
                </a:lnTo>
                <a:lnTo>
                  <a:pt x="587" y="1029"/>
                </a:lnTo>
                <a:lnTo>
                  <a:pt x="591" y="1027"/>
                </a:lnTo>
                <a:lnTo>
                  <a:pt x="593" y="1029"/>
                </a:lnTo>
                <a:lnTo>
                  <a:pt x="593" y="1033"/>
                </a:lnTo>
                <a:lnTo>
                  <a:pt x="591" y="1037"/>
                </a:lnTo>
                <a:lnTo>
                  <a:pt x="577" y="1048"/>
                </a:lnTo>
                <a:lnTo>
                  <a:pt x="561" y="1055"/>
                </a:lnTo>
                <a:lnTo>
                  <a:pt x="557" y="1056"/>
                </a:lnTo>
                <a:lnTo>
                  <a:pt x="554" y="1057"/>
                </a:lnTo>
                <a:lnTo>
                  <a:pt x="550" y="1060"/>
                </a:lnTo>
                <a:lnTo>
                  <a:pt x="552" y="1063"/>
                </a:lnTo>
                <a:lnTo>
                  <a:pt x="556" y="1069"/>
                </a:lnTo>
                <a:lnTo>
                  <a:pt x="554" y="1075"/>
                </a:lnTo>
                <a:lnTo>
                  <a:pt x="556" y="1075"/>
                </a:lnTo>
                <a:lnTo>
                  <a:pt x="559" y="1075"/>
                </a:lnTo>
                <a:lnTo>
                  <a:pt x="562" y="1072"/>
                </a:lnTo>
                <a:lnTo>
                  <a:pt x="564" y="1071"/>
                </a:lnTo>
                <a:lnTo>
                  <a:pt x="562" y="1072"/>
                </a:lnTo>
                <a:lnTo>
                  <a:pt x="559" y="1075"/>
                </a:lnTo>
                <a:lnTo>
                  <a:pt x="565" y="1081"/>
                </a:lnTo>
                <a:lnTo>
                  <a:pt x="571" y="1085"/>
                </a:lnTo>
                <a:lnTo>
                  <a:pt x="572" y="1085"/>
                </a:lnTo>
                <a:lnTo>
                  <a:pt x="572" y="1086"/>
                </a:lnTo>
                <a:lnTo>
                  <a:pt x="570" y="1089"/>
                </a:lnTo>
                <a:lnTo>
                  <a:pt x="572" y="1091"/>
                </a:lnTo>
                <a:lnTo>
                  <a:pt x="575" y="1091"/>
                </a:lnTo>
                <a:lnTo>
                  <a:pt x="577" y="1091"/>
                </a:lnTo>
                <a:lnTo>
                  <a:pt x="589" y="1082"/>
                </a:lnTo>
                <a:lnTo>
                  <a:pt x="600" y="1074"/>
                </a:lnTo>
                <a:lnTo>
                  <a:pt x="608" y="1065"/>
                </a:lnTo>
                <a:lnTo>
                  <a:pt x="619" y="1062"/>
                </a:lnTo>
                <a:lnTo>
                  <a:pt x="624" y="1068"/>
                </a:lnTo>
                <a:lnTo>
                  <a:pt x="630" y="1069"/>
                </a:lnTo>
                <a:lnTo>
                  <a:pt x="646" y="1064"/>
                </a:lnTo>
                <a:lnTo>
                  <a:pt x="655" y="1050"/>
                </a:lnTo>
                <a:lnTo>
                  <a:pt x="653" y="1043"/>
                </a:lnTo>
                <a:lnTo>
                  <a:pt x="645" y="1040"/>
                </a:lnTo>
                <a:lnTo>
                  <a:pt x="645" y="1040"/>
                </a:lnTo>
                <a:lnTo>
                  <a:pt x="642" y="1039"/>
                </a:lnTo>
                <a:lnTo>
                  <a:pt x="640" y="1039"/>
                </a:lnTo>
                <a:lnTo>
                  <a:pt x="641" y="1035"/>
                </a:lnTo>
                <a:lnTo>
                  <a:pt x="642" y="1032"/>
                </a:lnTo>
                <a:lnTo>
                  <a:pt x="646" y="1032"/>
                </a:lnTo>
                <a:lnTo>
                  <a:pt x="648" y="1029"/>
                </a:lnTo>
                <a:lnTo>
                  <a:pt x="651" y="1023"/>
                </a:lnTo>
                <a:lnTo>
                  <a:pt x="655" y="1020"/>
                </a:lnTo>
                <a:lnTo>
                  <a:pt x="658" y="1020"/>
                </a:lnTo>
                <a:lnTo>
                  <a:pt x="660" y="1018"/>
                </a:lnTo>
                <a:lnTo>
                  <a:pt x="663" y="1009"/>
                </a:lnTo>
                <a:lnTo>
                  <a:pt x="672" y="1005"/>
                </a:lnTo>
                <a:lnTo>
                  <a:pt x="675" y="1004"/>
                </a:lnTo>
                <a:lnTo>
                  <a:pt x="676" y="1000"/>
                </a:lnTo>
                <a:lnTo>
                  <a:pt x="673" y="999"/>
                </a:lnTo>
                <a:lnTo>
                  <a:pt x="669" y="999"/>
                </a:lnTo>
                <a:lnTo>
                  <a:pt x="665" y="1001"/>
                </a:lnTo>
                <a:lnTo>
                  <a:pt x="659" y="999"/>
                </a:lnTo>
                <a:lnTo>
                  <a:pt x="669" y="988"/>
                </a:lnTo>
                <a:lnTo>
                  <a:pt x="682" y="980"/>
                </a:lnTo>
                <a:lnTo>
                  <a:pt x="686" y="981"/>
                </a:lnTo>
                <a:lnTo>
                  <a:pt x="688" y="985"/>
                </a:lnTo>
                <a:lnTo>
                  <a:pt x="689" y="988"/>
                </a:lnTo>
                <a:lnTo>
                  <a:pt x="692" y="987"/>
                </a:lnTo>
                <a:lnTo>
                  <a:pt x="697" y="984"/>
                </a:lnTo>
                <a:lnTo>
                  <a:pt x="700" y="979"/>
                </a:lnTo>
                <a:lnTo>
                  <a:pt x="699" y="974"/>
                </a:lnTo>
                <a:lnTo>
                  <a:pt x="702" y="974"/>
                </a:lnTo>
                <a:lnTo>
                  <a:pt x="710" y="973"/>
                </a:lnTo>
                <a:lnTo>
                  <a:pt x="717" y="967"/>
                </a:lnTo>
                <a:lnTo>
                  <a:pt x="706" y="969"/>
                </a:lnTo>
                <a:lnTo>
                  <a:pt x="695" y="972"/>
                </a:lnTo>
                <a:lnTo>
                  <a:pt x="690" y="976"/>
                </a:lnTo>
                <a:lnTo>
                  <a:pt x="686" y="976"/>
                </a:lnTo>
                <a:lnTo>
                  <a:pt x="700" y="963"/>
                </a:lnTo>
                <a:lnTo>
                  <a:pt x="716" y="953"/>
                </a:lnTo>
                <a:lnTo>
                  <a:pt x="718" y="949"/>
                </a:lnTo>
                <a:lnTo>
                  <a:pt x="720" y="946"/>
                </a:lnTo>
                <a:lnTo>
                  <a:pt x="718" y="949"/>
                </a:lnTo>
                <a:lnTo>
                  <a:pt x="716" y="953"/>
                </a:lnTo>
                <a:lnTo>
                  <a:pt x="722" y="955"/>
                </a:lnTo>
                <a:lnTo>
                  <a:pt x="723" y="962"/>
                </a:lnTo>
                <a:lnTo>
                  <a:pt x="732" y="956"/>
                </a:lnTo>
                <a:lnTo>
                  <a:pt x="741" y="951"/>
                </a:lnTo>
                <a:lnTo>
                  <a:pt x="746" y="955"/>
                </a:lnTo>
                <a:lnTo>
                  <a:pt x="751" y="958"/>
                </a:lnTo>
                <a:lnTo>
                  <a:pt x="753" y="956"/>
                </a:lnTo>
                <a:lnTo>
                  <a:pt x="752" y="952"/>
                </a:lnTo>
                <a:lnTo>
                  <a:pt x="748" y="949"/>
                </a:lnTo>
                <a:lnTo>
                  <a:pt x="742" y="944"/>
                </a:lnTo>
                <a:lnTo>
                  <a:pt x="751" y="943"/>
                </a:lnTo>
                <a:lnTo>
                  <a:pt x="757" y="948"/>
                </a:lnTo>
                <a:lnTo>
                  <a:pt x="757" y="951"/>
                </a:lnTo>
                <a:lnTo>
                  <a:pt x="752" y="952"/>
                </a:lnTo>
                <a:lnTo>
                  <a:pt x="753" y="956"/>
                </a:lnTo>
                <a:lnTo>
                  <a:pt x="751" y="958"/>
                </a:lnTo>
                <a:lnTo>
                  <a:pt x="766" y="976"/>
                </a:lnTo>
                <a:lnTo>
                  <a:pt x="772" y="998"/>
                </a:lnTo>
                <a:lnTo>
                  <a:pt x="773" y="1002"/>
                </a:lnTo>
                <a:lnTo>
                  <a:pt x="778" y="1005"/>
                </a:lnTo>
                <a:lnTo>
                  <a:pt x="776" y="992"/>
                </a:lnTo>
                <a:lnTo>
                  <a:pt x="776" y="980"/>
                </a:lnTo>
                <a:lnTo>
                  <a:pt x="775" y="977"/>
                </a:lnTo>
                <a:lnTo>
                  <a:pt x="777" y="973"/>
                </a:lnTo>
                <a:lnTo>
                  <a:pt x="780" y="974"/>
                </a:lnTo>
                <a:lnTo>
                  <a:pt x="783" y="978"/>
                </a:lnTo>
                <a:lnTo>
                  <a:pt x="784" y="984"/>
                </a:lnTo>
                <a:lnTo>
                  <a:pt x="789" y="987"/>
                </a:lnTo>
                <a:lnTo>
                  <a:pt x="793" y="992"/>
                </a:lnTo>
                <a:lnTo>
                  <a:pt x="789" y="998"/>
                </a:lnTo>
                <a:lnTo>
                  <a:pt x="786" y="1000"/>
                </a:lnTo>
                <a:lnTo>
                  <a:pt x="786" y="1004"/>
                </a:lnTo>
                <a:lnTo>
                  <a:pt x="790" y="1004"/>
                </a:lnTo>
                <a:lnTo>
                  <a:pt x="793" y="1002"/>
                </a:lnTo>
                <a:lnTo>
                  <a:pt x="794" y="1000"/>
                </a:lnTo>
                <a:lnTo>
                  <a:pt x="798" y="1000"/>
                </a:lnTo>
                <a:lnTo>
                  <a:pt x="801" y="1001"/>
                </a:lnTo>
                <a:lnTo>
                  <a:pt x="804" y="999"/>
                </a:lnTo>
                <a:lnTo>
                  <a:pt x="804" y="997"/>
                </a:lnTo>
                <a:lnTo>
                  <a:pt x="801" y="994"/>
                </a:lnTo>
                <a:lnTo>
                  <a:pt x="798" y="988"/>
                </a:lnTo>
                <a:lnTo>
                  <a:pt x="793" y="985"/>
                </a:lnTo>
                <a:lnTo>
                  <a:pt x="790" y="984"/>
                </a:lnTo>
                <a:lnTo>
                  <a:pt x="789" y="981"/>
                </a:lnTo>
                <a:lnTo>
                  <a:pt x="784" y="967"/>
                </a:lnTo>
                <a:lnTo>
                  <a:pt x="776" y="956"/>
                </a:lnTo>
                <a:lnTo>
                  <a:pt x="775" y="952"/>
                </a:lnTo>
                <a:lnTo>
                  <a:pt x="776" y="951"/>
                </a:lnTo>
                <a:lnTo>
                  <a:pt x="790" y="943"/>
                </a:lnTo>
                <a:lnTo>
                  <a:pt x="803" y="935"/>
                </a:lnTo>
                <a:lnTo>
                  <a:pt x="808" y="932"/>
                </a:lnTo>
                <a:lnTo>
                  <a:pt x="813" y="928"/>
                </a:lnTo>
                <a:lnTo>
                  <a:pt x="815" y="928"/>
                </a:lnTo>
                <a:lnTo>
                  <a:pt x="818" y="928"/>
                </a:lnTo>
                <a:lnTo>
                  <a:pt x="833" y="946"/>
                </a:lnTo>
                <a:lnTo>
                  <a:pt x="840" y="969"/>
                </a:lnTo>
                <a:lnTo>
                  <a:pt x="838" y="973"/>
                </a:lnTo>
                <a:lnTo>
                  <a:pt x="833" y="974"/>
                </a:lnTo>
                <a:lnTo>
                  <a:pt x="824" y="977"/>
                </a:lnTo>
                <a:lnTo>
                  <a:pt x="813" y="980"/>
                </a:lnTo>
                <a:lnTo>
                  <a:pt x="814" y="981"/>
                </a:lnTo>
                <a:lnTo>
                  <a:pt x="815" y="983"/>
                </a:lnTo>
                <a:lnTo>
                  <a:pt x="819" y="987"/>
                </a:lnTo>
                <a:lnTo>
                  <a:pt x="819" y="991"/>
                </a:lnTo>
                <a:lnTo>
                  <a:pt x="815" y="991"/>
                </a:lnTo>
                <a:lnTo>
                  <a:pt x="812" y="986"/>
                </a:lnTo>
                <a:lnTo>
                  <a:pt x="806" y="983"/>
                </a:lnTo>
                <a:lnTo>
                  <a:pt x="800" y="984"/>
                </a:lnTo>
                <a:lnTo>
                  <a:pt x="805" y="991"/>
                </a:lnTo>
                <a:lnTo>
                  <a:pt x="810" y="997"/>
                </a:lnTo>
                <a:lnTo>
                  <a:pt x="811" y="998"/>
                </a:lnTo>
                <a:lnTo>
                  <a:pt x="813" y="998"/>
                </a:lnTo>
                <a:lnTo>
                  <a:pt x="826" y="994"/>
                </a:lnTo>
                <a:lnTo>
                  <a:pt x="839" y="991"/>
                </a:lnTo>
                <a:lnTo>
                  <a:pt x="838" y="1002"/>
                </a:lnTo>
                <a:lnTo>
                  <a:pt x="834" y="1014"/>
                </a:lnTo>
                <a:lnTo>
                  <a:pt x="828" y="1019"/>
                </a:lnTo>
                <a:lnTo>
                  <a:pt x="811" y="1020"/>
                </a:lnTo>
                <a:lnTo>
                  <a:pt x="818" y="1021"/>
                </a:lnTo>
                <a:lnTo>
                  <a:pt x="825" y="1020"/>
                </a:lnTo>
                <a:lnTo>
                  <a:pt x="829" y="1021"/>
                </a:lnTo>
                <a:lnTo>
                  <a:pt x="828" y="1026"/>
                </a:lnTo>
                <a:lnTo>
                  <a:pt x="824" y="1035"/>
                </a:lnTo>
                <a:lnTo>
                  <a:pt x="818" y="1044"/>
                </a:lnTo>
                <a:lnTo>
                  <a:pt x="814" y="1046"/>
                </a:lnTo>
                <a:lnTo>
                  <a:pt x="811" y="1046"/>
                </a:lnTo>
                <a:lnTo>
                  <a:pt x="808" y="1046"/>
                </a:lnTo>
                <a:lnTo>
                  <a:pt x="805" y="1046"/>
                </a:lnTo>
                <a:lnTo>
                  <a:pt x="803" y="1046"/>
                </a:lnTo>
                <a:lnTo>
                  <a:pt x="801" y="1044"/>
                </a:lnTo>
                <a:lnTo>
                  <a:pt x="787" y="1044"/>
                </a:lnTo>
                <a:lnTo>
                  <a:pt x="775" y="1041"/>
                </a:lnTo>
                <a:lnTo>
                  <a:pt x="777" y="1033"/>
                </a:lnTo>
                <a:lnTo>
                  <a:pt x="782" y="1026"/>
                </a:lnTo>
                <a:lnTo>
                  <a:pt x="783" y="1023"/>
                </a:lnTo>
                <a:lnTo>
                  <a:pt x="782" y="1020"/>
                </a:lnTo>
                <a:lnTo>
                  <a:pt x="779" y="1021"/>
                </a:lnTo>
                <a:lnTo>
                  <a:pt x="777" y="1025"/>
                </a:lnTo>
                <a:lnTo>
                  <a:pt x="772" y="1035"/>
                </a:lnTo>
                <a:lnTo>
                  <a:pt x="765" y="1046"/>
                </a:lnTo>
                <a:lnTo>
                  <a:pt x="763" y="1049"/>
                </a:lnTo>
                <a:lnTo>
                  <a:pt x="759" y="1049"/>
                </a:lnTo>
                <a:lnTo>
                  <a:pt x="758" y="1046"/>
                </a:lnTo>
                <a:lnTo>
                  <a:pt x="760" y="1043"/>
                </a:lnTo>
                <a:lnTo>
                  <a:pt x="764" y="1037"/>
                </a:lnTo>
                <a:lnTo>
                  <a:pt x="766" y="1033"/>
                </a:lnTo>
                <a:lnTo>
                  <a:pt x="769" y="1029"/>
                </a:lnTo>
                <a:lnTo>
                  <a:pt x="766" y="1027"/>
                </a:lnTo>
                <a:lnTo>
                  <a:pt x="764" y="1028"/>
                </a:lnTo>
                <a:lnTo>
                  <a:pt x="763" y="1030"/>
                </a:lnTo>
                <a:lnTo>
                  <a:pt x="739" y="1062"/>
                </a:lnTo>
                <a:lnTo>
                  <a:pt x="710" y="1086"/>
                </a:lnTo>
                <a:lnTo>
                  <a:pt x="690" y="1099"/>
                </a:lnTo>
                <a:lnTo>
                  <a:pt x="668" y="1111"/>
                </a:lnTo>
                <a:lnTo>
                  <a:pt x="666" y="1112"/>
                </a:lnTo>
                <a:lnTo>
                  <a:pt x="666" y="1114"/>
                </a:lnTo>
                <a:lnTo>
                  <a:pt x="668" y="1116"/>
                </a:lnTo>
                <a:lnTo>
                  <a:pt x="670" y="1114"/>
                </a:lnTo>
                <a:lnTo>
                  <a:pt x="680" y="1110"/>
                </a:lnTo>
                <a:lnTo>
                  <a:pt x="689" y="1107"/>
                </a:lnTo>
                <a:lnTo>
                  <a:pt x="675" y="1116"/>
                </a:lnTo>
                <a:lnTo>
                  <a:pt x="660" y="1121"/>
                </a:lnTo>
                <a:lnTo>
                  <a:pt x="658" y="1123"/>
                </a:lnTo>
                <a:lnTo>
                  <a:pt x="655" y="1123"/>
                </a:lnTo>
                <a:lnTo>
                  <a:pt x="656" y="1120"/>
                </a:lnTo>
                <a:lnTo>
                  <a:pt x="659" y="1120"/>
                </a:lnTo>
                <a:lnTo>
                  <a:pt x="660" y="1118"/>
                </a:lnTo>
                <a:lnTo>
                  <a:pt x="660" y="1117"/>
                </a:lnTo>
                <a:lnTo>
                  <a:pt x="656" y="1116"/>
                </a:lnTo>
                <a:lnTo>
                  <a:pt x="654" y="1117"/>
                </a:lnTo>
                <a:lnTo>
                  <a:pt x="651" y="1121"/>
                </a:lnTo>
                <a:lnTo>
                  <a:pt x="651" y="1126"/>
                </a:lnTo>
                <a:lnTo>
                  <a:pt x="642" y="1128"/>
                </a:lnTo>
                <a:lnTo>
                  <a:pt x="634" y="1132"/>
                </a:lnTo>
                <a:lnTo>
                  <a:pt x="631" y="1132"/>
                </a:lnTo>
                <a:lnTo>
                  <a:pt x="630" y="1134"/>
                </a:lnTo>
                <a:lnTo>
                  <a:pt x="632" y="1137"/>
                </a:lnTo>
                <a:lnTo>
                  <a:pt x="635" y="1137"/>
                </a:lnTo>
                <a:lnTo>
                  <a:pt x="637" y="1135"/>
                </a:lnTo>
                <a:lnTo>
                  <a:pt x="639" y="1133"/>
                </a:lnTo>
                <a:lnTo>
                  <a:pt x="654" y="1128"/>
                </a:lnTo>
                <a:lnTo>
                  <a:pt x="670" y="1123"/>
                </a:lnTo>
                <a:lnTo>
                  <a:pt x="683" y="1117"/>
                </a:lnTo>
                <a:lnTo>
                  <a:pt x="696" y="1111"/>
                </a:lnTo>
                <a:lnTo>
                  <a:pt x="694" y="1116"/>
                </a:lnTo>
                <a:lnTo>
                  <a:pt x="695" y="1121"/>
                </a:lnTo>
                <a:lnTo>
                  <a:pt x="702" y="1127"/>
                </a:lnTo>
                <a:lnTo>
                  <a:pt x="709" y="1132"/>
                </a:lnTo>
                <a:lnTo>
                  <a:pt x="710" y="1134"/>
                </a:lnTo>
                <a:lnTo>
                  <a:pt x="708" y="1137"/>
                </a:lnTo>
                <a:lnTo>
                  <a:pt x="699" y="1141"/>
                </a:lnTo>
                <a:lnTo>
                  <a:pt x="688" y="1146"/>
                </a:lnTo>
                <a:lnTo>
                  <a:pt x="661" y="1156"/>
                </a:lnTo>
                <a:lnTo>
                  <a:pt x="635" y="1166"/>
                </a:lnTo>
                <a:lnTo>
                  <a:pt x="632" y="1167"/>
                </a:lnTo>
                <a:lnTo>
                  <a:pt x="630" y="1166"/>
                </a:lnTo>
                <a:lnTo>
                  <a:pt x="625" y="1159"/>
                </a:lnTo>
                <a:lnTo>
                  <a:pt x="625" y="1151"/>
                </a:lnTo>
                <a:lnTo>
                  <a:pt x="627" y="1146"/>
                </a:lnTo>
                <a:lnTo>
                  <a:pt x="625" y="1141"/>
                </a:lnTo>
                <a:lnTo>
                  <a:pt x="624" y="1137"/>
                </a:lnTo>
                <a:lnTo>
                  <a:pt x="618" y="1137"/>
                </a:lnTo>
                <a:lnTo>
                  <a:pt x="620" y="1140"/>
                </a:lnTo>
                <a:lnTo>
                  <a:pt x="624" y="1142"/>
                </a:lnTo>
                <a:lnTo>
                  <a:pt x="623" y="1147"/>
                </a:lnTo>
                <a:lnTo>
                  <a:pt x="618" y="1146"/>
                </a:lnTo>
                <a:lnTo>
                  <a:pt x="613" y="1139"/>
                </a:lnTo>
                <a:lnTo>
                  <a:pt x="608" y="1135"/>
                </a:lnTo>
                <a:lnTo>
                  <a:pt x="599" y="1140"/>
                </a:lnTo>
                <a:lnTo>
                  <a:pt x="590" y="1144"/>
                </a:lnTo>
                <a:lnTo>
                  <a:pt x="604" y="1144"/>
                </a:lnTo>
                <a:lnTo>
                  <a:pt x="618" y="1147"/>
                </a:lnTo>
                <a:lnTo>
                  <a:pt x="618" y="1148"/>
                </a:lnTo>
                <a:lnTo>
                  <a:pt x="618" y="1151"/>
                </a:lnTo>
                <a:lnTo>
                  <a:pt x="617" y="1156"/>
                </a:lnTo>
                <a:lnTo>
                  <a:pt x="617" y="1163"/>
                </a:lnTo>
                <a:lnTo>
                  <a:pt x="615" y="1166"/>
                </a:lnTo>
                <a:lnTo>
                  <a:pt x="614" y="1167"/>
                </a:lnTo>
                <a:lnTo>
                  <a:pt x="615" y="1167"/>
                </a:lnTo>
                <a:lnTo>
                  <a:pt x="615" y="1167"/>
                </a:lnTo>
                <a:lnTo>
                  <a:pt x="615" y="1167"/>
                </a:lnTo>
                <a:lnTo>
                  <a:pt x="614" y="1167"/>
                </a:lnTo>
                <a:lnTo>
                  <a:pt x="612" y="1165"/>
                </a:lnTo>
                <a:lnTo>
                  <a:pt x="607" y="1162"/>
                </a:lnTo>
                <a:lnTo>
                  <a:pt x="601" y="1165"/>
                </a:lnTo>
                <a:lnTo>
                  <a:pt x="598" y="1161"/>
                </a:lnTo>
                <a:close/>
                <a:moveTo>
                  <a:pt x="584" y="1204"/>
                </a:moveTo>
                <a:lnTo>
                  <a:pt x="586" y="1207"/>
                </a:lnTo>
                <a:lnTo>
                  <a:pt x="591" y="1205"/>
                </a:lnTo>
                <a:lnTo>
                  <a:pt x="592" y="1204"/>
                </a:lnTo>
                <a:lnTo>
                  <a:pt x="593" y="1204"/>
                </a:lnTo>
                <a:lnTo>
                  <a:pt x="597" y="1205"/>
                </a:lnTo>
                <a:lnTo>
                  <a:pt x="600" y="1207"/>
                </a:lnTo>
                <a:lnTo>
                  <a:pt x="591" y="1210"/>
                </a:lnTo>
                <a:lnTo>
                  <a:pt x="580" y="1210"/>
                </a:lnTo>
                <a:lnTo>
                  <a:pt x="580" y="1205"/>
                </a:lnTo>
                <a:lnTo>
                  <a:pt x="580" y="1200"/>
                </a:lnTo>
                <a:lnTo>
                  <a:pt x="589" y="1196"/>
                </a:lnTo>
                <a:lnTo>
                  <a:pt x="598" y="1195"/>
                </a:lnTo>
                <a:lnTo>
                  <a:pt x="599" y="1194"/>
                </a:lnTo>
                <a:lnTo>
                  <a:pt x="600" y="1193"/>
                </a:lnTo>
                <a:lnTo>
                  <a:pt x="599" y="1194"/>
                </a:lnTo>
                <a:lnTo>
                  <a:pt x="598" y="1195"/>
                </a:lnTo>
                <a:lnTo>
                  <a:pt x="598" y="1196"/>
                </a:lnTo>
                <a:lnTo>
                  <a:pt x="597" y="1198"/>
                </a:lnTo>
                <a:lnTo>
                  <a:pt x="592" y="1198"/>
                </a:lnTo>
                <a:lnTo>
                  <a:pt x="589" y="1200"/>
                </a:lnTo>
                <a:lnTo>
                  <a:pt x="585" y="1202"/>
                </a:lnTo>
                <a:lnTo>
                  <a:pt x="584" y="1204"/>
                </a:lnTo>
                <a:close/>
                <a:moveTo>
                  <a:pt x="573" y="1193"/>
                </a:moveTo>
                <a:lnTo>
                  <a:pt x="556" y="1196"/>
                </a:lnTo>
                <a:lnTo>
                  <a:pt x="538" y="1196"/>
                </a:lnTo>
                <a:lnTo>
                  <a:pt x="523" y="1197"/>
                </a:lnTo>
                <a:lnTo>
                  <a:pt x="508" y="1195"/>
                </a:lnTo>
                <a:lnTo>
                  <a:pt x="503" y="1195"/>
                </a:lnTo>
                <a:lnTo>
                  <a:pt x="499" y="1197"/>
                </a:lnTo>
                <a:lnTo>
                  <a:pt x="495" y="1197"/>
                </a:lnTo>
                <a:lnTo>
                  <a:pt x="493" y="1197"/>
                </a:lnTo>
                <a:lnTo>
                  <a:pt x="492" y="1196"/>
                </a:lnTo>
                <a:lnTo>
                  <a:pt x="496" y="1190"/>
                </a:lnTo>
                <a:lnTo>
                  <a:pt x="503" y="1190"/>
                </a:lnTo>
                <a:lnTo>
                  <a:pt x="547" y="1191"/>
                </a:lnTo>
                <a:lnTo>
                  <a:pt x="589" y="1184"/>
                </a:lnTo>
                <a:lnTo>
                  <a:pt x="591" y="1184"/>
                </a:lnTo>
                <a:lnTo>
                  <a:pt x="592" y="1184"/>
                </a:lnTo>
                <a:lnTo>
                  <a:pt x="596" y="1183"/>
                </a:lnTo>
                <a:lnTo>
                  <a:pt x="598" y="1186"/>
                </a:lnTo>
                <a:lnTo>
                  <a:pt x="597" y="1189"/>
                </a:lnTo>
                <a:lnTo>
                  <a:pt x="593" y="1189"/>
                </a:lnTo>
                <a:lnTo>
                  <a:pt x="589" y="1190"/>
                </a:lnTo>
                <a:lnTo>
                  <a:pt x="584" y="1191"/>
                </a:lnTo>
                <a:lnTo>
                  <a:pt x="582" y="1194"/>
                </a:lnTo>
                <a:lnTo>
                  <a:pt x="580" y="1197"/>
                </a:lnTo>
                <a:lnTo>
                  <a:pt x="582" y="1194"/>
                </a:lnTo>
                <a:lnTo>
                  <a:pt x="584" y="1191"/>
                </a:lnTo>
                <a:lnTo>
                  <a:pt x="578" y="1190"/>
                </a:lnTo>
                <a:lnTo>
                  <a:pt x="573" y="1193"/>
                </a:lnTo>
                <a:close/>
                <a:moveTo>
                  <a:pt x="569" y="1214"/>
                </a:moveTo>
                <a:lnTo>
                  <a:pt x="571" y="1214"/>
                </a:lnTo>
                <a:lnTo>
                  <a:pt x="572" y="1215"/>
                </a:lnTo>
                <a:lnTo>
                  <a:pt x="571" y="1214"/>
                </a:lnTo>
                <a:lnTo>
                  <a:pt x="569" y="1214"/>
                </a:lnTo>
                <a:lnTo>
                  <a:pt x="562" y="1215"/>
                </a:lnTo>
                <a:lnTo>
                  <a:pt x="555" y="1215"/>
                </a:lnTo>
                <a:lnTo>
                  <a:pt x="555" y="1207"/>
                </a:lnTo>
                <a:lnTo>
                  <a:pt x="561" y="1201"/>
                </a:lnTo>
                <a:lnTo>
                  <a:pt x="563" y="1200"/>
                </a:lnTo>
                <a:lnTo>
                  <a:pt x="565" y="1200"/>
                </a:lnTo>
                <a:lnTo>
                  <a:pt x="571" y="1198"/>
                </a:lnTo>
                <a:lnTo>
                  <a:pt x="575" y="1201"/>
                </a:lnTo>
                <a:lnTo>
                  <a:pt x="575" y="1208"/>
                </a:lnTo>
                <a:lnTo>
                  <a:pt x="569" y="1214"/>
                </a:lnTo>
                <a:close/>
                <a:moveTo>
                  <a:pt x="536" y="1220"/>
                </a:moveTo>
                <a:lnTo>
                  <a:pt x="534" y="1220"/>
                </a:lnTo>
                <a:lnTo>
                  <a:pt x="531" y="1220"/>
                </a:lnTo>
                <a:lnTo>
                  <a:pt x="528" y="1220"/>
                </a:lnTo>
                <a:lnTo>
                  <a:pt x="525" y="1216"/>
                </a:lnTo>
                <a:lnTo>
                  <a:pt x="528" y="1209"/>
                </a:lnTo>
                <a:lnTo>
                  <a:pt x="534" y="1203"/>
                </a:lnTo>
                <a:lnTo>
                  <a:pt x="535" y="1203"/>
                </a:lnTo>
                <a:lnTo>
                  <a:pt x="536" y="1203"/>
                </a:lnTo>
                <a:lnTo>
                  <a:pt x="543" y="1202"/>
                </a:lnTo>
                <a:lnTo>
                  <a:pt x="548" y="1205"/>
                </a:lnTo>
                <a:lnTo>
                  <a:pt x="544" y="1214"/>
                </a:lnTo>
                <a:lnTo>
                  <a:pt x="536" y="1220"/>
                </a:lnTo>
                <a:lnTo>
                  <a:pt x="536" y="1220"/>
                </a:lnTo>
                <a:close/>
                <a:moveTo>
                  <a:pt x="514" y="1218"/>
                </a:moveTo>
                <a:lnTo>
                  <a:pt x="511" y="1218"/>
                </a:lnTo>
                <a:lnTo>
                  <a:pt x="510" y="1218"/>
                </a:lnTo>
                <a:lnTo>
                  <a:pt x="510" y="1218"/>
                </a:lnTo>
                <a:lnTo>
                  <a:pt x="509" y="1218"/>
                </a:lnTo>
                <a:lnTo>
                  <a:pt x="504" y="1218"/>
                </a:lnTo>
                <a:lnTo>
                  <a:pt x="500" y="1216"/>
                </a:lnTo>
                <a:lnTo>
                  <a:pt x="503" y="1208"/>
                </a:lnTo>
                <a:lnTo>
                  <a:pt x="511" y="1203"/>
                </a:lnTo>
                <a:lnTo>
                  <a:pt x="517" y="1203"/>
                </a:lnTo>
                <a:lnTo>
                  <a:pt x="522" y="1204"/>
                </a:lnTo>
                <a:lnTo>
                  <a:pt x="520" y="1213"/>
                </a:lnTo>
                <a:lnTo>
                  <a:pt x="514" y="1218"/>
                </a:lnTo>
                <a:close/>
                <a:moveTo>
                  <a:pt x="492" y="1211"/>
                </a:moveTo>
                <a:lnTo>
                  <a:pt x="492" y="1209"/>
                </a:lnTo>
                <a:lnTo>
                  <a:pt x="490" y="1207"/>
                </a:lnTo>
                <a:lnTo>
                  <a:pt x="478" y="1208"/>
                </a:lnTo>
                <a:lnTo>
                  <a:pt x="466" y="1213"/>
                </a:lnTo>
                <a:lnTo>
                  <a:pt x="462" y="1214"/>
                </a:lnTo>
                <a:lnTo>
                  <a:pt x="458" y="1214"/>
                </a:lnTo>
                <a:lnTo>
                  <a:pt x="454" y="1214"/>
                </a:lnTo>
                <a:lnTo>
                  <a:pt x="451" y="1211"/>
                </a:lnTo>
                <a:lnTo>
                  <a:pt x="452" y="1208"/>
                </a:lnTo>
                <a:lnTo>
                  <a:pt x="455" y="1204"/>
                </a:lnTo>
                <a:lnTo>
                  <a:pt x="458" y="1209"/>
                </a:lnTo>
                <a:lnTo>
                  <a:pt x="461" y="1209"/>
                </a:lnTo>
                <a:lnTo>
                  <a:pt x="465" y="1210"/>
                </a:lnTo>
                <a:lnTo>
                  <a:pt x="466" y="1213"/>
                </a:lnTo>
                <a:lnTo>
                  <a:pt x="478" y="1208"/>
                </a:lnTo>
                <a:lnTo>
                  <a:pt x="490" y="1207"/>
                </a:lnTo>
                <a:lnTo>
                  <a:pt x="487" y="1204"/>
                </a:lnTo>
                <a:lnTo>
                  <a:pt x="483" y="1203"/>
                </a:lnTo>
                <a:lnTo>
                  <a:pt x="485" y="1203"/>
                </a:lnTo>
                <a:lnTo>
                  <a:pt x="485" y="1202"/>
                </a:lnTo>
                <a:lnTo>
                  <a:pt x="492" y="1202"/>
                </a:lnTo>
                <a:lnTo>
                  <a:pt x="497" y="1202"/>
                </a:lnTo>
                <a:lnTo>
                  <a:pt x="496" y="1208"/>
                </a:lnTo>
                <a:lnTo>
                  <a:pt x="492" y="1211"/>
                </a:lnTo>
                <a:close/>
                <a:moveTo>
                  <a:pt x="492" y="1217"/>
                </a:moveTo>
                <a:lnTo>
                  <a:pt x="483" y="1217"/>
                </a:lnTo>
                <a:lnTo>
                  <a:pt x="475" y="1215"/>
                </a:lnTo>
                <a:lnTo>
                  <a:pt x="483" y="1213"/>
                </a:lnTo>
                <a:lnTo>
                  <a:pt x="492" y="1211"/>
                </a:lnTo>
                <a:lnTo>
                  <a:pt x="492" y="1211"/>
                </a:lnTo>
                <a:lnTo>
                  <a:pt x="492" y="1211"/>
                </a:lnTo>
                <a:lnTo>
                  <a:pt x="492" y="1211"/>
                </a:lnTo>
                <a:lnTo>
                  <a:pt x="492" y="1215"/>
                </a:lnTo>
                <a:lnTo>
                  <a:pt x="492" y="1217"/>
                </a:lnTo>
                <a:close/>
                <a:moveTo>
                  <a:pt x="432" y="1208"/>
                </a:moveTo>
                <a:lnTo>
                  <a:pt x="430" y="1205"/>
                </a:lnTo>
                <a:lnTo>
                  <a:pt x="431" y="1202"/>
                </a:lnTo>
                <a:lnTo>
                  <a:pt x="440" y="1194"/>
                </a:lnTo>
                <a:lnTo>
                  <a:pt x="453" y="1194"/>
                </a:lnTo>
                <a:lnTo>
                  <a:pt x="454" y="1194"/>
                </a:lnTo>
                <a:lnTo>
                  <a:pt x="455" y="1194"/>
                </a:lnTo>
                <a:lnTo>
                  <a:pt x="446" y="1207"/>
                </a:lnTo>
                <a:lnTo>
                  <a:pt x="432" y="1208"/>
                </a:lnTo>
                <a:close/>
                <a:moveTo>
                  <a:pt x="426" y="1200"/>
                </a:moveTo>
                <a:lnTo>
                  <a:pt x="421" y="1203"/>
                </a:lnTo>
                <a:lnTo>
                  <a:pt x="416" y="1202"/>
                </a:lnTo>
                <a:lnTo>
                  <a:pt x="413" y="1200"/>
                </a:lnTo>
                <a:lnTo>
                  <a:pt x="410" y="1197"/>
                </a:lnTo>
                <a:lnTo>
                  <a:pt x="418" y="1189"/>
                </a:lnTo>
                <a:lnTo>
                  <a:pt x="431" y="1184"/>
                </a:lnTo>
                <a:lnTo>
                  <a:pt x="433" y="1188"/>
                </a:lnTo>
                <a:lnTo>
                  <a:pt x="435" y="1193"/>
                </a:lnTo>
                <a:lnTo>
                  <a:pt x="431" y="1196"/>
                </a:lnTo>
                <a:lnTo>
                  <a:pt x="426" y="1200"/>
                </a:lnTo>
                <a:close/>
                <a:moveTo>
                  <a:pt x="405" y="1194"/>
                </a:moveTo>
                <a:lnTo>
                  <a:pt x="404" y="1194"/>
                </a:lnTo>
                <a:lnTo>
                  <a:pt x="404" y="1194"/>
                </a:lnTo>
                <a:lnTo>
                  <a:pt x="398" y="1193"/>
                </a:lnTo>
                <a:lnTo>
                  <a:pt x="393" y="1189"/>
                </a:lnTo>
                <a:lnTo>
                  <a:pt x="396" y="1184"/>
                </a:lnTo>
                <a:lnTo>
                  <a:pt x="400" y="1182"/>
                </a:lnTo>
                <a:lnTo>
                  <a:pt x="407" y="1177"/>
                </a:lnTo>
                <a:lnTo>
                  <a:pt x="416" y="1179"/>
                </a:lnTo>
                <a:lnTo>
                  <a:pt x="418" y="1181"/>
                </a:lnTo>
                <a:lnTo>
                  <a:pt x="418" y="1183"/>
                </a:lnTo>
                <a:lnTo>
                  <a:pt x="420" y="1183"/>
                </a:lnTo>
                <a:lnTo>
                  <a:pt x="421" y="1182"/>
                </a:lnTo>
                <a:lnTo>
                  <a:pt x="420" y="1183"/>
                </a:lnTo>
                <a:lnTo>
                  <a:pt x="418" y="1183"/>
                </a:lnTo>
                <a:lnTo>
                  <a:pt x="411" y="1189"/>
                </a:lnTo>
                <a:lnTo>
                  <a:pt x="405" y="1194"/>
                </a:lnTo>
                <a:close/>
                <a:moveTo>
                  <a:pt x="404" y="1172"/>
                </a:moveTo>
                <a:lnTo>
                  <a:pt x="401" y="1174"/>
                </a:lnTo>
                <a:lnTo>
                  <a:pt x="399" y="1176"/>
                </a:lnTo>
                <a:lnTo>
                  <a:pt x="397" y="1173"/>
                </a:lnTo>
                <a:lnTo>
                  <a:pt x="394" y="1168"/>
                </a:lnTo>
                <a:lnTo>
                  <a:pt x="396" y="1167"/>
                </a:lnTo>
                <a:lnTo>
                  <a:pt x="398" y="1167"/>
                </a:lnTo>
                <a:lnTo>
                  <a:pt x="401" y="1168"/>
                </a:lnTo>
                <a:lnTo>
                  <a:pt x="404" y="1172"/>
                </a:lnTo>
                <a:close/>
                <a:moveTo>
                  <a:pt x="391" y="1144"/>
                </a:moveTo>
                <a:lnTo>
                  <a:pt x="389" y="1140"/>
                </a:lnTo>
                <a:lnTo>
                  <a:pt x="392" y="1138"/>
                </a:lnTo>
                <a:lnTo>
                  <a:pt x="400" y="1140"/>
                </a:lnTo>
                <a:lnTo>
                  <a:pt x="404" y="1147"/>
                </a:lnTo>
                <a:lnTo>
                  <a:pt x="404" y="1152"/>
                </a:lnTo>
                <a:lnTo>
                  <a:pt x="399" y="1154"/>
                </a:lnTo>
                <a:lnTo>
                  <a:pt x="399" y="1155"/>
                </a:lnTo>
                <a:lnTo>
                  <a:pt x="398" y="1155"/>
                </a:lnTo>
                <a:lnTo>
                  <a:pt x="396" y="1153"/>
                </a:lnTo>
                <a:lnTo>
                  <a:pt x="394" y="1151"/>
                </a:lnTo>
                <a:lnTo>
                  <a:pt x="394" y="1146"/>
                </a:lnTo>
                <a:lnTo>
                  <a:pt x="391" y="1144"/>
                </a:lnTo>
                <a:close/>
                <a:moveTo>
                  <a:pt x="379" y="1177"/>
                </a:moveTo>
                <a:lnTo>
                  <a:pt x="383" y="1175"/>
                </a:lnTo>
                <a:lnTo>
                  <a:pt x="386" y="1175"/>
                </a:lnTo>
                <a:lnTo>
                  <a:pt x="387" y="1179"/>
                </a:lnTo>
                <a:lnTo>
                  <a:pt x="391" y="1181"/>
                </a:lnTo>
                <a:lnTo>
                  <a:pt x="384" y="1183"/>
                </a:lnTo>
                <a:lnTo>
                  <a:pt x="379" y="1177"/>
                </a:lnTo>
                <a:close/>
                <a:moveTo>
                  <a:pt x="373" y="1172"/>
                </a:moveTo>
                <a:lnTo>
                  <a:pt x="373" y="1172"/>
                </a:lnTo>
                <a:lnTo>
                  <a:pt x="373" y="1174"/>
                </a:lnTo>
                <a:lnTo>
                  <a:pt x="375" y="1176"/>
                </a:lnTo>
                <a:lnTo>
                  <a:pt x="373" y="1174"/>
                </a:lnTo>
                <a:lnTo>
                  <a:pt x="373" y="1172"/>
                </a:lnTo>
                <a:lnTo>
                  <a:pt x="372" y="1170"/>
                </a:lnTo>
                <a:lnTo>
                  <a:pt x="371" y="1169"/>
                </a:lnTo>
                <a:lnTo>
                  <a:pt x="368" y="1167"/>
                </a:lnTo>
                <a:lnTo>
                  <a:pt x="369" y="1163"/>
                </a:lnTo>
                <a:lnTo>
                  <a:pt x="371" y="1161"/>
                </a:lnTo>
                <a:lnTo>
                  <a:pt x="373" y="1162"/>
                </a:lnTo>
                <a:lnTo>
                  <a:pt x="376" y="1166"/>
                </a:lnTo>
                <a:lnTo>
                  <a:pt x="375" y="1170"/>
                </a:lnTo>
                <a:lnTo>
                  <a:pt x="373" y="1170"/>
                </a:lnTo>
                <a:lnTo>
                  <a:pt x="373" y="1172"/>
                </a:lnTo>
                <a:lnTo>
                  <a:pt x="378" y="1172"/>
                </a:lnTo>
                <a:lnTo>
                  <a:pt x="383" y="1170"/>
                </a:lnTo>
                <a:lnTo>
                  <a:pt x="378" y="1172"/>
                </a:lnTo>
                <a:lnTo>
                  <a:pt x="373" y="1172"/>
                </a:lnTo>
                <a:close/>
                <a:moveTo>
                  <a:pt x="357" y="1132"/>
                </a:moveTo>
                <a:lnTo>
                  <a:pt x="363" y="1130"/>
                </a:lnTo>
                <a:lnTo>
                  <a:pt x="369" y="1127"/>
                </a:lnTo>
                <a:lnTo>
                  <a:pt x="375" y="1127"/>
                </a:lnTo>
                <a:lnTo>
                  <a:pt x="377" y="1132"/>
                </a:lnTo>
                <a:lnTo>
                  <a:pt x="376" y="1135"/>
                </a:lnTo>
                <a:lnTo>
                  <a:pt x="375" y="1137"/>
                </a:lnTo>
                <a:lnTo>
                  <a:pt x="368" y="1139"/>
                </a:lnTo>
                <a:lnTo>
                  <a:pt x="361" y="1142"/>
                </a:lnTo>
                <a:lnTo>
                  <a:pt x="357" y="1144"/>
                </a:lnTo>
                <a:lnTo>
                  <a:pt x="354" y="1140"/>
                </a:lnTo>
                <a:lnTo>
                  <a:pt x="354" y="1135"/>
                </a:lnTo>
                <a:lnTo>
                  <a:pt x="357" y="1132"/>
                </a:lnTo>
                <a:close/>
                <a:moveTo>
                  <a:pt x="352" y="1118"/>
                </a:moveTo>
                <a:lnTo>
                  <a:pt x="361" y="1114"/>
                </a:lnTo>
                <a:lnTo>
                  <a:pt x="368" y="1111"/>
                </a:lnTo>
                <a:lnTo>
                  <a:pt x="371" y="1113"/>
                </a:lnTo>
                <a:lnTo>
                  <a:pt x="373" y="1116"/>
                </a:lnTo>
                <a:lnTo>
                  <a:pt x="373" y="1119"/>
                </a:lnTo>
                <a:lnTo>
                  <a:pt x="370" y="1121"/>
                </a:lnTo>
                <a:lnTo>
                  <a:pt x="363" y="1124"/>
                </a:lnTo>
                <a:lnTo>
                  <a:pt x="357" y="1126"/>
                </a:lnTo>
                <a:lnTo>
                  <a:pt x="354" y="1127"/>
                </a:lnTo>
                <a:lnTo>
                  <a:pt x="351" y="1125"/>
                </a:lnTo>
                <a:lnTo>
                  <a:pt x="350" y="1120"/>
                </a:lnTo>
                <a:lnTo>
                  <a:pt x="352" y="1118"/>
                </a:lnTo>
                <a:lnTo>
                  <a:pt x="352" y="1118"/>
                </a:lnTo>
                <a:close/>
                <a:moveTo>
                  <a:pt x="352" y="1100"/>
                </a:moveTo>
                <a:lnTo>
                  <a:pt x="355" y="1103"/>
                </a:lnTo>
                <a:lnTo>
                  <a:pt x="355" y="1106"/>
                </a:lnTo>
                <a:lnTo>
                  <a:pt x="356" y="1107"/>
                </a:lnTo>
                <a:lnTo>
                  <a:pt x="357" y="1110"/>
                </a:lnTo>
                <a:lnTo>
                  <a:pt x="352" y="1111"/>
                </a:lnTo>
                <a:lnTo>
                  <a:pt x="350" y="1109"/>
                </a:lnTo>
                <a:lnTo>
                  <a:pt x="349" y="1105"/>
                </a:lnTo>
                <a:lnTo>
                  <a:pt x="350" y="1102"/>
                </a:lnTo>
                <a:lnTo>
                  <a:pt x="351" y="1100"/>
                </a:lnTo>
                <a:lnTo>
                  <a:pt x="352" y="1100"/>
                </a:lnTo>
                <a:close/>
                <a:moveTo>
                  <a:pt x="357" y="1083"/>
                </a:moveTo>
                <a:lnTo>
                  <a:pt x="358" y="1084"/>
                </a:lnTo>
                <a:lnTo>
                  <a:pt x="358" y="1084"/>
                </a:lnTo>
                <a:lnTo>
                  <a:pt x="357" y="1090"/>
                </a:lnTo>
                <a:lnTo>
                  <a:pt x="355" y="1091"/>
                </a:lnTo>
                <a:lnTo>
                  <a:pt x="352" y="1091"/>
                </a:lnTo>
                <a:lnTo>
                  <a:pt x="352" y="1089"/>
                </a:lnTo>
                <a:lnTo>
                  <a:pt x="354" y="1084"/>
                </a:lnTo>
                <a:lnTo>
                  <a:pt x="357" y="1083"/>
                </a:lnTo>
                <a:close/>
                <a:moveTo>
                  <a:pt x="370" y="1088"/>
                </a:moveTo>
                <a:lnTo>
                  <a:pt x="368" y="1085"/>
                </a:lnTo>
                <a:lnTo>
                  <a:pt x="368" y="1082"/>
                </a:lnTo>
                <a:lnTo>
                  <a:pt x="369" y="1081"/>
                </a:lnTo>
                <a:lnTo>
                  <a:pt x="371" y="1081"/>
                </a:lnTo>
                <a:lnTo>
                  <a:pt x="373" y="1081"/>
                </a:lnTo>
                <a:lnTo>
                  <a:pt x="373" y="1084"/>
                </a:lnTo>
                <a:lnTo>
                  <a:pt x="373" y="1086"/>
                </a:lnTo>
                <a:lnTo>
                  <a:pt x="370" y="1088"/>
                </a:lnTo>
                <a:lnTo>
                  <a:pt x="370" y="1088"/>
                </a:lnTo>
                <a:close/>
                <a:moveTo>
                  <a:pt x="364" y="1100"/>
                </a:moveTo>
                <a:lnTo>
                  <a:pt x="366" y="1098"/>
                </a:lnTo>
                <a:lnTo>
                  <a:pt x="370" y="1097"/>
                </a:lnTo>
                <a:lnTo>
                  <a:pt x="371" y="1098"/>
                </a:lnTo>
                <a:lnTo>
                  <a:pt x="371" y="1099"/>
                </a:lnTo>
                <a:lnTo>
                  <a:pt x="371" y="1105"/>
                </a:lnTo>
                <a:lnTo>
                  <a:pt x="366" y="1106"/>
                </a:lnTo>
                <a:lnTo>
                  <a:pt x="364" y="1104"/>
                </a:lnTo>
                <a:lnTo>
                  <a:pt x="364" y="1100"/>
                </a:lnTo>
                <a:close/>
                <a:moveTo>
                  <a:pt x="377" y="1063"/>
                </a:moveTo>
                <a:lnTo>
                  <a:pt x="379" y="1064"/>
                </a:lnTo>
                <a:lnTo>
                  <a:pt x="379" y="1067"/>
                </a:lnTo>
                <a:lnTo>
                  <a:pt x="377" y="1071"/>
                </a:lnTo>
                <a:lnTo>
                  <a:pt x="373" y="1075"/>
                </a:lnTo>
                <a:lnTo>
                  <a:pt x="365" y="1076"/>
                </a:lnTo>
                <a:lnTo>
                  <a:pt x="357" y="1076"/>
                </a:lnTo>
                <a:lnTo>
                  <a:pt x="364" y="1065"/>
                </a:lnTo>
                <a:lnTo>
                  <a:pt x="377" y="1063"/>
                </a:lnTo>
                <a:close/>
                <a:moveTo>
                  <a:pt x="380" y="1057"/>
                </a:moveTo>
                <a:lnTo>
                  <a:pt x="378" y="1057"/>
                </a:lnTo>
                <a:lnTo>
                  <a:pt x="376" y="1058"/>
                </a:lnTo>
                <a:lnTo>
                  <a:pt x="370" y="1060"/>
                </a:lnTo>
                <a:lnTo>
                  <a:pt x="364" y="1058"/>
                </a:lnTo>
                <a:lnTo>
                  <a:pt x="364" y="1057"/>
                </a:lnTo>
                <a:lnTo>
                  <a:pt x="365" y="1054"/>
                </a:lnTo>
                <a:lnTo>
                  <a:pt x="369" y="1049"/>
                </a:lnTo>
                <a:lnTo>
                  <a:pt x="376" y="1047"/>
                </a:lnTo>
                <a:lnTo>
                  <a:pt x="377" y="1047"/>
                </a:lnTo>
                <a:lnTo>
                  <a:pt x="380" y="1047"/>
                </a:lnTo>
                <a:lnTo>
                  <a:pt x="384" y="1047"/>
                </a:lnTo>
                <a:lnTo>
                  <a:pt x="386" y="1048"/>
                </a:lnTo>
                <a:lnTo>
                  <a:pt x="385" y="1054"/>
                </a:lnTo>
                <a:lnTo>
                  <a:pt x="380" y="1057"/>
                </a:lnTo>
                <a:close/>
                <a:moveTo>
                  <a:pt x="391" y="1159"/>
                </a:moveTo>
                <a:lnTo>
                  <a:pt x="390" y="1161"/>
                </a:lnTo>
                <a:lnTo>
                  <a:pt x="386" y="1161"/>
                </a:lnTo>
                <a:lnTo>
                  <a:pt x="384" y="1160"/>
                </a:lnTo>
                <a:lnTo>
                  <a:pt x="383" y="1156"/>
                </a:lnTo>
                <a:lnTo>
                  <a:pt x="383" y="1154"/>
                </a:lnTo>
                <a:lnTo>
                  <a:pt x="386" y="1154"/>
                </a:lnTo>
                <a:lnTo>
                  <a:pt x="390" y="1155"/>
                </a:lnTo>
                <a:lnTo>
                  <a:pt x="391" y="1159"/>
                </a:lnTo>
                <a:close/>
                <a:moveTo>
                  <a:pt x="384" y="1120"/>
                </a:moveTo>
                <a:lnTo>
                  <a:pt x="384" y="1119"/>
                </a:lnTo>
                <a:lnTo>
                  <a:pt x="382" y="1117"/>
                </a:lnTo>
                <a:lnTo>
                  <a:pt x="379" y="1114"/>
                </a:lnTo>
                <a:lnTo>
                  <a:pt x="379" y="1111"/>
                </a:lnTo>
                <a:lnTo>
                  <a:pt x="380" y="1106"/>
                </a:lnTo>
                <a:lnTo>
                  <a:pt x="379" y="1102"/>
                </a:lnTo>
                <a:lnTo>
                  <a:pt x="378" y="1098"/>
                </a:lnTo>
                <a:lnTo>
                  <a:pt x="382" y="1096"/>
                </a:lnTo>
                <a:lnTo>
                  <a:pt x="385" y="1096"/>
                </a:lnTo>
                <a:lnTo>
                  <a:pt x="387" y="1098"/>
                </a:lnTo>
                <a:lnTo>
                  <a:pt x="389" y="1116"/>
                </a:lnTo>
                <a:lnTo>
                  <a:pt x="394" y="1131"/>
                </a:lnTo>
                <a:lnTo>
                  <a:pt x="394" y="1134"/>
                </a:lnTo>
                <a:lnTo>
                  <a:pt x="392" y="1135"/>
                </a:lnTo>
                <a:lnTo>
                  <a:pt x="391" y="1135"/>
                </a:lnTo>
                <a:lnTo>
                  <a:pt x="389" y="1134"/>
                </a:lnTo>
                <a:lnTo>
                  <a:pt x="383" y="1130"/>
                </a:lnTo>
                <a:lnTo>
                  <a:pt x="384" y="1120"/>
                </a:lnTo>
                <a:lnTo>
                  <a:pt x="384" y="1120"/>
                </a:lnTo>
                <a:close/>
                <a:moveTo>
                  <a:pt x="465" y="1044"/>
                </a:moveTo>
                <a:lnTo>
                  <a:pt x="463" y="1042"/>
                </a:lnTo>
                <a:lnTo>
                  <a:pt x="465" y="1041"/>
                </a:lnTo>
                <a:lnTo>
                  <a:pt x="470" y="1032"/>
                </a:lnTo>
                <a:lnTo>
                  <a:pt x="476" y="1023"/>
                </a:lnTo>
                <a:lnTo>
                  <a:pt x="478" y="1022"/>
                </a:lnTo>
                <a:lnTo>
                  <a:pt x="480" y="1021"/>
                </a:lnTo>
                <a:lnTo>
                  <a:pt x="481" y="1022"/>
                </a:lnTo>
                <a:lnTo>
                  <a:pt x="481" y="1023"/>
                </a:lnTo>
                <a:lnTo>
                  <a:pt x="481" y="1025"/>
                </a:lnTo>
                <a:lnTo>
                  <a:pt x="480" y="1026"/>
                </a:lnTo>
                <a:lnTo>
                  <a:pt x="475" y="1034"/>
                </a:lnTo>
                <a:lnTo>
                  <a:pt x="469" y="1043"/>
                </a:lnTo>
                <a:lnTo>
                  <a:pt x="467" y="1044"/>
                </a:lnTo>
                <a:lnTo>
                  <a:pt x="465" y="1044"/>
                </a:lnTo>
                <a:close/>
                <a:moveTo>
                  <a:pt x="463" y="1060"/>
                </a:moveTo>
                <a:lnTo>
                  <a:pt x="463" y="1060"/>
                </a:lnTo>
                <a:lnTo>
                  <a:pt x="461" y="1063"/>
                </a:lnTo>
                <a:lnTo>
                  <a:pt x="461" y="1067"/>
                </a:lnTo>
                <a:lnTo>
                  <a:pt x="461" y="1069"/>
                </a:lnTo>
                <a:lnTo>
                  <a:pt x="460" y="1070"/>
                </a:lnTo>
                <a:lnTo>
                  <a:pt x="456" y="1070"/>
                </a:lnTo>
                <a:lnTo>
                  <a:pt x="453" y="1069"/>
                </a:lnTo>
                <a:lnTo>
                  <a:pt x="454" y="1071"/>
                </a:lnTo>
                <a:lnTo>
                  <a:pt x="455" y="1072"/>
                </a:lnTo>
                <a:lnTo>
                  <a:pt x="454" y="1071"/>
                </a:lnTo>
                <a:lnTo>
                  <a:pt x="453" y="1069"/>
                </a:lnTo>
                <a:lnTo>
                  <a:pt x="453" y="1068"/>
                </a:lnTo>
                <a:lnTo>
                  <a:pt x="453" y="1065"/>
                </a:lnTo>
                <a:lnTo>
                  <a:pt x="455" y="1064"/>
                </a:lnTo>
                <a:lnTo>
                  <a:pt x="455" y="1062"/>
                </a:lnTo>
                <a:lnTo>
                  <a:pt x="458" y="1055"/>
                </a:lnTo>
                <a:lnTo>
                  <a:pt x="461" y="1049"/>
                </a:lnTo>
                <a:lnTo>
                  <a:pt x="462" y="1047"/>
                </a:lnTo>
                <a:lnTo>
                  <a:pt x="465" y="1047"/>
                </a:lnTo>
                <a:lnTo>
                  <a:pt x="466" y="1049"/>
                </a:lnTo>
                <a:lnTo>
                  <a:pt x="466" y="1051"/>
                </a:lnTo>
                <a:lnTo>
                  <a:pt x="465" y="1055"/>
                </a:lnTo>
                <a:lnTo>
                  <a:pt x="463" y="1060"/>
                </a:lnTo>
                <a:close/>
                <a:moveTo>
                  <a:pt x="470" y="1116"/>
                </a:moveTo>
                <a:lnTo>
                  <a:pt x="467" y="1117"/>
                </a:lnTo>
                <a:lnTo>
                  <a:pt x="465" y="1116"/>
                </a:lnTo>
                <a:lnTo>
                  <a:pt x="465" y="1117"/>
                </a:lnTo>
                <a:lnTo>
                  <a:pt x="465" y="1117"/>
                </a:lnTo>
                <a:lnTo>
                  <a:pt x="465" y="1117"/>
                </a:lnTo>
                <a:lnTo>
                  <a:pt x="465" y="1116"/>
                </a:lnTo>
                <a:lnTo>
                  <a:pt x="465" y="1116"/>
                </a:lnTo>
                <a:lnTo>
                  <a:pt x="463" y="1113"/>
                </a:lnTo>
                <a:lnTo>
                  <a:pt x="461" y="1112"/>
                </a:lnTo>
                <a:lnTo>
                  <a:pt x="461" y="1112"/>
                </a:lnTo>
                <a:lnTo>
                  <a:pt x="461" y="1109"/>
                </a:lnTo>
                <a:lnTo>
                  <a:pt x="459" y="1106"/>
                </a:lnTo>
                <a:lnTo>
                  <a:pt x="458" y="1103"/>
                </a:lnTo>
                <a:lnTo>
                  <a:pt x="460" y="1100"/>
                </a:lnTo>
                <a:lnTo>
                  <a:pt x="463" y="1100"/>
                </a:lnTo>
                <a:lnTo>
                  <a:pt x="466" y="1103"/>
                </a:lnTo>
                <a:lnTo>
                  <a:pt x="467" y="1106"/>
                </a:lnTo>
                <a:lnTo>
                  <a:pt x="469" y="1110"/>
                </a:lnTo>
                <a:lnTo>
                  <a:pt x="472" y="1112"/>
                </a:lnTo>
                <a:lnTo>
                  <a:pt x="470" y="1116"/>
                </a:lnTo>
                <a:close/>
                <a:moveTo>
                  <a:pt x="419" y="1084"/>
                </a:moveTo>
                <a:lnTo>
                  <a:pt x="412" y="1088"/>
                </a:lnTo>
                <a:lnTo>
                  <a:pt x="405" y="1086"/>
                </a:lnTo>
                <a:lnTo>
                  <a:pt x="412" y="1083"/>
                </a:lnTo>
                <a:lnTo>
                  <a:pt x="419" y="1084"/>
                </a:lnTo>
                <a:close/>
                <a:moveTo>
                  <a:pt x="442" y="1078"/>
                </a:moveTo>
                <a:lnTo>
                  <a:pt x="435" y="1082"/>
                </a:lnTo>
                <a:lnTo>
                  <a:pt x="427" y="1084"/>
                </a:lnTo>
                <a:lnTo>
                  <a:pt x="426" y="1084"/>
                </a:lnTo>
                <a:lnTo>
                  <a:pt x="426" y="1083"/>
                </a:lnTo>
                <a:lnTo>
                  <a:pt x="426" y="1082"/>
                </a:lnTo>
                <a:lnTo>
                  <a:pt x="426" y="1081"/>
                </a:lnTo>
                <a:lnTo>
                  <a:pt x="434" y="1078"/>
                </a:lnTo>
                <a:lnTo>
                  <a:pt x="442" y="1078"/>
                </a:lnTo>
                <a:close/>
                <a:moveTo>
                  <a:pt x="454" y="1077"/>
                </a:moveTo>
                <a:lnTo>
                  <a:pt x="456" y="1076"/>
                </a:lnTo>
                <a:lnTo>
                  <a:pt x="459" y="1076"/>
                </a:lnTo>
                <a:lnTo>
                  <a:pt x="460" y="1083"/>
                </a:lnTo>
                <a:lnTo>
                  <a:pt x="461" y="1090"/>
                </a:lnTo>
                <a:lnTo>
                  <a:pt x="461" y="1095"/>
                </a:lnTo>
                <a:lnTo>
                  <a:pt x="459" y="1097"/>
                </a:lnTo>
                <a:lnTo>
                  <a:pt x="454" y="1095"/>
                </a:lnTo>
                <a:lnTo>
                  <a:pt x="454" y="1091"/>
                </a:lnTo>
                <a:lnTo>
                  <a:pt x="453" y="1084"/>
                </a:lnTo>
                <a:lnTo>
                  <a:pt x="453" y="1077"/>
                </a:lnTo>
                <a:lnTo>
                  <a:pt x="452" y="1077"/>
                </a:lnTo>
                <a:lnTo>
                  <a:pt x="451" y="1076"/>
                </a:lnTo>
                <a:lnTo>
                  <a:pt x="452" y="1077"/>
                </a:lnTo>
                <a:lnTo>
                  <a:pt x="453" y="1077"/>
                </a:lnTo>
                <a:lnTo>
                  <a:pt x="453" y="1077"/>
                </a:lnTo>
                <a:lnTo>
                  <a:pt x="453" y="1077"/>
                </a:lnTo>
                <a:lnTo>
                  <a:pt x="453" y="1077"/>
                </a:lnTo>
                <a:lnTo>
                  <a:pt x="453" y="1077"/>
                </a:lnTo>
                <a:lnTo>
                  <a:pt x="453" y="1077"/>
                </a:lnTo>
                <a:lnTo>
                  <a:pt x="454" y="1077"/>
                </a:lnTo>
                <a:lnTo>
                  <a:pt x="454" y="1077"/>
                </a:lnTo>
                <a:close/>
                <a:moveTo>
                  <a:pt x="426" y="1023"/>
                </a:moveTo>
                <a:lnTo>
                  <a:pt x="437" y="1016"/>
                </a:lnTo>
                <a:lnTo>
                  <a:pt x="448" y="1022"/>
                </a:lnTo>
                <a:lnTo>
                  <a:pt x="451" y="1023"/>
                </a:lnTo>
                <a:lnTo>
                  <a:pt x="452" y="1021"/>
                </a:lnTo>
                <a:lnTo>
                  <a:pt x="454" y="1020"/>
                </a:lnTo>
                <a:lnTo>
                  <a:pt x="458" y="1019"/>
                </a:lnTo>
                <a:lnTo>
                  <a:pt x="463" y="1020"/>
                </a:lnTo>
                <a:lnTo>
                  <a:pt x="467" y="1022"/>
                </a:lnTo>
                <a:lnTo>
                  <a:pt x="467" y="1027"/>
                </a:lnTo>
                <a:lnTo>
                  <a:pt x="466" y="1032"/>
                </a:lnTo>
                <a:lnTo>
                  <a:pt x="459" y="1043"/>
                </a:lnTo>
                <a:lnTo>
                  <a:pt x="453" y="1056"/>
                </a:lnTo>
                <a:lnTo>
                  <a:pt x="454" y="1057"/>
                </a:lnTo>
                <a:lnTo>
                  <a:pt x="454" y="1057"/>
                </a:lnTo>
                <a:lnTo>
                  <a:pt x="454" y="1057"/>
                </a:lnTo>
                <a:lnTo>
                  <a:pt x="453" y="1056"/>
                </a:lnTo>
                <a:lnTo>
                  <a:pt x="452" y="1058"/>
                </a:lnTo>
                <a:lnTo>
                  <a:pt x="451" y="1062"/>
                </a:lnTo>
                <a:lnTo>
                  <a:pt x="451" y="1062"/>
                </a:lnTo>
                <a:lnTo>
                  <a:pt x="451" y="1062"/>
                </a:lnTo>
                <a:lnTo>
                  <a:pt x="451" y="1063"/>
                </a:lnTo>
                <a:lnTo>
                  <a:pt x="445" y="1062"/>
                </a:lnTo>
                <a:lnTo>
                  <a:pt x="440" y="1067"/>
                </a:lnTo>
                <a:lnTo>
                  <a:pt x="434" y="1069"/>
                </a:lnTo>
                <a:lnTo>
                  <a:pt x="427" y="1069"/>
                </a:lnTo>
                <a:lnTo>
                  <a:pt x="425" y="1069"/>
                </a:lnTo>
                <a:lnTo>
                  <a:pt x="423" y="1070"/>
                </a:lnTo>
                <a:lnTo>
                  <a:pt x="413" y="1076"/>
                </a:lnTo>
                <a:lnTo>
                  <a:pt x="403" y="1071"/>
                </a:lnTo>
                <a:lnTo>
                  <a:pt x="409" y="1053"/>
                </a:lnTo>
                <a:lnTo>
                  <a:pt x="418" y="1036"/>
                </a:lnTo>
                <a:lnTo>
                  <a:pt x="421" y="1029"/>
                </a:lnTo>
                <a:lnTo>
                  <a:pt x="426" y="1023"/>
                </a:lnTo>
                <a:close/>
                <a:moveTo>
                  <a:pt x="425" y="1019"/>
                </a:moveTo>
                <a:lnTo>
                  <a:pt x="426" y="1018"/>
                </a:lnTo>
                <a:lnTo>
                  <a:pt x="426" y="1016"/>
                </a:lnTo>
                <a:lnTo>
                  <a:pt x="426" y="1018"/>
                </a:lnTo>
                <a:lnTo>
                  <a:pt x="425" y="1019"/>
                </a:lnTo>
                <a:close/>
                <a:moveTo>
                  <a:pt x="397" y="1097"/>
                </a:moveTo>
                <a:lnTo>
                  <a:pt x="396" y="1096"/>
                </a:lnTo>
                <a:lnTo>
                  <a:pt x="396" y="1096"/>
                </a:lnTo>
                <a:lnTo>
                  <a:pt x="396" y="1096"/>
                </a:lnTo>
                <a:lnTo>
                  <a:pt x="397" y="1097"/>
                </a:lnTo>
                <a:lnTo>
                  <a:pt x="421" y="1091"/>
                </a:lnTo>
                <a:lnTo>
                  <a:pt x="447" y="1085"/>
                </a:lnTo>
                <a:lnTo>
                  <a:pt x="449" y="1096"/>
                </a:lnTo>
                <a:lnTo>
                  <a:pt x="453" y="1105"/>
                </a:lnTo>
                <a:lnTo>
                  <a:pt x="454" y="1109"/>
                </a:lnTo>
                <a:lnTo>
                  <a:pt x="455" y="1112"/>
                </a:lnTo>
                <a:lnTo>
                  <a:pt x="434" y="1125"/>
                </a:lnTo>
                <a:lnTo>
                  <a:pt x="413" y="1138"/>
                </a:lnTo>
                <a:lnTo>
                  <a:pt x="409" y="1134"/>
                </a:lnTo>
                <a:lnTo>
                  <a:pt x="404" y="1130"/>
                </a:lnTo>
                <a:lnTo>
                  <a:pt x="400" y="1118"/>
                </a:lnTo>
                <a:lnTo>
                  <a:pt x="399" y="1105"/>
                </a:lnTo>
                <a:lnTo>
                  <a:pt x="397" y="1102"/>
                </a:lnTo>
                <a:lnTo>
                  <a:pt x="397" y="1097"/>
                </a:lnTo>
                <a:close/>
                <a:moveTo>
                  <a:pt x="470" y="1197"/>
                </a:moveTo>
                <a:lnTo>
                  <a:pt x="467" y="1203"/>
                </a:lnTo>
                <a:lnTo>
                  <a:pt x="460" y="1198"/>
                </a:lnTo>
                <a:lnTo>
                  <a:pt x="458" y="1200"/>
                </a:lnTo>
                <a:lnTo>
                  <a:pt x="456" y="1202"/>
                </a:lnTo>
                <a:lnTo>
                  <a:pt x="458" y="1200"/>
                </a:lnTo>
                <a:lnTo>
                  <a:pt x="460" y="1198"/>
                </a:lnTo>
                <a:lnTo>
                  <a:pt x="466" y="1197"/>
                </a:lnTo>
                <a:lnTo>
                  <a:pt x="470" y="1197"/>
                </a:lnTo>
                <a:close/>
                <a:moveTo>
                  <a:pt x="473" y="1194"/>
                </a:moveTo>
                <a:lnTo>
                  <a:pt x="470" y="1193"/>
                </a:lnTo>
                <a:lnTo>
                  <a:pt x="468" y="1193"/>
                </a:lnTo>
                <a:lnTo>
                  <a:pt x="466" y="1194"/>
                </a:lnTo>
                <a:lnTo>
                  <a:pt x="462" y="1194"/>
                </a:lnTo>
                <a:lnTo>
                  <a:pt x="465" y="1194"/>
                </a:lnTo>
                <a:lnTo>
                  <a:pt x="468" y="1193"/>
                </a:lnTo>
                <a:lnTo>
                  <a:pt x="461" y="1189"/>
                </a:lnTo>
                <a:lnTo>
                  <a:pt x="454" y="1189"/>
                </a:lnTo>
                <a:lnTo>
                  <a:pt x="455" y="1191"/>
                </a:lnTo>
                <a:lnTo>
                  <a:pt x="455" y="1194"/>
                </a:lnTo>
                <a:lnTo>
                  <a:pt x="455" y="1191"/>
                </a:lnTo>
                <a:lnTo>
                  <a:pt x="454" y="1189"/>
                </a:lnTo>
                <a:lnTo>
                  <a:pt x="452" y="1188"/>
                </a:lnTo>
                <a:lnTo>
                  <a:pt x="449" y="1188"/>
                </a:lnTo>
                <a:lnTo>
                  <a:pt x="447" y="1183"/>
                </a:lnTo>
                <a:lnTo>
                  <a:pt x="444" y="1183"/>
                </a:lnTo>
                <a:lnTo>
                  <a:pt x="441" y="1184"/>
                </a:lnTo>
                <a:lnTo>
                  <a:pt x="439" y="1183"/>
                </a:lnTo>
                <a:lnTo>
                  <a:pt x="427" y="1176"/>
                </a:lnTo>
                <a:lnTo>
                  <a:pt x="417" y="1168"/>
                </a:lnTo>
                <a:lnTo>
                  <a:pt x="416" y="1167"/>
                </a:lnTo>
                <a:lnTo>
                  <a:pt x="413" y="1167"/>
                </a:lnTo>
                <a:lnTo>
                  <a:pt x="409" y="1166"/>
                </a:lnTo>
                <a:lnTo>
                  <a:pt x="405" y="1162"/>
                </a:lnTo>
                <a:lnTo>
                  <a:pt x="410" y="1160"/>
                </a:lnTo>
                <a:lnTo>
                  <a:pt x="414" y="1158"/>
                </a:lnTo>
                <a:lnTo>
                  <a:pt x="430" y="1170"/>
                </a:lnTo>
                <a:lnTo>
                  <a:pt x="447" y="1179"/>
                </a:lnTo>
                <a:lnTo>
                  <a:pt x="456" y="1183"/>
                </a:lnTo>
                <a:lnTo>
                  <a:pt x="466" y="1183"/>
                </a:lnTo>
                <a:lnTo>
                  <a:pt x="474" y="1186"/>
                </a:lnTo>
                <a:lnTo>
                  <a:pt x="481" y="1188"/>
                </a:lnTo>
                <a:lnTo>
                  <a:pt x="482" y="1188"/>
                </a:lnTo>
                <a:lnTo>
                  <a:pt x="483" y="1187"/>
                </a:lnTo>
                <a:lnTo>
                  <a:pt x="482" y="1188"/>
                </a:lnTo>
                <a:lnTo>
                  <a:pt x="481" y="1188"/>
                </a:lnTo>
                <a:lnTo>
                  <a:pt x="479" y="1193"/>
                </a:lnTo>
                <a:lnTo>
                  <a:pt x="473" y="1194"/>
                </a:lnTo>
                <a:close/>
                <a:moveTo>
                  <a:pt x="502" y="1142"/>
                </a:moveTo>
                <a:lnTo>
                  <a:pt x="504" y="1145"/>
                </a:lnTo>
                <a:lnTo>
                  <a:pt x="503" y="1147"/>
                </a:lnTo>
                <a:lnTo>
                  <a:pt x="495" y="1161"/>
                </a:lnTo>
                <a:lnTo>
                  <a:pt x="485" y="1174"/>
                </a:lnTo>
                <a:lnTo>
                  <a:pt x="485" y="1174"/>
                </a:lnTo>
                <a:lnTo>
                  <a:pt x="485" y="1174"/>
                </a:lnTo>
                <a:lnTo>
                  <a:pt x="485" y="1174"/>
                </a:lnTo>
                <a:lnTo>
                  <a:pt x="485" y="1174"/>
                </a:lnTo>
                <a:lnTo>
                  <a:pt x="482" y="1174"/>
                </a:lnTo>
                <a:lnTo>
                  <a:pt x="482" y="1176"/>
                </a:lnTo>
                <a:lnTo>
                  <a:pt x="481" y="1177"/>
                </a:lnTo>
                <a:lnTo>
                  <a:pt x="481" y="1179"/>
                </a:lnTo>
                <a:lnTo>
                  <a:pt x="481" y="1179"/>
                </a:lnTo>
                <a:lnTo>
                  <a:pt x="481" y="1180"/>
                </a:lnTo>
                <a:lnTo>
                  <a:pt x="481" y="1179"/>
                </a:lnTo>
                <a:lnTo>
                  <a:pt x="481" y="1179"/>
                </a:lnTo>
                <a:lnTo>
                  <a:pt x="480" y="1179"/>
                </a:lnTo>
                <a:lnTo>
                  <a:pt x="480" y="1179"/>
                </a:lnTo>
                <a:lnTo>
                  <a:pt x="478" y="1179"/>
                </a:lnTo>
                <a:lnTo>
                  <a:pt x="476" y="1177"/>
                </a:lnTo>
                <a:lnTo>
                  <a:pt x="476" y="1177"/>
                </a:lnTo>
                <a:lnTo>
                  <a:pt x="460" y="1173"/>
                </a:lnTo>
                <a:lnTo>
                  <a:pt x="445" y="1167"/>
                </a:lnTo>
                <a:lnTo>
                  <a:pt x="439" y="1162"/>
                </a:lnTo>
                <a:lnTo>
                  <a:pt x="438" y="1155"/>
                </a:lnTo>
                <a:lnTo>
                  <a:pt x="456" y="1144"/>
                </a:lnTo>
                <a:lnTo>
                  <a:pt x="474" y="1133"/>
                </a:lnTo>
                <a:lnTo>
                  <a:pt x="478" y="1132"/>
                </a:lnTo>
                <a:lnTo>
                  <a:pt x="480" y="1133"/>
                </a:lnTo>
                <a:lnTo>
                  <a:pt x="490" y="1139"/>
                </a:lnTo>
                <a:lnTo>
                  <a:pt x="502" y="1142"/>
                </a:lnTo>
                <a:close/>
                <a:moveTo>
                  <a:pt x="497" y="1133"/>
                </a:moveTo>
                <a:lnTo>
                  <a:pt x="511" y="1137"/>
                </a:lnTo>
                <a:lnTo>
                  <a:pt x="525" y="1141"/>
                </a:lnTo>
                <a:lnTo>
                  <a:pt x="510" y="1141"/>
                </a:lnTo>
                <a:lnTo>
                  <a:pt x="497" y="1135"/>
                </a:lnTo>
                <a:lnTo>
                  <a:pt x="497" y="1134"/>
                </a:lnTo>
                <a:lnTo>
                  <a:pt x="497" y="1133"/>
                </a:lnTo>
                <a:close/>
                <a:moveTo>
                  <a:pt x="508" y="994"/>
                </a:moveTo>
                <a:lnTo>
                  <a:pt x="503" y="1002"/>
                </a:lnTo>
                <a:lnTo>
                  <a:pt x="495" y="1008"/>
                </a:lnTo>
                <a:lnTo>
                  <a:pt x="492" y="1013"/>
                </a:lnTo>
                <a:lnTo>
                  <a:pt x="486" y="1015"/>
                </a:lnTo>
                <a:lnTo>
                  <a:pt x="495" y="1004"/>
                </a:lnTo>
                <a:lnTo>
                  <a:pt x="508" y="994"/>
                </a:lnTo>
                <a:close/>
                <a:moveTo>
                  <a:pt x="522" y="928"/>
                </a:moveTo>
                <a:lnTo>
                  <a:pt x="516" y="931"/>
                </a:lnTo>
                <a:lnTo>
                  <a:pt x="511" y="932"/>
                </a:lnTo>
                <a:lnTo>
                  <a:pt x="513" y="929"/>
                </a:lnTo>
                <a:lnTo>
                  <a:pt x="516" y="928"/>
                </a:lnTo>
                <a:lnTo>
                  <a:pt x="520" y="925"/>
                </a:lnTo>
                <a:lnTo>
                  <a:pt x="520" y="922"/>
                </a:lnTo>
                <a:lnTo>
                  <a:pt x="518" y="920"/>
                </a:lnTo>
                <a:lnTo>
                  <a:pt x="517" y="920"/>
                </a:lnTo>
                <a:lnTo>
                  <a:pt x="514" y="920"/>
                </a:lnTo>
                <a:lnTo>
                  <a:pt x="511" y="921"/>
                </a:lnTo>
                <a:lnTo>
                  <a:pt x="514" y="920"/>
                </a:lnTo>
                <a:lnTo>
                  <a:pt x="517" y="920"/>
                </a:lnTo>
                <a:lnTo>
                  <a:pt x="523" y="918"/>
                </a:lnTo>
                <a:lnTo>
                  <a:pt x="525" y="923"/>
                </a:lnTo>
                <a:lnTo>
                  <a:pt x="525" y="927"/>
                </a:lnTo>
                <a:lnTo>
                  <a:pt x="522" y="928"/>
                </a:lnTo>
                <a:close/>
                <a:moveTo>
                  <a:pt x="534" y="929"/>
                </a:moveTo>
                <a:lnTo>
                  <a:pt x="529" y="935"/>
                </a:lnTo>
                <a:lnTo>
                  <a:pt x="522" y="938"/>
                </a:lnTo>
                <a:lnTo>
                  <a:pt x="522" y="938"/>
                </a:lnTo>
                <a:lnTo>
                  <a:pt x="521" y="938"/>
                </a:lnTo>
                <a:lnTo>
                  <a:pt x="522" y="938"/>
                </a:lnTo>
                <a:lnTo>
                  <a:pt x="522" y="938"/>
                </a:lnTo>
                <a:lnTo>
                  <a:pt x="521" y="938"/>
                </a:lnTo>
                <a:lnTo>
                  <a:pt x="518" y="938"/>
                </a:lnTo>
                <a:lnTo>
                  <a:pt x="518" y="938"/>
                </a:lnTo>
                <a:lnTo>
                  <a:pt x="520" y="938"/>
                </a:lnTo>
                <a:lnTo>
                  <a:pt x="518" y="938"/>
                </a:lnTo>
                <a:lnTo>
                  <a:pt x="518" y="938"/>
                </a:lnTo>
                <a:lnTo>
                  <a:pt x="518" y="938"/>
                </a:lnTo>
                <a:lnTo>
                  <a:pt x="524" y="931"/>
                </a:lnTo>
                <a:lnTo>
                  <a:pt x="534" y="929"/>
                </a:lnTo>
                <a:close/>
                <a:moveTo>
                  <a:pt x="545" y="917"/>
                </a:moveTo>
                <a:lnTo>
                  <a:pt x="541" y="918"/>
                </a:lnTo>
                <a:lnTo>
                  <a:pt x="536" y="922"/>
                </a:lnTo>
                <a:lnTo>
                  <a:pt x="531" y="922"/>
                </a:lnTo>
                <a:lnTo>
                  <a:pt x="528" y="917"/>
                </a:lnTo>
                <a:lnTo>
                  <a:pt x="528" y="914"/>
                </a:lnTo>
                <a:lnTo>
                  <a:pt x="531" y="911"/>
                </a:lnTo>
                <a:lnTo>
                  <a:pt x="536" y="909"/>
                </a:lnTo>
                <a:lnTo>
                  <a:pt x="542" y="907"/>
                </a:lnTo>
                <a:lnTo>
                  <a:pt x="548" y="908"/>
                </a:lnTo>
                <a:lnTo>
                  <a:pt x="550" y="913"/>
                </a:lnTo>
                <a:lnTo>
                  <a:pt x="548" y="915"/>
                </a:lnTo>
                <a:lnTo>
                  <a:pt x="545" y="917"/>
                </a:lnTo>
                <a:close/>
                <a:moveTo>
                  <a:pt x="539" y="972"/>
                </a:moveTo>
                <a:lnTo>
                  <a:pt x="538" y="973"/>
                </a:lnTo>
                <a:lnTo>
                  <a:pt x="537" y="973"/>
                </a:lnTo>
                <a:lnTo>
                  <a:pt x="524" y="985"/>
                </a:lnTo>
                <a:lnTo>
                  <a:pt x="509" y="993"/>
                </a:lnTo>
                <a:lnTo>
                  <a:pt x="522" y="981"/>
                </a:lnTo>
                <a:lnTo>
                  <a:pt x="537" y="973"/>
                </a:lnTo>
                <a:lnTo>
                  <a:pt x="538" y="972"/>
                </a:lnTo>
                <a:lnTo>
                  <a:pt x="538" y="971"/>
                </a:lnTo>
                <a:lnTo>
                  <a:pt x="538" y="972"/>
                </a:lnTo>
                <a:lnTo>
                  <a:pt x="539" y="972"/>
                </a:lnTo>
                <a:close/>
                <a:moveTo>
                  <a:pt x="536" y="963"/>
                </a:moveTo>
                <a:lnTo>
                  <a:pt x="530" y="963"/>
                </a:lnTo>
                <a:lnTo>
                  <a:pt x="532" y="957"/>
                </a:lnTo>
                <a:lnTo>
                  <a:pt x="532" y="956"/>
                </a:lnTo>
                <a:lnTo>
                  <a:pt x="532" y="953"/>
                </a:lnTo>
                <a:lnTo>
                  <a:pt x="530" y="952"/>
                </a:lnTo>
                <a:lnTo>
                  <a:pt x="528" y="953"/>
                </a:lnTo>
                <a:lnTo>
                  <a:pt x="524" y="955"/>
                </a:lnTo>
                <a:lnTo>
                  <a:pt x="521" y="952"/>
                </a:lnTo>
                <a:lnTo>
                  <a:pt x="521" y="951"/>
                </a:lnTo>
                <a:lnTo>
                  <a:pt x="522" y="950"/>
                </a:lnTo>
                <a:lnTo>
                  <a:pt x="527" y="948"/>
                </a:lnTo>
                <a:lnTo>
                  <a:pt x="530" y="946"/>
                </a:lnTo>
                <a:lnTo>
                  <a:pt x="538" y="952"/>
                </a:lnTo>
                <a:lnTo>
                  <a:pt x="544" y="963"/>
                </a:lnTo>
                <a:lnTo>
                  <a:pt x="539" y="963"/>
                </a:lnTo>
                <a:lnTo>
                  <a:pt x="536" y="963"/>
                </a:lnTo>
                <a:close/>
                <a:moveTo>
                  <a:pt x="600" y="910"/>
                </a:moveTo>
                <a:lnTo>
                  <a:pt x="606" y="910"/>
                </a:lnTo>
                <a:lnTo>
                  <a:pt x="611" y="914"/>
                </a:lnTo>
                <a:lnTo>
                  <a:pt x="612" y="916"/>
                </a:lnTo>
                <a:lnTo>
                  <a:pt x="610" y="918"/>
                </a:lnTo>
                <a:lnTo>
                  <a:pt x="606" y="921"/>
                </a:lnTo>
                <a:lnTo>
                  <a:pt x="604" y="923"/>
                </a:lnTo>
                <a:lnTo>
                  <a:pt x="608" y="924"/>
                </a:lnTo>
                <a:lnTo>
                  <a:pt x="611" y="927"/>
                </a:lnTo>
                <a:lnTo>
                  <a:pt x="610" y="931"/>
                </a:lnTo>
                <a:lnTo>
                  <a:pt x="606" y="935"/>
                </a:lnTo>
                <a:lnTo>
                  <a:pt x="592" y="942"/>
                </a:lnTo>
                <a:lnTo>
                  <a:pt x="576" y="948"/>
                </a:lnTo>
                <a:lnTo>
                  <a:pt x="569" y="951"/>
                </a:lnTo>
                <a:lnTo>
                  <a:pt x="563" y="955"/>
                </a:lnTo>
                <a:lnTo>
                  <a:pt x="554" y="956"/>
                </a:lnTo>
                <a:lnTo>
                  <a:pt x="545" y="951"/>
                </a:lnTo>
                <a:lnTo>
                  <a:pt x="536" y="939"/>
                </a:lnTo>
                <a:lnTo>
                  <a:pt x="548" y="931"/>
                </a:lnTo>
                <a:lnTo>
                  <a:pt x="573" y="920"/>
                </a:lnTo>
                <a:lnTo>
                  <a:pt x="600" y="910"/>
                </a:lnTo>
                <a:close/>
                <a:moveTo>
                  <a:pt x="614" y="901"/>
                </a:moveTo>
                <a:lnTo>
                  <a:pt x="598" y="906"/>
                </a:lnTo>
                <a:lnTo>
                  <a:pt x="580" y="909"/>
                </a:lnTo>
                <a:lnTo>
                  <a:pt x="599" y="901"/>
                </a:lnTo>
                <a:lnTo>
                  <a:pt x="619" y="896"/>
                </a:lnTo>
                <a:lnTo>
                  <a:pt x="617" y="899"/>
                </a:lnTo>
                <a:lnTo>
                  <a:pt x="614" y="901"/>
                </a:lnTo>
                <a:close/>
                <a:moveTo>
                  <a:pt x="585" y="951"/>
                </a:moveTo>
                <a:lnTo>
                  <a:pt x="601" y="943"/>
                </a:lnTo>
                <a:lnTo>
                  <a:pt x="618" y="937"/>
                </a:lnTo>
                <a:lnTo>
                  <a:pt x="619" y="938"/>
                </a:lnTo>
                <a:lnTo>
                  <a:pt x="619" y="939"/>
                </a:lnTo>
                <a:lnTo>
                  <a:pt x="603" y="945"/>
                </a:lnTo>
                <a:lnTo>
                  <a:pt x="585" y="951"/>
                </a:lnTo>
                <a:close/>
                <a:moveTo>
                  <a:pt x="579" y="950"/>
                </a:moveTo>
                <a:lnTo>
                  <a:pt x="580" y="951"/>
                </a:lnTo>
                <a:lnTo>
                  <a:pt x="582" y="952"/>
                </a:lnTo>
                <a:lnTo>
                  <a:pt x="579" y="952"/>
                </a:lnTo>
                <a:lnTo>
                  <a:pt x="578" y="953"/>
                </a:lnTo>
                <a:lnTo>
                  <a:pt x="578" y="951"/>
                </a:lnTo>
                <a:lnTo>
                  <a:pt x="579" y="950"/>
                </a:lnTo>
                <a:lnTo>
                  <a:pt x="579" y="950"/>
                </a:lnTo>
                <a:close/>
                <a:moveTo>
                  <a:pt x="549" y="969"/>
                </a:moveTo>
                <a:lnTo>
                  <a:pt x="548" y="967"/>
                </a:lnTo>
                <a:lnTo>
                  <a:pt x="548" y="966"/>
                </a:lnTo>
                <a:lnTo>
                  <a:pt x="562" y="958"/>
                </a:lnTo>
                <a:lnTo>
                  <a:pt x="578" y="953"/>
                </a:lnTo>
                <a:lnTo>
                  <a:pt x="563" y="960"/>
                </a:lnTo>
                <a:lnTo>
                  <a:pt x="549" y="969"/>
                </a:lnTo>
                <a:close/>
                <a:moveTo>
                  <a:pt x="641" y="1027"/>
                </a:moveTo>
                <a:lnTo>
                  <a:pt x="640" y="1023"/>
                </a:lnTo>
                <a:lnTo>
                  <a:pt x="640" y="1019"/>
                </a:lnTo>
                <a:lnTo>
                  <a:pt x="638" y="1016"/>
                </a:lnTo>
                <a:lnTo>
                  <a:pt x="640" y="1014"/>
                </a:lnTo>
                <a:lnTo>
                  <a:pt x="647" y="1008"/>
                </a:lnTo>
                <a:lnTo>
                  <a:pt x="653" y="1002"/>
                </a:lnTo>
                <a:lnTo>
                  <a:pt x="651" y="1014"/>
                </a:lnTo>
                <a:lnTo>
                  <a:pt x="640" y="1019"/>
                </a:lnTo>
                <a:lnTo>
                  <a:pt x="640" y="1023"/>
                </a:lnTo>
                <a:lnTo>
                  <a:pt x="641" y="1027"/>
                </a:lnTo>
                <a:close/>
                <a:moveTo>
                  <a:pt x="713" y="941"/>
                </a:moveTo>
                <a:lnTo>
                  <a:pt x="699" y="952"/>
                </a:lnTo>
                <a:lnTo>
                  <a:pt x="686" y="963"/>
                </a:lnTo>
                <a:lnTo>
                  <a:pt x="660" y="983"/>
                </a:lnTo>
                <a:lnTo>
                  <a:pt x="635" y="1002"/>
                </a:lnTo>
                <a:lnTo>
                  <a:pt x="628" y="1006"/>
                </a:lnTo>
                <a:lnTo>
                  <a:pt x="623" y="1011"/>
                </a:lnTo>
                <a:lnTo>
                  <a:pt x="620" y="1013"/>
                </a:lnTo>
                <a:lnTo>
                  <a:pt x="618" y="1013"/>
                </a:lnTo>
                <a:lnTo>
                  <a:pt x="615" y="1011"/>
                </a:lnTo>
                <a:lnTo>
                  <a:pt x="614" y="1007"/>
                </a:lnTo>
                <a:lnTo>
                  <a:pt x="614" y="1004"/>
                </a:lnTo>
                <a:lnTo>
                  <a:pt x="610" y="1005"/>
                </a:lnTo>
                <a:lnTo>
                  <a:pt x="599" y="1002"/>
                </a:lnTo>
                <a:lnTo>
                  <a:pt x="591" y="995"/>
                </a:lnTo>
                <a:lnTo>
                  <a:pt x="591" y="992"/>
                </a:lnTo>
                <a:lnTo>
                  <a:pt x="593" y="991"/>
                </a:lnTo>
                <a:lnTo>
                  <a:pt x="599" y="987"/>
                </a:lnTo>
                <a:lnTo>
                  <a:pt x="598" y="981"/>
                </a:lnTo>
                <a:lnTo>
                  <a:pt x="593" y="977"/>
                </a:lnTo>
                <a:lnTo>
                  <a:pt x="587" y="976"/>
                </a:lnTo>
                <a:lnTo>
                  <a:pt x="577" y="977"/>
                </a:lnTo>
                <a:lnTo>
                  <a:pt x="568" y="976"/>
                </a:lnTo>
                <a:lnTo>
                  <a:pt x="564" y="973"/>
                </a:lnTo>
                <a:lnTo>
                  <a:pt x="563" y="971"/>
                </a:lnTo>
                <a:lnTo>
                  <a:pt x="564" y="969"/>
                </a:lnTo>
                <a:lnTo>
                  <a:pt x="566" y="967"/>
                </a:lnTo>
                <a:lnTo>
                  <a:pt x="587" y="957"/>
                </a:lnTo>
                <a:lnTo>
                  <a:pt x="611" y="949"/>
                </a:lnTo>
                <a:lnTo>
                  <a:pt x="649" y="941"/>
                </a:lnTo>
                <a:lnTo>
                  <a:pt x="690" y="938"/>
                </a:lnTo>
                <a:lnTo>
                  <a:pt x="701" y="939"/>
                </a:lnTo>
                <a:lnTo>
                  <a:pt x="713" y="941"/>
                </a:lnTo>
                <a:close/>
                <a:moveTo>
                  <a:pt x="716" y="931"/>
                </a:moveTo>
                <a:lnTo>
                  <a:pt x="718" y="932"/>
                </a:lnTo>
                <a:lnTo>
                  <a:pt x="722" y="934"/>
                </a:lnTo>
                <a:lnTo>
                  <a:pt x="718" y="936"/>
                </a:lnTo>
                <a:lnTo>
                  <a:pt x="714" y="935"/>
                </a:lnTo>
                <a:lnTo>
                  <a:pt x="710" y="935"/>
                </a:lnTo>
                <a:lnTo>
                  <a:pt x="707" y="932"/>
                </a:lnTo>
                <a:lnTo>
                  <a:pt x="707" y="932"/>
                </a:lnTo>
                <a:lnTo>
                  <a:pt x="708" y="931"/>
                </a:lnTo>
                <a:lnTo>
                  <a:pt x="711" y="930"/>
                </a:lnTo>
                <a:lnTo>
                  <a:pt x="716" y="931"/>
                </a:lnTo>
                <a:close/>
                <a:moveTo>
                  <a:pt x="762" y="900"/>
                </a:moveTo>
                <a:lnTo>
                  <a:pt x="744" y="915"/>
                </a:lnTo>
                <a:lnTo>
                  <a:pt x="727" y="928"/>
                </a:lnTo>
                <a:lnTo>
                  <a:pt x="720" y="929"/>
                </a:lnTo>
                <a:lnTo>
                  <a:pt x="713" y="927"/>
                </a:lnTo>
                <a:lnTo>
                  <a:pt x="724" y="913"/>
                </a:lnTo>
                <a:lnTo>
                  <a:pt x="736" y="899"/>
                </a:lnTo>
                <a:lnTo>
                  <a:pt x="739" y="896"/>
                </a:lnTo>
                <a:lnTo>
                  <a:pt x="744" y="896"/>
                </a:lnTo>
                <a:lnTo>
                  <a:pt x="752" y="897"/>
                </a:lnTo>
                <a:lnTo>
                  <a:pt x="762" y="900"/>
                </a:lnTo>
                <a:close/>
                <a:moveTo>
                  <a:pt x="776" y="883"/>
                </a:moveTo>
                <a:lnTo>
                  <a:pt x="775" y="883"/>
                </a:lnTo>
                <a:lnTo>
                  <a:pt x="772" y="882"/>
                </a:lnTo>
                <a:lnTo>
                  <a:pt x="772" y="880"/>
                </a:lnTo>
                <a:lnTo>
                  <a:pt x="775" y="878"/>
                </a:lnTo>
                <a:lnTo>
                  <a:pt x="784" y="871"/>
                </a:lnTo>
                <a:lnTo>
                  <a:pt x="797" y="873"/>
                </a:lnTo>
                <a:lnTo>
                  <a:pt x="787" y="881"/>
                </a:lnTo>
                <a:lnTo>
                  <a:pt x="776" y="883"/>
                </a:lnTo>
                <a:lnTo>
                  <a:pt x="776" y="883"/>
                </a:lnTo>
                <a:close/>
                <a:moveTo>
                  <a:pt x="793" y="888"/>
                </a:moveTo>
                <a:lnTo>
                  <a:pt x="803" y="878"/>
                </a:lnTo>
                <a:lnTo>
                  <a:pt x="817" y="880"/>
                </a:lnTo>
                <a:lnTo>
                  <a:pt x="804" y="889"/>
                </a:lnTo>
                <a:lnTo>
                  <a:pt x="793" y="888"/>
                </a:lnTo>
                <a:close/>
                <a:moveTo>
                  <a:pt x="777" y="966"/>
                </a:moveTo>
                <a:lnTo>
                  <a:pt x="777" y="969"/>
                </a:lnTo>
                <a:lnTo>
                  <a:pt x="776" y="970"/>
                </a:lnTo>
                <a:lnTo>
                  <a:pt x="772" y="971"/>
                </a:lnTo>
                <a:lnTo>
                  <a:pt x="770" y="969"/>
                </a:lnTo>
                <a:lnTo>
                  <a:pt x="766" y="964"/>
                </a:lnTo>
                <a:lnTo>
                  <a:pt x="763" y="959"/>
                </a:lnTo>
                <a:lnTo>
                  <a:pt x="762" y="957"/>
                </a:lnTo>
                <a:lnTo>
                  <a:pt x="763" y="956"/>
                </a:lnTo>
                <a:lnTo>
                  <a:pt x="764" y="955"/>
                </a:lnTo>
                <a:lnTo>
                  <a:pt x="766" y="955"/>
                </a:lnTo>
                <a:lnTo>
                  <a:pt x="772" y="960"/>
                </a:lnTo>
                <a:lnTo>
                  <a:pt x="777" y="966"/>
                </a:lnTo>
                <a:close/>
                <a:moveTo>
                  <a:pt x="800" y="922"/>
                </a:moveTo>
                <a:lnTo>
                  <a:pt x="783" y="932"/>
                </a:lnTo>
                <a:lnTo>
                  <a:pt x="765" y="944"/>
                </a:lnTo>
                <a:lnTo>
                  <a:pt x="757" y="941"/>
                </a:lnTo>
                <a:lnTo>
                  <a:pt x="749" y="937"/>
                </a:lnTo>
                <a:lnTo>
                  <a:pt x="745" y="934"/>
                </a:lnTo>
                <a:lnTo>
                  <a:pt x="739" y="931"/>
                </a:lnTo>
                <a:lnTo>
                  <a:pt x="753" y="920"/>
                </a:lnTo>
                <a:lnTo>
                  <a:pt x="769" y="908"/>
                </a:lnTo>
                <a:lnTo>
                  <a:pt x="778" y="907"/>
                </a:lnTo>
                <a:lnTo>
                  <a:pt x="787" y="908"/>
                </a:lnTo>
                <a:lnTo>
                  <a:pt x="792" y="913"/>
                </a:lnTo>
                <a:lnTo>
                  <a:pt x="798" y="914"/>
                </a:lnTo>
                <a:lnTo>
                  <a:pt x="804" y="916"/>
                </a:lnTo>
                <a:lnTo>
                  <a:pt x="800" y="922"/>
                </a:lnTo>
                <a:lnTo>
                  <a:pt x="800" y="922"/>
                </a:lnTo>
                <a:close/>
                <a:moveTo>
                  <a:pt x="820" y="899"/>
                </a:moveTo>
                <a:lnTo>
                  <a:pt x="815" y="897"/>
                </a:lnTo>
                <a:lnTo>
                  <a:pt x="812" y="896"/>
                </a:lnTo>
                <a:lnTo>
                  <a:pt x="811" y="897"/>
                </a:lnTo>
                <a:lnTo>
                  <a:pt x="808" y="900"/>
                </a:lnTo>
                <a:lnTo>
                  <a:pt x="813" y="906"/>
                </a:lnTo>
                <a:lnTo>
                  <a:pt x="820" y="907"/>
                </a:lnTo>
                <a:lnTo>
                  <a:pt x="822" y="908"/>
                </a:lnTo>
                <a:lnTo>
                  <a:pt x="821" y="910"/>
                </a:lnTo>
                <a:lnTo>
                  <a:pt x="819" y="914"/>
                </a:lnTo>
                <a:lnTo>
                  <a:pt x="814" y="913"/>
                </a:lnTo>
                <a:lnTo>
                  <a:pt x="808" y="909"/>
                </a:lnTo>
                <a:lnTo>
                  <a:pt x="803" y="906"/>
                </a:lnTo>
                <a:lnTo>
                  <a:pt x="798" y="902"/>
                </a:lnTo>
                <a:lnTo>
                  <a:pt x="793" y="902"/>
                </a:lnTo>
                <a:lnTo>
                  <a:pt x="792" y="904"/>
                </a:lnTo>
                <a:lnTo>
                  <a:pt x="790" y="907"/>
                </a:lnTo>
                <a:lnTo>
                  <a:pt x="792" y="904"/>
                </a:lnTo>
                <a:lnTo>
                  <a:pt x="793" y="902"/>
                </a:lnTo>
                <a:lnTo>
                  <a:pt x="791" y="900"/>
                </a:lnTo>
                <a:lnTo>
                  <a:pt x="787" y="899"/>
                </a:lnTo>
                <a:lnTo>
                  <a:pt x="784" y="897"/>
                </a:lnTo>
                <a:lnTo>
                  <a:pt x="783" y="895"/>
                </a:lnTo>
                <a:lnTo>
                  <a:pt x="785" y="893"/>
                </a:lnTo>
                <a:lnTo>
                  <a:pt x="790" y="893"/>
                </a:lnTo>
                <a:lnTo>
                  <a:pt x="791" y="893"/>
                </a:lnTo>
                <a:lnTo>
                  <a:pt x="792" y="894"/>
                </a:lnTo>
                <a:lnTo>
                  <a:pt x="800" y="899"/>
                </a:lnTo>
                <a:lnTo>
                  <a:pt x="808" y="900"/>
                </a:lnTo>
                <a:lnTo>
                  <a:pt x="811" y="897"/>
                </a:lnTo>
                <a:lnTo>
                  <a:pt x="812" y="896"/>
                </a:lnTo>
                <a:lnTo>
                  <a:pt x="810" y="894"/>
                </a:lnTo>
                <a:lnTo>
                  <a:pt x="810" y="893"/>
                </a:lnTo>
                <a:lnTo>
                  <a:pt x="818" y="886"/>
                </a:lnTo>
                <a:lnTo>
                  <a:pt x="828" y="883"/>
                </a:lnTo>
                <a:lnTo>
                  <a:pt x="832" y="885"/>
                </a:lnTo>
                <a:lnTo>
                  <a:pt x="835" y="888"/>
                </a:lnTo>
                <a:lnTo>
                  <a:pt x="827" y="894"/>
                </a:lnTo>
                <a:lnTo>
                  <a:pt x="820" y="899"/>
                </a:lnTo>
                <a:close/>
                <a:moveTo>
                  <a:pt x="833" y="907"/>
                </a:moveTo>
                <a:lnTo>
                  <a:pt x="833" y="907"/>
                </a:lnTo>
                <a:lnTo>
                  <a:pt x="828" y="906"/>
                </a:lnTo>
                <a:lnTo>
                  <a:pt x="824" y="902"/>
                </a:lnTo>
                <a:lnTo>
                  <a:pt x="827" y="899"/>
                </a:lnTo>
                <a:lnTo>
                  <a:pt x="832" y="897"/>
                </a:lnTo>
                <a:lnTo>
                  <a:pt x="834" y="902"/>
                </a:lnTo>
                <a:lnTo>
                  <a:pt x="833" y="907"/>
                </a:lnTo>
                <a:lnTo>
                  <a:pt x="833" y="907"/>
                </a:lnTo>
                <a:close/>
                <a:moveTo>
                  <a:pt x="849" y="916"/>
                </a:moveTo>
                <a:lnTo>
                  <a:pt x="844" y="917"/>
                </a:lnTo>
                <a:lnTo>
                  <a:pt x="839" y="913"/>
                </a:lnTo>
                <a:lnTo>
                  <a:pt x="842" y="909"/>
                </a:lnTo>
                <a:lnTo>
                  <a:pt x="847" y="909"/>
                </a:lnTo>
                <a:lnTo>
                  <a:pt x="849" y="913"/>
                </a:lnTo>
                <a:lnTo>
                  <a:pt x="849" y="916"/>
                </a:lnTo>
                <a:lnTo>
                  <a:pt x="849" y="916"/>
                </a:lnTo>
                <a:close/>
                <a:moveTo>
                  <a:pt x="877" y="937"/>
                </a:moveTo>
                <a:lnTo>
                  <a:pt x="872" y="939"/>
                </a:lnTo>
                <a:lnTo>
                  <a:pt x="866" y="942"/>
                </a:lnTo>
                <a:lnTo>
                  <a:pt x="862" y="943"/>
                </a:lnTo>
                <a:lnTo>
                  <a:pt x="859" y="939"/>
                </a:lnTo>
                <a:lnTo>
                  <a:pt x="859" y="935"/>
                </a:lnTo>
                <a:lnTo>
                  <a:pt x="862" y="932"/>
                </a:lnTo>
                <a:lnTo>
                  <a:pt x="869" y="930"/>
                </a:lnTo>
                <a:lnTo>
                  <a:pt x="876" y="928"/>
                </a:lnTo>
                <a:lnTo>
                  <a:pt x="880" y="929"/>
                </a:lnTo>
                <a:lnTo>
                  <a:pt x="882" y="932"/>
                </a:lnTo>
                <a:lnTo>
                  <a:pt x="881" y="936"/>
                </a:lnTo>
                <a:lnTo>
                  <a:pt x="877" y="937"/>
                </a:lnTo>
                <a:lnTo>
                  <a:pt x="877" y="937"/>
                </a:lnTo>
                <a:close/>
                <a:moveTo>
                  <a:pt x="874" y="979"/>
                </a:moveTo>
                <a:lnTo>
                  <a:pt x="874" y="984"/>
                </a:lnTo>
                <a:lnTo>
                  <a:pt x="875" y="988"/>
                </a:lnTo>
                <a:lnTo>
                  <a:pt x="873" y="988"/>
                </a:lnTo>
                <a:lnTo>
                  <a:pt x="870" y="988"/>
                </a:lnTo>
                <a:lnTo>
                  <a:pt x="867" y="986"/>
                </a:lnTo>
                <a:lnTo>
                  <a:pt x="866" y="981"/>
                </a:lnTo>
                <a:lnTo>
                  <a:pt x="865" y="979"/>
                </a:lnTo>
                <a:lnTo>
                  <a:pt x="865" y="977"/>
                </a:lnTo>
                <a:lnTo>
                  <a:pt x="865" y="979"/>
                </a:lnTo>
                <a:lnTo>
                  <a:pt x="866" y="981"/>
                </a:lnTo>
                <a:lnTo>
                  <a:pt x="870" y="979"/>
                </a:lnTo>
                <a:lnTo>
                  <a:pt x="874" y="979"/>
                </a:lnTo>
                <a:close/>
                <a:moveTo>
                  <a:pt x="874" y="963"/>
                </a:moveTo>
                <a:lnTo>
                  <a:pt x="874" y="967"/>
                </a:lnTo>
                <a:lnTo>
                  <a:pt x="870" y="970"/>
                </a:lnTo>
                <a:lnTo>
                  <a:pt x="867" y="967"/>
                </a:lnTo>
                <a:lnTo>
                  <a:pt x="867" y="964"/>
                </a:lnTo>
                <a:lnTo>
                  <a:pt x="869" y="960"/>
                </a:lnTo>
                <a:lnTo>
                  <a:pt x="874" y="960"/>
                </a:lnTo>
                <a:lnTo>
                  <a:pt x="874" y="962"/>
                </a:lnTo>
                <a:lnTo>
                  <a:pt x="874" y="963"/>
                </a:lnTo>
                <a:close/>
                <a:moveTo>
                  <a:pt x="888" y="952"/>
                </a:moveTo>
                <a:lnTo>
                  <a:pt x="888" y="952"/>
                </a:lnTo>
                <a:lnTo>
                  <a:pt x="888" y="952"/>
                </a:lnTo>
                <a:lnTo>
                  <a:pt x="876" y="955"/>
                </a:lnTo>
                <a:lnTo>
                  <a:pt x="865" y="957"/>
                </a:lnTo>
                <a:lnTo>
                  <a:pt x="865" y="952"/>
                </a:lnTo>
                <a:lnTo>
                  <a:pt x="866" y="948"/>
                </a:lnTo>
                <a:lnTo>
                  <a:pt x="875" y="943"/>
                </a:lnTo>
                <a:lnTo>
                  <a:pt x="884" y="942"/>
                </a:lnTo>
                <a:lnTo>
                  <a:pt x="888" y="945"/>
                </a:lnTo>
                <a:lnTo>
                  <a:pt x="888" y="952"/>
                </a:lnTo>
                <a:lnTo>
                  <a:pt x="888" y="952"/>
                </a:lnTo>
                <a:lnTo>
                  <a:pt x="888" y="952"/>
                </a:lnTo>
                <a:close/>
                <a:moveTo>
                  <a:pt x="852" y="903"/>
                </a:moveTo>
                <a:lnTo>
                  <a:pt x="854" y="902"/>
                </a:lnTo>
                <a:lnTo>
                  <a:pt x="858" y="902"/>
                </a:lnTo>
                <a:lnTo>
                  <a:pt x="861" y="904"/>
                </a:lnTo>
                <a:lnTo>
                  <a:pt x="863" y="908"/>
                </a:lnTo>
                <a:lnTo>
                  <a:pt x="861" y="910"/>
                </a:lnTo>
                <a:lnTo>
                  <a:pt x="858" y="911"/>
                </a:lnTo>
                <a:lnTo>
                  <a:pt x="853" y="909"/>
                </a:lnTo>
                <a:lnTo>
                  <a:pt x="852" y="903"/>
                </a:lnTo>
                <a:close/>
                <a:moveTo>
                  <a:pt x="854" y="920"/>
                </a:moveTo>
                <a:lnTo>
                  <a:pt x="859" y="917"/>
                </a:lnTo>
                <a:lnTo>
                  <a:pt x="865" y="914"/>
                </a:lnTo>
                <a:lnTo>
                  <a:pt x="870" y="914"/>
                </a:lnTo>
                <a:lnTo>
                  <a:pt x="874" y="918"/>
                </a:lnTo>
                <a:lnTo>
                  <a:pt x="873" y="922"/>
                </a:lnTo>
                <a:lnTo>
                  <a:pt x="869" y="923"/>
                </a:lnTo>
                <a:lnTo>
                  <a:pt x="863" y="927"/>
                </a:lnTo>
                <a:lnTo>
                  <a:pt x="856" y="929"/>
                </a:lnTo>
                <a:lnTo>
                  <a:pt x="852" y="928"/>
                </a:lnTo>
                <a:lnTo>
                  <a:pt x="849" y="924"/>
                </a:lnTo>
                <a:lnTo>
                  <a:pt x="851" y="921"/>
                </a:lnTo>
                <a:lnTo>
                  <a:pt x="854" y="920"/>
                </a:lnTo>
                <a:close/>
                <a:moveTo>
                  <a:pt x="835" y="907"/>
                </a:moveTo>
                <a:lnTo>
                  <a:pt x="837" y="907"/>
                </a:lnTo>
                <a:lnTo>
                  <a:pt x="838" y="906"/>
                </a:lnTo>
                <a:lnTo>
                  <a:pt x="837" y="907"/>
                </a:lnTo>
                <a:lnTo>
                  <a:pt x="835" y="907"/>
                </a:lnTo>
                <a:close/>
                <a:moveTo>
                  <a:pt x="838" y="921"/>
                </a:moveTo>
                <a:lnTo>
                  <a:pt x="845" y="930"/>
                </a:lnTo>
                <a:lnTo>
                  <a:pt x="852" y="938"/>
                </a:lnTo>
                <a:lnTo>
                  <a:pt x="854" y="942"/>
                </a:lnTo>
                <a:lnTo>
                  <a:pt x="854" y="945"/>
                </a:lnTo>
                <a:lnTo>
                  <a:pt x="853" y="950"/>
                </a:lnTo>
                <a:lnTo>
                  <a:pt x="856" y="952"/>
                </a:lnTo>
                <a:lnTo>
                  <a:pt x="859" y="956"/>
                </a:lnTo>
                <a:lnTo>
                  <a:pt x="859" y="959"/>
                </a:lnTo>
                <a:lnTo>
                  <a:pt x="856" y="963"/>
                </a:lnTo>
                <a:lnTo>
                  <a:pt x="860" y="965"/>
                </a:lnTo>
                <a:lnTo>
                  <a:pt x="861" y="967"/>
                </a:lnTo>
                <a:lnTo>
                  <a:pt x="861" y="971"/>
                </a:lnTo>
                <a:lnTo>
                  <a:pt x="859" y="973"/>
                </a:lnTo>
                <a:lnTo>
                  <a:pt x="856" y="973"/>
                </a:lnTo>
                <a:lnTo>
                  <a:pt x="853" y="973"/>
                </a:lnTo>
                <a:lnTo>
                  <a:pt x="851" y="971"/>
                </a:lnTo>
                <a:lnTo>
                  <a:pt x="851" y="970"/>
                </a:lnTo>
                <a:lnTo>
                  <a:pt x="851" y="969"/>
                </a:lnTo>
                <a:lnTo>
                  <a:pt x="846" y="952"/>
                </a:lnTo>
                <a:lnTo>
                  <a:pt x="839" y="938"/>
                </a:lnTo>
                <a:lnTo>
                  <a:pt x="834" y="931"/>
                </a:lnTo>
                <a:lnTo>
                  <a:pt x="829" y="925"/>
                </a:lnTo>
                <a:lnTo>
                  <a:pt x="827" y="923"/>
                </a:lnTo>
                <a:lnTo>
                  <a:pt x="826" y="921"/>
                </a:lnTo>
                <a:lnTo>
                  <a:pt x="829" y="918"/>
                </a:lnTo>
                <a:lnTo>
                  <a:pt x="832" y="917"/>
                </a:lnTo>
                <a:lnTo>
                  <a:pt x="835" y="918"/>
                </a:lnTo>
                <a:lnTo>
                  <a:pt x="838" y="921"/>
                </a:lnTo>
                <a:close/>
                <a:moveTo>
                  <a:pt x="751" y="879"/>
                </a:moveTo>
                <a:lnTo>
                  <a:pt x="760" y="876"/>
                </a:lnTo>
                <a:lnTo>
                  <a:pt x="769" y="876"/>
                </a:lnTo>
                <a:lnTo>
                  <a:pt x="760" y="882"/>
                </a:lnTo>
                <a:lnTo>
                  <a:pt x="751" y="879"/>
                </a:lnTo>
                <a:close/>
                <a:moveTo>
                  <a:pt x="756" y="885"/>
                </a:moveTo>
                <a:lnTo>
                  <a:pt x="763" y="887"/>
                </a:lnTo>
                <a:lnTo>
                  <a:pt x="769" y="887"/>
                </a:lnTo>
                <a:lnTo>
                  <a:pt x="772" y="887"/>
                </a:lnTo>
                <a:lnTo>
                  <a:pt x="775" y="890"/>
                </a:lnTo>
                <a:lnTo>
                  <a:pt x="772" y="893"/>
                </a:lnTo>
                <a:lnTo>
                  <a:pt x="769" y="894"/>
                </a:lnTo>
                <a:lnTo>
                  <a:pt x="759" y="893"/>
                </a:lnTo>
                <a:lnTo>
                  <a:pt x="750" y="890"/>
                </a:lnTo>
                <a:lnTo>
                  <a:pt x="748" y="888"/>
                </a:lnTo>
                <a:lnTo>
                  <a:pt x="748" y="885"/>
                </a:lnTo>
                <a:lnTo>
                  <a:pt x="746" y="883"/>
                </a:lnTo>
                <a:lnTo>
                  <a:pt x="746" y="882"/>
                </a:lnTo>
                <a:lnTo>
                  <a:pt x="746" y="883"/>
                </a:lnTo>
                <a:lnTo>
                  <a:pt x="748" y="885"/>
                </a:lnTo>
                <a:lnTo>
                  <a:pt x="751" y="883"/>
                </a:lnTo>
                <a:lnTo>
                  <a:pt x="756" y="885"/>
                </a:lnTo>
                <a:close/>
                <a:moveTo>
                  <a:pt x="594" y="897"/>
                </a:moveTo>
                <a:lnTo>
                  <a:pt x="590" y="899"/>
                </a:lnTo>
                <a:lnTo>
                  <a:pt x="585" y="901"/>
                </a:lnTo>
                <a:lnTo>
                  <a:pt x="582" y="902"/>
                </a:lnTo>
                <a:lnTo>
                  <a:pt x="579" y="900"/>
                </a:lnTo>
                <a:lnTo>
                  <a:pt x="578" y="895"/>
                </a:lnTo>
                <a:lnTo>
                  <a:pt x="580" y="892"/>
                </a:lnTo>
                <a:lnTo>
                  <a:pt x="587" y="888"/>
                </a:lnTo>
                <a:lnTo>
                  <a:pt x="594" y="887"/>
                </a:lnTo>
                <a:lnTo>
                  <a:pt x="598" y="887"/>
                </a:lnTo>
                <a:lnTo>
                  <a:pt x="599" y="892"/>
                </a:lnTo>
                <a:lnTo>
                  <a:pt x="598" y="896"/>
                </a:lnTo>
                <a:lnTo>
                  <a:pt x="594" y="897"/>
                </a:lnTo>
                <a:lnTo>
                  <a:pt x="594" y="897"/>
                </a:lnTo>
                <a:close/>
                <a:moveTo>
                  <a:pt x="554" y="902"/>
                </a:moveTo>
                <a:lnTo>
                  <a:pt x="562" y="897"/>
                </a:lnTo>
                <a:lnTo>
                  <a:pt x="570" y="896"/>
                </a:lnTo>
                <a:lnTo>
                  <a:pt x="573" y="897"/>
                </a:lnTo>
                <a:lnTo>
                  <a:pt x="573" y="902"/>
                </a:lnTo>
                <a:lnTo>
                  <a:pt x="572" y="904"/>
                </a:lnTo>
                <a:lnTo>
                  <a:pt x="569" y="907"/>
                </a:lnTo>
                <a:lnTo>
                  <a:pt x="564" y="909"/>
                </a:lnTo>
                <a:lnTo>
                  <a:pt x="559" y="911"/>
                </a:lnTo>
                <a:lnTo>
                  <a:pt x="556" y="911"/>
                </a:lnTo>
                <a:lnTo>
                  <a:pt x="554" y="909"/>
                </a:lnTo>
                <a:lnTo>
                  <a:pt x="552" y="906"/>
                </a:lnTo>
                <a:lnTo>
                  <a:pt x="554" y="902"/>
                </a:lnTo>
                <a:close/>
                <a:moveTo>
                  <a:pt x="572" y="909"/>
                </a:moveTo>
                <a:lnTo>
                  <a:pt x="575" y="909"/>
                </a:lnTo>
                <a:lnTo>
                  <a:pt x="578" y="909"/>
                </a:lnTo>
                <a:lnTo>
                  <a:pt x="576" y="913"/>
                </a:lnTo>
                <a:lnTo>
                  <a:pt x="573" y="914"/>
                </a:lnTo>
                <a:lnTo>
                  <a:pt x="556" y="922"/>
                </a:lnTo>
                <a:lnTo>
                  <a:pt x="538" y="929"/>
                </a:lnTo>
                <a:lnTo>
                  <a:pt x="536" y="930"/>
                </a:lnTo>
                <a:lnTo>
                  <a:pt x="534" y="929"/>
                </a:lnTo>
                <a:lnTo>
                  <a:pt x="538" y="924"/>
                </a:lnTo>
                <a:lnTo>
                  <a:pt x="544" y="922"/>
                </a:lnTo>
                <a:lnTo>
                  <a:pt x="558" y="916"/>
                </a:lnTo>
                <a:lnTo>
                  <a:pt x="572" y="909"/>
                </a:lnTo>
                <a:close/>
                <a:moveTo>
                  <a:pt x="462" y="951"/>
                </a:moveTo>
                <a:lnTo>
                  <a:pt x="469" y="946"/>
                </a:lnTo>
                <a:lnTo>
                  <a:pt x="479" y="949"/>
                </a:lnTo>
                <a:lnTo>
                  <a:pt x="480" y="950"/>
                </a:lnTo>
                <a:lnTo>
                  <a:pt x="481" y="950"/>
                </a:lnTo>
                <a:lnTo>
                  <a:pt x="474" y="957"/>
                </a:lnTo>
                <a:lnTo>
                  <a:pt x="465" y="960"/>
                </a:lnTo>
                <a:lnTo>
                  <a:pt x="460" y="959"/>
                </a:lnTo>
                <a:lnTo>
                  <a:pt x="456" y="957"/>
                </a:lnTo>
                <a:lnTo>
                  <a:pt x="458" y="953"/>
                </a:lnTo>
                <a:lnTo>
                  <a:pt x="462" y="951"/>
                </a:lnTo>
                <a:close/>
                <a:moveTo>
                  <a:pt x="459" y="964"/>
                </a:moveTo>
                <a:lnTo>
                  <a:pt x="460" y="965"/>
                </a:lnTo>
                <a:lnTo>
                  <a:pt x="461" y="966"/>
                </a:lnTo>
                <a:lnTo>
                  <a:pt x="454" y="972"/>
                </a:lnTo>
                <a:lnTo>
                  <a:pt x="447" y="976"/>
                </a:lnTo>
                <a:lnTo>
                  <a:pt x="446" y="976"/>
                </a:lnTo>
                <a:lnTo>
                  <a:pt x="445" y="976"/>
                </a:lnTo>
                <a:lnTo>
                  <a:pt x="440" y="974"/>
                </a:lnTo>
                <a:lnTo>
                  <a:pt x="437" y="972"/>
                </a:lnTo>
                <a:lnTo>
                  <a:pt x="438" y="969"/>
                </a:lnTo>
                <a:lnTo>
                  <a:pt x="442" y="965"/>
                </a:lnTo>
                <a:lnTo>
                  <a:pt x="449" y="960"/>
                </a:lnTo>
                <a:lnTo>
                  <a:pt x="459" y="964"/>
                </a:lnTo>
                <a:close/>
                <a:moveTo>
                  <a:pt x="414" y="1016"/>
                </a:moveTo>
                <a:lnTo>
                  <a:pt x="417" y="1015"/>
                </a:lnTo>
                <a:lnTo>
                  <a:pt x="419" y="1016"/>
                </a:lnTo>
                <a:lnTo>
                  <a:pt x="420" y="1019"/>
                </a:lnTo>
                <a:lnTo>
                  <a:pt x="419" y="1020"/>
                </a:lnTo>
                <a:lnTo>
                  <a:pt x="416" y="1026"/>
                </a:lnTo>
                <a:lnTo>
                  <a:pt x="411" y="1030"/>
                </a:lnTo>
                <a:lnTo>
                  <a:pt x="405" y="1043"/>
                </a:lnTo>
                <a:lnTo>
                  <a:pt x="398" y="1055"/>
                </a:lnTo>
                <a:lnTo>
                  <a:pt x="393" y="1068"/>
                </a:lnTo>
                <a:lnTo>
                  <a:pt x="390" y="1081"/>
                </a:lnTo>
                <a:lnTo>
                  <a:pt x="389" y="1083"/>
                </a:lnTo>
                <a:lnTo>
                  <a:pt x="386" y="1085"/>
                </a:lnTo>
                <a:lnTo>
                  <a:pt x="383" y="1085"/>
                </a:lnTo>
                <a:lnTo>
                  <a:pt x="380" y="1084"/>
                </a:lnTo>
                <a:lnTo>
                  <a:pt x="382" y="1081"/>
                </a:lnTo>
                <a:lnTo>
                  <a:pt x="383" y="1078"/>
                </a:lnTo>
                <a:lnTo>
                  <a:pt x="385" y="1067"/>
                </a:lnTo>
                <a:lnTo>
                  <a:pt x="391" y="1056"/>
                </a:lnTo>
                <a:lnTo>
                  <a:pt x="397" y="1042"/>
                </a:lnTo>
                <a:lnTo>
                  <a:pt x="407" y="1029"/>
                </a:lnTo>
                <a:lnTo>
                  <a:pt x="409" y="1029"/>
                </a:lnTo>
                <a:lnTo>
                  <a:pt x="410" y="1029"/>
                </a:lnTo>
                <a:lnTo>
                  <a:pt x="411" y="1022"/>
                </a:lnTo>
                <a:lnTo>
                  <a:pt x="414" y="1016"/>
                </a:lnTo>
                <a:close/>
                <a:moveTo>
                  <a:pt x="359" y="1154"/>
                </a:moveTo>
                <a:lnTo>
                  <a:pt x="359" y="1149"/>
                </a:lnTo>
                <a:lnTo>
                  <a:pt x="363" y="1147"/>
                </a:lnTo>
                <a:lnTo>
                  <a:pt x="369" y="1145"/>
                </a:lnTo>
                <a:lnTo>
                  <a:pt x="376" y="1142"/>
                </a:lnTo>
                <a:lnTo>
                  <a:pt x="380" y="1142"/>
                </a:lnTo>
                <a:lnTo>
                  <a:pt x="384" y="1148"/>
                </a:lnTo>
                <a:lnTo>
                  <a:pt x="383" y="1149"/>
                </a:lnTo>
                <a:lnTo>
                  <a:pt x="380" y="1151"/>
                </a:lnTo>
                <a:lnTo>
                  <a:pt x="373" y="1154"/>
                </a:lnTo>
                <a:lnTo>
                  <a:pt x="368" y="1158"/>
                </a:lnTo>
                <a:lnTo>
                  <a:pt x="363" y="1158"/>
                </a:lnTo>
                <a:lnTo>
                  <a:pt x="359" y="1154"/>
                </a:lnTo>
                <a:close/>
                <a:moveTo>
                  <a:pt x="297" y="1170"/>
                </a:moveTo>
                <a:lnTo>
                  <a:pt x="299" y="1166"/>
                </a:lnTo>
                <a:lnTo>
                  <a:pt x="301" y="1162"/>
                </a:lnTo>
                <a:lnTo>
                  <a:pt x="302" y="1163"/>
                </a:lnTo>
                <a:lnTo>
                  <a:pt x="303" y="1165"/>
                </a:lnTo>
                <a:lnTo>
                  <a:pt x="328" y="1197"/>
                </a:lnTo>
                <a:lnTo>
                  <a:pt x="362" y="1220"/>
                </a:lnTo>
                <a:lnTo>
                  <a:pt x="397" y="1232"/>
                </a:lnTo>
                <a:lnTo>
                  <a:pt x="433" y="1241"/>
                </a:lnTo>
                <a:lnTo>
                  <a:pt x="472" y="1242"/>
                </a:lnTo>
                <a:lnTo>
                  <a:pt x="510" y="1234"/>
                </a:lnTo>
                <a:lnTo>
                  <a:pt x="476" y="1232"/>
                </a:lnTo>
                <a:lnTo>
                  <a:pt x="444" y="1231"/>
                </a:lnTo>
                <a:lnTo>
                  <a:pt x="401" y="1223"/>
                </a:lnTo>
                <a:lnTo>
                  <a:pt x="362" y="1208"/>
                </a:lnTo>
                <a:lnTo>
                  <a:pt x="321" y="1177"/>
                </a:lnTo>
                <a:lnTo>
                  <a:pt x="296" y="1132"/>
                </a:lnTo>
                <a:lnTo>
                  <a:pt x="295" y="1137"/>
                </a:lnTo>
                <a:lnTo>
                  <a:pt x="295" y="1140"/>
                </a:lnTo>
                <a:lnTo>
                  <a:pt x="290" y="1169"/>
                </a:lnTo>
                <a:lnTo>
                  <a:pt x="286" y="1200"/>
                </a:lnTo>
                <a:lnTo>
                  <a:pt x="279" y="1242"/>
                </a:lnTo>
                <a:lnTo>
                  <a:pt x="273" y="1283"/>
                </a:lnTo>
                <a:lnTo>
                  <a:pt x="272" y="1286"/>
                </a:lnTo>
                <a:lnTo>
                  <a:pt x="273" y="1288"/>
                </a:lnTo>
                <a:lnTo>
                  <a:pt x="276" y="1288"/>
                </a:lnTo>
                <a:lnTo>
                  <a:pt x="279" y="1287"/>
                </a:lnTo>
                <a:lnTo>
                  <a:pt x="281" y="1285"/>
                </a:lnTo>
                <a:lnTo>
                  <a:pt x="282" y="1280"/>
                </a:lnTo>
                <a:lnTo>
                  <a:pt x="286" y="1258"/>
                </a:lnTo>
                <a:lnTo>
                  <a:pt x="288" y="1236"/>
                </a:lnTo>
                <a:lnTo>
                  <a:pt x="294" y="1203"/>
                </a:lnTo>
                <a:lnTo>
                  <a:pt x="297" y="1170"/>
                </a:lnTo>
                <a:close/>
                <a:moveTo>
                  <a:pt x="873" y="1097"/>
                </a:moveTo>
                <a:lnTo>
                  <a:pt x="867" y="1097"/>
                </a:lnTo>
                <a:lnTo>
                  <a:pt x="861" y="1097"/>
                </a:lnTo>
                <a:lnTo>
                  <a:pt x="867" y="1097"/>
                </a:lnTo>
                <a:lnTo>
                  <a:pt x="873" y="1097"/>
                </a:lnTo>
                <a:close/>
                <a:moveTo>
                  <a:pt x="874" y="1109"/>
                </a:moveTo>
                <a:lnTo>
                  <a:pt x="874" y="1110"/>
                </a:lnTo>
                <a:lnTo>
                  <a:pt x="874" y="1111"/>
                </a:lnTo>
                <a:lnTo>
                  <a:pt x="869" y="1114"/>
                </a:lnTo>
                <a:lnTo>
                  <a:pt x="872" y="1120"/>
                </a:lnTo>
                <a:lnTo>
                  <a:pt x="876" y="1121"/>
                </a:lnTo>
                <a:lnTo>
                  <a:pt x="881" y="1119"/>
                </a:lnTo>
                <a:lnTo>
                  <a:pt x="884" y="1118"/>
                </a:lnTo>
                <a:lnTo>
                  <a:pt x="889" y="1118"/>
                </a:lnTo>
                <a:lnTo>
                  <a:pt x="890" y="1118"/>
                </a:lnTo>
                <a:lnTo>
                  <a:pt x="890" y="1119"/>
                </a:lnTo>
                <a:lnTo>
                  <a:pt x="889" y="1126"/>
                </a:lnTo>
                <a:lnTo>
                  <a:pt x="884" y="1131"/>
                </a:lnTo>
                <a:lnTo>
                  <a:pt x="887" y="1131"/>
                </a:lnTo>
                <a:lnTo>
                  <a:pt x="889" y="1131"/>
                </a:lnTo>
                <a:lnTo>
                  <a:pt x="887" y="1131"/>
                </a:lnTo>
                <a:lnTo>
                  <a:pt x="884" y="1131"/>
                </a:lnTo>
                <a:lnTo>
                  <a:pt x="879" y="1131"/>
                </a:lnTo>
                <a:lnTo>
                  <a:pt x="874" y="1128"/>
                </a:lnTo>
                <a:lnTo>
                  <a:pt x="873" y="1128"/>
                </a:lnTo>
                <a:lnTo>
                  <a:pt x="872" y="1130"/>
                </a:lnTo>
                <a:lnTo>
                  <a:pt x="866" y="1134"/>
                </a:lnTo>
                <a:lnTo>
                  <a:pt x="858" y="1137"/>
                </a:lnTo>
                <a:lnTo>
                  <a:pt x="858" y="1137"/>
                </a:lnTo>
                <a:lnTo>
                  <a:pt x="856" y="1137"/>
                </a:lnTo>
                <a:lnTo>
                  <a:pt x="858" y="1137"/>
                </a:lnTo>
                <a:lnTo>
                  <a:pt x="858" y="1137"/>
                </a:lnTo>
                <a:lnTo>
                  <a:pt x="855" y="1137"/>
                </a:lnTo>
                <a:lnTo>
                  <a:pt x="854" y="1137"/>
                </a:lnTo>
                <a:lnTo>
                  <a:pt x="854" y="1137"/>
                </a:lnTo>
                <a:lnTo>
                  <a:pt x="854" y="1131"/>
                </a:lnTo>
                <a:lnTo>
                  <a:pt x="854" y="1125"/>
                </a:lnTo>
                <a:lnTo>
                  <a:pt x="854" y="1124"/>
                </a:lnTo>
                <a:lnTo>
                  <a:pt x="855" y="1123"/>
                </a:lnTo>
                <a:lnTo>
                  <a:pt x="860" y="1123"/>
                </a:lnTo>
                <a:lnTo>
                  <a:pt x="861" y="1118"/>
                </a:lnTo>
                <a:lnTo>
                  <a:pt x="859" y="1116"/>
                </a:lnTo>
                <a:lnTo>
                  <a:pt x="854" y="1116"/>
                </a:lnTo>
                <a:lnTo>
                  <a:pt x="854" y="1113"/>
                </a:lnTo>
                <a:lnTo>
                  <a:pt x="855" y="1112"/>
                </a:lnTo>
                <a:lnTo>
                  <a:pt x="861" y="1112"/>
                </a:lnTo>
                <a:lnTo>
                  <a:pt x="866" y="1107"/>
                </a:lnTo>
                <a:lnTo>
                  <a:pt x="866" y="1109"/>
                </a:lnTo>
                <a:lnTo>
                  <a:pt x="867" y="1110"/>
                </a:lnTo>
                <a:lnTo>
                  <a:pt x="868" y="1111"/>
                </a:lnTo>
                <a:lnTo>
                  <a:pt x="869" y="1110"/>
                </a:lnTo>
                <a:lnTo>
                  <a:pt x="872" y="1109"/>
                </a:lnTo>
                <a:lnTo>
                  <a:pt x="874" y="1109"/>
                </a:lnTo>
                <a:close/>
                <a:moveTo>
                  <a:pt x="883" y="1109"/>
                </a:moveTo>
                <a:lnTo>
                  <a:pt x="884" y="1107"/>
                </a:lnTo>
                <a:lnTo>
                  <a:pt x="884" y="1106"/>
                </a:lnTo>
                <a:lnTo>
                  <a:pt x="889" y="1110"/>
                </a:lnTo>
                <a:lnTo>
                  <a:pt x="891" y="1116"/>
                </a:lnTo>
                <a:lnTo>
                  <a:pt x="890" y="1116"/>
                </a:lnTo>
                <a:lnTo>
                  <a:pt x="889" y="1116"/>
                </a:lnTo>
                <a:lnTo>
                  <a:pt x="883" y="1116"/>
                </a:lnTo>
                <a:lnTo>
                  <a:pt x="876" y="1116"/>
                </a:lnTo>
                <a:lnTo>
                  <a:pt x="880" y="1112"/>
                </a:lnTo>
                <a:lnTo>
                  <a:pt x="883" y="1109"/>
                </a:lnTo>
                <a:close/>
                <a:moveTo>
                  <a:pt x="798" y="1163"/>
                </a:moveTo>
                <a:lnTo>
                  <a:pt x="797" y="1162"/>
                </a:lnTo>
                <a:lnTo>
                  <a:pt x="796" y="1162"/>
                </a:lnTo>
                <a:lnTo>
                  <a:pt x="797" y="1162"/>
                </a:lnTo>
                <a:lnTo>
                  <a:pt x="798" y="1163"/>
                </a:lnTo>
                <a:lnTo>
                  <a:pt x="798" y="1163"/>
                </a:lnTo>
                <a:close/>
                <a:moveTo>
                  <a:pt x="847" y="1093"/>
                </a:moveTo>
                <a:lnTo>
                  <a:pt x="772" y="1148"/>
                </a:lnTo>
                <a:lnTo>
                  <a:pt x="690" y="1189"/>
                </a:lnTo>
                <a:lnTo>
                  <a:pt x="682" y="1193"/>
                </a:lnTo>
                <a:lnTo>
                  <a:pt x="674" y="1197"/>
                </a:lnTo>
                <a:lnTo>
                  <a:pt x="683" y="1196"/>
                </a:lnTo>
                <a:lnTo>
                  <a:pt x="693" y="1193"/>
                </a:lnTo>
                <a:lnTo>
                  <a:pt x="713" y="1189"/>
                </a:lnTo>
                <a:lnTo>
                  <a:pt x="731" y="1182"/>
                </a:lnTo>
                <a:lnTo>
                  <a:pt x="742" y="1182"/>
                </a:lnTo>
                <a:lnTo>
                  <a:pt x="752" y="1180"/>
                </a:lnTo>
                <a:lnTo>
                  <a:pt x="765" y="1176"/>
                </a:lnTo>
                <a:lnTo>
                  <a:pt x="777" y="1174"/>
                </a:lnTo>
                <a:lnTo>
                  <a:pt x="785" y="1173"/>
                </a:lnTo>
                <a:lnTo>
                  <a:pt x="793" y="1170"/>
                </a:lnTo>
                <a:lnTo>
                  <a:pt x="804" y="1168"/>
                </a:lnTo>
                <a:lnTo>
                  <a:pt x="813" y="1163"/>
                </a:lnTo>
                <a:lnTo>
                  <a:pt x="820" y="1163"/>
                </a:lnTo>
                <a:lnTo>
                  <a:pt x="824" y="1158"/>
                </a:lnTo>
                <a:lnTo>
                  <a:pt x="825" y="1158"/>
                </a:lnTo>
                <a:lnTo>
                  <a:pt x="825" y="1156"/>
                </a:lnTo>
                <a:lnTo>
                  <a:pt x="827" y="1155"/>
                </a:lnTo>
                <a:lnTo>
                  <a:pt x="827" y="1154"/>
                </a:lnTo>
                <a:lnTo>
                  <a:pt x="827" y="1145"/>
                </a:lnTo>
                <a:lnTo>
                  <a:pt x="820" y="1141"/>
                </a:lnTo>
                <a:lnTo>
                  <a:pt x="806" y="1142"/>
                </a:lnTo>
                <a:lnTo>
                  <a:pt x="794" y="1148"/>
                </a:lnTo>
                <a:lnTo>
                  <a:pt x="793" y="1148"/>
                </a:lnTo>
                <a:lnTo>
                  <a:pt x="793" y="1147"/>
                </a:lnTo>
                <a:lnTo>
                  <a:pt x="815" y="1132"/>
                </a:lnTo>
                <a:lnTo>
                  <a:pt x="837" y="1114"/>
                </a:lnTo>
                <a:lnTo>
                  <a:pt x="848" y="1104"/>
                </a:lnTo>
                <a:lnTo>
                  <a:pt x="860" y="1095"/>
                </a:lnTo>
                <a:lnTo>
                  <a:pt x="848" y="1104"/>
                </a:lnTo>
                <a:lnTo>
                  <a:pt x="837" y="1114"/>
                </a:lnTo>
                <a:lnTo>
                  <a:pt x="839" y="1114"/>
                </a:lnTo>
                <a:lnTo>
                  <a:pt x="840" y="1116"/>
                </a:lnTo>
                <a:lnTo>
                  <a:pt x="835" y="1123"/>
                </a:lnTo>
                <a:lnTo>
                  <a:pt x="837" y="1130"/>
                </a:lnTo>
                <a:lnTo>
                  <a:pt x="837" y="1131"/>
                </a:lnTo>
                <a:lnTo>
                  <a:pt x="835" y="1132"/>
                </a:lnTo>
                <a:lnTo>
                  <a:pt x="833" y="1135"/>
                </a:lnTo>
                <a:lnTo>
                  <a:pt x="834" y="1139"/>
                </a:lnTo>
                <a:lnTo>
                  <a:pt x="839" y="1142"/>
                </a:lnTo>
                <a:lnTo>
                  <a:pt x="845" y="1144"/>
                </a:lnTo>
                <a:lnTo>
                  <a:pt x="851" y="1144"/>
                </a:lnTo>
                <a:lnTo>
                  <a:pt x="855" y="1146"/>
                </a:lnTo>
                <a:lnTo>
                  <a:pt x="845" y="1146"/>
                </a:lnTo>
                <a:lnTo>
                  <a:pt x="834" y="1146"/>
                </a:lnTo>
                <a:lnTo>
                  <a:pt x="845" y="1153"/>
                </a:lnTo>
                <a:lnTo>
                  <a:pt x="856" y="1153"/>
                </a:lnTo>
                <a:lnTo>
                  <a:pt x="861" y="1152"/>
                </a:lnTo>
                <a:lnTo>
                  <a:pt x="866" y="1152"/>
                </a:lnTo>
                <a:lnTo>
                  <a:pt x="876" y="1152"/>
                </a:lnTo>
                <a:lnTo>
                  <a:pt x="884" y="1147"/>
                </a:lnTo>
                <a:lnTo>
                  <a:pt x="888" y="1147"/>
                </a:lnTo>
                <a:lnTo>
                  <a:pt x="890" y="1145"/>
                </a:lnTo>
                <a:lnTo>
                  <a:pt x="900" y="1147"/>
                </a:lnTo>
                <a:lnTo>
                  <a:pt x="909" y="1144"/>
                </a:lnTo>
                <a:lnTo>
                  <a:pt x="911" y="1144"/>
                </a:lnTo>
                <a:lnTo>
                  <a:pt x="915" y="1142"/>
                </a:lnTo>
                <a:lnTo>
                  <a:pt x="916" y="1142"/>
                </a:lnTo>
                <a:lnTo>
                  <a:pt x="917" y="1141"/>
                </a:lnTo>
                <a:lnTo>
                  <a:pt x="917" y="1141"/>
                </a:lnTo>
                <a:lnTo>
                  <a:pt x="917" y="1140"/>
                </a:lnTo>
                <a:lnTo>
                  <a:pt x="918" y="1139"/>
                </a:lnTo>
                <a:lnTo>
                  <a:pt x="917" y="1138"/>
                </a:lnTo>
                <a:lnTo>
                  <a:pt x="917" y="1134"/>
                </a:lnTo>
                <a:lnTo>
                  <a:pt x="917" y="1131"/>
                </a:lnTo>
                <a:lnTo>
                  <a:pt x="915" y="1127"/>
                </a:lnTo>
                <a:lnTo>
                  <a:pt x="914" y="1123"/>
                </a:lnTo>
                <a:lnTo>
                  <a:pt x="915" y="1119"/>
                </a:lnTo>
                <a:lnTo>
                  <a:pt x="915" y="1116"/>
                </a:lnTo>
                <a:lnTo>
                  <a:pt x="915" y="1116"/>
                </a:lnTo>
                <a:lnTo>
                  <a:pt x="913" y="1112"/>
                </a:lnTo>
                <a:lnTo>
                  <a:pt x="910" y="1107"/>
                </a:lnTo>
                <a:lnTo>
                  <a:pt x="909" y="1107"/>
                </a:lnTo>
                <a:lnTo>
                  <a:pt x="909" y="1107"/>
                </a:lnTo>
                <a:lnTo>
                  <a:pt x="909" y="1107"/>
                </a:lnTo>
                <a:lnTo>
                  <a:pt x="910" y="1107"/>
                </a:lnTo>
                <a:lnTo>
                  <a:pt x="913" y="1107"/>
                </a:lnTo>
                <a:lnTo>
                  <a:pt x="915" y="1107"/>
                </a:lnTo>
                <a:lnTo>
                  <a:pt x="907" y="1100"/>
                </a:lnTo>
                <a:lnTo>
                  <a:pt x="897" y="1097"/>
                </a:lnTo>
                <a:lnTo>
                  <a:pt x="895" y="1096"/>
                </a:lnTo>
                <a:lnTo>
                  <a:pt x="893" y="1097"/>
                </a:lnTo>
                <a:lnTo>
                  <a:pt x="891" y="1097"/>
                </a:lnTo>
                <a:lnTo>
                  <a:pt x="890" y="1096"/>
                </a:lnTo>
                <a:lnTo>
                  <a:pt x="882" y="1096"/>
                </a:lnTo>
                <a:lnTo>
                  <a:pt x="875" y="1092"/>
                </a:lnTo>
                <a:lnTo>
                  <a:pt x="873" y="1088"/>
                </a:lnTo>
                <a:lnTo>
                  <a:pt x="867" y="1086"/>
                </a:lnTo>
                <a:lnTo>
                  <a:pt x="879" y="1076"/>
                </a:lnTo>
                <a:lnTo>
                  <a:pt x="889" y="1065"/>
                </a:lnTo>
                <a:lnTo>
                  <a:pt x="891" y="1062"/>
                </a:lnTo>
                <a:lnTo>
                  <a:pt x="895" y="1058"/>
                </a:lnTo>
                <a:lnTo>
                  <a:pt x="894" y="1063"/>
                </a:lnTo>
                <a:lnTo>
                  <a:pt x="890" y="1065"/>
                </a:lnTo>
                <a:lnTo>
                  <a:pt x="887" y="1071"/>
                </a:lnTo>
                <a:lnTo>
                  <a:pt x="883" y="1076"/>
                </a:lnTo>
                <a:lnTo>
                  <a:pt x="879" y="1081"/>
                </a:lnTo>
                <a:lnTo>
                  <a:pt x="879" y="1088"/>
                </a:lnTo>
                <a:lnTo>
                  <a:pt x="883" y="1092"/>
                </a:lnTo>
                <a:lnTo>
                  <a:pt x="889" y="1092"/>
                </a:lnTo>
                <a:lnTo>
                  <a:pt x="908" y="1088"/>
                </a:lnTo>
                <a:lnTo>
                  <a:pt x="917" y="1069"/>
                </a:lnTo>
                <a:lnTo>
                  <a:pt x="918" y="1054"/>
                </a:lnTo>
                <a:lnTo>
                  <a:pt x="918" y="1039"/>
                </a:lnTo>
                <a:lnTo>
                  <a:pt x="920" y="1035"/>
                </a:lnTo>
                <a:lnTo>
                  <a:pt x="917" y="1032"/>
                </a:lnTo>
                <a:lnTo>
                  <a:pt x="911" y="1040"/>
                </a:lnTo>
                <a:lnTo>
                  <a:pt x="905" y="1047"/>
                </a:lnTo>
                <a:lnTo>
                  <a:pt x="904" y="1050"/>
                </a:lnTo>
                <a:lnTo>
                  <a:pt x="902" y="1053"/>
                </a:lnTo>
                <a:lnTo>
                  <a:pt x="901" y="1048"/>
                </a:lnTo>
                <a:lnTo>
                  <a:pt x="904" y="1046"/>
                </a:lnTo>
                <a:lnTo>
                  <a:pt x="913" y="1032"/>
                </a:lnTo>
                <a:lnTo>
                  <a:pt x="922" y="1018"/>
                </a:lnTo>
                <a:lnTo>
                  <a:pt x="922" y="1022"/>
                </a:lnTo>
                <a:lnTo>
                  <a:pt x="923" y="1027"/>
                </a:lnTo>
                <a:lnTo>
                  <a:pt x="923" y="1028"/>
                </a:lnTo>
                <a:lnTo>
                  <a:pt x="923" y="1029"/>
                </a:lnTo>
                <a:lnTo>
                  <a:pt x="922" y="1032"/>
                </a:lnTo>
                <a:lnTo>
                  <a:pt x="923" y="1035"/>
                </a:lnTo>
                <a:lnTo>
                  <a:pt x="923" y="1088"/>
                </a:lnTo>
                <a:lnTo>
                  <a:pt x="925" y="1140"/>
                </a:lnTo>
                <a:lnTo>
                  <a:pt x="925" y="1063"/>
                </a:lnTo>
                <a:lnTo>
                  <a:pt x="925" y="986"/>
                </a:lnTo>
                <a:lnTo>
                  <a:pt x="922" y="993"/>
                </a:lnTo>
                <a:lnTo>
                  <a:pt x="920" y="999"/>
                </a:lnTo>
                <a:lnTo>
                  <a:pt x="888" y="1050"/>
                </a:lnTo>
                <a:lnTo>
                  <a:pt x="847" y="1093"/>
                </a:lnTo>
                <a:close/>
                <a:moveTo>
                  <a:pt x="791" y="450"/>
                </a:moveTo>
                <a:lnTo>
                  <a:pt x="791" y="450"/>
                </a:lnTo>
                <a:lnTo>
                  <a:pt x="791" y="450"/>
                </a:lnTo>
                <a:lnTo>
                  <a:pt x="791" y="450"/>
                </a:lnTo>
                <a:lnTo>
                  <a:pt x="791" y="449"/>
                </a:lnTo>
                <a:lnTo>
                  <a:pt x="791" y="449"/>
                </a:lnTo>
                <a:lnTo>
                  <a:pt x="791" y="449"/>
                </a:lnTo>
                <a:lnTo>
                  <a:pt x="791" y="449"/>
                </a:lnTo>
                <a:lnTo>
                  <a:pt x="791" y="448"/>
                </a:lnTo>
                <a:lnTo>
                  <a:pt x="791" y="448"/>
                </a:lnTo>
                <a:lnTo>
                  <a:pt x="791" y="448"/>
                </a:lnTo>
                <a:lnTo>
                  <a:pt x="791" y="448"/>
                </a:lnTo>
                <a:lnTo>
                  <a:pt x="791" y="447"/>
                </a:lnTo>
                <a:lnTo>
                  <a:pt x="791" y="447"/>
                </a:lnTo>
                <a:lnTo>
                  <a:pt x="791" y="447"/>
                </a:lnTo>
                <a:lnTo>
                  <a:pt x="791" y="447"/>
                </a:lnTo>
                <a:lnTo>
                  <a:pt x="791" y="446"/>
                </a:lnTo>
                <a:lnTo>
                  <a:pt x="791" y="446"/>
                </a:lnTo>
                <a:lnTo>
                  <a:pt x="791" y="446"/>
                </a:lnTo>
                <a:lnTo>
                  <a:pt x="791" y="446"/>
                </a:lnTo>
                <a:lnTo>
                  <a:pt x="791" y="445"/>
                </a:lnTo>
                <a:lnTo>
                  <a:pt x="792" y="433"/>
                </a:lnTo>
                <a:lnTo>
                  <a:pt x="792" y="433"/>
                </a:lnTo>
                <a:lnTo>
                  <a:pt x="792" y="433"/>
                </a:lnTo>
                <a:lnTo>
                  <a:pt x="792" y="433"/>
                </a:lnTo>
                <a:lnTo>
                  <a:pt x="792" y="433"/>
                </a:lnTo>
                <a:lnTo>
                  <a:pt x="792" y="433"/>
                </a:lnTo>
                <a:lnTo>
                  <a:pt x="791" y="450"/>
                </a:lnTo>
                <a:close/>
                <a:moveTo>
                  <a:pt x="829" y="81"/>
                </a:moveTo>
                <a:lnTo>
                  <a:pt x="829" y="79"/>
                </a:lnTo>
                <a:lnTo>
                  <a:pt x="829" y="79"/>
                </a:lnTo>
                <a:lnTo>
                  <a:pt x="829" y="79"/>
                </a:lnTo>
                <a:lnTo>
                  <a:pt x="829" y="79"/>
                </a:lnTo>
                <a:lnTo>
                  <a:pt x="828" y="79"/>
                </a:lnTo>
                <a:lnTo>
                  <a:pt x="828" y="79"/>
                </a:lnTo>
                <a:lnTo>
                  <a:pt x="828" y="79"/>
                </a:lnTo>
                <a:lnTo>
                  <a:pt x="829" y="81"/>
                </a:lnTo>
                <a:close/>
                <a:moveTo>
                  <a:pt x="863" y="226"/>
                </a:moveTo>
                <a:lnTo>
                  <a:pt x="862" y="228"/>
                </a:lnTo>
                <a:lnTo>
                  <a:pt x="861" y="229"/>
                </a:lnTo>
                <a:lnTo>
                  <a:pt x="863" y="229"/>
                </a:lnTo>
                <a:lnTo>
                  <a:pt x="863" y="226"/>
                </a:lnTo>
                <a:close/>
                <a:moveTo>
                  <a:pt x="898" y="267"/>
                </a:moveTo>
                <a:lnTo>
                  <a:pt x="896" y="270"/>
                </a:lnTo>
                <a:lnTo>
                  <a:pt x="894" y="273"/>
                </a:lnTo>
                <a:lnTo>
                  <a:pt x="898" y="271"/>
                </a:lnTo>
                <a:lnTo>
                  <a:pt x="898" y="267"/>
                </a:lnTo>
                <a:close/>
                <a:moveTo>
                  <a:pt x="1336" y="1063"/>
                </a:moveTo>
                <a:lnTo>
                  <a:pt x="1331" y="1070"/>
                </a:lnTo>
                <a:lnTo>
                  <a:pt x="1332" y="1078"/>
                </a:lnTo>
                <a:lnTo>
                  <a:pt x="1333" y="1070"/>
                </a:lnTo>
                <a:lnTo>
                  <a:pt x="1336" y="1063"/>
                </a:lnTo>
                <a:close/>
                <a:moveTo>
                  <a:pt x="583" y="481"/>
                </a:moveTo>
                <a:lnTo>
                  <a:pt x="584" y="487"/>
                </a:lnTo>
                <a:lnTo>
                  <a:pt x="587" y="493"/>
                </a:lnTo>
                <a:lnTo>
                  <a:pt x="590" y="485"/>
                </a:lnTo>
                <a:lnTo>
                  <a:pt x="589" y="482"/>
                </a:lnTo>
                <a:lnTo>
                  <a:pt x="586" y="480"/>
                </a:lnTo>
                <a:lnTo>
                  <a:pt x="583" y="481"/>
                </a:lnTo>
                <a:close/>
                <a:moveTo>
                  <a:pt x="573" y="457"/>
                </a:moveTo>
                <a:lnTo>
                  <a:pt x="577" y="457"/>
                </a:lnTo>
                <a:lnTo>
                  <a:pt x="578" y="455"/>
                </a:lnTo>
                <a:lnTo>
                  <a:pt x="576" y="452"/>
                </a:lnTo>
                <a:lnTo>
                  <a:pt x="571" y="450"/>
                </a:lnTo>
                <a:lnTo>
                  <a:pt x="569" y="450"/>
                </a:lnTo>
                <a:lnTo>
                  <a:pt x="569" y="453"/>
                </a:lnTo>
                <a:lnTo>
                  <a:pt x="570" y="456"/>
                </a:lnTo>
                <a:lnTo>
                  <a:pt x="573" y="457"/>
                </a:lnTo>
                <a:close/>
                <a:moveTo>
                  <a:pt x="824" y="7"/>
                </a:moveTo>
                <a:lnTo>
                  <a:pt x="824" y="9"/>
                </a:lnTo>
                <a:lnTo>
                  <a:pt x="824" y="12"/>
                </a:lnTo>
                <a:lnTo>
                  <a:pt x="825" y="12"/>
                </a:lnTo>
                <a:lnTo>
                  <a:pt x="825" y="12"/>
                </a:lnTo>
                <a:lnTo>
                  <a:pt x="828" y="8"/>
                </a:lnTo>
                <a:lnTo>
                  <a:pt x="828" y="5"/>
                </a:lnTo>
                <a:lnTo>
                  <a:pt x="826" y="1"/>
                </a:lnTo>
                <a:lnTo>
                  <a:pt x="822" y="0"/>
                </a:lnTo>
                <a:lnTo>
                  <a:pt x="822" y="4"/>
                </a:lnTo>
                <a:lnTo>
                  <a:pt x="824" y="7"/>
                </a:lnTo>
                <a:close/>
                <a:moveTo>
                  <a:pt x="418" y="663"/>
                </a:moveTo>
                <a:lnTo>
                  <a:pt x="420" y="661"/>
                </a:lnTo>
                <a:lnTo>
                  <a:pt x="420" y="657"/>
                </a:lnTo>
                <a:lnTo>
                  <a:pt x="419" y="655"/>
                </a:lnTo>
                <a:lnTo>
                  <a:pt x="417" y="654"/>
                </a:lnTo>
                <a:lnTo>
                  <a:pt x="414" y="655"/>
                </a:lnTo>
                <a:lnTo>
                  <a:pt x="413" y="658"/>
                </a:lnTo>
                <a:lnTo>
                  <a:pt x="414" y="662"/>
                </a:lnTo>
                <a:lnTo>
                  <a:pt x="418" y="663"/>
                </a:lnTo>
                <a:close/>
                <a:moveTo>
                  <a:pt x="956" y="320"/>
                </a:moveTo>
                <a:lnTo>
                  <a:pt x="958" y="324"/>
                </a:lnTo>
                <a:lnTo>
                  <a:pt x="963" y="328"/>
                </a:lnTo>
                <a:lnTo>
                  <a:pt x="965" y="327"/>
                </a:lnTo>
                <a:lnTo>
                  <a:pt x="966" y="324"/>
                </a:lnTo>
                <a:lnTo>
                  <a:pt x="964" y="321"/>
                </a:lnTo>
                <a:lnTo>
                  <a:pt x="959" y="317"/>
                </a:lnTo>
                <a:lnTo>
                  <a:pt x="957" y="319"/>
                </a:lnTo>
                <a:lnTo>
                  <a:pt x="956" y="320"/>
                </a:lnTo>
                <a:close/>
                <a:moveTo>
                  <a:pt x="962" y="341"/>
                </a:moveTo>
                <a:lnTo>
                  <a:pt x="963" y="344"/>
                </a:lnTo>
                <a:lnTo>
                  <a:pt x="966" y="347"/>
                </a:lnTo>
                <a:lnTo>
                  <a:pt x="969" y="345"/>
                </a:lnTo>
                <a:lnTo>
                  <a:pt x="971" y="342"/>
                </a:lnTo>
                <a:lnTo>
                  <a:pt x="970" y="338"/>
                </a:lnTo>
                <a:lnTo>
                  <a:pt x="967" y="336"/>
                </a:lnTo>
                <a:lnTo>
                  <a:pt x="964" y="337"/>
                </a:lnTo>
                <a:lnTo>
                  <a:pt x="962" y="341"/>
                </a:lnTo>
                <a:close/>
                <a:moveTo>
                  <a:pt x="311" y="566"/>
                </a:moveTo>
                <a:lnTo>
                  <a:pt x="314" y="567"/>
                </a:lnTo>
                <a:lnTo>
                  <a:pt x="317" y="566"/>
                </a:lnTo>
                <a:lnTo>
                  <a:pt x="320" y="565"/>
                </a:lnTo>
                <a:lnTo>
                  <a:pt x="318" y="561"/>
                </a:lnTo>
                <a:lnTo>
                  <a:pt x="317" y="558"/>
                </a:lnTo>
                <a:lnTo>
                  <a:pt x="314" y="558"/>
                </a:lnTo>
                <a:lnTo>
                  <a:pt x="309" y="559"/>
                </a:lnTo>
                <a:lnTo>
                  <a:pt x="306" y="563"/>
                </a:lnTo>
                <a:lnTo>
                  <a:pt x="306" y="563"/>
                </a:lnTo>
                <a:lnTo>
                  <a:pt x="306" y="563"/>
                </a:lnTo>
                <a:lnTo>
                  <a:pt x="306" y="563"/>
                </a:lnTo>
                <a:lnTo>
                  <a:pt x="306" y="563"/>
                </a:lnTo>
                <a:lnTo>
                  <a:pt x="306" y="563"/>
                </a:lnTo>
                <a:lnTo>
                  <a:pt x="306" y="563"/>
                </a:lnTo>
                <a:lnTo>
                  <a:pt x="300" y="560"/>
                </a:lnTo>
                <a:lnTo>
                  <a:pt x="294" y="564"/>
                </a:lnTo>
                <a:lnTo>
                  <a:pt x="295" y="568"/>
                </a:lnTo>
                <a:lnTo>
                  <a:pt x="300" y="573"/>
                </a:lnTo>
                <a:lnTo>
                  <a:pt x="303" y="568"/>
                </a:lnTo>
                <a:lnTo>
                  <a:pt x="306" y="563"/>
                </a:lnTo>
                <a:lnTo>
                  <a:pt x="306" y="563"/>
                </a:lnTo>
                <a:lnTo>
                  <a:pt x="306" y="563"/>
                </a:lnTo>
                <a:lnTo>
                  <a:pt x="306" y="563"/>
                </a:lnTo>
                <a:lnTo>
                  <a:pt x="306" y="563"/>
                </a:lnTo>
                <a:lnTo>
                  <a:pt x="309" y="564"/>
                </a:lnTo>
                <a:lnTo>
                  <a:pt x="311" y="566"/>
                </a:lnTo>
                <a:close/>
                <a:moveTo>
                  <a:pt x="329" y="614"/>
                </a:moveTo>
                <a:lnTo>
                  <a:pt x="330" y="615"/>
                </a:lnTo>
                <a:lnTo>
                  <a:pt x="331" y="614"/>
                </a:lnTo>
                <a:lnTo>
                  <a:pt x="333" y="613"/>
                </a:lnTo>
                <a:lnTo>
                  <a:pt x="331" y="612"/>
                </a:lnTo>
                <a:lnTo>
                  <a:pt x="328" y="608"/>
                </a:lnTo>
                <a:lnTo>
                  <a:pt x="323" y="610"/>
                </a:lnTo>
                <a:lnTo>
                  <a:pt x="320" y="612"/>
                </a:lnTo>
                <a:lnTo>
                  <a:pt x="317" y="613"/>
                </a:lnTo>
                <a:lnTo>
                  <a:pt x="323" y="612"/>
                </a:lnTo>
                <a:lnTo>
                  <a:pt x="329" y="614"/>
                </a:lnTo>
                <a:close/>
                <a:moveTo>
                  <a:pt x="953" y="223"/>
                </a:moveTo>
                <a:lnTo>
                  <a:pt x="955" y="216"/>
                </a:lnTo>
                <a:lnTo>
                  <a:pt x="959" y="211"/>
                </a:lnTo>
                <a:lnTo>
                  <a:pt x="953" y="211"/>
                </a:lnTo>
                <a:lnTo>
                  <a:pt x="950" y="207"/>
                </a:lnTo>
                <a:lnTo>
                  <a:pt x="949" y="207"/>
                </a:lnTo>
                <a:lnTo>
                  <a:pt x="948" y="208"/>
                </a:lnTo>
                <a:lnTo>
                  <a:pt x="949" y="215"/>
                </a:lnTo>
                <a:lnTo>
                  <a:pt x="953" y="223"/>
                </a:lnTo>
                <a:close/>
                <a:moveTo>
                  <a:pt x="916" y="219"/>
                </a:moveTo>
                <a:lnTo>
                  <a:pt x="921" y="221"/>
                </a:lnTo>
                <a:lnTo>
                  <a:pt x="924" y="224"/>
                </a:lnTo>
                <a:lnTo>
                  <a:pt x="925" y="217"/>
                </a:lnTo>
                <a:lnTo>
                  <a:pt x="925" y="211"/>
                </a:lnTo>
                <a:lnTo>
                  <a:pt x="924" y="210"/>
                </a:lnTo>
                <a:lnTo>
                  <a:pt x="922" y="209"/>
                </a:lnTo>
                <a:lnTo>
                  <a:pt x="921" y="209"/>
                </a:lnTo>
                <a:lnTo>
                  <a:pt x="920" y="211"/>
                </a:lnTo>
                <a:lnTo>
                  <a:pt x="918" y="214"/>
                </a:lnTo>
                <a:lnTo>
                  <a:pt x="916" y="216"/>
                </a:lnTo>
                <a:lnTo>
                  <a:pt x="915" y="218"/>
                </a:lnTo>
                <a:lnTo>
                  <a:pt x="916" y="219"/>
                </a:lnTo>
                <a:close/>
                <a:moveTo>
                  <a:pt x="310" y="585"/>
                </a:moveTo>
                <a:lnTo>
                  <a:pt x="311" y="577"/>
                </a:lnTo>
                <a:lnTo>
                  <a:pt x="303" y="573"/>
                </a:lnTo>
                <a:lnTo>
                  <a:pt x="301" y="573"/>
                </a:lnTo>
                <a:lnTo>
                  <a:pt x="300" y="573"/>
                </a:lnTo>
                <a:lnTo>
                  <a:pt x="303" y="582"/>
                </a:lnTo>
                <a:lnTo>
                  <a:pt x="306" y="594"/>
                </a:lnTo>
                <a:lnTo>
                  <a:pt x="308" y="588"/>
                </a:lnTo>
                <a:lnTo>
                  <a:pt x="310" y="585"/>
                </a:lnTo>
                <a:close/>
                <a:moveTo>
                  <a:pt x="300" y="573"/>
                </a:moveTo>
                <a:lnTo>
                  <a:pt x="300" y="573"/>
                </a:lnTo>
                <a:lnTo>
                  <a:pt x="300" y="573"/>
                </a:lnTo>
                <a:lnTo>
                  <a:pt x="300" y="573"/>
                </a:lnTo>
                <a:lnTo>
                  <a:pt x="300" y="573"/>
                </a:lnTo>
                <a:lnTo>
                  <a:pt x="300" y="573"/>
                </a:lnTo>
                <a:lnTo>
                  <a:pt x="300" y="573"/>
                </a:lnTo>
                <a:lnTo>
                  <a:pt x="300" y="573"/>
                </a:lnTo>
                <a:close/>
                <a:moveTo>
                  <a:pt x="586" y="315"/>
                </a:moveTo>
                <a:lnTo>
                  <a:pt x="589" y="315"/>
                </a:lnTo>
                <a:lnTo>
                  <a:pt x="592" y="316"/>
                </a:lnTo>
                <a:lnTo>
                  <a:pt x="596" y="330"/>
                </a:lnTo>
                <a:lnTo>
                  <a:pt x="592" y="344"/>
                </a:lnTo>
                <a:lnTo>
                  <a:pt x="591" y="348"/>
                </a:lnTo>
                <a:lnTo>
                  <a:pt x="591" y="350"/>
                </a:lnTo>
                <a:lnTo>
                  <a:pt x="594" y="350"/>
                </a:lnTo>
                <a:lnTo>
                  <a:pt x="598" y="349"/>
                </a:lnTo>
                <a:lnTo>
                  <a:pt x="600" y="348"/>
                </a:lnTo>
                <a:lnTo>
                  <a:pt x="599" y="344"/>
                </a:lnTo>
                <a:lnTo>
                  <a:pt x="598" y="335"/>
                </a:lnTo>
                <a:lnTo>
                  <a:pt x="603" y="326"/>
                </a:lnTo>
                <a:lnTo>
                  <a:pt x="606" y="321"/>
                </a:lnTo>
                <a:lnTo>
                  <a:pt x="610" y="316"/>
                </a:lnTo>
                <a:lnTo>
                  <a:pt x="611" y="315"/>
                </a:lnTo>
                <a:lnTo>
                  <a:pt x="610" y="314"/>
                </a:lnTo>
                <a:lnTo>
                  <a:pt x="603" y="306"/>
                </a:lnTo>
                <a:lnTo>
                  <a:pt x="603" y="296"/>
                </a:lnTo>
                <a:lnTo>
                  <a:pt x="604" y="292"/>
                </a:lnTo>
                <a:lnTo>
                  <a:pt x="603" y="288"/>
                </a:lnTo>
                <a:lnTo>
                  <a:pt x="598" y="286"/>
                </a:lnTo>
                <a:lnTo>
                  <a:pt x="593" y="286"/>
                </a:lnTo>
                <a:lnTo>
                  <a:pt x="591" y="288"/>
                </a:lnTo>
                <a:lnTo>
                  <a:pt x="589" y="293"/>
                </a:lnTo>
                <a:lnTo>
                  <a:pt x="587" y="294"/>
                </a:lnTo>
                <a:lnTo>
                  <a:pt x="589" y="295"/>
                </a:lnTo>
                <a:lnTo>
                  <a:pt x="592" y="296"/>
                </a:lnTo>
                <a:lnTo>
                  <a:pt x="594" y="295"/>
                </a:lnTo>
                <a:lnTo>
                  <a:pt x="598" y="294"/>
                </a:lnTo>
                <a:lnTo>
                  <a:pt x="599" y="296"/>
                </a:lnTo>
                <a:lnTo>
                  <a:pt x="598" y="307"/>
                </a:lnTo>
                <a:lnTo>
                  <a:pt x="592" y="316"/>
                </a:lnTo>
                <a:lnTo>
                  <a:pt x="590" y="310"/>
                </a:lnTo>
                <a:lnTo>
                  <a:pt x="589" y="305"/>
                </a:lnTo>
                <a:lnTo>
                  <a:pt x="587" y="302"/>
                </a:lnTo>
                <a:lnTo>
                  <a:pt x="585" y="301"/>
                </a:lnTo>
                <a:lnTo>
                  <a:pt x="584" y="301"/>
                </a:lnTo>
                <a:lnTo>
                  <a:pt x="584" y="302"/>
                </a:lnTo>
                <a:lnTo>
                  <a:pt x="579" y="309"/>
                </a:lnTo>
                <a:lnTo>
                  <a:pt x="586" y="315"/>
                </a:lnTo>
                <a:close/>
                <a:moveTo>
                  <a:pt x="615" y="312"/>
                </a:moveTo>
                <a:lnTo>
                  <a:pt x="618" y="305"/>
                </a:lnTo>
                <a:lnTo>
                  <a:pt x="623" y="302"/>
                </a:lnTo>
                <a:lnTo>
                  <a:pt x="618" y="299"/>
                </a:lnTo>
                <a:lnTo>
                  <a:pt x="613" y="295"/>
                </a:lnTo>
                <a:lnTo>
                  <a:pt x="611" y="295"/>
                </a:lnTo>
                <a:lnTo>
                  <a:pt x="610" y="298"/>
                </a:lnTo>
                <a:lnTo>
                  <a:pt x="611" y="305"/>
                </a:lnTo>
                <a:lnTo>
                  <a:pt x="615" y="312"/>
                </a:lnTo>
                <a:close/>
                <a:moveTo>
                  <a:pt x="780" y="78"/>
                </a:moveTo>
                <a:lnTo>
                  <a:pt x="784" y="76"/>
                </a:lnTo>
                <a:lnTo>
                  <a:pt x="787" y="72"/>
                </a:lnTo>
                <a:lnTo>
                  <a:pt x="784" y="68"/>
                </a:lnTo>
                <a:lnTo>
                  <a:pt x="779" y="64"/>
                </a:lnTo>
                <a:lnTo>
                  <a:pt x="776" y="67"/>
                </a:lnTo>
                <a:lnTo>
                  <a:pt x="773" y="71"/>
                </a:lnTo>
                <a:lnTo>
                  <a:pt x="776" y="76"/>
                </a:lnTo>
                <a:lnTo>
                  <a:pt x="780" y="78"/>
                </a:lnTo>
                <a:close/>
                <a:moveTo>
                  <a:pt x="873" y="60"/>
                </a:moveTo>
                <a:lnTo>
                  <a:pt x="877" y="57"/>
                </a:lnTo>
                <a:lnTo>
                  <a:pt x="880" y="50"/>
                </a:lnTo>
                <a:lnTo>
                  <a:pt x="876" y="47"/>
                </a:lnTo>
                <a:lnTo>
                  <a:pt x="872" y="46"/>
                </a:lnTo>
                <a:lnTo>
                  <a:pt x="867" y="49"/>
                </a:lnTo>
                <a:lnTo>
                  <a:pt x="866" y="55"/>
                </a:lnTo>
                <a:lnTo>
                  <a:pt x="868" y="58"/>
                </a:lnTo>
                <a:lnTo>
                  <a:pt x="873" y="60"/>
                </a:lnTo>
                <a:close/>
                <a:moveTo>
                  <a:pt x="804" y="30"/>
                </a:moveTo>
                <a:lnTo>
                  <a:pt x="804" y="30"/>
                </a:lnTo>
                <a:lnTo>
                  <a:pt x="803" y="30"/>
                </a:lnTo>
                <a:lnTo>
                  <a:pt x="803" y="30"/>
                </a:lnTo>
                <a:lnTo>
                  <a:pt x="803" y="30"/>
                </a:lnTo>
                <a:lnTo>
                  <a:pt x="800" y="27"/>
                </a:lnTo>
                <a:lnTo>
                  <a:pt x="797" y="26"/>
                </a:lnTo>
                <a:lnTo>
                  <a:pt x="791" y="23"/>
                </a:lnTo>
                <a:lnTo>
                  <a:pt x="787" y="28"/>
                </a:lnTo>
                <a:lnTo>
                  <a:pt x="787" y="33"/>
                </a:lnTo>
                <a:lnTo>
                  <a:pt x="791" y="36"/>
                </a:lnTo>
                <a:lnTo>
                  <a:pt x="796" y="39"/>
                </a:lnTo>
                <a:lnTo>
                  <a:pt x="799" y="34"/>
                </a:lnTo>
                <a:lnTo>
                  <a:pt x="800" y="32"/>
                </a:lnTo>
                <a:lnTo>
                  <a:pt x="803" y="30"/>
                </a:lnTo>
                <a:lnTo>
                  <a:pt x="803" y="30"/>
                </a:lnTo>
                <a:lnTo>
                  <a:pt x="803" y="30"/>
                </a:lnTo>
                <a:lnTo>
                  <a:pt x="803" y="30"/>
                </a:lnTo>
                <a:lnTo>
                  <a:pt x="804" y="30"/>
                </a:lnTo>
                <a:lnTo>
                  <a:pt x="804" y="30"/>
                </a:lnTo>
                <a:close/>
                <a:moveTo>
                  <a:pt x="936" y="392"/>
                </a:moveTo>
                <a:lnTo>
                  <a:pt x="936" y="393"/>
                </a:lnTo>
                <a:lnTo>
                  <a:pt x="937" y="394"/>
                </a:lnTo>
                <a:lnTo>
                  <a:pt x="944" y="399"/>
                </a:lnTo>
                <a:lnTo>
                  <a:pt x="946" y="407"/>
                </a:lnTo>
                <a:lnTo>
                  <a:pt x="949" y="393"/>
                </a:lnTo>
                <a:lnTo>
                  <a:pt x="948" y="380"/>
                </a:lnTo>
                <a:lnTo>
                  <a:pt x="943" y="376"/>
                </a:lnTo>
                <a:lnTo>
                  <a:pt x="938" y="376"/>
                </a:lnTo>
                <a:lnTo>
                  <a:pt x="936" y="378"/>
                </a:lnTo>
                <a:lnTo>
                  <a:pt x="936" y="382"/>
                </a:lnTo>
                <a:lnTo>
                  <a:pt x="938" y="386"/>
                </a:lnTo>
                <a:lnTo>
                  <a:pt x="936" y="392"/>
                </a:lnTo>
                <a:close/>
                <a:moveTo>
                  <a:pt x="551" y="485"/>
                </a:moveTo>
                <a:lnTo>
                  <a:pt x="555" y="485"/>
                </a:lnTo>
                <a:lnTo>
                  <a:pt x="557" y="487"/>
                </a:lnTo>
                <a:lnTo>
                  <a:pt x="561" y="488"/>
                </a:lnTo>
                <a:lnTo>
                  <a:pt x="562" y="485"/>
                </a:lnTo>
                <a:lnTo>
                  <a:pt x="571" y="476"/>
                </a:lnTo>
                <a:lnTo>
                  <a:pt x="584" y="478"/>
                </a:lnTo>
                <a:lnTo>
                  <a:pt x="584" y="473"/>
                </a:lnTo>
                <a:lnTo>
                  <a:pt x="584" y="466"/>
                </a:lnTo>
                <a:lnTo>
                  <a:pt x="585" y="462"/>
                </a:lnTo>
                <a:lnTo>
                  <a:pt x="583" y="460"/>
                </a:lnTo>
                <a:lnTo>
                  <a:pt x="579" y="461"/>
                </a:lnTo>
                <a:lnTo>
                  <a:pt x="579" y="464"/>
                </a:lnTo>
                <a:lnTo>
                  <a:pt x="579" y="467"/>
                </a:lnTo>
                <a:lnTo>
                  <a:pt x="578" y="468"/>
                </a:lnTo>
                <a:lnTo>
                  <a:pt x="566" y="473"/>
                </a:lnTo>
                <a:lnTo>
                  <a:pt x="555" y="475"/>
                </a:lnTo>
                <a:lnTo>
                  <a:pt x="548" y="478"/>
                </a:lnTo>
                <a:lnTo>
                  <a:pt x="544" y="484"/>
                </a:lnTo>
                <a:lnTo>
                  <a:pt x="548" y="487"/>
                </a:lnTo>
                <a:lnTo>
                  <a:pt x="551" y="485"/>
                </a:lnTo>
                <a:close/>
                <a:moveTo>
                  <a:pt x="1081" y="364"/>
                </a:moveTo>
                <a:lnTo>
                  <a:pt x="1083" y="363"/>
                </a:lnTo>
                <a:lnTo>
                  <a:pt x="1086" y="364"/>
                </a:lnTo>
                <a:lnTo>
                  <a:pt x="1088" y="362"/>
                </a:lnTo>
                <a:lnTo>
                  <a:pt x="1090" y="362"/>
                </a:lnTo>
                <a:lnTo>
                  <a:pt x="1088" y="362"/>
                </a:lnTo>
                <a:lnTo>
                  <a:pt x="1086" y="364"/>
                </a:lnTo>
                <a:lnTo>
                  <a:pt x="1086" y="364"/>
                </a:lnTo>
                <a:lnTo>
                  <a:pt x="1084" y="366"/>
                </a:lnTo>
                <a:lnTo>
                  <a:pt x="1082" y="366"/>
                </a:lnTo>
                <a:lnTo>
                  <a:pt x="1081" y="366"/>
                </a:lnTo>
                <a:lnTo>
                  <a:pt x="1081" y="364"/>
                </a:lnTo>
                <a:lnTo>
                  <a:pt x="1081" y="364"/>
                </a:lnTo>
                <a:close/>
                <a:moveTo>
                  <a:pt x="1076" y="370"/>
                </a:moveTo>
                <a:lnTo>
                  <a:pt x="1079" y="369"/>
                </a:lnTo>
                <a:lnTo>
                  <a:pt x="1081" y="370"/>
                </a:lnTo>
                <a:lnTo>
                  <a:pt x="1081" y="373"/>
                </a:lnTo>
                <a:lnTo>
                  <a:pt x="1077" y="375"/>
                </a:lnTo>
                <a:lnTo>
                  <a:pt x="1074" y="376"/>
                </a:lnTo>
                <a:lnTo>
                  <a:pt x="1074" y="379"/>
                </a:lnTo>
                <a:lnTo>
                  <a:pt x="1074" y="383"/>
                </a:lnTo>
                <a:lnTo>
                  <a:pt x="1077" y="383"/>
                </a:lnTo>
                <a:lnTo>
                  <a:pt x="1083" y="385"/>
                </a:lnTo>
                <a:lnTo>
                  <a:pt x="1084" y="391"/>
                </a:lnTo>
                <a:lnTo>
                  <a:pt x="1087" y="384"/>
                </a:lnTo>
                <a:lnTo>
                  <a:pt x="1093" y="380"/>
                </a:lnTo>
                <a:lnTo>
                  <a:pt x="1097" y="375"/>
                </a:lnTo>
                <a:lnTo>
                  <a:pt x="1095" y="369"/>
                </a:lnTo>
                <a:lnTo>
                  <a:pt x="1096" y="363"/>
                </a:lnTo>
                <a:lnTo>
                  <a:pt x="1093" y="359"/>
                </a:lnTo>
                <a:lnTo>
                  <a:pt x="1082" y="359"/>
                </a:lnTo>
                <a:lnTo>
                  <a:pt x="1073" y="363"/>
                </a:lnTo>
                <a:lnTo>
                  <a:pt x="1072" y="365"/>
                </a:lnTo>
                <a:lnTo>
                  <a:pt x="1072" y="369"/>
                </a:lnTo>
                <a:lnTo>
                  <a:pt x="1073" y="371"/>
                </a:lnTo>
                <a:lnTo>
                  <a:pt x="1076" y="370"/>
                </a:lnTo>
                <a:close/>
                <a:moveTo>
                  <a:pt x="935" y="207"/>
                </a:moveTo>
                <a:lnTo>
                  <a:pt x="936" y="212"/>
                </a:lnTo>
                <a:lnTo>
                  <a:pt x="935" y="219"/>
                </a:lnTo>
                <a:lnTo>
                  <a:pt x="934" y="222"/>
                </a:lnTo>
                <a:lnTo>
                  <a:pt x="934" y="224"/>
                </a:lnTo>
                <a:lnTo>
                  <a:pt x="931" y="228"/>
                </a:lnTo>
                <a:lnTo>
                  <a:pt x="931" y="231"/>
                </a:lnTo>
                <a:lnTo>
                  <a:pt x="935" y="240"/>
                </a:lnTo>
                <a:lnTo>
                  <a:pt x="937" y="251"/>
                </a:lnTo>
                <a:lnTo>
                  <a:pt x="939" y="238"/>
                </a:lnTo>
                <a:lnTo>
                  <a:pt x="949" y="228"/>
                </a:lnTo>
                <a:lnTo>
                  <a:pt x="942" y="224"/>
                </a:lnTo>
                <a:lnTo>
                  <a:pt x="938" y="217"/>
                </a:lnTo>
                <a:lnTo>
                  <a:pt x="938" y="204"/>
                </a:lnTo>
                <a:lnTo>
                  <a:pt x="941" y="190"/>
                </a:lnTo>
                <a:lnTo>
                  <a:pt x="941" y="190"/>
                </a:lnTo>
                <a:lnTo>
                  <a:pt x="941" y="190"/>
                </a:lnTo>
                <a:lnTo>
                  <a:pt x="941" y="190"/>
                </a:lnTo>
                <a:lnTo>
                  <a:pt x="941" y="190"/>
                </a:lnTo>
                <a:lnTo>
                  <a:pt x="941" y="190"/>
                </a:lnTo>
                <a:lnTo>
                  <a:pt x="941" y="190"/>
                </a:lnTo>
                <a:lnTo>
                  <a:pt x="941" y="190"/>
                </a:lnTo>
                <a:lnTo>
                  <a:pt x="941" y="190"/>
                </a:lnTo>
                <a:lnTo>
                  <a:pt x="938" y="191"/>
                </a:lnTo>
                <a:lnTo>
                  <a:pt x="937" y="189"/>
                </a:lnTo>
                <a:lnTo>
                  <a:pt x="939" y="188"/>
                </a:lnTo>
                <a:lnTo>
                  <a:pt x="941" y="190"/>
                </a:lnTo>
                <a:lnTo>
                  <a:pt x="943" y="188"/>
                </a:lnTo>
                <a:lnTo>
                  <a:pt x="944" y="186"/>
                </a:lnTo>
                <a:lnTo>
                  <a:pt x="941" y="186"/>
                </a:lnTo>
                <a:lnTo>
                  <a:pt x="938" y="184"/>
                </a:lnTo>
                <a:lnTo>
                  <a:pt x="937" y="181"/>
                </a:lnTo>
                <a:lnTo>
                  <a:pt x="934" y="180"/>
                </a:lnTo>
                <a:lnTo>
                  <a:pt x="931" y="182"/>
                </a:lnTo>
                <a:lnTo>
                  <a:pt x="930" y="186"/>
                </a:lnTo>
                <a:lnTo>
                  <a:pt x="930" y="186"/>
                </a:lnTo>
                <a:lnTo>
                  <a:pt x="930" y="186"/>
                </a:lnTo>
                <a:lnTo>
                  <a:pt x="930" y="186"/>
                </a:lnTo>
                <a:lnTo>
                  <a:pt x="930" y="186"/>
                </a:lnTo>
                <a:lnTo>
                  <a:pt x="930" y="186"/>
                </a:lnTo>
                <a:lnTo>
                  <a:pt x="936" y="184"/>
                </a:lnTo>
                <a:lnTo>
                  <a:pt x="937" y="189"/>
                </a:lnTo>
                <a:lnTo>
                  <a:pt x="932" y="189"/>
                </a:lnTo>
                <a:lnTo>
                  <a:pt x="930" y="186"/>
                </a:lnTo>
                <a:lnTo>
                  <a:pt x="928" y="188"/>
                </a:lnTo>
                <a:lnTo>
                  <a:pt x="927" y="190"/>
                </a:lnTo>
                <a:lnTo>
                  <a:pt x="928" y="198"/>
                </a:lnTo>
                <a:lnTo>
                  <a:pt x="924" y="204"/>
                </a:lnTo>
                <a:lnTo>
                  <a:pt x="930" y="205"/>
                </a:lnTo>
                <a:lnTo>
                  <a:pt x="935" y="207"/>
                </a:lnTo>
                <a:close/>
                <a:moveTo>
                  <a:pt x="819" y="78"/>
                </a:moveTo>
                <a:lnTo>
                  <a:pt x="825" y="77"/>
                </a:lnTo>
                <a:lnTo>
                  <a:pt x="831" y="74"/>
                </a:lnTo>
                <a:lnTo>
                  <a:pt x="833" y="70"/>
                </a:lnTo>
                <a:lnTo>
                  <a:pt x="833" y="65"/>
                </a:lnTo>
                <a:lnTo>
                  <a:pt x="832" y="47"/>
                </a:lnTo>
                <a:lnTo>
                  <a:pt x="834" y="28"/>
                </a:lnTo>
                <a:lnTo>
                  <a:pt x="834" y="28"/>
                </a:lnTo>
                <a:lnTo>
                  <a:pt x="835" y="28"/>
                </a:lnTo>
                <a:lnTo>
                  <a:pt x="838" y="29"/>
                </a:lnTo>
                <a:lnTo>
                  <a:pt x="840" y="28"/>
                </a:lnTo>
                <a:lnTo>
                  <a:pt x="844" y="27"/>
                </a:lnTo>
                <a:lnTo>
                  <a:pt x="845" y="23"/>
                </a:lnTo>
                <a:lnTo>
                  <a:pt x="844" y="18"/>
                </a:lnTo>
                <a:lnTo>
                  <a:pt x="839" y="14"/>
                </a:lnTo>
                <a:lnTo>
                  <a:pt x="835" y="14"/>
                </a:lnTo>
                <a:lnTo>
                  <a:pt x="833" y="18"/>
                </a:lnTo>
                <a:lnTo>
                  <a:pt x="832" y="19"/>
                </a:lnTo>
                <a:lnTo>
                  <a:pt x="829" y="19"/>
                </a:lnTo>
                <a:lnTo>
                  <a:pt x="825" y="18"/>
                </a:lnTo>
                <a:lnTo>
                  <a:pt x="824" y="23"/>
                </a:lnTo>
                <a:lnTo>
                  <a:pt x="824" y="28"/>
                </a:lnTo>
                <a:lnTo>
                  <a:pt x="820" y="33"/>
                </a:lnTo>
                <a:lnTo>
                  <a:pt x="818" y="35"/>
                </a:lnTo>
                <a:lnTo>
                  <a:pt x="819" y="37"/>
                </a:lnTo>
                <a:lnTo>
                  <a:pt x="821" y="44"/>
                </a:lnTo>
                <a:lnTo>
                  <a:pt x="822" y="50"/>
                </a:lnTo>
                <a:lnTo>
                  <a:pt x="821" y="62"/>
                </a:lnTo>
                <a:lnTo>
                  <a:pt x="818" y="72"/>
                </a:lnTo>
                <a:lnTo>
                  <a:pt x="817" y="76"/>
                </a:lnTo>
                <a:lnTo>
                  <a:pt x="819" y="78"/>
                </a:lnTo>
                <a:close/>
                <a:moveTo>
                  <a:pt x="1311" y="1026"/>
                </a:moveTo>
                <a:lnTo>
                  <a:pt x="1318" y="1047"/>
                </a:lnTo>
                <a:lnTo>
                  <a:pt x="1324" y="1067"/>
                </a:lnTo>
                <a:lnTo>
                  <a:pt x="1328" y="1063"/>
                </a:lnTo>
                <a:lnTo>
                  <a:pt x="1329" y="1058"/>
                </a:lnTo>
                <a:lnTo>
                  <a:pt x="1328" y="1040"/>
                </a:lnTo>
                <a:lnTo>
                  <a:pt x="1322" y="1022"/>
                </a:lnTo>
                <a:lnTo>
                  <a:pt x="1319" y="1013"/>
                </a:lnTo>
                <a:lnTo>
                  <a:pt x="1317" y="1005"/>
                </a:lnTo>
                <a:lnTo>
                  <a:pt x="1316" y="1004"/>
                </a:lnTo>
                <a:lnTo>
                  <a:pt x="1314" y="1002"/>
                </a:lnTo>
                <a:lnTo>
                  <a:pt x="1312" y="1004"/>
                </a:lnTo>
                <a:lnTo>
                  <a:pt x="1311" y="1006"/>
                </a:lnTo>
                <a:lnTo>
                  <a:pt x="1312" y="1015"/>
                </a:lnTo>
                <a:lnTo>
                  <a:pt x="1311" y="1026"/>
                </a:lnTo>
                <a:close/>
                <a:moveTo>
                  <a:pt x="1084" y="439"/>
                </a:moveTo>
                <a:lnTo>
                  <a:pt x="1084" y="438"/>
                </a:lnTo>
                <a:lnTo>
                  <a:pt x="1083" y="436"/>
                </a:lnTo>
                <a:lnTo>
                  <a:pt x="1084" y="435"/>
                </a:lnTo>
                <a:lnTo>
                  <a:pt x="1086" y="435"/>
                </a:lnTo>
                <a:lnTo>
                  <a:pt x="1087" y="435"/>
                </a:lnTo>
                <a:lnTo>
                  <a:pt x="1087" y="436"/>
                </a:lnTo>
                <a:lnTo>
                  <a:pt x="1086" y="438"/>
                </a:lnTo>
                <a:lnTo>
                  <a:pt x="1084" y="439"/>
                </a:lnTo>
                <a:close/>
                <a:moveTo>
                  <a:pt x="1089" y="463"/>
                </a:moveTo>
                <a:lnTo>
                  <a:pt x="1089" y="457"/>
                </a:lnTo>
                <a:lnTo>
                  <a:pt x="1089" y="450"/>
                </a:lnTo>
                <a:lnTo>
                  <a:pt x="1091" y="438"/>
                </a:lnTo>
                <a:lnTo>
                  <a:pt x="1090" y="425"/>
                </a:lnTo>
                <a:lnTo>
                  <a:pt x="1088" y="412"/>
                </a:lnTo>
                <a:lnTo>
                  <a:pt x="1090" y="399"/>
                </a:lnTo>
                <a:lnTo>
                  <a:pt x="1089" y="396"/>
                </a:lnTo>
                <a:lnTo>
                  <a:pt x="1086" y="394"/>
                </a:lnTo>
                <a:lnTo>
                  <a:pt x="1083" y="396"/>
                </a:lnTo>
                <a:lnTo>
                  <a:pt x="1083" y="399"/>
                </a:lnTo>
                <a:lnTo>
                  <a:pt x="1082" y="407"/>
                </a:lnTo>
                <a:lnTo>
                  <a:pt x="1083" y="417"/>
                </a:lnTo>
                <a:lnTo>
                  <a:pt x="1083" y="427"/>
                </a:lnTo>
                <a:lnTo>
                  <a:pt x="1081" y="438"/>
                </a:lnTo>
                <a:lnTo>
                  <a:pt x="1081" y="440"/>
                </a:lnTo>
                <a:lnTo>
                  <a:pt x="1082" y="442"/>
                </a:lnTo>
                <a:lnTo>
                  <a:pt x="1084" y="447"/>
                </a:lnTo>
                <a:lnTo>
                  <a:pt x="1086" y="450"/>
                </a:lnTo>
                <a:lnTo>
                  <a:pt x="1086" y="463"/>
                </a:lnTo>
                <a:lnTo>
                  <a:pt x="1080" y="475"/>
                </a:lnTo>
                <a:lnTo>
                  <a:pt x="1077" y="476"/>
                </a:lnTo>
                <a:lnTo>
                  <a:pt x="1077" y="478"/>
                </a:lnTo>
                <a:lnTo>
                  <a:pt x="1077" y="480"/>
                </a:lnTo>
                <a:lnTo>
                  <a:pt x="1079" y="480"/>
                </a:lnTo>
                <a:lnTo>
                  <a:pt x="1081" y="478"/>
                </a:lnTo>
                <a:lnTo>
                  <a:pt x="1081" y="476"/>
                </a:lnTo>
                <a:lnTo>
                  <a:pt x="1084" y="474"/>
                </a:lnTo>
                <a:lnTo>
                  <a:pt x="1087" y="471"/>
                </a:lnTo>
                <a:lnTo>
                  <a:pt x="1088" y="476"/>
                </a:lnTo>
                <a:lnTo>
                  <a:pt x="1089" y="478"/>
                </a:lnTo>
                <a:lnTo>
                  <a:pt x="1094" y="477"/>
                </a:lnTo>
                <a:lnTo>
                  <a:pt x="1098" y="475"/>
                </a:lnTo>
                <a:lnTo>
                  <a:pt x="1097" y="471"/>
                </a:lnTo>
                <a:lnTo>
                  <a:pt x="1094" y="470"/>
                </a:lnTo>
                <a:lnTo>
                  <a:pt x="1090" y="468"/>
                </a:lnTo>
                <a:lnTo>
                  <a:pt x="1089" y="463"/>
                </a:ln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9600" dirty="0"/>
            </a:lvl1pPr>
          </a:lstStyle>
          <a:p>
            <a:pPr lvl="0" algn="ctr"/>
            <a:r>
              <a:rPr lang="en-US" sz="9600"/>
              <a:t>sdfdsf</a:t>
            </a:r>
            <a:endParaRPr lang="en-US" sz="9600" dirty="0"/>
          </a:p>
        </p:txBody>
      </p:sp>
    </p:spTree>
    <p:extLst>
      <p:ext uri="{BB962C8B-B14F-4D97-AF65-F5344CB8AC3E}">
        <p14:creationId xmlns:p14="http://schemas.microsoft.com/office/powerpoint/2010/main" val="3531003814"/>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Mask_24">
    <p:spTree>
      <p:nvGrpSpPr>
        <p:cNvPr id="1" name=""/>
        <p:cNvGrpSpPr/>
        <p:nvPr/>
      </p:nvGrpSpPr>
      <p:grpSpPr>
        <a:xfrm>
          <a:off x="0" y="0"/>
          <a:ext cx="0" cy="0"/>
          <a:chOff x="0" y="0"/>
          <a:chExt cx="0" cy="0"/>
        </a:xfrm>
      </p:grpSpPr>
      <p:sp>
        <p:nvSpPr>
          <p:cNvPr id="5" name="Freeform 100">
            <a:extLst>
              <a:ext uri="{FF2B5EF4-FFF2-40B4-BE49-F238E27FC236}">
                <a16:creationId xmlns="" xmlns:a16="http://schemas.microsoft.com/office/drawing/2014/main" id="{F0B30F40-8E05-3A4E-9D98-911039E762D3}"/>
              </a:ext>
            </a:extLst>
          </p:cNvPr>
          <p:cNvSpPr>
            <a:spLocks noGrp="1" noEditPoints="1"/>
          </p:cNvSpPr>
          <p:nvPr>
            <p:ph type="pic" sz="quarter" idx="32"/>
          </p:nvPr>
        </p:nvSpPr>
        <p:spPr bwMode="auto">
          <a:xfrm>
            <a:off x="0" y="1098154"/>
            <a:ext cx="11905556" cy="13200402"/>
          </a:xfrm>
          <a:custGeom>
            <a:avLst/>
            <a:gdLst>
              <a:gd name="T0" fmla="*/ 24438 w 30281"/>
              <a:gd name="T1" fmla="*/ 19531 h 26406"/>
              <a:gd name="T2" fmla="*/ 10938 w 30281"/>
              <a:gd name="T3" fmla="*/ 16281 h 26406"/>
              <a:gd name="T4" fmla="*/ 17000 w 30281"/>
              <a:gd name="T5" fmla="*/ 16718 h 26406"/>
              <a:gd name="T6" fmla="*/ 3344 w 30281"/>
              <a:gd name="T7" fmla="*/ 20624 h 26406"/>
              <a:gd name="T8" fmla="*/ 8688 w 30281"/>
              <a:gd name="T9" fmla="*/ 22499 h 26406"/>
              <a:gd name="T10" fmla="*/ 25031 w 30281"/>
              <a:gd name="T11" fmla="*/ 24531 h 26406"/>
              <a:gd name="T12" fmla="*/ 3188 w 30281"/>
              <a:gd name="T13" fmla="*/ 20156 h 26406"/>
              <a:gd name="T14" fmla="*/ 5750 w 30281"/>
              <a:gd name="T15" fmla="*/ 14031 h 26406"/>
              <a:gd name="T16" fmla="*/ 13156 w 30281"/>
              <a:gd name="T17" fmla="*/ 11562 h 26406"/>
              <a:gd name="T18" fmla="*/ 12938 w 30281"/>
              <a:gd name="T19" fmla="*/ 5750 h 26406"/>
              <a:gd name="T20" fmla="*/ 14844 w 30281"/>
              <a:gd name="T21" fmla="*/ 4375 h 26406"/>
              <a:gd name="T22" fmla="*/ 17438 w 30281"/>
              <a:gd name="T23" fmla="*/ 10156 h 26406"/>
              <a:gd name="T24" fmla="*/ 20531 w 30281"/>
              <a:gd name="T25" fmla="*/ 16687 h 26406"/>
              <a:gd name="T26" fmla="*/ 11594 w 30281"/>
              <a:gd name="T27" fmla="*/ 14312 h 26406"/>
              <a:gd name="T28" fmla="*/ 17844 w 30281"/>
              <a:gd name="T29" fmla="*/ 16781 h 26406"/>
              <a:gd name="T30" fmla="*/ 14094 w 30281"/>
              <a:gd name="T31" fmla="*/ 16218 h 26406"/>
              <a:gd name="T32" fmla="*/ 281 w 30281"/>
              <a:gd name="T33" fmla="*/ 23937 h 26406"/>
              <a:gd name="T34" fmla="*/ 14250 w 30281"/>
              <a:gd name="T35" fmla="*/ 22968 h 26406"/>
              <a:gd name="T36" fmla="*/ 12406 w 30281"/>
              <a:gd name="T37" fmla="*/ 17999 h 26406"/>
              <a:gd name="T38" fmla="*/ 11688 w 30281"/>
              <a:gd name="T39" fmla="*/ 21843 h 26406"/>
              <a:gd name="T40" fmla="*/ 9219 w 30281"/>
              <a:gd name="T41" fmla="*/ 22031 h 26406"/>
              <a:gd name="T42" fmla="*/ 7313 w 30281"/>
              <a:gd name="T43" fmla="*/ 21437 h 26406"/>
              <a:gd name="T44" fmla="*/ 5375 w 30281"/>
              <a:gd name="T45" fmla="*/ 23187 h 26406"/>
              <a:gd name="T46" fmla="*/ 3531 w 30281"/>
              <a:gd name="T47" fmla="*/ 24843 h 26406"/>
              <a:gd name="T48" fmla="*/ 6688 w 30281"/>
              <a:gd name="T49" fmla="*/ 23656 h 26406"/>
              <a:gd name="T50" fmla="*/ 10344 w 30281"/>
              <a:gd name="T51" fmla="*/ 22624 h 26406"/>
              <a:gd name="T52" fmla="*/ 14031 w 30281"/>
              <a:gd name="T53" fmla="*/ 23906 h 26406"/>
              <a:gd name="T54" fmla="*/ 19813 w 30281"/>
              <a:gd name="T55" fmla="*/ 19718 h 26406"/>
              <a:gd name="T56" fmla="*/ 17594 w 30281"/>
              <a:gd name="T57" fmla="*/ 21281 h 26406"/>
              <a:gd name="T58" fmla="*/ 22063 w 30281"/>
              <a:gd name="T59" fmla="*/ 21531 h 26406"/>
              <a:gd name="T60" fmla="*/ 26969 w 30281"/>
              <a:gd name="T61" fmla="*/ 22656 h 26406"/>
              <a:gd name="T62" fmla="*/ 27313 w 30281"/>
              <a:gd name="T63" fmla="*/ 21499 h 26406"/>
              <a:gd name="T64" fmla="*/ 26469 w 30281"/>
              <a:gd name="T65" fmla="*/ 19406 h 26406"/>
              <a:gd name="T66" fmla="*/ 23469 w 30281"/>
              <a:gd name="T67" fmla="*/ 19312 h 26406"/>
              <a:gd name="T68" fmla="*/ 24094 w 30281"/>
              <a:gd name="T69" fmla="*/ 19187 h 26406"/>
              <a:gd name="T70" fmla="*/ 25344 w 30281"/>
              <a:gd name="T71" fmla="*/ 19687 h 26406"/>
              <a:gd name="T72" fmla="*/ 23156 w 30281"/>
              <a:gd name="T73" fmla="*/ 20653 h 26406"/>
              <a:gd name="T74" fmla="*/ 23938 w 30281"/>
              <a:gd name="T75" fmla="*/ 20406 h 26406"/>
              <a:gd name="T76" fmla="*/ 26813 w 30281"/>
              <a:gd name="T77" fmla="*/ 23218 h 26406"/>
              <a:gd name="T78" fmla="*/ 2281 w 30281"/>
              <a:gd name="T79" fmla="*/ 16718 h 26406"/>
              <a:gd name="T80" fmla="*/ 20875 w 30281"/>
              <a:gd name="T81" fmla="*/ 16531 h 26406"/>
              <a:gd name="T82" fmla="*/ 1938 w 30281"/>
              <a:gd name="T83" fmla="*/ 16093 h 26406"/>
              <a:gd name="T84" fmla="*/ 15281 w 30281"/>
              <a:gd name="T85" fmla="*/ 24937 h 26406"/>
              <a:gd name="T86" fmla="*/ 20625 w 30281"/>
              <a:gd name="T87" fmla="*/ 16281 h 26406"/>
              <a:gd name="T88" fmla="*/ 16688 w 30281"/>
              <a:gd name="T89" fmla="*/ 10281 h 26406"/>
              <a:gd name="T90" fmla="*/ 12500 w 30281"/>
              <a:gd name="T91" fmla="*/ 8656 h 26406"/>
              <a:gd name="T92" fmla="*/ 15406 w 30281"/>
              <a:gd name="T93" fmla="*/ 8750 h 26406"/>
              <a:gd name="T94" fmla="*/ 14250 w 30281"/>
              <a:gd name="T95" fmla="*/ 3531 h 26406"/>
              <a:gd name="T96" fmla="*/ 13875 w 30281"/>
              <a:gd name="T97" fmla="*/ 8156 h 26406"/>
              <a:gd name="T98" fmla="*/ 8031 w 30281"/>
              <a:gd name="T99" fmla="*/ 12343 h 26406"/>
              <a:gd name="T100" fmla="*/ 3031 w 30281"/>
              <a:gd name="T101" fmla="*/ 16343 h 26406"/>
              <a:gd name="T102" fmla="*/ 1469 w 30281"/>
              <a:gd name="T103" fmla="*/ 18906 h 26406"/>
              <a:gd name="T104" fmla="*/ 5938 w 30281"/>
              <a:gd name="T105" fmla="*/ 15281 h 26406"/>
              <a:gd name="T106" fmla="*/ 7188 w 30281"/>
              <a:gd name="T107" fmla="*/ 15093 h 26406"/>
              <a:gd name="T108" fmla="*/ 3938 w 30281"/>
              <a:gd name="T109" fmla="*/ 15687 h 26406"/>
              <a:gd name="T110" fmla="*/ 813 w 30281"/>
              <a:gd name="T111" fmla="*/ 19562 h 26406"/>
              <a:gd name="T112" fmla="*/ 6781 w 30281"/>
              <a:gd name="T113" fmla="*/ 12906 h 26406"/>
              <a:gd name="T114" fmla="*/ 29969 w 30281"/>
              <a:gd name="T115" fmla="*/ 22687 h 26406"/>
              <a:gd name="T116" fmla="*/ 22781 w 30281"/>
              <a:gd name="T117" fmla="*/ 17843 h 26406"/>
              <a:gd name="T118" fmla="*/ 17750 w 30281"/>
              <a:gd name="T119" fmla="*/ 16093 h 26406"/>
              <a:gd name="T120" fmla="*/ 14563 w 30281"/>
              <a:gd name="T121" fmla="*/ 15499 h 26406"/>
              <a:gd name="T122" fmla="*/ 14281 w 30281"/>
              <a:gd name="T123" fmla="*/ 15249 h 26406"/>
              <a:gd name="T124" fmla="*/ 18938 w 30281"/>
              <a:gd name="T125" fmla="*/ 16124 h 26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281" h="26406">
                <a:moveTo>
                  <a:pt x="9438" y="20656"/>
                </a:moveTo>
                <a:cubicBezTo>
                  <a:pt x="9438" y="20656"/>
                  <a:pt x="9438" y="20687"/>
                  <a:pt x="9469" y="20718"/>
                </a:cubicBezTo>
                <a:cubicBezTo>
                  <a:pt x="9469" y="20749"/>
                  <a:pt x="9500" y="20781"/>
                  <a:pt x="9469" y="20812"/>
                </a:cubicBezTo>
                <a:cubicBezTo>
                  <a:pt x="9406" y="20812"/>
                  <a:pt x="9406" y="20781"/>
                  <a:pt x="9375" y="20749"/>
                </a:cubicBezTo>
                <a:cubicBezTo>
                  <a:pt x="9375" y="20718"/>
                  <a:pt x="9344" y="20687"/>
                  <a:pt x="9313" y="20656"/>
                </a:cubicBezTo>
                <a:cubicBezTo>
                  <a:pt x="9313" y="20593"/>
                  <a:pt x="9344" y="20562"/>
                  <a:pt x="9375" y="20593"/>
                </a:cubicBezTo>
                <a:lnTo>
                  <a:pt x="9375" y="20593"/>
                </a:lnTo>
                <a:cubicBezTo>
                  <a:pt x="9438" y="20624"/>
                  <a:pt x="9406" y="20562"/>
                  <a:pt x="9438" y="20531"/>
                </a:cubicBezTo>
                <a:cubicBezTo>
                  <a:pt x="9469" y="20468"/>
                  <a:pt x="9531" y="20468"/>
                  <a:pt x="9625" y="20499"/>
                </a:cubicBezTo>
                <a:cubicBezTo>
                  <a:pt x="9688" y="20531"/>
                  <a:pt x="9656" y="20593"/>
                  <a:pt x="9625" y="20624"/>
                </a:cubicBezTo>
                <a:cubicBezTo>
                  <a:pt x="9594" y="20687"/>
                  <a:pt x="9594" y="20781"/>
                  <a:pt x="9500" y="20687"/>
                </a:cubicBezTo>
                <a:cubicBezTo>
                  <a:pt x="9500" y="20656"/>
                  <a:pt x="9469" y="20656"/>
                  <a:pt x="9438" y="20656"/>
                </a:cubicBezTo>
                <a:close/>
                <a:moveTo>
                  <a:pt x="30125" y="24937"/>
                </a:moveTo>
                <a:cubicBezTo>
                  <a:pt x="30094" y="24812"/>
                  <a:pt x="30188" y="24874"/>
                  <a:pt x="30219" y="24906"/>
                </a:cubicBezTo>
                <a:cubicBezTo>
                  <a:pt x="30219" y="24749"/>
                  <a:pt x="30219" y="24624"/>
                  <a:pt x="30219" y="24499"/>
                </a:cubicBezTo>
                <a:cubicBezTo>
                  <a:pt x="30219" y="24499"/>
                  <a:pt x="30219" y="24468"/>
                  <a:pt x="30219" y="24437"/>
                </a:cubicBezTo>
                <a:cubicBezTo>
                  <a:pt x="30219" y="24343"/>
                  <a:pt x="30281" y="24249"/>
                  <a:pt x="30125" y="24218"/>
                </a:cubicBezTo>
                <a:cubicBezTo>
                  <a:pt x="30063" y="24187"/>
                  <a:pt x="30000" y="24093"/>
                  <a:pt x="29938" y="24031"/>
                </a:cubicBezTo>
                <a:cubicBezTo>
                  <a:pt x="30031" y="24031"/>
                  <a:pt x="30094" y="24031"/>
                  <a:pt x="30156" y="24062"/>
                </a:cubicBezTo>
                <a:cubicBezTo>
                  <a:pt x="30188" y="24062"/>
                  <a:pt x="30219" y="24124"/>
                  <a:pt x="30219" y="24062"/>
                </a:cubicBezTo>
                <a:cubicBezTo>
                  <a:pt x="30250" y="24031"/>
                  <a:pt x="30219" y="23968"/>
                  <a:pt x="30188" y="23968"/>
                </a:cubicBezTo>
                <a:cubicBezTo>
                  <a:pt x="30094" y="23968"/>
                  <a:pt x="30000" y="23937"/>
                  <a:pt x="29906" y="23968"/>
                </a:cubicBezTo>
                <a:cubicBezTo>
                  <a:pt x="29875" y="23999"/>
                  <a:pt x="29875" y="23999"/>
                  <a:pt x="29844" y="23968"/>
                </a:cubicBezTo>
                <a:cubicBezTo>
                  <a:pt x="29750" y="23906"/>
                  <a:pt x="29688" y="23843"/>
                  <a:pt x="29594" y="23749"/>
                </a:cubicBezTo>
                <a:cubicBezTo>
                  <a:pt x="29594" y="23749"/>
                  <a:pt x="29594" y="23749"/>
                  <a:pt x="29625" y="23749"/>
                </a:cubicBezTo>
                <a:cubicBezTo>
                  <a:pt x="29656" y="23718"/>
                  <a:pt x="29688" y="23749"/>
                  <a:pt x="29688" y="23687"/>
                </a:cubicBezTo>
                <a:cubicBezTo>
                  <a:pt x="29688" y="23656"/>
                  <a:pt x="29656" y="23624"/>
                  <a:pt x="29594" y="23656"/>
                </a:cubicBezTo>
                <a:cubicBezTo>
                  <a:pt x="29563" y="23687"/>
                  <a:pt x="29531" y="23656"/>
                  <a:pt x="29531" y="23593"/>
                </a:cubicBezTo>
                <a:cubicBezTo>
                  <a:pt x="29563" y="23593"/>
                  <a:pt x="29594" y="23624"/>
                  <a:pt x="29625" y="23593"/>
                </a:cubicBezTo>
                <a:cubicBezTo>
                  <a:pt x="29531" y="23562"/>
                  <a:pt x="29594" y="23499"/>
                  <a:pt x="29594" y="23437"/>
                </a:cubicBezTo>
                <a:cubicBezTo>
                  <a:pt x="29594" y="23406"/>
                  <a:pt x="29656" y="23437"/>
                  <a:pt x="29688" y="23437"/>
                </a:cubicBezTo>
                <a:cubicBezTo>
                  <a:pt x="29717" y="23407"/>
                  <a:pt x="29719" y="23434"/>
                  <a:pt x="29719" y="23464"/>
                </a:cubicBezTo>
                <a:lnTo>
                  <a:pt x="29719" y="23465"/>
                </a:lnTo>
                <a:lnTo>
                  <a:pt x="29719" y="23467"/>
                </a:lnTo>
                <a:lnTo>
                  <a:pt x="29719" y="23468"/>
                </a:lnTo>
                <a:cubicBezTo>
                  <a:pt x="29688" y="23499"/>
                  <a:pt x="29656" y="23437"/>
                  <a:pt x="29625" y="23499"/>
                </a:cubicBezTo>
                <a:lnTo>
                  <a:pt x="29625" y="23499"/>
                </a:lnTo>
                <a:cubicBezTo>
                  <a:pt x="29625" y="23562"/>
                  <a:pt x="29688" y="23531"/>
                  <a:pt x="29719" y="23562"/>
                </a:cubicBezTo>
                <a:cubicBezTo>
                  <a:pt x="29719" y="23562"/>
                  <a:pt x="29750" y="23562"/>
                  <a:pt x="29750" y="23562"/>
                </a:cubicBezTo>
                <a:cubicBezTo>
                  <a:pt x="29781" y="23593"/>
                  <a:pt x="29813" y="23593"/>
                  <a:pt x="29813" y="23562"/>
                </a:cubicBezTo>
                <a:cubicBezTo>
                  <a:pt x="29813" y="23531"/>
                  <a:pt x="29813" y="23499"/>
                  <a:pt x="29781" y="23499"/>
                </a:cubicBezTo>
                <a:cubicBezTo>
                  <a:pt x="29750" y="23499"/>
                  <a:pt x="29719" y="23531"/>
                  <a:pt x="29719" y="23468"/>
                </a:cubicBezTo>
                <a:cubicBezTo>
                  <a:pt x="29750" y="23468"/>
                  <a:pt x="29781" y="23499"/>
                  <a:pt x="29813" y="23468"/>
                </a:cubicBezTo>
                <a:cubicBezTo>
                  <a:pt x="29750" y="23406"/>
                  <a:pt x="29688" y="23406"/>
                  <a:pt x="29625" y="23406"/>
                </a:cubicBezTo>
                <a:cubicBezTo>
                  <a:pt x="29594" y="23406"/>
                  <a:pt x="29594" y="23374"/>
                  <a:pt x="29563" y="23343"/>
                </a:cubicBezTo>
                <a:cubicBezTo>
                  <a:pt x="29563" y="23343"/>
                  <a:pt x="29563" y="23312"/>
                  <a:pt x="29563" y="23312"/>
                </a:cubicBezTo>
                <a:cubicBezTo>
                  <a:pt x="29594" y="23312"/>
                  <a:pt x="29625" y="23312"/>
                  <a:pt x="29656" y="23312"/>
                </a:cubicBezTo>
                <a:cubicBezTo>
                  <a:pt x="29656" y="23312"/>
                  <a:pt x="29656" y="23312"/>
                  <a:pt x="29688" y="23343"/>
                </a:cubicBezTo>
                <a:cubicBezTo>
                  <a:pt x="29688" y="23374"/>
                  <a:pt x="29688" y="23374"/>
                  <a:pt x="29719" y="23374"/>
                </a:cubicBezTo>
                <a:cubicBezTo>
                  <a:pt x="29750" y="23343"/>
                  <a:pt x="29750" y="23343"/>
                  <a:pt x="29750" y="23312"/>
                </a:cubicBezTo>
                <a:cubicBezTo>
                  <a:pt x="29719" y="23281"/>
                  <a:pt x="29750" y="23249"/>
                  <a:pt x="29781" y="23249"/>
                </a:cubicBezTo>
                <a:cubicBezTo>
                  <a:pt x="29844" y="23312"/>
                  <a:pt x="29875" y="23249"/>
                  <a:pt x="29906" y="23249"/>
                </a:cubicBezTo>
                <a:cubicBezTo>
                  <a:pt x="30031" y="23187"/>
                  <a:pt x="30125" y="23187"/>
                  <a:pt x="30219" y="23281"/>
                </a:cubicBezTo>
                <a:cubicBezTo>
                  <a:pt x="30219" y="23156"/>
                  <a:pt x="30219" y="23062"/>
                  <a:pt x="30219" y="22968"/>
                </a:cubicBezTo>
                <a:cubicBezTo>
                  <a:pt x="30219" y="22812"/>
                  <a:pt x="30219" y="22812"/>
                  <a:pt x="30063" y="22843"/>
                </a:cubicBezTo>
                <a:cubicBezTo>
                  <a:pt x="30000" y="22843"/>
                  <a:pt x="29906" y="22843"/>
                  <a:pt x="29875" y="22812"/>
                </a:cubicBezTo>
                <a:cubicBezTo>
                  <a:pt x="29813" y="22749"/>
                  <a:pt x="29750" y="22749"/>
                  <a:pt x="29688" y="22718"/>
                </a:cubicBezTo>
                <a:cubicBezTo>
                  <a:pt x="29656" y="22687"/>
                  <a:pt x="29625" y="22749"/>
                  <a:pt x="29625" y="22687"/>
                </a:cubicBezTo>
                <a:cubicBezTo>
                  <a:pt x="29625" y="22656"/>
                  <a:pt x="29656" y="22687"/>
                  <a:pt x="29688" y="22656"/>
                </a:cubicBezTo>
                <a:cubicBezTo>
                  <a:pt x="29688" y="22656"/>
                  <a:pt x="29750" y="22656"/>
                  <a:pt x="29719" y="22624"/>
                </a:cubicBezTo>
                <a:cubicBezTo>
                  <a:pt x="29719" y="22593"/>
                  <a:pt x="29719" y="22593"/>
                  <a:pt x="29688" y="22593"/>
                </a:cubicBezTo>
                <a:cubicBezTo>
                  <a:pt x="29594" y="22624"/>
                  <a:pt x="29563" y="22562"/>
                  <a:pt x="29500" y="22531"/>
                </a:cubicBezTo>
                <a:cubicBezTo>
                  <a:pt x="29500" y="22499"/>
                  <a:pt x="29438" y="22499"/>
                  <a:pt x="29438" y="22531"/>
                </a:cubicBezTo>
                <a:cubicBezTo>
                  <a:pt x="29469" y="22593"/>
                  <a:pt x="29406" y="22562"/>
                  <a:pt x="29375" y="22562"/>
                </a:cubicBezTo>
                <a:cubicBezTo>
                  <a:pt x="29375" y="22499"/>
                  <a:pt x="29281" y="22499"/>
                  <a:pt x="29281" y="22437"/>
                </a:cubicBezTo>
                <a:cubicBezTo>
                  <a:pt x="29344" y="22437"/>
                  <a:pt x="29375" y="22499"/>
                  <a:pt x="29406" y="22499"/>
                </a:cubicBezTo>
                <a:cubicBezTo>
                  <a:pt x="29406" y="22437"/>
                  <a:pt x="29406" y="22374"/>
                  <a:pt x="29344" y="22374"/>
                </a:cubicBezTo>
                <a:cubicBezTo>
                  <a:pt x="29250" y="22374"/>
                  <a:pt x="29219" y="22312"/>
                  <a:pt x="29156" y="22249"/>
                </a:cubicBezTo>
                <a:cubicBezTo>
                  <a:pt x="29125" y="22218"/>
                  <a:pt x="29125" y="22218"/>
                  <a:pt x="29094" y="22187"/>
                </a:cubicBezTo>
                <a:cubicBezTo>
                  <a:pt x="29000" y="22156"/>
                  <a:pt x="28938" y="22031"/>
                  <a:pt x="29000" y="21937"/>
                </a:cubicBezTo>
                <a:cubicBezTo>
                  <a:pt x="29031" y="21874"/>
                  <a:pt x="29031" y="21843"/>
                  <a:pt x="29000" y="21781"/>
                </a:cubicBezTo>
                <a:cubicBezTo>
                  <a:pt x="28969" y="21843"/>
                  <a:pt x="28938" y="21843"/>
                  <a:pt x="28906" y="21781"/>
                </a:cubicBezTo>
                <a:cubicBezTo>
                  <a:pt x="28875" y="21749"/>
                  <a:pt x="28969" y="21781"/>
                  <a:pt x="28969" y="21749"/>
                </a:cubicBezTo>
                <a:cubicBezTo>
                  <a:pt x="28969" y="21718"/>
                  <a:pt x="28875" y="21718"/>
                  <a:pt x="28906" y="21656"/>
                </a:cubicBezTo>
                <a:cubicBezTo>
                  <a:pt x="28938" y="21656"/>
                  <a:pt x="29000" y="21624"/>
                  <a:pt x="29031" y="21656"/>
                </a:cubicBezTo>
                <a:cubicBezTo>
                  <a:pt x="29063" y="21656"/>
                  <a:pt x="29125" y="21656"/>
                  <a:pt x="29156" y="21718"/>
                </a:cubicBezTo>
                <a:cubicBezTo>
                  <a:pt x="29281" y="21812"/>
                  <a:pt x="29438" y="21937"/>
                  <a:pt x="29594" y="22031"/>
                </a:cubicBezTo>
                <a:cubicBezTo>
                  <a:pt x="29781" y="22218"/>
                  <a:pt x="30000" y="22312"/>
                  <a:pt x="30156" y="22531"/>
                </a:cubicBezTo>
                <a:cubicBezTo>
                  <a:pt x="30156" y="22531"/>
                  <a:pt x="30188" y="22562"/>
                  <a:pt x="30219" y="22562"/>
                </a:cubicBezTo>
                <a:cubicBezTo>
                  <a:pt x="30250" y="22531"/>
                  <a:pt x="30219" y="22531"/>
                  <a:pt x="30219" y="22499"/>
                </a:cubicBezTo>
                <a:cubicBezTo>
                  <a:pt x="30219" y="22437"/>
                  <a:pt x="30250" y="22374"/>
                  <a:pt x="30219" y="22312"/>
                </a:cubicBezTo>
                <a:cubicBezTo>
                  <a:pt x="30250" y="22249"/>
                  <a:pt x="30219" y="22187"/>
                  <a:pt x="30156" y="22156"/>
                </a:cubicBezTo>
                <a:cubicBezTo>
                  <a:pt x="29875" y="21937"/>
                  <a:pt x="29563" y="21718"/>
                  <a:pt x="29281" y="21499"/>
                </a:cubicBezTo>
                <a:cubicBezTo>
                  <a:pt x="29125" y="21374"/>
                  <a:pt x="28969" y="21218"/>
                  <a:pt x="28781" y="21124"/>
                </a:cubicBezTo>
                <a:cubicBezTo>
                  <a:pt x="28781" y="21093"/>
                  <a:pt x="28750" y="21093"/>
                  <a:pt x="28719" y="21062"/>
                </a:cubicBezTo>
                <a:cubicBezTo>
                  <a:pt x="28156" y="20624"/>
                  <a:pt x="27594" y="20187"/>
                  <a:pt x="27000" y="19749"/>
                </a:cubicBezTo>
                <a:cubicBezTo>
                  <a:pt x="26969" y="19687"/>
                  <a:pt x="26938" y="19656"/>
                  <a:pt x="26969" y="19624"/>
                </a:cubicBezTo>
                <a:cubicBezTo>
                  <a:pt x="26969" y="19562"/>
                  <a:pt x="26969" y="19531"/>
                  <a:pt x="26906" y="19468"/>
                </a:cubicBezTo>
                <a:cubicBezTo>
                  <a:pt x="26781" y="19406"/>
                  <a:pt x="26656" y="19281"/>
                  <a:pt x="26531" y="19187"/>
                </a:cubicBezTo>
                <a:cubicBezTo>
                  <a:pt x="26531" y="19187"/>
                  <a:pt x="26531" y="19218"/>
                  <a:pt x="26531" y="19218"/>
                </a:cubicBezTo>
                <a:cubicBezTo>
                  <a:pt x="26531" y="19218"/>
                  <a:pt x="26531" y="19187"/>
                  <a:pt x="26531" y="19187"/>
                </a:cubicBezTo>
                <a:cubicBezTo>
                  <a:pt x="26438" y="19156"/>
                  <a:pt x="26500" y="19093"/>
                  <a:pt x="26469" y="19062"/>
                </a:cubicBezTo>
                <a:cubicBezTo>
                  <a:pt x="26469" y="19031"/>
                  <a:pt x="26469" y="18999"/>
                  <a:pt x="26438" y="18999"/>
                </a:cubicBezTo>
                <a:cubicBezTo>
                  <a:pt x="26406" y="18999"/>
                  <a:pt x="26406" y="19031"/>
                  <a:pt x="26406" y="19031"/>
                </a:cubicBezTo>
                <a:cubicBezTo>
                  <a:pt x="26406" y="19062"/>
                  <a:pt x="26406" y="19093"/>
                  <a:pt x="26375" y="19124"/>
                </a:cubicBezTo>
                <a:cubicBezTo>
                  <a:pt x="26375" y="19218"/>
                  <a:pt x="26344" y="19249"/>
                  <a:pt x="26281" y="19187"/>
                </a:cubicBezTo>
                <a:cubicBezTo>
                  <a:pt x="26188" y="19124"/>
                  <a:pt x="26125" y="19062"/>
                  <a:pt x="26031" y="18999"/>
                </a:cubicBezTo>
                <a:cubicBezTo>
                  <a:pt x="26031" y="18999"/>
                  <a:pt x="26031" y="18999"/>
                  <a:pt x="26031" y="18999"/>
                </a:cubicBezTo>
                <a:cubicBezTo>
                  <a:pt x="25875" y="18843"/>
                  <a:pt x="25688" y="18718"/>
                  <a:pt x="25500" y="18593"/>
                </a:cubicBezTo>
                <a:cubicBezTo>
                  <a:pt x="25344" y="18437"/>
                  <a:pt x="25125" y="18437"/>
                  <a:pt x="24906" y="18437"/>
                </a:cubicBezTo>
                <a:cubicBezTo>
                  <a:pt x="24906" y="18437"/>
                  <a:pt x="24875" y="18437"/>
                  <a:pt x="24844" y="18437"/>
                </a:cubicBezTo>
                <a:cubicBezTo>
                  <a:pt x="24813" y="18343"/>
                  <a:pt x="24750" y="18343"/>
                  <a:pt x="24688" y="18406"/>
                </a:cubicBezTo>
                <a:cubicBezTo>
                  <a:pt x="24656" y="18374"/>
                  <a:pt x="24625" y="18343"/>
                  <a:pt x="24594" y="18343"/>
                </a:cubicBezTo>
                <a:cubicBezTo>
                  <a:pt x="24406" y="18281"/>
                  <a:pt x="24219" y="18249"/>
                  <a:pt x="24031" y="18218"/>
                </a:cubicBezTo>
                <a:cubicBezTo>
                  <a:pt x="23969" y="18187"/>
                  <a:pt x="23938" y="18218"/>
                  <a:pt x="23906" y="18249"/>
                </a:cubicBezTo>
                <a:cubicBezTo>
                  <a:pt x="23813" y="18249"/>
                  <a:pt x="23750" y="18312"/>
                  <a:pt x="23688" y="18343"/>
                </a:cubicBezTo>
                <a:cubicBezTo>
                  <a:pt x="23656" y="18312"/>
                  <a:pt x="23625" y="18281"/>
                  <a:pt x="23625" y="18218"/>
                </a:cubicBezTo>
                <a:cubicBezTo>
                  <a:pt x="23656" y="18156"/>
                  <a:pt x="23656" y="18124"/>
                  <a:pt x="23594" y="18093"/>
                </a:cubicBezTo>
                <a:cubicBezTo>
                  <a:pt x="23531" y="18062"/>
                  <a:pt x="23438" y="18093"/>
                  <a:pt x="23406" y="18156"/>
                </a:cubicBezTo>
                <a:cubicBezTo>
                  <a:pt x="23406" y="18156"/>
                  <a:pt x="23406" y="18187"/>
                  <a:pt x="23438" y="18187"/>
                </a:cubicBezTo>
                <a:cubicBezTo>
                  <a:pt x="23469" y="18156"/>
                  <a:pt x="23500" y="18156"/>
                  <a:pt x="23531" y="18124"/>
                </a:cubicBezTo>
                <a:cubicBezTo>
                  <a:pt x="23500" y="18187"/>
                  <a:pt x="23594" y="18281"/>
                  <a:pt x="23469" y="18312"/>
                </a:cubicBezTo>
                <a:cubicBezTo>
                  <a:pt x="23406" y="18281"/>
                  <a:pt x="23344" y="18249"/>
                  <a:pt x="23438" y="18187"/>
                </a:cubicBezTo>
                <a:cubicBezTo>
                  <a:pt x="23406" y="18187"/>
                  <a:pt x="23406" y="18156"/>
                  <a:pt x="23406" y="18156"/>
                </a:cubicBezTo>
                <a:cubicBezTo>
                  <a:pt x="23375" y="18187"/>
                  <a:pt x="23313" y="18187"/>
                  <a:pt x="23313" y="18124"/>
                </a:cubicBezTo>
                <a:cubicBezTo>
                  <a:pt x="23313" y="18031"/>
                  <a:pt x="23250" y="18031"/>
                  <a:pt x="23219" y="18031"/>
                </a:cubicBezTo>
                <a:cubicBezTo>
                  <a:pt x="23094" y="17999"/>
                  <a:pt x="23000" y="17968"/>
                  <a:pt x="22906" y="17968"/>
                </a:cubicBezTo>
                <a:cubicBezTo>
                  <a:pt x="22750" y="17906"/>
                  <a:pt x="22563" y="17874"/>
                  <a:pt x="22469" y="17749"/>
                </a:cubicBezTo>
                <a:cubicBezTo>
                  <a:pt x="22500" y="17718"/>
                  <a:pt x="22500" y="17687"/>
                  <a:pt x="22500" y="17656"/>
                </a:cubicBezTo>
                <a:cubicBezTo>
                  <a:pt x="22469" y="17624"/>
                  <a:pt x="22438" y="17624"/>
                  <a:pt x="22406" y="17624"/>
                </a:cubicBezTo>
                <a:cubicBezTo>
                  <a:pt x="22438" y="17656"/>
                  <a:pt x="22438" y="17687"/>
                  <a:pt x="22406" y="17718"/>
                </a:cubicBezTo>
                <a:cubicBezTo>
                  <a:pt x="22375" y="17781"/>
                  <a:pt x="22406" y="17781"/>
                  <a:pt x="22438" y="17812"/>
                </a:cubicBezTo>
                <a:cubicBezTo>
                  <a:pt x="22500" y="17874"/>
                  <a:pt x="22563" y="17906"/>
                  <a:pt x="22625" y="17968"/>
                </a:cubicBezTo>
                <a:cubicBezTo>
                  <a:pt x="22594" y="17968"/>
                  <a:pt x="22563" y="17968"/>
                  <a:pt x="22563" y="17968"/>
                </a:cubicBezTo>
                <a:cubicBezTo>
                  <a:pt x="22531" y="17906"/>
                  <a:pt x="22469" y="17874"/>
                  <a:pt x="22406" y="17843"/>
                </a:cubicBezTo>
                <a:cubicBezTo>
                  <a:pt x="22406" y="17843"/>
                  <a:pt x="22406" y="17843"/>
                  <a:pt x="22406" y="17843"/>
                </a:cubicBezTo>
                <a:cubicBezTo>
                  <a:pt x="22406" y="17812"/>
                  <a:pt x="22375" y="17812"/>
                  <a:pt x="22344" y="17812"/>
                </a:cubicBezTo>
                <a:cubicBezTo>
                  <a:pt x="22344" y="17812"/>
                  <a:pt x="22344" y="17812"/>
                  <a:pt x="22344" y="17812"/>
                </a:cubicBezTo>
                <a:cubicBezTo>
                  <a:pt x="22344" y="17843"/>
                  <a:pt x="22375" y="17874"/>
                  <a:pt x="22406" y="17874"/>
                </a:cubicBezTo>
                <a:cubicBezTo>
                  <a:pt x="22438" y="17937"/>
                  <a:pt x="22469" y="17968"/>
                  <a:pt x="22531" y="17999"/>
                </a:cubicBezTo>
                <a:cubicBezTo>
                  <a:pt x="22531" y="17999"/>
                  <a:pt x="22531" y="17999"/>
                  <a:pt x="22531" y="17999"/>
                </a:cubicBezTo>
                <a:cubicBezTo>
                  <a:pt x="22563" y="18031"/>
                  <a:pt x="22563" y="18031"/>
                  <a:pt x="22594" y="18062"/>
                </a:cubicBezTo>
                <a:cubicBezTo>
                  <a:pt x="22625" y="18093"/>
                  <a:pt x="22688" y="18124"/>
                  <a:pt x="22719" y="18156"/>
                </a:cubicBezTo>
                <a:cubicBezTo>
                  <a:pt x="22719" y="18156"/>
                  <a:pt x="22719" y="18156"/>
                  <a:pt x="22719" y="18187"/>
                </a:cubicBezTo>
                <a:cubicBezTo>
                  <a:pt x="22719" y="18187"/>
                  <a:pt x="22688" y="18187"/>
                  <a:pt x="22688" y="18187"/>
                </a:cubicBezTo>
                <a:cubicBezTo>
                  <a:pt x="22656" y="18156"/>
                  <a:pt x="22625" y="18156"/>
                  <a:pt x="22594" y="18124"/>
                </a:cubicBezTo>
                <a:cubicBezTo>
                  <a:pt x="22531" y="18093"/>
                  <a:pt x="22438" y="18093"/>
                  <a:pt x="22375" y="18124"/>
                </a:cubicBezTo>
                <a:cubicBezTo>
                  <a:pt x="22344" y="18124"/>
                  <a:pt x="22375" y="18218"/>
                  <a:pt x="22375" y="18281"/>
                </a:cubicBezTo>
                <a:cubicBezTo>
                  <a:pt x="22281" y="18281"/>
                  <a:pt x="22250" y="18218"/>
                  <a:pt x="22250" y="18124"/>
                </a:cubicBezTo>
                <a:cubicBezTo>
                  <a:pt x="22250" y="18093"/>
                  <a:pt x="22250" y="18031"/>
                  <a:pt x="22250" y="17999"/>
                </a:cubicBezTo>
                <a:cubicBezTo>
                  <a:pt x="22281" y="17874"/>
                  <a:pt x="22219" y="17874"/>
                  <a:pt x="22125" y="17906"/>
                </a:cubicBezTo>
                <a:cubicBezTo>
                  <a:pt x="22125" y="17874"/>
                  <a:pt x="22094" y="17874"/>
                  <a:pt x="22094" y="17874"/>
                </a:cubicBezTo>
                <a:cubicBezTo>
                  <a:pt x="22094" y="17874"/>
                  <a:pt x="22094" y="17874"/>
                  <a:pt x="22094" y="17874"/>
                </a:cubicBezTo>
                <a:cubicBezTo>
                  <a:pt x="22063" y="17874"/>
                  <a:pt x="22063" y="17874"/>
                  <a:pt x="22031" y="17874"/>
                </a:cubicBezTo>
                <a:cubicBezTo>
                  <a:pt x="22031" y="17874"/>
                  <a:pt x="22031" y="17874"/>
                  <a:pt x="22000" y="17874"/>
                </a:cubicBezTo>
                <a:cubicBezTo>
                  <a:pt x="22000" y="17874"/>
                  <a:pt x="22000" y="17843"/>
                  <a:pt x="22000" y="17843"/>
                </a:cubicBezTo>
                <a:cubicBezTo>
                  <a:pt x="22000" y="17843"/>
                  <a:pt x="22000" y="17843"/>
                  <a:pt x="22000" y="17843"/>
                </a:cubicBezTo>
                <a:cubicBezTo>
                  <a:pt x="22000" y="17843"/>
                  <a:pt x="22000" y="17843"/>
                  <a:pt x="21969" y="17843"/>
                </a:cubicBezTo>
                <a:cubicBezTo>
                  <a:pt x="22000" y="17812"/>
                  <a:pt x="22000" y="17781"/>
                  <a:pt x="22031" y="17812"/>
                </a:cubicBezTo>
                <a:cubicBezTo>
                  <a:pt x="22125" y="17843"/>
                  <a:pt x="22156" y="17781"/>
                  <a:pt x="22188" y="17749"/>
                </a:cubicBezTo>
                <a:cubicBezTo>
                  <a:pt x="22188" y="17749"/>
                  <a:pt x="22188" y="17749"/>
                  <a:pt x="22188" y="17749"/>
                </a:cubicBezTo>
                <a:cubicBezTo>
                  <a:pt x="22188" y="17749"/>
                  <a:pt x="22188" y="17749"/>
                  <a:pt x="22188" y="17749"/>
                </a:cubicBezTo>
                <a:cubicBezTo>
                  <a:pt x="22188" y="17718"/>
                  <a:pt x="22188" y="17718"/>
                  <a:pt x="22188" y="17749"/>
                </a:cubicBezTo>
                <a:lnTo>
                  <a:pt x="22188" y="17749"/>
                </a:lnTo>
                <a:cubicBezTo>
                  <a:pt x="22219" y="17749"/>
                  <a:pt x="22250" y="17718"/>
                  <a:pt x="22281" y="17687"/>
                </a:cubicBezTo>
                <a:cubicBezTo>
                  <a:pt x="22281" y="17656"/>
                  <a:pt x="22344" y="17656"/>
                  <a:pt x="22281" y="17624"/>
                </a:cubicBezTo>
                <a:cubicBezTo>
                  <a:pt x="22281" y="17593"/>
                  <a:pt x="22219" y="17531"/>
                  <a:pt x="22188" y="17624"/>
                </a:cubicBezTo>
                <a:cubicBezTo>
                  <a:pt x="22156" y="17624"/>
                  <a:pt x="22125" y="17624"/>
                  <a:pt x="22125" y="17687"/>
                </a:cubicBezTo>
                <a:cubicBezTo>
                  <a:pt x="22031" y="17656"/>
                  <a:pt x="21938" y="17624"/>
                  <a:pt x="21875" y="17531"/>
                </a:cubicBezTo>
                <a:cubicBezTo>
                  <a:pt x="21844" y="17531"/>
                  <a:pt x="21844" y="17531"/>
                  <a:pt x="21844" y="17499"/>
                </a:cubicBezTo>
                <a:cubicBezTo>
                  <a:pt x="21813" y="17499"/>
                  <a:pt x="21813" y="17499"/>
                  <a:pt x="21813" y="17499"/>
                </a:cubicBezTo>
                <a:cubicBezTo>
                  <a:pt x="21813" y="17499"/>
                  <a:pt x="21813" y="17499"/>
                  <a:pt x="21813" y="17499"/>
                </a:cubicBezTo>
                <a:cubicBezTo>
                  <a:pt x="21781" y="17499"/>
                  <a:pt x="21781" y="17499"/>
                  <a:pt x="21750" y="17499"/>
                </a:cubicBezTo>
                <a:cubicBezTo>
                  <a:pt x="21719" y="17468"/>
                  <a:pt x="21656" y="17499"/>
                  <a:pt x="21625" y="17499"/>
                </a:cubicBezTo>
                <a:cubicBezTo>
                  <a:pt x="21594" y="17624"/>
                  <a:pt x="21594" y="17718"/>
                  <a:pt x="21625" y="17812"/>
                </a:cubicBezTo>
                <a:cubicBezTo>
                  <a:pt x="21625" y="17843"/>
                  <a:pt x="21625" y="17843"/>
                  <a:pt x="21656" y="17843"/>
                </a:cubicBezTo>
                <a:cubicBezTo>
                  <a:pt x="21688" y="17843"/>
                  <a:pt x="21656" y="17843"/>
                  <a:pt x="21656" y="17812"/>
                </a:cubicBezTo>
                <a:cubicBezTo>
                  <a:pt x="21656" y="17749"/>
                  <a:pt x="21688" y="17781"/>
                  <a:pt x="21719" y="17781"/>
                </a:cubicBezTo>
                <a:cubicBezTo>
                  <a:pt x="21750" y="17812"/>
                  <a:pt x="21781" y="17874"/>
                  <a:pt x="21844" y="17843"/>
                </a:cubicBezTo>
                <a:cubicBezTo>
                  <a:pt x="21938" y="17874"/>
                  <a:pt x="21906" y="17968"/>
                  <a:pt x="21969" y="17999"/>
                </a:cubicBezTo>
                <a:cubicBezTo>
                  <a:pt x="21969" y="17999"/>
                  <a:pt x="21969" y="17999"/>
                  <a:pt x="22000" y="17999"/>
                </a:cubicBezTo>
                <a:cubicBezTo>
                  <a:pt x="21938" y="18093"/>
                  <a:pt x="22000" y="18156"/>
                  <a:pt x="22063" y="18187"/>
                </a:cubicBezTo>
                <a:cubicBezTo>
                  <a:pt x="22125" y="18218"/>
                  <a:pt x="22188" y="18249"/>
                  <a:pt x="22250" y="18281"/>
                </a:cubicBezTo>
                <a:cubicBezTo>
                  <a:pt x="22094" y="18249"/>
                  <a:pt x="21938" y="18124"/>
                  <a:pt x="21781" y="18062"/>
                </a:cubicBezTo>
                <a:cubicBezTo>
                  <a:pt x="21750" y="18062"/>
                  <a:pt x="21719" y="18031"/>
                  <a:pt x="21656" y="18062"/>
                </a:cubicBezTo>
                <a:cubicBezTo>
                  <a:pt x="21625" y="18093"/>
                  <a:pt x="21656" y="18124"/>
                  <a:pt x="21656" y="18187"/>
                </a:cubicBezTo>
                <a:cubicBezTo>
                  <a:pt x="21688" y="18156"/>
                  <a:pt x="21688" y="18093"/>
                  <a:pt x="21750" y="18093"/>
                </a:cubicBezTo>
                <a:cubicBezTo>
                  <a:pt x="21781" y="18124"/>
                  <a:pt x="21813" y="18187"/>
                  <a:pt x="21781" y="18218"/>
                </a:cubicBezTo>
                <a:cubicBezTo>
                  <a:pt x="21750" y="18281"/>
                  <a:pt x="21750" y="18374"/>
                  <a:pt x="21625" y="18406"/>
                </a:cubicBezTo>
                <a:cubicBezTo>
                  <a:pt x="21875" y="18531"/>
                  <a:pt x="22125" y="18656"/>
                  <a:pt x="22375" y="18781"/>
                </a:cubicBezTo>
                <a:cubicBezTo>
                  <a:pt x="22656" y="18968"/>
                  <a:pt x="22969" y="19124"/>
                  <a:pt x="23281" y="19312"/>
                </a:cubicBezTo>
                <a:cubicBezTo>
                  <a:pt x="23406" y="19374"/>
                  <a:pt x="23500" y="19437"/>
                  <a:pt x="23625" y="19499"/>
                </a:cubicBezTo>
                <a:cubicBezTo>
                  <a:pt x="23719" y="19562"/>
                  <a:pt x="23813" y="19624"/>
                  <a:pt x="23938" y="19687"/>
                </a:cubicBezTo>
                <a:cubicBezTo>
                  <a:pt x="23938" y="19687"/>
                  <a:pt x="23938" y="19687"/>
                  <a:pt x="23938" y="19687"/>
                </a:cubicBezTo>
                <a:cubicBezTo>
                  <a:pt x="24063" y="19781"/>
                  <a:pt x="24188" y="19843"/>
                  <a:pt x="24313" y="19937"/>
                </a:cubicBezTo>
                <a:cubicBezTo>
                  <a:pt x="24313" y="19937"/>
                  <a:pt x="24313" y="19937"/>
                  <a:pt x="24313" y="19937"/>
                </a:cubicBezTo>
                <a:cubicBezTo>
                  <a:pt x="24344" y="19937"/>
                  <a:pt x="24375" y="19999"/>
                  <a:pt x="24438" y="19968"/>
                </a:cubicBezTo>
                <a:cubicBezTo>
                  <a:pt x="24406" y="19937"/>
                  <a:pt x="24375" y="19906"/>
                  <a:pt x="24344" y="19906"/>
                </a:cubicBezTo>
                <a:cubicBezTo>
                  <a:pt x="24344" y="19874"/>
                  <a:pt x="24313" y="19843"/>
                  <a:pt x="24313" y="19843"/>
                </a:cubicBezTo>
                <a:cubicBezTo>
                  <a:pt x="24438" y="19781"/>
                  <a:pt x="24313" y="19781"/>
                  <a:pt x="24281" y="19749"/>
                </a:cubicBezTo>
                <a:cubicBezTo>
                  <a:pt x="24250" y="19687"/>
                  <a:pt x="24188" y="19749"/>
                  <a:pt x="24156" y="19687"/>
                </a:cubicBezTo>
                <a:cubicBezTo>
                  <a:pt x="24125" y="19656"/>
                  <a:pt x="24094" y="19656"/>
                  <a:pt x="24094" y="19718"/>
                </a:cubicBezTo>
                <a:cubicBezTo>
                  <a:pt x="24063" y="19749"/>
                  <a:pt x="24063" y="19718"/>
                  <a:pt x="24031" y="19718"/>
                </a:cubicBezTo>
                <a:cubicBezTo>
                  <a:pt x="24000" y="19687"/>
                  <a:pt x="23969" y="19656"/>
                  <a:pt x="23938" y="19656"/>
                </a:cubicBezTo>
                <a:cubicBezTo>
                  <a:pt x="23938" y="19624"/>
                  <a:pt x="23938" y="19593"/>
                  <a:pt x="23969" y="19531"/>
                </a:cubicBezTo>
                <a:cubicBezTo>
                  <a:pt x="24031" y="19562"/>
                  <a:pt x="24031" y="19531"/>
                  <a:pt x="24063" y="19499"/>
                </a:cubicBezTo>
                <a:cubicBezTo>
                  <a:pt x="24094" y="19499"/>
                  <a:pt x="24094" y="19499"/>
                  <a:pt x="24125" y="19499"/>
                </a:cubicBezTo>
                <a:cubicBezTo>
                  <a:pt x="24125" y="19656"/>
                  <a:pt x="24125" y="19656"/>
                  <a:pt x="24250" y="19656"/>
                </a:cubicBezTo>
                <a:cubicBezTo>
                  <a:pt x="24281" y="19656"/>
                  <a:pt x="24281" y="19687"/>
                  <a:pt x="24313" y="19687"/>
                </a:cubicBezTo>
                <a:cubicBezTo>
                  <a:pt x="24344" y="19718"/>
                  <a:pt x="24438" y="19781"/>
                  <a:pt x="24438" y="19656"/>
                </a:cubicBezTo>
                <a:cubicBezTo>
                  <a:pt x="24438" y="19624"/>
                  <a:pt x="24469" y="19624"/>
                  <a:pt x="24500" y="19624"/>
                </a:cubicBezTo>
                <a:cubicBezTo>
                  <a:pt x="24500" y="19562"/>
                  <a:pt x="24438" y="19562"/>
                  <a:pt x="24438" y="19531"/>
                </a:cubicBezTo>
                <a:cubicBezTo>
                  <a:pt x="24500" y="19531"/>
                  <a:pt x="24531" y="19562"/>
                  <a:pt x="24531" y="19624"/>
                </a:cubicBezTo>
                <a:cubicBezTo>
                  <a:pt x="24531" y="19624"/>
                  <a:pt x="24500" y="19624"/>
                  <a:pt x="24500" y="19624"/>
                </a:cubicBezTo>
                <a:cubicBezTo>
                  <a:pt x="24469" y="19656"/>
                  <a:pt x="24500" y="19656"/>
                  <a:pt x="24500" y="19687"/>
                </a:cubicBezTo>
                <a:cubicBezTo>
                  <a:pt x="24531" y="19687"/>
                  <a:pt x="24563" y="19687"/>
                  <a:pt x="24531" y="19718"/>
                </a:cubicBezTo>
                <a:cubicBezTo>
                  <a:pt x="24469" y="19812"/>
                  <a:pt x="24531" y="19843"/>
                  <a:pt x="24594" y="19843"/>
                </a:cubicBezTo>
                <a:cubicBezTo>
                  <a:pt x="24500" y="19937"/>
                  <a:pt x="24500" y="19937"/>
                  <a:pt x="24594" y="19999"/>
                </a:cubicBezTo>
                <a:cubicBezTo>
                  <a:pt x="24594" y="19999"/>
                  <a:pt x="24594" y="19999"/>
                  <a:pt x="24625" y="20031"/>
                </a:cubicBezTo>
                <a:cubicBezTo>
                  <a:pt x="24625" y="20031"/>
                  <a:pt x="24594" y="20031"/>
                  <a:pt x="24594" y="20031"/>
                </a:cubicBezTo>
                <a:cubicBezTo>
                  <a:pt x="24625" y="20031"/>
                  <a:pt x="24625" y="20031"/>
                  <a:pt x="24625" y="20031"/>
                </a:cubicBezTo>
                <a:cubicBezTo>
                  <a:pt x="24625" y="20031"/>
                  <a:pt x="24625" y="20031"/>
                  <a:pt x="24625" y="20031"/>
                </a:cubicBezTo>
                <a:cubicBezTo>
                  <a:pt x="24625" y="20031"/>
                  <a:pt x="24625" y="20031"/>
                  <a:pt x="24625" y="20031"/>
                </a:cubicBezTo>
                <a:cubicBezTo>
                  <a:pt x="24625" y="20031"/>
                  <a:pt x="24625" y="20031"/>
                  <a:pt x="24625" y="20031"/>
                </a:cubicBezTo>
                <a:cubicBezTo>
                  <a:pt x="24625" y="20031"/>
                  <a:pt x="24688" y="20031"/>
                  <a:pt x="24656" y="19968"/>
                </a:cubicBezTo>
                <a:cubicBezTo>
                  <a:pt x="24656" y="19968"/>
                  <a:pt x="24656" y="19968"/>
                  <a:pt x="24656" y="19968"/>
                </a:cubicBezTo>
                <a:cubicBezTo>
                  <a:pt x="24656" y="19968"/>
                  <a:pt x="24656" y="19968"/>
                  <a:pt x="24656" y="19937"/>
                </a:cubicBezTo>
                <a:cubicBezTo>
                  <a:pt x="24656" y="19906"/>
                  <a:pt x="24656" y="19906"/>
                  <a:pt x="24656" y="19874"/>
                </a:cubicBezTo>
                <a:cubicBezTo>
                  <a:pt x="24719" y="19874"/>
                  <a:pt x="24750" y="19906"/>
                  <a:pt x="24781" y="19937"/>
                </a:cubicBezTo>
                <a:cubicBezTo>
                  <a:pt x="24750" y="19906"/>
                  <a:pt x="24719" y="19874"/>
                  <a:pt x="24656" y="19874"/>
                </a:cubicBezTo>
                <a:cubicBezTo>
                  <a:pt x="24656" y="19906"/>
                  <a:pt x="24656" y="19937"/>
                  <a:pt x="24656" y="19968"/>
                </a:cubicBezTo>
                <a:lnTo>
                  <a:pt x="24656" y="19968"/>
                </a:lnTo>
                <a:cubicBezTo>
                  <a:pt x="24656" y="19968"/>
                  <a:pt x="24656" y="19968"/>
                  <a:pt x="24656" y="19968"/>
                </a:cubicBezTo>
                <a:cubicBezTo>
                  <a:pt x="24719" y="19968"/>
                  <a:pt x="24688" y="20031"/>
                  <a:pt x="24719" y="20031"/>
                </a:cubicBezTo>
                <a:cubicBezTo>
                  <a:pt x="24719" y="20062"/>
                  <a:pt x="24750" y="20093"/>
                  <a:pt x="24750" y="20093"/>
                </a:cubicBezTo>
                <a:cubicBezTo>
                  <a:pt x="24813" y="20062"/>
                  <a:pt x="24781" y="20031"/>
                  <a:pt x="24781" y="20031"/>
                </a:cubicBezTo>
                <a:cubicBezTo>
                  <a:pt x="24813" y="20031"/>
                  <a:pt x="24813" y="19937"/>
                  <a:pt x="24844" y="19968"/>
                </a:cubicBezTo>
                <a:cubicBezTo>
                  <a:pt x="24906" y="19999"/>
                  <a:pt x="24844" y="19999"/>
                  <a:pt x="24844" y="20031"/>
                </a:cubicBezTo>
                <a:cubicBezTo>
                  <a:pt x="24844" y="20093"/>
                  <a:pt x="24813" y="20124"/>
                  <a:pt x="24875" y="20156"/>
                </a:cubicBezTo>
                <a:cubicBezTo>
                  <a:pt x="24906" y="20187"/>
                  <a:pt x="24969" y="20187"/>
                  <a:pt x="24969" y="20124"/>
                </a:cubicBezTo>
                <a:cubicBezTo>
                  <a:pt x="25000" y="20093"/>
                  <a:pt x="25031" y="20093"/>
                  <a:pt x="25063" y="20156"/>
                </a:cubicBezTo>
                <a:cubicBezTo>
                  <a:pt x="25094" y="20187"/>
                  <a:pt x="25094" y="20249"/>
                  <a:pt x="25094" y="20281"/>
                </a:cubicBezTo>
                <a:cubicBezTo>
                  <a:pt x="25031" y="20312"/>
                  <a:pt x="25031" y="20249"/>
                  <a:pt x="24969" y="20281"/>
                </a:cubicBezTo>
                <a:lnTo>
                  <a:pt x="24969" y="20281"/>
                </a:lnTo>
                <a:cubicBezTo>
                  <a:pt x="25000" y="20312"/>
                  <a:pt x="25063" y="20343"/>
                  <a:pt x="25063" y="20406"/>
                </a:cubicBezTo>
                <a:cubicBezTo>
                  <a:pt x="25063" y="20406"/>
                  <a:pt x="25094" y="20406"/>
                  <a:pt x="25094" y="20406"/>
                </a:cubicBezTo>
                <a:cubicBezTo>
                  <a:pt x="25094" y="20437"/>
                  <a:pt x="25094" y="20437"/>
                  <a:pt x="25094" y="20468"/>
                </a:cubicBezTo>
                <a:cubicBezTo>
                  <a:pt x="25063" y="20468"/>
                  <a:pt x="25031" y="20437"/>
                  <a:pt x="25000" y="20437"/>
                </a:cubicBezTo>
                <a:cubicBezTo>
                  <a:pt x="24844" y="20312"/>
                  <a:pt x="24656" y="20218"/>
                  <a:pt x="24500" y="20093"/>
                </a:cubicBezTo>
                <a:cubicBezTo>
                  <a:pt x="24063" y="19812"/>
                  <a:pt x="23625" y="19562"/>
                  <a:pt x="23188" y="19312"/>
                </a:cubicBezTo>
                <a:cubicBezTo>
                  <a:pt x="22969" y="19156"/>
                  <a:pt x="22750" y="19062"/>
                  <a:pt x="22500" y="18937"/>
                </a:cubicBezTo>
                <a:cubicBezTo>
                  <a:pt x="22250" y="18781"/>
                  <a:pt x="22000" y="18656"/>
                  <a:pt x="21750" y="18499"/>
                </a:cubicBezTo>
                <a:cubicBezTo>
                  <a:pt x="21625" y="18437"/>
                  <a:pt x="21469" y="18406"/>
                  <a:pt x="21344" y="18312"/>
                </a:cubicBezTo>
                <a:cubicBezTo>
                  <a:pt x="21250" y="18249"/>
                  <a:pt x="21188" y="18187"/>
                  <a:pt x="21094" y="18218"/>
                </a:cubicBezTo>
                <a:cubicBezTo>
                  <a:pt x="21000" y="18156"/>
                  <a:pt x="20906" y="18156"/>
                  <a:pt x="20813" y="18124"/>
                </a:cubicBezTo>
                <a:cubicBezTo>
                  <a:pt x="20813" y="18124"/>
                  <a:pt x="20813" y="18124"/>
                  <a:pt x="20813" y="18124"/>
                </a:cubicBezTo>
                <a:cubicBezTo>
                  <a:pt x="20813" y="18124"/>
                  <a:pt x="20813" y="18124"/>
                  <a:pt x="20813" y="18124"/>
                </a:cubicBezTo>
                <a:cubicBezTo>
                  <a:pt x="20813" y="18093"/>
                  <a:pt x="20813" y="18093"/>
                  <a:pt x="20813" y="18093"/>
                </a:cubicBezTo>
                <a:cubicBezTo>
                  <a:pt x="20813" y="18062"/>
                  <a:pt x="20781" y="18062"/>
                  <a:pt x="20781" y="18062"/>
                </a:cubicBezTo>
                <a:cubicBezTo>
                  <a:pt x="20438" y="17906"/>
                  <a:pt x="20094" y="17749"/>
                  <a:pt x="19750" y="17624"/>
                </a:cubicBezTo>
                <a:cubicBezTo>
                  <a:pt x="19375" y="17468"/>
                  <a:pt x="19000" y="17343"/>
                  <a:pt x="18656" y="17218"/>
                </a:cubicBezTo>
                <a:cubicBezTo>
                  <a:pt x="18281" y="17124"/>
                  <a:pt x="17938" y="16999"/>
                  <a:pt x="17594" y="16906"/>
                </a:cubicBezTo>
                <a:cubicBezTo>
                  <a:pt x="17438" y="16874"/>
                  <a:pt x="17250" y="16812"/>
                  <a:pt x="17094" y="16812"/>
                </a:cubicBezTo>
                <a:cubicBezTo>
                  <a:pt x="17094" y="16781"/>
                  <a:pt x="17031" y="16718"/>
                  <a:pt x="17125" y="16749"/>
                </a:cubicBezTo>
                <a:cubicBezTo>
                  <a:pt x="17344" y="16812"/>
                  <a:pt x="17563" y="16843"/>
                  <a:pt x="17781" y="16906"/>
                </a:cubicBezTo>
                <a:cubicBezTo>
                  <a:pt x="18031" y="16968"/>
                  <a:pt x="18250" y="17062"/>
                  <a:pt x="18500" y="17124"/>
                </a:cubicBezTo>
                <a:cubicBezTo>
                  <a:pt x="18813" y="17218"/>
                  <a:pt x="19125" y="17343"/>
                  <a:pt x="19438" y="17437"/>
                </a:cubicBezTo>
                <a:cubicBezTo>
                  <a:pt x="19781" y="17593"/>
                  <a:pt x="20125" y="17718"/>
                  <a:pt x="20469" y="17874"/>
                </a:cubicBezTo>
                <a:cubicBezTo>
                  <a:pt x="20625" y="17937"/>
                  <a:pt x="20750" y="17968"/>
                  <a:pt x="20906" y="18062"/>
                </a:cubicBezTo>
                <a:cubicBezTo>
                  <a:pt x="21031" y="18124"/>
                  <a:pt x="21156" y="18124"/>
                  <a:pt x="21250" y="18218"/>
                </a:cubicBezTo>
                <a:cubicBezTo>
                  <a:pt x="21250" y="18218"/>
                  <a:pt x="21281" y="18218"/>
                  <a:pt x="21281" y="18218"/>
                </a:cubicBezTo>
                <a:cubicBezTo>
                  <a:pt x="21250" y="18156"/>
                  <a:pt x="21156" y="18156"/>
                  <a:pt x="21156" y="18062"/>
                </a:cubicBezTo>
                <a:cubicBezTo>
                  <a:pt x="21188" y="18093"/>
                  <a:pt x="21219" y="18093"/>
                  <a:pt x="21250" y="18124"/>
                </a:cubicBezTo>
                <a:cubicBezTo>
                  <a:pt x="21219" y="18093"/>
                  <a:pt x="21219" y="18062"/>
                  <a:pt x="21219" y="18031"/>
                </a:cubicBezTo>
                <a:cubicBezTo>
                  <a:pt x="21219" y="17999"/>
                  <a:pt x="21219" y="17968"/>
                  <a:pt x="21219" y="17937"/>
                </a:cubicBezTo>
                <a:cubicBezTo>
                  <a:pt x="21219" y="17937"/>
                  <a:pt x="21250" y="17906"/>
                  <a:pt x="21250" y="17906"/>
                </a:cubicBezTo>
                <a:cubicBezTo>
                  <a:pt x="21281" y="17906"/>
                  <a:pt x="21313" y="17906"/>
                  <a:pt x="21313" y="17874"/>
                </a:cubicBezTo>
                <a:cubicBezTo>
                  <a:pt x="21313" y="17843"/>
                  <a:pt x="21281" y="17843"/>
                  <a:pt x="21250" y="17812"/>
                </a:cubicBezTo>
                <a:cubicBezTo>
                  <a:pt x="21219" y="17781"/>
                  <a:pt x="21156" y="17812"/>
                  <a:pt x="21156" y="17749"/>
                </a:cubicBezTo>
                <a:cubicBezTo>
                  <a:pt x="21156" y="17749"/>
                  <a:pt x="21156" y="17718"/>
                  <a:pt x="21156" y="17718"/>
                </a:cubicBezTo>
                <a:lnTo>
                  <a:pt x="21156" y="17718"/>
                </a:lnTo>
                <a:cubicBezTo>
                  <a:pt x="21219" y="17718"/>
                  <a:pt x="21281" y="17781"/>
                  <a:pt x="21344" y="17812"/>
                </a:cubicBezTo>
                <a:cubicBezTo>
                  <a:pt x="21469" y="17874"/>
                  <a:pt x="21531" y="17812"/>
                  <a:pt x="21531" y="17687"/>
                </a:cubicBezTo>
                <a:cubicBezTo>
                  <a:pt x="21531" y="17624"/>
                  <a:pt x="21531" y="17562"/>
                  <a:pt x="21531" y="17531"/>
                </a:cubicBezTo>
                <a:cubicBezTo>
                  <a:pt x="21531" y="17499"/>
                  <a:pt x="21531" y="17437"/>
                  <a:pt x="21469" y="17437"/>
                </a:cubicBezTo>
                <a:cubicBezTo>
                  <a:pt x="21375" y="17281"/>
                  <a:pt x="21250" y="17218"/>
                  <a:pt x="21094" y="17124"/>
                </a:cubicBezTo>
                <a:cubicBezTo>
                  <a:pt x="21063" y="17124"/>
                  <a:pt x="21000" y="17124"/>
                  <a:pt x="20969" y="17124"/>
                </a:cubicBezTo>
                <a:cubicBezTo>
                  <a:pt x="20875" y="17124"/>
                  <a:pt x="20875" y="17156"/>
                  <a:pt x="20906" y="17312"/>
                </a:cubicBezTo>
                <a:cubicBezTo>
                  <a:pt x="20906" y="17343"/>
                  <a:pt x="20875" y="17374"/>
                  <a:pt x="20938" y="17374"/>
                </a:cubicBezTo>
                <a:cubicBezTo>
                  <a:pt x="20875" y="17437"/>
                  <a:pt x="20938" y="17531"/>
                  <a:pt x="20906" y="17593"/>
                </a:cubicBezTo>
                <a:cubicBezTo>
                  <a:pt x="20906" y="17593"/>
                  <a:pt x="20938" y="17624"/>
                  <a:pt x="20938" y="17624"/>
                </a:cubicBezTo>
                <a:cubicBezTo>
                  <a:pt x="21000" y="17624"/>
                  <a:pt x="21094" y="17687"/>
                  <a:pt x="21156" y="17718"/>
                </a:cubicBezTo>
                <a:cubicBezTo>
                  <a:pt x="21156" y="17718"/>
                  <a:pt x="21156" y="17718"/>
                  <a:pt x="21156" y="17749"/>
                </a:cubicBezTo>
                <a:cubicBezTo>
                  <a:pt x="21125" y="17749"/>
                  <a:pt x="21094" y="17749"/>
                  <a:pt x="21063" y="17718"/>
                </a:cubicBezTo>
                <a:cubicBezTo>
                  <a:pt x="20938" y="17687"/>
                  <a:pt x="20813" y="17624"/>
                  <a:pt x="20719" y="17562"/>
                </a:cubicBezTo>
                <a:cubicBezTo>
                  <a:pt x="20594" y="17531"/>
                  <a:pt x="20500" y="17468"/>
                  <a:pt x="20375" y="17437"/>
                </a:cubicBezTo>
                <a:cubicBezTo>
                  <a:pt x="20375" y="17437"/>
                  <a:pt x="20313" y="17406"/>
                  <a:pt x="20375" y="17374"/>
                </a:cubicBezTo>
                <a:cubicBezTo>
                  <a:pt x="20500" y="17437"/>
                  <a:pt x="20625" y="17468"/>
                  <a:pt x="20750" y="17531"/>
                </a:cubicBezTo>
                <a:cubicBezTo>
                  <a:pt x="20781" y="17562"/>
                  <a:pt x="20813" y="17562"/>
                  <a:pt x="20813" y="17562"/>
                </a:cubicBezTo>
                <a:cubicBezTo>
                  <a:pt x="20844" y="17531"/>
                  <a:pt x="20813" y="17499"/>
                  <a:pt x="20813" y="17499"/>
                </a:cubicBezTo>
                <a:cubicBezTo>
                  <a:pt x="20781" y="17468"/>
                  <a:pt x="20781" y="17468"/>
                  <a:pt x="20781" y="17468"/>
                </a:cubicBezTo>
                <a:cubicBezTo>
                  <a:pt x="20844" y="17406"/>
                  <a:pt x="20813" y="17343"/>
                  <a:pt x="20781" y="17312"/>
                </a:cubicBezTo>
                <a:cubicBezTo>
                  <a:pt x="20719" y="17156"/>
                  <a:pt x="20469" y="16968"/>
                  <a:pt x="20313" y="16968"/>
                </a:cubicBezTo>
                <a:cubicBezTo>
                  <a:pt x="20219" y="16968"/>
                  <a:pt x="20188" y="16999"/>
                  <a:pt x="20188" y="17093"/>
                </a:cubicBezTo>
                <a:cubicBezTo>
                  <a:pt x="20219" y="17156"/>
                  <a:pt x="20250" y="17187"/>
                  <a:pt x="20219" y="17218"/>
                </a:cubicBezTo>
                <a:cubicBezTo>
                  <a:pt x="20188" y="17312"/>
                  <a:pt x="20250" y="17312"/>
                  <a:pt x="20313" y="17343"/>
                </a:cubicBezTo>
                <a:cubicBezTo>
                  <a:pt x="20313" y="17374"/>
                  <a:pt x="20281" y="17374"/>
                  <a:pt x="20250" y="17374"/>
                </a:cubicBezTo>
                <a:cubicBezTo>
                  <a:pt x="20156" y="17312"/>
                  <a:pt x="20031" y="17281"/>
                  <a:pt x="19938" y="17249"/>
                </a:cubicBezTo>
                <a:cubicBezTo>
                  <a:pt x="19719" y="17156"/>
                  <a:pt x="19500" y="17031"/>
                  <a:pt x="19250" y="16999"/>
                </a:cubicBezTo>
                <a:cubicBezTo>
                  <a:pt x="19219" y="16937"/>
                  <a:pt x="19156" y="16937"/>
                  <a:pt x="19094" y="16937"/>
                </a:cubicBezTo>
                <a:cubicBezTo>
                  <a:pt x="18969" y="16843"/>
                  <a:pt x="18844" y="16812"/>
                  <a:pt x="18688" y="16781"/>
                </a:cubicBezTo>
                <a:cubicBezTo>
                  <a:pt x="18656" y="16749"/>
                  <a:pt x="18625" y="16749"/>
                  <a:pt x="18594" y="16718"/>
                </a:cubicBezTo>
                <a:cubicBezTo>
                  <a:pt x="18500" y="16687"/>
                  <a:pt x="18406" y="16656"/>
                  <a:pt x="18313" y="16656"/>
                </a:cubicBezTo>
                <a:cubicBezTo>
                  <a:pt x="18313" y="16656"/>
                  <a:pt x="18313" y="16624"/>
                  <a:pt x="18313" y="16624"/>
                </a:cubicBezTo>
                <a:cubicBezTo>
                  <a:pt x="18188" y="16593"/>
                  <a:pt x="18063" y="16531"/>
                  <a:pt x="17906" y="16531"/>
                </a:cubicBezTo>
                <a:cubicBezTo>
                  <a:pt x="17875" y="16499"/>
                  <a:pt x="17813" y="16531"/>
                  <a:pt x="17781" y="16499"/>
                </a:cubicBezTo>
                <a:cubicBezTo>
                  <a:pt x="17781" y="16468"/>
                  <a:pt x="17781" y="16468"/>
                  <a:pt x="17750" y="16468"/>
                </a:cubicBezTo>
                <a:cubicBezTo>
                  <a:pt x="17656" y="16468"/>
                  <a:pt x="17563" y="16406"/>
                  <a:pt x="17438" y="16374"/>
                </a:cubicBezTo>
                <a:cubicBezTo>
                  <a:pt x="17344" y="16343"/>
                  <a:pt x="17250" y="16343"/>
                  <a:pt x="17156" y="16312"/>
                </a:cubicBezTo>
                <a:cubicBezTo>
                  <a:pt x="16906" y="16218"/>
                  <a:pt x="16656" y="16187"/>
                  <a:pt x="16375" y="16124"/>
                </a:cubicBezTo>
                <a:cubicBezTo>
                  <a:pt x="16219" y="16093"/>
                  <a:pt x="16031" y="16062"/>
                  <a:pt x="15875" y="16031"/>
                </a:cubicBezTo>
                <a:cubicBezTo>
                  <a:pt x="15813" y="16031"/>
                  <a:pt x="15781" y="16031"/>
                  <a:pt x="15719" y="16031"/>
                </a:cubicBezTo>
                <a:cubicBezTo>
                  <a:pt x="15500" y="15937"/>
                  <a:pt x="15313" y="15937"/>
                  <a:pt x="15094" y="15906"/>
                </a:cubicBezTo>
                <a:cubicBezTo>
                  <a:pt x="15031" y="15906"/>
                  <a:pt x="14969" y="15906"/>
                  <a:pt x="14906" y="15999"/>
                </a:cubicBezTo>
                <a:cubicBezTo>
                  <a:pt x="14969" y="15874"/>
                  <a:pt x="14906" y="15906"/>
                  <a:pt x="14844" y="15874"/>
                </a:cubicBezTo>
                <a:cubicBezTo>
                  <a:pt x="14688" y="15843"/>
                  <a:pt x="14500" y="15874"/>
                  <a:pt x="14344" y="15843"/>
                </a:cubicBezTo>
                <a:cubicBezTo>
                  <a:pt x="14281" y="15843"/>
                  <a:pt x="14250" y="15874"/>
                  <a:pt x="14250" y="15937"/>
                </a:cubicBezTo>
                <a:cubicBezTo>
                  <a:pt x="14250" y="15906"/>
                  <a:pt x="14250" y="15906"/>
                  <a:pt x="14250" y="15906"/>
                </a:cubicBezTo>
                <a:cubicBezTo>
                  <a:pt x="14250" y="15906"/>
                  <a:pt x="14250" y="15906"/>
                  <a:pt x="14250" y="15906"/>
                </a:cubicBezTo>
                <a:cubicBezTo>
                  <a:pt x="14250" y="15906"/>
                  <a:pt x="14250" y="15906"/>
                  <a:pt x="14250" y="15906"/>
                </a:cubicBezTo>
                <a:cubicBezTo>
                  <a:pt x="14250" y="15906"/>
                  <a:pt x="14250" y="15906"/>
                  <a:pt x="14250" y="15937"/>
                </a:cubicBezTo>
                <a:cubicBezTo>
                  <a:pt x="14250" y="15937"/>
                  <a:pt x="14250" y="15937"/>
                  <a:pt x="14250" y="15937"/>
                </a:cubicBezTo>
                <a:cubicBezTo>
                  <a:pt x="14281" y="15968"/>
                  <a:pt x="14313" y="16031"/>
                  <a:pt x="14344" y="15937"/>
                </a:cubicBezTo>
                <a:cubicBezTo>
                  <a:pt x="14344" y="15906"/>
                  <a:pt x="14375" y="15906"/>
                  <a:pt x="14375" y="15937"/>
                </a:cubicBezTo>
                <a:cubicBezTo>
                  <a:pt x="14406" y="15968"/>
                  <a:pt x="14375" y="15937"/>
                  <a:pt x="14438" y="15937"/>
                </a:cubicBezTo>
                <a:cubicBezTo>
                  <a:pt x="14469" y="15906"/>
                  <a:pt x="14438" y="15968"/>
                  <a:pt x="14469" y="15968"/>
                </a:cubicBezTo>
                <a:cubicBezTo>
                  <a:pt x="14438" y="15968"/>
                  <a:pt x="14438" y="15968"/>
                  <a:pt x="14438" y="15968"/>
                </a:cubicBezTo>
                <a:cubicBezTo>
                  <a:pt x="14406" y="15999"/>
                  <a:pt x="14406" y="15999"/>
                  <a:pt x="14375" y="15999"/>
                </a:cubicBezTo>
                <a:cubicBezTo>
                  <a:pt x="14375" y="15999"/>
                  <a:pt x="14375" y="15999"/>
                  <a:pt x="14375" y="15999"/>
                </a:cubicBezTo>
                <a:cubicBezTo>
                  <a:pt x="14344" y="15999"/>
                  <a:pt x="14344" y="15999"/>
                  <a:pt x="14344" y="16031"/>
                </a:cubicBezTo>
                <a:cubicBezTo>
                  <a:pt x="14344" y="16031"/>
                  <a:pt x="14344" y="16031"/>
                  <a:pt x="14313" y="16031"/>
                </a:cubicBezTo>
                <a:cubicBezTo>
                  <a:pt x="14281" y="16031"/>
                  <a:pt x="14313" y="16062"/>
                  <a:pt x="14313" y="16062"/>
                </a:cubicBezTo>
                <a:cubicBezTo>
                  <a:pt x="14313" y="16093"/>
                  <a:pt x="14313" y="16156"/>
                  <a:pt x="14344" y="16187"/>
                </a:cubicBezTo>
                <a:cubicBezTo>
                  <a:pt x="14375" y="16249"/>
                  <a:pt x="14438" y="16218"/>
                  <a:pt x="14500" y="16218"/>
                </a:cubicBezTo>
                <a:cubicBezTo>
                  <a:pt x="14531" y="16218"/>
                  <a:pt x="14531" y="16218"/>
                  <a:pt x="14563" y="16218"/>
                </a:cubicBezTo>
                <a:cubicBezTo>
                  <a:pt x="14563" y="16249"/>
                  <a:pt x="14594" y="16281"/>
                  <a:pt x="14625" y="16281"/>
                </a:cubicBezTo>
                <a:cubicBezTo>
                  <a:pt x="14594" y="16187"/>
                  <a:pt x="14531" y="16124"/>
                  <a:pt x="14500" y="16031"/>
                </a:cubicBezTo>
                <a:cubicBezTo>
                  <a:pt x="14500" y="16062"/>
                  <a:pt x="14531" y="16062"/>
                  <a:pt x="14531" y="16062"/>
                </a:cubicBezTo>
                <a:cubicBezTo>
                  <a:pt x="14594" y="16124"/>
                  <a:pt x="14625" y="16218"/>
                  <a:pt x="14719" y="16312"/>
                </a:cubicBezTo>
                <a:cubicBezTo>
                  <a:pt x="14688" y="16187"/>
                  <a:pt x="14688" y="16124"/>
                  <a:pt x="14688" y="16031"/>
                </a:cubicBezTo>
                <a:cubicBezTo>
                  <a:pt x="14719" y="16062"/>
                  <a:pt x="14719" y="16093"/>
                  <a:pt x="14750" y="16093"/>
                </a:cubicBezTo>
                <a:cubicBezTo>
                  <a:pt x="14750" y="16093"/>
                  <a:pt x="14750" y="16093"/>
                  <a:pt x="14750" y="16093"/>
                </a:cubicBezTo>
                <a:cubicBezTo>
                  <a:pt x="14750" y="16156"/>
                  <a:pt x="14750" y="16187"/>
                  <a:pt x="14750" y="16249"/>
                </a:cubicBezTo>
                <a:cubicBezTo>
                  <a:pt x="14750" y="16281"/>
                  <a:pt x="14813" y="16281"/>
                  <a:pt x="14813" y="16312"/>
                </a:cubicBezTo>
                <a:cubicBezTo>
                  <a:pt x="14781" y="16343"/>
                  <a:pt x="14750" y="16343"/>
                  <a:pt x="14719" y="16343"/>
                </a:cubicBezTo>
                <a:cubicBezTo>
                  <a:pt x="14656" y="16343"/>
                  <a:pt x="14594" y="16312"/>
                  <a:pt x="14563" y="16281"/>
                </a:cubicBezTo>
                <a:cubicBezTo>
                  <a:pt x="14500" y="16218"/>
                  <a:pt x="14469" y="16218"/>
                  <a:pt x="14438" y="16281"/>
                </a:cubicBezTo>
                <a:cubicBezTo>
                  <a:pt x="14406" y="16312"/>
                  <a:pt x="14375" y="16343"/>
                  <a:pt x="14313" y="16312"/>
                </a:cubicBezTo>
                <a:cubicBezTo>
                  <a:pt x="14281" y="16312"/>
                  <a:pt x="14188" y="16312"/>
                  <a:pt x="14250" y="16218"/>
                </a:cubicBezTo>
                <a:cubicBezTo>
                  <a:pt x="14250" y="16218"/>
                  <a:pt x="14219" y="16218"/>
                  <a:pt x="14219" y="16187"/>
                </a:cubicBezTo>
                <a:cubicBezTo>
                  <a:pt x="14188" y="16187"/>
                  <a:pt x="14188" y="16187"/>
                  <a:pt x="14188" y="16156"/>
                </a:cubicBezTo>
                <a:cubicBezTo>
                  <a:pt x="14188" y="16156"/>
                  <a:pt x="14188" y="16124"/>
                  <a:pt x="14156" y="16156"/>
                </a:cubicBezTo>
                <a:cubicBezTo>
                  <a:pt x="14156" y="16156"/>
                  <a:pt x="14156" y="16124"/>
                  <a:pt x="14156" y="16124"/>
                </a:cubicBezTo>
                <a:cubicBezTo>
                  <a:pt x="14156" y="16124"/>
                  <a:pt x="14156" y="16124"/>
                  <a:pt x="14156" y="16124"/>
                </a:cubicBezTo>
                <a:cubicBezTo>
                  <a:pt x="14156" y="16124"/>
                  <a:pt x="14156" y="16124"/>
                  <a:pt x="14156" y="16124"/>
                </a:cubicBezTo>
                <a:cubicBezTo>
                  <a:pt x="14156" y="16031"/>
                  <a:pt x="14063" y="15968"/>
                  <a:pt x="14031" y="15874"/>
                </a:cubicBezTo>
                <a:cubicBezTo>
                  <a:pt x="14000" y="15906"/>
                  <a:pt x="14031" y="15937"/>
                  <a:pt x="14000" y="15968"/>
                </a:cubicBezTo>
                <a:cubicBezTo>
                  <a:pt x="14000" y="15937"/>
                  <a:pt x="13969" y="15906"/>
                  <a:pt x="13938" y="15874"/>
                </a:cubicBezTo>
                <a:cubicBezTo>
                  <a:pt x="14000" y="15874"/>
                  <a:pt x="14094" y="15843"/>
                  <a:pt x="14125" y="15906"/>
                </a:cubicBezTo>
                <a:cubicBezTo>
                  <a:pt x="14125" y="15906"/>
                  <a:pt x="14125" y="15906"/>
                  <a:pt x="14125" y="15906"/>
                </a:cubicBezTo>
                <a:cubicBezTo>
                  <a:pt x="14125" y="15937"/>
                  <a:pt x="14188" y="15968"/>
                  <a:pt x="14219" y="16031"/>
                </a:cubicBezTo>
                <a:cubicBezTo>
                  <a:pt x="14219" y="16031"/>
                  <a:pt x="14219" y="16062"/>
                  <a:pt x="14250" y="16062"/>
                </a:cubicBezTo>
                <a:cubicBezTo>
                  <a:pt x="14281" y="16031"/>
                  <a:pt x="14281" y="15999"/>
                  <a:pt x="14250" y="15999"/>
                </a:cubicBezTo>
                <a:cubicBezTo>
                  <a:pt x="14250" y="15968"/>
                  <a:pt x="14250" y="15937"/>
                  <a:pt x="14250" y="15937"/>
                </a:cubicBezTo>
                <a:cubicBezTo>
                  <a:pt x="14188" y="15937"/>
                  <a:pt x="14219" y="15906"/>
                  <a:pt x="14219" y="15874"/>
                </a:cubicBezTo>
                <a:cubicBezTo>
                  <a:pt x="14219" y="15812"/>
                  <a:pt x="14188" y="15843"/>
                  <a:pt x="14156" y="15843"/>
                </a:cubicBezTo>
                <a:cubicBezTo>
                  <a:pt x="14094" y="15843"/>
                  <a:pt x="14031" y="15843"/>
                  <a:pt x="13938" y="15843"/>
                </a:cubicBezTo>
                <a:cubicBezTo>
                  <a:pt x="13906" y="15812"/>
                  <a:pt x="13875" y="15812"/>
                  <a:pt x="13844" y="15812"/>
                </a:cubicBezTo>
                <a:cubicBezTo>
                  <a:pt x="13594" y="15812"/>
                  <a:pt x="13344" y="15749"/>
                  <a:pt x="13094" y="15874"/>
                </a:cubicBezTo>
                <a:cubicBezTo>
                  <a:pt x="13094" y="15843"/>
                  <a:pt x="13156" y="15843"/>
                  <a:pt x="13125" y="15812"/>
                </a:cubicBezTo>
                <a:cubicBezTo>
                  <a:pt x="13031" y="15843"/>
                  <a:pt x="12875" y="15718"/>
                  <a:pt x="12813" y="15906"/>
                </a:cubicBezTo>
                <a:cubicBezTo>
                  <a:pt x="12813" y="15906"/>
                  <a:pt x="12813" y="15906"/>
                  <a:pt x="12813" y="15906"/>
                </a:cubicBezTo>
                <a:cubicBezTo>
                  <a:pt x="12781" y="15906"/>
                  <a:pt x="12781" y="15874"/>
                  <a:pt x="12781" y="15874"/>
                </a:cubicBezTo>
                <a:cubicBezTo>
                  <a:pt x="12781" y="15812"/>
                  <a:pt x="12781" y="15812"/>
                  <a:pt x="12719" y="15812"/>
                </a:cubicBezTo>
                <a:cubicBezTo>
                  <a:pt x="12438" y="15843"/>
                  <a:pt x="12156" y="15843"/>
                  <a:pt x="11844" y="15874"/>
                </a:cubicBezTo>
                <a:cubicBezTo>
                  <a:pt x="11750" y="15874"/>
                  <a:pt x="11656" y="15874"/>
                  <a:pt x="11563" y="15906"/>
                </a:cubicBezTo>
                <a:cubicBezTo>
                  <a:pt x="11531" y="15937"/>
                  <a:pt x="11469" y="15937"/>
                  <a:pt x="11438" y="15937"/>
                </a:cubicBezTo>
                <a:cubicBezTo>
                  <a:pt x="11375" y="15937"/>
                  <a:pt x="11344" y="15906"/>
                  <a:pt x="11313" y="15937"/>
                </a:cubicBezTo>
                <a:cubicBezTo>
                  <a:pt x="11313" y="15937"/>
                  <a:pt x="11313" y="15937"/>
                  <a:pt x="11313" y="15937"/>
                </a:cubicBezTo>
                <a:cubicBezTo>
                  <a:pt x="11250" y="15968"/>
                  <a:pt x="11219" y="15968"/>
                  <a:pt x="11188" y="15968"/>
                </a:cubicBezTo>
                <a:cubicBezTo>
                  <a:pt x="11125" y="15968"/>
                  <a:pt x="11063" y="15968"/>
                  <a:pt x="11031" y="15968"/>
                </a:cubicBezTo>
                <a:cubicBezTo>
                  <a:pt x="11000" y="15968"/>
                  <a:pt x="10969" y="15968"/>
                  <a:pt x="10969" y="16031"/>
                </a:cubicBezTo>
                <a:cubicBezTo>
                  <a:pt x="10875" y="15999"/>
                  <a:pt x="10813" y="16031"/>
                  <a:pt x="10750" y="16031"/>
                </a:cubicBezTo>
                <a:cubicBezTo>
                  <a:pt x="10594" y="16062"/>
                  <a:pt x="10438" y="16093"/>
                  <a:pt x="10250" y="16124"/>
                </a:cubicBezTo>
                <a:cubicBezTo>
                  <a:pt x="10188" y="16156"/>
                  <a:pt x="10188" y="16187"/>
                  <a:pt x="10188" y="16249"/>
                </a:cubicBezTo>
                <a:cubicBezTo>
                  <a:pt x="10188" y="16281"/>
                  <a:pt x="10219" y="16312"/>
                  <a:pt x="10281" y="16312"/>
                </a:cubicBezTo>
                <a:cubicBezTo>
                  <a:pt x="10281" y="16312"/>
                  <a:pt x="10313" y="16312"/>
                  <a:pt x="10344" y="16343"/>
                </a:cubicBezTo>
                <a:cubicBezTo>
                  <a:pt x="10344" y="16343"/>
                  <a:pt x="10344" y="16343"/>
                  <a:pt x="10344" y="16343"/>
                </a:cubicBezTo>
                <a:cubicBezTo>
                  <a:pt x="10375" y="16343"/>
                  <a:pt x="10438" y="16343"/>
                  <a:pt x="10531" y="16374"/>
                </a:cubicBezTo>
                <a:cubicBezTo>
                  <a:pt x="10500" y="16281"/>
                  <a:pt x="10406" y="16249"/>
                  <a:pt x="10375" y="16187"/>
                </a:cubicBezTo>
                <a:cubicBezTo>
                  <a:pt x="10438" y="16156"/>
                  <a:pt x="10469" y="16187"/>
                  <a:pt x="10500" y="16218"/>
                </a:cubicBezTo>
                <a:cubicBezTo>
                  <a:pt x="10563" y="16249"/>
                  <a:pt x="10594" y="16281"/>
                  <a:pt x="10625" y="16343"/>
                </a:cubicBezTo>
                <a:cubicBezTo>
                  <a:pt x="10656" y="16343"/>
                  <a:pt x="10656" y="16374"/>
                  <a:pt x="10688" y="16343"/>
                </a:cubicBezTo>
                <a:cubicBezTo>
                  <a:pt x="10688" y="16343"/>
                  <a:pt x="10688" y="16312"/>
                  <a:pt x="10688" y="16312"/>
                </a:cubicBezTo>
                <a:cubicBezTo>
                  <a:pt x="10688" y="16312"/>
                  <a:pt x="10719" y="16312"/>
                  <a:pt x="10719" y="16312"/>
                </a:cubicBezTo>
                <a:cubicBezTo>
                  <a:pt x="10750" y="16374"/>
                  <a:pt x="10813" y="16437"/>
                  <a:pt x="10813" y="16499"/>
                </a:cubicBezTo>
                <a:cubicBezTo>
                  <a:pt x="10844" y="16531"/>
                  <a:pt x="10969" y="16499"/>
                  <a:pt x="11000" y="16468"/>
                </a:cubicBezTo>
                <a:cubicBezTo>
                  <a:pt x="11000" y="16468"/>
                  <a:pt x="11000" y="16468"/>
                  <a:pt x="10969" y="16468"/>
                </a:cubicBezTo>
                <a:cubicBezTo>
                  <a:pt x="11000" y="16468"/>
                  <a:pt x="11000" y="16468"/>
                  <a:pt x="11000" y="16468"/>
                </a:cubicBezTo>
                <a:cubicBezTo>
                  <a:pt x="11031" y="16468"/>
                  <a:pt x="11031" y="16468"/>
                  <a:pt x="11031" y="16499"/>
                </a:cubicBezTo>
                <a:cubicBezTo>
                  <a:pt x="11031" y="16531"/>
                  <a:pt x="11031" y="16531"/>
                  <a:pt x="11063" y="16531"/>
                </a:cubicBezTo>
                <a:cubicBezTo>
                  <a:pt x="11094" y="16499"/>
                  <a:pt x="11125" y="16499"/>
                  <a:pt x="11125" y="16468"/>
                </a:cubicBezTo>
                <a:cubicBezTo>
                  <a:pt x="11063" y="16406"/>
                  <a:pt x="11031" y="16312"/>
                  <a:pt x="10938" y="16281"/>
                </a:cubicBezTo>
                <a:cubicBezTo>
                  <a:pt x="10938" y="16281"/>
                  <a:pt x="10938" y="16281"/>
                  <a:pt x="10938" y="16281"/>
                </a:cubicBezTo>
                <a:cubicBezTo>
                  <a:pt x="10938" y="16249"/>
                  <a:pt x="10938" y="16249"/>
                  <a:pt x="10969" y="16218"/>
                </a:cubicBezTo>
                <a:cubicBezTo>
                  <a:pt x="11031" y="16218"/>
                  <a:pt x="11063" y="16312"/>
                  <a:pt x="11125" y="16312"/>
                </a:cubicBezTo>
                <a:cubicBezTo>
                  <a:pt x="11063" y="16406"/>
                  <a:pt x="11156" y="16406"/>
                  <a:pt x="11188" y="16468"/>
                </a:cubicBezTo>
                <a:cubicBezTo>
                  <a:pt x="11188" y="16468"/>
                  <a:pt x="11219" y="16468"/>
                  <a:pt x="11219" y="16468"/>
                </a:cubicBezTo>
                <a:cubicBezTo>
                  <a:pt x="11219" y="16406"/>
                  <a:pt x="11156" y="16374"/>
                  <a:pt x="11188" y="16312"/>
                </a:cubicBezTo>
                <a:cubicBezTo>
                  <a:pt x="11188" y="16312"/>
                  <a:pt x="11188" y="16281"/>
                  <a:pt x="11219" y="16281"/>
                </a:cubicBezTo>
                <a:cubicBezTo>
                  <a:pt x="11219" y="16343"/>
                  <a:pt x="11281" y="16406"/>
                  <a:pt x="11281" y="16468"/>
                </a:cubicBezTo>
                <a:cubicBezTo>
                  <a:pt x="11281" y="16468"/>
                  <a:pt x="11281" y="16468"/>
                  <a:pt x="11281" y="16468"/>
                </a:cubicBezTo>
                <a:cubicBezTo>
                  <a:pt x="11250" y="16499"/>
                  <a:pt x="11250" y="16499"/>
                  <a:pt x="11219" y="16468"/>
                </a:cubicBezTo>
                <a:cubicBezTo>
                  <a:pt x="11219" y="16468"/>
                  <a:pt x="11188" y="16468"/>
                  <a:pt x="11188" y="16468"/>
                </a:cubicBezTo>
                <a:cubicBezTo>
                  <a:pt x="11156" y="16531"/>
                  <a:pt x="11219" y="16531"/>
                  <a:pt x="11250" y="16593"/>
                </a:cubicBezTo>
                <a:cubicBezTo>
                  <a:pt x="11219" y="16624"/>
                  <a:pt x="11156" y="16593"/>
                  <a:pt x="11156" y="16624"/>
                </a:cubicBezTo>
                <a:cubicBezTo>
                  <a:pt x="11125" y="16593"/>
                  <a:pt x="11063" y="16593"/>
                  <a:pt x="11031" y="16593"/>
                </a:cubicBezTo>
                <a:cubicBezTo>
                  <a:pt x="10938" y="16593"/>
                  <a:pt x="10969" y="16624"/>
                  <a:pt x="11000" y="16656"/>
                </a:cubicBezTo>
                <a:cubicBezTo>
                  <a:pt x="10875" y="16718"/>
                  <a:pt x="10813" y="16656"/>
                  <a:pt x="10750" y="16562"/>
                </a:cubicBezTo>
                <a:cubicBezTo>
                  <a:pt x="10750" y="16531"/>
                  <a:pt x="10719" y="16499"/>
                  <a:pt x="10688" y="16531"/>
                </a:cubicBezTo>
                <a:cubicBezTo>
                  <a:pt x="10688" y="16531"/>
                  <a:pt x="10688" y="16531"/>
                  <a:pt x="10688" y="16531"/>
                </a:cubicBezTo>
                <a:cubicBezTo>
                  <a:pt x="10688" y="16531"/>
                  <a:pt x="10688" y="16531"/>
                  <a:pt x="10688" y="16531"/>
                </a:cubicBezTo>
                <a:cubicBezTo>
                  <a:pt x="10688" y="16499"/>
                  <a:pt x="10688" y="16468"/>
                  <a:pt x="10656" y="16468"/>
                </a:cubicBezTo>
                <a:cubicBezTo>
                  <a:pt x="10625" y="16468"/>
                  <a:pt x="10625" y="16499"/>
                  <a:pt x="10625" y="16499"/>
                </a:cubicBezTo>
                <a:cubicBezTo>
                  <a:pt x="10594" y="16499"/>
                  <a:pt x="10594" y="16468"/>
                  <a:pt x="10594" y="16468"/>
                </a:cubicBezTo>
                <a:cubicBezTo>
                  <a:pt x="10563" y="16406"/>
                  <a:pt x="10531" y="16437"/>
                  <a:pt x="10500" y="16437"/>
                </a:cubicBezTo>
                <a:cubicBezTo>
                  <a:pt x="10469" y="16468"/>
                  <a:pt x="10469" y="16499"/>
                  <a:pt x="10500" y="16499"/>
                </a:cubicBezTo>
                <a:cubicBezTo>
                  <a:pt x="10500" y="16531"/>
                  <a:pt x="10531" y="16562"/>
                  <a:pt x="10531" y="16593"/>
                </a:cubicBezTo>
                <a:cubicBezTo>
                  <a:pt x="10531" y="16624"/>
                  <a:pt x="10563" y="16656"/>
                  <a:pt x="10500" y="16656"/>
                </a:cubicBezTo>
                <a:cubicBezTo>
                  <a:pt x="10500" y="16656"/>
                  <a:pt x="10500" y="16656"/>
                  <a:pt x="10500" y="16656"/>
                </a:cubicBezTo>
                <a:cubicBezTo>
                  <a:pt x="10500" y="16656"/>
                  <a:pt x="10500" y="16656"/>
                  <a:pt x="10500" y="16656"/>
                </a:cubicBezTo>
                <a:cubicBezTo>
                  <a:pt x="10500" y="16656"/>
                  <a:pt x="10500" y="16656"/>
                  <a:pt x="10500" y="16656"/>
                </a:cubicBezTo>
                <a:cubicBezTo>
                  <a:pt x="10469" y="16593"/>
                  <a:pt x="10469" y="16499"/>
                  <a:pt x="10375" y="16437"/>
                </a:cubicBezTo>
                <a:cubicBezTo>
                  <a:pt x="10406" y="16406"/>
                  <a:pt x="10344" y="16374"/>
                  <a:pt x="10344" y="16343"/>
                </a:cubicBezTo>
                <a:lnTo>
                  <a:pt x="10344" y="16343"/>
                </a:lnTo>
                <a:cubicBezTo>
                  <a:pt x="10344" y="16343"/>
                  <a:pt x="10344" y="16343"/>
                  <a:pt x="10344" y="16343"/>
                </a:cubicBezTo>
                <a:cubicBezTo>
                  <a:pt x="10281" y="16343"/>
                  <a:pt x="10188" y="16343"/>
                  <a:pt x="10219" y="16468"/>
                </a:cubicBezTo>
                <a:cubicBezTo>
                  <a:pt x="10219" y="16468"/>
                  <a:pt x="10219" y="16468"/>
                  <a:pt x="10219" y="16468"/>
                </a:cubicBezTo>
                <a:cubicBezTo>
                  <a:pt x="10219" y="16468"/>
                  <a:pt x="10219" y="16468"/>
                  <a:pt x="10219" y="16468"/>
                </a:cubicBezTo>
                <a:cubicBezTo>
                  <a:pt x="10188" y="16468"/>
                  <a:pt x="10188" y="16468"/>
                  <a:pt x="10156" y="16468"/>
                </a:cubicBezTo>
                <a:cubicBezTo>
                  <a:pt x="10156" y="16468"/>
                  <a:pt x="10156" y="16437"/>
                  <a:pt x="10156" y="16437"/>
                </a:cubicBezTo>
                <a:cubicBezTo>
                  <a:pt x="10125" y="16406"/>
                  <a:pt x="10063" y="16406"/>
                  <a:pt x="10031" y="16437"/>
                </a:cubicBezTo>
                <a:cubicBezTo>
                  <a:pt x="10000" y="16468"/>
                  <a:pt x="10063" y="16499"/>
                  <a:pt x="10094" y="16499"/>
                </a:cubicBezTo>
                <a:cubicBezTo>
                  <a:pt x="10125" y="16531"/>
                  <a:pt x="10188" y="16562"/>
                  <a:pt x="10250" y="16593"/>
                </a:cubicBezTo>
                <a:cubicBezTo>
                  <a:pt x="10250" y="16593"/>
                  <a:pt x="10281" y="16624"/>
                  <a:pt x="10281" y="16656"/>
                </a:cubicBezTo>
                <a:cubicBezTo>
                  <a:pt x="10219" y="16687"/>
                  <a:pt x="10156" y="16593"/>
                  <a:pt x="10094" y="16593"/>
                </a:cubicBezTo>
                <a:cubicBezTo>
                  <a:pt x="10094" y="16593"/>
                  <a:pt x="10094" y="16593"/>
                  <a:pt x="10094" y="16593"/>
                </a:cubicBezTo>
                <a:cubicBezTo>
                  <a:pt x="10094" y="16562"/>
                  <a:pt x="10094" y="16562"/>
                  <a:pt x="10063" y="16562"/>
                </a:cubicBezTo>
                <a:cubicBezTo>
                  <a:pt x="10063" y="16562"/>
                  <a:pt x="10031" y="16531"/>
                  <a:pt x="10000" y="16531"/>
                </a:cubicBezTo>
                <a:cubicBezTo>
                  <a:pt x="10000" y="16562"/>
                  <a:pt x="9969" y="16593"/>
                  <a:pt x="10000" y="16593"/>
                </a:cubicBezTo>
                <a:cubicBezTo>
                  <a:pt x="10031" y="16593"/>
                  <a:pt x="10031" y="16656"/>
                  <a:pt x="10063" y="16656"/>
                </a:cubicBezTo>
                <a:cubicBezTo>
                  <a:pt x="10094" y="16749"/>
                  <a:pt x="10094" y="16843"/>
                  <a:pt x="10219" y="16874"/>
                </a:cubicBezTo>
                <a:cubicBezTo>
                  <a:pt x="10125" y="16906"/>
                  <a:pt x="10125" y="16906"/>
                  <a:pt x="10063" y="16843"/>
                </a:cubicBezTo>
                <a:lnTo>
                  <a:pt x="10063" y="16843"/>
                </a:lnTo>
                <a:cubicBezTo>
                  <a:pt x="10000" y="16906"/>
                  <a:pt x="9938" y="16968"/>
                  <a:pt x="9875" y="16999"/>
                </a:cubicBezTo>
                <a:cubicBezTo>
                  <a:pt x="9750" y="17062"/>
                  <a:pt x="9688" y="16968"/>
                  <a:pt x="9625" y="16906"/>
                </a:cubicBezTo>
                <a:cubicBezTo>
                  <a:pt x="9625" y="16906"/>
                  <a:pt x="9625" y="16937"/>
                  <a:pt x="9594" y="16937"/>
                </a:cubicBezTo>
                <a:cubicBezTo>
                  <a:pt x="9625" y="16968"/>
                  <a:pt x="9625" y="16999"/>
                  <a:pt x="9594" y="17031"/>
                </a:cubicBezTo>
                <a:cubicBezTo>
                  <a:pt x="9563" y="17093"/>
                  <a:pt x="9531" y="17093"/>
                  <a:pt x="9531" y="17062"/>
                </a:cubicBezTo>
                <a:cubicBezTo>
                  <a:pt x="9500" y="17031"/>
                  <a:pt x="9469" y="16999"/>
                  <a:pt x="9438" y="16968"/>
                </a:cubicBezTo>
                <a:cubicBezTo>
                  <a:pt x="9438" y="16968"/>
                  <a:pt x="9438" y="16999"/>
                  <a:pt x="9438" y="16999"/>
                </a:cubicBezTo>
                <a:cubicBezTo>
                  <a:pt x="9438" y="16999"/>
                  <a:pt x="9438" y="16968"/>
                  <a:pt x="9438" y="16968"/>
                </a:cubicBezTo>
                <a:cubicBezTo>
                  <a:pt x="9438" y="16937"/>
                  <a:pt x="9469" y="16937"/>
                  <a:pt x="9469" y="16937"/>
                </a:cubicBezTo>
                <a:cubicBezTo>
                  <a:pt x="9531" y="16968"/>
                  <a:pt x="9531" y="16906"/>
                  <a:pt x="9531" y="16906"/>
                </a:cubicBezTo>
                <a:cubicBezTo>
                  <a:pt x="9563" y="16906"/>
                  <a:pt x="9594" y="16906"/>
                  <a:pt x="9594" y="16937"/>
                </a:cubicBezTo>
                <a:cubicBezTo>
                  <a:pt x="9625" y="16937"/>
                  <a:pt x="9625" y="16906"/>
                  <a:pt x="9625" y="16906"/>
                </a:cubicBezTo>
                <a:cubicBezTo>
                  <a:pt x="9563" y="16843"/>
                  <a:pt x="9500" y="16781"/>
                  <a:pt x="9438" y="16718"/>
                </a:cubicBezTo>
                <a:cubicBezTo>
                  <a:pt x="9438" y="16687"/>
                  <a:pt x="9438" y="16687"/>
                  <a:pt x="9406" y="16656"/>
                </a:cubicBezTo>
                <a:cubicBezTo>
                  <a:pt x="9406" y="16656"/>
                  <a:pt x="9406" y="16656"/>
                  <a:pt x="9406" y="16656"/>
                </a:cubicBezTo>
                <a:cubicBezTo>
                  <a:pt x="9406" y="16656"/>
                  <a:pt x="9438" y="16656"/>
                  <a:pt x="9438" y="16656"/>
                </a:cubicBezTo>
                <a:cubicBezTo>
                  <a:pt x="9438" y="16656"/>
                  <a:pt x="9438" y="16656"/>
                  <a:pt x="9438" y="16656"/>
                </a:cubicBezTo>
                <a:cubicBezTo>
                  <a:pt x="9438" y="16687"/>
                  <a:pt x="9469" y="16687"/>
                  <a:pt x="9500" y="16687"/>
                </a:cubicBezTo>
                <a:cubicBezTo>
                  <a:pt x="9500" y="16687"/>
                  <a:pt x="9500" y="16687"/>
                  <a:pt x="9500" y="16687"/>
                </a:cubicBezTo>
                <a:cubicBezTo>
                  <a:pt x="9563" y="16718"/>
                  <a:pt x="9625" y="16812"/>
                  <a:pt x="9719" y="16874"/>
                </a:cubicBezTo>
                <a:cubicBezTo>
                  <a:pt x="9719" y="16874"/>
                  <a:pt x="9750" y="16874"/>
                  <a:pt x="9750" y="16874"/>
                </a:cubicBezTo>
                <a:lnTo>
                  <a:pt x="9750" y="16874"/>
                </a:lnTo>
                <a:cubicBezTo>
                  <a:pt x="9750" y="16874"/>
                  <a:pt x="9719" y="16874"/>
                  <a:pt x="9719" y="16874"/>
                </a:cubicBezTo>
                <a:cubicBezTo>
                  <a:pt x="9750" y="16781"/>
                  <a:pt x="9656" y="16718"/>
                  <a:pt x="9656" y="16656"/>
                </a:cubicBezTo>
                <a:cubicBezTo>
                  <a:pt x="9688" y="16656"/>
                  <a:pt x="9688" y="16656"/>
                  <a:pt x="9688" y="16656"/>
                </a:cubicBezTo>
                <a:cubicBezTo>
                  <a:pt x="9688" y="16656"/>
                  <a:pt x="9719" y="16656"/>
                  <a:pt x="9719" y="16656"/>
                </a:cubicBezTo>
                <a:lnTo>
                  <a:pt x="9719" y="16656"/>
                </a:lnTo>
                <a:cubicBezTo>
                  <a:pt x="9719" y="16656"/>
                  <a:pt x="9719" y="16656"/>
                  <a:pt x="9719" y="16687"/>
                </a:cubicBezTo>
                <a:cubicBezTo>
                  <a:pt x="9719" y="16656"/>
                  <a:pt x="9719" y="16656"/>
                  <a:pt x="9719" y="16656"/>
                </a:cubicBezTo>
                <a:cubicBezTo>
                  <a:pt x="9719" y="16656"/>
                  <a:pt x="9719" y="16656"/>
                  <a:pt x="9719" y="16687"/>
                </a:cubicBezTo>
                <a:cubicBezTo>
                  <a:pt x="9750" y="16749"/>
                  <a:pt x="9781" y="16812"/>
                  <a:pt x="9813" y="16906"/>
                </a:cubicBezTo>
                <a:cubicBezTo>
                  <a:pt x="9813" y="16781"/>
                  <a:pt x="9938" y="16843"/>
                  <a:pt x="9938" y="16781"/>
                </a:cubicBezTo>
                <a:cubicBezTo>
                  <a:pt x="9969" y="16687"/>
                  <a:pt x="9875" y="16656"/>
                  <a:pt x="9813" y="16593"/>
                </a:cubicBezTo>
                <a:cubicBezTo>
                  <a:pt x="9781" y="16562"/>
                  <a:pt x="9781" y="16531"/>
                  <a:pt x="9719" y="16562"/>
                </a:cubicBezTo>
                <a:cubicBezTo>
                  <a:pt x="9688" y="16562"/>
                  <a:pt x="9656" y="16593"/>
                  <a:pt x="9656" y="16656"/>
                </a:cubicBezTo>
                <a:cubicBezTo>
                  <a:pt x="9594" y="16656"/>
                  <a:pt x="9594" y="16562"/>
                  <a:pt x="9531" y="16593"/>
                </a:cubicBezTo>
                <a:cubicBezTo>
                  <a:pt x="9531" y="16593"/>
                  <a:pt x="9531" y="16593"/>
                  <a:pt x="9531" y="16593"/>
                </a:cubicBezTo>
                <a:cubicBezTo>
                  <a:pt x="9531" y="16562"/>
                  <a:pt x="9531" y="16562"/>
                  <a:pt x="9563" y="16531"/>
                </a:cubicBezTo>
                <a:cubicBezTo>
                  <a:pt x="9563" y="16531"/>
                  <a:pt x="9563" y="16531"/>
                  <a:pt x="9563" y="16531"/>
                </a:cubicBezTo>
                <a:cubicBezTo>
                  <a:pt x="9563" y="16531"/>
                  <a:pt x="9563" y="16531"/>
                  <a:pt x="9563" y="16531"/>
                </a:cubicBezTo>
                <a:cubicBezTo>
                  <a:pt x="9563" y="16499"/>
                  <a:pt x="9563" y="16499"/>
                  <a:pt x="9563" y="16499"/>
                </a:cubicBezTo>
                <a:cubicBezTo>
                  <a:pt x="9594" y="16437"/>
                  <a:pt x="9656" y="16531"/>
                  <a:pt x="9656" y="16468"/>
                </a:cubicBezTo>
                <a:cubicBezTo>
                  <a:pt x="9656" y="16406"/>
                  <a:pt x="9594" y="16437"/>
                  <a:pt x="9594" y="16406"/>
                </a:cubicBezTo>
                <a:cubicBezTo>
                  <a:pt x="9594" y="16374"/>
                  <a:pt x="9563" y="16343"/>
                  <a:pt x="9625" y="16343"/>
                </a:cubicBezTo>
                <a:cubicBezTo>
                  <a:pt x="9719" y="16374"/>
                  <a:pt x="9781" y="16437"/>
                  <a:pt x="9844" y="16499"/>
                </a:cubicBezTo>
                <a:cubicBezTo>
                  <a:pt x="9875" y="16531"/>
                  <a:pt x="9906" y="16562"/>
                  <a:pt x="9938" y="16593"/>
                </a:cubicBezTo>
                <a:cubicBezTo>
                  <a:pt x="9969" y="16593"/>
                  <a:pt x="9875" y="16468"/>
                  <a:pt x="10000" y="16531"/>
                </a:cubicBezTo>
                <a:cubicBezTo>
                  <a:pt x="9969" y="16468"/>
                  <a:pt x="9938" y="16406"/>
                  <a:pt x="9875" y="16374"/>
                </a:cubicBezTo>
                <a:cubicBezTo>
                  <a:pt x="9813" y="16343"/>
                  <a:pt x="9781" y="16374"/>
                  <a:pt x="9781" y="16281"/>
                </a:cubicBezTo>
                <a:cubicBezTo>
                  <a:pt x="9813" y="16249"/>
                  <a:pt x="9750" y="16249"/>
                  <a:pt x="9750" y="16249"/>
                </a:cubicBezTo>
                <a:cubicBezTo>
                  <a:pt x="9719" y="16281"/>
                  <a:pt x="9688" y="16281"/>
                  <a:pt x="9656" y="16281"/>
                </a:cubicBezTo>
                <a:cubicBezTo>
                  <a:pt x="9531" y="16312"/>
                  <a:pt x="9406" y="16343"/>
                  <a:pt x="9313" y="16406"/>
                </a:cubicBezTo>
                <a:cubicBezTo>
                  <a:pt x="9313" y="16406"/>
                  <a:pt x="9281" y="16406"/>
                  <a:pt x="9250" y="16406"/>
                </a:cubicBezTo>
                <a:cubicBezTo>
                  <a:pt x="9250" y="16406"/>
                  <a:pt x="9250" y="16406"/>
                  <a:pt x="9250" y="16406"/>
                </a:cubicBezTo>
                <a:cubicBezTo>
                  <a:pt x="9250" y="16406"/>
                  <a:pt x="9250" y="16437"/>
                  <a:pt x="9250" y="16437"/>
                </a:cubicBezTo>
                <a:cubicBezTo>
                  <a:pt x="9219" y="16406"/>
                  <a:pt x="9219" y="16406"/>
                  <a:pt x="9188" y="16437"/>
                </a:cubicBezTo>
                <a:cubicBezTo>
                  <a:pt x="9188" y="16437"/>
                  <a:pt x="9188" y="16437"/>
                  <a:pt x="9188" y="16437"/>
                </a:cubicBezTo>
                <a:cubicBezTo>
                  <a:pt x="9125" y="16437"/>
                  <a:pt x="9063" y="16468"/>
                  <a:pt x="9000" y="16468"/>
                </a:cubicBezTo>
                <a:cubicBezTo>
                  <a:pt x="9031" y="16343"/>
                  <a:pt x="9156" y="16312"/>
                  <a:pt x="9250" y="16281"/>
                </a:cubicBezTo>
                <a:cubicBezTo>
                  <a:pt x="9344" y="16249"/>
                  <a:pt x="9469" y="16249"/>
                  <a:pt x="9563" y="16187"/>
                </a:cubicBezTo>
                <a:cubicBezTo>
                  <a:pt x="9688" y="16156"/>
                  <a:pt x="9781" y="16093"/>
                  <a:pt x="9938" y="16093"/>
                </a:cubicBezTo>
                <a:cubicBezTo>
                  <a:pt x="10000" y="16093"/>
                  <a:pt x="10094" y="16062"/>
                  <a:pt x="10156" y="15999"/>
                </a:cubicBezTo>
                <a:cubicBezTo>
                  <a:pt x="10000" y="15937"/>
                  <a:pt x="9938" y="15906"/>
                  <a:pt x="9781" y="15937"/>
                </a:cubicBezTo>
                <a:cubicBezTo>
                  <a:pt x="9625" y="15937"/>
                  <a:pt x="9531" y="16031"/>
                  <a:pt x="9531" y="16156"/>
                </a:cubicBezTo>
                <a:cubicBezTo>
                  <a:pt x="9438" y="16156"/>
                  <a:pt x="9313" y="16218"/>
                  <a:pt x="9188" y="16249"/>
                </a:cubicBezTo>
                <a:cubicBezTo>
                  <a:pt x="9219" y="16187"/>
                  <a:pt x="9313" y="16187"/>
                  <a:pt x="9313" y="16124"/>
                </a:cubicBezTo>
                <a:cubicBezTo>
                  <a:pt x="9313" y="16124"/>
                  <a:pt x="9313" y="16124"/>
                  <a:pt x="9313" y="16124"/>
                </a:cubicBezTo>
                <a:cubicBezTo>
                  <a:pt x="9344" y="16124"/>
                  <a:pt x="9375" y="16093"/>
                  <a:pt x="9375" y="16062"/>
                </a:cubicBezTo>
                <a:cubicBezTo>
                  <a:pt x="9375" y="16062"/>
                  <a:pt x="9375" y="16062"/>
                  <a:pt x="9375" y="16062"/>
                </a:cubicBezTo>
                <a:cubicBezTo>
                  <a:pt x="9406" y="16062"/>
                  <a:pt x="9438" y="16031"/>
                  <a:pt x="9438" y="15999"/>
                </a:cubicBezTo>
                <a:cubicBezTo>
                  <a:pt x="9438" y="15999"/>
                  <a:pt x="9438" y="15999"/>
                  <a:pt x="9438" y="15999"/>
                </a:cubicBezTo>
                <a:cubicBezTo>
                  <a:pt x="9469" y="15999"/>
                  <a:pt x="9500" y="15968"/>
                  <a:pt x="9500" y="15937"/>
                </a:cubicBezTo>
                <a:cubicBezTo>
                  <a:pt x="9531" y="15937"/>
                  <a:pt x="9531" y="15906"/>
                  <a:pt x="9563" y="15906"/>
                </a:cubicBezTo>
                <a:cubicBezTo>
                  <a:pt x="9719" y="15749"/>
                  <a:pt x="9844" y="15624"/>
                  <a:pt x="10000" y="15468"/>
                </a:cubicBezTo>
                <a:lnTo>
                  <a:pt x="10000" y="15468"/>
                </a:lnTo>
                <a:cubicBezTo>
                  <a:pt x="10125" y="15374"/>
                  <a:pt x="10250" y="15281"/>
                  <a:pt x="10344" y="15156"/>
                </a:cubicBezTo>
                <a:cubicBezTo>
                  <a:pt x="10406" y="15124"/>
                  <a:pt x="10438" y="15062"/>
                  <a:pt x="10469" y="15031"/>
                </a:cubicBezTo>
                <a:lnTo>
                  <a:pt x="10469" y="15031"/>
                </a:lnTo>
                <a:cubicBezTo>
                  <a:pt x="10469" y="15031"/>
                  <a:pt x="10469" y="15031"/>
                  <a:pt x="10469" y="15031"/>
                </a:cubicBezTo>
                <a:cubicBezTo>
                  <a:pt x="10500" y="14999"/>
                  <a:pt x="10500" y="14999"/>
                  <a:pt x="10500" y="14968"/>
                </a:cubicBezTo>
                <a:cubicBezTo>
                  <a:pt x="10500" y="14968"/>
                  <a:pt x="10500" y="14968"/>
                  <a:pt x="10500" y="14937"/>
                </a:cubicBezTo>
                <a:cubicBezTo>
                  <a:pt x="10469" y="14937"/>
                  <a:pt x="10438" y="14968"/>
                  <a:pt x="10438" y="14999"/>
                </a:cubicBezTo>
                <a:cubicBezTo>
                  <a:pt x="10375" y="15031"/>
                  <a:pt x="10344" y="15062"/>
                  <a:pt x="10313" y="15124"/>
                </a:cubicBezTo>
                <a:cubicBezTo>
                  <a:pt x="10281" y="15124"/>
                  <a:pt x="10250" y="15156"/>
                  <a:pt x="10250" y="15187"/>
                </a:cubicBezTo>
                <a:cubicBezTo>
                  <a:pt x="10094" y="15312"/>
                  <a:pt x="9969" y="15437"/>
                  <a:pt x="9813" y="15562"/>
                </a:cubicBezTo>
                <a:cubicBezTo>
                  <a:pt x="9719" y="15687"/>
                  <a:pt x="9594" y="15812"/>
                  <a:pt x="9469" y="15906"/>
                </a:cubicBezTo>
                <a:cubicBezTo>
                  <a:pt x="9438" y="15937"/>
                  <a:pt x="9438" y="15937"/>
                  <a:pt x="9406" y="15968"/>
                </a:cubicBezTo>
                <a:cubicBezTo>
                  <a:pt x="9375" y="15968"/>
                  <a:pt x="9375" y="15999"/>
                  <a:pt x="9344" y="16031"/>
                </a:cubicBezTo>
                <a:cubicBezTo>
                  <a:pt x="9313" y="16031"/>
                  <a:pt x="9313" y="16062"/>
                  <a:pt x="9281" y="16093"/>
                </a:cubicBezTo>
                <a:cubicBezTo>
                  <a:pt x="9281" y="16093"/>
                  <a:pt x="9250" y="16124"/>
                  <a:pt x="9250" y="16124"/>
                </a:cubicBezTo>
                <a:cubicBezTo>
                  <a:pt x="8844" y="16499"/>
                  <a:pt x="8438" y="16874"/>
                  <a:pt x="8063" y="17249"/>
                </a:cubicBezTo>
                <a:cubicBezTo>
                  <a:pt x="8031" y="17281"/>
                  <a:pt x="7938" y="17343"/>
                  <a:pt x="7969" y="17374"/>
                </a:cubicBezTo>
                <a:cubicBezTo>
                  <a:pt x="8031" y="17406"/>
                  <a:pt x="8063" y="17312"/>
                  <a:pt x="8094" y="17281"/>
                </a:cubicBezTo>
                <a:cubicBezTo>
                  <a:pt x="8344" y="17062"/>
                  <a:pt x="8563" y="16843"/>
                  <a:pt x="8813" y="16624"/>
                </a:cubicBezTo>
                <a:cubicBezTo>
                  <a:pt x="8844" y="16593"/>
                  <a:pt x="8906" y="16562"/>
                  <a:pt x="8969" y="16593"/>
                </a:cubicBezTo>
                <a:cubicBezTo>
                  <a:pt x="8938" y="16593"/>
                  <a:pt x="8906" y="16624"/>
                  <a:pt x="8938" y="16656"/>
                </a:cubicBezTo>
                <a:cubicBezTo>
                  <a:pt x="9000" y="16718"/>
                  <a:pt x="9063" y="16749"/>
                  <a:pt x="9125" y="16812"/>
                </a:cubicBezTo>
                <a:cubicBezTo>
                  <a:pt x="9156" y="16843"/>
                  <a:pt x="9156" y="16781"/>
                  <a:pt x="9156" y="16781"/>
                </a:cubicBezTo>
                <a:cubicBezTo>
                  <a:pt x="9156" y="16781"/>
                  <a:pt x="9188" y="16781"/>
                  <a:pt x="9219" y="16781"/>
                </a:cubicBezTo>
                <a:cubicBezTo>
                  <a:pt x="9219" y="16781"/>
                  <a:pt x="9219" y="16781"/>
                  <a:pt x="9219" y="16781"/>
                </a:cubicBezTo>
                <a:cubicBezTo>
                  <a:pt x="9219" y="16812"/>
                  <a:pt x="9219" y="16812"/>
                  <a:pt x="9250" y="16812"/>
                </a:cubicBezTo>
                <a:cubicBezTo>
                  <a:pt x="9250" y="16843"/>
                  <a:pt x="9281" y="16874"/>
                  <a:pt x="9313" y="16937"/>
                </a:cubicBezTo>
                <a:cubicBezTo>
                  <a:pt x="9281" y="16937"/>
                  <a:pt x="9219" y="16937"/>
                  <a:pt x="9281" y="16968"/>
                </a:cubicBezTo>
                <a:cubicBezTo>
                  <a:pt x="9313" y="17031"/>
                  <a:pt x="9344" y="17062"/>
                  <a:pt x="9406" y="17062"/>
                </a:cubicBezTo>
                <a:cubicBezTo>
                  <a:pt x="9406" y="17093"/>
                  <a:pt x="9438" y="17093"/>
                  <a:pt x="9406" y="17124"/>
                </a:cubicBezTo>
                <a:cubicBezTo>
                  <a:pt x="9406" y="17156"/>
                  <a:pt x="9375" y="17156"/>
                  <a:pt x="9344" y="17124"/>
                </a:cubicBezTo>
                <a:cubicBezTo>
                  <a:pt x="9313" y="17093"/>
                  <a:pt x="9313" y="17062"/>
                  <a:pt x="9250" y="17062"/>
                </a:cubicBezTo>
                <a:cubicBezTo>
                  <a:pt x="9281" y="17124"/>
                  <a:pt x="9313" y="17156"/>
                  <a:pt x="9313" y="17187"/>
                </a:cubicBezTo>
                <a:cubicBezTo>
                  <a:pt x="9313" y="17187"/>
                  <a:pt x="9313" y="17187"/>
                  <a:pt x="9313" y="17187"/>
                </a:cubicBezTo>
                <a:cubicBezTo>
                  <a:pt x="9250" y="17187"/>
                  <a:pt x="9188" y="17218"/>
                  <a:pt x="9125" y="17124"/>
                </a:cubicBezTo>
                <a:cubicBezTo>
                  <a:pt x="9125" y="17187"/>
                  <a:pt x="9156" y="17218"/>
                  <a:pt x="9188" y="17281"/>
                </a:cubicBezTo>
                <a:cubicBezTo>
                  <a:pt x="9188" y="17281"/>
                  <a:pt x="9156" y="17281"/>
                  <a:pt x="9156" y="17281"/>
                </a:cubicBezTo>
                <a:cubicBezTo>
                  <a:pt x="9156" y="17281"/>
                  <a:pt x="9125" y="17281"/>
                  <a:pt x="9125" y="17281"/>
                </a:cubicBezTo>
                <a:cubicBezTo>
                  <a:pt x="9125" y="17218"/>
                  <a:pt x="9063" y="17187"/>
                  <a:pt x="9063" y="17124"/>
                </a:cubicBezTo>
                <a:cubicBezTo>
                  <a:pt x="9125" y="17062"/>
                  <a:pt x="9063" y="16999"/>
                  <a:pt x="9063" y="16968"/>
                </a:cubicBezTo>
                <a:cubicBezTo>
                  <a:pt x="9063" y="16937"/>
                  <a:pt x="9094" y="16906"/>
                  <a:pt x="9063" y="16906"/>
                </a:cubicBezTo>
                <a:cubicBezTo>
                  <a:pt x="9000" y="16874"/>
                  <a:pt x="8969" y="16781"/>
                  <a:pt x="8906" y="16781"/>
                </a:cubicBezTo>
                <a:cubicBezTo>
                  <a:pt x="8875" y="16749"/>
                  <a:pt x="8875" y="16687"/>
                  <a:pt x="8844" y="16718"/>
                </a:cubicBezTo>
                <a:cubicBezTo>
                  <a:pt x="8813" y="16718"/>
                  <a:pt x="8813" y="16781"/>
                  <a:pt x="8813" y="16812"/>
                </a:cubicBezTo>
                <a:cubicBezTo>
                  <a:pt x="8750" y="16781"/>
                  <a:pt x="8750" y="16781"/>
                  <a:pt x="8719" y="16812"/>
                </a:cubicBezTo>
                <a:cubicBezTo>
                  <a:pt x="8688" y="16843"/>
                  <a:pt x="8688" y="16843"/>
                  <a:pt x="8656" y="16874"/>
                </a:cubicBezTo>
                <a:cubicBezTo>
                  <a:pt x="8656" y="16874"/>
                  <a:pt x="8625" y="16906"/>
                  <a:pt x="8656" y="16937"/>
                </a:cubicBezTo>
                <a:cubicBezTo>
                  <a:pt x="8656" y="16937"/>
                  <a:pt x="8688" y="16968"/>
                  <a:pt x="8688" y="16937"/>
                </a:cubicBezTo>
                <a:cubicBezTo>
                  <a:pt x="8719" y="16874"/>
                  <a:pt x="8750" y="16937"/>
                  <a:pt x="8750" y="16968"/>
                </a:cubicBezTo>
                <a:cubicBezTo>
                  <a:pt x="8781" y="16968"/>
                  <a:pt x="8781" y="16999"/>
                  <a:pt x="8813" y="17031"/>
                </a:cubicBezTo>
                <a:cubicBezTo>
                  <a:pt x="8813" y="17062"/>
                  <a:pt x="8844" y="17062"/>
                  <a:pt x="8875" y="17031"/>
                </a:cubicBezTo>
                <a:cubicBezTo>
                  <a:pt x="8906" y="17031"/>
                  <a:pt x="8906" y="16999"/>
                  <a:pt x="8875" y="16999"/>
                </a:cubicBezTo>
                <a:cubicBezTo>
                  <a:pt x="8875" y="16937"/>
                  <a:pt x="8844" y="16906"/>
                  <a:pt x="8813" y="16874"/>
                </a:cubicBezTo>
                <a:cubicBezTo>
                  <a:pt x="8875" y="16874"/>
                  <a:pt x="8875" y="16906"/>
                  <a:pt x="8906" y="16937"/>
                </a:cubicBezTo>
                <a:cubicBezTo>
                  <a:pt x="8906" y="16937"/>
                  <a:pt x="8906" y="16937"/>
                  <a:pt x="8906" y="16937"/>
                </a:cubicBezTo>
                <a:cubicBezTo>
                  <a:pt x="8938" y="16968"/>
                  <a:pt x="8969" y="17031"/>
                  <a:pt x="9000" y="17062"/>
                </a:cubicBezTo>
                <a:cubicBezTo>
                  <a:pt x="9000" y="17093"/>
                  <a:pt x="9063" y="17187"/>
                  <a:pt x="8969" y="17187"/>
                </a:cubicBezTo>
                <a:cubicBezTo>
                  <a:pt x="8969" y="17249"/>
                  <a:pt x="9031" y="17312"/>
                  <a:pt x="9063" y="17343"/>
                </a:cubicBezTo>
                <a:cubicBezTo>
                  <a:pt x="9094" y="17406"/>
                  <a:pt x="9125" y="17374"/>
                  <a:pt x="9156" y="17312"/>
                </a:cubicBezTo>
                <a:cubicBezTo>
                  <a:pt x="9219" y="17281"/>
                  <a:pt x="9281" y="17281"/>
                  <a:pt x="9344" y="17249"/>
                </a:cubicBezTo>
                <a:cubicBezTo>
                  <a:pt x="9344" y="17249"/>
                  <a:pt x="9375" y="17249"/>
                  <a:pt x="9375" y="17249"/>
                </a:cubicBezTo>
                <a:cubicBezTo>
                  <a:pt x="9375" y="17218"/>
                  <a:pt x="9406" y="17218"/>
                  <a:pt x="9438" y="17218"/>
                </a:cubicBezTo>
                <a:cubicBezTo>
                  <a:pt x="9438" y="17218"/>
                  <a:pt x="9469" y="17218"/>
                  <a:pt x="9469" y="17187"/>
                </a:cubicBezTo>
                <a:cubicBezTo>
                  <a:pt x="9531" y="17156"/>
                  <a:pt x="9594" y="17093"/>
                  <a:pt x="9688" y="17124"/>
                </a:cubicBezTo>
                <a:cubicBezTo>
                  <a:pt x="9719" y="17124"/>
                  <a:pt x="9719" y="17124"/>
                  <a:pt x="9750" y="17124"/>
                </a:cubicBezTo>
                <a:cubicBezTo>
                  <a:pt x="9906" y="17062"/>
                  <a:pt x="10094" y="16968"/>
                  <a:pt x="10281" y="16937"/>
                </a:cubicBezTo>
                <a:cubicBezTo>
                  <a:pt x="10313" y="16906"/>
                  <a:pt x="10313" y="16906"/>
                  <a:pt x="10344" y="16874"/>
                </a:cubicBezTo>
                <a:cubicBezTo>
                  <a:pt x="10375" y="16874"/>
                  <a:pt x="10406" y="16843"/>
                  <a:pt x="10438" y="16843"/>
                </a:cubicBezTo>
                <a:cubicBezTo>
                  <a:pt x="10531" y="16843"/>
                  <a:pt x="10625" y="16843"/>
                  <a:pt x="10688" y="16781"/>
                </a:cubicBezTo>
                <a:cubicBezTo>
                  <a:pt x="10688" y="16781"/>
                  <a:pt x="10688" y="16781"/>
                  <a:pt x="10688" y="16781"/>
                </a:cubicBezTo>
                <a:cubicBezTo>
                  <a:pt x="10719" y="16781"/>
                  <a:pt x="10781" y="16781"/>
                  <a:pt x="10813" y="16781"/>
                </a:cubicBezTo>
                <a:cubicBezTo>
                  <a:pt x="11063" y="16687"/>
                  <a:pt x="11344" y="16624"/>
                  <a:pt x="11625" y="16593"/>
                </a:cubicBezTo>
                <a:cubicBezTo>
                  <a:pt x="11844" y="16531"/>
                  <a:pt x="12031" y="16499"/>
                  <a:pt x="12250" y="16468"/>
                </a:cubicBezTo>
                <a:cubicBezTo>
                  <a:pt x="12531" y="16437"/>
                  <a:pt x="12813" y="16406"/>
                  <a:pt x="13063" y="16406"/>
                </a:cubicBezTo>
                <a:cubicBezTo>
                  <a:pt x="13531" y="16374"/>
                  <a:pt x="14031" y="16374"/>
                  <a:pt x="14500" y="16374"/>
                </a:cubicBezTo>
                <a:cubicBezTo>
                  <a:pt x="14969" y="16406"/>
                  <a:pt x="15438" y="16437"/>
                  <a:pt x="15906" y="16531"/>
                </a:cubicBezTo>
                <a:cubicBezTo>
                  <a:pt x="16281" y="16593"/>
                  <a:pt x="16625" y="16656"/>
                  <a:pt x="17000" y="16718"/>
                </a:cubicBezTo>
                <a:cubicBezTo>
                  <a:pt x="17063" y="16718"/>
                  <a:pt x="17000" y="16749"/>
                  <a:pt x="17000" y="16749"/>
                </a:cubicBezTo>
                <a:cubicBezTo>
                  <a:pt x="16938" y="16781"/>
                  <a:pt x="16906" y="16749"/>
                  <a:pt x="16844" y="16749"/>
                </a:cubicBezTo>
                <a:cubicBezTo>
                  <a:pt x="16531" y="16687"/>
                  <a:pt x="16219" y="16624"/>
                  <a:pt x="15906" y="16593"/>
                </a:cubicBezTo>
                <a:cubicBezTo>
                  <a:pt x="15594" y="16531"/>
                  <a:pt x="15313" y="16499"/>
                  <a:pt x="15031" y="16468"/>
                </a:cubicBezTo>
                <a:cubicBezTo>
                  <a:pt x="14500" y="16437"/>
                  <a:pt x="14000" y="16437"/>
                  <a:pt x="13500" y="16468"/>
                </a:cubicBezTo>
                <a:cubicBezTo>
                  <a:pt x="13063" y="16468"/>
                  <a:pt x="12625" y="16531"/>
                  <a:pt x="12219" y="16562"/>
                </a:cubicBezTo>
                <a:cubicBezTo>
                  <a:pt x="12000" y="16593"/>
                  <a:pt x="11750" y="16656"/>
                  <a:pt x="11531" y="16687"/>
                </a:cubicBezTo>
                <a:cubicBezTo>
                  <a:pt x="11188" y="16781"/>
                  <a:pt x="10875" y="16874"/>
                  <a:pt x="10531" y="16968"/>
                </a:cubicBezTo>
                <a:cubicBezTo>
                  <a:pt x="10188" y="17062"/>
                  <a:pt x="9875" y="17187"/>
                  <a:pt x="9563" y="17312"/>
                </a:cubicBezTo>
                <a:cubicBezTo>
                  <a:pt x="9469" y="17343"/>
                  <a:pt x="9344" y="17374"/>
                  <a:pt x="9313" y="17437"/>
                </a:cubicBezTo>
                <a:cubicBezTo>
                  <a:pt x="9250" y="17531"/>
                  <a:pt x="9156" y="17562"/>
                  <a:pt x="9063" y="17562"/>
                </a:cubicBezTo>
                <a:cubicBezTo>
                  <a:pt x="9000" y="17562"/>
                  <a:pt x="8938" y="17562"/>
                  <a:pt x="8938" y="17624"/>
                </a:cubicBezTo>
                <a:cubicBezTo>
                  <a:pt x="8938" y="17749"/>
                  <a:pt x="8844" y="17812"/>
                  <a:pt x="8750" y="17874"/>
                </a:cubicBezTo>
                <a:cubicBezTo>
                  <a:pt x="8750" y="17874"/>
                  <a:pt x="8719" y="17874"/>
                  <a:pt x="8719" y="17874"/>
                </a:cubicBezTo>
                <a:cubicBezTo>
                  <a:pt x="8688" y="17874"/>
                  <a:pt x="8688" y="17906"/>
                  <a:pt x="8688" y="17906"/>
                </a:cubicBezTo>
                <a:cubicBezTo>
                  <a:pt x="8594" y="17843"/>
                  <a:pt x="8594" y="17812"/>
                  <a:pt x="8688" y="17781"/>
                </a:cubicBezTo>
                <a:cubicBezTo>
                  <a:pt x="8719" y="17749"/>
                  <a:pt x="8750" y="17749"/>
                  <a:pt x="8781" y="17718"/>
                </a:cubicBezTo>
                <a:cubicBezTo>
                  <a:pt x="8781" y="17718"/>
                  <a:pt x="8781" y="17718"/>
                  <a:pt x="8781" y="17718"/>
                </a:cubicBezTo>
                <a:cubicBezTo>
                  <a:pt x="8781" y="17718"/>
                  <a:pt x="8813" y="17687"/>
                  <a:pt x="8813" y="17687"/>
                </a:cubicBezTo>
                <a:cubicBezTo>
                  <a:pt x="8781" y="17656"/>
                  <a:pt x="8781" y="17656"/>
                  <a:pt x="8750" y="17687"/>
                </a:cubicBezTo>
                <a:cubicBezTo>
                  <a:pt x="8656" y="17718"/>
                  <a:pt x="8594" y="17781"/>
                  <a:pt x="8500" y="17812"/>
                </a:cubicBezTo>
                <a:cubicBezTo>
                  <a:pt x="8375" y="17874"/>
                  <a:pt x="8375" y="17874"/>
                  <a:pt x="8469" y="17968"/>
                </a:cubicBezTo>
                <a:cubicBezTo>
                  <a:pt x="8469" y="17999"/>
                  <a:pt x="8500" y="17999"/>
                  <a:pt x="8500" y="17999"/>
                </a:cubicBezTo>
                <a:cubicBezTo>
                  <a:pt x="8500" y="18093"/>
                  <a:pt x="8438" y="18093"/>
                  <a:pt x="8375" y="18031"/>
                </a:cubicBezTo>
                <a:cubicBezTo>
                  <a:pt x="8313" y="17906"/>
                  <a:pt x="8281" y="17906"/>
                  <a:pt x="8188" y="17999"/>
                </a:cubicBezTo>
                <a:cubicBezTo>
                  <a:pt x="8156" y="18031"/>
                  <a:pt x="8094" y="18062"/>
                  <a:pt x="8063" y="18093"/>
                </a:cubicBezTo>
                <a:cubicBezTo>
                  <a:pt x="8031" y="18124"/>
                  <a:pt x="7969" y="18124"/>
                  <a:pt x="7969" y="18187"/>
                </a:cubicBezTo>
                <a:cubicBezTo>
                  <a:pt x="7969" y="18249"/>
                  <a:pt x="8031" y="18249"/>
                  <a:pt x="8063" y="18249"/>
                </a:cubicBezTo>
                <a:cubicBezTo>
                  <a:pt x="8031" y="18281"/>
                  <a:pt x="7969" y="18281"/>
                  <a:pt x="7969" y="18343"/>
                </a:cubicBezTo>
                <a:cubicBezTo>
                  <a:pt x="7969" y="18343"/>
                  <a:pt x="7938" y="18343"/>
                  <a:pt x="7938" y="18343"/>
                </a:cubicBezTo>
                <a:cubicBezTo>
                  <a:pt x="7813" y="18218"/>
                  <a:pt x="7813" y="18218"/>
                  <a:pt x="7719" y="18281"/>
                </a:cubicBezTo>
                <a:cubicBezTo>
                  <a:pt x="7656" y="18312"/>
                  <a:pt x="7656" y="18343"/>
                  <a:pt x="7688" y="18374"/>
                </a:cubicBezTo>
                <a:cubicBezTo>
                  <a:pt x="7719" y="18406"/>
                  <a:pt x="7781" y="18437"/>
                  <a:pt x="7719" y="18468"/>
                </a:cubicBezTo>
                <a:cubicBezTo>
                  <a:pt x="7688" y="18531"/>
                  <a:pt x="7656" y="18468"/>
                  <a:pt x="7594" y="18437"/>
                </a:cubicBezTo>
                <a:cubicBezTo>
                  <a:pt x="7594" y="18437"/>
                  <a:pt x="7563" y="18374"/>
                  <a:pt x="7531" y="18406"/>
                </a:cubicBezTo>
                <a:cubicBezTo>
                  <a:pt x="7469" y="18437"/>
                  <a:pt x="7438" y="18468"/>
                  <a:pt x="7406" y="18499"/>
                </a:cubicBezTo>
                <a:cubicBezTo>
                  <a:pt x="7375" y="18531"/>
                  <a:pt x="7406" y="18562"/>
                  <a:pt x="7438" y="18593"/>
                </a:cubicBezTo>
                <a:cubicBezTo>
                  <a:pt x="7469" y="18624"/>
                  <a:pt x="7469" y="18656"/>
                  <a:pt x="7438" y="18656"/>
                </a:cubicBezTo>
                <a:cubicBezTo>
                  <a:pt x="7438" y="18687"/>
                  <a:pt x="7406" y="18687"/>
                  <a:pt x="7375" y="18656"/>
                </a:cubicBezTo>
                <a:cubicBezTo>
                  <a:pt x="7344" y="18656"/>
                  <a:pt x="7344" y="18624"/>
                  <a:pt x="7344" y="18624"/>
                </a:cubicBezTo>
                <a:cubicBezTo>
                  <a:pt x="7313" y="18593"/>
                  <a:pt x="7281" y="18562"/>
                  <a:pt x="7219" y="18593"/>
                </a:cubicBezTo>
                <a:cubicBezTo>
                  <a:pt x="7188" y="18656"/>
                  <a:pt x="7188" y="18656"/>
                  <a:pt x="7219" y="18718"/>
                </a:cubicBezTo>
                <a:cubicBezTo>
                  <a:pt x="7250" y="18749"/>
                  <a:pt x="7281" y="18812"/>
                  <a:pt x="7188" y="18843"/>
                </a:cubicBezTo>
                <a:cubicBezTo>
                  <a:pt x="7188" y="18843"/>
                  <a:pt x="7188" y="18843"/>
                  <a:pt x="7188" y="18843"/>
                </a:cubicBezTo>
                <a:cubicBezTo>
                  <a:pt x="7156" y="18812"/>
                  <a:pt x="7156" y="18781"/>
                  <a:pt x="7125" y="18749"/>
                </a:cubicBezTo>
                <a:cubicBezTo>
                  <a:pt x="7094" y="18718"/>
                  <a:pt x="7063" y="18718"/>
                  <a:pt x="7000" y="18749"/>
                </a:cubicBezTo>
                <a:cubicBezTo>
                  <a:pt x="6906" y="18843"/>
                  <a:pt x="6906" y="18843"/>
                  <a:pt x="7000" y="18937"/>
                </a:cubicBezTo>
                <a:cubicBezTo>
                  <a:pt x="7031" y="18968"/>
                  <a:pt x="7031" y="18968"/>
                  <a:pt x="7031" y="18999"/>
                </a:cubicBezTo>
                <a:cubicBezTo>
                  <a:pt x="6969" y="18999"/>
                  <a:pt x="6906" y="18999"/>
                  <a:pt x="6844" y="18937"/>
                </a:cubicBezTo>
                <a:cubicBezTo>
                  <a:pt x="6844" y="18906"/>
                  <a:pt x="6813" y="18906"/>
                  <a:pt x="6781" y="18937"/>
                </a:cubicBezTo>
                <a:cubicBezTo>
                  <a:pt x="6750" y="18968"/>
                  <a:pt x="6781" y="18968"/>
                  <a:pt x="6781" y="18999"/>
                </a:cubicBezTo>
                <a:cubicBezTo>
                  <a:pt x="6813" y="18999"/>
                  <a:pt x="6813" y="19031"/>
                  <a:pt x="6813" y="19031"/>
                </a:cubicBezTo>
                <a:cubicBezTo>
                  <a:pt x="6844" y="19062"/>
                  <a:pt x="6844" y="19093"/>
                  <a:pt x="6813" y="19093"/>
                </a:cubicBezTo>
                <a:cubicBezTo>
                  <a:pt x="6781" y="19156"/>
                  <a:pt x="6781" y="19124"/>
                  <a:pt x="6750" y="19093"/>
                </a:cubicBezTo>
                <a:cubicBezTo>
                  <a:pt x="6656" y="19031"/>
                  <a:pt x="6563" y="19031"/>
                  <a:pt x="6500" y="19156"/>
                </a:cubicBezTo>
                <a:cubicBezTo>
                  <a:pt x="6500" y="19187"/>
                  <a:pt x="6469" y="19218"/>
                  <a:pt x="6438" y="19218"/>
                </a:cubicBezTo>
                <a:cubicBezTo>
                  <a:pt x="6344" y="19249"/>
                  <a:pt x="6281" y="19343"/>
                  <a:pt x="6188" y="19406"/>
                </a:cubicBezTo>
                <a:cubicBezTo>
                  <a:pt x="6156" y="19406"/>
                  <a:pt x="6125" y="19437"/>
                  <a:pt x="6156" y="19468"/>
                </a:cubicBezTo>
                <a:cubicBezTo>
                  <a:pt x="6188" y="19499"/>
                  <a:pt x="6219" y="19499"/>
                  <a:pt x="6219" y="19468"/>
                </a:cubicBezTo>
                <a:cubicBezTo>
                  <a:pt x="6281" y="19468"/>
                  <a:pt x="6313" y="19406"/>
                  <a:pt x="6375" y="19406"/>
                </a:cubicBezTo>
                <a:cubicBezTo>
                  <a:pt x="6375" y="19468"/>
                  <a:pt x="6344" y="19499"/>
                  <a:pt x="6344" y="19531"/>
                </a:cubicBezTo>
                <a:cubicBezTo>
                  <a:pt x="6344" y="19531"/>
                  <a:pt x="6344" y="19531"/>
                  <a:pt x="6313" y="19562"/>
                </a:cubicBezTo>
                <a:cubicBezTo>
                  <a:pt x="6281" y="19531"/>
                  <a:pt x="6250" y="19562"/>
                  <a:pt x="6250" y="19593"/>
                </a:cubicBezTo>
                <a:cubicBezTo>
                  <a:pt x="6219" y="19593"/>
                  <a:pt x="6188" y="19593"/>
                  <a:pt x="6125" y="19624"/>
                </a:cubicBezTo>
                <a:cubicBezTo>
                  <a:pt x="6125" y="19687"/>
                  <a:pt x="6063" y="19718"/>
                  <a:pt x="6000" y="19749"/>
                </a:cubicBezTo>
                <a:cubicBezTo>
                  <a:pt x="6063" y="19718"/>
                  <a:pt x="6125" y="19687"/>
                  <a:pt x="6125" y="19624"/>
                </a:cubicBezTo>
                <a:cubicBezTo>
                  <a:pt x="6063" y="19531"/>
                  <a:pt x="6000" y="19531"/>
                  <a:pt x="5938" y="19624"/>
                </a:cubicBezTo>
                <a:cubicBezTo>
                  <a:pt x="5875" y="19687"/>
                  <a:pt x="5781" y="19718"/>
                  <a:pt x="5750" y="19781"/>
                </a:cubicBezTo>
                <a:cubicBezTo>
                  <a:pt x="5719" y="19843"/>
                  <a:pt x="5625" y="19781"/>
                  <a:pt x="5625" y="19843"/>
                </a:cubicBezTo>
                <a:cubicBezTo>
                  <a:pt x="5594" y="19906"/>
                  <a:pt x="5563" y="19937"/>
                  <a:pt x="5531" y="19968"/>
                </a:cubicBezTo>
                <a:cubicBezTo>
                  <a:pt x="5375" y="20124"/>
                  <a:pt x="5219" y="20249"/>
                  <a:pt x="5094" y="20406"/>
                </a:cubicBezTo>
                <a:cubicBezTo>
                  <a:pt x="5000" y="20499"/>
                  <a:pt x="4938" y="20531"/>
                  <a:pt x="4813" y="20468"/>
                </a:cubicBezTo>
                <a:cubicBezTo>
                  <a:pt x="4906" y="20468"/>
                  <a:pt x="4875" y="20374"/>
                  <a:pt x="4906" y="20343"/>
                </a:cubicBezTo>
                <a:cubicBezTo>
                  <a:pt x="5188" y="20062"/>
                  <a:pt x="5500" y="19812"/>
                  <a:pt x="5750" y="19531"/>
                </a:cubicBezTo>
                <a:cubicBezTo>
                  <a:pt x="5906" y="19406"/>
                  <a:pt x="6063" y="19249"/>
                  <a:pt x="6219" y="19093"/>
                </a:cubicBezTo>
                <a:cubicBezTo>
                  <a:pt x="6250" y="19062"/>
                  <a:pt x="6281" y="19062"/>
                  <a:pt x="6250" y="19031"/>
                </a:cubicBezTo>
                <a:cubicBezTo>
                  <a:pt x="6219" y="18999"/>
                  <a:pt x="6188" y="19031"/>
                  <a:pt x="6188" y="19031"/>
                </a:cubicBezTo>
                <a:cubicBezTo>
                  <a:pt x="5938" y="19249"/>
                  <a:pt x="5719" y="19499"/>
                  <a:pt x="5469" y="19718"/>
                </a:cubicBezTo>
                <a:cubicBezTo>
                  <a:pt x="5219" y="19937"/>
                  <a:pt x="5000" y="20156"/>
                  <a:pt x="4750" y="20406"/>
                </a:cubicBezTo>
                <a:cubicBezTo>
                  <a:pt x="4719" y="20437"/>
                  <a:pt x="4688" y="20468"/>
                  <a:pt x="4625" y="20468"/>
                </a:cubicBezTo>
                <a:cubicBezTo>
                  <a:pt x="4594" y="20468"/>
                  <a:pt x="4563" y="20468"/>
                  <a:pt x="4563" y="20437"/>
                </a:cubicBezTo>
                <a:cubicBezTo>
                  <a:pt x="4531" y="20406"/>
                  <a:pt x="4563" y="20406"/>
                  <a:pt x="4563" y="20374"/>
                </a:cubicBezTo>
                <a:cubicBezTo>
                  <a:pt x="4813" y="20218"/>
                  <a:pt x="4969" y="19968"/>
                  <a:pt x="5188" y="19781"/>
                </a:cubicBezTo>
                <a:cubicBezTo>
                  <a:pt x="5219" y="19749"/>
                  <a:pt x="5250" y="19718"/>
                  <a:pt x="5250" y="19687"/>
                </a:cubicBezTo>
                <a:cubicBezTo>
                  <a:pt x="5250" y="19687"/>
                  <a:pt x="5250" y="19687"/>
                  <a:pt x="5250" y="19687"/>
                </a:cubicBezTo>
                <a:cubicBezTo>
                  <a:pt x="5281" y="19687"/>
                  <a:pt x="5313" y="19687"/>
                  <a:pt x="5313" y="19656"/>
                </a:cubicBezTo>
                <a:cubicBezTo>
                  <a:pt x="5469" y="19499"/>
                  <a:pt x="5688" y="19343"/>
                  <a:pt x="5844" y="19187"/>
                </a:cubicBezTo>
                <a:cubicBezTo>
                  <a:pt x="5906" y="19124"/>
                  <a:pt x="5969" y="19093"/>
                  <a:pt x="5969" y="19031"/>
                </a:cubicBezTo>
                <a:cubicBezTo>
                  <a:pt x="5969" y="19031"/>
                  <a:pt x="5969" y="19031"/>
                  <a:pt x="5969" y="19031"/>
                </a:cubicBezTo>
                <a:cubicBezTo>
                  <a:pt x="6031" y="18999"/>
                  <a:pt x="6031" y="18999"/>
                  <a:pt x="6031" y="18968"/>
                </a:cubicBezTo>
                <a:cubicBezTo>
                  <a:pt x="6094" y="18937"/>
                  <a:pt x="6156" y="18906"/>
                  <a:pt x="6156" y="18843"/>
                </a:cubicBezTo>
                <a:cubicBezTo>
                  <a:pt x="6188" y="18843"/>
                  <a:pt x="6188" y="18843"/>
                  <a:pt x="6219" y="18812"/>
                </a:cubicBezTo>
                <a:cubicBezTo>
                  <a:pt x="6344" y="18687"/>
                  <a:pt x="6469" y="18562"/>
                  <a:pt x="6594" y="18468"/>
                </a:cubicBezTo>
                <a:cubicBezTo>
                  <a:pt x="6750" y="18343"/>
                  <a:pt x="6844" y="18187"/>
                  <a:pt x="7000" y="18124"/>
                </a:cubicBezTo>
                <a:cubicBezTo>
                  <a:pt x="7031" y="18093"/>
                  <a:pt x="7000" y="18062"/>
                  <a:pt x="7000" y="18062"/>
                </a:cubicBezTo>
                <a:cubicBezTo>
                  <a:pt x="7000" y="18062"/>
                  <a:pt x="7000" y="18062"/>
                  <a:pt x="7000" y="18062"/>
                </a:cubicBezTo>
                <a:cubicBezTo>
                  <a:pt x="7063" y="18062"/>
                  <a:pt x="7094" y="18031"/>
                  <a:pt x="7125" y="17999"/>
                </a:cubicBezTo>
                <a:cubicBezTo>
                  <a:pt x="7281" y="17843"/>
                  <a:pt x="7438" y="17687"/>
                  <a:pt x="7594" y="17531"/>
                </a:cubicBezTo>
                <a:cubicBezTo>
                  <a:pt x="7688" y="17468"/>
                  <a:pt x="7750" y="17406"/>
                  <a:pt x="7813" y="17312"/>
                </a:cubicBezTo>
                <a:cubicBezTo>
                  <a:pt x="7781" y="17312"/>
                  <a:pt x="7781" y="17312"/>
                  <a:pt x="7781" y="17312"/>
                </a:cubicBezTo>
                <a:cubicBezTo>
                  <a:pt x="7781" y="17312"/>
                  <a:pt x="7781" y="17312"/>
                  <a:pt x="7813" y="17312"/>
                </a:cubicBezTo>
                <a:cubicBezTo>
                  <a:pt x="7844" y="17312"/>
                  <a:pt x="7844" y="17312"/>
                  <a:pt x="7875" y="17249"/>
                </a:cubicBezTo>
                <a:cubicBezTo>
                  <a:pt x="7906" y="17249"/>
                  <a:pt x="7906" y="17249"/>
                  <a:pt x="7906" y="17187"/>
                </a:cubicBezTo>
                <a:lnTo>
                  <a:pt x="7906" y="17187"/>
                </a:lnTo>
                <a:cubicBezTo>
                  <a:pt x="7969" y="17187"/>
                  <a:pt x="8000" y="17156"/>
                  <a:pt x="8031" y="17156"/>
                </a:cubicBezTo>
                <a:cubicBezTo>
                  <a:pt x="8156" y="17031"/>
                  <a:pt x="8281" y="16874"/>
                  <a:pt x="8406" y="16749"/>
                </a:cubicBezTo>
                <a:cubicBezTo>
                  <a:pt x="8500" y="16687"/>
                  <a:pt x="8594" y="16624"/>
                  <a:pt x="8656" y="16531"/>
                </a:cubicBezTo>
                <a:cubicBezTo>
                  <a:pt x="8688" y="16499"/>
                  <a:pt x="8750" y="16468"/>
                  <a:pt x="8750" y="16406"/>
                </a:cubicBezTo>
                <a:cubicBezTo>
                  <a:pt x="8750" y="16374"/>
                  <a:pt x="8781" y="16343"/>
                  <a:pt x="8813" y="16343"/>
                </a:cubicBezTo>
                <a:cubicBezTo>
                  <a:pt x="8813" y="16343"/>
                  <a:pt x="8813" y="16343"/>
                  <a:pt x="8813" y="16343"/>
                </a:cubicBezTo>
                <a:cubicBezTo>
                  <a:pt x="8906" y="16249"/>
                  <a:pt x="8969" y="16156"/>
                  <a:pt x="9063" y="16093"/>
                </a:cubicBezTo>
                <a:cubicBezTo>
                  <a:pt x="9219" y="15937"/>
                  <a:pt x="9375" y="15812"/>
                  <a:pt x="9531" y="15656"/>
                </a:cubicBezTo>
                <a:cubicBezTo>
                  <a:pt x="9531" y="15656"/>
                  <a:pt x="9531" y="15656"/>
                  <a:pt x="9531" y="15656"/>
                </a:cubicBezTo>
                <a:cubicBezTo>
                  <a:pt x="9594" y="15593"/>
                  <a:pt x="9688" y="15499"/>
                  <a:pt x="9781" y="15437"/>
                </a:cubicBezTo>
                <a:cubicBezTo>
                  <a:pt x="9781" y="15406"/>
                  <a:pt x="9813" y="15406"/>
                  <a:pt x="9813" y="15374"/>
                </a:cubicBezTo>
                <a:cubicBezTo>
                  <a:pt x="9906" y="15312"/>
                  <a:pt x="10000" y="15218"/>
                  <a:pt x="10063" y="15124"/>
                </a:cubicBezTo>
                <a:cubicBezTo>
                  <a:pt x="10063" y="15124"/>
                  <a:pt x="10063" y="15124"/>
                  <a:pt x="10063" y="15124"/>
                </a:cubicBezTo>
                <a:cubicBezTo>
                  <a:pt x="9938" y="15156"/>
                  <a:pt x="9844" y="15093"/>
                  <a:pt x="9750" y="15062"/>
                </a:cubicBezTo>
                <a:cubicBezTo>
                  <a:pt x="9688" y="15062"/>
                  <a:pt x="9625" y="15062"/>
                  <a:pt x="9594" y="15124"/>
                </a:cubicBezTo>
                <a:cubicBezTo>
                  <a:pt x="9688" y="15156"/>
                  <a:pt x="9750" y="15156"/>
                  <a:pt x="9844" y="15218"/>
                </a:cubicBezTo>
                <a:cubicBezTo>
                  <a:pt x="9719" y="15249"/>
                  <a:pt x="9656" y="15218"/>
                  <a:pt x="9563" y="15187"/>
                </a:cubicBezTo>
                <a:cubicBezTo>
                  <a:pt x="9563" y="15156"/>
                  <a:pt x="9563" y="15156"/>
                  <a:pt x="9594" y="15124"/>
                </a:cubicBezTo>
                <a:cubicBezTo>
                  <a:pt x="9563" y="15156"/>
                  <a:pt x="9563" y="15156"/>
                  <a:pt x="9563" y="15187"/>
                </a:cubicBezTo>
                <a:cubicBezTo>
                  <a:pt x="9531" y="15156"/>
                  <a:pt x="9500" y="15156"/>
                  <a:pt x="9500" y="15156"/>
                </a:cubicBezTo>
                <a:cubicBezTo>
                  <a:pt x="9469" y="15156"/>
                  <a:pt x="9469" y="15156"/>
                  <a:pt x="9469" y="15156"/>
                </a:cubicBezTo>
                <a:cubicBezTo>
                  <a:pt x="9469" y="15156"/>
                  <a:pt x="9469" y="15156"/>
                  <a:pt x="9469" y="15156"/>
                </a:cubicBezTo>
                <a:cubicBezTo>
                  <a:pt x="9469" y="15156"/>
                  <a:pt x="9469" y="15156"/>
                  <a:pt x="9469" y="15156"/>
                </a:cubicBezTo>
                <a:cubicBezTo>
                  <a:pt x="9438" y="15187"/>
                  <a:pt x="9438" y="15187"/>
                  <a:pt x="9438" y="15187"/>
                </a:cubicBezTo>
                <a:cubicBezTo>
                  <a:pt x="9438" y="15187"/>
                  <a:pt x="9438" y="15187"/>
                  <a:pt x="9438" y="15187"/>
                </a:cubicBezTo>
                <a:cubicBezTo>
                  <a:pt x="9500" y="15187"/>
                  <a:pt x="9563" y="15187"/>
                  <a:pt x="9531" y="15281"/>
                </a:cubicBezTo>
                <a:cubicBezTo>
                  <a:pt x="9563" y="15312"/>
                  <a:pt x="9563" y="15312"/>
                  <a:pt x="9563" y="15312"/>
                </a:cubicBezTo>
                <a:cubicBezTo>
                  <a:pt x="9594" y="15343"/>
                  <a:pt x="9688" y="15281"/>
                  <a:pt x="9656" y="15374"/>
                </a:cubicBezTo>
                <a:cubicBezTo>
                  <a:pt x="9438" y="15593"/>
                  <a:pt x="9219" y="15781"/>
                  <a:pt x="8969" y="15999"/>
                </a:cubicBezTo>
                <a:cubicBezTo>
                  <a:pt x="8875" y="16093"/>
                  <a:pt x="8813" y="16093"/>
                  <a:pt x="8688" y="16062"/>
                </a:cubicBezTo>
                <a:cubicBezTo>
                  <a:pt x="8625" y="16062"/>
                  <a:pt x="8594" y="16031"/>
                  <a:pt x="8531" y="16031"/>
                </a:cubicBezTo>
                <a:cubicBezTo>
                  <a:pt x="8500" y="16124"/>
                  <a:pt x="8531" y="16187"/>
                  <a:pt x="8625" y="16187"/>
                </a:cubicBezTo>
                <a:cubicBezTo>
                  <a:pt x="8656" y="16187"/>
                  <a:pt x="8719" y="16187"/>
                  <a:pt x="8719" y="16218"/>
                </a:cubicBezTo>
                <a:cubicBezTo>
                  <a:pt x="8750" y="16249"/>
                  <a:pt x="8688" y="16281"/>
                  <a:pt x="8656" y="16312"/>
                </a:cubicBezTo>
                <a:cubicBezTo>
                  <a:pt x="8625" y="16312"/>
                  <a:pt x="8625" y="16343"/>
                  <a:pt x="8594" y="16343"/>
                </a:cubicBezTo>
                <a:cubicBezTo>
                  <a:pt x="8469" y="16468"/>
                  <a:pt x="8344" y="16593"/>
                  <a:pt x="8188" y="16718"/>
                </a:cubicBezTo>
                <a:cubicBezTo>
                  <a:pt x="8156" y="16749"/>
                  <a:pt x="8125" y="16843"/>
                  <a:pt x="8031" y="16843"/>
                </a:cubicBezTo>
                <a:cubicBezTo>
                  <a:pt x="8031" y="16843"/>
                  <a:pt x="8031" y="16843"/>
                  <a:pt x="8031" y="16843"/>
                </a:cubicBezTo>
                <a:cubicBezTo>
                  <a:pt x="8031" y="16843"/>
                  <a:pt x="8031" y="16843"/>
                  <a:pt x="8031" y="16843"/>
                </a:cubicBezTo>
                <a:cubicBezTo>
                  <a:pt x="8031" y="16843"/>
                  <a:pt x="8031" y="16843"/>
                  <a:pt x="8031" y="16843"/>
                </a:cubicBezTo>
                <a:cubicBezTo>
                  <a:pt x="8031" y="16843"/>
                  <a:pt x="8000" y="16843"/>
                  <a:pt x="8000" y="16843"/>
                </a:cubicBezTo>
                <a:cubicBezTo>
                  <a:pt x="8000" y="16843"/>
                  <a:pt x="7969" y="16843"/>
                  <a:pt x="7969" y="16843"/>
                </a:cubicBezTo>
                <a:cubicBezTo>
                  <a:pt x="7969" y="16843"/>
                  <a:pt x="7938" y="16874"/>
                  <a:pt x="7938" y="16874"/>
                </a:cubicBezTo>
                <a:cubicBezTo>
                  <a:pt x="7938" y="16874"/>
                  <a:pt x="7969" y="16843"/>
                  <a:pt x="7969" y="16843"/>
                </a:cubicBezTo>
                <a:cubicBezTo>
                  <a:pt x="8000" y="16843"/>
                  <a:pt x="8000" y="16843"/>
                  <a:pt x="8031" y="16843"/>
                </a:cubicBezTo>
                <a:cubicBezTo>
                  <a:pt x="8000" y="16937"/>
                  <a:pt x="7938" y="16968"/>
                  <a:pt x="7844" y="17031"/>
                </a:cubicBezTo>
                <a:cubicBezTo>
                  <a:pt x="7844" y="17031"/>
                  <a:pt x="7844" y="17031"/>
                  <a:pt x="7844" y="17031"/>
                </a:cubicBezTo>
                <a:cubicBezTo>
                  <a:pt x="7844" y="17093"/>
                  <a:pt x="7813" y="17062"/>
                  <a:pt x="7781" y="17093"/>
                </a:cubicBezTo>
                <a:cubicBezTo>
                  <a:pt x="7781" y="17093"/>
                  <a:pt x="7781" y="17093"/>
                  <a:pt x="7781" y="17093"/>
                </a:cubicBezTo>
                <a:cubicBezTo>
                  <a:pt x="7781" y="17124"/>
                  <a:pt x="7750" y="17124"/>
                  <a:pt x="7719" y="17124"/>
                </a:cubicBezTo>
                <a:cubicBezTo>
                  <a:pt x="7719" y="17124"/>
                  <a:pt x="7719" y="17124"/>
                  <a:pt x="7719" y="17124"/>
                </a:cubicBezTo>
                <a:cubicBezTo>
                  <a:pt x="7656" y="17187"/>
                  <a:pt x="7531" y="17156"/>
                  <a:pt x="7469" y="17062"/>
                </a:cubicBezTo>
                <a:cubicBezTo>
                  <a:pt x="7469" y="17062"/>
                  <a:pt x="7438" y="17062"/>
                  <a:pt x="7438" y="17062"/>
                </a:cubicBezTo>
                <a:cubicBezTo>
                  <a:pt x="7438" y="17062"/>
                  <a:pt x="7438" y="17062"/>
                  <a:pt x="7438" y="17062"/>
                </a:cubicBezTo>
                <a:cubicBezTo>
                  <a:pt x="7406" y="17062"/>
                  <a:pt x="7406" y="17062"/>
                  <a:pt x="7406" y="17062"/>
                </a:cubicBezTo>
                <a:cubicBezTo>
                  <a:pt x="7344" y="17124"/>
                  <a:pt x="7281" y="17093"/>
                  <a:pt x="7250" y="17124"/>
                </a:cubicBezTo>
                <a:cubicBezTo>
                  <a:pt x="7219" y="17124"/>
                  <a:pt x="7188" y="17156"/>
                  <a:pt x="7188" y="17187"/>
                </a:cubicBezTo>
                <a:cubicBezTo>
                  <a:pt x="7188" y="17218"/>
                  <a:pt x="7219" y="17218"/>
                  <a:pt x="7250" y="17218"/>
                </a:cubicBezTo>
                <a:cubicBezTo>
                  <a:pt x="7313" y="17249"/>
                  <a:pt x="7406" y="17249"/>
                  <a:pt x="7469" y="17249"/>
                </a:cubicBezTo>
                <a:cubicBezTo>
                  <a:pt x="7500" y="17281"/>
                  <a:pt x="7531" y="17281"/>
                  <a:pt x="7531" y="17312"/>
                </a:cubicBezTo>
                <a:cubicBezTo>
                  <a:pt x="7531" y="17343"/>
                  <a:pt x="7500" y="17312"/>
                  <a:pt x="7469" y="17312"/>
                </a:cubicBezTo>
                <a:cubicBezTo>
                  <a:pt x="7313" y="17312"/>
                  <a:pt x="7156" y="17281"/>
                  <a:pt x="7000" y="17249"/>
                </a:cubicBezTo>
                <a:cubicBezTo>
                  <a:pt x="7000" y="17312"/>
                  <a:pt x="6938" y="17312"/>
                  <a:pt x="6906" y="17343"/>
                </a:cubicBezTo>
                <a:cubicBezTo>
                  <a:pt x="6875" y="17437"/>
                  <a:pt x="6969" y="17374"/>
                  <a:pt x="6969" y="17406"/>
                </a:cubicBezTo>
                <a:cubicBezTo>
                  <a:pt x="7000" y="17406"/>
                  <a:pt x="7000" y="17406"/>
                  <a:pt x="7000" y="17406"/>
                </a:cubicBezTo>
                <a:cubicBezTo>
                  <a:pt x="7125" y="17437"/>
                  <a:pt x="7219" y="17406"/>
                  <a:pt x="7344" y="17499"/>
                </a:cubicBezTo>
                <a:cubicBezTo>
                  <a:pt x="7188" y="17499"/>
                  <a:pt x="7031" y="17499"/>
                  <a:pt x="6906" y="17437"/>
                </a:cubicBezTo>
                <a:cubicBezTo>
                  <a:pt x="6844" y="17437"/>
                  <a:pt x="6781" y="17499"/>
                  <a:pt x="6688" y="17468"/>
                </a:cubicBezTo>
                <a:cubicBezTo>
                  <a:pt x="6719" y="17499"/>
                  <a:pt x="6719" y="17531"/>
                  <a:pt x="6688" y="17531"/>
                </a:cubicBezTo>
                <a:cubicBezTo>
                  <a:pt x="6813" y="17468"/>
                  <a:pt x="6813" y="17468"/>
                  <a:pt x="6875" y="17624"/>
                </a:cubicBezTo>
                <a:cubicBezTo>
                  <a:pt x="6906" y="17656"/>
                  <a:pt x="6906" y="17656"/>
                  <a:pt x="6906" y="17687"/>
                </a:cubicBezTo>
                <a:cubicBezTo>
                  <a:pt x="6969" y="17687"/>
                  <a:pt x="7000" y="17656"/>
                  <a:pt x="7063" y="17656"/>
                </a:cubicBezTo>
                <a:cubicBezTo>
                  <a:pt x="7063" y="17656"/>
                  <a:pt x="7125" y="17656"/>
                  <a:pt x="7125" y="17687"/>
                </a:cubicBezTo>
                <a:cubicBezTo>
                  <a:pt x="7125" y="17718"/>
                  <a:pt x="7094" y="17718"/>
                  <a:pt x="7063" y="17749"/>
                </a:cubicBezTo>
                <a:cubicBezTo>
                  <a:pt x="7063" y="17749"/>
                  <a:pt x="7031" y="17781"/>
                  <a:pt x="7000" y="17781"/>
                </a:cubicBezTo>
                <a:cubicBezTo>
                  <a:pt x="7000" y="17812"/>
                  <a:pt x="7000" y="17812"/>
                  <a:pt x="6969" y="17812"/>
                </a:cubicBezTo>
                <a:cubicBezTo>
                  <a:pt x="6969" y="17812"/>
                  <a:pt x="6969" y="17843"/>
                  <a:pt x="6938" y="17843"/>
                </a:cubicBezTo>
                <a:cubicBezTo>
                  <a:pt x="6938" y="17906"/>
                  <a:pt x="6906" y="17906"/>
                  <a:pt x="6875" y="17937"/>
                </a:cubicBezTo>
                <a:cubicBezTo>
                  <a:pt x="6844" y="17968"/>
                  <a:pt x="6781" y="17968"/>
                  <a:pt x="6844" y="18031"/>
                </a:cubicBezTo>
                <a:cubicBezTo>
                  <a:pt x="6844" y="18031"/>
                  <a:pt x="6844" y="18031"/>
                  <a:pt x="6813" y="18031"/>
                </a:cubicBezTo>
                <a:cubicBezTo>
                  <a:pt x="6656" y="18062"/>
                  <a:pt x="6594" y="18218"/>
                  <a:pt x="6469" y="18312"/>
                </a:cubicBezTo>
                <a:cubicBezTo>
                  <a:pt x="6250" y="18499"/>
                  <a:pt x="6031" y="18687"/>
                  <a:pt x="5844" y="18906"/>
                </a:cubicBezTo>
                <a:cubicBezTo>
                  <a:pt x="5781" y="18937"/>
                  <a:pt x="5719" y="18937"/>
                  <a:pt x="5656" y="18906"/>
                </a:cubicBezTo>
                <a:cubicBezTo>
                  <a:pt x="5531" y="18874"/>
                  <a:pt x="5406" y="18874"/>
                  <a:pt x="5281" y="18874"/>
                </a:cubicBezTo>
                <a:cubicBezTo>
                  <a:pt x="5281" y="18874"/>
                  <a:pt x="5281" y="18874"/>
                  <a:pt x="5281" y="18906"/>
                </a:cubicBezTo>
                <a:cubicBezTo>
                  <a:pt x="5250" y="19062"/>
                  <a:pt x="5250" y="19062"/>
                  <a:pt x="5438" y="19093"/>
                </a:cubicBezTo>
                <a:cubicBezTo>
                  <a:pt x="5469" y="19093"/>
                  <a:pt x="5531" y="19062"/>
                  <a:pt x="5563" y="19156"/>
                </a:cubicBezTo>
                <a:cubicBezTo>
                  <a:pt x="5438" y="19249"/>
                  <a:pt x="5344" y="19343"/>
                  <a:pt x="5219" y="19437"/>
                </a:cubicBezTo>
                <a:cubicBezTo>
                  <a:pt x="5188" y="19468"/>
                  <a:pt x="5156" y="19468"/>
                  <a:pt x="5125" y="19468"/>
                </a:cubicBezTo>
                <a:cubicBezTo>
                  <a:pt x="5125" y="19468"/>
                  <a:pt x="5125" y="19468"/>
                  <a:pt x="5125" y="19468"/>
                </a:cubicBezTo>
                <a:cubicBezTo>
                  <a:pt x="5125" y="19468"/>
                  <a:pt x="5125" y="19468"/>
                  <a:pt x="5125" y="19468"/>
                </a:cubicBezTo>
                <a:cubicBezTo>
                  <a:pt x="5094" y="19593"/>
                  <a:pt x="5000" y="19656"/>
                  <a:pt x="4906" y="19718"/>
                </a:cubicBezTo>
                <a:cubicBezTo>
                  <a:pt x="4781" y="19874"/>
                  <a:pt x="4625" y="19999"/>
                  <a:pt x="4500" y="20124"/>
                </a:cubicBezTo>
                <a:cubicBezTo>
                  <a:pt x="4375" y="20218"/>
                  <a:pt x="4250" y="20343"/>
                  <a:pt x="4125" y="20437"/>
                </a:cubicBezTo>
                <a:cubicBezTo>
                  <a:pt x="4063" y="20468"/>
                  <a:pt x="4031" y="20531"/>
                  <a:pt x="4000" y="20562"/>
                </a:cubicBezTo>
                <a:cubicBezTo>
                  <a:pt x="3906" y="20656"/>
                  <a:pt x="3813" y="20687"/>
                  <a:pt x="3688" y="20749"/>
                </a:cubicBezTo>
                <a:cubicBezTo>
                  <a:pt x="3594" y="20781"/>
                  <a:pt x="3531" y="20687"/>
                  <a:pt x="3469" y="20656"/>
                </a:cubicBezTo>
                <a:cubicBezTo>
                  <a:pt x="3438" y="20624"/>
                  <a:pt x="3406" y="20624"/>
                  <a:pt x="3344" y="20624"/>
                </a:cubicBezTo>
                <a:cubicBezTo>
                  <a:pt x="3281" y="20687"/>
                  <a:pt x="3188" y="20718"/>
                  <a:pt x="3094" y="20749"/>
                </a:cubicBezTo>
                <a:cubicBezTo>
                  <a:pt x="3063" y="20749"/>
                  <a:pt x="3031" y="20781"/>
                  <a:pt x="3000" y="20749"/>
                </a:cubicBezTo>
                <a:cubicBezTo>
                  <a:pt x="3000" y="20718"/>
                  <a:pt x="3031" y="20687"/>
                  <a:pt x="3063" y="20687"/>
                </a:cubicBezTo>
                <a:cubicBezTo>
                  <a:pt x="3094" y="20687"/>
                  <a:pt x="3094" y="20656"/>
                  <a:pt x="3094" y="20656"/>
                </a:cubicBezTo>
                <a:cubicBezTo>
                  <a:pt x="3094" y="20562"/>
                  <a:pt x="3031" y="20562"/>
                  <a:pt x="2969" y="20593"/>
                </a:cubicBezTo>
                <a:cubicBezTo>
                  <a:pt x="2938" y="20593"/>
                  <a:pt x="2906" y="20624"/>
                  <a:pt x="2906" y="20562"/>
                </a:cubicBezTo>
                <a:cubicBezTo>
                  <a:pt x="2906" y="20531"/>
                  <a:pt x="2906" y="20531"/>
                  <a:pt x="2938" y="20531"/>
                </a:cubicBezTo>
                <a:cubicBezTo>
                  <a:pt x="3000" y="20531"/>
                  <a:pt x="2969" y="20468"/>
                  <a:pt x="3000" y="20437"/>
                </a:cubicBezTo>
                <a:cubicBezTo>
                  <a:pt x="3000" y="20437"/>
                  <a:pt x="3000" y="20406"/>
                  <a:pt x="2969" y="20406"/>
                </a:cubicBezTo>
                <a:cubicBezTo>
                  <a:pt x="2938" y="20374"/>
                  <a:pt x="2938" y="20437"/>
                  <a:pt x="2906" y="20437"/>
                </a:cubicBezTo>
                <a:cubicBezTo>
                  <a:pt x="2875" y="20468"/>
                  <a:pt x="2844" y="20468"/>
                  <a:pt x="2813" y="20468"/>
                </a:cubicBezTo>
                <a:cubicBezTo>
                  <a:pt x="2813" y="20531"/>
                  <a:pt x="2875" y="20562"/>
                  <a:pt x="2875" y="20624"/>
                </a:cubicBezTo>
                <a:cubicBezTo>
                  <a:pt x="2813" y="20562"/>
                  <a:pt x="2781" y="20562"/>
                  <a:pt x="2719" y="20593"/>
                </a:cubicBezTo>
                <a:cubicBezTo>
                  <a:pt x="2688" y="20593"/>
                  <a:pt x="2656" y="20624"/>
                  <a:pt x="2656" y="20687"/>
                </a:cubicBezTo>
                <a:cubicBezTo>
                  <a:pt x="2656" y="20687"/>
                  <a:pt x="2656" y="20718"/>
                  <a:pt x="2656" y="20749"/>
                </a:cubicBezTo>
                <a:cubicBezTo>
                  <a:pt x="2656" y="20812"/>
                  <a:pt x="2594" y="20812"/>
                  <a:pt x="2563" y="20812"/>
                </a:cubicBezTo>
                <a:cubicBezTo>
                  <a:pt x="2531" y="20812"/>
                  <a:pt x="2500" y="20843"/>
                  <a:pt x="2469" y="20812"/>
                </a:cubicBezTo>
                <a:cubicBezTo>
                  <a:pt x="2438" y="20781"/>
                  <a:pt x="2500" y="20781"/>
                  <a:pt x="2531" y="20749"/>
                </a:cubicBezTo>
                <a:cubicBezTo>
                  <a:pt x="2469" y="20718"/>
                  <a:pt x="2469" y="20781"/>
                  <a:pt x="2438" y="20781"/>
                </a:cubicBezTo>
                <a:cubicBezTo>
                  <a:pt x="2375" y="20843"/>
                  <a:pt x="2313" y="20812"/>
                  <a:pt x="2281" y="20749"/>
                </a:cubicBezTo>
                <a:cubicBezTo>
                  <a:pt x="2344" y="20749"/>
                  <a:pt x="2375" y="20749"/>
                  <a:pt x="2375" y="20718"/>
                </a:cubicBezTo>
                <a:cubicBezTo>
                  <a:pt x="2375" y="20656"/>
                  <a:pt x="2344" y="20687"/>
                  <a:pt x="2313" y="20656"/>
                </a:cubicBezTo>
                <a:cubicBezTo>
                  <a:pt x="2281" y="20624"/>
                  <a:pt x="2281" y="20718"/>
                  <a:pt x="2250" y="20687"/>
                </a:cubicBezTo>
                <a:cubicBezTo>
                  <a:pt x="2156" y="20656"/>
                  <a:pt x="2094" y="20718"/>
                  <a:pt x="2000" y="20749"/>
                </a:cubicBezTo>
                <a:cubicBezTo>
                  <a:pt x="1875" y="20749"/>
                  <a:pt x="1969" y="20687"/>
                  <a:pt x="2000" y="20624"/>
                </a:cubicBezTo>
                <a:cubicBezTo>
                  <a:pt x="1938" y="20624"/>
                  <a:pt x="1906" y="20687"/>
                  <a:pt x="1875" y="20687"/>
                </a:cubicBezTo>
                <a:cubicBezTo>
                  <a:pt x="1844" y="20749"/>
                  <a:pt x="1781" y="20749"/>
                  <a:pt x="1750" y="20687"/>
                </a:cubicBezTo>
                <a:cubicBezTo>
                  <a:pt x="1750" y="20656"/>
                  <a:pt x="1750" y="20656"/>
                  <a:pt x="1719" y="20624"/>
                </a:cubicBezTo>
                <a:cubicBezTo>
                  <a:pt x="1688" y="20593"/>
                  <a:pt x="1688" y="20499"/>
                  <a:pt x="1625" y="20468"/>
                </a:cubicBezTo>
                <a:cubicBezTo>
                  <a:pt x="1656" y="20531"/>
                  <a:pt x="1594" y="20624"/>
                  <a:pt x="1719" y="20656"/>
                </a:cubicBezTo>
                <a:cubicBezTo>
                  <a:pt x="1719" y="20687"/>
                  <a:pt x="1781" y="20718"/>
                  <a:pt x="1719" y="20749"/>
                </a:cubicBezTo>
                <a:cubicBezTo>
                  <a:pt x="1656" y="20718"/>
                  <a:pt x="1625" y="20718"/>
                  <a:pt x="1563" y="20718"/>
                </a:cubicBezTo>
                <a:cubicBezTo>
                  <a:pt x="1563" y="20718"/>
                  <a:pt x="1563" y="20718"/>
                  <a:pt x="1531" y="20687"/>
                </a:cubicBezTo>
                <a:cubicBezTo>
                  <a:pt x="1500" y="20531"/>
                  <a:pt x="1375" y="20374"/>
                  <a:pt x="1281" y="20218"/>
                </a:cubicBezTo>
                <a:cubicBezTo>
                  <a:pt x="1313" y="20249"/>
                  <a:pt x="1281" y="20312"/>
                  <a:pt x="1313" y="20343"/>
                </a:cubicBezTo>
                <a:cubicBezTo>
                  <a:pt x="1375" y="20468"/>
                  <a:pt x="1406" y="20593"/>
                  <a:pt x="1500" y="20687"/>
                </a:cubicBezTo>
                <a:cubicBezTo>
                  <a:pt x="1469" y="20718"/>
                  <a:pt x="1406" y="20749"/>
                  <a:pt x="1406" y="20718"/>
                </a:cubicBezTo>
                <a:cubicBezTo>
                  <a:pt x="1375" y="20656"/>
                  <a:pt x="1313" y="20718"/>
                  <a:pt x="1281" y="20687"/>
                </a:cubicBezTo>
                <a:cubicBezTo>
                  <a:pt x="1250" y="20687"/>
                  <a:pt x="1188" y="20718"/>
                  <a:pt x="1188" y="20687"/>
                </a:cubicBezTo>
                <a:cubicBezTo>
                  <a:pt x="1188" y="20624"/>
                  <a:pt x="1156" y="20624"/>
                  <a:pt x="1094" y="20624"/>
                </a:cubicBezTo>
                <a:cubicBezTo>
                  <a:pt x="1063" y="20593"/>
                  <a:pt x="1063" y="20593"/>
                  <a:pt x="1063" y="20562"/>
                </a:cubicBezTo>
                <a:cubicBezTo>
                  <a:pt x="1063" y="20562"/>
                  <a:pt x="1063" y="20562"/>
                  <a:pt x="1094" y="20562"/>
                </a:cubicBezTo>
                <a:cubicBezTo>
                  <a:pt x="1094" y="20531"/>
                  <a:pt x="1094" y="20531"/>
                  <a:pt x="1094" y="20531"/>
                </a:cubicBezTo>
                <a:lnTo>
                  <a:pt x="1094" y="20531"/>
                </a:lnTo>
                <a:cubicBezTo>
                  <a:pt x="1063" y="20531"/>
                  <a:pt x="1063" y="20562"/>
                  <a:pt x="1063" y="20562"/>
                </a:cubicBezTo>
                <a:cubicBezTo>
                  <a:pt x="1063" y="20593"/>
                  <a:pt x="1031" y="20593"/>
                  <a:pt x="1000" y="20562"/>
                </a:cubicBezTo>
                <a:cubicBezTo>
                  <a:pt x="1000" y="20531"/>
                  <a:pt x="969" y="20562"/>
                  <a:pt x="969" y="20562"/>
                </a:cubicBezTo>
                <a:cubicBezTo>
                  <a:pt x="938" y="20593"/>
                  <a:pt x="969" y="20593"/>
                  <a:pt x="969" y="20624"/>
                </a:cubicBezTo>
                <a:cubicBezTo>
                  <a:pt x="1000" y="20624"/>
                  <a:pt x="1031" y="20624"/>
                  <a:pt x="1031" y="20656"/>
                </a:cubicBezTo>
                <a:cubicBezTo>
                  <a:pt x="1000" y="20687"/>
                  <a:pt x="969" y="20687"/>
                  <a:pt x="969" y="20656"/>
                </a:cubicBezTo>
                <a:cubicBezTo>
                  <a:pt x="875" y="20656"/>
                  <a:pt x="781" y="20656"/>
                  <a:pt x="719" y="20656"/>
                </a:cubicBezTo>
                <a:cubicBezTo>
                  <a:pt x="688" y="20656"/>
                  <a:pt x="656" y="20624"/>
                  <a:pt x="656" y="20656"/>
                </a:cubicBezTo>
                <a:cubicBezTo>
                  <a:pt x="719" y="20718"/>
                  <a:pt x="656" y="20687"/>
                  <a:pt x="625" y="20687"/>
                </a:cubicBezTo>
                <a:cubicBezTo>
                  <a:pt x="531" y="20718"/>
                  <a:pt x="438" y="20687"/>
                  <a:pt x="375" y="20656"/>
                </a:cubicBezTo>
                <a:cubicBezTo>
                  <a:pt x="375" y="20624"/>
                  <a:pt x="406" y="20656"/>
                  <a:pt x="438" y="20624"/>
                </a:cubicBezTo>
                <a:lnTo>
                  <a:pt x="438" y="20624"/>
                </a:lnTo>
                <a:cubicBezTo>
                  <a:pt x="344" y="20562"/>
                  <a:pt x="219" y="20593"/>
                  <a:pt x="125" y="20593"/>
                </a:cubicBezTo>
                <a:cubicBezTo>
                  <a:pt x="125" y="20624"/>
                  <a:pt x="188" y="20593"/>
                  <a:pt x="156" y="20624"/>
                </a:cubicBezTo>
                <a:cubicBezTo>
                  <a:pt x="94" y="20624"/>
                  <a:pt x="31" y="20656"/>
                  <a:pt x="0" y="20593"/>
                </a:cubicBezTo>
                <a:cubicBezTo>
                  <a:pt x="0" y="20624"/>
                  <a:pt x="0" y="20687"/>
                  <a:pt x="0" y="20718"/>
                </a:cubicBezTo>
                <a:cubicBezTo>
                  <a:pt x="94" y="20687"/>
                  <a:pt x="188" y="20718"/>
                  <a:pt x="281" y="20687"/>
                </a:cubicBezTo>
                <a:cubicBezTo>
                  <a:pt x="313" y="20718"/>
                  <a:pt x="344" y="20718"/>
                  <a:pt x="344" y="20749"/>
                </a:cubicBezTo>
                <a:cubicBezTo>
                  <a:pt x="313" y="20843"/>
                  <a:pt x="219" y="20843"/>
                  <a:pt x="125" y="20812"/>
                </a:cubicBezTo>
                <a:cubicBezTo>
                  <a:pt x="63" y="20812"/>
                  <a:pt x="31" y="20812"/>
                  <a:pt x="0" y="20812"/>
                </a:cubicBezTo>
                <a:cubicBezTo>
                  <a:pt x="0" y="20843"/>
                  <a:pt x="0" y="20874"/>
                  <a:pt x="0" y="20874"/>
                </a:cubicBezTo>
                <a:cubicBezTo>
                  <a:pt x="0" y="20874"/>
                  <a:pt x="63" y="20874"/>
                  <a:pt x="94" y="20874"/>
                </a:cubicBezTo>
                <a:cubicBezTo>
                  <a:pt x="125" y="20874"/>
                  <a:pt x="156" y="20906"/>
                  <a:pt x="94" y="20937"/>
                </a:cubicBezTo>
                <a:cubicBezTo>
                  <a:pt x="94" y="20937"/>
                  <a:pt x="94" y="20937"/>
                  <a:pt x="94" y="20937"/>
                </a:cubicBezTo>
                <a:cubicBezTo>
                  <a:pt x="188" y="20906"/>
                  <a:pt x="250" y="20999"/>
                  <a:pt x="313" y="20937"/>
                </a:cubicBezTo>
                <a:cubicBezTo>
                  <a:pt x="313" y="20968"/>
                  <a:pt x="313" y="20968"/>
                  <a:pt x="313" y="20968"/>
                </a:cubicBezTo>
                <a:cubicBezTo>
                  <a:pt x="344" y="20968"/>
                  <a:pt x="344" y="20968"/>
                  <a:pt x="344" y="20999"/>
                </a:cubicBezTo>
                <a:cubicBezTo>
                  <a:pt x="406" y="20999"/>
                  <a:pt x="438" y="20999"/>
                  <a:pt x="469" y="20968"/>
                </a:cubicBezTo>
                <a:cubicBezTo>
                  <a:pt x="500" y="20906"/>
                  <a:pt x="594" y="20906"/>
                  <a:pt x="656" y="20937"/>
                </a:cubicBezTo>
                <a:cubicBezTo>
                  <a:pt x="750" y="20937"/>
                  <a:pt x="813" y="20999"/>
                  <a:pt x="875" y="21031"/>
                </a:cubicBezTo>
                <a:cubicBezTo>
                  <a:pt x="875" y="21062"/>
                  <a:pt x="875" y="21093"/>
                  <a:pt x="844" y="21093"/>
                </a:cubicBezTo>
                <a:cubicBezTo>
                  <a:pt x="813" y="21062"/>
                  <a:pt x="750" y="21062"/>
                  <a:pt x="781" y="21031"/>
                </a:cubicBezTo>
                <a:cubicBezTo>
                  <a:pt x="750" y="20968"/>
                  <a:pt x="719" y="20999"/>
                  <a:pt x="688" y="21031"/>
                </a:cubicBezTo>
                <a:cubicBezTo>
                  <a:pt x="625" y="21093"/>
                  <a:pt x="531" y="21062"/>
                  <a:pt x="469" y="21031"/>
                </a:cubicBezTo>
                <a:cubicBezTo>
                  <a:pt x="438" y="21031"/>
                  <a:pt x="406" y="21031"/>
                  <a:pt x="375" y="21031"/>
                </a:cubicBezTo>
                <a:cubicBezTo>
                  <a:pt x="344" y="21062"/>
                  <a:pt x="344" y="21031"/>
                  <a:pt x="344" y="20999"/>
                </a:cubicBezTo>
                <a:cubicBezTo>
                  <a:pt x="344" y="20968"/>
                  <a:pt x="344" y="20968"/>
                  <a:pt x="313" y="20968"/>
                </a:cubicBezTo>
                <a:cubicBezTo>
                  <a:pt x="281" y="20968"/>
                  <a:pt x="313" y="21062"/>
                  <a:pt x="250" y="21031"/>
                </a:cubicBezTo>
                <a:cubicBezTo>
                  <a:pt x="188" y="20999"/>
                  <a:pt x="125" y="21031"/>
                  <a:pt x="63" y="20968"/>
                </a:cubicBezTo>
                <a:cubicBezTo>
                  <a:pt x="94" y="20968"/>
                  <a:pt x="94" y="20968"/>
                  <a:pt x="94" y="20937"/>
                </a:cubicBezTo>
                <a:cubicBezTo>
                  <a:pt x="94" y="20937"/>
                  <a:pt x="94" y="20937"/>
                  <a:pt x="94" y="20937"/>
                </a:cubicBezTo>
                <a:cubicBezTo>
                  <a:pt x="63" y="20906"/>
                  <a:pt x="31" y="20937"/>
                  <a:pt x="0" y="20937"/>
                </a:cubicBezTo>
                <a:cubicBezTo>
                  <a:pt x="0" y="20999"/>
                  <a:pt x="0" y="21062"/>
                  <a:pt x="0" y="21124"/>
                </a:cubicBezTo>
                <a:cubicBezTo>
                  <a:pt x="31" y="21124"/>
                  <a:pt x="63" y="21124"/>
                  <a:pt x="125" y="21124"/>
                </a:cubicBezTo>
                <a:cubicBezTo>
                  <a:pt x="94" y="21156"/>
                  <a:pt x="94" y="21187"/>
                  <a:pt x="125" y="21187"/>
                </a:cubicBezTo>
                <a:cubicBezTo>
                  <a:pt x="219" y="21124"/>
                  <a:pt x="313" y="21187"/>
                  <a:pt x="375" y="21187"/>
                </a:cubicBezTo>
                <a:cubicBezTo>
                  <a:pt x="438" y="21156"/>
                  <a:pt x="500" y="21218"/>
                  <a:pt x="563" y="21156"/>
                </a:cubicBezTo>
                <a:cubicBezTo>
                  <a:pt x="625" y="21187"/>
                  <a:pt x="719" y="21218"/>
                  <a:pt x="781" y="21218"/>
                </a:cubicBezTo>
                <a:cubicBezTo>
                  <a:pt x="531" y="21281"/>
                  <a:pt x="281" y="21437"/>
                  <a:pt x="0" y="21374"/>
                </a:cubicBezTo>
                <a:cubicBezTo>
                  <a:pt x="0" y="21562"/>
                  <a:pt x="0" y="21781"/>
                  <a:pt x="0" y="21968"/>
                </a:cubicBezTo>
                <a:cubicBezTo>
                  <a:pt x="31" y="21968"/>
                  <a:pt x="94" y="21999"/>
                  <a:pt x="125" y="21968"/>
                </a:cubicBezTo>
                <a:cubicBezTo>
                  <a:pt x="156" y="21968"/>
                  <a:pt x="188" y="21999"/>
                  <a:pt x="125" y="21999"/>
                </a:cubicBezTo>
                <a:cubicBezTo>
                  <a:pt x="94" y="22031"/>
                  <a:pt x="31" y="22031"/>
                  <a:pt x="0" y="22031"/>
                </a:cubicBezTo>
                <a:cubicBezTo>
                  <a:pt x="0" y="22031"/>
                  <a:pt x="0" y="22031"/>
                  <a:pt x="0" y="22062"/>
                </a:cubicBezTo>
                <a:cubicBezTo>
                  <a:pt x="31" y="22062"/>
                  <a:pt x="94" y="22062"/>
                  <a:pt x="156" y="22062"/>
                </a:cubicBezTo>
                <a:cubicBezTo>
                  <a:pt x="219" y="22062"/>
                  <a:pt x="219" y="22062"/>
                  <a:pt x="219" y="22031"/>
                </a:cubicBezTo>
                <a:cubicBezTo>
                  <a:pt x="219" y="22062"/>
                  <a:pt x="219" y="22062"/>
                  <a:pt x="156" y="22062"/>
                </a:cubicBezTo>
                <a:cubicBezTo>
                  <a:pt x="125" y="22156"/>
                  <a:pt x="31" y="22093"/>
                  <a:pt x="0" y="22156"/>
                </a:cubicBezTo>
                <a:cubicBezTo>
                  <a:pt x="0" y="22187"/>
                  <a:pt x="0" y="22187"/>
                  <a:pt x="0" y="22218"/>
                </a:cubicBezTo>
                <a:cubicBezTo>
                  <a:pt x="63" y="22187"/>
                  <a:pt x="156" y="22187"/>
                  <a:pt x="219" y="22156"/>
                </a:cubicBezTo>
                <a:cubicBezTo>
                  <a:pt x="281" y="22156"/>
                  <a:pt x="313" y="22124"/>
                  <a:pt x="375" y="22156"/>
                </a:cubicBezTo>
                <a:cubicBezTo>
                  <a:pt x="313" y="22218"/>
                  <a:pt x="219" y="22249"/>
                  <a:pt x="156" y="22281"/>
                </a:cubicBezTo>
                <a:cubicBezTo>
                  <a:pt x="94" y="22281"/>
                  <a:pt x="31" y="22281"/>
                  <a:pt x="0" y="22312"/>
                </a:cubicBezTo>
                <a:cubicBezTo>
                  <a:pt x="0" y="22312"/>
                  <a:pt x="0" y="22343"/>
                  <a:pt x="0" y="22343"/>
                </a:cubicBezTo>
                <a:lnTo>
                  <a:pt x="0" y="22343"/>
                </a:lnTo>
                <a:cubicBezTo>
                  <a:pt x="31" y="22374"/>
                  <a:pt x="63" y="22343"/>
                  <a:pt x="94" y="22343"/>
                </a:cubicBezTo>
                <a:cubicBezTo>
                  <a:pt x="125" y="22343"/>
                  <a:pt x="156" y="22343"/>
                  <a:pt x="156" y="22312"/>
                </a:cubicBezTo>
                <a:cubicBezTo>
                  <a:pt x="156" y="22312"/>
                  <a:pt x="188" y="22312"/>
                  <a:pt x="188" y="22312"/>
                </a:cubicBezTo>
                <a:cubicBezTo>
                  <a:pt x="469" y="22249"/>
                  <a:pt x="719" y="22156"/>
                  <a:pt x="1000" y="22093"/>
                </a:cubicBezTo>
                <a:cubicBezTo>
                  <a:pt x="969" y="22124"/>
                  <a:pt x="938" y="22124"/>
                  <a:pt x="906" y="22156"/>
                </a:cubicBezTo>
                <a:cubicBezTo>
                  <a:pt x="875" y="22156"/>
                  <a:pt x="844" y="22156"/>
                  <a:pt x="844" y="22187"/>
                </a:cubicBezTo>
                <a:cubicBezTo>
                  <a:pt x="844" y="22187"/>
                  <a:pt x="844" y="22187"/>
                  <a:pt x="844" y="22187"/>
                </a:cubicBezTo>
                <a:cubicBezTo>
                  <a:pt x="688" y="22218"/>
                  <a:pt x="531" y="22249"/>
                  <a:pt x="406" y="22281"/>
                </a:cubicBezTo>
                <a:cubicBezTo>
                  <a:pt x="406" y="22281"/>
                  <a:pt x="406" y="22281"/>
                  <a:pt x="406" y="22281"/>
                </a:cubicBezTo>
                <a:cubicBezTo>
                  <a:pt x="375" y="22281"/>
                  <a:pt x="375" y="22281"/>
                  <a:pt x="375" y="22312"/>
                </a:cubicBezTo>
                <a:cubicBezTo>
                  <a:pt x="250" y="22343"/>
                  <a:pt x="125" y="22374"/>
                  <a:pt x="0" y="22406"/>
                </a:cubicBezTo>
                <a:cubicBezTo>
                  <a:pt x="0" y="22437"/>
                  <a:pt x="0" y="22468"/>
                  <a:pt x="0" y="22468"/>
                </a:cubicBezTo>
                <a:cubicBezTo>
                  <a:pt x="63" y="22437"/>
                  <a:pt x="156" y="22374"/>
                  <a:pt x="219" y="22406"/>
                </a:cubicBezTo>
                <a:cubicBezTo>
                  <a:pt x="281" y="22406"/>
                  <a:pt x="313" y="22374"/>
                  <a:pt x="344" y="22343"/>
                </a:cubicBezTo>
                <a:cubicBezTo>
                  <a:pt x="375" y="22343"/>
                  <a:pt x="375" y="22343"/>
                  <a:pt x="375" y="22343"/>
                </a:cubicBezTo>
                <a:cubicBezTo>
                  <a:pt x="406" y="22343"/>
                  <a:pt x="438" y="22343"/>
                  <a:pt x="469" y="22343"/>
                </a:cubicBezTo>
                <a:cubicBezTo>
                  <a:pt x="469" y="22374"/>
                  <a:pt x="500" y="22374"/>
                  <a:pt x="531" y="22374"/>
                </a:cubicBezTo>
                <a:cubicBezTo>
                  <a:pt x="500" y="22406"/>
                  <a:pt x="469" y="22437"/>
                  <a:pt x="406" y="22468"/>
                </a:cubicBezTo>
                <a:cubicBezTo>
                  <a:pt x="375" y="22468"/>
                  <a:pt x="344" y="22468"/>
                  <a:pt x="344" y="22531"/>
                </a:cubicBezTo>
                <a:cubicBezTo>
                  <a:pt x="313" y="22562"/>
                  <a:pt x="281" y="22656"/>
                  <a:pt x="188" y="22624"/>
                </a:cubicBezTo>
                <a:cubicBezTo>
                  <a:pt x="156" y="22624"/>
                  <a:pt x="125" y="22624"/>
                  <a:pt x="94" y="22624"/>
                </a:cubicBezTo>
                <a:cubicBezTo>
                  <a:pt x="63" y="22562"/>
                  <a:pt x="156" y="22562"/>
                  <a:pt x="156" y="22531"/>
                </a:cubicBezTo>
                <a:lnTo>
                  <a:pt x="156" y="22531"/>
                </a:lnTo>
                <a:cubicBezTo>
                  <a:pt x="156" y="22531"/>
                  <a:pt x="156" y="22531"/>
                  <a:pt x="156" y="22531"/>
                </a:cubicBezTo>
                <a:cubicBezTo>
                  <a:pt x="156" y="22499"/>
                  <a:pt x="188" y="22468"/>
                  <a:pt x="188" y="22468"/>
                </a:cubicBezTo>
                <a:cubicBezTo>
                  <a:pt x="188" y="22468"/>
                  <a:pt x="188" y="22468"/>
                  <a:pt x="156" y="22468"/>
                </a:cubicBezTo>
                <a:cubicBezTo>
                  <a:pt x="125" y="22468"/>
                  <a:pt x="125" y="22499"/>
                  <a:pt x="125" y="22499"/>
                </a:cubicBezTo>
                <a:cubicBezTo>
                  <a:pt x="94" y="22531"/>
                  <a:pt x="31" y="22531"/>
                  <a:pt x="0" y="22562"/>
                </a:cubicBezTo>
                <a:cubicBezTo>
                  <a:pt x="0" y="22562"/>
                  <a:pt x="0" y="22593"/>
                  <a:pt x="0" y="22593"/>
                </a:cubicBezTo>
                <a:cubicBezTo>
                  <a:pt x="31" y="22593"/>
                  <a:pt x="63" y="22624"/>
                  <a:pt x="94" y="22624"/>
                </a:cubicBezTo>
                <a:cubicBezTo>
                  <a:pt x="125" y="22718"/>
                  <a:pt x="31" y="22687"/>
                  <a:pt x="0" y="22687"/>
                </a:cubicBezTo>
                <a:cubicBezTo>
                  <a:pt x="0" y="22781"/>
                  <a:pt x="0" y="22843"/>
                  <a:pt x="0" y="22906"/>
                </a:cubicBezTo>
                <a:cubicBezTo>
                  <a:pt x="94" y="22937"/>
                  <a:pt x="219" y="22937"/>
                  <a:pt x="344" y="22937"/>
                </a:cubicBezTo>
                <a:cubicBezTo>
                  <a:pt x="469" y="22937"/>
                  <a:pt x="594" y="22968"/>
                  <a:pt x="719" y="22937"/>
                </a:cubicBezTo>
                <a:cubicBezTo>
                  <a:pt x="750" y="22999"/>
                  <a:pt x="813" y="22968"/>
                  <a:pt x="875" y="22968"/>
                </a:cubicBezTo>
                <a:cubicBezTo>
                  <a:pt x="875" y="22968"/>
                  <a:pt x="875" y="22968"/>
                  <a:pt x="875" y="22968"/>
                </a:cubicBezTo>
                <a:cubicBezTo>
                  <a:pt x="844" y="23062"/>
                  <a:pt x="688" y="23156"/>
                  <a:pt x="625" y="23187"/>
                </a:cubicBezTo>
                <a:cubicBezTo>
                  <a:pt x="469" y="23218"/>
                  <a:pt x="313" y="23187"/>
                  <a:pt x="188" y="23187"/>
                </a:cubicBezTo>
                <a:cubicBezTo>
                  <a:pt x="125" y="23187"/>
                  <a:pt x="63" y="23156"/>
                  <a:pt x="0" y="23187"/>
                </a:cubicBezTo>
                <a:cubicBezTo>
                  <a:pt x="0" y="23187"/>
                  <a:pt x="0" y="23187"/>
                  <a:pt x="0" y="23187"/>
                </a:cubicBezTo>
                <a:cubicBezTo>
                  <a:pt x="63" y="23249"/>
                  <a:pt x="125" y="23218"/>
                  <a:pt x="219" y="23218"/>
                </a:cubicBezTo>
                <a:cubicBezTo>
                  <a:pt x="313" y="23249"/>
                  <a:pt x="406" y="23249"/>
                  <a:pt x="531" y="23249"/>
                </a:cubicBezTo>
                <a:cubicBezTo>
                  <a:pt x="531" y="23249"/>
                  <a:pt x="563" y="23249"/>
                  <a:pt x="563" y="23249"/>
                </a:cubicBezTo>
                <a:cubicBezTo>
                  <a:pt x="563" y="23281"/>
                  <a:pt x="563" y="23312"/>
                  <a:pt x="531" y="23312"/>
                </a:cubicBezTo>
                <a:cubicBezTo>
                  <a:pt x="469" y="23312"/>
                  <a:pt x="438" y="23343"/>
                  <a:pt x="406" y="23406"/>
                </a:cubicBezTo>
                <a:cubicBezTo>
                  <a:pt x="375" y="23468"/>
                  <a:pt x="313" y="23499"/>
                  <a:pt x="250" y="23499"/>
                </a:cubicBezTo>
                <a:cubicBezTo>
                  <a:pt x="156" y="23468"/>
                  <a:pt x="63" y="23468"/>
                  <a:pt x="0" y="23468"/>
                </a:cubicBezTo>
                <a:cubicBezTo>
                  <a:pt x="0" y="23468"/>
                  <a:pt x="0" y="23499"/>
                  <a:pt x="0" y="23499"/>
                </a:cubicBezTo>
                <a:cubicBezTo>
                  <a:pt x="0" y="23499"/>
                  <a:pt x="0" y="23531"/>
                  <a:pt x="0" y="23531"/>
                </a:cubicBezTo>
                <a:cubicBezTo>
                  <a:pt x="63" y="23531"/>
                  <a:pt x="156" y="23499"/>
                  <a:pt x="250" y="23562"/>
                </a:cubicBezTo>
                <a:cubicBezTo>
                  <a:pt x="156" y="23656"/>
                  <a:pt x="63" y="23718"/>
                  <a:pt x="0" y="23781"/>
                </a:cubicBezTo>
                <a:cubicBezTo>
                  <a:pt x="0" y="23874"/>
                  <a:pt x="0" y="23999"/>
                  <a:pt x="0" y="24093"/>
                </a:cubicBezTo>
                <a:cubicBezTo>
                  <a:pt x="0" y="24374"/>
                  <a:pt x="0" y="24656"/>
                  <a:pt x="0" y="24937"/>
                </a:cubicBezTo>
                <a:cubicBezTo>
                  <a:pt x="0" y="24999"/>
                  <a:pt x="0" y="25093"/>
                  <a:pt x="0" y="25156"/>
                </a:cubicBezTo>
                <a:cubicBezTo>
                  <a:pt x="1844" y="25156"/>
                  <a:pt x="1844" y="25156"/>
                  <a:pt x="1844" y="25156"/>
                </a:cubicBezTo>
                <a:cubicBezTo>
                  <a:pt x="1844" y="25156"/>
                  <a:pt x="1875" y="25156"/>
                  <a:pt x="1875" y="25156"/>
                </a:cubicBezTo>
                <a:cubicBezTo>
                  <a:pt x="1906" y="25124"/>
                  <a:pt x="1938" y="25062"/>
                  <a:pt x="2000" y="24999"/>
                </a:cubicBezTo>
                <a:cubicBezTo>
                  <a:pt x="2000" y="24968"/>
                  <a:pt x="2031" y="24937"/>
                  <a:pt x="2063" y="24968"/>
                </a:cubicBezTo>
                <a:cubicBezTo>
                  <a:pt x="2063" y="24999"/>
                  <a:pt x="2125" y="24999"/>
                  <a:pt x="2125" y="25031"/>
                </a:cubicBezTo>
                <a:cubicBezTo>
                  <a:pt x="2125" y="25062"/>
                  <a:pt x="2125" y="25124"/>
                  <a:pt x="2094" y="25156"/>
                </a:cubicBezTo>
                <a:cubicBezTo>
                  <a:pt x="2781" y="25156"/>
                  <a:pt x="2781" y="25156"/>
                  <a:pt x="2781" y="25156"/>
                </a:cubicBezTo>
                <a:cubicBezTo>
                  <a:pt x="2781" y="25156"/>
                  <a:pt x="2813" y="25156"/>
                  <a:pt x="2813" y="25156"/>
                </a:cubicBezTo>
                <a:cubicBezTo>
                  <a:pt x="3375" y="25156"/>
                  <a:pt x="3375" y="25156"/>
                  <a:pt x="3375" y="25156"/>
                </a:cubicBezTo>
                <a:cubicBezTo>
                  <a:pt x="3313" y="25156"/>
                  <a:pt x="3313" y="25156"/>
                  <a:pt x="3344" y="25093"/>
                </a:cubicBezTo>
                <a:cubicBezTo>
                  <a:pt x="3344" y="25093"/>
                  <a:pt x="3375" y="25062"/>
                  <a:pt x="3375" y="25062"/>
                </a:cubicBezTo>
                <a:cubicBezTo>
                  <a:pt x="3375" y="25062"/>
                  <a:pt x="3375" y="25062"/>
                  <a:pt x="3375" y="25062"/>
                </a:cubicBezTo>
                <a:cubicBezTo>
                  <a:pt x="3406" y="25031"/>
                  <a:pt x="3438" y="24999"/>
                  <a:pt x="3500" y="24968"/>
                </a:cubicBezTo>
                <a:cubicBezTo>
                  <a:pt x="3531" y="24968"/>
                  <a:pt x="3563" y="24937"/>
                  <a:pt x="3594" y="24968"/>
                </a:cubicBezTo>
                <a:cubicBezTo>
                  <a:pt x="3656" y="24999"/>
                  <a:pt x="3563" y="25031"/>
                  <a:pt x="3563" y="25062"/>
                </a:cubicBezTo>
                <a:cubicBezTo>
                  <a:pt x="3563" y="25062"/>
                  <a:pt x="3563" y="25093"/>
                  <a:pt x="3563" y="25124"/>
                </a:cubicBezTo>
                <a:cubicBezTo>
                  <a:pt x="3531" y="25124"/>
                  <a:pt x="3500" y="25156"/>
                  <a:pt x="3469" y="25156"/>
                </a:cubicBezTo>
                <a:cubicBezTo>
                  <a:pt x="3563" y="25156"/>
                  <a:pt x="3563" y="25156"/>
                  <a:pt x="3563" y="25156"/>
                </a:cubicBezTo>
                <a:cubicBezTo>
                  <a:pt x="3563" y="25156"/>
                  <a:pt x="3563" y="25124"/>
                  <a:pt x="3563" y="25124"/>
                </a:cubicBezTo>
                <a:cubicBezTo>
                  <a:pt x="3563" y="25156"/>
                  <a:pt x="3594" y="25124"/>
                  <a:pt x="3594" y="25124"/>
                </a:cubicBezTo>
                <a:cubicBezTo>
                  <a:pt x="3625" y="25062"/>
                  <a:pt x="3719" y="24999"/>
                  <a:pt x="3750" y="24906"/>
                </a:cubicBezTo>
                <a:cubicBezTo>
                  <a:pt x="3750" y="24906"/>
                  <a:pt x="3750" y="24906"/>
                  <a:pt x="3750" y="24906"/>
                </a:cubicBezTo>
                <a:cubicBezTo>
                  <a:pt x="3750" y="24906"/>
                  <a:pt x="3750" y="24906"/>
                  <a:pt x="3750" y="24874"/>
                </a:cubicBezTo>
                <a:cubicBezTo>
                  <a:pt x="3781" y="24906"/>
                  <a:pt x="3781" y="24874"/>
                  <a:pt x="3813" y="24843"/>
                </a:cubicBezTo>
                <a:cubicBezTo>
                  <a:pt x="3813" y="24812"/>
                  <a:pt x="3844" y="24812"/>
                  <a:pt x="3875" y="24843"/>
                </a:cubicBezTo>
                <a:cubicBezTo>
                  <a:pt x="3906" y="24843"/>
                  <a:pt x="3875" y="24874"/>
                  <a:pt x="3875" y="24874"/>
                </a:cubicBezTo>
                <a:cubicBezTo>
                  <a:pt x="3813" y="24937"/>
                  <a:pt x="3813" y="25031"/>
                  <a:pt x="3719" y="25031"/>
                </a:cubicBezTo>
                <a:cubicBezTo>
                  <a:pt x="3688" y="25031"/>
                  <a:pt x="3656" y="25062"/>
                  <a:pt x="3688" y="25093"/>
                </a:cubicBezTo>
                <a:cubicBezTo>
                  <a:pt x="3688" y="25124"/>
                  <a:pt x="3688" y="25156"/>
                  <a:pt x="3656" y="25156"/>
                </a:cubicBezTo>
                <a:cubicBezTo>
                  <a:pt x="4500" y="25156"/>
                  <a:pt x="4500" y="25156"/>
                  <a:pt x="4500" y="25156"/>
                </a:cubicBezTo>
                <a:cubicBezTo>
                  <a:pt x="4500" y="25156"/>
                  <a:pt x="4531" y="25156"/>
                  <a:pt x="4531" y="25156"/>
                </a:cubicBezTo>
                <a:cubicBezTo>
                  <a:pt x="4813" y="25156"/>
                  <a:pt x="4813" y="25156"/>
                  <a:pt x="4813" y="25156"/>
                </a:cubicBezTo>
                <a:cubicBezTo>
                  <a:pt x="5313" y="24687"/>
                  <a:pt x="5875" y="24281"/>
                  <a:pt x="6469" y="23906"/>
                </a:cubicBezTo>
                <a:cubicBezTo>
                  <a:pt x="6969" y="23624"/>
                  <a:pt x="7500" y="23374"/>
                  <a:pt x="8063" y="23187"/>
                </a:cubicBezTo>
                <a:cubicBezTo>
                  <a:pt x="8250" y="23124"/>
                  <a:pt x="8438" y="23062"/>
                  <a:pt x="8625" y="23031"/>
                </a:cubicBezTo>
                <a:cubicBezTo>
                  <a:pt x="8719" y="22999"/>
                  <a:pt x="8781" y="22843"/>
                  <a:pt x="8750" y="22749"/>
                </a:cubicBezTo>
                <a:cubicBezTo>
                  <a:pt x="8750" y="22749"/>
                  <a:pt x="8750" y="22781"/>
                  <a:pt x="8719" y="22781"/>
                </a:cubicBezTo>
                <a:cubicBezTo>
                  <a:pt x="8719" y="22781"/>
                  <a:pt x="8719" y="22781"/>
                  <a:pt x="8719" y="22781"/>
                </a:cubicBezTo>
                <a:cubicBezTo>
                  <a:pt x="8656" y="22687"/>
                  <a:pt x="8719" y="22593"/>
                  <a:pt x="8688" y="22499"/>
                </a:cubicBezTo>
                <a:cubicBezTo>
                  <a:pt x="8656" y="22468"/>
                  <a:pt x="8656" y="22468"/>
                  <a:pt x="8625" y="22499"/>
                </a:cubicBezTo>
                <a:cubicBezTo>
                  <a:pt x="8656" y="22468"/>
                  <a:pt x="8656" y="22468"/>
                  <a:pt x="8688" y="22499"/>
                </a:cubicBezTo>
                <a:cubicBezTo>
                  <a:pt x="8750" y="22468"/>
                  <a:pt x="8813" y="22406"/>
                  <a:pt x="8875" y="22406"/>
                </a:cubicBezTo>
                <a:cubicBezTo>
                  <a:pt x="8906" y="22531"/>
                  <a:pt x="8844" y="22656"/>
                  <a:pt x="8875" y="22812"/>
                </a:cubicBezTo>
                <a:cubicBezTo>
                  <a:pt x="8875" y="22812"/>
                  <a:pt x="8875" y="22812"/>
                  <a:pt x="8844" y="22812"/>
                </a:cubicBezTo>
                <a:cubicBezTo>
                  <a:pt x="8813" y="22812"/>
                  <a:pt x="8781" y="22843"/>
                  <a:pt x="8781" y="22906"/>
                </a:cubicBezTo>
                <a:cubicBezTo>
                  <a:pt x="8813" y="22937"/>
                  <a:pt x="8844" y="22968"/>
                  <a:pt x="8906" y="22968"/>
                </a:cubicBezTo>
                <a:cubicBezTo>
                  <a:pt x="8938" y="22937"/>
                  <a:pt x="9000" y="22937"/>
                  <a:pt x="9031" y="22937"/>
                </a:cubicBezTo>
                <a:cubicBezTo>
                  <a:pt x="9031" y="22937"/>
                  <a:pt x="9031" y="22937"/>
                  <a:pt x="9031" y="22937"/>
                </a:cubicBezTo>
                <a:cubicBezTo>
                  <a:pt x="9031" y="22937"/>
                  <a:pt x="9031" y="22937"/>
                  <a:pt x="9031" y="22937"/>
                </a:cubicBezTo>
                <a:cubicBezTo>
                  <a:pt x="9031" y="22937"/>
                  <a:pt x="9031" y="22937"/>
                  <a:pt x="9031" y="22937"/>
                </a:cubicBezTo>
                <a:cubicBezTo>
                  <a:pt x="9031" y="22937"/>
                  <a:pt x="9031" y="22937"/>
                  <a:pt x="9031" y="22937"/>
                </a:cubicBezTo>
                <a:cubicBezTo>
                  <a:pt x="9281" y="22843"/>
                  <a:pt x="9563" y="22906"/>
                  <a:pt x="9781" y="22812"/>
                </a:cubicBezTo>
                <a:cubicBezTo>
                  <a:pt x="9781" y="22812"/>
                  <a:pt x="9781" y="22812"/>
                  <a:pt x="9781" y="22812"/>
                </a:cubicBezTo>
                <a:cubicBezTo>
                  <a:pt x="9875" y="22812"/>
                  <a:pt x="9938" y="22843"/>
                  <a:pt x="10000" y="22781"/>
                </a:cubicBezTo>
                <a:cubicBezTo>
                  <a:pt x="10031" y="22781"/>
                  <a:pt x="10063" y="22781"/>
                  <a:pt x="10094" y="22781"/>
                </a:cubicBezTo>
                <a:cubicBezTo>
                  <a:pt x="10063" y="22749"/>
                  <a:pt x="10031" y="22749"/>
                  <a:pt x="10000" y="22749"/>
                </a:cubicBezTo>
                <a:cubicBezTo>
                  <a:pt x="10000" y="22749"/>
                  <a:pt x="10031" y="22718"/>
                  <a:pt x="10031" y="22718"/>
                </a:cubicBezTo>
                <a:cubicBezTo>
                  <a:pt x="10063" y="22718"/>
                  <a:pt x="10094" y="22718"/>
                  <a:pt x="10125" y="22749"/>
                </a:cubicBezTo>
                <a:cubicBezTo>
                  <a:pt x="10125" y="22749"/>
                  <a:pt x="10125" y="22781"/>
                  <a:pt x="10094" y="22781"/>
                </a:cubicBezTo>
                <a:cubicBezTo>
                  <a:pt x="10125" y="22843"/>
                  <a:pt x="10156" y="22812"/>
                  <a:pt x="10219" y="22812"/>
                </a:cubicBezTo>
                <a:cubicBezTo>
                  <a:pt x="10719" y="22812"/>
                  <a:pt x="11188" y="22874"/>
                  <a:pt x="11688" y="22999"/>
                </a:cubicBezTo>
                <a:cubicBezTo>
                  <a:pt x="12563" y="23281"/>
                  <a:pt x="13313" y="23749"/>
                  <a:pt x="13906" y="24468"/>
                </a:cubicBezTo>
                <a:cubicBezTo>
                  <a:pt x="14094" y="24687"/>
                  <a:pt x="14250" y="24937"/>
                  <a:pt x="14375" y="25156"/>
                </a:cubicBezTo>
                <a:cubicBezTo>
                  <a:pt x="14500" y="25156"/>
                  <a:pt x="14500" y="25156"/>
                  <a:pt x="14500" y="25156"/>
                </a:cubicBezTo>
                <a:cubicBezTo>
                  <a:pt x="14500" y="25124"/>
                  <a:pt x="14469" y="25093"/>
                  <a:pt x="14531" y="25062"/>
                </a:cubicBezTo>
                <a:cubicBezTo>
                  <a:pt x="14563" y="25062"/>
                  <a:pt x="14531" y="25062"/>
                  <a:pt x="14531" y="25062"/>
                </a:cubicBezTo>
                <a:cubicBezTo>
                  <a:pt x="14469" y="25031"/>
                  <a:pt x="14469" y="24999"/>
                  <a:pt x="14500" y="24968"/>
                </a:cubicBezTo>
                <a:cubicBezTo>
                  <a:pt x="14469" y="24937"/>
                  <a:pt x="14469" y="24937"/>
                  <a:pt x="14469" y="24937"/>
                </a:cubicBezTo>
                <a:cubicBezTo>
                  <a:pt x="14500" y="24937"/>
                  <a:pt x="14500" y="24937"/>
                  <a:pt x="14500" y="24937"/>
                </a:cubicBezTo>
                <a:lnTo>
                  <a:pt x="14500" y="24937"/>
                </a:lnTo>
                <a:cubicBezTo>
                  <a:pt x="14500" y="24937"/>
                  <a:pt x="14500" y="24937"/>
                  <a:pt x="14500" y="24968"/>
                </a:cubicBezTo>
                <a:cubicBezTo>
                  <a:pt x="14438" y="24937"/>
                  <a:pt x="14406" y="24937"/>
                  <a:pt x="14438" y="24874"/>
                </a:cubicBezTo>
                <a:cubicBezTo>
                  <a:pt x="14469" y="24843"/>
                  <a:pt x="14500" y="24812"/>
                  <a:pt x="14531" y="24781"/>
                </a:cubicBezTo>
                <a:cubicBezTo>
                  <a:pt x="14563" y="24749"/>
                  <a:pt x="14594" y="24781"/>
                  <a:pt x="14625" y="24749"/>
                </a:cubicBezTo>
                <a:cubicBezTo>
                  <a:pt x="14625" y="24749"/>
                  <a:pt x="14625" y="24749"/>
                  <a:pt x="14625" y="24749"/>
                </a:cubicBezTo>
                <a:cubicBezTo>
                  <a:pt x="14688" y="24781"/>
                  <a:pt x="14656" y="24843"/>
                  <a:pt x="14656" y="24874"/>
                </a:cubicBezTo>
                <a:cubicBezTo>
                  <a:pt x="14688" y="24937"/>
                  <a:pt x="14719" y="24999"/>
                  <a:pt x="14688" y="25062"/>
                </a:cubicBezTo>
                <a:cubicBezTo>
                  <a:pt x="14625" y="25062"/>
                  <a:pt x="14625" y="25124"/>
                  <a:pt x="14563" y="25156"/>
                </a:cubicBezTo>
                <a:cubicBezTo>
                  <a:pt x="14563" y="25156"/>
                  <a:pt x="14563" y="25156"/>
                  <a:pt x="14563" y="25156"/>
                </a:cubicBezTo>
                <a:cubicBezTo>
                  <a:pt x="15000" y="25156"/>
                  <a:pt x="15000" y="25156"/>
                  <a:pt x="15000" y="25156"/>
                </a:cubicBezTo>
                <a:cubicBezTo>
                  <a:pt x="14969" y="25124"/>
                  <a:pt x="14938" y="25031"/>
                  <a:pt x="14938" y="24968"/>
                </a:cubicBezTo>
                <a:cubicBezTo>
                  <a:pt x="14906" y="24812"/>
                  <a:pt x="14844" y="24656"/>
                  <a:pt x="14813" y="24499"/>
                </a:cubicBezTo>
                <a:cubicBezTo>
                  <a:pt x="14813" y="24437"/>
                  <a:pt x="14781" y="24374"/>
                  <a:pt x="14875" y="24343"/>
                </a:cubicBezTo>
                <a:cubicBezTo>
                  <a:pt x="14875" y="24343"/>
                  <a:pt x="14875" y="24281"/>
                  <a:pt x="14906" y="24249"/>
                </a:cubicBezTo>
                <a:cubicBezTo>
                  <a:pt x="14906" y="24249"/>
                  <a:pt x="14875" y="24218"/>
                  <a:pt x="14844" y="24218"/>
                </a:cubicBezTo>
                <a:cubicBezTo>
                  <a:pt x="14875" y="24218"/>
                  <a:pt x="14906" y="24249"/>
                  <a:pt x="14906" y="24249"/>
                </a:cubicBezTo>
                <a:cubicBezTo>
                  <a:pt x="14938" y="24249"/>
                  <a:pt x="14969" y="24218"/>
                  <a:pt x="15000" y="24218"/>
                </a:cubicBezTo>
                <a:cubicBezTo>
                  <a:pt x="15031" y="24281"/>
                  <a:pt x="15094" y="24249"/>
                  <a:pt x="15125" y="24281"/>
                </a:cubicBezTo>
                <a:cubicBezTo>
                  <a:pt x="15094" y="24312"/>
                  <a:pt x="15000" y="24406"/>
                  <a:pt x="15156" y="24406"/>
                </a:cubicBezTo>
                <a:cubicBezTo>
                  <a:pt x="15188" y="24406"/>
                  <a:pt x="15156" y="24437"/>
                  <a:pt x="15188" y="24437"/>
                </a:cubicBezTo>
                <a:cubicBezTo>
                  <a:pt x="15188" y="24437"/>
                  <a:pt x="15219" y="24406"/>
                  <a:pt x="15219" y="24374"/>
                </a:cubicBezTo>
                <a:cubicBezTo>
                  <a:pt x="15313" y="24468"/>
                  <a:pt x="15344" y="24593"/>
                  <a:pt x="15406" y="24718"/>
                </a:cubicBezTo>
                <a:cubicBezTo>
                  <a:pt x="15406" y="24718"/>
                  <a:pt x="15313" y="24687"/>
                  <a:pt x="15375" y="24749"/>
                </a:cubicBezTo>
                <a:cubicBezTo>
                  <a:pt x="15375" y="24781"/>
                  <a:pt x="15375" y="24843"/>
                  <a:pt x="15406" y="24874"/>
                </a:cubicBezTo>
                <a:cubicBezTo>
                  <a:pt x="15375" y="24843"/>
                  <a:pt x="15375" y="24781"/>
                  <a:pt x="15375" y="24749"/>
                </a:cubicBezTo>
                <a:cubicBezTo>
                  <a:pt x="15344" y="24874"/>
                  <a:pt x="15281" y="24781"/>
                  <a:pt x="15250" y="24781"/>
                </a:cubicBezTo>
                <a:cubicBezTo>
                  <a:pt x="15250" y="24874"/>
                  <a:pt x="15250" y="24874"/>
                  <a:pt x="15344" y="24874"/>
                </a:cubicBezTo>
                <a:cubicBezTo>
                  <a:pt x="15375" y="24874"/>
                  <a:pt x="15375" y="24874"/>
                  <a:pt x="15406" y="24906"/>
                </a:cubicBezTo>
                <a:cubicBezTo>
                  <a:pt x="15406" y="24937"/>
                  <a:pt x="15406" y="24937"/>
                  <a:pt x="15438" y="24906"/>
                </a:cubicBezTo>
                <a:cubicBezTo>
                  <a:pt x="15438" y="24906"/>
                  <a:pt x="15469" y="24843"/>
                  <a:pt x="15500" y="24874"/>
                </a:cubicBezTo>
                <a:cubicBezTo>
                  <a:pt x="15531" y="24906"/>
                  <a:pt x="15563" y="24968"/>
                  <a:pt x="15563" y="24999"/>
                </a:cubicBezTo>
                <a:cubicBezTo>
                  <a:pt x="15563" y="25031"/>
                  <a:pt x="15531" y="25031"/>
                  <a:pt x="15500" y="25031"/>
                </a:cubicBezTo>
                <a:cubicBezTo>
                  <a:pt x="15500" y="25031"/>
                  <a:pt x="15500" y="25031"/>
                  <a:pt x="15500" y="25031"/>
                </a:cubicBezTo>
                <a:cubicBezTo>
                  <a:pt x="15406" y="25093"/>
                  <a:pt x="15313" y="25124"/>
                  <a:pt x="15219" y="25156"/>
                </a:cubicBezTo>
                <a:cubicBezTo>
                  <a:pt x="15563" y="25156"/>
                  <a:pt x="15563" y="25156"/>
                  <a:pt x="15563" y="25156"/>
                </a:cubicBezTo>
                <a:cubicBezTo>
                  <a:pt x="15531" y="25156"/>
                  <a:pt x="15531" y="25124"/>
                  <a:pt x="15531" y="25124"/>
                </a:cubicBezTo>
                <a:cubicBezTo>
                  <a:pt x="15531" y="25093"/>
                  <a:pt x="15531" y="25062"/>
                  <a:pt x="15563" y="25062"/>
                </a:cubicBezTo>
                <a:cubicBezTo>
                  <a:pt x="15625" y="25062"/>
                  <a:pt x="15594" y="25093"/>
                  <a:pt x="15625" y="25124"/>
                </a:cubicBezTo>
                <a:cubicBezTo>
                  <a:pt x="15625" y="25124"/>
                  <a:pt x="15594" y="25156"/>
                  <a:pt x="15594" y="25156"/>
                </a:cubicBezTo>
                <a:cubicBezTo>
                  <a:pt x="17188" y="25156"/>
                  <a:pt x="17188" y="25156"/>
                  <a:pt x="17188" y="25156"/>
                </a:cubicBezTo>
                <a:cubicBezTo>
                  <a:pt x="17250" y="25156"/>
                  <a:pt x="17219" y="25031"/>
                  <a:pt x="17219" y="24999"/>
                </a:cubicBezTo>
                <a:cubicBezTo>
                  <a:pt x="17250" y="24937"/>
                  <a:pt x="17188" y="24906"/>
                  <a:pt x="17188" y="24906"/>
                </a:cubicBezTo>
                <a:cubicBezTo>
                  <a:pt x="17125" y="24937"/>
                  <a:pt x="17094" y="24843"/>
                  <a:pt x="17063" y="24906"/>
                </a:cubicBezTo>
                <a:cubicBezTo>
                  <a:pt x="17031" y="24937"/>
                  <a:pt x="17000" y="24937"/>
                  <a:pt x="16969" y="24906"/>
                </a:cubicBezTo>
                <a:cubicBezTo>
                  <a:pt x="16938" y="24781"/>
                  <a:pt x="16938" y="24624"/>
                  <a:pt x="16875" y="24499"/>
                </a:cubicBezTo>
                <a:cubicBezTo>
                  <a:pt x="16875" y="24499"/>
                  <a:pt x="16875" y="24468"/>
                  <a:pt x="16875" y="24468"/>
                </a:cubicBezTo>
                <a:cubicBezTo>
                  <a:pt x="17000" y="24437"/>
                  <a:pt x="16938" y="24374"/>
                  <a:pt x="16906" y="24343"/>
                </a:cubicBezTo>
                <a:cubicBezTo>
                  <a:pt x="16813" y="24249"/>
                  <a:pt x="16813" y="24156"/>
                  <a:pt x="16813" y="24062"/>
                </a:cubicBezTo>
                <a:cubicBezTo>
                  <a:pt x="16781" y="24031"/>
                  <a:pt x="16813" y="23999"/>
                  <a:pt x="16781" y="23968"/>
                </a:cubicBezTo>
                <a:cubicBezTo>
                  <a:pt x="16750" y="23968"/>
                  <a:pt x="16781" y="23937"/>
                  <a:pt x="16781" y="23937"/>
                </a:cubicBezTo>
                <a:cubicBezTo>
                  <a:pt x="16813" y="23906"/>
                  <a:pt x="16813" y="23906"/>
                  <a:pt x="16844" y="23937"/>
                </a:cubicBezTo>
                <a:cubicBezTo>
                  <a:pt x="16875" y="23968"/>
                  <a:pt x="16938" y="23968"/>
                  <a:pt x="16938" y="23906"/>
                </a:cubicBezTo>
                <a:cubicBezTo>
                  <a:pt x="16938" y="23906"/>
                  <a:pt x="16938" y="23906"/>
                  <a:pt x="16938" y="23906"/>
                </a:cubicBezTo>
                <a:cubicBezTo>
                  <a:pt x="17031" y="23874"/>
                  <a:pt x="17063" y="23937"/>
                  <a:pt x="17094" y="23968"/>
                </a:cubicBezTo>
                <a:cubicBezTo>
                  <a:pt x="17125" y="23999"/>
                  <a:pt x="17156" y="24031"/>
                  <a:pt x="17188" y="24062"/>
                </a:cubicBezTo>
                <a:cubicBezTo>
                  <a:pt x="17188" y="24031"/>
                  <a:pt x="17188" y="24031"/>
                  <a:pt x="17219" y="24031"/>
                </a:cubicBezTo>
                <a:cubicBezTo>
                  <a:pt x="17219" y="23937"/>
                  <a:pt x="17281" y="23999"/>
                  <a:pt x="17313" y="23999"/>
                </a:cubicBezTo>
                <a:cubicBezTo>
                  <a:pt x="17344" y="23999"/>
                  <a:pt x="17375" y="24031"/>
                  <a:pt x="17344" y="24093"/>
                </a:cubicBezTo>
                <a:cubicBezTo>
                  <a:pt x="17344" y="24093"/>
                  <a:pt x="17375" y="24124"/>
                  <a:pt x="17313" y="24156"/>
                </a:cubicBezTo>
                <a:cubicBezTo>
                  <a:pt x="17313" y="24156"/>
                  <a:pt x="17313" y="24124"/>
                  <a:pt x="17281" y="24124"/>
                </a:cubicBezTo>
                <a:cubicBezTo>
                  <a:pt x="17250" y="24093"/>
                  <a:pt x="17219" y="24062"/>
                  <a:pt x="17219" y="24031"/>
                </a:cubicBezTo>
                <a:cubicBezTo>
                  <a:pt x="17188" y="24031"/>
                  <a:pt x="17188" y="24031"/>
                  <a:pt x="17188" y="24062"/>
                </a:cubicBezTo>
                <a:cubicBezTo>
                  <a:pt x="17188" y="24062"/>
                  <a:pt x="17188" y="24062"/>
                  <a:pt x="17219" y="24093"/>
                </a:cubicBezTo>
                <a:cubicBezTo>
                  <a:pt x="17188" y="24093"/>
                  <a:pt x="17188" y="24124"/>
                  <a:pt x="17188" y="24124"/>
                </a:cubicBezTo>
                <a:cubicBezTo>
                  <a:pt x="17094" y="24156"/>
                  <a:pt x="17063" y="24187"/>
                  <a:pt x="17156" y="24218"/>
                </a:cubicBezTo>
                <a:cubicBezTo>
                  <a:pt x="17219" y="24249"/>
                  <a:pt x="17219" y="24281"/>
                  <a:pt x="17156" y="24312"/>
                </a:cubicBezTo>
                <a:cubicBezTo>
                  <a:pt x="17094" y="24343"/>
                  <a:pt x="17031" y="24312"/>
                  <a:pt x="17000" y="24374"/>
                </a:cubicBezTo>
                <a:cubicBezTo>
                  <a:pt x="17031" y="24406"/>
                  <a:pt x="17063" y="24406"/>
                  <a:pt x="17094" y="24374"/>
                </a:cubicBezTo>
                <a:cubicBezTo>
                  <a:pt x="17125" y="24343"/>
                  <a:pt x="17188" y="24281"/>
                  <a:pt x="17281" y="24312"/>
                </a:cubicBezTo>
                <a:cubicBezTo>
                  <a:pt x="17281" y="24343"/>
                  <a:pt x="17281" y="24343"/>
                  <a:pt x="17281" y="24343"/>
                </a:cubicBezTo>
                <a:cubicBezTo>
                  <a:pt x="17250" y="24468"/>
                  <a:pt x="17188" y="24593"/>
                  <a:pt x="17219" y="24749"/>
                </a:cubicBezTo>
                <a:cubicBezTo>
                  <a:pt x="17250" y="24656"/>
                  <a:pt x="17219" y="24562"/>
                  <a:pt x="17281" y="24531"/>
                </a:cubicBezTo>
                <a:cubicBezTo>
                  <a:pt x="17313" y="24562"/>
                  <a:pt x="17281" y="24624"/>
                  <a:pt x="17313" y="24624"/>
                </a:cubicBezTo>
                <a:cubicBezTo>
                  <a:pt x="17375" y="24624"/>
                  <a:pt x="17313" y="24562"/>
                  <a:pt x="17344" y="24531"/>
                </a:cubicBezTo>
                <a:cubicBezTo>
                  <a:pt x="17344" y="24499"/>
                  <a:pt x="17313" y="24499"/>
                  <a:pt x="17313" y="24499"/>
                </a:cubicBezTo>
                <a:cubicBezTo>
                  <a:pt x="17281" y="24468"/>
                  <a:pt x="17250" y="24406"/>
                  <a:pt x="17313" y="24374"/>
                </a:cubicBezTo>
                <a:cubicBezTo>
                  <a:pt x="17313" y="24374"/>
                  <a:pt x="17344" y="24406"/>
                  <a:pt x="17344" y="24406"/>
                </a:cubicBezTo>
                <a:cubicBezTo>
                  <a:pt x="17344" y="24406"/>
                  <a:pt x="17344" y="24406"/>
                  <a:pt x="17344" y="24406"/>
                </a:cubicBezTo>
                <a:cubicBezTo>
                  <a:pt x="17344" y="24406"/>
                  <a:pt x="17344" y="24406"/>
                  <a:pt x="17344" y="24406"/>
                </a:cubicBezTo>
                <a:cubicBezTo>
                  <a:pt x="17406" y="24437"/>
                  <a:pt x="17469" y="24531"/>
                  <a:pt x="17563" y="24562"/>
                </a:cubicBezTo>
                <a:cubicBezTo>
                  <a:pt x="17563" y="24593"/>
                  <a:pt x="17563" y="24624"/>
                  <a:pt x="17594" y="24593"/>
                </a:cubicBezTo>
                <a:cubicBezTo>
                  <a:pt x="17594" y="24593"/>
                  <a:pt x="17594" y="24562"/>
                  <a:pt x="17563" y="24562"/>
                </a:cubicBezTo>
                <a:cubicBezTo>
                  <a:pt x="17563" y="24499"/>
                  <a:pt x="17438" y="24499"/>
                  <a:pt x="17469" y="24374"/>
                </a:cubicBezTo>
                <a:cubicBezTo>
                  <a:pt x="17531" y="24437"/>
                  <a:pt x="17594" y="24468"/>
                  <a:pt x="17625" y="24562"/>
                </a:cubicBezTo>
                <a:cubicBezTo>
                  <a:pt x="17656" y="24562"/>
                  <a:pt x="17656" y="24593"/>
                  <a:pt x="17688" y="24562"/>
                </a:cubicBezTo>
                <a:cubicBezTo>
                  <a:pt x="17688" y="24562"/>
                  <a:pt x="17688" y="24562"/>
                  <a:pt x="17688" y="24531"/>
                </a:cubicBezTo>
                <a:cubicBezTo>
                  <a:pt x="17625" y="24468"/>
                  <a:pt x="17563" y="24374"/>
                  <a:pt x="17469" y="24343"/>
                </a:cubicBezTo>
                <a:cubicBezTo>
                  <a:pt x="17469" y="24312"/>
                  <a:pt x="17469" y="24312"/>
                  <a:pt x="17469" y="24312"/>
                </a:cubicBezTo>
                <a:cubicBezTo>
                  <a:pt x="17469" y="24187"/>
                  <a:pt x="17594" y="24218"/>
                  <a:pt x="17656" y="24156"/>
                </a:cubicBezTo>
                <a:cubicBezTo>
                  <a:pt x="17563" y="24124"/>
                  <a:pt x="17531" y="24187"/>
                  <a:pt x="17500" y="24218"/>
                </a:cubicBezTo>
                <a:cubicBezTo>
                  <a:pt x="17406" y="24187"/>
                  <a:pt x="17406" y="24124"/>
                  <a:pt x="17406" y="24062"/>
                </a:cubicBezTo>
                <a:cubicBezTo>
                  <a:pt x="17438" y="23999"/>
                  <a:pt x="17469" y="23937"/>
                  <a:pt x="17469" y="23843"/>
                </a:cubicBezTo>
                <a:cubicBezTo>
                  <a:pt x="17469" y="23781"/>
                  <a:pt x="17469" y="23718"/>
                  <a:pt x="17469" y="23656"/>
                </a:cubicBezTo>
                <a:cubicBezTo>
                  <a:pt x="17469" y="23656"/>
                  <a:pt x="17469" y="23624"/>
                  <a:pt x="17469" y="23624"/>
                </a:cubicBezTo>
                <a:lnTo>
                  <a:pt x="17469" y="23624"/>
                </a:lnTo>
                <a:cubicBezTo>
                  <a:pt x="17500" y="23656"/>
                  <a:pt x="17500" y="23656"/>
                  <a:pt x="17469" y="23656"/>
                </a:cubicBezTo>
                <a:cubicBezTo>
                  <a:pt x="17438" y="23843"/>
                  <a:pt x="17313" y="23781"/>
                  <a:pt x="17188" y="23781"/>
                </a:cubicBezTo>
                <a:cubicBezTo>
                  <a:pt x="17219" y="23874"/>
                  <a:pt x="17281" y="23843"/>
                  <a:pt x="17375" y="23843"/>
                </a:cubicBezTo>
                <a:cubicBezTo>
                  <a:pt x="17313" y="23906"/>
                  <a:pt x="17281" y="23968"/>
                  <a:pt x="17188" y="23937"/>
                </a:cubicBezTo>
                <a:cubicBezTo>
                  <a:pt x="17125" y="23906"/>
                  <a:pt x="17063" y="23843"/>
                  <a:pt x="17000" y="23812"/>
                </a:cubicBezTo>
                <a:cubicBezTo>
                  <a:pt x="17000" y="23812"/>
                  <a:pt x="17000" y="23812"/>
                  <a:pt x="17000" y="23843"/>
                </a:cubicBezTo>
                <a:cubicBezTo>
                  <a:pt x="17000" y="23812"/>
                  <a:pt x="17000" y="23812"/>
                  <a:pt x="17000" y="23812"/>
                </a:cubicBezTo>
                <a:cubicBezTo>
                  <a:pt x="16938" y="23749"/>
                  <a:pt x="16938" y="23656"/>
                  <a:pt x="16813" y="23656"/>
                </a:cubicBezTo>
                <a:cubicBezTo>
                  <a:pt x="16813" y="23656"/>
                  <a:pt x="16813" y="23656"/>
                  <a:pt x="16813" y="23624"/>
                </a:cubicBezTo>
                <a:cubicBezTo>
                  <a:pt x="16813" y="23593"/>
                  <a:pt x="16813" y="23593"/>
                  <a:pt x="16750" y="23562"/>
                </a:cubicBezTo>
                <a:cubicBezTo>
                  <a:pt x="16719" y="23562"/>
                  <a:pt x="16688" y="23499"/>
                  <a:pt x="16719" y="23468"/>
                </a:cubicBezTo>
                <a:cubicBezTo>
                  <a:pt x="16719" y="23437"/>
                  <a:pt x="16719" y="23374"/>
                  <a:pt x="16781" y="23343"/>
                </a:cubicBezTo>
                <a:cubicBezTo>
                  <a:pt x="16813" y="23343"/>
                  <a:pt x="16813" y="23312"/>
                  <a:pt x="16813" y="23281"/>
                </a:cubicBezTo>
                <a:cubicBezTo>
                  <a:pt x="16750" y="23218"/>
                  <a:pt x="16781" y="23218"/>
                  <a:pt x="16844" y="23187"/>
                </a:cubicBezTo>
                <a:cubicBezTo>
                  <a:pt x="16969" y="23093"/>
                  <a:pt x="17125" y="23093"/>
                  <a:pt x="17250" y="22968"/>
                </a:cubicBezTo>
                <a:cubicBezTo>
                  <a:pt x="17281" y="22937"/>
                  <a:pt x="17313" y="22937"/>
                  <a:pt x="17344" y="22999"/>
                </a:cubicBezTo>
                <a:cubicBezTo>
                  <a:pt x="17375" y="22999"/>
                  <a:pt x="17406" y="23031"/>
                  <a:pt x="17438" y="22999"/>
                </a:cubicBezTo>
                <a:cubicBezTo>
                  <a:pt x="17500" y="22999"/>
                  <a:pt x="17563" y="22999"/>
                  <a:pt x="17594" y="23031"/>
                </a:cubicBezTo>
                <a:cubicBezTo>
                  <a:pt x="17625" y="23093"/>
                  <a:pt x="17656" y="23124"/>
                  <a:pt x="17688" y="23187"/>
                </a:cubicBezTo>
                <a:cubicBezTo>
                  <a:pt x="17719" y="23374"/>
                  <a:pt x="17781" y="23562"/>
                  <a:pt x="17813" y="23749"/>
                </a:cubicBezTo>
                <a:cubicBezTo>
                  <a:pt x="17844" y="23812"/>
                  <a:pt x="17844" y="23843"/>
                  <a:pt x="17781" y="23843"/>
                </a:cubicBezTo>
                <a:cubicBezTo>
                  <a:pt x="17719" y="23874"/>
                  <a:pt x="17750" y="23906"/>
                  <a:pt x="17719" y="23968"/>
                </a:cubicBezTo>
                <a:cubicBezTo>
                  <a:pt x="17688" y="23999"/>
                  <a:pt x="17781" y="23999"/>
                  <a:pt x="17781" y="24031"/>
                </a:cubicBezTo>
                <a:cubicBezTo>
                  <a:pt x="17781" y="24093"/>
                  <a:pt x="17906" y="24062"/>
                  <a:pt x="17906" y="24156"/>
                </a:cubicBezTo>
                <a:cubicBezTo>
                  <a:pt x="17906" y="24218"/>
                  <a:pt x="17938" y="24281"/>
                  <a:pt x="17938" y="24374"/>
                </a:cubicBezTo>
                <a:cubicBezTo>
                  <a:pt x="17969" y="24531"/>
                  <a:pt x="18031" y="24687"/>
                  <a:pt x="18031" y="24843"/>
                </a:cubicBezTo>
                <a:cubicBezTo>
                  <a:pt x="18000" y="24843"/>
                  <a:pt x="17969" y="24812"/>
                  <a:pt x="17969" y="24812"/>
                </a:cubicBezTo>
                <a:cubicBezTo>
                  <a:pt x="17906" y="24749"/>
                  <a:pt x="17844" y="24687"/>
                  <a:pt x="17750" y="24656"/>
                </a:cubicBezTo>
                <a:lnTo>
                  <a:pt x="17750" y="24656"/>
                </a:lnTo>
                <a:cubicBezTo>
                  <a:pt x="17813" y="24749"/>
                  <a:pt x="17875" y="24812"/>
                  <a:pt x="17938" y="24874"/>
                </a:cubicBezTo>
                <a:cubicBezTo>
                  <a:pt x="17938" y="24874"/>
                  <a:pt x="17969" y="24874"/>
                  <a:pt x="17969" y="24874"/>
                </a:cubicBezTo>
                <a:cubicBezTo>
                  <a:pt x="17969" y="24906"/>
                  <a:pt x="17969" y="24906"/>
                  <a:pt x="17969" y="24937"/>
                </a:cubicBezTo>
                <a:cubicBezTo>
                  <a:pt x="17938" y="24968"/>
                  <a:pt x="17938" y="24999"/>
                  <a:pt x="17938" y="25031"/>
                </a:cubicBezTo>
                <a:cubicBezTo>
                  <a:pt x="17844" y="25031"/>
                  <a:pt x="17781" y="25062"/>
                  <a:pt x="17688" y="25062"/>
                </a:cubicBezTo>
                <a:cubicBezTo>
                  <a:pt x="17625" y="25031"/>
                  <a:pt x="17531" y="24999"/>
                  <a:pt x="17469" y="25093"/>
                </a:cubicBezTo>
                <a:cubicBezTo>
                  <a:pt x="17438" y="25093"/>
                  <a:pt x="17406" y="25093"/>
                  <a:pt x="17406" y="25093"/>
                </a:cubicBezTo>
                <a:cubicBezTo>
                  <a:pt x="17406" y="25124"/>
                  <a:pt x="17438" y="25156"/>
                  <a:pt x="17438" y="25156"/>
                </a:cubicBezTo>
                <a:cubicBezTo>
                  <a:pt x="17469" y="25156"/>
                  <a:pt x="17469" y="25156"/>
                  <a:pt x="17469" y="25156"/>
                </a:cubicBezTo>
                <a:cubicBezTo>
                  <a:pt x="17469" y="25156"/>
                  <a:pt x="17469" y="25156"/>
                  <a:pt x="17469" y="25156"/>
                </a:cubicBezTo>
                <a:cubicBezTo>
                  <a:pt x="17500" y="25156"/>
                  <a:pt x="17500" y="25156"/>
                  <a:pt x="17531" y="25156"/>
                </a:cubicBezTo>
                <a:cubicBezTo>
                  <a:pt x="17750" y="25156"/>
                  <a:pt x="17750" y="25156"/>
                  <a:pt x="17750" y="25156"/>
                </a:cubicBezTo>
                <a:cubicBezTo>
                  <a:pt x="17719" y="25156"/>
                  <a:pt x="17719" y="25156"/>
                  <a:pt x="17719" y="25156"/>
                </a:cubicBezTo>
                <a:cubicBezTo>
                  <a:pt x="17719" y="25156"/>
                  <a:pt x="17719" y="25124"/>
                  <a:pt x="17719" y="25124"/>
                </a:cubicBezTo>
                <a:cubicBezTo>
                  <a:pt x="17719" y="25093"/>
                  <a:pt x="17750" y="25124"/>
                  <a:pt x="17750" y="25124"/>
                </a:cubicBezTo>
                <a:cubicBezTo>
                  <a:pt x="17813" y="25124"/>
                  <a:pt x="17844" y="25031"/>
                  <a:pt x="17906" y="25124"/>
                </a:cubicBezTo>
                <a:cubicBezTo>
                  <a:pt x="17844" y="25124"/>
                  <a:pt x="17813" y="25124"/>
                  <a:pt x="17781" y="25156"/>
                </a:cubicBezTo>
                <a:cubicBezTo>
                  <a:pt x="17781" y="25156"/>
                  <a:pt x="17781" y="25156"/>
                  <a:pt x="17781" y="25156"/>
                </a:cubicBezTo>
                <a:cubicBezTo>
                  <a:pt x="18313" y="25156"/>
                  <a:pt x="18313" y="25156"/>
                  <a:pt x="18313" y="25156"/>
                </a:cubicBezTo>
                <a:cubicBezTo>
                  <a:pt x="18281" y="25093"/>
                  <a:pt x="18313" y="25031"/>
                  <a:pt x="18250" y="24999"/>
                </a:cubicBezTo>
                <a:cubicBezTo>
                  <a:pt x="18250" y="24999"/>
                  <a:pt x="18281" y="24968"/>
                  <a:pt x="18281" y="24968"/>
                </a:cubicBezTo>
                <a:cubicBezTo>
                  <a:pt x="18313" y="24968"/>
                  <a:pt x="18313" y="24999"/>
                  <a:pt x="18313" y="24999"/>
                </a:cubicBezTo>
                <a:cubicBezTo>
                  <a:pt x="18344" y="25062"/>
                  <a:pt x="18344" y="25093"/>
                  <a:pt x="18344" y="25156"/>
                </a:cubicBezTo>
                <a:cubicBezTo>
                  <a:pt x="18469" y="25156"/>
                  <a:pt x="18469" y="25156"/>
                  <a:pt x="18469" y="25156"/>
                </a:cubicBezTo>
                <a:cubicBezTo>
                  <a:pt x="18469" y="24718"/>
                  <a:pt x="18469" y="24281"/>
                  <a:pt x="18563" y="23843"/>
                </a:cubicBezTo>
                <a:cubicBezTo>
                  <a:pt x="18625" y="23437"/>
                  <a:pt x="18719" y="23062"/>
                  <a:pt x="18906" y="22687"/>
                </a:cubicBezTo>
                <a:cubicBezTo>
                  <a:pt x="19219" y="22156"/>
                  <a:pt x="19625" y="21718"/>
                  <a:pt x="20188" y="21499"/>
                </a:cubicBezTo>
                <a:cubicBezTo>
                  <a:pt x="20344" y="21437"/>
                  <a:pt x="20500" y="21406"/>
                  <a:pt x="20625" y="21374"/>
                </a:cubicBezTo>
                <a:cubicBezTo>
                  <a:pt x="20750" y="21343"/>
                  <a:pt x="20844" y="21406"/>
                  <a:pt x="20938" y="21437"/>
                </a:cubicBezTo>
                <a:cubicBezTo>
                  <a:pt x="21438" y="21656"/>
                  <a:pt x="21906" y="21937"/>
                  <a:pt x="22375" y="22249"/>
                </a:cubicBezTo>
                <a:cubicBezTo>
                  <a:pt x="22688" y="22468"/>
                  <a:pt x="23031" y="22718"/>
                  <a:pt x="23344" y="22968"/>
                </a:cubicBezTo>
                <a:cubicBezTo>
                  <a:pt x="23563" y="23156"/>
                  <a:pt x="23781" y="23343"/>
                  <a:pt x="24031" y="23562"/>
                </a:cubicBezTo>
                <a:cubicBezTo>
                  <a:pt x="24031" y="23562"/>
                  <a:pt x="24031" y="23562"/>
                  <a:pt x="24031" y="23562"/>
                </a:cubicBezTo>
                <a:cubicBezTo>
                  <a:pt x="24031" y="23562"/>
                  <a:pt x="24031" y="23562"/>
                  <a:pt x="24031" y="23562"/>
                </a:cubicBezTo>
                <a:cubicBezTo>
                  <a:pt x="24031" y="23562"/>
                  <a:pt x="24063" y="23562"/>
                  <a:pt x="24063" y="23593"/>
                </a:cubicBezTo>
                <a:cubicBezTo>
                  <a:pt x="24063" y="23593"/>
                  <a:pt x="24063" y="23593"/>
                  <a:pt x="24063" y="23593"/>
                </a:cubicBezTo>
                <a:cubicBezTo>
                  <a:pt x="24219" y="23749"/>
                  <a:pt x="24406" y="23937"/>
                  <a:pt x="24594" y="24093"/>
                </a:cubicBezTo>
                <a:cubicBezTo>
                  <a:pt x="24656" y="24156"/>
                  <a:pt x="24719" y="24218"/>
                  <a:pt x="24781" y="24281"/>
                </a:cubicBezTo>
                <a:cubicBezTo>
                  <a:pt x="24781" y="24281"/>
                  <a:pt x="24781" y="24281"/>
                  <a:pt x="24781" y="24281"/>
                </a:cubicBezTo>
                <a:cubicBezTo>
                  <a:pt x="24781" y="24312"/>
                  <a:pt x="24813" y="24312"/>
                  <a:pt x="24844" y="24312"/>
                </a:cubicBezTo>
                <a:cubicBezTo>
                  <a:pt x="24844" y="24312"/>
                  <a:pt x="24844" y="24312"/>
                  <a:pt x="24813" y="24281"/>
                </a:cubicBezTo>
                <a:cubicBezTo>
                  <a:pt x="24844" y="24312"/>
                  <a:pt x="24844" y="24312"/>
                  <a:pt x="24844" y="24312"/>
                </a:cubicBezTo>
                <a:cubicBezTo>
                  <a:pt x="24844" y="24343"/>
                  <a:pt x="24844" y="24343"/>
                  <a:pt x="24844" y="24343"/>
                </a:cubicBezTo>
                <a:cubicBezTo>
                  <a:pt x="24844" y="24343"/>
                  <a:pt x="24844" y="24343"/>
                  <a:pt x="24844" y="24343"/>
                </a:cubicBezTo>
                <a:cubicBezTo>
                  <a:pt x="24875" y="24406"/>
                  <a:pt x="24938" y="24437"/>
                  <a:pt x="25000" y="24499"/>
                </a:cubicBezTo>
                <a:cubicBezTo>
                  <a:pt x="25000" y="24499"/>
                  <a:pt x="25031" y="24499"/>
                  <a:pt x="25031" y="24531"/>
                </a:cubicBezTo>
                <a:cubicBezTo>
                  <a:pt x="25031" y="24531"/>
                  <a:pt x="25031" y="24531"/>
                  <a:pt x="25031" y="24531"/>
                </a:cubicBezTo>
                <a:cubicBezTo>
                  <a:pt x="25125" y="24656"/>
                  <a:pt x="25250" y="24781"/>
                  <a:pt x="25375" y="24906"/>
                </a:cubicBezTo>
                <a:cubicBezTo>
                  <a:pt x="25375" y="24906"/>
                  <a:pt x="25406" y="24906"/>
                  <a:pt x="25406" y="24937"/>
                </a:cubicBezTo>
                <a:cubicBezTo>
                  <a:pt x="25406" y="24937"/>
                  <a:pt x="25406" y="24937"/>
                  <a:pt x="25406" y="24937"/>
                </a:cubicBezTo>
                <a:cubicBezTo>
                  <a:pt x="25469" y="24999"/>
                  <a:pt x="25563" y="25093"/>
                  <a:pt x="25625" y="25156"/>
                </a:cubicBezTo>
                <a:cubicBezTo>
                  <a:pt x="25594" y="25124"/>
                  <a:pt x="25563" y="25062"/>
                  <a:pt x="25531" y="25031"/>
                </a:cubicBezTo>
                <a:cubicBezTo>
                  <a:pt x="25563" y="25062"/>
                  <a:pt x="25594" y="25124"/>
                  <a:pt x="25625" y="25156"/>
                </a:cubicBezTo>
                <a:cubicBezTo>
                  <a:pt x="25625" y="25156"/>
                  <a:pt x="25625" y="25156"/>
                  <a:pt x="25625" y="25156"/>
                </a:cubicBezTo>
                <a:cubicBezTo>
                  <a:pt x="30219" y="25156"/>
                  <a:pt x="30219" y="25156"/>
                  <a:pt x="30219" y="25156"/>
                </a:cubicBezTo>
                <a:cubicBezTo>
                  <a:pt x="30219" y="25062"/>
                  <a:pt x="30219" y="24999"/>
                  <a:pt x="30125" y="24937"/>
                </a:cubicBezTo>
                <a:close/>
                <a:moveTo>
                  <a:pt x="22906" y="18031"/>
                </a:moveTo>
                <a:cubicBezTo>
                  <a:pt x="22906" y="18031"/>
                  <a:pt x="22938" y="18031"/>
                  <a:pt x="22938" y="18062"/>
                </a:cubicBezTo>
                <a:cubicBezTo>
                  <a:pt x="22969" y="18062"/>
                  <a:pt x="22969" y="18062"/>
                  <a:pt x="22969" y="18093"/>
                </a:cubicBezTo>
                <a:cubicBezTo>
                  <a:pt x="22969" y="18124"/>
                  <a:pt x="22938" y="18093"/>
                  <a:pt x="22906" y="18093"/>
                </a:cubicBezTo>
                <a:cubicBezTo>
                  <a:pt x="22875" y="18062"/>
                  <a:pt x="22844" y="18093"/>
                  <a:pt x="22813" y="18093"/>
                </a:cubicBezTo>
                <a:cubicBezTo>
                  <a:pt x="22750" y="18124"/>
                  <a:pt x="22719" y="18093"/>
                  <a:pt x="22688" y="18031"/>
                </a:cubicBezTo>
                <a:cubicBezTo>
                  <a:pt x="22719" y="18031"/>
                  <a:pt x="22719" y="17999"/>
                  <a:pt x="22719" y="17968"/>
                </a:cubicBezTo>
                <a:cubicBezTo>
                  <a:pt x="22781" y="17999"/>
                  <a:pt x="22844" y="17999"/>
                  <a:pt x="22906" y="18031"/>
                </a:cubicBezTo>
                <a:close/>
                <a:moveTo>
                  <a:pt x="22656" y="18031"/>
                </a:moveTo>
                <a:lnTo>
                  <a:pt x="22625" y="18031"/>
                </a:lnTo>
                <a:cubicBezTo>
                  <a:pt x="22625" y="17999"/>
                  <a:pt x="22625" y="17999"/>
                  <a:pt x="22625" y="17968"/>
                </a:cubicBezTo>
                <a:cubicBezTo>
                  <a:pt x="22656" y="17999"/>
                  <a:pt x="22656" y="17999"/>
                  <a:pt x="22688" y="18031"/>
                </a:cubicBezTo>
                <a:moveTo>
                  <a:pt x="25063" y="20156"/>
                </a:moveTo>
                <a:cubicBezTo>
                  <a:pt x="25125" y="20156"/>
                  <a:pt x="25125" y="20218"/>
                  <a:pt x="25156" y="20249"/>
                </a:cubicBezTo>
                <a:cubicBezTo>
                  <a:pt x="25219" y="20281"/>
                  <a:pt x="25313" y="20312"/>
                  <a:pt x="25344" y="20406"/>
                </a:cubicBezTo>
                <a:cubicBezTo>
                  <a:pt x="25344" y="20406"/>
                  <a:pt x="25344" y="20406"/>
                  <a:pt x="25344" y="20406"/>
                </a:cubicBezTo>
                <a:cubicBezTo>
                  <a:pt x="25313" y="20406"/>
                  <a:pt x="25281" y="20374"/>
                  <a:pt x="25281" y="20406"/>
                </a:cubicBezTo>
                <a:cubicBezTo>
                  <a:pt x="25250" y="20437"/>
                  <a:pt x="25250" y="20468"/>
                  <a:pt x="25281" y="20468"/>
                </a:cubicBezTo>
                <a:cubicBezTo>
                  <a:pt x="25219" y="20499"/>
                  <a:pt x="25188" y="20437"/>
                  <a:pt x="25125" y="20406"/>
                </a:cubicBezTo>
                <a:cubicBezTo>
                  <a:pt x="25094" y="20406"/>
                  <a:pt x="25094" y="20406"/>
                  <a:pt x="25063" y="20406"/>
                </a:cubicBezTo>
                <a:cubicBezTo>
                  <a:pt x="25000" y="20374"/>
                  <a:pt x="24938" y="20343"/>
                  <a:pt x="24906" y="20281"/>
                </a:cubicBezTo>
                <a:cubicBezTo>
                  <a:pt x="24875" y="20281"/>
                  <a:pt x="24875" y="20281"/>
                  <a:pt x="24875" y="20281"/>
                </a:cubicBezTo>
                <a:cubicBezTo>
                  <a:pt x="24781" y="20281"/>
                  <a:pt x="24719" y="20187"/>
                  <a:pt x="24656" y="20156"/>
                </a:cubicBezTo>
                <a:lnTo>
                  <a:pt x="24656" y="20156"/>
                </a:lnTo>
                <a:cubicBezTo>
                  <a:pt x="24719" y="20124"/>
                  <a:pt x="24844" y="20187"/>
                  <a:pt x="24875" y="20281"/>
                </a:cubicBezTo>
                <a:cubicBezTo>
                  <a:pt x="24875" y="20281"/>
                  <a:pt x="24906" y="20281"/>
                  <a:pt x="24906" y="20281"/>
                </a:cubicBezTo>
                <a:cubicBezTo>
                  <a:pt x="24906" y="20281"/>
                  <a:pt x="24938" y="20281"/>
                  <a:pt x="24938" y="20249"/>
                </a:cubicBezTo>
                <a:cubicBezTo>
                  <a:pt x="24938" y="20156"/>
                  <a:pt x="25000" y="20156"/>
                  <a:pt x="25063" y="20156"/>
                </a:cubicBezTo>
                <a:close/>
                <a:moveTo>
                  <a:pt x="7844" y="17249"/>
                </a:moveTo>
                <a:cubicBezTo>
                  <a:pt x="7813" y="17249"/>
                  <a:pt x="7781" y="17281"/>
                  <a:pt x="7781" y="17281"/>
                </a:cubicBezTo>
                <a:cubicBezTo>
                  <a:pt x="7781" y="17281"/>
                  <a:pt x="7781" y="17281"/>
                  <a:pt x="7781" y="17281"/>
                </a:cubicBezTo>
                <a:cubicBezTo>
                  <a:pt x="7594" y="17468"/>
                  <a:pt x="7375" y="17656"/>
                  <a:pt x="7188" y="17812"/>
                </a:cubicBezTo>
                <a:cubicBezTo>
                  <a:pt x="7156" y="17874"/>
                  <a:pt x="7125" y="17906"/>
                  <a:pt x="7063" y="17937"/>
                </a:cubicBezTo>
                <a:cubicBezTo>
                  <a:pt x="7031" y="17968"/>
                  <a:pt x="7000" y="17999"/>
                  <a:pt x="7000" y="18031"/>
                </a:cubicBezTo>
                <a:cubicBezTo>
                  <a:pt x="6938" y="18031"/>
                  <a:pt x="6906" y="18093"/>
                  <a:pt x="6875" y="18124"/>
                </a:cubicBezTo>
                <a:cubicBezTo>
                  <a:pt x="6625" y="18343"/>
                  <a:pt x="6406" y="18562"/>
                  <a:pt x="6156" y="18781"/>
                </a:cubicBezTo>
                <a:cubicBezTo>
                  <a:pt x="6156" y="18781"/>
                  <a:pt x="6156" y="18812"/>
                  <a:pt x="6125" y="18812"/>
                </a:cubicBezTo>
                <a:cubicBezTo>
                  <a:pt x="6125" y="18812"/>
                  <a:pt x="6125" y="18812"/>
                  <a:pt x="6125" y="18812"/>
                </a:cubicBezTo>
                <a:cubicBezTo>
                  <a:pt x="6094" y="18843"/>
                  <a:pt x="6031" y="18874"/>
                  <a:pt x="6031" y="18937"/>
                </a:cubicBezTo>
                <a:cubicBezTo>
                  <a:pt x="6000" y="18937"/>
                  <a:pt x="5969" y="18968"/>
                  <a:pt x="5969" y="18999"/>
                </a:cubicBezTo>
                <a:cubicBezTo>
                  <a:pt x="5969" y="18999"/>
                  <a:pt x="5969" y="18999"/>
                  <a:pt x="5969" y="18999"/>
                </a:cubicBezTo>
                <a:cubicBezTo>
                  <a:pt x="5969" y="18999"/>
                  <a:pt x="5969" y="18999"/>
                  <a:pt x="5969" y="18999"/>
                </a:cubicBezTo>
                <a:cubicBezTo>
                  <a:pt x="5875" y="19062"/>
                  <a:pt x="5813" y="19124"/>
                  <a:pt x="5719" y="19187"/>
                </a:cubicBezTo>
                <a:cubicBezTo>
                  <a:pt x="5719" y="19218"/>
                  <a:pt x="5688" y="19218"/>
                  <a:pt x="5719" y="19249"/>
                </a:cubicBezTo>
                <a:cubicBezTo>
                  <a:pt x="5688" y="19218"/>
                  <a:pt x="5656" y="19249"/>
                  <a:pt x="5625" y="19281"/>
                </a:cubicBezTo>
                <a:cubicBezTo>
                  <a:pt x="5500" y="19406"/>
                  <a:pt x="5375" y="19531"/>
                  <a:pt x="5219" y="19656"/>
                </a:cubicBezTo>
                <a:cubicBezTo>
                  <a:pt x="5219" y="19656"/>
                  <a:pt x="5219" y="19656"/>
                  <a:pt x="5219" y="19656"/>
                </a:cubicBezTo>
                <a:cubicBezTo>
                  <a:pt x="5219" y="19656"/>
                  <a:pt x="5219" y="19656"/>
                  <a:pt x="5219" y="19656"/>
                </a:cubicBezTo>
                <a:cubicBezTo>
                  <a:pt x="5000" y="19843"/>
                  <a:pt x="4813" y="20031"/>
                  <a:pt x="4594" y="20249"/>
                </a:cubicBezTo>
                <a:cubicBezTo>
                  <a:pt x="4438" y="20374"/>
                  <a:pt x="4281" y="20531"/>
                  <a:pt x="4125" y="20656"/>
                </a:cubicBezTo>
                <a:cubicBezTo>
                  <a:pt x="4063" y="20718"/>
                  <a:pt x="4000" y="20781"/>
                  <a:pt x="3969" y="20812"/>
                </a:cubicBezTo>
                <a:cubicBezTo>
                  <a:pt x="3906" y="20874"/>
                  <a:pt x="3875" y="20968"/>
                  <a:pt x="3750" y="20937"/>
                </a:cubicBezTo>
                <a:cubicBezTo>
                  <a:pt x="3719" y="20937"/>
                  <a:pt x="3656" y="20999"/>
                  <a:pt x="3625" y="21062"/>
                </a:cubicBezTo>
                <a:cubicBezTo>
                  <a:pt x="3594" y="21093"/>
                  <a:pt x="3563" y="21124"/>
                  <a:pt x="3531" y="21156"/>
                </a:cubicBezTo>
                <a:cubicBezTo>
                  <a:pt x="3531" y="21187"/>
                  <a:pt x="3563" y="21156"/>
                  <a:pt x="3594" y="21156"/>
                </a:cubicBezTo>
                <a:cubicBezTo>
                  <a:pt x="3594" y="21249"/>
                  <a:pt x="3531" y="21218"/>
                  <a:pt x="3469" y="21249"/>
                </a:cubicBezTo>
                <a:cubicBezTo>
                  <a:pt x="3250" y="21499"/>
                  <a:pt x="3000" y="21718"/>
                  <a:pt x="2781" y="21937"/>
                </a:cubicBezTo>
                <a:cubicBezTo>
                  <a:pt x="2750" y="21937"/>
                  <a:pt x="2750" y="21968"/>
                  <a:pt x="2719" y="21968"/>
                </a:cubicBezTo>
                <a:cubicBezTo>
                  <a:pt x="2719" y="21968"/>
                  <a:pt x="2719" y="21968"/>
                  <a:pt x="2719" y="21968"/>
                </a:cubicBezTo>
                <a:cubicBezTo>
                  <a:pt x="2594" y="21937"/>
                  <a:pt x="2531" y="21968"/>
                  <a:pt x="2438" y="22062"/>
                </a:cubicBezTo>
                <a:cubicBezTo>
                  <a:pt x="2375" y="22156"/>
                  <a:pt x="2281" y="22156"/>
                  <a:pt x="2250" y="22249"/>
                </a:cubicBezTo>
                <a:cubicBezTo>
                  <a:pt x="2219" y="22249"/>
                  <a:pt x="2219" y="22218"/>
                  <a:pt x="2188" y="22218"/>
                </a:cubicBezTo>
                <a:cubicBezTo>
                  <a:pt x="2188" y="22218"/>
                  <a:pt x="2188" y="22218"/>
                  <a:pt x="2156" y="22218"/>
                </a:cubicBezTo>
                <a:cubicBezTo>
                  <a:pt x="2188" y="22218"/>
                  <a:pt x="2188" y="22218"/>
                  <a:pt x="2188" y="22218"/>
                </a:cubicBezTo>
                <a:cubicBezTo>
                  <a:pt x="2219" y="22187"/>
                  <a:pt x="2219" y="22187"/>
                  <a:pt x="2219" y="22187"/>
                </a:cubicBezTo>
                <a:cubicBezTo>
                  <a:pt x="2219" y="22156"/>
                  <a:pt x="2281" y="22156"/>
                  <a:pt x="2250" y="22124"/>
                </a:cubicBezTo>
                <a:cubicBezTo>
                  <a:pt x="2219" y="22093"/>
                  <a:pt x="2188" y="22124"/>
                  <a:pt x="2188" y="22156"/>
                </a:cubicBezTo>
                <a:cubicBezTo>
                  <a:pt x="2188" y="22156"/>
                  <a:pt x="2156" y="22156"/>
                  <a:pt x="2156" y="22124"/>
                </a:cubicBezTo>
                <a:cubicBezTo>
                  <a:pt x="2219" y="22062"/>
                  <a:pt x="2281" y="21999"/>
                  <a:pt x="2375" y="21937"/>
                </a:cubicBezTo>
                <a:cubicBezTo>
                  <a:pt x="2375" y="21968"/>
                  <a:pt x="2344" y="21999"/>
                  <a:pt x="2344" y="22031"/>
                </a:cubicBezTo>
                <a:cubicBezTo>
                  <a:pt x="2344" y="22031"/>
                  <a:pt x="2344" y="22031"/>
                  <a:pt x="2344" y="22031"/>
                </a:cubicBezTo>
                <a:cubicBezTo>
                  <a:pt x="2500" y="21968"/>
                  <a:pt x="2563" y="21843"/>
                  <a:pt x="2688" y="21749"/>
                </a:cubicBezTo>
                <a:cubicBezTo>
                  <a:pt x="2719" y="21718"/>
                  <a:pt x="2688" y="21687"/>
                  <a:pt x="2656" y="21687"/>
                </a:cubicBezTo>
                <a:cubicBezTo>
                  <a:pt x="2625" y="21656"/>
                  <a:pt x="2563" y="21656"/>
                  <a:pt x="2531" y="21687"/>
                </a:cubicBezTo>
                <a:cubicBezTo>
                  <a:pt x="2250" y="21749"/>
                  <a:pt x="1969" y="21843"/>
                  <a:pt x="1688" y="21937"/>
                </a:cubicBezTo>
                <a:cubicBezTo>
                  <a:pt x="1719" y="21937"/>
                  <a:pt x="1750" y="21937"/>
                  <a:pt x="1781" y="21937"/>
                </a:cubicBezTo>
                <a:cubicBezTo>
                  <a:pt x="1750" y="21937"/>
                  <a:pt x="1719" y="21937"/>
                  <a:pt x="1688" y="21937"/>
                </a:cubicBezTo>
                <a:cubicBezTo>
                  <a:pt x="1625" y="21937"/>
                  <a:pt x="1594" y="21937"/>
                  <a:pt x="1563" y="21968"/>
                </a:cubicBezTo>
                <a:cubicBezTo>
                  <a:pt x="1563" y="21968"/>
                  <a:pt x="1563" y="21968"/>
                  <a:pt x="1563" y="21999"/>
                </a:cubicBezTo>
                <a:cubicBezTo>
                  <a:pt x="1656" y="21968"/>
                  <a:pt x="1719" y="21937"/>
                  <a:pt x="1813" y="21968"/>
                </a:cubicBezTo>
                <a:cubicBezTo>
                  <a:pt x="1844" y="21968"/>
                  <a:pt x="1844" y="21937"/>
                  <a:pt x="1844" y="21937"/>
                </a:cubicBezTo>
                <a:cubicBezTo>
                  <a:pt x="1875" y="21906"/>
                  <a:pt x="1938" y="21906"/>
                  <a:pt x="1969" y="21906"/>
                </a:cubicBezTo>
                <a:cubicBezTo>
                  <a:pt x="1969" y="22062"/>
                  <a:pt x="1875" y="22124"/>
                  <a:pt x="1750" y="22187"/>
                </a:cubicBezTo>
                <a:cubicBezTo>
                  <a:pt x="1750" y="22187"/>
                  <a:pt x="1719" y="22156"/>
                  <a:pt x="1688" y="22187"/>
                </a:cubicBezTo>
                <a:cubicBezTo>
                  <a:pt x="1594" y="22249"/>
                  <a:pt x="1438" y="22281"/>
                  <a:pt x="1313" y="22343"/>
                </a:cubicBezTo>
                <a:cubicBezTo>
                  <a:pt x="1188" y="22406"/>
                  <a:pt x="1031" y="22406"/>
                  <a:pt x="875" y="22437"/>
                </a:cubicBezTo>
                <a:cubicBezTo>
                  <a:pt x="906" y="22499"/>
                  <a:pt x="969" y="22468"/>
                  <a:pt x="1031" y="22437"/>
                </a:cubicBezTo>
                <a:cubicBezTo>
                  <a:pt x="1188" y="22406"/>
                  <a:pt x="1344" y="22343"/>
                  <a:pt x="1531" y="22312"/>
                </a:cubicBezTo>
                <a:cubicBezTo>
                  <a:pt x="1563" y="22281"/>
                  <a:pt x="1625" y="22249"/>
                  <a:pt x="1688" y="22281"/>
                </a:cubicBezTo>
                <a:cubicBezTo>
                  <a:pt x="1469" y="22468"/>
                  <a:pt x="1219" y="22687"/>
                  <a:pt x="1000" y="22906"/>
                </a:cubicBezTo>
                <a:cubicBezTo>
                  <a:pt x="969" y="22906"/>
                  <a:pt x="969" y="22906"/>
                  <a:pt x="969" y="22937"/>
                </a:cubicBezTo>
                <a:cubicBezTo>
                  <a:pt x="969" y="22937"/>
                  <a:pt x="969" y="22937"/>
                  <a:pt x="969" y="22937"/>
                </a:cubicBezTo>
                <a:cubicBezTo>
                  <a:pt x="750" y="22906"/>
                  <a:pt x="531" y="22906"/>
                  <a:pt x="281" y="22874"/>
                </a:cubicBezTo>
                <a:cubicBezTo>
                  <a:pt x="250" y="22874"/>
                  <a:pt x="188" y="22874"/>
                  <a:pt x="125" y="22874"/>
                </a:cubicBezTo>
                <a:cubicBezTo>
                  <a:pt x="94" y="22874"/>
                  <a:pt x="63" y="22874"/>
                  <a:pt x="63" y="22843"/>
                </a:cubicBezTo>
                <a:cubicBezTo>
                  <a:pt x="31" y="22812"/>
                  <a:pt x="63" y="22812"/>
                  <a:pt x="94" y="22812"/>
                </a:cubicBezTo>
                <a:cubicBezTo>
                  <a:pt x="188" y="22687"/>
                  <a:pt x="313" y="22656"/>
                  <a:pt x="469" y="22624"/>
                </a:cubicBezTo>
                <a:cubicBezTo>
                  <a:pt x="438" y="22593"/>
                  <a:pt x="406" y="22624"/>
                  <a:pt x="406" y="22593"/>
                </a:cubicBezTo>
                <a:cubicBezTo>
                  <a:pt x="375" y="22593"/>
                  <a:pt x="375" y="22593"/>
                  <a:pt x="375" y="22593"/>
                </a:cubicBezTo>
                <a:cubicBezTo>
                  <a:pt x="344" y="22593"/>
                  <a:pt x="375" y="22562"/>
                  <a:pt x="375" y="22562"/>
                </a:cubicBezTo>
                <a:cubicBezTo>
                  <a:pt x="469" y="22499"/>
                  <a:pt x="531" y="22374"/>
                  <a:pt x="688" y="22406"/>
                </a:cubicBezTo>
                <a:cubicBezTo>
                  <a:pt x="656" y="22249"/>
                  <a:pt x="563" y="22374"/>
                  <a:pt x="500" y="22343"/>
                </a:cubicBezTo>
                <a:cubicBezTo>
                  <a:pt x="531" y="22249"/>
                  <a:pt x="594" y="22249"/>
                  <a:pt x="625" y="22281"/>
                </a:cubicBezTo>
                <a:cubicBezTo>
                  <a:pt x="719" y="22312"/>
                  <a:pt x="781" y="22281"/>
                  <a:pt x="844" y="22218"/>
                </a:cubicBezTo>
                <a:cubicBezTo>
                  <a:pt x="875" y="22218"/>
                  <a:pt x="906" y="22187"/>
                  <a:pt x="906" y="22187"/>
                </a:cubicBezTo>
                <a:cubicBezTo>
                  <a:pt x="1000" y="22156"/>
                  <a:pt x="1063" y="22156"/>
                  <a:pt x="1156" y="22156"/>
                </a:cubicBezTo>
                <a:cubicBezTo>
                  <a:pt x="1156" y="22124"/>
                  <a:pt x="1188" y="22093"/>
                  <a:pt x="1219" y="22093"/>
                </a:cubicBezTo>
                <a:cubicBezTo>
                  <a:pt x="1344" y="22093"/>
                  <a:pt x="1438" y="22031"/>
                  <a:pt x="1563" y="21999"/>
                </a:cubicBezTo>
                <a:cubicBezTo>
                  <a:pt x="1563" y="21968"/>
                  <a:pt x="1563" y="21968"/>
                  <a:pt x="1563" y="21968"/>
                </a:cubicBezTo>
                <a:cubicBezTo>
                  <a:pt x="1531" y="21968"/>
                  <a:pt x="1500" y="21968"/>
                  <a:pt x="1469" y="21999"/>
                </a:cubicBezTo>
                <a:cubicBezTo>
                  <a:pt x="1344" y="22031"/>
                  <a:pt x="1219" y="22062"/>
                  <a:pt x="1094" y="22093"/>
                </a:cubicBezTo>
                <a:cubicBezTo>
                  <a:pt x="1125" y="21999"/>
                  <a:pt x="1219" y="22031"/>
                  <a:pt x="1281" y="21999"/>
                </a:cubicBezTo>
                <a:cubicBezTo>
                  <a:pt x="1500" y="21937"/>
                  <a:pt x="1719" y="21906"/>
                  <a:pt x="1906" y="21812"/>
                </a:cubicBezTo>
                <a:cubicBezTo>
                  <a:pt x="2000" y="21781"/>
                  <a:pt x="2125" y="21749"/>
                  <a:pt x="2219" y="21718"/>
                </a:cubicBezTo>
                <a:cubicBezTo>
                  <a:pt x="2250" y="21718"/>
                  <a:pt x="2281" y="21718"/>
                  <a:pt x="2313" y="21687"/>
                </a:cubicBezTo>
                <a:cubicBezTo>
                  <a:pt x="2250" y="21687"/>
                  <a:pt x="2219" y="21656"/>
                  <a:pt x="2156" y="21656"/>
                </a:cubicBezTo>
                <a:cubicBezTo>
                  <a:pt x="2219" y="21656"/>
                  <a:pt x="2250" y="21687"/>
                  <a:pt x="2313" y="21687"/>
                </a:cubicBezTo>
                <a:cubicBezTo>
                  <a:pt x="2344" y="21687"/>
                  <a:pt x="2406" y="21687"/>
                  <a:pt x="2406" y="21656"/>
                </a:cubicBezTo>
                <a:cubicBezTo>
                  <a:pt x="2375" y="21562"/>
                  <a:pt x="2344" y="21499"/>
                  <a:pt x="2313" y="21437"/>
                </a:cubicBezTo>
                <a:cubicBezTo>
                  <a:pt x="2313" y="21406"/>
                  <a:pt x="2281" y="21406"/>
                  <a:pt x="2250" y="21437"/>
                </a:cubicBezTo>
                <a:cubicBezTo>
                  <a:pt x="2219" y="21468"/>
                  <a:pt x="2125" y="21468"/>
                  <a:pt x="2094" y="21468"/>
                </a:cubicBezTo>
                <a:cubicBezTo>
                  <a:pt x="1906" y="21499"/>
                  <a:pt x="1781" y="21593"/>
                  <a:pt x="1594" y="21593"/>
                </a:cubicBezTo>
                <a:cubicBezTo>
                  <a:pt x="1594" y="21593"/>
                  <a:pt x="1594" y="21593"/>
                  <a:pt x="1594" y="21593"/>
                </a:cubicBezTo>
                <a:cubicBezTo>
                  <a:pt x="1531" y="21593"/>
                  <a:pt x="1500" y="21593"/>
                  <a:pt x="1469" y="21656"/>
                </a:cubicBezTo>
                <a:cubicBezTo>
                  <a:pt x="1344" y="21656"/>
                  <a:pt x="1219" y="21718"/>
                  <a:pt x="1125" y="21718"/>
                </a:cubicBezTo>
                <a:cubicBezTo>
                  <a:pt x="1063" y="21718"/>
                  <a:pt x="1063" y="21749"/>
                  <a:pt x="1094" y="21781"/>
                </a:cubicBezTo>
                <a:cubicBezTo>
                  <a:pt x="1063" y="21812"/>
                  <a:pt x="1063" y="21812"/>
                  <a:pt x="1031" y="21812"/>
                </a:cubicBezTo>
                <a:cubicBezTo>
                  <a:pt x="1031" y="21749"/>
                  <a:pt x="1000" y="21781"/>
                  <a:pt x="969" y="21781"/>
                </a:cubicBezTo>
                <a:cubicBezTo>
                  <a:pt x="938" y="21781"/>
                  <a:pt x="938" y="21749"/>
                  <a:pt x="938" y="21718"/>
                </a:cubicBezTo>
                <a:cubicBezTo>
                  <a:pt x="1063" y="21718"/>
                  <a:pt x="1156" y="21687"/>
                  <a:pt x="1250" y="21656"/>
                </a:cubicBezTo>
                <a:cubicBezTo>
                  <a:pt x="1438" y="21624"/>
                  <a:pt x="1625" y="21562"/>
                  <a:pt x="1813" y="21499"/>
                </a:cubicBezTo>
                <a:cubicBezTo>
                  <a:pt x="1938" y="21468"/>
                  <a:pt x="2094" y="21406"/>
                  <a:pt x="2219" y="21406"/>
                </a:cubicBezTo>
                <a:cubicBezTo>
                  <a:pt x="2250" y="21406"/>
                  <a:pt x="2281" y="21374"/>
                  <a:pt x="2313" y="21374"/>
                </a:cubicBezTo>
                <a:cubicBezTo>
                  <a:pt x="2500" y="21281"/>
                  <a:pt x="2656" y="21374"/>
                  <a:pt x="2813" y="21374"/>
                </a:cubicBezTo>
                <a:cubicBezTo>
                  <a:pt x="2875" y="21374"/>
                  <a:pt x="2969" y="21374"/>
                  <a:pt x="3031" y="21374"/>
                </a:cubicBezTo>
                <a:cubicBezTo>
                  <a:pt x="3063" y="21374"/>
                  <a:pt x="3094" y="21374"/>
                  <a:pt x="3094" y="21343"/>
                </a:cubicBezTo>
                <a:cubicBezTo>
                  <a:pt x="3094" y="21312"/>
                  <a:pt x="3063" y="21312"/>
                  <a:pt x="3031" y="21312"/>
                </a:cubicBezTo>
                <a:cubicBezTo>
                  <a:pt x="2906" y="21312"/>
                  <a:pt x="2813" y="21281"/>
                  <a:pt x="2688" y="21281"/>
                </a:cubicBezTo>
                <a:cubicBezTo>
                  <a:pt x="2625" y="21249"/>
                  <a:pt x="2563" y="21249"/>
                  <a:pt x="2500" y="21249"/>
                </a:cubicBezTo>
                <a:cubicBezTo>
                  <a:pt x="2469" y="21249"/>
                  <a:pt x="2438" y="21249"/>
                  <a:pt x="2438" y="21218"/>
                </a:cubicBezTo>
                <a:cubicBezTo>
                  <a:pt x="2438" y="21187"/>
                  <a:pt x="2469" y="21187"/>
                  <a:pt x="2469" y="21156"/>
                </a:cubicBezTo>
                <a:cubicBezTo>
                  <a:pt x="2500" y="21156"/>
                  <a:pt x="2531" y="21124"/>
                  <a:pt x="2563" y="21124"/>
                </a:cubicBezTo>
                <a:cubicBezTo>
                  <a:pt x="2625" y="21093"/>
                  <a:pt x="2563" y="21093"/>
                  <a:pt x="2563" y="21093"/>
                </a:cubicBezTo>
                <a:cubicBezTo>
                  <a:pt x="2563" y="21062"/>
                  <a:pt x="2563" y="21062"/>
                  <a:pt x="2563" y="21062"/>
                </a:cubicBezTo>
                <a:cubicBezTo>
                  <a:pt x="2594" y="21062"/>
                  <a:pt x="2625" y="21093"/>
                  <a:pt x="2656" y="21062"/>
                </a:cubicBezTo>
                <a:cubicBezTo>
                  <a:pt x="2688" y="20999"/>
                  <a:pt x="2781" y="20999"/>
                  <a:pt x="2844" y="20999"/>
                </a:cubicBezTo>
                <a:cubicBezTo>
                  <a:pt x="3031" y="21031"/>
                  <a:pt x="3188" y="21031"/>
                  <a:pt x="3375" y="21062"/>
                </a:cubicBezTo>
                <a:cubicBezTo>
                  <a:pt x="3406" y="21062"/>
                  <a:pt x="3469" y="21062"/>
                  <a:pt x="3469" y="21031"/>
                </a:cubicBezTo>
                <a:cubicBezTo>
                  <a:pt x="3469" y="20999"/>
                  <a:pt x="3406" y="20968"/>
                  <a:pt x="3375" y="20968"/>
                </a:cubicBezTo>
                <a:cubicBezTo>
                  <a:pt x="3281" y="20968"/>
                  <a:pt x="3188" y="20968"/>
                  <a:pt x="3063" y="20937"/>
                </a:cubicBezTo>
                <a:cubicBezTo>
                  <a:pt x="3031" y="20937"/>
                  <a:pt x="2938" y="20999"/>
                  <a:pt x="2938" y="20874"/>
                </a:cubicBezTo>
                <a:cubicBezTo>
                  <a:pt x="2906" y="20906"/>
                  <a:pt x="2875" y="20843"/>
                  <a:pt x="2844" y="20874"/>
                </a:cubicBezTo>
                <a:cubicBezTo>
                  <a:pt x="2813" y="20874"/>
                  <a:pt x="2781" y="20906"/>
                  <a:pt x="2781" y="20843"/>
                </a:cubicBezTo>
                <a:cubicBezTo>
                  <a:pt x="2781" y="20812"/>
                  <a:pt x="2813" y="20812"/>
                  <a:pt x="2844" y="20781"/>
                </a:cubicBezTo>
                <a:cubicBezTo>
                  <a:pt x="2844" y="20781"/>
                  <a:pt x="2875" y="20812"/>
                  <a:pt x="2906" y="20781"/>
                </a:cubicBezTo>
                <a:cubicBezTo>
                  <a:pt x="2906" y="20781"/>
                  <a:pt x="2938" y="20749"/>
                  <a:pt x="2906" y="20749"/>
                </a:cubicBezTo>
                <a:cubicBezTo>
                  <a:pt x="2906" y="20718"/>
                  <a:pt x="2875" y="20718"/>
                  <a:pt x="2875" y="20718"/>
                </a:cubicBezTo>
                <a:cubicBezTo>
                  <a:pt x="2844" y="20749"/>
                  <a:pt x="2813" y="20749"/>
                  <a:pt x="2781" y="20749"/>
                </a:cubicBezTo>
                <a:cubicBezTo>
                  <a:pt x="2750" y="20781"/>
                  <a:pt x="2719" y="20781"/>
                  <a:pt x="2719" y="20718"/>
                </a:cubicBezTo>
                <a:cubicBezTo>
                  <a:pt x="2781" y="20593"/>
                  <a:pt x="2688" y="20687"/>
                  <a:pt x="2656" y="20687"/>
                </a:cubicBezTo>
                <a:cubicBezTo>
                  <a:pt x="2625" y="20656"/>
                  <a:pt x="2563" y="20749"/>
                  <a:pt x="2531" y="20656"/>
                </a:cubicBezTo>
                <a:cubicBezTo>
                  <a:pt x="2531" y="20656"/>
                  <a:pt x="2500" y="20624"/>
                  <a:pt x="2531" y="20624"/>
                </a:cubicBezTo>
                <a:cubicBezTo>
                  <a:pt x="2625" y="20593"/>
                  <a:pt x="2531" y="20562"/>
                  <a:pt x="2531" y="20531"/>
                </a:cubicBezTo>
                <a:cubicBezTo>
                  <a:pt x="2500" y="20406"/>
                  <a:pt x="2469" y="20437"/>
                  <a:pt x="2406" y="20531"/>
                </a:cubicBezTo>
                <a:cubicBezTo>
                  <a:pt x="2438" y="20374"/>
                  <a:pt x="2438" y="20343"/>
                  <a:pt x="2344" y="20343"/>
                </a:cubicBezTo>
                <a:cubicBezTo>
                  <a:pt x="2250" y="20437"/>
                  <a:pt x="2188" y="20531"/>
                  <a:pt x="2063" y="20562"/>
                </a:cubicBezTo>
                <a:cubicBezTo>
                  <a:pt x="2156" y="20499"/>
                  <a:pt x="2219" y="20406"/>
                  <a:pt x="2344" y="20343"/>
                </a:cubicBezTo>
                <a:cubicBezTo>
                  <a:pt x="2375" y="20281"/>
                  <a:pt x="2375" y="20249"/>
                  <a:pt x="2344" y="20187"/>
                </a:cubicBezTo>
                <a:cubicBezTo>
                  <a:pt x="2281" y="20093"/>
                  <a:pt x="2219" y="19968"/>
                  <a:pt x="2156" y="19874"/>
                </a:cubicBezTo>
                <a:cubicBezTo>
                  <a:pt x="2156" y="19843"/>
                  <a:pt x="2188" y="19843"/>
                  <a:pt x="2188" y="19874"/>
                </a:cubicBezTo>
                <a:cubicBezTo>
                  <a:pt x="2219" y="19968"/>
                  <a:pt x="2313" y="20062"/>
                  <a:pt x="2375" y="20156"/>
                </a:cubicBezTo>
                <a:cubicBezTo>
                  <a:pt x="2375" y="20187"/>
                  <a:pt x="2406" y="20281"/>
                  <a:pt x="2469" y="20218"/>
                </a:cubicBezTo>
                <a:cubicBezTo>
                  <a:pt x="2500" y="20187"/>
                  <a:pt x="2594" y="20156"/>
                  <a:pt x="2531" y="20062"/>
                </a:cubicBezTo>
                <a:cubicBezTo>
                  <a:pt x="2594" y="20062"/>
                  <a:pt x="2688" y="20093"/>
                  <a:pt x="2750" y="19999"/>
                </a:cubicBezTo>
                <a:cubicBezTo>
                  <a:pt x="2750" y="19968"/>
                  <a:pt x="2781" y="19968"/>
                  <a:pt x="2781" y="19999"/>
                </a:cubicBezTo>
                <a:cubicBezTo>
                  <a:pt x="2813" y="20031"/>
                  <a:pt x="2813" y="20062"/>
                  <a:pt x="2844" y="20062"/>
                </a:cubicBezTo>
                <a:cubicBezTo>
                  <a:pt x="2875" y="20124"/>
                  <a:pt x="2906" y="20156"/>
                  <a:pt x="3000" y="20156"/>
                </a:cubicBezTo>
                <a:cubicBezTo>
                  <a:pt x="3000" y="20156"/>
                  <a:pt x="3000" y="20156"/>
                  <a:pt x="3000" y="20124"/>
                </a:cubicBezTo>
                <a:lnTo>
                  <a:pt x="3000" y="20124"/>
                </a:lnTo>
                <a:cubicBezTo>
                  <a:pt x="3000" y="20124"/>
                  <a:pt x="3000" y="20124"/>
                  <a:pt x="3000" y="20124"/>
                </a:cubicBezTo>
                <a:cubicBezTo>
                  <a:pt x="3000" y="20124"/>
                  <a:pt x="3000" y="20156"/>
                  <a:pt x="3000" y="20156"/>
                </a:cubicBezTo>
                <a:cubicBezTo>
                  <a:pt x="3000" y="20187"/>
                  <a:pt x="3031" y="20156"/>
                  <a:pt x="3063" y="20187"/>
                </a:cubicBezTo>
                <a:cubicBezTo>
                  <a:pt x="3031" y="20249"/>
                  <a:pt x="2969" y="20218"/>
                  <a:pt x="2938" y="20218"/>
                </a:cubicBezTo>
                <a:cubicBezTo>
                  <a:pt x="3000" y="20312"/>
                  <a:pt x="3063" y="20374"/>
                  <a:pt x="3063" y="20468"/>
                </a:cubicBezTo>
                <a:cubicBezTo>
                  <a:pt x="3094" y="20499"/>
                  <a:pt x="3094" y="20499"/>
                  <a:pt x="3094" y="20499"/>
                </a:cubicBezTo>
                <a:cubicBezTo>
                  <a:pt x="3125" y="20499"/>
                  <a:pt x="3125" y="20499"/>
                  <a:pt x="3125" y="20531"/>
                </a:cubicBezTo>
                <a:cubicBezTo>
                  <a:pt x="3125" y="20562"/>
                  <a:pt x="3156" y="20593"/>
                  <a:pt x="3188" y="20624"/>
                </a:cubicBezTo>
                <a:cubicBezTo>
                  <a:pt x="3188" y="20656"/>
                  <a:pt x="3250" y="20656"/>
                  <a:pt x="3250" y="20624"/>
                </a:cubicBezTo>
                <a:cubicBezTo>
                  <a:pt x="3281" y="20531"/>
                  <a:pt x="3313" y="20499"/>
                  <a:pt x="3406" y="20593"/>
                </a:cubicBezTo>
                <a:cubicBezTo>
                  <a:pt x="3281" y="20437"/>
                  <a:pt x="3406" y="20343"/>
                  <a:pt x="3469" y="20249"/>
                </a:cubicBezTo>
                <a:cubicBezTo>
                  <a:pt x="3500" y="20124"/>
                  <a:pt x="3531" y="20031"/>
                  <a:pt x="3594" y="19937"/>
                </a:cubicBezTo>
                <a:cubicBezTo>
                  <a:pt x="3594" y="19906"/>
                  <a:pt x="3625" y="19843"/>
                  <a:pt x="3563" y="19843"/>
                </a:cubicBezTo>
                <a:cubicBezTo>
                  <a:pt x="3469" y="19968"/>
                  <a:pt x="3313" y="20062"/>
                  <a:pt x="3188" y="20156"/>
                </a:cubicBezTo>
                <a:lnTo>
                  <a:pt x="3188" y="20156"/>
                </a:lnTo>
                <a:cubicBezTo>
                  <a:pt x="3313" y="20062"/>
                  <a:pt x="3406" y="19906"/>
                  <a:pt x="3563" y="19843"/>
                </a:cubicBezTo>
                <a:cubicBezTo>
                  <a:pt x="3594" y="19812"/>
                  <a:pt x="3625" y="19812"/>
                  <a:pt x="3656" y="19749"/>
                </a:cubicBezTo>
                <a:cubicBezTo>
                  <a:pt x="3688" y="19624"/>
                  <a:pt x="3656" y="19624"/>
                  <a:pt x="3531" y="19593"/>
                </a:cubicBezTo>
                <a:cubicBezTo>
                  <a:pt x="3469" y="19593"/>
                  <a:pt x="3406" y="19624"/>
                  <a:pt x="3344" y="19593"/>
                </a:cubicBezTo>
                <a:cubicBezTo>
                  <a:pt x="3313" y="19562"/>
                  <a:pt x="3281" y="19593"/>
                  <a:pt x="3250" y="19624"/>
                </a:cubicBezTo>
                <a:cubicBezTo>
                  <a:pt x="3188" y="19687"/>
                  <a:pt x="3094" y="19718"/>
                  <a:pt x="3031" y="19812"/>
                </a:cubicBezTo>
                <a:cubicBezTo>
                  <a:pt x="3031" y="19843"/>
                  <a:pt x="3000" y="19874"/>
                  <a:pt x="3000" y="19906"/>
                </a:cubicBezTo>
                <a:cubicBezTo>
                  <a:pt x="3000" y="19906"/>
                  <a:pt x="2969" y="19937"/>
                  <a:pt x="3000" y="19968"/>
                </a:cubicBezTo>
                <a:cubicBezTo>
                  <a:pt x="3031" y="19999"/>
                  <a:pt x="3031" y="20031"/>
                  <a:pt x="2969" y="20062"/>
                </a:cubicBezTo>
                <a:cubicBezTo>
                  <a:pt x="2938" y="20062"/>
                  <a:pt x="2938" y="19999"/>
                  <a:pt x="2906" y="19968"/>
                </a:cubicBezTo>
                <a:cubicBezTo>
                  <a:pt x="2875" y="19937"/>
                  <a:pt x="2906" y="19906"/>
                  <a:pt x="2844" y="19937"/>
                </a:cubicBezTo>
                <a:cubicBezTo>
                  <a:pt x="2875" y="19843"/>
                  <a:pt x="2938" y="19874"/>
                  <a:pt x="3000" y="19906"/>
                </a:cubicBezTo>
                <a:cubicBezTo>
                  <a:pt x="3000" y="19906"/>
                  <a:pt x="3000" y="19906"/>
                  <a:pt x="3000" y="19906"/>
                </a:cubicBezTo>
                <a:cubicBezTo>
                  <a:pt x="2969" y="19843"/>
                  <a:pt x="2969" y="19812"/>
                  <a:pt x="3031" y="19781"/>
                </a:cubicBezTo>
                <a:cubicBezTo>
                  <a:pt x="3063" y="19718"/>
                  <a:pt x="3125" y="19687"/>
                  <a:pt x="3188" y="19656"/>
                </a:cubicBezTo>
                <a:cubicBezTo>
                  <a:pt x="3188" y="19624"/>
                  <a:pt x="3219" y="19624"/>
                  <a:pt x="3219" y="19593"/>
                </a:cubicBezTo>
                <a:cubicBezTo>
                  <a:pt x="3219" y="19562"/>
                  <a:pt x="3188" y="19562"/>
                  <a:pt x="3156" y="19562"/>
                </a:cubicBezTo>
                <a:cubicBezTo>
                  <a:pt x="3031" y="19531"/>
                  <a:pt x="2875" y="19531"/>
                  <a:pt x="2750" y="19499"/>
                </a:cubicBezTo>
                <a:cubicBezTo>
                  <a:pt x="2781" y="19499"/>
                  <a:pt x="2844" y="19499"/>
                  <a:pt x="2906" y="19499"/>
                </a:cubicBezTo>
                <a:cubicBezTo>
                  <a:pt x="2969" y="19499"/>
                  <a:pt x="3031" y="19531"/>
                  <a:pt x="3094" y="19499"/>
                </a:cubicBezTo>
                <a:cubicBezTo>
                  <a:pt x="3156" y="19468"/>
                  <a:pt x="3188" y="19531"/>
                  <a:pt x="3219" y="19562"/>
                </a:cubicBezTo>
                <a:cubicBezTo>
                  <a:pt x="3313" y="19531"/>
                  <a:pt x="3375" y="19562"/>
                  <a:pt x="3469" y="19562"/>
                </a:cubicBezTo>
                <a:cubicBezTo>
                  <a:pt x="3500" y="19562"/>
                  <a:pt x="3531" y="19531"/>
                  <a:pt x="3563" y="19499"/>
                </a:cubicBezTo>
                <a:cubicBezTo>
                  <a:pt x="3594" y="19468"/>
                  <a:pt x="3594" y="19437"/>
                  <a:pt x="3563" y="19437"/>
                </a:cubicBezTo>
                <a:cubicBezTo>
                  <a:pt x="3563" y="19406"/>
                  <a:pt x="3531" y="19406"/>
                  <a:pt x="3500" y="19406"/>
                </a:cubicBezTo>
                <a:cubicBezTo>
                  <a:pt x="3469" y="19437"/>
                  <a:pt x="3438" y="19468"/>
                  <a:pt x="3438" y="19406"/>
                </a:cubicBezTo>
                <a:cubicBezTo>
                  <a:pt x="3438" y="19374"/>
                  <a:pt x="3406" y="19374"/>
                  <a:pt x="3375" y="19374"/>
                </a:cubicBezTo>
                <a:cubicBezTo>
                  <a:pt x="3344" y="19343"/>
                  <a:pt x="3313" y="19406"/>
                  <a:pt x="3313" y="19343"/>
                </a:cubicBezTo>
                <a:cubicBezTo>
                  <a:pt x="3313" y="19312"/>
                  <a:pt x="3344" y="19312"/>
                  <a:pt x="3375" y="19312"/>
                </a:cubicBezTo>
                <a:cubicBezTo>
                  <a:pt x="3469" y="19343"/>
                  <a:pt x="3563" y="19343"/>
                  <a:pt x="3625" y="19281"/>
                </a:cubicBezTo>
                <a:cubicBezTo>
                  <a:pt x="3625" y="19281"/>
                  <a:pt x="3656" y="19249"/>
                  <a:pt x="3656" y="19249"/>
                </a:cubicBezTo>
                <a:cubicBezTo>
                  <a:pt x="3563" y="19218"/>
                  <a:pt x="3500" y="19187"/>
                  <a:pt x="3406" y="19218"/>
                </a:cubicBezTo>
                <a:cubicBezTo>
                  <a:pt x="3375" y="19218"/>
                  <a:pt x="3375" y="19218"/>
                  <a:pt x="3375" y="19218"/>
                </a:cubicBezTo>
                <a:cubicBezTo>
                  <a:pt x="3250" y="19156"/>
                  <a:pt x="3094" y="19156"/>
                  <a:pt x="2938" y="19156"/>
                </a:cubicBezTo>
                <a:cubicBezTo>
                  <a:pt x="2781" y="19124"/>
                  <a:pt x="2656" y="19062"/>
                  <a:pt x="2500" y="19093"/>
                </a:cubicBezTo>
                <a:cubicBezTo>
                  <a:pt x="2500" y="19093"/>
                  <a:pt x="2469" y="19062"/>
                  <a:pt x="2469" y="19062"/>
                </a:cubicBezTo>
                <a:cubicBezTo>
                  <a:pt x="2438" y="18999"/>
                  <a:pt x="2406" y="19031"/>
                  <a:pt x="2344" y="19031"/>
                </a:cubicBezTo>
                <a:cubicBezTo>
                  <a:pt x="2344" y="19062"/>
                  <a:pt x="2313" y="19062"/>
                  <a:pt x="2313" y="19062"/>
                </a:cubicBezTo>
                <a:cubicBezTo>
                  <a:pt x="2281" y="19031"/>
                  <a:pt x="2250" y="18999"/>
                  <a:pt x="2219" y="19062"/>
                </a:cubicBezTo>
                <a:cubicBezTo>
                  <a:pt x="2219" y="19093"/>
                  <a:pt x="2219" y="19156"/>
                  <a:pt x="2281" y="19187"/>
                </a:cubicBezTo>
                <a:cubicBezTo>
                  <a:pt x="2313" y="19187"/>
                  <a:pt x="2375" y="19187"/>
                  <a:pt x="2344" y="19249"/>
                </a:cubicBezTo>
                <a:cubicBezTo>
                  <a:pt x="2375" y="19312"/>
                  <a:pt x="2375" y="19437"/>
                  <a:pt x="2500" y="19437"/>
                </a:cubicBezTo>
                <a:cubicBezTo>
                  <a:pt x="2563" y="19437"/>
                  <a:pt x="2500" y="19468"/>
                  <a:pt x="2500" y="19499"/>
                </a:cubicBezTo>
                <a:cubicBezTo>
                  <a:pt x="2531" y="19624"/>
                  <a:pt x="2625" y="19718"/>
                  <a:pt x="2688" y="19812"/>
                </a:cubicBezTo>
                <a:cubicBezTo>
                  <a:pt x="2719" y="19843"/>
                  <a:pt x="2719" y="19874"/>
                  <a:pt x="2688" y="19937"/>
                </a:cubicBezTo>
                <a:cubicBezTo>
                  <a:pt x="2625" y="19906"/>
                  <a:pt x="2625" y="19843"/>
                  <a:pt x="2594" y="19781"/>
                </a:cubicBezTo>
                <a:cubicBezTo>
                  <a:pt x="2563" y="19718"/>
                  <a:pt x="2531" y="19718"/>
                  <a:pt x="2469" y="19781"/>
                </a:cubicBezTo>
                <a:cubicBezTo>
                  <a:pt x="2438" y="19812"/>
                  <a:pt x="2375" y="19812"/>
                  <a:pt x="2438" y="19874"/>
                </a:cubicBezTo>
                <a:cubicBezTo>
                  <a:pt x="2344" y="19843"/>
                  <a:pt x="2375" y="19781"/>
                  <a:pt x="2344" y="19718"/>
                </a:cubicBezTo>
                <a:cubicBezTo>
                  <a:pt x="2344" y="19718"/>
                  <a:pt x="2313" y="19718"/>
                  <a:pt x="2313" y="19687"/>
                </a:cubicBezTo>
                <a:cubicBezTo>
                  <a:pt x="2313" y="19687"/>
                  <a:pt x="2313" y="19687"/>
                  <a:pt x="2313" y="19687"/>
                </a:cubicBezTo>
                <a:cubicBezTo>
                  <a:pt x="2313" y="19718"/>
                  <a:pt x="2344" y="19718"/>
                  <a:pt x="2344" y="19718"/>
                </a:cubicBezTo>
                <a:cubicBezTo>
                  <a:pt x="2375" y="19749"/>
                  <a:pt x="2375" y="19718"/>
                  <a:pt x="2406" y="19718"/>
                </a:cubicBezTo>
                <a:cubicBezTo>
                  <a:pt x="2469" y="19749"/>
                  <a:pt x="2469" y="19656"/>
                  <a:pt x="2500" y="19656"/>
                </a:cubicBezTo>
                <a:cubicBezTo>
                  <a:pt x="2469" y="19624"/>
                  <a:pt x="2469" y="19531"/>
                  <a:pt x="2406" y="19499"/>
                </a:cubicBezTo>
                <a:cubicBezTo>
                  <a:pt x="2406" y="19562"/>
                  <a:pt x="2406" y="19593"/>
                  <a:pt x="2344" y="19593"/>
                </a:cubicBezTo>
                <a:cubicBezTo>
                  <a:pt x="2281" y="19593"/>
                  <a:pt x="2281" y="19656"/>
                  <a:pt x="2313" y="19687"/>
                </a:cubicBezTo>
                <a:cubicBezTo>
                  <a:pt x="2281" y="19687"/>
                  <a:pt x="2250" y="19687"/>
                  <a:pt x="2250" y="19656"/>
                </a:cubicBezTo>
                <a:cubicBezTo>
                  <a:pt x="2250" y="19593"/>
                  <a:pt x="2188" y="19593"/>
                  <a:pt x="2156" y="19624"/>
                </a:cubicBezTo>
                <a:cubicBezTo>
                  <a:pt x="2156" y="19593"/>
                  <a:pt x="2156" y="19593"/>
                  <a:pt x="2156" y="19593"/>
                </a:cubicBezTo>
                <a:cubicBezTo>
                  <a:pt x="2156" y="19593"/>
                  <a:pt x="2156" y="19593"/>
                  <a:pt x="2156" y="19593"/>
                </a:cubicBezTo>
                <a:cubicBezTo>
                  <a:pt x="2219" y="19531"/>
                  <a:pt x="2156" y="19437"/>
                  <a:pt x="2094" y="19437"/>
                </a:cubicBezTo>
                <a:cubicBezTo>
                  <a:pt x="2063" y="19437"/>
                  <a:pt x="2063" y="19437"/>
                  <a:pt x="2031" y="19437"/>
                </a:cubicBezTo>
                <a:cubicBezTo>
                  <a:pt x="1969" y="19374"/>
                  <a:pt x="1938" y="19406"/>
                  <a:pt x="1938" y="19499"/>
                </a:cubicBezTo>
                <a:cubicBezTo>
                  <a:pt x="1875" y="19499"/>
                  <a:pt x="1906" y="19437"/>
                  <a:pt x="1875" y="19406"/>
                </a:cubicBezTo>
                <a:cubicBezTo>
                  <a:pt x="1875" y="19374"/>
                  <a:pt x="1906" y="19374"/>
                  <a:pt x="1938" y="19374"/>
                </a:cubicBezTo>
                <a:cubicBezTo>
                  <a:pt x="1969" y="19343"/>
                  <a:pt x="1969" y="19374"/>
                  <a:pt x="2000" y="19374"/>
                </a:cubicBezTo>
                <a:cubicBezTo>
                  <a:pt x="2031" y="19374"/>
                  <a:pt x="2063" y="19406"/>
                  <a:pt x="2094" y="19343"/>
                </a:cubicBezTo>
                <a:cubicBezTo>
                  <a:pt x="2094" y="19312"/>
                  <a:pt x="2031" y="19312"/>
                  <a:pt x="2031" y="19312"/>
                </a:cubicBezTo>
                <a:cubicBezTo>
                  <a:pt x="1969" y="19249"/>
                  <a:pt x="1938" y="19218"/>
                  <a:pt x="1875" y="19218"/>
                </a:cubicBezTo>
                <a:cubicBezTo>
                  <a:pt x="1844" y="19218"/>
                  <a:pt x="1875" y="19156"/>
                  <a:pt x="1875" y="19124"/>
                </a:cubicBezTo>
                <a:cubicBezTo>
                  <a:pt x="1906" y="19156"/>
                  <a:pt x="1906" y="19218"/>
                  <a:pt x="1969" y="19124"/>
                </a:cubicBezTo>
                <a:cubicBezTo>
                  <a:pt x="2000" y="19093"/>
                  <a:pt x="2031" y="19124"/>
                  <a:pt x="2063" y="19156"/>
                </a:cubicBezTo>
                <a:cubicBezTo>
                  <a:pt x="2094" y="19218"/>
                  <a:pt x="2156" y="19218"/>
                  <a:pt x="2188" y="19156"/>
                </a:cubicBezTo>
                <a:cubicBezTo>
                  <a:pt x="2188" y="19156"/>
                  <a:pt x="2188" y="19124"/>
                  <a:pt x="2188" y="19124"/>
                </a:cubicBezTo>
                <a:cubicBezTo>
                  <a:pt x="2188" y="19124"/>
                  <a:pt x="2156" y="19124"/>
                  <a:pt x="2188" y="19093"/>
                </a:cubicBezTo>
                <a:cubicBezTo>
                  <a:pt x="2094" y="19031"/>
                  <a:pt x="2031" y="18999"/>
                  <a:pt x="1938" y="18999"/>
                </a:cubicBezTo>
                <a:cubicBezTo>
                  <a:pt x="1906" y="18999"/>
                  <a:pt x="1906" y="18999"/>
                  <a:pt x="1875" y="18999"/>
                </a:cubicBezTo>
                <a:cubicBezTo>
                  <a:pt x="1781" y="18968"/>
                  <a:pt x="1750" y="19031"/>
                  <a:pt x="1750" y="19124"/>
                </a:cubicBezTo>
                <a:cubicBezTo>
                  <a:pt x="1750" y="19156"/>
                  <a:pt x="1719" y="19156"/>
                  <a:pt x="1688" y="19156"/>
                </a:cubicBezTo>
                <a:cubicBezTo>
                  <a:pt x="1688" y="19156"/>
                  <a:pt x="1688" y="19156"/>
                  <a:pt x="1688" y="19156"/>
                </a:cubicBezTo>
                <a:cubicBezTo>
                  <a:pt x="1625" y="19093"/>
                  <a:pt x="1563" y="19156"/>
                  <a:pt x="1500" y="19187"/>
                </a:cubicBezTo>
                <a:cubicBezTo>
                  <a:pt x="1500" y="19249"/>
                  <a:pt x="1438" y="19249"/>
                  <a:pt x="1438" y="19312"/>
                </a:cubicBezTo>
                <a:cubicBezTo>
                  <a:pt x="1531" y="19281"/>
                  <a:pt x="1625" y="19343"/>
                  <a:pt x="1719" y="19343"/>
                </a:cubicBezTo>
                <a:cubicBezTo>
                  <a:pt x="1625" y="19374"/>
                  <a:pt x="1531" y="19374"/>
                  <a:pt x="1469" y="19343"/>
                </a:cubicBezTo>
                <a:cubicBezTo>
                  <a:pt x="1281" y="19281"/>
                  <a:pt x="1219" y="19437"/>
                  <a:pt x="1125" y="19499"/>
                </a:cubicBezTo>
                <a:cubicBezTo>
                  <a:pt x="1094" y="19499"/>
                  <a:pt x="1125" y="19531"/>
                  <a:pt x="1125" y="19562"/>
                </a:cubicBezTo>
                <a:cubicBezTo>
                  <a:pt x="1156" y="19593"/>
                  <a:pt x="1188" y="19656"/>
                  <a:pt x="1219" y="19718"/>
                </a:cubicBezTo>
                <a:cubicBezTo>
                  <a:pt x="1156" y="19687"/>
                  <a:pt x="1125" y="19687"/>
                  <a:pt x="1094" y="19624"/>
                </a:cubicBezTo>
                <a:cubicBezTo>
                  <a:pt x="1094" y="19593"/>
                  <a:pt x="1094" y="19531"/>
                  <a:pt x="1031" y="19562"/>
                </a:cubicBezTo>
                <a:cubicBezTo>
                  <a:pt x="1000" y="19562"/>
                  <a:pt x="938" y="19593"/>
                  <a:pt x="969" y="19687"/>
                </a:cubicBezTo>
                <a:cubicBezTo>
                  <a:pt x="844" y="19624"/>
                  <a:pt x="813" y="19718"/>
                  <a:pt x="719" y="19781"/>
                </a:cubicBezTo>
                <a:lnTo>
                  <a:pt x="719" y="19781"/>
                </a:lnTo>
                <a:cubicBezTo>
                  <a:pt x="625" y="19812"/>
                  <a:pt x="531" y="19906"/>
                  <a:pt x="406" y="19968"/>
                </a:cubicBezTo>
                <a:cubicBezTo>
                  <a:pt x="281" y="20062"/>
                  <a:pt x="125" y="20187"/>
                  <a:pt x="0" y="20281"/>
                </a:cubicBezTo>
                <a:cubicBezTo>
                  <a:pt x="0" y="20156"/>
                  <a:pt x="0" y="20062"/>
                  <a:pt x="0" y="19968"/>
                </a:cubicBezTo>
                <a:cubicBezTo>
                  <a:pt x="0" y="19874"/>
                  <a:pt x="0" y="19812"/>
                  <a:pt x="0" y="19718"/>
                </a:cubicBezTo>
                <a:cubicBezTo>
                  <a:pt x="0" y="19687"/>
                  <a:pt x="0" y="19656"/>
                  <a:pt x="0" y="19624"/>
                </a:cubicBezTo>
                <a:cubicBezTo>
                  <a:pt x="31" y="19624"/>
                  <a:pt x="63" y="19687"/>
                  <a:pt x="125" y="19656"/>
                </a:cubicBezTo>
                <a:cubicBezTo>
                  <a:pt x="156" y="19593"/>
                  <a:pt x="156" y="19656"/>
                  <a:pt x="188" y="19687"/>
                </a:cubicBezTo>
                <a:cubicBezTo>
                  <a:pt x="188" y="19656"/>
                  <a:pt x="188" y="19656"/>
                  <a:pt x="188" y="19656"/>
                </a:cubicBezTo>
                <a:cubicBezTo>
                  <a:pt x="188" y="19656"/>
                  <a:pt x="188" y="19656"/>
                  <a:pt x="188" y="19656"/>
                </a:cubicBezTo>
                <a:cubicBezTo>
                  <a:pt x="188" y="19624"/>
                  <a:pt x="188" y="19593"/>
                  <a:pt x="156" y="19593"/>
                </a:cubicBezTo>
                <a:cubicBezTo>
                  <a:pt x="125" y="19562"/>
                  <a:pt x="94" y="19531"/>
                  <a:pt x="94" y="19499"/>
                </a:cubicBezTo>
                <a:cubicBezTo>
                  <a:pt x="94" y="19468"/>
                  <a:pt x="125" y="19437"/>
                  <a:pt x="156" y="19437"/>
                </a:cubicBezTo>
                <a:cubicBezTo>
                  <a:pt x="188" y="19437"/>
                  <a:pt x="219" y="19437"/>
                  <a:pt x="219" y="19499"/>
                </a:cubicBezTo>
                <a:cubicBezTo>
                  <a:pt x="219" y="19499"/>
                  <a:pt x="219" y="19531"/>
                  <a:pt x="219" y="19562"/>
                </a:cubicBezTo>
                <a:cubicBezTo>
                  <a:pt x="219" y="19499"/>
                  <a:pt x="219" y="19437"/>
                  <a:pt x="313" y="19468"/>
                </a:cubicBezTo>
                <a:cubicBezTo>
                  <a:pt x="375" y="19468"/>
                  <a:pt x="406" y="19406"/>
                  <a:pt x="406" y="19343"/>
                </a:cubicBezTo>
                <a:cubicBezTo>
                  <a:pt x="375" y="19374"/>
                  <a:pt x="375" y="19343"/>
                  <a:pt x="344" y="19312"/>
                </a:cubicBezTo>
                <a:cubicBezTo>
                  <a:pt x="375" y="19343"/>
                  <a:pt x="375" y="19343"/>
                  <a:pt x="406" y="19343"/>
                </a:cubicBezTo>
                <a:cubicBezTo>
                  <a:pt x="375" y="19343"/>
                  <a:pt x="375" y="19343"/>
                  <a:pt x="344" y="19312"/>
                </a:cubicBezTo>
                <a:cubicBezTo>
                  <a:pt x="313" y="19312"/>
                  <a:pt x="313" y="19312"/>
                  <a:pt x="281" y="19312"/>
                </a:cubicBezTo>
                <a:cubicBezTo>
                  <a:pt x="281" y="19312"/>
                  <a:pt x="281" y="19312"/>
                  <a:pt x="281" y="19312"/>
                </a:cubicBezTo>
                <a:cubicBezTo>
                  <a:pt x="250" y="19312"/>
                  <a:pt x="219" y="19312"/>
                  <a:pt x="188" y="19312"/>
                </a:cubicBezTo>
                <a:cubicBezTo>
                  <a:pt x="63" y="19312"/>
                  <a:pt x="63" y="19281"/>
                  <a:pt x="63" y="19156"/>
                </a:cubicBezTo>
                <a:cubicBezTo>
                  <a:pt x="63" y="19093"/>
                  <a:pt x="31" y="18999"/>
                  <a:pt x="63" y="18968"/>
                </a:cubicBezTo>
                <a:cubicBezTo>
                  <a:pt x="94" y="18906"/>
                  <a:pt x="188" y="18968"/>
                  <a:pt x="250" y="18906"/>
                </a:cubicBezTo>
                <a:cubicBezTo>
                  <a:pt x="281" y="18906"/>
                  <a:pt x="344" y="18906"/>
                  <a:pt x="375" y="18874"/>
                </a:cubicBezTo>
                <a:cubicBezTo>
                  <a:pt x="375" y="18874"/>
                  <a:pt x="375" y="18874"/>
                  <a:pt x="344" y="18843"/>
                </a:cubicBezTo>
                <a:cubicBezTo>
                  <a:pt x="344" y="18843"/>
                  <a:pt x="313" y="18843"/>
                  <a:pt x="281" y="18843"/>
                </a:cubicBezTo>
                <a:cubicBezTo>
                  <a:pt x="281" y="18843"/>
                  <a:pt x="250" y="18843"/>
                  <a:pt x="219" y="18843"/>
                </a:cubicBezTo>
                <a:cubicBezTo>
                  <a:pt x="250" y="18843"/>
                  <a:pt x="281" y="18843"/>
                  <a:pt x="281" y="18843"/>
                </a:cubicBezTo>
                <a:cubicBezTo>
                  <a:pt x="188" y="18906"/>
                  <a:pt x="94" y="18937"/>
                  <a:pt x="0" y="18937"/>
                </a:cubicBezTo>
                <a:cubicBezTo>
                  <a:pt x="0" y="18843"/>
                  <a:pt x="0" y="18749"/>
                  <a:pt x="0" y="18656"/>
                </a:cubicBezTo>
                <a:cubicBezTo>
                  <a:pt x="63" y="18687"/>
                  <a:pt x="156" y="18718"/>
                  <a:pt x="219" y="18656"/>
                </a:cubicBezTo>
                <a:cubicBezTo>
                  <a:pt x="219" y="18656"/>
                  <a:pt x="250" y="18656"/>
                  <a:pt x="250" y="18656"/>
                </a:cubicBezTo>
                <a:cubicBezTo>
                  <a:pt x="313" y="18593"/>
                  <a:pt x="344" y="18656"/>
                  <a:pt x="406" y="18656"/>
                </a:cubicBezTo>
                <a:cubicBezTo>
                  <a:pt x="406" y="18624"/>
                  <a:pt x="406" y="18624"/>
                  <a:pt x="438" y="18624"/>
                </a:cubicBezTo>
                <a:cubicBezTo>
                  <a:pt x="438" y="18624"/>
                  <a:pt x="438" y="18624"/>
                  <a:pt x="438" y="18656"/>
                </a:cubicBezTo>
                <a:cubicBezTo>
                  <a:pt x="438" y="18624"/>
                  <a:pt x="438" y="18624"/>
                  <a:pt x="438" y="18624"/>
                </a:cubicBezTo>
                <a:cubicBezTo>
                  <a:pt x="500" y="18562"/>
                  <a:pt x="594" y="18593"/>
                  <a:pt x="656" y="18562"/>
                </a:cubicBezTo>
                <a:cubicBezTo>
                  <a:pt x="656" y="18562"/>
                  <a:pt x="656" y="18562"/>
                  <a:pt x="656" y="18562"/>
                </a:cubicBezTo>
                <a:cubicBezTo>
                  <a:pt x="656" y="18562"/>
                  <a:pt x="625" y="18562"/>
                  <a:pt x="625" y="18562"/>
                </a:cubicBezTo>
                <a:cubicBezTo>
                  <a:pt x="625" y="18562"/>
                  <a:pt x="594" y="18562"/>
                  <a:pt x="594" y="18562"/>
                </a:cubicBezTo>
                <a:cubicBezTo>
                  <a:pt x="594" y="18562"/>
                  <a:pt x="563" y="18562"/>
                  <a:pt x="563" y="18562"/>
                </a:cubicBezTo>
                <a:cubicBezTo>
                  <a:pt x="531" y="18562"/>
                  <a:pt x="500" y="18562"/>
                  <a:pt x="469" y="18562"/>
                </a:cubicBezTo>
                <a:cubicBezTo>
                  <a:pt x="406" y="18593"/>
                  <a:pt x="344" y="18593"/>
                  <a:pt x="313" y="18499"/>
                </a:cubicBezTo>
                <a:cubicBezTo>
                  <a:pt x="313" y="18468"/>
                  <a:pt x="281" y="18437"/>
                  <a:pt x="250" y="18468"/>
                </a:cubicBezTo>
                <a:cubicBezTo>
                  <a:pt x="188" y="18562"/>
                  <a:pt x="188" y="18468"/>
                  <a:pt x="156" y="18437"/>
                </a:cubicBezTo>
                <a:cubicBezTo>
                  <a:pt x="219" y="18437"/>
                  <a:pt x="250" y="18374"/>
                  <a:pt x="313" y="18343"/>
                </a:cubicBezTo>
                <a:cubicBezTo>
                  <a:pt x="313" y="18343"/>
                  <a:pt x="313" y="18312"/>
                  <a:pt x="313" y="18281"/>
                </a:cubicBezTo>
                <a:cubicBezTo>
                  <a:pt x="313" y="18281"/>
                  <a:pt x="281" y="18281"/>
                  <a:pt x="250" y="18281"/>
                </a:cubicBezTo>
                <a:cubicBezTo>
                  <a:pt x="219" y="18281"/>
                  <a:pt x="156" y="18343"/>
                  <a:pt x="156" y="18437"/>
                </a:cubicBezTo>
                <a:cubicBezTo>
                  <a:pt x="94" y="18406"/>
                  <a:pt x="31" y="18406"/>
                  <a:pt x="0" y="18437"/>
                </a:cubicBezTo>
                <a:cubicBezTo>
                  <a:pt x="0" y="18374"/>
                  <a:pt x="0" y="18312"/>
                  <a:pt x="0" y="18249"/>
                </a:cubicBezTo>
                <a:cubicBezTo>
                  <a:pt x="63" y="18218"/>
                  <a:pt x="156" y="18187"/>
                  <a:pt x="188" y="18093"/>
                </a:cubicBezTo>
                <a:cubicBezTo>
                  <a:pt x="156" y="18093"/>
                  <a:pt x="125" y="18093"/>
                  <a:pt x="94" y="18093"/>
                </a:cubicBezTo>
                <a:cubicBezTo>
                  <a:pt x="63" y="18093"/>
                  <a:pt x="31" y="18093"/>
                  <a:pt x="0" y="18093"/>
                </a:cubicBezTo>
                <a:cubicBezTo>
                  <a:pt x="0" y="18062"/>
                  <a:pt x="0" y="18031"/>
                  <a:pt x="0" y="17999"/>
                </a:cubicBezTo>
                <a:lnTo>
                  <a:pt x="0" y="17999"/>
                </a:lnTo>
                <a:cubicBezTo>
                  <a:pt x="31" y="17999"/>
                  <a:pt x="31" y="18062"/>
                  <a:pt x="94" y="18031"/>
                </a:cubicBezTo>
                <a:cubicBezTo>
                  <a:pt x="125" y="18031"/>
                  <a:pt x="156" y="18031"/>
                  <a:pt x="188" y="18062"/>
                </a:cubicBezTo>
                <a:cubicBezTo>
                  <a:pt x="250" y="18093"/>
                  <a:pt x="281" y="18062"/>
                  <a:pt x="281" y="17999"/>
                </a:cubicBezTo>
                <a:cubicBezTo>
                  <a:pt x="281" y="17968"/>
                  <a:pt x="281" y="17906"/>
                  <a:pt x="250" y="17874"/>
                </a:cubicBezTo>
                <a:cubicBezTo>
                  <a:pt x="219" y="17874"/>
                  <a:pt x="250" y="17843"/>
                  <a:pt x="250" y="17843"/>
                </a:cubicBezTo>
                <a:cubicBezTo>
                  <a:pt x="281" y="17781"/>
                  <a:pt x="281" y="17749"/>
                  <a:pt x="219" y="17749"/>
                </a:cubicBezTo>
                <a:cubicBezTo>
                  <a:pt x="219" y="17812"/>
                  <a:pt x="156" y="17781"/>
                  <a:pt x="125" y="17781"/>
                </a:cubicBezTo>
                <a:cubicBezTo>
                  <a:pt x="156" y="17749"/>
                  <a:pt x="188" y="17718"/>
                  <a:pt x="219" y="17718"/>
                </a:cubicBezTo>
                <a:cubicBezTo>
                  <a:pt x="250" y="17656"/>
                  <a:pt x="219" y="17593"/>
                  <a:pt x="219" y="17531"/>
                </a:cubicBezTo>
                <a:cubicBezTo>
                  <a:pt x="188" y="17374"/>
                  <a:pt x="156" y="17249"/>
                  <a:pt x="156" y="17093"/>
                </a:cubicBezTo>
                <a:cubicBezTo>
                  <a:pt x="156" y="17062"/>
                  <a:pt x="125" y="17062"/>
                  <a:pt x="125" y="17062"/>
                </a:cubicBezTo>
                <a:cubicBezTo>
                  <a:pt x="94" y="17093"/>
                  <a:pt x="94" y="17124"/>
                  <a:pt x="63" y="17093"/>
                </a:cubicBezTo>
                <a:cubicBezTo>
                  <a:pt x="63" y="17062"/>
                  <a:pt x="94" y="17062"/>
                  <a:pt x="94" y="17062"/>
                </a:cubicBezTo>
                <a:cubicBezTo>
                  <a:pt x="125" y="17031"/>
                  <a:pt x="156" y="17031"/>
                  <a:pt x="156" y="16999"/>
                </a:cubicBezTo>
                <a:cubicBezTo>
                  <a:pt x="125" y="16937"/>
                  <a:pt x="94" y="16999"/>
                  <a:pt x="63" y="16968"/>
                </a:cubicBezTo>
                <a:cubicBezTo>
                  <a:pt x="0" y="16968"/>
                  <a:pt x="31" y="17031"/>
                  <a:pt x="0" y="17031"/>
                </a:cubicBezTo>
                <a:cubicBezTo>
                  <a:pt x="0" y="16999"/>
                  <a:pt x="0" y="16968"/>
                  <a:pt x="0" y="16937"/>
                </a:cubicBezTo>
                <a:cubicBezTo>
                  <a:pt x="31" y="16937"/>
                  <a:pt x="63" y="16906"/>
                  <a:pt x="63" y="16874"/>
                </a:cubicBezTo>
                <a:cubicBezTo>
                  <a:pt x="63" y="16812"/>
                  <a:pt x="0" y="16874"/>
                  <a:pt x="0" y="16843"/>
                </a:cubicBezTo>
                <a:cubicBezTo>
                  <a:pt x="0" y="16749"/>
                  <a:pt x="0" y="16687"/>
                  <a:pt x="0" y="16624"/>
                </a:cubicBezTo>
                <a:cubicBezTo>
                  <a:pt x="0" y="16562"/>
                  <a:pt x="0" y="16468"/>
                  <a:pt x="0" y="16406"/>
                </a:cubicBezTo>
                <a:cubicBezTo>
                  <a:pt x="125" y="16374"/>
                  <a:pt x="281" y="16281"/>
                  <a:pt x="406" y="16218"/>
                </a:cubicBezTo>
                <a:cubicBezTo>
                  <a:pt x="750" y="16031"/>
                  <a:pt x="1094" y="15874"/>
                  <a:pt x="1438" y="15687"/>
                </a:cubicBezTo>
                <a:cubicBezTo>
                  <a:pt x="1781" y="15531"/>
                  <a:pt x="2094" y="15343"/>
                  <a:pt x="2438" y="15187"/>
                </a:cubicBezTo>
                <a:cubicBezTo>
                  <a:pt x="2969" y="14906"/>
                  <a:pt x="3531" y="14624"/>
                  <a:pt x="4063" y="14343"/>
                </a:cubicBezTo>
                <a:cubicBezTo>
                  <a:pt x="4281" y="14249"/>
                  <a:pt x="4469" y="14124"/>
                  <a:pt x="4688" y="14031"/>
                </a:cubicBezTo>
                <a:cubicBezTo>
                  <a:pt x="4719" y="13999"/>
                  <a:pt x="4750" y="13999"/>
                  <a:pt x="4781" y="13999"/>
                </a:cubicBezTo>
                <a:cubicBezTo>
                  <a:pt x="4781" y="13999"/>
                  <a:pt x="4813" y="13999"/>
                  <a:pt x="4813" y="13999"/>
                </a:cubicBezTo>
                <a:cubicBezTo>
                  <a:pt x="4844" y="13937"/>
                  <a:pt x="4875" y="13906"/>
                  <a:pt x="4938" y="13937"/>
                </a:cubicBezTo>
                <a:cubicBezTo>
                  <a:pt x="4938" y="13937"/>
                  <a:pt x="4938" y="13906"/>
                  <a:pt x="4969" y="13906"/>
                </a:cubicBezTo>
                <a:cubicBezTo>
                  <a:pt x="5000" y="13843"/>
                  <a:pt x="5063" y="13843"/>
                  <a:pt x="5094" y="13812"/>
                </a:cubicBezTo>
                <a:cubicBezTo>
                  <a:pt x="5125" y="13812"/>
                  <a:pt x="5125" y="13812"/>
                  <a:pt x="5125" y="13812"/>
                </a:cubicBezTo>
                <a:cubicBezTo>
                  <a:pt x="5125" y="13906"/>
                  <a:pt x="5188" y="13874"/>
                  <a:pt x="5219" y="13874"/>
                </a:cubicBezTo>
                <a:cubicBezTo>
                  <a:pt x="5313" y="13874"/>
                  <a:pt x="5344" y="13812"/>
                  <a:pt x="5438" y="13781"/>
                </a:cubicBezTo>
                <a:cubicBezTo>
                  <a:pt x="5469" y="13749"/>
                  <a:pt x="5531" y="13749"/>
                  <a:pt x="5563" y="13687"/>
                </a:cubicBezTo>
                <a:cubicBezTo>
                  <a:pt x="5594" y="13656"/>
                  <a:pt x="5625" y="13687"/>
                  <a:pt x="5625" y="13718"/>
                </a:cubicBezTo>
                <a:cubicBezTo>
                  <a:pt x="5688" y="13749"/>
                  <a:pt x="5750" y="13812"/>
                  <a:pt x="5781" y="13874"/>
                </a:cubicBezTo>
                <a:cubicBezTo>
                  <a:pt x="5656" y="13843"/>
                  <a:pt x="5563" y="13937"/>
                  <a:pt x="5438" y="13937"/>
                </a:cubicBezTo>
                <a:cubicBezTo>
                  <a:pt x="5531" y="13999"/>
                  <a:pt x="5625" y="13968"/>
                  <a:pt x="5750" y="13999"/>
                </a:cubicBezTo>
                <a:cubicBezTo>
                  <a:pt x="5781" y="13968"/>
                  <a:pt x="5813" y="13968"/>
                  <a:pt x="5844" y="13937"/>
                </a:cubicBezTo>
                <a:cubicBezTo>
                  <a:pt x="5906" y="13937"/>
                  <a:pt x="5938" y="13968"/>
                  <a:pt x="5906" y="14031"/>
                </a:cubicBezTo>
                <a:cubicBezTo>
                  <a:pt x="5875" y="13999"/>
                  <a:pt x="5875" y="13999"/>
                  <a:pt x="5844" y="14031"/>
                </a:cubicBezTo>
                <a:cubicBezTo>
                  <a:pt x="5875" y="13999"/>
                  <a:pt x="5875" y="13999"/>
                  <a:pt x="5906" y="14031"/>
                </a:cubicBezTo>
                <a:cubicBezTo>
                  <a:pt x="5969" y="14062"/>
                  <a:pt x="6031" y="14062"/>
                  <a:pt x="6094" y="14093"/>
                </a:cubicBezTo>
                <a:cubicBezTo>
                  <a:pt x="6094" y="14124"/>
                  <a:pt x="6156" y="14124"/>
                  <a:pt x="6156" y="14062"/>
                </a:cubicBezTo>
                <a:cubicBezTo>
                  <a:pt x="6156" y="14031"/>
                  <a:pt x="6219" y="14031"/>
                  <a:pt x="6219" y="14062"/>
                </a:cubicBezTo>
                <a:cubicBezTo>
                  <a:pt x="6219" y="14124"/>
                  <a:pt x="6250" y="14124"/>
                  <a:pt x="6281" y="14156"/>
                </a:cubicBezTo>
                <a:lnTo>
                  <a:pt x="6281" y="14156"/>
                </a:lnTo>
                <a:cubicBezTo>
                  <a:pt x="6094" y="14156"/>
                  <a:pt x="5938" y="14093"/>
                  <a:pt x="5781" y="14031"/>
                </a:cubicBezTo>
                <a:cubicBezTo>
                  <a:pt x="5781" y="14031"/>
                  <a:pt x="5750" y="14031"/>
                  <a:pt x="5750" y="14031"/>
                </a:cubicBezTo>
                <a:cubicBezTo>
                  <a:pt x="5594" y="13999"/>
                  <a:pt x="5438" y="13999"/>
                  <a:pt x="5313" y="13937"/>
                </a:cubicBezTo>
                <a:cubicBezTo>
                  <a:pt x="5281" y="13937"/>
                  <a:pt x="5219" y="13937"/>
                  <a:pt x="5188" y="13906"/>
                </a:cubicBezTo>
                <a:lnTo>
                  <a:pt x="5188" y="13906"/>
                </a:lnTo>
                <a:cubicBezTo>
                  <a:pt x="5125" y="13937"/>
                  <a:pt x="5031" y="13843"/>
                  <a:pt x="4969" y="13906"/>
                </a:cubicBezTo>
                <a:cubicBezTo>
                  <a:pt x="4969" y="13937"/>
                  <a:pt x="5000" y="13968"/>
                  <a:pt x="5031" y="13999"/>
                </a:cubicBezTo>
                <a:cubicBezTo>
                  <a:pt x="5188" y="13999"/>
                  <a:pt x="5313" y="14031"/>
                  <a:pt x="5469" y="14062"/>
                </a:cubicBezTo>
                <a:cubicBezTo>
                  <a:pt x="5594" y="14124"/>
                  <a:pt x="5750" y="14124"/>
                  <a:pt x="5875" y="14187"/>
                </a:cubicBezTo>
                <a:cubicBezTo>
                  <a:pt x="5906" y="14187"/>
                  <a:pt x="5906" y="14249"/>
                  <a:pt x="5969" y="14187"/>
                </a:cubicBezTo>
                <a:cubicBezTo>
                  <a:pt x="6000" y="14156"/>
                  <a:pt x="6031" y="14218"/>
                  <a:pt x="6063" y="14218"/>
                </a:cubicBezTo>
                <a:cubicBezTo>
                  <a:pt x="6125" y="14187"/>
                  <a:pt x="6219" y="14218"/>
                  <a:pt x="6281" y="14249"/>
                </a:cubicBezTo>
                <a:cubicBezTo>
                  <a:pt x="6313" y="14249"/>
                  <a:pt x="6344" y="14249"/>
                  <a:pt x="6344" y="14281"/>
                </a:cubicBezTo>
                <a:cubicBezTo>
                  <a:pt x="6344" y="14312"/>
                  <a:pt x="6313" y="14312"/>
                  <a:pt x="6281" y="14312"/>
                </a:cubicBezTo>
                <a:cubicBezTo>
                  <a:pt x="6281" y="14343"/>
                  <a:pt x="6219" y="14374"/>
                  <a:pt x="6219" y="14437"/>
                </a:cubicBezTo>
                <a:cubicBezTo>
                  <a:pt x="6219" y="14437"/>
                  <a:pt x="6219" y="14437"/>
                  <a:pt x="6219" y="14437"/>
                </a:cubicBezTo>
                <a:cubicBezTo>
                  <a:pt x="6219" y="14437"/>
                  <a:pt x="6219" y="14437"/>
                  <a:pt x="6219" y="14437"/>
                </a:cubicBezTo>
                <a:cubicBezTo>
                  <a:pt x="6250" y="14437"/>
                  <a:pt x="6250" y="14437"/>
                  <a:pt x="6281" y="14437"/>
                </a:cubicBezTo>
                <a:cubicBezTo>
                  <a:pt x="6281" y="14437"/>
                  <a:pt x="6281" y="14437"/>
                  <a:pt x="6281" y="14437"/>
                </a:cubicBezTo>
                <a:cubicBezTo>
                  <a:pt x="6281" y="14437"/>
                  <a:pt x="6281" y="14406"/>
                  <a:pt x="6281" y="14406"/>
                </a:cubicBezTo>
                <a:cubicBezTo>
                  <a:pt x="6344" y="14406"/>
                  <a:pt x="6406" y="14374"/>
                  <a:pt x="6438" y="14312"/>
                </a:cubicBezTo>
                <a:cubicBezTo>
                  <a:pt x="6438" y="14281"/>
                  <a:pt x="6438" y="14281"/>
                  <a:pt x="6469" y="14281"/>
                </a:cubicBezTo>
                <a:cubicBezTo>
                  <a:pt x="6500" y="14281"/>
                  <a:pt x="6531" y="14281"/>
                  <a:pt x="6563" y="14312"/>
                </a:cubicBezTo>
                <a:cubicBezTo>
                  <a:pt x="6875" y="14374"/>
                  <a:pt x="7156" y="14437"/>
                  <a:pt x="7469" y="14531"/>
                </a:cubicBezTo>
                <a:cubicBezTo>
                  <a:pt x="7750" y="14593"/>
                  <a:pt x="8063" y="14656"/>
                  <a:pt x="8375" y="14718"/>
                </a:cubicBezTo>
                <a:cubicBezTo>
                  <a:pt x="8594" y="14749"/>
                  <a:pt x="8813" y="14812"/>
                  <a:pt x="9031" y="14874"/>
                </a:cubicBezTo>
                <a:cubicBezTo>
                  <a:pt x="9250" y="14906"/>
                  <a:pt x="9438" y="14937"/>
                  <a:pt x="9656" y="14999"/>
                </a:cubicBezTo>
                <a:cubicBezTo>
                  <a:pt x="9813" y="14999"/>
                  <a:pt x="9938" y="15031"/>
                  <a:pt x="10094" y="15062"/>
                </a:cubicBezTo>
                <a:cubicBezTo>
                  <a:pt x="10281" y="14906"/>
                  <a:pt x="10469" y="14718"/>
                  <a:pt x="10656" y="14531"/>
                </a:cubicBezTo>
                <a:cubicBezTo>
                  <a:pt x="10875" y="14343"/>
                  <a:pt x="11125" y="14124"/>
                  <a:pt x="11344" y="13906"/>
                </a:cubicBezTo>
                <a:cubicBezTo>
                  <a:pt x="11344" y="13906"/>
                  <a:pt x="11375" y="13874"/>
                  <a:pt x="11344" y="13874"/>
                </a:cubicBezTo>
                <a:cubicBezTo>
                  <a:pt x="11344" y="13843"/>
                  <a:pt x="11313" y="13874"/>
                  <a:pt x="11281" y="13874"/>
                </a:cubicBezTo>
                <a:cubicBezTo>
                  <a:pt x="11188" y="13999"/>
                  <a:pt x="11031" y="14062"/>
                  <a:pt x="10938" y="14218"/>
                </a:cubicBezTo>
                <a:cubicBezTo>
                  <a:pt x="10906" y="14249"/>
                  <a:pt x="10875" y="14218"/>
                  <a:pt x="10844" y="14187"/>
                </a:cubicBezTo>
                <a:cubicBezTo>
                  <a:pt x="10781" y="14156"/>
                  <a:pt x="10719" y="14093"/>
                  <a:pt x="10625" y="14031"/>
                </a:cubicBezTo>
                <a:cubicBezTo>
                  <a:pt x="10625" y="14031"/>
                  <a:pt x="10625" y="14031"/>
                  <a:pt x="10625" y="14031"/>
                </a:cubicBezTo>
                <a:cubicBezTo>
                  <a:pt x="10594" y="14031"/>
                  <a:pt x="10594" y="13999"/>
                  <a:pt x="10563" y="13999"/>
                </a:cubicBezTo>
                <a:cubicBezTo>
                  <a:pt x="10563" y="13999"/>
                  <a:pt x="10563" y="13999"/>
                  <a:pt x="10563" y="13999"/>
                </a:cubicBezTo>
                <a:cubicBezTo>
                  <a:pt x="10563" y="14031"/>
                  <a:pt x="10563" y="14062"/>
                  <a:pt x="10594" y="14062"/>
                </a:cubicBezTo>
                <a:cubicBezTo>
                  <a:pt x="10656" y="14124"/>
                  <a:pt x="10719" y="14187"/>
                  <a:pt x="10781" y="14218"/>
                </a:cubicBezTo>
                <a:cubicBezTo>
                  <a:pt x="10813" y="14249"/>
                  <a:pt x="10844" y="14281"/>
                  <a:pt x="10813" y="14312"/>
                </a:cubicBezTo>
                <a:cubicBezTo>
                  <a:pt x="10750" y="14374"/>
                  <a:pt x="10688" y="14406"/>
                  <a:pt x="10625" y="14468"/>
                </a:cubicBezTo>
                <a:cubicBezTo>
                  <a:pt x="10625" y="14468"/>
                  <a:pt x="10625" y="14468"/>
                  <a:pt x="10594" y="14468"/>
                </a:cubicBezTo>
                <a:cubicBezTo>
                  <a:pt x="10594" y="14499"/>
                  <a:pt x="10563" y="14531"/>
                  <a:pt x="10563" y="14531"/>
                </a:cubicBezTo>
                <a:cubicBezTo>
                  <a:pt x="10438" y="14499"/>
                  <a:pt x="10313" y="14499"/>
                  <a:pt x="10219" y="14437"/>
                </a:cubicBezTo>
                <a:cubicBezTo>
                  <a:pt x="10188" y="14437"/>
                  <a:pt x="10188" y="14437"/>
                  <a:pt x="10156" y="14437"/>
                </a:cubicBezTo>
                <a:cubicBezTo>
                  <a:pt x="10125" y="14437"/>
                  <a:pt x="10094" y="14437"/>
                  <a:pt x="10094" y="14406"/>
                </a:cubicBezTo>
                <a:cubicBezTo>
                  <a:pt x="9875" y="14374"/>
                  <a:pt x="9688" y="14312"/>
                  <a:pt x="9500" y="14281"/>
                </a:cubicBezTo>
                <a:cubicBezTo>
                  <a:pt x="9625" y="14249"/>
                  <a:pt x="9750" y="14218"/>
                  <a:pt x="9875" y="14187"/>
                </a:cubicBezTo>
                <a:cubicBezTo>
                  <a:pt x="9906" y="14187"/>
                  <a:pt x="9906" y="14156"/>
                  <a:pt x="9938" y="14187"/>
                </a:cubicBezTo>
                <a:cubicBezTo>
                  <a:pt x="10031" y="14281"/>
                  <a:pt x="10125" y="14343"/>
                  <a:pt x="10219" y="14406"/>
                </a:cubicBezTo>
                <a:cubicBezTo>
                  <a:pt x="10250" y="14406"/>
                  <a:pt x="10281" y="14468"/>
                  <a:pt x="10344" y="14406"/>
                </a:cubicBezTo>
                <a:cubicBezTo>
                  <a:pt x="10313" y="14406"/>
                  <a:pt x="10281" y="14406"/>
                  <a:pt x="10281" y="14374"/>
                </a:cubicBezTo>
                <a:cubicBezTo>
                  <a:pt x="10156" y="14312"/>
                  <a:pt x="10063" y="14218"/>
                  <a:pt x="9969" y="14156"/>
                </a:cubicBezTo>
                <a:cubicBezTo>
                  <a:pt x="10031" y="14124"/>
                  <a:pt x="10094" y="14093"/>
                  <a:pt x="10156" y="14093"/>
                </a:cubicBezTo>
                <a:cubicBezTo>
                  <a:pt x="10219" y="14093"/>
                  <a:pt x="10313" y="14062"/>
                  <a:pt x="10375" y="14031"/>
                </a:cubicBezTo>
                <a:cubicBezTo>
                  <a:pt x="10438" y="13999"/>
                  <a:pt x="10406" y="13968"/>
                  <a:pt x="10344" y="13968"/>
                </a:cubicBezTo>
                <a:cubicBezTo>
                  <a:pt x="10250" y="13968"/>
                  <a:pt x="10156" y="14062"/>
                  <a:pt x="10031" y="14062"/>
                </a:cubicBezTo>
                <a:cubicBezTo>
                  <a:pt x="10000" y="14062"/>
                  <a:pt x="9969" y="14062"/>
                  <a:pt x="9938" y="14093"/>
                </a:cubicBezTo>
                <a:cubicBezTo>
                  <a:pt x="9938" y="14124"/>
                  <a:pt x="9906" y="14093"/>
                  <a:pt x="9875" y="14062"/>
                </a:cubicBezTo>
                <a:cubicBezTo>
                  <a:pt x="9875" y="14062"/>
                  <a:pt x="9875" y="14062"/>
                  <a:pt x="9875" y="14062"/>
                </a:cubicBezTo>
                <a:cubicBezTo>
                  <a:pt x="9844" y="14062"/>
                  <a:pt x="9813" y="14031"/>
                  <a:pt x="9781" y="13999"/>
                </a:cubicBezTo>
                <a:cubicBezTo>
                  <a:pt x="9781" y="13999"/>
                  <a:pt x="9781" y="13999"/>
                  <a:pt x="9781" y="13968"/>
                </a:cubicBezTo>
                <a:cubicBezTo>
                  <a:pt x="9750" y="13999"/>
                  <a:pt x="9719" y="13968"/>
                  <a:pt x="9719" y="13937"/>
                </a:cubicBezTo>
                <a:cubicBezTo>
                  <a:pt x="9719" y="13937"/>
                  <a:pt x="9719" y="13937"/>
                  <a:pt x="9719" y="13937"/>
                </a:cubicBezTo>
                <a:cubicBezTo>
                  <a:pt x="9625" y="13906"/>
                  <a:pt x="9531" y="13843"/>
                  <a:pt x="9469" y="13749"/>
                </a:cubicBezTo>
                <a:cubicBezTo>
                  <a:pt x="9563" y="13749"/>
                  <a:pt x="9656" y="13749"/>
                  <a:pt x="9781" y="13718"/>
                </a:cubicBezTo>
                <a:cubicBezTo>
                  <a:pt x="9656" y="13749"/>
                  <a:pt x="9563" y="13749"/>
                  <a:pt x="9469" y="13749"/>
                </a:cubicBezTo>
                <a:cubicBezTo>
                  <a:pt x="9406" y="13718"/>
                  <a:pt x="9438" y="13718"/>
                  <a:pt x="9500" y="13718"/>
                </a:cubicBezTo>
                <a:cubicBezTo>
                  <a:pt x="9594" y="13687"/>
                  <a:pt x="9719" y="13656"/>
                  <a:pt x="9813" y="13624"/>
                </a:cubicBezTo>
                <a:cubicBezTo>
                  <a:pt x="9938" y="13562"/>
                  <a:pt x="10031" y="13656"/>
                  <a:pt x="10094" y="13718"/>
                </a:cubicBezTo>
                <a:cubicBezTo>
                  <a:pt x="10188" y="13781"/>
                  <a:pt x="10281" y="13874"/>
                  <a:pt x="10406" y="13937"/>
                </a:cubicBezTo>
                <a:cubicBezTo>
                  <a:pt x="10469" y="13906"/>
                  <a:pt x="10375" y="13874"/>
                  <a:pt x="10375" y="13874"/>
                </a:cubicBezTo>
                <a:cubicBezTo>
                  <a:pt x="10344" y="13812"/>
                  <a:pt x="10281" y="13812"/>
                  <a:pt x="10250" y="13749"/>
                </a:cubicBezTo>
                <a:cubicBezTo>
                  <a:pt x="10156" y="13718"/>
                  <a:pt x="10125" y="13656"/>
                  <a:pt x="10031" y="13624"/>
                </a:cubicBezTo>
                <a:cubicBezTo>
                  <a:pt x="10031" y="13593"/>
                  <a:pt x="10031" y="13562"/>
                  <a:pt x="10063" y="13562"/>
                </a:cubicBezTo>
                <a:cubicBezTo>
                  <a:pt x="10188" y="13531"/>
                  <a:pt x="10281" y="13499"/>
                  <a:pt x="10406" y="13499"/>
                </a:cubicBezTo>
                <a:cubicBezTo>
                  <a:pt x="10406" y="13468"/>
                  <a:pt x="10406" y="13468"/>
                  <a:pt x="10406" y="13468"/>
                </a:cubicBezTo>
                <a:cubicBezTo>
                  <a:pt x="10438" y="13437"/>
                  <a:pt x="10406" y="13437"/>
                  <a:pt x="10375" y="13437"/>
                </a:cubicBezTo>
                <a:cubicBezTo>
                  <a:pt x="10313" y="13437"/>
                  <a:pt x="10219" y="13499"/>
                  <a:pt x="10156" y="13499"/>
                </a:cubicBezTo>
                <a:cubicBezTo>
                  <a:pt x="10125" y="13468"/>
                  <a:pt x="10094" y="13499"/>
                  <a:pt x="10063" y="13499"/>
                </a:cubicBezTo>
                <a:cubicBezTo>
                  <a:pt x="10000" y="13531"/>
                  <a:pt x="9906" y="13531"/>
                  <a:pt x="9844" y="13437"/>
                </a:cubicBezTo>
                <a:cubicBezTo>
                  <a:pt x="9813" y="13406"/>
                  <a:pt x="9750" y="13374"/>
                  <a:pt x="9688" y="13343"/>
                </a:cubicBezTo>
                <a:cubicBezTo>
                  <a:pt x="9594" y="13187"/>
                  <a:pt x="9375" y="13218"/>
                  <a:pt x="9219" y="13156"/>
                </a:cubicBezTo>
                <a:cubicBezTo>
                  <a:pt x="9219" y="13156"/>
                  <a:pt x="9188" y="13124"/>
                  <a:pt x="9188" y="13156"/>
                </a:cubicBezTo>
                <a:cubicBezTo>
                  <a:pt x="9156" y="13218"/>
                  <a:pt x="9094" y="13187"/>
                  <a:pt x="9063" y="13187"/>
                </a:cubicBezTo>
                <a:cubicBezTo>
                  <a:pt x="9000" y="13218"/>
                  <a:pt x="8938" y="13218"/>
                  <a:pt x="8875" y="13249"/>
                </a:cubicBezTo>
                <a:cubicBezTo>
                  <a:pt x="8813" y="13281"/>
                  <a:pt x="8813" y="13249"/>
                  <a:pt x="8781" y="13249"/>
                </a:cubicBezTo>
                <a:cubicBezTo>
                  <a:pt x="8719" y="13187"/>
                  <a:pt x="8656" y="13124"/>
                  <a:pt x="8594" y="13093"/>
                </a:cubicBezTo>
                <a:cubicBezTo>
                  <a:pt x="8563" y="13062"/>
                  <a:pt x="8500" y="13062"/>
                  <a:pt x="8531" y="13031"/>
                </a:cubicBezTo>
                <a:cubicBezTo>
                  <a:pt x="8531" y="12999"/>
                  <a:pt x="8563" y="13031"/>
                  <a:pt x="8594" y="13031"/>
                </a:cubicBezTo>
                <a:cubicBezTo>
                  <a:pt x="8594" y="13031"/>
                  <a:pt x="8625" y="13031"/>
                  <a:pt x="8625" y="12999"/>
                </a:cubicBezTo>
                <a:cubicBezTo>
                  <a:pt x="8500" y="12968"/>
                  <a:pt x="8375" y="12937"/>
                  <a:pt x="8281" y="12906"/>
                </a:cubicBezTo>
                <a:cubicBezTo>
                  <a:pt x="8188" y="12906"/>
                  <a:pt x="8063" y="12843"/>
                  <a:pt x="7969" y="12874"/>
                </a:cubicBezTo>
                <a:cubicBezTo>
                  <a:pt x="7938" y="12937"/>
                  <a:pt x="7906" y="12937"/>
                  <a:pt x="7844" y="12906"/>
                </a:cubicBezTo>
                <a:cubicBezTo>
                  <a:pt x="7844" y="12906"/>
                  <a:pt x="7844" y="12906"/>
                  <a:pt x="7844" y="12937"/>
                </a:cubicBezTo>
                <a:cubicBezTo>
                  <a:pt x="7813" y="12968"/>
                  <a:pt x="7781" y="12968"/>
                  <a:pt x="7750" y="12937"/>
                </a:cubicBezTo>
                <a:cubicBezTo>
                  <a:pt x="7750" y="12937"/>
                  <a:pt x="7719" y="12937"/>
                  <a:pt x="7719" y="12937"/>
                </a:cubicBezTo>
                <a:cubicBezTo>
                  <a:pt x="7719" y="12937"/>
                  <a:pt x="7688" y="12937"/>
                  <a:pt x="7688" y="12906"/>
                </a:cubicBezTo>
                <a:cubicBezTo>
                  <a:pt x="7688" y="12937"/>
                  <a:pt x="7719" y="12937"/>
                  <a:pt x="7719" y="12937"/>
                </a:cubicBezTo>
                <a:cubicBezTo>
                  <a:pt x="7594" y="12999"/>
                  <a:pt x="7531" y="12843"/>
                  <a:pt x="7438" y="12781"/>
                </a:cubicBezTo>
                <a:cubicBezTo>
                  <a:pt x="7531" y="12749"/>
                  <a:pt x="7594" y="12781"/>
                  <a:pt x="7688" y="12781"/>
                </a:cubicBezTo>
                <a:cubicBezTo>
                  <a:pt x="7531" y="12718"/>
                  <a:pt x="7344" y="12656"/>
                  <a:pt x="7188" y="12781"/>
                </a:cubicBezTo>
                <a:cubicBezTo>
                  <a:pt x="7156" y="12812"/>
                  <a:pt x="7125" y="12843"/>
                  <a:pt x="7063" y="12843"/>
                </a:cubicBezTo>
                <a:cubicBezTo>
                  <a:pt x="7094" y="12781"/>
                  <a:pt x="7125" y="12781"/>
                  <a:pt x="7188" y="12749"/>
                </a:cubicBezTo>
                <a:cubicBezTo>
                  <a:pt x="7188" y="12749"/>
                  <a:pt x="7188" y="12749"/>
                  <a:pt x="7188" y="12749"/>
                </a:cubicBezTo>
                <a:cubicBezTo>
                  <a:pt x="7188" y="12687"/>
                  <a:pt x="7156" y="12718"/>
                  <a:pt x="7125" y="12718"/>
                </a:cubicBezTo>
                <a:cubicBezTo>
                  <a:pt x="7031" y="12781"/>
                  <a:pt x="6938" y="12812"/>
                  <a:pt x="6844" y="12874"/>
                </a:cubicBezTo>
                <a:cubicBezTo>
                  <a:pt x="6813" y="12906"/>
                  <a:pt x="6813" y="12906"/>
                  <a:pt x="6781" y="12906"/>
                </a:cubicBezTo>
                <a:cubicBezTo>
                  <a:pt x="6750" y="12937"/>
                  <a:pt x="6750" y="12968"/>
                  <a:pt x="6688" y="12937"/>
                </a:cubicBezTo>
                <a:cubicBezTo>
                  <a:pt x="6719" y="12906"/>
                  <a:pt x="6750" y="12906"/>
                  <a:pt x="6781" y="12906"/>
                </a:cubicBezTo>
                <a:cubicBezTo>
                  <a:pt x="6813" y="12843"/>
                  <a:pt x="6906" y="12812"/>
                  <a:pt x="6906" y="12749"/>
                </a:cubicBezTo>
                <a:cubicBezTo>
                  <a:pt x="6875" y="12624"/>
                  <a:pt x="6938" y="12531"/>
                  <a:pt x="6969" y="12437"/>
                </a:cubicBezTo>
                <a:cubicBezTo>
                  <a:pt x="7031" y="12156"/>
                  <a:pt x="7125" y="11843"/>
                  <a:pt x="7188" y="11562"/>
                </a:cubicBezTo>
                <a:cubicBezTo>
                  <a:pt x="7219" y="11437"/>
                  <a:pt x="7250" y="11312"/>
                  <a:pt x="7313" y="11187"/>
                </a:cubicBezTo>
                <a:cubicBezTo>
                  <a:pt x="7313" y="11156"/>
                  <a:pt x="7313" y="11156"/>
                  <a:pt x="7375" y="11156"/>
                </a:cubicBezTo>
                <a:cubicBezTo>
                  <a:pt x="7813" y="11281"/>
                  <a:pt x="8250" y="11406"/>
                  <a:pt x="8688" y="11531"/>
                </a:cubicBezTo>
                <a:cubicBezTo>
                  <a:pt x="8750" y="11531"/>
                  <a:pt x="8813" y="11593"/>
                  <a:pt x="8844" y="11656"/>
                </a:cubicBezTo>
                <a:cubicBezTo>
                  <a:pt x="8844" y="11687"/>
                  <a:pt x="8844" y="11718"/>
                  <a:pt x="8813" y="11718"/>
                </a:cubicBezTo>
                <a:cubicBezTo>
                  <a:pt x="8781" y="11749"/>
                  <a:pt x="8781" y="11718"/>
                  <a:pt x="8750" y="11687"/>
                </a:cubicBezTo>
                <a:cubicBezTo>
                  <a:pt x="8719" y="11656"/>
                  <a:pt x="8719" y="11624"/>
                  <a:pt x="8688" y="11593"/>
                </a:cubicBezTo>
                <a:cubicBezTo>
                  <a:pt x="8656" y="11593"/>
                  <a:pt x="8656" y="11562"/>
                  <a:pt x="8625" y="11562"/>
                </a:cubicBezTo>
                <a:cubicBezTo>
                  <a:pt x="8563" y="11562"/>
                  <a:pt x="8594" y="11624"/>
                  <a:pt x="8594" y="11656"/>
                </a:cubicBezTo>
                <a:cubicBezTo>
                  <a:pt x="8656" y="11656"/>
                  <a:pt x="8688" y="11718"/>
                  <a:pt x="8719" y="11781"/>
                </a:cubicBezTo>
                <a:cubicBezTo>
                  <a:pt x="8781" y="11812"/>
                  <a:pt x="8906" y="11781"/>
                  <a:pt x="8938" y="11718"/>
                </a:cubicBezTo>
                <a:cubicBezTo>
                  <a:pt x="8969" y="11687"/>
                  <a:pt x="8938" y="11687"/>
                  <a:pt x="8938" y="11656"/>
                </a:cubicBezTo>
                <a:cubicBezTo>
                  <a:pt x="8906" y="11656"/>
                  <a:pt x="8875" y="11624"/>
                  <a:pt x="8906" y="11593"/>
                </a:cubicBezTo>
                <a:cubicBezTo>
                  <a:pt x="8938" y="11593"/>
                  <a:pt x="8969" y="11593"/>
                  <a:pt x="8969" y="11624"/>
                </a:cubicBezTo>
                <a:cubicBezTo>
                  <a:pt x="9000" y="11687"/>
                  <a:pt x="9000" y="11687"/>
                  <a:pt x="9063" y="11624"/>
                </a:cubicBezTo>
                <a:cubicBezTo>
                  <a:pt x="9063" y="11624"/>
                  <a:pt x="9094" y="11624"/>
                  <a:pt x="9125" y="11624"/>
                </a:cubicBezTo>
                <a:cubicBezTo>
                  <a:pt x="9469" y="11749"/>
                  <a:pt x="9844" y="11843"/>
                  <a:pt x="10188" y="11937"/>
                </a:cubicBezTo>
                <a:cubicBezTo>
                  <a:pt x="10438" y="11999"/>
                  <a:pt x="10688" y="12062"/>
                  <a:pt x="10938" y="12156"/>
                </a:cubicBezTo>
                <a:cubicBezTo>
                  <a:pt x="11219" y="12218"/>
                  <a:pt x="11500" y="12281"/>
                  <a:pt x="11781" y="12374"/>
                </a:cubicBezTo>
                <a:cubicBezTo>
                  <a:pt x="11781" y="12374"/>
                  <a:pt x="11813" y="12374"/>
                  <a:pt x="11813" y="12374"/>
                </a:cubicBezTo>
                <a:cubicBezTo>
                  <a:pt x="11813" y="12374"/>
                  <a:pt x="11813" y="12374"/>
                  <a:pt x="11844" y="12374"/>
                </a:cubicBezTo>
                <a:cubicBezTo>
                  <a:pt x="11844" y="12374"/>
                  <a:pt x="11875" y="12374"/>
                  <a:pt x="11906" y="12374"/>
                </a:cubicBezTo>
                <a:cubicBezTo>
                  <a:pt x="11688" y="12312"/>
                  <a:pt x="11469" y="12249"/>
                  <a:pt x="11250" y="12187"/>
                </a:cubicBezTo>
                <a:cubicBezTo>
                  <a:pt x="11000" y="12093"/>
                  <a:pt x="10719" y="12031"/>
                  <a:pt x="10469" y="11968"/>
                </a:cubicBezTo>
                <a:cubicBezTo>
                  <a:pt x="10313" y="11906"/>
                  <a:pt x="10125" y="11874"/>
                  <a:pt x="9969" y="11812"/>
                </a:cubicBezTo>
                <a:cubicBezTo>
                  <a:pt x="9938" y="11812"/>
                  <a:pt x="9906" y="11812"/>
                  <a:pt x="9875" y="11812"/>
                </a:cubicBezTo>
                <a:cubicBezTo>
                  <a:pt x="9875" y="11812"/>
                  <a:pt x="9875" y="11812"/>
                  <a:pt x="9875" y="11812"/>
                </a:cubicBezTo>
                <a:cubicBezTo>
                  <a:pt x="9688" y="11749"/>
                  <a:pt x="9500" y="11687"/>
                  <a:pt x="9313" y="11656"/>
                </a:cubicBezTo>
                <a:cubicBezTo>
                  <a:pt x="9281" y="11656"/>
                  <a:pt x="9250" y="11624"/>
                  <a:pt x="9250" y="11624"/>
                </a:cubicBezTo>
                <a:cubicBezTo>
                  <a:pt x="9219" y="11624"/>
                  <a:pt x="9188" y="11624"/>
                  <a:pt x="9188" y="11593"/>
                </a:cubicBezTo>
                <a:cubicBezTo>
                  <a:pt x="9219" y="11499"/>
                  <a:pt x="9094" y="11531"/>
                  <a:pt x="9031" y="11468"/>
                </a:cubicBezTo>
                <a:cubicBezTo>
                  <a:pt x="9031" y="11437"/>
                  <a:pt x="9000" y="11406"/>
                  <a:pt x="9000" y="11406"/>
                </a:cubicBezTo>
                <a:cubicBezTo>
                  <a:pt x="9000" y="11343"/>
                  <a:pt x="8969" y="11281"/>
                  <a:pt x="8938" y="11218"/>
                </a:cubicBezTo>
                <a:cubicBezTo>
                  <a:pt x="8906" y="11218"/>
                  <a:pt x="8875" y="11281"/>
                  <a:pt x="8875" y="11312"/>
                </a:cubicBezTo>
                <a:cubicBezTo>
                  <a:pt x="8875" y="11343"/>
                  <a:pt x="8906" y="11343"/>
                  <a:pt x="8938" y="11343"/>
                </a:cubicBezTo>
                <a:cubicBezTo>
                  <a:pt x="8938" y="11374"/>
                  <a:pt x="8969" y="11374"/>
                  <a:pt x="8938" y="11406"/>
                </a:cubicBezTo>
                <a:cubicBezTo>
                  <a:pt x="8938" y="11437"/>
                  <a:pt x="8906" y="11406"/>
                  <a:pt x="8906" y="11406"/>
                </a:cubicBezTo>
                <a:cubicBezTo>
                  <a:pt x="8875" y="11374"/>
                  <a:pt x="8844" y="11406"/>
                  <a:pt x="8813" y="11406"/>
                </a:cubicBezTo>
                <a:cubicBezTo>
                  <a:pt x="8844" y="11468"/>
                  <a:pt x="8938" y="11468"/>
                  <a:pt x="8969" y="11531"/>
                </a:cubicBezTo>
                <a:cubicBezTo>
                  <a:pt x="8938" y="11562"/>
                  <a:pt x="8906" y="11531"/>
                  <a:pt x="8906" y="11531"/>
                </a:cubicBezTo>
                <a:cubicBezTo>
                  <a:pt x="8594" y="11406"/>
                  <a:pt x="8250" y="11374"/>
                  <a:pt x="7938" y="11281"/>
                </a:cubicBezTo>
                <a:cubicBezTo>
                  <a:pt x="7813" y="11218"/>
                  <a:pt x="7656" y="11187"/>
                  <a:pt x="7531" y="11156"/>
                </a:cubicBezTo>
                <a:cubicBezTo>
                  <a:pt x="7469" y="11124"/>
                  <a:pt x="7469" y="11124"/>
                  <a:pt x="7500" y="11062"/>
                </a:cubicBezTo>
                <a:cubicBezTo>
                  <a:pt x="7594" y="10843"/>
                  <a:pt x="7656" y="10593"/>
                  <a:pt x="7719" y="10343"/>
                </a:cubicBezTo>
                <a:cubicBezTo>
                  <a:pt x="7750" y="10250"/>
                  <a:pt x="7781" y="10156"/>
                  <a:pt x="7813" y="10062"/>
                </a:cubicBezTo>
                <a:cubicBezTo>
                  <a:pt x="7844" y="9968"/>
                  <a:pt x="7875" y="9968"/>
                  <a:pt x="7969" y="10031"/>
                </a:cubicBezTo>
                <a:cubicBezTo>
                  <a:pt x="7969" y="10031"/>
                  <a:pt x="7969" y="10031"/>
                  <a:pt x="7969" y="10031"/>
                </a:cubicBezTo>
                <a:cubicBezTo>
                  <a:pt x="8125" y="10062"/>
                  <a:pt x="8313" y="10125"/>
                  <a:pt x="8469" y="10187"/>
                </a:cubicBezTo>
                <a:cubicBezTo>
                  <a:pt x="8906" y="10281"/>
                  <a:pt x="9313" y="10437"/>
                  <a:pt x="9750" y="10531"/>
                </a:cubicBezTo>
                <a:cubicBezTo>
                  <a:pt x="9781" y="10562"/>
                  <a:pt x="9813" y="10562"/>
                  <a:pt x="9844" y="10562"/>
                </a:cubicBezTo>
                <a:cubicBezTo>
                  <a:pt x="9875" y="10593"/>
                  <a:pt x="9875" y="10593"/>
                  <a:pt x="9875" y="10656"/>
                </a:cubicBezTo>
                <a:cubicBezTo>
                  <a:pt x="9813" y="10874"/>
                  <a:pt x="9781" y="11093"/>
                  <a:pt x="9719" y="11281"/>
                </a:cubicBezTo>
                <a:cubicBezTo>
                  <a:pt x="9719" y="11374"/>
                  <a:pt x="9719" y="11437"/>
                  <a:pt x="9594" y="11406"/>
                </a:cubicBezTo>
                <a:cubicBezTo>
                  <a:pt x="9594" y="11406"/>
                  <a:pt x="9563" y="11406"/>
                  <a:pt x="9563" y="11437"/>
                </a:cubicBezTo>
                <a:cubicBezTo>
                  <a:pt x="9531" y="11468"/>
                  <a:pt x="9500" y="11531"/>
                  <a:pt x="9594" y="11531"/>
                </a:cubicBezTo>
                <a:cubicBezTo>
                  <a:pt x="9719" y="11531"/>
                  <a:pt x="9656" y="11624"/>
                  <a:pt x="9656" y="11687"/>
                </a:cubicBezTo>
                <a:cubicBezTo>
                  <a:pt x="9719" y="11593"/>
                  <a:pt x="9688" y="11468"/>
                  <a:pt x="9781" y="11374"/>
                </a:cubicBezTo>
                <a:cubicBezTo>
                  <a:pt x="9813" y="11124"/>
                  <a:pt x="9875" y="10906"/>
                  <a:pt x="9938" y="10656"/>
                </a:cubicBezTo>
                <a:cubicBezTo>
                  <a:pt x="9938" y="10624"/>
                  <a:pt x="9938" y="10593"/>
                  <a:pt x="10000" y="10624"/>
                </a:cubicBezTo>
                <a:cubicBezTo>
                  <a:pt x="10031" y="10624"/>
                  <a:pt x="10094" y="10624"/>
                  <a:pt x="10094" y="10718"/>
                </a:cubicBezTo>
                <a:cubicBezTo>
                  <a:pt x="10031" y="10968"/>
                  <a:pt x="9969" y="11218"/>
                  <a:pt x="9906" y="11468"/>
                </a:cubicBezTo>
                <a:cubicBezTo>
                  <a:pt x="9906" y="11562"/>
                  <a:pt x="9906" y="11624"/>
                  <a:pt x="9875" y="11687"/>
                </a:cubicBezTo>
                <a:cubicBezTo>
                  <a:pt x="9844" y="11718"/>
                  <a:pt x="9875" y="11749"/>
                  <a:pt x="9906" y="11781"/>
                </a:cubicBezTo>
                <a:cubicBezTo>
                  <a:pt x="9906" y="11781"/>
                  <a:pt x="9969" y="11781"/>
                  <a:pt x="9969" y="11812"/>
                </a:cubicBezTo>
                <a:cubicBezTo>
                  <a:pt x="10000" y="11812"/>
                  <a:pt x="10031" y="11812"/>
                  <a:pt x="10031" y="11781"/>
                </a:cubicBezTo>
                <a:cubicBezTo>
                  <a:pt x="9875" y="11718"/>
                  <a:pt x="9875" y="11718"/>
                  <a:pt x="9938" y="11562"/>
                </a:cubicBezTo>
                <a:cubicBezTo>
                  <a:pt x="9969" y="11374"/>
                  <a:pt x="10031" y="11156"/>
                  <a:pt x="10063" y="10968"/>
                </a:cubicBezTo>
                <a:cubicBezTo>
                  <a:pt x="10094" y="10874"/>
                  <a:pt x="10125" y="10812"/>
                  <a:pt x="10125" y="10718"/>
                </a:cubicBezTo>
                <a:cubicBezTo>
                  <a:pt x="10125" y="10687"/>
                  <a:pt x="10125" y="10656"/>
                  <a:pt x="10188" y="10687"/>
                </a:cubicBezTo>
                <a:cubicBezTo>
                  <a:pt x="10563" y="10781"/>
                  <a:pt x="10906" y="10906"/>
                  <a:pt x="11281" y="10999"/>
                </a:cubicBezTo>
                <a:cubicBezTo>
                  <a:pt x="11438" y="11062"/>
                  <a:pt x="11594" y="11093"/>
                  <a:pt x="11750" y="11124"/>
                </a:cubicBezTo>
                <a:cubicBezTo>
                  <a:pt x="11813" y="11156"/>
                  <a:pt x="11813" y="11156"/>
                  <a:pt x="11781" y="11218"/>
                </a:cubicBezTo>
                <a:cubicBezTo>
                  <a:pt x="11750" y="11374"/>
                  <a:pt x="11750" y="11531"/>
                  <a:pt x="11719" y="11718"/>
                </a:cubicBezTo>
                <a:cubicBezTo>
                  <a:pt x="11719" y="11781"/>
                  <a:pt x="11719" y="11874"/>
                  <a:pt x="11656" y="11937"/>
                </a:cubicBezTo>
                <a:cubicBezTo>
                  <a:pt x="11656" y="11937"/>
                  <a:pt x="11656" y="11968"/>
                  <a:pt x="11656" y="11968"/>
                </a:cubicBezTo>
                <a:cubicBezTo>
                  <a:pt x="11656" y="11968"/>
                  <a:pt x="11656" y="11968"/>
                  <a:pt x="11656" y="11968"/>
                </a:cubicBezTo>
                <a:cubicBezTo>
                  <a:pt x="11688" y="11999"/>
                  <a:pt x="11625" y="12093"/>
                  <a:pt x="11719" y="12093"/>
                </a:cubicBezTo>
                <a:cubicBezTo>
                  <a:pt x="11750" y="11812"/>
                  <a:pt x="11781" y="11499"/>
                  <a:pt x="11844" y="11218"/>
                </a:cubicBezTo>
                <a:cubicBezTo>
                  <a:pt x="11844" y="11124"/>
                  <a:pt x="11906" y="11187"/>
                  <a:pt x="11906" y="11187"/>
                </a:cubicBezTo>
                <a:cubicBezTo>
                  <a:pt x="11938" y="11218"/>
                  <a:pt x="12000" y="11156"/>
                  <a:pt x="12000" y="11249"/>
                </a:cubicBezTo>
                <a:cubicBezTo>
                  <a:pt x="11938" y="11437"/>
                  <a:pt x="11938" y="11656"/>
                  <a:pt x="11906" y="11843"/>
                </a:cubicBezTo>
                <a:cubicBezTo>
                  <a:pt x="11906" y="11874"/>
                  <a:pt x="11875" y="11937"/>
                  <a:pt x="11875" y="11999"/>
                </a:cubicBezTo>
                <a:cubicBezTo>
                  <a:pt x="11875" y="11999"/>
                  <a:pt x="11875" y="11999"/>
                  <a:pt x="11875" y="11999"/>
                </a:cubicBezTo>
                <a:cubicBezTo>
                  <a:pt x="11875" y="12062"/>
                  <a:pt x="11875" y="12124"/>
                  <a:pt x="11875" y="12187"/>
                </a:cubicBezTo>
                <a:cubicBezTo>
                  <a:pt x="11906" y="12156"/>
                  <a:pt x="11875" y="12124"/>
                  <a:pt x="11906" y="12093"/>
                </a:cubicBezTo>
                <a:cubicBezTo>
                  <a:pt x="11906" y="12062"/>
                  <a:pt x="11938" y="12062"/>
                  <a:pt x="11938" y="12031"/>
                </a:cubicBezTo>
                <a:cubicBezTo>
                  <a:pt x="11906" y="11999"/>
                  <a:pt x="11906" y="11968"/>
                  <a:pt x="11938" y="11937"/>
                </a:cubicBezTo>
                <a:cubicBezTo>
                  <a:pt x="11969" y="11718"/>
                  <a:pt x="12000" y="11499"/>
                  <a:pt x="12031" y="11281"/>
                </a:cubicBezTo>
                <a:cubicBezTo>
                  <a:pt x="12031" y="11218"/>
                  <a:pt x="12063" y="11218"/>
                  <a:pt x="12094" y="11249"/>
                </a:cubicBezTo>
                <a:cubicBezTo>
                  <a:pt x="12438" y="11343"/>
                  <a:pt x="12813" y="11437"/>
                  <a:pt x="13156" y="11562"/>
                </a:cubicBezTo>
                <a:cubicBezTo>
                  <a:pt x="13313" y="11593"/>
                  <a:pt x="13438" y="11656"/>
                  <a:pt x="13594" y="11687"/>
                </a:cubicBezTo>
                <a:cubicBezTo>
                  <a:pt x="13625" y="11687"/>
                  <a:pt x="13625" y="11687"/>
                  <a:pt x="13656" y="11718"/>
                </a:cubicBezTo>
                <a:cubicBezTo>
                  <a:pt x="14000" y="11781"/>
                  <a:pt x="14313" y="11906"/>
                  <a:pt x="14656" y="11999"/>
                </a:cubicBezTo>
                <a:cubicBezTo>
                  <a:pt x="14688" y="11999"/>
                  <a:pt x="14719" y="11999"/>
                  <a:pt x="14750" y="11999"/>
                </a:cubicBezTo>
                <a:cubicBezTo>
                  <a:pt x="14656" y="11937"/>
                  <a:pt x="14531" y="11906"/>
                  <a:pt x="14406" y="11874"/>
                </a:cubicBezTo>
                <a:cubicBezTo>
                  <a:pt x="13938" y="11749"/>
                  <a:pt x="13469" y="11593"/>
                  <a:pt x="13000" y="11468"/>
                </a:cubicBezTo>
                <a:cubicBezTo>
                  <a:pt x="12625" y="11343"/>
                  <a:pt x="12250" y="11218"/>
                  <a:pt x="11875" y="11124"/>
                </a:cubicBezTo>
                <a:cubicBezTo>
                  <a:pt x="11625" y="11062"/>
                  <a:pt x="11406" y="10968"/>
                  <a:pt x="11188" y="10906"/>
                </a:cubicBezTo>
                <a:cubicBezTo>
                  <a:pt x="10875" y="10812"/>
                  <a:pt x="10594" y="10749"/>
                  <a:pt x="10313" y="10624"/>
                </a:cubicBezTo>
                <a:cubicBezTo>
                  <a:pt x="10250" y="10593"/>
                  <a:pt x="10156" y="10593"/>
                  <a:pt x="10125" y="10562"/>
                </a:cubicBezTo>
                <a:cubicBezTo>
                  <a:pt x="10094" y="10562"/>
                  <a:pt x="10094" y="10562"/>
                  <a:pt x="10094" y="10531"/>
                </a:cubicBezTo>
                <a:cubicBezTo>
                  <a:pt x="10031" y="10562"/>
                  <a:pt x="9969" y="10562"/>
                  <a:pt x="9938" y="10468"/>
                </a:cubicBezTo>
                <a:cubicBezTo>
                  <a:pt x="10031" y="10499"/>
                  <a:pt x="10063" y="10437"/>
                  <a:pt x="10125" y="10406"/>
                </a:cubicBezTo>
                <a:cubicBezTo>
                  <a:pt x="10188" y="10281"/>
                  <a:pt x="10344" y="10218"/>
                  <a:pt x="10406" y="10093"/>
                </a:cubicBezTo>
                <a:cubicBezTo>
                  <a:pt x="10438" y="10031"/>
                  <a:pt x="10500" y="10000"/>
                  <a:pt x="10531" y="9937"/>
                </a:cubicBezTo>
                <a:cubicBezTo>
                  <a:pt x="10563" y="9906"/>
                  <a:pt x="10594" y="9843"/>
                  <a:pt x="10656" y="9875"/>
                </a:cubicBezTo>
                <a:cubicBezTo>
                  <a:pt x="10656" y="9875"/>
                  <a:pt x="10688" y="9875"/>
                  <a:pt x="10688" y="9875"/>
                </a:cubicBezTo>
                <a:cubicBezTo>
                  <a:pt x="10719" y="9812"/>
                  <a:pt x="10656" y="9812"/>
                  <a:pt x="10656" y="9781"/>
                </a:cubicBezTo>
                <a:cubicBezTo>
                  <a:pt x="10719" y="9781"/>
                  <a:pt x="10750" y="9812"/>
                  <a:pt x="10813" y="9812"/>
                </a:cubicBezTo>
                <a:cubicBezTo>
                  <a:pt x="10813" y="9843"/>
                  <a:pt x="10844" y="9843"/>
                  <a:pt x="10844" y="9812"/>
                </a:cubicBezTo>
                <a:cubicBezTo>
                  <a:pt x="10844" y="9812"/>
                  <a:pt x="10844" y="9812"/>
                  <a:pt x="10844" y="9812"/>
                </a:cubicBezTo>
                <a:cubicBezTo>
                  <a:pt x="10813" y="9750"/>
                  <a:pt x="10781" y="9781"/>
                  <a:pt x="10750" y="9750"/>
                </a:cubicBezTo>
                <a:cubicBezTo>
                  <a:pt x="10750" y="9718"/>
                  <a:pt x="10750" y="9718"/>
                  <a:pt x="10719" y="9718"/>
                </a:cubicBezTo>
                <a:lnTo>
                  <a:pt x="10719" y="9718"/>
                </a:lnTo>
                <a:cubicBezTo>
                  <a:pt x="10719" y="9718"/>
                  <a:pt x="10719" y="9750"/>
                  <a:pt x="10719" y="9750"/>
                </a:cubicBezTo>
                <a:cubicBezTo>
                  <a:pt x="10719" y="9750"/>
                  <a:pt x="10750" y="9750"/>
                  <a:pt x="10750" y="9750"/>
                </a:cubicBezTo>
                <a:cubicBezTo>
                  <a:pt x="10813" y="9750"/>
                  <a:pt x="10813" y="9718"/>
                  <a:pt x="10813" y="9687"/>
                </a:cubicBezTo>
                <a:cubicBezTo>
                  <a:pt x="10750" y="9625"/>
                  <a:pt x="10781" y="9625"/>
                  <a:pt x="10813" y="9593"/>
                </a:cubicBezTo>
                <a:cubicBezTo>
                  <a:pt x="10969" y="9406"/>
                  <a:pt x="11094" y="9218"/>
                  <a:pt x="11219" y="9031"/>
                </a:cubicBezTo>
                <a:cubicBezTo>
                  <a:pt x="11250" y="9031"/>
                  <a:pt x="11250" y="9000"/>
                  <a:pt x="11281" y="9000"/>
                </a:cubicBezTo>
                <a:cubicBezTo>
                  <a:pt x="11344" y="9000"/>
                  <a:pt x="11344" y="8968"/>
                  <a:pt x="11313" y="8906"/>
                </a:cubicBezTo>
                <a:cubicBezTo>
                  <a:pt x="11344" y="8906"/>
                  <a:pt x="11344" y="8906"/>
                  <a:pt x="11344" y="8906"/>
                </a:cubicBezTo>
                <a:cubicBezTo>
                  <a:pt x="11375" y="8968"/>
                  <a:pt x="11438" y="8968"/>
                  <a:pt x="11500" y="8968"/>
                </a:cubicBezTo>
                <a:cubicBezTo>
                  <a:pt x="11469" y="8875"/>
                  <a:pt x="11406" y="8906"/>
                  <a:pt x="11375" y="8906"/>
                </a:cubicBezTo>
                <a:cubicBezTo>
                  <a:pt x="11375" y="8875"/>
                  <a:pt x="11438" y="8875"/>
                  <a:pt x="11406" y="8812"/>
                </a:cubicBezTo>
                <a:cubicBezTo>
                  <a:pt x="11531" y="8656"/>
                  <a:pt x="11625" y="8531"/>
                  <a:pt x="11719" y="8375"/>
                </a:cubicBezTo>
                <a:cubicBezTo>
                  <a:pt x="11750" y="8312"/>
                  <a:pt x="11781" y="8281"/>
                  <a:pt x="11844" y="8250"/>
                </a:cubicBezTo>
                <a:cubicBezTo>
                  <a:pt x="11844" y="8250"/>
                  <a:pt x="11844" y="8218"/>
                  <a:pt x="11875" y="8250"/>
                </a:cubicBezTo>
                <a:cubicBezTo>
                  <a:pt x="11906" y="8250"/>
                  <a:pt x="11906" y="8250"/>
                  <a:pt x="11906" y="8281"/>
                </a:cubicBezTo>
                <a:cubicBezTo>
                  <a:pt x="11906" y="8250"/>
                  <a:pt x="11906" y="8250"/>
                  <a:pt x="11938" y="8250"/>
                </a:cubicBezTo>
                <a:cubicBezTo>
                  <a:pt x="11938" y="8250"/>
                  <a:pt x="11969" y="8250"/>
                  <a:pt x="11969" y="8250"/>
                </a:cubicBezTo>
                <a:cubicBezTo>
                  <a:pt x="12094" y="8312"/>
                  <a:pt x="12250" y="8375"/>
                  <a:pt x="12375" y="8406"/>
                </a:cubicBezTo>
                <a:cubicBezTo>
                  <a:pt x="12438" y="8406"/>
                  <a:pt x="12469" y="8406"/>
                  <a:pt x="12500" y="8437"/>
                </a:cubicBezTo>
                <a:cubicBezTo>
                  <a:pt x="12531" y="8468"/>
                  <a:pt x="12594" y="8468"/>
                  <a:pt x="12594" y="8531"/>
                </a:cubicBezTo>
                <a:cubicBezTo>
                  <a:pt x="12625" y="8531"/>
                  <a:pt x="12656" y="8531"/>
                  <a:pt x="12688" y="8593"/>
                </a:cubicBezTo>
                <a:cubicBezTo>
                  <a:pt x="12688" y="8593"/>
                  <a:pt x="12719" y="8562"/>
                  <a:pt x="12719" y="8562"/>
                </a:cubicBezTo>
                <a:cubicBezTo>
                  <a:pt x="12719" y="8562"/>
                  <a:pt x="12719" y="8531"/>
                  <a:pt x="12719" y="8531"/>
                </a:cubicBezTo>
                <a:cubicBezTo>
                  <a:pt x="12906" y="8593"/>
                  <a:pt x="13063" y="8656"/>
                  <a:pt x="13219" y="8687"/>
                </a:cubicBezTo>
                <a:cubicBezTo>
                  <a:pt x="13250" y="8718"/>
                  <a:pt x="13281" y="8718"/>
                  <a:pt x="13344" y="8718"/>
                </a:cubicBezTo>
                <a:cubicBezTo>
                  <a:pt x="13375" y="8750"/>
                  <a:pt x="13438" y="8781"/>
                  <a:pt x="13500" y="8781"/>
                </a:cubicBezTo>
                <a:cubicBezTo>
                  <a:pt x="13469" y="8812"/>
                  <a:pt x="13438" y="8812"/>
                  <a:pt x="13438" y="8843"/>
                </a:cubicBezTo>
                <a:cubicBezTo>
                  <a:pt x="13469" y="8843"/>
                  <a:pt x="13469" y="8875"/>
                  <a:pt x="13469" y="8906"/>
                </a:cubicBezTo>
                <a:cubicBezTo>
                  <a:pt x="13406" y="9062"/>
                  <a:pt x="13375" y="9218"/>
                  <a:pt x="13344" y="9375"/>
                </a:cubicBezTo>
                <a:cubicBezTo>
                  <a:pt x="13313" y="9437"/>
                  <a:pt x="13313" y="9468"/>
                  <a:pt x="13281" y="9437"/>
                </a:cubicBezTo>
                <a:cubicBezTo>
                  <a:pt x="13281" y="9500"/>
                  <a:pt x="13250" y="9531"/>
                  <a:pt x="13219" y="9500"/>
                </a:cubicBezTo>
                <a:cubicBezTo>
                  <a:pt x="13125" y="9468"/>
                  <a:pt x="13188" y="9531"/>
                  <a:pt x="13188" y="9562"/>
                </a:cubicBezTo>
                <a:cubicBezTo>
                  <a:pt x="13188" y="9562"/>
                  <a:pt x="13219" y="9562"/>
                  <a:pt x="13219" y="9562"/>
                </a:cubicBezTo>
                <a:cubicBezTo>
                  <a:pt x="13250" y="9562"/>
                  <a:pt x="13250" y="9562"/>
                  <a:pt x="13219" y="9593"/>
                </a:cubicBezTo>
                <a:cubicBezTo>
                  <a:pt x="13281" y="9750"/>
                  <a:pt x="13188" y="9875"/>
                  <a:pt x="13156" y="10031"/>
                </a:cubicBezTo>
                <a:cubicBezTo>
                  <a:pt x="13125" y="10125"/>
                  <a:pt x="13094" y="10218"/>
                  <a:pt x="13063" y="10343"/>
                </a:cubicBezTo>
                <a:cubicBezTo>
                  <a:pt x="13063" y="10406"/>
                  <a:pt x="13031" y="10375"/>
                  <a:pt x="13000" y="10375"/>
                </a:cubicBezTo>
                <a:cubicBezTo>
                  <a:pt x="13031" y="10406"/>
                  <a:pt x="12938" y="10406"/>
                  <a:pt x="13000" y="10437"/>
                </a:cubicBezTo>
                <a:cubicBezTo>
                  <a:pt x="13000" y="10468"/>
                  <a:pt x="13000" y="10468"/>
                  <a:pt x="12938" y="10468"/>
                </a:cubicBezTo>
                <a:cubicBezTo>
                  <a:pt x="12906" y="10437"/>
                  <a:pt x="12875" y="10437"/>
                  <a:pt x="12875" y="10468"/>
                </a:cubicBezTo>
                <a:cubicBezTo>
                  <a:pt x="12844" y="10499"/>
                  <a:pt x="12906" y="10499"/>
                  <a:pt x="12906" y="10499"/>
                </a:cubicBezTo>
                <a:cubicBezTo>
                  <a:pt x="12938" y="10531"/>
                  <a:pt x="12938" y="10593"/>
                  <a:pt x="13000" y="10624"/>
                </a:cubicBezTo>
                <a:cubicBezTo>
                  <a:pt x="13000" y="10624"/>
                  <a:pt x="13000" y="10656"/>
                  <a:pt x="12969" y="10687"/>
                </a:cubicBezTo>
                <a:cubicBezTo>
                  <a:pt x="12875" y="10874"/>
                  <a:pt x="12813" y="11093"/>
                  <a:pt x="12750" y="11312"/>
                </a:cubicBezTo>
                <a:cubicBezTo>
                  <a:pt x="12813" y="11312"/>
                  <a:pt x="12906" y="11343"/>
                  <a:pt x="12969" y="11374"/>
                </a:cubicBezTo>
                <a:cubicBezTo>
                  <a:pt x="13156" y="11437"/>
                  <a:pt x="13344" y="11468"/>
                  <a:pt x="13563" y="11531"/>
                </a:cubicBezTo>
                <a:cubicBezTo>
                  <a:pt x="13344" y="11468"/>
                  <a:pt x="13156" y="11437"/>
                  <a:pt x="12969" y="11374"/>
                </a:cubicBezTo>
                <a:cubicBezTo>
                  <a:pt x="13094" y="10968"/>
                  <a:pt x="13219" y="10562"/>
                  <a:pt x="13313" y="10156"/>
                </a:cubicBezTo>
                <a:cubicBezTo>
                  <a:pt x="13438" y="9750"/>
                  <a:pt x="13531" y="9343"/>
                  <a:pt x="13625" y="8906"/>
                </a:cubicBezTo>
                <a:cubicBezTo>
                  <a:pt x="13625" y="8843"/>
                  <a:pt x="13656" y="8843"/>
                  <a:pt x="13688" y="8875"/>
                </a:cubicBezTo>
                <a:cubicBezTo>
                  <a:pt x="13750" y="8875"/>
                  <a:pt x="13813" y="8906"/>
                  <a:pt x="13844" y="8937"/>
                </a:cubicBezTo>
                <a:cubicBezTo>
                  <a:pt x="13875" y="8937"/>
                  <a:pt x="13906" y="8937"/>
                  <a:pt x="13938" y="8906"/>
                </a:cubicBezTo>
                <a:cubicBezTo>
                  <a:pt x="13906" y="8906"/>
                  <a:pt x="13906" y="8906"/>
                  <a:pt x="13906" y="8906"/>
                </a:cubicBezTo>
                <a:cubicBezTo>
                  <a:pt x="13844" y="8875"/>
                  <a:pt x="13813" y="8843"/>
                  <a:pt x="13750" y="8843"/>
                </a:cubicBezTo>
                <a:cubicBezTo>
                  <a:pt x="13719" y="8843"/>
                  <a:pt x="13688" y="8812"/>
                  <a:pt x="13656" y="8781"/>
                </a:cubicBezTo>
                <a:cubicBezTo>
                  <a:pt x="13688" y="8750"/>
                  <a:pt x="13719" y="8781"/>
                  <a:pt x="13750" y="8781"/>
                </a:cubicBezTo>
                <a:cubicBezTo>
                  <a:pt x="13781" y="8781"/>
                  <a:pt x="13813" y="8781"/>
                  <a:pt x="13844" y="8781"/>
                </a:cubicBezTo>
                <a:cubicBezTo>
                  <a:pt x="13844" y="8781"/>
                  <a:pt x="13875" y="8781"/>
                  <a:pt x="13875" y="8781"/>
                </a:cubicBezTo>
                <a:cubicBezTo>
                  <a:pt x="13906" y="8718"/>
                  <a:pt x="13938" y="8750"/>
                  <a:pt x="13969" y="8781"/>
                </a:cubicBezTo>
                <a:cubicBezTo>
                  <a:pt x="13969" y="8718"/>
                  <a:pt x="13938" y="8718"/>
                  <a:pt x="13875" y="8718"/>
                </a:cubicBezTo>
                <a:cubicBezTo>
                  <a:pt x="13844" y="8718"/>
                  <a:pt x="13813" y="8718"/>
                  <a:pt x="13813" y="8718"/>
                </a:cubicBezTo>
                <a:cubicBezTo>
                  <a:pt x="13781" y="8750"/>
                  <a:pt x="13750" y="8750"/>
                  <a:pt x="13719" y="8750"/>
                </a:cubicBezTo>
                <a:cubicBezTo>
                  <a:pt x="13719" y="8750"/>
                  <a:pt x="13688" y="8750"/>
                  <a:pt x="13688" y="8750"/>
                </a:cubicBezTo>
                <a:cubicBezTo>
                  <a:pt x="13625" y="8687"/>
                  <a:pt x="13781" y="8687"/>
                  <a:pt x="13719" y="8625"/>
                </a:cubicBezTo>
                <a:cubicBezTo>
                  <a:pt x="13625" y="8562"/>
                  <a:pt x="13750" y="8562"/>
                  <a:pt x="13750" y="8531"/>
                </a:cubicBezTo>
                <a:cubicBezTo>
                  <a:pt x="13719" y="8531"/>
                  <a:pt x="13719" y="8500"/>
                  <a:pt x="13719" y="8468"/>
                </a:cubicBezTo>
                <a:cubicBezTo>
                  <a:pt x="13719" y="8406"/>
                  <a:pt x="13719" y="8312"/>
                  <a:pt x="13750" y="8250"/>
                </a:cubicBezTo>
                <a:cubicBezTo>
                  <a:pt x="13719" y="8281"/>
                  <a:pt x="13688" y="8312"/>
                  <a:pt x="13656" y="8343"/>
                </a:cubicBezTo>
                <a:cubicBezTo>
                  <a:pt x="13625" y="8312"/>
                  <a:pt x="13688" y="8250"/>
                  <a:pt x="13625" y="8218"/>
                </a:cubicBezTo>
                <a:cubicBezTo>
                  <a:pt x="13625" y="8218"/>
                  <a:pt x="13625" y="8218"/>
                  <a:pt x="13625" y="8250"/>
                </a:cubicBezTo>
                <a:cubicBezTo>
                  <a:pt x="13625" y="8250"/>
                  <a:pt x="13625" y="8250"/>
                  <a:pt x="13625" y="8250"/>
                </a:cubicBezTo>
                <a:cubicBezTo>
                  <a:pt x="13625" y="8281"/>
                  <a:pt x="13563" y="8312"/>
                  <a:pt x="13594" y="8343"/>
                </a:cubicBezTo>
                <a:cubicBezTo>
                  <a:pt x="13594" y="8375"/>
                  <a:pt x="13594" y="8406"/>
                  <a:pt x="13594" y="8437"/>
                </a:cubicBezTo>
                <a:cubicBezTo>
                  <a:pt x="13531" y="8500"/>
                  <a:pt x="13563" y="8593"/>
                  <a:pt x="13531" y="8656"/>
                </a:cubicBezTo>
                <a:cubicBezTo>
                  <a:pt x="13500" y="8687"/>
                  <a:pt x="13469" y="8656"/>
                  <a:pt x="13438" y="8656"/>
                </a:cubicBezTo>
                <a:cubicBezTo>
                  <a:pt x="13406" y="8687"/>
                  <a:pt x="13438" y="8687"/>
                  <a:pt x="13438" y="8718"/>
                </a:cubicBezTo>
                <a:cubicBezTo>
                  <a:pt x="13344" y="8718"/>
                  <a:pt x="13281" y="8656"/>
                  <a:pt x="13219" y="8656"/>
                </a:cubicBezTo>
                <a:cubicBezTo>
                  <a:pt x="13313" y="8625"/>
                  <a:pt x="13406" y="8562"/>
                  <a:pt x="13500" y="8593"/>
                </a:cubicBezTo>
                <a:cubicBezTo>
                  <a:pt x="13500" y="8531"/>
                  <a:pt x="13438" y="8562"/>
                  <a:pt x="13406" y="8531"/>
                </a:cubicBezTo>
                <a:cubicBezTo>
                  <a:pt x="13375" y="8593"/>
                  <a:pt x="13344" y="8531"/>
                  <a:pt x="13313" y="8531"/>
                </a:cubicBezTo>
                <a:cubicBezTo>
                  <a:pt x="13313" y="8531"/>
                  <a:pt x="13313" y="8531"/>
                  <a:pt x="13313" y="8531"/>
                </a:cubicBezTo>
                <a:cubicBezTo>
                  <a:pt x="13313" y="8531"/>
                  <a:pt x="13281" y="8531"/>
                  <a:pt x="13281" y="8531"/>
                </a:cubicBezTo>
                <a:cubicBezTo>
                  <a:pt x="13281" y="8687"/>
                  <a:pt x="13219" y="8531"/>
                  <a:pt x="13188" y="8562"/>
                </a:cubicBezTo>
                <a:cubicBezTo>
                  <a:pt x="13125" y="8531"/>
                  <a:pt x="13063" y="8500"/>
                  <a:pt x="13031" y="8562"/>
                </a:cubicBezTo>
                <a:lnTo>
                  <a:pt x="13031" y="8562"/>
                </a:lnTo>
                <a:cubicBezTo>
                  <a:pt x="13031" y="8625"/>
                  <a:pt x="13094" y="8593"/>
                  <a:pt x="13125" y="8625"/>
                </a:cubicBezTo>
                <a:cubicBezTo>
                  <a:pt x="13188" y="8656"/>
                  <a:pt x="13188" y="8593"/>
                  <a:pt x="13188" y="8562"/>
                </a:cubicBezTo>
                <a:cubicBezTo>
                  <a:pt x="13156" y="8531"/>
                  <a:pt x="13188" y="8500"/>
                  <a:pt x="13188" y="8500"/>
                </a:cubicBezTo>
                <a:cubicBezTo>
                  <a:pt x="13219" y="8468"/>
                  <a:pt x="13250" y="8500"/>
                  <a:pt x="13250" y="8500"/>
                </a:cubicBezTo>
                <a:cubicBezTo>
                  <a:pt x="13250" y="8468"/>
                  <a:pt x="13219" y="8468"/>
                  <a:pt x="13188" y="8468"/>
                </a:cubicBezTo>
                <a:cubicBezTo>
                  <a:pt x="13094" y="8468"/>
                  <a:pt x="13031" y="8500"/>
                  <a:pt x="12969" y="8500"/>
                </a:cubicBezTo>
                <a:cubicBezTo>
                  <a:pt x="12969" y="8500"/>
                  <a:pt x="12938" y="8500"/>
                  <a:pt x="12938" y="8500"/>
                </a:cubicBezTo>
                <a:cubicBezTo>
                  <a:pt x="12906" y="8625"/>
                  <a:pt x="12844" y="8468"/>
                  <a:pt x="12781" y="8500"/>
                </a:cubicBezTo>
                <a:cubicBezTo>
                  <a:pt x="12781" y="8437"/>
                  <a:pt x="12875" y="8468"/>
                  <a:pt x="12875" y="8406"/>
                </a:cubicBezTo>
                <a:cubicBezTo>
                  <a:pt x="12844" y="8343"/>
                  <a:pt x="12781" y="8437"/>
                  <a:pt x="12750" y="8406"/>
                </a:cubicBezTo>
                <a:cubicBezTo>
                  <a:pt x="12690" y="8375"/>
                  <a:pt x="12688" y="8433"/>
                  <a:pt x="12688" y="8465"/>
                </a:cubicBezTo>
                <a:lnTo>
                  <a:pt x="12688" y="8467"/>
                </a:lnTo>
                <a:lnTo>
                  <a:pt x="12688" y="8468"/>
                </a:lnTo>
                <a:cubicBezTo>
                  <a:pt x="12719" y="8437"/>
                  <a:pt x="12719" y="8437"/>
                  <a:pt x="12750" y="8468"/>
                </a:cubicBezTo>
                <a:cubicBezTo>
                  <a:pt x="12750" y="8468"/>
                  <a:pt x="12750" y="8468"/>
                  <a:pt x="12750" y="8468"/>
                </a:cubicBezTo>
                <a:lnTo>
                  <a:pt x="12750" y="8468"/>
                </a:lnTo>
                <a:cubicBezTo>
                  <a:pt x="12719" y="8468"/>
                  <a:pt x="12688" y="8468"/>
                  <a:pt x="12688" y="8468"/>
                </a:cubicBezTo>
                <a:cubicBezTo>
                  <a:pt x="12625" y="8468"/>
                  <a:pt x="12594" y="8406"/>
                  <a:pt x="12500" y="8406"/>
                </a:cubicBezTo>
                <a:cubicBezTo>
                  <a:pt x="12563" y="8375"/>
                  <a:pt x="12625" y="8375"/>
                  <a:pt x="12656" y="8343"/>
                </a:cubicBezTo>
                <a:cubicBezTo>
                  <a:pt x="12719" y="8343"/>
                  <a:pt x="12781" y="8406"/>
                  <a:pt x="12813" y="8312"/>
                </a:cubicBezTo>
                <a:cubicBezTo>
                  <a:pt x="12781" y="8312"/>
                  <a:pt x="12719" y="8281"/>
                  <a:pt x="12688" y="8281"/>
                </a:cubicBezTo>
                <a:cubicBezTo>
                  <a:pt x="12625" y="8312"/>
                  <a:pt x="12563" y="8312"/>
                  <a:pt x="12563" y="8218"/>
                </a:cubicBezTo>
                <a:cubicBezTo>
                  <a:pt x="12531" y="8218"/>
                  <a:pt x="12500" y="8218"/>
                  <a:pt x="12438" y="8187"/>
                </a:cubicBezTo>
                <a:cubicBezTo>
                  <a:pt x="12375" y="8250"/>
                  <a:pt x="12344" y="8218"/>
                  <a:pt x="12313" y="8125"/>
                </a:cubicBezTo>
                <a:cubicBezTo>
                  <a:pt x="12281" y="8093"/>
                  <a:pt x="12250" y="8125"/>
                  <a:pt x="12219" y="8093"/>
                </a:cubicBezTo>
                <a:cubicBezTo>
                  <a:pt x="12188" y="8187"/>
                  <a:pt x="12125" y="8125"/>
                  <a:pt x="12094" y="8125"/>
                </a:cubicBezTo>
                <a:cubicBezTo>
                  <a:pt x="12031" y="8218"/>
                  <a:pt x="12000" y="8125"/>
                  <a:pt x="11938" y="8125"/>
                </a:cubicBezTo>
                <a:cubicBezTo>
                  <a:pt x="11969" y="8031"/>
                  <a:pt x="12031" y="8062"/>
                  <a:pt x="12063" y="8093"/>
                </a:cubicBezTo>
                <a:cubicBezTo>
                  <a:pt x="12063" y="8062"/>
                  <a:pt x="12063" y="8062"/>
                  <a:pt x="12094" y="8031"/>
                </a:cubicBezTo>
                <a:cubicBezTo>
                  <a:pt x="12031" y="8062"/>
                  <a:pt x="12000" y="8000"/>
                  <a:pt x="11938" y="8062"/>
                </a:cubicBezTo>
                <a:cubicBezTo>
                  <a:pt x="11938" y="8062"/>
                  <a:pt x="11938" y="8062"/>
                  <a:pt x="11938" y="8062"/>
                </a:cubicBezTo>
                <a:cubicBezTo>
                  <a:pt x="11906" y="8031"/>
                  <a:pt x="11938" y="8031"/>
                  <a:pt x="11938" y="8000"/>
                </a:cubicBezTo>
                <a:cubicBezTo>
                  <a:pt x="11969" y="7937"/>
                  <a:pt x="12031" y="7968"/>
                  <a:pt x="12063" y="7906"/>
                </a:cubicBezTo>
                <a:cubicBezTo>
                  <a:pt x="12000" y="7843"/>
                  <a:pt x="12094" y="7812"/>
                  <a:pt x="12125" y="7750"/>
                </a:cubicBezTo>
                <a:cubicBezTo>
                  <a:pt x="12094" y="7750"/>
                  <a:pt x="12031" y="7781"/>
                  <a:pt x="12031" y="7718"/>
                </a:cubicBezTo>
                <a:cubicBezTo>
                  <a:pt x="12031" y="7687"/>
                  <a:pt x="12000" y="7687"/>
                  <a:pt x="12000" y="7687"/>
                </a:cubicBezTo>
                <a:cubicBezTo>
                  <a:pt x="11969" y="7718"/>
                  <a:pt x="11938" y="7718"/>
                  <a:pt x="11938" y="7750"/>
                </a:cubicBezTo>
                <a:cubicBezTo>
                  <a:pt x="11938" y="7750"/>
                  <a:pt x="11938" y="7750"/>
                  <a:pt x="11906" y="7750"/>
                </a:cubicBezTo>
                <a:cubicBezTo>
                  <a:pt x="11906" y="7781"/>
                  <a:pt x="11906" y="7781"/>
                  <a:pt x="11906" y="7781"/>
                </a:cubicBezTo>
                <a:cubicBezTo>
                  <a:pt x="11906" y="7812"/>
                  <a:pt x="11906" y="7812"/>
                  <a:pt x="11875" y="7812"/>
                </a:cubicBezTo>
                <a:cubicBezTo>
                  <a:pt x="11875" y="7812"/>
                  <a:pt x="11875" y="7843"/>
                  <a:pt x="11875" y="7843"/>
                </a:cubicBezTo>
                <a:cubicBezTo>
                  <a:pt x="11844" y="7875"/>
                  <a:pt x="11844" y="7906"/>
                  <a:pt x="11813" y="7937"/>
                </a:cubicBezTo>
                <a:cubicBezTo>
                  <a:pt x="11813" y="7875"/>
                  <a:pt x="11813" y="7843"/>
                  <a:pt x="11813" y="7812"/>
                </a:cubicBezTo>
                <a:cubicBezTo>
                  <a:pt x="11813" y="7843"/>
                  <a:pt x="11813" y="7875"/>
                  <a:pt x="11813" y="7937"/>
                </a:cubicBezTo>
                <a:cubicBezTo>
                  <a:pt x="11750" y="8000"/>
                  <a:pt x="11719" y="8062"/>
                  <a:pt x="11688" y="8093"/>
                </a:cubicBezTo>
                <a:cubicBezTo>
                  <a:pt x="11656" y="8125"/>
                  <a:pt x="11688" y="8187"/>
                  <a:pt x="11625" y="8187"/>
                </a:cubicBezTo>
                <a:cubicBezTo>
                  <a:pt x="11625" y="8187"/>
                  <a:pt x="11625" y="8187"/>
                  <a:pt x="11625" y="8187"/>
                </a:cubicBezTo>
                <a:cubicBezTo>
                  <a:pt x="11625" y="8218"/>
                  <a:pt x="11625" y="8218"/>
                  <a:pt x="11594" y="8218"/>
                </a:cubicBezTo>
                <a:cubicBezTo>
                  <a:pt x="11563" y="8281"/>
                  <a:pt x="11531" y="8343"/>
                  <a:pt x="11500" y="8375"/>
                </a:cubicBezTo>
                <a:cubicBezTo>
                  <a:pt x="11500" y="8406"/>
                  <a:pt x="11469" y="8406"/>
                  <a:pt x="11438" y="8406"/>
                </a:cubicBezTo>
                <a:cubicBezTo>
                  <a:pt x="11406" y="8500"/>
                  <a:pt x="11344" y="8593"/>
                  <a:pt x="11281" y="8656"/>
                </a:cubicBezTo>
                <a:cubicBezTo>
                  <a:pt x="11250" y="8687"/>
                  <a:pt x="11250" y="8781"/>
                  <a:pt x="11188" y="8781"/>
                </a:cubicBezTo>
                <a:cubicBezTo>
                  <a:pt x="11188" y="8781"/>
                  <a:pt x="11188" y="8812"/>
                  <a:pt x="11188" y="8812"/>
                </a:cubicBezTo>
                <a:cubicBezTo>
                  <a:pt x="11188" y="8812"/>
                  <a:pt x="11188" y="8843"/>
                  <a:pt x="11156" y="8843"/>
                </a:cubicBezTo>
                <a:cubicBezTo>
                  <a:pt x="11156" y="8843"/>
                  <a:pt x="11156" y="8843"/>
                  <a:pt x="11156" y="8843"/>
                </a:cubicBezTo>
                <a:cubicBezTo>
                  <a:pt x="11094" y="8968"/>
                  <a:pt x="11000" y="9062"/>
                  <a:pt x="10906" y="9187"/>
                </a:cubicBezTo>
                <a:cubicBezTo>
                  <a:pt x="10781" y="9312"/>
                  <a:pt x="10688" y="9468"/>
                  <a:pt x="10563" y="9625"/>
                </a:cubicBezTo>
                <a:cubicBezTo>
                  <a:pt x="10563" y="9625"/>
                  <a:pt x="10531" y="9625"/>
                  <a:pt x="10500" y="9625"/>
                </a:cubicBezTo>
                <a:cubicBezTo>
                  <a:pt x="10563" y="9531"/>
                  <a:pt x="10594" y="9437"/>
                  <a:pt x="10656" y="9343"/>
                </a:cubicBezTo>
                <a:cubicBezTo>
                  <a:pt x="10844" y="8875"/>
                  <a:pt x="10969" y="8406"/>
                  <a:pt x="11188" y="7937"/>
                </a:cubicBezTo>
                <a:cubicBezTo>
                  <a:pt x="11313" y="7593"/>
                  <a:pt x="11469" y="7250"/>
                  <a:pt x="11594" y="6875"/>
                </a:cubicBezTo>
                <a:cubicBezTo>
                  <a:pt x="11625" y="6812"/>
                  <a:pt x="11688" y="6750"/>
                  <a:pt x="11781" y="6750"/>
                </a:cubicBezTo>
                <a:cubicBezTo>
                  <a:pt x="11938" y="6687"/>
                  <a:pt x="12063" y="6625"/>
                  <a:pt x="12219" y="6593"/>
                </a:cubicBezTo>
                <a:cubicBezTo>
                  <a:pt x="12344" y="6562"/>
                  <a:pt x="12375" y="6500"/>
                  <a:pt x="12406" y="6406"/>
                </a:cubicBezTo>
                <a:cubicBezTo>
                  <a:pt x="12406" y="6281"/>
                  <a:pt x="12406" y="6187"/>
                  <a:pt x="12531" y="6125"/>
                </a:cubicBezTo>
                <a:cubicBezTo>
                  <a:pt x="12531" y="6250"/>
                  <a:pt x="12406" y="6343"/>
                  <a:pt x="12438" y="6468"/>
                </a:cubicBezTo>
                <a:cubicBezTo>
                  <a:pt x="12500" y="6468"/>
                  <a:pt x="12500" y="6531"/>
                  <a:pt x="12531" y="6562"/>
                </a:cubicBezTo>
                <a:lnTo>
                  <a:pt x="12531" y="6562"/>
                </a:lnTo>
                <a:cubicBezTo>
                  <a:pt x="12563" y="6468"/>
                  <a:pt x="12625" y="6343"/>
                  <a:pt x="12625" y="6218"/>
                </a:cubicBezTo>
                <a:cubicBezTo>
                  <a:pt x="12625" y="6312"/>
                  <a:pt x="12500" y="6281"/>
                  <a:pt x="12531" y="6375"/>
                </a:cubicBezTo>
                <a:cubicBezTo>
                  <a:pt x="12531" y="6437"/>
                  <a:pt x="12500" y="6468"/>
                  <a:pt x="12438" y="6468"/>
                </a:cubicBezTo>
                <a:cubicBezTo>
                  <a:pt x="12375" y="6500"/>
                  <a:pt x="12406" y="6562"/>
                  <a:pt x="12406" y="6625"/>
                </a:cubicBezTo>
                <a:cubicBezTo>
                  <a:pt x="12406" y="6593"/>
                  <a:pt x="12406" y="6531"/>
                  <a:pt x="12469" y="6593"/>
                </a:cubicBezTo>
                <a:cubicBezTo>
                  <a:pt x="12469" y="6625"/>
                  <a:pt x="12594" y="6687"/>
                  <a:pt x="12625" y="6562"/>
                </a:cubicBezTo>
                <a:cubicBezTo>
                  <a:pt x="12625" y="6531"/>
                  <a:pt x="12656" y="6531"/>
                  <a:pt x="12688" y="6562"/>
                </a:cubicBezTo>
                <a:cubicBezTo>
                  <a:pt x="12750" y="6562"/>
                  <a:pt x="12781" y="6562"/>
                  <a:pt x="12813" y="6500"/>
                </a:cubicBezTo>
                <a:cubicBezTo>
                  <a:pt x="12781" y="6500"/>
                  <a:pt x="12750" y="6500"/>
                  <a:pt x="12750" y="6500"/>
                </a:cubicBezTo>
                <a:cubicBezTo>
                  <a:pt x="12719" y="6500"/>
                  <a:pt x="12656" y="6500"/>
                  <a:pt x="12688" y="6468"/>
                </a:cubicBezTo>
                <a:cubicBezTo>
                  <a:pt x="12688" y="6406"/>
                  <a:pt x="12719" y="6406"/>
                  <a:pt x="12750" y="6437"/>
                </a:cubicBezTo>
                <a:cubicBezTo>
                  <a:pt x="12750" y="6437"/>
                  <a:pt x="12781" y="6437"/>
                  <a:pt x="12781" y="6406"/>
                </a:cubicBezTo>
                <a:cubicBezTo>
                  <a:pt x="12875" y="6375"/>
                  <a:pt x="12875" y="6437"/>
                  <a:pt x="12875" y="6468"/>
                </a:cubicBezTo>
                <a:cubicBezTo>
                  <a:pt x="12938" y="6531"/>
                  <a:pt x="12969" y="6468"/>
                  <a:pt x="13000" y="6437"/>
                </a:cubicBezTo>
                <a:cubicBezTo>
                  <a:pt x="13031" y="6406"/>
                  <a:pt x="12969" y="6406"/>
                  <a:pt x="12938" y="6375"/>
                </a:cubicBezTo>
                <a:cubicBezTo>
                  <a:pt x="12875" y="6375"/>
                  <a:pt x="12844" y="6343"/>
                  <a:pt x="12813" y="6343"/>
                </a:cubicBezTo>
                <a:cubicBezTo>
                  <a:pt x="12719" y="6312"/>
                  <a:pt x="12719" y="6250"/>
                  <a:pt x="12781" y="6187"/>
                </a:cubicBezTo>
                <a:cubicBezTo>
                  <a:pt x="12813" y="6156"/>
                  <a:pt x="12844" y="6156"/>
                  <a:pt x="12813" y="6093"/>
                </a:cubicBezTo>
                <a:cubicBezTo>
                  <a:pt x="12781" y="6031"/>
                  <a:pt x="12844" y="6000"/>
                  <a:pt x="12906" y="6000"/>
                </a:cubicBezTo>
                <a:cubicBezTo>
                  <a:pt x="12906" y="6000"/>
                  <a:pt x="12875" y="5968"/>
                  <a:pt x="12875" y="5937"/>
                </a:cubicBezTo>
                <a:cubicBezTo>
                  <a:pt x="12938" y="5937"/>
                  <a:pt x="12969" y="5937"/>
                  <a:pt x="13000" y="5937"/>
                </a:cubicBezTo>
                <a:cubicBezTo>
                  <a:pt x="13031" y="5937"/>
                  <a:pt x="13063" y="5968"/>
                  <a:pt x="13094" y="5937"/>
                </a:cubicBezTo>
                <a:cubicBezTo>
                  <a:pt x="13094" y="5906"/>
                  <a:pt x="13094" y="5875"/>
                  <a:pt x="13063" y="5843"/>
                </a:cubicBezTo>
                <a:cubicBezTo>
                  <a:pt x="13031" y="5812"/>
                  <a:pt x="13031" y="5750"/>
                  <a:pt x="12969" y="5750"/>
                </a:cubicBezTo>
                <a:cubicBezTo>
                  <a:pt x="12938" y="5750"/>
                  <a:pt x="12938" y="5750"/>
                  <a:pt x="12938" y="5750"/>
                </a:cubicBezTo>
                <a:cubicBezTo>
                  <a:pt x="12969" y="5687"/>
                  <a:pt x="12906" y="5593"/>
                  <a:pt x="13000" y="5593"/>
                </a:cubicBezTo>
                <a:cubicBezTo>
                  <a:pt x="13094" y="5593"/>
                  <a:pt x="13063" y="5562"/>
                  <a:pt x="13031" y="5531"/>
                </a:cubicBezTo>
                <a:cubicBezTo>
                  <a:pt x="13000" y="5500"/>
                  <a:pt x="13000" y="5468"/>
                  <a:pt x="13000" y="5437"/>
                </a:cubicBezTo>
                <a:cubicBezTo>
                  <a:pt x="13000" y="5437"/>
                  <a:pt x="13031" y="5406"/>
                  <a:pt x="13063" y="5406"/>
                </a:cubicBezTo>
                <a:cubicBezTo>
                  <a:pt x="13094" y="5406"/>
                  <a:pt x="13156" y="5406"/>
                  <a:pt x="13188" y="5343"/>
                </a:cubicBezTo>
                <a:cubicBezTo>
                  <a:pt x="13188" y="5343"/>
                  <a:pt x="13219" y="5312"/>
                  <a:pt x="13250" y="5312"/>
                </a:cubicBezTo>
                <a:cubicBezTo>
                  <a:pt x="13281" y="5312"/>
                  <a:pt x="13344" y="5281"/>
                  <a:pt x="13313" y="5250"/>
                </a:cubicBezTo>
                <a:cubicBezTo>
                  <a:pt x="13313" y="5218"/>
                  <a:pt x="13281" y="5187"/>
                  <a:pt x="13250" y="5187"/>
                </a:cubicBezTo>
                <a:cubicBezTo>
                  <a:pt x="13188" y="5187"/>
                  <a:pt x="13156" y="5125"/>
                  <a:pt x="13094" y="5156"/>
                </a:cubicBezTo>
                <a:cubicBezTo>
                  <a:pt x="13156" y="5093"/>
                  <a:pt x="13094" y="5000"/>
                  <a:pt x="13156" y="4968"/>
                </a:cubicBezTo>
                <a:cubicBezTo>
                  <a:pt x="13156" y="4968"/>
                  <a:pt x="13156" y="4968"/>
                  <a:pt x="13156" y="4968"/>
                </a:cubicBezTo>
                <a:lnTo>
                  <a:pt x="13156" y="4968"/>
                </a:lnTo>
                <a:cubicBezTo>
                  <a:pt x="13156" y="5000"/>
                  <a:pt x="13156" y="5000"/>
                  <a:pt x="13188" y="5031"/>
                </a:cubicBezTo>
                <a:cubicBezTo>
                  <a:pt x="13188" y="5031"/>
                  <a:pt x="13219" y="5000"/>
                  <a:pt x="13219" y="5000"/>
                </a:cubicBezTo>
                <a:cubicBezTo>
                  <a:pt x="13219" y="4968"/>
                  <a:pt x="13250" y="4968"/>
                  <a:pt x="13250" y="4937"/>
                </a:cubicBezTo>
                <a:cubicBezTo>
                  <a:pt x="13250" y="4968"/>
                  <a:pt x="13219" y="4968"/>
                  <a:pt x="13219" y="5000"/>
                </a:cubicBezTo>
                <a:cubicBezTo>
                  <a:pt x="13219" y="4968"/>
                  <a:pt x="13188" y="4968"/>
                  <a:pt x="13156" y="4968"/>
                </a:cubicBezTo>
                <a:cubicBezTo>
                  <a:pt x="13156" y="4968"/>
                  <a:pt x="13156" y="4968"/>
                  <a:pt x="13156" y="4968"/>
                </a:cubicBezTo>
                <a:cubicBezTo>
                  <a:pt x="13156" y="4937"/>
                  <a:pt x="13156" y="4875"/>
                  <a:pt x="13188" y="4875"/>
                </a:cubicBezTo>
                <a:cubicBezTo>
                  <a:pt x="13188" y="4781"/>
                  <a:pt x="13250" y="4781"/>
                  <a:pt x="13313" y="4781"/>
                </a:cubicBezTo>
                <a:cubicBezTo>
                  <a:pt x="13375" y="4750"/>
                  <a:pt x="13375" y="4718"/>
                  <a:pt x="13344" y="4656"/>
                </a:cubicBezTo>
                <a:cubicBezTo>
                  <a:pt x="13313" y="4656"/>
                  <a:pt x="13281" y="4625"/>
                  <a:pt x="13281" y="4625"/>
                </a:cubicBezTo>
                <a:cubicBezTo>
                  <a:pt x="13281" y="4531"/>
                  <a:pt x="13281" y="4437"/>
                  <a:pt x="13313" y="4343"/>
                </a:cubicBezTo>
                <a:cubicBezTo>
                  <a:pt x="13281" y="4312"/>
                  <a:pt x="13375" y="4343"/>
                  <a:pt x="13313" y="4281"/>
                </a:cubicBezTo>
                <a:cubicBezTo>
                  <a:pt x="13313" y="4250"/>
                  <a:pt x="13281" y="4218"/>
                  <a:pt x="13250" y="4218"/>
                </a:cubicBezTo>
                <a:cubicBezTo>
                  <a:pt x="13219" y="4250"/>
                  <a:pt x="13188" y="4281"/>
                  <a:pt x="13219" y="4312"/>
                </a:cubicBezTo>
                <a:cubicBezTo>
                  <a:pt x="13219" y="4343"/>
                  <a:pt x="13219" y="4375"/>
                  <a:pt x="13188" y="4375"/>
                </a:cubicBezTo>
                <a:cubicBezTo>
                  <a:pt x="13094" y="4406"/>
                  <a:pt x="13125" y="4468"/>
                  <a:pt x="13125" y="4562"/>
                </a:cubicBezTo>
                <a:cubicBezTo>
                  <a:pt x="13125" y="4656"/>
                  <a:pt x="13094" y="4781"/>
                  <a:pt x="13063" y="4875"/>
                </a:cubicBezTo>
                <a:cubicBezTo>
                  <a:pt x="13063" y="4906"/>
                  <a:pt x="13031" y="4906"/>
                  <a:pt x="13031" y="4906"/>
                </a:cubicBezTo>
                <a:cubicBezTo>
                  <a:pt x="13000" y="4906"/>
                  <a:pt x="13000" y="4937"/>
                  <a:pt x="13000" y="4968"/>
                </a:cubicBezTo>
                <a:cubicBezTo>
                  <a:pt x="13094" y="5000"/>
                  <a:pt x="13031" y="5062"/>
                  <a:pt x="13000" y="5093"/>
                </a:cubicBezTo>
                <a:cubicBezTo>
                  <a:pt x="12969" y="5218"/>
                  <a:pt x="12969" y="5343"/>
                  <a:pt x="12875" y="5437"/>
                </a:cubicBezTo>
                <a:cubicBezTo>
                  <a:pt x="12813" y="5500"/>
                  <a:pt x="12875" y="5531"/>
                  <a:pt x="12875" y="5593"/>
                </a:cubicBezTo>
                <a:cubicBezTo>
                  <a:pt x="12813" y="5750"/>
                  <a:pt x="12781" y="5937"/>
                  <a:pt x="12688" y="6062"/>
                </a:cubicBezTo>
                <a:cubicBezTo>
                  <a:pt x="12656" y="6093"/>
                  <a:pt x="12656" y="6125"/>
                  <a:pt x="12656" y="6156"/>
                </a:cubicBezTo>
                <a:cubicBezTo>
                  <a:pt x="12688" y="6187"/>
                  <a:pt x="12688" y="6187"/>
                  <a:pt x="12656" y="6187"/>
                </a:cubicBezTo>
                <a:cubicBezTo>
                  <a:pt x="12625" y="6187"/>
                  <a:pt x="12625" y="6156"/>
                  <a:pt x="12625" y="6156"/>
                </a:cubicBezTo>
                <a:cubicBezTo>
                  <a:pt x="12625" y="6125"/>
                  <a:pt x="12625" y="6125"/>
                  <a:pt x="12625" y="6093"/>
                </a:cubicBezTo>
                <a:cubicBezTo>
                  <a:pt x="12719" y="5968"/>
                  <a:pt x="12719" y="5781"/>
                  <a:pt x="12781" y="5625"/>
                </a:cubicBezTo>
                <a:cubicBezTo>
                  <a:pt x="12813" y="5531"/>
                  <a:pt x="12813" y="5406"/>
                  <a:pt x="12844" y="5281"/>
                </a:cubicBezTo>
                <a:cubicBezTo>
                  <a:pt x="12906" y="5125"/>
                  <a:pt x="12938" y="4937"/>
                  <a:pt x="13000" y="4781"/>
                </a:cubicBezTo>
                <a:cubicBezTo>
                  <a:pt x="13000" y="4718"/>
                  <a:pt x="13000" y="4625"/>
                  <a:pt x="13031" y="4531"/>
                </a:cubicBezTo>
                <a:cubicBezTo>
                  <a:pt x="12906" y="4562"/>
                  <a:pt x="12844" y="4718"/>
                  <a:pt x="12875" y="4843"/>
                </a:cubicBezTo>
                <a:cubicBezTo>
                  <a:pt x="12906" y="4937"/>
                  <a:pt x="12906" y="5000"/>
                  <a:pt x="12813" y="5062"/>
                </a:cubicBezTo>
                <a:cubicBezTo>
                  <a:pt x="12781" y="5093"/>
                  <a:pt x="12781" y="5156"/>
                  <a:pt x="12781" y="5187"/>
                </a:cubicBezTo>
                <a:cubicBezTo>
                  <a:pt x="12781" y="5250"/>
                  <a:pt x="12719" y="5312"/>
                  <a:pt x="12688" y="5375"/>
                </a:cubicBezTo>
                <a:cubicBezTo>
                  <a:pt x="12719" y="5281"/>
                  <a:pt x="12750" y="5156"/>
                  <a:pt x="12750" y="5062"/>
                </a:cubicBezTo>
                <a:cubicBezTo>
                  <a:pt x="12813" y="4875"/>
                  <a:pt x="12875" y="4656"/>
                  <a:pt x="12906" y="4437"/>
                </a:cubicBezTo>
                <a:cubicBezTo>
                  <a:pt x="12969" y="4187"/>
                  <a:pt x="13031" y="3968"/>
                  <a:pt x="13094" y="3718"/>
                </a:cubicBezTo>
                <a:cubicBezTo>
                  <a:pt x="13219" y="3312"/>
                  <a:pt x="13313" y="2906"/>
                  <a:pt x="13406" y="2468"/>
                </a:cubicBezTo>
                <a:cubicBezTo>
                  <a:pt x="13500" y="2187"/>
                  <a:pt x="13563" y="1906"/>
                  <a:pt x="13625" y="1593"/>
                </a:cubicBezTo>
                <a:cubicBezTo>
                  <a:pt x="13625" y="1531"/>
                  <a:pt x="13625" y="1500"/>
                  <a:pt x="13563" y="1468"/>
                </a:cubicBezTo>
                <a:cubicBezTo>
                  <a:pt x="13531" y="1468"/>
                  <a:pt x="13531" y="1468"/>
                  <a:pt x="13531" y="1468"/>
                </a:cubicBezTo>
                <a:cubicBezTo>
                  <a:pt x="13438" y="1343"/>
                  <a:pt x="13406" y="1062"/>
                  <a:pt x="13469" y="937"/>
                </a:cubicBezTo>
                <a:cubicBezTo>
                  <a:pt x="13563" y="750"/>
                  <a:pt x="13625" y="562"/>
                  <a:pt x="13688" y="343"/>
                </a:cubicBezTo>
                <a:cubicBezTo>
                  <a:pt x="13781" y="468"/>
                  <a:pt x="13875" y="562"/>
                  <a:pt x="13875" y="718"/>
                </a:cubicBezTo>
                <a:cubicBezTo>
                  <a:pt x="13938" y="718"/>
                  <a:pt x="13938" y="750"/>
                  <a:pt x="13938" y="781"/>
                </a:cubicBezTo>
                <a:cubicBezTo>
                  <a:pt x="13875" y="937"/>
                  <a:pt x="13844" y="1093"/>
                  <a:pt x="13813" y="1250"/>
                </a:cubicBezTo>
                <a:cubicBezTo>
                  <a:pt x="13781" y="1437"/>
                  <a:pt x="13750" y="1625"/>
                  <a:pt x="13719" y="1812"/>
                </a:cubicBezTo>
                <a:cubicBezTo>
                  <a:pt x="13688" y="2000"/>
                  <a:pt x="13625" y="2187"/>
                  <a:pt x="13594" y="2375"/>
                </a:cubicBezTo>
                <a:cubicBezTo>
                  <a:pt x="13594" y="2531"/>
                  <a:pt x="13563" y="2687"/>
                  <a:pt x="13500" y="2843"/>
                </a:cubicBezTo>
                <a:cubicBezTo>
                  <a:pt x="13469" y="2968"/>
                  <a:pt x="13594" y="2906"/>
                  <a:pt x="13594" y="2937"/>
                </a:cubicBezTo>
                <a:cubicBezTo>
                  <a:pt x="13656" y="3031"/>
                  <a:pt x="13688" y="2937"/>
                  <a:pt x="13719" y="2906"/>
                </a:cubicBezTo>
                <a:cubicBezTo>
                  <a:pt x="13719" y="2906"/>
                  <a:pt x="13688" y="2906"/>
                  <a:pt x="13688" y="2875"/>
                </a:cubicBezTo>
                <a:cubicBezTo>
                  <a:pt x="13688" y="2843"/>
                  <a:pt x="13594" y="2906"/>
                  <a:pt x="13625" y="2843"/>
                </a:cubicBezTo>
                <a:cubicBezTo>
                  <a:pt x="13656" y="2781"/>
                  <a:pt x="13594" y="2656"/>
                  <a:pt x="13688" y="2593"/>
                </a:cubicBezTo>
                <a:cubicBezTo>
                  <a:pt x="13719" y="2593"/>
                  <a:pt x="13719" y="2593"/>
                  <a:pt x="13719" y="2562"/>
                </a:cubicBezTo>
                <a:cubicBezTo>
                  <a:pt x="13719" y="2562"/>
                  <a:pt x="13719" y="2562"/>
                  <a:pt x="13719" y="2562"/>
                </a:cubicBezTo>
                <a:cubicBezTo>
                  <a:pt x="13688" y="2562"/>
                  <a:pt x="13688" y="2562"/>
                  <a:pt x="13688" y="2593"/>
                </a:cubicBezTo>
                <a:cubicBezTo>
                  <a:pt x="13656" y="2593"/>
                  <a:pt x="13656" y="2562"/>
                  <a:pt x="13656" y="2531"/>
                </a:cubicBezTo>
                <a:cubicBezTo>
                  <a:pt x="13688" y="2437"/>
                  <a:pt x="13688" y="2312"/>
                  <a:pt x="13781" y="2281"/>
                </a:cubicBezTo>
                <a:cubicBezTo>
                  <a:pt x="13750" y="2281"/>
                  <a:pt x="13719" y="2281"/>
                  <a:pt x="13719" y="2250"/>
                </a:cubicBezTo>
                <a:cubicBezTo>
                  <a:pt x="13750" y="2187"/>
                  <a:pt x="13719" y="2093"/>
                  <a:pt x="13781" y="2062"/>
                </a:cubicBezTo>
                <a:cubicBezTo>
                  <a:pt x="13781" y="1906"/>
                  <a:pt x="13813" y="1781"/>
                  <a:pt x="13844" y="1625"/>
                </a:cubicBezTo>
                <a:cubicBezTo>
                  <a:pt x="13844" y="1593"/>
                  <a:pt x="13844" y="1531"/>
                  <a:pt x="13906" y="1500"/>
                </a:cubicBezTo>
                <a:cubicBezTo>
                  <a:pt x="13844" y="1468"/>
                  <a:pt x="13844" y="1406"/>
                  <a:pt x="13906" y="1343"/>
                </a:cubicBezTo>
                <a:cubicBezTo>
                  <a:pt x="13969" y="1343"/>
                  <a:pt x="14000" y="1343"/>
                  <a:pt x="14063" y="1375"/>
                </a:cubicBezTo>
                <a:cubicBezTo>
                  <a:pt x="14000" y="1343"/>
                  <a:pt x="13969" y="1343"/>
                  <a:pt x="13906" y="1343"/>
                </a:cubicBezTo>
                <a:cubicBezTo>
                  <a:pt x="13938" y="1312"/>
                  <a:pt x="13875" y="1312"/>
                  <a:pt x="13906" y="1281"/>
                </a:cubicBezTo>
                <a:cubicBezTo>
                  <a:pt x="13906" y="1218"/>
                  <a:pt x="13875" y="1156"/>
                  <a:pt x="13969" y="1156"/>
                </a:cubicBezTo>
                <a:cubicBezTo>
                  <a:pt x="13938" y="1125"/>
                  <a:pt x="13906" y="1093"/>
                  <a:pt x="13938" y="1062"/>
                </a:cubicBezTo>
                <a:cubicBezTo>
                  <a:pt x="13906" y="1000"/>
                  <a:pt x="14031" y="1000"/>
                  <a:pt x="13969" y="937"/>
                </a:cubicBezTo>
                <a:cubicBezTo>
                  <a:pt x="13938" y="906"/>
                  <a:pt x="14000" y="843"/>
                  <a:pt x="14000" y="781"/>
                </a:cubicBezTo>
                <a:cubicBezTo>
                  <a:pt x="14000" y="781"/>
                  <a:pt x="14000" y="781"/>
                  <a:pt x="14000" y="781"/>
                </a:cubicBezTo>
                <a:cubicBezTo>
                  <a:pt x="13938" y="687"/>
                  <a:pt x="14000" y="625"/>
                  <a:pt x="14031" y="562"/>
                </a:cubicBezTo>
                <a:cubicBezTo>
                  <a:pt x="14031" y="468"/>
                  <a:pt x="14063" y="406"/>
                  <a:pt x="14063" y="312"/>
                </a:cubicBezTo>
                <a:cubicBezTo>
                  <a:pt x="14094" y="250"/>
                  <a:pt x="14094" y="250"/>
                  <a:pt x="14156" y="281"/>
                </a:cubicBezTo>
                <a:cubicBezTo>
                  <a:pt x="14313" y="343"/>
                  <a:pt x="14469" y="437"/>
                  <a:pt x="14656" y="531"/>
                </a:cubicBezTo>
                <a:cubicBezTo>
                  <a:pt x="14625" y="437"/>
                  <a:pt x="14531" y="437"/>
                  <a:pt x="14500" y="406"/>
                </a:cubicBezTo>
                <a:cubicBezTo>
                  <a:pt x="14344" y="312"/>
                  <a:pt x="14188" y="250"/>
                  <a:pt x="14063" y="156"/>
                </a:cubicBezTo>
                <a:cubicBezTo>
                  <a:pt x="14063" y="156"/>
                  <a:pt x="14031" y="156"/>
                  <a:pt x="14031" y="156"/>
                </a:cubicBezTo>
                <a:cubicBezTo>
                  <a:pt x="13938" y="218"/>
                  <a:pt x="13875" y="218"/>
                  <a:pt x="13781" y="218"/>
                </a:cubicBezTo>
                <a:cubicBezTo>
                  <a:pt x="13844" y="187"/>
                  <a:pt x="13875" y="125"/>
                  <a:pt x="13906" y="31"/>
                </a:cubicBezTo>
                <a:cubicBezTo>
                  <a:pt x="13906" y="0"/>
                  <a:pt x="14000" y="0"/>
                  <a:pt x="14031" y="31"/>
                </a:cubicBezTo>
                <a:cubicBezTo>
                  <a:pt x="14094" y="93"/>
                  <a:pt x="14125" y="156"/>
                  <a:pt x="14219" y="93"/>
                </a:cubicBezTo>
                <a:cubicBezTo>
                  <a:pt x="14281" y="62"/>
                  <a:pt x="14281" y="125"/>
                  <a:pt x="14313" y="125"/>
                </a:cubicBezTo>
                <a:cubicBezTo>
                  <a:pt x="14313" y="250"/>
                  <a:pt x="14406" y="250"/>
                  <a:pt x="14469" y="312"/>
                </a:cubicBezTo>
                <a:cubicBezTo>
                  <a:pt x="14594" y="375"/>
                  <a:pt x="14688" y="437"/>
                  <a:pt x="14844" y="437"/>
                </a:cubicBezTo>
                <a:cubicBezTo>
                  <a:pt x="14938" y="406"/>
                  <a:pt x="14938" y="500"/>
                  <a:pt x="14906" y="562"/>
                </a:cubicBezTo>
                <a:cubicBezTo>
                  <a:pt x="14906" y="687"/>
                  <a:pt x="15000" y="781"/>
                  <a:pt x="14969" y="906"/>
                </a:cubicBezTo>
                <a:cubicBezTo>
                  <a:pt x="14969" y="906"/>
                  <a:pt x="14969" y="906"/>
                  <a:pt x="14969" y="937"/>
                </a:cubicBezTo>
                <a:cubicBezTo>
                  <a:pt x="14969" y="968"/>
                  <a:pt x="14938" y="1031"/>
                  <a:pt x="14906" y="1031"/>
                </a:cubicBezTo>
                <a:cubicBezTo>
                  <a:pt x="14906" y="1062"/>
                  <a:pt x="14906" y="1093"/>
                  <a:pt x="14875" y="1125"/>
                </a:cubicBezTo>
                <a:cubicBezTo>
                  <a:pt x="14906" y="1187"/>
                  <a:pt x="14875" y="1250"/>
                  <a:pt x="14813" y="1312"/>
                </a:cubicBezTo>
                <a:cubicBezTo>
                  <a:pt x="14750" y="1375"/>
                  <a:pt x="14781" y="1468"/>
                  <a:pt x="14781" y="1562"/>
                </a:cubicBezTo>
                <a:cubicBezTo>
                  <a:pt x="14781" y="1593"/>
                  <a:pt x="14844" y="1656"/>
                  <a:pt x="14750" y="1656"/>
                </a:cubicBezTo>
                <a:cubicBezTo>
                  <a:pt x="14750" y="1656"/>
                  <a:pt x="14750" y="1687"/>
                  <a:pt x="14750" y="1687"/>
                </a:cubicBezTo>
                <a:cubicBezTo>
                  <a:pt x="14781" y="1718"/>
                  <a:pt x="14813" y="1750"/>
                  <a:pt x="14813" y="1781"/>
                </a:cubicBezTo>
                <a:cubicBezTo>
                  <a:pt x="14813" y="1843"/>
                  <a:pt x="14813" y="1875"/>
                  <a:pt x="14750" y="1875"/>
                </a:cubicBezTo>
                <a:cubicBezTo>
                  <a:pt x="14750" y="1843"/>
                  <a:pt x="14750" y="1812"/>
                  <a:pt x="14719" y="1781"/>
                </a:cubicBezTo>
                <a:cubicBezTo>
                  <a:pt x="14719" y="1750"/>
                  <a:pt x="14750" y="1750"/>
                  <a:pt x="14750" y="1750"/>
                </a:cubicBezTo>
                <a:cubicBezTo>
                  <a:pt x="14750" y="1750"/>
                  <a:pt x="14750" y="1781"/>
                  <a:pt x="14781" y="1781"/>
                </a:cubicBezTo>
                <a:cubicBezTo>
                  <a:pt x="14750" y="1781"/>
                  <a:pt x="14750" y="1750"/>
                  <a:pt x="14750" y="1750"/>
                </a:cubicBezTo>
                <a:cubicBezTo>
                  <a:pt x="14750" y="1750"/>
                  <a:pt x="14750" y="1718"/>
                  <a:pt x="14719" y="1718"/>
                </a:cubicBezTo>
                <a:cubicBezTo>
                  <a:pt x="14719" y="1718"/>
                  <a:pt x="14719" y="1718"/>
                  <a:pt x="14719" y="1718"/>
                </a:cubicBezTo>
                <a:cubicBezTo>
                  <a:pt x="14719" y="1718"/>
                  <a:pt x="14719" y="1718"/>
                  <a:pt x="14719" y="1687"/>
                </a:cubicBezTo>
                <a:cubicBezTo>
                  <a:pt x="14688" y="1687"/>
                  <a:pt x="14688" y="1656"/>
                  <a:pt x="14656" y="1656"/>
                </a:cubicBezTo>
                <a:cubicBezTo>
                  <a:pt x="14688" y="1656"/>
                  <a:pt x="14688" y="1687"/>
                  <a:pt x="14719" y="1687"/>
                </a:cubicBezTo>
                <a:cubicBezTo>
                  <a:pt x="14688" y="1718"/>
                  <a:pt x="14688" y="1718"/>
                  <a:pt x="14688" y="1718"/>
                </a:cubicBezTo>
                <a:cubicBezTo>
                  <a:pt x="14688" y="1718"/>
                  <a:pt x="14656" y="1718"/>
                  <a:pt x="14656" y="1718"/>
                </a:cubicBezTo>
                <a:cubicBezTo>
                  <a:pt x="14656" y="1718"/>
                  <a:pt x="14656" y="1718"/>
                  <a:pt x="14656" y="1718"/>
                </a:cubicBezTo>
                <a:cubicBezTo>
                  <a:pt x="14656" y="1750"/>
                  <a:pt x="14625" y="1781"/>
                  <a:pt x="14625" y="1812"/>
                </a:cubicBezTo>
                <a:cubicBezTo>
                  <a:pt x="14594" y="1812"/>
                  <a:pt x="14563" y="1781"/>
                  <a:pt x="14531" y="1781"/>
                </a:cubicBezTo>
                <a:cubicBezTo>
                  <a:pt x="14563" y="1781"/>
                  <a:pt x="14594" y="1812"/>
                  <a:pt x="14625" y="1812"/>
                </a:cubicBezTo>
                <a:cubicBezTo>
                  <a:pt x="14656" y="1812"/>
                  <a:pt x="14656" y="1812"/>
                  <a:pt x="14688" y="1812"/>
                </a:cubicBezTo>
                <a:cubicBezTo>
                  <a:pt x="14688" y="1843"/>
                  <a:pt x="14688" y="1875"/>
                  <a:pt x="14688" y="1937"/>
                </a:cubicBezTo>
                <a:cubicBezTo>
                  <a:pt x="14688" y="1968"/>
                  <a:pt x="14656" y="1968"/>
                  <a:pt x="14625" y="2000"/>
                </a:cubicBezTo>
                <a:cubicBezTo>
                  <a:pt x="14656" y="2031"/>
                  <a:pt x="14656" y="2062"/>
                  <a:pt x="14719" y="2031"/>
                </a:cubicBezTo>
                <a:cubicBezTo>
                  <a:pt x="14719" y="2031"/>
                  <a:pt x="14719" y="2031"/>
                  <a:pt x="14750" y="2031"/>
                </a:cubicBezTo>
                <a:cubicBezTo>
                  <a:pt x="14750" y="2000"/>
                  <a:pt x="14719" y="2000"/>
                  <a:pt x="14688" y="2000"/>
                </a:cubicBezTo>
                <a:cubicBezTo>
                  <a:pt x="14688" y="2000"/>
                  <a:pt x="14719" y="2000"/>
                  <a:pt x="14719" y="2000"/>
                </a:cubicBezTo>
                <a:cubicBezTo>
                  <a:pt x="14719" y="1937"/>
                  <a:pt x="14719" y="1937"/>
                  <a:pt x="14688" y="1937"/>
                </a:cubicBezTo>
                <a:cubicBezTo>
                  <a:pt x="14688" y="1875"/>
                  <a:pt x="14688" y="1843"/>
                  <a:pt x="14688" y="1812"/>
                </a:cubicBezTo>
                <a:cubicBezTo>
                  <a:pt x="14688" y="1812"/>
                  <a:pt x="14719" y="1781"/>
                  <a:pt x="14719" y="1781"/>
                </a:cubicBezTo>
                <a:cubicBezTo>
                  <a:pt x="14750" y="1812"/>
                  <a:pt x="14750" y="1843"/>
                  <a:pt x="14750" y="1875"/>
                </a:cubicBezTo>
                <a:cubicBezTo>
                  <a:pt x="14750" y="1937"/>
                  <a:pt x="14813" y="1968"/>
                  <a:pt x="14844" y="2000"/>
                </a:cubicBezTo>
                <a:cubicBezTo>
                  <a:pt x="14875" y="2062"/>
                  <a:pt x="14875" y="2093"/>
                  <a:pt x="14813" y="2125"/>
                </a:cubicBezTo>
                <a:cubicBezTo>
                  <a:pt x="14781" y="2125"/>
                  <a:pt x="14781" y="2156"/>
                  <a:pt x="14813" y="2187"/>
                </a:cubicBezTo>
                <a:cubicBezTo>
                  <a:pt x="14813" y="2218"/>
                  <a:pt x="14875" y="2218"/>
                  <a:pt x="14875" y="2281"/>
                </a:cubicBezTo>
                <a:cubicBezTo>
                  <a:pt x="14906" y="2343"/>
                  <a:pt x="14875" y="2375"/>
                  <a:pt x="14813" y="2406"/>
                </a:cubicBezTo>
                <a:cubicBezTo>
                  <a:pt x="14813" y="2437"/>
                  <a:pt x="14813" y="2437"/>
                  <a:pt x="14844" y="2468"/>
                </a:cubicBezTo>
                <a:cubicBezTo>
                  <a:pt x="14906" y="2531"/>
                  <a:pt x="14938" y="2593"/>
                  <a:pt x="14938" y="2687"/>
                </a:cubicBezTo>
                <a:cubicBezTo>
                  <a:pt x="14906" y="2687"/>
                  <a:pt x="14844" y="2687"/>
                  <a:pt x="14813" y="2687"/>
                </a:cubicBezTo>
                <a:cubicBezTo>
                  <a:pt x="14813" y="2718"/>
                  <a:pt x="14844" y="2750"/>
                  <a:pt x="14844" y="2781"/>
                </a:cubicBezTo>
                <a:cubicBezTo>
                  <a:pt x="14844" y="2781"/>
                  <a:pt x="14875" y="2781"/>
                  <a:pt x="14875" y="2750"/>
                </a:cubicBezTo>
                <a:cubicBezTo>
                  <a:pt x="14875" y="2781"/>
                  <a:pt x="14875" y="2812"/>
                  <a:pt x="14875" y="2843"/>
                </a:cubicBezTo>
                <a:cubicBezTo>
                  <a:pt x="14875" y="2843"/>
                  <a:pt x="14875" y="2843"/>
                  <a:pt x="14875" y="2843"/>
                </a:cubicBezTo>
                <a:lnTo>
                  <a:pt x="14875" y="2843"/>
                </a:lnTo>
                <a:cubicBezTo>
                  <a:pt x="14875" y="2812"/>
                  <a:pt x="14844" y="2812"/>
                  <a:pt x="14844" y="2781"/>
                </a:cubicBezTo>
                <a:cubicBezTo>
                  <a:pt x="14813" y="2843"/>
                  <a:pt x="14781" y="2718"/>
                  <a:pt x="14750" y="2781"/>
                </a:cubicBezTo>
                <a:cubicBezTo>
                  <a:pt x="14719" y="2843"/>
                  <a:pt x="14656" y="2906"/>
                  <a:pt x="14750" y="2968"/>
                </a:cubicBezTo>
                <a:cubicBezTo>
                  <a:pt x="14750" y="2968"/>
                  <a:pt x="14750" y="2968"/>
                  <a:pt x="14750" y="2968"/>
                </a:cubicBezTo>
                <a:cubicBezTo>
                  <a:pt x="14750" y="2968"/>
                  <a:pt x="14719" y="2968"/>
                  <a:pt x="14719" y="2968"/>
                </a:cubicBezTo>
                <a:cubicBezTo>
                  <a:pt x="14719" y="2968"/>
                  <a:pt x="14750" y="2968"/>
                  <a:pt x="14750" y="2968"/>
                </a:cubicBezTo>
                <a:cubicBezTo>
                  <a:pt x="14750" y="2968"/>
                  <a:pt x="14750" y="2968"/>
                  <a:pt x="14750" y="2968"/>
                </a:cubicBezTo>
                <a:cubicBezTo>
                  <a:pt x="14813" y="3000"/>
                  <a:pt x="14813" y="2937"/>
                  <a:pt x="14813" y="2875"/>
                </a:cubicBezTo>
                <a:cubicBezTo>
                  <a:pt x="14844" y="2906"/>
                  <a:pt x="14844" y="2937"/>
                  <a:pt x="14875" y="2937"/>
                </a:cubicBezTo>
                <a:cubicBezTo>
                  <a:pt x="14875" y="2937"/>
                  <a:pt x="14875" y="2937"/>
                  <a:pt x="14875" y="2937"/>
                </a:cubicBezTo>
                <a:cubicBezTo>
                  <a:pt x="14875" y="2906"/>
                  <a:pt x="14906" y="2875"/>
                  <a:pt x="14875" y="2843"/>
                </a:cubicBezTo>
                <a:cubicBezTo>
                  <a:pt x="14875" y="2843"/>
                  <a:pt x="14875" y="2843"/>
                  <a:pt x="14875" y="2843"/>
                </a:cubicBezTo>
                <a:cubicBezTo>
                  <a:pt x="14938" y="2843"/>
                  <a:pt x="14938" y="2843"/>
                  <a:pt x="14969" y="2875"/>
                </a:cubicBezTo>
                <a:cubicBezTo>
                  <a:pt x="14969" y="2906"/>
                  <a:pt x="15000" y="2937"/>
                  <a:pt x="14969" y="2968"/>
                </a:cubicBezTo>
                <a:cubicBezTo>
                  <a:pt x="14938" y="3000"/>
                  <a:pt x="14906" y="3031"/>
                  <a:pt x="14875" y="2968"/>
                </a:cubicBezTo>
                <a:cubicBezTo>
                  <a:pt x="14844" y="3000"/>
                  <a:pt x="14781" y="3000"/>
                  <a:pt x="14844" y="3031"/>
                </a:cubicBezTo>
                <a:cubicBezTo>
                  <a:pt x="14875" y="3062"/>
                  <a:pt x="14844" y="3093"/>
                  <a:pt x="14844" y="3093"/>
                </a:cubicBezTo>
                <a:cubicBezTo>
                  <a:pt x="14813" y="3093"/>
                  <a:pt x="14781" y="3093"/>
                  <a:pt x="14750" y="3093"/>
                </a:cubicBezTo>
                <a:cubicBezTo>
                  <a:pt x="14750" y="3093"/>
                  <a:pt x="14750" y="3125"/>
                  <a:pt x="14781" y="3125"/>
                </a:cubicBezTo>
                <a:cubicBezTo>
                  <a:pt x="14781" y="3156"/>
                  <a:pt x="14750" y="3156"/>
                  <a:pt x="14719" y="3156"/>
                </a:cubicBezTo>
                <a:cubicBezTo>
                  <a:pt x="14719" y="3187"/>
                  <a:pt x="14688" y="3187"/>
                  <a:pt x="14688" y="3218"/>
                </a:cubicBezTo>
                <a:cubicBezTo>
                  <a:pt x="14688" y="3218"/>
                  <a:pt x="14688" y="3218"/>
                  <a:pt x="14688" y="3218"/>
                </a:cubicBezTo>
                <a:cubicBezTo>
                  <a:pt x="14688" y="3218"/>
                  <a:pt x="14688" y="3218"/>
                  <a:pt x="14688" y="3218"/>
                </a:cubicBezTo>
                <a:cubicBezTo>
                  <a:pt x="14719" y="3187"/>
                  <a:pt x="14719" y="3187"/>
                  <a:pt x="14719" y="3187"/>
                </a:cubicBezTo>
                <a:cubicBezTo>
                  <a:pt x="14656" y="3281"/>
                  <a:pt x="14813" y="3281"/>
                  <a:pt x="14813" y="3312"/>
                </a:cubicBezTo>
                <a:cubicBezTo>
                  <a:pt x="14813" y="3343"/>
                  <a:pt x="14813" y="3343"/>
                  <a:pt x="14813" y="3312"/>
                </a:cubicBezTo>
                <a:cubicBezTo>
                  <a:pt x="14844" y="3250"/>
                  <a:pt x="14906" y="3250"/>
                  <a:pt x="14938" y="3218"/>
                </a:cubicBezTo>
                <a:cubicBezTo>
                  <a:pt x="14969" y="3187"/>
                  <a:pt x="15000" y="3218"/>
                  <a:pt x="15031" y="3250"/>
                </a:cubicBezTo>
                <a:cubicBezTo>
                  <a:pt x="15063" y="3312"/>
                  <a:pt x="15063" y="3375"/>
                  <a:pt x="15063" y="3437"/>
                </a:cubicBezTo>
                <a:cubicBezTo>
                  <a:pt x="15031" y="3437"/>
                  <a:pt x="15031" y="3406"/>
                  <a:pt x="15031" y="3406"/>
                </a:cubicBezTo>
                <a:cubicBezTo>
                  <a:pt x="14969" y="3406"/>
                  <a:pt x="14938" y="3375"/>
                  <a:pt x="14906" y="3406"/>
                </a:cubicBezTo>
                <a:cubicBezTo>
                  <a:pt x="14844" y="3468"/>
                  <a:pt x="14938" y="3500"/>
                  <a:pt x="14938" y="3531"/>
                </a:cubicBezTo>
                <a:cubicBezTo>
                  <a:pt x="14938" y="3531"/>
                  <a:pt x="14969" y="3562"/>
                  <a:pt x="14969" y="3562"/>
                </a:cubicBezTo>
                <a:cubicBezTo>
                  <a:pt x="15000" y="3562"/>
                  <a:pt x="15031" y="3625"/>
                  <a:pt x="15063" y="3625"/>
                </a:cubicBezTo>
                <a:cubicBezTo>
                  <a:pt x="15125" y="3593"/>
                  <a:pt x="15063" y="3531"/>
                  <a:pt x="15094" y="3500"/>
                </a:cubicBezTo>
                <a:cubicBezTo>
                  <a:pt x="15125" y="3593"/>
                  <a:pt x="15125" y="3718"/>
                  <a:pt x="15125" y="3812"/>
                </a:cubicBezTo>
                <a:cubicBezTo>
                  <a:pt x="15125" y="3843"/>
                  <a:pt x="15094" y="3875"/>
                  <a:pt x="15094" y="3875"/>
                </a:cubicBezTo>
                <a:cubicBezTo>
                  <a:pt x="15031" y="3906"/>
                  <a:pt x="15063" y="3843"/>
                  <a:pt x="15031" y="3843"/>
                </a:cubicBezTo>
                <a:cubicBezTo>
                  <a:pt x="15031" y="3812"/>
                  <a:pt x="15000" y="3812"/>
                  <a:pt x="14969" y="3843"/>
                </a:cubicBezTo>
                <a:cubicBezTo>
                  <a:pt x="14938" y="3875"/>
                  <a:pt x="14875" y="3906"/>
                  <a:pt x="14844" y="3906"/>
                </a:cubicBezTo>
                <a:cubicBezTo>
                  <a:pt x="14781" y="3937"/>
                  <a:pt x="14719" y="3968"/>
                  <a:pt x="14781" y="4062"/>
                </a:cubicBezTo>
                <a:cubicBezTo>
                  <a:pt x="14813" y="4093"/>
                  <a:pt x="14813" y="4125"/>
                  <a:pt x="14813" y="4156"/>
                </a:cubicBezTo>
                <a:cubicBezTo>
                  <a:pt x="14813" y="4187"/>
                  <a:pt x="14813" y="4187"/>
                  <a:pt x="14813" y="4218"/>
                </a:cubicBezTo>
                <a:cubicBezTo>
                  <a:pt x="14813" y="4218"/>
                  <a:pt x="14844" y="4218"/>
                  <a:pt x="14844" y="4218"/>
                </a:cubicBezTo>
                <a:cubicBezTo>
                  <a:pt x="14906" y="4156"/>
                  <a:pt x="15063" y="4187"/>
                  <a:pt x="15094" y="4093"/>
                </a:cubicBezTo>
                <a:cubicBezTo>
                  <a:pt x="15094" y="4093"/>
                  <a:pt x="15156" y="4093"/>
                  <a:pt x="15156" y="4125"/>
                </a:cubicBezTo>
                <a:cubicBezTo>
                  <a:pt x="15188" y="4250"/>
                  <a:pt x="15219" y="4406"/>
                  <a:pt x="15219" y="4562"/>
                </a:cubicBezTo>
                <a:cubicBezTo>
                  <a:pt x="15219" y="4468"/>
                  <a:pt x="15188" y="4406"/>
                  <a:pt x="15188" y="4343"/>
                </a:cubicBezTo>
                <a:cubicBezTo>
                  <a:pt x="15156" y="4312"/>
                  <a:pt x="15188" y="4281"/>
                  <a:pt x="15125" y="4281"/>
                </a:cubicBezTo>
                <a:cubicBezTo>
                  <a:pt x="15094" y="4281"/>
                  <a:pt x="15063" y="4250"/>
                  <a:pt x="15000" y="4281"/>
                </a:cubicBezTo>
                <a:cubicBezTo>
                  <a:pt x="14969" y="4343"/>
                  <a:pt x="14906" y="4343"/>
                  <a:pt x="14875" y="4375"/>
                </a:cubicBezTo>
                <a:cubicBezTo>
                  <a:pt x="14875" y="4375"/>
                  <a:pt x="14844" y="4375"/>
                  <a:pt x="14844" y="4375"/>
                </a:cubicBezTo>
                <a:cubicBezTo>
                  <a:pt x="14844" y="4375"/>
                  <a:pt x="14844" y="4375"/>
                  <a:pt x="14844" y="4375"/>
                </a:cubicBezTo>
                <a:cubicBezTo>
                  <a:pt x="14781" y="4468"/>
                  <a:pt x="14813" y="4531"/>
                  <a:pt x="14813" y="4593"/>
                </a:cubicBezTo>
                <a:cubicBezTo>
                  <a:pt x="14813" y="4687"/>
                  <a:pt x="14906" y="4718"/>
                  <a:pt x="14906" y="4781"/>
                </a:cubicBezTo>
                <a:cubicBezTo>
                  <a:pt x="14938" y="4781"/>
                  <a:pt x="14938" y="4812"/>
                  <a:pt x="14906" y="4812"/>
                </a:cubicBezTo>
                <a:cubicBezTo>
                  <a:pt x="14906" y="4812"/>
                  <a:pt x="14906" y="4812"/>
                  <a:pt x="14906" y="4812"/>
                </a:cubicBezTo>
                <a:cubicBezTo>
                  <a:pt x="14906" y="4812"/>
                  <a:pt x="14906" y="4812"/>
                  <a:pt x="14906" y="4812"/>
                </a:cubicBezTo>
                <a:cubicBezTo>
                  <a:pt x="14875" y="4812"/>
                  <a:pt x="14844" y="4812"/>
                  <a:pt x="14844" y="4812"/>
                </a:cubicBezTo>
                <a:cubicBezTo>
                  <a:pt x="14906" y="4875"/>
                  <a:pt x="14844" y="4937"/>
                  <a:pt x="14875" y="5000"/>
                </a:cubicBezTo>
                <a:cubicBezTo>
                  <a:pt x="14875" y="5000"/>
                  <a:pt x="14875" y="5031"/>
                  <a:pt x="14875" y="5031"/>
                </a:cubicBezTo>
                <a:cubicBezTo>
                  <a:pt x="14875" y="5062"/>
                  <a:pt x="14875" y="5093"/>
                  <a:pt x="14875" y="5125"/>
                </a:cubicBezTo>
                <a:cubicBezTo>
                  <a:pt x="14875" y="5250"/>
                  <a:pt x="14969" y="5250"/>
                  <a:pt x="15031" y="5312"/>
                </a:cubicBezTo>
                <a:cubicBezTo>
                  <a:pt x="15031" y="5312"/>
                  <a:pt x="15031" y="5312"/>
                  <a:pt x="15031" y="5312"/>
                </a:cubicBezTo>
                <a:cubicBezTo>
                  <a:pt x="15094" y="5218"/>
                  <a:pt x="15188" y="5250"/>
                  <a:pt x="15250" y="5218"/>
                </a:cubicBezTo>
                <a:cubicBezTo>
                  <a:pt x="15281" y="5218"/>
                  <a:pt x="15281" y="5156"/>
                  <a:pt x="15313" y="5187"/>
                </a:cubicBezTo>
                <a:cubicBezTo>
                  <a:pt x="15344" y="5218"/>
                  <a:pt x="15406" y="5218"/>
                  <a:pt x="15406" y="5281"/>
                </a:cubicBezTo>
                <a:cubicBezTo>
                  <a:pt x="15406" y="5406"/>
                  <a:pt x="15500" y="5500"/>
                  <a:pt x="15469" y="5593"/>
                </a:cubicBezTo>
                <a:cubicBezTo>
                  <a:pt x="15469" y="5625"/>
                  <a:pt x="15500" y="5625"/>
                  <a:pt x="15500" y="5656"/>
                </a:cubicBezTo>
                <a:cubicBezTo>
                  <a:pt x="15406" y="5562"/>
                  <a:pt x="15438" y="5437"/>
                  <a:pt x="15375" y="5343"/>
                </a:cubicBezTo>
                <a:cubicBezTo>
                  <a:pt x="15344" y="5437"/>
                  <a:pt x="15313" y="5500"/>
                  <a:pt x="15281" y="5562"/>
                </a:cubicBezTo>
                <a:cubicBezTo>
                  <a:pt x="15281" y="5656"/>
                  <a:pt x="15156" y="5718"/>
                  <a:pt x="15094" y="5687"/>
                </a:cubicBezTo>
                <a:cubicBezTo>
                  <a:pt x="15063" y="5687"/>
                  <a:pt x="15000" y="5687"/>
                  <a:pt x="15031" y="5593"/>
                </a:cubicBezTo>
                <a:cubicBezTo>
                  <a:pt x="15031" y="5593"/>
                  <a:pt x="15000" y="5562"/>
                  <a:pt x="14969" y="5562"/>
                </a:cubicBezTo>
                <a:cubicBezTo>
                  <a:pt x="15031" y="5562"/>
                  <a:pt x="15094" y="5562"/>
                  <a:pt x="15125" y="5593"/>
                </a:cubicBezTo>
                <a:cubicBezTo>
                  <a:pt x="15125" y="5625"/>
                  <a:pt x="15156" y="5625"/>
                  <a:pt x="15188" y="5625"/>
                </a:cubicBezTo>
                <a:cubicBezTo>
                  <a:pt x="15188" y="5593"/>
                  <a:pt x="15188" y="5593"/>
                  <a:pt x="15188" y="5562"/>
                </a:cubicBezTo>
                <a:cubicBezTo>
                  <a:pt x="15156" y="5531"/>
                  <a:pt x="15188" y="5500"/>
                  <a:pt x="15219" y="5500"/>
                </a:cubicBezTo>
                <a:cubicBezTo>
                  <a:pt x="15281" y="5500"/>
                  <a:pt x="15281" y="5437"/>
                  <a:pt x="15281" y="5437"/>
                </a:cubicBezTo>
                <a:cubicBezTo>
                  <a:pt x="15313" y="5375"/>
                  <a:pt x="15313" y="5343"/>
                  <a:pt x="15281" y="5343"/>
                </a:cubicBezTo>
                <a:cubicBezTo>
                  <a:pt x="15281" y="5281"/>
                  <a:pt x="15250" y="5343"/>
                  <a:pt x="15219" y="5343"/>
                </a:cubicBezTo>
                <a:cubicBezTo>
                  <a:pt x="15188" y="5343"/>
                  <a:pt x="15125" y="5375"/>
                  <a:pt x="15094" y="5406"/>
                </a:cubicBezTo>
                <a:cubicBezTo>
                  <a:pt x="15094" y="5406"/>
                  <a:pt x="15063" y="5437"/>
                  <a:pt x="15031" y="5406"/>
                </a:cubicBezTo>
                <a:cubicBezTo>
                  <a:pt x="14969" y="5406"/>
                  <a:pt x="14906" y="5437"/>
                  <a:pt x="14938" y="5531"/>
                </a:cubicBezTo>
                <a:cubicBezTo>
                  <a:pt x="14938" y="5656"/>
                  <a:pt x="14969" y="5781"/>
                  <a:pt x="14938" y="5906"/>
                </a:cubicBezTo>
                <a:cubicBezTo>
                  <a:pt x="14938" y="5937"/>
                  <a:pt x="14938" y="5968"/>
                  <a:pt x="15000" y="5968"/>
                </a:cubicBezTo>
                <a:cubicBezTo>
                  <a:pt x="15031" y="5968"/>
                  <a:pt x="15031" y="5937"/>
                  <a:pt x="15031" y="5906"/>
                </a:cubicBezTo>
                <a:cubicBezTo>
                  <a:pt x="15031" y="5843"/>
                  <a:pt x="15031" y="5812"/>
                  <a:pt x="15125" y="5812"/>
                </a:cubicBezTo>
                <a:cubicBezTo>
                  <a:pt x="15094" y="5937"/>
                  <a:pt x="15125" y="5937"/>
                  <a:pt x="15250" y="5875"/>
                </a:cubicBezTo>
                <a:cubicBezTo>
                  <a:pt x="15281" y="5875"/>
                  <a:pt x="15313" y="5843"/>
                  <a:pt x="15375" y="5843"/>
                </a:cubicBezTo>
                <a:cubicBezTo>
                  <a:pt x="15375" y="5843"/>
                  <a:pt x="15375" y="5812"/>
                  <a:pt x="15406" y="5812"/>
                </a:cubicBezTo>
                <a:cubicBezTo>
                  <a:pt x="15438" y="5812"/>
                  <a:pt x="15375" y="5718"/>
                  <a:pt x="15469" y="5750"/>
                </a:cubicBezTo>
                <a:cubicBezTo>
                  <a:pt x="15500" y="5750"/>
                  <a:pt x="15469" y="5812"/>
                  <a:pt x="15531" y="5843"/>
                </a:cubicBezTo>
                <a:cubicBezTo>
                  <a:pt x="15531" y="5843"/>
                  <a:pt x="15531" y="5843"/>
                  <a:pt x="15531" y="5843"/>
                </a:cubicBezTo>
                <a:cubicBezTo>
                  <a:pt x="15531" y="5906"/>
                  <a:pt x="15563" y="5937"/>
                  <a:pt x="15563" y="5968"/>
                </a:cubicBezTo>
                <a:cubicBezTo>
                  <a:pt x="15625" y="6031"/>
                  <a:pt x="15625" y="6093"/>
                  <a:pt x="15625" y="6156"/>
                </a:cubicBezTo>
                <a:cubicBezTo>
                  <a:pt x="15625" y="6093"/>
                  <a:pt x="15531" y="6062"/>
                  <a:pt x="15531" y="5968"/>
                </a:cubicBezTo>
                <a:cubicBezTo>
                  <a:pt x="15531" y="5968"/>
                  <a:pt x="15531" y="5968"/>
                  <a:pt x="15500" y="5937"/>
                </a:cubicBezTo>
                <a:cubicBezTo>
                  <a:pt x="15500" y="5937"/>
                  <a:pt x="15500" y="5937"/>
                  <a:pt x="15500" y="5937"/>
                </a:cubicBezTo>
                <a:cubicBezTo>
                  <a:pt x="15500" y="5937"/>
                  <a:pt x="15500" y="5937"/>
                  <a:pt x="15500" y="5937"/>
                </a:cubicBezTo>
                <a:cubicBezTo>
                  <a:pt x="15500" y="6000"/>
                  <a:pt x="15469" y="6062"/>
                  <a:pt x="15469" y="6093"/>
                </a:cubicBezTo>
                <a:cubicBezTo>
                  <a:pt x="15438" y="6156"/>
                  <a:pt x="15438" y="6187"/>
                  <a:pt x="15469" y="6187"/>
                </a:cubicBezTo>
                <a:cubicBezTo>
                  <a:pt x="15531" y="6218"/>
                  <a:pt x="15500" y="6156"/>
                  <a:pt x="15531" y="6125"/>
                </a:cubicBezTo>
                <a:cubicBezTo>
                  <a:pt x="15531" y="6187"/>
                  <a:pt x="15500" y="6281"/>
                  <a:pt x="15500" y="6343"/>
                </a:cubicBezTo>
                <a:cubicBezTo>
                  <a:pt x="15500" y="6375"/>
                  <a:pt x="15500" y="6406"/>
                  <a:pt x="15531" y="6406"/>
                </a:cubicBezTo>
                <a:cubicBezTo>
                  <a:pt x="15531" y="6437"/>
                  <a:pt x="15563" y="6437"/>
                  <a:pt x="15500" y="6437"/>
                </a:cubicBezTo>
                <a:cubicBezTo>
                  <a:pt x="15469" y="6437"/>
                  <a:pt x="15469" y="6437"/>
                  <a:pt x="15469" y="6468"/>
                </a:cubicBezTo>
                <a:cubicBezTo>
                  <a:pt x="15469" y="6468"/>
                  <a:pt x="15469" y="6468"/>
                  <a:pt x="15469" y="6468"/>
                </a:cubicBezTo>
                <a:cubicBezTo>
                  <a:pt x="15469" y="6468"/>
                  <a:pt x="15469" y="6437"/>
                  <a:pt x="15438" y="6437"/>
                </a:cubicBezTo>
                <a:cubicBezTo>
                  <a:pt x="15406" y="6375"/>
                  <a:pt x="15344" y="6343"/>
                  <a:pt x="15281" y="6343"/>
                </a:cubicBezTo>
                <a:cubicBezTo>
                  <a:pt x="15219" y="6375"/>
                  <a:pt x="15188" y="6343"/>
                  <a:pt x="15156" y="6312"/>
                </a:cubicBezTo>
                <a:cubicBezTo>
                  <a:pt x="15156" y="6312"/>
                  <a:pt x="15125" y="6250"/>
                  <a:pt x="15094" y="6281"/>
                </a:cubicBezTo>
                <a:cubicBezTo>
                  <a:pt x="15063" y="6312"/>
                  <a:pt x="15063" y="6375"/>
                  <a:pt x="15094" y="6406"/>
                </a:cubicBezTo>
                <a:cubicBezTo>
                  <a:pt x="15125" y="6406"/>
                  <a:pt x="15125" y="6437"/>
                  <a:pt x="15156" y="6468"/>
                </a:cubicBezTo>
                <a:cubicBezTo>
                  <a:pt x="15250" y="6500"/>
                  <a:pt x="15250" y="6531"/>
                  <a:pt x="15188" y="6593"/>
                </a:cubicBezTo>
                <a:cubicBezTo>
                  <a:pt x="15250" y="6593"/>
                  <a:pt x="15344" y="6562"/>
                  <a:pt x="15406" y="6531"/>
                </a:cubicBezTo>
                <a:cubicBezTo>
                  <a:pt x="15438" y="6531"/>
                  <a:pt x="15469" y="6500"/>
                  <a:pt x="15469" y="6500"/>
                </a:cubicBezTo>
                <a:cubicBezTo>
                  <a:pt x="15469" y="6500"/>
                  <a:pt x="15469" y="6500"/>
                  <a:pt x="15469" y="6500"/>
                </a:cubicBezTo>
                <a:cubicBezTo>
                  <a:pt x="15500" y="6531"/>
                  <a:pt x="15531" y="6531"/>
                  <a:pt x="15531" y="6531"/>
                </a:cubicBezTo>
                <a:cubicBezTo>
                  <a:pt x="15563" y="6500"/>
                  <a:pt x="15563" y="6500"/>
                  <a:pt x="15594" y="6500"/>
                </a:cubicBezTo>
                <a:cubicBezTo>
                  <a:pt x="15594" y="6468"/>
                  <a:pt x="15688" y="6468"/>
                  <a:pt x="15688" y="6468"/>
                </a:cubicBezTo>
                <a:cubicBezTo>
                  <a:pt x="15719" y="6500"/>
                  <a:pt x="15719" y="6500"/>
                  <a:pt x="15719" y="6500"/>
                </a:cubicBezTo>
                <a:cubicBezTo>
                  <a:pt x="15719" y="6531"/>
                  <a:pt x="15750" y="6531"/>
                  <a:pt x="15750" y="6531"/>
                </a:cubicBezTo>
                <a:cubicBezTo>
                  <a:pt x="15750" y="6562"/>
                  <a:pt x="15750" y="6562"/>
                  <a:pt x="15781" y="6562"/>
                </a:cubicBezTo>
                <a:cubicBezTo>
                  <a:pt x="15875" y="6906"/>
                  <a:pt x="15969" y="7250"/>
                  <a:pt x="16094" y="7593"/>
                </a:cubicBezTo>
                <a:cubicBezTo>
                  <a:pt x="16063" y="7500"/>
                  <a:pt x="16031" y="7406"/>
                  <a:pt x="15969" y="7375"/>
                </a:cubicBezTo>
                <a:cubicBezTo>
                  <a:pt x="15906" y="7343"/>
                  <a:pt x="15875" y="7250"/>
                  <a:pt x="15781" y="7281"/>
                </a:cubicBezTo>
                <a:cubicBezTo>
                  <a:pt x="15719" y="7343"/>
                  <a:pt x="15594" y="7312"/>
                  <a:pt x="15625" y="7468"/>
                </a:cubicBezTo>
                <a:cubicBezTo>
                  <a:pt x="15531" y="7406"/>
                  <a:pt x="15469" y="7406"/>
                  <a:pt x="15375" y="7437"/>
                </a:cubicBezTo>
                <a:cubicBezTo>
                  <a:pt x="15313" y="7468"/>
                  <a:pt x="15344" y="7500"/>
                  <a:pt x="15344" y="7562"/>
                </a:cubicBezTo>
                <a:cubicBezTo>
                  <a:pt x="15375" y="7625"/>
                  <a:pt x="15344" y="7718"/>
                  <a:pt x="15438" y="7750"/>
                </a:cubicBezTo>
                <a:cubicBezTo>
                  <a:pt x="15469" y="7718"/>
                  <a:pt x="15563" y="7843"/>
                  <a:pt x="15531" y="7687"/>
                </a:cubicBezTo>
                <a:cubicBezTo>
                  <a:pt x="15563" y="7812"/>
                  <a:pt x="15625" y="7812"/>
                  <a:pt x="15688" y="7750"/>
                </a:cubicBezTo>
                <a:cubicBezTo>
                  <a:pt x="15625" y="7812"/>
                  <a:pt x="15719" y="7843"/>
                  <a:pt x="15750" y="7843"/>
                </a:cubicBezTo>
                <a:cubicBezTo>
                  <a:pt x="15875" y="7843"/>
                  <a:pt x="15938" y="7937"/>
                  <a:pt x="16063" y="7968"/>
                </a:cubicBezTo>
                <a:cubicBezTo>
                  <a:pt x="16094" y="7968"/>
                  <a:pt x="16125" y="8000"/>
                  <a:pt x="16125" y="7906"/>
                </a:cubicBezTo>
                <a:cubicBezTo>
                  <a:pt x="16125" y="7906"/>
                  <a:pt x="16125" y="7875"/>
                  <a:pt x="16125" y="7875"/>
                </a:cubicBezTo>
                <a:cubicBezTo>
                  <a:pt x="16156" y="7875"/>
                  <a:pt x="16188" y="7875"/>
                  <a:pt x="16188" y="7906"/>
                </a:cubicBezTo>
                <a:cubicBezTo>
                  <a:pt x="16188" y="8031"/>
                  <a:pt x="16344" y="8062"/>
                  <a:pt x="16438" y="8125"/>
                </a:cubicBezTo>
                <a:cubicBezTo>
                  <a:pt x="16438" y="8125"/>
                  <a:pt x="16469" y="8125"/>
                  <a:pt x="16469" y="8156"/>
                </a:cubicBezTo>
                <a:cubicBezTo>
                  <a:pt x="16469" y="8187"/>
                  <a:pt x="16500" y="8218"/>
                  <a:pt x="16531" y="8218"/>
                </a:cubicBezTo>
                <a:cubicBezTo>
                  <a:pt x="16750" y="8187"/>
                  <a:pt x="16906" y="8312"/>
                  <a:pt x="17094" y="8375"/>
                </a:cubicBezTo>
                <a:cubicBezTo>
                  <a:pt x="17156" y="8375"/>
                  <a:pt x="17156" y="8437"/>
                  <a:pt x="17219" y="8468"/>
                </a:cubicBezTo>
                <a:cubicBezTo>
                  <a:pt x="17281" y="8625"/>
                  <a:pt x="17344" y="8781"/>
                  <a:pt x="17375" y="8937"/>
                </a:cubicBezTo>
                <a:cubicBezTo>
                  <a:pt x="17406" y="8937"/>
                  <a:pt x="17406" y="8968"/>
                  <a:pt x="17406" y="8968"/>
                </a:cubicBezTo>
                <a:cubicBezTo>
                  <a:pt x="17344" y="9062"/>
                  <a:pt x="17313" y="9156"/>
                  <a:pt x="17219" y="9218"/>
                </a:cubicBezTo>
                <a:cubicBezTo>
                  <a:pt x="17188" y="9281"/>
                  <a:pt x="17125" y="9375"/>
                  <a:pt x="17063" y="9437"/>
                </a:cubicBezTo>
                <a:cubicBezTo>
                  <a:pt x="17031" y="9406"/>
                  <a:pt x="17000" y="9343"/>
                  <a:pt x="16969" y="9312"/>
                </a:cubicBezTo>
                <a:cubicBezTo>
                  <a:pt x="16938" y="9312"/>
                  <a:pt x="16906" y="9312"/>
                  <a:pt x="16875" y="9281"/>
                </a:cubicBezTo>
                <a:cubicBezTo>
                  <a:pt x="16844" y="9281"/>
                  <a:pt x="16813" y="9250"/>
                  <a:pt x="16813" y="9281"/>
                </a:cubicBezTo>
                <a:cubicBezTo>
                  <a:pt x="16813" y="9281"/>
                  <a:pt x="16813" y="9281"/>
                  <a:pt x="16813" y="9281"/>
                </a:cubicBezTo>
                <a:cubicBezTo>
                  <a:pt x="16844" y="9281"/>
                  <a:pt x="16875" y="9281"/>
                  <a:pt x="16875" y="9312"/>
                </a:cubicBezTo>
                <a:cubicBezTo>
                  <a:pt x="16938" y="9312"/>
                  <a:pt x="16938" y="9375"/>
                  <a:pt x="16969" y="9406"/>
                </a:cubicBezTo>
                <a:cubicBezTo>
                  <a:pt x="17000" y="9468"/>
                  <a:pt x="17031" y="9531"/>
                  <a:pt x="17063" y="9593"/>
                </a:cubicBezTo>
                <a:cubicBezTo>
                  <a:pt x="17094" y="9593"/>
                  <a:pt x="17125" y="9656"/>
                  <a:pt x="17125" y="9687"/>
                </a:cubicBezTo>
                <a:cubicBezTo>
                  <a:pt x="17125" y="9718"/>
                  <a:pt x="17125" y="9750"/>
                  <a:pt x="17125" y="9750"/>
                </a:cubicBezTo>
                <a:cubicBezTo>
                  <a:pt x="17094" y="9781"/>
                  <a:pt x="17063" y="9750"/>
                  <a:pt x="17031" y="9750"/>
                </a:cubicBezTo>
                <a:cubicBezTo>
                  <a:pt x="17000" y="9687"/>
                  <a:pt x="16938" y="9687"/>
                  <a:pt x="16906" y="9687"/>
                </a:cubicBezTo>
                <a:cubicBezTo>
                  <a:pt x="16906" y="9718"/>
                  <a:pt x="16906" y="9750"/>
                  <a:pt x="16875" y="9750"/>
                </a:cubicBezTo>
                <a:cubicBezTo>
                  <a:pt x="16875" y="9750"/>
                  <a:pt x="16844" y="9750"/>
                  <a:pt x="16844" y="9718"/>
                </a:cubicBezTo>
                <a:cubicBezTo>
                  <a:pt x="16813" y="9687"/>
                  <a:pt x="16781" y="9687"/>
                  <a:pt x="16781" y="9687"/>
                </a:cubicBezTo>
                <a:cubicBezTo>
                  <a:pt x="16688" y="9750"/>
                  <a:pt x="16656" y="9718"/>
                  <a:pt x="16625" y="9656"/>
                </a:cubicBezTo>
                <a:cubicBezTo>
                  <a:pt x="16563" y="9593"/>
                  <a:pt x="16500" y="9687"/>
                  <a:pt x="16469" y="9656"/>
                </a:cubicBezTo>
                <a:cubicBezTo>
                  <a:pt x="16438" y="9656"/>
                  <a:pt x="16469" y="9687"/>
                  <a:pt x="16469" y="9687"/>
                </a:cubicBezTo>
                <a:cubicBezTo>
                  <a:pt x="16469" y="9687"/>
                  <a:pt x="16469" y="9687"/>
                  <a:pt x="16469" y="9687"/>
                </a:cubicBezTo>
                <a:lnTo>
                  <a:pt x="16469" y="9687"/>
                </a:lnTo>
                <a:cubicBezTo>
                  <a:pt x="16438" y="9687"/>
                  <a:pt x="16375" y="9593"/>
                  <a:pt x="16375" y="9718"/>
                </a:cubicBezTo>
                <a:cubicBezTo>
                  <a:pt x="16375" y="9718"/>
                  <a:pt x="16375" y="9718"/>
                  <a:pt x="16375" y="9718"/>
                </a:cubicBezTo>
                <a:cubicBezTo>
                  <a:pt x="16406" y="9718"/>
                  <a:pt x="16438" y="9750"/>
                  <a:pt x="16469" y="9687"/>
                </a:cubicBezTo>
                <a:cubicBezTo>
                  <a:pt x="16469" y="9687"/>
                  <a:pt x="16469" y="9687"/>
                  <a:pt x="16469" y="9687"/>
                </a:cubicBezTo>
                <a:cubicBezTo>
                  <a:pt x="16531" y="9687"/>
                  <a:pt x="16563" y="9750"/>
                  <a:pt x="16625" y="9812"/>
                </a:cubicBezTo>
                <a:cubicBezTo>
                  <a:pt x="16719" y="9750"/>
                  <a:pt x="16750" y="9812"/>
                  <a:pt x="16813" y="9875"/>
                </a:cubicBezTo>
                <a:cubicBezTo>
                  <a:pt x="16844" y="9875"/>
                  <a:pt x="16875" y="9875"/>
                  <a:pt x="16906" y="9843"/>
                </a:cubicBezTo>
                <a:cubicBezTo>
                  <a:pt x="16938" y="9843"/>
                  <a:pt x="16969" y="9875"/>
                  <a:pt x="16969" y="9875"/>
                </a:cubicBezTo>
                <a:cubicBezTo>
                  <a:pt x="17000" y="9906"/>
                  <a:pt x="17000" y="9937"/>
                  <a:pt x="16969" y="9937"/>
                </a:cubicBezTo>
                <a:cubicBezTo>
                  <a:pt x="16969" y="9937"/>
                  <a:pt x="16938" y="9937"/>
                  <a:pt x="16906" y="9937"/>
                </a:cubicBezTo>
                <a:lnTo>
                  <a:pt x="16906" y="9937"/>
                </a:lnTo>
                <a:cubicBezTo>
                  <a:pt x="16875" y="9906"/>
                  <a:pt x="16813" y="9906"/>
                  <a:pt x="16813" y="9875"/>
                </a:cubicBezTo>
                <a:cubicBezTo>
                  <a:pt x="16750" y="9875"/>
                  <a:pt x="16688" y="9843"/>
                  <a:pt x="16625" y="9812"/>
                </a:cubicBezTo>
                <a:cubicBezTo>
                  <a:pt x="16500" y="9812"/>
                  <a:pt x="16438" y="9750"/>
                  <a:pt x="16375" y="9750"/>
                </a:cubicBezTo>
                <a:cubicBezTo>
                  <a:pt x="16375" y="9750"/>
                  <a:pt x="16375" y="9750"/>
                  <a:pt x="16375" y="9750"/>
                </a:cubicBezTo>
                <a:cubicBezTo>
                  <a:pt x="16313" y="9718"/>
                  <a:pt x="16250" y="9687"/>
                  <a:pt x="16188" y="9687"/>
                </a:cubicBezTo>
                <a:cubicBezTo>
                  <a:pt x="16219" y="9625"/>
                  <a:pt x="16344" y="9625"/>
                  <a:pt x="16375" y="9562"/>
                </a:cubicBezTo>
                <a:cubicBezTo>
                  <a:pt x="16313" y="9562"/>
                  <a:pt x="16219" y="9593"/>
                  <a:pt x="16188" y="9656"/>
                </a:cubicBezTo>
                <a:cubicBezTo>
                  <a:pt x="16156" y="9656"/>
                  <a:pt x="16125" y="9656"/>
                  <a:pt x="16125" y="9656"/>
                </a:cubicBezTo>
                <a:cubicBezTo>
                  <a:pt x="16063" y="9656"/>
                  <a:pt x="16031" y="9625"/>
                  <a:pt x="16000" y="9625"/>
                </a:cubicBezTo>
                <a:cubicBezTo>
                  <a:pt x="15938" y="9625"/>
                  <a:pt x="15906" y="9656"/>
                  <a:pt x="15938" y="9750"/>
                </a:cubicBezTo>
                <a:cubicBezTo>
                  <a:pt x="16156" y="10218"/>
                  <a:pt x="16406" y="10687"/>
                  <a:pt x="16656" y="11187"/>
                </a:cubicBezTo>
                <a:cubicBezTo>
                  <a:pt x="16906" y="11624"/>
                  <a:pt x="17156" y="12062"/>
                  <a:pt x="17438" y="12468"/>
                </a:cubicBezTo>
                <a:cubicBezTo>
                  <a:pt x="17469" y="12562"/>
                  <a:pt x="17531" y="12624"/>
                  <a:pt x="17563" y="12687"/>
                </a:cubicBezTo>
                <a:cubicBezTo>
                  <a:pt x="17625" y="12781"/>
                  <a:pt x="17750" y="12812"/>
                  <a:pt x="17844" y="12843"/>
                </a:cubicBezTo>
                <a:cubicBezTo>
                  <a:pt x="17906" y="12843"/>
                  <a:pt x="17906" y="12812"/>
                  <a:pt x="17906" y="12781"/>
                </a:cubicBezTo>
                <a:cubicBezTo>
                  <a:pt x="17875" y="12687"/>
                  <a:pt x="17844" y="12656"/>
                  <a:pt x="17781" y="12718"/>
                </a:cubicBezTo>
                <a:cubicBezTo>
                  <a:pt x="17750" y="12749"/>
                  <a:pt x="17719" y="12749"/>
                  <a:pt x="17719" y="12718"/>
                </a:cubicBezTo>
                <a:cubicBezTo>
                  <a:pt x="17656" y="12624"/>
                  <a:pt x="17594" y="12562"/>
                  <a:pt x="17563" y="12468"/>
                </a:cubicBezTo>
                <a:cubicBezTo>
                  <a:pt x="17625" y="12499"/>
                  <a:pt x="17719" y="12437"/>
                  <a:pt x="17750" y="12531"/>
                </a:cubicBezTo>
                <a:cubicBezTo>
                  <a:pt x="17781" y="12499"/>
                  <a:pt x="17813" y="12499"/>
                  <a:pt x="17844" y="12468"/>
                </a:cubicBezTo>
                <a:cubicBezTo>
                  <a:pt x="17875" y="12437"/>
                  <a:pt x="17875" y="12437"/>
                  <a:pt x="17844" y="12406"/>
                </a:cubicBezTo>
                <a:cubicBezTo>
                  <a:pt x="17813" y="12374"/>
                  <a:pt x="17844" y="12343"/>
                  <a:pt x="17844" y="12312"/>
                </a:cubicBezTo>
                <a:cubicBezTo>
                  <a:pt x="17875" y="12312"/>
                  <a:pt x="17906" y="12374"/>
                  <a:pt x="17938" y="12374"/>
                </a:cubicBezTo>
                <a:cubicBezTo>
                  <a:pt x="18000" y="12281"/>
                  <a:pt x="17969" y="12249"/>
                  <a:pt x="17875" y="12249"/>
                </a:cubicBezTo>
                <a:cubicBezTo>
                  <a:pt x="17813" y="12249"/>
                  <a:pt x="17813" y="12156"/>
                  <a:pt x="17750" y="12156"/>
                </a:cubicBezTo>
                <a:cubicBezTo>
                  <a:pt x="17688" y="12156"/>
                  <a:pt x="17594" y="12187"/>
                  <a:pt x="17531" y="12156"/>
                </a:cubicBezTo>
                <a:cubicBezTo>
                  <a:pt x="17531" y="12156"/>
                  <a:pt x="17531" y="12156"/>
                  <a:pt x="17500" y="12187"/>
                </a:cubicBezTo>
                <a:cubicBezTo>
                  <a:pt x="17406" y="12249"/>
                  <a:pt x="17438" y="12249"/>
                  <a:pt x="17344" y="12156"/>
                </a:cubicBezTo>
                <a:cubicBezTo>
                  <a:pt x="17313" y="12093"/>
                  <a:pt x="17281" y="12031"/>
                  <a:pt x="17250" y="11968"/>
                </a:cubicBezTo>
                <a:cubicBezTo>
                  <a:pt x="17219" y="11968"/>
                  <a:pt x="17219" y="11937"/>
                  <a:pt x="17281" y="11937"/>
                </a:cubicBezTo>
                <a:cubicBezTo>
                  <a:pt x="17281" y="11874"/>
                  <a:pt x="17250" y="11874"/>
                  <a:pt x="17219" y="11874"/>
                </a:cubicBezTo>
                <a:cubicBezTo>
                  <a:pt x="17188" y="11874"/>
                  <a:pt x="17156" y="11843"/>
                  <a:pt x="17156" y="11843"/>
                </a:cubicBezTo>
                <a:cubicBezTo>
                  <a:pt x="17188" y="11781"/>
                  <a:pt x="17219" y="11812"/>
                  <a:pt x="17219" y="11812"/>
                </a:cubicBezTo>
                <a:cubicBezTo>
                  <a:pt x="17219" y="11812"/>
                  <a:pt x="17219" y="11843"/>
                  <a:pt x="17250" y="11843"/>
                </a:cubicBezTo>
                <a:cubicBezTo>
                  <a:pt x="17250" y="11843"/>
                  <a:pt x="17250" y="11812"/>
                  <a:pt x="17250" y="11812"/>
                </a:cubicBezTo>
                <a:cubicBezTo>
                  <a:pt x="17250" y="11812"/>
                  <a:pt x="17250" y="11812"/>
                  <a:pt x="17219" y="11812"/>
                </a:cubicBezTo>
                <a:cubicBezTo>
                  <a:pt x="17281" y="11749"/>
                  <a:pt x="17344" y="11781"/>
                  <a:pt x="17375" y="11843"/>
                </a:cubicBezTo>
                <a:cubicBezTo>
                  <a:pt x="17406" y="11968"/>
                  <a:pt x="17500" y="11906"/>
                  <a:pt x="17563" y="11937"/>
                </a:cubicBezTo>
                <a:cubicBezTo>
                  <a:pt x="17563" y="11874"/>
                  <a:pt x="17531" y="11906"/>
                  <a:pt x="17500" y="11874"/>
                </a:cubicBezTo>
                <a:cubicBezTo>
                  <a:pt x="17500" y="11812"/>
                  <a:pt x="17625" y="11812"/>
                  <a:pt x="17594" y="11749"/>
                </a:cubicBezTo>
                <a:cubicBezTo>
                  <a:pt x="17594" y="11718"/>
                  <a:pt x="17594" y="11687"/>
                  <a:pt x="17563" y="11687"/>
                </a:cubicBezTo>
                <a:cubicBezTo>
                  <a:pt x="17500" y="11718"/>
                  <a:pt x="17438" y="11624"/>
                  <a:pt x="17344" y="11687"/>
                </a:cubicBezTo>
                <a:cubicBezTo>
                  <a:pt x="17281" y="11718"/>
                  <a:pt x="17250" y="11718"/>
                  <a:pt x="17188" y="11718"/>
                </a:cubicBezTo>
                <a:cubicBezTo>
                  <a:pt x="17125" y="11749"/>
                  <a:pt x="17125" y="11687"/>
                  <a:pt x="17094" y="11656"/>
                </a:cubicBezTo>
                <a:cubicBezTo>
                  <a:pt x="17000" y="11656"/>
                  <a:pt x="17000" y="11531"/>
                  <a:pt x="16969" y="11499"/>
                </a:cubicBezTo>
                <a:cubicBezTo>
                  <a:pt x="16969" y="11468"/>
                  <a:pt x="17000" y="11437"/>
                  <a:pt x="17031" y="11437"/>
                </a:cubicBezTo>
                <a:cubicBezTo>
                  <a:pt x="17063" y="11468"/>
                  <a:pt x="17094" y="11468"/>
                  <a:pt x="17156" y="11468"/>
                </a:cubicBezTo>
                <a:cubicBezTo>
                  <a:pt x="17156" y="11468"/>
                  <a:pt x="17188" y="11468"/>
                  <a:pt x="17188" y="11468"/>
                </a:cubicBezTo>
                <a:cubicBezTo>
                  <a:pt x="17219" y="11312"/>
                  <a:pt x="17219" y="11406"/>
                  <a:pt x="17250" y="11437"/>
                </a:cubicBezTo>
                <a:cubicBezTo>
                  <a:pt x="17281" y="11468"/>
                  <a:pt x="17313" y="11437"/>
                  <a:pt x="17313" y="11437"/>
                </a:cubicBezTo>
                <a:cubicBezTo>
                  <a:pt x="17344" y="11406"/>
                  <a:pt x="17344" y="11374"/>
                  <a:pt x="17344" y="11343"/>
                </a:cubicBezTo>
                <a:cubicBezTo>
                  <a:pt x="17344" y="11312"/>
                  <a:pt x="17313" y="11343"/>
                  <a:pt x="17281" y="11343"/>
                </a:cubicBezTo>
                <a:cubicBezTo>
                  <a:pt x="17250" y="11343"/>
                  <a:pt x="17188" y="11343"/>
                  <a:pt x="17156" y="11281"/>
                </a:cubicBezTo>
                <a:cubicBezTo>
                  <a:pt x="17125" y="11218"/>
                  <a:pt x="17031" y="11249"/>
                  <a:pt x="17000" y="11312"/>
                </a:cubicBezTo>
                <a:cubicBezTo>
                  <a:pt x="16938" y="11406"/>
                  <a:pt x="16906" y="11406"/>
                  <a:pt x="16875" y="11312"/>
                </a:cubicBezTo>
                <a:cubicBezTo>
                  <a:pt x="16781" y="11187"/>
                  <a:pt x="16719" y="11031"/>
                  <a:pt x="16625" y="10874"/>
                </a:cubicBezTo>
                <a:cubicBezTo>
                  <a:pt x="16625" y="10843"/>
                  <a:pt x="16594" y="10812"/>
                  <a:pt x="16594" y="10812"/>
                </a:cubicBezTo>
                <a:cubicBezTo>
                  <a:pt x="16594" y="10812"/>
                  <a:pt x="16594" y="10781"/>
                  <a:pt x="16594" y="10781"/>
                </a:cubicBezTo>
                <a:cubicBezTo>
                  <a:pt x="16594" y="10781"/>
                  <a:pt x="16594" y="10812"/>
                  <a:pt x="16594" y="10812"/>
                </a:cubicBezTo>
                <a:cubicBezTo>
                  <a:pt x="16531" y="10781"/>
                  <a:pt x="16531" y="10718"/>
                  <a:pt x="16563" y="10687"/>
                </a:cubicBezTo>
                <a:cubicBezTo>
                  <a:pt x="16563" y="10656"/>
                  <a:pt x="16594" y="10624"/>
                  <a:pt x="16563" y="10593"/>
                </a:cubicBezTo>
                <a:cubicBezTo>
                  <a:pt x="16469" y="10593"/>
                  <a:pt x="16469" y="10531"/>
                  <a:pt x="16438" y="10468"/>
                </a:cubicBezTo>
                <a:cubicBezTo>
                  <a:pt x="16406" y="10468"/>
                  <a:pt x="16406" y="10468"/>
                  <a:pt x="16375" y="10437"/>
                </a:cubicBezTo>
                <a:cubicBezTo>
                  <a:pt x="16281" y="10218"/>
                  <a:pt x="16188" y="10000"/>
                  <a:pt x="16063" y="9812"/>
                </a:cubicBezTo>
                <a:cubicBezTo>
                  <a:pt x="16031" y="9781"/>
                  <a:pt x="16031" y="9750"/>
                  <a:pt x="16031" y="9718"/>
                </a:cubicBezTo>
                <a:cubicBezTo>
                  <a:pt x="16063" y="9687"/>
                  <a:pt x="16094" y="9687"/>
                  <a:pt x="16125" y="9687"/>
                </a:cubicBezTo>
                <a:cubicBezTo>
                  <a:pt x="16156" y="9687"/>
                  <a:pt x="16188" y="9718"/>
                  <a:pt x="16219" y="9718"/>
                </a:cubicBezTo>
                <a:cubicBezTo>
                  <a:pt x="16344" y="9781"/>
                  <a:pt x="16500" y="9843"/>
                  <a:pt x="16625" y="9875"/>
                </a:cubicBezTo>
                <a:cubicBezTo>
                  <a:pt x="16688" y="9875"/>
                  <a:pt x="16688" y="9968"/>
                  <a:pt x="16750" y="9968"/>
                </a:cubicBezTo>
                <a:cubicBezTo>
                  <a:pt x="16844" y="9906"/>
                  <a:pt x="16906" y="10000"/>
                  <a:pt x="17000" y="10031"/>
                </a:cubicBezTo>
                <a:cubicBezTo>
                  <a:pt x="17031" y="10031"/>
                  <a:pt x="17094" y="10000"/>
                  <a:pt x="17094" y="10062"/>
                </a:cubicBezTo>
                <a:cubicBezTo>
                  <a:pt x="17094" y="10062"/>
                  <a:pt x="17094" y="10062"/>
                  <a:pt x="17094" y="10062"/>
                </a:cubicBezTo>
                <a:cubicBezTo>
                  <a:pt x="17094" y="10093"/>
                  <a:pt x="17094" y="10093"/>
                  <a:pt x="17094" y="10125"/>
                </a:cubicBezTo>
                <a:cubicBezTo>
                  <a:pt x="17094" y="10125"/>
                  <a:pt x="17094" y="10125"/>
                  <a:pt x="17094" y="10125"/>
                </a:cubicBezTo>
                <a:cubicBezTo>
                  <a:pt x="17156" y="10031"/>
                  <a:pt x="17188" y="10062"/>
                  <a:pt x="17250" y="10093"/>
                </a:cubicBezTo>
                <a:cubicBezTo>
                  <a:pt x="17313" y="10125"/>
                  <a:pt x="17313" y="10156"/>
                  <a:pt x="17281" y="10187"/>
                </a:cubicBezTo>
                <a:cubicBezTo>
                  <a:pt x="17313" y="10218"/>
                  <a:pt x="17344" y="10187"/>
                  <a:pt x="17344" y="10156"/>
                </a:cubicBezTo>
                <a:cubicBezTo>
                  <a:pt x="17375" y="10156"/>
                  <a:pt x="17406" y="10156"/>
                  <a:pt x="17438" y="10156"/>
                </a:cubicBezTo>
                <a:cubicBezTo>
                  <a:pt x="17438" y="10187"/>
                  <a:pt x="17406" y="10218"/>
                  <a:pt x="17406" y="10218"/>
                </a:cubicBezTo>
                <a:cubicBezTo>
                  <a:pt x="17313" y="10250"/>
                  <a:pt x="17250" y="10312"/>
                  <a:pt x="17188" y="10250"/>
                </a:cubicBezTo>
                <a:cubicBezTo>
                  <a:pt x="17188" y="10250"/>
                  <a:pt x="17188" y="10250"/>
                  <a:pt x="17156" y="10250"/>
                </a:cubicBezTo>
                <a:cubicBezTo>
                  <a:pt x="17219" y="10343"/>
                  <a:pt x="17156" y="10343"/>
                  <a:pt x="17125" y="10343"/>
                </a:cubicBezTo>
                <a:cubicBezTo>
                  <a:pt x="17156" y="10343"/>
                  <a:pt x="17188" y="10375"/>
                  <a:pt x="17219" y="10406"/>
                </a:cubicBezTo>
                <a:cubicBezTo>
                  <a:pt x="17250" y="10312"/>
                  <a:pt x="17375" y="10250"/>
                  <a:pt x="17500" y="10250"/>
                </a:cubicBezTo>
                <a:cubicBezTo>
                  <a:pt x="17500" y="10250"/>
                  <a:pt x="17500" y="10250"/>
                  <a:pt x="17500" y="10250"/>
                </a:cubicBezTo>
                <a:cubicBezTo>
                  <a:pt x="17563" y="10281"/>
                  <a:pt x="17594" y="10375"/>
                  <a:pt x="17656" y="10468"/>
                </a:cubicBezTo>
                <a:cubicBezTo>
                  <a:pt x="17781" y="10624"/>
                  <a:pt x="17906" y="10781"/>
                  <a:pt x="18000" y="10968"/>
                </a:cubicBezTo>
                <a:cubicBezTo>
                  <a:pt x="18031" y="11062"/>
                  <a:pt x="18094" y="11156"/>
                  <a:pt x="18156" y="11249"/>
                </a:cubicBezTo>
                <a:cubicBezTo>
                  <a:pt x="18281" y="11343"/>
                  <a:pt x="18375" y="11499"/>
                  <a:pt x="18469" y="11624"/>
                </a:cubicBezTo>
                <a:cubicBezTo>
                  <a:pt x="18594" y="11812"/>
                  <a:pt x="18719" y="11999"/>
                  <a:pt x="18875" y="12156"/>
                </a:cubicBezTo>
                <a:cubicBezTo>
                  <a:pt x="18906" y="12218"/>
                  <a:pt x="18875" y="12312"/>
                  <a:pt x="19000" y="12312"/>
                </a:cubicBezTo>
                <a:cubicBezTo>
                  <a:pt x="18938" y="12343"/>
                  <a:pt x="18906" y="12281"/>
                  <a:pt x="18906" y="12312"/>
                </a:cubicBezTo>
                <a:cubicBezTo>
                  <a:pt x="18906" y="12343"/>
                  <a:pt x="18906" y="12343"/>
                  <a:pt x="18906" y="12343"/>
                </a:cubicBezTo>
                <a:cubicBezTo>
                  <a:pt x="19063" y="12406"/>
                  <a:pt x="19156" y="12562"/>
                  <a:pt x="19250" y="12687"/>
                </a:cubicBezTo>
                <a:cubicBezTo>
                  <a:pt x="19375" y="12812"/>
                  <a:pt x="19469" y="12937"/>
                  <a:pt x="19594" y="13093"/>
                </a:cubicBezTo>
                <a:cubicBezTo>
                  <a:pt x="19656" y="13187"/>
                  <a:pt x="19719" y="13281"/>
                  <a:pt x="19781" y="13343"/>
                </a:cubicBezTo>
                <a:cubicBezTo>
                  <a:pt x="19875" y="13437"/>
                  <a:pt x="20000" y="13468"/>
                  <a:pt x="20094" y="13499"/>
                </a:cubicBezTo>
                <a:cubicBezTo>
                  <a:pt x="20469" y="13624"/>
                  <a:pt x="20844" y="13718"/>
                  <a:pt x="21219" y="13843"/>
                </a:cubicBezTo>
                <a:cubicBezTo>
                  <a:pt x="21563" y="13937"/>
                  <a:pt x="21906" y="14031"/>
                  <a:pt x="22250" y="14156"/>
                </a:cubicBezTo>
                <a:cubicBezTo>
                  <a:pt x="22375" y="14187"/>
                  <a:pt x="22469" y="14218"/>
                  <a:pt x="22563" y="14281"/>
                </a:cubicBezTo>
                <a:cubicBezTo>
                  <a:pt x="22500" y="14249"/>
                  <a:pt x="22406" y="14249"/>
                  <a:pt x="22344" y="14218"/>
                </a:cubicBezTo>
                <a:cubicBezTo>
                  <a:pt x="21938" y="14093"/>
                  <a:pt x="21531" y="13968"/>
                  <a:pt x="21125" y="13843"/>
                </a:cubicBezTo>
                <a:cubicBezTo>
                  <a:pt x="20781" y="13749"/>
                  <a:pt x="20406" y="13624"/>
                  <a:pt x="20063" y="13531"/>
                </a:cubicBezTo>
                <a:cubicBezTo>
                  <a:pt x="19813" y="13468"/>
                  <a:pt x="19563" y="13374"/>
                  <a:pt x="19313" y="13312"/>
                </a:cubicBezTo>
                <a:cubicBezTo>
                  <a:pt x="19125" y="13249"/>
                  <a:pt x="18906" y="13218"/>
                  <a:pt x="18719" y="13124"/>
                </a:cubicBezTo>
                <a:cubicBezTo>
                  <a:pt x="18531" y="13062"/>
                  <a:pt x="18313" y="13031"/>
                  <a:pt x="18125" y="12968"/>
                </a:cubicBezTo>
                <a:cubicBezTo>
                  <a:pt x="17938" y="12937"/>
                  <a:pt x="17781" y="12874"/>
                  <a:pt x="17625" y="12812"/>
                </a:cubicBezTo>
                <a:cubicBezTo>
                  <a:pt x="17438" y="12781"/>
                  <a:pt x="17250" y="12718"/>
                  <a:pt x="17063" y="12656"/>
                </a:cubicBezTo>
                <a:cubicBezTo>
                  <a:pt x="16625" y="12531"/>
                  <a:pt x="16188" y="12406"/>
                  <a:pt x="15750" y="12281"/>
                </a:cubicBezTo>
                <a:cubicBezTo>
                  <a:pt x="15625" y="12249"/>
                  <a:pt x="15531" y="12218"/>
                  <a:pt x="15406" y="12218"/>
                </a:cubicBezTo>
                <a:cubicBezTo>
                  <a:pt x="15719" y="12312"/>
                  <a:pt x="16063" y="12406"/>
                  <a:pt x="16375" y="12531"/>
                </a:cubicBezTo>
                <a:cubicBezTo>
                  <a:pt x="16531" y="12562"/>
                  <a:pt x="16688" y="12593"/>
                  <a:pt x="16844" y="12656"/>
                </a:cubicBezTo>
                <a:cubicBezTo>
                  <a:pt x="16875" y="12656"/>
                  <a:pt x="16906" y="12656"/>
                  <a:pt x="16906" y="12687"/>
                </a:cubicBezTo>
                <a:cubicBezTo>
                  <a:pt x="16875" y="12812"/>
                  <a:pt x="16906" y="12937"/>
                  <a:pt x="16906" y="13062"/>
                </a:cubicBezTo>
                <a:cubicBezTo>
                  <a:pt x="16938" y="13093"/>
                  <a:pt x="16938" y="13156"/>
                  <a:pt x="16906" y="13187"/>
                </a:cubicBezTo>
                <a:cubicBezTo>
                  <a:pt x="16938" y="13249"/>
                  <a:pt x="16938" y="13343"/>
                  <a:pt x="16938" y="13406"/>
                </a:cubicBezTo>
                <a:cubicBezTo>
                  <a:pt x="16938" y="13406"/>
                  <a:pt x="16938" y="13406"/>
                  <a:pt x="16938" y="13406"/>
                </a:cubicBezTo>
                <a:cubicBezTo>
                  <a:pt x="16969" y="13343"/>
                  <a:pt x="16938" y="13281"/>
                  <a:pt x="16969" y="13218"/>
                </a:cubicBezTo>
                <a:cubicBezTo>
                  <a:pt x="16969" y="13187"/>
                  <a:pt x="16969" y="13187"/>
                  <a:pt x="16969" y="13156"/>
                </a:cubicBezTo>
                <a:cubicBezTo>
                  <a:pt x="16938" y="13124"/>
                  <a:pt x="16938" y="13093"/>
                  <a:pt x="16938" y="13062"/>
                </a:cubicBezTo>
                <a:cubicBezTo>
                  <a:pt x="16938" y="13062"/>
                  <a:pt x="16938" y="13062"/>
                  <a:pt x="16938" y="13062"/>
                </a:cubicBezTo>
                <a:cubicBezTo>
                  <a:pt x="16906" y="12999"/>
                  <a:pt x="16938" y="12937"/>
                  <a:pt x="16938" y="12874"/>
                </a:cubicBezTo>
                <a:cubicBezTo>
                  <a:pt x="16906" y="12656"/>
                  <a:pt x="16906" y="12656"/>
                  <a:pt x="17125" y="12718"/>
                </a:cubicBezTo>
                <a:cubicBezTo>
                  <a:pt x="17438" y="12812"/>
                  <a:pt x="17750" y="12906"/>
                  <a:pt x="18063" y="12999"/>
                </a:cubicBezTo>
                <a:cubicBezTo>
                  <a:pt x="18156" y="13031"/>
                  <a:pt x="18281" y="13062"/>
                  <a:pt x="18375" y="13093"/>
                </a:cubicBezTo>
                <a:cubicBezTo>
                  <a:pt x="18406" y="13093"/>
                  <a:pt x="18438" y="13093"/>
                  <a:pt x="18469" y="13124"/>
                </a:cubicBezTo>
                <a:cubicBezTo>
                  <a:pt x="18500" y="13124"/>
                  <a:pt x="18531" y="13156"/>
                  <a:pt x="18563" y="13156"/>
                </a:cubicBezTo>
                <a:cubicBezTo>
                  <a:pt x="18594" y="13156"/>
                  <a:pt x="18594" y="13156"/>
                  <a:pt x="18594" y="13156"/>
                </a:cubicBezTo>
                <a:cubicBezTo>
                  <a:pt x="18625" y="13156"/>
                  <a:pt x="18625" y="13156"/>
                  <a:pt x="18656" y="13187"/>
                </a:cubicBezTo>
                <a:cubicBezTo>
                  <a:pt x="18656" y="13156"/>
                  <a:pt x="18688" y="13187"/>
                  <a:pt x="18688" y="13187"/>
                </a:cubicBezTo>
                <a:cubicBezTo>
                  <a:pt x="18875" y="13249"/>
                  <a:pt x="19094" y="13312"/>
                  <a:pt x="19281" y="13343"/>
                </a:cubicBezTo>
                <a:cubicBezTo>
                  <a:pt x="19438" y="13406"/>
                  <a:pt x="19625" y="13468"/>
                  <a:pt x="19781" y="13499"/>
                </a:cubicBezTo>
                <a:cubicBezTo>
                  <a:pt x="19813" y="13499"/>
                  <a:pt x="19875" y="13499"/>
                  <a:pt x="19906" y="13531"/>
                </a:cubicBezTo>
                <a:cubicBezTo>
                  <a:pt x="19938" y="13531"/>
                  <a:pt x="19969" y="13562"/>
                  <a:pt x="20000" y="13562"/>
                </a:cubicBezTo>
                <a:cubicBezTo>
                  <a:pt x="20031" y="13562"/>
                  <a:pt x="20031" y="13562"/>
                  <a:pt x="20063" y="13593"/>
                </a:cubicBezTo>
                <a:cubicBezTo>
                  <a:pt x="20250" y="13624"/>
                  <a:pt x="20438" y="13687"/>
                  <a:pt x="20625" y="13749"/>
                </a:cubicBezTo>
                <a:cubicBezTo>
                  <a:pt x="20844" y="13812"/>
                  <a:pt x="21031" y="13874"/>
                  <a:pt x="21250" y="13937"/>
                </a:cubicBezTo>
                <a:cubicBezTo>
                  <a:pt x="21250" y="13937"/>
                  <a:pt x="21281" y="13937"/>
                  <a:pt x="21281" y="13937"/>
                </a:cubicBezTo>
                <a:cubicBezTo>
                  <a:pt x="21313" y="13937"/>
                  <a:pt x="21344" y="13937"/>
                  <a:pt x="21375" y="13999"/>
                </a:cubicBezTo>
                <a:cubicBezTo>
                  <a:pt x="21531" y="14031"/>
                  <a:pt x="21656" y="14062"/>
                  <a:pt x="21813" y="14093"/>
                </a:cubicBezTo>
                <a:cubicBezTo>
                  <a:pt x="22063" y="14187"/>
                  <a:pt x="22281" y="14249"/>
                  <a:pt x="22531" y="14312"/>
                </a:cubicBezTo>
                <a:cubicBezTo>
                  <a:pt x="22563" y="14343"/>
                  <a:pt x="22594" y="14343"/>
                  <a:pt x="22531" y="14406"/>
                </a:cubicBezTo>
                <a:cubicBezTo>
                  <a:pt x="22375" y="14531"/>
                  <a:pt x="22219" y="14656"/>
                  <a:pt x="22063" y="14781"/>
                </a:cubicBezTo>
                <a:cubicBezTo>
                  <a:pt x="22031" y="14812"/>
                  <a:pt x="22031" y="14812"/>
                  <a:pt x="22000" y="14843"/>
                </a:cubicBezTo>
                <a:cubicBezTo>
                  <a:pt x="21969" y="14843"/>
                  <a:pt x="21938" y="14906"/>
                  <a:pt x="21906" y="14937"/>
                </a:cubicBezTo>
                <a:cubicBezTo>
                  <a:pt x="21906" y="14968"/>
                  <a:pt x="21938" y="14968"/>
                  <a:pt x="21938" y="14968"/>
                </a:cubicBezTo>
                <a:cubicBezTo>
                  <a:pt x="22188" y="15031"/>
                  <a:pt x="22406" y="15124"/>
                  <a:pt x="22656" y="15187"/>
                </a:cubicBezTo>
                <a:cubicBezTo>
                  <a:pt x="22750" y="15187"/>
                  <a:pt x="22875" y="15187"/>
                  <a:pt x="22875" y="15343"/>
                </a:cubicBezTo>
                <a:cubicBezTo>
                  <a:pt x="22875" y="15374"/>
                  <a:pt x="22969" y="15374"/>
                  <a:pt x="23000" y="15406"/>
                </a:cubicBezTo>
                <a:cubicBezTo>
                  <a:pt x="23063" y="15437"/>
                  <a:pt x="23094" y="15437"/>
                  <a:pt x="23063" y="15499"/>
                </a:cubicBezTo>
                <a:cubicBezTo>
                  <a:pt x="23063" y="15531"/>
                  <a:pt x="23031" y="15531"/>
                  <a:pt x="23031" y="15531"/>
                </a:cubicBezTo>
                <a:cubicBezTo>
                  <a:pt x="23031" y="15562"/>
                  <a:pt x="23000" y="15593"/>
                  <a:pt x="23031" y="15624"/>
                </a:cubicBezTo>
                <a:cubicBezTo>
                  <a:pt x="23063" y="15656"/>
                  <a:pt x="23031" y="15718"/>
                  <a:pt x="23000" y="15718"/>
                </a:cubicBezTo>
                <a:cubicBezTo>
                  <a:pt x="22906" y="15781"/>
                  <a:pt x="22938" y="15843"/>
                  <a:pt x="22938" y="15874"/>
                </a:cubicBezTo>
                <a:cubicBezTo>
                  <a:pt x="22938" y="16062"/>
                  <a:pt x="22969" y="16249"/>
                  <a:pt x="23063" y="16437"/>
                </a:cubicBezTo>
                <a:cubicBezTo>
                  <a:pt x="23094" y="16468"/>
                  <a:pt x="23094" y="16499"/>
                  <a:pt x="23063" y="16531"/>
                </a:cubicBezTo>
                <a:cubicBezTo>
                  <a:pt x="23000" y="16562"/>
                  <a:pt x="23031" y="16656"/>
                  <a:pt x="22938" y="16593"/>
                </a:cubicBezTo>
                <a:cubicBezTo>
                  <a:pt x="22906" y="16593"/>
                  <a:pt x="22875" y="16562"/>
                  <a:pt x="22844" y="16624"/>
                </a:cubicBezTo>
                <a:cubicBezTo>
                  <a:pt x="22844" y="16593"/>
                  <a:pt x="22813" y="16593"/>
                  <a:pt x="22813" y="16593"/>
                </a:cubicBezTo>
                <a:cubicBezTo>
                  <a:pt x="22813" y="16593"/>
                  <a:pt x="22844" y="16593"/>
                  <a:pt x="22844" y="16624"/>
                </a:cubicBezTo>
                <a:cubicBezTo>
                  <a:pt x="22844" y="16624"/>
                  <a:pt x="22875" y="16624"/>
                  <a:pt x="22875" y="16624"/>
                </a:cubicBezTo>
                <a:cubicBezTo>
                  <a:pt x="22906" y="16624"/>
                  <a:pt x="22906" y="16624"/>
                  <a:pt x="22906" y="16656"/>
                </a:cubicBezTo>
                <a:cubicBezTo>
                  <a:pt x="22938" y="16656"/>
                  <a:pt x="22969" y="16656"/>
                  <a:pt x="22969" y="16687"/>
                </a:cubicBezTo>
                <a:cubicBezTo>
                  <a:pt x="22969" y="16718"/>
                  <a:pt x="22969" y="16718"/>
                  <a:pt x="22969" y="16718"/>
                </a:cubicBezTo>
                <a:cubicBezTo>
                  <a:pt x="22906" y="16749"/>
                  <a:pt x="22906" y="16718"/>
                  <a:pt x="22906" y="16718"/>
                </a:cubicBezTo>
                <a:cubicBezTo>
                  <a:pt x="22844" y="16687"/>
                  <a:pt x="22813" y="16624"/>
                  <a:pt x="22719" y="16624"/>
                </a:cubicBezTo>
                <a:cubicBezTo>
                  <a:pt x="22719" y="16656"/>
                  <a:pt x="22719" y="16656"/>
                  <a:pt x="22719" y="16656"/>
                </a:cubicBezTo>
                <a:cubicBezTo>
                  <a:pt x="22750" y="16687"/>
                  <a:pt x="22813" y="16718"/>
                  <a:pt x="22844" y="16718"/>
                </a:cubicBezTo>
                <a:cubicBezTo>
                  <a:pt x="22938" y="16781"/>
                  <a:pt x="22938" y="16843"/>
                  <a:pt x="22875" y="16906"/>
                </a:cubicBezTo>
                <a:cubicBezTo>
                  <a:pt x="22906" y="16968"/>
                  <a:pt x="22938" y="17031"/>
                  <a:pt x="23000" y="17062"/>
                </a:cubicBezTo>
                <a:cubicBezTo>
                  <a:pt x="23031" y="17093"/>
                  <a:pt x="23031" y="17156"/>
                  <a:pt x="22969" y="17156"/>
                </a:cubicBezTo>
                <a:cubicBezTo>
                  <a:pt x="22875" y="17156"/>
                  <a:pt x="22938" y="17218"/>
                  <a:pt x="22938" y="17249"/>
                </a:cubicBezTo>
                <a:cubicBezTo>
                  <a:pt x="22906" y="17281"/>
                  <a:pt x="22875" y="17218"/>
                  <a:pt x="22844" y="17249"/>
                </a:cubicBezTo>
                <a:cubicBezTo>
                  <a:pt x="22844" y="17281"/>
                  <a:pt x="22875" y="17281"/>
                  <a:pt x="22875" y="17312"/>
                </a:cubicBezTo>
                <a:cubicBezTo>
                  <a:pt x="22875" y="17312"/>
                  <a:pt x="22875" y="17312"/>
                  <a:pt x="22875" y="17312"/>
                </a:cubicBezTo>
                <a:cubicBezTo>
                  <a:pt x="22938" y="17312"/>
                  <a:pt x="22969" y="17374"/>
                  <a:pt x="23031" y="17374"/>
                </a:cubicBezTo>
                <a:cubicBezTo>
                  <a:pt x="23000" y="17281"/>
                  <a:pt x="23063" y="17249"/>
                  <a:pt x="23125" y="17218"/>
                </a:cubicBezTo>
                <a:cubicBezTo>
                  <a:pt x="23125" y="17187"/>
                  <a:pt x="23156" y="17187"/>
                  <a:pt x="23188" y="17218"/>
                </a:cubicBezTo>
                <a:cubicBezTo>
                  <a:pt x="23219" y="17218"/>
                  <a:pt x="23250" y="17249"/>
                  <a:pt x="23281" y="17249"/>
                </a:cubicBezTo>
                <a:cubicBezTo>
                  <a:pt x="23313" y="17249"/>
                  <a:pt x="23375" y="17249"/>
                  <a:pt x="23406" y="17281"/>
                </a:cubicBezTo>
                <a:cubicBezTo>
                  <a:pt x="23438" y="17312"/>
                  <a:pt x="23469" y="17281"/>
                  <a:pt x="23469" y="17249"/>
                </a:cubicBezTo>
                <a:cubicBezTo>
                  <a:pt x="23344" y="17156"/>
                  <a:pt x="23219" y="17031"/>
                  <a:pt x="23094" y="16937"/>
                </a:cubicBezTo>
                <a:cubicBezTo>
                  <a:pt x="23063" y="16937"/>
                  <a:pt x="23063" y="16906"/>
                  <a:pt x="23031" y="16906"/>
                </a:cubicBezTo>
                <a:cubicBezTo>
                  <a:pt x="23000" y="16906"/>
                  <a:pt x="22969" y="16906"/>
                  <a:pt x="23000" y="16874"/>
                </a:cubicBezTo>
                <a:cubicBezTo>
                  <a:pt x="23031" y="16843"/>
                  <a:pt x="23031" y="16874"/>
                  <a:pt x="23063" y="16874"/>
                </a:cubicBezTo>
                <a:cubicBezTo>
                  <a:pt x="23188" y="16999"/>
                  <a:pt x="23344" y="17062"/>
                  <a:pt x="23500" y="17124"/>
                </a:cubicBezTo>
                <a:cubicBezTo>
                  <a:pt x="23531" y="17093"/>
                  <a:pt x="23500" y="17093"/>
                  <a:pt x="23469" y="17062"/>
                </a:cubicBezTo>
                <a:cubicBezTo>
                  <a:pt x="23469" y="17062"/>
                  <a:pt x="23438" y="17062"/>
                  <a:pt x="23406" y="17031"/>
                </a:cubicBezTo>
                <a:cubicBezTo>
                  <a:pt x="23438" y="16999"/>
                  <a:pt x="23469" y="16968"/>
                  <a:pt x="23531" y="17031"/>
                </a:cubicBezTo>
                <a:cubicBezTo>
                  <a:pt x="23688" y="17218"/>
                  <a:pt x="23875" y="17343"/>
                  <a:pt x="24063" y="17499"/>
                </a:cubicBezTo>
                <a:cubicBezTo>
                  <a:pt x="24125" y="17531"/>
                  <a:pt x="24156" y="17624"/>
                  <a:pt x="24125" y="17687"/>
                </a:cubicBezTo>
                <a:cubicBezTo>
                  <a:pt x="24063" y="17749"/>
                  <a:pt x="24000" y="17687"/>
                  <a:pt x="23969" y="17656"/>
                </a:cubicBezTo>
                <a:cubicBezTo>
                  <a:pt x="23875" y="17593"/>
                  <a:pt x="23813" y="17499"/>
                  <a:pt x="23688" y="17499"/>
                </a:cubicBezTo>
                <a:cubicBezTo>
                  <a:pt x="23656" y="17499"/>
                  <a:pt x="23625" y="17437"/>
                  <a:pt x="23563" y="17406"/>
                </a:cubicBezTo>
                <a:cubicBezTo>
                  <a:pt x="23531" y="17374"/>
                  <a:pt x="23594" y="17312"/>
                  <a:pt x="23594" y="17281"/>
                </a:cubicBezTo>
                <a:cubicBezTo>
                  <a:pt x="23625" y="17187"/>
                  <a:pt x="23594" y="17187"/>
                  <a:pt x="23531" y="17187"/>
                </a:cubicBezTo>
                <a:cubicBezTo>
                  <a:pt x="23531" y="17187"/>
                  <a:pt x="23531" y="17187"/>
                  <a:pt x="23531" y="17187"/>
                </a:cubicBezTo>
                <a:cubicBezTo>
                  <a:pt x="23500" y="17218"/>
                  <a:pt x="23500" y="17249"/>
                  <a:pt x="23500" y="17281"/>
                </a:cubicBezTo>
                <a:cubicBezTo>
                  <a:pt x="23500" y="17312"/>
                  <a:pt x="23469" y="17374"/>
                  <a:pt x="23406" y="17312"/>
                </a:cubicBezTo>
                <a:cubicBezTo>
                  <a:pt x="23375" y="17312"/>
                  <a:pt x="23344" y="17312"/>
                  <a:pt x="23313" y="17312"/>
                </a:cubicBezTo>
                <a:cubicBezTo>
                  <a:pt x="23281" y="17312"/>
                  <a:pt x="23250" y="17312"/>
                  <a:pt x="23219" y="17281"/>
                </a:cubicBezTo>
                <a:cubicBezTo>
                  <a:pt x="23188" y="17281"/>
                  <a:pt x="23188" y="17249"/>
                  <a:pt x="23188" y="17249"/>
                </a:cubicBezTo>
                <a:cubicBezTo>
                  <a:pt x="23188" y="17249"/>
                  <a:pt x="23188" y="17281"/>
                  <a:pt x="23219" y="17281"/>
                </a:cubicBezTo>
                <a:cubicBezTo>
                  <a:pt x="23188" y="17281"/>
                  <a:pt x="23188" y="17312"/>
                  <a:pt x="23188" y="17343"/>
                </a:cubicBezTo>
                <a:cubicBezTo>
                  <a:pt x="23281" y="17406"/>
                  <a:pt x="23344" y="17499"/>
                  <a:pt x="23469" y="17562"/>
                </a:cubicBezTo>
                <a:cubicBezTo>
                  <a:pt x="23313" y="17562"/>
                  <a:pt x="23219" y="17499"/>
                  <a:pt x="23094" y="17468"/>
                </a:cubicBezTo>
                <a:cubicBezTo>
                  <a:pt x="23000" y="17468"/>
                  <a:pt x="22938" y="17437"/>
                  <a:pt x="22844" y="17437"/>
                </a:cubicBezTo>
                <a:cubicBezTo>
                  <a:pt x="22813" y="17437"/>
                  <a:pt x="22781" y="17406"/>
                  <a:pt x="22750" y="17374"/>
                </a:cubicBezTo>
                <a:cubicBezTo>
                  <a:pt x="22750" y="17343"/>
                  <a:pt x="22781" y="17312"/>
                  <a:pt x="22813" y="17312"/>
                </a:cubicBezTo>
                <a:cubicBezTo>
                  <a:pt x="22813" y="17312"/>
                  <a:pt x="22813" y="17312"/>
                  <a:pt x="22813" y="17312"/>
                </a:cubicBezTo>
                <a:cubicBezTo>
                  <a:pt x="22813" y="17312"/>
                  <a:pt x="22813" y="17312"/>
                  <a:pt x="22813" y="17312"/>
                </a:cubicBezTo>
                <a:cubicBezTo>
                  <a:pt x="22813" y="17312"/>
                  <a:pt x="22813" y="17312"/>
                  <a:pt x="22813" y="17312"/>
                </a:cubicBezTo>
                <a:lnTo>
                  <a:pt x="22813" y="17312"/>
                </a:lnTo>
                <a:cubicBezTo>
                  <a:pt x="22813" y="17281"/>
                  <a:pt x="22781" y="17249"/>
                  <a:pt x="22844" y="17249"/>
                </a:cubicBezTo>
                <a:cubicBezTo>
                  <a:pt x="22844" y="17218"/>
                  <a:pt x="22844" y="17156"/>
                  <a:pt x="22875" y="17124"/>
                </a:cubicBezTo>
                <a:cubicBezTo>
                  <a:pt x="22906" y="17031"/>
                  <a:pt x="22875" y="16999"/>
                  <a:pt x="22781" y="16937"/>
                </a:cubicBezTo>
                <a:cubicBezTo>
                  <a:pt x="22781" y="16937"/>
                  <a:pt x="22781" y="16937"/>
                  <a:pt x="22781" y="16937"/>
                </a:cubicBezTo>
                <a:lnTo>
                  <a:pt x="22781" y="16937"/>
                </a:lnTo>
                <a:cubicBezTo>
                  <a:pt x="22781" y="16937"/>
                  <a:pt x="22813" y="16906"/>
                  <a:pt x="22813" y="16874"/>
                </a:cubicBezTo>
                <a:cubicBezTo>
                  <a:pt x="22813" y="16874"/>
                  <a:pt x="22813" y="16874"/>
                  <a:pt x="22813" y="16843"/>
                </a:cubicBezTo>
                <a:cubicBezTo>
                  <a:pt x="22781" y="16843"/>
                  <a:pt x="22813" y="16843"/>
                  <a:pt x="22813" y="16812"/>
                </a:cubicBezTo>
                <a:cubicBezTo>
                  <a:pt x="22813" y="16812"/>
                  <a:pt x="22813" y="16812"/>
                  <a:pt x="22813" y="16812"/>
                </a:cubicBezTo>
                <a:cubicBezTo>
                  <a:pt x="22813" y="16812"/>
                  <a:pt x="22844" y="16749"/>
                  <a:pt x="22750" y="16781"/>
                </a:cubicBezTo>
                <a:cubicBezTo>
                  <a:pt x="22750" y="16781"/>
                  <a:pt x="22719" y="16781"/>
                  <a:pt x="22688" y="16749"/>
                </a:cubicBezTo>
                <a:cubicBezTo>
                  <a:pt x="22688" y="16718"/>
                  <a:pt x="22656" y="16718"/>
                  <a:pt x="22656" y="16687"/>
                </a:cubicBezTo>
                <a:cubicBezTo>
                  <a:pt x="22656" y="16718"/>
                  <a:pt x="22688" y="16718"/>
                  <a:pt x="22688" y="16749"/>
                </a:cubicBezTo>
                <a:cubicBezTo>
                  <a:pt x="22688" y="16781"/>
                  <a:pt x="22688" y="16781"/>
                  <a:pt x="22656" y="16781"/>
                </a:cubicBezTo>
                <a:cubicBezTo>
                  <a:pt x="22656" y="16812"/>
                  <a:pt x="22625" y="16843"/>
                  <a:pt x="22594" y="16812"/>
                </a:cubicBezTo>
                <a:cubicBezTo>
                  <a:pt x="22563" y="16749"/>
                  <a:pt x="22500" y="16749"/>
                  <a:pt x="22406" y="16718"/>
                </a:cubicBezTo>
                <a:cubicBezTo>
                  <a:pt x="22469" y="16812"/>
                  <a:pt x="22594" y="16781"/>
                  <a:pt x="22594" y="16874"/>
                </a:cubicBezTo>
                <a:cubicBezTo>
                  <a:pt x="22656" y="16906"/>
                  <a:pt x="22719" y="16937"/>
                  <a:pt x="22781" y="16937"/>
                </a:cubicBezTo>
                <a:cubicBezTo>
                  <a:pt x="22781" y="16937"/>
                  <a:pt x="22781" y="16937"/>
                  <a:pt x="22781" y="16937"/>
                </a:cubicBezTo>
                <a:cubicBezTo>
                  <a:pt x="22781" y="16999"/>
                  <a:pt x="22844" y="17062"/>
                  <a:pt x="22781" y="17093"/>
                </a:cubicBezTo>
                <a:cubicBezTo>
                  <a:pt x="22750" y="17031"/>
                  <a:pt x="22625" y="17062"/>
                  <a:pt x="22594" y="16968"/>
                </a:cubicBezTo>
                <a:cubicBezTo>
                  <a:pt x="22563" y="17031"/>
                  <a:pt x="22625" y="17031"/>
                  <a:pt x="22594" y="17093"/>
                </a:cubicBezTo>
                <a:cubicBezTo>
                  <a:pt x="22500" y="16999"/>
                  <a:pt x="22406" y="16937"/>
                  <a:pt x="22313" y="16906"/>
                </a:cubicBezTo>
                <a:cubicBezTo>
                  <a:pt x="22313" y="16906"/>
                  <a:pt x="22313" y="16937"/>
                  <a:pt x="22313" y="16937"/>
                </a:cubicBezTo>
                <a:cubicBezTo>
                  <a:pt x="22313" y="16937"/>
                  <a:pt x="22344" y="16937"/>
                  <a:pt x="22344" y="16937"/>
                </a:cubicBezTo>
                <a:cubicBezTo>
                  <a:pt x="22375" y="16968"/>
                  <a:pt x="22406" y="16968"/>
                  <a:pt x="22406" y="16999"/>
                </a:cubicBezTo>
                <a:cubicBezTo>
                  <a:pt x="22406" y="16999"/>
                  <a:pt x="22375" y="17031"/>
                  <a:pt x="22375" y="17031"/>
                </a:cubicBezTo>
                <a:cubicBezTo>
                  <a:pt x="22344" y="17031"/>
                  <a:pt x="22313" y="17031"/>
                  <a:pt x="22313" y="16999"/>
                </a:cubicBezTo>
                <a:cubicBezTo>
                  <a:pt x="22313" y="16999"/>
                  <a:pt x="22313" y="16968"/>
                  <a:pt x="22281" y="16968"/>
                </a:cubicBezTo>
                <a:cubicBezTo>
                  <a:pt x="22281" y="16968"/>
                  <a:pt x="22281" y="16968"/>
                  <a:pt x="22281" y="16968"/>
                </a:cubicBezTo>
                <a:cubicBezTo>
                  <a:pt x="22250" y="16906"/>
                  <a:pt x="22219" y="16874"/>
                  <a:pt x="22188" y="16843"/>
                </a:cubicBezTo>
                <a:cubicBezTo>
                  <a:pt x="22188" y="16843"/>
                  <a:pt x="22188" y="16843"/>
                  <a:pt x="22188" y="16843"/>
                </a:cubicBezTo>
                <a:cubicBezTo>
                  <a:pt x="22125" y="16812"/>
                  <a:pt x="22125" y="16843"/>
                  <a:pt x="22094" y="16874"/>
                </a:cubicBezTo>
                <a:cubicBezTo>
                  <a:pt x="22094" y="16906"/>
                  <a:pt x="22063" y="16937"/>
                  <a:pt x="22031" y="16937"/>
                </a:cubicBezTo>
                <a:cubicBezTo>
                  <a:pt x="22031" y="16999"/>
                  <a:pt x="22000" y="16968"/>
                  <a:pt x="21969" y="16968"/>
                </a:cubicBezTo>
                <a:cubicBezTo>
                  <a:pt x="21906" y="16937"/>
                  <a:pt x="21875" y="16874"/>
                  <a:pt x="21813" y="16874"/>
                </a:cubicBezTo>
                <a:cubicBezTo>
                  <a:pt x="21813" y="16874"/>
                  <a:pt x="21813" y="16874"/>
                  <a:pt x="21813" y="16874"/>
                </a:cubicBezTo>
                <a:cubicBezTo>
                  <a:pt x="21813" y="16874"/>
                  <a:pt x="21813" y="16874"/>
                  <a:pt x="21813" y="16874"/>
                </a:cubicBezTo>
                <a:cubicBezTo>
                  <a:pt x="21813" y="16874"/>
                  <a:pt x="21813" y="16874"/>
                  <a:pt x="21813" y="16874"/>
                </a:cubicBezTo>
                <a:cubicBezTo>
                  <a:pt x="21750" y="16812"/>
                  <a:pt x="21656" y="16749"/>
                  <a:pt x="21531" y="16718"/>
                </a:cubicBezTo>
                <a:cubicBezTo>
                  <a:pt x="21531" y="16749"/>
                  <a:pt x="21563" y="16749"/>
                  <a:pt x="21563" y="16781"/>
                </a:cubicBezTo>
                <a:cubicBezTo>
                  <a:pt x="21563" y="16781"/>
                  <a:pt x="21563" y="16781"/>
                  <a:pt x="21563" y="16781"/>
                </a:cubicBezTo>
                <a:cubicBezTo>
                  <a:pt x="21594" y="16781"/>
                  <a:pt x="21625" y="16812"/>
                  <a:pt x="21656" y="16812"/>
                </a:cubicBezTo>
                <a:cubicBezTo>
                  <a:pt x="21719" y="16843"/>
                  <a:pt x="21750" y="16906"/>
                  <a:pt x="21813" y="16874"/>
                </a:cubicBezTo>
                <a:cubicBezTo>
                  <a:pt x="21813" y="16937"/>
                  <a:pt x="21844" y="16937"/>
                  <a:pt x="21875" y="16937"/>
                </a:cubicBezTo>
                <a:cubicBezTo>
                  <a:pt x="22000" y="17031"/>
                  <a:pt x="22000" y="17062"/>
                  <a:pt x="21875" y="17187"/>
                </a:cubicBezTo>
                <a:cubicBezTo>
                  <a:pt x="21844" y="17187"/>
                  <a:pt x="21813" y="17187"/>
                  <a:pt x="21875" y="17249"/>
                </a:cubicBezTo>
                <a:cubicBezTo>
                  <a:pt x="21875" y="17249"/>
                  <a:pt x="21875" y="17249"/>
                  <a:pt x="21875" y="17249"/>
                </a:cubicBezTo>
                <a:cubicBezTo>
                  <a:pt x="21906" y="17281"/>
                  <a:pt x="21969" y="17312"/>
                  <a:pt x="21938" y="17343"/>
                </a:cubicBezTo>
                <a:cubicBezTo>
                  <a:pt x="21906" y="17406"/>
                  <a:pt x="21875" y="17312"/>
                  <a:pt x="21844" y="17312"/>
                </a:cubicBezTo>
                <a:cubicBezTo>
                  <a:pt x="21844" y="17312"/>
                  <a:pt x="21844" y="17312"/>
                  <a:pt x="21813" y="17312"/>
                </a:cubicBezTo>
                <a:cubicBezTo>
                  <a:pt x="21813" y="17343"/>
                  <a:pt x="21844" y="17374"/>
                  <a:pt x="21813" y="17374"/>
                </a:cubicBezTo>
                <a:cubicBezTo>
                  <a:pt x="21781" y="17374"/>
                  <a:pt x="21750" y="17343"/>
                  <a:pt x="21750" y="17312"/>
                </a:cubicBezTo>
                <a:cubicBezTo>
                  <a:pt x="21750" y="17312"/>
                  <a:pt x="21750" y="17312"/>
                  <a:pt x="21750" y="17312"/>
                </a:cubicBezTo>
                <a:cubicBezTo>
                  <a:pt x="21688" y="17312"/>
                  <a:pt x="21656" y="17249"/>
                  <a:pt x="21625" y="17218"/>
                </a:cubicBezTo>
                <a:cubicBezTo>
                  <a:pt x="21625" y="17218"/>
                  <a:pt x="21625" y="17218"/>
                  <a:pt x="21625" y="17218"/>
                </a:cubicBezTo>
                <a:cubicBezTo>
                  <a:pt x="21531" y="17187"/>
                  <a:pt x="21500" y="17124"/>
                  <a:pt x="21469" y="17062"/>
                </a:cubicBezTo>
                <a:cubicBezTo>
                  <a:pt x="21438" y="17062"/>
                  <a:pt x="21406" y="17062"/>
                  <a:pt x="21406" y="17062"/>
                </a:cubicBezTo>
                <a:cubicBezTo>
                  <a:pt x="21406" y="17062"/>
                  <a:pt x="21406" y="17093"/>
                  <a:pt x="21375" y="17093"/>
                </a:cubicBezTo>
                <a:cubicBezTo>
                  <a:pt x="21313" y="17124"/>
                  <a:pt x="21094" y="17031"/>
                  <a:pt x="21031" y="16968"/>
                </a:cubicBezTo>
                <a:cubicBezTo>
                  <a:pt x="20938" y="16843"/>
                  <a:pt x="20844" y="16718"/>
                  <a:pt x="20750" y="16593"/>
                </a:cubicBezTo>
                <a:cubicBezTo>
                  <a:pt x="20719" y="16562"/>
                  <a:pt x="20688" y="16531"/>
                  <a:pt x="20688" y="16531"/>
                </a:cubicBezTo>
                <a:cubicBezTo>
                  <a:pt x="20625" y="16499"/>
                  <a:pt x="20625" y="16531"/>
                  <a:pt x="20625" y="16562"/>
                </a:cubicBezTo>
                <a:cubicBezTo>
                  <a:pt x="20750" y="16687"/>
                  <a:pt x="20844" y="16843"/>
                  <a:pt x="20938" y="16968"/>
                </a:cubicBezTo>
                <a:cubicBezTo>
                  <a:pt x="20938" y="16999"/>
                  <a:pt x="20938" y="16999"/>
                  <a:pt x="20938" y="16999"/>
                </a:cubicBezTo>
                <a:cubicBezTo>
                  <a:pt x="20813" y="16906"/>
                  <a:pt x="20688" y="16812"/>
                  <a:pt x="20563" y="16749"/>
                </a:cubicBezTo>
                <a:cubicBezTo>
                  <a:pt x="20500" y="16718"/>
                  <a:pt x="20500" y="16718"/>
                  <a:pt x="20531" y="16687"/>
                </a:cubicBezTo>
                <a:cubicBezTo>
                  <a:pt x="20563" y="16656"/>
                  <a:pt x="20594" y="16593"/>
                  <a:pt x="20625" y="16562"/>
                </a:cubicBezTo>
                <a:cubicBezTo>
                  <a:pt x="20625" y="16531"/>
                  <a:pt x="20594" y="16499"/>
                  <a:pt x="20563" y="16499"/>
                </a:cubicBezTo>
                <a:cubicBezTo>
                  <a:pt x="20500" y="16562"/>
                  <a:pt x="20469" y="16624"/>
                  <a:pt x="20438" y="16656"/>
                </a:cubicBezTo>
                <a:cubicBezTo>
                  <a:pt x="20375" y="16656"/>
                  <a:pt x="20313" y="16593"/>
                  <a:pt x="20250" y="16562"/>
                </a:cubicBezTo>
                <a:cubicBezTo>
                  <a:pt x="20250" y="16531"/>
                  <a:pt x="20219" y="16531"/>
                  <a:pt x="20188" y="16531"/>
                </a:cubicBezTo>
                <a:cubicBezTo>
                  <a:pt x="20094" y="16562"/>
                  <a:pt x="20063" y="16437"/>
                  <a:pt x="19969" y="16437"/>
                </a:cubicBezTo>
                <a:lnTo>
                  <a:pt x="19969" y="16437"/>
                </a:lnTo>
                <a:cubicBezTo>
                  <a:pt x="20031" y="16531"/>
                  <a:pt x="20094" y="16593"/>
                  <a:pt x="20125" y="16656"/>
                </a:cubicBezTo>
                <a:cubicBezTo>
                  <a:pt x="20156" y="16718"/>
                  <a:pt x="20188" y="16749"/>
                  <a:pt x="20250" y="16812"/>
                </a:cubicBezTo>
                <a:cubicBezTo>
                  <a:pt x="20250" y="16843"/>
                  <a:pt x="20281" y="16843"/>
                  <a:pt x="20313" y="16812"/>
                </a:cubicBezTo>
                <a:cubicBezTo>
                  <a:pt x="20313" y="16781"/>
                  <a:pt x="20344" y="16781"/>
                  <a:pt x="20375" y="16749"/>
                </a:cubicBezTo>
                <a:cubicBezTo>
                  <a:pt x="20375" y="16718"/>
                  <a:pt x="20406" y="16687"/>
                  <a:pt x="20344" y="16656"/>
                </a:cubicBezTo>
                <a:cubicBezTo>
                  <a:pt x="20313" y="16656"/>
                  <a:pt x="20281" y="16624"/>
                  <a:pt x="20250" y="16593"/>
                </a:cubicBezTo>
                <a:cubicBezTo>
                  <a:pt x="20250" y="16593"/>
                  <a:pt x="20188" y="16593"/>
                  <a:pt x="20188" y="16531"/>
                </a:cubicBezTo>
                <a:cubicBezTo>
                  <a:pt x="20125" y="16437"/>
                  <a:pt x="20063" y="16406"/>
                  <a:pt x="19969" y="16374"/>
                </a:cubicBezTo>
                <a:cubicBezTo>
                  <a:pt x="19906" y="16343"/>
                  <a:pt x="19906" y="16312"/>
                  <a:pt x="19969" y="16249"/>
                </a:cubicBezTo>
                <a:cubicBezTo>
                  <a:pt x="19969" y="16218"/>
                  <a:pt x="20000" y="16187"/>
                  <a:pt x="20031" y="16156"/>
                </a:cubicBezTo>
                <a:cubicBezTo>
                  <a:pt x="20031" y="16124"/>
                  <a:pt x="20063" y="16093"/>
                  <a:pt x="20094" y="16093"/>
                </a:cubicBezTo>
                <a:cubicBezTo>
                  <a:pt x="20125" y="16031"/>
                  <a:pt x="20188" y="16031"/>
                  <a:pt x="20219" y="16062"/>
                </a:cubicBezTo>
                <a:cubicBezTo>
                  <a:pt x="20188" y="15999"/>
                  <a:pt x="20125" y="15968"/>
                  <a:pt x="20063" y="15968"/>
                </a:cubicBezTo>
                <a:cubicBezTo>
                  <a:pt x="20094" y="15999"/>
                  <a:pt x="20063" y="16031"/>
                  <a:pt x="20031" y="16031"/>
                </a:cubicBezTo>
                <a:cubicBezTo>
                  <a:pt x="20000" y="16062"/>
                  <a:pt x="20000" y="16062"/>
                  <a:pt x="19969" y="16031"/>
                </a:cubicBezTo>
                <a:cubicBezTo>
                  <a:pt x="19875" y="15968"/>
                  <a:pt x="19781" y="15906"/>
                  <a:pt x="19656" y="15874"/>
                </a:cubicBezTo>
                <a:cubicBezTo>
                  <a:pt x="19719" y="15937"/>
                  <a:pt x="19813" y="15999"/>
                  <a:pt x="19906" y="16031"/>
                </a:cubicBezTo>
                <a:cubicBezTo>
                  <a:pt x="19938" y="16062"/>
                  <a:pt x="19969" y="16093"/>
                  <a:pt x="19969" y="16124"/>
                </a:cubicBezTo>
                <a:cubicBezTo>
                  <a:pt x="19938" y="16156"/>
                  <a:pt x="19906" y="16187"/>
                  <a:pt x="19875" y="16218"/>
                </a:cubicBezTo>
                <a:cubicBezTo>
                  <a:pt x="19813" y="16249"/>
                  <a:pt x="19813" y="16187"/>
                  <a:pt x="19813" y="16156"/>
                </a:cubicBezTo>
                <a:cubicBezTo>
                  <a:pt x="19719" y="16062"/>
                  <a:pt x="19656" y="15968"/>
                  <a:pt x="19594" y="15874"/>
                </a:cubicBezTo>
                <a:cubicBezTo>
                  <a:pt x="19563" y="15843"/>
                  <a:pt x="19531" y="15812"/>
                  <a:pt x="19469" y="15812"/>
                </a:cubicBezTo>
                <a:cubicBezTo>
                  <a:pt x="19531" y="15968"/>
                  <a:pt x="19656" y="16031"/>
                  <a:pt x="19719" y="16187"/>
                </a:cubicBezTo>
                <a:cubicBezTo>
                  <a:pt x="19594" y="16124"/>
                  <a:pt x="19500" y="16031"/>
                  <a:pt x="19344" y="15999"/>
                </a:cubicBezTo>
                <a:cubicBezTo>
                  <a:pt x="19469" y="16093"/>
                  <a:pt x="19594" y="16187"/>
                  <a:pt x="19719" y="16249"/>
                </a:cubicBezTo>
                <a:cubicBezTo>
                  <a:pt x="19781" y="16281"/>
                  <a:pt x="19781" y="16312"/>
                  <a:pt x="19750" y="16343"/>
                </a:cubicBezTo>
                <a:cubicBezTo>
                  <a:pt x="19594" y="16468"/>
                  <a:pt x="19625" y="16468"/>
                  <a:pt x="19469" y="16374"/>
                </a:cubicBezTo>
                <a:cubicBezTo>
                  <a:pt x="19375" y="16281"/>
                  <a:pt x="19250" y="16218"/>
                  <a:pt x="19156" y="16156"/>
                </a:cubicBezTo>
                <a:cubicBezTo>
                  <a:pt x="19094" y="16124"/>
                  <a:pt x="19094" y="16124"/>
                  <a:pt x="19125" y="16062"/>
                </a:cubicBezTo>
                <a:cubicBezTo>
                  <a:pt x="19219" y="15999"/>
                  <a:pt x="19313" y="15937"/>
                  <a:pt x="19375" y="15874"/>
                </a:cubicBezTo>
                <a:cubicBezTo>
                  <a:pt x="19375" y="15843"/>
                  <a:pt x="19438" y="15843"/>
                  <a:pt x="19406" y="15812"/>
                </a:cubicBezTo>
                <a:cubicBezTo>
                  <a:pt x="19375" y="15781"/>
                  <a:pt x="19344" y="15781"/>
                  <a:pt x="19313" y="15812"/>
                </a:cubicBezTo>
                <a:cubicBezTo>
                  <a:pt x="19313" y="15812"/>
                  <a:pt x="19281" y="15843"/>
                  <a:pt x="19250" y="15874"/>
                </a:cubicBezTo>
                <a:cubicBezTo>
                  <a:pt x="19250" y="15906"/>
                  <a:pt x="19219" y="15906"/>
                  <a:pt x="19188" y="15906"/>
                </a:cubicBezTo>
                <a:cubicBezTo>
                  <a:pt x="19188" y="15906"/>
                  <a:pt x="19188" y="15937"/>
                  <a:pt x="19188" y="15937"/>
                </a:cubicBezTo>
                <a:cubicBezTo>
                  <a:pt x="19188" y="15937"/>
                  <a:pt x="19156" y="15937"/>
                  <a:pt x="19156" y="15937"/>
                </a:cubicBezTo>
                <a:cubicBezTo>
                  <a:pt x="19156" y="15937"/>
                  <a:pt x="19156" y="15937"/>
                  <a:pt x="19156" y="15937"/>
                </a:cubicBezTo>
                <a:cubicBezTo>
                  <a:pt x="19156" y="15937"/>
                  <a:pt x="19156" y="15968"/>
                  <a:pt x="19156" y="15968"/>
                </a:cubicBezTo>
                <a:cubicBezTo>
                  <a:pt x="19156" y="15968"/>
                  <a:pt x="19125" y="15968"/>
                  <a:pt x="19125" y="15968"/>
                </a:cubicBezTo>
                <a:cubicBezTo>
                  <a:pt x="19063" y="16062"/>
                  <a:pt x="19031" y="16062"/>
                  <a:pt x="19000" y="15968"/>
                </a:cubicBezTo>
                <a:cubicBezTo>
                  <a:pt x="18938" y="15874"/>
                  <a:pt x="18875" y="15812"/>
                  <a:pt x="18844" y="15718"/>
                </a:cubicBezTo>
                <a:cubicBezTo>
                  <a:pt x="18813" y="15718"/>
                  <a:pt x="18813" y="15687"/>
                  <a:pt x="18813" y="15687"/>
                </a:cubicBezTo>
                <a:cubicBezTo>
                  <a:pt x="18813" y="15656"/>
                  <a:pt x="18844" y="15656"/>
                  <a:pt x="18875" y="15656"/>
                </a:cubicBezTo>
                <a:cubicBezTo>
                  <a:pt x="18844" y="15656"/>
                  <a:pt x="18813" y="15656"/>
                  <a:pt x="18813" y="15687"/>
                </a:cubicBezTo>
                <a:cubicBezTo>
                  <a:pt x="18781" y="15656"/>
                  <a:pt x="18750" y="15624"/>
                  <a:pt x="18719" y="15624"/>
                </a:cubicBezTo>
                <a:cubicBezTo>
                  <a:pt x="18750" y="15749"/>
                  <a:pt x="18875" y="15874"/>
                  <a:pt x="18906" y="15999"/>
                </a:cubicBezTo>
                <a:cubicBezTo>
                  <a:pt x="18781" y="15906"/>
                  <a:pt x="18625" y="15812"/>
                  <a:pt x="18500" y="15718"/>
                </a:cubicBezTo>
                <a:cubicBezTo>
                  <a:pt x="18531" y="15687"/>
                  <a:pt x="18594" y="15656"/>
                  <a:pt x="18625" y="15593"/>
                </a:cubicBezTo>
                <a:cubicBezTo>
                  <a:pt x="18594" y="15562"/>
                  <a:pt x="18531" y="15593"/>
                  <a:pt x="18500" y="15624"/>
                </a:cubicBezTo>
                <a:cubicBezTo>
                  <a:pt x="18438" y="15687"/>
                  <a:pt x="18406" y="15656"/>
                  <a:pt x="18344" y="15624"/>
                </a:cubicBezTo>
                <a:cubicBezTo>
                  <a:pt x="18313" y="15624"/>
                  <a:pt x="18281" y="15562"/>
                  <a:pt x="18219" y="15562"/>
                </a:cubicBezTo>
                <a:cubicBezTo>
                  <a:pt x="18219" y="15562"/>
                  <a:pt x="18188" y="15562"/>
                  <a:pt x="18188" y="15562"/>
                </a:cubicBezTo>
                <a:cubicBezTo>
                  <a:pt x="18250" y="15593"/>
                  <a:pt x="18281" y="15624"/>
                  <a:pt x="18344" y="15687"/>
                </a:cubicBezTo>
                <a:cubicBezTo>
                  <a:pt x="18375" y="15687"/>
                  <a:pt x="18406" y="15718"/>
                  <a:pt x="18344" y="15749"/>
                </a:cubicBezTo>
                <a:cubicBezTo>
                  <a:pt x="18344" y="15749"/>
                  <a:pt x="18344" y="15749"/>
                  <a:pt x="18344" y="15749"/>
                </a:cubicBezTo>
                <a:cubicBezTo>
                  <a:pt x="18344" y="15781"/>
                  <a:pt x="18313" y="15812"/>
                  <a:pt x="18281" y="15812"/>
                </a:cubicBezTo>
                <a:cubicBezTo>
                  <a:pt x="18250" y="15843"/>
                  <a:pt x="18219" y="15874"/>
                  <a:pt x="18188" y="15812"/>
                </a:cubicBezTo>
                <a:cubicBezTo>
                  <a:pt x="18125" y="15687"/>
                  <a:pt x="18063" y="15593"/>
                  <a:pt x="18000" y="15499"/>
                </a:cubicBezTo>
                <a:cubicBezTo>
                  <a:pt x="17969" y="15499"/>
                  <a:pt x="17938" y="15437"/>
                  <a:pt x="17906" y="15437"/>
                </a:cubicBezTo>
                <a:cubicBezTo>
                  <a:pt x="17906" y="15437"/>
                  <a:pt x="17906" y="15406"/>
                  <a:pt x="17906" y="15406"/>
                </a:cubicBezTo>
                <a:cubicBezTo>
                  <a:pt x="17906" y="15406"/>
                  <a:pt x="17906" y="15437"/>
                  <a:pt x="17906" y="15437"/>
                </a:cubicBezTo>
                <a:cubicBezTo>
                  <a:pt x="17906" y="15531"/>
                  <a:pt x="18000" y="15593"/>
                  <a:pt x="18031" y="15687"/>
                </a:cubicBezTo>
                <a:cubicBezTo>
                  <a:pt x="18063" y="15718"/>
                  <a:pt x="18063" y="15749"/>
                  <a:pt x="18094" y="15812"/>
                </a:cubicBezTo>
                <a:cubicBezTo>
                  <a:pt x="17969" y="15749"/>
                  <a:pt x="17906" y="15624"/>
                  <a:pt x="17781" y="15624"/>
                </a:cubicBezTo>
                <a:cubicBezTo>
                  <a:pt x="17750" y="15656"/>
                  <a:pt x="17813" y="15656"/>
                  <a:pt x="17813" y="15687"/>
                </a:cubicBezTo>
                <a:cubicBezTo>
                  <a:pt x="17938" y="15749"/>
                  <a:pt x="18000" y="15812"/>
                  <a:pt x="18125" y="15874"/>
                </a:cubicBezTo>
                <a:cubicBezTo>
                  <a:pt x="18156" y="15874"/>
                  <a:pt x="18156" y="15906"/>
                  <a:pt x="18125" y="15937"/>
                </a:cubicBezTo>
                <a:cubicBezTo>
                  <a:pt x="17938" y="16062"/>
                  <a:pt x="17938" y="16062"/>
                  <a:pt x="17750" y="15968"/>
                </a:cubicBezTo>
                <a:cubicBezTo>
                  <a:pt x="17656" y="15874"/>
                  <a:pt x="17563" y="15812"/>
                  <a:pt x="17438" y="15749"/>
                </a:cubicBezTo>
                <a:cubicBezTo>
                  <a:pt x="17375" y="15718"/>
                  <a:pt x="17406" y="15718"/>
                  <a:pt x="17438" y="15687"/>
                </a:cubicBezTo>
                <a:cubicBezTo>
                  <a:pt x="17469" y="15656"/>
                  <a:pt x="17531" y="15624"/>
                  <a:pt x="17563" y="15593"/>
                </a:cubicBezTo>
                <a:cubicBezTo>
                  <a:pt x="17625" y="15531"/>
                  <a:pt x="17656" y="15562"/>
                  <a:pt x="17719" y="15593"/>
                </a:cubicBezTo>
                <a:lnTo>
                  <a:pt x="17719" y="15593"/>
                </a:lnTo>
                <a:cubicBezTo>
                  <a:pt x="17719" y="15624"/>
                  <a:pt x="17750" y="15624"/>
                  <a:pt x="17781" y="15624"/>
                </a:cubicBezTo>
                <a:cubicBezTo>
                  <a:pt x="17719" y="15562"/>
                  <a:pt x="17813" y="15499"/>
                  <a:pt x="17781" y="15437"/>
                </a:cubicBezTo>
                <a:cubicBezTo>
                  <a:pt x="17781" y="15437"/>
                  <a:pt x="17813" y="15406"/>
                  <a:pt x="17781" y="15406"/>
                </a:cubicBezTo>
                <a:cubicBezTo>
                  <a:pt x="17625" y="15374"/>
                  <a:pt x="17781" y="15343"/>
                  <a:pt x="17781" y="15312"/>
                </a:cubicBezTo>
                <a:cubicBezTo>
                  <a:pt x="17781" y="15281"/>
                  <a:pt x="17750" y="15281"/>
                  <a:pt x="17719" y="15281"/>
                </a:cubicBezTo>
                <a:cubicBezTo>
                  <a:pt x="17656" y="15343"/>
                  <a:pt x="17625" y="15343"/>
                  <a:pt x="17594" y="15281"/>
                </a:cubicBezTo>
                <a:cubicBezTo>
                  <a:pt x="17594" y="15249"/>
                  <a:pt x="17594" y="15249"/>
                  <a:pt x="17625" y="15218"/>
                </a:cubicBezTo>
                <a:cubicBezTo>
                  <a:pt x="17625" y="15218"/>
                  <a:pt x="17656" y="15187"/>
                  <a:pt x="17656" y="15187"/>
                </a:cubicBezTo>
                <a:cubicBezTo>
                  <a:pt x="17656" y="15156"/>
                  <a:pt x="17656" y="15156"/>
                  <a:pt x="17656" y="15124"/>
                </a:cubicBezTo>
                <a:cubicBezTo>
                  <a:pt x="17656" y="15124"/>
                  <a:pt x="17625" y="15124"/>
                  <a:pt x="17625" y="15124"/>
                </a:cubicBezTo>
                <a:cubicBezTo>
                  <a:pt x="17594" y="15156"/>
                  <a:pt x="17563" y="15187"/>
                  <a:pt x="17531" y="15187"/>
                </a:cubicBezTo>
                <a:cubicBezTo>
                  <a:pt x="17500" y="15281"/>
                  <a:pt x="17563" y="15312"/>
                  <a:pt x="17594" y="15374"/>
                </a:cubicBezTo>
                <a:cubicBezTo>
                  <a:pt x="17625" y="15406"/>
                  <a:pt x="17656" y="15406"/>
                  <a:pt x="17625" y="15468"/>
                </a:cubicBezTo>
                <a:cubicBezTo>
                  <a:pt x="17594" y="15499"/>
                  <a:pt x="17563" y="15468"/>
                  <a:pt x="17531" y="15437"/>
                </a:cubicBezTo>
                <a:cubicBezTo>
                  <a:pt x="17438" y="15374"/>
                  <a:pt x="17344" y="15312"/>
                  <a:pt x="17250" y="15249"/>
                </a:cubicBezTo>
                <a:cubicBezTo>
                  <a:pt x="17313" y="15374"/>
                  <a:pt x="17469" y="15406"/>
                  <a:pt x="17531" y="15531"/>
                </a:cubicBezTo>
                <a:cubicBezTo>
                  <a:pt x="17500" y="15562"/>
                  <a:pt x="17438" y="15593"/>
                  <a:pt x="17406" y="15624"/>
                </a:cubicBezTo>
                <a:cubicBezTo>
                  <a:pt x="17375" y="15656"/>
                  <a:pt x="17344" y="15624"/>
                  <a:pt x="17344" y="15593"/>
                </a:cubicBezTo>
                <a:cubicBezTo>
                  <a:pt x="17281" y="15499"/>
                  <a:pt x="17219" y="15406"/>
                  <a:pt x="17188" y="15312"/>
                </a:cubicBezTo>
                <a:cubicBezTo>
                  <a:pt x="17156" y="15249"/>
                  <a:pt x="17125" y="15218"/>
                  <a:pt x="17063" y="15218"/>
                </a:cubicBezTo>
                <a:cubicBezTo>
                  <a:pt x="17125" y="15343"/>
                  <a:pt x="17156" y="15437"/>
                  <a:pt x="17219" y="15562"/>
                </a:cubicBezTo>
                <a:cubicBezTo>
                  <a:pt x="17188" y="15593"/>
                  <a:pt x="17156" y="15562"/>
                  <a:pt x="17156" y="15562"/>
                </a:cubicBezTo>
                <a:cubicBezTo>
                  <a:pt x="17063" y="15499"/>
                  <a:pt x="16969" y="15437"/>
                  <a:pt x="16875" y="15374"/>
                </a:cubicBezTo>
                <a:cubicBezTo>
                  <a:pt x="16844" y="15343"/>
                  <a:pt x="16813" y="15312"/>
                  <a:pt x="16906" y="15249"/>
                </a:cubicBezTo>
                <a:cubicBezTo>
                  <a:pt x="16938" y="15249"/>
                  <a:pt x="16938" y="15218"/>
                  <a:pt x="16969" y="15218"/>
                </a:cubicBezTo>
                <a:cubicBezTo>
                  <a:pt x="16875" y="15156"/>
                  <a:pt x="16813" y="15281"/>
                  <a:pt x="16719" y="15281"/>
                </a:cubicBezTo>
                <a:cubicBezTo>
                  <a:pt x="16688" y="15249"/>
                  <a:pt x="16656" y="15218"/>
                  <a:pt x="16625" y="15187"/>
                </a:cubicBezTo>
                <a:cubicBezTo>
                  <a:pt x="16656" y="15218"/>
                  <a:pt x="16688" y="15249"/>
                  <a:pt x="16719" y="15281"/>
                </a:cubicBezTo>
                <a:cubicBezTo>
                  <a:pt x="16719" y="15281"/>
                  <a:pt x="16688" y="15281"/>
                  <a:pt x="16688" y="15312"/>
                </a:cubicBezTo>
                <a:cubicBezTo>
                  <a:pt x="16688" y="15312"/>
                  <a:pt x="16688" y="15312"/>
                  <a:pt x="16688" y="15312"/>
                </a:cubicBezTo>
                <a:cubicBezTo>
                  <a:pt x="16469" y="15468"/>
                  <a:pt x="16469" y="15437"/>
                  <a:pt x="16375" y="15218"/>
                </a:cubicBezTo>
                <a:cubicBezTo>
                  <a:pt x="16344" y="15156"/>
                  <a:pt x="16313" y="15093"/>
                  <a:pt x="16281" y="15031"/>
                </a:cubicBezTo>
                <a:cubicBezTo>
                  <a:pt x="16281" y="14999"/>
                  <a:pt x="16219" y="14999"/>
                  <a:pt x="16219" y="14999"/>
                </a:cubicBezTo>
                <a:cubicBezTo>
                  <a:pt x="16188" y="15031"/>
                  <a:pt x="16219" y="15062"/>
                  <a:pt x="16219" y="15062"/>
                </a:cubicBezTo>
                <a:cubicBezTo>
                  <a:pt x="16250" y="15156"/>
                  <a:pt x="16281" y="15249"/>
                  <a:pt x="16344" y="15312"/>
                </a:cubicBezTo>
                <a:cubicBezTo>
                  <a:pt x="16375" y="15406"/>
                  <a:pt x="16313" y="15374"/>
                  <a:pt x="16281" y="15374"/>
                </a:cubicBezTo>
                <a:cubicBezTo>
                  <a:pt x="16281" y="15374"/>
                  <a:pt x="16281" y="15374"/>
                  <a:pt x="16281" y="15374"/>
                </a:cubicBezTo>
                <a:lnTo>
                  <a:pt x="16281" y="15374"/>
                </a:lnTo>
                <a:cubicBezTo>
                  <a:pt x="16281" y="15312"/>
                  <a:pt x="16250" y="15312"/>
                  <a:pt x="16188" y="15312"/>
                </a:cubicBezTo>
                <a:cubicBezTo>
                  <a:pt x="16219" y="15343"/>
                  <a:pt x="16250" y="15374"/>
                  <a:pt x="16281" y="15374"/>
                </a:cubicBezTo>
                <a:cubicBezTo>
                  <a:pt x="16281" y="15374"/>
                  <a:pt x="16281" y="15374"/>
                  <a:pt x="16281" y="15374"/>
                </a:cubicBezTo>
                <a:cubicBezTo>
                  <a:pt x="16281" y="15374"/>
                  <a:pt x="16281" y="15406"/>
                  <a:pt x="16281" y="15406"/>
                </a:cubicBezTo>
                <a:cubicBezTo>
                  <a:pt x="16375" y="15468"/>
                  <a:pt x="16375" y="15468"/>
                  <a:pt x="16281" y="15531"/>
                </a:cubicBezTo>
                <a:cubicBezTo>
                  <a:pt x="16281" y="15562"/>
                  <a:pt x="16250" y="15562"/>
                  <a:pt x="16250" y="15562"/>
                </a:cubicBezTo>
                <a:cubicBezTo>
                  <a:pt x="16156" y="15656"/>
                  <a:pt x="16094" y="15656"/>
                  <a:pt x="16000" y="15562"/>
                </a:cubicBezTo>
                <a:cubicBezTo>
                  <a:pt x="15875" y="15468"/>
                  <a:pt x="15781" y="15406"/>
                  <a:pt x="15656" y="15312"/>
                </a:cubicBezTo>
                <a:cubicBezTo>
                  <a:pt x="15594" y="15281"/>
                  <a:pt x="15594" y="15281"/>
                  <a:pt x="15656" y="15249"/>
                </a:cubicBezTo>
                <a:cubicBezTo>
                  <a:pt x="15719" y="15218"/>
                  <a:pt x="15781" y="15187"/>
                  <a:pt x="15844" y="15124"/>
                </a:cubicBezTo>
                <a:cubicBezTo>
                  <a:pt x="15844" y="15093"/>
                  <a:pt x="15813" y="15093"/>
                  <a:pt x="15781" y="15093"/>
                </a:cubicBezTo>
                <a:cubicBezTo>
                  <a:pt x="15750" y="15031"/>
                  <a:pt x="15688" y="14999"/>
                  <a:pt x="15625" y="14937"/>
                </a:cubicBezTo>
                <a:cubicBezTo>
                  <a:pt x="15688" y="14999"/>
                  <a:pt x="15750" y="15031"/>
                  <a:pt x="15781" y="15093"/>
                </a:cubicBezTo>
                <a:cubicBezTo>
                  <a:pt x="15750" y="15124"/>
                  <a:pt x="15719" y="15124"/>
                  <a:pt x="15688" y="15156"/>
                </a:cubicBezTo>
                <a:cubicBezTo>
                  <a:pt x="15594" y="15249"/>
                  <a:pt x="15563" y="15156"/>
                  <a:pt x="15531" y="15093"/>
                </a:cubicBezTo>
                <a:cubicBezTo>
                  <a:pt x="15500" y="14999"/>
                  <a:pt x="15469" y="14937"/>
                  <a:pt x="15438" y="14843"/>
                </a:cubicBezTo>
                <a:cubicBezTo>
                  <a:pt x="15406" y="14812"/>
                  <a:pt x="15375" y="14781"/>
                  <a:pt x="15344" y="14781"/>
                </a:cubicBezTo>
                <a:cubicBezTo>
                  <a:pt x="15344" y="14906"/>
                  <a:pt x="15438" y="14999"/>
                  <a:pt x="15438" y="15156"/>
                </a:cubicBezTo>
                <a:cubicBezTo>
                  <a:pt x="15313" y="15062"/>
                  <a:pt x="15188" y="14968"/>
                  <a:pt x="15031" y="14874"/>
                </a:cubicBezTo>
                <a:cubicBezTo>
                  <a:pt x="15094" y="14812"/>
                  <a:pt x="15188" y="14812"/>
                  <a:pt x="15250" y="14749"/>
                </a:cubicBezTo>
                <a:cubicBezTo>
                  <a:pt x="15188" y="14718"/>
                  <a:pt x="15125" y="14749"/>
                  <a:pt x="15094" y="14781"/>
                </a:cubicBezTo>
                <a:cubicBezTo>
                  <a:pt x="15000" y="14812"/>
                  <a:pt x="14938" y="14843"/>
                  <a:pt x="14875" y="14781"/>
                </a:cubicBezTo>
                <a:cubicBezTo>
                  <a:pt x="14813" y="14718"/>
                  <a:pt x="14750" y="14687"/>
                  <a:pt x="14688" y="14656"/>
                </a:cubicBezTo>
                <a:cubicBezTo>
                  <a:pt x="14688" y="14656"/>
                  <a:pt x="14656" y="14656"/>
                  <a:pt x="14656" y="14656"/>
                </a:cubicBezTo>
                <a:cubicBezTo>
                  <a:pt x="14719" y="14718"/>
                  <a:pt x="14781" y="14749"/>
                  <a:pt x="14844" y="14781"/>
                </a:cubicBezTo>
                <a:cubicBezTo>
                  <a:pt x="14875" y="14812"/>
                  <a:pt x="14906" y="14843"/>
                  <a:pt x="14906" y="14843"/>
                </a:cubicBezTo>
                <a:cubicBezTo>
                  <a:pt x="14844" y="14906"/>
                  <a:pt x="14781" y="14906"/>
                  <a:pt x="14719" y="14937"/>
                </a:cubicBezTo>
                <a:cubicBezTo>
                  <a:pt x="14688" y="14968"/>
                  <a:pt x="14625" y="14968"/>
                  <a:pt x="14625" y="14906"/>
                </a:cubicBezTo>
                <a:cubicBezTo>
                  <a:pt x="14594" y="14812"/>
                  <a:pt x="14563" y="14749"/>
                  <a:pt x="14531" y="14656"/>
                </a:cubicBezTo>
                <a:cubicBezTo>
                  <a:pt x="14531" y="14624"/>
                  <a:pt x="14500" y="14593"/>
                  <a:pt x="14500" y="14593"/>
                </a:cubicBezTo>
                <a:cubicBezTo>
                  <a:pt x="14500" y="14562"/>
                  <a:pt x="14469" y="14562"/>
                  <a:pt x="14438" y="14562"/>
                </a:cubicBezTo>
                <a:cubicBezTo>
                  <a:pt x="14406" y="14562"/>
                  <a:pt x="14406" y="14593"/>
                  <a:pt x="14438" y="14624"/>
                </a:cubicBezTo>
                <a:cubicBezTo>
                  <a:pt x="14438" y="14718"/>
                  <a:pt x="14500" y="14812"/>
                  <a:pt x="14500" y="14937"/>
                </a:cubicBezTo>
                <a:cubicBezTo>
                  <a:pt x="14375" y="14843"/>
                  <a:pt x="14250" y="14749"/>
                  <a:pt x="14094" y="14656"/>
                </a:cubicBezTo>
                <a:cubicBezTo>
                  <a:pt x="14156" y="14593"/>
                  <a:pt x="14250" y="14593"/>
                  <a:pt x="14313" y="14531"/>
                </a:cubicBezTo>
                <a:cubicBezTo>
                  <a:pt x="14281" y="14499"/>
                  <a:pt x="14219" y="14499"/>
                  <a:pt x="14188" y="14531"/>
                </a:cubicBezTo>
                <a:cubicBezTo>
                  <a:pt x="14094" y="14593"/>
                  <a:pt x="14000" y="14593"/>
                  <a:pt x="13906" y="14531"/>
                </a:cubicBezTo>
                <a:cubicBezTo>
                  <a:pt x="13875" y="14468"/>
                  <a:pt x="13813" y="14437"/>
                  <a:pt x="13719" y="14406"/>
                </a:cubicBezTo>
                <a:cubicBezTo>
                  <a:pt x="13781" y="14468"/>
                  <a:pt x="13813" y="14531"/>
                  <a:pt x="13906" y="14531"/>
                </a:cubicBezTo>
                <a:cubicBezTo>
                  <a:pt x="13906" y="14562"/>
                  <a:pt x="13938" y="14562"/>
                  <a:pt x="13969" y="14624"/>
                </a:cubicBezTo>
                <a:cubicBezTo>
                  <a:pt x="13875" y="14656"/>
                  <a:pt x="13781" y="14687"/>
                  <a:pt x="13688" y="14718"/>
                </a:cubicBezTo>
                <a:cubicBezTo>
                  <a:pt x="13656" y="14718"/>
                  <a:pt x="13656" y="14718"/>
                  <a:pt x="13656" y="14687"/>
                </a:cubicBezTo>
                <a:cubicBezTo>
                  <a:pt x="13625" y="14593"/>
                  <a:pt x="13625" y="14531"/>
                  <a:pt x="13594" y="14468"/>
                </a:cubicBezTo>
                <a:cubicBezTo>
                  <a:pt x="13563" y="14374"/>
                  <a:pt x="13563" y="14312"/>
                  <a:pt x="13469" y="14312"/>
                </a:cubicBezTo>
                <a:cubicBezTo>
                  <a:pt x="13469" y="14437"/>
                  <a:pt x="13531" y="14562"/>
                  <a:pt x="13531" y="14718"/>
                </a:cubicBezTo>
                <a:cubicBezTo>
                  <a:pt x="13438" y="14624"/>
                  <a:pt x="13344" y="14593"/>
                  <a:pt x="13281" y="14499"/>
                </a:cubicBezTo>
                <a:cubicBezTo>
                  <a:pt x="13281" y="14499"/>
                  <a:pt x="13281" y="14499"/>
                  <a:pt x="13281" y="14499"/>
                </a:cubicBezTo>
                <a:cubicBezTo>
                  <a:pt x="13281" y="14499"/>
                  <a:pt x="13281" y="14499"/>
                  <a:pt x="13281" y="14499"/>
                </a:cubicBezTo>
                <a:cubicBezTo>
                  <a:pt x="13219" y="14499"/>
                  <a:pt x="13188" y="14437"/>
                  <a:pt x="13156" y="14437"/>
                </a:cubicBezTo>
                <a:cubicBezTo>
                  <a:pt x="13125" y="14437"/>
                  <a:pt x="13094" y="14406"/>
                  <a:pt x="13063" y="14406"/>
                </a:cubicBezTo>
                <a:cubicBezTo>
                  <a:pt x="13219" y="14531"/>
                  <a:pt x="13344" y="14624"/>
                  <a:pt x="13500" y="14718"/>
                </a:cubicBezTo>
                <a:cubicBezTo>
                  <a:pt x="13500" y="14749"/>
                  <a:pt x="13531" y="14749"/>
                  <a:pt x="13531" y="14781"/>
                </a:cubicBezTo>
                <a:cubicBezTo>
                  <a:pt x="13531" y="14812"/>
                  <a:pt x="13500" y="14812"/>
                  <a:pt x="13469" y="14812"/>
                </a:cubicBezTo>
                <a:cubicBezTo>
                  <a:pt x="13438" y="14843"/>
                  <a:pt x="13375" y="14843"/>
                  <a:pt x="13313" y="14874"/>
                </a:cubicBezTo>
                <a:cubicBezTo>
                  <a:pt x="13219" y="14937"/>
                  <a:pt x="13125" y="14937"/>
                  <a:pt x="13031" y="14843"/>
                </a:cubicBezTo>
                <a:cubicBezTo>
                  <a:pt x="13031" y="14781"/>
                  <a:pt x="12938" y="14812"/>
                  <a:pt x="12938" y="14718"/>
                </a:cubicBezTo>
                <a:cubicBezTo>
                  <a:pt x="12844" y="14718"/>
                  <a:pt x="12781" y="14624"/>
                  <a:pt x="12688" y="14593"/>
                </a:cubicBezTo>
                <a:cubicBezTo>
                  <a:pt x="12656" y="14562"/>
                  <a:pt x="12719" y="14531"/>
                  <a:pt x="12750" y="14531"/>
                </a:cubicBezTo>
                <a:cubicBezTo>
                  <a:pt x="12844" y="14499"/>
                  <a:pt x="12938" y="14468"/>
                  <a:pt x="13031" y="14437"/>
                </a:cubicBezTo>
                <a:cubicBezTo>
                  <a:pt x="13031" y="14406"/>
                  <a:pt x="13000" y="14406"/>
                  <a:pt x="13000" y="14374"/>
                </a:cubicBezTo>
                <a:cubicBezTo>
                  <a:pt x="12938" y="14312"/>
                  <a:pt x="12844" y="14281"/>
                  <a:pt x="12781" y="14218"/>
                </a:cubicBezTo>
                <a:cubicBezTo>
                  <a:pt x="12844" y="14281"/>
                  <a:pt x="12938" y="14312"/>
                  <a:pt x="13000" y="14374"/>
                </a:cubicBezTo>
                <a:cubicBezTo>
                  <a:pt x="12906" y="14406"/>
                  <a:pt x="12813" y="14406"/>
                  <a:pt x="12719" y="14468"/>
                </a:cubicBezTo>
                <a:cubicBezTo>
                  <a:pt x="12688" y="14499"/>
                  <a:pt x="12625" y="14468"/>
                  <a:pt x="12625" y="14406"/>
                </a:cubicBezTo>
                <a:cubicBezTo>
                  <a:pt x="12625" y="14312"/>
                  <a:pt x="12625" y="14218"/>
                  <a:pt x="12594" y="14156"/>
                </a:cubicBezTo>
                <a:cubicBezTo>
                  <a:pt x="12594" y="14124"/>
                  <a:pt x="12594" y="14093"/>
                  <a:pt x="12563" y="14093"/>
                </a:cubicBezTo>
                <a:cubicBezTo>
                  <a:pt x="12531" y="14062"/>
                  <a:pt x="12531" y="14031"/>
                  <a:pt x="12500" y="14062"/>
                </a:cubicBezTo>
                <a:cubicBezTo>
                  <a:pt x="12469" y="14062"/>
                  <a:pt x="12469" y="14093"/>
                  <a:pt x="12469" y="14124"/>
                </a:cubicBezTo>
                <a:cubicBezTo>
                  <a:pt x="12500" y="14218"/>
                  <a:pt x="12500" y="14312"/>
                  <a:pt x="12531" y="14437"/>
                </a:cubicBezTo>
                <a:cubicBezTo>
                  <a:pt x="12375" y="14374"/>
                  <a:pt x="12281" y="14249"/>
                  <a:pt x="12125" y="14156"/>
                </a:cubicBezTo>
                <a:cubicBezTo>
                  <a:pt x="12125" y="14156"/>
                  <a:pt x="12094" y="14156"/>
                  <a:pt x="12094" y="14156"/>
                </a:cubicBezTo>
                <a:cubicBezTo>
                  <a:pt x="12094" y="14156"/>
                  <a:pt x="12094" y="14156"/>
                  <a:pt x="12094" y="14156"/>
                </a:cubicBezTo>
                <a:lnTo>
                  <a:pt x="12094" y="14156"/>
                </a:lnTo>
                <a:cubicBezTo>
                  <a:pt x="12063" y="14156"/>
                  <a:pt x="12063" y="14156"/>
                  <a:pt x="12063" y="14156"/>
                </a:cubicBezTo>
                <a:cubicBezTo>
                  <a:pt x="12063" y="14156"/>
                  <a:pt x="12063" y="14156"/>
                  <a:pt x="12063" y="14156"/>
                </a:cubicBezTo>
                <a:cubicBezTo>
                  <a:pt x="12063" y="14156"/>
                  <a:pt x="12063" y="14156"/>
                  <a:pt x="12094" y="14156"/>
                </a:cubicBezTo>
                <a:cubicBezTo>
                  <a:pt x="12094" y="14156"/>
                  <a:pt x="12094" y="14156"/>
                  <a:pt x="12094" y="14156"/>
                </a:cubicBezTo>
                <a:cubicBezTo>
                  <a:pt x="12219" y="14281"/>
                  <a:pt x="12344" y="14374"/>
                  <a:pt x="12469" y="14468"/>
                </a:cubicBezTo>
                <a:cubicBezTo>
                  <a:pt x="12531" y="14499"/>
                  <a:pt x="12531" y="14531"/>
                  <a:pt x="12469" y="14531"/>
                </a:cubicBezTo>
                <a:cubicBezTo>
                  <a:pt x="12375" y="14593"/>
                  <a:pt x="12250" y="14656"/>
                  <a:pt x="12125" y="14656"/>
                </a:cubicBezTo>
                <a:cubicBezTo>
                  <a:pt x="12094" y="14656"/>
                  <a:pt x="12094" y="14656"/>
                  <a:pt x="12063" y="14656"/>
                </a:cubicBezTo>
                <a:cubicBezTo>
                  <a:pt x="11969" y="14562"/>
                  <a:pt x="11875" y="14499"/>
                  <a:pt x="11781" y="14437"/>
                </a:cubicBezTo>
                <a:cubicBezTo>
                  <a:pt x="11750" y="14406"/>
                  <a:pt x="11719" y="14374"/>
                  <a:pt x="11656" y="14343"/>
                </a:cubicBezTo>
                <a:cubicBezTo>
                  <a:pt x="11625" y="14343"/>
                  <a:pt x="11594" y="14343"/>
                  <a:pt x="11594" y="14312"/>
                </a:cubicBezTo>
                <a:cubicBezTo>
                  <a:pt x="11594" y="14281"/>
                  <a:pt x="11594" y="14249"/>
                  <a:pt x="11594" y="14218"/>
                </a:cubicBezTo>
                <a:cubicBezTo>
                  <a:pt x="11594" y="14218"/>
                  <a:pt x="11594" y="14218"/>
                  <a:pt x="11594" y="14218"/>
                </a:cubicBezTo>
                <a:cubicBezTo>
                  <a:pt x="11594" y="14156"/>
                  <a:pt x="11594" y="14124"/>
                  <a:pt x="11594" y="14093"/>
                </a:cubicBezTo>
                <a:cubicBezTo>
                  <a:pt x="11563" y="14156"/>
                  <a:pt x="11531" y="14187"/>
                  <a:pt x="11531" y="14249"/>
                </a:cubicBezTo>
                <a:cubicBezTo>
                  <a:pt x="11500" y="14406"/>
                  <a:pt x="11531" y="14562"/>
                  <a:pt x="11531" y="14718"/>
                </a:cubicBezTo>
                <a:cubicBezTo>
                  <a:pt x="11531" y="14749"/>
                  <a:pt x="11531" y="14781"/>
                  <a:pt x="11500" y="14781"/>
                </a:cubicBezTo>
                <a:cubicBezTo>
                  <a:pt x="11344" y="14781"/>
                  <a:pt x="11219" y="14718"/>
                  <a:pt x="11094" y="14687"/>
                </a:cubicBezTo>
                <a:cubicBezTo>
                  <a:pt x="11000" y="14656"/>
                  <a:pt x="11000" y="14624"/>
                  <a:pt x="11063" y="14562"/>
                </a:cubicBezTo>
                <a:cubicBezTo>
                  <a:pt x="11125" y="14468"/>
                  <a:pt x="11219" y="14406"/>
                  <a:pt x="11313" y="14312"/>
                </a:cubicBezTo>
                <a:cubicBezTo>
                  <a:pt x="11344" y="14249"/>
                  <a:pt x="11406" y="14281"/>
                  <a:pt x="11438" y="14281"/>
                </a:cubicBezTo>
                <a:cubicBezTo>
                  <a:pt x="11469" y="14281"/>
                  <a:pt x="11500" y="14281"/>
                  <a:pt x="11469" y="14249"/>
                </a:cubicBezTo>
                <a:cubicBezTo>
                  <a:pt x="11469" y="14249"/>
                  <a:pt x="11469" y="14218"/>
                  <a:pt x="11438" y="14187"/>
                </a:cubicBezTo>
                <a:cubicBezTo>
                  <a:pt x="11375" y="14187"/>
                  <a:pt x="11344" y="14187"/>
                  <a:pt x="11313" y="14218"/>
                </a:cubicBezTo>
                <a:cubicBezTo>
                  <a:pt x="11281" y="14249"/>
                  <a:pt x="11281" y="14249"/>
                  <a:pt x="11250" y="14249"/>
                </a:cubicBezTo>
                <a:cubicBezTo>
                  <a:pt x="11250" y="14281"/>
                  <a:pt x="11219" y="14281"/>
                  <a:pt x="11219" y="14312"/>
                </a:cubicBezTo>
                <a:cubicBezTo>
                  <a:pt x="11219" y="14312"/>
                  <a:pt x="11219" y="14312"/>
                  <a:pt x="11219" y="14312"/>
                </a:cubicBezTo>
                <a:cubicBezTo>
                  <a:pt x="11125" y="14406"/>
                  <a:pt x="11031" y="14531"/>
                  <a:pt x="10875" y="14593"/>
                </a:cubicBezTo>
                <a:cubicBezTo>
                  <a:pt x="10781" y="14624"/>
                  <a:pt x="10750" y="14687"/>
                  <a:pt x="10688" y="14749"/>
                </a:cubicBezTo>
                <a:cubicBezTo>
                  <a:pt x="10656" y="14781"/>
                  <a:pt x="10625" y="14781"/>
                  <a:pt x="10625" y="14812"/>
                </a:cubicBezTo>
                <a:lnTo>
                  <a:pt x="10625" y="14812"/>
                </a:lnTo>
                <a:cubicBezTo>
                  <a:pt x="10625" y="14843"/>
                  <a:pt x="10656" y="14843"/>
                  <a:pt x="10656" y="14843"/>
                </a:cubicBezTo>
                <a:cubicBezTo>
                  <a:pt x="10688" y="14843"/>
                  <a:pt x="10688" y="14812"/>
                  <a:pt x="10719" y="14781"/>
                </a:cubicBezTo>
                <a:cubicBezTo>
                  <a:pt x="10781" y="14749"/>
                  <a:pt x="10844" y="14687"/>
                  <a:pt x="10875" y="14593"/>
                </a:cubicBezTo>
                <a:cubicBezTo>
                  <a:pt x="10969" y="14468"/>
                  <a:pt x="11063" y="14374"/>
                  <a:pt x="11188" y="14281"/>
                </a:cubicBezTo>
                <a:lnTo>
                  <a:pt x="11188" y="14281"/>
                </a:lnTo>
                <a:cubicBezTo>
                  <a:pt x="11188" y="14249"/>
                  <a:pt x="11219" y="14249"/>
                  <a:pt x="11219" y="14249"/>
                </a:cubicBezTo>
                <a:cubicBezTo>
                  <a:pt x="11281" y="14187"/>
                  <a:pt x="11344" y="14124"/>
                  <a:pt x="11406" y="14062"/>
                </a:cubicBezTo>
                <a:cubicBezTo>
                  <a:pt x="11344" y="14031"/>
                  <a:pt x="11313" y="14031"/>
                  <a:pt x="11281" y="14062"/>
                </a:cubicBezTo>
                <a:cubicBezTo>
                  <a:pt x="10969" y="14374"/>
                  <a:pt x="10625" y="14687"/>
                  <a:pt x="10313" y="14999"/>
                </a:cubicBezTo>
                <a:cubicBezTo>
                  <a:pt x="10156" y="15124"/>
                  <a:pt x="10000" y="15281"/>
                  <a:pt x="9844" y="15437"/>
                </a:cubicBezTo>
                <a:cubicBezTo>
                  <a:pt x="9844" y="15437"/>
                  <a:pt x="9813" y="15437"/>
                  <a:pt x="9813" y="15437"/>
                </a:cubicBezTo>
                <a:cubicBezTo>
                  <a:pt x="9750" y="15562"/>
                  <a:pt x="9656" y="15624"/>
                  <a:pt x="9563" y="15687"/>
                </a:cubicBezTo>
                <a:cubicBezTo>
                  <a:pt x="9531" y="15687"/>
                  <a:pt x="9531" y="15687"/>
                  <a:pt x="9531" y="15656"/>
                </a:cubicBezTo>
                <a:cubicBezTo>
                  <a:pt x="9531" y="15687"/>
                  <a:pt x="9531" y="15687"/>
                  <a:pt x="9563" y="15687"/>
                </a:cubicBezTo>
                <a:cubicBezTo>
                  <a:pt x="9438" y="15843"/>
                  <a:pt x="9250" y="15968"/>
                  <a:pt x="9125" y="16093"/>
                </a:cubicBezTo>
                <a:cubicBezTo>
                  <a:pt x="9063" y="16156"/>
                  <a:pt x="8969" y="16218"/>
                  <a:pt x="8938" y="16312"/>
                </a:cubicBezTo>
                <a:cubicBezTo>
                  <a:pt x="8906" y="16343"/>
                  <a:pt x="8875" y="16343"/>
                  <a:pt x="8844" y="16343"/>
                </a:cubicBezTo>
                <a:cubicBezTo>
                  <a:pt x="8813" y="16374"/>
                  <a:pt x="8813" y="16406"/>
                  <a:pt x="8750" y="16406"/>
                </a:cubicBezTo>
                <a:cubicBezTo>
                  <a:pt x="8688" y="16406"/>
                  <a:pt x="8656" y="16468"/>
                  <a:pt x="8625" y="16499"/>
                </a:cubicBezTo>
                <a:cubicBezTo>
                  <a:pt x="8406" y="16687"/>
                  <a:pt x="8219" y="16874"/>
                  <a:pt x="8031" y="17062"/>
                </a:cubicBezTo>
                <a:cubicBezTo>
                  <a:pt x="8000" y="17093"/>
                  <a:pt x="7938" y="17124"/>
                  <a:pt x="7906" y="17187"/>
                </a:cubicBezTo>
                <a:cubicBezTo>
                  <a:pt x="7875" y="17187"/>
                  <a:pt x="7844" y="17218"/>
                  <a:pt x="7844" y="17249"/>
                </a:cubicBezTo>
                <a:close/>
                <a:moveTo>
                  <a:pt x="22188" y="17624"/>
                </a:moveTo>
                <a:cubicBezTo>
                  <a:pt x="22188" y="17624"/>
                  <a:pt x="22188" y="17624"/>
                  <a:pt x="22188" y="17624"/>
                </a:cubicBezTo>
                <a:cubicBezTo>
                  <a:pt x="22188" y="17624"/>
                  <a:pt x="22188" y="17624"/>
                  <a:pt x="22188" y="17624"/>
                </a:cubicBezTo>
                <a:cubicBezTo>
                  <a:pt x="22188" y="17624"/>
                  <a:pt x="22188" y="17624"/>
                  <a:pt x="22188" y="17624"/>
                </a:cubicBezTo>
                <a:close/>
                <a:moveTo>
                  <a:pt x="22125" y="17999"/>
                </a:moveTo>
                <a:cubicBezTo>
                  <a:pt x="22125" y="17999"/>
                  <a:pt x="22188" y="18062"/>
                  <a:pt x="22094" y="18031"/>
                </a:cubicBezTo>
                <a:cubicBezTo>
                  <a:pt x="22063" y="18031"/>
                  <a:pt x="22031" y="17999"/>
                  <a:pt x="22000" y="17999"/>
                </a:cubicBezTo>
                <a:cubicBezTo>
                  <a:pt x="22031" y="17999"/>
                  <a:pt x="22000" y="17968"/>
                  <a:pt x="22000" y="17968"/>
                </a:cubicBezTo>
                <a:cubicBezTo>
                  <a:pt x="22063" y="17937"/>
                  <a:pt x="22094" y="17968"/>
                  <a:pt x="22125" y="17999"/>
                </a:cubicBezTo>
                <a:cubicBezTo>
                  <a:pt x="22156" y="17968"/>
                  <a:pt x="22156" y="17968"/>
                  <a:pt x="22188" y="17937"/>
                </a:cubicBezTo>
                <a:cubicBezTo>
                  <a:pt x="22156" y="17968"/>
                  <a:pt x="22156" y="17968"/>
                  <a:pt x="22125" y="17999"/>
                </a:cubicBezTo>
                <a:close/>
                <a:moveTo>
                  <a:pt x="20875" y="17687"/>
                </a:moveTo>
                <a:cubicBezTo>
                  <a:pt x="20906" y="17687"/>
                  <a:pt x="20938" y="17718"/>
                  <a:pt x="20938" y="17781"/>
                </a:cubicBezTo>
                <a:cubicBezTo>
                  <a:pt x="20938" y="17843"/>
                  <a:pt x="20969" y="17874"/>
                  <a:pt x="21031" y="17874"/>
                </a:cubicBezTo>
                <a:cubicBezTo>
                  <a:pt x="21031" y="17874"/>
                  <a:pt x="21031" y="17874"/>
                  <a:pt x="21031" y="17874"/>
                </a:cubicBezTo>
                <a:cubicBezTo>
                  <a:pt x="20969" y="17937"/>
                  <a:pt x="21000" y="17968"/>
                  <a:pt x="21031" y="18031"/>
                </a:cubicBezTo>
                <a:cubicBezTo>
                  <a:pt x="20938" y="18062"/>
                  <a:pt x="20906" y="17999"/>
                  <a:pt x="20844" y="17968"/>
                </a:cubicBezTo>
                <a:cubicBezTo>
                  <a:pt x="20844" y="17968"/>
                  <a:pt x="20813" y="17937"/>
                  <a:pt x="20813" y="17937"/>
                </a:cubicBezTo>
                <a:cubicBezTo>
                  <a:pt x="20906" y="17874"/>
                  <a:pt x="20844" y="17781"/>
                  <a:pt x="20875" y="17687"/>
                </a:cubicBezTo>
                <a:close/>
                <a:moveTo>
                  <a:pt x="20500" y="17749"/>
                </a:moveTo>
                <a:cubicBezTo>
                  <a:pt x="20500" y="17749"/>
                  <a:pt x="20500" y="17812"/>
                  <a:pt x="20563" y="17781"/>
                </a:cubicBezTo>
                <a:cubicBezTo>
                  <a:pt x="20563" y="17749"/>
                  <a:pt x="20563" y="17718"/>
                  <a:pt x="20563" y="17687"/>
                </a:cubicBezTo>
                <a:cubicBezTo>
                  <a:pt x="20563" y="17687"/>
                  <a:pt x="20563" y="17656"/>
                  <a:pt x="20563" y="17624"/>
                </a:cubicBezTo>
                <a:cubicBezTo>
                  <a:pt x="20594" y="17624"/>
                  <a:pt x="20563" y="17656"/>
                  <a:pt x="20594" y="17687"/>
                </a:cubicBezTo>
                <a:cubicBezTo>
                  <a:pt x="20625" y="17749"/>
                  <a:pt x="20594" y="17812"/>
                  <a:pt x="20656" y="17843"/>
                </a:cubicBezTo>
                <a:lnTo>
                  <a:pt x="20656" y="17843"/>
                </a:lnTo>
                <a:cubicBezTo>
                  <a:pt x="20656" y="17874"/>
                  <a:pt x="20719" y="17781"/>
                  <a:pt x="20750" y="17718"/>
                </a:cubicBezTo>
                <a:cubicBezTo>
                  <a:pt x="20781" y="17718"/>
                  <a:pt x="20750" y="17656"/>
                  <a:pt x="20781" y="17656"/>
                </a:cubicBezTo>
                <a:cubicBezTo>
                  <a:pt x="20813" y="17718"/>
                  <a:pt x="20750" y="17749"/>
                  <a:pt x="20750" y="17812"/>
                </a:cubicBezTo>
                <a:cubicBezTo>
                  <a:pt x="20750" y="17843"/>
                  <a:pt x="20688" y="17843"/>
                  <a:pt x="20719" y="17906"/>
                </a:cubicBezTo>
                <a:cubicBezTo>
                  <a:pt x="20750" y="17906"/>
                  <a:pt x="20719" y="17906"/>
                  <a:pt x="20688" y="17906"/>
                </a:cubicBezTo>
                <a:cubicBezTo>
                  <a:pt x="20656" y="17906"/>
                  <a:pt x="20500" y="17812"/>
                  <a:pt x="20469" y="17781"/>
                </a:cubicBezTo>
                <a:cubicBezTo>
                  <a:pt x="20469" y="17781"/>
                  <a:pt x="20469" y="17749"/>
                  <a:pt x="20500" y="17749"/>
                </a:cubicBezTo>
                <a:close/>
                <a:moveTo>
                  <a:pt x="20438" y="17718"/>
                </a:moveTo>
                <a:cubicBezTo>
                  <a:pt x="20438" y="17718"/>
                  <a:pt x="20438" y="17718"/>
                  <a:pt x="20438" y="17718"/>
                </a:cubicBezTo>
                <a:cubicBezTo>
                  <a:pt x="20406" y="17656"/>
                  <a:pt x="20406" y="17624"/>
                  <a:pt x="20375" y="17624"/>
                </a:cubicBezTo>
                <a:cubicBezTo>
                  <a:pt x="20406" y="17624"/>
                  <a:pt x="20406" y="17656"/>
                  <a:pt x="20438" y="17718"/>
                </a:cubicBezTo>
                <a:close/>
                <a:moveTo>
                  <a:pt x="20188" y="17593"/>
                </a:moveTo>
                <a:cubicBezTo>
                  <a:pt x="20188" y="17531"/>
                  <a:pt x="20188" y="17468"/>
                  <a:pt x="20188" y="17374"/>
                </a:cubicBezTo>
                <a:cubicBezTo>
                  <a:pt x="20281" y="17437"/>
                  <a:pt x="20250" y="17562"/>
                  <a:pt x="20313" y="17624"/>
                </a:cubicBezTo>
                <a:cubicBezTo>
                  <a:pt x="20313" y="17624"/>
                  <a:pt x="20313" y="17624"/>
                  <a:pt x="20313" y="17624"/>
                </a:cubicBezTo>
                <a:cubicBezTo>
                  <a:pt x="20313" y="17624"/>
                  <a:pt x="20313" y="17624"/>
                  <a:pt x="20313" y="17624"/>
                </a:cubicBezTo>
                <a:cubicBezTo>
                  <a:pt x="20313" y="17656"/>
                  <a:pt x="20313" y="17687"/>
                  <a:pt x="20313" y="17749"/>
                </a:cubicBezTo>
                <a:cubicBezTo>
                  <a:pt x="20313" y="17749"/>
                  <a:pt x="20344" y="17749"/>
                  <a:pt x="20344" y="17749"/>
                </a:cubicBezTo>
                <a:cubicBezTo>
                  <a:pt x="20344" y="17749"/>
                  <a:pt x="20344" y="17749"/>
                  <a:pt x="20344" y="17749"/>
                </a:cubicBezTo>
                <a:cubicBezTo>
                  <a:pt x="20344" y="17749"/>
                  <a:pt x="20313" y="17749"/>
                  <a:pt x="20313" y="17749"/>
                </a:cubicBezTo>
                <a:cubicBezTo>
                  <a:pt x="20250" y="17718"/>
                  <a:pt x="20156" y="17718"/>
                  <a:pt x="20188" y="17624"/>
                </a:cubicBezTo>
                <a:cubicBezTo>
                  <a:pt x="20188" y="17624"/>
                  <a:pt x="20188" y="17624"/>
                  <a:pt x="20188" y="17624"/>
                </a:cubicBezTo>
                <a:cubicBezTo>
                  <a:pt x="20188" y="17624"/>
                  <a:pt x="20188" y="17624"/>
                  <a:pt x="20188" y="17624"/>
                </a:cubicBezTo>
                <a:cubicBezTo>
                  <a:pt x="20188" y="17624"/>
                  <a:pt x="20188" y="17593"/>
                  <a:pt x="20188" y="17593"/>
                </a:cubicBezTo>
                <a:cubicBezTo>
                  <a:pt x="20188" y="17593"/>
                  <a:pt x="20188" y="17593"/>
                  <a:pt x="20188" y="17593"/>
                </a:cubicBezTo>
                <a:cubicBezTo>
                  <a:pt x="20156" y="17593"/>
                  <a:pt x="20156" y="17593"/>
                  <a:pt x="20125" y="17593"/>
                </a:cubicBezTo>
                <a:cubicBezTo>
                  <a:pt x="20156" y="17593"/>
                  <a:pt x="20156" y="17593"/>
                  <a:pt x="20188" y="17593"/>
                </a:cubicBezTo>
                <a:close/>
                <a:moveTo>
                  <a:pt x="19844" y="17499"/>
                </a:moveTo>
                <a:cubicBezTo>
                  <a:pt x="19875" y="17499"/>
                  <a:pt x="19875" y="17562"/>
                  <a:pt x="19875" y="17499"/>
                </a:cubicBezTo>
                <a:cubicBezTo>
                  <a:pt x="19906" y="17437"/>
                  <a:pt x="19875" y="17406"/>
                  <a:pt x="19844" y="17374"/>
                </a:cubicBezTo>
                <a:cubicBezTo>
                  <a:pt x="19875" y="17343"/>
                  <a:pt x="19875" y="17312"/>
                  <a:pt x="19906" y="17343"/>
                </a:cubicBezTo>
                <a:cubicBezTo>
                  <a:pt x="19906" y="17374"/>
                  <a:pt x="19906" y="17406"/>
                  <a:pt x="19938" y="17437"/>
                </a:cubicBezTo>
                <a:cubicBezTo>
                  <a:pt x="19938" y="17468"/>
                  <a:pt x="19938" y="17531"/>
                  <a:pt x="19969" y="17562"/>
                </a:cubicBezTo>
                <a:cubicBezTo>
                  <a:pt x="20000" y="17531"/>
                  <a:pt x="20031" y="17499"/>
                  <a:pt x="20031" y="17437"/>
                </a:cubicBezTo>
                <a:cubicBezTo>
                  <a:pt x="20063" y="17437"/>
                  <a:pt x="20063" y="17437"/>
                  <a:pt x="20063" y="17437"/>
                </a:cubicBezTo>
                <a:cubicBezTo>
                  <a:pt x="20063" y="17437"/>
                  <a:pt x="20063" y="17437"/>
                  <a:pt x="20063" y="17437"/>
                </a:cubicBezTo>
                <a:cubicBezTo>
                  <a:pt x="20094" y="17406"/>
                  <a:pt x="20063" y="17374"/>
                  <a:pt x="20094" y="17343"/>
                </a:cubicBezTo>
                <a:cubicBezTo>
                  <a:pt x="20094" y="17343"/>
                  <a:pt x="20125" y="17343"/>
                  <a:pt x="20125" y="17374"/>
                </a:cubicBezTo>
                <a:cubicBezTo>
                  <a:pt x="20125" y="17406"/>
                  <a:pt x="20094" y="17437"/>
                  <a:pt x="20063" y="17437"/>
                </a:cubicBezTo>
                <a:cubicBezTo>
                  <a:pt x="20063" y="17468"/>
                  <a:pt x="20063" y="17468"/>
                  <a:pt x="20063" y="17499"/>
                </a:cubicBezTo>
                <a:cubicBezTo>
                  <a:pt x="20063" y="17499"/>
                  <a:pt x="20063" y="17499"/>
                  <a:pt x="20063" y="17499"/>
                </a:cubicBezTo>
                <a:cubicBezTo>
                  <a:pt x="20094" y="17531"/>
                  <a:pt x="20000" y="17562"/>
                  <a:pt x="20063" y="17593"/>
                </a:cubicBezTo>
                <a:cubicBezTo>
                  <a:pt x="20031" y="17624"/>
                  <a:pt x="19875" y="17593"/>
                  <a:pt x="19844" y="17531"/>
                </a:cubicBezTo>
                <a:cubicBezTo>
                  <a:pt x="19813" y="17531"/>
                  <a:pt x="19813" y="17499"/>
                  <a:pt x="19844" y="17499"/>
                </a:cubicBezTo>
                <a:close/>
                <a:moveTo>
                  <a:pt x="19500" y="17187"/>
                </a:moveTo>
                <a:cubicBezTo>
                  <a:pt x="19500" y="17156"/>
                  <a:pt x="19469" y="17124"/>
                  <a:pt x="19500" y="17124"/>
                </a:cubicBezTo>
                <a:cubicBezTo>
                  <a:pt x="19531" y="17093"/>
                  <a:pt x="19563" y="17124"/>
                  <a:pt x="19563" y="17156"/>
                </a:cubicBezTo>
                <a:cubicBezTo>
                  <a:pt x="19563" y="17156"/>
                  <a:pt x="19594" y="17187"/>
                  <a:pt x="19594" y="17187"/>
                </a:cubicBezTo>
                <a:cubicBezTo>
                  <a:pt x="19563" y="17249"/>
                  <a:pt x="19625" y="17281"/>
                  <a:pt x="19656" y="17312"/>
                </a:cubicBezTo>
                <a:cubicBezTo>
                  <a:pt x="19656" y="17312"/>
                  <a:pt x="19656" y="17312"/>
                  <a:pt x="19656" y="17312"/>
                </a:cubicBezTo>
                <a:cubicBezTo>
                  <a:pt x="19656" y="17343"/>
                  <a:pt x="19656" y="17343"/>
                  <a:pt x="19656" y="17374"/>
                </a:cubicBezTo>
                <a:cubicBezTo>
                  <a:pt x="19656" y="17406"/>
                  <a:pt x="19656" y="17437"/>
                  <a:pt x="19656" y="17468"/>
                </a:cubicBezTo>
                <a:cubicBezTo>
                  <a:pt x="19656" y="17468"/>
                  <a:pt x="19688" y="17468"/>
                  <a:pt x="19688" y="17468"/>
                </a:cubicBezTo>
                <a:cubicBezTo>
                  <a:pt x="19688" y="17468"/>
                  <a:pt x="19688" y="17499"/>
                  <a:pt x="19688" y="17499"/>
                </a:cubicBezTo>
                <a:cubicBezTo>
                  <a:pt x="19656" y="17499"/>
                  <a:pt x="19656" y="17499"/>
                  <a:pt x="19656" y="17468"/>
                </a:cubicBezTo>
                <a:cubicBezTo>
                  <a:pt x="19594" y="17437"/>
                  <a:pt x="19500" y="17437"/>
                  <a:pt x="19531" y="17343"/>
                </a:cubicBezTo>
                <a:cubicBezTo>
                  <a:pt x="19531" y="17312"/>
                  <a:pt x="19500" y="17249"/>
                  <a:pt x="19469" y="17249"/>
                </a:cubicBezTo>
                <a:cubicBezTo>
                  <a:pt x="19469" y="17249"/>
                  <a:pt x="19469" y="17249"/>
                  <a:pt x="19469" y="17249"/>
                </a:cubicBezTo>
                <a:cubicBezTo>
                  <a:pt x="19469" y="17218"/>
                  <a:pt x="19438" y="17218"/>
                  <a:pt x="19438" y="17218"/>
                </a:cubicBezTo>
                <a:cubicBezTo>
                  <a:pt x="19438" y="17218"/>
                  <a:pt x="19469" y="17218"/>
                  <a:pt x="19469" y="17249"/>
                </a:cubicBezTo>
                <a:cubicBezTo>
                  <a:pt x="19500" y="17218"/>
                  <a:pt x="19500" y="17218"/>
                  <a:pt x="19500" y="17187"/>
                </a:cubicBezTo>
                <a:close/>
                <a:moveTo>
                  <a:pt x="19375" y="17187"/>
                </a:moveTo>
                <a:cubicBezTo>
                  <a:pt x="19375" y="17187"/>
                  <a:pt x="19406" y="17156"/>
                  <a:pt x="19406" y="17156"/>
                </a:cubicBezTo>
                <a:cubicBezTo>
                  <a:pt x="19406" y="17124"/>
                  <a:pt x="19375" y="17093"/>
                  <a:pt x="19438" y="17062"/>
                </a:cubicBezTo>
                <a:cubicBezTo>
                  <a:pt x="19438" y="17062"/>
                  <a:pt x="19438" y="17093"/>
                  <a:pt x="19438" y="17093"/>
                </a:cubicBezTo>
                <a:cubicBezTo>
                  <a:pt x="19438" y="17124"/>
                  <a:pt x="19438" y="17156"/>
                  <a:pt x="19406" y="17156"/>
                </a:cubicBezTo>
                <a:cubicBezTo>
                  <a:pt x="19406" y="17187"/>
                  <a:pt x="19406" y="17187"/>
                  <a:pt x="19406" y="17218"/>
                </a:cubicBezTo>
                <a:cubicBezTo>
                  <a:pt x="19406" y="17218"/>
                  <a:pt x="19406" y="17218"/>
                  <a:pt x="19406" y="17218"/>
                </a:cubicBezTo>
                <a:cubicBezTo>
                  <a:pt x="19438" y="17249"/>
                  <a:pt x="19313" y="17281"/>
                  <a:pt x="19406" y="17312"/>
                </a:cubicBezTo>
                <a:cubicBezTo>
                  <a:pt x="19406" y="17343"/>
                  <a:pt x="19406" y="17374"/>
                  <a:pt x="19344" y="17374"/>
                </a:cubicBezTo>
                <a:cubicBezTo>
                  <a:pt x="19313" y="17374"/>
                  <a:pt x="19313" y="17343"/>
                  <a:pt x="19313" y="17312"/>
                </a:cubicBezTo>
                <a:cubicBezTo>
                  <a:pt x="19344" y="17281"/>
                  <a:pt x="19344" y="17218"/>
                  <a:pt x="19375" y="17187"/>
                </a:cubicBezTo>
                <a:close/>
                <a:moveTo>
                  <a:pt x="18469" y="16968"/>
                </a:moveTo>
                <a:cubicBezTo>
                  <a:pt x="18500" y="16968"/>
                  <a:pt x="18500" y="17031"/>
                  <a:pt x="18563" y="17031"/>
                </a:cubicBezTo>
                <a:cubicBezTo>
                  <a:pt x="18563" y="16937"/>
                  <a:pt x="18531" y="16906"/>
                  <a:pt x="18500" y="16843"/>
                </a:cubicBezTo>
                <a:cubicBezTo>
                  <a:pt x="18531" y="16843"/>
                  <a:pt x="18563" y="16843"/>
                  <a:pt x="18563" y="16874"/>
                </a:cubicBezTo>
                <a:cubicBezTo>
                  <a:pt x="18563" y="16874"/>
                  <a:pt x="18563" y="16874"/>
                  <a:pt x="18563" y="16874"/>
                </a:cubicBezTo>
                <a:cubicBezTo>
                  <a:pt x="18594" y="16937"/>
                  <a:pt x="18594" y="16968"/>
                  <a:pt x="18625" y="17031"/>
                </a:cubicBezTo>
                <a:cubicBezTo>
                  <a:pt x="18625" y="17062"/>
                  <a:pt x="18625" y="17093"/>
                  <a:pt x="18656" y="17093"/>
                </a:cubicBezTo>
                <a:cubicBezTo>
                  <a:pt x="18656" y="17062"/>
                  <a:pt x="18688" y="17062"/>
                  <a:pt x="18688" y="17031"/>
                </a:cubicBezTo>
                <a:cubicBezTo>
                  <a:pt x="18688" y="17031"/>
                  <a:pt x="18688" y="16999"/>
                  <a:pt x="18688" y="16968"/>
                </a:cubicBezTo>
                <a:cubicBezTo>
                  <a:pt x="18719" y="16937"/>
                  <a:pt x="18750" y="16937"/>
                  <a:pt x="18688" y="16906"/>
                </a:cubicBezTo>
                <a:cubicBezTo>
                  <a:pt x="18688" y="16906"/>
                  <a:pt x="18688" y="16906"/>
                  <a:pt x="18688" y="16906"/>
                </a:cubicBezTo>
                <a:cubicBezTo>
                  <a:pt x="18688" y="16906"/>
                  <a:pt x="18688" y="16874"/>
                  <a:pt x="18688" y="16874"/>
                </a:cubicBezTo>
                <a:cubicBezTo>
                  <a:pt x="18719" y="16874"/>
                  <a:pt x="18719" y="16874"/>
                  <a:pt x="18719" y="16812"/>
                </a:cubicBezTo>
                <a:cubicBezTo>
                  <a:pt x="18781" y="16843"/>
                  <a:pt x="18781" y="16843"/>
                  <a:pt x="18750" y="16906"/>
                </a:cubicBezTo>
                <a:cubicBezTo>
                  <a:pt x="18750" y="16937"/>
                  <a:pt x="18750" y="16937"/>
                  <a:pt x="18750" y="16968"/>
                </a:cubicBezTo>
                <a:cubicBezTo>
                  <a:pt x="18750" y="16999"/>
                  <a:pt x="18750" y="16999"/>
                  <a:pt x="18750" y="16999"/>
                </a:cubicBezTo>
                <a:cubicBezTo>
                  <a:pt x="18750" y="17031"/>
                  <a:pt x="18688" y="17062"/>
                  <a:pt x="18750" y="17093"/>
                </a:cubicBezTo>
                <a:cubicBezTo>
                  <a:pt x="18781" y="17093"/>
                  <a:pt x="18813" y="17124"/>
                  <a:pt x="18844" y="17093"/>
                </a:cubicBezTo>
                <a:cubicBezTo>
                  <a:pt x="18875" y="17062"/>
                  <a:pt x="18813" y="17031"/>
                  <a:pt x="18813" y="16999"/>
                </a:cubicBezTo>
                <a:cubicBezTo>
                  <a:pt x="18844" y="16968"/>
                  <a:pt x="18844" y="16937"/>
                  <a:pt x="18813" y="16906"/>
                </a:cubicBezTo>
                <a:cubicBezTo>
                  <a:pt x="18813" y="16906"/>
                  <a:pt x="18813" y="16874"/>
                  <a:pt x="18813" y="16874"/>
                </a:cubicBezTo>
                <a:cubicBezTo>
                  <a:pt x="18844" y="16843"/>
                  <a:pt x="18844" y="16874"/>
                  <a:pt x="18875" y="16874"/>
                </a:cubicBezTo>
                <a:cubicBezTo>
                  <a:pt x="18906" y="16906"/>
                  <a:pt x="19000" y="17156"/>
                  <a:pt x="19000" y="17218"/>
                </a:cubicBezTo>
                <a:cubicBezTo>
                  <a:pt x="18969" y="17249"/>
                  <a:pt x="18938" y="17218"/>
                  <a:pt x="18938" y="17218"/>
                </a:cubicBezTo>
                <a:cubicBezTo>
                  <a:pt x="18906" y="17218"/>
                  <a:pt x="18906" y="17187"/>
                  <a:pt x="18875" y="17187"/>
                </a:cubicBezTo>
                <a:cubicBezTo>
                  <a:pt x="18813" y="17156"/>
                  <a:pt x="18781" y="17124"/>
                  <a:pt x="18688" y="17124"/>
                </a:cubicBezTo>
                <a:cubicBezTo>
                  <a:pt x="18625" y="17156"/>
                  <a:pt x="18531" y="17093"/>
                  <a:pt x="18500" y="17031"/>
                </a:cubicBezTo>
                <a:cubicBezTo>
                  <a:pt x="18469" y="16999"/>
                  <a:pt x="18469" y="16999"/>
                  <a:pt x="18438" y="16999"/>
                </a:cubicBezTo>
                <a:cubicBezTo>
                  <a:pt x="18469" y="16999"/>
                  <a:pt x="18469" y="16968"/>
                  <a:pt x="18469" y="16968"/>
                </a:cubicBezTo>
                <a:close/>
                <a:moveTo>
                  <a:pt x="18313" y="16656"/>
                </a:moveTo>
                <a:cubicBezTo>
                  <a:pt x="18313" y="16718"/>
                  <a:pt x="18313" y="16749"/>
                  <a:pt x="18344" y="16781"/>
                </a:cubicBezTo>
                <a:cubicBezTo>
                  <a:pt x="18375" y="16781"/>
                  <a:pt x="18375" y="16781"/>
                  <a:pt x="18406" y="16781"/>
                </a:cubicBezTo>
                <a:cubicBezTo>
                  <a:pt x="18375" y="16812"/>
                  <a:pt x="18375" y="16812"/>
                  <a:pt x="18313" y="16781"/>
                </a:cubicBezTo>
                <a:cubicBezTo>
                  <a:pt x="18313" y="16749"/>
                  <a:pt x="18250" y="16718"/>
                  <a:pt x="18313" y="16656"/>
                </a:cubicBezTo>
                <a:close/>
                <a:moveTo>
                  <a:pt x="18156" y="16656"/>
                </a:moveTo>
                <a:cubicBezTo>
                  <a:pt x="18188" y="16624"/>
                  <a:pt x="18188" y="16656"/>
                  <a:pt x="18219" y="16687"/>
                </a:cubicBezTo>
                <a:cubicBezTo>
                  <a:pt x="18219" y="16718"/>
                  <a:pt x="18250" y="16749"/>
                  <a:pt x="18250" y="16781"/>
                </a:cubicBezTo>
                <a:cubicBezTo>
                  <a:pt x="18250" y="16812"/>
                  <a:pt x="18281" y="16812"/>
                  <a:pt x="18313" y="16781"/>
                </a:cubicBezTo>
                <a:cubicBezTo>
                  <a:pt x="18313" y="16843"/>
                  <a:pt x="18313" y="16874"/>
                  <a:pt x="18313" y="16937"/>
                </a:cubicBezTo>
                <a:cubicBezTo>
                  <a:pt x="18344" y="16968"/>
                  <a:pt x="18375" y="16999"/>
                  <a:pt x="18406" y="16999"/>
                </a:cubicBezTo>
                <a:cubicBezTo>
                  <a:pt x="18406" y="16999"/>
                  <a:pt x="18406" y="16999"/>
                  <a:pt x="18438" y="16999"/>
                </a:cubicBezTo>
                <a:cubicBezTo>
                  <a:pt x="18406" y="16999"/>
                  <a:pt x="18406" y="16999"/>
                  <a:pt x="18406" y="16999"/>
                </a:cubicBezTo>
                <a:cubicBezTo>
                  <a:pt x="18313" y="17031"/>
                  <a:pt x="18250" y="16968"/>
                  <a:pt x="18156" y="16937"/>
                </a:cubicBezTo>
                <a:cubicBezTo>
                  <a:pt x="18156" y="16937"/>
                  <a:pt x="18156" y="16937"/>
                  <a:pt x="18156" y="16937"/>
                </a:cubicBezTo>
                <a:cubicBezTo>
                  <a:pt x="18250" y="16906"/>
                  <a:pt x="18188" y="16874"/>
                  <a:pt x="18156" y="16843"/>
                </a:cubicBezTo>
                <a:cubicBezTo>
                  <a:pt x="18156" y="16781"/>
                  <a:pt x="18188" y="16749"/>
                  <a:pt x="18156" y="16718"/>
                </a:cubicBezTo>
                <a:cubicBezTo>
                  <a:pt x="18125" y="16687"/>
                  <a:pt x="18125" y="16656"/>
                  <a:pt x="18156" y="16656"/>
                </a:cubicBezTo>
                <a:close/>
                <a:moveTo>
                  <a:pt x="17844" y="16781"/>
                </a:moveTo>
                <a:cubicBezTo>
                  <a:pt x="17844" y="16812"/>
                  <a:pt x="17844" y="16843"/>
                  <a:pt x="17875" y="16812"/>
                </a:cubicBezTo>
                <a:cubicBezTo>
                  <a:pt x="17906" y="16812"/>
                  <a:pt x="17906" y="16781"/>
                  <a:pt x="17875" y="16749"/>
                </a:cubicBezTo>
                <a:cubicBezTo>
                  <a:pt x="17875" y="16718"/>
                  <a:pt x="17844" y="16687"/>
                  <a:pt x="17844" y="16624"/>
                </a:cubicBezTo>
                <a:cubicBezTo>
                  <a:pt x="17875" y="16593"/>
                  <a:pt x="17875" y="16624"/>
                  <a:pt x="17906" y="16656"/>
                </a:cubicBezTo>
                <a:cubicBezTo>
                  <a:pt x="17906" y="16656"/>
                  <a:pt x="17906" y="16656"/>
                  <a:pt x="17906" y="16656"/>
                </a:cubicBezTo>
                <a:cubicBezTo>
                  <a:pt x="17906" y="16718"/>
                  <a:pt x="17938" y="16812"/>
                  <a:pt x="18000" y="16906"/>
                </a:cubicBezTo>
                <a:cubicBezTo>
                  <a:pt x="18000" y="16812"/>
                  <a:pt x="18031" y="16781"/>
                  <a:pt x="18031" y="16718"/>
                </a:cubicBezTo>
                <a:cubicBezTo>
                  <a:pt x="18063" y="16687"/>
                  <a:pt x="18063" y="16656"/>
                  <a:pt x="18031" y="16593"/>
                </a:cubicBezTo>
                <a:cubicBezTo>
                  <a:pt x="18063" y="16593"/>
                  <a:pt x="18094" y="16624"/>
                  <a:pt x="18094" y="16656"/>
                </a:cubicBezTo>
                <a:cubicBezTo>
                  <a:pt x="18063" y="16718"/>
                  <a:pt x="18125" y="16781"/>
                  <a:pt x="18031" y="16843"/>
                </a:cubicBezTo>
                <a:cubicBezTo>
                  <a:pt x="18031" y="16843"/>
                  <a:pt x="18031" y="16843"/>
                  <a:pt x="18031" y="16874"/>
                </a:cubicBezTo>
                <a:cubicBezTo>
                  <a:pt x="18031" y="16906"/>
                  <a:pt x="18094" y="16906"/>
                  <a:pt x="18063" y="16937"/>
                </a:cubicBezTo>
                <a:cubicBezTo>
                  <a:pt x="18031" y="16937"/>
                  <a:pt x="18000" y="16906"/>
                  <a:pt x="17969" y="16906"/>
                </a:cubicBezTo>
                <a:cubicBezTo>
                  <a:pt x="17906" y="16906"/>
                  <a:pt x="17844" y="16874"/>
                  <a:pt x="17844" y="16781"/>
                </a:cubicBezTo>
                <a:cubicBezTo>
                  <a:pt x="17844" y="16781"/>
                  <a:pt x="17844" y="16781"/>
                  <a:pt x="17844" y="16781"/>
                </a:cubicBezTo>
                <a:cubicBezTo>
                  <a:pt x="17844" y="16781"/>
                  <a:pt x="17844" y="16781"/>
                  <a:pt x="17844" y="16781"/>
                </a:cubicBezTo>
                <a:cubicBezTo>
                  <a:pt x="17844" y="16781"/>
                  <a:pt x="17844" y="16781"/>
                  <a:pt x="17844" y="16781"/>
                </a:cubicBezTo>
                <a:cubicBezTo>
                  <a:pt x="17844" y="16781"/>
                  <a:pt x="17844" y="16781"/>
                  <a:pt x="17844" y="16781"/>
                </a:cubicBezTo>
                <a:cubicBezTo>
                  <a:pt x="17844" y="16781"/>
                  <a:pt x="17844" y="16781"/>
                  <a:pt x="17844" y="16781"/>
                </a:cubicBezTo>
                <a:cubicBezTo>
                  <a:pt x="17844" y="16781"/>
                  <a:pt x="17844" y="16781"/>
                  <a:pt x="17813" y="16749"/>
                </a:cubicBezTo>
                <a:cubicBezTo>
                  <a:pt x="17844" y="16781"/>
                  <a:pt x="17844" y="16781"/>
                  <a:pt x="17844" y="16781"/>
                </a:cubicBezTo>
                <a:close/>
                <a:moveTo>
                  <a:pt x="17469" y="16593"/>
                </a:moveTo>
                <a:cubicBezTo>
                  <a:pt x="17531" y="16562"/>
                  <a:pt x="17469" y="16531"/>
                  <a:pt x="17469" y="16499"/>
                </a:cubicBezTo>
                <a:cubicBezTo>
                  <a:pt x="17469" y="16468"/>
                  <a:pt x="17469" y="16468"/>
                  <a:pt x="17469" y="16437"/>
                </a:cubicBezTo>
                <a:cubicBezTo>
                  <a:pt x="17500" y="16437"/>
                  <a:pt x="17531" y="16437"/>
                  <a:pt x="17531" y="16468"/>
                </a:cubicBezTo>
                <a:cubicBezTo>
                  <a:pt x="17563" y="16562"/>
                  <a:pt x="17656" y="16624"/>
                  <a:pt x="17656" y="16749"/>
                </a:cubicBezTo>
                <a:cubicBezTo>
                  <a:pt x="17656" y="16781"/>
                  <a:pt x="17688" y="16781"/>
                  <a:pt x="17719" y="16749"/>
                </a:cubicBezTo>
                <a:cubicBezTo>
                  <a:pt x="17719" y="16749"/>
                  <a:pt x="17750" y="16749"/>
                  <a:pt x="17750" y="16781"/>
                </a:cubicBezTo>
                <a:cubicBezTo>
                  <a:pt x="17750" y="16781"/>
                  <a:pt x="17750" y="16812"/>
                  <a:pt x="17719" y="16812"/>
                </a:cubicBezTo>
                <a:cubicBezTo>
                  <a:pt x="17656" y="16874"/>
                  <a:pt x="17531" y="16812"/>
                  <a:pt x="17531" y="16718"/>
                </a:cubicBezTo>
                <a:cubicBezTo>
                  <a:pt x="17531" y="16687"/>
                  <a:pt x="17563" y="16656"/>
                  <a:pt x="17500" y="16656"/>
                </a:cubicBezTo>
                <a:cubicBezTo>
                  <a:pt x="17469" y="16624"/>
                  <a:pt x="17469" y="16624"/>
                  <a:pt x="17469" y="16593"/>
                </a:cubicBezTo>
                <a:cubicBezTo>
                  <a:pt x="17469" y="16593"/>
                  <a:pt x="17438" y="16593"/>
                  <a:pt x="17406" y="16593"/>
                </a:cubicBezTo>
                <a:cubicBezTo>
                  <a:pt x="17438" y="16593"/>
                  <a:pt x="17469" y="16593"/>
                  <a:pt x="17469" y="16593"/>
                </a:cubicBezTo>
                <a:close/>
                <a:moveTo>
                  <a:pt x="17344" y="16718"/>
                </a:moveTo>
                <a:cubicBezTo>
                  <a:pt x="17344" y="16718"/>
                  <a:pt x="17344" y="16718"/>
                  <a:pt x="17344" y="16718"/>
                </a:cubicBezTo>
                <a:cubicBezTo>
                  <a:pt x="17375" y="16656"/>
                  <a:pt x="17344" y="16593"/>
                  <a:pt x="17344" y="16562"/>
                </a:cubicBezTo>
                <a:cubicBezTo>
                  <a:pt x="17406" y="16531"/>
                  <a:pt x="17375" y="16468"/>
                  <a:pt x="17375" y="16437"/>
                </a:cubicBezTo>
                <a:cubicBezTo>
                  <a:pt x="17375" y="16437"/>
                  <a:pt x="17344" y="16406"/>
                  <a:pt x="17375" y="16406"/>
                </a:cubicBezTo>
                <a:cubicBezTo>
                  <a:pt x="17406" y="16406"/>
                  <a:pt x="17406" y="16406"/>
                  <a:pt x="17406" y="16437"/>
                </a:cubicBezTo>
                <a:cubicBezTo>
                  <a:pt x="17406" y="16499"/>
                  <a:pt x="17406" y="16531"/>
                  <a:pt x="17406" y="16593"/>
                </a:cubicBezTo>
                <a:cubicBezTo>
                  <a:pt x="17406" y="16593"/>
                  <a:pt x="17406" y="16593"/>
                  <a:pt x="17406" y="16593"/>
                </a:cubicBezTo>
                <a:cubicBezTo>
                  <a:pt x="17406" y="16624"/>
                  <a:pt x="17406" y="16656"/>
                  <a:pt x="17406" y="16687"/>
                </a:cubicBezTo>
                <a:cubicBezTo>
                  <a:pt x="17406" y="16718"/>
                  <a:pt x="17438" y="16718"/>
                  <a:pt x="17406" y="16749"/>
                </a:cubicBezTo>
                <a:cubicBezTo>
                  <a:pt x="17406" y="16781"/>
                  <a:pt x="17375" y="16781"/>
                  <a:pt x="17375" y="16749"/>
                </a:cubicBezTo>
                <a:cubicBezTo>
                  <a:pt x="17344" y="16718"/>
                  <a:pt x="17281" y="16718"/>
                  <a:pt x="17250" y="16718"/>
                </a:cubicBezTo>
                <a:cubicBezTo>
                  <a:pt x="17281" y="16718"/>
                  <a:pt x="17313" y="16718"/>
                  <a:pt x="17344" y="16718"/>
                </a:cubicBezTo>
                <a:close/>
                <a:moveTo>
                  <a:pt x="14500" y="16031"/>
                </a:moveTo>
                <a:cubicBezTo>
                  <a:pt x="14500" y="16031"/>
                  <a:pt x="14500" y="16031"/>
                  <a:pt x="14469" y="16031"/>
                </a:cubicBezTo>
                <a:cubicBezTo>
                  <a:pt x="14469" y="15999"/>
                  <a:pt x="14469" y="15999"/>
                  <a:pt x="14469" y="15999"/>
                </a:cubicBezTo>
                <a:cubicBezTo>
                  <a:pt x="14469" y="15999"/>
                  <a:pt x="14469" y="15999"/>
                  <a:pt x="14469" y="15999"/>
                </a:cubicBezTo>
                <a:cubicBezTo>
                  <a:pt x="14469" y="15999"/>
                  <a:pt x="14469" y="15999"/>
                  <a:pt x="14469" y="15968"/>
                </a:cubicBezTo>
                <a:cubicBezTo>
                  <a:pt x="14500" y="15999"/>
                  <a:pt x="14500" y="15999"/>
                  <a:pt x="14500" y="16031"/>
                </a:cubicBezTo>
                <a:close/>
                <a:moveTo>
                  <a:pt x="11000" y="16406"/>
                </a:moveTo>
                <a:cubicBezTo>
                  <a:pt x="11000" y="16437"/>
                  <a:pt x="10969" y="16437"/>
                  <a:pt x="10938" y="16437"/>
                </a:cubicBezTo>
                <a:cubicBezTo>
                  <a:pt x="10938" y="16437"/>
                  <a:pt x="10938" y="16437"/>
                  <a:pt x="10938" y="16437"/>
                </a:cubicBezTo>
                <a:cubicBezTo>
                  <a:pt x="10906" y="16406"/>
                  <a:pt x="10875" y="16374"/>
                  <a:pt x="10938" y="16343"/>
                </a:cubicBezTo>
                <a:cubicBezTo>
                  <a:pt x="10969" y="16343"/>
                  <a:pt x="11000" y="16343"/>
                  <a:pt x="11000" y="16406"/>
                </a:cubicBezTo>
                <a:close/>
                <a:moveTo>
                  <a:pt x="9000" y="16499"/>
                </a:moveTo>
                <a:cubicBezTo>
                  <a:pt x="9000" y="16468"/>
                  <a:pt x="8969" y="16468"/>
                  <a:pt x="8969" y="16468"/>
                </a:cubicBezTo>
                <a:cubicBezTo>
                  <a:pt x="8969" y="16468"/>
                  <a:pt x="8969" y="16468"/>
                  <a:pt x="9000" y="16468"/>
                </a:cubicBezTo>
                <a:cubicBezTo>
                  <a:pt x="9000" y="16468"/>
                  <a:pt x="9000" y="16468"/>
                  <a:pt x="9000" y="16499"/>
                </a:cubicBezTo>
                <a:close/>
                <a:moveTo>
                  <a:pt x="9188" y="16593"/>
                </a:moveTo>
                <a:cubicBezTo>
                  <a:pt x="9188" y="16562"/>
                  <a:pt x="9188" y="16531"/>
                  <a:pt x="9156" y="16531"/>
                </a:cubicBezTo>
                <a:cubicBezTo>
                  <a:pt x="9188" y="16531"/>
                  <a:pt x="9219" y="16562"/>
                  <a:pt x="9188" y="16593"/>
                </a:cubicBezTo>
                <a:close/>
                <a:moveTo>
                  <a:pt x="9125" y="16531"/>
                </a:moveTo>
                <a:cubicBezTo>
                  <a:pt x="9094" y="16531"/>
                  <a:pt x="9031" y="16531"/>
                  <a:pt x="9031" y="16562"/>
                </a:cubicBezTo>
                <a:cubicBezTo>
                  <a:pt x="9031" y="16593"/>
                  <a:pt x="9063" y="16624"/>
                  <a:pt x="9125" y="16656"/>
                </a:cubicBezTo>
                <a:cubicBezTo>
                  <a:pt x="9125" y="16656"/>
                  <a:pt x="9125" y="16687"/>
                  <a:pt x="9094" y="16687"/>
                </a:cubicBezTo>
                <a:cubicBezTo>
                  <a:pt x="9063" y="16656"/>
                  <a:pt x="9031" y="16624"/>
                  <a:pt x="9000" y="16593"/>
                </a:cubicBezTo>
                <a:cubicBezTo>
                  <a:pt x="9000" y="16562"/>
                  <a:pt x="9000" y="16531"/>
                  <a:pt x="9000" y="16499"/>
                </a:cubicBezTo>
                <a:cubicBezTo>
                  <a:pt x="9000" y="16499"/>
                  <a:pt x="9000" y="16499"/>
                  <a:pt x="9000" y="16499"/>
                </a:cubicBezTo>
                <a:cubicBezTo>
                  <a:pt x="9063" y="16499"/>
                  <a:pt x="9094" y="16499"/>
                  <a:pt x="9156" y="16531"/>
                </a:cubicBezTo>
                <a:cubicBezTo>
                  <a:pt x="9156" y="16531"/>
                  <a:pt x="9125" y="16531"/>
                  <a:pt x="9125" y="16531"/>
                </a:cubicBezTo>
                <a:close/>
                <a:moveTo>
                  <a:pt x="9219" y="16687"/>
                </a:moveTo>
                <a:cubicBezTo>
                  <a:pt x="9188" y="16687"/>
                  <a:pt x="9188" y="16687"/>
                  <a:pt x="9156" y="16687"/>
                </a:cubicBezTo>
                <a:cubicBezTo>
                  <a:pt x="9156" y="16656"/>
                  <a:pt x="9156" y="16656"/>
                  <a:pt x="9188" y="16656"/>
                </a:cubicBezTo>
                <a:cubicBezTo>
                  <a:pt x="9188" y="16656"/>
                  <a:pt x="9188" y="16656"/>
                  <a:pt x="9188" y="16656"/>
                </a:cubicBezTo>
                <a:cubicBezTo>
                  <a:pt x="9188" y="16624"/>
                  <a:pt x="9188" y="16624"/>
                  <a:pt x="9188" y="16624"/>
                </a:cubicBezTo>
                <a:cubicBezTo>
                  <a:pt x="9188" y="16624"/>
                  <a:pt x="9188" y="16593"/>
                  <a:pt x="9188" y="16593"/>
                </a:cubicBezTo>
                <a:cubicBezTo>
                  <a:pt x="9250" y="16624"/>
                  <a:pt x="9281" y="16562"/>
                  <a:pt x="9313" y="16593"/>
                </a:cubicBezTo>
                <a:cubicBezTo>
                  <a:pt x="9281" y="16624"/>
                  <a:pt x="9250" y="16656"/>
                  <a:pt x="9219" y="16687"/>
                </a:cubicBezTo>
                <a:close/>
                <a:moveTo>
                  <a:pt x="10688" y="16531"/>
                </a:moveTo>
                <a:cubicBezTo>
                  <a:pt x="10688" y="16531"/>
                  <a:pt x="10688" y="16562"/>
                  <a:pt x="10688" y="16562"/>
                </a:cubicBezTo>
                <a:cubicBezTo>
                  <a:pt x="10688" y="16562"/>
                  <a:pt x="10688" y="16531"/>
                  <a:pt x="10688" y="16531"/>
                </a:cubicBezTo>
                <a:close/>
                <a:moveTo>
                  <a:pt x="11031" y="16656"/>
                </a:moveTo>
                <a:cubicBezTo>
                  <a:pt x="11063" y="16656"/>
                  <a:pt x="11094" y="16656"/>
                  <a:pt x="11125" y="16656"/>
                </a:cubicBezTo>
                <a:cubicBezTo>
                  <a:pt x="11094" y="16656"/>
                  <a:pt x="11063" y="16656"/>
                  <a:pt x="11031" y="16656"/>
                </a:cubicBezTo>
                <a:close/>
                <a:moveTo>
                  <a:pt x="12531" y="15874"/>
                </a:moveTo>
                <a:cubicBezTo>
                  <a:pt x="12531" y="15874"/>
                  <a:pt x="12563" y="15874"/>
                  <a:pt x="12563" y="15874"/>
                </a:cubicBezTo>
                <a:cubicBezTo>
                  <a:pt x="12563" y="15874"/>
                  <a:pt x="12563" y="15906"/>
                  <a:pt x="12563" y="15906"/>
                </a:cubicBezTo>
                <a:cubicBezTo>
                  <a:pt x="12594" y="15937"/>
                  <a:pt x="12594" y="15968"/>
                  <a:pt x="12625" y="15999"/>
                </a:cubicBezTo>
                <a:cubicBezTo>
                  <a:pt x="12563" y="15999"/>
                  <a:pt x="12563" y="15968"/>
                  <a:pt x="12563" y="15937"/>
                </a:cubicBezTo>
                <a:cubicBezTo>
                  <a:pt x="12531" y="15937"/>
                  <a:pt x="12531" y="15906"/>
                  <a:pt x="12531" y="15874"/>
                </a:cubicBezTo>
                <a:close/>
                <a:moveTo>
                  <a:pt x="11125" y="16156"/>
                </a:moveTo>
                <a:cubicBezTo>
                  <a:pt x="11094" y="16156"/>
                  <a:pt x="11125" y="16124"/>
                  <a:pt x="11125" y="16093"/>
                </a:cubicBezTo>
                <a:cubicBezTo>
                  <a:pt x="11094" y="16093"/>
                  <a:pt x="11031" y="16093"/>
                  <a:pt x="11063" y="16031"/>
                </a:cubicBezTo>
                <a:cubicBezTo>
                  <a:pt x="11063" y="16031"/>
                  <a:pt x="11094" y="16031"/>
                  <a:pt x="11125" y="16031"/>
                </a:cubicBezTo>
                <a:cubicBezTo>
                  <a:pt x="11125" y="16062"/>
                  <a:pt x="11125" y="16093"/>
                  <a:pt x="11125" y="16093"/>
                </a:cubicBezTo>
                <a:cubicBezTo>
                  <a:pt x="11156" y="16124"/>
                  <a:pt x="11156" y="16124"/>
                  <a:pt x="11156" y="16156"/>
                </a:cubicBezTo>
                <a:cubicBezTo>
                  <a:pt x="11156" y="16156"/>
                  <a:pt x="11156" y="16156"/>
                  <a:pt x="11125" y="16156"/>
                </a:cubicBezTo>
                <a:close/>
                <a:moveTo>
                  <a:pt x="11500" y="16406"/>
                </a:moveTo>
                <a:cubicBezTo>
                  <a:pt x="11469" y="16406"/>
                  <a:pt x="11469" y="16343"/>
                  <a:pt x="11406" y="16374"/>
                </a:cubicBezTo>
                <a:cubicBezTo>
                  <a:pt x="11406" y="16374"/>
                  <a:pt x="11406" y="16374"/>
                  <a:pt x="11406" y="16374"/>
                </a:cubicBezTo>
                <a:cubicBezTo>
                  <a:pt x="11406" y="16281"/>
                  <a:pt x="11344" y="16281"/>
                  <a:pt x="11313" y="16249"/>
                </a:cubicBezTo>
                <a:cubicBezTo>
                  <a:pt x="11313" y="16249"/>
                  <a:pt x="11313" y="16249"/>
                  <a:pt x="11313" y="16249"/>
                </a:cubicBezTo>
                <a:cubicBezTo>
                  <a:pt x="11250" y="16156"/>
                  <a:pt x="11219" y="16093"/>
                  <a:pt x="11125" y="16031"/>
                </a:cubicBezTo>
                <a:cubicBezTo>
                  <a:pt x="11156" y="15999"/>
                  <a:pt x="11188" y="15999"/>
                  <a:pt x="11219" y="15999"/>
                </a:cubicBezTo>
                <a:cubicBezTo>
                  <a:pt x="11219" y="15999"/>
                  <a:pt x="11219" y="15999"/>
                  <a:pt x="11250" y="15999"/>
                </a:cubicBezTo>
                <a:cubicBezTo>
                  <a:pt x="11250" y="15999"/>
                  <a:pt x="11250" y="15999"/>
                  <a:pt x="11250" y="15999"/>
                </a:cubicBezTo>
                <a:cubicBezTo>
                  <a:pt x="11250" y="16062"/>
                  <a:pt x="11281" y="16062"/>
                  <a:pt x="11313" y="16093"/>
                </a:cubicBezTo>
                <a:cubicBezTo>
                  <a:pt x="11375" y="16124"/>
                  <a:pt x="11406" y="16156"/>
                  <a:pt x="11469" y="16187"/>
                </a:cubicBezTo>
                <a:cubicBezTo>
                  <a:pt x="11469" y="16187"/>
                  <a:pt x="11469" y="16218"/>
                  <a:pt x="11469" y="16218"/>
                </a:cubicBezTo>
                <a:cubicBezTo>
                  <a:pt x="11438" y="16281"/>
                  <a:pt x="11500" y="16343"/>
                  <a:pt x="11531" y="16406"/>
                </a:cubicBezTo>
                <a:cubicBezTo>
                  <a:pt x="11563" y="16437"/>
                  <a:pt x="11594" y="16468"/>
                  <a:pt x="11656" y="16499"/>
                </a:cubicBezTo>
                <a:cubicBezTo>
                  <a:pt x="11531" y="16531"/>
                  <a:pt x="11531" y="16468"/>
                  <a:pt x="11500" y="16406"/>
                </a:cubicBezTo>
                <a:close/>
                <a:moveTo>
                  <a:pt x="11656" y="16249"/>
                </a:moveTo>
                <a:cubicBezTo>
                  <a:pt x="11625" y="16281"/>
                  <a:pt x="11625" y="16281"/>
                  <a:pt x="11594" y="16249"/>
                </a:cubicBezTo>
                <a:cubicBezTo>
                  <a:pt x="11563" y="16218"/>
                  <a:pt x="11531" y="16187"/>
                  <a:pt x="11500" y="16156"/>
                </a:cubicBezTo>
                <a:cubicBezTo>
                  <a:pt x="11500" y="16156"/>
                  <a:pt x="11500" y="16156"/>
                  <a:pt x="11500" y="16156"/>
                </a:cubicBezTo>
                <a:cubicBezTo>
                  <a:pt x="11469" y="16124"/>
                  <a:pt x="11500" y="16093"/>
                  <a:pt x="11563" y="16093"/>
                </a:cubicBezTo>
                <a:cubicBezTo>
                  <a:pt x="11563" y="16156"/>
                  <a:pt x="11594" y="16156"/>
                  <a:pt x="11625" y="16187"/>
                </a:cubicBezTo>
                <a:cubicBezTo>
                  <a:pt x="11656" y="16218"/>
                  <a:pt x="11656" y="16218"/>
                  <a:pt x="11656" y="16249"/>
                </a:cubicBezTo>
                <a:close/>
                <a:moveTo>
                  <a:pt x="12156" y="16343"/>
                </a:moveTo>
                <a:cubicBezTo>
                  <a:pt x="12125" y="16312"/>
                  <a:pt x="12094" y="16343"/>
                  <a:pt x="12063" y="16343"/>
                </a:cubicBezTo>
                <a:cubicBezTo>
                  <a:pt x="12031" y="16343"/>
                  <a:pt x="12031" y="16374"/>
                  <a:pt x="12031" y="16374"/>
                </a:cubicBezTo>
                <a:cubicBezTo>
                  <a:pt x="12031" y="16406"/>
                  <a:pt x="12094" y="16437"/>
                  <a:pt x="12063" y="16437"/>
                </a:cubicBezTo>
                <a:cubicBezTo>
                  <a:pt x="12031" y="16437"/>
                  <a:pt x="11969" y="16437"/>
                  <a:pt x="11969" y="16374"/>
                </a:cubicBezTo>
                <a:cubicBezTo>
                  <a:pt x="11969" y="16374"/>
                  <a:pt x="11969" y="16343"/>
                  <a:pt x="11938" y="16343"/>
                </a:cubicBezTo>
                <a:cubicBezTo>
                  <a:pt x="11938" y="16281"/>
                  <a:pt x="11906" y="16249"/>
                  <a:pt x="11906" y="16187"/>
                </a:cubicBezTo>
                <a:cubicBezTo>
                  <a:pt x="11906" y="16187"/>
                  <a:pt x="11906" y="16156"/>
                  <a:pt x="11875" y="16156"/>
                </a:cubicBezTo>
                <a:cubicBezTo>
                  <a:pt x="11875" y="16156"/>
                  <a:pt x="11875" y="16156"/>
                  <a:pt x="11875" y="16156"/>
                </a:cubicBezTo>
                <a:cubicBezTo>
                  <a:pt x="11875" y="16124"/>
                  <a:pt x="11844" y="16093"/>
                  <a:pt x="11813" y="16093"/>
                </a:cubicBezTo>
                <a:cubicBezTo>
                  <a:pt x="11844" y="16093"/>
                  <a:pt x="11875" y="16124"/>
                  <a:pt x="11875" y="16156"/>
                </a:cubicBezTo>
                <a:cubicBezTo>
                  <a:pt x="11875" y="16124"/>
                  <a:pt x="11906" y="16093"/>
                  <a:pt x="11906" y="16124"/>
                </a:cubicBezTo>
                <a:cubicBezTo>
                  <a:pt x="11938" y="16156"/>
                  <a:pt x="11938" y="16156"/>
                  <a:pt x="11938" y="16156"/>
                </a:cubicBezTo>
                <a:cubicBezTo>
                  <a:pt x="11969" y="16218"/>
                  <a:pt x="11969" y="16249"/>
                  <a:pt x="11969" y="16281"/>
                </a:cubicBezTo>
                <a:cubicBezTo>
                  <a:pt x="12000" y="16343"/>
                  <a:pt x="12063" y="16312"/>
                  <a:pt x="12094" y="16312"/>
                </a:cubicBezTo>
                <a:cubicBezTo>
                  <a:pt x="12125" y="16312"/>
                  <a:pt x="12156" y="16312"/>
                  <a:pt x="12156" y="16312"/>
                </a:cubicBezTo>
                <a:cubicBezTo>
                  <a:pt x="12156" y="16249"/>
                  <a:pt x="12125" y="16249"/>
                  <a:pt x="12094" y="16218"/>
                </a:cubicBezTo>
                <a:cubicBezTo>
                  <a:pt x="12031" y="16218"/>
                  <a:pt x="12031" y="16187"/>
                  <a:pt x="12000" y="16156"/>
                </a:cubicBezTo>
                <a:cubicBezTo>
                  <a:pt x="12031" y="16124"/>
                  <a:pt x="12000" y="16093"/>
                  <a:pt x="12000" y="16062"/>
                </a:cubicBezTo>
                <a:cubicBezTo>
                  <a:pt x="11938" y="16031"/>
                  <a:pt x="11906" y="15968"/>
                  <a:pt x="11875" y="15937"/>
                </a:cubicBezTo>
                <a:cubicBezTo>
                  <a:pt x="11938" y="15874"/>
                  <a:pt x="11969" y="15937"/>
                  <a:pt x="12031" y="15968"/>
                </a:cubicBezTo>
                <a:cubicBezTo>
                  <a:pt x="12031" y="15968"/>
                  <a:pt x="12031" y="15968"/>
                  <a:pt x="12031" y="15968"/>
                </a:cubicBezTo>
                <a:cubicBezTo>
                  <a:pt x="12063" y="15999"/>
                  <a:pt x="12063" y="16093"/>
                  <a:pt x="12156" y="16093"/>
                </a:cubicBezTo>
                <a:cubicBezTo>
                  <a:pt x="12188" y="16093"/>
                  <a:pt x="12219" y="16093"/>
                  <a:pt x="12188" y="16124"/>
                </a:cubicBezTo>
                <a:cubicBezTo>
                  <a:pt x="12188" y="16249"/>
                  <a:pt x="12281" y="16312"/>
                  <a:pt x="12375" y="16406"/>
                </a:cubicBezTo>
                <a:cubicBezTo>
                  <a:pt x="12281" y="16406"/>
                  <a:pt x="12219" y="16406"/>
                  <a:pt x="12156" y="16343"/>
                </a:cubicBezTo>
                <a:close/>
                <a:moveTo>
                  <a:pt x="12688" y="16374"/>
                </a:moveTo>
                <a:cubicBezTo>
                  <a:pt x="12656" y="16374"/>
                  <a:pt x="12563" y="16406"/>
                  <a:pt x="12563" y="16312"/>
                </a:cubicBezTo>
                <a:cubicBezTo>
                  <a:pt x="12563" y="16281"/>
                  <a:pt x="12531" y="16249"/>
                  <a:pt x="12531" y="16249"/>
                </a:cubicBezTo>
                <a:cubicBezTo>
                  <a:pt x="12500" y="16187"/>
                  <a:pt x="12438" y="16156"/>
                  <a:pt x="12438" y="16093"/>
                </a:cubicBezTo>
                <a:cubicBezTo>
                  <a:pt x="12438" y="16093"/>
                  <a:pt x="12438" y="16093"/>
                  <a:pt x="12438" y="16093"/>
                </a:cubicBezTo>
                <a:cubicBezTo>
                  <a:pt x="12406" y="16093"/>
                  <a:pt x="12406" y="16062"/>
                  <a:pt x="12375" y="16031"/>
                </a:cubicBezTo>
                <a:cubicBezTo>
                  <a:pt x="12375" y="15999"/>
                  <a:pt x="12375" y="15999"/>
                  <a:pt x="12406" y="15999"/>
                </a:cubicBezTo>
                <a:cubicBezTo>
                  <a:pt x="12469" y="15999"/>
                  <a:pt x="12531" y="15999"/>
                  <a:pt x="12563" y="16031"/>
                </a:cubicBezTo>
                <a:cubicBezTo>
                  <a:pt x="12531" y="15999"/>
                  <a:pt x="12469" y="15999"/>
                  <a:pt x="12406" y="15999"/>
                </a:cubicBezTo>
                <a:cubicBezTo>
                  <a:pt x="12406" y="16031"/>
                  <a:pt x="12469" y="16062"/>
                  <a:pt x="12438" y="16093"/>
                </a:cubicBezTo>
                <a:lnTo>
                  <a:pt x="12438" y="16093"/>
                </a:lnTo>
                <a:cubicBezTo>
                  <a:pt x="12438" y="16093"/>
                  <a:pt x="12438" y="16093"/>
                  <a:pt x="12438" y="16093"/>
                </a:cubicBezTo>
                <a:cubicBezTo>
                  <a:pt x="12531" y="16124"/>
                  <a:pt x="12563" y="16218"/>
                  <a:pt x="12594" y="16281"/>
                </a:cubicBezTo>
                <a:cubicBezTo>
                  <a:pt x="12625" y="16312"/>
                  <a:pt x="12594" y="16343"/>
                  <a:pt x="12656" y="16343"/>
                </a:cubicBezTo>
                <a:cubicBezTo>
                  <a:pt x="12656" y="16343"/>
                  <a:pt x="12656" y="16312"/>
                  <a:pt x="12656" y="16281"/>
                </a:cubicBezTo>
                <a:cubicBezTo>
                  <a:pt x="12625" y="16218"/>
                  <a:pt x="12625" y="16124"/>
                  <a:pt x="12594" y="16062"/>
                </a:cubicBezTo>
                <a:cubicBezTo>
                  <a:pt x="12625" y="15999"/>
                  <a:pt x="12625" y="16093"/>
                  <a:pt x="12656" y="16093"/>
                </a:cubicBezTo>
                <a:cubicBezTo>
                  <a:pt x="12656" y="16093"/>
                  <a:pt x="12688" y="16093"/>
                  <a:pt x="12688" y="16093"/>
                </a:cubicBezTo>
                <a:cubicBezTo>
                  <a:pt x="12688" y="16093"/>
                  <a:pt x="12656" y="16093"/>
                  <a:pt x="12656" y="16093"/>
                </a:cubicBezTo>
                <a:cubicBezTo>
                  <a:pt x="12656" y="16124"/>
                  <a:pt x="12688" y="16156"/>
                  <a:pt x="12688" y="16187"/>
                </a:cubicBezTo>
                <a:cubicBezTo>
                  <a:pt x="12688" y="16249"/>
                  <a:pt x="12688" y="16281"/>
                  <a:pt x="12750" y="16249"/>
                </a:cubicBezTo>
                <a:cubicBezTo>
                  <a:pt x="12750" y="16312"/>
                  <a:pt x="12781" y="16374"/>
                  <a:pt x="12688" y="16374"/>
                </a:cubicBezTo>
                <a:close/>
                <a:moveTo>
                  <a:pt x="13438" y="16312"/>
                </a:moveTo>
                <a:cubicBezTo>
                  <a:pt x="13344" y="16343"/>
                  <a:pt x="13250" y="16343"/>
                  <a:pt x="13188" y="16281"/>
                </a:cubicBezTo>
                <a:cubicBezTo>
                  <a:pt x="13125" y="16218"/>
                  <a:pt x="13094" y="16218"/>
                  <a:pt x="13063" y="16312"/>
                </a:cubicBezTo>
                <a:cubicBezTo>
                  <a:pt x="13063" y="16312"/>
                  <a:pt x="13063" y="16343"/>
                  <a:pt x="13063" y="16343"/>
                </a:cubicBezTo>
                <a:cubicBezTo>
                  <a:pt x="13000" y="16374"/>
                  <a:pt x="12938" y="16281"/>
                  <a:pt x="12875" y="16343"/>
                </a:cubicBezTo>
                <a:cubicBezTo>
                  <a:pt x="12875" y="16312"/>
                  <a:pt x="12844" y="16281"/>
                  <a:pt x="12844" y="16249"/>
                </a:cubicBezTo>
                <a:cubicBezTo>
                  <a:pt x="12875" y="16218"/>
                  <a:pt x="12844" y="16187"/>
                  <a:pt x="12813" y="16187"/>
                </a:cubicBezTo>
                <a:cubicBezTo>
                  <a:pt x="12813" y="16187"/>
                  <a:pt x="12813" y="16187"/>
                  <a:pt x="12813" y="16187"/>
                </a:cubicBezTo>
                <a:cubicBezTo>
                  <a:pt x="12813" y="16187"/>
                  <a:pt x="12813" y="16187"/>
                  <a:pt x="12813" y="16187"/>
                </a:cubicBezTo>
                <a:cubicBezTo>
                  <a:pt x="12813" y="16156"/>
                  <a:pt x="12781" y="16156"/>
                  <a:pt x="12750" y="16156"/>
                </a:cubicBezTo>
                <a:cubicBezTo>
                  <a:pt x="12750" y="16156"/>
                  <a:pt x="12750" y="16124"/>
                  <a:pt x="12750" y="16093"/>
                </a:cubicBezTo>
                <a:cubicBezTo>
                  <a:pt x="12750" y="16124"/>
                  <a:pt x="12719" y="16124"/>
                  <a:pt x="12719" y="16093"/>
                </a:cubicBezTo>
                <a:cubicBezTo>
                  <a:pt x="12719" y="16124"/>
                  <a:pt x="12750" y="16124"/>
                  <a:pt x="12750" y="16093"/>
                </a:cubicBezTo>
                <a:cubicBezTo>
                  <a:pt x="12750" y="15999"/>
                  <a:pt x="12625" y="15968"/>
                  <a:pt x="12625" y="15874"/>
                </a:cubicBezTo>
                <a:cubicBezTo>
                  <a:pt x="12719" y="15843"/>
                  <a:pt x="12750" y="15937"/>
                  <a:pt x="12781" y="15999"/>
                </a:cubicBezTo>
                <a:cubicBezTo>
                  <a:pt x="12813" y="16031"/>
                  <a:pt x="12813" y="16062"/>
                  <a:pt x="12875" y="16062"/>
                </a:cubicBezTo>
                <a:cubicBezTo>
                  <a:pt x="12875" y="16031"/>
                  <a:pt x="12906" y="15999"/>
                  <a:pt x="12875" y="15968"/>
                </a:cubicBezTo>
                <a:cubicBezTo>
                  <a:pt x="12844" y="15937"/>
                  <a:pt x="12875" y="15968"/>
                  <a:pt x="12875" y="15968"/>
                </a:cubicBezTo>
                <a:cubicBezTo>
                  <a:pt x="12906" y="15968"/>
                  <a:pt x="12938" y="15937"/>
                  <a:pt x="12938" y="15906"/>
                </a:cubicBezTo>
                <a:cubicBezTo>
                  <a:pt x="12938" y="15906"/>
                  <a:pt x="12906" y="15874"/>
                  <a:pt x="12938" y="15874"/>
                </a:cubicBezTo>
                <a:cubicBezTo>
                  <a:pt x="12969" y="15874"/>
                  <a:pt x="13031" y="15843"/>
                  <a:pt x="13063" y="15906"/>
                </a:cubicBezTo>
                <a:cubicBezTo>
                  <a:pt x="13094" y="15937"/>
                  <a:pt x="13125" y="15968"/>
                  <a:pt x="13156" y="16031"/>
                </a:cubicBezTo>
                <a:cubicBezTo>
                  <a:pt x="13219" y="16093"/>
                  <a:pt x="13281" y="16187"/>
                  <a:pt x="13344" y="16281"/>
                </a:cubicBezTo>
                <a:cubicBezTo>
                  <a:pt x="13344" y="16156"/>
                  <a:pt x="13313" y="16093"/>
                  <a:pt x="13281" y="15999"/>
                </a:cubicBezTo>
                <a:cubicBezTo>
                  <a:pt x="13313" y="15999"/>
                  <a:pt x="13344" y="16031"/>
                  <a:pt x="13375" y="16031"/>
                </a:cubicBezTo>
                <a:cubicBezTo>
                  <a:pt x="13375" y="16031"/>
                  <a:pt x="13375" y="16031"/>
                  <a:pt x="13375" y="16031"/>
                </a:cubicBezTo>
                <a:cubicBezTo>
                  <a:pt x="13344" y="16062"/>
                  <a:pt x="13375" y="16093"/>
                  <a:pt x="13375" y="16124"/>
                </a:cubicBezTo>
                <a:cubicBezTo>
                  <a:pt x="13375" y="16187"/>
                  <a:pt x="13469" y="16249"/>
                  <a:pt x="13438" y="16312"/>
                </a:cubicBezTo>
                <a:cubicBezTo>
                  <a:pt x="13500" y="16343"/>
                  <a:pt x="13531" y="16343"/>
                  <a:pt x="13594" y="16343"/>
                </a:cubicBezTo>
                <a:cubicBezTo>
                  <a:pt x="13531" y="16343"/>
                  <a:pt x="13500" y="16343"/>
                  <a:pt x="13438" y="16312"/>
                </a:cubicBezTo>
                <a:close/>
                <a:moveTo>
                  <a:pt x="13688" y="16312"/>
                </a:moveTo>
                <a:cubicBezTo>
                  <a:pt x="13625" y="16312"/>
                  <a:pt x="13563" y="16281"/>
                  <a:pt x="13500" y="16249"/>
                </a:cubicBezTo>
                <a:cubicBezTo>
                  <a:pt x="13500" y="16249"/>
                  <a:pt x="13500" y="16249"/>
                  <a:pt x="13500" y="16249"/>
                </a:cubicBezTo>
                <a:cubicBezTo>
                  <a:pt x="13531" y="16218"/>
                  <a:pt x="13531" y="16156"/>
                  <a:pt x="13469" y="16124"/>
                </a:cubicBezTo>
                <a:cubicBezTo>
                  <a:pt x="13438" y="16124"/>
                  <a:pt x="13438" y="16062"/>
                  <a:pt x="13406" y="16062"/>
                </a:cubicBezTo>
                <a:cubicBezTo>
                  <a:pt x="13469" y="16031"/>
                  <a:pt x="13406" y="15999"/>
                  <a:pt x="13406" y="15968"/>
                </a:cubicBezTo>
                <a:cubicBezTo>
                  <a:pt x="13375" y="15937"/>
                  <a:pt x="13344" y="15906"/>
                  <a:pt x="13344" y="15874"/>
                </a:cubicBezTo>
                <a:cubicBezTo>
                  <a:pt x="13406" y="15843"/>
                  <a:pt x="13438" y="15906"/>
                  <a:pt x="13469" y="15937"/>
                </a:cubicBezTo>
                <a:cubicBezTo>
                  <a:pt x="13500" y="15968"/>
                  <a:pt x="13500" y="16062"/>
                  <a:pt x="13594" y="16031"/>
                </a:cubicBezTo>
                <a:cubicBezTo>
                  <a:pt x="13594" y="16031"/>
                  <a:pt x="13625" y="16062"/>
                  <a:pt x="13594" y="16093"/>
                </a:cubicBezTo>
                <a:cubicBezTo>
                  <a:pt x="13594" y="16156"/>
                  <a:pt x="13625" y="16156"/>
                  <a:pt x="13656" y="16156"/>
                </a:cubicBezTo>
                <a:cubicBezTo>
                  <a:pt x="13688" y="16187"/>
                  <a:pt x="13688" y="16187"/>
                  <a:pt x="13688" y="16218"/>
                </a:cubicBezTo>
                <a:cubicBezTo>
                  <a:pt x="13688" y="16249"/>
                  <a:pt x="13750" y="16312"/>
                  <a:pt x="13688" y="16312"/>
                </a:cubicBezTo>
                <a:close/>
                <a:moveTo>
                  <a:pt x="14063" y="16156"/>
                </a:moveTo>
                <a:cubicBezTo>
                  <a:pt x="14063" y="16187"/>
                  <a:pt x="14094" y="16187"/>
                  <a:pt x="14094" y="16218"/>
                </a:cubicBezTo>
                <a:cubicBezTo>
                  <a:pt x="14094" y="16218"/>
                  <a:pt x="14094" y="16218"/>
                  <a:pt x="14094" y="16218"/>
                </a:cubicBezTo>
                <a:cubicBezTo>
                  <a:pt x="14063" y="16218"/>
                  <a:pt x="14031" y="16218"/>
                  <a:pt x="14031" y="16187"/>
                </a:cubicBezTo>
                <a:cubicBezTo>
                  <a:pt x="14031" y="16156"/>
                  <a:pt x="14031" y="16156"/>
                  <a:pt x="14063" y="16156"/>
                </a:cubicBezTo>
                <a:close/>
                <a:moveTo>
                  <a:pt x="13969" y="16312"/>
                </a:moveTo>
                <a:cubicBezTo>
                  <a:pt x="14000" y="16281"/>
                  <a:pt x="14063" y="16249"/>
                  <a:pt x="14094" y="16312"/>
                </a:cubicBezTo>
                <a:cubicBezTo>
                  <a:pt x="14063" y="16312"/>
                  <a:pt x="14000" y="16312"/>
                  <a:pt x="13969" y="16312"/>
                </a:cubicBezTo>
                <a:close/>
                <a:moveTo>
                  <a:pt x="14125" y="16249"/>
                </a:moveTo>
                <a:cubicBezTo>
                  <a:pt x="14125" y="16218"/>
                  <a:pt x="14125" y="16218"/>
                  <a:pt x="14125" y="16218"/>
                </a:cubicBezTo>
                <a:cubicBezTo>
                  <a:pt x="14125" y="16218"/>
                  <a:pt x="14125" y="16218"/>
                  <a:pt x="14125" y="16218"/>
                </a:cubicBezTo>
                <a:lnTo>
                  <a:pt x="14125" y="16249"/>
                </a:lnTo>
                <a:close/>
                <a:moveTo>
                  <a:pt x="15031" y="16343"/>
                </a:moveTo>
                <a:cubicBezTo>
                  <a:pt x="15000" y="16343"/>
                  <a:pt x="14969" y="16343"/>
                  <a:pt x="14938" y="16312"/>
                </a:cubicBezTo>
                <a:cubicBezTo>
                  <a:pt x="14938" y="16281"/>
                  <a:pt x="14938" y="16218"/>
                  <a:pt x="14875" y="16218"/>
                </a:cubicBezTo>
                <a:cubicBezTo>
                  <a:pt x="14875" y="16218"/>
                  <a:pt x="14875" y="16218"/>
                  <a:pt x="14875" y="16218"/>
                </a:cubicBezTo>
                <a:cubicBezTo>
                  <a:pt x="14875" y="16218"/>
                  <a:pt x="14875" y="16218"/>
                  <a:pt x="14875" y="16218"/>
                </a:cubicBezTo>
                <a:cubicBezTo>
                  <a:pt x="14875" y="16218"/>
                  <a:pt x="14875" y="16187"/>
                  <a:pt x="14875" y="16187"/>
                </a:cubicBezTo>
                <a:cubicBezTo>
                  <a:pt x="14875" y="16187"/>
                  <a:pt x="14844" y="16187"/>
                  <a:pt x="14844" y="16187"/>
                </a:cubicBezTo>
                <a:cubicBezTo>
                  <a:pt x="14844" y="16156"/>
                  <a:pt x="14813" y="16156"/>
                  <a:pt x="14813" y="16124"/>
                </a:cubicBezTo>
                <a:cubicBezTo>
                  <a:pt x="14813" y="16062"/>
                  <a:pt x="14781" y="16031"/>
                  <a:pt x="14750" y="15999"/>
                </a:cubicBezTo>
                <a:cubicBezTo>
                  <a:pt x="14750" y="15968"/>
                  <a:pt x="14750" y="15937"/>
                  <a:pt x="14750" y="15937"/>
                </a:cubicBezTo>
                <a:cubicBezTo>
                  <a:pt x="14781" y="15906"/>
                  <a:pt x="14813" y="15937"/>
                  <a:pt x="14813" y="15937"/>
                </a:cubicBezTo>
                <a:cubicBezTo>
                  <a:pt x="14844" y="15968"/>
                  <a:pt x="14875" y="15999"/>
                  <a:pt x="14875" y="16031"/>
                </a:cubicBezTo>
                <a:cubicBezTo>
                  <a:pt x="14875" y="16062"/>
                  <a:pt x="14906" y="16093"/>
                  <a:pt x="14906" y="16093"/>
                </a:cubicBezTo>
                <a:cubicBezTo>
                  <a:pt x="15000" y="16093"/>
                  <a:pt x="15000" y="16156"/>
                  <a:pt x="15031" y="16218"/>
                </a:cubicBezTo>
                <a:cubicBezTo>
                  <a:pt x="15031" y="16218"/>
                  <a:pt x="15031" y="16218"/>
                  <a:pt x="15031" y="16187"/>
                </a:cubicBezTo>
                <a:cubicBezTo>
                  <a:pt x="15031" y="16218"/>
                  <a:pt x="15031" y="16218"/>
                  <a:pt x="15031" y="16218"/>
                </a:cubicBezTo>
                <a:cubicBezTo>
                  <a:pt x="15031" y="16249"/>
                  <a:pt x="15063" y="16281"/>
                  <a:pt x="15063" y="16312"/>
                </a:cubicBezTo>
                <a:cubicBezTo>
                  <a:pt x="15063" y="16343"/>
                  <a:pt x="15031" y="16343"/>
                  <a:pt x="15031" y="16343"/>
                </a:cubicBezTo>
                <a:close/>
                <a:moveTo>
                  <a:pt x="15594" y="16312"/>
                </a:moveTo>
                <a:cubicBezTo>
                  <a:pt x="15594" y="16249"/>
                  <a:pt x="15500" y="16187"/>
                  <a:pt x="15469" y="16124"/>
                </a:cubicBezTo>
                <a:cubicBezTo>
                  <a:pt x="15469" y="16093"/>
                  <a:pt x="15438" y="16031"/>
                  <a:pt x="15469" y="16031"/>
                </a:cubicBezTo>
                <a:cubicBezTo>
                  <a:pt x="15500" y="15999"/>
                  <a:pt x="15531" y="16031"/>
                  <a:pt x="15531" y="16062"/>
                </a:cubicBezTo>
                <a:cubicBezTo>
                  <a:pt x="15563" y="16156"/>
                  <a:pt x="15625" y="16156"/>
                  <a:pt x="15656" y="16218"/>
                </a:cubicBezTo>
                <a:cubicBezTo>
                  <a:pt x="15656" y="16218"/>
                  <a:pt x="15656" y="16249"/>
                  <a:pt x="15656" y="16281"/>
                </a:cubicBezTo>
                <a:cubicBezTo>
                  <a:pt x="15656" y="16343"/>
                  <a:pt x="15688" y="16374"/>
                  <a:pt x="15719" y="16437"/>
                </a:cubicBezTo>
                <a:cubicBezTo>
                  <a:pt x="15656" y="16406"/>
                  <a:pt x="15563" y="16437"/>
                  <a:pt x="15594" y="16312"/>
                </a:cubicBezTo>
                <a:close/>
                <a:moveTo>
                  <a:pt x="16063" y="16468"/>
                </a:moveTo>
                <a:cubicBezTo>
                  <a:pt x="16031" y="16499"/>
                  <a:pt x="16000" y="16468"/>
                  <a:pt x="15938" y="16468"/>
                </a:cubicBezTo>
                <a:cubicBezTo>
                  <a:pt x="15938" y="16468"/>
                  <a:pt x="15906" y="16468"/>
                  <a:pt x="15906" y="16468"/>
                </a:cubicBezTo>
                <a:cubicBezTo>
                  <a:pt x="15938" y="16437"/>
                  <a:pt x="15969" y="16406"/>
                  <a:pt x="15906" y="16374"/>
                </a:cubicBezTo>
                <a:cubicBezTo>
                  <a:pt x="15906" y="16343"/>
                  <a:pt x="15906" y="16343"/>
                  <a:pt x="15906" y="16312"/>
                </a:cubicBezTo>
                <a:cubicBezTo>
                  <a:pt x="15906" y="16312"/>
                  <a:pt x="15938" y="16312"/>
                  <a:pt x="15938" y="16343"/>
                </a:cubicBezTo>
                <a:cubicBezTo>
                  <a:pt x="15969" y="16374"/>
                  <a:pt x="15969" y="16406"/>
                  <a:pt x="16000" y="16437"/>
                </a:cubicBezTo>
                <a:cubicBezTo>
                  <a:pt x="16031" y="16374"/>
                  <a:pt x="16000" y="16281"/>
                  <a:pt x="16031" y="16218"/>
                </a:cubicBezTo>
                <a:cubicBezTo>
                  <a:pt x="16031" y="16218"/>
                  <a:pt x="16031" y="16218"/>
                  <a:pt x="16031" y="16218"/>
                </a:cubicBezTo>
                <a:cubicBezTo>
                  <a:pt x="16031" y="16249"/>
                  <a:pt x="16063" y="16281"/>
                  <a:pt x="16063" y="16281"/>
                </a:cubicBezTo>
                <a:cubicBezTo>
                  <a:pt x="16063" y="16281"/>
                  <a:pt x="16063" y="16281"/>
                  <a:pt x="16063" y="16281"/>
                </a:cubicBezTo>
                <a:cubicBezTo>
                  <a:pt x="16063" y="16312"/>
                  <a:pt x="16063" y="16312"/>
                  <a:pt x="16063" y="16343"/>
                </a:cubicBezTo>
                <a:cubicBezTo>
                  <a:pt x="16063" y="16343"/>
                  <a:pt x="16063" y="16374"/>
                  <a:pt x="16063" y="16374"/>
                </a:cubicBezTo>
                <a:cubicBezTo>
                  <a:pt x="16031" y="16406"/>
                  <a:pt x="16156" y="16437"/>
                  <a:pt x="16063" y="16468"/>
                </a:cubicBezTo>
                <a:close/>
                <a:moveTo>
                  <a:pt x="16219" y="16468"/>
                </a:moveTo>
                <a:cubicBezTo>
                  <a:pt x="16250" y="16437"/>
                  <a:pt x="16219" y="16406"/>
                  <a:pt x="16188" y="16374"/>
                </a:cubicBezTo>
                <a:cubicBezTo>
                  <a:pt x="16188" y="16374"/>
                  <a:pt x="16156" y="16343"/>
                  <a:pt x="16125" y="16312"/>
                </a:cubicBezTo>
                <a:cubicBezTo>
                  <a:pt x="16125" y="16312"/>
                  <a:pt x="16125" y="16312"/>
                  <a:pt x="16125" y="16312"/>
                </a:cubicBezTo>
                <a:cubicBezTo>
                  <a:pt x="16125" y="16312"/>
                  <a:pt x="16125" y="16312"/>
                  <a:pt x="16125" y="16312"/>
                </a:cubicBezTo>
                <a:cubicBezTo>
                  <a:pt x="16188" y="16281"/>
                  <a:pt x="16125" y="16249"/>
                  <a:pt x="16125" y="16218"/>
                </a:cubicBezTo>
                <a:cubicBezTo>
                  <a:pt x="16125" y="16187"/>
                  <a:pt x="16094" y="16156"/>
                  <a:pt x="16125" y="16156"/>
                </a:cubicBezTo>
                <a:cubicBezTo>
                  <a:pt x="16125" y="16124"/>
                  <a:pt x="16188" y="16156"/>
                  <a:pt x="16188" y="16156"/>
                </a:cubicBezTo>
                <a:cubicBezTo>
                  <a:pt x="16188" y="16249"/>
                  <a:pt x="16250" y="16281"/>
                  <a:pt x="16313" y="16312"/>
                </a:cubicBezTo>
                <a:cubicBezTo>
                  <a:pt x="16313" y="16343"/>
                  <a:pt x="16313" y="16374"/>
                  <a:pt x="16313" y="16374"/>
                </a:cubicBezTo>
                <a:cubicBezTo>
                  <a:pt x="16313" y="16437"/>
                  <a:pt x="16344" y="16468"/>
                  <a:pt x="16375" y="16499"/>
                </a:cubicBezTo>
                <a:cubicBezTo>
                  <a:pt x="16313" y="16531"/>
                  <a:pt x="16281" y="16499"/>
                  <a:pt x="16219" y="16468"/>
                </a:cubicBezTo>
                <a:close/>
                <a:moveTo>
                  <a:pt x="1719" y="21749"/>
                </a:moveTo>
                <a:cubicBezTo>
                  <a:pt x="1719" y="21749"/>
                  <a:pt x="1719" y="21749"/>
                  <a:pt x="1719" y="21749"/>
                </a:cubicBezTo>
                <a:cubicBezTo>
                  <a:pt x="1750" y="21749"/>
                  <a:pt x="1750" y="21749"/>
                  <a:pt x="1750" y="21749"/>
                </a:cubicBezTo>
                <a:cubicBezTo>
                  <a:pt x="1750" y="21749"/>
                  <a:pt x="1781" y="21749"/>
                  <a:pt x="1813" y="21749"/>
                </a:cubicBezTo>
                <a:cubicBezTo>
                  <a:pt x="1813" y="21749"/>
                  <a:pt x="1844" y="21812"/>
                  <a:pt x="1781" y="21781"/>
                </a:cubicBezTo>
                <a:cubicBezTo>
                  <a:pt x="1750" y="21781"/>
                  <a:pt x="1688" y="21843"/>
                  <a:pt x="1688" y="21749"/>
                </a:cubicBezTo>
                <a:cubicBezTo>
                  <a:pt x="1688" y="21749"/>
                  <a:pt x="1719" y="21749"/>
                  <a:pt x="1719" y="21749"/>
                </a:cubicBezTo>
                <a:close/>
                <a:moveTo>
                  <a:pt x="1438" y="21718"/>
                </a:moveTo>
                <a:cubicBezTo>
                  <a:pt x="1438" y="21718"/>
                  <a:pt x="1438" y="21718"/>
                  <a:pt x="1438" y="21718"/>
                </a:cubicBezTo>
                <a:cubicBezTo>
                  <a:pt x="1469" y="21718"/>
                  <a:pt x="1500" y="21718"/>
                  <a:pt x="1500" y="21687"/>
                </a:cubicBezTo>
                <a:cubicBezTo>
                  <a:pt x="1531" y="21687"/>
                  <a:pt x="1531" y="21687"/>
                  <a:pt x="1531" y="21687"/>
                </a:cubicBezTo>
                <a:cubicBezTo>
                  <a:pt x="1531" y="21687"/>
                  <a:pt x="1531" y="21687"/>
                  <a:pt x="1500" y="21687"/>
                </a:cubicBezTo>
                <a:cubicBezTo>
                  <a:pt x="1563" y="21687"/>
                  <a:pt x="1594" y="21718"/>
                  <a:pt x="1625" y="21718"/>
                </a:cubicBezTo>
                <a:cubicBezTo>
                  <a:pt x="1563" y="21718"/>
                  <a:pt x="1500" y="21781"/>
                  <a:pt x="1438" y="21718"/>
                </a:cubicBezTo>
                <a:cubicBezTo>
                  <a:pt x="1438" y="21718"/>
                  <a:pt x="1438" y="21718"/>
                  <a:pt x="1438" y="21718"/>
                </a:cubicBezTo>
                <a:close/>
                <a:moveTo>
                  <a:pt x="1563" y="21781"/>
                </a:moveTo>
                <a:cubicBezTo>
                  <a:pt x="1531" y="21906"/>
                  <a:pt x="1406" y="21843"/>
                  <a:pt x="1313" y="21874"/>
                </a:cubicBezTo>
                <a:cubicBezTo>
                  <a:pt x="1375" y="21781"/>
                  <a:pt x="1500" y="21874"/>
                  <a:pt x="1563" y="21781"/>
                </a:cubicBezTo>
                <a:close/>
                <a:moveTo>
                  <a:pt x="2313" y="20937"/>
                </a:moveTo>
                <a:cubicBezTo>
                  <a:pt x="2344" y="20906"/>
                  <a:pt x="2375" y="20906"/>
                  <a:pt x="2406" y="20937"/>
                </a:cubicBezTo>
                <a:cubicBezTo>
                  <a:pt x="2438" y="20999"/>
                  <a:pt x="2531" y="20968"/>
                  <a:pt x="2531" y="21062"/>
                </a:cubicBezTo>
                <a:cubicBezTo>
                  <a:pt x="2469" y="21062"/>
                  <a:pt x="2406" y="21062"/>
                  <a:pt x="2344" y="21062"/>
                </a:cubicBezTo>
                <a:cubicBezTo>
                  <a:pt x="2344" y="21062"/>
                  <a:pt x="2344" y="21062"/>
                  <a:pt x="2344" y="21062"/>
                </a:cubicBezTo>
                <a:cubicBezTo>
                  <a:pt x="2281" y="21062"/>
                  <a:pt x="2250" y="21062"/>
                  <a:pt x="2250" y="21031"/>
                </a:cubicBezTo>
                <a:cubicBezTo>
                  <a:pt x="2250" y="20999"/>
                  <a:pt x="2281" y="20968"/>
                  <a:pt x="2313" y="20937"/>
                </a:cubicBezTo>
                <a:close/>
                <a:moveTo>
                  <a:pt x="2063" y="21124"/>
                </a:moveTo>
                <a:cubicBezTo>
                  <a:pt x="2063" y="21093"/>
                  <a:pt x="2125" y="21062"/>
                  <a:pt x="2156" y="21062"/>
                </a:cubicBezTo>
                <a:cubicBezTo>
                  <a:pt x="2156" y="21062"/>
                  <a:pt x="2156" y="21093"/>
                  <a:pt x="2156" y="21093"/>
                </a:cubicBezTo>
                <a:cubicBezTo>
                  <a:pt x="2125" y="21156"/>
                  <a:pt x="2094" y="21093"/>
                  <a:pt x="2063" y="21156"/>
                </a:cubicBezTo>
                <a:cubicBezTo>
                  <a:pt x="2063" y="21124"/>
                  <a:pt x="2031" y="21124"/>
                  <a:pt x="2063" y="21124"/>
                </a:cubicBezTo>
                <a:close/>
                <a:moveTo>
                  <a:pt x="563" y="20843"/>
                </a:moveTo>
                <a:cubicBezTo>
                  <a:pt x="469" y="20874"/>
                  <a:pt x="375" y="20874"/>
                  <a:pt x="281" y="20843"/>
                </a:cubicBezTo>
                <a:cubicBezTo>
                  <a:pt x="375" y="20812"/>
                  <a:pt x="469" y="20749"/>
                  <a:pt x="594" y="20749"/>
                </a:cubicBezTo>
                <a:cubicBezTo>
                  <a:pt x="563" y="20749"/>
                  <a:pt x="563" y="20749"/>
                  <a:pt x="531" y="20718"/>
                </a:cubicBezTo>
                <a:cubicBezTo>
                  <a:pt x="563" y="20749"/>
                  <a:pt x="563" y="20749"/>
                  <a:pt x="594" y="20749"/>
                </a:cubicBezTo>
                <a:cubicBezTo>
                  <a:pt x="594" y="20749"/>
                  <a:pt x="594" y="20749"/>
                  <a:pt x="594" y="20749"/>
                </a:cubicBezTo>
                <a:cubicBezTo>
                  <a:pt x="625" y="20812"/>
                  <a:pt x="594" y="20812"/>
                  <a:pt x="563" y="20843"/>
                </a:cubicBezTo>
                <a:close/>
                <a:moveTo>
                  <a:pt x="594" y="21406"/>
                </a:moveTo>
                <a:cubicBezTo>
                  <a:pt x="625" y="21374"/>
                  <a:pt x="656" y="21374"/>
                  <a:pt x="688" y="21374"/>
                </a:cubicBezTo>
                <a:cubicBezTo>
                  <a:pt x="719" y="21374"/>
                  <a:pt x="719" y="21374"/>
                  <a:pt x="750" y="21374"/>
                </a:cubicBezTo>
                <a:cubicBezTo>
                  <a:pt x="750" y="21374"/>
                  <a:pt x="750" y="21374"/>
                  <a:pt x="750" y="21374"/>
                </a:cubicBezTo>
                <a:cubicBezTo>
                  <a:pt x="750" y="21374"/>
                  <a:pt x="750" y="21406"/>
                  <a:pt x="750" y="21437"/>
                </a:cubicBezTo>
                <a:cubicBezTo>
                  <a:pt x="688" y="21437"/>
                  <a:pt x="656" y="21468"/>
                  <a:pt x="625" y="21437"/>
                </a:cubicBezTo>
                <a:cubicBezTo>
                  <a:pt x="594" y="21437"/>
                  <a:pt x="594" y="21406"/>
                  <a:pt x="594" y="21406"/>
                </a:cubicBezTo>
                <a:close/>
                <a:moveTo>
                  <a:pt x="406" y="22093"/>
                </a:moveTo>
                <a:cubicBezTo>
                  <a:pt x="344" y="22062"/>
                  <a:pt x="313" y="22093"/>
                  <a:pt x="250" y="22093"/>
                </a:cubicBezTo>
                <a:cubicBezTo>
                  <a:pt x="281" y="22062"/>
                  <a:pt x="281" y="22031"/>
                  <a:pt x="344" y="22031"/>
                </a:cubicBezTo>
                <a:cubicBezTo>
                  <a:pt x="375" y="22031"/>
                  <a:pt x="375" y="21999"/>
                  <a:pt x="375" y="21968"/>
                </a:cubicBezTo>
                <a:cubicBezTo>
                  <a:pt x="406" y="21999"/>
                  <a:pt x="438" y="21999"/>
                  <a:pt x="438" y="21999"/>
                </a:cubicBezTo>
                <a:cubicBezTo>
                  <a:pt x="469" y="21999"/>
                  <a:pt x="469" y="21999"/>
                  <a:pt x="469" y="21999"/>
                </a:cubicBezTo>
                <a:cubicBezTo>
                  <a:pt x="500" y="22062"/>
                  <a:pt x="406" y="22093"/>
                  <a:pt x="406" y="22093"/>
                </a:cubicBezTo>
                <a:close/>
                <a:moveTo>
                  <a:pt x="844" y="21781"/>
                </a:moveTo>
                <a:cubicBezTo>
                  <a:pt x="844" y="21812"/>
                  <a:pt x="813" y="21843"/>
                  <a:pt x="844" y="21843"/>
                </a:cubicBezTo>
                <a:cubicBezTo>
                  <a:pt x="844" y="21874"/>
                  <a:pt x="844" y="21874"/>
                  <a:pt x="844" y="21874"/>
                </a:cubicBezTo>
                <a:cubicBezTo>
                  <a:pt x="813" y="21874"/>
                  <a:pt x="813" y="21843"/>
                  <a:pt x="781" y="21843"/>
                </a:cubicBezTo>
                <a:cubicBezTo>
                  <a:pt x="750" y="21874"/>
                  <a:pt x="750" y="21874"/>
                  <a:pt x="719" y="21906"/>
                </a:cubicBezTo>
                <a:cubicBezTo>
                  <a:pt x="750" y="21874"/>
                  <a:pt x="750" y="21874"/>
                  <a:pt x="781" y="21843"/>
                </a:cubicBezTo>
                <a:cubicBezTo>
                  <a:pt x="656" y="21843"/>
                  <a:pt x="531" y="21937"/>
                  <a:pt x="438" y="21937"/>
                </a:cubicBezTo>
                <a:cubicBezTo>
                  <a:pt x="406" y="21937"/>
                  <a:pt x="375" y="21937"/>
                  <a:pt x="375" y="21968"/>
                </a:cubicBezTo>
                <a:cubicBezTo>
                  <a:pt x="344" y="21968"/>
                  <a:pt x="281" y="21968"/>
                  <a:pt x="219" y="21968"/>
                </a:cubicBezTo>
                <a:cubicBezTo>
                  <a:pt x="250" y="21968"/>
                  <a:pt x="250" y="21937"/>
                  <a:pt x="250" y="21937"/>
                </a:cubicBezTo>
                <a:cubicBezTo>
                  <a:pt x="250" y="21937"/>
                  <a:pt x="219" y="21937"/>
                  <a:pt x="219" y="21937"/>
                </a:cubicBezTo>
                <a:cubicBezTo>
                  <a:pt x="219" y="21937"/>
                  <a:pt x="250" y="21937"/>
                  <a:pt x="250" y="21937"/>
                </a:cubicBezTo>
                <a:cubicBezTo>
                  <a:pt x="375" y="21906"/>
                  <a:pt x="469" y="21874"/>
                  <a:pt x="594" y="21843"/>
                </a:cubicBezTo>
                <a:cubicBezTo>
                  <a:pt x="594" y="21843"/>
                  <a:pt x="781" y="21781"/>
                  <a:pt x="844" y="21781"/>
                </a:cubicBezTo>
                <a:cubicBezTo>
                  <a:pt x="844" y="21781"/>
                  <a:pt x="875" y="21749"/>
                  <a:pt x="844" y="21781"/>
                </a:cubicBezTo>
                <a:close/>
                <a:moveTo>
                  <a:pt x="1875" y="20999"/>
                </a:moveTo>
                <a:cubicBezTo>
                  <a:pt x="1875" y="20999"/>
                  <a:pt x="1875" y="20999"/>
                  <a:pt x="1875" y="20999"/>
                </a:cubicBezTo>
                <a:cubicBezTo>
                  <a:pt x="1875" y="20999"/>
                  <a:pt x="1875" y="20999"/>
                  <a:pt x="1875" y="20999"/>
                </a:cubicBezTo>
                <a:close/>
                <a:moveTo>
                  <a:pt x="1656" y="20906"/>
                </a:moveTo>
                <a:cubicBezTo>
                  <a:pt x="1656" y="20906"/>
                  <a:pt x="1656" y="20937"/>
                  <a:pt x="1656" y="20937"/>
                </a:cubicBezTo>
                <a:cubicBezTo>
                  <a:pt x="1750" y="20968"/>
                  <a:pt x="1813" y="20999"/>
                  <a:pt x="1875" y="20999"/>
                </a:cubicBezTo>
                <a:cubicBezTo>
                  <a:pt x="1813" y="20999"/>
                  <a:pt x="1750" y="20968"/>
                  <a:pt x="1656" y="20937"/>
                </a:cubicBezTo>
                <a:cubicBezTo>
                  <a:pt x="1656" y="20937"/>
                  <a:pt x="1656" y="20937"/>
                  <a:pt x="1656" y="20937"/>
                </a:cubicBezTo>
                <a:cubicBezTo>
                  <a:pt x="1656" y="20937"/>
                  <a:pt x="1656" y="20937"/>
                  <a:pt x="1656" y="20937"/>
                </a:cubicBezTo>
                <a:cubicBezTo>
                  <a:pt x="1656" y="20937"/>
                  <a:pt x="1656" y="20906"/>
                  <a:pt x="1656" y="20906"/>
                </a:cubicBezTo>
                <a:close/>
                <a:moveTo>
                  <a:pt x="1594" y="20874"/>
                </a:moveTo>
                <a:cubicBezTo>
                  <a:pt x="1594" y="20874"/>
                  <a:pt x="1594" y="20874"/>
                  <a:pt x="1594" y="20874"/>
                </a:cubicBezTo>
                <a:cubicBezTo>
                  <a:pt x="1594" y="20874"/>
                  <a:pt x="1594" y="20874"/>
                  <a:pt x="1594" y="20874"/>
                </a:cubicBezTo>
                <a:cubicBezTo>
                  <a:pt x="1594" y="20874"/>
                  <a:pt x="1594" y="20874"/>
                  <a:pt x="1594" y="20874"/>
                </a:cubicBezTo>
                <a:close/>
                <a:moveTo>
                  <a:pt x="1438" y="20906"/>
                </a:moveTo>
                <a:cubicBezTo>
                  <a:pt x="1438" y="20906"/>
                  <a:pt x="1469" y="20906"/>
                  <a:pt x="1469" y="20906"/>
                </a:cubicBezTo>
                <a:cubicBezTo>
                  <a:pt x="1500" y="20906"/>
                  <a:pt x="1469" y="20874"/>
                  <a:pt x="1469" y="20874"/>
                </a:cubicBezTo>
                <a:cubicBezTo>
                  <a:pt x="1469" y="20843"/>
                  <a:pt x="1469" y="20843"/>
                  <a:pt x="1500" y="20812"/>
                </a:cubicBezTo>
                <a:cubicBezTo>
                  <a:pt x="1531" y="20812"/>
                  <a:pt x="1531" y="20843"/>
                  <a:pt x="1531" y="20874"/>
                </a:cubicBezTo>
                <a:cubicBezTo>
                  <a:pt x="1531" y="20937"/>
                  <a:pt x="1563" y="20937"/>
                  <a:pt x="1625" y="20937"/>
                </a:cubicBezTo>
                <a:cubicBezTo>
                  <a:pt x="1625" y="20937"/>
                  <a:pt x="1625" y="20937"/>
                  <a:pt x="1625" y="20937"/>
                </a:cubicBezTo>
                <a:cubicBezTo>
                  <a:pt x="1625" y="20937"/>
                  <a:pt x="1625" y="20937"/>
                  <a:pt x="1625" y="20937"/>
                </a:cubicBezTo>
                <a:cubicBezTo>
                  <a:pt x="1625" y="20937"/>
                  <a:pt x="1625" y="20937"/>
                  <a:pt x="1656" y="20937"/>
                </a:cubicBezTo>
                <a:cubicBezTo>
                  <a:pt x="1625" y="20937"/>
                  <a:pt x="1625" y="20968"/>
                  <a:pt x="1625" y="20968"/>
                </a:cubicBezTo>
                <a:cubicBezTo>
                  <a:pt x="1625" y="20968"/>
                  <a:pt x="1625" y="20968"/>
                  <a:pt x="1594" y="20968"/>
                </a:cubicBezTo>
                <a:cubicBezTo>
                  <a:pt x="1625" y="20968"/>
                  <a:pt x="1625" y="20968"/>
                  <a:pt x="1625" y="20968"/>
                </a:cubicBezTo>
                <a:cubicBezTo>
                  <a:pt x="1594" y="20968"/>
                  <a:pt x="1563" y="20937"/>
                  <a:pt x="1563" y="20968"/>
                </a:cubicBezTo>
                <a:cubicBezTo>
                  <a:pt x="1500" y="20999"/>
                  <a:pt x="1469" y="20937"/>
                  <a:pt x="1438" y="20968"/>
                </a:cubicBezTo>
                <a:cubicBezTo>
                  <a:pt x="1438" y="20937"/>
                  <a:pt x="1406" y="20906"/>
                  <a:pt x="1375" y="20906"/>
                </a:cubicBezTo>
                <a:cubicBezTo>
                  <a:pt x="1344" y="20874"/>
                  <a:pt x="1313" y="20874"/>
                  <a:pt x="1313" y="20812"/>
                </a:cubicBezTo>
                <a:cubicBezTo>
                  <a:pt x="1375" y="20812"/>
                  <a:pt x="1438" y="20781"/>
                  <a:pt x="1438" y="20906"/>
                </a:cubicBezTo>
                <a:close/>
                <a:moveTo>
                  <a:pt x="1094" y="20781"/>
                </a:moveTo>
                <a:cubicBezTo>
                  <a:pt x="1125" y="20781"/>
                  <a:pt x="1188" y="20781"/>
                  <a:pt x="1219" y="20812"/>
                </a:cubicBezTo>
                <a:cubicBezTo>
                  <a:pt x="1188" y="20781"/>
                  <a:pt x="1125" y="20781"/>
                  <a:pt x="1094" y="20781"/>
                </a:cubicBezTo>
                <a:cubicBezTo>
                  <a:pt x="1094" y="20781"/>
                  <a:pt x="1094" y="20781"/>
                  <a:pt x="1094" y="20781"/>
                </a:cubicBezTo>
                <a:close/>
                <a:moveTo>
                  <a:pt x="1094" y="20781"/>
                </a:moveTo>
                <a:cubicBezTo>
                  <a:pt x="1094" y="20812"/>
                  <a:pt x="1125" y="20812"/>
                  <a:pt x="1188" y="20812"/>
                </a:cubicBezTo>
                <a:cubicBezTo>
                  <a:pt x="1250" y="20843"/>
                  <a:pt x="1281" y="20874"/>
                  <a:pt x="1281" y="20937"/>
                </a:cubicBezTo>
                <a:cubicBezTo>
                  <a:pt x="1219" y="20937"/>
                  <a:pt x="1156" y="20937"/>
                  <a:pt x="1125" y="20937"/>
                </a:cubicBezTo>
                <a:cubicBezTo>
                  <a:pt x="1094" y="20937"/>
                  <a:pt x="1063" y="20937"/>
                  <a:pt x="1031" y="20906"/>
                </a:cubicBezTo>
                <a:cubicBezTo>
                  <a:pt x="1063" y="20874"/>
                  <a:pt x="1031" y="20812"/>
                  <a:pt x="1094" y="20781"/>
                </a:cubicBezTo>
                <a:close/>
                <a:moveTo>
                  <a:pt x="1031" y="21031"/>
                </a:moveTo>
                <a:cubicBezTo>
                  <a:pt x="1125" y="20999"/>
                  <a:pt x="1188" y="20937"/>
                  <a:pt x="1250" y="21031"/>
                </a:cubicBezTo>
                <a:cubicBezTo>
                  <a:pt x="1281" y="21062"/>
                  <a:pt x="1313" y="20968"/>
                  <a:pt x="1375" y="20999"/>
                </a:cubicBezTo>
                <a:cubicBezTo>
                  <a:pt x="1406" y="21031"/>
                  <a:pt x="1438" y="20968"/>
                  <a:pt x="1438" y="21031"/>
                </a:cubicBezTo>
                <a:cubicBezTo>
                  <a:pt x="1438" y="21093"/>
                  <a:pt x="1406" y="21062"/>
                  <a:pt x="1375" y="21062"/>
                </a:cubicBezTo>
                <a:cubicBezTo>
                  <a:pt x="1344" y="21062"/>
                  <a:pt x="1344" y="21062"/>
                  <a:pt x="1313" y="21062"/>
                </a:cubicBezTo>
                <a:cubicBezTo>
                  <a:pt x="1344" y="21124"/>
                  <a:pt x="1344" y="21156"/>
                  <a:pt x="1281" y="21124"/>
                </a:cubicBezTo>
                <a:cubicBezTo>
                  <a:pt x="1188" y="21124"/>
                  <a:pt x="1125" y="21124"/>
                  <a:pt x="1063" y="21124"/>
                </a:cubicBezTo>
                <a:cubicBezTo>
                  <a:pt x="1031" y="21093"/>
                  <a:pt x="1031" y="21062"/>
                  <a:pt x="1031" y="21031"/>
                </a:cubicBezTo>
                <a:close/>
                <a:moveTo>
                  <a:pt x="1031" y="21281"/>
                </a:moveTo>
                <a:cubicBezTo>
                  <a:pt x="1063" y="21249"/>
                  <a:pt x="1094" y="21218"/>
                  <a:pt x="1156" y="21249"/>
                </a:cubicBezTo>
                <a:cubicBezTo>
                  <a:pt x="1156" y="21312"/>
                  <a:pt x="1094" y="21312"/>
                  <a:pt x="1063" y="21343"/>
                </a:cubicBezTo>
                <a:cubicBezTo>
                  <a:pt x="1063" y="21374"/>
                  <a:pt x="1000" y="21374"/>
                  <a:pt x="1000" y="21343"/>
                </a:cubicBezTo>
                <a:cubicBezTo>
                  <a:pt x="969" y="21281"/>
                  <a:pt x="1000" y="21281"/>
                  <a:pt x="1031" y="21281"/>
                </a:cubicBezTo>
                <a:close/>
                <a:moveTo>
                  <a:pt x="969" y="20812"/>
                </a:moveTo>
                <a:cubicBezTo>
                  <a:pt x="938" y="20781"/>
                  <a:pt x="938" y="20749"/>
                  <a:pt x="906" y="20749"/>
                </a:cubicBezTo>
                <a:cubicBezTo>
                  <a:pt x="938" y="20749"/>
                  <a:pt x="938" y="20781"/>
                  <a:pt x="969" y="20812"/>
                </a:cubicBezTo>
                <a:close/>
                <a:moveTo>
                  <a:pt x="750" y="20874"/>
                </a:moveTo>
                <a:cubicBezTo>
                  <a:pt x="688" y="20812"/>
                  <a:pt x="750" y="20812"/>
                  <a:pt x="750" y="20781"/>
                </a:cubicBezTo>
                <a:cubicBezTo>
                  <a:pt x="750" y="20781"/>
                  <a:pt x="750" y="20781"/>
                  <a:pt x="750" y="20781"/>
                </a:cubicBezTo>
                <a:cubicBezTo>
                  <a:pt x="781" y="20749"/>
                  <a:pt x="844" y="20749"/>
                  <a:pt x="875" y="20749"/>
                </a:cubicBezTo>
                <a:cubicBezTo>
                  <a:pt x="875" y="20749"/>
                  <a:pt x="875" y="20749"/>
                  <a:pt x="875" y="20749"/>
                </a:cubicBezTo>
                <a:cubicBezTo>
                  <a:pt x="906" y="20812"/>
                  <a:pt x="938" y="20812"/>
                  <a:pt x="969" y="20843"/>
                </a:cubicBezTo>
                <a:cubicBezTo>
                  <a:pt x="969" y="20874"/>
                  <a:pt x="969" y="20906"/>
                  <a:pt x="938" y="20937"/>
                </a:cubicBezTo>
                <a:cubicBezTo>
                  <a:pt x="875" y="20874"/>
                  <a:pt x="813" y="20906"/>
                  <a:pt x="750" y="20874"/>
                </a:cubicBezTo>
                <a:close/>
                <a:moveTo>
                  <a:pt x="156" y="24031"/>
                </a:moveTo>
                <a:cubicBezTo>
                  <a:pt x="156" y="24031"/>
                  <a:pt x="125" y="24062"/>
                  <a:pt x="94" y="23999"/>
                </a:cubicBezTo>
                <a:cubicBezTo>
                  <a:pt x="94" y="23968"/>
                  <a:pt x="156" y="23937"/>
                  <a:pt x="156" y="23937"/>
                </a:cubicBezTo>
                <a:cubicBezTo>
                  <a:pt x="219" y="23906"/>
                  <a:pt x="219" y="23937"/>
                  <a:pt x="219" y="23968"/>
                </a:cubicBezTo>
                <a:cubicBezTo>
                  <a:pt x="219" y="23999"/>
                  <a:pt x="188" y="23999"/>
                  <a:pt x="156" y="24031"/>
                </a:cubicBezTo>
                <a:close/>
                <a:moveTo>
                  <a:pt x="281" y="23937"/>
                </a:moveTo>
                <a:cubicBezTo>
                  <a:pt x="281" y="23937"/>
                  <a:pt x="281" y="23937"/>
                  <a:pt x="281" y="23937"/>
                </a:cubicBezTo>
                <a:cubicBezTo>
                  <a:pt x="281" y="23937"/>
                  <a:pt x="281" y="23937"/>
                  <a:pt x="281" y="23937"/>
                </a:cubicBezTo>
                <a:cubicBezTo>
                  <a:pt x="313" y="23906"/>
                  <a:pt x="344" y="23874"/>
                  <a:pt x="375" y="23874"/>
                </a:cubicBezTo>
                <a:cubicBezTo>
                  <a:pt x="344" y="23874"/>
                  <a:pt x="313" y="23906"/>
                  <a:pt x="281" y="23937"/>
                </a:cubicBezTo>
                <a:close/>
                <a:moveTo>
                  <a:pt x="469" y="23749"/>
                </a:moveTo>
                <a:cubicBezTo>
                  <a:pt x="469" y="23749"/>
                  <a:pt x="438" y="23749"/>
                  <a:pt x="438" y="23749"/>
                </a:cubicBezTo>
                <a:cubicBezTo>
                  <a:pt x="438" y="23749"/>
                  <a:pt x="438" y="23749"/>
                  <a:pt x="438" y="23749"/>
                </a:cubicBezTo>
                <a:cubicBezTo>
                  <a:pt x="438" y="23718"/>
                  <a:pt x="438" y="23718"/>
                  <a:pt x="438" y="23687"/>
                </a:cubicBezTo>
                <a:cubicBezTo>
                  <a:pt x="438" y="23687"/>
                  <a:pt x="438" y="23687"/>
                  <a:pt x="438" y="23687"/>
                </a:cubicBezTo>
                <a:cubicBezTo>
                  <a:pt x="438" y="23687"/>
                  <a:pt x="438" y="23687"/>
                  <a:pt x="438" y="23687"/>
                </a:cubicBezTo>
                <a:cubicBezTo>
                  <a:pt x="438" y="23687"/>
                  <a:pt x="438" y="23687"/>
                  <a:pt x="438" y="23687"/>
                </a:cubicBezTo>
                <a:cubicBezTo>
                  <a:pt x="469" y="23687"/>
                  <a:pt x="469" y="23687"/>
                  <a:pt x="469" y="23656"/>
                </a:cubicBezTo>
                <a:cubicBezTo>
                  <a:pt x="500" y="23624"/>
                  <a:pt x="500" y="23593"/>
                  <a:pt x="563" y="23624"/>
                </a:cubicBezTo>
                <a:cubicBezTo>
                  <a:pt x="594" y="23562"/>
                  <a:pt x="656" y="23499"/>
                  <a:pt x="688" y="23437"/>
                </a:cubicBezTo>
                <a:cubicBezTo>
                  <a:pt x="656" y="23499"/>
                  <a:pt x="594" y="23562"/>
                  <a:pt x="563" y="23624"/>
                </a:cubicBezTo>
                <a:cubicBezTo>
                  <a:pt x="563" y="23687"/>
                  <a:pt x="500" y="23718"/>
                  <a:pt x="469" y="23749"/>
                </a:cubicBezTo>
                <a:close/>
                <a:moveTo>
                  <a:pt x="1656" y="22624"/>
                </a:moveTo>
                <a:cubicBezTo>
                  <a:pt x="1688" y="22624"/>
                  <a:pt x="1688" y="22624"/>
                  <a:pt x="1719" y="22624"/>
                </a:cubicBezTo>
                <a:cubicBezTo>
                  <a:pt x="1688" y="22624"/>
                  <a:pt x="1688" y="22624"/>
                  <a:pt x="1656" y="22624"/>
                </a:cubicBezTo>
                <a:close/>
                <a:moveTo>
                  <a:pt x="1656" y="22624"/>
                </a:moveTo>
                <a:cubicBezTo>
                  <a:pt x="1656" y="22656"/>
                  <a:pt x="1656" y="22656"/>
                  <a:pt x="1656" y="22687"/>
                </a:cubicBezTo>
                <a:cubicBezTo>
                  <a:pt x="1625" y="22687"/>
                  <a:pt x="1625" y="22718"/>
                  <a:pt x="1594" y="22718"/>
                </a:cubicBezTo>
                <a:cubicBezTo>
                  <a:pt x="1563" y="22781"/>
                  <a:pt x="1531" y="22749"/>
                  <a:pt x="1500" y="22687"/>
                </a:cubicBezTo>
                <a:cubicBezTo>
                  <a:pt x="1563" y="22687"/>
                  <a:pt x="1594" y="22593"/>
                  <a:pt x="1656" y="22624"/>
                </a:cubicBezTo>
                <a:close/>
                <a:moveTo>
                  <a:pt x="1313" y="22874"/>
                </a:moveTo>
                <a:cubicBezTo>
                  <a:pt x="1344" y="22843"/>
                  <a:pt x="1375" y="22843"/>
                  <a:pt x="1406" y="22812"/>
                </a:cubicBezTo>
                <a:cubicBezTo>
                  <a:pt x="1375" y="22843"/>
                  <a:pt x="1344" y="22843"/>
                  <a:pt x="1313" y="22874"/>
                </a:cubicBezTo>
                <a:cubicBezTo>
                  <a:pt x="1344" y="22874"/>
                  <a:pt x="1375" y="22874"/>
                  <a:pt x="1375" y="22906"/>
                </a:cubicBezTo>
                <a:cubicBezTo>
                  <a:pt x="1375" y="22937"/>
                  <a:pt x="1344" y="22968"/>
                  <a:pt x="1313" y="22968"/>
                </a:cubicBezTo>
                <a:cubicBezTo>
                  <a:pt x="1313" y="22968"/>
                  <a:pt x="1281" y="22937"/>
                  <a:pt x="1250" y="22937"/>
                </a:cubicBezTo>
                <a:cubicBezTo>
                  <a:pt x="1281" y="22906"/>
                  <a:pt x="1313" y="22906"/>
                  <a:pt x="1313" y="22874"/>
                </a:cubicBezTo>
                <a:close/>
                <a:moveTo>
                  <a:pt x="1375" y="23874"/>
                </a:moveTo>
                <a:cubicBezTo>
                  <a:pt x="1313" y="23874"/>
                  <a:pt x="1344" y="23812"/>
                  <a:pt x="1313" y="23812"/>
                </a:cubicBezTo>
                <a:cubicBezTo>
                  <a:pt x="1313" y="23687"/>
                  <a:pt x="1406" y="23624"/>
                  <a:pt x="1500" y="23624"/>
                </a:cubicBezTo>
                <a:cubicBezTo>
                  <a:pt x="1531" y="23624"/>
                  <a:pt x="1563" y="23656"/>
                  <a:pt x="1563" y="23687"/>
                </a:cubicBezTo>
                <a:cubicBezTo>
                  <a:pt x="1563" y="23718"/>
                  <a:pt x="1531" y="23718"/>
                  <a:pt x="1500" y="23718"/>
                </a:cubicBezTo>
                <a:cubicBezTo>
                  <a:pt x="1438" y="23718"/>
                  <a:pt x="1406" y="23749"/>
                  <a:pt x="1406" y="23812"/>
                </a:cubicBezTo>
                <a:cubicBezTo>
                  <a:pt x="1406" y="23843"/>
                  <a:pt x="1438" y="23874"/>
                  <a:pt x="1375" y="23874"/>
                </a:cubicBezTo>
                <a:close/>
                <a:moveTo>
                  <a:pt x="1469" y="24093"/>
                </a:moveTo>
                <a:cubicBezTo>
                  <a:pt x="1469" y="24062"/>
                  <a:pt x="1469" y="24031"/>
                  <a:pt x="1531" y="24031"/>
                </a:cubicBezTo>
                <a:cubicBezTo>
                  <a:pt x="1594" y="24031"/>
                  <a:pt x="1625" y="23999"/>
                  <a:pt x="1625" y="23968"/>
                </a:cubicBezTo>
                <a:cubicBezTo>
                  <a:pt x="1625" y="23906"/>
                  <a:pt x="1625" y="23874"/>
                  <a:pt x="1688" y="23874"/>
                </a:cubicBezTo>
                <a:cubicBezTo>
                  <a:pt x="1750" y="23906"/>
                  <a:pt x="1719" y="23937"/>
                  <a:pt x="1719" y="23968"/>
                </a:cubicBezTo>
                <a:cubicBezTo>
                  <a:pt x="1719" y="24093"/>
                  <a:pt x="1625" y="24156"/>
                  <a:pt x="1469" y="24093"/>
                </a:cubicBezTo>
                <a:close/>
                <a:moveTo>
                  <a:pt x="2063" y="22343"/>
                </a:moveTo>
                <a:cubicBezTo>
                  <a:pt x="2000" y="22312"/>
                  <a:pt x="1969" y="22406"/>
                  <a:pt x="1938" y="22312"/>
                </a:cubicBezTo>
                <a:cubicBezTo>
                  <a:pt x="1969" y="22281"/>
                  <a:pt x="2031" y="22249"/>
                  <a:pt x="2094" y="22187"/>
                </a:cubicBezTo>
                <a:cubicBezTo>
                  <a:pt x="2063" y="22249"/>
                  <a:pt x="2031" y="22281"/>
                  <a:pt x="2063" y="22343"/>
                </a:cubicBezTo>
                <a:close/>
                <a:moveTo>
                  <a:pt x="15188" y="22749"/>
                </a:moveTo>
                <a:cubicBezTo>
                  <a:pt x="15188" y="22749"/>
                  <a:pt x="15188" y="22749"/>
                  <a:pt x="15188" y="22781"/>
                </a:cubicBezTo>
                <a:cubicBezTo>
                  <a:pt x="15188" y="22781"/>
                  <a:pt x="15188" y="22781"/>
                  <a:pt x="15156" y="22781"/>
                </a:cubicBezTo>
                <a:cubicBezTo>
                  <a:pt x="15125" y="22781"/>
                  <a:pt x="15125" y="22781"/>
                  <a:pt x="15094" y="22749"/>
                </a:cubicBezTo>
                <a:cubicBezTo>
                  <a:pt x="15094" y="22687"/>
                  <a:pt x="15125" y="22687"/>
                  <a:pt x="15156" y="22687"/>
                </a:cubicBezTo>
                <a:cubicBezTo>
                  <a:pt x="15219" y="22687"/>
                  <a:pt x="15188" y="22718"/>
                  <a:pt x="15188" y="22749"/>
                </a:cubicBezTo>
                <a:close/>
                <a:moveTo>
                  <a:pt x="15125" y="22999"/>
                </a:moveTo>
                <a:cubicBezTo>
                  <a:pt x="15125" y="22999"/>
                  <a:pt x="15094" y="22999"/>
                  <a:pt x="15094" y="22968"/>
                </a:cubicBezTo>
                <a:cubicBezTo>
                  <a:pt x="15063" y="22937"/>
                  <a:pt x="15094" y="22906"/>
                  <a:pt x="15125" y="22906"/>
                </a:cubicBezTo>
                <a:cubicBezTo>
                  <a:pt x="15156" y="22906"/>
                  <a:pt x="15156" y="22937"/>
                  <a:pt x="15156" y="22937"/>
                </a:cubicBezTo>
                <a:cubicBezTo>
                  <a:pt x="15188" y="22999"/>
                  <a:pt x="15156" y="22999"/>
                  <a:pt x="15125" y="22999"/>
                </a:cubicBezTo>
                <a:close/>
                <a:moveTo>
                  <a:pt x="15156" y="23406"/>
                </a:moveTo>
                <a:cubicBezTo>
                  <a:pt x="15156" y="23468"/>
                  <a:pt x="15125" y="23499"/>
                  <a:pt x="15063" y="23499"/>
                </a:cubicBezTo>
                <a:cubicBezTo>
                  <a:pt x="15094" y="23468"/>
                  <a:pt x="15125" y="23437"/>
                  <a:pt x="15156" y="23406"/>
                </a:cubicBezTo>
                <a:close/>
                <a:moveTo>
                  <a:pt x="15156" y="22374"/>
                </a:moveTo>
                <a:cubicBezTo>
                  <a:pt x="15125" y="22406"/>
                  <a:pt x="15094" y="22374"/>
                  <a:pt x="15063" y="22406"/>
                </a:cubicBezTo>
                <a:cubicBezTo>
                  <a:pt x="15031" y="22374"/>
                  <a:pt x="15125" y="22374"/>
                  <a:pt x="15063" y="22343"/>
                </a:cubicBezTo>
                <a:cubicBezTo>
                  <a:pt x="15094" y="22343"/>
                  <a:pt x="15156" y="22312"/>
                  <a:pt x="15156" y="22374"/>
                </a:cubicBezTo>
                <a:close/>
                <a:moveTo>
                  <a:pt x="15031" y="22218"/>
                </a:moveTo>
                <a:cubicBezTo>
                  <a:pt x="15063" y="22218"/>
                  <a:pt x="15094" y="22249"/>
                  <a:pt x="15063" y="22281"/>
                </a:cubicBezTo>
                <a:cubicBezTo>
                  <a:pt x="15063" y="22281"/>
                  <a:pt x="15031" y="22312"/>
                  <a:pt x="15063" y="22343"/>
                </a:cubicBezTo>
                <a:cubicBezTo>
                  <a:pt x="15031" y="22312"/>
                  <a:pt x="15031" y="22374"/>
                  <a:pt x="14969" y="22374"/>
                </a:cubicBezTo>
                <a:cubicBezTo>
                  <a:pt x="14969" y="22343"/>
                  <a:pt x="15000" y="22312"/>
                  <a:pt x="15000" y="22249"/>
                </a:cubicBezTo>
                <a:cubicBezTo>
                  <a:pt x="14969" y="22218"/>
                  <a:pt x="15000" y="22187"/>
                  <a:pt x="15031" y="22218"/>
                </a:cubicBezTo>
                <a:close/>
                <a:moveTo>
                  <a:pt x="14938" y="21374"/>
                </a:moveTo>
                <a:cubicBezTo>
                  <a:pt x="14969" y="21374"/>
                  <a:pt x="14969" y="21343"/>
                  <a:pt x="15000" y="21343"/>
                </a:cubicBezTo>
                <a:cubicBezTo>
                  <a:pt x="15031" y="21374"/>
                  <a:pt x="14969" y="21406"/>
                  <a:pt x="15000" y="21437"/>
                </a:cubicBezTo>
                <a:cubicBezTo>
                  <a:pt x="14969" y="21437"/>
                  <a:pt x="14938" y="21468"/>
                  <a:pt x="14938" y="21468"/>
                </a:cubicBezTo>
                <a:cubicBezTo>
                  <a:pt x="14906" y="21437"/>
                  <a:pt x="14906" y="21406"/>
                  <a:pt x="14938" y="21374"/>
                </a:cubicBezTo>
                <a:close/>
                <a:moveTo>
                  <a:pt x="14906" y="21468"/>
                </a:moveTo>
                <a:cubicBezTo>
                  <a:pt x="14906" y="21468"/>
                  <a:pt x="14938" y="21468"/>
                  <a:pt x="14938" y="21468"/>
                </a:cubicBezTo>
                <a:cubicBezTo>
                  <a:pt x="14938" y="21468"/>
                  <a:pt x="14938" y="21499"/>
                  <a:pt x="14906" y="21468"/>
                </a:cubicBezTo>
                <a:cubicBezTo>
                  <a:pt x="14906" y="21468"/>
                  <a:pt x="14906" y="21468"/>
                  <a:pt x="14906" y="21468"/>
                </a:cubicBezTo>
                <a:close/>
                <a:moveTo>
                  <a:pt x="14938" y="22218"/>
                </a:moveTo>
                <a:cubicBezTo>
                  <a:pt x="14938" y="22249"/>
                  <a:pt x="14906" y="22312"/>
                  <a:pt x="14906" y="22343"/>
                </a:cubicBezTo>
                <a:cubicBezTo>
                  <a:pt x="14844" y="22249"/>
                  <a:pt x="14844" y="22218"/>
                  <a:pt x="14938" y="22218"/>
                </a:cubicBezTo>
                <a:close/>
                <a:moveTo>
                  <a:pt x="14906" y="22562"/>
                </a:moveTo>
                <a:cubicBezTo>
                  <a:pt x="14938" y="22624"/>
                  <a:pt x="15000" y="22718"/>
                  <a:pt x="14875" y="22781"/>
                </a:cubicBezTo>
                <a:cubicBezTo>
                  <a:pt x="14844" y="22687"/>
                  <a:pt x="14750" y="22593"/>
                  <a:pt x="14906" y="22562"/>
                </a:cubicBezTo>
                <a:close/>
                <a:moveTo>
                  <a:pt x="14938" y="23281"/>
                </a:moveTo>
                <a:cubicBezTo>
                  <a:pt x="15063" y="23281"/>
                  <a:pt x="14969" y="23374"/>
                  <a:pt x="14969" y="23406"/>
                </a:cubicBezTo>
                <a:cubicBezTo>
                  <a:pt x="14969" y="23437"/>
                  <a:pt x="14969" y="23437"/>
                  <a:pt x="15000" y="23437"/>
                </a:cubicBezTo>
                <a:cubicBezTo>
                  <a:pt x="14969" y="23437"/>
                  <a:pt x="14969" y="23468"/>
                  <a:pt x="14969" y="23468"/>
                </a:cubicBezTo>
                <a:cubicBezTo>
                  <a:pt x="14969" y="23468"/>
                  <a:pt x="14969" y="23468"/>
                  <a:pt x="14938" y="23499"/>
                </a:cubicBezTo>
                <a:cubicBezTo>
                  <a:pt x="14906" y="23406"/>
                  <a:pt x="14844" y="23343"/>
                  <a:pt x="14750" y="23312"/>
                </a:cubicBezTo>
                <a:cubicBezTo>
                  <a:pt x="14750" y="23281"/>
                  <a:pt x="14750" y="23281"/>
                  <a:pt x="14750" y="23249"/>
                </a:cubicBezTo>
                <a:cubicBezTo>
                  <a:pt x="14719" y="23249"/>
                  <a:pt x="14719" y="23249"/>
                  <a:pt x="14719" y="23249"/>
                </a:cubicBezTo>
                <a:cubicBezTo>
                  <a:pt x="14719" y="23249"/>
                  <a:pt x="14719" y="23249"/>
                  <a:pt x="14750" y="23249"/>
                </a:cubicBezTo>
                <a:cubicBezTo>
                  <a:pt x="14750" y="23249"/>
                  <a:pt x="14781" y="23187"/>
                  <a:pt x="14813" y="23249"/>
                </a:cubicBezTo>
                <a:cubicBezTo>
                  <a:pt x="14906" y="23187"/>
                  <a:pt x="14938" y="23187"/>
                  <a:pt x="14938" y="23281"/>
                </a:cubicBezTo>
                <a:close/>
                <a:moveTo>
                  <a:pt x="14750" y="21187"/>
                </a:moveTo>
                <a:cubicBezTo>
                  <a:pt x="14750" y="21156"/>
                  <a:pt x="14781" y="21156"/>
                  <a:pt x="14781" y="21156"/>
                </a:cubicBezTo>
                <a:cubicBezTo>
                  <a:pt x="14844" y="21187"/>
                  <a:pt x="14813" y="21249"/>
                  <a:pt x="14813" y="21281"/>
                </a:cubicBezTo>
                <a:cubicBezTo>
                  <a:pt x="14750" y="21249"/>
                  <a:pt x="14719" y="21218"/>
                  <a:pt x="14750" y="21187"/>
                </a:cubicBezTo>
                <a:close/>
                <a:moveTo>
                  <a:pt x="14750" y="17374"/>
                </a:moveTo>
                <a:cubicBezTo>
                  <a:pt x="14750" y="17374"/>
                  <a:pt x="14781" y="17374"/>
                  <a:pt x="14781" y="17374"/>
                </a:cubicBezTo>
                <a:cubicBezTo>
                  <a:pt x="14813" y="17406"/>
                  <a:pt x="14813" y="17437"/>
                  <a:pt x="14813" y="17499"/>
                </a:cubicBezTo>
                <a:cubicBezTo>
                  <a:pt x="14750" y="17468"/>
                  <a:pt x="14750" y="17437"/>
                  <a:pt x="14750" y="17374"/>
                </a:cubicBezTo>
                <a:close/>
                <a:moveTo>
                  <a:pt x="14656" y="21249"/>
                </a:moveTo>
                <a:cubicBezTo>
                  <a:pt x="14688" y="21218"/>
                  <a:pt x="14688" y="21249"/>
                  <a:pt x="14688" y="21281"/>
                </a:cubicBezTo>
                <a:cubicBezTo>
                  <a:pt x="14688" y="21312"/>
                  <a:pt x="14750" y="21312"/>
                  <a:pt x="14750" y="21374"/>
                </a:cubicBezTo>
                <a:cubicBezTo>
                  <a:pt x="14688" y="21374"/>
                  <a:pt x="14656" y="21343"/>
                  <a:pt x="14625" y="21281"/>
                </a:cubicBezTo>
                <a:cubicBezTo>
                  <a:pt x="14625" y="21281"/>
                  <a:pt x="14625" y="21249"/>
                  <a:pt x="14656" y="21249"/>
                </a:cubicBezTo>
                <a:close/>
                <a:moveTo>
                  <a:pt x="14625" y="21781"/>
                </a:moveTo>
                <a:cubicBezTo>
                  <a:pt x="14656" y="21781"/>
                  <a:pt x="14656" y="21843"/>
                  <a:pt x="14688" y="21874"/>
                </a:cubicBezTo>
                <a:cubicBezTo>
                  <a:pt x="14688" y="21906"/>
                  <a:pt x="14656" y="21906"/>
                  <a:pt x="14656" y="21937"/>
                </a:cubicBezTo>
                <a:cubicBezTo>
                  <a:pt x="14625" y="21874"/>
                  <a:pt x="14594" y="21843"/>
                  <a:pt x="14563" y="21812"/>
                </a:cubicBezTo>
                <a:cubicBezTo>
                  <a:pt x="14563" y="21781"/>
                  <a:pt x="14594" y="21781"/>
                  <a:pt x="14625" y="21781"/>
                </a:cubicBezTo>
                <a:close/>
                <a:moveTo>
                  <a:pt x="14250" y="24218"/>
                </a:moveTo>
                <a:cubicBezTo>
                  <a:pt x="14250" y="24187"/>
                  <a:pt x="14281" y="24187"/>
                  <a:pt x="14281" y="24124"/>
                </a:cubicBezTo>
                <a:cubicBezTo>
                  <a:pt x="14250" y="24093"/>
                  <a:pt x="14281" y="24062"/>
                  <a:pt x="14313" y="24062"/>
                </a:cubicBezTo>
                <a:cubicBezTo>
                  <a:pt x="14313" y="24062"/>
                  <a:pt x="14313" y="24062"/>
                  <a:pt x="14313" y="24031"/>
                </a:cubicBezTo>
                <a:cubicBezTo>
                  <a:pt x="14313" y="24062"/>
                  <a:pt x="14313" y="24062"/>
                  <a:pt x="14313" y="24062"/>
                </a:cubicBezTo>
                <a:cubicBezTo>
                  <a:pt x="14313" y="24062"/>
                  <a:pt x="14313" y="24093"/>
                  <a:pt x="14344" y="24093"/>
                </a:cubicBezTo>
                <a:cubicBezTo>
                  <a:pt x="14438" y="24187"/>
                  <a:pt x="14375" y="24249"/>
                  <a:pt x="14313" y="24281"/>
                </a:cubicBezTo>
                <a:cubicBezTo>
                  <a:pt x="14281" y="24281"/>
                  <a:pt x="14281" y="24281"/>
                  <a:pt x="14281" y="24249"/>
                </a:cubicBezTo>
                <a:cubicBezTo>
                  <a:pt x="14313" y="24218"/>
                  <a:pt x="14281" y="24218"/>
                  <a:pt x="14250" y="24218"/>
                </a:cubicBezTo>
                <a:close/>
                <a:moveTo>
                  <a:pt x="14313" y="23874"/>
                </a:moveTo>
                <a:cubicBezTo>
                  <a:pt x="14313" y="23874"/>
                  <a:pt x="14250" y="23874"/>
                  <a:pt x="14281" y="23812"/>
                </a:cubicBezTo>
                <a:cubicBezTo>
                  <a:pt x="14313" y="23812"/>
                  <a:pt x="14344" y="23781"/>
                  <a:pt x="14406" y="23812"/>
                </a:cubicBezTo>
                <a:cubicBezTo>
                  <a:pt x="14469" y="23843"/>
                  <a:pt x="14500" y="23937"/>
                  <a:pt x="14469" y="24093"/>
                </a:cubicBezTo>
                <a:cubicBezTo>
                  <a:pt x="14406" y="23999"/>
                  <a:pt x="14344" y="23968"/>
                  <a:pt x="14313" y="23874"/>
                </a:cubicBezTo>
                <a:close/>
                <a:moveTo>
                  <a:pt x="13906" y="23249"/>
                </a:moveTo>
                <a:cubicBezTo>
                  <a:pt x="13875" y="23218"/>
                  <a:pt x="13813" y="23218"/>
                  <a:pt x="13781" y="23281"/>
                </a:cubicBezTo>
                <a:cubicBezTo>
                  <a:pt x="13781" y="23312"/>
                  <a:pt x="13750" y="23343"/>
                  <a:pt x="13719" y="23312"/>
                </a:cubicBezTo>
                <a:cubicBezTo>
                  <a:pt x="13688" y="23281"/>
                  <a:pt x="13625" y="23281"/>
                  <a:pt x="13688" y="23187"/>
                </a:cubicBezTo>
                <a:cubicBezTo>
                  <a:pt x="13719" y="23124"/>
                  <a:pt x="13813" y="23093"/>
                  <a:pt x="13844" y="22999"/>
                </a:cubicBezTo>
                <a:cubicBezTo>
                  <a:pt x="13844" y="22999"/>
                  <a:pt x="13875" y="22999"/>
                  <a:pt x="13875" y="22999"/>
                </a:cubicBezTo>
                <a:cubicBezTo>
                  <a:pt x="13938" y="22999"/>
                  <a:pt x="14094" y="23124"/>
                  <a:pt x="14094" y="23218"/>
                </a:cubicBezTo>
                <a:cubicBezTo>
                  <a:pt x="14094" y="23312"/>
                  <a:pt x="14000" y="23343"/>
                  <a:pt x="13969" y="23406"/>
                </a:cubicBezTo>
                <a:cubicBezTo>
                  <a:pt x="13969" y="23437"/>
                  <a:pt x="13938" y="23531"/>
                  <a:pt x="13875" y="23437"/>
                </a:cubicBezTo>
                <a:cubicBezTo>
                  <a:pt x="13813" y="23406"/>
                  <a:pt x="13875" y="23374"/>
                  <a:pt x="13875" y="23343"/>
                </a:cubicBezTo>
                <a:cubicBezTo>
                  <a:pt x="13906" y="23312"/>
                  <a:pt x="13969" y="23281"/>
                  <a:pt x="13906" y="23249"/>
                </a:cubicBezTo>
                <a:close/>
                <a:moveTo>
                  <a:pt x="12938" y="22656"/>
                </a:moveTo>
                <a:cubicBezTo>
                  <a:pt x="12938" y="22718"/>
                  <a:pt x="12906" y="22749"/>
                  <a:pt x="12844" y="22687"/>
                </a:cubicBezTo>
                <a:cubicBezTo>
                  <a:pt x="12781" y="22656"/>
                  <a:pt x="12750" y="22656"/>
                  <a:pt x="12688" y="22624"/>
                </a:cubicBezTo>
                <a:cubicBezTo>
                  <a:pt x="12594" y="22593"/>
                  <a:pt x="12594" y="22468"/>
                  <a:pt x="12656" y="22406"/>
                </a:cubicBezTo>
                <a:cubicBezTo>
                  <a:pt x="12750" y="22343"/>
                  <a:pt x="12844" y="22468"/>
                  <a:pt x="12906" y="22468"/>
                </a:cubicBezTo>
                <a:cubicBezTo>
                  <a:pt x="12938" y="22468"/>
                  <a:pt x="13000" y="22499"/>
                  <a:pt x="12969" y="22562"/>
                </a:cubicBezTo>
                <a:cubicBezTo>
                  <a:pt x="12969" y="22562"/>
                  <a:pt x="12969" y="22562"/>
                  <a:pt x="12969" y="22562"/>
                </a:cubicBezTo>
                <a:cubicBezTo>
                  <a:pt x="13000" y="22624"/>
                  <a:pt x="12969" y="22656"/>
                  <a:pt x="12938" y="22656"/>
                </a:cubicBezTo>
                <a:close/>
                <a:moveTo>
                  <a:pt x="12094" y="21781"/>
                </a:moveTo>
                <a:cubicBezTo>
                  <a:pt x="12063" y="21687"/>
                  <a:pt x="12063" y="21656"/>
                  <a:pt x="12156" y="21656"/>
                </a:cubicBezTo>
                <a:cubicBezTo>
                  <a:pt x="12125" y="21687"/>
                  <a:pt x="12125" y="21749"/>
                  <a:pt x="12094" y="21781"/>
                </a:cubicBezTo>
                <a:close/>
                <a:moveTo>
                  <a:pt x="12125" y="21906"/>
                </a:moveTo>
                <a:cubicBezTo>
                  <a:pt x="12094" y="21937"/>
                  <a:pt x="12094" y="21999"/>
                  <a:pt x="12094" y="22062"/>
                </a:cubicBezTo>
                <a:cubicBezTo>
                  <a:pt x="12000" y="21999"/>
                  <a:pt x="12031" y="21937"/>
                  <a:pt x="12031" y="21874"/>
                </a:cubicBezTo>
                <a:cubicBezTo>
                  <a:pt x="12063" y="21843"/>
                  <a:pt x="12063" y="21843"/>
                  <a:pt x="12094" y="21843"/>
                </a:cubicBezTo>
                <a:cubicBezTo>
                  <a:pt x="12125" y="21843"/>
                  <a:pt x="12125" y="21874"/>
                  <a:pt x="12125" y="21906"/>
                </a:cubicBezTo>
                <a:close/>
                <a:moveTo>
                  <a:pt x="12094" y="17906"/>
                </a:moveTo>
                <a:cubicBezTo>
                  <a:pt x="12094" y="17874"/>
                  <a:pt x="12125" y="17874"/>
                  <a:pt x="12125" y="17874"/>
                </a:cubicBezTo>
                <a:cubicBezTo>
                  <a:pt x="12156" y="17843"/>
                  <a:pt x="12156" y="17906"/>
                  <a:pt x="12188" y="17906"/>
                </a:cubicBezTo>
                <a:cubicBezTo>
                  <a:pt x="12219" y="17937"/>
                  <a:pt x="12188" y="17937"/>
                  <a:pt x="12188" y="17968"/>
                </a:cubicBezTo>
                <a:cubicBezTo>
                  <a:pt x="12188" y="17968"/>
                  <a:pt x="12188" y="17968"/>
                  <a:pt x="12188" y="17968"/>
                </a:cubicBezTo>
                <a:cubicBezTo>
                  <a:pt x="12156" y="17968"/>
                  <a:pt x="12156" y="17968"/>
                  <a:pt x="12125" y="17937"/>
                </a:cubicBezTo>
                <a:cubicBezTo>
                  <a:pt x="12125" y="17937"/>
                  <a:pt x="12094" y="17968"/>
                  <a:pt x="12094" y="17906"/>
                </a:cubicBezTo>
                <a:close/>
                <a:moveTo>
                  <a:pt x="12188" y="21874"/>
                </a:moveTo>
                <a:cubicBezTo>
                  <a:pt x="12188" y="21874"/>
                  <a:pt x="12156" y="21906"/>
                  <a:pt x="12156" y="21937"/>
                </a:cubicBezTo>
                <a:cubicBezTo>
                  <a:pt x="12156" y="21906"/>
                  <a:pt x="12188" y="21874"/>
                  <a:pt x="12188" y="21874"/>
                </a:cubicBezTo>
                <a:close/>
                <a:moveTo>
                  <a:pt x="12156" y="21031"/>
                </a:moveTo>
                <a:cubicBezTo>
                  <a:pt x="12156" y="20968"/>
                  <a:pt x="12250" y="20937"/>
                  <a:pt x="12344" y="20874"/>
                </a:cubicBezTo>
                <a:cubicBezTo>
                  <a:pt x="12313" y="20999"/>
                  <a:pt x="12281" y="21124"/>
                  <a:pt x="12250" y="21218"/>
                </a:cubicBezTo>
                <a:cubicBezTo>
                  <a:pt x="12219" y="21156"/>
                  <a:pt x="12125" y="21093"/>
                  <a:pt x="12156" y="21031"/>
                </a:cubicBezTo>
                <a:close/>
                <a:moveTo>
                  <a:pt x="13250" y="17124"/>
                </a:moveTo>
                <a:cubicBezTo>
                  <a:pt x="13344" y="17156"/>
                  <a:pt x="13375" y="17249"/>
                  <a:pt x="13469" y="17281"/>
                </a:cubicBezTo>
                <a:cubicBezTo>
                  <a:pt x="13500" y="17281"/>
                  <a:pt x="13500" y="17312"/>
                  <a:pt x="13469" y="17343"/>
                </a:cubicBezTo>
                <a:cubicBezTo>
                  <a:pt x="13438" y="17343"/>
                  <a:pt x="13438" y="17374"/>
                  <a:pt x="13406" y="17374"/>
                </a:cubicBezTo>
                <a:cubicBezTo>
                  <a:pt x="13375" y="17374"/>
                  <a:pt x="13344" y="17406"/>
                  <a:pt x="13313" y="17374"/>
                </a:cubicBezTo>
                <a:cubicBezTo>
                  <a:pt x="13281" y="17343"/>
                  <a:pt x="13375" y="17343"/>
                  <a:pt x="13344" y="17312"/>
                </a:cubicBezTo>
                <a:cubicBezTo>
                  <a:pt x="13313" y="17312"/>
                  <a:pt x="13250" y="17281"/>
                  <a:pt x="13219" y="17343"/>
                </a:cubicBezTo>
                <a:cubicBezTo>
                  <a:pt x="13188" y="17374"/>
                  <a:pt x="13156" y="17374"/>
                  <a:pt x="13156" y="17343"/>
                </a:cubicBezTo>
                <a:cubicBezTo>
                  <a:pt x="13063" y="17281"/>
                  <a:pt x="13000" y="17249"/>
                  <a:pt x="12938" y="17187"/>
                </a:cubicBezTo>
                <a:cubicBezTo>
                  <a:pt x="12875" y="17124"/>
                  <a:pt x="12906" y="17124"/>
                  <a:pt x="12938" y="17093"/>
                </a:cubicBezTo>
                <a:cubicBezTo>
                  <a:pt x="13031" y="17031"/>
                  <a:pt x="13156" y="17031"/>
                  <a:pt x="13250" y="17124"/>
                </a:cubicBezTo>
                <a:close/>
                <a:moveTo>
                  <a:pt x="13031" y="16812"/>
                </a:moveTo>
                <a:cubicBezTo>
                  <a:pt x="13063" y="16812"/>
                  <a:pt x="13094" y="16812"/>
                  <a:pt x="13094" y="16843"/>
                </a:cubicBezTo>
                <a:cubicBezTo>
                  <a:pt x="13094" y="16874"/>
                  <a:pt x="13063" y="16874"/>
                  <a:pt x="13063" y="16874"/>
                </a:cubicBezTo>
                <a:cubicBezTo>
                  <a:pt x="13031" y="16874"/>
                  <a:pt x="13000" y="16874"/>
                  <a:pt x="13000" y="16843"/>
                </a:cubicBezTo>
                <a:cubicBezTo>
                  <a:pt x="13000" y="16812"/>
                  <a:pt x="13031" y="16812"/>
                  <a:pt x="13031" y="16812"/>
                </a:cubicBezTo>
                <a:close/>
                <a:moveTo>
                  <a:pt x="13219" y="16937"/>
                </a:moveTo>
                <a:cubicBezTo>
                  <a:pt x="13250" y="16937"/>
                  <a:pt x="13438" y="17093"/>
                  <a:pt x="13438" y="17124"/>
                </a:cubicBezTo>
                <a:cubicBezTo>
                  <a:pt x="13438" y="17156"/>
                  <a:pt x="13406" y="17156"/>
                  <a:pt x="13406" y="17156"/>
                </a:cubicBezTo>
                <a:cubicBezTo>
                  <a:pt x="13344" y="17124"/>
                  <a:pt x="13250" y="17062"/>
                  <a:pt x="13188" y="16999"/>
                </a:cubicBezTo>
                <a:cubicBezTo>
                  <a:pt x="13188" y="16999"/>
                  <a:pt x="13188" y="16968"/>
                  <a:pt x="13219" y="16937"/>
                </a:cubicBezTo>
                <a:close/>
                <a:moveTo>
                  <a:pt x="13469" y="17187"/>
                </a:moveTo>
                <a:cubicBezTo>
                  <a:pt x="13531" y="17187"/>
                  <a:pt x="13563" y="17187"/>
                  <a:pt x="13594" y="17249"/>
                </a:cubicBezTo>
                <a:cubicBezTo>
                  <a:pt x="13594" y="17249"/>
                  <a:pt x="13594" y="17281"/>
                  <a:pt x="13563" y="17281"/>
                </a:cubicBezTo>
                <a:cubicBezTo>
                  <a:pt x="13531" y="17281"/>
                  <a:pt x="13500" y="17249"/>
                  <a:pt x="13469" y="17187"/>
                </a:cubicBezTo>
                <a:close/>
                <a:moveTo>
                  <a:pt x="14125" y="22812"/>
                </a:moveTo>
                <a:cubicBezTo>
                  <a:pt x="14156" y="22812"/>
                  <a:pt x="14188" y="22812"/>
                  <a:pt x="14219" y="22781"/>
                </a:cubicBezTo>
                <a:cubicBezTo>
                  <a:pt x="14250" y="22781"/>
                  <a:pt x="14250" y="22781"/>
                  <a:pt x="14250" y="22812"/>
                </a:cubicBezTo>
                <a:cubicBezTo>
                  <a:pt x="14281" y="22906"/>
                  <a:pt x="14281" y="22968"/>
                  <a:pt x="14219" y="23031"/>
                </a:cubicBezTo>
                <a:cubicBezTo>
                  <a:pt x="14188" y="23031"/>
                  <a:pt x="14188" y="23062"/>
                  <a:pt x="14156" y="23062"/>
                </a:cubicBezTo>
                <a:cubicBezTo>
                  <a:pt x="14156" y="23062"/>
                  <a:pt x="14156" y="23062"/>
                  <a:pt x="14156" y="23031"/>
                </a:cubicBezTo>
                <a:cubicBezTo>
                  <a:pt x="14125" y="23031"/>
                  <a:pt x="14156" y="22999"/>
                  <a:pt x="14156" y="22999"/>
                </a:cubicBezTo>
                <a:cubicBezTo>
                  <a:pt x="14188" y="22968"/>
                  <a:pt x="14188" y="22968"/>
                  <a:pt x="14250" y="22968"/>
                </a:cubicBezTo>
                <a:cubicBezTo>
                  <a:pt x="14125" y="22937"/>
                  <a:pt x="14125" y="22874"/>
                  <a:pt x="14125" y="22812"/>
                </a:cubicBezTo>
                <a:close/>
                <a:moveTo>
                  <a:pt x="14094" y="22093"/>
                </a:moveTo>
                <a:cubicBezTo>
                  <a:pt x="14156" y="22093"/>
                  <a:pt x="14125" y="22156"/>
                  <a:pt x="14156" y="22156"/>
                </a:cubicBezTo>
                <a:cubicBezTo>
                  <a:pt x="14156" y="22187"/>
                  <a:pt x="14156" y="22249"/>
                  <a:pt x="14125" y="22249"/>
                </a:cubicBezTo>
                <a:cubicBezTo>
                  <a:pt x="14063" y="22218"/>
                  <a:pt x="14000" y="22187"/>
                  <a:pt x="14000" y="22156"/>
                </a:cubicBezTo>
                <a:cubicBezTo>
                  <a:pt x="14000" y="22093"/>
                  <a:pt x="14063" y="22124"/>
                  <a:pt x="14094" y="22093"/>
                </a:cubicBezTo>
                <a:close/>
                <a:moveTo>
                  <a:pt x="14000" y="22093"/>
                </a:moveTo>
                <a:cubicBezTo>
                  <a:pt x="13969" y="22093"/>
                  <a:pt x="13969" y="22062"/>
                  <a:pt x="13969" y="22031"/>
                </a:cubicBezTo>
                <a:cubicBezTo>
                  <a:pt x="13938" y="21937"/>
                  <a:pt x="14000" y="21843"/>
                  <a:pt x="14063" y="21843"/>
                </a:cubicBezTo>
                <a:cubicBezTo>
                  <a:pt x="14125" y="21874"/>
                  <a:pt x="14125" y="21968"/>
                  <a:pt x="14125" y="21999"/>
                </a:cubicBezTo>
                <a:cubicBezTo>
                  <a:pt x="14125" y="22093"/>
                  <a:pt x="14063" y="22062"/>
                  <a:pt x="14000" y="22093"/>
                </a:cubicBezTo>
                <a:close/>
                <a:moveTo>
                  <a:pt x="14094" y="22687"/>
                </a:moveTo>
                <a:cubicBezTo>
                  <a:pt x="14125" y="22687"/>
                  <a:pt x="14125" y="22687"/>
                  <a:pt x="14125" y="22687"/>
                </a:cubicBezTo>
                <a:cubicBezTo>
                  <a:pt x="14125" y="22687"/>
                  <a:pt x="14125" y="22718"/>
                  <a:pt x="14156" y="22718"/>
                </a:cubicBezTo>
                <a:cubicBezTo>
                  <a:pt x="14156" y="22749"/>
                  <a:pt x="14094" y="22781"/>
                  <a:pt x="14094" y="22812"/>
                </a:cubicBezTo>
                <a:cubicBezTo>
                  <a:pt x="14094" y="22812"/>
                  <a:pt x="14063" y="22812"/>
                  <a:pt x="14031" y="22781"/>
                </a:cubicBezTo>
                <a:cubicBezTo>
                  <a:pt x="14063" y="22749"/>
                  <a:pt x="14063" y="22718"/>
                  <a:pt x="14094" y="22687"/>
                </a:cubicBezTo>
                <a:close/>
                <a:moveTo>
                  <a:pt x="14250" y="18187"/>
                </a:moveTo>
                <a:cubicBezTo>
                  <a:pt x="14250" y="18218"/>
                  <a:pt x="14250" y="18218"/>
                  <a:pt x="14250" y="18218"/>
                </a:cubicBezTo>
                <a:cubicBezTo>
                  <a:pt x="14219" y="18218"/>
                  <a:pt x="14219" y="18187"/>
                  <a:pt x="14219" y="18187"/>
                </a:cubicBezTo>
                <a:cubicBezTo>
                  <a:pt x="14219" y="18124"/>
                  <a:pt x="14188" y="18093"/>
                  <a:pt x="14156" y="18062"/>
                </a:cubicBezTo>
                <a:cubicBezTo>
                  <a:pt x="14156" y="18124"/>
                  <a:pt x="14125" y="18156"/>
                  <a:pt x="14125" y="18187"/>
                </a:cubicBezTo>
                <a:cubicBezTo>
                  <a:pt x="14094" y="18156"/>
                  <a:pt x="14031" y="18124"/>
                  <a:pt x="14000" y="18062"/>
                </a:cubicBezTo>
                <a:cubicBezTo>
                  <a:pt x="14031" y="18031"/>
                  <a:pt x="14063" y="18031"/>
                  <a:pt x="14094" y="18031"/>
                </a:cubicBezTo>
                <a:cubicBezTo>
                  <a:pt x="14063" y="17999"/>
                  <a:pt x="14031" y="17968"/>
                  <a:pt x="14000" y="17999"/>
                </a:cubicBezTo>
                <a:cubicBezTo>
                  <a:pt x="14000" y="17999"/>
                  <a:pt x="13938" y="17968"/>
                  <a:pt x="14000" y="17968"/>
                </a:cubicBezTo>
                <a:cubicBezTo>
                  <a:pt x="14031" y="17937"/>
                  <a:pt x="14063" y="17874"/>
                  <a:pt x="14094" y="17968"/>
                </a:cubicBezTo>
                <a:cubicBezTo>
                  <a:pt x="14094" y="18031"/>
                  <a:pt x="14094" y="18062"/>
                  <a:pt x="14188" y="18031"/>
                </a:cubicBezTo>
                <a:cubicBezTo>
                  <a:pt x="14219" y="18031"/>
                  <a:pt x="14281" y="18156"/>
                  <a:pt x="14250" y="18187"/>
                </a:cubicBezTo>
                <a:close/>
                <a:moveTo>
                  <a:pt x="14094" y="17374"/>
                </a:moveTo>
                <a:cubicBezTo>
                  <a:pt x="14063" y="17406"/>
                  <a:pt x="14063" y="17406"/>
                  <a:pt x="14063" y="17437"/>
                </a:cubicBezTo>
                <a:cubicBezTo>
                  <a:pt x="14031" y="17499"/>
                  <a:pt x="14000" y="17531"/>
                  <a:pt x="13938" y="17468"/>
                </a:cubicBezTo>
                <a:cubicBezTo>
                  <a:pt x="13938" y="17437"/>
                  <a:pt x="13906" y="17437"/>
                  <a:pt x="13906" y="17437"/>
                </a:cubicBezTo>
                <a:cubicBezTo>
                  <a:pt x="13906" y="17406"/>
                  <a:pt x="13875" y="17374"/>
                  <a:pt x="13906" y="17374"/>
                </a:cubicBezTo>
                <a:cubicBezTo>
                  <a:pt x="13938" y="17374"/>
                  <a:pt x="14000" y="17343"/>
                  <a:pt x="14031" y="17374"/>
                </a:cubicBezTo>
                <a:cubicBezTo>
                  <a:pt x="14063" y="17437"/>
                  <a:pt x="14063" y="17406"/>
                  <a:pt x="14094" y="17374"/>
                </a:cubicBezTo>
                <a:close/>
                <a:moveTo>
                  <a:pt x="14094" y="17124"/>
                </a:moveTo>
                <a:cubicBezTo>
                  <a:pt x="14125" y="17124"/>
                  <a:pt x="14156" y="17156"/>
                  <a:pt x="14188" y="17218"/>
                </a:cubicBezTo>
                <a:cubicBezTo>
                  <a:pt x="14188" y="17218"/>
                  <a:pt x="14156" y="17218"/>
                  <a:pt x="14156" y="17249"/>
                </a:cubicBezTo>
                <a:cubicBezTo>
                  <a:pt x="14125" y="17218"/>
                  <a:pt x="14063" y="17218"/>
                  <a:pt x="14063" y="17156"/>
                </a:cubicBezTo>
                <a:cubicBezTo>
                  <a:pt x="14063" y="17124"/>
                  <a:pt x="14063" y="17124"/>
                  <a:pt x="14094" y="17124"/>
                </a:cubicBezTo>
                <a:close/>
                <a:moveTo>
                  <a:pt x="13781" y="17312"/>
                </a:moveTo>
                <a:cubicBezTo>
                  <a:pt x="13875" y="17218"/>
                  <a:pt x="13938" y="17187"/>
                  <a:pt x="14063" y="17281"/>
                </a:cubicBezTo>
                <a:cubicBezTo>
                  <a:pt x="13969" y="17281"/>
                  <a:pt x="13906" y="17312"/>
                  <a:pt x="13781" y="17312"/>
                </a:cubicBezTo>
                <a:close/>
                <a:moveTo>
                  <a:pt x="13813" y="17437"/>
                </a:moveTo>
                <a:cubicBezTo>
                  <a:pt x="13813" y="17406"/>
                  <a:pt x="13875" y="17468"/>
                  <a:pt x="13906" y="17437"/>
                </a:cubicBezTo>
                <a:cubicBezTo>
                  <a:pt x="13875" y="17499"/>
                  <a:pt x="13969" y="17499"/>
                  <a:pt x="13969" y="17531"/>
                </a:cubicBezTo>
                <a:cubicBezTo>
                  <a:pt x="13938" y="17562"/>
                  <a:pt x="13906" y="17531"/>
                  <a:pt x="13875" y="17531"/>
                </a:cubicBezTo>
                <a:cubicBezTo>
                  <a:pt x="13844" y="17499"/>
                  <a:pt x="13781" y="17499"/>
                  <a:pt x="13813" y="17437"/>
                </a:cubicBezTo>
                <a:close/>
                <a:moveTo>
                  <a:pt x="13938" y="21249"/>
                </a:moveTo>
                <a:cubicBezTo>
                  <a:pt x="13969" y="21249"/>
                  <a:pt x="13969" y="21312"/>
                  <a:pt x="13969" y="21343"/>
                </a:cubicBezTo>
                <a:cubicBezTo>
                  <a:pt x="14000" y="21406"/>
                  <a:pt x="13938" y="21437"/>
                  <a:pt x="13906" y="21437"/>
                </a:cubicBezTo>
                <a:cubicBezTo>
                  <a:pt x="13844" y="21437"/>
                  <a:pt x="13844" y="21374"/>
                  <a:pt x="13844" y="21374"/>
                </a:cubicBezTo>
                <a:cubicBezTo>
                  <a:pt x="13844" y="21312"/>
                  <a:pt x="13906" y="21281"/>
                  <a:pt x="13938" y="21249"/>
                </a:cubicBezTo>
                <a:close/>
                <a:moveTo>
                  <a:pt x="13844" y="22687"/>
                </a:moveTo>
                <a:cubicBezTo>
                  <a:pt x="13781" y="22749"/>
                  <a:pt x="13750" y="22687"/>
                  <a:pt x="13750" y="22624"/>
                </a:cubicBezTo>
                <a:cubicBezTo>
                  <a:pt x="13719" y="22624"/>
                  <a:pt x="13719" y="22656"/>
                  <a:pt x="13719" y="22656"/>
                </a:cubicBezTo>
                <a:cubicBezTo>
                  <a:pt x="13719" y="22656"/>
                  <a:pt x="13719" y="22687"/>
                  <a:pt x="13719" y="22687"/>
                </a:cubicBezTo>
                <a:cubicBezTo>
                  <a:pt x="13719" y="22718"/>
                  <a:pt x="13688" y="22749"/>
                  <a:pt x="13656" y="22718"/>
                </a:cubicBezTo>
                <a:cubicBezTo>
                  <a:pt x="13625" y="22687"/>
                  <a:pt x="13563" y="22687"/>
                  <a:pt x="13625" y="22656"/>
                </a:cubicBezTo>
                <a:cubicBezTo>
                  <a:pt x="13656" y="22624"/>
                  <a:pt x="13656" y="22562"/>
                  <a:pt x="13688" y="22499"/>
                </a:cubicBezTo>
                <a:cubicBezTo>
                  <a:pt x="13719" y="22468"/>
                  <a:pt x="13750" y="22374"/>
                  <a:pt x="13844" y="22406"/>
                </a:cubicBezTo>
                <a:cubicBezTo>
                  <a:pt x="13906" y="22406"/>
                  <a:pt x="13906" y="22499"/>
                  <a:pt x="13938" y="22562"/>
                </a:cubicBezTo>
                <a:cubicBezTo>
                  <a:pt x="13938" y="22624"/>
                  <a:pt x="13938" y="22718"/>
                  <a:pt x="13875" y="22781"/>
                </a:cubicBezTo>
                <a:cubicBezTo>
                  <a:pt x="13844" y="22781"/>
                  <a:pt x="13844" y="22843"/>
                  <a:pt x="13813" y="22812"/>
                </a:cubicBezTo>
                <a:cubicBezTo>
                  <a:pt x="13781" y="22781"/>
                  <a:pt x="13813" y="22749"/>
                  <a:pt x="13844" y="22749"/>
                </a:cubicBezTo>
                <a:cubicBezTo>
                  <a:pt x="13844" y="22718"/>
                  <a:pt x="13875" y="22718"/>
                  <a:pt x="13844" y="22687"/>
                </a:cubicBezTo>
                <a:close/>
                <a:moveTo>
                  <a:pt x="13781" y="21937"/>
                </a:moveTo>
                <a:cubicBezTo>
                  <a:pt x="13781" y="21906"/>
                  <a:pt x="13813" y="21906"/>
                  <a:pt x="13844" y="21874"/>
                </a:cubicBezTo>
                <a:cubicBezTo>
                  <a:pt x="13844" y="21874"/>
                  <a:pt x="13875" y="21906"/>
                  <a:pt x="13875" y="21906"/>
                </a:cubicBezTo>
                <a:cubicBezTo>
                  <a:pt x="13875" y="21937"/>
                  <a:pt x="13844" y="21968"/>
                  <a:pt x="13813" y="21968"/>
                </a:cubicBezTo>
                <a:cubicBezTo>
                  <a:pt x="13813" y="21968"/>
                  <a:pt x="13781" y="21968"/>
                  <a:pt x="13781" y="21937"/>
                </a:cubicBezTo>
                <a:close/>
                <a:moveTo>
                  <a:pt x="13875" y="21656"/>
                </a:moveTo>
                <a:cubicBezTo>
                  <a:pt x="13906" y="21749"/>
                  <a:pt x="13813" y="21749"/>
                  <a:pt x="13781" y="21749"/>
                </a:cubicBezTo>
                <a:cubicBezTo>
                  <a:pt x="13750" y="21781"/>
                  <a:pt x="13719" y="21749"/>
                  <a:pt x="13719" y="21812"/>
                </a:cubicBezTo>
                <a:cubicBezTo>
                  <a:pt x="13719" y="21843"/>
                  <a:pt x="13719" y="21843"/>
                  <a:pt x="13688" y="21843"/>
                </a:cubicBezTo>
                <a:cubicBezTo>
                  <a:pt x="13625" y="21874"/>
                  <a:pt x="13594" y="21812"/>
                  <a:pt x="13563" y="21781"/>
                </a:cubicBezTo>
                <a:cubicBezTo>
                  <a:pt x="13531" y="21781"/>
                  <a:pt x="13531" y="21749"/>
                  <a:pt x="13563" y="21718"/>
                </a:cubicBezTo>
                <a:cubicBezTo>
                  <a:pt x="13594" y="21656"/>
                  <a:pt x="13656" y="21593"/>
                  <a:pt x="13750" y="21593"/>
                </a:cubicBezTo>
                <a:cubicBezTo>
                  <a:pt x="13813" y="21593"/>
                  <a:pt x="13844" y="21624"/>
                  <a:pt x="13875" y="21656"/>
                </a:cubicBezTo>
                <a:close/>
                <a:moveTo>
                  <a:pt x="13688" y="21281"/>
                </a:moveTo>
                <a:cubicBezTo>
                  <a:pt x="13625" y="21281"/>
                  <a:pt x="13594" y="21343"/>
                  <a:pt x="13563" y="21374"/>
                </a:cubicBezTo>
                <a:cubicBezTo>
                  <a:pt x="13531" y="21406"/>
                  <a:pt x="13500" y="21343"/>
                  <a:pt x="13500" y="21281"/>
                </a:cubicBezTo>
                <a:cubicBezTo>
                  <a:pt x="13500" y="21218"/>
                  <a:pt x="13531" y="21156"/>
                  <a:pt x="13531" y="21093"/>
                </a:cubicBezTo>
                <a:cubicBezTo>
                  <a:pt x="13531" y="21062"/>
                  <a:pt x="13563" y="21062"/>
                  <a:pt x="13594" y="21062"/>
                </a:cubicBezTo>
                <a:cubicBezTo>
                  <a:pt x="13594" y="21062"/>
                  <a:pt x="13719" y="21249"/>
                  <a:pt x="13719" y="21281"/>
                </a:cubicBezTo>
                <a:cubicBezTo>
                  <a:pt x="13719" y="21281"/>
                  <a:pt x="13688" y="21281"/>
                  <a:pt x="13688" y="21281"/>
                </a:cubicBezTo>
                <a:close/>
                <a:moveTo>
                  <a:pt x="13500" y="21999"/>
                </a:moveTo>
                <a:cubicBezTo>
                  <a:pt x="13469" y="22031"/>
                  <a:pt x="13406" y="22031"/>
                  <a:pt x="13406" y="22093"/>
                </a:cubicBezTo>
                <a:cubicBezTo>
                  <a:pt x="13438" y="22124"/>
                  <a:pt x="13406" y="22156"/>
                  <a:pt x="13344" y="22156"/>
                </a:cubicBezTo>
                <a:cubicBezTo>
                  <a:pt x="13406" y="22031"/>
                  <a:pt x="13406" y="22031"/>
                  <a:pt x="13500" y="21999"/>
                </a:cubicBezTo>
                <a:close/>
                <a:moveTo>
                  <a:pt x="13469" y="21093"/>
                </a:moveTo>
                <a:cubicBezTo>
                  <a:pt x="13469" y="21124"/>
                  <a:pt x="13469" y="21187"/>
                  <a:pt x="13438" y="21187"/>
                </a:cubicBezTo>
                <a:cubicBezTo>
                  <a:pt x="13438" y="21187"/>
                  <a:pt x="13406" y="21156"/>
                  <a:pt x="13406" y="21124"/>
                </a:cubicBezTo>
                <a:cubicBezTo>
                  <a:pt x="13406" y="21093"/>
                  <a:pt x="13406" y="21062"/>
                  <a:pt x="13438" y="21062"/>
                </a:cubicBezTo>
                <a:cubicBezTo>
                  <a:pt x="13469" y="21062"/>
                  <a:pt x="13469" y="21093"/>
                  <a:pt x="13469" y="21093"/>
                </a:cubicBezTo>
                <a:close/>
                <a:moveTo>
                  <a:pt x="13406" y="21343"/>
                </a:moveTo>
                <a:cubicBezTo>
                  <a:pt x="13406" y="21374"/>
                  <a:pt x="13375" y="21374"/>
                  <a:pt x="13344" y="21374"/>
                </a:cubicBezTo>
                <a:cubicBezTo>
                  <a:pt x="13281" y="21374"/>
                  <a:pt x="13281" y="21312"/>
                  <a:pt x="13250" y="21249"/>
                </a:cubicBezTo>
                <a:cubicBezTo>
                  <a:pt x="13250" y="21218"/>
                  <a:pt x="13281" y="21156"/>
                  <a:pt x="13344" y="21187"/>
                </a:cubicBezTo>
                <a:cubicBezTo>
                  <a:pt x="13375" y="21218"/>
                  <a:pt x="13406" y="21249"/>
                  <a:pt x="13406" y="21343"/>
                </a:cubicBezTo>
                <a:close/>
                <a:moveTo>
                  <a:pt x="12938" y="17906"/>
                </a:moveTo>
                <a:cubicBezTo>
                  <a:pt x="12906" y="17906"/>
                  <a:pt x="12938" y="17874"/>
                  <a:pt x="12969" y="17874"/>
                </a:cubicBezTo>
                <a:cubicBezTo>
                  <a:pt x="13000" y="17874"/>
                  <a:pt x="13031" y="17874"/>
                  <a:pt x="13063" y="17874"/>
                </a:cubicBezTo>
                <a:cubicBezTo>
                  <a:pt x="13063" y="17937"/>
                  <a:pt x="13063" y="17999"/>
                  <a:pt x="13063" y="18093"/>
                </a:cubicBezTo>
                <a:cubicBezTo>
                  <a:pt x="13031" y="18093"/>
                  <a:pt x="13031" y="18124"/>
                  <a:pt x="13000" y="18156"/>
                </a:cubicBezTo>
                <a:cubicBezTo>
                  <a:pt x="13000" y="18124"/>
                  <a:pt x="12969" y="18093"/>
                  <a:pt x="12938" y="18062"/>
                </a:cubicBezTo>
                <a:cubicBezTo>
                  <a:pt x="12938" y="18031"/>
                  <a:pt x="12906" y="17999"/>
                  <a:pt x="12938" y="17968"/>
                </a:cubicBezTo>
                <a:cubicBezTo>
                  <a:pt x="13031" y="17968"/>
                  <a:pt x="13031" y="17937"/>
                  <a:pt x="12938" y="17906"/>
                </a:cubicBezTo>
                <a:close/>
                <a:moveTo>
                  <a:pt x="13000" y="20937"/>
                </a:moveTo>
                <a:cubicBezTo>
                  <a:pt x="13031" y="21031"/>
                  <a:pt x="13063" y="21062"/>
                  <a:pt x="13125" y="21124"/>
                </a:cubicBezTo>
                <a:cubicBezTo>
                  <a:pt x="13125" y="21062"/>
                  <a:pt x="13094" y="20999"/>
                  <a:pt x="13094" y="20937"/>
                </a:cubicBezTo>
                <a:cubicBezTo>
                  <a:pt x="13188" y="20906"/>
                  <a:pt x="13250" y="20937"/>
                  <a:pt x="13281" y="21031"/>
                </a:cubicBezTo>
                <a:cubicBezTo>
                  <a:pt x="13281" y="21093"/>
                  <a:pt x="13281" y="21124"/>
                  <a:pt x="13250" y="21124"/>
                </a:cubicBezTo>
                <a:cubicBezTo>
                  <a:pt x="13188" y="21156"/>
                  <a:pt x="13156" y="21218"/>
                  <a:pt x="13125" y="21249"/>
                </a:cubicBezTo>
                <a:cubicBezTo>
                  <a:pt x="13094" y="21281"/>
                  <a:pt x="13063" y="21312"/>
                  <a:pt x="13000" y="21249"/>
                </a:cubicBezTo>
                <a:cubicBezTo>
                  <a:pt x="12938" y="21156"/>
                  <a:pt x="12906" y="21062"/>
                  <a:pt x="13000" y="20937"/>
                </a:cubicBezTo>
                <a:close/>
                <a:moveTo>
                  <a:pt x="13094" y="17874"/>
                </a:moveTo>
                <a:cubicBezTo>
                  <a:pt x="13125" y="17874"/>
                  <a:pt x="13156" y="17874"/>
                  <a:pt x="13156" y="17906"/>
                </a:cubicBezTo>
                <a:cubicBezTo>
                  <a:pt x="13156" y="17874"/>
                  <a:pt x="13125" y="17874"/>
                  <a:pt x="13094" y="17874"/>
                </a:cubicBezTo>
                <a:close/>
                <a:moveTo>
                  <a:pt x="13156" y="17937"/>
                </a:moveTo>
                <a:cubicBezTo>
                  <a:pt x="13156" y="17937"/>
                  <a:pt x="13156" y="17937"/>
                  <a:pt x="13156" y="17937"/>
                </a:cubicBezTo>
                <a:cubicBezTo>
                  <a:pt x="13156" y="17968"/>
                  <a:pt x="13219" y="18031"/>
                  <a:pt x="13156" y="18062"/>
                </a:cubicBezTo>
                <a:cubicBezTo>
                  <a:pt x="13125" y="18031"/>
                  <a:pt x="13094" y="17999"/>
                  <a:pt x="13094" y="17937"/>
                </a:cubicBezTo>
                <a:cubicBezTo>
                  <a:pt x="13094" y="17937"/>
                  <a:pt x="13094" y="17906"/>
                  <a:pt x="13125" y="17906"/>
                </a:cubicBezTo>
                <a:cubicBezTo>
                  <a:pt x="13125" y="17906"/>
                  <a:pt x="13156" y="17937"/>
                  <a:pt x="13156" y="17937"/>
                </a:cubicBezTo>
                <a:close/>
                <a:moveTo>
                  <a:pt x="13344" y="21593"/>
                </a:moveTo>
                <a:cubicBezTo>
                  <a:pt x="13375" y="21593"/>
                  <a:pt x="13344" y="21624"/>
                  <a:pt x="13344" y="21624"/>
                </a:cubicBezTo>
                <a:cubicBezTo>
                  <a:pt x="13281" y="21624"/>
                  <a:pt x="13250" y="21624"/>
                  <a:pt x="13219" y="21562"/>
                </a:cubicBezTo>
                <a:cubicBezTo>
                  <a:pt x="13281" y="21531"/>
                  <a:pt x="13344" y="21531"/>
                  <a:pt x="13344" y="21593"/>
                </a:cubicBezTo>
                <a:close/>
                <a:moveTo>
                  <a:pt x="13063" y="21999"/>
                </a:moveTo>
                <a:cubicBezTo>
                  <a:pt x="13094" y="21999"/>
                  <a:pt x="13094" y="22031"/>
                  <a:pt x="13094" y="22062"/>
                </a:cubicBezTo>
                <a:cubicBezTo>
                  <a:pt x="13094" y="22093"/>
                  <a:pt x="13094" y="22124"/>
                  <a:pt x="13063" y="22124"/>
                </a:cubicBezTo>
                <a:cubicBezTo>
                  <a:pt x="13031" y="22093"/>
                  <a:pt x="13000" y="22093"/>
                  <a:pt x="13000" y="22062"/>
                </a:cubicBezTo>
                <a:cubicBezTo>
                  <a:pt x="13000" y="22031"/>
                  <a:pt x="13031" y="21999"/>
                  <a:pt x="13063" y="21999"/>
                </a:cubicBezTo>
                <a:close/>
                <a:moveTo>
                  <a:pt x="13094" y="21718"/>
                </a:moveTo>
                <a:cubicBezTo>
                  <a:pt x="13156" y="21656"/>
                  <a:pt x="13219" y="21687"/>
                  <a:pt x="13250" y="21656"/>
                </a:cubicBezTo>
                <a:cubicBezTo>
                  <a:pt x="13219" y="21781"/>
                  <a:pt x="13156" y="21718"/>
                  <a:pt x="13094" y="21718"/>
                </a:cubicBezTo>
                <a:close/>
                <a:moveTo>
                  <a:pt x="13250" y="22093"/>
                </a:moveTo>
                <a:cubicBezTo>
                  <a:pt x="13250" y="22124"/>
                  <a:pt x="13250" y="22124"/>
                  <a:pt x="13250" y="22156"/>
                </a:cubicBezTo>
                <a:cubicBezTo>
                  <a:pt x="13219" y="22124"/>
                  <a:pt x="13156" y="22093"/>
                  <a:pt x="13156" y="22031"/>
                </a:cubicBezTo>
                <a:cubicBezTo>
                  <a:pt x="13188" y="21999"/>
                  <a:pt x="13219" y="22031"/>
                  <a:pt x="13250" y="22093"/>
                </a:cubicBezTo>
                <a:close/>
                <a:moveTo>
                  <a:pt x="13250" y="22468"/>
                </a:moveTo>
                <a:cubicBezTo>
                  <a:pt x="13250" y="22406"/>
                  <a:pt x="13250" y="22343"/>
                  <a:pt x="13313" y="22343"/>
                </a:cubicBezTo>
                <a:cubicBezTo>
                  <a:pt x="13344" y="22343"/>
                  <a:pt x="13375" y="22406"/>
                  <a:pt x="13344" y="22437"/>
                </a:cubicBezTo>
                <a:cubicBezTo>
                  <a:pt x="13344" y="22468"/>
                  <a:pt x="13375" y="22531"/>
                  <a:pt x="13313" y="22531"/>
                </a:cubicBezTo>
                <a:cubicBezTo>
                  <a:pt x="13281" y="22499"/>
                  <a:pt x="13219" y="22499"/>
                  <a:pt x="13250" y="22468"/>
                </a:cubicBezTo>
                <a:close/>
                <a:moveTo>
                  <a:pt x="13000" y="17343"/>
                </a:moveTo>
                <a:cubicBezTo>
                  <a:pt x="12906" y="17343"/>
                  <a:pt x="12875" y="17249"/>
                  <a:pt x="12813" y="17249"/>
                </a:cubicBezTo>
                <a:cubicBezTo>
                  <a:pt x="12813" y="17218"/>
                  <a:pt x="12750" y="17218"/>
                  <a:pt x="12813" y="17187"/>
                </a:cubicBezTo>
                <a:cubicBezTo>
                  <a:pt x="12844" y="17156"/>
                  <a:pt x="12844" y="17187"/>
                  <a:pt x="12875" y="17187"/>
                </a:cubicBezTo>
                <a:cubicBezTo>
                  <a:pt x="12906" y="17249"/>
                  <a:pt x="12969" y="17281"/>
                  <a:pt x="13000" y="17343"/>
                </a:cubicBezTo>
                <a:close/>
                <a:moveTo>
                  <a:pt x="12688" y="21124"/>
                </a:moveTo>
                <a:cubicBezTo>
                  <a:pt x="12719" y="21124"/>
                  <a:pt x="12813" y="21281"/>
                  <a:pt x="12813" y="21281"/>
                </a:cubicBezTo>
                <a:cubicBezTo>
                  <a:pt x="12813" y="21312"/>
                  <a:pt x="12781" y="21312"/>
                  <a:pt x="12781" y="21312"/>
                </a:cubicBezTo>
                <a:cubicBezTo>
                  <a:pt x="12719" y="21281"/>
                  <a:pt x="12688" y="21218"/>
                  <a:pt x="12688" y="21156"/>
                </a:cubicBezTo>
                <a:cubicBezTo>
                  <a:pt x="12688" y="21156"/>
                  <a:pt x="12688" y="21124"/>
                  <a:pt x="12688" y="21124"/>
                </a:cubicBezTo>
                <a:close/>
                <a:moveTo>
                  <a:pt x="12688" y="17906"/>
                </a:moveTo>
                <a:cubicBezTo>
                  <a:pt x="12656" y="17874"/>
                  <a:pt x="12688" y="17843"/>
                  <a:pt x="12719" y="17874"/>
                </a:cubicBezTo>
                <a:cubicBezTo>
                  <a:pt x="12750" y="17874"/>
                  <a:pt x="12781" y="17906"/>
                  <a:pt x="12750" y="17906"/>
                </a:cubicBezTo>
                <a:cubicBezTo>
                  <a:pt x="12750" y="17937"/>
                  <a:pt x="12781" y="17968"/>
                  <a:pt x="12719" y="17968"/>
                </a:cubicBezTo>
                <a:cubicBezTo>
                  <a:pt x="12688" y="17968"/>
                  <a:pt x="12688" y="17937"/>
                  <a:pt x="12688" y="17906"/>
                </a:cubicBezTo>
                <a:close/>
                <a:moveTo>
                  <a:pt x="12781" y="21093"/>
                </a:moveTo>
                <a:cubicBezTo>
                  <a:pt x="12781" y="21062"/>
                  <a:pt x="12813" y="20999"/>
                  <a:pt x="12844" y="20999"/>
                </a:cubicBezTo>
                <a:cubicBezTo>
                  <a:pt x="12906" y="20999"/>
                  <a:pt x="12875" y="21062"/>
                  <a:pt x="12875" y="21093"/>
                </a:cubicBezTo>
                <a:cubicBezTo>
                  <a:pt x="12844" y="21124"/>
                  <a:pt x="12906" y="21187"/>
                  <a:pt x="12844" y="21187"/>
                </a:cubicBezTo>
                <a:cubicBezTo>
                  <a:pt x="12781" y="21187"/>
                  <a:pt x="12781" y="21124"/>
                  <a:pt x="12781" y="21093"/>
                </a:cubicBezTo>
                <a:close/>
                <a:moveTo>
                  <a:pt x="12906" y="21781"/>
                </a:moveTo>
                <a:cubicBezTo>
                  <a:pt x="12875" y="21812"/>
                  <a:pt x="12875" y="21874"/>
                  <a:pt x="12875" y="21906"/>
                </a:cubicBezTo>
                <a:cubicBezTo>
                  <a:pt x="12813" y="21874"/>
                  <a:pt x="12813" y="21843"/>
                  <a:pt x="12813" y="21812"/>
                </a:cubicBezTo>
                <a:cubicBezTo>
                  <a:pt x="12813" y="21749"/>
                  <a:pt x="12875" y="21812"/>
                  <a:pt x="12906" y="21781"/>
                </a:cubicBezTo>
                <a:close/>
                <a:moveTo>
                  <a:pt x="12906" y="18156"/>
                </a:moveTo>
                <a:cubicBezTo>
                  <a:pt x="12875" y="18093"/>
                  <a:pt x="12813" y="18093"/>
                  <a:pt x="12781" y="18031"/>
                </a:cubicBezTo>
                <a:cubicBezTo>
                  <a:pt x="12906" y="18031"/>
                  <a:pt x="12906" y="18031"/>
                  <a:pt x="12906" y="18156"/>
                </a:cubicBezTo>
                <a:close/>
                <a:moveTo>
                  <a:pt x="12813" y="17281"/>
                </a:moveTo>
                <a:cubicBezTo>
                  <a:pt x="12813" y="17281"/>
                  <a:pt x="12813" y="17312"/>
                  <a:pt x="12781" y="17312"/>
                </a:cubicBezTo>
                <a:cubicBezTo>
                  <a:pt x="12750" y="17312"/>
                  <a:pt x="12688" y="17312"/>
                  <a:pt x="12625" y="17281"/>
                </a:cubicBezTo>
                <a:cubicBezTo>
                  <a:pt x="12688" y="17249"/>
                  <a:pt x="12719" y="17218"/>
                  <a:pt x="12781" y="17249"/>
                </a:cubicBezTo>
                <a:cubicBezTo>
                  <a:pt x="12781" y="17249"/>
                  <a:pt x="12781" y="17281"/>
                  <a:pt x="12813" y="17281"/>
                </a:cubicBezTo>
                <a:close/>
                <a:moveTo>
                  <a:pt x="12875" y="17624"/>
                </a:moveTo>
                <a:cubicBezTo>
                  <a:pt x="12750" y="17624"/>
                  <a:pt x="12656" y="17624"/>
                  <a:pt x="12531" y="17624"/>
                </a:cubicBezTo>
                <a:cubicBezTo>
                  <a:pt x="12594" y="17531"/>
                  <a:pt x="12750" y="17531"/>
                  <a:pt x="12875" y="17624"/>
                </a:cubicBezTo>
                <a:close/>
                <a:moveTo>
                  <a:pt x="12563" y="20874"/>
                </a:moveTo>
                <a:cubicBezTo>
                  <a:pt x="12594" y="20906"/>
                  <a:pt x="12625" y="20937"/>
                  <a:pt x="12625" y="20999"/>
                </a:cubicBezTo>
                <a:cubicBezTo>
                  <a:pt x="12656" y="21031"/>
                  <a:pt x="12625" y="21062"/>
                  <a:pt x="12625" y="21062"/>
                </a:cubicBezTo>
                <a:cubicBezTo>
                  <a:pt x="12563" y="21062"/>
                  <a:pt x="12594" y="20999"/>
                  <a:pt x="12563" y="20999"/>
                </a:cubicBezTo>
                <a:cubicBezTo>
                  <a:pt x="12531" y="20937"/>
                  <a:pt x="12500" y="20937"/>
                  <a:pt x="12500" y="20874"/>
                </a:cubicBezTo>
                <a:cubicBezTo>
                  <a:pt x="12531" y="20874"/>
                  <a:pt x="12531" y="20874"/>
                  <a:pt x="12563" y="20874"/>
                </a:cubicBezTo>
                <a:close/>
                <a:moveTo>
                  <a:pt x="12406" y="21218"/>
                </a:moveTo>
                <a:cubicBezTo>
                  <a:pt x="12375" y="21249"/>
                  <a:pt x="12375" y="21218"/>
                  <a:pt x="12375" y="21187"/>
                </a:cubicBezTo>
                <a:cubicBezTo>
                  <a:pt x="12344" y="21093"/>
                  <a:pt x="12344" y="20999"/>
                  <a:pt x="12438" y="20906"/>
                </a:cubicBezTo>
                <a:cubicBezTo>
                  <a:pt x="12438" y="20906"/>
                  <a:pt x="12469" y="20937"/>
                  <a:pt x="12469" y="20937"/>
                </a:cubicBezTo>
                <a:cubicBezTo>
                  <a:pt x="12563" y="21093"/>
                  <a:pt x="12563" y="21124"/>
                  <a:pt x="12406" y="21218"/>
                </a:cubicBezTo>
                <a:close/>
                <a:moveTo>
                  <a:pt x="12313" y="21874"/>
                </a:moveTo>
                <a:cubicBezTo>
                  <a:pt x="12313" y="21906"/>
                  <a:pt x="12281" y="21937"/>
                  <a:pt x="12250" y="21968"/>
                </a:cubicBezTo>
                <a:cubicBezTo>
                  <a:pt x="12219" y="21906"/>
                  <a:pt x="12250" y="21874"/>
                  <a:pt x="12281" y="21812"/>
                </a:cubicBezTo>
                <a:cubicBezTo>
                  <a:pt x="12281" y="21781"/>
                  <a:pt x="12313" y="21781"/>
                  <a:pt x="12344" y="21812"/>
                </a:cubicBezTo>
                <a:cubicBezTo>
                  <a:pt x="12375" y="21843"/>
                  <a:pt x="12344" y="21843"/>
                  <a:pt x="12313" y="21874"/>
                </a:cubicBezTo>
                <a:close/>
                <a:moveTo>
                  <a:pt x="12406" y="17999"/>
                </a:moveTo>
                <a:cubicBezTo>
                  <a:pt x="12375" y="17906"/>
                  <a:pt x="12313" y="17937"/>
                  <a:pt x="12250" y="17906"/>
                </a:cubicBezTo>
                <a:cubicBezTo>
                  <a:pt x="12281" y="17843"/>
                  <a:pt x="12375" y="17906"/>
                  <a:pt x="12406" y="17874"/>
                </a:cubicBezTo>
                <a:cubicBezTo>
                  <a:pt x="12406" y="17906"/>
                  <a:pt x="12406" y="17937"/>
                  <a:pt x="12406" y="17999"/>
                </a:cubicBezTo>
                <a:close/>
                <a:moveTo>
                  <a:pt x="12281" y="22281"/>
                </a:moveTo>
                <a:cubicBezTo>
                  <a:pt x="12344" y="22249"/>
                  <a:pt x="12531" y="22343"/>
                  <a:pt x="12531" y="22437"/>
                </a:cubicBezTo>
                <a:cubicBezTo>
                  <a:pt x="12531" y="22468"/>
                  <a:pt x="12563" y="22593"/>
                  <a:pt x="12438" y="22499"/>
                </a:cubicBezTo>
                <a:cubicBezTo>
                  <a:pt x="12406" y="22499"/>
                  <a:pt x="12344" y="22468"/>
                  <a:pt x="12281" y="22437"/>
                </a:cubicBezTo>
                <a:cubicBezTo>
                  <a:pt x="12250" y="22437"/>
                  <a:pt x="12219" y="22437"/>
                  <a:pt x="12219" y="22406"/>
                </a:cubicBezTo>
                <a:cubicBezTo>
                  <a:pt x="12219" y="22343"/>
                  <a:pt x="12219" y="22312"/>
                  <a:pt x="12281" y="22281"/>
                </a:cubicBezTo>
                <a:close/>
                <a:moveTo>
                  <a:pt x="12625" y="21874"/>
                </a:moveTo>
                <a:cubicBezTo>
                  <a:pt x="12625" y="21874"/>
                  <a:pt x="12625" y="21874"/>
                  <a:pt x="12625" y="21874"/>
                </a:cubicBezTo>
                <a:cubicBezTo>
                  <a:pt x="12656" y="21874"/>
                  <a:pt x="12719" y="21843"/>
                  <a:pt x="12719" y="21812"/>
                </a:cubicBezTo>
                <a:cubicBezTo>
                  <a:pt x="12719" y="21843"/>
                  <a:pt x="12656" y="21874"/>
                  <a:pt x="12625" y="21874"/>
                </a:cubicBezTo>
                <a:cubicBezTo>
                  <a:pt x="12625" y="21906"/>
                  <a:pt x="12625" y="21906"/>
                  <a:pt x="12656" y="21906"/>
                </a:cubicBezTo>
                <a:cubicBezTo>
                  <a:pt x="12688" y="21906"/>
                  <a:pt x="12688" y="21937"/>
                  <a:pt x="12688" y="21968"/>
                </a:cubicBezTo>
                <a:cubicBezTo>
                  <a:pt x="12656" y="21999"/>
                  <a:pt x="12656" y="22031"/>
                  <a:pt x="12625" y="22031"/>
                </a:cubicBezTo>
                <a:cubicBezTo>
                  <a:pt x="12594" y="22031"/>
                  <a:pt x="12594" y="21968"/>
                  <a:pt x="12563" y="21968"/>
                </a:cubicBezTo>
                <a:cubicBezTo>
                  <a:pt x="12500" y="21874"/>
                  <a:pt x="12594" y="21906"/>
                  <a:pt x="12625" y="21874"/>
                </a:cubicBezTo>
                <a:close/>
                <a:moveTo>
                  <a:pt x="13000" y="22687"/>
                </a:moveTo>
                <a:cubicBezTo>
                  <a:pt x="13094" y="22531"/>
                  <a:pt x="13094" y="22531"/>
                  <a:pt x="13250" y="22624"/>
                </a:cubicBezTo>
                <a:cubicBezTo>
                  <a:pt x="13281" y="22656"/>
                  <a:pt x="13344" y="22656"/>
                  <a:pt x="13375" y="22687"/>
                </a:cubicBezTo>
                <a:cubicBezTo>
                  <a:pt x="13406" y="22687"/>
                  <a:pt x="13406" y="22718"/>
                  <a:pt x="13406" y="22749"/>
                </a:cubicBezTo>
                <a:cubicBezTo>
                  <a:pt x="13344" y="22781"/>
                  <a:pt x="13344" y="22874"/>
                  <a:pt x="13281" y="22937"/>
                </a:cubicBezTo>
                <a:cubicBezTo>
                  <a:pt x="13250" y="22937"/>
                  <a:pt x="13219" y="22937"/>
                  <a:pt x="13219" y="22937"/>
                </a:cubicBezTo>
                <a:cubicBezTo>
                  <a:pt x="13156" y="22874"/>
                  <a:pt x="13094" y="22843"/>
                  <a:pt x="13031" y="22812"/>
                </a:cubicBezTo>
                <a:cubicBezTo>
                  <a:pt x="12969" y="22781"/>
                  <a:pt x="12969" y="22749"/>
                  <a:pt x="13000" y="22687"/>
                </a:cubicBezTo>
                <a:close/>
                <a:moveTo>
                  <a:pt x="13344" y="22968"/>
                </a:moveTo>
                <a:cubicBezTo>
                  <a:pt x="13438" y="22718"/>
                  <a:pt x="13469" y="22718"/>
                  <a:pt x="13688" y="22843"/>
                </a:cubicBezTo>
                <a:cubicBezTo>
                  <a:pt x="13781" y="22937"/>
                  <a:pt x="13781" y="22937"/>
                  <a:pt x="13688" y="23062"/>
                </a:cubicBezTo>
                <a:cubicBezTo>
                  <a:pt x="13656" y="23093"/>
                  <a:pt x="13688" y="23156"/>
                  <a:pt x="13625" y="23156"/>
                </a:cubicBezTo>
                <a:cubicBezTo>
                  <a:pt x="13594" y="23156"/>
                  <a:pt x="13594" y="23187"/>
                  <a:pt x="13563" y="23156"/>
                </a:cubicBezTo>
                <a:cubicBezTo>
                  <a:pt x="13500" y="23124"/>
                  <a:pt x="13406" y="23062"/>
                  <a:pt x="13344" y="22999"/>
                </a:cubicBezTo>
                <a:cubicBezTo>
                  <a:pt x="13313" y="22999"/>
                  <a:pt x="13344" y="22968"/>
                  <a:pt x="13344" y="22968"/>
                </a:cubicBezTo>
                <a:close/>
                <a:moveTo>
                  <a:pt x="14063" y="23406"/>
                </a:moveTo>
                <a:cubicBezTo>
                  <a:pt x="14094" y="23374"/>
                  <a:pt x="14094" y="23343"/>
                  <a:pt x="14125" y="23343"/>
                </a:cubicBezTo>
                <a:cubicBezTo>
                  <a:pt x="14156" y="23312"/>
                  <a:pt x="14188" y="23218"/>
                  <a:pt x="14219" y="23249"/>
                </a:cubicBezTo>
                <a:cubicBezTo>
                  <a:pt x="14313" y="23312"/>
                  <a:pt x="14375" y="23343"/>
                  <a:pt x="14375" y="23437"/>
                </a:cubicBezTo>
                <a:cubicBezTo>
                  <a:pt x="14375" y="23562"/>
                  <a:pt x="14344" y="23687"/>
                  <a:pt x="14219" y="23749"/>
                </a:cubicBezTo>
                <a:cubicBezTo>
                  <a:pt x="14188" y="23749"/>
                  <a:pt x="14188" y="23749"/>
                  <a:pt x="14156" y="23718"/>
                </a:cubicBezTo>
                <a:cubicBezTo>
                  <a:pt x="14125" y="23718"/>
                  <a:pt x="14125" y="23687"/>
                  <a:pt x="14094" y="23656"/>
                </a:cubicBezTo>
                <a:cubicBezTo>
                  <a:pt x="13969" y="23562"/>
                  <a:pt x="13969" y="23531"/>
                  <a:pt x="14063" y="23406"/>
                </a:cubicBezTo>
                <a:close/>
                <a:moveTo>
                  <a:pt x="14469" y="21124"/>
                </a:moveTo>
                <a:cubicBezTo>
                  <a:pt x="14469" y="21218"/>
                  <a:pt x="14375" y="21218"/>
                  <a:pt x="14344" y="21249"/>
                </a:cubicBezTo>
                <a:cubicBezTo>
                  <a:pt x="14313" y="21249"/>
                  <a:pt x="14281" y="21218"/>
                  <a:pt x="14313" y="21187"/>
                </a:cubicBezTo>
                <a:cubicBezTo>
                  <a:pt x="14344" y="21062"/>
                  <a:pt x="14406" y="21124"/>
                  <a:pt x="14469" y="21124"/>
                </a:cubicBezTo>
                <a:close/>
                <a:moveTo>
                  <a:pt x="14281" y="17562"/>
                </a:moveTo>
                <a:cubicBezTo>
                  <a:pt x="14250" y="17562"/>
                  <a:pt x="14219" y="17593"/>
                  <a:pt x="14188" y="17531"/>
                </a:cubicBezTo>
                <a:cubicBezTo>
                  <a:pt x="14188" y="17499"/>
                  <a:pt x="14125" y="17499"/>
                  <a:pt x="14125" y="17437"/>
                </a:cubicBezTo>
                <a:cubicBezTo>
                  <a:pt x="14125" y="17406"/>
                  <a:pt x="14125" y="17374"/>
                  <a:pt x="14094" y="17374"/>
                </a:cubicBezTo>
                <a:cubicBezTo>
                  <a:pt x="14125" y="17343"/>
                  <a:pt x="14125" y="17312"/>
                  <a:pt x="14156" y="17343"/>
                </a:cubicBezTo>
                <a:cubicBezTo>
                  <a:pt x="14188" y="17406"/>
                  <a:pt x="14219" y="17406"/>
                  <a:pt x="14188" y="17437"/>
                </a:cubicBezTo>
                <a:cubicBezTo>
                  <a:pt x="14188" y="17468"/>
                  <a:pt x="14188" y="17468"/>
                  <a:pt x="14188" y="17499"/>
                </a:cubicBezTo>
                <a:cubicBezTo>
                  <a:pt x="14188" y="17499"/>
                  <a:pt x="14219" y="17499"/>
                  <a:pt x="14250" y="17499"/>
                </a:cubicBezTo>
                <a:cubicBezTo>
                  <a:pt x="14281" y="17468"/>
                  <a:pt x="14281" y="17468"/>
                  <a:pt x="14313" y="17499"/>
                </a:cubicBezTo>
                <a:cubicBezTo>
                  <a:pt x="14344" y="17531"/>
                  <a:pt x="14313" y="17531"/>
                  <a:pt x="14281" y="17562"/>
                </a:cubicBezTo>
                <a:close/>
                <a:moveTo>
                  <a:pt x="14313" y="17156"/>
                </a:moveTo>
                <a:cubicBezTo>
                  <a:pt x="14313" y="17156"/>
                  <a:pt x="14313" y="17187"/>
                  <a:pt x="14281" y="17187"/>
                </a:cubicBezTo>
                <a:cubicBezTo>
                  <a:pt x="14281" y="17187"/>
                  <a:pt x="14250" y="17187"/>
                  <a:pt x="14250" y="17187"/>
                </a:cubicBezTo>
                <a:cubicBezTo>
                  <a:pt x="14219" y="17156"/>
                  <a:pt x="14219" y="17124"/>
                  <a:pt x="14188" y="17124"/>
                </a:cubicBezTo>
                <a:cubicBezTo>
                  <a:pt x="14188" y="17124"/>
                  <a:pt x="14156" y="17093"/>
                  <a:pt x="14125" y="17093"/>
                </a:cubicBezTo>
                <a:cubicBezTo>
                  <a:pt x="14219" y="17031"/>
                  <a:pt x="14281" y="17062"/>
                  <a:pt x="14313" y="17156"/>
                </a:cubicBezTo>
                <a:close/>
                <a:moveTo>
                  <a:pt x="13781" y="16906"/>
                </a:moveTo>
                <a:cubicBezTo>
                  <a:pt x="13781" y="16874"/>
                  <a:pt x="13813" y="16906"/>
                  <a:pt x="13844" y="16906"/>
                </a:cubicBezTo>
                <a:cubicBezTo>
                  <a:pt x="13844" y="16937"/>
                  <a:pt x="13875" y="16968"/>
                  <a:pt x="13906" y="16937"/>
                </a:cubicBezTo>
                <a:cubicBezTo>
                  <a:pt x="13969" y="16843"/>
                  <a:pt x="13875" y="16906"/>
                  <a:pt x="13844" y="16874"/>
                </a:cubicBezTo>
                <a:cubicBezTo>
                  <a:pt x="13781" y="16843"/>
                  <a:pt x="13813" y="16781"/>
                  <a:pt x="13813" y="16718"/>
                </a:cubicBezTo>
                <a:cubicBezTo>
                  <a:pt x="13844" y="16718"/>
                  <a:pt x="13906" y="16687"/>
                  <a:pt x="13906" y="16718"/>
                </a:cubicBezTo>
                <a:cubicBezTo>
                  <a:pt x="14000" y="16781"/>
                  <a:pt x="14063" y="16843"/>
                  <a:pt x="14125" y="16906"/>
                </a:cubicBezTo>
                <a:cubicBezTo>
                  <a:pt x="14125" y="16906"/>
                  <a:pt x="14125" y="16937"/>
                  <a:pt x="14125" y="16937"/>
                </a:cubicBezTo>
                <a:cubicBezTo>
                  <a:pt x="14094" y="16968"/>
                  <a:pt x="14063" y="16968"/>
                  <a:pt x="14063" y="16968"/>
                </a:cubicBezTo>
                <a:cubicBezTo>
                  <a:pt x="14031" y="16906"/>
                  <a:pt x="13969" y="16968"/>
                  <a:pt x="13906" y="16937"/>
                </a:cubicBezTo>
                <a:cubicBezTo>
                  <a:pt x="13906" y="16968"/>
                  <a:pt x="13906" y="16968"/>
                  <a:pt x="13906" y="16968"/>
                </a:cubicBezTo>
                <a:cubicBezTo>
                  <a:pt x="13906" y="16999"/>
                  <a:pt x="13969" y="16999"/>
                  <a:pt x="13938" y="17031"/>
                </a:cubicBezTo>
                <a:cubicBezTo>
                  <a:pt x="13875" y="17062"/>
                  <a:pt x="13844" y="16999"/>
                  <a:pt x="13813" y="16999"/>
                </a:cubicBezTo>
                <a:cubicBezTo>
                  <a:pt x="13781" y="16968"/>
                  <a:pt x="13781" y="16937"/>
                  <a:pt x="13781" y="16906"/>
                </a:cubicBezTo>
                <a:close/>
                <a:moveTo>
                  <a:pt x="13875" y="21093"/>
                </a:moveTo>
                <a:cubicBezTo>
                  <a:pt x="13906" y="21093"/>
                  <a:pt x="13844" y="21156"/>
                  <a:pt x="13813" y="21187"/>
                </a:cubicBezTo>
                <a:cubicBezTo>
                  <a:pt x="13813" y="21187"/>
                  <a:pt x="13781" y="21218"/>
                  <a:pt x="13750" y="21249"/>
                </a:cubicBezTo>
                <a:cubicBezTo>
                  <a:pt x="13750" y="21187"/>
                  <a:pt x="13719" y="21124"/>
                  <a:pt x="13688" y="21093"/>
                </a:cubicBezTo>
                <a:cubicBezTo>
                  <a:pt x="13656" y="21031"/>
                  <a:pt x="13656" y="20999"/>
                  <a:pt x="13719" y="20999"/>
                </a:cubicBezTo>
                <a:cubicBezTo>
                  <a:pt x="13813" y="20999"/>
                  <a:pt x="13844" y="21062"/>
                  <a:pt x="13875" y="21093"/>
                </a:cubicBezTo>
                <a:close/>
                <a:moveTo>
                  <a:pt x="13688" y="18156"/>
                </a:moveTo>
                <a:cubicBezTo>
                  <a:pt x="13688" y="18218"/>
                  <a:pt x="13656" y="18249"/>
                  <a:pt x="13625" y="18187"/>
                </a:cubicBezTo>
                <a:cubicBezTo>
                  <a:pt x="13594" y="18156"/>
                  <a:pt x="13594" y="18093"/>
                  <a:pt x="13531" y="18031"/>
                </a:cubicBezTo>
                <a:cubicBezTo>
                  <a:pt x="13531" y="18124"/>
                  <a:pt x="13594" y="18156"/>
                  <a:pt x="13563" y="18218"/>
                </a:cubicBezTo>
                <a:cubicBezTo>
                  <a:pt x="13469" y="18187"/>
                  <a:pt x="13438" y="18093"/>
                  <a:pt x="13375" y="18031"/>
                </a:cubicBezTo>
                <a:cubicBezTo>
                  <a:pt x="13375" y="17999"/>
                  <a:pt x="13375" y="17999"/>
                  <a:pt x="13375" y="17999"/>
                </a:cubicBezTo>
                <a:cubicBezTo>
                  <a:pt x="13313" y="17968"/>
                  <a:pt x="13281" y="17937"/>
                  <a:pt x="13313" y="17906"/>
                </a:cubicBezTo>
                <a:cubicBezTo>
                  <a:pt x="13313" y="17874"/>
                  <a:pt x="13375" y="17874"/>
                  <a:pt x="13406" y="17874"/>
                </a:cubicBezTo>
                <a:cubicBezTo>
                  <a:pt x="13469" y="17906"/>
                  <a:pt x="13531" y="17874"/>
                  <a:pt x="13594" y="17906"/>
                </a:cubicBezTo>
                <a:cubicBezTo>
                  <a:pt x="13656" y="17906"/>
                  <a:pt x="13688" y="17937"/>
                  <a:pt x="13688" y="17999"/>
                </a:cubicBezTo>
                <a:cubicBezTo>
                  <a:pt x="13656" y="18062"/>
                  <a:pt x="13688" y="18124"/>
                  <a:pt x="13688" y="18156"/>
                </a:cubicBezTo>
                <a:close/>
                <a:moveTo>
                  <a:pt x="13563" y="16749"/>
                </a:moveTo>
                <a:cubicBezTo>
                  <a:pt x="13625" y="16718"/>
                  <a:pt x="13625" y="16749"/>
                  <a:pt x="13625" y="16781"/>
                </a:cubicBezTo>
                <a:cubicBezTo>
                  <a:pt x="13656" y="16874"/>
                  <a:pt x="13594" y="16812"/>
                  <a:pt x="13563" y="16812"/>
                </a:cubicBezTo>
                <a:cubicBezTo>
                  <a:pt x="13563" y="16812"/>
                  <a:pt x="13563" y="16812"/>
                  <a:pt x="13563" y="16812"/>
                </a:cubicBezTo>
                <a:cubicBezTo>
                  <a:pt x="13563" y="16812"/>
                  <a:pt x="13531" y="16812"/>
                  <a:pt x="13531" y="16812"/>
                </a:cubicBezTo>
                <a:cubicBezTo>
                  <a:pt x="13563" y="16781"/>
                  <a:pt x="13531" y="16749"/>
                  <a:pt x="13563" y="16749"/>
                </a:cubicBezTo>
                <a:close/>
                <a:moveTo>
                  <a:pt x="13531" y="16812"/>
                </a:moveTo>
                <a:cubicBezTo>
                  <a:pt x="13531" y="16812"/>
                  <a:pt x="13531" y="16843"/>
                  <a:pt x="13563" y="16843"/>
                </a:cubicBezTo>
                <a:cubicBezTo>
                  <a:pt x="13594" y="16874"/>
                  <a:pt x="13656" y="16906"/>
                  <a:pt x="13594" y="16999"/>
                </a:cubicBezTo>
                <a:cubicBezTo>
                  <a:pt x="13563" y="17031"/>
                  <a:pt x="13625" y="17031"/>
                  <a:pt x="13625" y="17031"/>
                </a:cubicBezTo>
                <a:cubicBezTo>
                  <a:pt x="13688" y="17062"/>
                  <a:pt x="13656" y="17124"/>
                  <a:pt x="13656" y="17187"/>
                </a:cubicBezTo>
                <a:cubicBezTo>
                  <a:pt x="13656" y="17187"/>
                  <a:pt x="13656" y="17187"/>
                  <a:pt x="13625" y="17187"/>
                </a:cubicBezTo>
                <a:cubicBezTo>
                  <a:pt x="13594" y="17187"/>
                  <a:pt x="13563" y="17156"/>
                  <a:pt x="13531" y="17093"/>
                </a:cubicBezTo>
                <a:cubicBezTo>
                  <a:pt x="13531" y="17093"/>
                  <a:pt x="13563" y="17062"/>
                  <a:pt x="13531" y="17062"/>
                </a:cubicBezTo>
                <a:cubicBezTo>
                  <a:pt x="13406" y="17093"/>
                  <a:pt x="13375" y="16968"/>
                  <a:pt x="13281" y="16937"/>
                </a:cubicBezTo>
                <a:cubicBezTo>
                  <a:pt x="13281" y="16937"/>
                  <a:pt x="13281" y="16906"/>
                  <a:pt x="13281" y="16906"/>
                </a:cubicBezTo>
                <a:cubicBezTo>
                  <a:pt x="13313" y="16874"/>
                  <a:pt x="13500" y="16812"/>
                  <a:pt x="13531" y="16812"/>
                </a:cubicBezTo>
                <a:close/>
                <a:moveTo>
                  <a:pt x="13031" y="16656"/>
                </a:moveTo>
                <a:cubicBezTo>
                  <a:pt x="13125" y="16656"/>
                  <a:pt x="13219" y="16624"/>
                  <a:pt x="13344" y="16656"/>
                </a:cubicBezTo>
                <a:cubicBezTo>
                  <a:pt x="13313" y="16718"/>
                  <a:pt x="13281" y="16718"/>
                  <a:pt x="13250" y="16718"/>
                </a:cubicBezTo>
                <a:cubicBezTo>
                  <a:pt x="13188" y="16718"/>
                  <a:pt x="13125" y="16718"/>
                  <a:pt x="13063" y="16718"/>
                </a:cubicBezTo>
                <a:cubicBezTo>
                  <a:pt x="13031" y="16749"/>
                  <a:pt x="13000" y="16718"/>
                  <a:pt x="13000" y="16687"/>
                </a:cubicBezTo>
                <a:cubicBezTo>
                  <a:pt x="12969" y="16656"/>
                  <a:pt x="13031" y="16656"/>
                  <a:pt x="13031" y="16656"/>
                </a:cubicBezTo>
                <a:close/>
                <a:moveTo>
                  <a:pt x="12938" y="16968"/>
                </a:moveTo>
                <a:cubicBezTo>
                  <a:pt x="12813" y="17062"/>
                  <a:pt x="12781" y="17062"/>
                  <a:pt x="12656" y="16906"/>
                </a:cubicBezTo>
                <a:cubicBezTo>
                  <a:pt x="12719" y="16843"/>
                  <a:pt x="12813" y="16843"/>
                  <a:pt x="12875" y="16843"/>
                </a:cubicBezTo>
                <a:cubicBezTo>
                  <a:pt x="12938" y="16812"/>
                  <a:pt x="12969" y="16874"/>
                  <a:pt x="13000" y="16906"/>
                </a:cubicBezTo>
                <a:cubicBezTo>
                  <a:pt x="13000" y="16937"/>
                  <a:pt x="12938" y="16937"/>
                  <a:pt x="12938" y="16968"/>
                </a:cubicBezTo>
                <a:close/>
                <a:moveTo>
                  <a:pt x="12500" y="16718"/>
                </a:moveTo>
                <a:cubicBezTo>
                  <a:pt x="12531" y="16687"/>
                  <a:pt x="12563" y="16718"/>
                  <a:pt x="12594" y="16718"/>
                </a:cubicBezTo>
                <a:cubicBezTo>
                  <a:pt x="12625" y="16687"/>
                  <a:pt x="12656" y="16687"/>
                  <a:pt x="12719" y="16687"/>
                </a:cubicBezTo>
                <a:cubicBezTo>
                  <a:pt x="12750" y="16718"/>
                  <a:pt x="12813" y="16718"/>
                  <a:pt x="12844" y="16687"/>
                </a:cubicBezTo>
                <a:cubicBezTo>
                  <a:pt x="12875" y="16656"/>
                  <a:pt x="12938" y="16687"/>
                  <a:pt x="12938" y="16718"/>
                </a:cubicBezTo>
                <a:cubicBezTo>
                  <a:pt x="12969" y="16749"/>
                  <a:pt x="12969" y="16781"/>
                  <a:pt x="12938" y="16781"/>
                </a:cubicBezTo>
                <a:cubicBezTo>
                  <a:pt x="12813" y="16718"/>
                  <a:pt x="12719" y="16843"/>
                  <a:pt x="12625" y="16812"/>
                </a:cubicBezTo>
                <a:cubicBezTo>
                  <a:pt x="12625" y="16812"/>
                  <a:pt x="12594" y="16843"/>
                  <a:pt x="12563" y="16812"/>
                </a:cubicBezTo>
                <a:cubicBezTo>
                  <a:pt x="12563" y="16781"/>
                  <a:pt x="12500" y="16781"/>
                  <a:pt x="12500" y="16718"/>
                </a:cubicBezTo>
                <a:close/>
                <a:moveTo>
                  <a:pt x="12688" y="17062"/>
                </a:moveTo>
                <a:cubicBezTo>
                  <a:pt x="12688" y="17062"/>
                  <a:pt x="12688" y="17093"/>
                  <a:pt x="12688" y="17093"/>
                </a:cubicBezTo>
                <a:cubicBezTo>
                  <a:pt x="12656" y="17093"/>
                  <a:pt x="12656" y="17093"/>
                  <a:pt x="12625" y="17093"/>
                </a:cubicBezTo>
                <a:cubicBezTo>
                  <a:pt x="12563" y="17031"/>
                  <a:pt x="12500" y="16999"/>
                  <a:pt x="12438" y="16937"/>
                </a:cubicBezTo>
                <a:cubicBezTo>
                  <a:pt x="12531" y="16906"/>
                  <a:pt x="12688" y="16999"/>
                  <a:pt x="12688" y="17062"/>
                </a:cubicBezTo>
                <a:close/>
                <a:moveTo>
                  <a:pt x="12313" y="16781"/>
                </a:moveTo>
                <a:cubicBezTo>
                  <a:pt x="12375" y="16749"/>
                  <a:pt x="12406" y="16812"/>
                  <a:pt x="12438" y="16843"/>
                </a:cubicBezTo>
                <a:cubicBezTo>
                  <a:pt x="12375" y="16874"/>
                  <a:pt x="12344" y="16874"/>
                  <a:pt x="12313" y="16843"/>
                </a:cubicBezTo>
                <a:cubicBezTo>
                  <a:pt x="12281" y="16812"/>
                  <a:pt x="12281" y="16781"/>
                  <a:pt x="12313" y="16781"/>
                </a:cubicBezTo>
                <a:close/>
                <a:moveTo>
                  <a:pt x="12156" y="16843"/>
                </a:moveTo>
                <a:cubicBezTo>
                  <a:pt x="12188" y="16843"/>
                  <a:pt x="12188" y="16843"/>
                  <a:pt x="12219" y="16874"/>
                </a:cubicBezTo>
                <a:cubicBezTo>
                  <a:pt x="12219" y="16874"/>
                  <a:pt x="12188" y="16906"/>
                  <a:pt x="12188" y="16906"/>
                </a:cubicBezTo>
                <a:cubicBezTo>
                  <a:pt x="12125" y="16906"/>
                  <a:pt x="12094" y="16937"/>
                  <a:pt x="12063" y="16906"/>
                </a:cubicBezTo>
                <a:cubicBezTo>
                  <a:pt x="12094" y="16874"/>
                  <a:pt x="12125" y="16874"/>
                  <a:pt x="12156" y="16843"/>
                </a:cubicBezTo>
                <a:close/>
                <a:moveTo>
                  <a:pt x="12344" y="16937"/>
                </a:moveTo>
                <a:cubicBezTo>
                  <a:pt x="12375" y="16937"/>
                  <a:pt x="12563" y="17093"/>
                  <a:pt x="12594" y="17124"/>
                </a:cubicBezTo>
                <a:cubicBezTo>
                  <a:pt x="12594" y="17124"/>
                  <a:pt x="12594" y="17124"/>
                  <a:pt x="12563" y="17156"/>
                </a:cubicBezTo>
                <a:cubicBezTo>
                  <a:pt x="12531" y="17187"/>
                  <a:pt x="12469" y="17218"/>
                  <a:pt x="12406" y="17249"/>
                </a:cubicBezTo>
                <a:cubicBezTo>
                  <a:pt x="12406" y="17249"/>
                  <a:pt x="12406" y="17249"/>
                  <a:pt x="12406" y="17249"/>
                </a:cubicBezTo>
                <a:cubicBezTo>
                  <a:pt x="12375" y="17156"/>
                  <a:pt x="12281" y="17187"/>
                  <a:pt x="12219" y="17156"/>
                </a:cubicBezTo>
                <a:cubicBezTo>
                  <a:pt x="12156" y="17124"/>
                  <a:pt x="12094" y="17062"/>
                  <a:pt x="12031" y="16999"/>
                </a:cubicBezTo>
                <a:cubicBezTo>
                  <a:pt x="12125" y="16968"/>
                  <a:pt x="12250" y="16968"/>
                  <a:pt x="12344" y="16937"/>
                </a:cubicBezTo>
                <a:close/>
                <a:moveTo>
                  <a:pt x="11906" y="17031"/>
                </a:moveTo>
                <a:cubicBezTo>
                  <a:pt x="11938" y="16999"/>
                  <a:pt x="11938" y="16999"/>
                  <a:pt x="11969" y="17031"/>
                </a:cubicBezTo>
                <a:cubicBezTo>
                  <a:pt x="12031" y="17093"/>
                  <a:pt x="12094" y="17124"/>
                  <a:pt x="12156" y="17187"/>
                </a:cubicBezTo>
                <a:cubicBezTo>
                  <a:pt x="12031" y="17187"/>
                  <a:pt x="11969" y="17124"/>
                  <a:pt x="11906" y="17062"/>
                </a:cubicBezTo>
                <a:cubicBezTo>
                  <a:pt x="11906" y="17062"/>
                  <a:pt x="11906" y="17031"/>
                  <a:pt x="11906" y="17031"/>
                </a:cubicBezTo>
                <a:close/>
                <a:moveTo>
                  <a:pt x="11875" y="17437"/>
                </a:moveTo>
                <a:cubicBezTo>
                  <a:pt x="12063" y="17374"/>
                  <a:pt x="12188" y="17468"/>
                  <a:pt x="12313" y="17562"/>
                </a:cubicBezTo>
                <a:cubicBezTo>
                  <a:pt x="12313" y="17562"/>
                  <a:pt x="12344" y="17593"/>
                  <a:pt x="12344" y="17593"/>
                </a:cubicBezTo>
                <a:cubicBezTo>
                  <a:pt x="12313" y="17624"/>
                  <a:pt x="12313" y="17624"/>
                  <a:pt x="12281" y="17624"/>
                </a:cubicBezTo>
                <a:cubicBezTo>
                  <a:pt x="12219" y="17624"/>
                  <a:pt x="12188" y="17624"/>
                  <a:pt x="12125" y="17656"/>
                </a:cubicBezTo>
                <a:cubicBezTo>
                  <a:pt x="12063" y="17624"/>
                  <a:pt x="12031" y="17624"/>
                  <a:pt x="11969" y="17656"/>
                </a:cubicBezTo>
                <a:cubicBezTo>
                  <a:pt x="11906" y="17656"/>
                  <a:pt x="11875" y="17624"/>
                  <a:pt x="11844" y="17562"/>
                </a:cubicBezTo>
                <a:cubicBezTo>
                  <a:pt x="11781" y="17437"/>
                  <a:pt x="11750" y="17437"/>
                  <a:pt x="11875" y="17437"/>
                </a:cubicBezTo>
                <a:close/>
                <a:moveTo>
                  <a:pt x="11906" y="21999"/>
                </a:moveTo>
                <a:cubicBezTo>
                  <a:pt x="11844" y="21968"/>
                  <a:pt x="11813" y="21968"/>
                  <a:pt x="11813" y="21906"/>
                </a:cubicBezTo>
                <a:cubicBezTo>
                  <a:pt x="11844" y="21906"/>
                  <a:pt x="11844" y="21874"/>
                  <a:pt x="11875" y="21874"/>
                </a:cubicBezTo>
                <a:cubicBezTo>
                  <a:pt x="11938" y="21906"/>
                  <a:pt x="11906" y="21937"/>
                  <a:pt x="11906" y="21999"/>
                </a:cubicBezTo>
                <a:close/>
                <a:moveTo>
                  <a:pt x="11875" y="21656"/>
                </a:moveTo>
                <a:cubicBezTo>
                  <a:pt x="11906" y="21624"/>
                  <a:pt x="11906" y="21624"/>
                  <a:pt x="11875" y="21624"/>
                </a:cubicBezTo>
                <a:cubicBezTo>
                  <a:pt x="11844" y="21593"/>
                  <a:pt x="11844" y="21593"/>
                  <a:pt x="11844" y="21593"/>
                </a:cubicBezTo>
                <a:cubicBezTo>
                  <a:pt x="11844" y="21531"/>
                  <a:pt x="11875" y="21562"/>
                  <a:pt x="11906" y="21562"/>
                </a:cubicBezTo>
                <a:cubicBezTo>
                  <a:pt x="11938" y="21531"/>
                  <a:pt x="11969" y="21562"/>
                  <a:pt x="12031" y="21531"/>
                </a:cubicBezTo>
                <a:cubicBezTo>
                  <a:pt x="11969" y="21562"/>
                  <a:pt x="12000" y="21718"/>
                  <a:pt x="11875" y="21656"/>
                </a:cubicBezTo>
                <a:close/>
                <a:moveTo>
                  <a:pt x="11688" y="20843"/>
                </a:moveTo>
                <a:cubicBezTo>
                  <a:pt x="11719" y="20843"/>
                  <a:pt x="11719" y="20874"/>
                  <a:pt x="11719" y="20906"/>
                </a:cubicBezTo>
                <a:cubicBezTo>
                  <a:pt x="11688" y="20937"/>
                  <a:pt x="11688" y="20968"/>
                  <a:pt x="11688" y="20999"/>
                </a:cubicBezTo>
                <a:cubicBezTo>
                  <a:pt x="11656" y="21031"/>
                  <a:pt x="11656" y="21062"/>
                  <a:pt x="11688" y="21062"/>
                </a:cubicBezTo>
                <a:cubicBezTo>
                  <a:pt x="11719" y="21062"/>
                  <a:pt x="11750" y="21062"/>
                  <a:pt x="11750" y="21031"/>
                </a:cubicBezTo>
                <a:cubicBezTo>
                  <a:pt x="11750" y="20968"/>
                  <a:pt x="11781" y="20937"/>
                  <a:pt x="11781" y="20874"/>
                </a:cubicBezTo>
                <a:cubicBezTo>
                  <a:pt x="11781" y="20843"/>
                  <a:pt x="11781" y="20812"/>
                  <a:pt x="11813" y="20812"/>
                </a:cubicBezTo>
                <a:cubicBezTo>
                  <a:pt x="11844" y="20812"/>
                  <a:pt x="11844" y="20843"/>
                  <a:pt x="11844" y="20843"/>
                </a:cubicBezTo>
                <a:cubicBezTo>
                  <a:pt x="11938" y="20937"/>
                  <a:pt x="11938" y="20999"/>
                  <a:pt x="11875" y="21093"/>
                </a:cubicBezTo>
                <a:cubicBezTo>
                  <a:pt x="11844" y="21124"/>
                  <a:pt x="11813" y="21156"/>
                  <a:pt x="11781" y="21156"/>
                </a:cubicBezTo>
                <a:cubicBezTo>
                  <a:pt x="11719" y="21187"/>
                  <a:pt x="11656" y="21093"/>
                  <a:pt x="11563" y="21124"/>
                </a:cubicBezTo>
                <a:cubicBezTo>
                  <a:pt x="11531" y="21156"/>
                  <a:pt x="11500" y="20999"/>
                  <a:pt x="11563" y="20937"/>
                </a:cubicBezTo>
                <a:cubicBezTo>
                  <a:pt x="11563" y="20906"/>
                  <a:pt x="11531" y="20906"/>
                  <a:pt x="11500" y="20906"/>
                </a:cubicBezTo>
                <a:cubicBezTo>
                  <a:pt x="11500" y="20906"/>
                  <a:pt x="11469" y="20968"/>
                  <a:pt x="11438" y="20906"/>
                </a:cubicBezTo>
                <a:cubicBezTo>
                  <a:pt x="11406" y="20874"/>
                  <a:pt x="11469" y="20874"/>
                  <a:pt x="11469" y="20843"/>
                </a:cubicBezTo>
                <a:cubicBezTo>
                  <a:pt x="11469" y="20812"/>
                  <a:pt x="11500" y="20812"/>
                  <a:pt x="11500" y="20781"/>
                </a:cubicBezTo>
                <a:cubicBezTo>
                  <a:pt x="11500" y="20781"/>
                  <a:pt x="11500" y="20781"/>
                  <a:pt x="11500" y="20781"/>
                </a:cubicBezTo>
                <a:cubicBezTo>
                  <a:pt x="11500" y="20781"/>
                  <a:pt x="11500" y="20781"/>
                  <a:pt x="11500" y="20781"/>
                </a:cubicBezTo>
                <a:cubicBezTo>
                  <a:pt x="11531" y="20749"/>
                  <a:pt x="11563" y="20749"/>
                  <a:pt x="11594" y="20718"/>
                </a:cubicBezTo>
                <a:cubicBezTo>
                  <a:pt x="11656" y="20718"/>
                  <a:pt x="11656" y="20749"/>
                  <a:pt x="11656" y="20781"/>
                </a:cubicBezTo>
                <a:cubicBezTo>
                  <a:pt x="11625" y="20781"/>
                  <a:pt x="11625" y="20812"/>
                  <a:pt x="11594" y="20812"/>
                </a:cubicBezTo>
                <a:cubicBezTo>
                  <a:pt x="11594" y="20843"/>
                  <a:pt x="11594" y="20874"/>
                  <a:pt x="11594" y="20874"/>
                </a:cubicBezTo>
                <a:cubicBezTo>
                  <a:pt x="11625" y="20906"/>
                  <a:pt x="11656" y="20874"/>
                  <a:pt x="11656" y="20874"/>
                </a:cubicBezTo>
                <a:cubicBezTo>
                  <a:pt x="11656" y="20843"/>
                  <a:pt x="11656" y="20812"/>
                  <a:pt x="11688" y="20843"/>
                </a:cubicBezTo>
                <a:close/>
                <a:moveTo>
                  <a:pt x="11594" y="21749"/>
                </a:moveTo>
                <a:cubicBezTo>
                  <a:pt x="11625" y="21718"/>
                  <a:pt x="11625" y="21687"/>
                  <a:pt x="11594" y="21656"/>
                </a:cubicBezTo>
                <a:cubicBezTo>
                  <a:pt x="11594" y="21624"/>
                  <a:pt x="11625" y="21593"/>
                  <a:pt x="11656" y="21593"/>
                </a:cubicBezTo>
                <a:cubicBezTo>
                  <a:pt x="11688" y="21562"/>
                  <a:pt x="11719" y="21562"/>
                  <a:pt x="11719" y="21624"/>
                </a:cubicBezTo>
                <a:cubicBezTo>
                  <a:pt x="11719" y="21656"/>
                  <a:pt x="11781" y="21656"/>
                  <a:pt x="11781" y="21718"/>
                </a:cubicBezTo>
                <a:cubicBezTo>
                  <a:pt x="11781" y="21749"/>
                  <a:pt x="11844" y="21781"/>
                  <a:pt x="11813" y="21781"/>
                </a:cubicBezTo>
                <a:cubicBezTo>
                  <a:pt x="11750" y="21812"/>
                  <a:pt x="11750" y="21874"/>
                  <a:pt x="11688" y="21843"/>
                </a:cubicBezTo>
                <a:cubicBezTo>
                  <a:pt x="11563" y="21843"/>
                  <a:pt x="11563" y="21843"/>
                  <a:pt x="11594" y="21749"/>
                </a:cubicBezTo>
                <a:close/>
                <a:moveTo>
                  <a:pt x="11594" y="21999"/>
                </a:moveTo>
                <a:cubicBezTo>
                  <a:pt x="11563" y="21968"/>
                  <a:pt x="11563" y="21937"/>
                  <a:pt x="11594" y="21906"/>
                </a:cubicBezTo>
                <a:cubicBezTo>
                  <a:pt x="11594" y="21906"/>
                  <a:pt x="11625" y="21906"/>
                  <a:pt x="11625" y="21906"/>
                </a:cubicBezTo>
                <a:cubicBezTo>
                  <a:pt x="11656" y="21968"/>
                  <a:pt x="11594" y="21968"/>
                  <a:pt x="11594" y="21999"/>
                </a:cubicBezTo>
                <a:close/>
                <a:moveTo>
                  <a:pt x="11625" y="20656"/>
                </a:moveTo>
                <a:cubicBezTo>
                  <a:pt x="11625" y="20656"/>
                  <a:pt x="11625" y="20656"/>
                  <a:pt x="11656" y="20656"/>
                </a:cubicBezTo>
                <a:cubicBezTo>
                  <a:pt x="11625" y="20656"/>
                  <a:pt x="11625" y="20656"/>
                  <a:pt x="11625" y="20656"/>
                </a:cubicBezTo>
                <a:close/>
                <a:moveTo>
                  <a:pt x="11563" y="16874"/>
                </a:moveTo>
                <a:cubicBezTo>
                  <a:pt x="11594" y="16874"/>
                  <a:pt x="11656" y="16906"/>
                  <a:pt x="11656" y="16937"/>
                </a:cubicBezTo>
                <a:cubicBezTo>
                  <a:pt x="11625" y="16999"/>
                  <a:pt x="11563" y="17031"/>
                  <a:pt x="11500" y="17031"/>
                </a:cubicBezTo>
                <a:cubicBezTo>
                  <a:pt x="11438" y="17031"/>
                  <a:pt x="11469" y="16968"/>
                  <a:pt x="11469" y="16968"/>
                </a:cubicBezTo>
                <a:cubicBezTo>
                  <a:pt x="11438" y="16843"/>
                  <a:pt x="11531" y="16874"/>
                  <a:pt x="11563" y="16874"/>
                </a:cubicBezTo>
                <a:close/>
                <a:moveTo>
                  <a:pt x="11438" y="17624"/>
                </a:moveTo>
                <a:cubicBezTo>
                  <a:pt x="11438" y="17593"/>
                  <a:pt x="11438" y="17499"/>
                  <a:pt x="11531" y="17531"/>
                </a:cubicBezTo>
                <a:cubicBezTo>
                  <a:pt x="11563" y="17562"/>
                  <a:pt x="11563" y="17499"/>
                  <a:pt x="11594" y="17499"/>
                </a:cubicBezTo>
                <a:cubicBezTo>
                  <a:pt x="11594" y="17499"/>
                  <a:pt x="11594" y="17499"/>
                  <a:pt x="11594" y="17531"/>
                </a:cubicBezTo>
                <a:cubicBezTo>
                  <a:pt x="11625" y="17562"/>
                  <a:pt x="11688" y="17593"/>
                  <a:pt x="11656" y="17656"/>
                </a:cubicBezTo>
                <a:cubicBezTo>
                  <a:pt x="11625" y="17687"/>
                  <a:pt x="11563" y="17656"/>
                  <a:pt x="11531" y="17687"/>
                </a:cubicBezTo>
                <a:cubicBezTo>
                  <a:pt x="11469" y="17687"/>
                  <a:pt x="11406" y="17687"/>
                  <a:pt x="11438" y="17624"/>
                </a:cubicBezTo>
                <a:close/>
                <a:moveTo>
                  <a:pt x="11469" y="20749"/>
                </a:moveTo>
                <a:cubicBezTo>
                  <a:pt x="11438" y="20781"/>
                  <a:pt x="11406" y="20812"/>
                  <a:pt x="11375" y="20781"/>
                </a:cubicBezTo>
                <a:cubicBezTo>
                  <a:pt x="11375" y="20781"/>
                  <a:pt x="11344" y="20749"/>
                  <a:pt x="11375" y="20749"/>
                </a:cubicBezTo>
                <a:cubicBezTo>
                  <a:pt x="11375" y="20718"/>
                  <a:pt x="11406" y="20749"/>
                  <a:pt x="11469" y="20749"/>
                </a:cubicBezTo>
                <a:close/>
                <a:moveTo>
                  <a:pt x="11344" y="17281"/>
                </a:moveTo>
                <a:cubicBezTo>
                  <a:pt x="11344" y="17281"/>
                  <a:pt x="11313" y="17281"/>
                  <a:pt x="11313" y="17281"/>
                </a:cubicBezTo>
                <a:cubicBezTo>
                  <a:pt x="11313" y="17281"/>
                  <a:pt x="11344" y="17281"/>
                  <a:pt x="11344" y="17281"/>
                </a:cubicBezTo>
                <a:close/>
                <a:moveTo>
                  <a:pt x="11188" y="17249"/>
                </a:moveTo>
                <a:cubicBezTo>
                  <a:pt x="11156" y="17249"/>
                  <a:pt x="11125" y="17249"/>
                  <a:pt x="11125" y="17281"/>
                </a:cubicBezTo>
                <a:cubicBezTo>
                  <a:pt x="11125" y="17249"/>
                  <a:pt x="11156" y="17249"/>
                  <a:pt x="11188" y="17249"/>
                </a:cubicBezTo>
                <a:close/>
                <a:moveTo>
                  <a:pt x="11063" y="17312"/>
                </a:moveTo>
                <a:cubicBezTo>
                  <a:pt x="11063" y="17312"/>
                  <a:pt x="11094" y="17312"/>
                  <a:pt x="11125" y="17312"/>
                </a:cubicBezTo>
                <a:cubicBezTo>
                  <a:pt x="11125" y="17312"/>
                  <a:pt x="11125" y="17312"/>
                  <a:pt x="11125" y="17312"/>
                </a:cubicBezTo>
                <a:cubicBezTo>
                  <a:pt x="11125" y="17312"/>
                  <a:pt x="11125" y="17312"/>
                  <a:pt x="11125" y="17312"/>
                </a:cubicBezTo>
                <a:cubicBezTo>
                  <a:pt x="11125" y="17312"/>
                  <a:pt x="11125" y="17312"/>
                  <a:pt x="11125" y="17312"/>
                </a:cubicBezTo>
                <a:cubicBezTo>
                  <a:pt x="11156" y="17249"/>
                  <a:pt x="11188" y="17281"/>
                  <a:pt x="11219" y="17281"/>
                </a:cubicBezTo>
                <a:cubicBezTo>
                  <a:pt x="11250" y="17281"/>
                  <a:pt x="11250" y="17281"/>
                  <a:pt x="11281" y="17281"/>
                </a:cubicBezTo>
                <a:cubicBezTo>
                  <a:pt x="11281" y="17281"/>
                  <a:pt x="11281" y="17281"/>
                  <a:pt x="11281" y="17281"/>
                </a:cubicBezTo>
                <a:cubicBezTo>
                  <a:pt x="11313" y="17281"/>
                  <a:pt x="11344" y="17281"/>
                  <a:pt x="11375" y="17312"/>
                </a:cubicBezTo>
                <a:cubicBezTo>
                  <a:pt x="11344" y="17312"/>
                  <a:pt x="11344" y="17312"/>
                  <a:pt x="11344" y="17343"/>
                </a:cubicBezTo>
                <a:cubicBezTo>
                  <a:pt x="11313" y="17374"/>
                  <a:pt x="11281" y="17374"/>
                  <a:pt x="11250" y="17343"/>
                </a:cubicBezTo>
                <a:cubicBezTo>
                  <a:pt x="11219" y="17312"/>
                  <a:pt x="11188" y="17312"/>
                  <a:pt x="11125" y="17312"/>
                </a:cubicBezTo>
                <a:cubicBezTo>
                  <a:pt x="11188" y="17343"/>
                  <a:pt x="11250" y="17374"/>
                  <a:pt x="11313" y="17374"/>
                </a:cubicBezTo>
                <a:cubicBezTo>
                  <a:pt x="11250" y="17437"/>
                  <a:pt x="11313" y="17499"/>
                  <a:pt x="11344" y="17531"/>
                </a:cubicBezTo>
                <a:cubicBezTo>
                  <a:pt x="11406" y="17593"/>
                  <a:pt x="11344" y="17656"/>
                  <a:pt x="11313" y="17656"/>
                </a:cubicBezTo>
                <a:cubicBezTo>
                  <a:pt x="11281" y="17687"/>
                  <a:pt x="11219" y="17718"/>
                  <a:pt x="11156" y="17656"/>
                </a:cubicBezTo>
                <a:cubicBezTo>
                  <a:pt x="11125" y="17562"/>
                  <a:pt x="11063" y="17468"/>
                  <a:pt x="11000" y="17374"/>
                </a:cubicBezTo>
                <a:cubicBezTo>
                  <a:pt x="10969" y="17312"/>
                  <a:pt x="11000" y="17312"/>
                  <a:pt x="11063" y="17312"/>
                </a:cubicBezTo>
                <a:close/>
                <a:moveTo>
                  <a:pt x="11250" y="21031"/>
                </a:moveTo>
                <a:cubicBezTo>
                  <a:pt x="11250" y="20999"/>
                  <a:pt x="11313" y="20968"/>
                  <a:pt x="11313" y="20968"/>
                </a:cubicBezTo>
                <a:cubicBezTo>
                  <a:pt x="11344" y="20937"/>
                  <a:pt x="11375" y="20968"/>
                  <a:pt x="11344" y="20968"/>
                </a:cubicBezTo>
                <a:cubicBezTo>
                  <a:pt x="11344" y="21031"/>
                  <a:pt x="11344" y="21062"/>
                  <a:pt x="11281" y="21062"/>
                </a:cubicBezTo>
                <a:cubicBezTo>
                  <a:pt x="11281" y="21062"/>
                  <a:pt x="11219" y="21062"/>
                  <a:pt x="11250" y="21031"/>
                </a:cubicBezTo>
                <a:close/>
                <a:moveTo>
                  <a:pt x="11156" y="20999"/>
                </a:moveTo>
                <a:cubicBezTo>
                  <a:pt x="11125" y="20999"/>
                  <a:pt x="11125" y="20968"/>
                  <a:pt x="11125" y="20968"/>
                </a:cubicBezTo>
                <a:cubicBezTo>
                  <a:pt x="11156" y="20906"/>
                  <a:pt x="11188" y="20843"/>
                  <a:pt x="11188" y="20781"/>
                </a:cubicBezTo>
                <a:cubicBezTo>
                  <a:pt x="11188" y="20749"/>
                  <a:pt x="11219" y="20749"/>
                  <a:pt x="11219" y="20749"/>
                </a:cubicBezTo>
                <a:cubicBezTo>
                  <a:pt x="11250" y="20749"/>
                  <a:pt x="11250" y="20749"/>
                  <a:pt x="11250" y="20781"/>
                </a:cubicBezTo>
                <a:cubicBezTo>
                  <a:pt x="11281" y="20812"/>
                  <a:pt x="11281" y="20843"/>
                  <a:pt x="11313" y="20843"/>
                </a:cubicBezTo>
                <a:cubicBezTo>
                  <a:pt x="11313" y="20874"/>
                  <a:pt x="11188" y="20999"/>
                  <a:pt x="11156" y="20999"/>
                </a:cubicBezTo>
                <a:close/>
                <a:moveTo>
                  <a:pt x="11031" y="22281"/>
                </a:moveTo>
                <a:cubicBezTo>
                  <a:pt x="11031" y="22281"/>
                  <a:pt x="11031" y="22312"/>
                  <a:pt x="11000" y="22312"/>
                </a:cubicBezTo>
                <a:cubicBezTo>
                  <a:pt x="10969" y="22312"/>
                  <a:pt x="10938" y="22312"/>
                  <a:pt x="10906" y="22249"/>
                </a:cubicBezTo>
                <a:cubicBezTo>
                  <a:pt x="10969" y="22249"/>
                  <a:pt x="11000" y="22249"/>
                  <a:pt x="11031" y="22281"/>
                </a:cubicBezTo>
                <a:close/>
                <a:moveTo>
                  <a:pt x="11000" y="21687"/>
                </a:moveTo>
                <a:cubicBezTo>
                  <a:pt x="11000" y="21749"/>
                  <a:pt x="11000" y="21812"/>
                  <a:pt x="10969" y="21874"/>
                </a:cubicBezTo>
                <a:cubicBezTo>
                  <a:pt x="10906" y="21781"/>
                  <a:pt x="10969" y="21749"/>
                  <a:pt x="11000" y="21687"/>
                </a:cubicBezTo>
                <a:close/>
                <a:moveTo>
                  <a:pt x="11000" y="20937"/>
                </a:moveTo>
                <a:cubicBezTo>
                  <a:pt x="11000" y="20937"/>
                  <a:pt x="11000" y="20968"/>
                  <a:pt x="11000" y="20999"/>
                </a:cubicBezTo>
                <a:cubicBezTo>
                  <a:pt x="10969" y="20999"/>
                  <a:pt x="10969" y="21062"/>
                  <a:pt x="10938" y="21062"/>
                </a:cubicBezTo>
                <a:cubicBezTo>
                  <a:pt x="10906" y="21062"/>
                  <a:pt x="10906" y="21031"/>
                  <a:pt x="10875" y="20999"/>
                </a:cubicBezTo>
                <a:cubicBezTo>
                  <a:pt x="10875" y="20968"/>
                  <a:pt x="10844" y="20937"/>
                  <a:pt x="10875" y="20906"/>
                </a:cubicBezTo>
                <a:cubicBezTo>
                  <a:pt x="10969" y="20843"/>
                  <a:pt x="11031" y="20812"/>
                  <a:pt x="11125" y="20718"/>
                </a:cubicBezTo>
                <a:cubicBezTo>
                  <a:pt x="11125" y="20843"/>
                  <a:pt x="11063" y="20937"/>
                  <a:pt x="11063" y="21062"/>
                </a:cubicBezTo>
                <a:cubicBezTo>
                  <a:pt x="11000" y="21031"/>
                  <a:pt x="11031" y="20968"/>
                  <a:pt x="11000" y="20937"/>
                </a:cubicBezTo>
                <a:close/>
                <a:moveTo>
                  <a:pt x="10375" y="21562"/>
                </a:moveTo>
                <a:cubicBezTo>
                  <a:pt x="10469" y="21562"/>
                  <a:pt x="10438" y="21656"/>
                  <a:pt x="10500" y="21656"/>
                </a:cubicBezTo>
                <a:cubicBezTo>
                  <a:pt x="10469" y="21718"/>
                  <a:pt x="10406" y="21718"/>
                  <a:pt x="10375" y="21718"/>
                </a:cubicBezTo>
                <a:cubicBezTo>
                  <a:pt x="10313" y="21718"/>
                  <a:pt x="10344" y="21656"/>
                  <a:pt x="10344" y="21624"/>
                </a:cubicBezTo>
                <a:cubicBezTo>
                  <a:pt x="10344" y="21593"/>
                  <a:pt x="10375" y="21593"/>
                  <a:pt x="10375" y="21562"/>
                </a:cubicBezTo>
                <a:cubicBezTo>
                  <a:pt x="10375" y="21499"/>
                  <a:pt x="10375" y="21437"/>
                  <a:pt x="10406" y="21437"/>
                </a:cubicBezTo>
                <a:cubicBezTo>
                  <a:pt x="10469" y="21437"/>
                  <a:pt x="10500" y="21499"/>
                  <a:pt x="10531" y="21562"/>
                </a:cubicBezTo>
                <a:cubicBezTo>
                  <a:pt x="10531" y="21562"/>
                  <a:pt x="10531" y="21562"/>
                  <a:pt x="10531" y="21562"/>
                </a:cubicBezTo>
                <a:cubicBezTo>
                  <a:pt x="10531" y="21562"/>
                  <a:pt x="10531" y="21562"/>
                  <a:pt x="10531" y="21562"/>
                </a:cubicBezTo>
                <a:cubicBezTo>
                  <a:pt x="10500" y="21562"/>
                  <a:pt x="10469" y="21624"/>
                  <a:pt x="10438" y="21562"/>
                </a:cubicBezTo>
                <a:cubicBezTo>
                  <a:pt x="10438" y="21531"/>
                  <a:pt x="10406" y="21531"/>
                  <a:pt x="10375" y="21562"/>
                </a:cubicBezTo>
                <a:cubicBezTo>
                  <a:pt x="10375" y="21562"/>
                  <a:pt x="10375" y="21562"/>
                  <a:pt x="10375" y="21562"/>
                </a:cubicBezTo>
                <a:close/>
                <a:moveTo>
                  <a:pt x="10313" y="20968"/>
                </a:moveTo>
                <a:cubicBezTo>
                  <a:pt x="10313" y="20843"/>
                  <a:pt x="10344" y="20749"/>
                  <a:pt x="10438" y="20687"/>
                </a:cubicBezTo>
                <a:cubicBezTo>
                  <a:pt x="10469" y="20687"/>
                  <a:pt x="10469" y="20656"/>
                  <a:pt x="10469" y="20656"/>
                </a:cubicBezTo>
                <a:cubicBezTo>
                  <a:pt x="10500" y="20656"/>
                  <a:pt x="10500" y="20687"/>
                  <a:pt x="10500" y="20687"/>
                </a:cubicBezTo>
                <a:cubicBezTo>
                  <a:pt x="10469" y="20781"/>
                  <a:pt x="10469" y="20906"/>
                  <a:pt x="10406" y="20968"/>
                </a:cubicBezTo>
                <a:cubicBezTo>
                  <a:pt x="10375" y="20999"/>
                  <a:pt x="10344" y="21031"/>
                  <a:pt x="10313" y="20968"/>
                </a:cubicBezTo>
                <a:close/>
                <a:moveTo>
                  <a:pt x="10500" y="21031"/>
                </a:moveTo>
                <a:cubicBezTo>
                  <a:pt x="10500" y="20968"/>
                  <a:pt x="10531" y="20968"/>
                  <a:pt x="10563" y="20937"/>
                </a:cubicBezTo>
                <a:cubicBezTo>
                  <a:pt x="10594" y="20906"/>
                  <a:pt x="10594" y="20906"/>
                  <a:pt x="10625" y="20874"/>
                </a:cubicBezTo>
                <a:cubicBezTo>
                  <a:pt x="10656" y="20874"/>
                  <a:pt x="10688" y="20812"/>
                  <a:pt x="10688" y="20874"/>
                </a:cubicBezTo>
                <a:cubicBezTo>
                  <a:pt x="10719" y="20906"/>
                  <a:pt x="10750" y="20906"/>
                  <a:pt x="10719" y="20968"/>
                </a:cubicBezTo>
                <a:cubicBezTo>
                  <a:pt x="10688" y="20999"/>
                  <a:pt x="10625" y="21031"/>
                  <a:pt x="10594" y="21031"/>
                </a:cubicBezTo>
                <a:cubicBezTo>
                  <a:pt x="10563" y="21031"/>
                  <a:pt x="10500" y="21031"/>
                  <a:pt x="10500" y="21031"/>
                </a:cubicBezTo>
                <a:close/>
                <a:moveTo>
                  <a:pt x="10531" y="20812"/>
                </a:moveTo>
                <a:cubicBezTo>
                  <a:pt x="10531" y="20749"/>
                  <a:pt x="10563" y="20718"/>
                  <a:pt x="10594" y="20656"/>
                </a:cubicBezTo>
                <a:cubicBezTo>
                  <a:pt x="10656" y="20718"/>
                  <a:pt x="10656" y="20781"/>
                  <a:pt x="10594" y="20843"/>
                </a:cubicBezTo>
                <a:cubicBezTo>
                  <a:pt x="10563" y="20843"/>
                  <a:pt x="10563" y="20843"/>
                  <a:pt x="10531" y="20843"/>
                </a:cubicBezTo>
                <a:cubicBezTo>
                  <a:pt x="10500" y="20843"/>
                  <a:pt x="10531" y="20812"/>
                  <a:pt x="10531" y="20812"/>
                </a:cubicBezTo>
                <a:close/>
                <a:moveTo>
                  <a:pt x="10813" y="21468"/>
                </a:moveTo>
                <a:cubicBezTo>
                  <a:pt x="10750" y="21499"/>
                  <a:pt x="10688" y="21562"/>
                  <a:pt x="10656" y="21624"/>
                </a:cubicBezTo>
                <a:cubicBezTo>
                  <a:pt x="10625" y="21562"/>
                  <a:pt x="10625" y="21499"/>
                  <a:pt x="10656" y="21437"/>
                </a:cubicBezTo>
                <a:cubicBezTo>
                  <a:pt x="10719" y="21374"/>
                  <a:pt x="10750" y="21468"/>
                  <a:pt x="10813" y="21468"/>
                </a:cubicBezTo>
                <a:close/>
                <a:moveTo>
                  <a:pt x="10625" y="21749"/>
                </a:moveTo>
                <a:cubicBezTo>
                  <a:pt x="10688" y="21781"/>
                  <a:pt x="10688" y="21843"/>
                  <a:pt x="10719" y="21906"/>
                </a:cubicBezTo>
                <a:cubicBezTo>
                  <a:pt x="10625" y="21906"/>
                  <a:pt x="10594" y="21874"/>
                  <a:pt x="10625" y="21749"/>
                </a:cubicBezTo>
                <a:close/>
                <a:moveTo>
                  <a:pt x="10719" y="21656"/>
                </a:moveTo>
                <a:cubicBezTo>
                  <a:pt x="10750" y="21624"/>
                  <a:pt x="10750" y="21562"/>
                  <a:pt x="10813" y="21562"/>
                </a:cubicBezTo>
                <a:cubicBezTo>
                  <a:pt x="10844" y="21562"/>
                  <a:pt x="10844" y="21624"/>
                  <a:pt x="10844" y="21624"/>
                </a:cubicBezTo>
                <a:cubicBezTo>
                  <a:pt x="10813" y="21656"/>
                  <a:pt x="10781" y="21687"/>
                  <a:pt x="10719" y="21656"/>
                </a:cubicBezTo>
                <a:close/>
                <a:moveTo>
                  <a:pt x="10781" y="20874"/>
                </a:moveTo>
                <a:cubicBezTo>
                  <a:pt x="10781" y="20843"/>
                  <a:pt x="10719" y="20812"/>
                  <a:pt x="10781" y="20749"/>
                </a:cubicBezTo>
                <a:cubicBezTo>
                  <a:pt x="10844" y="20718"/>
                  <a:pt x="10875" y="20656"/>
                  <a:pt x="10938" y="20656"/>
                </a:cubicBezTo>
                <a:cubicBezTo>
                  <a:pt x="10969" y="20687"/>
                  <a:pt x="11031" y="20656"/>
                  <a:pt x="11031" y="20687"/>
                </a:cubicBezTo>
                <a:cubicBezTo>
                  <a:pt x="11031" y="20718"/>
                  <a:pt x="11000" y="20749"/>
                  <a:pt x="10969" y="20749"/>
                </a:cubicBezTo>
                <a:cubicBezTo>
                  <a:pt x="10938" y="20781"/>
                  <a:pt x="10906" y="20812"/>
                  <a:pt x="10844" y="20843"/>
                </a:cubicBezTo>
                <a:cubicBezTo>
                  <a:pt x="10844" y="20874"/>
                  <a:pt x="10813" y="20906"/>
                  <a:pt x="10781" y="20874"/>
                </a:cubicBezTo>
                <a:close/>
                <a:moveTo>
                  <a:pt x="10563" y="17343"/>
                </a:moveTo>
                <a:cubicBezTo>
                  <a:pt x="10594" y="17374"/>
                  <a:pt x="10563" y="17406"/>
                  <a:pt x="10563" y="17406"/>
                </a:cubicBezTo>
                <a:cubicBezTo>
                  <a:pt x="10594" y="17437"/>
                  <a:pt x="10625" y="17437"/>
                  <a:pt x="10625" y="17437"/>
                </a:cubicBezTo>
                <a:cubicBezTo>
                  <a:pt x="10594" y="17343"/>
                  <a:pt x="10688" y="17374"/>
                  <a:pt x="10688" y="17343"/>
                </a:cubicBezTo>
                <a:cubicBezTo>
                  <a:pt x="10750" y="17281"/>
                  <a:pt x="10750" y="17312"/>
                  <a:pt x="10781" y="17343"/>
                </a:cubicBezTo>
                <a:cubicBezTo>
                  <a:pt x="10844" y="17468"/>
                  <a:pt x="10906" y="17562"/>
                  <a:pt x="11000" y="17687"/>
                </a:cubicBezTo>
                <a:cubicBezTo>
                  <a:pt x="11000" y="17687"/>
                  <a:pt x="11000" y="17718"/>
                  <a:pt x="10969" y="17749"/>
                </a:cubicBezTo>
                <a:cubicBezTo>
                  <a:pt x="10875" y="17781"/>
                  <a:pt x="10781" y="17718"/>
                  <a:pt x="10781" y="17624"/>
                </a:cubicBezTo>
                <a:cubicBezTo>
                  <a:pt x="10781" y="17562"/>
                  <a:pt x="10719" y="17562"/>
                  <a:pt x="10688" y="17531"/>
                </a:cubicBezTo>
                <a:cubicBezTo>
                  <a:pt x="10656" y="17531"/>
                  <a:pt x="10625" y="17593"/>
                  <a:pt x="10625" y="17624"/>
                </a:cubicBezTo>
                <a:cubicBezTo>
                  <a:pt x="10625" y="17624"/>
                  <a:pt x="10625" y="17656"/>
                  <a:pt x="10625" y="17656"/>
                </a:cubicBezTo>
                <a:cubicBezTo>
                  <a:pt x="10625" y="17687"/>
                  <a:pt x="10656" y="17749"/>
                  <a:pt x="10625" y="17749"/>
                </a:cubicBezTo>
                <a:cubicBezTo>
                  <a:pt x="10563" y="17749"/>
                  <a:pt x="10500" y="17749"/>
                  <a:pt x="10469" y="17687"/>
                </a:cubicBezTo>
                <a:cubicBezTo>
                  <a:pt x="10438" y="17656"/>
                  <a:pt x="10469" y="17624"/>
                  <a:pt x="10500" y="17593"/>
                </a:cubicBezTo>
                <a:cubicBezTo>
                  <a:pt x="10531" y="17562"/>
                  <a:pt x="10531" y="17499"/>
                  <a:pt x="10531" y="17468"/>
                </a:cubicBezTo>
                <a:cubicBezTo>
                  <a:pt x="10531" y="17437"/>
                  <a:pt x="10531" y="17374"/>
                  <a:pt x="10563" y="17343"/>
                </a:cubicBezTo>
                <a:close/>
                <a:moveTo>
                  <a:pt x="10313" y="17218"/>
                </a:moveTo>
                <a:cubicBezTo>
                  <a:pt x="10344" y="17218"/>
                  <a:pt x="10344" y="17218"/>
                  <a:pt x="10344" y="17218"/>
                </a:cubicBezTo>
                <a:cubicBezTo>
                  <a:pt x="10344" y="17187"/>
                  <a:pt x="10344" y="17187"/>
                  <a:pt x="10344" y="17187"/>
                </a:cubicBezTo>
                <a:cubicBezTo>
                  <a:pt x="10344" y="17187"/>
                  <a:pt x="10344" y="17218"/>
                  <a:pt x="10344" y="17218"/>
                </a:cubicBezTo>
                <a:cubicBezTo>
                  <a:pt x="10344" y="17218"/>
                  <a:pt x="10344" y="17187"/>
                  <a:pt x="10344" y="17187"/>
                </a:cubicBezTo>
                <a:cubicBezTo>
                  <a:pt x="10438" y="17156"/>
                  <a:pt x="10500" y="17187"/>
                  <a:pt x="10500" y="17281"/>
                </a:cubicBezTo>
                <a:cubicBezTo>
                  <a:pt x="10531" y="17312"/>
                  <a:pt x="10531" y="17343"/>
                  <a:pt x="10500" y="17343"/>
                </a:cubicBezTo>
                <a:cubicBezTo>
                  <a:pt x="10375" y="17281"/>
                  <a:pt x="10406" y="17406"/>
                  <a:pt x="10375" y="17437"/>
                </a:cubicBezTo>
                <a:cubicBezTo>
                  <a:pt x="10313" y="17374"/>
                  <a:pt x="10344" y="17281"/>
                  <a:pt x="10313" y="17218"/>
                </a:cubicBezTo>
                <a:close/>
                <a:moveTo>
                  <a:pt x="10188" y="20593"/>
                </a:moveTo>
                <a:cubicBezTo>
                  <a:pt x="10219" y="20656"/>
                  <a:pt x="10250" y="20593"/>
                  <a:pt x="10313" y="20593"/>
                </a:cubicBezTo>
                <a:cubicBezTo>
                  <a:pt x="10344" y="20593"/>
                  <a:pt x="10375" y="20593"/>
                  <a:pt x="10344" y="20656"/>
                </a:cubicBezTo>
                <a:cubicBezTo>
                  <a:pt x="10344" y="20687"/>
                  <a:pt x="10281" y="20718"/>
                  <a:pt x="10281" y="20718"/>
                </a:cubicBezTo>
                <a:cubicBezTo>
                  <a:pt x="10188" y="20812"/>
                  <a:pt x="10156" y="20812"/>
                  <a:pt x="10125" y="20687"/>
                </a:cubicBezTo>
                <a:cubicBezTo>
                  <a:pt x="10094" y="20656"/>
                  <a:pt x="10156" y="20593"/>
                  <a:pt x="10188" y="20593"/>
                </a:cubicBezTo>
                <a:close/>
                <a:moveTo>
                  <a:pt x="10281" y="21437"/>
                </a:moveTo>
                <a:cubicBezTo>
                  <a:pt x="10313" y="21531"/>
                  <a:pt x="10250" y="21562"/>
                  <a:pt x="10219" y="21593"/>
                </a:cubicBezTo>
                <a:cubicBezTo>
                  <a:pt x="10219" y="21624"/>
                  <a:pt x="10188" y="21624"/>
                  <a:pt x="10188" y="21624"/>
                </a:cubicBezTo>
                <a:cubicBezTo>
                  <a:pt x="10156" y="21624"/>
                  <a:pt x="10156" y="21593"/>
                  <a:pt x="10125" y="21562"/>
                </a:cubicBezTo>
                <a:cubicBezTo>
                  <a:pt x="10188" y="21562"/>
                  <a:pt x="10156" y="21499"/>
                  <a:pt x="10219" y="21499"/>
                </a:cubicBezTo>
                <a:cubicBezTo>
                  <a:pt x="10219" y="21468"/>
                  <a:pt x="10281" y="21499"/>
                  <a:pt x="10281" y="21437"/>
                </a:cubicBezTo>
                <a:close/>
                <a:moveTo>
                  <a:pt x="9969" y="20781"/>
                </a:moveTo>
                <a:cubicBezTo>
                  <a:pt x="10000" y="20749"/>
                  <a:pt x="10031" y="20812"/>
                  <a:pt x="10031" y="20843"/>
                </a:cubicBezTo>
                <a:cubicBezTo>
                  <a:pt x="10063" y="20874"/>
                  <a:pt x="10063" y="20906"/>
                  <a:pt x="10031" y="20937"/>
                </a:cubicBezTo>
                <a:cubicBezTo>
                  <a:pt x="10000" y="20937"/>
                  <a:pt x="10000" y="20999"/>
                  <a:pt x="9969" y="20937"/>
                </a:cubicBezTo>
                <a:cubicBezTo>
                  <a:pt x="9938" y="20906"/>
                  <a:pt x="9906" y="20937"/>
                  <a:pt x="9906" y="20937"/>
                </a:cubicBezTo>
                <a:cubicBezTo>
                  <a:pt x="9875" y="20968"/>
                  <a:pt x="9844" y="20937"/>
                  <a:pt x="9844" y="20906"/>
                </a:cubicBezTo>
                <a:cubicBezTo>
                  <a:pt x="9844" y="20843"/>
                  <a:pt x="9906" y="20781"/>
                  <a:pt x="9969" y="20781"/>
                </a:cubicBezTo>
                <a:close/>
                <a:moveTo>
                  <a:pt x="9906" y="21343"/>
                </a:moveTo>
                <a:cubicBezTo>
                  <a:pt x="9844" y="21343"/>
                  <a:pt x="9844" y="21249"/>
                  <a:pt x="9813" y="21218"/>
                </a:cubicBezTo>
                <a:cubicBezTo>
                  <a:pt x="9813" y="21187"/>
                  <a:pt x="9844" y="21156"/>
                  <a:pt x="9875" y="21156"/>
                </a:cubicBezTo>
                <a:cubicBezTo>
                  <a:pt x="9938" y="21156"/>
                  <a:pt x="10031" y="21249"/>
                  <a:pt x="10031" y="21312"/>
                </a:cubicBezTo>
                <a:cubicBezTo>
                  <a:pt x="10031" y="21374"/>
                  <a:pt x="9938" y="21343"/>
                  <a:pt x="9906" y="21343"/>
                </a:cubicBezTo>
                <a:close/>
                <a:moveTo>
                  <a:pt x="10000" y="21749"/>
                </a:moveTo>
                <a:cubicBezTo>
                  <a:pt x="9969" y="21812"/>
                  <a:pt x="9906" y="21749"/>
                  <a:pt x="9875" y="21781"/>
                </a:cubicBezTo>
                <a:cubicBezTo>
                  <a:pt x="9875" y="21812"/>
                  <a:pt x="9844" y="21781"/>
                  <a:pt x="9844" y="21781"/>
                </a:cubicBezTo>
                <a:cubicBezTo>
                  <a:pt x="9844" y="21718"/>
                  <a:pt x="9906" y="21718"/>
                  <a:pt x="9938" y="21718"/>
                </a:cubicBezTo>
                <a:cubicBezTo>
                  <a:pt x="9969" y="21718"/>
                  <a:pt x="10000" y="21687"/>
                  <a:pt x="10000" y="21749"/>
                </a:cubicBezTo>
                <a:close/>
                <a:moveTo>
                  <a:pt x="9719" y="20874"/>
                </a:moveTo>
                <a:cubicBezTo>
                  <a:pt x="9688" y="20874"/>
                  <a:pt x="9656" y="20937"/>
                  <a:pt x="9625" y="20874"/>
                </a:cubicBezTo>
                <a:cubicBezTo>
                  <a:pt x="9594" y="20843"/>
                  <a:pt x="9594" y="20781"/>
                  <a:pt x="9625" y="20749"/>
                </a:cubicBezTo>
                <a:cubicBezTo>
                  <a:pt x="9688" y="20687"/>
                  <a:pt x="9750" y="20624"/>
                  <a:pt x="9844" y="20562"/>
                </a:cubicBezTo>
                <a:cubicBezTo>
                  <a:pt x="9844" y="20687"/>
                  <a:pt x="9844" y="20812"/>
                  <a:pt x="9719" y="20874"/>
                </a:cubicBezTo>
                <a:close/>
                <a:moveTo>
                  <a:pt x="9719" y="21624"/>
                </a:moveTo>
                <a:cubicBezTo>
                  <a:pt x="9688" y="21624"/>
                  <a:pt x="9688" y="21624"/>
                  <a:pt x="9688" y="21593"/>
                </a:cubicBezTo>
                <a:cubicBezTo>
                  <a:pt x="9688" y="21531"/>
                  <a:pt x="9750" y="21531"/>
                  <a:pt x="9781" y="21531"/>
                </a:cubicBezTo>
                <a:cubicBezTo>
                  <a:pt x="9781" y="21499"/>
                  <a:pt x="9781" y="21531"/>
                  <a:pt x="9781" y="21562"/>
                </a:cubicBezTo>
                <a:cubicBezTo>
                  <a:pt x="9813" y="21593"/>
                  <a:pt x="9750" y="21624"/>
                  <a:pt x="9719" y="21624"/>
                </a:cubicBezTo>
                <a:close/>
                <a:moveTo>
                  <a:pt x="9781" y="21687"/>
                </a:moveTo>
                <a:cubicBezTo>
                  <a:pt x="9813" y="21749"/>
                  <a:pt x="9750" y="21749"/>
                  <a:pt x="9719" y="21812"/>
                </a:cubicBezTo>
                <a:cubicBezTo>
                  <a:pt x="9688" y="21718"/>
                  <a:pt x="9719" y="21687"/>
                  <a:pt x="9750" y="21656"/>
                </a:cubicBezTo>
                <a:cubicBezTo>
                  <a:pt x="9781" y="21656"/>
                  <a:pt x="9781" y="21656"/>
                  <a:pt x="9781" y="21687"/>
                </a:cubicBezTo>
                <a:close/>
                <a:moveTo>
                  <a:pt x="9813" y="20531"/>
                </a:moveTo>
                <a:cubicBezTo>
                  <a:pt x="9750" y="20562"/>
                  <a:pt x="9719" y="20593"/>
                  <a:pt x="9688" y="20624"/>
                </a:cubicBezTo>
                <a:cubicBezTo>
                  <a:pt x="9656" y="20499"/>
                  <a:pt x="9656" y="20499"/>
                  <a:pt x="9813" y="20531"/>
                </a:cubicBezTo>
                <a:close/>
                <a:moveTo>
                  <a:pt x="9094" y="22156"/>
                </a:moveTo>
                <a:cubicBezTo>
                  <a:pt x="9094" y="22156"/>
                  <a:pt x="9094" y="22124"/>
                  <a:pt x="9094" y="22093"/>
                </a:cubicBezTo>
                <a:cubicBezTo>
                  <a:pt x="9094" y="22062"/>
                  <a:pt x="9063" y="22031"/>
                  <a:pt x="9094" y="21968"/>
                </a:cubicBezTo>
                <a:cubicBezTo>
                  <a:pt x="9125" y="21906"/>
                  <a:pt x="9188" y="21999"/>
                  <a:pt x="9250" y="21937"/>
                </a:cubicBezTo>
                <a:cubicBezTo>
                  <a:pt x="9250" y="21937"/>
                  <a:pt x="9281" y="21968"/>
                  <a:pt x="9281" y="21968"/>
                </a:cubicBezTo>
                <a:cubicBezTo>
                  <a:pt x="9281" y="21999"/>
                  <a:pt x="9281" y="22031"/>
                  <a:pt x="9313" y="21999"/>
                </a:cubicBezTo>
                <a:cubicBezTo>
                  <a:pt x="9344" y="21999"/>
                  <a:pt x="9375" y="22031"/>
                  <a:pt x="9344" y="22062"/>
                </a:cubicBezTo>
                <a:cubicBezTo>
                  <a:pt x="9313" y="22093"/>
                  <a:pt x="9281" y="22093"/>
                  <a:pt x="9219" y="22031"/>
                </a:cubicBezTo>
                <a:cubicBezTo>
                  <a:pt x="9219" y="22156"/>
                  <a:pt x="9188" y="22156"/>
                  <a:pt x="9094" y="22156"/>
                </a:cubicBezTo>
                <a:close/>
                <a:moveTo>
                  <a:pt x="9094" y="21281"/>
                </a:moveTo>
                <a:cubicBezTo>
                  <a:pt x="9094" y="21218"/>
                  <a:pt x="9125" y="21218"/>
                  <a:pt x="9156" y="21281"/>
                </a:cubicBezTo>
                <a:cubicBezTo>
                  <a:pt x="9188" y="21281"/>
                  <a:pt x="9188" y="21312"/>
                  <a:pt x="9188" y="21312"/>
                </a:cubicBezTo>
                <a:cubicBezTo>
                  <a:pt x="9219" y="21374"/>
                  <a:pt x="9281" y="21437"/>
                  <a:pt x="9250" y="21468"/>
                </a:cubicBezTo>
                <a:cubicBezTo>
                  <a:pt x="9219" y="21531"/>
                  <a:pt x="9125" y="21499"/>
                  <a:pt x="9094" y="21531"/>
                </a:cubicBezTo>
                <a:cubicBezTo>
                  <a:pt x="9031" y="21531"/>
                  <a:pt x="9031" y="21531"/>
                  <a:pt x="9031" y="21499"/>
                </a:cubicBezTo>
                <a:cubicBezTo>
                  <a:pt x="9063" y="21406"/>
                  <a:pt x="9063" y="21343"/>
                  <a:pt x="9094" y="21281"/>
                </a:cubicBezTo>
                <a:close/>
                <a:moveTo>
                  <a:pt x="9063" y="20843"/>
                </a:moveTo>
                <a:cubicBezTo>
                  <a:pt x="9063" y="20812"/>
                  <a:pt x="9094" y="20781"/>
                  <a:pt x="9156" y="20749"/>
                </a:cubicBezTo>
                <a:cubicBezTo>
                  <a:pt x="9125" y="20812"/>
                  <a:pt x="9156" y="20843"/>
                  <a:pt x="9094" y="20843"/>
                </a:cubicBezTo>
                <a:cubicBezTo>
                  <a:pt x="9063" y="20874"/>
                  <a:pt x="9031" y="20843"/>
                  <a:pt x="9063" y="20843"/>
                </a:cubicBezTo>
                <a:close/>
                <a:moveTo>
                  <a:pt x="9281" y="21687"/>
                </a:moveTo>
                <a:cubicBezTo>
                  <a:pt x="9281" y="21656"/>
                  <a:pt x="9281" y="21593"/>
                  <a:pt x="9313" y="21593"/>
                </a:cubicBezTo>
                <a:cubicBezTo>
                  <a:pt x="9375" y="21593"/>
                  <a:pt x="9375" y="21656"/>
                  <a:pt x="9406" y="21687"/>
                </a:cubicBezTo>
                <a:cubicBezTo>
                  <a:pt x="9344" y="21718"/>
                  <a:pt x="9313" y="21718"/>
                  <a:pt x="9281" y="21687"/>
                </a:cubicBezTo>
                <a:close/>
                <a:moveTo>
                  <a:pt x="9375" y="21437"/>
                </a:moveTo>
                <a:cubicBezTo>
                  <a:pt x="9313" y="21468"/>
                  <a:pt x="9313" y="21437"/>
                  <a:pt x="9313" y="21406"/>
                </a:cubicBezTo>
                <a:cubicBezTo>
                  <a:pt x="9313" y="21343"/>
                  <a:pt x="9219" y="21343"/>
                  <a:pt x="9250" y="21312"/>
                </a:cubicBezTo>
                <a:cubicBezTo>
                  <a:pt x="9250" y="21281"/>
                  <a:pt x="9188" y="21249"/>
                  <a:pt x="9250" y="21249"/>
                </a:cubicBezTo>
                <a:cubicBezTo>
                  <a:pt x="9250" y="21218"/>
                  <a:pt x="9281" y="21218"/>
                  <a:pt x="9313" y="21218"/>
                </a:cubicBezTo>
                <a:cubicBezTo>
                  <a:pt x="9375" y="21249"/>
                  <a:pt x="9406" y="21281"/>
                  <a:pt x="9469" y="21312"/>
                </a:cubicBezTo>
                <a:cubicBezTo>
                  <a:pt x="9469" y="21312"/>
                  <a:pt x="9500" y="21343"/>
                  <a:pt x="9500" y="21343"/>
                </a:cubicBezTo>
                <a:cubicBezTo>
                  <a:pt x="9469" y="21406"/>
                  <a:pt x="9406" y="21437"/>
                  <a:pt x="9375" y="21437"/>
                </a:cubicBezTo>
                <a:close/>
                <a:moveTo>
                  <a:pt x="9250" y="21093"/>
                </a:moveTo>
                <a:cubicBezTo>
                  <a:pt x="9281" y="21093"/>
                  <a:pt x="9313" y="21093"/>
                  <a:pt x="9344" y="21093"/>
                </a:cubicBezTo>
                <a:cubicBezTo>
                  <a:pt x="9375" y="21093"/>
                  <a:pt x="9406" y="21124"/>
                  <a:pt x="9406" y="21124"/>
                </a:cubicBezTo>
                <a:cubicBezTo>
                  <a:pt x="9406" y="21156"/>
                  <a:pt x="9375" y="21156"/>
                  <a:pt x="9375" y="21187"/>
                </a:cubicBezTo>
                <a:cubicBezTo>
                  <a:pt x="9313" y="21187"/>
                  <a:pt x="9281" y="21187"/>
                  <a:pt x="9250" y="21156"/>
                </a:cubicBezTo>
                <a:cubicBezTo>
                  <a:pt x="9250" y="21124"/>
                  <a:pt x="9250" y="21124"/>
                  <a:pt x="9250" y="21093"/>
                </a:cubicBezTo>
                <a:close/>
                <a:moveTo>
                  <a:pt x="9219" y="20812"/>
                </a:moveTo>
                <a:cubicBezTo>
                  <a:pt x="9219" y="20749"/>
                  <a:pt x="9219" y="20718"/>
                  <a:pt x="9250" y="20656"/>
                </a:cubicBezTo>
                <a:cubicBezTo>
                  <a:pt x="9313" y="20687"/>
                  <a:pt x="9313" y="20749"/>
                  <a:pt x="9313" y="20749"/>
                </a:cubicBezTo>
                <a:cubicBezTo>
                  <a:pt x="9344" y="20781"/>
                  <a:pt x="9375" y="20843"/>
                  <a:pt x="9344" y="20874"/>
                </a:cubicBezTo>
                <a:cubicBezTo>
                  <a:pt x="9344" y="20906"/>
                  <a:pt x="9281" y="20874"/>
                  <a:pt x="9250" y="20874"/>
                </a:cubicBezTo>
                <a:cubicBezTo>
                  <a:pt x="9219" y="20874"/>
                  <a:pt x="9188" y="20843"/>
                  <a:pt x="9219" y="20812"/>
                </a:cubicBezTo>
                <a:close/>
                <a:moveTo>
                  <a:pt x="9188" y="20562"/>
                </a:moveTo>
                <a:cubicBezTo>
                  <a:pt x="9188" y="20624"/>
                  <a:pt x="9000" y="20812"/>
                  <a:pt x="8938" y="20812"/>
                </a:cubicBezTo>
                <a:cubicBezTo>
                  <a:pt x="8938" y="20781"/>
                  <a:pt x="8906" y="20718"/>
                  <a:pt x="8938" y="20718"/>
                </a:cubicBezTo>
                <a:cubicBezTo>
                  <a:pt x="8969" y="20624"/>
                  <a:pt x="9063" y="20562"/>
                  <a:pt x="9156" y="20531"/>
                </a:cubicBezTo>
                <a:cubicBezTo>
                  <a:pt x="9188" y="20499"/>
                  <a:pt x="9188" y="20531"/>
                  <a:pt x="9188" y="20562"/>
                </a:cubicBezTo>
                <a:close/>
                <a:moveTo>
                  <a:pt x="8750" y="20406"/>
                </a:moveTo>
                <a:cubicBezTo>
                  <a:pt x="8750" y="20406"/>
                  <a:pt x="8750" y="20406"/>
                  <a:pt x="8781" y="20406"/>
                </a:cubicBezTo>
                <a:cubicBezTo>
                  <a:pt x="8875" y="20468"/>
                  <a:pt x="8969" y="20406"/>
                  <a:pt x="9094" y="20437"/>
                </a:cubicBezTo>
                <a:cubicBezTo>
                  <a:pt x="9094" y="20437"/>
                  <a:pt x="9125" y="20437"/>
                  <a:pt x="9125" y="20437"/>
                </a:cubicBezTo>
                <a:cubicBezTo>
                  <a:pt x="9125" y="20468"/>
                  <a:pt x="9125" y="20468"/>
                  <a:pt x="9094" y="20499"/>
                </a:cubicBezTo>
                <a:cubicBezTo>
                  <a:pt x="9063" y="20531"/>
                  <a:pt x="9031" y="20562"/>
                  <a:pt x="8969" y="20593"/>
                </a:cubicBezTo>
                <a:cubicBezTo>
                  <a:pt x="8906" y="20624"/>
                  <a:pt x="8844" y="20593"/>
                  <a:pt x="8813" y="20531"/>
                </a:cubicBezTo>
                <a:cubicBezTo>
                  <a:pt x="8813" y="20499"/>
                  <a:pt x="8781" y="20468"/>
                  <a:pt x="8750" y="20437"/>
                </a:cubicBezTo>
                <a:cubicBezTo>
                  <a:pt x="8750" y="20437"/>
                  <a:pt x="8719" y="20406"/>
                  <a:pt x="8750" y="20406"/>
                </a:cubicBezTo>
                <a:close/>
                <a:moveTo>
                  <a:pt x="8656" y="20468"/>
                </a:moveTo>
                <a:cubicBezTo>
                  <a:pt x="8688" y="20437"/>
                  <a:pt x="8688" y="20468"/>
                  <a:pt x="8719" y="20499"/>
                </a:cubicBezTo>
                <a:cubicBezTo>
                  <a:pt x="8781" y="20562"/>
                  <a:pt x="8750" y="20624"/>
                  <a:pt x="8813" y="20656"/>
                </a:cubicBezTo>
                <a:cubicBezTo>
                  <a:pt x="8813" y="20718"/>
                  <a:pt x="8781" y="20718"/>
                  <a:pt x="8750" y="20749"/>
                </a:cubicBezTo>
                <a:cubicBezTo>
                  <a:pt x="8719" y="20781"/>
                  <a:pt x="8719" y="20749"/>
                  <a:pt x="8688" y="20718"/>
                </a:cubicBezTo>
                <a:cubicBezTo>
                  <a:pt x="8656" y="20687"/>
                  <a:pt x="8625" y="20624"/>
                  <a:pt x="8594" y="20562"/>
                </a:cubicBezTo>
                <a:cubicBezTo>
                  <a:pt x="8563" y="20531"/>
                  <a:pt x="8625" y="20499"/>
                  <a:pt x="8656" y="20468"/>
                </a:cubicBezTo>
                <a:close/>
                <a:moveTo>
                  <a:pt x="8906" y="21124"/>
                </a:moveTo>
                <a:cubicBezTo>
                  <a:pt x="8938" y="21187"/>
                  <a:pt x="8906" y="21218"/>
                  <a:pt x="8844" y="21249"/>
                </a:cubicBezTo>
                <a:cubicBezTo>
                  <a:pt x="8781" y="21249"/>
                  <a:pt x="8719" y="21249"/>
                  <a:pt x="8656" y="21281"/>
                </a:cubicBezTo>
                <a:cubicBezTo>
                  <a:pt x="8625" y="21281"/>
                  <a:pt x="8563" y="21281"/>
                  <a:pt x="8594" y="21187"/>
                </a:cubicBezTo>
                <a:cubicBezTo>
                  <a:pt x="8625" y="21124"/>
                  <a:pt x="8563" y="21124"/>
                  <a:pt x="8500" y="21124"/>
                </a:cubicBezTo>
                <a:cubicBezTo>
                  <a:pt x="8625" y="20999"/>
                  <a:pt x="8813" y="20999"/>
                  <a:pt x="8906" y="21124"/>
                </a:cubicBezTo>
                <a:close/>
                <a:moveTo>
                  <a:pt x="8656" y="21374"/>
                </a:moveTo>
                <a:cubicBezTo>
                  <a:pt x="8656" y="21374"/>
                  <a:pt x="8625" y="21343"/>
                  <a:pt x="8656" y="21343"/>
                </a:cubicBezTo>
                <a:cubicBezTo>
                  <a:pt x="8688" y="21281"/>
                  <a:pt x="8750" y="21312"/>
                  <a:pt x="8813" y="21312"/>
                </a:cubicBezTo>
                <a:cubicBezTo>
                  <a:pt x="8750" y="21343"/>
                  <a:pt x="8719" y="21406"/>
                  <a:pt x="8656" y="21374"/>
                </a:cubicBezTo>
                <a:close/>
                <a:moveTo>
                  <a:pt x="8688" y="21624"/>
                </a:moveTo>
                <a:cubicBezTo>
                  <a:pt x="8656" y="21624"/>
                  <a:pt x="8594" y="21656"/>
                  <a:pt x="8563" y="21656"/>
                </a:cubicBezTo>
                <a:cubicBezTo>
                  <a:pt x="8531" y="21656"/>
                  <a:pt x="8500" y="21656"/>
                  <a:pt x="8500" y="21656"/>
                </a:cubicBezTo>
                <a:cubicBezTo>
                  <a:pt x="8500" y="21624"/>
                  <a:pt x="8531" y="21624"/>
                  <a:pt x="8531" y="21593"/>
                </a:cubicBezTo>
                <a:cubicBezTo>
                  <a:pt x="8563" y="21593"/>
                  <a:pt x="8594" y="21562"/>
                  <a:pt x="8625" y="21531"/>
                </a:cubicBezTo>
                <a:cubicBezTo>
                  <a:pt x="8688" y="21499"/>
                  <a:pt x="8688" y="21531"/>
                  <a:pt x="8688" y="21562"/>
                </a:cubicBezTo>
                <a:cubicBezTo>
                  <a:pt x="8719" y="21562"/>
                  <a:pt x="8719" y="21624"/>
                  <a:pt x="8688" y="21624"/>
                </a:cubicBezTo>
                <a:close/>
                <a:moveTo>
                  <a:pt x="8531" y="21281"/>
                </a:moveTo>
                <a:cubicBezTo>
                  <a:pt x="8531" y="21312"/>
                  <a:pt x="8500" y="21312"/>
                  <a:pt x="8469" y="21312"/>
                </a:cubicBezTo>
                <a:cubicBezTo>
                  <a:pt x="8438" y="21312"/>
                  <a:pt x="8406" y="21281"/>
                  <a:pt x="8438" y="21249"/>
                </a:cubicBezTo>
                <a:cubicBezTo>
                  <a:pt x="8438" y="21218"/>
                  <a:pt x="8438" y="21187"/>
                  <a:pt x="8469" y="21187"/>
                </a:cubicBezTo>
                <a:cubicBezTo>
                  <a:pt x="8500" y="21187"/>
                  <a:pt x="8531" y="21249"/>
                  <a:pt x="8531" y="21281"/>
                </a:cubicBezTo>
                <a:close/>
                <a:moveTo>
                  <a:pt x="8500" y="20656"/>
                </a:moveTo>
                <a:cubicBezTo>
                  <a:pt x="8469" y="20718"/>
                  <a:pt x="8469" y="20749"/>
                  <a:pt x="8406" y="20781"/>
                </a:cubicBezTo>
                <a:cubicBezTo>
                  <a:pt x="8406" y="20781"/>
                  <a:pt x="8406" y="20781"/>
                  <a:pt x="8375" y="20781"/>
                </a:cubicBezTo>
                <a:cubicBezTo>
                  <a:pt x="8375" y="20749"/>
                  <a:pt x="8313" y="20781"/>
                  <a:pt x="8313" y="20749"/>
                </a:cubicBezTo>
                <a:cubicBezTo>
                  <a:pt x="8281" y="20718"/>
                  <a:pt x="8344" y="20687"/>
                  <a:pt x="8344" y="20687"/>
                </a:cubicBezTo>
                <a:cubicBezTo>
                  <a:pt x="8375" y="20656"/>
                  <a:pt x="8375" y="20656"/>
                  <a:pt x="8406" y="20656"/>
                </a:cubicBezTo>
                <a:cubicBezTo>
                  <a:pt x="8438" y="20624"/>
                  <a:pt x="8438" y="20593"/>
                  <a:pt x="8469" y="20593"/>
                </a:cubicBezTo>
                <a:cubicBezTo>
                  <a:pt x="8500" y="20593"/>
                  <a:pt x="8500" y="20656"/>
                  <a:pt x="8500" y="20656"/>
                </a:cubicBezTo>
                <a:close/>
                <a:moveTo>
                  <a:pt x="8094" y="21437"/>
                </a:moveTo>
                <a:cubicBezTo>
                  <a:pt x="8125" y="21406"/>
                  <a:pt x="8188" y="21406"/>
                  <a:pt x="8250" y="21374"/>
                </a:cubicBezTo>
                <a:cubicBezTo>
                  <a:pt x="8281" y="21374"/>
                  <a:pt x="8281" y="21406"/>
                  <a:pt x="8281" y="21406"/>
                </a:cubicBezTo>
                <a:cubicBezTo>
                  <a:pt x="8281" y="21499"/>
                  <a:pt x="8250" y="21562"/>
                  <a:pt x="8219" y="21624"/>
                </a:cubicBezTo>
                <a:cubicBezTo>
                  <a:pt x="8188" y="21687"/>
                  <a:pt x="8188" y="21656"/>
                  <a:pt x="8156" y="21624"/>
                </a:cubicBezTo>
                <a:cubicBezTo>
                  <a:pt x="8156" y="21593"/>
                  <a:pt x="8156" y="21562"/>
                  <a:pt x="8094" y="21562"/>
                </a:cubicBezTo>
                <a:cubicBezTo>
                  <a:pt x="8094" y="21531"/>
                  <a:pt x="8094" y="21531"/>
                  <a:pt x="8094" y="21531"/>
                </a:cubicBezTo>
                <a:cubicBezTo>
                  <a:pt x="8125" y="21499"/>
                  <a:pt x="8031" y="21468"/>
                  <a:pt x="8094" y="21437"/>
                </a:cubicBezTo>
                <a:close/>
                <a:moveTo>
                  <a:pt x="8094" y="21624"/>
                </a:moveTo>
                <a:cubicBezTo>
                  <a:pt x="8000" y="21624"/>
                  <a:pt x="7969" y="21562"/>
                  <a:pt x="7906" y="21531"/>
                </a:cubicBezTo>
                <a:cubicBezTo>
                  <a:pt x="7875" y="21531"/>
                  <a:pt x="7875" y="21499"/>
                  <a:pt x="7906" y="21468"/>
                </a:cubicBezTo>
                <a:cubicBezTo>
                  <a:pt x="7938" y="21437"/>
                  <a:pt x="7969" y="21437"/>
                  <a:pt x="8031" y="21468"/>
                </a:cubicBezTo>
                <a:cubicBezTo>
                  <a:pt x="8031" y="21499"/>
                  <a:pt x="8031" y="21562"/>
                  <a:pt x="8094" y="21562"/>
                </a:cubicBezTo>
                <a:cubicBezTo>
                  <a:pt x="8031" y="21562"/>
                  <a:pt x="8125" y="21593"/>
                  <a:pt x="8094" y="21624"/>
                </a:cubicBezTo>
                <a:close/>
                <a:moveTo>
                  <a:pt x="8156" y="21249"/>
                </a:moveTo>
                <a:cubicBezTo>
                  <a:pt x="8156" y="21249"/>
                  <a:pt x="8156" y="21249"/>
                  <a:pt x="8156" y="21249"/>
                </a:cubicBezTo>
                <a:cubicBezTo>
                  <a:pt x="8125" y="21218"/>
                  <a:pt x="8094" y="21249"/>
                  <a:pt x="8094" y="21249"/>
                </a:cubicBezTo>
                <a:cubicBezTo>
                  <a:pt x="8063" y="21281"/>
                  <a:pt x="8000" y="21343"/>
                  <a:pt x="7969" y="21312"/>
                </a:cubicBezTo>
                <a:cubicBezTo>
                  <a:pt x="7938" y="21249"/>
                  <a:pt x="7875" y="21187"/>
                  <a:pt x="7906" y="21093"/>
                </a:cubicBezTo>
                <a:cubicBezTo>
                  <a:pt x="7906" y="21062"/>
                  <a:pt x="7969" y="21062"/>
                  <a:pt x="8000" y="21093"/>
                </a:cubicBezTo>
                <a:cubicBezTo>
                  <a:pt x="8031" y="21093"/>
                  <a:pt x="8063" y="21156"/>
                  <a:pt x="8094" y="21093"/>
                </a:cubicBezTo>
                <a:cubicBezTo>
                  <a:pt x="8094" y="21156"/>
                  <a:pt x="8188" y="21187"/>
                  <a:pt x="8156" y="21249"/>
                </a:cubicBezTo>
                <a:cubicBezTo>
                  <a:pt x="8156" y="21249"/>
                  <a:pt x="8156" y="21249"/>
                  <a:pt x="8156" y="21249"/>
                </a:cubicBezTo>
                <a:close/>
                <a:moveTo>
                  <a:pt x="8250" y="21343"/>
                </a:moveTo>
                <a:cubicBezTo>
                  <a:pt x="8188" y="21374"/>
                  <a:pt x="8125" y="21374"/>
                  <a:pt x="8063" y="21374"/>
                </a:cubicBezTo>
                <a:cubicBezTo>
                  <a:pt x="8063" y="21343"/>
                  <a:pt x="8094" y="21312"/>
                  <a:pt x="8125" y="21312"/>
                </a:cubicBezTo>
                <a:cubicBezTo>
                  <a:pt x="8156" y="21281"/>
                  <a:pt x="8188" y="21281"/>
                  <a:pt x="8156" y="21249"/>
                </a:cubicBezTo>
                <a:cubicBezTo>
                  <a:pt x="8188" y="21281"/>
                  <a:pt x="8219" y="21249"/>
                  <a:pt x="8219" y="21249"/>
                </a:cubicBezTo>
                <a:cubicBezTo>
                  <a:pt x="8281" y="21249"/>
                  <a:pt x="8313" y="21249"/>
                  <a:pt x="8313" y="21281"/>
                </a:cubicBezTo>
                <a:cubicBezTo>
                  <a:pt x="8313" y="21343"/>
                  <a:pt x="8281" y="21343"/>
                  <a:pt x="8250" y="21343"/>
                </a:cubicBezTo>
                <a:close/>
                <a:moveTo>
                  <a:pt x="8469" y="20468"/>
                </a:moveTo>
                <a:cubicBezTo>
                  <a:pt x="8469" y="20468"/>
                  <a:pt x="8469" y="20499"/>
                  <a:pt x="8469" y="20499"/>
                </a:cubicBezTo>
                <a:cubicBezTo>
                  <a:pt x="8469" y="20531"/>
                  <a:pt x="8313" y="20624"/>
                  <a:pt x="8219" y="20624"/>
                </a:cubicBezTo>
                <a:cubicBezTo>
                  <a:pt x="8313" y="20562"/>
                  <a:pt x="8375" y="20531"/>
                  <a:pt x="8438" y="20468"/>
                </a:cubicBezTo>
                <a:cubicBezTo>
                  <a:pt x="8438" y="20468"/>
                  <a:pt x="8469" y="20468"/>
                  <a:pt x="8469" y="20468"/>
                </a:cubicBezTo>
                <a:close/>
                <a:moveTo>
                  <a:pt x="8188" y="20499"/>
                </a:moveTo>
                <a:cubicBezTo>
                  <a:pt x="8188" y="20468"/>
                  <a:pt x="8219" y="20437"/>
                  <a:pt x="8219" y="20406"/>
                </a:cubicBezTo>
                <a:cubicBezTo>
                  <a:pt x="8219" y="20343"/>
                  <a:pt x="8250" y="20312"/>
                  <a:pt x="8313" y="20343"/>
                </a:cubicBezTo>
                <a:cubicBezTo>
                  <a:pt x="8344" y="20343"/>
                  <a:pt x="8406" y="20312"/>
                  <a:pt x="8406" y="20374"/>
                </a:cubicBezTo>
                <a:cubicBezTo>
                  <a:pt x="8438" y="20406"/>
                  <a:pt x="8375" y="20437"/>
                  <a:pt x="8344" y="20468"/>
                </a:cubicBezTo>
                <a:cubicBezTo>
                  <a:pt x="8313" y="20499"/>
                  <a:pt x="8281" y="20499"/>
                  <a:pt x="8250" y="20531"/>
                </a:cubicBezTo>
                <a:cubicBezTo>
                  <a:pt x="8219" y="20562"/>
                  <a:pt x="8219" y="20562"/>
                  <a:pt x="8188" y="20562"/>
                </a:cubicBezTo>
                <a:cubicBezTo>
                  <a:pt x="8188" y="20531"/>
                  <a:pt x="8188" y="20531"/>
                  <a:pt x="8188" y="20499"/>
                </a:cubicBezTo>
                <a:close/>
                <a:moveTo>
                  <a:pt x="8250" y="21031"/>
                </a:moveTo>
                <a:cubicBezTo>
                  <a:pt x="8281" y="21062"/>
                  <a:pt x="8281" y="21093"/>
                  <a:pt x="8281" y="21124"/>
                </a:cubicBezTo>
                <a:cubicBezTo>
                  <a:pt x="8250" y="21124"/>
                  <a:pt x="8250" y="21156"/>
                  <a:pt x="8188" y="21156"/>
                </a:cubicBezTo>
                <a:cubicBezTo>
                  <a:pt x="8156" y="21124"/>
                  <a:pt x="8125" y="21093"/>
                  <a:pt x="8094" y="21093"/>
                </a:cubicBezTo>
                <a:cubicBezTo>
                  <a:pt x="8125" y="21062"/>
                  <a:pt x="8219" y="20999"/>
                  <a:pt x="8250" y="21031"/>
                </a:cubicBezTo>
                <a:close/>
                <a:moveTo>
                  <a:pt x="8156" y="20999"/>
                </a:moveTo>
                <a:cubicBezTo>
                  <a:pt x="8094" y="20999"/>
                  <a:pt x="8063" y="21031"/>
                  <a:pt x="8000" y="20999"/>
                </a:cubicBezTo>
                <a:cubicBezTo>
                  <a:pt x="7969" y="20999"/>
                  <a:pt x="7969" y="20999"/>
                  <a:pt x="7969" y="20999"/>
                </a:cubicBezTo>
                <a:cubicBezTo>
                  <a:pt x="7969" y="20968"/>
                  <a:pt x="7969" y="20968"/>
                  <a:pt x="8000" y="20968"/>
                </a:cubicBezTo>
                <a:cubicBezTo>
                  <a:pt x="8031" y="20937"/>
                  <a:pt x="8031" y="20937"/>
                  <a:pt x="8063" y="20937"/>
                </a:cubicBezTo>
                <a:cubicBezTo>
                  <a:pt x="8094" y="20937"/>
                  <a:pt x="8125" y="20937"/>
                  <a:pt x="8125" y="20937"/>
                </a:cubicBezTo>
                <a:cubicBezTo>
                  <a:pt x="8156" y="20968"/>
                  <a:pt x="8188" y="20999"/>
                  <a:pt x="8156" y="20999"/>
                </a:cubicBezTo>
                <a:close/>
                <a:moveTo>
                  <a:pt x="7875" y="20593"/>
                </a:moveTo>
                <a:cubicBezTo>
                  <a:pt x="7906" y="20562"/>
                  <a:pt x="7938" y="20499"/>
                  <a:pt x="7969" y="20468"/>
                </a:cubicBezTo>
                <a:cubicBezTo>
                  <a:pt x="8031" y="20406"/>
                  <a:pt x="8063" y="20437"/>
                  <a:pt x="8094" y="20468"/>
                </a:cubicBezTo>
                <a:cubicBezTo>
                  <a:pt x="8125" y="20562"/>
                  <a:pt x="8031" y="20718"/>
                  <a:pt x="7938" y="20718"/>
                </a:cubicBezTo>
                <a:cubicBezTo>
                  <a:pt x="7875" y="20718"/>
                  <a:pt x="7844" y="20656"/>
                  <a:pt x="7875" y="20593"/>
                </a:cubicBezTo>
                <a:close/>
                <a:moveTo>
                  <a:pt x="7875" y="18406"/>
                </a:moveTo>
                <a:cubicBezTo>
                  <a:pt x="7875" y="18406"/>
                  <a:pt x="7875" y="18406"/>
                  <a:pt x="7875" y="18406"/>
                </a:cubicBezTo>
                <a:cubicBezTo>
                  <a:pt x="7844" y="18406"/>
                  <a:pt x="7844" y="18406"/>
                  <a:pt x="7844" y="18437"/>
                </a:cubicBezTo>
                <a:cubicBezTo>
                  <a:pt x="7844" y="18406"/>
                  <a:pt x="7844" y="18406"/>
                  <a:pt x="7875" y="18406"/>
                </a:cubicBezTo>
                <a:close/>
                <a:moveTo>
                  <a:pt x="7813" y="21124"/>
                </a:moveTo>
                <a:cubicBezTo>
                  <a:pt x="7844" y="21187"/>
                  <a:pt x="7875" y="21249"/>
                  <a:pt x="7906" y="21312"/>
                </a:cubicBezTo>
                <a:cubicBezTo>
                  <a:pt x="7969" y="21374"/>
                  <a:pt x="7906" y="21406"/>
                  <a:pt x="7875" y="21437"/>
                </a:cubicBezTo>
                <a:cubicBezTo>
                  <a:pt x="7813" y="21437"/>
                  <a:pt x="7781" y="21468"/>
                  <a:pt x="7750" y="21374"/>
                </a:cubicBezTo>
                <a:cubicBezTo>
                  <a:pt x="7750" y="21281"/>
                  <a:pt x="7719" y="21218"/>
                  <a:pt x="7813" y="21124"/>
                </a:cubicBezTo>
                <a:close/>
                <a:moveTo>
                  <a:pt x="7750" y="22499"/>
                </a:moveTo>
                <a:cubicBezTo>
                  <a:pt x="7688" y="22468"/>
                  <a:pt x="7688" y="22406"/>
                  <a:pt x="7656" y="22343"/>
                </a:cubicBezTo>
                <a:cubicBezTo>
                  <a:pt x="7656" y="22343"/>
                  <a:pt x="7656" y="22343"/>
                  <a:pt x="7656" y="22312"/>
                </a:cubicBezTo>
                <a:cubicBezTo>
                  <a:pt x="7656" y="22249"/>
                  <a:pt x="7719" y="22281"/>
                  <a:pt x="7750" y="22281"/>
                </a:cubicBezTo>
                <a:cubicBezTo>
                  <a:pt x="7813" y="22249"/>
                  <a:pt x="7781" y="22343"/>
                  <a:pt x="7844" y="22374"/>
                </a:cubicBezTo>
                <a:cubicBezTo>
                  <a:pt x="7875" y="22374"/>
                  <a:pt x="7844" y="22406"/>
                  <a:pt x="7813" y="22437"/>
                </a:cubicBezTo>
                <a:cubicBezTo>
                  <a:pt x="7750" y="22437"/>
                  <a:pt x="7813" y="22531"/>
                  <a:pt x="7750" y="22499"/>
                </a:cubicBezTo>
                <a:close/>
                <a:moveTo>
                  <a:pt x="7781" y="22843"/>
                </a:moveTo>
                <a:cubicBezTo>
                  <a:pt x="7750" y="22843"/>
                  <a:pt x="7750" y="22843"/>
                  <a:pt x="7719" y="22843"/>
                </a:cubicBezTo>
                <a:cubicBezTo>
                  <a:pt x="7750" y="22843"/>
                  <a:pt x="7750" y="22843"/>
                  <a:pt x="7781" y="22843"/>
                </a:cubicBezTo>
                <a:close/>
                <a:moveTo>
                  <a:pt x="7594" y="22281"/>
                </a:moveTo>
                <a:cubicBezTo>
                  <a:pt x="7656" y="22343"/>
                  <a:pt x="7594" y="22468"/>
                  <a:pt x="7688" y="22531"/>
                </a:cubicBezTo>
                <a:cubicBezTo>
                  <a:pt x="7656" y="22562"/>
                  <a:pt x="7625" y="22562"/>
                  <a:pt x="7625" y="22531"/>
                </a:cubicBezTo>
                <a:cubicBezTo>
                  <a:pt x="7594" y="22468"/>
                  <a:pt x="7531" y="22437"/>
                  <a:pt x="7500" y="22406"/>
                </a:cubicBezTo>
                <a:cubicBezTo>
                  <a:pt x="7531" y="22343"/>
                  <a:pt x="7563" y="22343"/>
                  <a:pt x="7594" y="22281"/>
                </a:cubicBezTo>
                <a:close/>
                <a:moveTo>
                  <a:pt x="7500" y="22249"/>
                </a:moveTo>
                <a:cubicBezTo>
                  <a:pt x="7500" y="22218"/>
                  <a:pt x="7531" y="22187"/>
                  <a:pt x="7563" y="22187"/>
                </a:cubicBezTo>
                <a:cubicBezTo>
                  <a:pt x="7594" y="22187"/>
                  <a:pt x="7594" y="22218"/>
                  <a:pt x="7594" y="22249"/>
                </a:cubicBezTo>
                <a:cubicBezTo>
                  <a:pt x="7625" y="22281"/>
                  <a:pt x="7563" y="22281"/>
                  <a:pt x="7531" y="22312"/>
                </a:cubicBezTo>
                <a:cubicBezTo>
                  <a:pt x="7531" y="22312"/>
                  <a:pt x="7500" y="22281"/>
                  <a:pt x="7500" y="22249"/>
                </a:cubicBezTo>
                <a:close/>
                <a:moveTo>
                  <a:pt x="7750" y="22218"/>
                </a:moveTo>
                <a:cubicBezTo>
                  <a:pt x="7719" y="22218"/>
                  <a:pt x="7688" y="22249"/>
                  <a:pt x="7656" y="22249"/>
                </a:cubicBezTo>
                <a:cubicBezTo>
                  <a:pt x="7625" y="22249"/>
                  <a:pt x="7625" y="22218"/>
                  <a:pt x="7625" y="22187"/>
                </a:cubicBezTo>
                <a:cubicBezTo>
                  <a:pt x="7625" y="22156"/>
                  <a:pt x="7656" y="22124"/>
                  <a:pt x="7688" y="22124"/>
                </a:cubicBezTo>
                <a:cubicBezTo>
                  <a:pt x="7688" y="22156"/>
                  <a:pt x="7750" y="22156"/>
                  <a:pt x="7750" y="22218"/>
                </a:cubicBezTo>
                <a:close/>
                <a:moveTo>
                  <a:pt x="7625" y="21562"/>
                </a:moveTo>
                <a:cubicBezTo>
                  <a:pt x="7656" y="21499"/>
                  <a:pt x="7688" y="21499"/>
                  <a:pt x="7719" y="21531"/>
                </a:cubicBezTo>
                <a:cubicBezTo>
                  <a:pt x="7688" y="21531"/>
                  <a:pt x="7688" y="21624"/>
                  <a:pt x="7625" y="21593"/>
                </a:cubicBezTo>
                <a:cubicBezTo>
                  <a:pt x="7625" y="21593"/>
                  <a:pt x="7625" y="21562"/>
                  <a:pt x="7625" y="21562"/>
                </a:cubicBezTo>
                <a:close/>
                <a:moveTo>
                  <a:pt x="7500" y="21187"/>
                </a:moveTo>
                <a:cubicBezTo>
                  <a:pt x="7563" y="21187"/>
                  <a:pt x="7594" y="21218"/>
                  <a:pt x="7594" y="21281"/>
                </a:cubicBezTo>
                <a:cubicBezTo>
                  <a:pt x="7625" y="21312"/>
                  <a:pt x="7594" y="21343"/>
                  <a:pt x="7531" y="21343"/>
                </a:cubicBezTo>
                <a:cubicBezTo>
                  <a:pt x="7469" y="21343"/>
                  <a:pt x="7438" y="21281"/>
                  <a:pt x="7438" y="21218"/>
                </a:cubicBezTo>
                <a:cubicBezTo>
                  <a:pt x="7406" y="21187"/>
                  <a:pt x="7469" y="21187"/>
                  <a:pt x="7500" y="21187"/>
                </a:cubicBezTo>
                <a:close/>
                <a:moveTo>
                  <a:pt x="7469" y="21406"/>
                </a:moveTo>
                <a:cubicBezTo>
                  <a:pt x="7469" y="21374"/>
                  <a:pt x="7438" y="21343"/>
                  <a:pt x="7500" y="21374"/>
                </a:cubicBezTo>
                <a:cubicBezTo>
                  <a:pt x="7563" y="21374"/>
                  <a:pt x="7594" y="21406"/>
                  <a:pt x="7531" y="21499"/>
                </a:cubicBezTo>
                <a:cubicBezTo>
                  <a:pt x="7531" y="21468"/>
                  <a:pt x="7469" y="21531"/>
                  <a:pt x="7469" y="21468"/>
                </a:cubicBezTo>
                <a:cubicBezTo>
                  <a:pt x="7469" y="21437"/>
                  <a:pt x="7469" y="21437"/>
                  <a:pt x="7469" y="21437"/>
                </a:cubicBezTo>
                <a:cubicBezTo>
                  <a:pt x="7469" y="21437"/>
                  <a:pt x="7469" y="21406"/>
                  <a:pt x="7469" y="21406"/>
                </a:cubicBezTo>
                <a:close/>
                <a:moveTo>
                  <a:pt x="7344" y="21281"/>
                </a:moveTo>
                <a:cubicBezTo>
                  <a:pt x="7375" y="21281"/>
                  <a:pt x="7406" y="21281"/>
                  <a:pt x="7406" y="21281"/>
                </a:cubicBezTo>
                <a:cubicBezTo>
                  <a:pt x="7375" y="21343"/>
                  <a:pt x="7469" y="21374"/>
                  <a:pt x="7406" y="21437"/>
                </a:cubicBezTo>
                <a:cubicBezTo>
                  <a:pt x="7406" y="21437"/>
                  <a:pt x="7375" y="21437"/>
                  <a:pt x="7375" y="21437"/>
                </a:cubicBezTo>
                <a:cubicBezTo>
                  <a:pt x="7375" y="21406"/>
                  <a:pt x="7375" y="21406"/>
                  <a:pt x="7375" y="21406"/>
                </a:cubicBezTo>
                <a:cubicBezTo>
                  <a:pt x="7313" y="21343"/>
                  <a:pt x="7313" y="21406"/>
                  <a:pt x="7313" y="21437"/>
                </a:cubicBezTo>
                <a:cubicBezTo>
                  <a:pt x="7313" y="21468"/>
                  <a:pt x="7281" y="21499"/>
                  <a:pt x="7281" y="21531"/>
                </a:cubicBezTo>
                <a:cubicBezTo>
                  <a:pt x="7250" y="21562"/>
                  <a:pt x="7219" y="21562"/>
                  <a:pt x="7219" y="21531"/>
                </a:cubicBezTo>
                <a:cubicBezTo>
                  <a:pt x="7219" y="21406"/>
                  <a:pt x="7313" y="21374"/>
                  <a:pt x="7344" y="21281"/>
                </a:cubicBezTo>
                <a:close/>
                <a:moveTo>
                  <a:pt x="7219" y="22406"/>
                </a:moveTo>
                <a:cubicBezTo>
                  <a:pt x="7250" y="22406"/>
                  <a:pt x="7250" y="22437"/>
                  <a:pt x="7250" y="22468"/>
                </a:cubicBezTo>
                <a:cubicBezTo>
                  <a:pt x="7219" y="22499"/>
                  <a:pt x="7188" y="22562"/>
                  <a:pt x="7281" y="22562"/>
                </a:cubicBezTo>
                <a:cubicBezTo>
                  <a:pt x="7313" y="22593"/>
                  <a:pt x="7313" y="22656"/>
                  <a:pt x="7313" y="22687"/>
                </a:cubicBezTo>
                <a:cubicBezTo>
                  <a:pt x="7219" y="22718"/>
                  <a:pt x="7125" y="22749"/>
                  <a:pt x="7125" y="22593"/>
                </a:cubicBezTo>
                <a:cubicBezTo>
                  <a:pt x="7094" y="22593"/>
                  <a:pt x="7094" y="22593"/>
                  <a:pt x="7094" y="22593"/>
                </a:cubicBezTo>
                <a:cubicBezTo>
                  <a:pt x="7094" y="22593"/>
                  <a:pt x="7094" y="22593"/>
                  <a:pt x="7094" y="22624"/>
                </a:cubicBezTo>
                <a:cubicBezTo>
                  <a:pt x="7063" y="22656"/>
                  <a:pt x="7094" y="22718"/>
                  <a:pt x="7125" y="22749"/>
                </a:cubicBezTo>
                <a:cubicBezTo>
                  <a:pt x="7094" y="22843"/>
                  <a:pt x="7000" y="22812"/>
                  <a:pt x="6938" y="22843"/>
                </a:cubicBezTo>
                <a:cubicBezTo>
                  <a:pt x="6875" y="22874"/>
                  <a:pt x="6938" y="22781"/>
                  <a:pt x="6875" y="22749"/>
                </a:cubicBezTo>
                <a:cubicBezTo>
                  <a:pt x="6844" y="22718"/>
                  <a:pt x="6813" y="22656"/>
                  <a:pt x="6813" y="22593"/>
                </a:cubicBezTo>
                <a:cubicBezTo>
                  <a:pt x="6844" y="22593"/>
                  <a:pt x="6844" y="22624"/>
                  <a:pt x="6875" y="22624"/>
                </a:cubicBezTo>
                <a:cubicBezTo>
                  <a:pt x="6906" y="22656"/>
                  <a:pt x="6906" y="22687"/>
                  <a:pt x="6906" y="22718"/>
                </a:cubicBezTo>
                <a:cubicBezTo>
                  <a:pt x="6906" y="22718"/>
                  <a:pt x="6906" y="22749"/>
                  <a:pt x="6938" y="22718"/>
                </a:cubicBezTo>
                <a:cubicBezTo>
                  <a:pt x="6969" y="22718"/>
                  <a:pt x="6969" y="22718"/>
                  <a:pt x="6938" y="22687"/>
                </a:cubicBezTo>
                <a:cubicBezTo>
                  <a:pt x="6938" y="22624"/>
                  <a:pt x="7000" y="22624"/>
                  <a:pt x="7031" y="22593"/>
                </a:cubicBezTo>
                <a:cubicBezTo>
                  <a:pt x="7063" y="22562"/>
                  <a:pt x="7063" y="22593"/>
                  <a:pt x="7094" y="22624"/>
                </a:cubicBezTo>
                <a:cubicBezTo>
                  <a:pt x="7094" y="22593"/>
                  <a:pt x="7094" y="22593"/>
                  <a:pt x="7094" y="22593"/>
                </a:cubicBezTo>
                <a:cubicBezTo>
                  <a:pt x="7094" y="22562"/>
                  <a:pt x="7156" y="22531"/>
                  <a:pt x="7063" y="22499"/>
                </a:cubicBezTo>
                <a:cubicBezTo>
                  <a:pt x="7063" y="22499"/>
                  <a:pt x="7031" y="22437"/>
                  <a:pt x="7063" y="22406"/>
                </a:cubicBezTo>
                <a:cubicBezTo>
                  <a:pt x="7125" y="22374"/>
                  <a:pt x="7156" y="22374"/>
                  <a:pt x="7219" y="22406"/>
                </a:cubicBezTo>
                <a:close/>
                <a:moveTo>
                  <a:pt x="7313" y="22687"/>
                </a:moveTo>
                <a:cubicBezTo>
                  <a:pt x="7313" y="22687"/>
                  <a:pt x="7313" y="22687"/>
                  <a:pt x="7313" y="22687"/>
                </a:cubicBezTo>
                <a:cubicBezTo>
                  <a:pt x="7281" y="22749"/>
                  <a:pt x="7219" y="22749"/>
                  <a:pt x="7188" y="22749"/>
                </a:cubicBezTo>
                <a:cubicBezTo>
                  <a:pt x="7219" y="22749"/>
                  <a:pt x="7281" y="22749"/>
                  <a:pt x="7313" y="22687"/>
                </a:cubicBezTo>
                <a:close/>
                <a:moveTo>
                  <a:pt x="6844" y="22531"/>
                </a:moveTo>
                <a:cubicBezTo>
                  <a:pt x="6844" y="22499"/>
                  <a:pt x="6906" y="22531"/>
                  <a:pt x="6938" y="22499"/>
                </a:cubicBezTo>
                <a:cubicBezTo>
                  <a:pt x="6969" y="22437"/>
                  <a:pt x="7000" y="22437"/>
                  <a:pt x="7031" y="22468"/>
                </a:cubicBezTo>
                <a:cubicBezTo>
                  <a:pt x="7063" y="22499"/>
                  <a:pt x="7063" y="22562"/>
                  <a:pt x="7000" y="22562"/>
                </a:cubicBezTo>
                <a:cubicBezTo>
                  <a:pt x="6969" y="22593"/>
                  <a:pt x="6938" y="22656"/>
                  <a:pt x="6875" y="22624"/>
                </a:cubicBezTo>
                <a:cubicBezTo>
                  <a:pt x="6906" y="22562"/>
                  <a:pt x="6813" y="22593"/>
                  <a:pt x="6844" y="22531"/>
                </a:cubicBezTo>
                <a:close/>
                <a:moveTo>
                  <a:pt x="7188" y="22093"/>
                </a:moveTo>
                <a:cubicBezTo>
                  <a:pt x="7219" y="22156"/>
                  <a:pt x="7219" y="22187"/>
                  <a:pt x="7125" y="22218"/>
                </a:cubicBezTo>
                <a:cubicBezTo>
                  <a:pt x="7031" y="22281"/>
                  <a:pt x="6938" y="22343"/>
                  <a:pt x="6844" y="22374"/>
                </a:cubicBezTo>
                <a:cubicBezTo>
                  <a:pt x="6750" y="22437"/>
                  <a:pt x="6688" y="22406"/>
                  <a:pt x="6688" y="22281"/>
                </a:cubicBezTo>
                <a:cubicBezTo>
                  <a:pt x="6688" y="22281"/>
                  <a:pt x="6688" y="22249"/>
                  <a:pt x="6688" y="22249"/>
                </a:cubicBezTo>
                <a:cubicBezTo>
                  <a:pt x="6688" y="22124"/>
                  <a:pt x="6750" y="22062"/>
                  <a:pt x="6938" y="21999"/>
                </a:cubicBezTo>
                <a:cubicBezTo>
                  <a:pt x="7031" y="21968"/>
                  <a:pt x="7125" y="21999"/>
                  <a:pt x="7188" y="22093"/>
                </a:cubicBezTo>
                <a:close/>
                <a:moveTo>
                  <a:pt x="6406" y="22999"/>
                </a:moveTo>
                <a:cubicBezTo>
                  <a:pt x="6406" y="22999"/>
                  <a:pt x="6406" y="22968"/>
                  <a:pt x="6375" y="22968"/>
                </a:cubicBezTo>
                <a:cubicBezTo>
                  <a:pt x="6344" y="22968"/>
                  <a:pt x="6344" y="22999"/>
                  <a:pt x="6344" y="22999"/>
                </a:cubicBezTo>
                <a:cubicBezTo>
                  <a:pt x="6344" y="23031"/>
                  <a:pt x="6344" y="23031"/>
                  <a:pt x="6344" y="23062"/>
                </a:cubicBezTo>
                <a:cubicBezTo>
                  <a:pt x="6250" y="23031"/>
                  <a:pt x="6281" y="22968"/>
                  <a:pt x="6281" y="22906"/>
                </a:cubicBezTo>
                <a:cubicBezTo>
                  <a:pt x="6250" y="22874"/>
                  <a:pt x="6281" y="22843"/>
                  <a:pt x="6313" y="22843"/>
                </a:cubicBezTo>
                <a:cubicBezTo>
                  <a:pt x="6344" y="22843"/>
                  <a:pt x="6375" y="22812"/>
                  <a:pt x="6406" y="22781"/>
                </a:cubicBezTo>
                <a:cubicBezTo>
                  <a:pt x="6438" y="22687"/>
                  <a:pt x="6594" y="22718"/>
                  <a:pt x="6656" y="22624"/>
                </a:cubicBezTo>
                <a:cubicBezTo>
                  <a:pt x="6656" y="22624"/>
                  <a:pt x="6656" y="22687"/>
                  <a:pt x="6688" y="22718"/>
                </a:cubicBezTo>
                <a:cubicBezTo>
                  <a:pt x="6688" y="22718"/>
                  <a:pt x="6688" y="22718"/>
                  <a:pt x="6688" y="22718"/>
                </a:cubicBezTo>
                <a:cubicBezTo>
                  <a:pt x="6688" y="22749"/>
                  <a:pt x="6656" y="22812"/>
                  <a:pt x="6688" y="22874"/>
                </a:cubicBezTo>
                <a:cubicBezTo>
                  <a:pt x="6688" y="22843"/>
                  <a:pt x="6719" y="22843"/>
                  <a:pt x="6750" y="22843"/>
                </a:cubicBezTo>
                <a:cubicBezTo>
                  <a:pt x="6781" y="22937"/>
                  <a:pt x="6781" y="22906"/>
                  <a:pt x="6688" y="22937"/>
                </a:cubicBezTo>
                <a:cubicBezTo>
                  <a:pt x="6656" y="22968"/>
                  <a:pt x="6625" y="22999"/>
                  <a:pt x="6563" y="23031"/>
                </a:cubicBezTo>
                <a:cubicBezTo>
                  <a:pt x="6531" y="23093"/>
                  <a:pt x="6500" y="23093"/>
                  <a:pt x="6438" y="23062"/>
                </a:cubicBezTo>
                <a:cubicBezTo>
                  <a:pt x="6438" y="23062"/>
                  <a:pt x="6438" y="23093"/>
                  <a:pt x="6438" y="23093"/>
                </a:cubicBezTo>
                <a:cubicBezTo>
                  <a:pt x="6438" y="23093"/>
                  <a:pt x="6438" y="23062"/>
                  <a:pt x="6438" y="23062"/>
                </a:cubicBezTo>
                <a:cubicBezTo>
                  <a:pt x="6438" y="23031"/>
                  <a:pt x="6406" y="23031"/>
                  <a:pt x="6406" y="22999"/>
                </a:cubicBezTo>
                <a:close/>
                <a:moveTo>
                  <a:pt x="6938" y="20468"/>
                </a:moveTo>
                <a:cubicBezTo>
                  <a:pt x="6969" y="20437"/>
                  <a:pt x="7000" y="20468"/>
                  <a:pt x="7031" y="20499"/>
                </a:cubicBezTo>
                <a:cubicBezTo>
                  <a:pt x="7000" y="20531"/>
                  <a:pt x="6938" y="20499"/>
                  <a:pt x="6938" y="20562"/>
                </a:cubicBezTo>
                <a:cubicBezTo>
                  <a:pt x="6938" y="20593"/>
                  <a:pt x="6906" y="20562"/>
                  <a:pt x="6938" y="20562"/>
                </a:cubicBezTo>
                <a:cubicBezTo>
                  <a:pt x="6938" y="20531"/>
                  <a:pt x="6875" y="20531"/>
                  <a:pt x="6906" y="20499"/>
                </a:cubicBezTo>
                <a:cubicBezTo>
                  <a:pt x="6906" y="20468"/>
                  <a:pt x="6906" y="20468"/>
                  <a:pt x="6938" y="20468"/>
                </a:cubicBezTo>
                <a:close/>
                <a:moveTo>
                  <a:pt x="6844" y="20812"/>
                </a:moveTo>
                <a:cubicBezTo>
                  <a:pt x="6875" y="20781"/>
                  <a:pt x="6906" y="20781"/>
                  <a:pt x="6938" y="20812"/>
                </a:cubicBezTo>
                <a:cubicBezTo>
                  <a:pt x="6969" y="20843"/>
                  <a:pt x="6938" y="20874"/>
                  <a:pt x="6906" y="20874"/>
                </a:cubicBezTo>
                <a:cubicBezTo>
                  <a:pt x="6875" y="20937"/>
                  <a:pt x="6844" y="20937"/>
                  <a:pt x="6813" y="20999"/>
                </a:cubicBezTo>
                <a:cubicBezTo>
                  <a:pt x="6781" y="20968"/>
                  <a:pt x="6750" y="20968"/>
                  <a:pt x="6781" y="20937"/>
                </a:cubicBezTo>
                <a:cubicBezTo>
                  <a:pt x="6844" y="20906"/>
                  <a:pt x="6813" y="20843"/>
                  <a:pt x="6844" y="20812"/>
                </a:cubicBezTo>
                <a:close/>
                <a:moveTo>
                  <a:pt x="6656" y="20781"/>
                </a:moveTo>
                <a:cubicBezTo>
                  <a:pt x="6688" y="20812"/>
                  <a:pt x="6688" y="20749"/>
                  <a:pt x="6719" y="20718"/>
                </a:cubicBezTo>
                <a:cubicBezTo>
                  <a:pt x="6750" y="20718"/>
                  <a:pt x="6781" y="20749"/>
                  <a:pt x="6750" y="20781"/>
                </a:cubicBezTo>
                <a:cubicBezTo>
                  <a:pt x="6719" y="20781"/>
                  <a:pt x="6688" y="20843"/>
                  <a:pt x="6656" y="20812"/>
                </a:cubicBezTo>
                <a:cubicBezTo>
                  <a:pt x="6656" y="20812"/>
                  <a:pt x="6656" y="20781"/>
                  <a:pt x="6656" y="20781"/>
                </a:cubicBezTo>
                <a:cubicBezTo>
                  <a:pt x="6656" y="20781"/>
                  <a:pt x="6656" y="20781"/>
                  <a:pt x="6625" y="20781"/>
                </a:cubicBezTo>
                <a:cubicBezTo>
                  <a:pt x="6656" y="20781"/>
                  <a:pt x="6656" y="20781"/>
                  <a:pt x="6656" y="20781"/>
                </a:cubicBezTo>
                <a:close/>
                <a:moveTo>
                  <a:pt x="6688" y="20843"/>
                </a:moveTo>
                <a:cubicBezTo>
                  <a:pt x="6719" y="20843"/>
                  <a:pt x="6750" y="20812"/>
                  <a:pt x="6781" y="20812"/>
                </a:cubicBezTo>
                <a:cubicBezTo>
                  <a:pt x="6719" y="20968"/>
                  <a:pt x="6625" y="20999"/>
                  <a:pt x="6563" y="20937"/>
                </a:cubicBezTo>
                <a:cubicBezTo>
                  <a:pt x="6563" y="20906"/>
                  <a:pt x="6594" y="20874"/>
                  <a:pt x="6594" y="20874"/>
                </a:cubicBezTo>
                <a:cubicBezTo>
                  <a:pt x="6625" y="20874"/>
                  <a:pt x="6656" y="20843"/>
                  <a:pt x="6688" y="20843"/>
                </a:cubicBezTo>
                <a:close/>
                <a:moveTo>
                  <a:pt x="6500" y="20812"/>
                </a:moveTo>
                <a:cubicBezTo>
                  <a:pt x="6531" y="20781"/>
                  <a:pt x="6563" y="20749"/>
                  <a:pt x="6594" y="20781"/>
                </a:cubicBezTo>
                <a:cubicBezTo>
                  <a:pt x="6594" y="20781"/>
                  <a:pt x="6594" y="20781"/>
                  <a:pt x="6594" y="20781"/>
                </a:cubicBezTo>
                <a:cubicBezTo>
                  <a:pt x="6594" y="20781"/>
                  <a:pt x="6594" y="20781"/>
                  <a:pt x="6594" y="20812"/>
                </a:cubicBezTo>
                <a:cubicBezTo>
                  <a:pt x="6594" y="20843"/>
                  <a:pt x="6563" y="20874"/>
                  <a:pt x="6531" y="20843"/>
                </a:cubicBezTo>
                <a:cubicBezTo>
                  <a:pt x="6531" y="20843"/>
                  <a:pt x="6500" y="20812"/>
                  <a:pt x="6500" y="20812"/>
                </a:cubicBezTo>
                <a:close/>
                <a:moveTo>
                  <a:pt x="6500" y="21312"/>
                </a:moveTo>
                <a:cubicBezTo>
                  <a:pt x="6500" y="21312"/>
                  <a:pt x="6531" y="21312"/>
                  <a:pt x="6531" y="21343"/>
                </a:cubicBezTo>
                <a:cubicBezTo>
                  <a:pt x="6531" y="21343"/>
                  <a:pt x="6531" y="21343"/>
                  <a:pt x="6531" y="21343"/>
                </a:cubicBezTo>
                <a:cubicBezTo>
                  <a:pt x="6531" y="21437"/>
                  <a:pt x="6469" y="21468"/>
                  <a:pt x="6406" y="21531"/>
                </a:cubicBezTo>
                <a:cubicBezTo>
                  <a:pt x="6406" y="21468"/>
                  <a:pt x="6438" y="21343"/>
                  <a:pt x="6500" y="21312"/>
                </a:cubicBezTo>
                <a:close/>
                <a:moveTo>
                  <a:pt x="6375" y="21249"/>
                </a:moveTo>
                <a:cubicBezTo>
                  <a:pt x="6406" y="21249"/>
                  <a:pt x="6406" y="21187"/>
                  <a:pt x="6406" y="21187"/>
                </a:cubicBezTo>
                <a:cubicBezTo>
                  <a:pt x="6438" y="21187"/>
                  <a:pt x="6438" y="21187"/>
                  <a:pt x="6438" y="21187"/>
                </a:cubicBezTo>
                <a:cubicBezTo>
                  <a:pt x="6406" y="21218"/>
                  <a:pt x="6406" y="21218"/>
                  <a:pt x="6406" y="21249"/>
                </a:cubicBezTo>
                <a:cubicBezTo>
                  <a:pt x="6406" y="21249"/>
                  <a:pt x="6406" y="21249"/>
                  <a:pt x="6406" y="21249"/>
                </a:cubicBezTo>
                <a:cubicBezTo>
                  <a:pt x="6406" y="21249"/>
                  <a:pt x="6344" y="21218"/>
                  <a:pt x="6375" y="21281"/>
                </a:cubicBezTo>
                <a:cubicBezTo>
                  <a:pt x="6375" y="21406"/>
                  <a:pt x="6250" y="21374"/>
                  <a:pt x="6219" y="21437"/>
                </a:cubicBezTo>
                <a:cubicBezTo>
                  <a:pt x="6219" y="21343"/>
                  <a:pt x="6250" y="21249"/>
                  <a:pt x="6375" y="21249"/>
                </a:cubicBezTo>
                <a:close/>
                <a:moveTo>
                  <a:pt x="6031" y="21406"/>
                </a:moveTo>
                <a:cubicBezTo>
                  <a:pt x="6063" y="21374"/>
                  <a:pt x="6094" y="21343"/>
                  <a:pt x="6125" y="21312"/>
                </a:cubicBezTo>
                <a:cubicBezTo>
                  <a:pt x="6094" y="21343"/>
                  <a:pt x="6094" y="21374"/>
                  <a:pt x="6094" y="21406"/>
                </a:cubicBezTo>
                <a:cubicBezTo>
                  <a:pt x="6094" y="21437"/>
                  <a:pt x="6063" y="21437"/>
                  <a:pt x="6063" y="21437"/>
                </a:cubicBezTo>
                <a:cubicBezTo>
                  <a:pt x="6031" y="21437"/>
                  <a:pt x="6031" y="21406"/>
                  <a:pt x="6031" y="21406"/>
                </a:cubicBezTo>
                <a:close/>
                <a:moveTo>
                  <a:pt x="6031" y="21687"/>
                </a:moveTo>
                <a:cubicBezTo>
                  <a:pt x="6063" y="21656"/>
                  <a:pt x="6063" y="21687"/>
                  <a:pt x="6063" y="21718"/>
                </a:cubicBezTo>
                <a:cubicBezTo>
                  <a:pt x="6125" y="21781"/>
                  <a:pt x="6031" y="21781"/>
                  <a:pt x="6031" y="21812"/>
                </a:cubicBezTo>
                <a:cubicBezTo>
                  <a:pt x="6031" y="21781"/>
                  <a:pt x="5938" y="21718"/>
                  <a:pt x="6031" y="21687"/>
                </a:cubicBezTo>
                <a:close/>
                <a:moveTo>
                  <a:pt x="5969" y="22062"/>
                </a:moveTo>
                <a:cubicBezTo>
                  <a:pt x="5969" y="22062"/>
                  <a:pt x="6000" y="22062"/>
                  <a:pt x="6000" y="22093"/>
                </a:cubicBezTo>
                <a:cubicBezTo>
                  <a:pt x="5969" y="22124"/>
                  <a:pt x="5969" y="22156"/>
                  <a:pt x="5906" y="22156"/>
                </a:cubicBezTo>
                <a:cubicBezTo>
                  <a:pt x="5906" y="22156"/>
                  <a:pt x="5906" y="22156"/>
                  <a:pt x="5875" y="22156"/>
                </a:cubicBezTo>
                <a:cubicBezTo>
                  <a:pt x="5875" y="22124"/>
                  <a:pt x="5875" y="22093"/>
                  <a:pt x="5906" y="22093"/>
                </a:cubicBezTo>
                <a:cubicBezTo>
                  <a:pt x="5938" y="22093"/>
                  <a:pt x="5938" y="22031"/>
                  <a:pt x="5969" y="22062"/>
                </a:cubicBezTo>
                <a:close/>
                <a:moveTo>
                  <a:pt x="5875" y="21312"/>
                </a:moveTo>
                <a:cubicBezTo>
                  <a:pt x="5906" y="21312"/>
                  <a:pt x="5906" y="21343"/>
                  <a:pt x="5938" y="21374"/>
                </a:cubicBezTo>
                <a:cubicBezTo>
                  <a:pt x="5938" y="21406"/>
                  <a:pt x="5906" y="21437"/>
                  <a:pt x="5875" y="21437"/>
                </a:cubicBezTo>
                <a:cubicBezTo>
                  <a:pt x="5844" y="21437"/>
                  <a:pt x="5813" y="21406"/>
                  <a:pt x="5813" y="21374"/>
                </a:cubicBezTo>
                <a:cubicBezTo>
                  <a:pt x="5813" y="21343"/>
                  <a:pt x="5844" y="21312"/>
                  <a:pt x="5875" y="21312"/>
                </a:cubicBezTo>
                <a:close/>
                <a:moveTo>
                  <a:pt x="5813" y="21906"/>
                </a:moveTo>
                <a:cubicBezTo>
                  <a:pt x="5813" y="21874"/>
                  <a:pt x="5844" y="21874"/>
                  <a:pt x="5844" y="21843"/>
                </a:cubicBezTo>
                <a:cubicBezTo>
                  <a:pt x="5875" y="21906"/>
                  <a:pt x="5906" y="21937"/>
                  <a:pt x="5906" y="21968"/>
                </a:cubicBezTo>
                <a:cubicBezTo>
                  <a:pt x="5906" y="22031"/>
                  <a:pt x="5875" y="21968"/>
                  <a:pt x="5875" y="21968"/>
                </a:cubicBezTo>
                <a:cubicBezTo>
                  <a:pt x="5844" y="21999"/>
                  <a:pt x="5813" y="22031"/>
                  <a:pt x="5781" y="22062"/>
                </a:cubicBezTo>
                <a:cubicBezTo>
                  <a:pt x="5781" y="22093"/>
                  <a:pt x="5750" y="22093"/>
                  <a:pt x="5719" y="22093"/>
                </a:cubicBezTo>
                <a:cubicBezTo>
                  <a:pt x="5719" y="22062"/>
                  <a:pt x="5688" y="22031"/>
                  <a:pt x="5719" y="21999"/>
                </a:cubicBezTo>
                <a:cubicBezTo>
                  <a:pt x="5750" y="21968"/>
                  <a:pt x="5781" y="21937"/>
                  <a:pt x="5813" y="21906"/>
                </a:cubicBezTo>
                <a:close/>
                <a:moveTo>
                  <a:pt x="5813" y="22562"/>
                </a:moveTo>
                <a:cubicBezTo>
                  <a:pt x="5813" y="22593"/>
                  <a:pt x="5813" y="22593"/>
                  <a:pt x="5781" y="22624"/>
                </a:cubicBezTo>
                <a:cubicBezTo>
                  <a:pt x="5781" y="22624"/>
                  <a:pt x="5781" y="22624"/>
                  <a:pt x="5781" y="22624"/>
                </a:cubicBezTo>
                <a:cubicBezTo>
                  <a:pt x="5781" y="22624"/>
                  <a:pt x="5781" y="22624"/>
                  <a:pt x="5781" y="22624"/>
                </a:cubicBezTo>
                <a:cubicBezTo>
                  <a:pt x="5813" y="22593"/>
                  <a:pt x="5813" y="22593"/>
                  <a:pt x="5813" y="22562"/>
                </a:cubicBezTo>
                <a:close/>
                <a:moveTo>
                  <a:pt x="5750" y="23843"/>
                </a:moveTo>
                <a:cubicBezTo>
                  <a:pt x="5750" y="23843"/>
                  <a:pt x="5750" y="23843"/>
                  <a:pt x="5719" y="23843"/>
                </a:cubicBezTo>
                <a:cubicBezTo>
                  <a:pt x="5719" y="23843"/>
                  <a:pt x="5719" y="23843"/>
                  <a:pt x="5719" y="23843"/>
                </a:cubicBezTo>
                <a:cubicBezTo>
                  <a:pt x="5719" y="23718"/>
                  <a:pt x="5656" y="23812"/>
                  <a:pt x="5594" y="23812"/>
                </a:cubicBezTo>
                <a:cubicBezTo>
                  <a:pt x="5594" y="23812"/>
                  <a:pt x="5594" y="23812"/>
                  <a:pt x="5563" y="23812"/>
                </a:cubicBezTo>
                <a:cubicBezTo>
                  <a:pt x="5594" y="23781"/>
                  <a:pt x="5625" y="23781"/>
                  <a:pt x="5656" y="23718"/>
                </a:cubicBezTo>
                <a:cubicBezTo>
                  <a:pt x="5656" y="23687"/>
                  <a:pt x="5688" y="23687"/>
                  <a:pt x="5719" y="23718"/>
                </a:cubicBezTo>
                <a:cubicBezTo>
                  <a:pt x="5750" y="23718"/>
                  <a:pt x="5781" y="23749"/>
                  <a:pt x="5750" y="23781"/>
                </a:cubicBezTo>
                <a:cubicBezTo>
                  <a:pt x="5719" y="23812"/>
                  <a:pt x="5750" y="23812"/>
                  <a:pt x="5750" y="23843"/>
                </a:cubicBezTo>
                <a:close/>
                <a:moveTo>
                  <a:pt x="5438" y="22812"/>
                </a:moveTo>
                <a:cubicBezTo>
                  <a:pt x="5438" y="22812"/>
                  <a:pt x="5438" y="22812"/>
                  <a:pt x="5438" y="22812"/>
                </a:cubicBezTo>
                <a:cubicBezTo>
                  <a:pt x="5438" y="22812"/>
                  <a:pt x="5438" y="22812"/>
                  <a:pt x="5406" y="22812"/>
                </a:cubicBezTo>
                <a:cubicBezTo>
                  <a:pt x="5438" y="22812"/>
                  <a:pt x="5438" y="22812"/>
                  <a:pt x="5438" y="22812"/>
                </a:cubicBezTo>
                <a:cubicBezTo>
                  <a:pt x="5438" y="22781"/>
                  <a:pt x="5438" y="22749"/>
                  <a:pt x="5438" y="22718"/>
                </a:cubicBezTo>
                <a:cubicBezTo>
                  <a:pt x="5469" y="22656"/>
                  <a:pt x="5531" y="22562"/>
                  <a:pt x="5594" y="22499"/>
                </a:cubicBezTo>
                <a:cubicBezTo>
                  <a:pt x="5625" y="22437"/>
                  <a:pt x="5688" y="22437"/>
                  <a:pt x="5719" y="22437"/>
                </a:cubicBezTo>
                <a:cubicBezTo>
                  <a:pt x="5656" y="22562"/>
                  <a:pt x="5563" y="22687"/>
                  <a:pt x="5438" y="22812"/>
                </a:cubicBezTo>
                <a:close/>
                <a:moveTo>
                  <a:pt x="5500" y="22999"/>
                </a:moveTo>
                <a:cubicBezTo>
                  <a:pt x="5500" y="23062"/>
                  <a:pt x="5469" y="23093"/>
                  <a:pt x="5438" y="23093"/>
                </a:cubicBezTo>
                <a:cubicBezTo>
                  <a:pt x="5438" y="23062"/>
                  <a:pt x="5469" y="23031"/>
                  <a:pt x="5500" y="22999"/>
                </a:cubicBezTo>
                <a:close/>
                <a:moveTo>
                  <a:pt x="5063" y="22968"/>
                </a:moveTo>
                <a:cubicBezTo>
                  <a:pt x="5094" y="22937"/>
                  <a:pt x="5125" y="22968"/>
                  <a:pt x="5094" y="22999"/>
                </a:cubicBezTo>
                <a:cubicBezTo>
                  <a:pt x="5094" y="22999"/>
                  <a:pt x="5094" y="22999"/>
                  <a:pt x="5094" y="23031"/>
                </a:cubicBezTo>
                <a:cubicBezTo>
                  <a:pt x="5094" y="23031"/>
                  <a:pt x="5094" y="23031"/>
                  <a:pt x="5094" y="23031"/>
                </a:cubicBezTo>
                <a:cubicBezTo>
                  <a:pt x="5094" y="23031"/>
                  <a:pt x="5063" y="23062"/>
                  <a:pt x="5063" y="23062"/>
                </a:cubicBezTo>
                <a:cubicBezTo>
                  <a:pt x="5063" y="23062"/>
                  <a:pt x="5063" y="23062"/>
                  <a:pt x="5063" y="23062"/>
                </a:cubicBezTo>
                <a:cubicBezTo>
                  <a:pt x="5031" y="23062"/>
                  <a:pt x="4969" y="23093"/>
                  <a:pt x="4938" y="23062"/>
                </a:cubicBezTo>
                <a:cubicBezTo>
                  <a:pt x="4938" y="22999"/>
                  <a:pt x="5000" y="22968"/>
                  <a:pt x="5063" y="22968"/>
                </a:cubicBezTo>
                <a:close/>
                <a:moveTo>
                  <a:pt x="4875" y="23031"/>
                </a:moveTo>
                <a:cubicBezTo>
                  <a:pt x="4844" y="23031"/>
                  <a:pt x="4844" y="23062"/>
                  <a:pt x="4813" y="23031"/>
                </a:cubicBezTo>
                <a:cubicBezTo>
                  <a:pt x="4781" y="22999"/>
                  <a:pt x="4813" y="22968"/>
                  <a:pt x="4813" y="22968"/>
                </a:cubicBezTo>
                <a:cubicBezTo>
                  <a:pt x="4906" y="22937"/>
                  <a:pt x="4906" y="22874"/>
                  <a:pt x="4938" y="22812"/>
                </a:cubicBezTo>
                <a:cubicBezTo>
                  <a:pt x="4969" y="22781"/>
                  <a:pt x="5000" y="22781"/>
                  <a:pt x="5031" y="22781"/>
                </a:cubicBezTo>
                <a:cubicBezTo>
                  <a:pt x="5031" y="22843"/>
                  <a:pt x="5031" y="22874"/>
                  <a:pt x="4969" y="22874"/>
                </a:cubicBezTo>
                <a:cubicBezTo>
                  <a:pt x="4906" y="22906"/>
                  <a:pt x="4938" y="22999"/>
                  <a:pt x="4875" y="23031"/>
                </a:cubicBezTo>
                <a:close/>
                <a:moveTo>
                  <a:pt x="5031" y="22718"/>
                </a:moveTo>
                <a:cubicBezTo>
                  <a:pt x="5094" y="22624"/>
                  <a:pt x="5156" y="22562"/>
                  <a:pt x="5219" y="22468"/>
                </a:cubicBezTo>
                <a:cubicBezTo>
                  <a:pt x="5250" y="22406"/>
                  <a:pt x="5281" y="22437"/>
                  <a:pt x="5313" y="22437"/>
                </a:cubicBezTo>
                <a:cubicBezTo>
                  <a:pt x="5281" y="22531"/>
                  <a:pt x="5188" y="22624"/>
                  <a:pt x="5125" y="22718"/>
                </a:cubicBezTo>
                <a:cubicBezTo>
                  <a:pt x="5094" y="22749"/>
                  <a:pt x="5063" y="22749"/>
                  <a:pt x="5031" y="22718"/>
                </a:cubicBezTo>
                <a:close/>
                <a:moveTo>
                  <a:pt x="5375" y="22312"/>
                </a:moveTo>
                <a:cubicBezTo>
                  <a:pt x="5406" y="22249"/>
                  <a:pt x="5406" y="22312"/>
                  <a:pt x="5406" y="22343"/>
                </a:cubicBezTo>
                <a:cubicBezTo>
                  <a:pt x="5406" y="22343"/>
                  <a:pt x="5406" y="22343"/>
                  <a:pt x="5406" y="22343"/>
                </a:cubicBezTo>
                <a:cubicBezTo>
                  <a:pt x="5375" y="22374"/>
                  <a:pt x="5375" y="22437"/>
                  <a:pt x="5313" y="22374"/>
                </a:cubicBezTo>
                <a:cubicBezTo>
                  <a:pt x="5281" y="22343"/>
                  <a:pt x="5344" y="22312"/>
                  <a:pt x="5375" y="22312"/>
                </a:cubicBezTo>
                <a:close/>
                <a:moveTo>
                  <a:pt x="5250" y="22593"/>
                </a:moveTo>
                <a:cubicBezTo>
                  <a:pt x="5313" y="22562"/>
                  <a:pt x="5344" y="22468"/>
                  <a:pt x="5406" y="22437"/>
                </a:cubicBezTo>
                <a:cubicBezTo>
                  <a:pt x="5438" y="22406"/>
                  <a:pt x="5438" y="22374"/>
                  <a:pt x="5438" y="22343"/>
                </a:cubicBezTo>
                <a:cubicBezTo>
                  <a:pt x="5438" y="22343"/>
                  <a:pt x="5438" y="22343"/>
                  <a:pt x="5438" y="22343"/>
                </a:cubicBezTo>
                <a:cubicBezTo>
                  <a:pt x="5438" y="22343"/>
                  <a:pt x="5438" y="22343"/>
                  <a:pt x="5438" y="22343"/>
                </a:cubicBezTo>
                <a:cubicBezTo>
                  <a:pt x="5469" y="22343"/>
                  <a:pt x="5500" y="22312"/>
                  <a:pt x="5531" y="22281"/>
                </a:cubicBezTo>
                <a:cubicBezTo>
                  <a:pt x="5563" y="22281"/>
                  <a:pt x="5656" y="22343"/>
                  <a:pt x="5594" y="22374"/>
                </a:cubicBezTo>
                <a:cubicBezTo>
                  <a:pt x="5531" y="22406"/>
                  <a:pt x="5531" y="22499"/>
                  <a:pt x="5500" y="22531"/>
                </a:cubicBezTo>
                <a:cubicBezTo>
                  <a:pt x="5438" y="22593"/>
                  <a:pt x="5406" y="22656"/>
                  <a:pt x="5375" y="22718"/>
                </a:cubicBezTo>
                <a:cubicBezTo>
                  <a:pt x="5344" y="22749"/>
                  <a:pt x="5281" y="22781"/>
                  <a:pt x="5219" y="22749"/>
                </a:cubicBezTo>
                <a:cubicBezTo>
                  <a:pt x="5188" y="22687"/>
                  <a:pt x="5219" y="22656"/>
                  <a:pt x="5250" y="22593"/>
                </a:cubicBezTo>
                <a:close/>
                <a:moveTo>
                  <a:pt x="5531" y="22249"/>
                </a:moveTo>
                <a:cubicBezTo>
                  <a:pt x="5563" y="22249"/>
                  <a:pt x="5625" y="22249"/>
                  <a:pt x="5656" y="22249"/>
                </a:cubicBezTo>
                <a:cubicBezTo>
                  <a:pt x="5625" y="22249"/>
                  <a:pt x="5563" y="22249"/>
                  <a:pt x="5531" y="22249"/>
                </a:cubicBezTo>
                <a:close/>
                <a:moveTo>
                  <a:pt x="5375" y="22812"/>
                </a:moveTo>
                <a:cubicBezTo>
                  <a:pt x="5406" y="22812"/>
                  <a:pt x="5406" y="22843"/>
                  <a:pt x="5406" y="22843"/>
                </a:cubicBezTo>
                <a:cubicBezTo>
                  <a:pt x="5406" y="22874"/>
                  <a:pt x="5406" y="22906"/>
                  <a:pt x="5344" y="22906"/>
                </a:cubicBezTo>
                <a:cubicBezTo>
                  <a:pt x="5344" y="22906"/>
                  <a:pt x="5313" y="22874"/>
                  <a:pt x="5313" y="22874"/>
                </a:cubicBezTo>
                <a:cubicBezTo>
                  <a:pt x="5313" y="22843"/>
                  <a:pt x="5344" y="22812"/>
                  <a:pt x="5375" y="22812"/>
                </a:cubicBezTo>
                <a:close/>
                <a:moveTo>
                  <a:pt x="5375" y="23187"/>
                </a:moveTo>
                <a:cubicBezTo>
                  <a:pt x="5375" y="23156"/>
                  <a:pt x="5406" y="23124"/>
                  <a:pt x="5438" y="23124"/>
                </a:cubicBezTo>
                <a:cubicBezTo>
                  <a:pt x="5438" y="23156"/>
                  <a:pt x="5406" y="23187"/>
                  <a:pt x="5375" y="23187"/>
                </a:cubicBezTo>
                <a:cubicBezTo>
                  <a:pt x="5375" y="23249"/>
                  <a:pt x="5313" y="23249"/>
                  <a:pt x="5281" y="23312"/>
                </a:cubicBezTo>
                <a:cubicBezTo>
                  <a:pt x="5313" y="23249"/>
                  <a:pt x="5313" y="23187"/>
                  <a:pt x="5375" y="23187"/>
                </a:cubicBezTo>
                <a:close/>
                <a:moveTo>
                  <a:pt x="5313" y="21874"/>
                </a:moveTo>
                <a:cubicBezTo>
                  <a:pt x="5375" y="21812"/>
                  <a:pt x="5406" y="21749"/>
                  <a:pt x="5500" y="21812"/>
                </a:cubicBezTo>
                <a:cubicBezTo>
                  <a:pt x="5500" y="21812"/>
                  <a:pt x="5500" y="21812"/>
                  <a:pt x="5500" y="21781"/>
                </a:cubicBezTo>
                <a:cubicBezTo>
                  <a:pt x="5500" y="21843"/>
                  <a:pt x="5500" y="21843"/>
                  <a:pt x="5563" y="21843"/>
                </a:cubicBezTo>
                <a:cubicBezTo>
                  <a:pt x="5563" y="21812"/>
                  <a:pt x="5563" y="21781"/>
                  <a:pt x="5531" y="21781"/>
                </a:cubicBezTo>
                <a:cubicBezTo>
                  <a:pt x="5563" y="21781"/>
                  <a:pt x="5531" y="21718"/>
                  <a:pt x="5594" y="21718"/>
                </a:cubicBezTo>
                <a:cubicBezTo>
                  <a:pt x="5563" y="21656"/>
                  <a:pt x="5625" y="21656"/>
                  <a:pt x="5656" y="21624"/>
                </a:cubicBezTo>
                <a:cubicBezTo>
                  <a:pt x="5656" y="21593"/>
                  <a:pt x="5688" y="21624"/>
                  <a:pt x="5719" y="21656"/>
                </a:cubicBezTo>
                <a:cubicBezTo>
                  <a:pt x="5750" y="21687"/>
                  <a:pt x="5688" y="21687"/>
                  <a:pt x="5688" y="21687"/>
                </a:cubicBezTo>
                <a:cubicBezTo>
                  <a:pt x="5625" y="21718"/>
                  <a:pt x="5625" y="21812"/>
                  <a:pt x="5563" y="21843"/>
                </a:cubicBezTo>
                <a:cubicBezTo>
                  <a:pt x="5531" y="21937"/>
                  <a:pt x="5469" y="21968"/>
                  <a:pt x="5406" y="22031"/>
                </a:cubicBezTo>
                <a:cubicBezTo>
                  <a:pt x="5375" y="22093"/>
                  <a:pt x="5344" y="22062"/>
                  <a:pt x="5313" y="21999"/>
                </a:cubicBezTo>
                <a:cubicBezTo>
                  <a:pt x="5313" y="21968"/>
                  <a:pt x="5281" y="21906"/>
                  <a:pt x="5313" y="21874"/>
                </a:cubicBezTo>
                <a:close/>
                <a:moveTo>
                  <a:pt x="5281" y="22031"/>
                </a:moveTo>
                <a:cubicBezTo>
                  <a:pt x="5250" y="22062"/>
                  <a:pt x="5219" y="22093"/>
                  <a:pt x="5219" y="22093"/>
                </a:cubicBezTo>
                <a:cubicBezTo>
                  <a:pt x="5188" y="22093"/>
                  <a:pt x="5156" y="22093"/>
                  <a:pt x="5188" y="22062"/>
                </a:cubicBezTo>
                <a:cubicBezTo>
                  <a:pt x="5188" y="22031"/>
                  <a:pt x="5188" y="21999"/>
                  <a:pt x="5219" y="21999"/>
                </a:cubicBezTo>
                <a:cubicBezTo>
                  <a:pt x="5250" y="21999"/>
                  <a:pt x="5250" y="22031"/>
                  <a:pt x="5281" y="22031"/>
                </a:cubicBezTo>
                <a:close/>
                <a:moveTo>
                  <a:pt x="4781" y="20656"/>
                </a:moveTo>
                <a:cubicBezTo>
                  <a:pt x="4844" y="20656"/>
                  <a:pt x="4938" y="20656"/>
                  <a:pt x="4969" y="20718"/>
                </a:cubicBezTo>
                <a:cubicBezTo>
                  <a:pt x="5031" y="20687"/>
                  <a:pt x="5125" y="20624"/>
                  <a:pt x="5219" y="20593"/>
                </a:cubicBezTo>
                <a:cubicBezTo>
                  <a:pt x="5125" y="20624"/>
                  <a:pt x="5031" y="20687"/>
                  <a:pt x="4969" y="20718"/>
                </a:cubicBezTo>
                <a:cubicBezTo>
                  <a:pt x="4969" y="20718"/>
                  <a:pt x="4938" y="20749"/>
                  <a:pt x="4938" y="20749"/>
                </a:cubicBezTo>
                <a:cubicBezTo>
                  <a:pt x="4844" y="20749"/>
                  <a:pt x="4813" y="20843"/>
                  <a:pt x="4781" y="20937"/>
                </a:cubicBezTo>
                <a:cubicBezTo>
                  <a:pt x="4688" y="20906"/>
                  <a:pt x="4688" y="20843"/>
                  <a:pt x="4688" y="20781"/>
                </a:cubicBezTo>
                <a:cubicBezTo>
                  <a:pt x="4688" y="20718"/>
                  <a:pt x="4750" y="20687"/>
                  <a:pt x="4781" y="20656"/>
                </a:cubicBezTo>
                <a:close/>
                <a:moveTo>
                  <a:pt x="5063" y="20937"/>
                </a:moveTo>
                <a:cubicBezTo>
                  <a:pt x="5094" y="20937"/>
                  <a:pt x="5094" y="20968"/>
                  <a:pt x="5094" y="20999"/>
                </a:cubicBezTo>
                <a:cubicBezTo>
                  <a:pt x="5094" y="21093"/>
                  <a:pt x="5031" y="21187"/>
                  <a:pt x="4938" y="21156"/>
                </a:cubicBezTo>
                <a:cubicBezTo>
                  <a:pt x="4906" y="21156"/>
                  <a:pt x="4875" y="21156"/>
                  <a:pt x="4875" y="21124"/>
                </a:cubicBezTo>
                <a:cubicBezTo>
                  <a:pt x="4875" y="21062"/>
                  <a:pt x="4906" y="21062"/>
                  <a:pt x="4938" y="21062"/>
                </a:cubicBezTo>
                <a:cubicBezTo>
                  <a:pt x="4969" y="21062"/>
                  <a:pt x="5000" y="21062"/>
                  <a:pt x="5000" y="20999"/>
                </a:cubicBezTo>
                <a:cubicBezTo>
                  <a:pt x="5000" y="20968"/>
                  <a:pt x="5000" y="20937"/>
                  <a:pt x="5063" y="20937"/>
                </a:cubicBezTo>
                <a:close/>
                <a:moveTo>
                  <a:pt x="4719" y="21374"/>
                </a:moveTo>
                <a:cubicBezTo>
                  <a:pt x="4719" y="21343"/>
                  <a:pt x="4750" y="21312"/>
                  <a:pt x="4750" y="21312"/>
                </a:cubicBezTo>
                <a:cubicBezTo>
                  <a:pt x="4750" y="21312"/>
                  <a:pt x="4750" y="21312"/>
                  <a:pt x="4750" y="21312"/>
                </a:cubicBezTo>
                <a:cubicBezTo>
                  <a:pt x="4781" y="21312"/>
                  <a:pt x="4750" y="21343"/>
                  <a:pt x="4750" y="21343"/>
                </a:cubicBezTo>
                <a:cubicBezTo>
                  <a:pt x="4750" y="21343"/>
                  <a:pt x="4781" y="21312"/>
                  <a:pt x="4750" y="21312"/>
                </a:cubicBezTo>
                <a:cubicBezTo>
                  <a:pt x="4750" y="21312"/>
                  <a:pt x="4719" y="21343"/>
                  <a:pt x="4719" y="21374"/>
                </a:cubicBezTo>
                <a:cubicBezTo>
                  <a:pt x="4688" y="21374"/>
                  <a:pt x="4688" y="21374"/>
                  <a:pt x="4656" y="21374"/>
                </a:cubicBezTo>
                <a:cubicBezTo>
                  <a:pt x="4688" y="21374"/>
                  <a:pt x="4688" y="21374"/>
                  <a:pt x="4719" y="21374"/>
                </a:cubicBezTo>
                <a:close/>
                <a:moveTo>
                  <a:pt x="4719" y="21374"/>
                </a:moveTo>
                <a:cubicBezTo>
                  <a:pt x="4719" y="21374"/>
                  <a:pt x="4719" y="21374"/>
                  <a:pt x="4719" y="21374"/>
                </a:cubicBezTo>
                <a:cubicBezTo>
                  <a:pt x="4719" y="21374"/>
                  <a:pt x="4719" y="21374"/>
                  <a:pt x="4719" y="21374"/>
                </a:cubicBezTo>
                <a:cubicBezTo>
                  <a:pt x="4719" y="21374"/>
                  <a:pt x="4719" y="21374"/>
                  <a:pt x="4719" y="21374"/>
                </a:cubicBezTo>
                <a:close/>
                <a:moveTo>
                  <a:pt x="4656" y="22656"/>
                </a:moveTo>
                <a:cubicBezTo>
                  <a:pt x="4656" y="22656"/>
                  <a:pt x="4656" y="22656"/>
                  <a:pt x="4656" y="22656"/>
                </a:cubicBezTo>
                <a:cubicBezTo>
                  <a:pt x="4656" y="22656"/>
                  <a:pt x="4656" y="22656"/>
                  <a:pt x="4656" y="22656"/>
                </a:cubicBezTo>
                <a:cubicBezTo>
                  <a:pt x="4656" y="22656"/>
                  <a:pt x="4656" y="22656"/>
                  <a:pt x="4656" y="22656"/>
                </a:cubicBezTo>
                <a:close/>
                <a:moveTo>
                  <a:pt x="4656" y="21437"/>
                </a:moveTo>
                <a:cubicBezTo>
                  <a:pt x="4656" y="21437"/>
                  <a:pt x="4656" y="21437"/>
                  <a:pt x="4656" y="21437"/>
                </a:cubicBezTo>
                <a:cubicBezTo>
                  <a:pt x="4656" y="21437"/>
                  <a:pt x="4656" y="21437"/>
                  <a:pt x="4656" y="21437"/>
                </a:cubicBezTo>
                <a:cubicBezTo>
                  <a:pt x="4656" y="21437"/>
                  <a:pt x="4656" y="21437"/>
                  <a:pt x="4656" y="21437"/>
                </a:cubicBezTo>
                <a:close/>
                <a:moveTo>
                  <a:pt x="4625" y="22687"/>
                </a:moveTo>
                <a:cubicBezTo>
                  <a:pt x="4594" y="22718"/>
                  <a:pt x="4594" y="22749"/>
                  <a:pt x="4563" y="22781"/>
                </a:cubicBezTo>
                <a:cubicBezTo>
                  <a:pt x="4531" y="22812"/>
                  <a:pt x="4531" y="22812"/>
                  <a:pt x="4469" y="22812"/>
                </a:cubicBezTo>
                <a:cubicBezTo>
                  <a:pt x="4438" y="22843"/>
                  <a:pt x="4438" y="22874"/>
                  <a:pt x="4438" y="22906"/>
                </a:cubicBezTo>
                <a:cubicBezTo>
                  <a:pt x="4438" y="22906"/>
                  <a:pt x="4438" y="22937"/>
                  <a:pt x="4469" y="22937"/>
                </a:cubicBezTo>
                <a:cubicBezTo>
                  <a:pt x="4500" y="22937"/>
                  <a:pt x="4500" y="22906"/>
                  <a:pt x="4531" y="22906"/>
                </a:cubicBezTo>
                <a:cubicBezTo>
                  <a:pt x="4563" y="22874"/>
                  <a:pt x="4594" y="22812"/>
                  <a:pt x="4594" y="22781"/>
                </a:cubicBezTo>
                <a:cubicBezTo>
                  <a:pt x="4625" y="22749"/>
                  <a:pt x="4656" y="22749"/>
                  <a:pt x="4656" y="22718"/>
                </a:cubicBezTo>
                <a:cubicBezTo>
                  <a:pt x="4656" y="22718"/>
                  <a:pt x="4656" y="22718"/>
                  <a:pt x="4656" y="22718"/>
                </a:cubicBezTo>
                <a:cubicBezTo>
                  <a:pt x="4688" y="22687"/>
                  <a:pt x="4719" y="22781"/>
                  <a:pt x="4750" y="22718"/>
                </a:cubicBezTo>
                <a:cubicBezTo>
                  <a:pt x="4781" y="22687"/>
                  <a:pt x="4688" y="22718"/>
                  <a:pt x="4688" y="22687"/>
                </a:cubicBezTo>
                <a:cubicBezTo>
                  <a:pt x="4688" y="22656"/>
                  <a:pt x="4688" y="22656"/>
                  <a:pt x="4688" y="22656"/>
                </a:cubicBezTo>
                <a:cubicBezTo>
                  <a:pt x="4750" y="22593"/>
                  <a:pt x="4813" y="22531"/>
                  <a:pt x="4906" y="22531"/>
                </a:cubicBezTo>
                <a:cubicBezTo>
                  <a:pt x="4938" y="22499"/>
                  <a:pt x="4969" y="22499"/>
                  <a:pt x="4969" y="22437"/>
                </a:cubicBezTo>
                <a:cubicBezTo>
                  <a:pt x="4969" y="22406"/>
                  <a:pt x="5000" y="22374"/>
                  <a:pt x="5031" y="22374"/>
                </a:cubicBezTo>
                <a:cubicBezTo>
                  <a:pt x="5031" y="22374"/>
                  <a:pt x="5031" y="22374"/>
                  <a:pt x="5031" y="22374"/>
                </a:cubicBezTo>
                <a:cubicBezTo>
                  <a:pt x="5031" y="22374"/>
                  <a:pt x="5031" y="22374"/>
                  <a:pt x="5031" y="22374"/>
                </a:cubicBezTo>
                <a:cubicBezTo>
                  <a:pt x="5031" y="22374"/>
                  <a:pt x="5031" y="22374"/>
                  <a:pt x="5031" y="22374"/>
                </a:cubicBezTo>
                <a:cubicBezTo>
                  <a:pt x="5063" y="22343"/>
                  <a:pt x="5094" y="22312"/>
                  <a:pt x="5094" y="22281"/>
                </a:cubicBezTo>
                <a:cubicBezTo>
                  <a:pt x="5125" y="22281"/>
                  <a:pt x="5125" y="22281"/>
                  <a:pt x="5125" y="22281"/>
                </a:cubicBezTo>
                <a:cubicBezTo>
                  <a:pt x="5188" y="22281"/>
                  <a:pt x="5219" y="22187"/>
                  <a:pt x="5250" y="22249"/>
                </a:cubicBezTo>
                <a:cubicBezTo>
                  <a:pt x="5250" y="22281"/>
                  <a:pt x="5219" y="22343"/>
                  <a:pt x="5156" y="22374"/>
                </a:cubicBezTo>
                <a:cubicBezTo>
                  <a:pt x="5094" y="22374"/>
                  <a:pt x="5094" y="22406"/>
                  <a:pt x="5094" y="22437"/>
                </a:cubicBezTo>
                <a:cubicBezTo>
                  <a:pt x="5063" y="22531"/>
                  <a:pt x="5000" y="22624"/>
                  <a:pt x="4938" y="22687"/>
                </a:cubicBezTo>
                <a:cubicBezTo>
                  <a:pt x="4781" y="22874"/>
                  <a:pt x="4656" y="23031"/>
                  <a:pt x="4531" y="23187"/>
                </a:cubicBezTo>
                <a:cubicBezTo>
                  <a:pt x="4469" y="23249"/>
                  <a:pt x="4469" y="23343"/>
                  <a:pt x="4375" y="23343"/>
                </a:cubicBezTo>
                <a:cubicBezTo>
                  <a:pt x="4375" y="23343"/>
                  <a:pt x="4344" y="23343"/>
                  <a:pt x="4344" y="23343"/>
                </a:cubicBezTo>
                <a:cubicBezTo>
                  <a:pt x="4375" y="23374"/>
                  <a:pt x="4375" y="23406"/>
                  <a:pt x="4344" y="23406"/>
                </a:cubicBezTo>
                <a:cubicBezTo>
                  <a:pt x="4313" y="23406"/>
                  <a:pt x="4313" y="23374"/>
                  <a:pt x="4313" y="23343"/>
                </a:cubicBezTo>
                <a:cubicBezTo>
                  <a:pt x="4281" y="23281"/>
                  <a:pt x="4250" y="23187"/>
                  <a:pt x="4313" y="23124"/>
                </a:cubicBezTo>
                <a:cubicBezTo>
                  <a:pt x="4344" y="23124"/>
                  <a:pt x="4344" y="23124"/>
                  <a:pt x="4375" y="23124"/>
                </a:cubicBezTo>
                <a:cubicBezTo>
                  <a:pt x="4375" y="23156"/>
                  <a:pt x="4406" y="23187"/>
                  <a:pt x="4406" y="23218"/>
                </a:cubicBezTo>
                <a:cubicBezTo>
                  <a:pt x="4406" y="23249"/>
                  <a:pt x="4406" y="23249"/>
                  <a:pt x="4438" y="23249"/>
                </a:cubicBezTo>
                <a:lnTo>
                  <a:pt x="4438" y="23249"/>
                </a:lnTo>
                <a:cubicBezTo>
                  <a:pt x="4469" y="23218"/>
                  <a:pt x="4469" y="23218"/>
                  <a:pt x="4438" y="23187"/>
                </a:cubicBezTo>
                <a:cubicBezTo>
                  <a:pt x="4438" y="23156"/>
                  <a:pt x="4406" y="23156"/>
                  <a:pt x="4375" y="23124"/>
                </a:cubicBezTo>
                <a:cubicBezTo>
                  <a:pt x="4375" y="23093"/>
                  <a:pt x="4313" y="22968"/>
                  <a:pt x="4313" y="22968"/>
                </a:cubicBezTo>
                <a:cubicBezTo>
                  <a:pt x="4313" y="22968"/>
                  <a:pt x="4313" y="22968"/>
                  <a:pt x="4313" y="22968"/>
                </a:cubicBezTo>
                <a:cubicBezTo>
                  <a:pt x="4313" y="22999"/>
                  <a:pt x="4344" y="23031"/>
                  <a:pt x="4281" y="23062"/>
                </a:cubicBezTo>
                <a:cubicBezTo>
                  <a:pt x="4281" y="23062"/>
                  <a:pt x="4250" y="23062"/>
                  <a:pt x="4250" y="23031"/>
                </a:cubicBezTo>
                <a:cubicBezTo>
                  <a:pt x="4250" y="22999"/>
                  <a:pt x="4281" y="22968"/>
                  <a:pt x="4313" y="22968"/>
                </a:cubicBezTo>
                <a:cubicBezTo>
                  <a:pt x="4375" y="22812"/>
                  <a:pt x="4500" y="22749"/>
                  <a:pt x="4625" y="22687"/>
                </a:cubicBezTo>
                <a:close/>
                <a:moveTo>
                  <a:pt x="4719" y="23312"/>
                </a:moveTo>
                <a:cubicBezTo>
                  <a:pt x="4625" y="23312"/>
                  <a:pt x="4625" y="23374"/>
                  <a:pt x="4594" y="23406"/>
                </a:cubicBezTo>
                <a:cubicBezTo>
                  <a:pt x="4563" y="23437"/>
                  <a:pt x="4563" y="23437"/>
                  <a:pt x="4531" y="23437"/>
                </a:cubicBezTo>
                <a:cubicBezTo>
                  <a:pt x="4500" y="23406"/>
                  <a:pt x="4500" y="23374"/>
                  <a:pt x="4531" y="23343"/>
                </a:cubicBezTo>
                <a:cubicBezTo>
                  <a:pt x="4625" y="23312"/>
                  <a:pt x="4625" y="23218"/>
                  <a:pt x="4688" y="23156"/>
                </a:cubicBezTo>
                <a:cubicBezTo>
                  <a:pt x="4719" y="23124"/>
                  <a:pt x="4719" y="23124"/>
                  <a:pt x="4750" y="23124"/>
                </a:cubicBezTo>
                <a:cubicBezTo>
                  <a:pt x="4750" y="23124"/>
                  <a:pt x="4750" y="23156"/>
                  <a:pt x="4750" y="23187"/>
                </a:cubicBezTo>
                <a:cubicBezTo>
                  <a:pt x="4719" y="23218"/>
                  <a:pt x="4688" y="23249"/>
                  <a:pt x="4719" y="23312"/>
                </a:cubicBezTo>
                <a:close/>
                <a:moveTo>
                  <a:pt x="4469" y="21624"/>
                </a:moveTo>
                <a:cubicBezTo>
                  <a:pt x="4469" y="21624"/>
                  <a:pt x="4469" y="21624"/>
                  <a:pt x="4469" y="21624"/>
                </a:cubicBezTo>
                <a:cubicBezTo>
                  <a:pt x="4469" y="21624"/>
                  <a:pt x="4469" y="21593"/>
                  <a:pt x="4469" y="21593"/>
                </a:cubicBezTo>
                <a:cubicBezTo>
                  <a:pt x="4438" y="21624"/>
                  <a:pt x="4406" y="21656"/>
                  <a:pt x="4406" y="21656"/>
                </a:cubicBezTo>
                <a:cubicBezTo>
                  <a:pt x="4406" y="21656"/>
                  <a:pt x="4406" y="21687"/>
                  <a:pt x="4406" y="21687"/>
                </a:cubicBezTo>
                <a:cubicBezTo>
                  <a:pt x="4406" y="21687"/>
                  <a:pt x="4406" y="21687"/>
                  <a:pt x="4406" y="21687"/>
                </a:cubicBezTo>
                <a:cubicBezTo>
                  <a:pt x="4406" y="21687"/>
                  <a:pt x="4406" y="21656"/>
                  <a:pt x="4406" y="21656"/>
                </a:cubicBezTo>
                <a:cubicBezTo>
                  <a:pt x="4406" y="21656"/>
                  <a:pt x="4438" y="21624"/>
                  <a:pt x="4469" y="21593"/>
                </a:cubicBezTo>
                <a:cubicBezTo>
                  <a:pt x="4469" y="21593"/>
                  <a:pt x="4500" y="21562"/>
                  <a:pt x="4500" y="21562"/>
                </a:cubicBezTo>
                <a:cubicBezTo>
                  <a:pt x="4500" y="21562"/>
                  <a:pt x="4469" y="21593"/>
                  <a:pt x="4469" y="21593"/>
                </a:cubicBezTo>
                <a:cubicBezTo>
                  <a:pt x="4469" y="21593"/>
                  <a:pt x="4469" y="21624"/>
                  <a:pt x="4469" y="21624"/>
                </a:cubicBezTo>
                <a:close/>
                <a:moveTo>
                  <a:pt x="3594" y="21124"/>
                </a:moveTo>
                <a:cubicBezTo>
                  <a:pt x="3625" y="21124"/>
                  <a:pt x="3625" y="21124"/>
                  <a:pt x="3625" y="21124"/>
                </a:cubicBezTo>
                <a:cubicBezTo>
                  <a:pt x="3625" y="21156"/>
                  <a:pt x="3594" y="21156"/>
                  <a:pt x="3594" y="21156"/>
                </a:cubicBezTo>
                <a:cubicBezTo>
                  <a:pt x="3594" y="21156"/>
                  <a:pt x="3594" y="21124"/>
                  <a:pt x="3594" y="21124"/>
                </a:cubicBezTo>
                <a:close/>
                <a:moveTo>
                  <a:pt x="3813" y="21499"/>
                </a:moveTo>
                <a:cubicBezTo>
                  <a:pt x="3906" y="21312"/>
                  <a:pt x="4063" y="21187"/>
                  <a:pt x="4188" y="21093"/>
                </a:cubicBezTo>
                <a:cubicBezTo>
                  <a:pt x="4250" y="20999"/>
                  <a:pt x="4344" y="20937"/>
                  <a:pt x="4406" y="20843"/>
                </a:cubicBezTo>
                <a:cubicBezTo>
                  <a:pt x="4438" y="20843"/>
                  <a:pt x="4438" y="20812"/>
                  <a:pt x="4469" y="20812"/>
                </a:cubicBezTo>
                <a:cubicBezTo>
                  <a:pt x="4500" y="20812"/>
                  <a:pt x="4500" y="20874"/>
                  <a:pt x="4500" y="20874"/>
                </a:cubicBezTo>
                <a:cubicBezTo>
                  <a:pt x="4469" y="20968"/>
                  <a:pt x="4500" y="21062"/>
                  <a:pt x="4438" y="21124"/>
                </a:cubicBezTo>
                <a:cubicBezTo>
                  <a:pt x="4188" y="21374"/>
                  <a:pt x="3969" y="21624"/>
                  <a:pt x="3750" y="21874"/>
                </a:cubicBezTo>
                <a:cubicBezTo>
                  <a:pt x="3688" y="21937"/>
                  <a:pt x="3656" y="21999"/>
                  <a:pt x="3594" y="22062"/>
                </a:cubicBezTo>
                <a:cubicBezTo>
                  <a:pt x="3656" y="21874"/>
                  <a:pt x="3719" y="21687"/>
                  <a:pt x="3813" y="21499"/>
                </a:cubicBezTo>
                <a:close/>
                <a:moveTo>
                  <a:pt x="3438" y="21656"/>
                </a:moveTo>
                <a:cubicBezTo>
                  <a:pt x="3438" y="21656"/>
                  <a:pt x="3438" y="21656"/>
                  <a:pt x="3438" y="21656"/>
                </a:cubicBezTo>
                <a:cubicBezTo>
                  <a:pt x="3438" y="21687"/>
                  <a:pt x="3438" y="21687"/>
                  <a:pt x="3438" y="21718"/>
                </a:cubicBezTo>
                <a:cubicBezTo>
                  <a:pt x="3438" y="21687"/>
                  <a:pt x="3438" y="21687"/>
                  <a:pt x="3438" y="21656"/>
                </a:cubicBezTo>
                <a:close/>
                <a:moveTo>
                  <a:pt x="3094" y="24531"/>
                </a:moveTo>
                <a:cubicBezTo>
                  <a:pt x="3125" y="24499"/>
                  <a:pt x="3125" y="24468"/>
                  <a:pt x="3156" y="24437"/>
                </a:cubicBezTo>
                <a:cubicBezTo>
                  <a:pt x="3188" y="24468"/>
                  <a:pt x="3250" y="24531"/>
                  <a:pt x="3125" y="24562"/>
                </a:cubicBezTo>
                <a:cubicBezTo>
                  <a:pt x="3125" y="24562"/>
                  <a:pt x="3125" y="24624"/>
                  <a:pt x="3094" y="24562"/>
                </a:cubicBezTo>
                <a:cubicBezTo>
                  <a:pt x="3094" y="24562"/>
                  <a:pt x="3063" y="24531"/>
                  <a:pt x="3094" y="24531"/>
                </a:cubicBezTo>
                <a:close/>
                <a:moveTo>
                  <a:pt x="3063" y="24718"/>
                </a:moveTo>
                <a:cubicBezTo>
                  <a:pt x="3063" y="24718"/>
                  <a:pt x="3063" y="24718"/>
                  <a:pt x="3063" y="24718"/>
                </a:cubicBezTo>
                <a:cubicBezTo>
                  <a:pt x="3063" y="24687"/>
                  <a:pt x="3031" y="24687"/>
                  <a:pt x="3031" y="24687"/>
                </a:cubicBezTo>
                <a:cubicBezTo>
                  <a:pt x="3031" y="24687"/>
                  <a:pt x="3063" y="24687"/>
                  <a:pt x="3063" y="24718"/>
                </a:cubicBezTo>
                <a:close/>
                <a:moveTo>
                  <a:pt x="2281" y="24156"/>
                </a:moveTo>
                <a:cubicBezTo>
                  <a:pt x="2281" y="24156"/>
                  <a:pt x="2281" y="24156"/>
                  <a:pt x="2313" y="24156"/>
                </a:cubicBezTo>
                <a:cubicBezTo>
                  <a:pt x="2281" y="24156"/>
                  <a:pt x="2281" y="24156"/>
                  <a:pt x="2281" y="24156"/>
                </a:cubicBezTo>
                <a:cubicBezTo>
                  <a:pt x="2281" y="24156"/>
                  <a:pt x="2281" y="24156"/>
                  <a:pt x="2281" y="24187"/>
                </a:cubicBezTo>
                <a:cubicBezTo>
                  <a:pt x="2281" y="24187"/>
                  <a:pt x="2281" y="24187"/>
                  <a:pt x="2281" y="24187"/>
                </a:cubicBezTo>
                <a:cubicBezTo>
                  <a:pt x="2281" y="24156"/>
                  <a:pt x="2281" y="24156"/>
                  <a:pt x="2281" y="24156"/>
                </a:cubicBezTo>
                <a:cubicBezTo>
                  <a:pt x="2281" y="24156"/>
                  <a:pt x="2250" y="24156"/>
                  <a:pt x="2250" y="24156"/>
                </a:cubicBezTo>
                <a:cubicBezTo>
                  <a:pt x="2250" y="24156"/>
                  <a:pt x="2281" y="24156"/>
                  <a:pt x="2281" y="24156"/>
                </a:cubicBezTo>
                <a:close/>
                <a:moveTo>
                  <a:pt x="2531" y="24562"/>
                </a:moveTo>
                <a:cubicBezTo>
                  <a:pt x="2531" y="24624"/>
                  <a:pt x="2469" y="24656"/>
                  <a:pt x="2438" y="24687"/>
                </a:cubicBezTo>
                <a:cubicBezTo>
                  <a:pt x="2375" y="24718"/>
                  <a:pt x="2344" y="24781"/>
                  <a:pt x="2313" y="24812"/>
                </a:cubicBezTo>
                <a:cubicBezTo>
                  <a:pt x="2313" y="24874"/>
                  <a:pt x="2250" y="24874"/>
                  <a:pt x="2219" y="24874"/>
                </a:cubicBezTo>
                <a:cubicBezTo>
                  <a:pt x="2219" y="24812"/>
                  <a:pt x="2219" y="24749"/>
                  <a:pt x="2313" y="24718"/>
                </a:cubicBezTo>
                <a:cubicBezTo>
                  <a:pt x="2344" y="24687"/>
                  <a:pt x="2344" y="24656"/>
                  <a:pt x="2375" y="24593"/>
                </a:cubicBezTo>
                <a:cubicBezTo>
                  <a:pt x="2406" y="24562"/>
                  <a:pt x="2438" y="24468"/>
                  <a:pt x="2531" y="24468"/>
                </a:cubicBezTo>
                <a:cubicBezTo>
                  <a:pt x="2531" y="24499"/>
                  <a:pt x="2500" y="24531"/>
                  <a:pt x="2531" y="24562"/>
                </a:cubicBezTo>
                <a:close/>
                <a:moveTo>
                  <a:pt x="2594" y="22093"/>
                </a:moveTo>
                <a:cubicBezTo>
                  <a:pt x="2594" y="22062"/>
                  <a:pt x="2625" y="22031"/>
                  <a:pt x="2656" y="22031"/>
                </a:cubicBezTo>
                <a:cubicBezTo>
                  <a:pt x="2656" y="22062"/>
                  <a:pt x="2625" y="22062"/>
                  <a:pt x="2594" y="22093"/>
                </a:cubicBezTo>
                <a:close/>
                <a:moveTo>
                  <a:pt x="2656" y="22031"/>
                </a:moveTo>
                <a:cubicBezTo>
                  <a:pt x="2656" y="21999"/>
                  <a:pt x="2688" y="21968"/>
                  <a:pt x="2719" y="21968"/>
                </a:cubicBezTo>
                <a:cubicBezTo>
                  <a:pt x="2719" y="21999"/>
                  <a:pt x="2688" y="22031"/>
                  <a:pt x="2656" y="22031"/>
                </a:cubicBezTo>
                <a:close/>
                <a:moveTo>
                  <a:pt x="2844" y="24968"/>
                </a:moveTo>
                <a:cubicBezTo>
                  <a:pt x="2813" y="25031"/>
                  <a:pt x="2781" y="25124"/>
                  <a:pt x="2688" y="25031"/>
                </a:cubicBezTo>
                <a:cubicBezTo>
                  <a:pt x="2719" y="24999"/>
                  <a:pt x="2750" y="24906"/>
                  <a:pt x="2813" y="24937"/>
                </a:cubicBezTo>
                <a:cubicBezTo>
                  <a:pt x="2844" y="24937"/>
                  <a:pt x="2844" y="24968"/>
                  <a:pt x="2844" y="24968"/>
                </a:cubicBezTo>
                <a:close/>
                <a:moveTo>
                  <a:pt x="2969" y="25093"/>
                </a:moveTo>
                <a:cubicBezTo>
                  <a:pt x="2938" y="25124"/>
                  <a:pt x="2906" y="25124"/>
                  <a:pt x="2906" y="25093"/>
                </a:cubicBezTo>
                <a:cubicBezTo>
                  <a:pt x="2906" y="25062"/>
                  <a:pt x="2938" y="25031"/>
                  <a:pt x="2938" y="25031"/>
                </a:cubicBezTo>
                <a:cubicBezTo>
                  <a:pt x="2938" y="25031"/>
                  <a:pt x="2938" y="25062"/>
                  <a:pt x="2938" y="25062"/>
                </a:cubicBezTo>
                <a:cubicBezTo>
                  <a:pt x="2938" y="25093"/>
                  <a:pt x="3000" y="25062"/>
                  <a:pt x="2969" y="25093"/>
                </a:cubicBezTo>
                <a:close/>
                <a:moveTo>
                  <a:pt x="3156" y="24937"/>
                </a:moveTo>
                <a:cubicBezTo>
                  <a:pt x="3188" y="24937"/>
                  <a:pt x="3188" y="24906"/>
                  <a:pt x="3188" y="24874"/>
                </a:cubicBezTo>
                <a:cubicBezTo>
                  <a:pt x="3188" y="24781"/>
                  <a:pt x="3094" y="24874"/>
                  <a:pt x="3094" y="24812"/>
                </a:cubicBezTo>
                <a:cubicBezTo>
                  <a:pt x="3063" y="24843"/>
                  <a:pt x="3063" y="24843"/>
                  <a:pt x="3094" y="24874"/>
                </a:cubicBezTo>
                <a:cubicBezTo>
                  <a:pt x="3156" y="24906"/>
                  <a:pt x="3063" y="24906"/>
                  <a:pt x="3063" y="24937"/>
                </a:cubicBezTo>
                <a:cubicBezTo>
                  <a:pt x="3094" y="24937"/>
                  <a:pt x="3125" y="24937"/>
                  <a:pt x="3156" y="24937"/>
                </a:cubicBezTo>
                <a:cubicBezTo>
                  <a:pt x="3094" y="24968"/>
                  <a:pt x="3094" y="24968"/>
                  <a:pt x="3125" y="24999"/>
                </a:cubicBezTo>
                <a:cubicBezTo>
                  <a:pt x="3094" y="25031"/>
                  <a:pt x="3094" y="25062"/>
                  <a:pt x="3031" y="25031"/>
                </a:cubicBezTo>
                <a:cubicBezTo>
                  <a:pt x="3031" y="24999"/>
                  <a:pt x="3000" y="24999"/>
                  <a:pt x="2938" y="24999"/>
                </a:cubicBezTo>
                <a:cubicBezTo>
                  <a:pt x="2938" y="24968"/>
                  <a:pt x="2906" y="25031"/>
                  <a:pt x="2906" y="24968"/>
                </a:cubicBezTo>
                <a:cubicBezTo>
                  <a:pt x="2906" y="24968"/>
                  <a:pt x="2938" y="24937"/>
                  <a:pt x="2938" y="24937"/>
                </a:cubicBezTo>
                <a:cubicBezTo>
                  <a:pt x="3000" y="24937"/>
                  <a:pt x="3031" y="24906"/>
                  <a:pt x="3031" y="24843"/>
                </a:cubicBezTo>
                <a:cubicBezTo>
                  <a:pt x="3031" y="24781"/>
                  <a:pt x="3063" y="24781"/>
                  <a:pt x="3063" y="24718"/>
                </a:cubicBezTo>
                <a:cubicBezTo>
                  <a:pt x="3063" y="24718"/>
                  <a:pt x="3063" y="24718"/>
                  <a:pt x="3063" y="24718"/>
                </a:cubicBezTo>
                <a:cubicBezTo>
                  <a:pt x="3063" y="24718"/>
                  <a:pt x="3063" y="24718"/>
                  <a:pt x="3063" y="24718"/>
                </a:cubicBezTo>
                <a:cubicBezTo>
                  <a:pt x="3063" y="24718"/>
                  <a:pt x="3063" y="24718"/>
                  <a:pt x="3063" y="24718"/>
                </a:cubicBezTo>
                <a:cubicBezTo>
                  <a:pt x="3125" y="24718"/>
                  <a:pt x="3125" y="24687"/>
                  <a:pt x="3156" y="24656"/>
                </a:cubicBezTo>
                <a:cubicBezTo>
                  <a:pt x="3219" y="24687"/>
                  <a:pt x="3281" y="24718"/>
                  <a:pt x="3344" y="24749"/>
                </a:cubicBezTo>
                <a:cubicBezTo>
                  <a:pt x="3344" y="24749"/>
                  <a:pt x="3344" y="24749"/>
                  <a:pt x="3344" y="24749"/>
                </a:cubicBezTo>
                <a:cubicBezTo>
                  <a:pt x="3281" y="24781"/>
                  <a:pt x="3281" y="24874"/>
                  <a:pt x="3188" y="24874"/>
                </a:cubicBezTo>
                <a:cubicBezTo>
                  <a:pt x="3188" y="24906"/>
                  <a:pt x="3188" y="24937"/>
                  <a:pt x="3156" y="24937"/>
                </a:cubicBezTo>
                <a:close/>
                <a:moveTo>
                  <a:pt x="3375" y="24968"/>
                </a:moveTo>
                <a:cubicBezTo>
                  <a:pt x="3375" y="24999"/>
                  <a:pt x="3344" y="25031"/>
                  <a:pt x="3344" y="25062"/>
                </a:cubicBezTo>
                <a:cubicBezTo>
                  <a:pt x="3281" y="25031"/>
                  <a:pt x="3281" y="25124"/>
                  <a:pt x="3219" y="25124"/>
                </a:cubicBezTo>
                <a:cubicBezTo>
                  <a:pt x="3250" y="25062"/>
                  <a:pt x="3313" y="25031"/>
                  <a:pt x="3313" y="24937"/>
                </a:cubicBezTo>
                <a:cubicBezTo>
                  <a:pt x="3313" y="24937"/>
                  <a:pt x="3344" y="24937"/>
                  <a:pt x="3375" y="24937"/>
                </a:cubicBezTo>
                <a:cubicBezTo>
                  <a:pt x="3375" y="24937"/>
                  <a:pt x="3375" y="24968"/>
                  <a:pt x="3375" y="24968"/>
                </a:cubicBezTo>
                <a:close/>
                <a:moveTo>
                  <a:pt x="3656" y="24812"/>
                </a:moveTo>
                <a:cubicBezTo>
                  <a:pt x="3625" y="24843"/>
                  <a:pt x="3594" y="24906"/>
                  <a:pt x="3531" y="24843"/>
                </a:cubicBezTo>
                <a:cubicBezTo>
                  <a:pt x="3563" y="24812"/>
                  <a:pt x="3594" y="24781"/>
                  <a:pt x="3625" y="24749"/>
                </a:cubicBezTo>
                <a:cubicBezTo>
                  <a:pt x="3656" y="24781"/>
                  <a:pt x="3688" y="24781"/>
                  <a:pt x="3656" y="24812"/>
                </a:cubicBezTo>
                <a:close/>
                <a:moveTo>
                  <a:pt x="3688" y="24624"/>
                </a:moveTo>
                <a:cubicBezTo>
                  <a:pt x="3625" y="24656"/>
                  <a:pt x="3563" y="24718"/>
                  <a:pt x="3469" y="24718"/>
                </a:cubicBezTo>
                <a:cubicBezTo>
                  <a:pt x="3531" y="24656"/>
                  <a:pt x="3563" y="24593"/>
                  <a:pt x="3625" y="24562"/>
                </a:cubicBezTo>
                <a:cubicBezTo>
                  <a:pt x="3688" y="24531"/>
                  <a:pt x="3656" y="24624"/>
                  <a:pt x="3688" y="24624"/>
                </a:cubicBezTo>
                <a:cubicBezTo>
                  <a:pt x="3688" y="24624"/>
                  <a:pt x="3688" y="24656"/>
                  <a:pt x="3688" y="24656"/>
                </a:cubicBezTo>
                <a:cubicBezTo>
                  <a:pt x="3688" y="24656"/>
                  <a:pt x="3688" y="24624"/>
                  <a:pt x="3688" y="24624"/>
                </a:cubicBezTo>
                <a:close/>
                <a:moveTo>
                  <a:pt x="3844" y="24687"/>
                </a:moveTo>
                <a:cubicBezTo>
                  <a:pt x="3781" y="24718"/>
                  <a:pt x="3688" y="24687"/>
                  <a:pt x="3688" y="24656"/>
                </a:cubicBezTo>
                <a:cubicBezTo>
                  <a:pt x="3688" y="24656"/>
                  <a:pt x="3688" y="24656"/>
                  <a:pt x="3719" y="24656"/>
                </a:cubicBezTo>
                <a:cubicBezTo>
                  <a:pt x="3750" y="24624"/>
                  <a:pt x="3781" y="24593"/>
                  <a:pt x="3813" y="24562"/>
                </a:cubicBezTo>
                <a:cubicBezTo>
                  <a:pt x="3813" y="24593"/>
                  <a:pt x="3750" y="24656"/>
                  <a:pt x="3844" y="24656"/>
                </a:cubicBezTo>
                <a:cubicBezTo>
                  <a:pt x="3875" y="24656"/>
                  <a:pt x="3844" y="24687"/>
                  <a:pt x="3844" y="24687"/>
                </a:cubicBezTo>
                <a:close/>
                <a:moveTo>
                  <a:pt x="3844" y="24062"/>
                </a:moveTo>
                <a:cubicBezTo>
                  <a:pt x="3719" y="24218"/>
                  <a:pt x="3625" y="24406"/>
                  <a:pt x="3469" y="24531"/>
                </a:cubicBezTo>
                <a:cubicBezTo>
                  <a:pt x="3438" y="24562"/>
                  <a:pt x="3438" y="24656"/>
                  <a:pt x="3344" y="24687"/>
                </a:cubicBezTo>
                <a:cubicBezTo>
                  <a:pt x="3344" y="24687"/>
                  <a:pt x="3313" y="24718"/>
                  <a:pt x="3313" y="24687"/>
                </a:cubicBezTo>
                <a:cubicBezTo>
                  <a:pt x="3313" y="24624"/>
                  <a:pt x="3313" y="24624"/>
                  <a:pt x="3281" y="24624"/>
                </a:cubicBezTo>
                <a:cubicBezTo>
                  <a:pt x="3250" y="24656"/>
                  <a:pt x="3219" y="24656"/>
                  <a:pt x="3188" y="24624"/>
                </a:cubicBezTo>
                <a:cubicBezTo>
                  <a:pt x="3188" y="24562"/>
                  <a:pt x="3219" y="24562"/>
                  <a:pt x="3250" y="24531"/>
                </a:cubicBezTo>
                <a:cubicBezTo>
                  <a:pt x="3313" y="24499"/>
                  <a:pt x="3313" y="24437"/>
                  <a:pt x="3313" y="24374"/>
                </a:cubicBezTo>
                <a:cubicBezTo>
                  <a:pt x="3281" y="24437"/>
                  <a:pt x="3219" y="24437"/>
                  <a:pt x="3156" y="24437"/>
                </a:cubicBezTo>
                <a:cubicBezTo>
                  <a:pt x="3156" y="24406"/>
                  <a:pt x="3156" y="24406"/>
                  <a:pt x="3188" y="24374"/>
                </a:cubicBezTo>
                <a:cubicBezTo>
                  <a:pt x="3156" y="24343"/>
                  <a:pt x="3125" y="24406"/>
                  <a:pt x="3094" y="24374"/>
                </a:cubicBezTo>
                <a:cubicBezTo>
                  <a:pt x="3156" y="24312"/>
                  <a:pt x="3219" y="24249"/>
                  <a:pt x="3250" y="24187"/>
                </a:cubicBezTo>
                <a:cubicBezTo>
                  <a:pt x="3313" y="24187"/>
                  <a:pt x="3219" y="24249"/>
                  <a:pt x="3250" y="24281"/>
                </a:cubicBezTo>
                <a:cubicBezTo>
                  <a:pt x="3250" y="24281"/>
                  <a:pt x="3219" y="24281"/>
                  <a:pt x="3219" y="24281"/>
                </a:cubicBezTo>
                <a:cubicBezTo>
                  <a:pt x="3219" y="24281"/>
                  <a:pt x="3219" y="24312"/>
                  <a:pt x="3219" y="24312"/>
                </a:cubicBezTo>
                <a:cubicBezTo>
                  <a:pt x="3250" y="24312"/>
                  <a:pt x="3250" y="24281"/>
                  <a:pt x="3281" y="24281"/>
                </a:cubicBezTo>
                <a:cubicBezTo>
                  <a:pt x="3281" y="24249"/>
                  <a:pt x="3313" y="24218"/>
                  <a:pt x="3313" y="24187"/>
                </a:cubicBezTo>
                <a:cubicBezTo>
                  <a:pt x="3344" y="24156"/>
                  <a:pt x="3406" y="24156"/>
                  <a:pt x="3406" y="24187"/>
                </a:cubicBezTo>
                <a:cubicBezTo>
                  <a:pt x="3406" y="24249"/>
                  <a:pt x="3438" y="24249"/>
                  <a:pt x="3469" y="24249"/>
                </a:cubicBezTo>
                <a:cubicBezTo>
                  <a:pt x="3594" y="24281"/>
                  <a:pt x="3625" y="24156"/>
                  <a:pt x="3688" y="24093"/>
                </a:cubicBezTo>
                <a:cubicBezTo>
                  <a:pt x="3719" y="24062"/>
                  <a:pt x="3656" y="24093"/>
                  <a:pt x="3656" y="24062"/>
                </a:cubicBezTo>
                <a:cubicBezTo>
                  <a:pt x="3625" y="24031"/>
                  <a:pt x="3625" y="23999"/>
                  <a:pt x="3656" y="23999"/>
                </a:cubicBezTo>
                <a:cubicBezTo>
                  <a:pt x="3688" y="23937"/>
                  <a:pt x="3750" y="23874"/>
                  <a:pt x="3781" y="23812"/>
                </a:cubicBezTo>
                <a:cubicBezTo>
                  <a:pt x="3813" y="23812"/>
                  <a:pt x="3844" y="23781"/>
                  <a:pt x="3844" y="23718"/>
                </a:cubicBezTo>
                <a:cubicBezTo>
                  <a:pt x="3781" y="23718"/>
                  <a:pt x="3750" y="23781"/>
                  <a:pt x="3781" y="23812"/>
                </a:cubicBezTo>
                <a:cubicBezTo>
                  <a:pt x="3750" y="23812"/>
                  <a:pt x="3719" y="23843"/>
                  <a:pt x="3719" y="23874"/>
                </a:cubicBezTo>
                <a:cubicBezTo>
                  <a:pt x="3688" y="23906"/>
                  <a:pt x="3625" y="23968"/>
                  <a:pt x="3594" y="24031"/>
                </a:cubicBezTo>
                <a:cubicBezTo>
                  <a:pt x="3531" y="24093"/>
                  <a:pt x="3438" y="23999"/>
                  <a:pt x="3344" y="24031"/>
                </a:cubicBezTo>
                <a:cubicBezTo>
                  <a:pt x="3406" y="23968"/>
                  <a:pt x="3469" y="23874"/>
                  <a:pt x="3563" y="23843"/>
                </a:cubicBezTo>
                <a:cubicBezTo>
                  <a:pt x="3500" y="23874"/>
                  <a:pt x="3469" y="23906"/>
                  <a:pt x="3500" y="23968"/>
                </a:cubicBezTo>
                <a:lnTo>
                  <a:pt x="3500" y="23968"/>
                </a:lnTo>
                <a:cubicBezTo>
                  <a:pt x="3563" y="23937"/>
                  <a:pt x="3563" y="23906"/>
                  <a:pt x="3563" y="23843"/>
                </a:cubicBezTo>
                <a:cubicBezTo>
                  <a:pt x="3594" y="23843"/>
                  <a:pt x="3625" y="23843"/>
                  <a:pt x="3656" y="23781"/>
                </a:cubicBezTo>
                <a:cubicBezTo>
                  <a:pt x="3656" y="23781"/>
                  <a:pt x="3688" y="23781"/>
                  <a:pt x="3688" y="23781"/>
                </a:cubicBezTo>
                <a:cubicBezTo>
                  <a:pt x="3719" y="23718"/>
                  <a:pt x="3719" y="23624"/>
                  <a:pt x="3813" y="23656"/>
                </a:cubicBezTo>
                <a:cubicBezTo>
                  <a:pt x="3906" y="23687"/>
                  <a:pt x="3969" y="23562"/>
                  <a:pt x="4063" y="23624"/>
                </a:cubicBezTo>
                <a:cubicBezTo>
                  <a:pt x="4063" y="23624"/>
                  <a:pt x="4063" y="23624"/>
                  <a:pt x="4063" y="23624"/>
                </a:cubicBezTo>
                <a:cubicBezTo>
                  <a:pt x="4031" y="23499"/>
                  <a:pt x="4156" y="23531"/>
                  <a:pt x="4188" y="23468"/>
                </a:cubicBezTo>
                <a:cubicBezTo>
                  <a:pt x="4219" y="23468"/>
                  <a:pt x="4219" y="23437"/>
                  <a:pt x="4219" y="23437"/>
                </a:cubicBezTo>
                <a:cubicBezTo>
                  <a:pt x="4188" y="23374"/>
                  <a:pt x="4188" y="23437"/>
                  <a:pt x="4156" y="23437"/>
                </a:cubicBezTo>
                <a:cubicBezTo>
                  <a:pt x="4125" y="23406"/>
                  <a:pt x="4063" y="23343"/>
                  <a:pt x="4000" y="23374"/>
                </a:cubicBezTo>
                <a:cubicBezTo>
                  <a:pt x="4063" y="23249"/>
                  <a:pt x="4094" y="23249"/>
                  <a:pt x="4156" y="23312"/>
                </a:cubicBezTo>
                <a:cubicBezTo>
                  <a:pt x="4125" y="23343"/>
                  <a:pt x="4125" y="23343"/>
                  <a:pt x="4125" y="23343"/>
                </a:cubicBezTo>
                <a:cubicBezTo>
                  <a:pt x="4125" y="23343"/>
                  <a:pt x="4125" y="23374"/>
                  <a:pt x="4125" y="23374"/>
                </a:cubicBezTo>
                <a:cubicBezTo>
                  <a:pt x="4156" y="23374"/>
                  <a:pt x="4156" y="23343"/>
                  <a:pt x="4156" y="23343"/>
                </a:cubicBezTo>
                <a:cubicBezTo>
                  <a:pt x="4156" y="23343"/>
                  <a:pt x="4156" y="23312"/>
                  <a:pt x="4156" y="23312"/>
                </a:cubicBezTo>
                <a:cubicBezTo>
                  <a:pt x="4188" y="23343"/>
                  <a:pt x="4219" y="23312"/>
                  <a:pt x="4250" y="23343"/>
                </a:cubicBezTo>
                <a:cubicBezTo>
                  <a:pt x="4281" y="23374"/>
                  <a:pt x="4281" y="23531"/>
                  <a:pt x="4250" y="23562"/>
                </a:cubicBezTo>
                <a:cubicBezTo>
                  <a:pt x="4156" y="23656"/>
                  <a:pt x="4094" y="23781"/>
                  <a:pt x="4000" y="23874"/>
                </a:cubicBezTo>
                <a:cubicBezTo>
                  <a:pt x="3938" y="23906"/>
                  <a:pt x="3906" y="23999"/>
                  <a:pt x="3844" y="24062"/>
                </a:cubicBezTo>
                <a:close/>
                <a:moveTo>
                  <a:pt x="3875" y="24187"/>
                </a:moveTo>
                <a:cubicBezTo>
                  <a:pt x="3938" y="24124"/>
                  <a:pt x="3969" y="24062"/>
                  <a:pt x="4031" y="23999"/>
                </a:cubicBezTo>
                <a:cubicBezTo>
                  <a:pt x="4156" y="23906"/>
                  <a:pt x="4219" y="23749"/>
                  <a:pt x="4313" y="23656"/>
                </a:cubicBezTo>
                <a:cubicBezTo>
                  <a:pt x="4313" y="23624"/>
                  <a:pt x="4344" y="23593"/>
                  <a:pt x="4375" y="23624"/>
                </a:cubicBezTo>
                <a:cubicBezTo>
                  <a:pt x="4375" y="23624"/>
                  <a:pt x="4375" y="23687"/>
                  <a:pt x="4375" y="23718"/>
                </a:cubicBezTo>
                <a:cubicBezTo>
                  <a:pt x="4281" y="23812"/>
                  <a:pt x="4219" y="23906"/>
                  <a:pt x="4125" y="23999"/>
                </a:cubicBezTo>
                <a:cubicBezTo>
                  <a:pt x="4063" y="24062"/>
                  <a:pt x="4000" y="24093"/>
                  <a:pt x="3969" y="24187"/>
                </a:cubicBezTo>
                <a:cubicBezTo>
                  <a:pt x="3969" y="24218"/>
                  <a:pt x="3906" y="24156"/>
                  <a:pt x="3875" y="24187"/>
                </a:cubicBezTo>
                <a:close/>
                <a:moveTo>
                  <a:pt x="4063" y="24624"/>
                </a:moveTo>
                <a:cubicBezTo>
                  <a:pt x="4063" y="24656"/>
                  <a:pt x="4031" y="24656"/>
                  <a:pt x="4000" y="24624"/>
                </a:cubicBezTo>
                <a:cubicBezTo>
                  <a:pt x="4000" y="24593"/>
                  <a:pt x="4000" y="24562"/>
                  <a:pt x="4031" y="24562"/>
                </a:cubicBezTo>
                <a:cubicBezTo>
                  <a:pt x="4094" y="24562"/>
                  <a:pt x="4094" y="24468"/>
                  <a:pt x="4156" y="24499"/>
                </a:cubicBezTo>
                <a:cubicBezTo>
                  <a:pt x="4125" y="24562"/>
                  <a:pt x="4094" y="24593"/>
                  <a:pt x="4063" y="24624"/>
                </a:cubicBezTo>
                <a:close/>
                <a:moveTo>
                  <a:pt x="4531" y="23968"/>
                </a:moveTo>
                <a:cubicBezTo>
                  <a:pt x="4531" y="23968"/>
                  <a:pt x="4531" y="23968"/>
                  <a:pt x="4531" y="23999"/>
                </a:cubicBezTo>
                <a:cubicBezTo>
                  <a:pt x="4531" y="24124"/>
                  <a:pt x="4406" y="24156"/>
                  <a:pt x="4344" y="24249"/>
                </a:cubicBezTo>
                <a:cubicBezTo>
                  <a:pt x="4313" y="24156"/>
                  <a:pt x="4406" y="24093"/>
                  <a:pt x="4406" y="23999"/>
                </a:cubicBezTo>
                <a:cubicBezTo>
                  <a:pt x="4344" y="24031"/>
                  <a:pt x="4313" y="24062"/>
                  <a:pt x="4250" y="24093"/>
                </a:cubicBezTo>
                <a:cubicBezTo>
                  <a:pt x="4219" y="24093"/>
                  <a:pt x="4188" y="24093"/>
                  <a:pt x="4188" y="24093"/>
                </a:cubicBezTo>
                <a:cubicBezTo>
                  <a:pt x="4156" y="24062"/>
                  <a:pt x="4188" y="24031"/>
                  <a:pt x="4188" y="24031"/>
                </a:cubicBezTo>
                <a:cubicBezTo>
                  <a:pt x="4219" y="23906"/>
                  <a:pt x="4313" y="23843"/>
                  <a:pt x="4406" y="23749"/>
                </a:cubicBezTo>
                <a:cubicBezTo>
                  <a:pt x="4406" y="23718"/>
                  <a:pt x="4438" y="23687"/>
                  <a:pt x="4469" y="23656"/>
                </a:cubicBezTo>
                <a:cubicBezTo>
                  <a:pt x="4469" y="23656"/>
                  <a:pt x="4469" y="23593"/>
                  <a:pt x="4531" y="23593"/>
                </a:cubicBezTo>
                <a:cubicBezTo>
                  <a:pt x="4563" y="23593"/>
                  <a:pt x="4563" y="23656"/>
                  <a:pt x="4594" y="23687"/>
                </a:cubicBezTo>
                <a:cubicBezTo>
                  <a:pt x="4625" y="23687"/>
                  <a:pt x="4594" y="23749"/>
                  <a:pt x="4563" y="23749"/>
                </a:cubicBezTo>
                <a:cubicBezTo>
                  <a:pt x="4469" y="23812"/>
                  <a:pt x="4469" y="23906"/>
                  <a:pt x="4406" y="23968"/>
                </a:cubicBezTo>
                <a:cubicBezTo>
                  <a:pt x="4375" y="23999"/>
                  <a:pt x="4375" y="23999"/>
                  <a:pt x="4406" y="23999"/>
                </a:cubicBezTo>
                <a:cubicBezTo>
                  <a:pt x="4438" y="23999"/>
                  <a:pt x="4531" y="23937"/>
                  <a:pt x="4531" y="23906"/>
                </a:cubicBezTo>
                <a:cubicBezTo>
                  <a:pt x="4563" y="23843"/>
                  <a:pt x="4563" y="23812"/>
                  <a:pt x="4625" y="23781"/>
                </a:cubicBezTo>
                <a:cubicBezTo>
                  <a:pt x="4656" y="23781"/>
                  <a:pt x="4656" y="23749"/>
                  <a:pt x="4656" y="23718"/>
                </a:cubicBezTo>
                <a:cubicBezTo>
                  <a:pt x="4656" y="23687"/>
                  <a:pt x="4688" y="23656"/>
                  <a:pt x="4719" y="23656"/>
                </a:cubicBezTo>
                <a:cubicBezTo>
                  <a:pt x="4750" y="23687"/>
                  <a:pt x="4781" y="23749"/>
                  <a:pt x="4750" y="23749"/>
                </a:cubicBezTo>
                <a:cubicBezTo>
                  <a:pt x="4656" y="23812"/>
                  <a:pt x="4656" y="23937"/>
                  <a:pt x="4531" y="23968"/>
                </a:cubicBezTo>
                <a:close/>
                <a:moveTo>
                  <a:pt x="4750" y="25062"/>
                </a:moveTo>
                <a:cubicBezTo>
                  <a:pt x="4750" y="25062"/>
                  <a:pt x="4719" y="25062"/>
                  <a:pt x="4719" y="25062"/>
                </a:cubicBezTo>
                <a:cubicBezTo>
                  <a:pt x="4719" y="25124"/>
                  <a:pt x="4688" y="25124"/>
                  <a:pt x="4656" y="25124"/>
                </a:cubicBezTo>
                <a:cubicBezTo>
                  <a:pt x="4625" y="25093"/>
                  <a:pt x="4656" y="25062"/>
                  <a:pt x="4625" y="25062"/>
                </a:cubicBezTo>
                <a:cubicBezTo>
                  <a:pt x="4656" y="25031"/>
                  <a:pt x="4625" y="24999"/>
                  <a:pt x="4688" y="24968"/>
                </a:cubicBezTo>
                <a:cubicBezTo>
                  <a:pt x="4719" y="24968"/>
                  <a:pt x="4719" y="24968"/>
                  <a:pt x="4750" y="24968"/>
                </a:cubicBezTo>
                <a:cubicBezTo>
                  <a:pt x="4781" y="24999"/>
                  <a:pt x="4781" y="25031"/>
                  <a:pt x="4750" y="25062"/>
                </a:cubicBezTo>
                <a:close/>
                <a:moveTo>
                  <a:pt x="4781" y="23624"/>
                </a:moveTo>
                <a:cubicBezTo>
                  <a:pt x="4750" y="23593"/>
                  <a:pt x="4750" y="23562"/>
                  <a:pt x="4781" y="23531"/>
                </a:cubicBezTo>
                <a:cubicBezTo>
                  <a:pt x="4781" y="23531"/>
                  <a:pt x="4813" y="23531"/>
                  <a:pt x="4813" y="23531"/>
                </a:cubicBezTo>
                <a:cubicBezTo>
                  <a:pt x="4813" y="23499"/>
                  <a:pt x="4813" y="23499"/>
                  <a:pt x="4813" y="23499"/>
                </a:cubicBezTo>
                <a:cubicBezTo>
                  <a:pt x="4813" y="23499"/>
                  <a:pt x="4813" y="23499"/>
                  <a:pt x="4813" y="23499"/>
                </a:cubicBezTo>
                <a:cubicBezTo>
                  <a:pt x="4844" y="23499"/>
                  <a:pt x="4875" y="23499"/>
                  <a:pt x="4875" y="23468"/>
                </a:cubicBezTo>
                <a:cubicBezTo>
                  <a:pt x="4875" y="23468"/>
                  <a:pt x="4844" y="23437"/>
                  <a:pt x="4813" y="23437"/>
                </a:cubicBezTo>
                <a:cubicBezTo>
                  <a:pt x="4813" y="23374"/>
                  <a:pt x="4844" y="23374"/>
                  <a:pt x="4875" y="23343"/>
                </a:cubicBezTo>
                <a:cubicBezTo>
                  <a:pt x="4875" y="23343"/>
                  <a:pt x="4875" y="23312"/>
                  <a:pt x="4938" y="23312"/>
                </a:cubicBezTo>
                <a:cubicBezTo>
                  <a:pt x="4938" y="23281"/>
                  <a:pt x="4938" y="23281"/>
                  <a:pt x="4938" y="23281"/>
                </a:cubicBezTo>
                <a:cubicBezTo>
                  <a:pt x="4938" y="23281"/>
                  <a:pt x="4938" y="23312"/>
                  <a:pt x="4938" y="23312"/>
                </a:cubicBezTo>
                <a:cubicBezTo>
                  <a:pt x="4938" y="23312"/>
                  <a:pt x="4938" y="23312"/>
                  <a:pt x="4938" y="23312"/>
                </a:cubicBezTo>
                <a:cubicBezTo>
                  <a:pt x="4938" y="23312"/>
                  <a:pt x="4938" y="23312"/>
                  <a:pt x="4938" y="23312"/>
                </a:cubicBezTo>
                <a:cubicBezTo>
                  <a:pt x="4938" y="23343"/>
                  <a:pt x="4906" y="23343"/>
                  <a:pt x="4875" y="23374"/>
                </a:cubicBezTo>
                <a:lnTo>
                  <a:pt x="4875" y="23374"/>
                </a:lnTo>
                <a:cubicBezTo>
                  <a:pt x="4875" y="23406"/>
                  <a:pt x="4875" y="23437"/>
                  <a:pt x="4813" y="23437"/>
                </a:cubicBezTo>
                <a:cubicBezTo>
                  <a:pt x="4781" y="23468"/>
                  <a:pt x="4719" y="23499"/>
                  <a:pt x="4719" y="23562"/>
                </a:cubicBezTo>
                <a:cubicBezTo>
                  <a:pt x="4688" y="23624"/>
                  <a:pt x="4625" y="23624"/>
                  <a:pt x="4594" y="23593"/>
                </a:cubicBezTo>
                <a:cubicBezTo>
                  <a:pt x="4563" y="23562"/>
                  <a:pt x="4563" y="23499"/>
                  <a:pt x="4594" y="23468"/>
                </a:cubicBezTo>
                <a:cubicBezTo>
                  <a:pt x="4625" y="23406"/>
                  <a:pt x="4688" y="23374"/>
                  <a:pt x="4719" y="23312"/>
                </a:cubicBezTo>
                <a:cubicBezTo>
                  <a:pt x="4781" y="23249"/>
                  <a:pt x="4844" y="23187"/>
                  <a:pt x="4875" y="23156"/>
                </a:cubicBezTo>
                <a:cubicBezTo>
                  <a:pt x="4906" y="23124"/>
                  <a:pt x="4938" y="23124"/>
                  <a:pt x="4938" y="23093"/>
                </a:cubicBezTo>
                <a:cubicBezTo>
                  <a:pt x="4938" y="23124"/>
                  <a:pt x="4906" y="23124"/>
                  <a:pt x="4875" y="23156"/>
                </a:cubicBezTo>
                <a:cubicBezTo>
                  <a:pt x="4938" y="23156"/>
                  <a:pt x="5000" y="23093"/>
                  <a:pt x="5000" y="23187"/>
                </a:cubicBezTo>
                <a:cubicBezTo>
                  <a:pt x="4969" y="23187"/>
                  <a:pt x="4969" y="23218"/>
                  <a:pt x="4969" y="23281"/>
                </a:cubicBezTo>
                <a:cubicBezTo>
                  <a:pt x="5000" y="23249"/>
                  <a:pt x="5000" y="23218"/>
                  <a:pt x="5000" y="23187"/>
                </a:cubicBezTo>
                <a:cubicBezTo>
                  <a:pt x="5031" y="23187"/>
                  <a:pt x="5031" y="23187"/>
                  <a:pt x="5031" y="23187"/>
                </a:cubicBezTo>
                <a:cubicBezTo>
                  <a:pt x="5031" y="23156"/>
                  <a:pt x="5031" y="23124"/>
                  <a:pt x="5031" y="23124"/>
                </a:cubicBezTo>
                <a:cubicBezTo>
                  <a:pt x="5031" y="23124"/>
                  <a:pt x="5031" y="23156"/>
                  <a:pt x="5031" y="23187"/>
                </a:cubicBezTo>
                <a:cubicBezTo>
                  <a:pt x="5125" y="23093"/>
                  <a:pt x="5188" y="22999"/>
                  <a:pt x="5313" y="22999"/>
                </a:cubicBezTo>
                <a:cubicBezTo>
                  <a:pt x="5188" y="23156"/>
                  <a:pt x="5094" y="23312"/>
                  <a:pt x="4969" y="23437"/>
                </a:cubicBezTo>
                <a:cubicBezTo>
                  <a:pt x="4938" y="23468"/>
                  <a:pt x="4906" y="23499"/>
                  <a:pt x="4875" y="23562"/>
                </a:cubicBezTo>
                <a:cubicBezTo>
                  <a:pt x="4875" y="23593"/>
                  <a:pt x="4844" y="23624"/>
                  <a:pt x="4781" y="23624"/>
                </a:cubicBezTo>
                <a:close/>
                <a:moveTo>
                  <a:pt x="4938" y="23781"/>
                </a:moveTo>
                <a:cubicBezTo>
                  <a:pt x="4906" y="23843"/>
                  <a:pt x="4875" y="23874"/>
                  <a:pt x="4844" y="23906"/>
                </a:cubicBezTo>
                <a:cubicBezTo>
                  <a:pt x="4844" y="23843"/>
                  <a:pt x="4844" y="23843"/>
                  <a:pt x="4938" y="23781"/>
                </a:cubicBezTo>
                <a:close/>
                <a:moveTo>
                  <a:pt x="4906" y="24906"/>
                </a:moveTo>
                <a:cubicBezTo>
                  <a:pt x="4875" y="24906"/>
                  <a:pt x="4906" y="24843"/>
                  <a:pt x="4875" y="24843"/>
                </a:cubicBezTo>
                <a:cubicBezTo>
                  <a:pt x="4875" y="24781"/>
                  <a:pt x="4906" y="24749"/>
                  <a:pt x="4938" y="24718"/>
                </a:cubicBezTo>
                <a:cubicBezTo>
                  <a:pt x="4969" y="24718"/>
                  <a:pt x="5031" y="24749"/>
                  <a:pt x="5031" y="24781"/>
                </a:cubicBezTo>
                <a:cubicBezTo>
                  <a:pt x="5000" y="24843"/>
                  <a:pt x="4969" y="24874"/>
                  <a:pt x="4906" y="24906"/>
                </a:cubicBezTo>
                <a:close/>
                <a:moveTo>
                  <a:pt x="5250" y="24624"/>
                </a:moveTo>
                <a:cubicBezTo>
                  <a:pt x="5250" y="24656"/>
                  <a:pt x="5188" y="24687"/>
                  <a:pt x="5156" y="24718"/>
                </a:cubicBezTo>
                <a:cubicBezTo>
                  <a:pt x="5094" y="24687"/>
                  <a:pt x="5125" y="24624"/>
                  <a:pt x="5063" y="24624"/>
                </a:cubicBezTo>
                <a:cubicBezTo>
                  <a:pt x="5094" y="24593"/>
                  <a:pt x="5125" y="24562"/>
                  <a:pt x="5188" y="24562"/>
                </a:cubicBezTo>
                <a:cubicBezTo>
                  <a:pt x="5188" y="24562"/>
                  <a:pt x="5250" y="24562"/>
                  <a:pt x="5250" y="24624"/>
                </a:cubicBezTo>
                <a:close/>
                <a:moveTo>
                  <a:pt x="5188" y="24281"/>
                </a:moveTo>
                <a:cubicBezTo>
                  <a:pt x="5156" y="24281"/>
                  <a:pt x="5156" y="24249"/>
                  <a:pt x="5156" y="24218"/>
                </a:cubicBezTo>
                <a:cubicBezTo>
                  <a:pt x="5188" y="24187"/>
                  <a:pt x="5219" y="24218"/>
                  <a:pt x="5281" y="24187"/>
                </a:cubicBezTo>
                <a:cubicBezTo>
                  <a:pt x="5250" y="24249"/>
                  <a:pt x="5219" y="24281"/>
                  <a:pt x="5188" y="24281"/>
                </a:cubicBezTo>
                <a:close/>
                <a:moveTo>
                  <a:pt x="5375" y="24499"/>
                </a:moveTo>
                <a:cubicBezTo>
                  <a:pt x="5344" y="24499"/>
                  <a:pt x="5313" y="24468"/>
                  <a:pt x="5281" y="24437"/>
                </a:cubicBezTo>
                <a:cubicBezTo>
                  <a:pt x="5281" y="24406"/>
                  <a:pt x="5406" y="24281"/>
                  <a:pt x="5438" y="24312"/>
                </a:cubicBezTo>
                <a:cubicBezTo>
                  <a:pt x="5469" y="24312"/>
                  <a:pt x="5438" y="24374"/>
                  <a:pt x="5531" y="24406"/>
                </a:cubicBezTo>
                <a:cubicBezTo>
                  <a:pt x="5469" y="24437"/>
                  <a:pt x="5438" y="24499"/>
                  <a:pt x="5375" y="24499"/>
                </a:cubicBezTo>
                <a:close/>
                <a:moveTo>
                  <a:pt x="5938" y="24093"/>
                </a:moveTo>
                <a:cubicBezTo>
                  <a:pt x="5906" y="24124"/>
                  <a:pt x="5906" y="24156"/>
                  <a:pt x="5844" y="24187"/>
                </a:cubicBezTo>
                <a:cubicBezTo>
                  <a:pt x="5844" y="24124"/>
                  <a:pt x="5844" y="24124"/>
                  <a:pt x="5844" y="24093"/>
                </a:cubicBezTo>
                <a:cubicBezTo>
                  <a:pt x="5844" y="24062"/>
                  <a:pt x="5844" y="24062"/>
                  <a:pt x="5813" y="24062"/>
                </a:cubicBezTo>
                <a:cubicBezTo>
                  <a:pt x="5781" y="24062"/>
                  <a:pt x="5813" y="24093"/>
                  <a:pt x="5813" y="24093"/>
                </a:cubicBezTo>
                <a:cubicBezTo>
                  <a:pt x="5813" y="24187"/>
                  <a:pt x="5750" y="24187"/>
                  <a:pt x="5688" y="24156"/>
                </a:cubicBezTo>
                <a:cubicBezTo>
                  <a:pt x="5656" y="24218"/>
                  <a:pt x="5719" y="24218"/>
                  <a:pt x="5719" y="24249"/>
                </a:cubicBezTo>
                <a:cubicBezTo>
                  <a:pt x="5719" y="24281"/>
                  <a:pt x="5688" y="24281"/>
                  <a:pt x="5688" y="24281"/>
                </a:cubicBezTo>
                <a:cubicBezTo>
                  <a:pt x="5656" y="24312"/>
                  <a:pt x="5625" y="24374"/>
                  <a:pt x="5594" y="24312"/>
                </a:cubicBezTo>
                <a:cubicBezTo>
                  <a:pt x="5563" y="24281"/>
                  <a:pt x="5500" y="24187"/>
                  <a:pt x="5594" y="24156"/>
                </a:cubicBezTo>
                <a:cubicBezTo>
                  <a:pt x="5688" y="24124"/>
                  <a:pt x="5750" y="24062"/>
                  <a:pt x="5813" y="23968"/>
                </a:cubicBezTo>
                <a:cubicBezTo>
                  <a:pt x="5844" y="23937"/>
                  <a:pt x="5906" y="23937"/>
                  <a:pt x="5938" y="23968"/>
                </a:cubicBezTo>
                <a:cubicBezTo>
                  <a:pt x="5938" y="23999"/>
                  <a:pt x="6031" y="24062"/>
                  <a:pt x="5938" y="24093"/>
                </a:cubicBezTo>
                <a:close/>
                <a:moveTo>
                  <a:pt x="6000" y="23343"/>
                </a:moveTo>
                <a:cubicBezTo>
                  <a:pt x="6000" y="23406"/>
                  <a:pt x="5906" y="23374"/>
                  <a:pt x="5875" y="23406"/>
                </a:cubicBezTo>
                <a:cubicBezTo>
                  <a:pt x="5844" y="23437"/>
                  <a:pt x="5875" y="23406"/>
                  <a:pt x="5875" y="23406"/>
                </a:cubicBezTo>
                <a:cubicBezTo>
                  <a:pt x="5844" y="23374"/>
                  <a:pt x="5844" y="23343"/>
                  <a:pt x="5875" y="23312"/>
                </a:cubicBezTo>
                <a:cubicBezTo>
                  <a:pt x="5906" y="23249"/>
                  <a:pt x="5969" y="23187"/>
                  <a:pt x="6031" y="23187"/>
                </a:cubicBezTo>
                <a:cubicBezTo>
                  <a:pt x="6063" y="23156"/>
                  <a:pt x="6094" y="23156"/>
                  <a:pt x="6125" y="23187"/>
                </a:cubicBezTo>
                <a:cubicBezTo>
                  <a:pt x="6156" y="23218"/>
                  <a:pt x="6156" y="23249"/>
                  <a:pt x="6125" y="23281"/>
                </a:cubicBezTo>
                <a:cubicBezTo>
                  <a:pt x="6125" y="23312"/>
                  <a:pt x="6094" y="23343"/>
                  <a:pt x="6063" y="23343"/>
                </a:cubicBezTo>
                <a:cubicBezTo>
                  <a:pt x="6031" y="23312"/>
                  <a:pt x="6031" y="23312"/>
                  <a:pt x="6000" y="23343"/>
                </a:cubicBezTo>
                <a:close/>
                <a:moveTo>
                  <a:pt x="6438" y="23781"/>
                </a:moveTo>
                <a:cubicBezTo>
                  <a:pt x="6438" y="23781"/>
                  <a:pt x="6406" y="23874"/>
                  <a:pt x="6344" y="23843"/>
                </a:cubicBezTo>
                <a:cubicBezTo>
                  <a:pt x="6344" y="23843"/>
                  <a:pt x="6344" y="23812"/>
                  <a:pt x="6344" y="23812"/>
                </a:cubicBezTo>
                <a:cubicBezTo>
                  <a:pt x="6344" y="23781"/>
                  <a:pt x="6344" y="23749"/>
                  <a:pt x="6313" y="23749"/>
                </a:cubicBezTo>
                <a:cubicBezTo>
                  <a:pt x="6313" y="23749"/>
                  <a:pt x="6281" y="23781"/>
                  <a:pt x="6281" y="23781"/>
                </a:cubicBezTo>
                <a:cubicBezTo>
                  <a:pt x="6281" y="23874"/>
                  <a:pt x="6219" y="23843"/>
                  <a:pt x="6125" y="23812"/>
                </a:cubicBezTo>
                <a:cubicBezTo>
                  <a:pt x="6313" y="23968"/>
                  <a:pt x="6125" y="23968"/>
                  <a:pt x="6094" y="24031"/>
                </a:cubicBezTo>
                <a:cubicBezTo>
                  <a:pt x="6063" y="23999"/>
                  <a:pt x="6063" y="23999"/>
                  <a:pt x="6063" y="23968"/>
                </a:cubicBezTo>
                <a:cubicBezTo>
                  <a:pt x="6000" y="23812"/>
                  <a:pt x="6031" y="23781"/>
                  <a:pt x="6219" y="23749"/>
                </a:cubicBezTo>
                <a:cubicBezTo>
                  <a:pt x="6250" y="23718"/>
                  <a:pt x="6281" y="23687"/>
                  <a:pt x="6281" y="23656"/>
                </a:cubicBezTo>
                <a:cubicBezTo>
                  <a:pt x="6313" y="23593"/>
                  <a:pt x="6344" y="23593"/>
                  <a:pt x="6406" y="23593"/>
                </a:cubicBezTo>
                <a:cubicBezTo>
                  <a:pt x="6406" y="23656"/>
                  <a:pt x="6469" y="23718"/>
                  <a:pt x="6438" y="23781"/>
                </a:cubicBezTo>
                <a:close/>
                <a:moveTo>
                  <a:pt x="6469" y="23312"/>
                </a:moveTo>
                <a:cubicBezTo>
                  <a:pt x="6438" y="23312"/>
                  <a:pt x="6438" y="23281"/>
                  <a:pt x="6469" y="23249"/>
                </a:cubicBezTo>
                <a:cubicBezTo>
                  <a:pt x="6500" y="23187"/>
                  <a:pt x="6531" y="23218"/>
                  <a:pt x="6594" y="23249"/>
                </a:cubicBezTo>
                <a:cubicBezTo>
                  <a:pt x="6531" y="23281"/>
                  <a:pt x="6531" y="23343"/>
                  <a:pt x="6469" y="23312"/>
                </a:cubicBezTo>
                <a:close/>
                <a:moveTo>
                  <a:pt x="6813" y="23593"/>
                </a:moveTo>
                <a:cubicBezTo>
                  <a:pt x="6813" y="23562"/>
                  <a:pt x="6813" y="23531"/>
                  <a:pt x="6813" y="23468"/>
                </a:cubicBezTo>
                <a:cubicBezTo>
                  <a:pt x="6781" y="23562"/>
                  <a:pt x="6719" y="23593"/>
                  <a:pt x="6656" y="23531"/>
                </a:cubicBezTo>
                <a:cubicBezTo>
                  <a:pt x="6656" y="23562"/>
                  <a:pt x="6656" y="23562"/>
                  <a:pt x="6656" y="23593"/>
                </a:cubicBezTo>
                <a:cubicBezTo>
                  <a:pt x="6656" y="23624"/>
                  <a:pt x="6719" y="23624"/>
                  <a:pt x="6688" y="23656"/>
                </a:cubicBezTo>
                <a:cubicBezTo>
                  <a:pt x="6656" y="23687"/>
                  <a:pt x="6625" y="23718"/>
                  <a:pt x="6563" y="23718"/>
                </a:cubicBezTo>
                <a:cubicBezTo>
                  <a:pt x="6531" y="23718"/>
                  <a:pt x="6563" y="23656"/>
                  <a:pt x="6531" y="23656"/>
                </a:cubicBezTo>
                <a:cubicBezTo>
                  <a:pt x="6500" y="23499"/>
                  <a:pt x="6469" y="23468"/>
                  <a:pt x="6625" y="23437"/>
                </a:cubicBezTo>
                <a:cubicBezTo>
                  <a:pt x="6688" y="23406"/>
                  <a:pt x="6750" y="23343"/>
                  <a:pt x="6813" y="23312"/>
                </a:cubicBezTo>
                <a:cubicBezTo>
                  <a:pt x="6844" y="23281"/>
                  <a:pt x="6875" y="23249"/>
                  <a:pt x="6875" y="23343"/>
                </a:cubicBezTo>
                <a:cubicBezTo>
                  <a:pt x="6875" y="23343"/>
                  <a:pt x="6875" y="23374"/>
                  <a:pt x="6906" y="23374"/>
                </a:cubicBezTo>
                <a:cubicBezTo>
                  <a:pt x="6969" y="23468"/>
                  <a:pt x="6938" y="23531"/>
                  <a:pt x="6813" y="23593"/>
                </a:cubicBezTo>
                <a:close/>
                <a:moveTo>
                  <a:pt x="7313" y="23374"/>
                </a:moveTo>
                <a:cubicBezTo>
                  <a:pt x="7313" y="23312"/>
                  <a:pt x="7313" y="23281"/>
                  <a:pt x="7313" y="23218"/>
                </a:cubicBezTo>
                <a:cubicBezTo>
                  <a:pt x="7250" y="23312"/>
                  <a:pt x="7219" y="23343"/>
                  <a:pt x="7094" y="23281"/>
                </a:cubicBezTo>
                <a:cubicBezTo>
                  <a:pt x="7250" y="23437"/>
                  <a:pt x="7094" y="23437"/>
                  <a:pt x="7063" y="23468"/>
                </a:cubicBezTo>
                <a:cubicBezTo>
                  <a:pt x="7031" y="23406"/>
                  <a:pt x="7031" y="23374"/>
                  <a:pt x="7000" y="23343"/>
                </a:cubicBezTo>
                <a:cubicBezTo>
                  <a:pt x="7000" y="23281"/>
                  <a:pt x="6969" y="23187"/>
                  <a:pt x="7063" y="23156"/>
                </a:cubicBezTo>
                <a:cubicBezTo>
                  <a:pt x="7156" y="23124"/>
                  <a:pt x="7250" y="23062"/>
                  <a:pt x="7313" y="23031"/>
                </a:cubicBezTo>
                <a:cubicBezTo>
                  <a:pt x="7344" y="22999"/>
                  <a:pt x="7344" y="23031"/>
                  <a:pt x="7375" y="23062"/>
                </a:cubicBezTo>
                <a:cubicBezTo>
                  <a:pt x="7406" y="23124"/>
                  <a:pt x="7406" y="23218"/>
                  <a:pt x="7406" y="23281"/>
                </a:cubicBezTo>
                <a:cubicBezTo>
                  <a:pt x="7438" y="23312"/>
                  <a:pt x="7344" y="23343"/>
                  <a:pt x="7313" y="23374"/>
                </a:cubicBezTo>
                <a:close/>
                <a:moveTo>
                  <a:pt x="7406" y="22093"/>
                </a:moveTo>
                <a:cubicBezTo>
                  <a:pt x="7375" y="22093"/>
                  <a:pt x="7344" y="22156"/>
                  <a:pt x="7313" y="22124"/>
                </a:cubicBezTo>
                <a:cubicBezTo>
                  <a:pt x="7281" y="22093"/>
                  <a:pt x="7281" y="22062"/>
                  <a:pt x="7281" y="21999"/>
                </a:cubicBezTo>
                <a:cubicBezTo>
                  <a:pt x="7281" y="21874"/>
                  <a:pt x="7469" y="21749"/>
                  <a:pt x="7594" y="21781"/>
                </a:cubicBezTo>
                <a:cubicBezTo>
                  <a:pt x="7594" y="21781"/>
                  <a:pt x="7625" y="21781"/>
                  <a:pt x="7625" y="21812"/>
                </a:cubicBezTo>
                <a:cubicBezTo>
                  <a:pt x="7563" y="21874"/>
                  <a:pt x="7594" y="21937"/>
                  <a:pt x="7594" y="21968"/>
                </a:cubicBezTo>
                <a:cubicBezTo>
                  <a:pt x="7594" y="22062"/>
                  <a:pt x="7500" y="22031"/>
                  <a:pt x="7469" y="22062"/>
                </a:cubicBezTo>
                <a:cubicBezTo>
                  <a:pt x="7438" y="22093"/>
                  <a:pt x="7406" y="22093"/>
                  <a:pt x="7406" y="22093"/>
                </a:cubicBezTo>
                <a:close/>
                <a:moveTo>
                  <a:pt x="7500" y="22562"/>
                </a:moveTo>
                <a:cubicBezTo>
                  <a:pt x="7469" y="22531"/>
                  <a:pt x="7500" y="22499"/>
                  <a:pt x="7500" y="22468"/>
                </a:cubicBezTo>
                <a:cubicBezTo>
                  <a:pt x="7500" y="22468"/>
                  <a:pt x="7531" y="22468"/>
                  <a:pt x="7531" y="22499"/>
                </a:cubicBezTo>
                <a:cubicBezTo>
                  <a:pt x="7563" y="22531"/>
                  <a:pt x="7594" y="22531"/>
                  <a:pt x="7594" y="22562"/>
                </a:cubicBezTo>
                <a:cubicBezTo>
                  <a:pt x="7563" y="22593"/>
                  <a:pt x="7531" y="22562"/>
                  <a:pt x="7500" y="22562"/>
                </a:cubicBezTo>
                <a:close/>
                <a:moveTo>
                  <a:pt x="7688" y="22531"/>
                </a:moveTo>
                <a:cubicBezTo>
                  <a:pt x="7688" y="22531"/>
                  <a:pt x="7688" y="22531"/>
                  <a:pt x="7688" y="22531"/>
                </a:cubicBezTo>
                <a:cubicBezTo>
                  <a:pt x="7656" y="22593"/>
                  <a:pt x="7563" y="22624"/>
                  <a:pt x="7500" y="22593"/>
                </a:cubicBezTo>
                <a:cubicBezTo>
                  <a:pt x="7563" y="22624"/>
                  <a:pt x="7656" y="22593"/>
                  <a:pt x="7688" y="22531"/>
                </a:cubicBezTo>
                <a:close/>
                <a:moveTo>
                  <a:pt x="7750" y="23093"/>
                </a:moveTo>
                <a:cubicBezTo>
                  <a:pt x="7750" y="23124"/>
                  <a:pt x="7719" y="23124"/>
                  <a:pt x="7719" y="23124"/>
                </a:cubicBezTo>
                <a:cubicBezTo>
                  <a:pt x="7688" y="23156"/>
                  <a:pt x="7656" y="23062"/>
                  <a:pt x="7656" y="23093"/>
                </a:cubicBezTo>
                <a:cubicBezTo>
                  <a:pt x="7625" y="23124"/>
                  <a:pt x="7625" y="23124"/>
                  <a:pt x="7656" y="23124"/>
                </a:cubicBezTo>
                <a:cubicBezTo>
                  <a:pt x="7656" y="23156"/>
                  <a:pt x="7688" y="23187"/>
                  <a:pt x="7656" y="23218"/>
                </a:cubicBezTo>
                <a:cubicBezTo>
                  <a:pt x="7625" y="23218"/>
                  <a:pt x="7594" y="23218"/>
                  <a:pt x="7563" y="23249"/>
                </a:cubicBezTo>
                <a:cubicBezTo>
                  <a:pt x="7531" y="23249"/>
                  <a:pt x="7531" y="23218"/>
                  <a:pt x="7531" y="23218"/>
                </a:cubicBezTo>
                <a:cubicBezTo>
                  <a:pt x="7594" y="23156"/>
                  <a:pt x="7531" y="23062"/>
                  <a:pt x="7531" y="22968"/>
                </a:cubicBezTo>
                <a:cubicBezTo>
                  <a:pt x="7563" y="22937"/>
                  <a:pt x="7563" y="22874"/>
                  <a:pt x="7625" y="22874"/>
                </a:cubicBezTo>
                <a:cubicBezTo>
                  <a:pt x="7656" y="22874"/>
                  <a:pt x="7625" y="22937"/>
                  <a:pt x="7656" y="22968"/>
                </a:cubicBezTo>
                <a:cubicBezTo>
                  <a:pt x="7688" y="22968"/>
                  <a:pt x="7688" y="22999"/>
                  <a:pt x="7688" y="22999"/>
                </a:cubicBezTo>
                <a:cubicBezTo>
                  <a:pt x="7688" y="22999"/>
                  <a:pt x="7688" y="22999"/>
                  <a:pt x="7688" y="22999"/>
                </a:cubicBezTo>
                <a:cubicBezTo>
                  <a:pt x="7719" y="23031"/>
                  <a:pt x="7719" y="23062"/>
                  <a:pt x="7719" y="23124"/>
                </a:cubicBezTo>
                <a:cubicBezTo>
                  <a:pt x="7719" y="23124"/>
                  <a:pt x="7750" y="23124"/>
                  <a:pt x="7750" y="23093"/>
                </a:cubicBezTo>
                <a:cubicBezTo>
                  <a:pt x="7750" y="23093"/>
                  <a:pt x="7750" y="23093"/>
                  <a:pt x="7750" y="23093"/>
                </a:cubicBezTo>
                <a:close/>
                <a:moveTo>
                  <a:pt x="7781" y="23156"/>
                </a:moveTo>
                <a:cubicBezTo>
                  <a:pt x="7781" y="23124"/>
                  <a:pt x="7781" y="23062"/>
                  <a:pt x="7781" y="23031"/>
                </a:cubicBezTo>
                <a:cubicBezTo>
                  <a:pt x="7750" y="23031"/>
                  <a:pt x="7750" y="23093"/>
                  <a:pt x="7750" y="23093"/>
                </a:cubicBezTo>
                <a:cubicBezTo>
                  <a:pt x="7719" y="23062"/>
                  <a:pt x="7750" y="22999"/>
                  <a:pt x="7688" y="22968"/>
                </a:cubicBezTo>
                <a:cubicBezTo>
                  <a:pt x="7688" y="22968"/>
                  <a:pt x="7688" y="22999"/>
                  <a:pt x="7688" y="22999"/>
                </a:cubicBezTo>
                <a:cubicBezTo>
                  <a:pt x="7688" y="22999"/>
                  <a:pt x="7688" y="22968"/>
                  <a:pt x="7688" y="22968"/>
                </a:cubicBezTo>
                <a:cubicBezTo>
                  <a:pt x="7688" y="22968"/>
                  <a:pt x="7688" y="22968"/>
                  <a:pt x="7688" y="22937"/>
                </a:cubicBezTo>
                <a:cubicBezTo>
                  <a:pt x="7719" y="22937"/>
                  <a:pt x="7719" y="22906"/>
                  <a:pt x="7688" y="22906"/>
                </a:cubicBezTo>
                <a:cubicBezTo>
                  <a:pt x="7688" y="22874"/>
                  <a:pt x="7719" y="22874"/>
                  <a:pt x="7719" y="22874"/>
                </a:cubicBezTo>
                <a:cubicBezTo>
                  <a:pt x="7750" y="22843"/>
                  <a:pt x="7813" y="22906"/>
                  <a:pt x="7813" y="22812"/>
                </a:cubicBezTo>
                <a:cubicBezTo>
                  <a:pt x="7875" y="22812"/>
                  <a:pt x="7875" y="22874"/>
                  <a:pt x="7875" y="22937"/>
                </a:cubicBezTo>
                <a:cubicBezTo>
                  <a:pt x="7938" y="23093"/>
                  <a:pt x="7938" y="23093"/>
                  <a:pt x="7781" y="23156"/>
                </a:cubicBezTo>
                <a:close/>
                <a:moveTo>
                  <a:pt x="7938" y="22187"/>
                </a:moveTo>
                <a:cubicBezTo>
                  <a:pt x="7938" y="22187"/>
                  <a:pt x="7938" y="22218"/>
                  <a:pt x="7938" y="22249"/>
                </a:cubicBezTo>
                <a:cubicBezTo>
                  <a:pt x="7938" y="22218"/>
                  <a:pt x="7938" y="22187"/>
                  <a:pt x="7938" y="22187"/>
                </a:cubicBezTo>
                <a:close/>
                <a:moveTo>
                  <a:pt x="7938" y="22156"/>
                </a:moveTo>
                <a:cubicBezTo>
                  <a:pt x="7906" y="22062"/>
                  <a:pt x="7938" y="22031"/>
                  <a:pt x="8031" y="21999"/>
                </a:cubicBezTo>
                <a:cubicBezTo>
                  <a:pt x="8094" y="21968"/>
                  <a:pt x="8156" y="21999"/>
                  <a:pt x="8219" y="21906"/>
                </a:cubicBezTo>
                <a:cubicBezTo>
                  <a:pt x="8219" y="21906"/>
                  <a:pt x="8281" y="21906"/>
                  <a:pt x="8313" y="21937"/>
                </a:cubicBezTo>
                <a:cubicBezTo>
                  <a:pt x="8344" y="21937"/>
                  <a:pt x="8344" y="21968"/>
                  <a:pt x="8313" y="21999"/>
                </a:cubicBezTo>
                <a:cubicBezTo>
                  <a:pt x="8281" y="22062"/>
                  <a:pt x="8313" y="22124"/>
                  <a:pt x="8344" y="22187"/>
                </a:cubicBezTo>
                <a:cubicBezTo>
                  <a:pt x="8375" y="22249"/>
                  <a:pt x="8313" y="22281"/>
                  <a:pt x="8313" y="22312"/>
                </a:cubicBezTo>
                <a:cubicBezTo>
                  <a:pt x="8313" y="22343"/>
                  <a:pt x="8313" y="22343"/>
                  <a:pt x="8281" y="22343"/>
                </a:cubicBezTo>
                <a:cubicBezTo>
                  <a:pt x="8219" y="22343"/>
                  <a:pt x="8156" y="22374"/>
                  <a:pt x="8063" y="22406"/>
                </a:cubicBezTo>
                <a:cubicBezTo>
                  <a:pt x="8031" y="22437"/>
                  <a:pt x="8031" y="22406"/>
                  <a:pt x="8000" y="22374"/>
                </a:cubicBezTo>
                <a:cubicBezTo>
                  <a:pt x="8000" y="22281"/>
                  <a:pt x="8031" y="22218"/>
                  <a:pt x="8094" y="22124"/>
                </a:cubicBezTo>
                <a:cubicBezTo>
                  <a:pt x="8094" y="22093"/>
                  <a:pt x="8125" y="22093"/>
                  <a:pt x="8156" y="22093"/>
                </a:cubicBezTo>
                <a:cubicBezTo>
                  <a:pt x="8188" y="22093"/>
                  <a:pt x="8188" y="22124"/>
                  <a:pt x="8188" y="22156"/>
                </a:cubicBezTo>
                <a:cubicBezTo>
                  <a:pt x="8188" y="22187"/>
                  <a:pt x="8219" y="22218"/>
                  <a:pt x="8219" y="22281"/>
                </a:cubicBezTo>
                <a:cubicBezTo>
                  <a:pt x="8250" y="22218"/>
                  <a:pt x="8219" y="22156"/>
                  <a:pt x="8219" y="22124"/>
                </a:cubicBezTo>
                <a:cubicBezTo>
                  <a:pt x="8219" y="21999"/>
                  <a:pt x="8219" y="21999"/>
                  <a:pt x="8125" y="22062"/>
                </a:cubicBezTo>
                <a:cubicBezTo>
                  <a:pt x="8094" y="22062"/>
                  <a:pt x="8094" y="22093"/>
                  <a:pt x="8063" y="22093"/>
                </a:cubicBezTo>
                <a:cubicBezTo>
                  <a:pt x="8031" y="22124"/>
                  <a:pt x="8000" y="22187"/>
                  <a:pt x="7938" y="22156"/>
                </a:cubicBezTo>
                <a:close/>
                <a:moveTo>
                  <a:pt x="8000" y="22374"/>
                </a:moveTo>
                <a:cubicBezTo>
                  <a:pt x="8000" y="22374"/>
                  <a:pt x="8000" y="22374"/>
                  <a:pt x="8000" y="22374"/>
                </a:cubicBezTo>
                <a:cubicBezTo>
                  <a:pt x="8000" y="22374"/>
                  <a:pt x="8000" y="22374"/>
                  <a:pt x="8000" y="22343"/>
                </a:cubicBezTo>
                <a:cubicBezTo>
                  <a:pt x="8000" y="22374"/>
                  <a:pt x="8000" y="22374"/>
                  <a:pt x="8000" y="22374"/>
                </a:cubicBezTo>
                <a:close/>
                <a:moveTo>
                  <a:pt x="8313" y="22999"/>
                </a:moveTo>
                <a:cubicBezTo>
                  <a:pt x="8281" y="22999"/>
                  <a:pt x="8281" y="22999"/>
                  <a:pt x="8281" y="22968"/>
                </a:cubicBezTo>
                <a:cubicBezTo>
                  <a:pt x="8281" y="22937"/>
                  <a:pt x="8281" y="22906"/>
                  <a:pt x="8281" y="22874"/>
                </a:cubicBezTo>
                <a:cubicBezTo>
                  <a:pt x="8219" y="22906"/>
                  <a:pt x="8188" y="22999"/>
                  <a:pt x="8125" y="22937"/>
                </a:cubicBezTo>
                <a:cubicBezTo>
                  <a:pt x="8125" y="22937"/>
                  <a:pt x="8125" y="22937"/>
                  <a:pt x="8125" y="22968"/>
                </a:cubicBezTo>
                <a:cubicBezTo>
                  <a:pt x="8125" y="22968"/>
                  <a:pt x="8188" y="22999"/>
                  <a:pt x="8156" y="23031"/>
                </a:cubicBezTo>
                <a:cubicBezTo>
                  <a:pt x="8125" y="23062"/>
                  <a:pt x="8063" y="23062"/>
                  <a:pt x="8031" y="23062"/>
                </a:cubicBezTo>
                <a:cubicBezTo>
                  <a:pt x="8000" y="23062"/>
                  <a:pt x="8031" y="22999"/>
                  <a:pt x="8031" y="22999"/>
                </a:cubicBezTo>
                <a:cubicBezTo>
                  <a:pt x="8000" y="22968"/>
                  <a:pt x="8000" y="22906"/>
                  <a:pt x="8000" y="22906"/>
                </a:cubicBezTo>
                <a:cubicBezTo>
                  <a:pt x="7969" y="22812"/>
                  <a:pt x="8031" y="22749"/>
                  <a:pt x="8063" y="22687"/>
                </a:cubicBezTo>
                <a:cubicBezTo>
                  <a:pt x="8094" y="22624"/>
                  <a:pt x="8156" y="22687"/>
                  <a:pt x="8188" y="22656"/>
                </a:cubicBezTo>
                <a:cubicBezTo>
                  <a:pt x="8219" y="22593"/>
                  <a:pt x="8281" y="22624"/>
                  <a:pt x="8344" y="22656"/>
                </a:cubicBezTo>
                <a:cubicBezTo>
                  <a:pt x="8375" y="22687"/>
                  <a:pt x="8375" y="22718"/>
                  <a:pt x="8375" y="22749"/>
                </a:cubicBezTo>
                <a:cubicBezTo>
                  <a:pt x="8406" y="22781"/>
                  <a:pt x="8375" y="22843"/>
                  <a:pt x="8406" y="22874"/>
                </a:cubicBezTo>
                <a:cubicBezTo>
                  <a:pt x="8438" y="22968"/>
                  <a:pt x="8344" y="22968"/>
                  <a:pt x="8313" y="22999"/>
                </a:cubicBezTo>
                <a:close/>
                <a:moveTo>
                  <a:pt x="8438" y="21499"/>
                </a:moveTo>
                <a:cubicBezTo>
                  <a:pt x="8438" y="21468"/>
                  <a:pt x="8438" y="21406"/>
                  <a:pt x="8406" y="21374"/>
                </a:cubicBezTo>
                <a:cubicBezTo>
                  <a:pt x="8469" y="21406"/>
                  <a:pt x="8531" y="21343"/>
                  <a:pt x="8563" y="21374"/>
                </a:cubicBezTo>
                <a:cubicBezTo>
                  <a:pt x="8563" y="21406"/>
                  <a:pt x="8625" y="21437"/>
                  <a:pt x="8594" y="21468"/>
                </a:cubicBezTo>
                <a:cubicBezTo>
                  <a:pt x="8563" y="21499"/>
                  <a:pt x="8500" y="21562"/>
                  <a:pt x="8469" y="21562"/>
                </a:cubicBezTo>
                <a:cubicBezTo>
                  <a:pt x="8438" y="21562"/>
                  <a:pt x="8438" y="21531"/>
                  <a:pt x="8438" y="21499"/>
                </a:cubicBezTo>
                <a:close/>
                <a:moveTo>
                  <a:pt x="8688" y="22593"/>
                </a:moveTo>
                <a:cubicBezTo>
                  <a:pt x="8688" y="22656"/>
                  <a:pt x="8688" y="22749"/>
                  <a:pt x="8688" y="22812"/>
                </a:cubicBezTo>
                <a:cubicBezTo>
                  <a:pt x="8625" y="22843"/>
                  <a:pt x="8656" y="22781"/>
                  <a:pt x="8625" y="22781"/>
                </a:cubicBezTo>
                <a:cubicBezTo>
                  <a:pt x="8625" y="22781"/>
                  <a:pt x="8594" y="22812"/>
                  <a:pt x="8594" y="22812"/>
                </a:cubicBezTo>
                <a:cubicBezTo>
                  <a:pt x="8625" y="22843"/>
                  <a:pt x="8656" y="22874"/>
                  <a:pt x="8625" y="22906"/>
                </a:cubicBezTo>
                <a:cubicBezTo>
                  <a:pt x="8594" y="22937"/>
                  <a:pt x="8563" y="22874"/>
                  <a:pt x="8500" y="22906"/>
                </a:cubicBezTo>
                <a:cubicBezTo>
                  <a:pt x="8500" y="22937"/>
                  <a:pt x="8500" y="22906"/>
                  <a:pt x="8500" y="22874"/>
                </a:cubicBezTo>
                <a:cubicBezTo>
                  <a:pt x="8500" y="22787"/>
                  <a:pt x="8500" y="22700"/>
                  <a:pt x="8475" y="22613"/>
                </a:cubicBezTo>
                <a:cubicBezTo>
                  <a:pt x="8484" y="22624"/>
                  <a:pt x="8500" y="22624"/>
                  <a:pt x="8500" y="22624"/>
                </a:cubicBezTo>
                <a:cubicBezTo>
                  <a:pt x="8531" y="22593"/>
                  <a:pt x="8531" y="22593"/>
                  <a:pt x="8531" y="22562"/>
                </a:cubicBezTo>
                <a:cubicBezTo>
                  <a:pt x="8531" y="22562"/>
                  <a:pt x="8469" y="22562"/>
                  <a:pt x="8469" y="22593"/>
                </a:cubicBezTo>
                <a:cubicBezTo>
                  <a:pt x="8438" y="22531"/>
                  <a:pt x="8469" y="22531"/>
                  <a:pt x="8500" y="22531"/>
                </a:cubicBezTo>
                <a:cubicBezTo>
                  <a:pt x="8531" y="22531"/>
                  <a:pt x="8594" y="22531"/>
                  <a:pt x="8625" y="22499"/>
                </a:cubicBezTo>
                <a:cubicBezTo>
                  <a:pt x="8656" y="22499"/>
                  <a:pt x="8688" y="22531"/>
                  <a:pt x="8688" y="22593"/>
                </a:cubicBezTo>
                <a:close/>
                <a:moveTo>
                  <a:pt x="8781" y="22187"/>
                </a:moveTo>
                <a:cubicBezTo>
                  <a:pt x="8781" y="22156"/>
                  <a:pt x="8781" y="22124"/>
                  <a:pt x="8781" y="22093"/>
                </a:cubicBezTo>
                <a:cubicBezTo>
                  <a:pt x="8781" y="22093"/>
                  <a:pt x="8750" y="22093"/>
                  <a:pt x="8750" y="22093"/>
                </a:cubicBezTo>
                <a:cubicBezTo>
                  <a:pt x="8750" y="22124"/>
                  <a:pt x="8750" y="22156"/>
                  <a:pt x="8750" y="22187"/>
                </a:cubicBezTo>
                <a:cubicBezTo>
                  <a:pt x="8750" y="22218"/>
                  <a:pt x="8750" y="22249"/>
                  <a:pt x="8719" y="22218"/>
                </a:cubicBezTo>
                <a:cubicBezTo>
                  <a:pt x="8719" y="22187"/>
                  <a:pt x="8688" y="22218"/>
                  <a:pt x="8688" y="22249"/>
                </a:cubicBezTo>
                <a:cubicBezTo>
                  <a:pt x="8688" y="22312"/>
                  <a:pt x="8656" y="22281"/>
                  <a:pt x="8625" y="22281"/>
                </a:cubicBezTo>
                <a:cubicBezTo>
                  <a:pt x="8594" y="22281"/>
                  <a:pt x="8563" y="22249"/>
                  <a:pt x="8563" y="22218"/>
                </a:cubicBezTo>
                <a:cubicBezTo>
                  <a:pt x="8531" y="22156"/>
                  <a:pt x="8563" y="22093"/>
                  <a:pt x="8500" y="22031"/>
                </a:cubicBezTo>
                <a:cubicBezTo>
                  <a:pt x="8500" y="21999"/>
                  <a:pt x="8531" y="21937"/>
                  <a:pt x="8563" y="21937"/>
                </a:cubicBezTo>
                <a:cubicBezTo>
                  <a:pt x="8656" y="21874"/>
                  <a:pt x="8719" y="21906"/>
                  <a:pt x="8750" y="21999"/>
                </a:cubicBezTo>
                <a:cubicBezTo>
                  <a:pt x="8750" y="21968"/>
                  <a:pt x="8750" y="21937"/>
                  <a:pt x="8813" y="21937"/>
                </a:cubicBezTo>
                <a:cubicBezTo>
                  <a:pt x="8844" y="21937"/>
                  <a:pt x="8844" y="21968"/>
                  <a:pt x="8844" y="21999"/>
                </a:cubicBezTo>
                <a:cubicBezTo>
                  <a:pt x="8844" y="22062"/>
                  <a:pt x="8906" y="22156"/>
                  <a:pt x="8781" y="22187"/>
                </a:cubicBezTo>
                <a:close/>
                <a:moveTo>
                  <a:pt x="8906" y="21531"/>
                </a:moveTo>
                <a:cubicBezTo>
                  <a:pt x="8875" y="21562"/>
                  <a:pt x="8750" y="21468"/>
                  <a:pt x="8750" y="21437"/>
                </a:cubicBezTo>
                <a:cubicBezTo>
                  <a:pt x="8781" y="21374"/>
                  <a:pt x="8844" y="21312"/>
                  <a:pt x="8906" y="21312"/>
                </a:cubicBezTo>
                <a:cubicBezTo>
                  <a:pt x="8969" y="21312"/>
                  <a:pt x="8906" y="21406"/>
                  <a:pt x="8938" y="21437"/>
                </a:cubicBezTo>
                <a:cubicBezTo>
                  <a:pt x="8906" y="21468"/>
                  <a:pt x="8969" y="21531"/>
                  <a:pt x="8906" y="21531"/>
                </a:cubicBezTo>
                <a:close/>
                <a:moveTo>
                  <a:pt x="9344" y="22656"/>
                </a:moveTo>
                <a:cubicBezTo>
                  <a:pt x="9344" y="22718"/>
                  <a:pt x="9313" y="22749"/>
                  <a:pt x="9250" y="22781"/>
                </a:cubicBezTo>
                <a:cubicBezTo>
                  <a:pt x="9250" y="22781"/>
                  <a:pt x="9250" y="22781"/>
                  <a:pt x="9219" y="22781"/>
                </a:cubicBezTo>
                <a:cubicBezTo>
                  <a:pt x="9188" y="22749"/>
                  <a:pt x="9219" y="22718"/>
                  <a:pt x="9188" y="22687"/>
                </a:cubicBezTo>
                <a:cubicBezTo>
                  <a:pt x="9250" y="22718"/>
                  <a:pt x="9250" y="22687"/>
                  <a:pt x="9219" y="22624"/>
                </a:cubicBezTo>
                <a:lnTo>
                  <a:pt x="9219" y="22624"/>
                </a:lnTo>
                <a:cubicBezTo>
                  <a:pt x="9219" y="22656"/>
                  <a:pt x="9219" y="22687"/>
                  <a:pt x="9188" y="22687"/>
                </a:cubicBezTo>
                <a:cubicBezTo>
                  <a:pt x="9188" y="22687"/>
                  <a:pt x="9156" y="22718"/>
                  <a:pt x="9125" y="22718"/>
                </a:cubicBezTo>
                <a:cubicBezTo>
                  <a:pt x="9094" y="22687"/>
                  <a:pt x="9094" y="22687"/>
                  <a:pt x="9094" y="22718"/>
                </a:cubicBezTo>
                <a:cubicBezTo>
                  <a:pt x="9125" y="22843"/>
                  <a:pt x="9031" y="22781"/>
                  <a:pt x="9000" y="22812"/>
                </a:cubicBezTo>
                <a:cubicBezTo>
                  <a:pt x="8969" y="22812"/>
                  <a:pt x="8969" y="22812"/>
                  <a:pt x="8969" y="22718"/>
                </a:cubicBezTo>
                <a:cubicBezTo>
                  <a:pt x="8969" y="22624"/>
                  <a:pt x="8969" y="22531"/>
                  <a:pt x="9063" y="22437"/>
                </a:cubicBezTo>
                <a:cubicBezTo>
                  <a:pt x="9031" y="22406"/>
                  <a:pt x="9000" y="22437"/>
                  <a:pt x="9000" y="22468"/>
                </a:cubicBezTo>
                <a:cubicBezTo>
                  <a:pt x="8969" y="22468"/>
                  <a:pt x="8938" y="22437"/>
                  <a:pt x="8938" y="22406"/>
                </a:cubicBezTo>
                <a:cubicBezTo>
                  <a:pt x="8938" y="22374"/>
                  <a:pt x="9000" y="22374"/>
                  <a:pt x="9031" y="22374"/>
                </a:cubicBezTo>
                <a:cubicBezTo>
                  <a:pt x="9063" y="22343"/>
                  <a:pt x="9125" y="22312"/>
                  <a:pt x="9156" y="22343"/>
                </a:cubicBezTo>
                <a:cubicBezTo>
                  <a:pt x="9188" y="22374"/>
                  <a:pt x="9125" y="22374"/>
                  <a:pt x="9094" y="22374"/>
                </a:cubicBezTo>
                <a:cubicBezTo>
                  <a:pt x="9125" y="22406"/>
                  <a:pt x="9156" y="22406"/>
                  <a:pt x="9188" y="22374"/>
                </a:cubicBezTo>
                <a:cubicBezTo>
                  <a:pt x="9188" y="22374"/>
                  <a:pt x="9188" y="22374"/>
                  <a:pt x="9188" y="22374"/>
                </a:cubicBezTo>
                <a:cubicBezTo>
                  <a:pt x="9250" y="22374"/>
                  <a:pt x="9281" y="22468"/>
                  <a:pt x="9344" y="22468"/>
                </a:cubicBezTo>
                <a:cubicBezTo>
                  <a:pt x="9344" y="22531"/>
                  <a:pt x="9344" y="22593"/>
                  <a:pt x="9344" y="22656"/>
                </a:cubicBezTo>
                <a:close/>
                <a:moveTo>
                  <a:pt x="9344" y="22468"/>
                </a:moveTo>
                <a:cubicBezTo>
                  <a:pt x="9313" y="22374"/>
                  <a:pt x="9250" y="22343"/>
                  <a:pt x="9188" y="22374"/>
                </a:cubicBezTo>
                <a:cubicBezTo>
                  <a:pt x="9156" y="22281"/>
                  <a:pt x="9250" y="22281"/>
                  <a:pt x="9281" y="22312"/>
                </a:cubicBezTo>
                <a:cubicBezTo>
                  <a:pt x="9313" y="22312"/>
                  <a:pt x="9344" y="22281"/>
                  <a:pt x="9375" y="22281"/>
                </a:cubicBezTo>
                <a:cubicBezTo>
                  <a:pt x="9375" y="22312"/>
                  <a:pt x="9375" y="22343"/>
                  <a:pt x="9375" y="22374"/>
                </a:cubicBezTo>
                <a:cubicBezTo>
                  <a:pt x="9406" y="22374"/>
                  <a:pt x="9438" y="22374"/>
                  <a:pt x="9438" y="22374"/>
                </a:cubicBezTo>
                <a:cubicBezTo>
                  <a:pt x="9469" y="22312"/>
                  <a:pt x="9500" y="22249"/>
                  <a:pt x="9594" y="22249"/>
                </a:cubicBezTo>
                <a:cubicBezTo>
                  <a:pt x="9594" y="22249"/>
                  <a:pt x="9625" y="22218"/>
                  <a:pt x="9625" y="22249"/>
                </a:cubicBezTo>
                <a:cubicBezTo>
                  <a:pt x="9625" y="22281"/>
                  <a:pt x="9625" y="22312"/>
                  <a:pt x="9594" y="22312"/>
                </a:cubicBezTo>
                <a:cubicBezTo>
                  <a:pt x="9531" y="22312"/>
                  <a:pt x="9500" y="22374"/>
                  <a:pt x="9438" y="22406"/>
                </a:cubicBezTo>
                <a:cubicBezTo>
                  <a:pt x="9438" y="22374"/>
                  <a:pt x="9438" y="22374"/>
                  <a:pt x="9438" y="22374"/>
                </a:cubicBezTo>
                <a:cubicBezTo>
                  <a:pt x="9438" y="22374"/>
                  <a:pt x="9406" y="22374"/>
                  <a:pt x="9375" y="22374"/>
                </a:cubicBezTo>
                <a:cubicBezTo>
                  <a:pt x="9375" y="22406"/>
                  <a:pt x="9406" y="22437"/>
                  <a:pt x="9344" y="22468"/>
                </a:cubicBezTo>
                <a:close/>
                <a:moveTo>
                  <a:pt x="9750" y="22718"/>
                </a:moveTo>
                <a:cubicBezTo>
                  <a:pt x="9750" y="22718"/>
                  <a:pt x="9750" y="22718"/>
                  <a:pt x="9750" y="22749"/>
                </a:cubicBezTo>
                <a:cubicBezTo>
                  <a:pt x="9688" y="22749"/>
                  <a:pt x="9563" y="22656"/>
                  <a:pt x="9563" y="22593"/>
                </a:cubicBezTo>
                <a:cubicBezTo>
                  <a:pt x="9531" y="22624"/>
                  <a:pt x="9563" y="22687"/>
                  <a:pt x="9563" y="22718"/>
                </a:cubicBezTo>
                <a:cubicBezTo>
                  <a:pt x="9531" y="22749"/>
                  <a:pt x="9500" y="22687"/>
                  <a:pt x="9469" y="22718"/>
                </a:cubicBezTo>
                <a:cubicBezTo>
                  <a:pt x="9469" y="22749"/>
                  <a:pt x="9438" y="22718"/>
                  <a:pt x="9438" y="22687"/>
                </a:cubicBezTo>
                <a:cubicBezTo>
                  <a:pt x="9438" y="22624"/>
                  <a:pt x="9438" y="22531"/>
                  <a:pt x="9469" y="22468"/>
                </a:cubicBezTo>
                <a:cubicBezTo>
                  <a:pt x="9500" y="22437"/>
                  <a:pt x="9500" y="22406"/>
                  <a:pt x="9531" y="22374"/>
                </a:cubicBezTo>
                <a:cubicBezTo>
                  <a:pt x="9594" y="22312"/>
                  <a:pt x="9625" y="22312"/>
                  <a:pt x="9656" y="22437"/>
                </a:cubicBezTo>
                <a:cubicBezTo>
                  <a:pt x="9656" y="22343"/>
                  <a:pt x="9688" y="22312"/>
                  <a:pt x="9750" y="22343"/>
                </a:cubicBezTo>
                <a:cubicBezTo>
                  <a:pt x="9719" y="22281"/>
                  <a:pt x="9625" y="22312"/>
                  <a:pt x="9656" y="22218"/>
                </a:cubicBezTo>
                <a:cubicBezTo>
                  <a:pt x="9719" y="22187"/>
                  <a:pt x="9781" y="22218"/>
                  <a:pt x="9844" y="22218"/>
                </a:cubicBezTo>
                <a:cubicBezTo>
                  <a:pt x="9844" y="22218"/>
                  <a:pt x="9844" y="22218"/>
                  <a:pt x="9844" y="22218"/>
                </a:cubicBezTo>
                <a:cubicBezTo>
                  <a:pt x="9844" y="22218"/>
                  <a:pt x="9906" y="22218"/>
                  <a:pt x="9875" y="22281"/>
                </a:cubicBezTo>
                <a:cubicBezTo>
                  <a:pt x="9875" y="22281"/>
                  <a:pt x="9875" y="22281"/>
                  <a:pt x="9875" y="22281"/>
                </a:cubicBezTo>
                <a:cubicBezTo>
                  <a:pt x="9875" y="22281"/>
                  <a:pt x="9875" y="22281"/>
                  <a:pt x="9875" y="22281"/>
                </a:cubicBezTo>
                <a:cubicBezTo>
                  <a:pt x="9875" y="22281"/>
                  <a:pt x="9875" y="22281"/>
                  <a:pt x="9875" y="22281"/>
                </a:cubicBezTo>
                <a:cubicBezTo>
                  <a:pt x="9844" y="22281"/>
                  <a:pt x="9813" y="22281"/>
                  <a:pt x="9844" y="22312"/>
                </a:cubicBezTo>
                <a:cubicBezTo>
                  <a:pt x="9844" y="22343"/>
                  <a:pt x="9844" y="22374"/>
                  <a:pt x="9844" y="22406"/>
                </a:cubicBezTo>
                <a:cubicBezTo>
                  <a:pt x="9844" y="22437"/>
                  <a:pt x="9844" y="22468"/>
                  <a:pt x="9813" y="22499"/>
                </a:cubicBezTo>
                <a:cubicBezTo>
                  <a:pt x="9781" y="22593"/>
                  <a:pt x="9813" y="22687"/>
                  <a:pt x="9750" y="22718"/>
                </a:cubicBezTo>
                <a:close/>
                <a:moveTo>
                  <a:pt x="10781" y="22312"/>
                </a:moveTo>
                <a:cubicBezTo>
                  <a:pt x="10750" y="22437"/>
                  <a:pt x="10688" y="22531"/>
                  <a:pt x="10688" y="22656"/>
                </a:cubicBezTo>
                <a:cubicBezTo>
                  <a:pt x="10688" y="22718"/>
                  <a:pt x="10625" y="22687"/>
                  <a:pt x="10594" y="22687"/>
                </a:cubicBezTo>
                <a:cubicBezTo>
                  <a:pt x="10531" y="22687"/>
                  <a:pt x="10594" y="22656"/>
                  <a:pt x="10563" y="22624"/>
                </a:cubicBezTo>
                <a:cubicBezTo>
                  <a:pt x="10531" y="22624"/>
                  <a:pt x="10469" y="22656"/>
                  <a:pt x="10469" y="22593"/>
                </a:cubicBezTo>
                <a:cubicBezTo>
                  <a:pt x="10438" y="22624"/>
                  <a:pt x="10500" y="22687"/>
                  <a:pt x="10406" y="22687"/>
                </a:cubicBezTo>
                <a:cubicBezTo>
                  <a:pt x="10406" y="22687"/>
                  <a:pt x="10313" y="22718"/>
                  <a:pt x="10344" y="22624"/>
                </a:cubicBezTo>
                <a:cubicBezTo>
                  <a:pt x="10344" y="22593"/>
                  <a:pt x="10375" y="22531"/>
                  <a:pt x="10375" y="22468"/>
                </a:cubicBezTo>
                <a:cubicBezTo>
                  <a:pt x="10375" y="22437"/>
                  <a:pt x="10406" y="22437"/>
                  <a:pt x="10375" y="22406"/>
                </a:cubicBezTo>
                <a:cubicBezTo>
                  <a:pt x="10344" y="22374"/>
                  <a:pt x="10313" y="22406"/>
                  <a:pt x="10313" y="22406"/>
                </a:cubicBezTo>
                <a:cubicBezTo>
                  <a:pt x="10250" y="22406"/>
                  <a:pt x="10281" y="22437"/>
                  <a:pt x="10281" y="22468"/>
                </a:cubicBezTo>
                <a:cubicBezTo>
                  <a:pt x="10281" y="22531"/>
                  <a:pt x="10313" y="22593"/>
                  <a:pt x="10281" y="22656"/>
                </a:cubicBezTo>
                <a:cubicBezTo>
                  <a:pt x="10250" y="22687"/>
                  <a:pt x="10188" y="22656"/>
                  <a:pt x="10156" y="22687"/>
                </a:cubicBezTo>
                <a:cubicBezTo>
                  <a:pt x="10094" y="22687"/>
                  <a:pt x="10094" y="22656"/>
                  <a:pt x="10125" y="22624"/>
                </a:cubicBezTo>
                <a:cubicBezTo>
                  <a:pt x="10188" y="22562"/>
                  <a:pt x="10063" y="22593"/>
                  <a:pt x="10094" y="22562"/>
                </a:cubicBezTo>
                <a:cubicBezTo>
                  <a:pt x="10063" y="22562"/>
                  <a:pt x="10094" y="22593"/>
                  <a:pt x="10063" y="22593"/>
                </a:cubicBezTo>
                <a:cubicBezTo>
                  <a:pt x="10063" y="22593"/>
                  <a:pt x="10031" y="22593"/>
                  <a:pt x="10031" y="22593"/>
                </a:cubicBezTo>
                <a:cubicBezTo>
                  <a:pt x="10031" y="22593"/>
                  <a:pt x="10031" y="22562"/>
                  <a:pt x="10031" y="22531"/>
                </a:cubicBezTo>
                <a:cubicBezTo>
                  <a:pt x="9969" y="22562"/>
                  <a:pt x="10031" y="22656"/>
                  <a:pt x="10000" y="22687"/>
                </a:cubicBezTo>
                <a:cubicBezTo>
                  <a:pt x="9906" y="22687"/>
                  <a:pt x="9875" y="22687"/>
                  <a:pt x="9906" y="22593"/>
                </a:cubicBezTo>
                <a:cubicBezTo>
                  <a:pt x="9906" y="22562"/>
                  <a:pt x="9906" y="22499"/>
                  <a:pt x="9906" y="22468"/>
                </a:cubicBezTo>
                <a:cubicBezTo>
                  <a:pt x="9906" y="22499"/>
                  <a:pt x="9875" y="22531"/>
                  <a:pt x="9844" y="22531"/>
                </a:cubicBezTo>
                <a:cubicBezTo>
                  <a:pt x="9875" y="22531"/>
                  <a:pt x="9906" y="22499"/>
                  <a:pt x="9906" y="22468"/>
                </a:cubicBezTo>
                <a:cubicBezTo>
                  <a:pt x="9906" y="22437"/>
                  <a:pt x="9906" y="22437"/>
                  <a:pt x="9906" y="22406"/>
                </a:cubicBezTo>
                <a:cubicBezTo>
                  <a:pt x="9938" y="22406"/>
                  <a:pt x="10000" y="22374"/>
                  <a:pt x="9938" y="22343"/>
                </a:cubicBezTo>
                <a:cubicBezTo>
                  <a:pt x="9906" y="22312"/>
                  <a:pt x="9906" y="22312"/>
                  <a:pt x="9906" y="22281"/>
                </a:cubicBezTo>
                <a:cubicBezTo>
                  <a:pt x="9938" y="22218"/>
                  <a:pt x="9969" y="22218"/>
                  <a:pt x="10031" y="22218"/>
                </a:cubicBezTo>
                <a:cubicBezTo>
                  <a:pt x="10094" y="22218"/>
                  <a:pt x="10156" y="22187"/>
                  <a:pt x="10219" y="22156"/>
                </a:cubicBezTo>
                <a:cubicBezTo>
                  <a:pt x="10219" y="22124"/>
                  <a:pt x="10250" y="22093"/>
                  <a:pt x="10219" y="22062"/>
                </a:cubicBezTo>
                <a:cubicBezTo>
                  <a:pt x="10250" y="22093"/>
                  <a:pt x="10219" y="22124"/>
                  <a:pt x="10219" y="22156"/>
                </a:cubicBezTo>
                <a:cubicBezTo>
                  <a:pt x="10250" y="22187"/>
                  <a:pt x="10250" y="22187"/>
                  <a:pt x="10250" y="22187"/>
                </a:cubicBezTo>
                <a:cubicBezTo>
                  <a:pt x="10250" y="22187"/>
                  <a:pt x="10250" y="22187"/>
                  <a:pt x="10250" y="22187"/>
                </a:cubicBezTo>
                <a:cubicBezTo>
                  <a:pt x="10250" y="22218"/>
                  <a:pt x="10281" y="22249"/>
                  <a:pt x="10281" y="22249"/>
                </a:cubicBezTo>
                <a:cubicBezTo>
                  <a:pt x="10281" y="22249"/>
                  <a:pt x="10313" y="22218"/>
                  <a:pt x="10313" y="22218"/>
                </a:cubicBezTo>
                <a:cubicBezTo>
                  <a:pt x="10344" y="22312"/>
                  <a:pt x="10344" y="22312"/>
                  <a:pt x="10438" y="22218"/>
                </a:cubicBezTo>
                <a:cubicBezTo>
                  <a:pt x="10469" y="22218"/>
                  <a:pt x="10469" y="22218"/>
                  <a:pt x="10500" y="22218"/>
                </a:cubicBezTo>
                <a:cubicBezTo>
                  <a:pt x="10563" y="22218"/>
                  <a:pt x="10625" y="22218"/>
                  <a:pt x="10719" y="22218"/>
                </a:cubicBezTo>
                <a:cubicBezTo>
                  <a:pt x="10781" y="22218"/>
                  <a:pt x="10813" y="22249"/>
                  <a:pt x="10781" y="22312"/>
                </a:cubicBezTo>
                <a:close/>
                <a:moveTo>
                  <a:pt x="10875" y="22656"/>
                </a:moveTo>
                <a:cubicBezTo>
                  <a:pt x="10875" y="22656"/>
                  <a:pt x="10844" y="22687"/>
                  <a:pt x="10844" y="22687"/>
                </a:cubicBezTo>
                <a:cubicBezTo>
                  <a:pt x="10813" y="22687"/>
                  <a:pt x="10813" y="22656"/>
                  <a:pt x="10813" y="22656"/>
                </a:cubicBezTo>
                <a:cubicBezTo>
                  <a:pt x="10813" y="22593"/>
                  <a:pt x="10813" y="22531"/>
                  <a:pt x="10813" y="22437"/>
                </a:cubicBezTo>
                <a:cubicBezTo>
                  <a:pt x="10906" y="22406"/>
                  <a:pt x="10875" y="22499"/>
                  <a:pt x="10875" y="22531"/>
                </a:cubicBezTo>
                <a:cubicBezTo>
                  <a:pt x="10875" y="22562"/>
                  <a:pt x="10844" y="22593"/>
                  <a:pt x="10875" y="22656"/>
                </a:cubicBezTo>
                <a:close/>
                <a:moveTo>
                  <a:pt x="10813" y="21937"/>
                </a:moveTo>
                <a:cubicBezTo>
                  <a:pt x="10844" y="21843"/>
                  <a:pt x="10719" y="21843"/>
                  <a:pt x="10750" y="21781"/>
                </a:cubicBezTo>
                <a:cubicBezTo>
                  <a:pt x="10750" y="21687"/>
                  <a:pt x="10750" y="21687"/>
                  <a:pt x="10813" y="21718"/>
                </a:cubicBezTo>
                <a:cubicBezTo>
                  <a:pt x="10906" y="21718"/>
                  <a:pt x="10906" y="21781"/>
                  <a:pt x="10813" y="21937"/>
                </a:cubicBezTo>
                <a:close/>
                <a:moveTo>
                  <a:pt x="10938" y="22687"/>
                </a:moveTo>
                <a:cubicBezTo>
                  <a:pt x="10938" y="22687"/>
                  <a:pt x="10938" y="22687"/>
                  <a:pt x="10938" y="22687"/>
                </a:cubicBezTo>
                <a:cubicBezTo>
                  <a:pt x="10938" y="22687"/>
                  <a:pt x="10938" y="22687"/>
                  <a:pt x="10938" y="22687"/>
                </a:cubicBezTo>
                <a:close/>
                <a:moveTo>
                  <a:pt x="11125" y="22687"/>
                </a:moveTo>
                <a:cubicBezTo>
                  <a:pt x="11094" y="22781"/>
                  <a:pt x="11063" y="22749"/>
                  <a:pt x="11000" y="22749"/>
                </a:cubicBezTo>
                <a:cubicBezTo>
                  <a:pt x="10938" y="22749"/>
                  <a:pt x="11000" y="22687"/>
                  <a:pt x="11000" y="22687"/>
                </a:cubicBezTo>
                <a:cubicBezTo>
                  <a:pt x="11000" y="22656"/>
                  <a:pt x="11000" y="22656"/>
                  <a:pt x="10969" y="22656"/>
                </a:cubicBezTo>
                <a:cubicBezTo>
                  <a:pt x="10969" y="22656"/>
                  <a:pt x="10969" y="22656"/>
                  <a:pt x="10969" y="22656"/>
                </a:cubicBezTo>
                <a:cubicBezTo>
                  <a:pt x="10969" y="22656"/>
                  <a:pt x="10938" y="22656"/>
                  <a:pt x="10906" y="22656"/>
                </a:cubicBezTo>
                <a:cubicBezTo>
                  <a:pt x="10906" y="22656"/>
                  <a:pt x="10906" y="22624"/>
                  <a:pt x="10906" y="22624"/>
                </a:cubicBezTo>
                <a:cubicBezTo>
                  <a:pt x="10906" y="22593"/>
                  <a:pt x="10906" y="22593"/>
                  <a:pt x="10906" y="22562"/>
                </a:cubicBezTo>
                <a:cubicBezTo>
                  <a:pt x="10906" y="22562"/>
                  <a:pt x="10906" y="22562"/>
                  <a:pt x="10906" y="22562"/>
                </a:cubicBezTo>
                <a:cubicBezTo>
                  <a:pt x="10938" y="22593"/>
                  <a:pt x="10938" y="22593"/>
                  <a:pt x="10938" y="22624"/>
                </a:cubicBezTo>
                <a:cubicBezTo>
                  <a:pt x="11000" y="22562"/>
                  <a:pt x="11000" y="22468"/>
                  <a:pt x="11063" y="22437"/>
                </a:cubicBezTo>
                <a:cubicBezTo>
                  <a:pt x="11094" y="22406"/>
                  <a:pt x="11094" y="22374"/>
                  <a:pt x="11094" y="22437"/>
                </a:cubicBezTo>
                <a:cubicBezTo>
                  <a:pt x="11094" y="22499"/>
                  <a:pt x="11156" y="22437"/>
                  <a:pt x="11156" y="22468"/>
                </a:cubicBezTo>
                <a:cubicBezTo>
                  <a:pt x="11156" y="22531"/>
                  <a:pt x="11125" y="22624"/>
                  <a:pt x="11125" y="22687"/>
                </a:cubicBezTo>
                <a:close/>
                <a:moveTo>
                  <a:pt x="11188" y="21437"/>
                </a:moveTo>
                <a:cubicBezTo>
                  <a:pt x="11250" y="21437"/>
                  <a:pt x="11250" y="21468"/>
                  <a:pt x="11250" y="21499"/>
                </a:cubicBezTo>
                <a:cubicBezTo>
                  <a:pt x="11219" y="21499"/>
                  <a:pt x="11250" y="21562"/>
                  <a:pt x="11219" y="21562"/>
                </a:cubicBezTo>
                <a:cubicBezTo>
                  <a:pt x="11156" y="21562"/>
                  <a:pt x="11219" y="21499"/>
                  <a:pt x="11188" y="21468"/>
                </a:cubicBezTo>
                <a:cubicBezTo>
                  <a:pt x="11156" y="21468"/>
                  <a:pt x="11188" y="21437"/>
                  <a:pt x="11188" y="21437"/>
                </a:cubicBezTo>
                <a:close/>
                <a:moveTo>
                  <a:pt x="11375" y="22812"/>
                </a:moveTo>
                <a:cubicBezTo>
                  <a:pt x="11406" y="22781"/>
                  <a:pt x="11406" y="22749"/>
                  <a:pt x="11438" y="22718"/>
                </a:cubicBezTo>
                <a:cubicBezTo>
                  <a:pt x="11375" y="22749"/>
                  <a:pt x="11344" y="22749"/>
                  <a:pt x="11313" y="22656"/>
                </a:cubicBezTo>
                <a:cubicBezTo>
                  <a:pt x="11281" y="22812"/>
                  <a:pt x="11281" y="22812"/>
                  <a:pt x="11188" y="22749"/>
                </a:cubicBezTo>
                <a:cubicBezTo>
                  <a:pt x="11188" y="22749"/>
                  <a:pt x="11188" y="22749"/>
                  <a:pt x="11188" y="22749"/>
                </a:cubicBezTo>
                <a:cubicBezTo>
                  <a:pt x="11250" y="22656"/>
                  <a:pt x="11188" y="22562"/>
                  <a:pt x="11281" y="22499"/>
                </a:cubicBezTo>
                <a:cubicBezTo>
                  <a:pt x="11313" y="22468"/>
                  <a:pt x="11375" y="22437"/>
                  <a:pt x="11281" y="22406"/>
                </a:cubicBezTo>
                <a:cubicBezTo>
                  <a:pt x="11281" y="22406"/>
                  <a:pt x="11344" y="22312"/>
                  <a:pt x="11375" y="22312"/>
                </a:cubicBezTo>
                <a:cubicBezTo>
                  <a:pt x="11438" y="22343"/>
                  <a:pt x="11531" y="22343"/>
                  <a:pt x="11594" y="22343"/>
                </a:cubicBezTo>
                <a:cubicBezTo>
                  <a:pt x="11656" y="22374"/>
                  <a:pt x="11688" y="22406"/>
                  <a:pt x="11656" y="22468"/>
                </a:cubicBezTo>
                <a:cubicBezTo>
                  <a:pt x="11625" y="22499"/>
                  <a:pt x="11625" y="22531"/>
                  <a:pt x="11594" y="22562"/>
                </a:cubicBezTo>
                <a:cubicBezTo>
                  <a:pt x="11563" y="22593"/>
                  <a:pt x="11531" y="22656"/>
                  <a:pt x="11531" y="22718"/>
                </a:cubicBezTo>
                <a:cubicBezTo>
                  <a:pt x="11531" y="22812"/>
                  <a:pt x="11500" y="22843"/>
                  <a:pt x="11375" y="22812"/>
                </a:cubicBezTo>
                <a:close/>
                <a:moveTo>
                  <a:pt x="11781" y="22937"/>
                </a:moveTo>
                <a:cubicBezTo>
                  <a:pt x="11781" y="22937"/>
                  <a:pt x="11781" y="22874"/>
                  <a:pt x="11813" y="22874"/>
                </a:cubicBezTo>
                <a:cubicBezTo>
                  <a:pt x="11813" y="22843"/>
                  <a:pt x="11813" y="22843"/>
                  <a:pt x="11844" y="22812"/>
                </a:cubicBezTo>
                <a:cubicBezTo>
                  <a:pt x="11781" y="22843"/>
                  <a:pt x="11719" y="22874"/>
                  <a:pt x="11719" y="22781"/>
                </a:cubicBezTo>
                <a:cubicBezTo>
                  <a:pt x="11688" y="22781"/>
                  <a:pt x="11688" y="22812"/>
                  <a:pt x="11688" y="22843"/>
                </a:cubicBezTo>
                <a:cubicBezTo>
                  <a:pt x="11688" y="22874"/>
                  <a:pt x="11688" y="22906"/>
                  <a:pt x="11656" y="22874"/>
                </a:cubicBezTo>
                <a:cubicBezTo>
                  <a:pt x="11625" y="22874"/>
                  <a:pt x="11594" y="22843"/>
                  <a:pt x="11594" y="22812"/>
                </a:cubicBezTo>
                <a:cubicBezTo>
                  <a:pt x="11656" y="22718"/>
                  <a:pt x="11625" y="22624"/>
                  <a:pt x="11719" y="22562"/>
                </a:cubicBezTo>
                <a:cubicBezTo>
                  <a:pt x="11719" y="22562"/>
                  <a:pt x="11719" y="22468"/>
                  <a:pt x="11750" y="22437"/>
                </a:cubicBezTo>
                <a:cubicBezTo>
                  <a:pt x="11750" y="22406"/>
                  <a:pt x="11781" y="22406"/>
                  <a:pt x="11781" y="22406"/>
                </a:cubicBezTo>
                <a:cubicBezTo>
                  <a:pt x="11875" y="22437"/>
                  <a:pt x="11969" y="22468"/>
                  <a:pt x="12031" y="22499"/>
                </a:cubicBezTo>
                <a:cubicBezTo>
                  <a:pt x="12063" y="22499"/>
                  <a:pt x="12094" y="22531"/>
                  <a:pt x="12063" y="22562"/>
                </a:cubicBezTo>
                <a:cubicBezTo>
                  <a:pt x="12000" y="22687"/>
                  <a:pt x="11906" y="22781"/>
                  <a:pt x="11906" y="22937"/>
                </a:cubicBezTo>
                <a:cubicBezTo>
                  <a:pt x="11906" y="22968"/>
                  <a:pt x="11813" y="22937"/>
                  <a:pt x="11781" y="22937"/>
                </a:cubicBezTo>
                <a:close/>
                <a:moveTo>
                  <a:pt x="12219" y="22937"/>
                </a:moveTo>
                <a:cubicBezTo>
                  <a:pt x="12156" y="22999"/>
                  <a:pt x="12125" y="22968"/>
                  <a:pt x="12094" y="22906"/>
                </a:cubicBezTo>
                <a:cubicBezTo>
                  <a:pt x="12063" y="22968"/>
                  <a:pt x="12094" y="23062"/>
                  <a:pt x="12000" y="22968"/>
                </a:cubicBezTo>
                <a:cubicBezTo>
                  <a:pt x="12000" y="22968"/>
                  <a:pt x="11969" y="22968"/>
                  <a:pt x="11969" y="22968"/>
                </a:cubicBezTo>
                <a:cubicBezTo>
                  <a:pt x="12063" y="22874"/>
                  <a:pt x="12000" y="22749"/>
                  <a:pt x="12125" y="22687"/>
                </a:cubicBezTo>
                <a:cubicBezTo>
                  <a:pt x="12125" y="22687"/>
                  <a:pt x="12125" y="22687"/>
                  <a:pt x="12125" y="22687"/>
                </a:cubicBezTo>
                <a:cubicBezTo>
                  <a:pt x="12188" y="22624"/>
                  <a:pt x="12250" y="22718"/>
                  <a:pt x="12344" y="22687"/>
                </a:cubicBezTo>
                <a:cubicBezTo>
                  <a:pt x="12313" y="22656"/>
                  <a:pt x="12281" y="22624"/>
                  <a:pt x="12219" y="22624"/>
                </a:cubicBezTo>
                <a:cubicBezTo>
                  <a:pt x="12188" y="22624"/>
                  <a:pt x="12156" y="22656"/>
                  <a:pt x="12156" y="22593"/>
                </a:cubicBezTo>
                <a:cubicBezTo>
                  <a:pt x="12156" y="22562"/>
                  <a:pt x="12156" y="22562"/>
                  <a:pt x="12156" y="22531"/>
                </a:cubicBezTo>
                <a:cubicBezTo>
                  <a:pt x="12219" y="22562"/>
                  <a:pt x="12313" y="22562"/>
                  <a:pt x="12375" y="22624"/>
                </a:cubicBezTo>
                <a:cubicBezTo>
                  <a:pt x="12469" y="22687"/>
                  <a:pt x="12500" y="22749"/>
                  <a:pt x="12406" y="22812"/>
                </a:cubicBezTo>
                <a:cubicBezTo>
                  <a:pt x="12313" y="22874"/>
                  <a:pt x="12344" y="22999"/>
                  <a:pt x="12250" y="23093"/>
                </a:cubicBezTo>
                <a:cubicBezTo>
                  <a:pt x="12156" y="23062"/>
                  <a:pt x="12156" y="23062"/>
                  <a:pt x="12219" y="22937"/>
                </a:cubicBezTo>
                <a:close/>
                <a:moveTo>
                  <a:pt x="12594" y="23249"/>
                </a:moveTo>
                <a:cubicBezTo>
                  <a:pt x="12563" y="23249"/>
                  <a:pt x="12531" y="23249"/>
                  <a:pt x="12531" y="23218"/>
                </a:cubicBezTo>
                <a:cubicBezTo>
                  <a:pt x="12500" y="23187"/>
                  <a:pt x="12531" y="23187"/>
                  <a:pt x="12563" y="23156"/>
                </a:cubicBezTo>
                <a:cubicBezTo>
                  <a:pt x="12563" y="23156"/>
                  <a:pt x="12563" y="23156"/>
                  <a:pt x="12563" y="23124"/>
                </a:cubicBezTo>
                <a:cubicBezTo>
                  <a:pt x="12500" y="23156"/>
                  <a:pt x="12469" y="23124"/>
                  <a:pt x="12469" y="23062"/>
                </a:cubicBezTo>
                <a:cubicBezTo>
                  <a:pt x="12469" y="23062"/>
                  <a:pt x="12438" y="23062"/>
                  <a:pt x="12438" y="23093"/>
                </a:cubicBezTo>
                <a:cubicBezTo>
                  <a:pt x="12438" y="23124"/>
                  <a:pt x="12438" y="23156"/>
                  <a:pt x="12406" y="23156"/>
                </a:cubicBezTo>
                <a:cubicBezTo>
                  <a:pt x="12406" y="23187"/>
                  <a:pt x="12406" y="23156"/>
                  <a:pt x="12375" y="23156"/>
                </a:cubicBezTo>
                <a:cubicBezTo>
                  <a:pt x="12375" y="23124"/>
                  <a:pt x="12344" y="23093"/>
                  <a:pt x="12375" y="23062"/>
                </a:cubicBezTo>
                <a:cubicBezTo>
                  <a:pt x="12406" y="22999"/>
                  <a:pt x="12438" y="22937"/>
                  <a:pt x="12469" y="22874"/>
                </a:cubicBezTo>
                <a:cubicBezTo>
                  <a:pt x="12469" y="22874"/>
                  <a:pt x="12500" y="22874"/>
                  <a:pt x="12500" y="22874"/>
                </a:cubicBezTo>
                <a:cubicBezTo>
                  <a:pt x="12500" y="22874"/>
                  <a:pt x="12500" y="22843"/>
                  <a:pt x="12500" y="22843"/>
                </a:cubicBezTo>
                <a:cubicBezTo>
                  <a:pt x="12563" y="22843"/>
                  <a:pt x="12594" y="22812"/>
                  <a:pt x="12625" y="22874"/>
                </a:cubicBezTo>
                <a:cubicBezTo>
                  <a:pt x="12594" y="22906"/>
                  <a:pt x="12594" y="22937"/>
                  <a:pt x="12594" y="22968"/>
                </a:cubicBezTo>
                <a:cubicBezTo>
                  <a:pt x="12594" y="22937"/>
                  <a:pt x="12625" y="22906"/>
                  <a:pt x="12625" y="22874"/>
                </a:cubicBezTo>
                <a:cubicBezTo>
                  <a:pt x="12656" y="22874"/>
                  <a:pt x="12688" y="22874"/>
                  <a:pt x="12719" y="22906"/>
                </a:cubicBezTo>
                <a:cubicBezTo>
                  <a:pt x="12688" y="22781"/>
                  <a:pt x="12594" y="22812"/>
                  <a:pt x="12500" y="22812"/>
                </a:cubicBezTo>
                <a:cubicBezTo>
                  <a:pt x="12500" y="22812"/>
                  <a:pt x="12500" y="22812"/>
                  <a:pt x="12500" y="22812"/>
                </a:cubicBezTo>
                <a:cubicBezTo>
                  <a:pt x="12500" y="22812"/>
                  <a:pt x="12500" y="22812"/>
                  <a:pt x="12500" y="22812"/>
                </a:cubicBezTo>
                <a:cubicBezTo>
                  <a:pt x="12500" y="22781"/>
                  <a:pt x="12563" y="22749"/>
                  <a:pt x="12531" y="22718"/>
                </a:cubicBezTo>
                <a:cubicBezTo>
                  <a:pt x="12531" y="22687"/>
                  <a:pt x="12563" y="22687"/>
                  <a:pt x="12563" y="22687"/>
                </a:cubicBezTo>
                <a:cubicBezTo>
                  <a:pt x="12656" y="22749"/>
                  <a:pt x="12750" y="22781"/>
                  <a:pt x="12813" y="22812"/>
                </a:cubicBezTo>
                <a:cubicBezTo>
                  <a:pt x="12844" y="22843"/>
                  <a:pt x="12875" y="22874"/>
                  <a:pt x="12813" y="22874"/>
                </a:cubicBezTo>
                <a:cubicBezTo>
                  <a:pt x="12781" y="22874"/>
                  <a:pt x="12781" y="22937"/>
                  <a:pt x="12750" y="22968"/>
                </a:cubicBezTo>
                <a:cubicBezTo>
                  <a:pt x="12750" y="22968"/>
                  <a:pt x="12750" y="22999"/>
                  <a:pt x="12750" y="22999"/>
                </a:cubicBezTo>
                <a:cubicBezTo>
                  <a:pt x="12750" y="22999"/>
                  <a:pt x="12750" y="22968"/>
                  <a:pt x="12750" y="22968"/>
                </a:cubicBezTo>
                <a:cubicBezTo>
                  <a:pt x="12750" y="22937"/>
                  <a:pt x="12719" y="22937"/>
                  <a:pt x="12719" y="22937"/>
                </a:cubicBezTo>
                <a:cubicBezTo>
                  <a:pt x="12688" y="22968"/>
                  <a:pt x="12719" y="22999"/>
                  <a:pt x="12750" y="22999"/>
                </a:cubicBezTo>
                <a:cubicBezTo>
                  <a:pt x="12719" y="23062"/>
                  <a:pt x="12688" y="23156"/>
                  <a:pt x="12625" y="23218"/>
                </a:cubicBezTo>
                <a:cubicBezTo>
                  <a:pt x="12625" y="23218"/>
                  <a:pt x="12625" y="23249"/>
                  <a:pt x="12594" y="23249"/>
                </a:cubicBezTo>
                <a:close/>
                <a:moveTo>
                  <a:pt x="12906" y="23437"/>
                </a:moveTo>
                <a:cubicBezTo>
                  <a:pt x="12906" y="23437"/>
                  <a:pt x="12844" y="23437"/>
                  <a:pt x="12875" y="23406"/>
                </a:cubicBezTo>
                <a:cubicBezTo>
                  <a:pt x="12906" y="23343"/>
                  <a:pt x="12875" y="23312"/>
                  <a:pt x="12844" y="23312"/>
                </a:cubicBezTo>
                <a:cubicBezTo>
                  <a:pt x="12813" y="23312"/>
                  <a:pt x="12813" y="23281"/>
                  <a:pt x="12813" y="23249"/>
                </a:cubicBezTo>
                <a:cubicBezTo>
                  <a:pt x="12781" y="23281"/>
                  <a:pt x="12781" y="23343"/>
                  <a:pt x="12750" y="23343"/>
                </a:cubicBezTo>
                <a:cubicBezTo>
                  <a:pt x="12719" y="23343"/>
                  <a:pt x="12688" y="23312"/>
                  <a:pt x="12719" y="23249"/>
                </a:cubicBezTo>
                <a:cubicBezTo>
                  <a:pt x="12781" y="23187"/>
                  <a:pt x="12781" y="23093"/>
                  <a:pt x="12875" y="23031"/>
                </a:cubicBezTo>
                <a:cubicBezTo>
                  <a:pt x="12906" y="22999"/>
                  <a:pt x="12906" y="22937"/>
                  <a:pt x="12906" y="22874"/>
                </a:cubicBezTo>
                <a:cubicBezTo>
                  <a:pt x="12969" y="22937"/>
                  <a:pt x="13063" y="22968"/>
                  <a:pt x="13125" y="22999"/>
                </a:cubicBezTo>
                <a:cubicBezTo>
                  <a:pt x="13219" y="23031"/>
                  <a:pt x="13188" y="23093"/>
                  <a:pt x="13156" y="23156"/>
                </a:cubicBezTo>
                <a:cubicBezTo>
                  <a:pt x="13156" y="23156"/>
                  <a:pt x="13125" y="23187"/>
                  <a:pt x="13125" y="23187"/>
                </a:cubicBezTo>
                <a:cubicBezTo>
                  <a:pt x="13094" y="23187"/>
                  <a:pt x="13125" y="23124"/>
                  <a:pt x="13063" y="23124"/>
                </a:cubicBezTo>
                <a:cubicBezTo>
                  <a:pt x="13063" y="23124"/>
                  <a:pt x="13063" y="23124"/>
                  <a:pt x="13063" y="23124"/>
                </a:cubicBezTo>
                <a:cubicBezTo>
                  <a:pt x="13063" y="23156"/>
                  <a:pt x="13063" y="23218"/>
                  <a:pt x="13063" y="23249"/>
                </a:cubicBezTo>
                <a:cubicBezTo>
                  <a:pt x="13063" y="23312"/>
                  <a:pt x="12969" y="23374"/>
                  <a:pt x="12969" y="23437"/>
                </a:cubicBezTo>
                <a:cubicBezTo>
                  <a:pt x="12969" y="23468"/>
                  <a:pt x="12938" y="23468"/>
                  <a:pt x="12906" y="23437"/>
                </a:cubicBezTo>
                <a:close/>
                <a:moveTo>
                  <a:pt x="13188" y="23656"/>
                </a:moveTo>
                <a:cubicBezTo>
                  <a:pt x="13156" y="23624"/>
                  <a:pt x="13188" y="23593"/>
                  <a:pt x="13219" y="23562"/>
                </a:cubicBezTo>
                <a:cubicBezTo>
                  <a:pt x="13219" y="23562"/>
                  <a:pt x="13219" y="23562"/>
                  <a:pt x="13219" y="23531"/>
                </a:cubicBezTo>
                <a:cubicBezTo>
                  <a:pt x="13188" y="23562"/>
                  <a:pt x="13125" y="23531"/>
                  <a:pt x="13125" y="23468"/>
                </a:cubicBezTo>
                <a:cubicBezTo>
                  <a:pt x="13094" y="23499"/>
                  <a:pt x="13156" y="23562"/>
                  <a:pt x="13063" y="23562"/>
                </a:cubicBezTo>
                <a:cubicBezTo>
                  <a:pt x="13000" y="23531"/>
                  <a:pt x="13031" y="23499"/>
                  <a:pt x="13063" y="23437"/>
                </a:cubicBezTo>
                <a:cubicBezTo>
                  <a:pt x="13094" y="23374"/>
                  <a:pt x="13156" y="23281"/>
                  <a:pt x="13250" y="23218"/>
                </a:cubicBezTo>
                <a:cubicBezTo>
                  <a:pt x="13250" y="23218"/>
                  <a:pt x="13250" y="23218"/>
                  <a:pt x="13250" y="23218"/>
                </a:cubicBezTo>
                <a:cubicBezTo>
                  <a:pt x="13250" y="23249"/>
                  <a:pt x="13250" y="23249"/>
                  <a:pt x="13281" y="23249"/>
                </a:cubicBezTo>
                <a:cubicBezTo>
                  <a:pt x="13313" y="23249"/>
                  <a:pt x="13344" y="23343"/>
                  <a:pt x="13375" y="23312"/>
                </a:cubicBezTo>
                <a:cubicBezTo>
                  <a:pt x="13438" y="23281"/>
                  <a:pt x="13344" y="23218"/>
                  <a:pt x="13375" y="23187"/>
                </a:cubicBezTo>
                <a:cubicBezTo>
                  <a:pt x="13344" y="23187"/>
                  <a:pt x="13375" y="23249"/>
                  <a:pt x="13313" y="23218"/>
                </a:cubicBezTo>
                <a:cubicBezTo>
                  <a:pt x="13281" y="23187"/>
                  <a:pt x="13250" y="23218"/>
                  <a:pt x="13250" y="23218"/>
                </a:cubicBezTo>
                <a:cubicBezTo>
                  <a:pt x="13219" y="23187"/>
                  <a:pt x="13250" y="23156"/>
                  <a:pt x="13250" y="23124"/>
                </a:cubicBezTo>
                <a:cubicBezTo>
                  <a:pt x="13281" y="23093"/>
                  <a:pt x="13281" y="23062"/>
                  <a:pt x="13313" y="23124"/>
                </a:cubicBezTo>
                <a:cubicBezTo>
                  <a:pt x="13313" y="23156"/>
                  <a:pt x="13375" y="23124"/>
                  <a:pt x="13375" y="23187"/>
                </a:cubicBezTo>
                <a:cubicBezTo>
                  <a:pt x="13438" y="23187"/>
                  <a:pt x="13469" y="23218"/>
                  <a:pt x="13500" y="23281"/>
                </a:cubicBezTo>
                <a:cubicBezTo>
                  <a:pt x="13563" y="23343"/>
                  <a:pt x="13469" y="23374"/>
                  <a:pt x="13469" y="23406"/>
                </a:cubicBezTo>
                <a:cubicBezTo>
                  <a:pt x="13406" y="23406"/>
                  <a:pt x="13406" y="23374"/>
                  <a:pt x="13438" y="23312"/>
                </a:cubicBezTo>
                <a:cubicBezTo>
                  <a:pt x="13375" y="23374"/>
                  <a:pt x="13375" y="23406"/>
                  <a:pt x="13406" y="23437"/>
                </a:cubicBezTo>
                <a:cubicBezTo>
                  <a:pt x="13344" y="23499"/>
                  <a:pt x="13344" y="23593"/>
                  <a:pt x="13313" y="23624"/>
                </a:cubicBezTo>
                <a:cubicBezTo>
                  <a:pt x="13250" y="23687"/>
                  <a:pt x="13219" y="23687"/>
                  <a:pt x="13188" y="23656"/>
                </a:cubicBezTo>
                <a:close/>
                <a:moveTo>
                  <a:pt x="13531" y="23937"/>
                </a:moveTo>
                <a:cubicBezTo>
                  <a:pt x="13531" y="23906"/>
                  <a:pt x="13500" y="23906"/>
                  <a:pt x="13469" y="23874"/>
                </a:cubicBezTo>
                <a:cubicBezTo>
                  <a:pt x="13469" y="23843"/>
                  <a:pt x="13500" y="23843"/>
                  <a:pt x="13531" y="23843"/>
                </a:cubicBezTo>
                <a:cubicBezTo>
                  <a:pt x="13531" y="23812"/>
                  <a:pt x="13531" y="23812"/>
                  <a:pt x="13531" y="23781"/>
                </a:cubicBezTo>
                <a:cubicBezTo>
                  <a:pt x="13500" y="23812"/>
                  <a:pt x="13438" y="23781"/>
                  <a:pt x="13438" y="23718"/>
                </a:cubicBezTo>
                <a:cubicBezTo>
                  <a:pt x="13406" y="23749"/>
                  <a:pt x="13438" y="23812"/>
                  <a:pt x="13406" y="23781"/>
                </a:cubicBezTo>
                <a:cubicBezTo>
                  <a:pt x="13375" y="23781"/>
                  <a:pt x="13375" y="23781"/>
                  <a:pt x="13344" y="23781"/>
                </a:cubicBezTo>
                <a:cubicBezTo>
                  <a:pt x="13344" y="23749"/>
                  <a:pt x="13375" y="23718"/>
                  <a:pt x="13375" y="23718"/>
                </a:cubicBezTo>
                <a:cubicBezTo>
                  <a:pt x="13438" y="23624"/>
                  <a:pt x="13563" y="23593"/>
                  <a:pt x="13563" y="23499"/>
                </a:cubicBezTo>
                <a:cubicBezTo>
                  <a:pt x="13594" y="23499"/>
                  <a:pt x="13625" y="23531"/>
                  <a:pt x="13594" y="23593"/>
                </a:cubicBezTo>
                <a:cubicBezTo>
                  <a:pt x="13625" y="23562"/>
                  <a:pt x="13656" y="23562"/>
                  <a:pt x="13688" y="23531"/>
                </a:cubicBezTo>
                <a:cubicBezTo>
                  <a:pt x="13688" y="23499"/>
                  <a:pt x="13688" y="23468"/>
                  <a:pt x="13750" y="23468"/>
                </a:cubicBezTo>
                <a:cubicBezTo>
                  <a:pt x="13875" y="23562"/>
                  <a:pt x="13844" y="23624"/>
                  <a:pt x="13719" y="23718"/>
                </a:cubicBezTo>
                <a:cubicBezTo>
                  <a:pt x="13719" y="23656"/>
                  <a:pt x="13750" y="23593"/>
                  <a:pt x="13688" y="23531"/>
                </a:cubicBezTo>
                <a:cubicBezTo>
                  <a:pt x="13719" y="23593"/>
                  <a:pt x="13688" y="23656"/>
                  <a:pt x="13688" y="23718"/>
                </a:cubicBezTo>
                <a:cubicBezTo>
                  <a:pt x="13688" y="23718"/>
                  <a:pt x="13719" y="23718"/>
                  <a:pt x="13719" y="23718"/>
                </a:cubicBezTo>
                <a:cubicBezTo>
                  <a:pt x="13688" y="23718"/>
                  <a:pt x="13688" y="23718"/>
                  <a:pt x="13688" y="23718"/>
                </a:cubicBezTo>
                <a:cubicBezTo>
                  <a:pt x="13656" y="23781"/>
                  <a:pt x="13625" y="23843"/>
                  <a:pt x="13594" y="23906"/>
                </a:cubicBezTo>
                <a:cubicBezTo>
                  <a:pt x="13563" y="23906"/>
                  <a:pt x="13563" y="23937"/>
                  <a:pt x="13531" y="23937"/>
                </a:cubicBezTo>
                <a:close/>
                <a:moveTo>
                  <a:pt x="13875" y="24156"/>
                </a:moveTo>
                <a:cubicBezTo>
                  <a:pt x="13844" y="24187"/>
                  <a:pt x="13844" y="24249"/>
                  <a:pt x="13781" y="24187"/>
                </a:cubicBezTo>
                <a:cubicBezTo>
                  <a:pt x="13750" y="24124"/>
                  <a:pt x="13781" y="24124"/>
                  <a:pt x="13813" y="24093"/>
                </a:cubicBezTo>
                <a:cubicBezTo>
                  <a:pt x="13813" y="24093"/>
                  <a:pt x="13813" y="24093"/>
                  <a:pt x="13844" y="24062"/>
                </a:cubicBezTo>
                <a:cubicBezTo>
                  <a:pt x="13750" y="24093"/>
                  <a:pt x="13750" y="24031"/>
                  <a:pt x="13750" y="23968"/>
                </a:cubicBezTo>
                <a:cubicBezTo>
                  <a:pt x="13719" y="23999"/>
                  <a:pt x="13719" y="24062"/>
                  <a:pt x="13656" y="24062"/>
                </a:cubicBezTo>
                <a:cubicBezTo>
                  <a:pt x="13656" y="23968"/>
                  <a:pt x="13719" y="23874"/>
                  <a:pt x="13781" y="23812"/>
                </a:cubicBezTo>
                <a:cubicBezTo>
                  <a:pt x="13844" y="23749"/>
                  <a:pt x="13875" y="23687"/>
                  <a:pt x="13906" y="23624"/>
                </a:cubicBezTo>
                <a:cubicBezTo>
                  <a:pt x="13969" y="23687"/>
                  <a:pt x="14031" y="23749"/>
                  <a:pt x="14094" y="23781"/>
                </a:cubicBezTo>
                <a:cubicBezTo>
                  <a:pt x="14125" y="23812"/>
                  <a:pt x="14156" y="23843"/>
                  <a:pt x="14125" y="23906"/>
                </a:cubicBezTo>
                <a:cubicBezTo>
                  <a:pt x="14094" y="23937"/>
                  <a:pt x="14063" y="23968"/>
                  <a:pt x="14031" y="23906"/>
                </a:cubicBezTo>
                <a:cubicBezTo>
                  <a:pt x="14000" y="23906"/>
                  <a:pt x="13969" y="23968"/>
                  <a:pt x="14000" y="23968"/>
                </a:cubicBezTo>
                <a:cubicBezTo>
                  <a:pt x="14094" y="23999"/>
                  <a:pt x="14000" y="23999"/>
                  <a:pt x="13969" y="24031"/>
                </a:cubicBezTo>
                <a:cubicBezTo>
                  <a:pt x="13938" y="24062"/>
                  <a:pt x="13906" y="24124"/>
                  <a:pt x="13875" y="24156"/>
                </a:cubicBezTo>
                <a:close/>
                <a:moveTo>
                  <a:pt x="14125" y="24468"/>
                </a:moveTo>
                <a:cubicBezTo>
                  <a:pt x="14094" y="24468"/>
                  <a:pt x="14094" y="24562"/>
                  <a:pt x="14063" y="24499"/>
                </a:cubicBezTo>
                <a:cubicBezTo>
                  <a:pt x="14000" y="24437"/>
                  <a:pt x="14031" y="24406"/>
                  <a:pt x="14063" y="24406"/>
                </a:cubicBezTo>
                <a:cubicBezTo>
                  <a:pt x="14094" y="24374"/>
                  <a:pt x="14094" y="24374"/>
                  <a:pt x="14094" y="24374"/>
                </a:cubicBezTo>
                <a:cubicBezTo>
                  <a:pt x="14000" y="24406"/>
                  <a:pt x="14000" y="24343"/>
                  <a:pt x="14031" y="24281"/>
                </a:cubicBezTo>
                <a:cubicBezTo>
                  <a:pt x="14000" y="24281"/>
                  <a:pt x="14000" y="24281"/>
                  <a:pt x="14000" y="24281"/>
                </a:cubicBezTo>
                <a:cubicBezTo>
                  <a:pt x="13969" y="24312"/>
                  <a:pt x="13969" y="24374"/>
                  <a:pt x="13938" y="24343"/>
                </a:cubicBezTo>
                <a:cubicBezTo>
                  <a:pt x="13875" y="24312"/>
                  <a:pt x="13938" y="24281"/>
                  <a:pt x="13938" y="24249"/>
                </a:cubicBezTo>
                <a:cubicBezTo>
                  <a:pt x="14000" y="24156"/>
                  <a:pt x="14031" y="24093"/>
                  <a:pt x="14156" y="24062"/>
                </a:cubicBezTo>
                <a:cubicBezTo>
                  <a:pt x="14125" y="23999"/>
                  <a:pt x="14156" y="23968"/>
                  <a:pt x="14188" y="23937"/>
                </a:cubicBezTo>
                <a:cubicBezTo>
                  <a:pt x="14219" y="23937"/>
                  <a:pt x="14250" y="23999"/>
                  <a:pt x="14281" y="24031"/>
                </a:cubicBezTo>
                <a:cubicBezTo>
                  <a:pt x="14250" y="24062"/>
                  <a:pt x="14250" y="24093"/>
                  <a:pt x="14219" y="24093"/>
                </a:cubicBezTo>
                <a:cubicBezTo>
                  <a:pt x="14188" y="24031"/>
                  <a:pt x="14156" y="24062"/>
                  <a:pt x="14156" y="24062"/>
                </a:cubicBezTo>
                <a:cubicBezTo>
                  <a:pt x="14156" y="24093"/>
                  <a:pt x="14188" y="24093"/>
                  <a:pt x="14188" y="24093"/>
                </a:cubicBezTo>
                <a:cubicBezTo>
                  <a:pt x="14188" y="24093"/>
                  <a:pt x="14188" y="24124"/>
                  <a:pt x="14188" y="24156"/>
                </a:cubicBezTo>
                <a:cubicBezTo>
                  <a:pt x="14125" y="24187"/>
                  <a:pt x="14094" y="24249"/>
                  <a:pt x="14063" y="24312"/>
                </a:cubicBezTo>
                <a:cubicBezTo>
                  <a:pt x="14125" y="24249"/>
                  <a:pt x="14188" y="24218"/>
                  <a:pt x="14188" y="24156"/>
                </a:cubicBezTo>
                <a:cubicBezTo>
                  <a:pt x="14250" y="24156"/>
                  <a:pt x="14250" y="24187"/>
                  <a:pt x="14250" y="24218"/>
                </a:cubicBezTo>
                <a:cubicBezTo>
                  <a:pt x="14250" y="24249"/>
                  <a:pt x="14219" y="24281"/>
                  <a:pt x="14250" y="24343"/>
                </a:cubicBezTo>
                <a:cubicBezTo>
                  <a:pt x="14250" y="24343"/>
                  <a:pt x="14281" y="24343"/>
                  <a:pt x="14281" y="24343"/>
                </a:cubicBezTo>
                <a:cubicBezTo>
                  <a:pt x="14281" y="24343"/>
                  <a:pt x="14250" y="24343"/>
                  <a:pt x="14250" y="24343"/>
                </a:cubicBezTo>
                <a:cubicBezTo>
                  <a:pt x="14188" y="24374"/>
                  <a:pt x="14188" y="24437"/>
                  <a:pt x="14125" y="24468"/>
                </a:cubicBezTo>
                <a:close/>
                <a:moveTo>
                  <a:pt x="14500" y="24656"/>
                </a:moveTo>
                <a:cubicBezTo>
                  <a:pt x="14438" y="24718"/>
                  <a:pt x="14406" y="24812"/>
                  <a:pt x="14313" y="24843"/>
                </a:cubicBezTo>
                <a:cubicBezTo>
                  <a:pt x="14250" y="24781"/>
                  <a:pt x="14250" y="24749"/>
                  <a:pt x="14344" y="24718"/>
                </a:cubicBezTo>
                <a:cubicBezTo>
                  <a:pt x="14281" y="24718"/>
                  <a:pt x="14250" y="24624"/>
                  <a:pt x="14188" y="24656"/>
                </a:cubicBezTo>
                <a:cubicBezTo>
                  <a:pt x="14188" y="24656"/>
                  <a:pt x="14156" y="24624"/>
                  <a:pt x="14156" y="24624"/>
                </a:cubicBezTo>
                <a:cubicBezTo>
                  <a:pt x="14219" y="24562"/>
                  <a:pt x="14188" y="24468"/>
                  <a:pt x="14313" y="24437"/>
                </a:cubicBezTo>
                <a:cubicBezTo>
                  <a:pt x="14406" y="24406"/>
                  <a:pt x="14406" y="24312"/>
                  <a:pt x="14469" y="24281"/>
                </a:cubicBezTo>
                <a:cubicBezTo>
                  <a:pt x="14563" y="24343"/>
                  <a:pt x="14563" y="24468"/>
                  <a:pt x="14625" y="24562"/>
                </a:cubicBezTo>
                <a:cubicBezTo>
                  <a:pt x="14594" y="24593"/>
                  <a:pt x="14531" y="24624"/>
                  <a:pt x="14500" y="24656"/>
                </a:cubicBezTo>
                <a:close/>
                <a:moveTo>
                  <a:pt x="14625" y="22343"/>
                </a:moveTo>
                <a:cubicBezTo>
                  <a:pt x="14594" y="22343"/>
                  <a:pt x="14531" y="22343"/>
                  <a:pt x="14500" y="22343"/>
                </a:cubicBezTo>
                <a:cubicBezTo>
                  <a:pt x="14531" y="22312"/>
                  <a:pt x="14563" y="22281"/>
                  <a:pt x="14594" y="22281"/>
                </a:cubicBezTo>
                <a:cubicBezTo>
                  <a:pt x="14594" y="22249"/>
                  <a:pt x="14656" y="22249"/>
                  <a:pt x="14688" y="22187"/>
                </a:cubicBezTo>
                <a:cubicBezTo>
                  <a:pt x="14688" y="22187"/>
                  <a:pt x="14719" y="22218"/>
                  <a:pt x="14719" y="22218"/>
                </a:cubicBezTo>
                <a:cubicBezTo>
                  <a:pt x="14750" y="22281"/>
                  <a:pt x="14688" y="22343"/>
                  <a:pt x="14625" y="22343"/>
                </a:cubicBezTo>
                <a:close/>
                <a:moveTo>
                  <a:pt x="15250" y="23937"/>
                </a:moveTo>
                <a:cubicBezTo>
                  <a:pt x="15219" y="23999"/>
                  <a:pt x="15188" y="24093"/>
                  <a:pt x="15250" y="24156"/>
                </a:cubicBezTo>
                <a:cubicBezTo>
                  <a:pt x="15188" y="24093"/>
                  <a:pt x="15125" y="24062"/>
                  <a:pt x="15063" y="24093"/>
                </a:cubicBezTo>
                <a:cubicBezTo>
                  <a:pt x="15031" y="24124"/>
                  <a:pt x="15063" y="24156"/>
                  <a:pt x="15063" y="24156"/>
                </a:cubicBezTo>
                <a:cubicBezTo>
                  <a:pt x="14969" y="24156"/>
                  <a:pt x="14906" y="24156"/>
                  <a:pt x="14813" y="24156"/>
                </a:cubicBezTo>
                <a:cubicBezTo>
                  <a:pt x="14813" y="24156"/>
                  <a:pt x="14813" y="24156"/>
                  <a:pt x="14813" y="24156"/>
                </a:cubicBezTo>
                <a:cubicBezTo>
                  <a:pt x="14813" y="24124"/>
                  <a:pt x="14844" y="24124"/>
                  <a:pt x="14844" y="24093"/>
                </a:cubicBezTo>
                <a:cubicBezTo>
                  <a:pt x="14875" y="24093"/>
                  <a:pt x="14906" y="24093"/>
                  <a:pt x="14906" y="24062"/>
                </a:cubicBezTo>
                <a:lnTo>
                  <a:pt x="14906" y="24062"/>
                </a:lnTo>
                <a:cubicBezTo>
                  <a:pt x="14875" y="24062"/>
                  <a:pt x="14875" y="24062"/>
                  <a:pt x="14844" y="24093"/>
                </a:cubicBezTo>
                <a:cubicBezTo>
                  <a:pt x="14813" y="24093"/>
                  <a:pt x="14781" y="24124"/>
                  <a:pt x="14750" y="24093"/>
                </a:cubicBezTo>
                <a:cubicBezTo>
                  <a:pt x="14750" y="24124"/>
                  <a:pt x="14750" y="24124"/>
                  <a:pt x="14750" y="24124"/>
                </a:cubicBezTo>
                <a:cubicBezTo>
                  <a:pt x="14750" y="24124"/>
                  <a:pt x="14750" y="24124"/>
                  <a:pt x="14750" y="24093"/>
                </a:cubicBezTo>
                <a:cubicBezTo>
                  <a:pt x="14750" y="23968"/>
                  <a:pt x="14688" y="23843"/>
                  <a:pt x="14688" y="23718"/>
                </a:cubicBezTo>
                <a:cubicBezTo>
                  <a:pt x="14750" y="23749"/>
                  <a:pt x="14781" y="23812"/>
                  <a:pt x="14844" y="23843"/>
                </a:cubicBezTo>
                <a:cubicBezTo>
                  <a:pt x="14875" y="23843"/>
                  <a:pt x="14844" y="23812"/>
                  <a:pt x="14875" y="23781"/>
                </a:cubicBezTo>
                <a:cubicBezTo>
                  <a:pt x="14875" y="23749"/>
                  <a:pt x="14875" y="23718"/>
                  <a:pt x="14906" y="23687"/>
                </a:cubicBezTo>
                <a:cubicBezTo>
                  <a:pt x="14938" y="23593"/>
                  <a:pt x="15063" y="23593"/>
                  <a:pt x="15125" y="23562"/>
                </a:cubicBezTo>
                <a:cubicBezTo>
                  <a:pt x="15156" y="23562"/>
                  <a:pt x="15156" y="23531"/>
                  <a:pt x="15156" y="23562"/>
                </a:cubicBezTo>
                <a:cubicBezTo>
                  <a:pt x="15188" y="23624"/>
                  <a:pt x="15125" y="23718"/>
                  <a:pt x="15063" y="23718"/>
                </a:cubicBezTo>
                <a:cubicBezTo>
                  <a:pt x="15000" y="23718"/>
                  <a:pt x="14969" y="23718"/>
                  <a:pt x="15000" y="23781"/>
                </a:cubicBezTo>
                <a:cubicBezTo>
                  <a:pt x="15000" y="23812"/>
                  <a:pt x="14969" y="23843"/>
                  <a:pt x="14938" y="23874"/>
                </a:cubicBezTo>
                <a:cubicBezTo>
                  <a:pt x="14844" y="23874"/>
                  <a:pt x="14875" y="23906"/>
                  <a:pt x="14906" y="23937"/>
                </a:cubicBezTo>
                <a:cubicBezTo>
                  <a:pt x="14906" y="23968"/>
                  <a:pt x="14938" y="23999"/>
                  <a:pt x="14938" y="24031"/>
                </a:cubicBezTo>
                <a:cubicBezTo>
                  <a:pt x="14938" y="24031"/>
                  <a:pt x="14938" y="24031"/>
                  <a:pt x="14906" y="24031"/>
                </a:cubicBezTo>
                <a:cubicBezTo>
                  <a:pt x="14938" y="24062"/>
                  <a:pt x="14938" y="24062"/>
                  <a:pt x="14938" y="24031"/>
                </a:cubicBezTo>
                <a:cubicBezTo>
                  <a:pt x="14969" y="24031"/>
                  <a:pt x="15000" y="24124"/>
                  <a:pt x="15031" y="24031"/>
                </a:cubicBezTo>
                <a:cubicBezTo>
                  <a:pt x="15031" y="24031"/>
                  <a:pt x="15031" y="23999"/>
                  <a:pt x="15063" y="23999"/>
                </a:cubicBezTo>
                <a:cubicBezTo>
                  <a:pt x="15156" y="24031"/>
                  <a:pt x="15156" y="23937"/>
                  <a:pt x="15156" y="23874"/>
                </a:cubicBezTo>
                <a:cubicBezTo>
                  <a:pt x="15156" y="23843"/>
                  <a:pt x="15156" y="23843"/>
                  <a:pt x="15156" y="23812"/>
                </a:cubicBezTo>
                <a:cubicBezTo>
                  <a:pt x="15219" y="23843"/>
                  <a:pt x="15250" y="23874"/>
                  <a:pt x="15250" y="23937"/>
                </a:cubicBezTo>
                <a:close/>
                <a:moveTo>
                  <a:pt x="15281" y="22937"/>
                </a:moveTo>
                <a:cubicBezTo>
                  <a:pt x="15281" y="22968"/>
                  <a:pt x="15250" y="22968"/>
                  <a:pt x="15219" y="22937"/>
                </a:cubicBezTo>
                <a:cubicBezTo>
                  <a:pt x="15219" y="22906"/>
                  <a:pt x="15188" y="22874"/>
                  <a:pt x="15188" y="22843"/>
                </a:cubicBezTo>
                <a:cubicBezTo>
                  <a:pt x="15219" y="22843"/>
                  <a:pt x="15219" y="22812"/>
                  <a:pt x="15219" y="22812"/>
                </a:cubicBezTo>
                <a:cubicBezTo>
                  <a:pt x="15250" y="22812"/>
                  <a:pt x="15250" y="22749"/>
                  <a:pt x="15281" y="22781"/>
                </a:cubicBezTo>
                <a:cubicBezTo>
                  <a:pt x="15313" y="22812"/>
                  <a:pt x="15281" y="22874"/>
                  <a:pt x="15281" y="22937"/>
                </a:cubicBezTo>
                <a:close/>
                <a:moveTo>
                  <a:pt x="15344" y="17343"/>
                </a:moveTo>
                <a:cubicBezTo>
                  <a:pt x="15313" y="17374"/>
                  <a:pt x="15281" y="17406"/>
                  <a:pt x="15281" y="17374"/>
                </a:cubicBezTo>
                <a:cubicBezTo>
                  <a:pt x="15250" y="17343"/>
                  <a:pt x="15219" y="17281"/>
                  <a:pt x="15250" y="17218"/>
                </a:cubicBezTo>
                <a:cubicBezTo>
                  <a:pt x="15250" y="17218"/>
                  <a:pt x="15250" y="17218"/>
                  <a:pt x="15281" y="17218"/>
                </a:cubicBezTo>
                <a:cubicBezTo>
                  <a:pt x="15281" y="17218"/>
                  <a:pt x="15281" y="17218"/>
                  <a:pt x="15281" y="17218"/>
                </a:cubicBezTo>
                <a:cubicBezTo>
                  <a:pt x="15281" y="17249"/>
                  <a:pt x="15313" y="17249"/>
                  <a:pt x="15344" y="17249"/>
                </a:cubicBezTo>
                <a:cubicBezTo>
                  <a:pt x="15344" y="17281"/>
                  <a:pt x="15406" y="17343"/>
                  <a:pt x="15344" y="17343"/>
                </a:cubicBezTo>
                <a:close/>
                <a:moveTo>
                  <a:pt x="15344" y="17249"/>
                </a:moveTo>
                <a:cubicBezTo>
                  <a:pt x="15344" y="17218"/>
                  <a:pt x="15313" y="17218"/>
                  <a:pt x="15281" y="17218"/>
                </a:cubicBezTo>
                <a:cubicBezTo>
                  <a:pt x="15281" y="17218"/>
                  <a:pt x="15281" y="17187"/>
                  <a:pt x="15313" y="17187"/>
                </a:cubicBezTo>
                <a:cubicBezTo>
                  <a:pt x="15281" y="17187"/>
                  <a:pt x="15281" y="17187"/>
                  <a:pt x="15281" y="17187"/>
                </a:cubicBezTo>
                <a:cubicBezTo>
                  <a:pt x="15281" y="17187"/>
                  <a:pt x="15281" y="17187"/>
                  <a:pt x="15281" y="17187"/>
                </a:cubicBezTo>
                <a:cubicBezTo>
                  <a:pt x="15281" y="17187"/>
                  <a:pt x="15281" y="17187"/>
                  <a:pt x="15281" y="17187"/>
                </a:cubicBezTo>
                <a:cubicBezTo>
                  <a:pt x="15281" y="17156"/>
                  <a:pt x="15250" y="17156"/>
                  <a:pt x="15250" y="17124"/>
                </a:cubicBezTo>
                <a:cubicBezTo>
                  <a:pt x="15313" y="17093"/>
                  <a:pt x="15344" y="17156"/>
                  <a:pt x="15375" y="17218"/>
                </a:cubicBezTo>
                <a:cubicBezTo>
                  <a:pt x="15438" y="17249"/>
                  <a:pt x="15375" y="17249"/>
                  <a:pt x="15344" y="17249"/>
                </a:cubicBezTo>
                <a:close/>
                <a:moveTo>
                  <a:pt x="17438" y="24343"/>
                </a:moveTo>
                <a:cubicBezTo>
                  <a:pt x="17438" y="24437"/>
                  <a:pt x="17406" y="24374"/>
                  <a:pt x="17375" y="24374"/>
                </a:cubicBezTo>
                <a:cubicBezTo>
                  <a:pt x="17375" y="24374"/>
                  <a:pt x="17375" y="24374"/>
                  <a:pt x="17375" y="24406"/>
                </a:cubicBezTo>
                <a:cubicBezTo>
                  <a:pt x="17375" y="24374"/>
                  <a:pt x="17375" y="24374"/>
                  <a:pt x="17375" y="24374"/>
                </a:cubicBezTo>
                <a:cubicBezTo>
                  <a:pt x="17375" y="24374"/>
                  <a:pt x="17375" y="24374"/>
                  <a:pt x="17375" y="24374"/>
                </a:cubicBezTo>
                <a:cubicBezTo>
                  <a:pt x="17375" y="24343"/>
                  <a:pt x="17281" y="24312"/>
                  <a:pt x="17344" y="24281"/>
                </a:cubicBezTo>
                <a:cubicBezTo>
                  <a:pt x="17406" y="24249"/>
                  <a:pt x="17406" y="24312"/>
                  <a:pt x="17438" y="24343"/>
                </a:cubicBezTo>
                <a:close/>
                <a:moveTo>
                  <a:pt x="17156" y="23937"/>
                </a:moveTo>
                <a:cubicBezTo>
                  <a:pt x="17156" y="23937"/>
                  <a:pt x="17156" y="23937"/>
                  <a:pt x="17156" y="23968"/>
                </a:cubicBezTo>
                <a:cubicBezTo>
                  <a:pt x="17156" y="23968"/>
                  <a:pt x="17156" y="23968"/>
                  <a:pt x="17156" y="23968"/>
                </a:cubicBezTo>
                <a:cubicBezTo>
                  <a:pt x="17156" y="23968"/>
                  <a:pt x="17156" y="23937"/>
                  <a:pt x="17156" y="23937"/>
                </a:cubicBezTo>
                <a:cubicBezTo>
                  <a:pt x="17156" y="23937"/>
                  <a:pt x="17156" y="23937"/>
                  <a:pt x="17156" y="23937"/>
                </a:cubicBezTo>
                <a:close/>
                <a:moveTo>
                  <a:pt x="17125" y="21624"/>
                </a:moveTo>
                <a:cubicBezTo>
                  <a:pt x="17188" y="21593"/>
                  <a:pt x="17188" y="21656"/>
                  <a:pt x="17219" y="21687"/>
                </a:cubicBezTo>
                <a:cubicBezTo>
                  <a:pt x="17188" y="21687"/>
                  <a:pt x="17125" y="21687"/>
                  <a:pt x="17125" y="21656"/>
                </a:cubicBezTo>
                <a:cubicBezTo>
                  <a:pt x="17094" y="21624"/>
                  <a:pt x="17125" y="21624"/>
                  <a:pt x="17125" y="21624"/>
                </a:cubicBezTo>
                <a:close/>
                <a:moveTo>
                  <a:pt x="17219" y="21906"/>
                </a:moveTo>
                <a:cubicBezTo>
                  <a:pt x="17219" y="21906"/>
                  <a:pt x="17219" y="21906"/>
                  <a:pt x="17219" y="21906"/>
                </a:cubicBezTo>
                <a:cubicBezTo>
                  <a:pt x="17219" y="21937"/>
                  <a:pt x="17188" y="21937"/>
                  <a:pt x="17188" y="21906"/>
                </a:cubicBezTo>
                <a:cubicBezTo>
                  <a:pt x="17125" y="21906"/>
                  <a:pt x="17125" y="21843"/>
                  <a:pt x="17125" y="21812"/>
                </a:cubicBezTo>
                <a:cubicBezTo>
                  <a:pt x="17125" y="21812"/>
                  <a:pt x="17156" y="21812"/>
                  <a:pt x="17156" y="21812"/>
                </a:cubicBezTo>
                <a:cubicBezTo>
                  <a:pt x="17188" y="21812"/>
                  <a:pt x="17188" y="21812"/>
                  <a:pt x="17219" y="21843"/>
                </a:cubicBezTo>
                <a:cubicBezTo>
                  <a:pt x="17125" y="21874"/>
                  <a:pt x="17188" y="21874"/>
                  <a:pt x="17219" y="21906"/>
                </a:cubicBezTo>
                <a:close/>
                <a:moveTo>
                  <a:pt x="17094" y="21906"/>
                </a:moveTo>
                <a:cubicBezTo>
                  <a:pt x="17094" y="21937"/>
                  <a:pt x="17063" y="21937"/>
                  <a:pt x="17031" y="21937"/>
                </a:cubicBezTo>
                <a:cubicBezTo>
                  <a:pt x="17000" y="21968"/>
                  <a:pt x="17000" y="21968"/>
                  <a:pt x="16969" y="21906"/>
                </a:cubicBezTo>
                <a:cubicBezTo>
                  <a:pt x="16969" y="21874"/>
                  <a:pt x="17000" y="21843"/>
                  <a:pt x="17031" y="21843"/>
                </a:cubicBezTo>
                <a:cubicBezTo>
                  <a:pt x="17063" y="21843"/>
                  <a:pt x="17094" y="21874"/>
                  <a:pt x="17094" y="21906"/>
                </a:cubicBezTo>
                <a:close/>
                <a:moveTo>
                  <a:pt x="16781" y="16562"/>
                </a:moveTo>
                <a:cubicBezTo>
                  <a:pt x="16750" y="16593"/>
                  <a:pt x="16750" y="16624"/>
                  <a:pt x="16719" y="16624"/>
                </a:cubicBezTo>
                <a:cubicBezTo>
                  <a:pt x="16656" y="16624"/>
                  <a:pt x="16688" y="16562"/>
                  <a:pt x="16688" y="16531"/>
                </a:cubicBezTo>
                <a:cubicBezTo>
                  <a:pt x="16688" y="16531"/>
                  <a:pt x="16688" y="16531"/>
                  <a:pt x="16688" y="16531"/>
                </a:cubicBezTo>
                <a:cubicBezTo>
                  <a:pt x="16688" y="16499"/>
                  <a:pt x="16688" y="16437"/>
                  <a:pt x="16688" y="16406"/>
                </a:cubicBezTo>
                <a:cubicBezTo>
                  <a:pt x="16719" y="16374"/>
                  <a:pt x="16750" y="16374"/>
                  <a:pt x="16750" y="16406"/>
                </a:cubicBezTo>
                <a:cubicBezTo>
                  <a:pt x="16750" y="16406"/>
                  <a:pt x="16750" y="16406"/>
                  <a:pt x="16750" y="16406"/>
                </a:cubicBezTo>
                <a:cubicBezTo>
                  <a:pt x="16750" y="16437"/>
                  <a:pt x="16688" y="16531"/>
                  <a:pt x="16813" y="16531"/>
                </a:cubicBezTo>
                <a:cubicBezTo>
                  <a:pt x="16781" y="16531"/>
                  <a:pt x="16781" y="16562"/>
                  <a:pt x="16781" y="16562"/>
                </a:cubicBezTo>
                <a:close/>
                <a:moveTo>
                  <a:pt x="17000" y="16656"/>
                </a:moveTo>
                <a:cubicBezTo>
                  <a:pt x="16969" y="16656"/>
                  <a:pt x="16938" y="16656"/>
                  <a:pt x="16906" y="16624"/>
                </a:cubicBezTo>
                <a:cubicBezTo>
                  <a:pt x="16813" y="16624"/>
                  <a:pt x="16875" y="16593"/>
                  <a:pt x="16875" y="16562"/>
                </a:cubicBezTo>
                <a:cubicBezTo>
                  <a:pt x="16844" y="16468"/>
                  <a:pt x="16813" y="16406"/>
                  <a:pt x="16813" y="16343"/>
                </a:cubicBezTo>
                <a:cubicBezTo>
                  <a:pt x="16781" y="16312"/>
                  <a:pt x="16781" y="16281"/>
                  <a:pt x="16781" y="16249"/>
                </a:cubicBezTo>
                <a:cubicBezTo>
                  <a:pt x="16906" y="16312"/>
                  <a:pt x="16875" y="16437"/>
                  <a:pt x="17000" y="16468"/>
                </a:cubicBezTo>
                <a:cubicBezTo>
                  <a:pt x="17000" y="16468"/>
                  <a:pt x="17000" y="16499"/>
                  <a:pt x="17000" y="16499"/>
                </a:cubicBezTo>
                <a:cubicBezTo>
                  <a:pt x="16969" y="16499"/>
                  <a:pt x="16969" y="16531"/>
                  <a:pt x="16969" y="16531"/>
                </a:cubicBezTo>
                <a:cubicBezTo>
                  <a:pt x="16969" y="16531"/>
                  <a:pt x="16969" y="16531"/>
                  <a:pt x="17000" y="16531"/>
                </a:cubicBezTo>
                <a:cubicBezTo>
                  <a:pt x="17000" y="16531"/>
                  <a:pt x="17000" y="16531"/>
                  <a:pt x="17000" y="16531"/>
                </a:cubicBezTo>
                <a:cubicBezTo>
                  <a:pt x="17000" y="16562"/>
                  <a:pt x="16969" y="16593"/>
                  <a:pt x="17031" y="16624"/>
                </a:cubicBezTo>
                <a:cubicBezTo>
                  <a:pt x="17031" y="16624"/>
                  <a:pt x="17031" y="16624"/>
                  <a:pt x="17031" y="16624"/>
                </a:cubicBezTo>
                <a:cubicBezTo>
                  <a:pt x="17031" y="16624"/>
                  <a:pt x="17031" y="16624"/>
                  <a:pt x="17031" y="16624"/>
                </a:cubicBezTo>
                <a:cubicBezTo>
                  <a:pt x="17000" y="16624"/>
                  <a:pt x="17063" y="16656"/>
                  <a:pt x="17000" y="16656"/>
                </a:cubicBezTo>
                <a:close/>
                <a:moveTo>
                  <a:pt x="16719" y="21281"/>
                </a:moveTo>
                <a:cubicBezTo>
                  <a:pt x="16750" y="21249"/>
                  <a:pt x="16781" y="21249"/>
                  <a:pt x="16813" y="21312"/>
                </a:cubicBezTo>
                <a:cubicBezTo>
                  <a:pt x="16813" y="21343"/>
                  <a:pt x="16781" y="21374"/>
                  <a:pt x="16750" y="21374"/>
                </a:cubicBezTo>
                <a:cubicBezTo>
                  <a:pt x="16750" y="21374"/>
                  <a:pt x="16750" y="21374"/>
                  <a:pt x="16750" y="21374"/>
                </a:cubicBezTo>
                <a:cubicBezTo>
                  <a:pt x="16750" y="21343"/>
                  <a:pt x="16656" y="21343"/>
                  <a:pt x="16719" y="21281"/>
                </a:cubicBezTo>
                <a:close/>
                <a:moveTo>
                  <a:pt x="16719" y="22406"/>
                </a:moveTo>
                <a:cubicBezTo>
                  <a:pt x="16719" y="22374"/>
                  <a:pt x="16688" y="22343"/>
                  <a:pt x="16688" y="22281"/>
                </a:cubicBezTo>
                <a:cubicBezTo>
                  <a:pt x="16688" y="22281"/>
                  <a:pt x="16688" y="22249"/>
                  <a:pt x="16688" y="22249"/>
                </a:cubicBezTo>
                <a:cubicBezTo>
                  <a:pt x="16813" y="22249"/>
                  <a:pt x="16750" y="22124"/>
                  <a:pt x="16781" y="22093"/>
                </a:cubicBezTo>
                <a:cubicBezTo>
                  <a:pt x="16781" y="22093"/>
                  <a:pt x="16813" y="22093"/>
                  <a:pt x="16813" y="22093"/>
                </a:cubicBezTo>
                <a:cubicBezTo>
                  <a:pt x="16813" y="22093"/>
                  <a:pt x="16813" y="22093"/>
                  <a:pt x="16813" y="22093"/>
                </a:cubicBezTo>
                <a:cubicBezTo>
                  <a:pt x="16813" y="22124"/>
                  <a:pt x="16813" y="22124"/>
                  <a:pt x="16813" y="22124"/>
                </a:cubicBezTo>
                <a:cubicBezTo>
                  <a:pt x="16844" y="22124"/>
                  <a:pt x="16813" y="22187"/>
                  <a:pt x="16844" y="22187"/>
                </a:cubicBezTo>
                <a:cubicBezTo>
                  <a:pt x="16844" y="22187"/>
                  <a:pt x="16844" y="22187"/>
                  <a:pt x="16844" y="22187"/>
                </a:cubicBezTo>
                <a:cubicBezTo>
                  <a:pt x="16875" y="22218"/>
                  <a:pt x="16875" y="22249"/>
                  <a:pt x="16906" y="22281"/>
                </a:cubicBezTo>
                <a:cubicBezTo>
                  <a:pt x="16844" y="22312"/>
                  <a:pt x="16781" y="22343"/>
                  <a:pt x="16719" y="22406"/>
                </a:cubicBezTo>
                <a:close/>
                <a:moveTo>
                  <a:pt x="16906" y="22656"/>
                </a:moveTo>
                <a:cubicBezTo>
                  <a:pt x="16875" y="22687"/>
                  <a:pt x="16906" y="22781"/>
                  <a:pt x="16875" y="22812"/>
                </a:cubicBezTo>
                <a:cubicBezTo>
                  <a:pt x="16781" y="22812"/>
                  <a:pt x="16844" y="22749"/>
                  <a:pt x="16844" y="22718"/>
                </a:cubicBezTo>
                <a:cubicBezTo>
                  <a:pt x="16875" y="22687"/>
                  <a:pt x="16875" y="22656"/>
                  <a:pt x="16844" y="22624"/>
                </a:cubicBezTo>
                <a:cubicBezTo>
                  <a:pt x="16813" y="22593"/>
                  <a:pt x="16813" y="22531"/>
                  <a:pt x="16844" y="22531"/>
                </a:cubicBezTo>
                <a:cubicBezTo>
                  <a:pt x="16906" y="22499"/>
                  <a:pt x="16875" y="22593"/>
                  <a:pt x="16906" y="22593"/>
                </a:cubicBezTo>
                <a:cubicBezTo>
                  <a:pt x="16938" y="22593"/>
                  <a:pt x="16906" y="22624"/>
                  <a:pt x="16906" y="22656"/>
                </a:cubicBezTo>
                <a:close/>
                <a:moveTo>
                  <a:pt x="17000" y="21062"/>
                </a:moveTo>
                <a:cubicBezTo>
                  <a:pt x="17031" y="21062"/>
                  <a:pt x="17031" y="21093"/>
                  <a:pt x="17063" y="21124"/>
                </a:cubicBezTo>
                <a:cubicBezTo>
                  <a:pt x="17063" y="21156"/>
                  <a:pt x="17031" y="21156"/>
                  <a:pt x="17000" y="21156"/>
                </a:cubicBezTo>
                <a:cubicBezTo>
                  <a:pt x="16969" y="21156"/>
                  <a:pt x="16969" y="21124"/>
                  <a:pt x="16969" y="21093"/>
                </a:cubicBezTo>
                <a:cubicBezTo>
                  <a:pt x="16969" y="21062"/>
                  <a:pt x="16969" y="21062"/>
                  <a:pt x="17000" y="21062"/>
                </a:cubicBezTo>
                <a:close/>
                <a:moveTo>
                  <a:pt x="17063" y="22781"/>
                </a:moveTo>
                <a:cubicBezTo>
                  <a:pt x="16969" y="22749"/>
                  <a:pt x="16969" y="22718"/>
                  <a:pt x="17000" y="22687"/>
                </a:cubicBezTo>
                <a:cubicBezTo>
                  <a:pt x="17000" y="22656"/>
                  <a:pt x="17000" y="22656"/>
                  <a:pt x="17031" y="22656"/>
                </a:cubicBezTo>
                <a:cubicBezTo>
                  <a:pt x="17063" y="22687"/>
                  <a:pt x="17031" y="22718"/>
                  <a:pt x="17063" y="22781"/>
                </a:cubicBezTo>
                <a:close/>
                <a:moveTo>
                  <a:pt x="17063" y="22624"/>
                </a:moveTo>
                <a:cubicBezTo>
                  <a:pt x="17000" y="22624"/>
                  <a:pt x="17000" y="22531"/>
                  <a:pt x="16969" y="22499"/>
                </a:cubicBezTo>
                <a:cubicBezTo>
                  <a:pt x="16969" y="22499"/>
                  <a:pt x="16969" y="22468"/>
                  <a:pt x="17000" y="22468"/>
                </a:cubicBezTo>
                <a:cubicBezTo>
                  <a:pt x="17063" y="22468"/>
                  <a:pt x="17094" y="22531"/>
                  <a:pt x="17094" y="22562"/>
                </a:cubicBezTo>
                <a:cubicBezTo>
                  <a:pt x="17094" y="22593"/>
                  <a:pt x="17094" y="22624"/>
                  <a:pt x="17063" y="22624"/>
                </a:cubicBezTo>
                <a:close/>
                <a:moveTo>
                  <a:pt x="17063" y="21999"/>
                </a:moveTo>
                <a:cubicBezTo>
                  <a:pt x="17094" y="21999"/>
                  <a:pt x="17125" y="21968"/>
                  <a:pt x="17125" y="21999"/>
                </a:cubicBezTo>
                <a:cubicBezTo>
                  <a:pt x="17156" y="22031"/>
                  <a:pt x="17188" y="22062"/>
                  <a:pt x="17188" y="22124"/>
                </a:cubicBezTo>
                <a:cubicBezTo>
                  <a:pt x="17125" y="22124"/>
                  <a:pt x="17125" y="22093"/>
                  <a:pt x="17094" y="22031"/>
                </a:cubicBezTo>
                <a:cubicBezTo>
                  <a:pt x="17094" y="22031"/>
                  <a:pt x="17063" y="22031"/>
                  <a:pt x="17063" y="21999"/>
                </a:cubicBezTo>
                <a:close/>
                <a:moveTo>
                  <a:pt x="17219" y="22749"/>
                </a:moveTo>
                <a:cubicBezTo>
                  <a:pt x="17188" y="22749"/>
                  <a:pt x="17156" y="22749"/>
                  <a:pt x="17156" y="22718"/>
                </a:cubicBezTo>
                <a:cubicBezTo>
                  <a:pt x="17188" y="22656"/>
                  <a:pt x="17031" y="22624"/>
                  <a:pt x="17156" y="22531"/>
                </a:cubicBezTo>
                <a:cubicBezTo>
                  <a:pt x="17188" y="22499"/>
                  <a:pt x="17094" y="22499"/>
                  <a:pt x="17125" y="22437"/>
                </a:cubicBezTo>
                <a:cubicBezTo>
                  <a:pt x="17156" y="22437"/>
                  <a:pt x="17188" y="22437"/>
                  <a:pt x="17219" y="22468"/>
                </a:cubicBezTo>
                <a:cubicBezTo>
                  <a:pt x="17219" y="22531"/>
                  <a:pt x="17219" y="22624"/>
                  <a:pt x="17219" y="22718"/>
                </a:cubicBezTo>
                <a:cubicBezTo>
                  <a:pt x="17219" y="22749"/>
                  <a:pt x="17219" y="22749"/>
                  <a:pt x="17219" y="22749"/>
                </a:cubicBezTo>
                <a:close/>
                <a:moveTo>
                  <a:pt x="17969" y="25062"/>
                </a:moveTo>
                <a:cubicBezTo>
                  <a:pt x="17969" y="25062"/>
                  <a:pt x="17969" y="25062"/>
                  <a:pt x="17969" y="25062"/>
                </a:cubicBezTo>
                <a:cubicBezTo>
                  <a:pt x="17969" y="25062"/>
                  <a:pt x="17969" y="25062"/>
                  <a:pt x="17969" y="25062"/>
                </a:cubicBezTo>
                <a:cubicBezTo>
                  <a:pt x="17969" y="25062"/>
                  <a:pt x="17969" y="25062"/>
                  <a:pt x="17969" y="25062"/>
                </a:cubicBezTo>
                <a:close/>
                <a:moveTo>
                  <a:pt x="17969" y="25156"/>
                </a:moveTo>
                <a:cubicBezTo>
                  <a:pt x="17906" y="25093"/>
                  <a:pt x="17906" y="25093"/>
                  <a:pt x="17969" y="25062"/>
                </a:cubicBezTo>
                <a:cubicBezTo>
                  <a:pt x="18000" y="25093"/>
                  <a:pt x="17969" y="25124"/>
                  <a:pt x="17969" y="25156"/>
                </a:cubicBezTo>
                <a:close/>
                <a:moveTo>
                  <a:pt x="19750" y="19687"/>
                </a:moveTo>
                <a:cubicBezTo>
                  <a:pt x="19750" y="19656"/>
                  <a:pt x="19813" y="19718"/>
                  <a:pt x="19813" y="19718"/>
                </a:cubicBezTo>
                <a:cubicBezTo>
                  <a:pt x="19844" y="19749"/>
                  <a:pt x="19875" y="19718"/>
                  <a:pt x="19875" y="19718"/>
                </a:cubicBezTo>
                <a:cubicBezTo>
                  <a:pt x="19906" y="19749"/>
                  <a:pt x="19906" y="19781"/>
                  <a:pt x="19906" y="19812"/>
                </a:cubicBezTo>
                <a:cubicBezTo>
                  <a:pt x="19906" y="19843"/>
                  <a:pt x="19906" y="19843"/>
                  <a:pt x="19875" y="19843"/>
                </a:cubicBezTo>
                <a:cubicBezTo>
                  <a:pt x="19844" y="19843"/>
                  <a:pt x="19813" y="19781"/>
                  <a:pt x="19750" y="19781"/>
                </a:cubicBezTo>
                <a:cubicBezTo>
                  <a:pt x="19750" y="19749"/>
                  <a:pt x="19719" y="19718"/>
                  <a:pt x="19750" y="19687"/>
                </a:cubicBezTo>
                <a:close/>
                <a:moveTo>
                  <a:pt x="19719" y="20531"/>
                </a:moveTo>
                <a:cubicBezTo>
                  <a:pt x="19719" y="20562"/>
                  <a:pt x="19719" y="20593"/>
                  <a:pt x="19656" y="20624"/>
                </a:cubicBezTo>
                <a:cubicBezTo>
                  <a:pt x="19625" y="20624"/>
                  <a:pt x="19656" y="20593"/>
                  <a:pt x="19656" y="20562"/>
                </a:cubicBezTo>
                <a:cubicBezTo>
                  <a:pt x="19656" y="20531"/>
                  <a:pt x="19656" y="20499"/>
                  <a:pt x="19688" y="20499"/>
                </a:cubicBezTo>
                <a:cubicBezTo>
                  <a:pt x="19719" y="20499"/>
                  <a:pt x="19750" y="20499"/>
                  <a:pt x="19719" y="20531"/>
                </a:cubicBezTo>
                <a:close/>
                <a:moveTo>
                  <a:pt x="19781" y="19499"/>
                </a:moveTo>
                <a:cubicBezTo>
                  <a:pt x="19781" y="19531"/>
                  <a:pt x="19813" y="19562"/>
                  <a:pt x="19844" y="19562"/>
                </a:cubicBezTo>
                <a:cubicBezTo>
                  <a:pt x="19813" y="19593"/>
                  <a:pt x="19781" y="19624"/>
                  <a:pt x="19750" y="19624"/>
                </a:cubicBezTo>
                <a:cubicBezTo>
                  <a:pt x="19750" y="19624"/>
                  <a:pt x="19750" y="19624"/>
                  <a:pt x="19750" y="19624"/>
                </a:cubicBezTo>
                <a:cubicBezTo>
                  <a:pt x="19750" y="19624"/>
                  <a:pt x="19750" y="19624"/>
                  <a:pt x="19750" y="19624"/>
                </a:cubicBezTo>
                <a:cubicBezTo>
                  <a:pt x="19750" y="19624"/>
                  <a:pt x="19750" y="19624"/>
                  <a:pt x="19750" y="19624"/>
                </a:cubicBezTo>
                <a:cubicBezTo>
                  <a:pt x="19750" y="19624"/>
                  <a:pt x="19750" y="19624"/>
                  <a:pt x="19750" y="19624"/>
                </a:cubicBezTo>
                <a:cubicBezTo>
                  <a:pt x="19750" y="19624"/>
                  <a:pt x="19750" y="19624"/>
                  <a:pt x="19750" y="19624"/>
                </a:cubicBezTo>
                <a:cubicBezTo>
                  <a:pt x="19750" y="19624"/>
                  <a:pt x="19750" y="19624"/>
                  <a:pt x="19750" y="19624"/>
                </a:cubicBezTo>
                <a:cubicBezTo>
                  <a:pt x="19719" y="19593"/>
                  <a:pt x="19688" y="19562"/>
                  <a:pt x="19719" y="19499"/>
                </a:cubicBezTo>
                <a:cubicBezTo>
                  <a:pt x="19688" y="19499"/>
                  <a:pt x="19688" y="19499"/>
                  <a:pt x="19656" y="19468"/>
                </a:cubicBezTo>
                <a:cubicBezTo>
                  <a:pt x="19688" y="19499"/>
                  <a:pt x="19688" y="19499"/>
                  <a:pt x="19719" y="19499"/>
                </a:cubicBezTo>
                <a:cubicBezTo>
                  <a:pt x="19719" y="19499"/>
                  <a:pt x="19750" y="19499"/>
                  <a:pt x="19781" y="19499"/>
                </a:cubicBezTo>
                <a:cubicBezTo>
                  <a:pt x="19813" y="19468"/>
                  <a:pt x="19875" y="19437"/>
                  <a:pt x="19938" y="19437"/>
                </a:cubicBezTo>
                <a:cubicBezTo>
                  <a:pt x="19875" y="19437"/>
                  <a:pt x="19813" y="19468"/>
                  <a:pt x="19781" y="19499"/>
                </a:cubicBezTo>
                <a:close/>
                <a:moveTo>
                  <a:pt x="19750" y="19249"/>
                </a:moveTo>
                <a:cubicBezTo>
                  <a:pt x="19813" y="19281"/>
                  <a:pt x="19813" y="19343"/>
                  <a:pt x="19813" y="19374"/>
                </a:cubicBezTo>
                <a:cubicBezTo>
                  <a:pt x="19844" y="19406"/>
                  <a:pt x="19813" y="19406"/>
                  <a:pt x="19781" y="19406"/>
                </a:cubicBezTo>
                <a:cubicBezTo>
                  <a:pt x="19750" y="19406"/>
                  <a:pt x="19719" y="19374"/>
                  <a:pt x="19688" y="19406"/>
                </a:cubicBezTo>
                <a:cubicBezTo>
                  <a:pt x="19656" y="19374"/>
                  <a:pt x="19625" y="19343"/>
                  <a:pt x="19625" y="19312"/>
                </a:cubicBezTo>
                <a:cubicBezTo>
                  <a:pt x="19656" y="19218"/>
                  <a:pt x="19719" y="19249"/>
                  <a:pt x="19750" y="19249"/>
                </a:cubicBezTo>
                <a:close/>
                <a:moveTo>
                  <a:pt x="19625" y="21031"/>
                </a:moveTo>
                <a:cubicBezTo>
                  <a:pt x="19656" y="21062"/>
                  <a:pt x="19656" y="21093"/>
                  <a:pt x="19656" y="21124"/>
                </a:cubicBezTo>
                <a:cubicBezTo>
                  <a:pt x="19594" y="21124"/>
                  <a:pt x="19563" y="21218"/>
                  <a:pt x="19500" y="21187"/>
                </a:cubicBezTo>
                <a:cubicBezTo>
                  <a:pt x="19469" y="21187"/>
                  <a:pt x="19469" y="21218"/>
                  <a:pt x="19469" y="21249"/>
                </a:cubicBezTo>
                <a:cubicBezTo>
                  <a:pt x="19469" y="21218"/>
                  <a:pt x="19469" y="21187"/>
                  <a:pt x="19500" y="21187"/>
                </a:cubicBezTo>
                <a:cubicBezTo>
                  <a:pt x="19500" y="21156"/>
                  <a:pt x="19500" y="21156"/>
                  <a:pt x="19500" y="21156"/>
                </a:cubicBezTo>
                <a:cubicBezTo>
                  <a:pt x="19500" y="21124"/>
                  <a:pt x="19500" y="21124"/>
                  <a:pt x="19500" y="21124"/>
                </a:cubicBezTo>
                <a:cubicBezTo>
                  <a:pt x="19500" y="21124"/>
                  <a:pt x="19500" y="21124"/>
                  <a:pt x="19531" y="21124"/>
                </a:cubicBezTo>
                <a:cubicBezTo>
                  <a:pt x="19531" y="21124"/>
                  <a:pt x="19531" y="21093"/>
                  <a:pt x="19531" y="21093"/>
                </a:cubicBezTo>
                <a:cubicBezTo>
                  <a:pt x="19531" y="21062"/>
                  <a:pt x="19563" y="21031"/>
                  <a:pt x="19625" y="21031"/>
                </a:cubicBezTo>
                <a:close/>
                <a:moveTo>
                  <a:pt x="19469" y="19843"/>
                </a:moveTo>
                <a:cubicBezTo>
                  <a:pt x="19500" y="19843"/>
                  <a:pt x="19531" y="19874"/>
                  <a:pt x="19563" y="19937"/>
                </a:cubicBezTo>
                <a:cubicBezTo>
                  <a:pt x="19563" y="19937"/>
                  <a:pt x="19531" y="19968"/>
                  <a:pt x="19531" y="19968"/>
                </a:cubicBezTo>
                <a:cubicBezTo>
                  <a:pt x="19469" y="19937"/>
                  <a:pt x="19438" y="19937"/>
                  <a:pt x="19406" y="19874"/>
                </a:cubicBezTo>
                <a:cubicBezTo>
                  <a:pt x="19375" y="19874"/>
                  <a:pt x="19438" y="19843"/>
                  <a:pt x="19469" y="19843"/>
                </a:cubicBezTo>
                <a:close/>
                <a:moveTo>
                  <a:pt x="19031" y="19593"/>
                </a:moveTo>
                <a:cubicBezTo>
                  <a:pt x="19063" y="19593"/>
                  <a:pt x="19094" y="19593"/>
                  <a:pt x="19094" y="19656"/>
                </a:cubicBezTo>
                <a:cubicBezTo>
                  <a:pt x="19094" y="19687"/>
                  <a:pt x="19094" y="19687"/>
                  <a:pt x="19063" y="19687"/>
                </a:cubicBezTo>
                <a:cubicBezTo>
                  <a:pt x="19031" y="19687"/>
                  <a:pt x="19031" y="19656"/>
                  <a:pt x="19000" y="19624"/>
                </a:cubicBezTo>
                <a:cubicBezTo>
                  <a:pt x="19000" y="19593"/>
                  <a:pt x="19000" y="19593"/>
                  <a:pt x="19031" y="19593"/>
                </a:cubicBezTo>
                <a:close/>
                <a:moveTo>
                  <a:pt x="18969" y="20218"/>
                </a:moveTo>
                <a:cubicBezTo>
                  <a:pt x="19000" y="20187"/>
                  <a:pt x="19063" y="20218"/>
                  <a:pt x="19094" y="20218"/>
                </a:cubicBezTo>
                <a:cubicBezTo>
                  <a:pt x="19125" y="20218"/>
                  <a:pt x="19156" y="20249"/>
                  <a:pt x="19156" y="20281"/>
                </a:cubicBezTo>
                <a:cubicBezTo>
                  <a:pt x="19094" y="20312"/>
                  <a:pt x="19156" y="20343"/>
                  <a:pt x="19156" y="20406"/>
                </a:cubicBezTo>
                <a:cubicBezTo>
                  <a:pt x="19156" y="20406"/>
                  <a:pt x="19156" y="20437"/>
                  <a:pt x="19156" y="20468"/>
                </a:cubicBezTo>
                <a:cubicBezTo>
                  <a:pt x="19125" y="20406"/>
                  <a:pt x="19063" y="20499"/>
                  <a:pt x="19063" y="20437"/>
                </a:cubicBezTo>
                <a:cubicBezTo>
                  <a:pt x="19031" y="20406"/>
                  <a:pt x="19000" y="20406"/>
                  <a:pt x="19031" y="20374"/>
                </a:cubicBezTo>
                <a:cubicBezTo>
                  <a:pt x="19094" y="20312"/>
                  <a:pt x="19031" y="20312"/>
                  <a:pt x="19000" y="20312"/>
                </a:cubicBezTo>
                <a:cubicBezTo>
                  <a:pt x="18969" y="20281"/>
                  <a:pt x="18969" y="20249"/>
                  <a:pt x="18969" y="20218"/>
                </a:cubicBezTo>
                <a:close/>
                <a:moveTo>
                  <a:pt x="18875" y="20937"/>
                </a:moveTo>
                <a:cubicBezTo>
                  <a:pt x="18938" y="20906"/>
                  <a:pt x="18938" y="20999"/>
                  <a:pt x="18969" y="20999"/>
                </a:cubicBezTo>
                <a:cubicBezTo>
                  <a:pt x="18938" y="20968"/>
                  <a:pt x="18875" y="21093"/>
                  <a:pt x="18844" y="20968"/>
                </a:cubicBezTo>
                <a:cubicBezTo>
                  <a:pt x="18844" y="20968"/>
                  <a:pt x="18875" y="20937"/>
                  <a:pt x="18875" y="20937"/>
                </a:cubicBezTo>
                <a:close/>
                <a:moveTo>
                  <a:pt x="18563" y="21031"/>
                </a:moveTo>
                <a:cubicBezTo>
                  <a:pt x="18563" y="20968"/>
                  <a:pt x="18594" y="20968"/>
                  <a:pt x="18625" y="20968"/>
                </a:cubicBezTo>
                <a:cubicBezTo>
                  <a:pt x="18719" y="20968"/>
                  <a:pt x="18750" y="21031"/>
                  <a:pt x="18750" y="21093"/>
                </a:cubicBezTo>
                <a:cubicBezTo>
                  <a:pt x="18688" y="21031"/>
                  <a:pt x="18594" y="21062"/>
                  <a:pt x="18563" y="21031"/>
                </a:cubicBezTo>
                <a:close/>
                <a:moveTo>
                  <a:pt x="18688" y="21156"/>
                </a:moveTo>
                <a:cubicBezTo>
                  <a:pt x="18688" y="21156"/>
                  <a:pt x="18656" y="21156"/>
                  <a:pt x="18656" y="21124"/>
                </a:cubicBezTo>
                <a:cubicBezTo>
                  <a:pt x="18656" y="21156"/>
                  <a:pt x="18688" y="21156"/>
                  <a:pt x="18688" y="21156"/>
                </a:cubicBezTo>
                <a:close/>
                <a:moveTo>
                  <a:pt x="18719" y="21406"/>
                </a:moveTo>
                <a:cubicBezTo>
                  <a:pt x="18781" y="21437"/>
                  <a:pt x="18813" y="21499"/>
                  <a:pt x="18813" y="21531"/>
                </a:cubicBezTo>
                <a:cubicBezTo>
                  <a:pt x="18813" y="21562"/>
                  <a:pt x="18719" y="21687"/>
                  <a:pt x="18688" y="21687"/>
                </a:cubicBezTo>
                <a:cubicBezTo>
                  <a:pt x="18656" y="21656"/>
                  <a:pt x="18656" y="21593"/>
                  <a:pt x="18656" y="21499"/>
                </a:cubicBezTo>
                <a:cubicBezTo>
                  <a:pt x="18656" y="21468"/>
                  <a:pt x="18656" y="21406"/>
                  <a:pt x="18719" y="21406"/>
                </a:cubicBezTo>
                <a:close/>
                <a:moveTo>
                  <a:pt x="18688" y="19843"/>
                </a:moveTo>
                <a:cubicBezTo>
                  <a:pt x="18750" y="19874"/>
                  <a:pt x="18750" y="19906"/>
                  <a:pt x="18750" y="19937"/>
                </a:cubicBezTo>
                <a:cubicBezTo>
                  <a:pt x="18750" y="19968"/>
                  <a:pt x="18719" y="19999"/>
                  <a:pt x="18719" y="19999"/>
                </a:cubicBezTo>
                <a:cubicBezTo>
                  <a:pt x="18688" y="19968"/>
                  <a:pt x="18688" y="19937"/>
                  <a:pt x="18656" y="19874"/>
                </a:cubicBezTo>
                <a:cubicBezTo>
                  <a:pt x="18656" y="19874"/>
                  <a:pt x="18688" y="19843"/>
                  <a:pt x="18688" y="19843"/>
                </a:cubicBezTo>
                <a:close/>
                <a:moveTo>
                  <a:pt x="18750" y="20374"/>
                </a:moveTo>
                <a:cubicBezTo>
                  <a:pt x="18813" y="20406"/>
                  <a:pt x="18781" y="20437"/>
                  <a:pt x="18781" y="20468"/>
                </a:cubicBezTo>
                <a:cubicBezTo>
                  <a:pt x="18813" y="20531"/>
                  <a:pt x="18750" y="20562"/>
                  <a:pt x="18719" y="20562"/>
                </a:cubicBezTo>
                <a:cubicBezTo>
                  <a:pt x="18688" y="20593"/>
                  <a:pt x="18688" y="20531"/>
                  <a:pt x="18656" y="20499"/>
                </a:cubicBezTo>
                <a:cubicBezTo>
                  <a:pt x="18656" y="20468"/>
                  <a:pt x="18625" y="20406"/>
                  <a:pt x="18563" y="20406"/>
                </a:cubicBezTo>
                <a:cubicBezTo>
                  <a:pt x="18625" y="20343"/>
                  <a:pt x="18688" y="20312"/>
                  <a:pt x="18750" y="20374"/>
                </a:cubicBezTo>
                <a:close/>
                <a:moveTo>
                  <a:pt x="18563" y="19843"/>
                </a:moveTo>
                <a:cubicBezTo>
                  <a:pt x="18594" y="19843"/>
                  <a:pt x="18594" y="19843"/>
                  <a:pt x="18594" y="19874"/>
                </a:cubicBezTo>
                <a:cubicBezTo>
                  <a:pt x="18625" y="19906"/>
                  <a:pt x="18594" y="19906"/>
                  <a:pt x="18563" y="19906"/>
                </a:cubicBezTo>
                <a:cubicBezTo>
                  <a:pt x="18563" y="19937"/>
                  <a:pt x="18531" y="19906"/>
                  <a:pt x="18531" y="19874"/>
                </a:cubicBezTo>
                <a:cubicBezTo>
                  <a:pt x="18500" y="19843"/>
                  <a:pt x="18531" y="19843"/>
                  <a:pt x="18563" y="19843"/>
                </a:cubicBezTo>
                <a:close/>
                <a:moveTo>
                  <a:pt x="18531" y="21187"/>
                </a:moveTo>
                <a:cubicBezTo>
                  <a:pt x="18563" y="21124"/>
                  <a:pt x="18594" y="21156"/>
                  <a:pt x="18625" y="21187"/>
                </a:cubicBezTo>
                <a:cubicBezTo>
                  <a:pt x="18625" y="21187"/>
                  <a:pt x="18625" y="21187"/>
                  <a:pt x="18625" y="21187"/>
                </a:cubicBezTo>
                <a:cubicBezTo>
                  <a:pt x="18625" y="21249"/>
                  <a:pt x="18594" y="21249"/>
                  <a:pt x="18531" y="21249"/>
                </a:cubicBezTo>
                <a:cubicBezTo>
                  <a:pt x="18500" y="21249"/>
                  <a:pt x="18500" y="21218"/>
                  <a:pt x="18531" y="21187"/>
                </a:cubicBezTo>
                <a:close/>
                <a:moveTo>
                  <a:pt x="18500" y="21624"/>
                </a:moveTo>
                <a:cubicBezTo>
                  <a:pt x="18531" y="21656"/>
                  <a:pt x="18563" y="21687"/>
                  <a:pt x="18563" y="21718"/>
                </a:cubicBezTo>
                <a:cubicBezTo>
                  <a:pt x="18625" y="21812"/>
                  <a:pt x="18625" y="21874"/>
                  <a:pt x="18531" y="21968"/>
                </a:cubicBezTo>
                <a:cubicBezTo>
                  <a:pt x="18500" y="21999"/>
                  <a:pt x="18469" y="21968"/>
                  <a:pt x="18469" y="21937"/>
                </a:cubicBezTo>
                <a:cubicBezTo>
                  <a:pt x="18406" y="21843"/>
                  <a:pt x="18375" y="21781"/>
                  <a:pt x="18375" y="21687"/>
                </a:cubicBezTo>
                <a:cubicBezTo>
                  <a:pt x="18375" y="21624"/>
                  <a:pt x="18406" y="21593"/>
                  <a:pt x="18438" y="21562"/>
                </a:cubicBezTo>
                <a:cubicBezTo>
                  <a:pt x="18469" y="21562"/>
                  <a:pt x="18500" y="21593"/>
                  <a:pt x="18500" y="21624"/>
                </a:cubicBezTo>
                <a:close/>
                <a:moveTo>
                  <a:pt x="18438" y="21156"/>
                </a:moveTo>
                <a:cubicBezTo>
                  <a:pt x="18406" y="21156"/>
                  <a:pt x="18469" y="21218"/>
                  <a:pt x="18406" y="21218"/>
                </a:cubicBezTo>
                <a:cubicBezTo>
                  <a:pt x="18375" y="21218"/>
                  <a:pt x="18375" y="21187"/>
                  <a:pt x="18375" y="21156"/>
                </a:cubicBezTo>
                <a:cubicBezTo>
                  <a:pt x="18375" y="21093"/>
                  <a:pt x="18281" y="21062"/>
                  <a:pt x="18406" y="21031"/>
                </a:cubicBezTo>
                <a:cubicBezTo>
                  <a:pt x="18406" y="21062"/>
                  <a:pt x="18406" y="21124"/>
                  <a:pt x="18438" y="21156"/>
                </a:cubicBezTo>
                <a:close/>
                <a:moveTo>
                  <a:pt x="18406" y="20062"/>
                </a:moveTo>
                <a:cubicBezTo>
                  <a:pt x="18313" y="20062"/>
                  <a:pt x="18281" y="20031"/>
                  <a:pt x="18250" y="19999"/>
                </a:cubicBezTo>
                <a:cubicBezTo>
                  <a:pt x="18281" y="19968"/>
                  <a:pt x="18281" y="19968"/>
                  <a:pt x="18406" y="20062"/>
                </a:cubicBezTo>
                <a:close/>
                <a:moveTo>
                  <a:pt x="18250" y="21124"/>
                </a:moveTo>
                <a:cubicBezTo>
                  <a:pt x="18250" y="21124"/>
                  <a:pt x="18250" y="21093"/>
                  <a:pt x="18281" y="21093"/>
                </a:cubicBezTo>
                <a:cubicBezTo>
                  <a:pt x="18313" y="21156"/>
                  <a:pt x="18344" y="21187"/>
                  <a:pt x="18375" y="21249"/>
                </a:cubicBezTo>
                <a:cubicBezTo>
                  <a:pt x="18375" y="21281"/>
                  <a:pt x="18375" y="21281"/>
                  <a:pt x="18375" y="21312"/>
                </a:cubicBezTo>
                <a:cubicBezTo>
                  <a:pt x="18344" y="21312"/>
                  <a:pt x="18313" y="21312"/>
                  <a:pt x="18313" y="21281"/>
                </a:cubicBezTo>
                <a:cubicBezTo>
                  <a:pt x="18313" y="21249"/>
                  <a:pt x="18281" y="21249"/>
                  <a:pt x="18250" y="21249"/>
                </a:cubicBezTo>
                <a:cubicBezTo>
                  <a:pt x="18219" y="21218"/>
                  <a:pt x="18156" y="21187"/>
                  <a:pt x="18250" y="21124"/>
                </a:cubicBezTo>
                <a:close/>
                <a:moveTo>
                  <a:pt x="18281" y="21374"/>
                </a:moveTo>
                <a:cubicBezTo>
                  <a:pt x="18281" y="21374"/>
                  <a:pt x="18281" y="21374"/>
                  <a:pt x="18281" y="21374"/>
                </a:cubicBezTo>
                <a:cubicBezTo>
                  <a:pt x="18281" y="21374"/>
                  <a:pt x="18281" y="21374"/>
                  <a:pt x="18281" y="21374"/>
                </a:cubicBezTo>
                <a:close/>
                <a:moveTo>
                  <a:pt x="18156" y="21406"/>
                </a:moveTo>
                <a:cubicBezTo>
                  <a:pt x="18188" y="21343"/>
                  <a:pt x="18219" y="21374"/>
                  <a:pt x="18250" y="21406"/>
                </a:cubicBezTo>
                <a:cubicBezTo>
                  <a:pt x="18250" y="21406"/>
                  <a:pt x="18281" y="21406"/>
                  <a:pt x="18281" y="21406"/>
                </a:cubicBezTo>
                <a:cubicBezTo>
                  <a:pt x="18281" y="21406"/>
                  <a:pt x="18281" y="21406"/>
                  <a:pt x="18281" y="21406"/>
                </a:cubicBezTo>
                <a:cubicBezTo>
                  <a:pt x="18250" y="21437"/>
                  <a:pt x="18250" y="21468"/>
                  <a:pt x="18188" y="21468"/>
                </a:cubicBezTo>
                <a:cubicBezTo>
                  <a:pt x="18156" y="21468"/>
                  <a:pt x="18156" y="21437"/>
                  <a:pt x="18156" y="21406"/>
                </a:cubicBezTo>
                <a:close/>
                <a:moveTo>
                  <a:pt x="18125" y="21781"/>
                </a:moveTo>
                <a:cubicBezTo>
                  <a:pt x="18156" y="21718"/>
                  <a:pt x="18156" y="21687"/>
                  <a:pt x="18219" y="21749"/>
                </a:cubicBezTo>
                <a:cubicBezTo>
                  <a:pt x="18281" y="21843"/>
                  <a:pt x="18375" y="21937"/>
                  <a:pt x="18438" y="22031"/>
                </a:cubicBezTo>
                <a:cubicBezTo>
                  <a:pt x="18469" y="22093"/>
                  <a:pt x="18438" y="22124"/>
                  <a:pt x="18438" y="22156"/>
                </a:cubicBezTo>
                <a:cubicBezTo>
                  <a:pt x="18406" y="22218"/>
                  <a:pt x="18375" y="22249"/>
                  <a:pt x="18344" y="22281"/>
                </a:cubicBezTo>
                <a:cubicBezTo>
                  <a:pt x="18281" y="22187"/>
                  <a:pt x="18219" y="22093"/>
                  <a:pt x="18125" y="21999"/>
                </a:cubicBezTo>
                <a:cubicBezTo>
                  <a:pt x="18156" y="21937"/>
                  <a:pt x="18094" y="21874"/>
                  <a:pt x="18125" y="21781"/>
                </a:cubicBezTo>
                <a:close/>
                <a:moveTo>
                  <a:pt x="18063" y="21312"/>
                </a:moveTo>
                <a:cubicBezTo>
                  <a:pt x="18063" y="21343"/>
                  <a:pt x="18031" y="21343"/>
                  <a:pt x="18031" y="21312"/>
                </a:cubicBezTo>
                <a:cubicBezTo>
                  <a:pt x="18000" y="21281"/>
                  <a:pt x="18000" y="21249"/>
                  <a:pt x="17969" y="21218"/>
                </a:cubicBezTo>
                <a:cubicBezTo>
                  <a:pt x="18031" y="21249"/>
                  <a:pt x="18063" y="21249"/>
                  <a:pt x="18063" y="21312"/>
                </a:cubicBezTo>
                <a:close/>
                <a:moveTo>
                  <a:pt x="17875" y="20749"/>
                </a:moveTo>
                <a:cubicBezTo>
                  <a:pt x="17906" y="20749"/>
                  <a:pt x="17938" y="20781"/>
                  <a:pt x="17938" y="20781"/>
                </a:cubicBezTo>
                <a:cubicBezTo>
                  <a:pt x="17906" y="20843"/>
                  <a:pt x="18000" y="20874"/>
                  <a:pt x="17938" y="20937"/>
                </a:cubicBezTo>
                <a:cubicBezTo>
                  <a:pt x="17938" y="20968"/>
                  <a:pt x="17875" y="20968"/>
                  <a:pt x="17875" y="20937"/>
                </a:cubicBezTo>
                <a:cubicBezTo>
                  <a:pt x="17844" y="20874"/>
                  <a:pt x="17844" y="20812"/>
                  <a:pt x="17844" y="20781"/>
                </a:cubicBezTo>
                <a:cubicBezTo>
                  <a:pt x="17844" y="20749"/>
                  <a:pt x="17875" y="20749"/>
                  <a:pt x="17875" y="20749"/>
                </a:cubicBezTo>
                <a:close/>
                <a:moveTo>
                  <a:pt x="17844" y="21093"/>
                </a:moveTo>
                <a:cubicBezTo>
                  <a:pt x="17875" y="21093"/>
                  <a:pt x="17906" y="21093"/>
                  <a:pt x="17906" y="21124"/>
                </a:cubicBezTo>
                <a:cubicBezTo>
                  <a:pt x="17906" y="21187"/>
                  <a:pt x="17938" y="21249"/>
                  <a:pt x="17969" y="21312"/>
                </a:cubicBezTo>
                <a:cubicBezTo>
                  <a:pt x="18000" y="21343"/>
                  <a:pt x="17969" y="21343"/>
                  <a:pt x="17938" y="21343"/>
                </a:cubicBezTo>
                <a:cubicBezTo>
                  <a:pt x="17906" y="21343"/>
                  <a:pt x="17875" y="21343"/>
                  <a:pt x="17875" y="21312"/>
                </a:cubicBezTo>
                <a:cubicBezTo>
                  <a:pt x="17813" y="21249"/>
                  <a:pt x="17875" y="21187"/>
                  <a:pt x="17844" y="21124"/>
                </a:cubicBezTo>
                <a:cubicBezTo>
                  <a:pt x="17844" y="21093"/>
                  <a:pt x="17844" y="21093"/>
                  <a:pt x="17844" y="21093"/>
                </a:cubicBezTo>
                <a:close/>
                <a:moveTo>
                  <a:pt x="17844" y="22124"/>
                </a:moveTo>
                <a:cubicBezTo>
                  <a:pt x="17875" y="22093"/>
                  <a:pt x="17844" y="22062"/>
                  <a:pt x="17844" y="22062"/>
                </a:cubicBezTo>
                <a:cubicBezTo>
                  <a:pt x="17844" y="22031"/>
                  <a:pt x="17844" y="21999"/>
                  <a:pt x="17844" y="21968"/>
                </a:cubicBezTo>
                <a:cubicBezTo>
                  <a:pt x="17844" y="21937"/>
                  <a:pt x="17844" y="21906"/>
                  <a:pt x="17875" y="21874"/>
                </a:cubicBezTo>
                <a:cubicBezTo>
                  <a:pt x="17906" y="21874"/>
                  <a:pt x="17938" y="21906"/>
                  <a:pt x="17969" y="21937"/>
                </a:cubicBezTo>
                <a:cubicBezTo>
                  <a:pt x="18000" y="21999"/>
                  <a:pt x="18031" y="22031"/>
                  <a:pt x="18063" y="22062"/>
                </a:cubicBezTo>
                <a:cubicBezTo>
                  <a:pt x="18063" y="22062"/>
                  <a:pt x="18063" y="22062"/>
                  <a:pt x="18063" y="22062"/>
                </a:cubicBezTo>
                <a:cubicBezTo>
                  <a:pt x="18063" y="22062"/>
                  <a:pt x="18063" y="22062"/>
                  <a:pt x="18063" y="22062"/>
                </a:cubicBezTo>
                <a:cubicBezTo>
                  <a:pt x="18063" y="22062"/>
                  <a:pt x="18063" y="22062"/>
                  <a:pt x="18063" y="22062"/>
                </a:cubicBezTo>
                <a:cubicBezTo>
                  <a:pt x="18063" y="22093"/>
                  <a:pt x="18063" y="22093"/>
                  <a:pt x="18094" y="22124"/>
                </a:cubicBezTo>
                <a:cubicBezTo>
                  <a:pt x="18156" y="22187"/>
                  <a:pt x="18219" y="22281"/>
                  <a:pt x="18281" y="22343"/>
                </a:cubicBezTo>
                <a:cubicBezTo>
                  <a:pt x="18313" y="22343"/>
                  <a:pt x="18313" y="22343"/>
                  <a:pt x="18344" y="22312"/>
                </a:cubicBezTo>
                <a:cubicBezTo>
                  <a:pt x="18313" y="22343"/>
                  <a:pt x="18313" y="22343"/>
                  <a:pt x="18281" y="22343"/>
                </a:cubicBezTo>
                <a:cubicBezTo>
                  <a:pt x="18281" y="22343"/>
                  <a:pt x="18313" y="22374"/>
                  <a:pt x="18313" y="22374"/>
                </a:cubicBezTo>
                <a:cubicBezTo>
                  <a:pt x="18313" y="22374"/>
                  <a:pt x="18313" y="22374"/>
                  <a:pt x="18313" y="22374"/>
                </a:cubicBezTo>
                <a:cubicBezTo>
                  <a:pt x="18313" y="22374"/>
                  <a:pt x="18313" y="22374"/>
                  <a:pt x="18313" y="22374"/>
                </a:cubicBezTo>
                <a:cubicBezTo>
                  <a:pt x="18313" y="22468"/>
                  <a:pt x="18250" y="22499"/>
                  <a:pt x="18250" y="22562"/>
                </a:cubicBezTo>
                <a:cubicBezTo>
                  <a:pt x="18219" y="22593"/>
                  <a:pt x="18219" y="22562"/>
                  <a:pt x="18188" y="22562"/>
                </a:cubicBezTo>
                <a:cubicBezTo>
                  <a:pt x="18094" y="22406"/>
                  <a:pt x="17969" y="22281"/>
                  <a:pt x="17875" y="22156"/>
                </a:cubicBezTo>
                <a:cubicBezTo>
                  <a:pt x="17844" y="22156"/>
                  <a:pt x="17813" y="22156"/>
                  <a:pt x="17813" y="22187"/>
                </a:cubicBezTo>
                <a:cubicBezTo>
                  <a:pt x="17813" y="22156"/>
                  <a:pt x="17844" y="22156"/>
                  <a:pt x="17875" y="22156"/>
                </a:cubicBezTo>
                <a:cubicBezTo>
                  <a:pt x="17875" y="22156"/>
                  <a:pt x="17844" y="22124"/>
                  <a:pt x="17844" y="22124"/>
                </a:cubicBezTo>
                <a:close/>
                <a:moveTo>
                  <a:pt x="17281" y="21937"/>
                </a:moveTo>
                <a:cubicBezTo>
                  <a:pt x="17250" y="21906"/>
                  <a:pt x="17281" y="21906"/>
                  <a:pt x="17313" y="21906"/>
                </a:cubicBezTo>
                <a:cubicBezTo>
                  <a:pt x="17344" y="21906"/>
                  <a:pt x="17375" y="21906"/>
                  <a:pt x="17406" y="21937"/>
                </a:cubicBezTo>
                <a:cubicBezTo>
                  <a:pt x="17406" y="21937"/>
                  <a:pt x="17438" y="21968"/>
                  <a:pt x="17406" y="21999"/>
                </a:cubicBezTo>
                <a:cubicBezTo>
                  <a:pt x="17344" y="22031"/>
                  <a:pt x="17344" y="22093"/>
                  <a:pt x="17281" y="22093"/>
                </a:cubicBezTo>
                <a:cubicBezTo>
                  <a:pt x="17281" y="22031"/>
                  <a:pt x="17313" y="21968"/>
                  <a:pt x="17281" y="21937"/>
                </a:cubicBezTo>
                <a:close/>
                <a:moveTo>
                  <a:pt x="17344" y="22656"/>
                </a:moveTo>
                <a:cubicBezTo>
                  <a:pt x="17281" y="22656"/>
                  <a:pt x="17281" y="22593"/>
                  <a:pt x="17250" y="22562"/>
                </a:cubicBezTo>
                <a:cubicBezTo>
                  <a:pt x="17250" y="22531"/>
                  <a:pt x="17250" y="22499"/>
                  <a:pt x="17281" y="22531"/>
                </a:cubicBezTo>
                <a:cubicBezTo>
                  <a:pt x="17375" y="22531"/>
                  <a:pt x="17375" y="22593"/>
                  <a:pt x="17375" y="22624"/>
                </a:cubicBezTo>
                <a:cubicBezTo>
                  <a:pt x="17375" y="22656"/>
                  <a:pt x="17375" y="22687"/>
                  <a:pt x="17344" y="22656"/>
                </a:cubicBezTo>
                <a:close/>
                <a:moveTo>
                  <a:pt x="17500" y="22374"/>
                </a:moveTo>
                <a:cubicBezTo>
                  <a:pt x="17469" y="22374"/>
                  <a:pt x="17438" y="22343"/>
                  <a:pt x="17438" y="22312"/>
                </a:cubicBezTo>
                <a:cubicBezTo>
                  <a:pt x="17406" y="22312"/>
                  <a:pt x="17406" y="22281"/>
                  <a:pt x="17406" y="22281"/>
                </a:cubicBezTo>
                <a:cubicBezTo>
                  <a:pt x="17406" y="22281"/>
                  <a:pt x="17406" y="22281"/>
                  <a:pt x="17406" y="22249"/>
                </a:cubicBezTo>
                <a:cubicBezTo>
                  <a:pt x="17406" y="22249"/>
                  <a:pt x="17406" y="22249"/>
                  <a:pt x="17406" y="22218"/>
                </a:cubicBezTo>
                <a:cubicBezTo>
                  <a:pt x="17406" y="22187"/>
                  <a:pt x="17406" y="22187"/>
                  <a:pt x="17438" y="22187"/>
                </a:cubicBezTo>
                <a:cubicBezTo>
                  <a:pt x="17469" y="22156"/>
                  <a:pt x="17469" y="22187"/>
                  <a:pt x="17469" y="22218"/>
                </a:cubicBezTo>
                <a:cubicBezTo>
                  <a:pt x="17500" y="22249"/>
                  <a:pt x="17500" y="22281"/>
                  <a:pt x="17500" y="22312"/>
                </a:cubicBezTo>
                <a:cubicBezTo>
                  <a:pt x="17500" y="22343"/>
                  <a:pt x="17500" y="22374"/>
                  <a:pt x="17500" y="22374"/>
                </a:cubicBezTo>
                <a:close/>
                <a:moveTo>
                  <a:pt x="17625" y="21687"/>
                </a:moveTo>
                <a:cubicBezTo>
                  <a:pt x="17594" y="21687"/>
                  <a:pt x="17594" y="21718"/>
                  <a:pt x="17594" y="21687"/>
                </a:cubicBezTo>
                <a:cubicBezTo>
                  <a:pt x="17563" y="21687"/>
                  <a:pt x="17531" y="21656"/>
                  <a:pt x="17531" y="21624"/>
                </a:cubicBezTo>
                <a:cubicBezTo>
                  <a:pt x="17531" y="21593"/>
                  <a:pt x="17531" y="21562"/>
                  <a:pt x="17531" y="21499"/>
                </a:cubicBezTo>
                <a:cubicBezTo>
                  <a:pt x="17531" y="21468"/>
                  <a:pt x="17563" y="21468"/>
                  <a:pt x="17563" y="21499"/>
                </a:cubicBezTo>
                <a:cubicBezTo>
                  <a:pt x="17531" y="21562"/>
                  <a:pt x="17594" y="21562"/>
                  <a:pt x="17625" y="21593"/>
                </a:cubicBezTo>
                <a:cubicBezTo>
                  <a:pt x="17625" y="21624"/>
                  <a:pt x="17656" y="21656"/>
                  <a:pt x="17625" y="21687"/>
                </a:cubicBezTo>
                <a:close/>
                <a:moveTo>
                  <a:pt x="17594" y="21281"/>
                </a:moveTo>
                <a:cubicBezTo>
                  <a:pt x="17656" y="21281"/>
                  <a:pt x="17656" y="21187"/>
                  <a:pt x="17719" y="21187"/>
                </a:cubicBezTo>
                <a:cubicBezTo>
                  <a:pt x="17719" y="21187"/>
                  <a:pt x="17750" y="21187"/>
                  <a:pt x="17750" y="21218"/>
                </a:cubicBezTo>
                <a:cubicBezTo>
                  <a:pt x="17750" y="21249"/>
                  <a:pt x="17750" y="21281"/>
                  <a:pt x="17719" y="21312"/>
                </a:cubicBezTo>
                <a:cubicBezTo>
                  <a:pt x="17688" y="21281"/>
                  <a:pt x="17688" y="21249"/>
                  <a:pt x="17625" y="21281"/>
                </a:cubicBezTo>
                <a:cubicBezTo>
                  <a:pt x="17656" y="21312"/>
                  <a:pt x="17656" y="21312"/>
                  <a:pt x="17688" y="21312"/>
                </a:cubicBezTo>
                <a:cubicBezTo>
                  <a:pt x="17688" y="21343"/>
                  <a:pt x="17719" y="21374"/>
                  <a:pt x="17719" y="21374"/>
                </a:cubicBezTo>
                <a:cubicBezTo>
                  <a:pt x="17688" y="21406"/>
                  <a:pt x="17656" y="21374"/>
                  <a:pt x="17656" y="21374"/>
                </a:cubicBezTo>
                <a:cubicBezTo>
                  <a:pt x="17625" y="21343"/>
                  <a:pt x="17594" y="21312"/>
                  <a:pt x="17594" y="21281"/>
                </a:cubicBezTo>
                <a:close/>
                <a:moveTo>
                  <a:pt x="17688" y="21468"/>
                </a:moveTo>
                <a:cubicBezTo>
                  <a:pt x="17656" y="21437"/>
                  <a:pt x="17688" y="21437"/>
                  <a:pt x="17688" y="21437"/>
                </a:cubicBezTo>
                <a:cubicBezTo>
                  <a:pt x="17750" y="21437"/>
                  <a:pt x="17750" y="21468"/>
                  <a:pt x="17750" y="21531"/>
                </a:cubicBezTo>
                <a:cubicBezTo>
                  <a:pt x="17750" y="21531"/>
                  <a:pt x="17750" y="21562"/>
                  <a:pt x="17719" y="21562"/>
                </a:cubicBezTo>
                <a:cubicBezTo>
                  <a:pt x="17719" y="21531"/>
                  <a:pt x="17688" y="21499"/>
                  <a:pt x="17688" y="21468"/>
                </a:cubicBezTo>
                <a:close/>
                <a:moveTo>
                  <a:pt x="17813" y="22562"/>
                </a:moveTo>
                <a:cubicBezTo>
                  <a:pt x="17781" y="22562"/>
                  <a:pt x="17813" y="22531"/>
                  <a:pt x="17813" y="22531"/>
                </a:cubicBezTo>
                <a:cubicBezTo>
                  <a:pt x="17813" y="22531"/>
                  <a:pt x="17844" y="22499"/>
                  <a:pt x="17813" y="22499"/>
                </a:cubicBezTo>
                <a:cubicBezTo>
                  <a:pt x="17750" y="22468"/>
                  <a:pt x="17750" y="22406"/>
                  <a:pt x="17719" y="22374"/>
                </a:cubicBezTo>
                <a:cubicBezTo>
                  <a:pt x="17719" y="22374"/>
                  <a:pt x="17719" y="22374"/>
                  <a:pt x="17719" y="22406"/>
                </a:cubicBezTo>
                <a:cubicBezTo>
                  <a:pt x="17719" y="22374"/>
                  <a:pt x="17719" y="22374"/>
                  <a:pt x="17719" y="22374"/>
                </a:cubicBezTo>
                <a:cubicBezTo>
                  <a:pt x="17719" y="22312"/>
                  <a:pt x="17719" y="22281"/>
                  <a:pt x="17781" y="22249"/>
                </a:cubicBezTo>
                <a:cubicBezTo>
                  <a:pt x="17813" y="22281"/>
                  <a:pt x="17875" y="22343"/>
                  <a:pt x="17906" y="22374"/>
                </a:cubicBezTo>
                <a:cubicBezTo>
                  <a:pt x="17938" y="22437"/>
                  <a:pt x="18031" y="22468"/>
                  <a:pt x="17969" y="22562"/>
                </a:cubicBezTo>
                <a:cubicBezTo>
                  <a:pt x="17969" y="22562"/>
                  <a:pt x="17969" y="22562"/>
                  <a:pt x="18000" y="22562"/>
                </a:cubicBezTo>
                <a:cubicBezTo>
                  <a:pt x="18031" y="22624"/>
                  <a:pt x="18094" y="22593"/>
                  <a:pt x="18125" y="22656"/>
                </a:cubicBezTo>
                <a:cubicBezTo>
                  <a:pt x="18156" y="22656"/>
                  <a:pt x="18156" y="22687"/>
                  <a:pt x="18188" y="22687"/>
                </a:cubicBezTo>
                <a:cubicBezTo>
                  <a:pt x="18219" y="22781"/>
                  <a:pt x="18125" y="22843"/>
                  <a:pt x="18125" y="22937"/>
                </a:cubicBezTo>
                <a:cubicBezTo>
                  <a:pt x="18063" y="22874"/>
                  <a:pt x="18063" y="22781"/>
                  <a:pt x="17969" y="22749"/>
                </a:cubicBezTo>
                <a:cubicBezTo>
                  <a:pt x="17906" y="22718"/>
                  <a:pt x="17875" y="22624"/>
                  <a:pt x="17813" y="22562"/>
                </a:cubicBezTo>
                <a:close/>
                <a:moveTo>
                  <a:pt x="18094" y="22999"/>
                </a:moveTo>
                <a:cubicBezTo>
                  <a:pt x="18094" y="22999"/>
                  <a:pt x="18063" y="22999"/>
                  <a:pt x="18063" y="22968"/>
                </a:cubicBezTo>
                <a:cubicBezTo>
                  <a:pt x="18063" y="22999"/>
                  <a:pt x="18094" y="22999"/>
                  <a:pt x="18094" y="22999"/>
                </a:cubicBezTo>
                <a:close/>
                <a:moveTo>
                  <a:pt x="18000" y="23593"/>
                </a:moveTo>
                <a:cubicBezTo>
                  <a:pt x="17969" y="23531"/>
                  <a:pt x="17969" y="23468"/>
                  <a:pt x="18000" y="23406"/>
                </a:cubicBezTo>
                <a:cubicBezTo>
                  <a:pt x="18031" y="23468"/>
                  <a:pt x="18000" y="23531"/>
                  <a:pt x="18000" y="23593"/>
                </a:cubicBezTo>
                <a:close/>
                <a:moveTo>
                  <a:pt x="18063" y="23281"/>
                </a:moveTo>
                <a:cubicBezTo>
                  <a:pt x="18031" y="23343"/>
                  <a:pt x="18031" y="23343"/>
                  <a:pt x="18000" y="23343"/>
                </a:cubicBezTo>
                <a:cubicBezTo>
                  <a:pt x="18031" y="23343"/>
                  <a:pt x="18031" y="23343"/>
                  <a:pt x="18063" y="23281"/>
                </a:cubicBezTo>
                <a:cubicBezTo>
                  <a:pt x="18000" y="23281"/>
                  <a:pt x="17969" y="23187"/>
                  <a:pt x="17906" y="23156"/>
                </a:cubicBezTo>
                <a:cubicBezTo>
                  <a:pt x="17906" y="23156"/>
                  <a:pt x="17906" y="23156"/>
                  <a:pt x="17906" y="23156"/>
                </a:cubicBezTo>
                <a:cubicBezTo>
                  <a:pt x="17906" y="23124"/>
                  <a:pt x="17906" y="23124"/>
                  <a:pt x="17906" y="23124"/>
                </a:cubicBezTo>
                <a:cubicBezTo>
                  <a:pt x="17875" y="23062"/>
                  <a:pt x="17875" y="22999"/>
                  <a:pt x="17875" y="22937"/>
                </a:cubicBezTo>
                <a:cubicBezTo>
                  <a:pt x="17844" y="22874"/>
                  <a:pt x="17875" y="22843"/>
                  <a:pt x="17938" y="22874"/>
                </a:cubicBezTo>
                <a:cubicBezTo>
                  <a:pt x="17938" y="22843"/>
                  <a:pt x="17906" y="22812"/>
                  <a:pt x="17906" y="22781"/>
                </a:cubicBezTo>
                <a:cubicBezTo>
                  <a:pt x="17906" y="22812"/>
                  <a:pt x="17938" y="22843"/>
                  <a:pt x="17938" y="22874"/>
                </a:cubicBezTo>
                <a:cubicBezTo>
                  <a:pt x="17938" y="22937"/>
                  <a:pt x="17969" y="22937"/>
                  <a:pt x="18000" y="22968"/>
                </a:cubicBezTo>
                <a:cubicBezTo>
                  <a:pt x="18031" y="22968"/>
                  <a:pt x="18031" y="22999"/>
                  <a:pt x="18031" y="22999"/>
                </a:cubicBezTo>
                <a:cubicBezTo>
                  <a:pt x="18125" y="23093"/>
                  <a:pt x="18094" y="23187"/>
                  <a:pt x="18063" y="23281"/>
                </a:cubicBezTo>
                <a:close/>
                <a:moveTo>
                  <a:pt x="18344" y="24812"/>
                </a:moveTo>
                <a:cubicBezTo>
                  <a:pt x="18219" y="24749"/>
                  <a:pt x="18188" y="24656"/>
                  <a:pt x="18188" y="24562"/>
                </a:cubicBezTo>
                <a:cubicBezTo>
                  <a:pt x="18188" y="24531"/>
                  <a:pt x="18125" y="24468"/>
                  <a:pt x="18188" y="24468"/>
                </a:cubicBezTo>
                <a:cubicBezTo>
                  <a:pt x="18219" y="24437"/>
                  <a:pt x="18250" y="24499"/>
                  <a:pt x="18281" y="24531"/>
                </a:cubicBezTo>
                <a:cubicBezTo>
                  <a:pt x="18375" y="24593"/>
                  <a:pt x="18313" y="24718"/>
                  <a:pt x="18344" y="24812"/>
                </a:cubicBezTo>
                <a:close/>
                <a:moveTo>
                  <a:pt x="18344" y="24406"/>
                </a:moveTo>
                <a:cubicBezTo>
                  <a:pt x="18281" y="24374"/>
                  <a:pt x="18250" y="24343"/>
                  <a:pt x="18219" y="24312"/>
                </a:cubicBezTo>
                <a:cubicBezTo>
                  <a:pt x="18125" y="24281"/>
                  <a:pt x="18063" y="24093"/>
                  <a:pt x="18094" y="24031"/>
                </a:cubicBezTo>
                <a:cubicBezTo>
                  <a:pt x="18094" y="23999"/>
                  <a:pt x="18125" y="23968"/>
                  <a:pt x="18156" y="23999"/>
                </a:cubicBezTo>
                <a:cubicBezTo>
                  <a:pt x="18188" y="24062"/>
                  <a:pt x="18250" y="24062"/>
                  <a:pt x="18281" y="24093"/>
                </a:cubicBezTo>
                <a:cubicBezTo>
                  <a:pt x="18344" y="24218"/>
                  <a:pt x="18375" y="24281"/>
                  <a:pt x="18344" y="24406"/>
                </a:cubicBezTo>
                <a:close/>
                <a:moveTo>
                  <a:pt x="18375" y="24031"/>
                </a:moveTo>
                <a:cubicBezTo>
                  <a:pt x="18313" y="23968"/>
                  <a:pt x="18250" y="23937"/>
                  <a:pt x="18188" y="23874"/>
                </a:cubicBezTo>
                <a:cubicBezTo>
                  <a:pt x="18125" y="23874"/>
                  <a:pt x="18125" y="23624"/>
                  <a:pt x="18156" y="23624"/>
                </a:cubicBezTo>
                <a:cubicBezTo>
                  <a:pt x="18156" y="23593"/>
                  <a:pt x="18188" y="23593"/>
                  <a:pt x="18188" y="23624"/>
                </a:cubicBezTo>
                <a:cubicBezTo>
                  <a:pt x="18188" y="23687"/>
                  <a:pt x="18250" y="23656"/>
                  <a:pt x="18281" y="23687"/>
                </a:cubicBezTo>
                <a:cubicBezTo>
                  <a:pt x="18406" y="23812"/>
                  <a:pt x="18406" y="23812"/>
                  <a:pt x="18375" y="24031"/>
                </a:cubicBezTo>
                <a:close/>
                <a:moveTo>
                  <a:pt x="18438" y="23656"/>
                </a:moveTo>
                <a:cubicBezTo>
                  <a:pt x="18438" y="23687"/>
                  <a:pt x="18406" y="23656"/>
                  <a:pt x="18375" y="23656"/>
                </a:cubicBezTo>
                <a:cubicBezTo>
                  <a:pt x="18344" y="23562"/>
                  <a:pt x="18281" y="23562"/>
                  <a:pt x="18219" y="23499"/>
                </a:cubicBezTo>
                <a:cubicBezTo>
                  <a:pt x="18156" y="23468"/>
                  <a:pt x="18156" y="23437"/>
                  <a:pt x="18188" y="23374"/>
                </a:cubicBezTo>
                <a:cubicBezTo>
                  <a:pt x="18188" y="23343"/>
                  <a:pt x="18188" y="23312"/>
                  <a:pt x="18188" y="23281"/>
                </a:cubicBezTo>
                <a:cubicBezTo>
                  <a:pt x="18188" y="23249"/>
                  <a:pt x="18219" y="23218"/>
                  <a:pt x="18250" y="23218"/>
                </a:cubicBezTo>
                <a:cubicBezTo>
                  <a:pt x="18313" y="23312"/>
                  <a:pt x="18406" y="23374"/>
                  <a:pt x="18469" y="23499"/>
                </a:cubicBezTo>
                <a:cubicBezTo>
                  <a:pt x="18469" y="23499"/>
                  <a:pt x="18469" y="23499"/>
                  <a:pt x="18469" y="23531"/>
                </a:cubicBezTo>
                <a:cubicBezTo>
                  <a:pt x="18438" y="23562"/>
                  <a:pt x="18438" y="23593"/>
                  <a:pt x="18438" y="23656"/>
                </a:cubicBezTo>
                <a:close/>
                <a:moveTo>
                  <a:pt x="18531" y="23312"/>
                </a:moveTo>
                <a:cubicBezTo>
                  <a:pt x="18500" y="23343"/>
                  <a:pt x="18469" y="23312"/>
                  <a:pt x="18469" y="23312"/>
                </a:cubicBezTo>
                <a:cubicBezTo>
                  <a:pt x="18438" y="23249"/>
                  <a:pt x="18375" y="23218"/>
                  <a:pt x="18313" y="23187"/>
                </a:cubicBezTo>
                <a:cubicBezTo>
                  <a:pt x="18250" y="23062"/>
                  <a:pt x="18250" y="23062"/>
                  <a:pt x="18406" y="23062"/>
                </a:cubicBezTo>
                <a:cubicBezTo>
                  <a:pt x="18375" y="23031"/>
                  <a:pt x="18375" y="23031"/>
                  <a:pt x="18375" y="22999"/>
                </a:cubicBezTo>
                <a:cubicBezTo>
                  <a:pt x="18375" y="23031"/>
                  <a:pt x="18375" y="23031"/>
                  <a:pt x="18406" y="23062"/>
                </a:cubicBezTo>
                <a:cubicBezTo>
                  <a:pt x="18406" y="23062"/>
                  <a:pt x="18406" y="23062"/>
                  <a:pt x="18406" y="23062"/>
                </a:cubicBezTo>
                <a:cubicBezTo>
                  <a:pt x="18438" y="23124"/>
                  <a:pt x="18469" y="23124"/>
                  <a:pt x="18500" y="23124"/>
                </a:cubicBezTo>
                <a:cubicBezTo>
                  <a:pt x="18563" y="23156"/>
                  <a:pt x="18563" y="23281"/>
                  <a:pt x="18531" y="23312"/>
                </a:cubicBezTo>
                <a:close/>
                <a:moveTo>
                  <a:pt x="18625" y="22937"/>
                </a:moveTo>
                <a:cubicBezTo>
                  <a:pt x="18625" y="22937"/>
                  <a:pt x="18625" y="22968"/>
                  <a:pt x="18625" y="22968"/>
                </a:cubicBezTo>
                <a:cubicBezTo>
                  <a:pt x="18625" y="22999"/>
                  <a:pt x="18625" y="22999"/>
                  <a:pt x="18625" y="22999"/>
                </a:cubicBezTo>
                <a:cubicBezTo>
                  <a:pt x="18625" y="22999"/>
                  <a:pt x="18625" y="22999"/>
                  <a:pt x="18625" y="22999"/>
                </a:cubicBezTo>
                <a:cubicBezTo>
                  <a:pt x="18594" y="22999"/>
                  <a:pt x="18563" y="22999"/>
                  <a:pt x="18563" y="22968"/>
                </a:cubicBezTo>
                <a:cubicBezTo>
                  <a:pt x="18500" y="22906"/>
                  <a:pt x="18469" y="22812"/>
                  <a:pt x="18375" y="22812"/>
                </a:cubicBezTo>
                <a:cubicBezTo>
                  <a:pt x="18313" y="22718"/>
                  <a:pt x="18375" y="22656"/>
                  <a:pt x="18375" y="22562"/>
                </a:cubicBezTo>
                <a:cubicBezTo>
                  <a:pt x="18375" y="22562"/>
                  <a:pt x="18406" y="22531"/>
                  <a:pt x="18438" y="22562"/>
                </a:cubicBezTo>
                <a:cubicBezTo>
                  <a:pt x="18500" y="22656"/>
                  <a:pt x="18625" y="22749"/>
                  <a:pt x="18656" y="22874"/>
                </a:cubicBezTo>
                <a:cubicBezTo>
                  <a:pt x="18656" y="22906"/>
                  <a:pt x="18625" y="22906"/>
                  <a:pt x="18625" y="22937"/>
                </a:cubicBezTo>
                <a:close/>
                <a:moveTo>
                  <a:pt x="18656" y="22937"/>
                </a:moveTo>
                <a:cubicBezTo>
                  <a:pt x="18656" y="22937"/>
                  <a:pt x="18688" y="22906"/>
                  <a:pt x="18688" y="22874"/>
                </a:cubicBezTo>
                <a:cubicBezTo>
                  <a:pt x="18688" y="22906"/>
                  <a:pt x="18656" y="22937"/>
                  <a:pt x="18656" y="22937"/>
                </a:cubicBezTo>
                <a:close/>
                <a:moveTo>
                  <a:pt x="18750" y="22687"/>
                </a:moveTo>
                <a:cubicBezTo>
                  <a:pt x="18688" y="22718"/>
                  <a:pt x="18688" y="22656"/>
                  <a:pt x="18656" y="22624"/>
                </a:cubicBezTo>
                <a:cubicBezTo>
                  <a:pt x="18625" y="22593"/>
                  <a:pt x="18594" y="22562"/>
                  <a:pt x="18563" y="22531"/>
                </a:cubicBezTo>
                <a:cubicBezTo>
                  <a:pt x="18438" y="22437"/>
                  <a:pt x="18438" y="22374"/>
                  <a:pt x="18531" y="22281"/>
                </a:cubicBezTo>
                <a:cubicBezTo>
                  <a:pt x="18531" y="22249"/>
                  <a:pt x="18563" y="22218"/>
                  <a:pt x="18594" y="22249"/>
                </a:cubicBezTo>
                <a:cubicBezTo>
                  <a:pt x="18625" y="22343"/>
                  <a:pt x="18750" y="22406"/>
                  <a:pt x="18781" y="22531"/>
                </a:cubicBezTo>
                <a:cubicBezTo>
                  <a:pt x="18781" y="22562"/>
                  <a:pt x="18781" y="22562"/>
                  <a:pt x="18813" y="22593"/>
                </a:cubicBezTo>
                <a:cubicBezTo>
                  <a:pt x="18750" y="22624"/>
                  <a:pt x="18781" y="22687"/>
                  <a:pt x="18750" y="22687"/>
                </a:cubicBezTo>
                <a:close/>
                <a:moveTo>
                  <a:pt x="18906" y="22406"/>
                </a:moveTo>
                <a:cubicBezTo>
                  <a:pt x="18906" y="22437"/>
                  <a:pt x="18906" y="22437"/>
                  <a:pt x="18875" y="22437"/>
                </a:cubicBezTo>
                <a:cubicBezTo>
                  <a:pt x="18875" y="22437"/>
                  <a:pt x="18813" y="22406"/>
                  <a:pt x="18813" y="22374"/>
                </a:cubicBezTo>
                <a:cubicBezTo>
                  <a:pt x="18781" y="22312"/>
                  <a:pt x="18719" y="22281"/>
                  <a:pt x="18688" y="22218"/>
                </a:cubicBezTo>
                <a:cubicBezTo>
                  <a:pt x="18594" y="22124"/>
                  <a:pt x="18594" y="22031"/>
                  <a:pt x="18688" y="21968"/>
                </a:cubicBezTo>
                <a:cubicBezTo>
                  <a:pt x="18688" y="21968"/>
                  <a:pt x="18719" y="21937"/>
                  <a:pt x="18719" y="21968"/>
                </a:cubicBezTo>
                <a:cubicBezTo>
                  <a:pt x="18750" y="21968"/>
                  <a:pt x="18781" y="21999"/>
                  <a:pt x="18750" y="22031"/>
                </a:cubicBezTo>
                <a:cubicBezTo>
                  <a:pt x="18750" y="22062"/>
                  <a:pt x="18750" y="22062"/>
                  <a:pt x="18781" y="22062"/>
                </a:cubicBezTo>
                <a:cubicBezTo>
                  <a:pt x="18875" y="22062"/>
                  <a:pt x="18969" y="22343"/>
                  <a:pt x="18906" y="22406"/>
                </a:cubicBezTo>
                <a:close/>
                <a:moveTo>
                  <a:pt x="19094" y="22156"/>
                </a:moveTo>
                <a:cubicBezTo>
                  <a:pt x="19094" y="22156"/>
                  <a:pt x="19094" y="22187"/>
                  <a:pt x="19063" y="22187"/>
                </a:cubicBezTo>
                <a:cubicBezTo>
                  <a:pt x="19031" y="22218"/>
                  <a:pt x="19031" y="22187"/>
                  <a:pt x="19031" y="22156"/>
                </a:cubicBezTo>
                <a:cubicBezTo>
                  <a:pt x="18969" y="22062"/>
                  <a:pt x="18875" y="21999"/>
                  <a:pt x="18813" y="21906"/>
                </a:cubicBezTo>
                <a:cubicBezTo>
                  <a:pt x="18781" y="21874"/>
                  <a:pt x="18813" y="21718"/>
                  <a:pt x="18875" y="21687"/>
                </a:cubicBezTo>
                <a:cubicBezTo>
                  <a:pt x="18906" y="21687"/>
                  <a:pt x="18906" y="21656"/>
                  <a:pt x="18906" y="21687"/>
                </a:cubicBezTo>
                <a:cubicBezTo>
                  <a:pt x="18906" y="21718"/>
                  <a:pt x="18969" y="21718"/>
                  <a:pt x="18938" y="21749"/>
                </a:cubicBezTo>
                <a:cubicBezTo>
                  <a:pt x="18938" y="21781"/>
                  <a:pt x="18875" y="21812"/>
                  <a:pt x="18906" y="21874"/>
                </a:cubicBezTo>
                <a:cubicBezTo>
                  <a:pt x="18938" y="21749"/>
                  <a:pt x="19000" y="21781"/>
                  <a:pt x="19031" y="21843"/>
                </a:cubicBezTo>
                <a:cubicBezTo>
                  <a:pt x="19063" y="21937"/>
                  <a:pt x="19156" y="22031"/>
                  <a:pt x="19094" y="22156"/>
                </a:cubicBezTo>
                <a:close/>
                <a:moveTo>
                  <a:pt x="19281" y="21937"/>
                </a:moveTo>
                <a:cubicBezTo>
                  <a:pt x="19281" y="21968"/>
                  <a:pt x="19250" y="21968"/>
                  <a:pt x="19219" y="21968"/>
                </a:cubicBezTo>
                <a:cubicBezTo>
                  <a:pt x="19188" y="21874"/>
                  <a:pt x="19125" y="21812"/>
                  <a:pt x="19094" y="21718"/>
                </a:cubicBezTo>
                <a:cubicBezTo>
                  <a:pt x="19094" y="21718"/>
                  <a:pt x="19094" y="21687"/>
                  <a:pt x="19094" y="21656"/>
                </a:cubicBezTo>
                <a:lnTo>
                  <a:pt x="19094" y="21656"/>
                </a:lnTo>
                <a:cubicBezTo>
                  <a:pt x="19094" y="21687"/>
                  <a:pt x="19094" y="21718"/>
                  <a:pt x="19094" y="21718"/>
                </a:cubicBezTo>
                <a:cubicBezTo>
                  <a:pt x="18938" y="21624"/>
                  <a:pt x="18938" y="21562"/>
                  <a:pt x="19063" y="21468"/>
                </a:cubicBezTo>
                <a:cubicBezTo>
                  <a:pt x="19125" y="21437"/>
                  <a:pt x="19125" y="21468"/>
                  <a:pt x="19156" y="21468"/>
                </a:cubicBezTo>
                <a:cubicBezTo>
                  <a:pt x="19188" y="21593"/>
                  <a:pt x="19281" y="21656"/>
                  <a:pt x="19313" y="21781"/>
                </a:cubicBezTo>
                <a:cubicBezTo>
                  <a:pt x="19344" y="21843"/>
                  <a:pt x="19281" y="21906"/>
                  <a:pt x="19281" y="21937"/>
                </a:cubicBezTo>
                <a:close/>
                <a:moveTo>
                  <a:pt x="19469" y="21781"/>
                </a:moveTo>
                <a:cubicBezTo>
                  <a:pt x="19469" y="21749"/>
                  <a:pt x="19406" y="21718"/>
                  <a:pt x="19406" y="21687"/>
                </a:cubicBezTo>
                <a:cubicBezTo>
                  <a:pt x="19375" y="21624"/>
                  <a:pt x="19344" y="21593"/>
                  <a:pt x="19313" y="21562"/>
                </a:cubicBezTo>
                <a:cubicBezTo>
                  <a:pt x="19313" y="21531"/>
                  <a:pt x="19281" y="21531"/>
                  <a:pt x="19281" y="21499"/>
                </a:cubicBezTo>
                <a:cubicBezTo>
                  <a:pt x="19281" y="21468"/>
                  <a:pt x="19313" y="21499"/>
                  <a:pt x="19344" y="21499"/>
                </a:cubicBezTo>
                <a:cubicBezTo>
                  <a:pt x="19406" y="21499"/>
                  <a:pt x="19438" y="21468"/>
                  <a:pt x="19375" y="21406"/>
                </a:cubicBezTo>
                <a:cubicBezTo>
                  <a:pt x="19375" y="21374"/>
                  <a:pt x="19375" y="21374"/>
                  <a:pt x="19375" y="21343"/>
                </a:cubicBezTo>
                <a:cubicBezTo>
                  <a:pt x="19406" y="21343"/>
                  <a:pt x="19438" y="21343"/>
                  <a:pt x="19438" y="21374"/>
                </a:cubicBezTo>
                <a:cubicBezTo>
                  <a:pt x="19469" y="21437"/>
                  <a:pt x="19531" y="21531"/>
                  <a:pt x="19563" y="21624"/>
                </a:cubicBezTo>
                <a:cubicBezTo>
                  <a:pt x="19563" y="21656"/>
                  <a:pt x="19500" y="21781"/>
                  <a:pt x="19469" y="21781"/>
                </a:cubicBezTo>
                <a:close/>
                <a:moveTo>
                  <a:pt x="19531" y="21312"/>
                </a:moveTo>
                <a:cubicBezTo>
                  <a:pt x="19531" y="21281"/>
                  <a:pt x="19594" y="21343"/>
                  <a:pt x="19594" y="21281"/>
                </a:cubicBezTo>
                <a:cubicBezTo>
                  <a:pt x="19563" y="21187"/>
                  <a:pt x="19625" y="21187"/>
                  <a:pt x="19688" y="21156"/>
                </a:cubicBezTo>
                <a:cubicBezTo>
                  <a:pt x="19750" y="21249"/>
                  <a:pt x="19813" y="21312"/>
                  <a:pt x="19750" y="21437"/>
                </a:cubicBezTo>
                <a:cubicBezTo>
                  <a:pt x="19719" y="21406"/>
                  <a:pt x="19688" y="21468"/>
                  <a:pt x="19656" y="21468"/>
                </a:cubicBezTo>
                <a:cubicBezTo>
                  <a:pt x="19594" y="21406"/>
                  <a:pt x="19563" y="21343"/>
                  <a:pt x="19531" y="21312"/>
                </a:cubicBezTo>
                <a:close/>
                <a:moveTo>
                  <a:pt x="19719" y="21593"/>
                </a:moveTo>
                <a:cubicBezTo>
                  <a:pt x="19688" y="21624"/>
                  <a:pt x="19688" y="21562"/>
                  <a:pt x="19719" y="21562"/>
                </a:cubicBezTo>
                <a:cubicBezTo>
                  <a:pt x="19719" y="21531"/>
                  <a:pt x="19688" y="21531"/>
                  <a:pt x="19656" y="21531"/>
                </a:cubicBezTo>
                <a:cubicBezTo>
                  <a:pt x="19688" y="21468"/>
                  <a:pt x="19719" y="21499"/>
                  <a:pt x="19750" y="21499"/>
                </a:cubicBezTo>
                <a:cubicBezTo>
                  <a:pt x="19781" y="21499"/>
                  <a:pt x="19781" y="21499"/>
                  <a:pt x="19781" y="21468"/>
                </a:cubicBezTo>
                <a:cubicBezTo>
                  <a:pt x="19781" y="21499"/>
                  <a:pt x="19781" y="21499"/>
                  <a:pt x="19750" y="21499"/>
                </a:cubicBezTo>
                <a:cubicBezTo>
                  <a:pt x="19781" y="21531"/>
                  <a:pt x="19781" y="21531"/>
                  <a:pt x="19781" y="21562"/>
                </a:cubicBezTo>
                <a:cubicBezTo>
                  <a:pt x="19781" y="21593"/>
                  <a:pt x="19750" y="21593"/>
                  <a:pt x="19719" y="21593"/>
                </a:cubicBezTo>
                <a:close/>
                <a:moveTo>
                  <a:pt x="20063" y="21249"/>
                </a:moveTo>
                <a:cubicBezTo>
                  <a:pt x="20063" y="21281"/>
                  <a:pt x="20063" y="21312"/>
                  <a:pt x="20063" y="21343"/>
                </a:cubicBezTo>
                <a:cubicBezTo>
                  <a:pt x="20000" y="21343"/>
                  <a:pt x="20094" y="21437"/>
                  <a:pt x="20031" y="21437"/>
                </a:cubicBezTo>
                <a:cubicBezTo>
                  <a:pt x="20000" y="21437"/>
                  <a:pt x="19969" y="21468"/>
                  <a:pt x="19969" y="21437"/>
                </a:cubicBezTo>
                <a:cubicBezTo>
                  <a:pt x="19906" y="21312"/>
                  <a:pt x="19813" y="21187"/>
                  <a:pt x="19750" y="21062"/>
                </a:cubicBezTo>
                <a:cubicBezTo>
                  <a:pt x="19750" y="21062"/>
                  <a:pt x="19750" y="21062"/>
                  <a:pt x="19750" y="21031"/>
                </a:cubicBezTo>
                <a:cubicBezTo>
                  <a:pt x="19875" y="21093"/>
                  <a:pt x="20063" y="21031"/>
                  <a:pt x="20063" y="21249"/>
                </a:cubicBezTo>
                <a:cubicBezTo>
                  <a:pt x="20063" y="21249"/>
                  <a:pt x="20063" y="21249"/>
                  <a:pt x="20063" y="21249"/>
                </a:cubicBezTo>
                <a:close/>
                <a:moveTo>
                  <a:pt x="20281" y="21312"/>
                </a:moveTo>
                <a:cubicBezTo>
                  <a:pt x="20219" y="21312"/>
                  <a:pt x="20250" y="21218"/>
                  <a:pt x="20219" y="21187"/>
                </a:cubicBezTo>
                <a:cubicBezTo>
                  <a:pt x="20188" y="21187"/>
                  <a:pt x="20219" y="21156"/>
                  <a:pt x="20250" y="21187"/>
                </a:cubicBezTo>
                <a:cubicBezTo>
                  <a:pt x="20281" y="21218"/>
                  <a:pt x="20344" y="21187"/>
                  <a:pt x="20344" y="21312"/>
                </a:cubicBezTo>
                <a:cubicBezTo>
                  <a:pt x="20344" y="21312"/>
                  <a:pt x="20313" y="21343"/>
                  <a:pt x="20281" y="21312"/>
                </a:cubicBezTo>
                <a:close/>
                <a:moveTo>
                  <a:pt x="20406" y="20781"/>
                </a:moveTo>
                <a:cubicBezTo>
                  <a:pt x="20375" y="20781"/>
                  <a:pt x="20375" y="20781"/>
                  <a:pt x="20375" y="20749"/>
                </a:cubicBezTo>
                <a:cubicBezTo>
                  <a:pt x="20375" y="20718"/>
                  <a:pt x="20375" y="20718"/>
                  <a:pt x="20406" y="20718"/>
                </a:cubicBezTo>
                <a:cubicBezTo>
                  <a:pt x="20406" y="20718"/>
                  <a:pt x="20438" y="20749"/>
                  <a:pt x="20438" y="20749"/>
                </a:cubicBezTo>
                <a:cubicBezTo>
                  <a:pt x="20438" y="20781"/>
                  <a:pt x="20406" y="20781"/>
                  <a:pt x="20406" y="20781"/>
                </a:cubicBezTo>
                <a:close/>
                <a:moveTo>
                  <a:pt x="20625" y="21062"/>
                </a:moveTo>
                <a:cubicBezTo>
                  <a:pt x="20625" y="21062"/>
                  <a:pt x="20625" y="21062"/>
                  <a:pt x="20625" y="21062"/>
                </a:cubicBezTo>
                <a:cubicBezTo>
                  <a:pt x="20594" y="21062"/>
                  <a:pt x="20563" y="21031"/>
                  <a:pt x="20563" y="20999"/>
                </a:cubicBezTo>
                <a:cubicBezTo>
                  <a:pt x="20531" y="20999"/>
                  <a:pt x="20531" y="20968"/>
                  <a:pt x="20531" y="20968"/>
                </a:cubicBezTo>
                <a:cubicBezTo>
                  <a:pt x="20563" y="20937"/>
                  <a:pt x="20625" y="20968"/>
                  <a:pt x="20656" y="20968"/>
                </a:cubicBezTo>
                <a:cubicBezTo>
                  <a:pt x="20656" y="20968"/>
                  <a:pt x="20688" y="20968"/>
                  <a:pt x="20688" y="20999"/>
                </a:cubicBezTo>
                <a:cubicBezTo>
                  <a:pt x="20656" y="21031"/>
                  <a:pt x="20625" y="21031"/>
                  <a:pt x="20625" y="21062"/>
                </a:cubicBezTo>
                <a:close/>
                <a:moveTo>
                  <a:pt x="21656" y="18999"/>
                </a:moveTo>
                <a:cubicBezTo>
                  <a:pt x="21625" y="18999"/>
                  <a:pt x="21594" y="18937"/>
                  <a:pt x="21594" y="18906"/>
                </a:cubicBezTo>
                <a:cubicBezTo>
                  <a:pt x="21563" y="18906"/>
                  <a:pt x="21594" y="18874"/>
                  <a:pt x="21625" y="18874"/>
                </a:cubicBezTo>
                <a:cubicBezTo>
                  <a:pt x="21656" y="18906"/>
                  <a:pt x="21656" y="18937"/>
                  <a:pt x="21688" y="18968"/>
                </a:cubicBezTo>
                <a:cubicBezTo>
                  <a:pt x="21688" y="18999"/>
                  <a:pt x="21656" y="18999"/>
                  <a:pt x="21656" y="18999"/>
                </a:cubicBezTo>
                <a:close/>
                <a:moveTo>
                  <a:pt x="21875" y="19249"/>
                </a:moveTo>
                <a:cubicBezTo>
                  <a:pt x="21906" y="19218"/>
                  <a:pt x="21906" y="19187"/>
                  <a:pt x="21906" y="19124"/>
                </a:cubicBezTo>
                <a:cubicBezTo>
                  <a:pt x="21906" y="19156"/>
                  <a:pt x="21875" y="19156"/>
                  <a:pt x="21875" y="19156"/>
                </a:cubicBezTo>
                <a:cubicBezTo>
                  <a:pt x="21813" y="19156"/>
                  <a:pt x="21781" y="19124"/>
                  <a:pt x="21750" y="19093"/>
                </a:cubicBezTo>
                <a:cubicBezTo>
                  <a:pt x="21813" y="19031"/>
                  <a:pt x="21844" y="19124"/>
                  <a:pt x="21906" y="19124"/>
                </a:cubicBezTo>
                <a:cubicBezTo>
                  <a:pt x="21906" y="19124"/>
                  <a:pt x="21906" y="19124"/>
                  <a:pt x="21906" y="19124"/>
                </a:cubicBezTo>
                <a:cubicBezTo>
                  <a:pt x="21906" y="19187"/>
                  <a:pt x="21906" y="19218"/>
                  <a:pt x="21875" y="19249"/>
                </a:cubicBezTo>
                <a:close/>
                <a:moveTo>
                  <a:pt x="22000" y="21406"/>
                </a:moveTo>
                <a:cubicBezTo>
                  <a:pt x="22000" y="21437"/>
                  <a:pt x="22000" y="21437"/>
                  <a:pt x="22000" y="21437"/>
                </a:cubicBezTo>
                <a:cubicBezTo>
                  <a:pt x="22000" y="21437"/>
                  <a:pt x="22000" y="21468"/>
                  <a:pt x="21969" y="21468"/>
                </a:cubicBezTo>
                <a:cubicBezTo>
                  <a:pt x="21969" y="21499"/>
                  <a:pt x="21938" y="21499"/>
                  <a:pt x="21938" y="21468"/>
                </a:cubicBezTo>
                <a:cubicBezTo>
                  <a:pt x="21906" y="21437"/>
                  <a:pt x="21906" y="21437"/>
                  <a:pt x="21906" y="21406"/>
                </a:cubicBezTo>
                <a:cubicBezTo>
                  <a:pt x="21938" y="21374"/>
                  <a:pt x="21969" y="21374"/>
                  <a:pt x="21969" y="21374"/>
                </a:cubicBezTo>
                <a:cubicBezTo>
                  <a:pt x="22000" y="21374"/>
                  <a:pt x="22031" y="21374"/>
                  <a:pt x="22000" y="21406"/>
                </a:cubicBezTo>
                <a:close/>
                <a:moveTo>
                  <a:pt x="22125" y="21562"/>
                </a:moveTo>
                <a:cubicBezTo>
                  <a:pt x="22094" y="21562"/>
                  <a:pt x="22063" y="21562"/>
                  <a:pt x="22063" y="21531"/>
                </a:cubicBezTo>
                <a:cubicBezTo>
                  <a:pt x="22063" y="21499"/>
                  <a:pt x="22031" y="21499"/>
                  <a:pt x="22031" y="21499"/>
                </a:cubicBezTo>
                <a:cubicBezTo>
                  <a:pt x="22063" y="21499"/>
                  <a:pt x="22063" y="21468"/>
                  <a:pt x="22094" y="21468"/>
                </a:cubicBezTo>
                <a:cubicBezTo>
                  <a:pt x="22125" y="21468"/>
                  <a:pt x="22125" y="21468"/>
                  <a:pt x="22156" y="21499"/>
                </a:cubicBezTo>
                <a:cubicBezTo>
                  <a:pt x="22156" y="21531"/>
                  <a:pt x="22156" y="21531"/>
                  <a:pt x="22125" y="21562"/>
                </a:cubicBezTo>
                <a:close/>
                <a:moveTo>
                  <a:pt x="22125" y="18999"/>
                </a:moveTo>
                <a:cubicBezTo>
                  <a:pt x="22125" y="18999"/>
                  <a:pt x="22125" y="18968"/>
                  <a:pt x="22156" y="18937"/>
                </a:cubicBezTo>
                <a:cubicBezTo>
                  <a:pt x="22188" y="18937"/>
                  <a:pt x="22219" y="18937"/>
                  <a:pt x="22219" y="18968"/>
                </a:cubicBezTo>
                <a:cubicBezTo>
                  <a:pt x="22281" y="19031"/>
                  <a:pt x="22313" y="19062"/>
                  <a:pt x="22344" y="19124"/>
                </a:cubicBezTo>
                <a:cubicBezTo>
                  <a:pt x="22250" y="19124"/>
                  <a:pt x="22219" y="19031"/>
                  <a:pt x="22125" y="18999"/>
                </a:cubicBezTo>
                <a:close/>
                <a:moveTo>
                  <a:pt x="29625" y="23124"/>
                </a:moveTo>
                <a:cubicBezTo>
                  <a:pt x="29625" y="23187"/>
                  <a:pt x="29594" y="23187"/>
                  <a:pt x="29563" y="23187"/>
                </a:cubicBezTo>
                <a:cubicBezTo>
                  <a:pt x="29531" y="23187"/>
                  <a:pt x="29500" y="23187"/>
                  <a:pt x="29500" y="23156"/>
                </a:cubicBezTo>
                <a:cubicBezTo>
                  <a:pt x="29500" y="23093"/>
                  <a:pt x="29563" y="23124"/>
                  <a:pt x="29594" y="23093"/>
                </a:cubicBezTo>
                <a:cubicBezTo>
                  <a:pt x="29594" y="23093"/>
                  <a:pt x="29625" y="23124"/>
                  <a:pt x="29625" y="23124"/>
                </a:cubicBezTo>
                <a:close/>
                <a:moveTo>
                  <a:pt x="30000" y="22937"/>
                </a:moveTo>
                <a:cubicBezTo>
                  <a:pt x="30031" y="22937"/>
                  <a:pt x="30031" y="22937"/>
                  <a:pt x="30063" y="22968"/>
                </a:cubicBezTo>
                <a:cubicBezTo>
                  <a:pt x="30094" y="22968"/>
                  <a:pt x="30125" y="22999"/>
                  <a:pt x="30125" y="23031"/>
                </a:cubicBezTo>
                <a:cubicBezTo>
                  <a:pt x="30125" y="23031"/>
                  <a:pt x="30125" y="23031"/>
                  <a:pt x="30125" y="23031"/>
                </a:cubicBezTo>
                <a:cubicBezTo>
                  <a:pt x="30094" y="23031"/>
                  <a:pt x="30063" y="22999"/>
                  <a:pt x="30031" y="22968"/>
                </a:cubicBezTo>
                <a:cubicBezTo>
                  <a:pt x="30031" y="22968"/>
                  <a:pt x="30000" y="22968"/>
                  <a:pt x="30000" y="22937"/>
                </a:cubicBezTo>
                <a:cubicBezTo>
                  <a:pt x="30000" y="22937"/>
                  <a:pt x="30000" y="22937"/>
                  <a:pt x="30000" y="22937"/>
                </a:cubicBezTo>
                <a:close/>
                <a:moveTo>
                  <a:pt x="29969" y="23124"/>
                </a:moveTo>
                <a:cubicBezTo>
                  <a:pt x="29969" y="23124"/>
                  <a:pt x="30000" y="23124"/>
                  <a:pt x="30000" y="23156"/>
                </a:cubicBezTo>
                <a:cubicBezTo>
                  <a:pt x="29969" y="23187"/>
                  <a:pt x="29969" y="23187"/>
                  <a:pt x="29938" y="23187"/>
                </a:cubicBezTo>
                <a:cubicBezTo>
                  <a:pt x="29906" y="23187"/>
                  <a:pt x="29875" y="23156"/>
                  <a:pt x="29844" y="23156"/>
                </a:cubicBezTo>
                <a:cubicBezTo>
                  <a:pt x="29813" y="23124"/>
                  <a:pt x="29781" y="23062"/>
                  <a:pt x="29719" y="23062"/>
                </a:cubicBezTo>
                <a:cubicBezTo>
                  <a:pt x="29719" y="23093"/>
                  <a:pt x="29719" y="23093"/>
                  <a:pt x="29750" y="23124"/>
                </a:cubicBezTo>
                <a:cubicBezTo>
                  <a:pt x="29750" y="23124"/>
                  <a:pt x="29750" y="23124"/>
                  <a:pt x="29750" y="23156"/>
                </a:cubicBezTo>
                <a:cubicBezTo>
                  <a:pt x="29719" y="23156"/>
                  <a:pt x="29719" y="23156"/>
                  <a:pt x="29688" y="23156"/>
                </a:cubicBezTo>
                <a:cubicBezTo>
                  <a:pt x="29656" y="23124"/>
                  <a:pt x="29625" y="23062"/>
                  <a:pt x="29656" y="23031"/>
                </a:cubicBezTo>
                <a:cubicBezTo>
                  <a:pt x="29688" y="22999"/>
                  <a:pt x="29750" y="22968"/>
                  <a:pt x="29813" y="23031"/>
                </a:cubicBezTo>
                <a:cubicBezTo>
                  <a:pt x="29844" y="23062"/>
                  <a:pt x="29906" y="23093"/>
                  <a:pt x="29969" y="23124"/>
                </a:cubicBezTo>
                <a:close/>
                <a:moveTo>
                  <a:pt x="29656" y="22812"/>
                </a:moveTo>
                <a:cubicBezTo>
                  <a:pt x="29688" y="22812"/>
                  <a:pt x="29688" y="22812"/>
                  <a:pt x="29719" y="22812"/>
                </a:cubicBezTo>
                <a:cubicBezTo>
                  <a:pt x="29719" y="22812"/>
                  <a:pt x="29719" y="22781"/>
                  <a:pt x="29750" y="22781"/>
                </a:cubicBezTo>
                <a:cubicBezTo>
                  <a:pt x="29750" y="22781"/>
                  <a:pt x="29750" y="22812"/>
                  <a:pt x="29750" y="22812"/>
                </a:cubicBezTo>
                <a:cubicBezTo>
                  <a:pt x="29750" y="22812"/>
                  <a:pt x="29719" y="22812"/>
                  <a:pt x="29719" y="22812"/>
                </a:cubicBezTo>
                <a:cubicBezTo>
                  <a:pt x="29688" y="22812"/>
                  <a:pt x="29688" y="22812"/>
                  <a:pt x="29656" y="22812"/>
                </a:cubicBezTo>
                <a:cubicBezTo>
                  <a:pt x="29625" y="22812"/>
                  <a:pt x="29563" y="22781"/>
                  <a:pt x="29531" y="22781"/>
                </a:cubicBezTo>
                <a:cubicBezTo>
                  <a:pt x="29563" y="22749"/>
                  <a:pt x="29625" y="22749"/>
                  <a:pt x="29656" y="22812"/>
                </a:cubicBezTo>
                <a:close/>
                <a:moveTo>
                  <a:pt x="29469" y="22874"/>
                </a:moveTo>
                <a:cubicBezTo>
                  <a:pt x="29563" y="22812"/>
                  <a:pt x="29563" y="22812"/>
                  <a:pt x="29656" y="22874"/>
                </a:cubicBezTo>
                <a:cubicBezTo>
                  <a:pt x="29688" y="22874"/>
                  <a:pt x="29719" y="22874"/>
                  <a:pt x="29719" y="22874"/>
                </a:cubicBezTo>
                <a:cubicBezTo>
                  <a:pt x="29688" y="22968"/>
                  <a:pt x="29625" y="22999"/>
                  <a:pt x="29563" y="22906"/>
                </a:cubicBezTo>
                <a:cubicBezTo>
                  <a:pt x="29563" y="22874"/>
                  <a:pt x="29563" y="22874"/>
                  <a:pt x="29531" y="22874"/>
                </a:cubicBezTo>
                <a:cubicBezTo>
                  <a:pt x="29531" y="22874"/>
                  <a:pt x="29531" y="22874"/>
                  <a:pt x="29531" y="22906"/>
                </a:cubicBezTo>
                <a:cubicBezTo>
                  <a:pt x="29500" y="22968"/>
                  <a:pt x="29500" y="22937"/>
                  <a:pt x="29438" y="22937"/>
                </a:cubicBezTo>
                <a:cubicBezTo>
                  <a:pt x="29438" y="22937"/>
                  <a:pt x="29406" y="22937"/>
                  <a:pt x="29375" y="22906"/>
                </a:cubicBezTo>
                <a:cubicBezTo>
                  <a:pt x="29375" y="22874"/>
                  <a:pt x="29375" y="22843"/>
                  <a:pt x="29375" y="22812"/>
                </a:cubicBezTo>
                <a:cubicBezTo>
                  <a:pt x="29375" y="22812"/>
                  <a:pt x="29375" y="22812"/>
                  <a:pt x="29375" y="22812"/>
                </a:cubicBezTo>
                <a:cubicBezTo>
                  <a:pt x="29375" y="22812"/>
                  <a:pt x="29375" y="22812"/>
                  <a:pt x="29375" y="22812"/>
                </a:cubicBezTo>
                <a:cubicBezTo>
                  <a:pt x="29406" y="22843"/>
                  <a:pt x="29438" y="22874"/>
                  <a:pt x="29469" y="22874"/>
                </a:cubicBezTo>
                <a:close/>
                <a:moveTo>
                  <a:pt x="29375" y="22562"/>
                </a:moveTo>
                <a:cubicBezTo>
                  <a:pt x="29375" y="22593"/>
                  <a:pt x="29375" y="22624"/>
                  <a:pt x="29406" y="22624"/>
                </a:cubicBezTo>
                <a:cubicBezTo>
                  <a:pt x="29438" y="22656"/>
                  <a:pt x="29469" y="22656"/>
                  <a:pt x="29438" y="22687"/>
                </a:cubicBezTo>
                <a:cubicBezTo>
                  <a:pt x="29438" y="22718"/>
                  <a:pt x="29406" y="22718"/>
                  <a:pt x="29406" y="22687"/>
                </a:cubicBezTo>
                <a:cubicBezTo>
                  <a:pt x="29375" y="22687"/>
                  <a:pt x="29313" y="22656"/>
                  <a:pt x="29313" y="22593"/>
                </a:cubicBezTo>
                <a:cubicBezTo>
                  <a:pt x="29313" y="22562"/>
                  <a:pt x="29375" y="22593"/>
                  <a:pt x="29375" y="22562"/>
                </a:cubicBezTo>
                <a:close/>
                <a:moveTo>
                  <a:pt x="29188" y="22562"/>
                </a:moveTo>
                <a:cubicBezTo>
                  <a:pt x="29188" y="22593"/>
                  <a:pt x="29156" y="22593"/>
                  <a:pt x="29156" y="22562"/>
                </a:cubicBezTo>
                <a:cubicBezTo>
                  <a:pt x="29125" y="22531"/>
                  <a:pt x="29125" y="22499"/>
                  <a:pt x="29094" y="22531"/>
                </a:cubicBezTo>
                <a:cubicBezTo>
                  <a:pt x="29094" y="22531"/>
                  <a:pt x="29094" y="22499"/>
                  <a:pt x="29063" y="22499"/>
                </a:cubicBezTo>
                <a:cubicBezTo>
                  <a:pt x="29063" y="22499"/>
                  <a:pt x="29063" y="22499"/>
                  <a:pt x="29063" y="22499"/>
                </a:cubicBezTo>
                <a:cubicBezTo>
                  <a:pt x="29063" y="22499"/>
                  <a:pt x="29031" y="22468"/>
                  <a:pt x="29094" y="22468"/>
                </a:cubicBezTo>
                <a:cubicBezTo>
                  <a:pt x="29125" y="22437"/>
                  <a:pt x="29156" y="22468"/>
                  <a:pt x="29188" y="22499"/>
                </a:cubicBezTo>
                <a:cubicBezTo>
                  <a:pt x="29188" y="22531"/>
                  <a:pt x="29219" y="22531"/>
                  <a:pt x="29188" y="22562"/>
                </a:cubicBezTo>
                <a:close/>
                <a:moveTo>
                  <a:pt x="29094" y="22562"/>
                </a:moveTo>
                <a:cubicBezTo>
                  <a:pt x="29063" y="22593"/>
                  <a:pt x="29031" y="22593"/>
                  <a:pt x="29000" y="22656"/>
                </a:cubicBezTo>
                <a:cubicBezTo>
                  <a:pt x="29000" y="22687"/>
                  <a:pt x="29000" y="22718"/>
                  <a:pt x="28938" y="22687"/>
                </a:cubicBezTo>
                <a:cubicBezTo>
                  <a:pt x="28906" y="22656"/>
                  <a:pt x="28844" y="22624"/>
                  <a:pt x="28844" y="22562"/>
                </a:cubicBezTo>
                <a:cubicBezTo>
                  <a:pt x="28844" y="22531"/>
                  <a:pt x="28875" y="22562"/>
                  <a:pt x="28906" y="22562"/>
                </a:cubicBezTo>
                <a:cubicBezTo>
                  <a:pt x="28938" y="22593"/>
                  <a:pt x="28969" y="22624"/>
                  <a:pt x="29000" y="22656"/>
                </a:cubicBezTo>
                <a:cubicBezTo>
                  <a:pt x="29031" y="22593"/>
                  <a:pt x="29063" y="22593"/>
                  <a:pt x="29094" y="22562"/>
                </a:cubicBezTo>
                <a:close/>
                <a:moveTo>
                  <a:pt x="28969" y="21312"/>
                </a:moveTo>
                <a:cubicBezTo>
                  <a:pt x="29031" y="21343"/>
                  <a:pt x="29063" y="21374"/>
                  <a:pt x="29125" y="21437"/>
                </a:cubicBezTo>
                <a:cubicBezTo>
                  <a:pt x="29156" y="21468"/>
                  <a:pt x="29094" y="21437"/>
                  <a:pt x="29094" y="21437"/>
                </a:cubicBezTo>
                <a:cubicBezTo>
                  <a:pt x="29094" y="21437"/>
                  <a:pt x="29094" y="21437"/>
                  <a:pt x="29094" y="21437"/>
                </a:cubicBezTo>
                <a:cubicBezTo>
                  <a:pt x="29063" y="21499"/>
                  <a:pt x="29125" y="21562"/>
                  <a:pt x="29125" y="21624"/>
                </a:cubicBezTo>
                <a:cubicBezTo>
                  <a:pt x="29125" y="21562"/>
                  <a:pt x="29063" y="21499"/>
                  <a:pt x="29094" y="21437"/>
                </a:cubicBezTo>
                <a:cubicBezTo>
                  <a:pt x="29063" y="21437"/>
                  <a:pt x="29031" y="21437"/>
                  <a:pt x="29000" y="21406"/>
                </a:cubicBezTo>
                <a:cubicBezTo>
                  <a:pt x="28938" y="21343"/>
                  <a:pt x="28906" y="21343"/>
                  <a:pt x="28844" y="21374"/>
                </a:cubicBezTo>
                <a:cubicBezTo>
                  <a:pt x="28844" y="21374"/>
                  <a:pt x="28844" y="21374"/>
                  <a:pt x="28844" y="21374"/>
                </a:cubicBezTo>
                <a:cubicBezTo>
                  <a:pt x="28875" y="21374"/>
                  <a:pt x="28875" y="21374"/>
                  <a:pt x="28875" y="21406"/>
                </a:cubicBezTo>
                <a:cubicBezTo>
                  <a:pt x="28875" y="21437"/>
                  <a:pt x="28875" y="21437"/>
                  <a:pt x="28844" y="21468"/>
                </a:cubicBezTo>
                <a:cubicBezTo>
                  <a:pt x="28844" y="21437"/>
                  <a:pt x="28844" y="21406"/>
                  <a:pt x="28844" y="21374"/>
                </a:cubicBezTo>
                <a:lnTo>
                  <a:pt x="28844" y="21374"/>
                </a:lnTo>
                <a:cubicBezTo>
                  <a:pt x="28844" y="21374"/>
                  <a:pt x="28844" y="21374"/>
                  <a:pt x="28844" y="21374"/>
                </a:cubicBezTo>
                <a:cubicBezTo>
                  <a:pt x="28813" y="21374"/>
                  <a:pt x="28813" y="21312"/>
                  <a:pt x="28813" y="21312"/>
                </a:cubicBezTo>
                <a:cubicBezTo>
                  <a:pt x="28844" y="21249"/>
                  <a:pt x="28906" y="21249"/>
                  <a:pt x="28969" y="21312"/>
                </a:cubicBezTo>
                <a:close/>
                <a:moveTo>
                  <a:pt x="28781" y="21124"/>
                </a:moveTo>
                <a:cubicBezTo>
                  <a:pt x="28781" y="21187"/>
                  <a:pt x="28813" y="21187"/>
                  <a:pt x="28844" y="21218"/>
                </a:cubicBezTo>
                <a:cubicBezTo>
                  <a:pt x="28813" y="21249"/>
                  <a:pt x="28750" y="21218"/>
                  <a:pt x="28719" y="21218"/>
                </a:cubicBezTo>
                <a:cubicBezTo>
                  <a:pt x="28750" y="21249"/>
                  <a:pt x="28781" y="21281"/>
                  <a:pt x="28813" y="21312"/>
                </a:cubicBezTo>
                <a:cubicBezTo>
                  <a:pt x="28781" y="21281"/>
                  <a:pt x="28750" y="21249"/>
                  <a:pt x="28719" y="21218"/>
                </a:cubicBezTo>
                <a:cubicBezTo>
                  <a:pt x="28719" y="21218"/>
                  <a:pt x="28719" y="21218"/>
                  <a:pt x="28719" y="21218"/>
                </a:cubicBezTo>
                <a:cubicBezTo>
                  <a:pt x="28719" y="21218"/>
                  <a:pt x="28719" y="21218"/>
                  <a:pt x="28688" y="21218"/>
                </a:cubicBezTo>
                <a:cubicBezTo>
                  <a:pt x="28688" y="21218"/>
                  <a:pt x="28656" y="21218"/>
                  <a:pt x="28656" y="21218"/>
                </a:cubicBezTo>
                <a:cubicBezTo>
                  <a:pt x="28625" y="21218"/>
                  <a:pt x="28594" y="21218"/>
                  <a:pt x="28594" y="21187"/>
                </a:cubicBezTo>
                <a:cubicBezTo>
                  <a:pt x="28594" y="21218"/>
                  <a:pt x="28625" y="21218"/>
                  <a:pt x="28656" y="21218"/>
                </a:cubicBezTo>
                <a:cubicBezTo>
                  <a:pt x="28594" y="21156"/>
                  <a:pt x="28531" y="21124"/>
                  <a:pt x="28500" y="21062"/>
                </a:cubicBezTo>
                <a:cubicBezTo>
                  <a:pt x="28594" y="21093"/>
                  <a:pt x="28688" y="21062"/>
                  <a:pt x="28781" y="21124"/>
                </a:cubicBezTo>
                <a:close/>
                <a:moveTo>
                  <a:pt x="28406" y="20937"/>
                </a:moveTo>
                <a:cubicBezTo>
                  <a:pt x="28406" y="20906"/>
                  <a:pt x="28406" y="20874"/>
                  <a:pt x="28406" y="20874"/>
                </a:cubicBezTo>
                <a:cubicBezTo>
                  <a:pt x="28500" y="20937"/>
                  <a:pt x="28563" y="20968"/>
                  <a:pt x="28594" y="21031"/>
                </a:cubicBezTo>
                <a:cubicBezTo>
                  <a:pt x="28531" y="21031"/>
                  <a:pt x="28469" y="21031"/>
                  <a:pt x="28438" y="20968"/>
                </a:cubicBezTo>
                <a:lnTo>
                  <a:pt x="28438" y="20968"/>
                </a:lnTo>
                <a:lnTo>
                  <a:pt x="28438" y="20968"/>
                </a:lnTo>
                <a:lnTo>
                  <a:pt x="28438" y="20968"/>
                </a:lnTo>
                <a:cubicBezTo>
                  <a:pt x="28438" y="20937"/>
                  <a:pt x="28437" y="20937"/>
                  <a:pt x="28406" y="20937"/>
                </a:cubicBezTo>
                <a:lnTo>
                  <a:pt x="28406" y="20937"/>
                </a:lnTo>
                <a:cubicBezTo>
                  <a:pt x="28438" y="20937"/>
                  <a:pt x="28438" y="20968"/>
                  <a:pt x="28438" y="20968"/>
                </a:cubicBezTo>
                <a:cubicBezTo>
                  <a:pt x="28406" y="20999"/>
                  <a:pt x="28406" y="20999"/>
                  <a:pt x="28406" y="20999"/>
                </a:cubicBezTo>
                <a:cubicBezTo>
                  <a:pt x="28406" y="20999"/>
                  <a:pt x="28406" y="20999"/>
                  <a:pt x="28438" y="20968"/>
                </a:cubicBezTo>
                <a:moveTo>
                  <a:pt x="28375" y="21062"/>
                </a:moveTo>
                <a:cubicBezTo>
                  <a:pt x="28438" y="21062"/>
                  <a:pt x="28469" y="21156"/>
                  <a:pt x="28531" y="21187"/>
                </a:cubicBezTo>
                <a:cubicBezTo>
                  <a:pt x="28469" y="21187"/>
                  <a:pt x="28469" y="21187"/>
                  <a:pt x="28438" y="21156"/>
                </a:cubicBezTo>
                <a:cubicBezTo>
                  <a:pt x="28438" y="21124"/>
                  <a:pt x="28344" y="21124"/>
                  <a:pt x="28375" y="21062"/>
                </a:cubicBezTo>
                <a:close/>
                <a:moveTo>
                  <a:pt x="28313" y="21656"/>
                </a:moveTo>
                <a:cubicBezTo>
                  <a:pt x="28344" y="21624"/>
                  <a:pt x="28375" y="21687"/>
                  <a:pt x="28406" y="21687"/>
                </a:cubicBezTo>
                <a:cubicBezTo>
                  <a:pt x="28406" y="21718"/>
                  <a:pt x="28438" y="21749"/>
                  <a:pt x="28406" y="21781"/>
                </a:cubicBezTo>
                <a:cubicBezTo>
                  <a:pt x="28375" y="21781"/>
                  <a:pt x="28375" y="21781"/>
                  <a:pt x="28406" y="21781"/>
                </a:cubicBezTo>
                <a:cubicBezTo>
                  <a:pt x="28469" y="21812"/>
                  <a:pt x="28500" y="21906"/>
                  <a:pt x="28531" y="21968"/>
                </a:cubicBezTo>
                <a:cubicBezTo>
                  <a:pt x="28563" y="21843"/>
                  <a:pt x="28469" y="21781"/>
                  <a:pt x="28406" y="21687"/>
                </a:cubicBezTo>
                <a:cubicBezTo>
                  <a:pt x="28406" y="21687"/>
                  <a:pt x="28406" y="21687"/>
                  <a:pt x="28406" y="21687"/>
                </a:cubicBezTo>
                <a:cubicBezTo>
                  <a:pt x="28406" y="21656"/>
                  <a:pt x="28375" y="21593"/>
                  <a:pt x="28438" y="21562"/>
                </a:cubicBezTo>
                <a:cubicBezTo>
                  <a:pt x="28500" y="21562"/>
                  <a:pt x="28594" y="21468"/>
                  <a:pt x="28656" y="21593"/>
                </a:cubicBezTo>
                <a:cubicBezTo>
                  <a:pt x="28688" y="21593"/>
                  <a:pt x="28750" y="21593"/>
                  <a:pt x="28781" y="21593"/>
                </a:cubicBezTo>
                <a:cubicBezTo>
                  <a:pt x="28813" y="21593"/>
                  <a:pt x="28844" y="21593"/>
                  <a:pt x="28844" y="21624"/>
                </a:cubicBezTo>
                <a:cubicBezTo>
                  <a:pt x="28875" y="21593"/>
                  <a:pt x="28875" y="21562"/>
                  <a:pt x="28875" y="21531"/>
                </a:cubicBezTo>
                <a:cubicBezTo>
                  <a:pt x="28875" y="21562"/>
                  <a:pt x="28875" y="21593"/>
                  <a:pt x="28844" y="21624"/>
                </a:cubicBezTo>
                <a:cubicBezTo>
                  <a:pt x="28875" y="21687"/>
                  <a:pt x="28844" y="21749"/>
                  <a:pt x="28875" y="21812"/>
                </a:cubicBezTo>
                <a:cubicBezTo>
                  <a:pt x="28906" y="21843"/>
                  <a:pt x="28906" y="21906"/>
                  <a:pt x="28969" y="21906"/>
                </a:cubicBezTo>
                <a:cubicBezTo>
                  <a:pt x="28875" y="21906"/>
                  <a:pt x="28875" y="21937"/>
                  <a:pt x="28875" y="21999"/>
                </a:cubicBezTo>
                <a:cubicBezTo>
                  <a:pt x="28875" y="22031"/>
                  <a:pt x="28969" y="22124"/>
                  <a:pt x="28844" y="22156"/>
                </a:cubicBezTo>
                <a:cubicBezTo>
                  <a:pt x="28844" y="22156"/>
                  <a:pt x="28875" y="22218"/>
                  <a:pt x="28906" y="22218"/>
                </a:cubicBezTo>
                <a:cubicBezTo>
                  <a:pt x="28938" y="22249"/>
                  <a:pt x="28969" y="22281"/>
                  <a:pt x="29000" y="22281"/>
                </a:cubicBezTo>
                <a:cubicBezTo>
                  <a:pt x="29031" y="22281"/>
                  <a:pt x="28969" y="22249"/>
                  <a:pt x="29031" y="22218"/>
                </a:cubicBezTo>
                <a:cubicBezTo>
                  <a:pt x="29063" y="22187"/>
                  <a:pt x="29094" y="22218"/>
                  <a:pt x="29094" y="22249"/>
                </a:cubicBezTo>
                <a:cubicBezTo>
                  <a:pt x="29094" y="22281"/>
                  <a:pt x="29125" y="22281"/>
                  <a:pt x="29156" y="22281"/>
                </a:cubicBezTo>
                <a:cubicBezTo>
                  <a:pt x="29156" y="22281"/>
                  <a:pt x="29188" y="22312"/>
                  <a:pt x="29156" y="22312"/>
                </a:cubicBezTo>
                <a:cubicBezTo>
                  <a:pt x="29156" y="22343"/>
                  <a:pt x="29125" y="22343"/>
                  <a:pt x="29125" y="22343"/>
                </a:cubicBezTo>
                <a:cubicBezTo>
                  <a:pt x="29094" y="22312"/>
                  <a:pt x="29031" y="22374"/>
                  <a:pt x="29000" y="22343"/>
                </a:cubicBezTo>
                <a:cubicBezTo>
                  <a:pt x="28938" y="22312"/>
                  <a:pt x="28938" y="22218"/>
                  <a:pt x="28844" y="22312"/>
                </a:cubicBezTo>
                <a:cubicBezTo>
                  <a:pt x="28844" y="22249"/>
                  <a:pt x="28781" y="22218"/>
                  <a:pt x="28781" y="22187"/>
                </a:cubicBezTo>
                <a:cubicBezTo>
                  <a:pt x="28781" y="22156"/>
                  <a:pt x="28750" y="22156"/>
                  <a:pt x="28750" y="22156"/>
                </a:cubicBezTo>
                <a:cubicBezTo>
                  <a:pt x="28688" y="22031"/>
                  <a:pt x="28813" y="22156"/>
                  <a:pt x="28813" y="22093"/>
                </a:cubicBezTo>
                <a:lnTo>
                  <a:pt x="28813" y="22093"/>
                </a:lnTo>
                <a:cubicBezTo>
                  <a:pt x="28813" y="22062"/>
                  <a:pt x="28781" y="21999"/>
                  <a:pt x="28719" y="22031"/>
                </a:cubicBezTo>
                <a:cubicBezTo>
                  <a:pt x="28688" y="22062"/>
                  <a:pt x="28656" y="22031"/>
                  <a:pt x="28656" y="22093"/>
                </a:cubicBezTo>
                <a:cubicBezTo>
                  <a:pt x="28656" y="22124"/>
                  <a:pt x="28688" y="22156"/>
                  <a:pt x="28750" y="22156"/>
                </a:cubicBezTo>
                <a:cubicBezTo>
                  <a:pt x="28781" y="22187"/>
                  <a:pt x="28750" y="22218"/>
                  <a:pt x="28750" y="22281"/>
                </a:cubicBezTo>
                <a:cubicBezTo>
                  <a:pt x="28656" y="22187"/>
                  <a:pt x="28594" y="22093"/>
                  <a:pt x="28563" y="21968"/>
                </a:cubicBezTo>
                <a:cubicBezTo>
                  <a:pt x="28500" y="21999"/>
                  <a:pt x="28375" y="21937"/>
                  <a:pt x="28344" y="21874"/>
                </a:cubicBezTo>
                <a:cubicBezTo>
                  <a:pt x="28344" y="21843"/>
                  <a:pt x="28344" y="21812"/>
                  <a:pt x="28313" y="21781"/>
                </a:cubicBezTo>
                <a:cubicBezTo>
                  <a:pt x="28281" y="21749"/>
                  <a:pt x="28281" y="21687"/>
                  <a:pt x="28313" y="21656"/>
                </a:cubicBezTo>
                <a:close/>
                <a:moveTo>
                  <a:pt x="28813" y="23187"/>
                </a:moveTo>
                <a:cubicBezTo>
                  <a:pt x="28813" y="23187"/>
                  <a:pt x="28781" y="23187"/>
                  <a:pt x="28781" y="23187"/>
                </a:cubicBezTo>
                <a:cubicBezTo>
                  <a:pt x="28781" y="23187"/>
                  <a:pt x="28781" y="23187"/>
                  <a:pt x="28781" y="23187"/>
                </a:cubicBezTo>
                <a:cubicBezTo>
                  <a:pt x="28781" y="23187"/>
                  <a:pt x="28781" y="23187"/>
                  <a:pt x="28813" y="23187"/>
                </a:cubicBezTo>
                <a:close/>
                <a:moveTo>
                  <a:pt x="28781" y="23187"/>
                </a:moveTo>
                <a:cubicBezTo>
                  <a:pt x="28750" y="23187"/>
                  <a:pt x="28719" y="23156"/>
                  <a:pt x="28719" y="23124"/>
                </a:cubicBezTo>
                <a:cubicBezTo>
                  <a:pt x="28750" y="23124"/>
                  <a:pt x="28781" y="23156"/>
                  <a:pt x="28781" y="23187"/>
                </a:cubicBezTo>
                <a:close/>
                <a:moveTo>
                  <a:pt x="28000" y="23781"/>
                </a:moveTo>
                <a:cubicBezTo>
                  <a:pt x="28000" y="23749"/>
                  <a:pt x="28031" y="23749"/>
                  <a:pt x="28063" y="23718"/>
                </a:cubicBezTo>
                <a:cubicBezTo>
                  <a:pt x="28000" y="23749"/>
                  <a:pt x="27969" y="23749"/>
                  <a:pt x="27906" y="23749"/>
                </a:cubicBezTo>
                <a:cubicBezTo>
                  <a:pt x="27969" y="23749"/>
                  <a:pt x="28000" y="23749"/>
                  <a:pt x="28063" y="23718"/>
                </a:cubicBezTo>
                <a:cubicBezTo>
                  <a:pt x="28063" y="23718"/>
                  <a:pt x="28063" y="23718"/>
                  <a:pt x="28094" y="23718"/>
                </a:cubicBezTo>
                <a:cubicBezTo>
                  <a:pt x="28094" y="23749"/>
                  <a:pt x="28094" y="23718"/>
                  <a:pt x="28094" y="23718"/>
                </a:cubicBezTo>
                <a:cubicBezTo>
                  <a:pt x="28156" y="23687"/>
                  <a:pt x="28188" y="23749"/>
                  <a:pt x="28219" y="23718"/>
                </a:cubicBezTo>
                <a:cubicBezTo>
                  <a:pt x="28219" y="23718"/>
                  <a:pt x="28219" y="23718"/>
                  <a:pt x="28219" y="23718"/>
                </a:cubicBezTo>
                <a:cubicBezTo>
                  <a:pt x="28219" y="23749"/>
                  <a:pt x="28219" y="23749"/>
                  <a:pt x="28219" y="23781"/>
                </a:cubicBezTo>
                <a:cubicBezTo>
                  <a:pt x="28250" y="23781"/>
                  <a:pt x="28281" y="23812"/>
                  <a:pt x="28281" y="23843"/>
                </a:cubicBezTo>
                <a:cubicBezTo>
                  <a:pt x="28250" y="23874"/>
                  <a:pt x="28219" y="23843"/>
                  <a:pt x="28188" y="23843"/>
                </a:cubicBezTo>
                <a:cubicBezTo>
                  <a:pt x="28156" y="23843"/>
                  <a:pt x="28188" y="23812"/>
                  <a:pt x="28219" y="23781"/>
                </a:cubicBezTo>
                <a:cubicBezTo>
                  <a:pt x="28125" y="23781"/>
                  <a:pt x="28063" y="23812"/>
                  <a:pt x="28000" y="23781"/>
                </a:cubicBezTo>
                <a:close/>
                <a:moveTo>
                  <a:pt x="27688" y="23343"/>
                </a:moveTo>
                <a:cubicBezTo>
                  <a:pt x="27688" y="23343"/>
                  <a:pt x="27688" y="23312"/>
                  <a:pt x="27688" y="23312"/>
                </a:cubicBezTo>
                <a:cubicBezTo>
                  <a:pt x="27500" y="23312"/>
                  <a:pt x="27438" y="23187"/>
                  <a:pt x="27406" y="23031"/>
                </a:cubicBezTo>
                <a:cubicBezTo>
                  <a:pt x="27406" y="22999"/>
                  <a:pt x="27375" y="22968"/>
                  <a:pt x="27375" y="22937"/>
                </a:cubicBezTo>
                <a:cubicBezTo>
                  <a:pt x="27469" y="23031"/>
                  <a:pt x="27625" y="22968"/>
                  <a:pt x="27719" y="23062"/>
                </a:cubicBezTo>
                <a:cubicBezTo>
                  <a:pt x="27781" y="23124"/>
                  <a:pt x="27813" y="23218"/>
                  <a:pt x="27875" y="23312"/>
                </a:cubicBezTo>
                <a:cubicBezTo>
                  <a:pt x="27875" y="23343"/>
                  <a:pt x="27813" y="23312"/>
                  <a:pt x="27813" y="23343"/>
                </a:cubicBezTo>
                <a:cubicBezTo>
                  <a:pt x="27781" y="23374"/>
                  <a:pt x="27719" y="23374"/>
                  <a:pt x="27688" y="23343"/>
                </a:cubicBezTo>
                <a:close/>
                <a:moveTo>
                  <a:pt x="27719" y="23656"/>
                </a:moveTo>
                <a:cubicBezTo>
                  <a:pt x="27719" y="23656"/>
                  <a:pt x="27688" y="23656"/>
                  <a:pt x="27688" y="23656"/>
                </a:cubicBezTo>
                <a:cubicBezTo>
                  <a:pt x="27688" y="23624"/>
                  <a:pt x="27688" y="23624"/>
                  <a:pt x="27719" y="23624"/>
                </a:cubicBezTo>
                <a:cubicBezTo>
                  <a:pt x="27719" y="23624"/>
                  <a:pt x="27750" y="23624"/>
                  <a:pt x="27750" y="23656"/>
                </a:cubicBezTo>
                <a:cubicBezTo>
                  <a:pt x="27750" y="23656"/>
                  <a:pt x="27719" y="23656"/>
                  <a:pt x="27719" y="23656"/>
                </a:cubicBezTo>
                <a:close/>
                <a:moveTo>
                  <a:pt x="27125" y="22749"/>
                </a:moveTo>
                <a:cubicBezTo>
                  <a:pt x="27094" y="22749"/>
                  <a:pt x="27094" y="22749"/>
                  <a:pt x="27125" y="22718"/>
                </a:cubicBezTo>
                <a:cubicBezTo>
                  <a:pt x="27156" y="22687"/>
                  <a:pt x="27188" y="22687"/>
                  <a:pt x="27250" y="22687"/>
                </a:cubicBezTo>
                <a:cubicBezTo>
                  <a:pt x="27281" y="22687"/>
                  <a:pt x="27344" y="22718"/>
                  <a:pt x="27375" y="22656"/>
                </a:cubicBezTo>
                <a:cubicBezTo>
                  <a:pt x="27406" y="22624"/>
                  <a:pt x="27438" y="22624"/>
                  <a:pt x="27438" y="22624"/>
                </a:cubicBezTo>
                <a:cubicBezTo>
                  <a:pt x="27531" y="22687"/>
                  <a:pt x="27656" y="22687"/>
                  <a:pt x="27719" y="22781"/>
                </a:cubicBezTo>
                <a:cubicBezTo>
                  <a:pt x="27719" y="22812"/>
                  <a:pt x="27688" y="22812"/>
                  <a:pt x="27656" y="22812"/>
                </a:cubicBezTo>
                <a:cubicBezTo>
                  <a:pt x="27594" y="22781"/>
                  <a:pt x="27531" y="22781"/>
                  <a:pt x="27469" y="22718"/>
                </a:cubicBezTo>
                <a:cubicBezTo>
                  <a:pt x="27438" y="22687"/>
                  <a:pt x="27406" y="22687"/>
                  <a:pt x="27375" y="22687"/>
                </a:cubicBezTo>
                <a:cubicBezTo>
                  <a:pt x="27375" y="22781"/>
                  <a:pt x="27469" y="22749"/>
                  <a:pt x="27469" y="22843"/>
                </a:cubicBezTo>
                <a:cubicBezTo>
                  <a:pt x="27375" y="22812"/>
                  <a:pt x="27250" y="22781"/>
                  <a:pt x="27125" y="22749"/>
                </a:cubicBezTo>
                <a:cubicBezTo>
                  <a:pt x="27125" y="22749"/>
                  <a:pt x="27125" y="22749"/>
                  <a:pt x="27125" y="22749"/>
                </a:cubicBezTo>
                <a:cubicBezTo>
                  <a:pt x="27125" y="22749"/>
                  <a:pt x="27125" y="22749"/>
                  <a:pt x="27125" y="22749"/>
                </a:cubicBezTo>
                <a:close/>
                <a:moveTo>
                  <a:pt x="26969" y="22656"/>
                </a:moveTo>
                <a:cubicBezTo>
                  <a:pt x="26969" y="22687"/>
                  <a:pt x="26969" y="22687"/>
                  <a:pt x="26938" y="22687"/>
                </a:cubicBezTo>
                <a:cubicBezTo>
                  <a:pt x="26906" y="22687"/>
                  <a:pt x="26844" y="22718"/>
                  <a:pt x="26844" y="22656"/>
                </a:cubicBezTo>
                <a:cubicBezTo>
                  <a:pt x="26844" y="22624"/>
                  <a:pt x="26813" y="22562"/>
                  <a:pt x="26844" y="22531"/>
                </a:cubicBezTo>
                <a:cubicBezTo>
                  <a:pt x="26844" y="22531"/>
                  <a:pt x="26844" y="22531"/>
                  <a:pt x="26844" y="22499"/>
                </a:cubicBezTo>
                <a:cubicBezTo>
                  <a:pt x="26844" y="22531"/>
                  <a:pt x="26844" y="22531"/>
                  <a:pt x="26844" y="22531"/>
                </a:cubicBezTo>
                <a:cubicBezTo>
                  <a:pt x="26906" y="22499"/>
                  <a:pt x="26969" y="22562"/>
                  <a:pt x="27031" y="22499"/>
                </a:cubicBezTo>
                <a:cubicBezTo>
                  <a:pt x="27031" y="22499"/>
                  <a:pt x="27063" y="22499"/>
                  <a:pt x="27063" y="22531"/>
                </a:cubicBezTo>
                <a:cubicBezTo>
                  <a:pt x="27063" y="22531"/>
                  <a:pt x="27000" y="22593"/>
                  <a:pt x="27094" y="22593"/>
                </a:cubicBezTo>
                <a:cubicBezTo>
                  <a:pt x="27125" y="22593"/>
                  <a:pt x="27125" y="22531"/>
                  <a:pt x="27156" y="22593"/>
                </a:cubicBezTo>
                <a:cubicBezTo>
                  <a:pt x="27125" y="22656"/>
                  <a:pt x="27125" y="22624"/>
                  <a:pt x="27063" y="22656"/>
                </a:cubicBezTo>
                <a:cubicBezTo>
                  <a:pt x="27000" y="22656"/>
                  <a:pt x="26969" y="22562"/>
                  <a:pt x="26906" y="22624"/>
                </a:cubicBezTo>
                <a:cubicBezTo>
                  <a:pt x="26938" y="22656"/>
                  <a:pt x="26969" y="22624"/>
                  <a:pt x="26969" y="22656"/>
                </a:cubicBezTo>
                <a:close/>
                <a:moveTo>
                  <a:pt x="26156" y="22531"/>
                </a:moveTo>
                <a:cubicBezTo>
                  <a:pt x="26156" y="22499"/>
                  <a:pt x="26125" y="22468"/>
                  <a:pt x="26125" y="22437"/>
                </a:cubicBezTo>
                <a:cubicBezTo>
                  <a:pt x="26188" y="22406"/>
                  <a:pt x="26219" y="22437"/>
                  <a:pt x="26250" y="22437"/>
                </a:cubicBezTo>
                <a:cubicBezTo>
                  <a:pt x="26344" y="22499"/>
                  <a:pt x="26250" y="22562"/>
                  <a:pt x="26313" y="22593"/>
                </a:cubicBezTo>
                <a:cubicBezTo>
                  <a:pt x="26281" y="22656"/>
                  <a:pt x="26219" y="22656"/>
                  <a:pt x="26188" y="22656"/>
                </a:cubicBezTo>
                <a:cubicBezTo>
                  <a:pt x="26156" y="22656"/>
                  <a:pt x="26125" y="22624"/>
                  <a:pt x="26125" y="22624"/>
                </a:cubicBezTo>
                <a:cubicBezTo>
                  <a:pt x="26125" y="22593"/>
                  <a:pt x="26125" y="22562"/>
                  <a:pt x="26156" y="22562"/>
                </a:cubicBezTo>
                <a:cubicBezTo>
                  <a:pt x="26188" y="22562"/>
                  <a:pt x="26188" y="22562"/>
                  <a:pt x="26156" y="22531"/>
                </a:cubicBezTo>
                <a:close/>
                <a:moveTo>
                  <a:pt x="26281" y="22031"/>
                </a:moveTo>
                <a:cubicBezTo>
                  <a:pt x="26156" y="22062"/>
                  <a:pt x="26156" y="22062"/>
                  <a:pt x="26125" y="21906"/>
                </a:cubicBezTo>
                <a:cubicBezTo>
                  <a:pt x="26063" y="21781"/>
                  <a:pt x="26000" y="21624"/>
                  <a:pt x="25969" y="21468"/>
                </a:cubicBezTo>
                <a:cubicBezTo>
                  <a:pt x="25969" y="21437"/>
                  <a:pt x="25969" y="21406"/>
                  <a:pt x="26000" y="21374"/>
                </a:cubicBezTo>
                <a:cubicBezTo>
                  <a:pt x="26031" y="21343"/>
                  <a:pt x="26063" y="21406"/>
                  <a:pt x="26094" y="21406"/>
                </a:cubicBezTo>
                <a:cubicBezTo>
                  <a:pt x="26219" y="21499"/>
                  <a:pt x="26313" y="21593"/>
                  <a:pt x="26438" y="21687"/>
                </a:cubicBezTo>
                <a:cubicBezTo>
                  <a:pt x="26469" y="21687"/>
                  <a:pt x="26469" y="21687"/>
                  <a:pt x="26469" y="21718"/>
                </a:cubicBezTo>
                <a:cubicBezTo>
                  <a:pt x="26469" y="21687"/>
                  <a:pt x="26469" y="21687"/>
                  <a:pt x="26438" y="21687"/>
                </a:cubicBezTo>
                <a:cubicBezTo>
                  <a:pt x="26406" y="21718"/>
                  <a:pt x="26406" y="21781"/>
                  <a:pt x="26438" y="21812"/>
                </a:cubicBezTo>
                <a:cubicBezTo>
                  <a:pt x="26500" y="21937"/>
                  <a:pt x="26500" y="21937"/>
                  <a:pt x="26344" y="21999"/>
                </a:cubicBezTo>
                <a:cubicBezTo>
                  <a:pt x="26344" y="22031"/>
                  <a:pt x="26313" y="22031"/>
                  <a:pt x="26281" y="22031"/>
                </a:cubicBezTo>
                <a:close/>
                <a:moveTo>
                  <a:pt x="26594" y="21906"/>
                </a:moveTo>
                <a:cubicBezTo>
                  <a:pt x="26563" y="21937"/>
                  <a:pt x="26500" y="21937"/>
                  <a:pt x="26500" y="21874"/>
                </a:cubicBezTo>
                <a:cubicBezTo>
                  <a:pt x="26500" y="21812"/>
                  <a:pt x="26469" y="21781"/>
                  <a:pt x="26469" y="21718"/>
                </a:cubicBezTo>
                <a:cubicBezTo>
                  <a:pt x="26469" y="21718"/>
                  <a:pt x="26469" y="21718"/>
                  <a:pt x="26469" y="21718"/>
                </a:cubicBezTo>
                <a:cubicBezTo>
                  <a:pt x="26531" y="21749"/>
                  <a:pt x="26594" y="21812"/>
                  <a:pt x="26656" y="21874"/>
                </a:cubicBezTo>
                <a:cubicBezTo>
                  <a:pt x="26656" y="21874"/>
                  <a:pt x="26625" y="21906"/>
                  <a:pt x="26594" y="21906"/>
                </a:cubicBezTo>
                <a:close/>
                <a:moveTo>
                  <a:pt x="26750" y="21968"/>
                </a:moveTo>
                <a:cubicBezTo>
                  <a:pt x="26750" y="21968"/>
                  <a:pt x="26750" y="21968"/>
                  <a:pt x="26750" y="21968"/>
                </a:cubicBezTo>
                <a:cubicBezTo>
                  <a:pt x="26750" y="22062"/>
                  <a:pt x="26656" y="21999"/>
                  <a:pt x="26594" y="22031"/>
                </a:cubicBezTo>
                <a:cubicBezTo>
                  <a:pt x="26594" y="21968"/>
                  <a:pt x="26625" y="21968"/>
                  <a:pt x="26656" y="21968"/>
                </a:cubicBezTo>
                <a:cubicBezTo>
                  <a:pt x="26688" y="21968"/>
                  <a:pt x="26719" y="21999"/>
                  <a:pt x="26750" y="21968"/>
                </a:cubicBezTo>
                <a:close/>
                <a:moveTo>
                  <a:pt x="26563" y="22562"/>
                </a:moveTo>
                <a:cubicBezTo>
                  <a:pt x="26531" y="22531"/>
                  <a:pt x="26500" y="22593"/>
                  <a:pt x="26438" y="22562"/>
                </a:cubicBezTo>
                <a:cubicBezTo>
                  <a:pt x="26500" y="22499"/>
                  <a:pt x="26531" y="22499"/>
                  <a:pt x="26563" y="22562"/>
                </a:cubicBezTo>
                <a:close/>
                <a:moveTo>
                  <a:pt x="26500" y="22468"/>
                </a:moveTo>
                <a:cubicBezTo>
                  <a:pt x="26531" y="22468"/>
                  <a:pt x="26594" y="22437"/>
                  <a:pt x="26688" y="22437"/>
                </a:cubicBezTo>
                <a:cubicBezTo>
                  <a:pt x="26688" y="22437"/>
                  <a:pt x="26719" y="22468"/>
                  <a:pt x="26719" y="22437"/>
                </a:cubicBezTo>
                <a:cubicBezTo>
                  <a:pt x="26781" y="22374"/>
                  <a:pt x="26813" y="22406"/>
                  <a:pt x="26875" y="22406"/>
                </a:cubicBezTo>
                <a:cubicBezTo>
                  <a:pt x="26906" y="22406"/>
                  <a:pt x="26906" y="22406"/>
                  <a:pt x="26906" y="22437"/>
                </a:cubicBezTo>
                <a:cubicBezTo>
                  <a:pt x="26906" y="22437"/>
                  <a:pt x="26875" y="22437"/>
                  <a:pt x="26875" y="22437"/>
                </a:cubicBezTo>
                <a:cubicBezTo>
                  <a:pt x="26844" y="22468"/>
                  <a:pt x="26813" y="22468"/>
                  <a:pt x="26750" y="22468"/>
                </a:cubicBezTo>
                <a:cubicBezTo>
                  <a:pt x="26688" y="22562"/>
                  <a:pt x="26594" y="22468"/>
                  <a:pt x="26500" y="22468"/>
                </a:cubicBezTo>
                <a:close/>
                <a:moveTo>
                  <a:pt x="26656" y="22593"/>
                </a:moveTo>
                <a:cubicBezTo>
                  <a:pt x="26688" y="22562"/>
                  <a:pt x="26719" y="22593"/>
                  <a:pt x="26750" y="22593"/>
                </a:cubicBezTo>
                <a:cubicBezTo>
                  <a:pt x="26781" y="22593"/>
                  <a:pt x="26813" y="22562"/>
                  <a:pt x="26813" y="22624"/>
                </a:cubicBezTo>
                <a:cubicBezTo>
                  <a:pt x="26813" y="22656"/>
                  <a:pt x="26781" y="22624"/>
                  <a:pt x="26750" y="22656"/>
                </a:cubicBezTo>
                <a:cubicBezTo>
                  <a:pt x="26719" y="22656"/>
                  <a:pt x="26688" y="22624"/>
                  <a:pt x="26656" y="22624"/>
                </a:cubicBezTo>
                <a:cubicBezTo>
                  <a:pt x="26656" y="22624"/>
                  <a:pt x="26656" y="22624"/>
                  <a:pt x="26656" y="22624"/>
                </a:cubicBezTo>
                <a:cubicBezTo>
                  <a:pt x="26656" y="22624"/>
                  <a:pt x="26656" y="22593"/>
                  <a:pt x="26656" y="22593"/>
                </a:cubicBezTo>
                <a:close/>
                <a:moveTo>
                  <a:pt x="26844" y="22749"/>
                </a:moveTo>
                <a:cubicBezTo>
                  <a:pt x="26813" y="22812"/>
                  <a:pt x="26781" y="22812"/>
                  <a:pt x="26750" y="22812"/>
                </a:cubicBezTo>
                <a:cubicBezTo>
                  <a:pt x="26719" y="22812"/>
                  <a:pt x="26719" y="22781"/>
                  <a:pt x="26719" y="22781"/>
                </a:cubicBezTo>
                <a:cubicBezTo>
                  <a:pt x="26750" y="22749"/>
                  <a:pt x="26781" y="22749"/>
                  <a:pt x="26844" y="22749"/>
                </a:cubicBezTo>
                <a:close/>
                <a:moveTo>
                  <a:pt x="27031" y="22156"/>
                </a:moveTo>
                <a:cubicBezTo>
                  <a:pt x="27094" y="22156"/>
                  <a:pt x="27125" y="22218"/>
                  <a:pt x="27188" y="22249"/>
                </a:cubicBezTo>
                <a:cubicBezTo>
                  <a:pt x="27219" y="22281"/>
                  <a:pt x="27219" y="22281"/>
                  <a:pt x="27219" y="22312"/>
                </a:cubicBezTo>
                <a:cubicBezTo>
                  <a:pt x="27188" y="22312"/>
                  <a:pt x="27188" y="22312"/>
                  <a:pt x="27156" y="22343"/>
                </a:cubicBezTo>
                <a:cubicBezTo>
                  <a:pt x="27094" y="22343"/>
                  <a:pt x="27031" y="22281"/>
                  <a:pt x="26969" y="22281"/>
                </a:cubicBezTo>
                <a:cubicBezTo>
                  <a:pt x="26969" y="22281"/>
                  <a:pt x="26969" y="22281"/>
                  <a:pt x="26969" y="22281"/>
                </a:cubicBezTo>
                <a:cubicBezTo>
                  <a:pt x="26938" y="22218"/>
                  <a:pt x="27000" y="22187"/>
                  <a:pt x="27031" y="22156"/>
                </a:cubicBezTo>
                <a:close/>
                <a:moveTo>
                  <a:pt x="27750" y="22781"/>
                </a:moveTo>
                <a:cubicBezTo>
                  <a:pt x="27750" y="22781"/>
                  <a:pt x="27750" y="22781"/>
                  <a:pt x="27750" y="22781"/>
                </a:cubicBezTo>
                <a:cubicBezTo>
                  <a:pt x="27781" y="22781"/>
                  <a:pt x="27813" y="22781"/>
                  <a:pt x="27844" y="22812"/>
                </a:cubicBezTo>
                <a:cubicBezTo>
                  <a:pt x="27844" y="22812"/>
                  <a:pt x="27844" y="22812"/>
                  <a:pt x="27844" y="22812"/>
                </a:cubicBezTo>
                <a:cubicBezTo>
                  <a:pt x="27875" y="22843"/>
                  <a:pt x="27906" y="22843"/>
                  <a:pt x="27938" y="22874"/>
                </a:cubicBezTo>
                <a:cubicBezTo>
                  <a:pt x="27875" y="22874"/>
                  <a:pt x="27813" y="22843"/>
                  <a:pt x="27750" y="22781"/>
                </a:cubicBezTo>
                <a:close/>
                <a:moveTo>
                  <a:pt x="27844" y="22374"/>
                </a:moveTo>
                <a:cubicBezTo>
                  <a:pt x="27875" y="22374"/>
                  <a:pt x="27875" y="22437"/>
                  <a:pt x="27906" y="22437"/>
                </a:cubicBezTo>
                <a:cubicBezTo>
                  <a:pt x="27875" y="22437"/>
                  <a:pt x="27875" y="22406"/>
                  <a:pt x="27844" y="22374"/>
                </a:cubicBezTo>
                <a:close/>
                <a:moveTo>
                  <a:pt x="27906" y="22468"/>
                </a:moveTo>
                <a:cubicBezTo>
                  <a:pt x="27969" y="22468"/>
                  <a:pt x="27969" y="22468"/>
                  <a:pt x="28000" y="22499"/>
                </a:cubicBezTo>
                <a:cubicBezTo>
                  <a:pt x="27969" y="22531"/>
                  <a:pt x="27938" y="22468"/>
                  <a:pt x="27906" y="22468"/>
                </a:cubicBezTo>
                <a:close/>
                <a:moveTo>
                  <a:pt x="28000" y="22531"/>
                </a:moveTo>
                <a:cubicBezTo>
                  <a:pt x="28031" y="22531"/>
                  <a:pt x="28063" y="22531"/>
                  <a:pt x="28063" y="22562"/>
                </a:cubicBezTo>
                <a:cubicBezTo>
                  <a:pt x="28031" y="22562"/>
                  <a:pt x="28000" y="22562"/>
                  <a:pt x="28000" y="22531"/>
                </a:cubicBezTo>
                <a:close/>
                <a:moveTo>
                  <a:pt x="28063" y="22562"/>
                </a:moveTo>
                <a:cubicBezTo>
                  <a:pt x="28094" y="22562"/>
                  <a:pt x="28125" y="22593"/>
                  <a:pt x="28125" y="22624"/>
                </a:cubicBezTo>
                <a:cubicBezTo>
                  <a:pt x="28094" y="22624"/>
                  <a:pt x="28063" y="22593"/>
                  <a:pt x="28063" y="22562"/>
                </a:cubicBezTo>
                <a:close/>
                <a:moveTo>
                  <a:pt x="28125" y="22624"/>
                </a:moveTo>
                <a:cubicBezTo>
                  <a:pt x="28219" y="22687"/>
                  <a:pt x="28281" y="22718"/>
                  <a:pt x="28344" y="22812"/>
                </a:cubicBezTo>
                <a:cubicBezTo>
                  <a:pt x="28250" y="22781"/>
                  <a:pt x="28188" y="22687"/>
                  <a:pt x="28125" y="22624"/>
                </a:cubicBezTo>
                <a:close/>
                <a:moveTo>
                  <a:pt x="28375" y="23781"/>
                </a:moveTo>
                <a:cubicBezTo>
                  <a:pt x="28406" y="23781"/>
                  <a:pt x="28406" y="23812"/>
                  <a:pt x="28438" y="23812"/>
                </a:cubicBezTo>
                <a:cubicBezTo>
                  <a:pt x="28438" y="23812"/>
                  <a:pt x="28438" y="23812"/>
                  <a:pt x="28438" y="23812"/>
                </a:cubicBezTo>
                <a:cubicBezTo>
                  <a:pt x="28438" y="23812"/>
                  <a:pt x="28438" y="23812"/>
                  <a:pt x="28469" y="23812"/>
                </a:cubicBezTo>
                <a:cubicBezTo>
                  <a:pt x="28469" y="23812"/>
                  <a:pt x="28469" y="23812"/>
                  <a:pt x="28469" y="23812"/>
                </a:cubicBezTo>
                <a:cubicBezTo>
                  <a:pt x="28469" y="23843"/>
                  <a:pt x="28469" y="23843"/>
                  <a:pt x="28500" y="23812"/>
                </a:cubicBezTo>
                <a:cubicBezTo>
                  <a:pt x="28531" y="23843"/>
                  <a:pt x="28563" y="23843"/>
                  <a:pt x="28563" y="23874"/>
                </a:cubicBezTo>
                <a:cubicBezTo>
                  <a:pt x="28500" y="23906"/>
                  <a:pt x="28438" y="23906"/>
                  <a:pt x="28375" y="23874"/>
                </a:cubicBezTo>
                <a:cubicBezTo>
                  <a:pt x="28313" y="23874"/>
                  <a:pt x="28281" y="23874"/>
                  <a:pt x="28281" y="23812"/>
                </a:cubicBezTo>
                <a:cubicBezTo>
                  <a:pt x="28313" y="23749"/>
                  <a:pt x="28344" y="23781"/>
                  <a:pt x="28375" y="23781"/>
                </a:cubicBezTo>
                <a:close/>
                <a:moveTo>
                  <a:pt x="28344" y="22812"/>
                </a:moveTo>
                <a:cubicBezTo>
                  <a:pt x="28406" y="22812"/>
                  <a:pt x="28406" y="22843"/>
                  <a:pt x="28406" y="22874"/>
                </a:cubicBezTo>
                <a:cubicBezTo>
                  <a:pt x="28375" y="22874"/>
                  <a:pt x="28375" y="22843"/>
                  <a:pt x="28344" y="22812"/>
                </a:cubicBezTo>
                <a:close/>
                <a:moveTo>
                  <a:pt x="28406" y="23437"/>
                </a:moveTo>
                <a:cubicBezTo>
                  <a:pt x="28406" y="23437"/>
                  <a:pt x="28406" y="23437"/>
                  <a:pt x="28406" y="23437"/>
                </a:cubicBezTo>
                <a:cubicBezTo>
                  <a:pt x="28406" y="23437"/>
                  <a:pt x="28438" y="23468"/>
                  <a:pt x="28438" y="23468"/>
                </a:cubicBezTo>
                <a:cubicBezTo>
                  <a:pt x="28438" y="23468"/>
                  <a:pt x="28406" y="23437"/>
                  <a:pt x="28406" y="23437"/>
                </a:cubicBezTo>
                <a:close/>
                <a:moveTo>
                  <a:pt x="28406" y="22874"/>
                </a:moveTo>
                <a:cubicBezTo>
                  <a:pt x="28531" y="22937"/>
                  <a:pt x="28625" y="23031"/>
                  <a:pt x="28719" y="23124"/>
                </a:cubicBezTo>
                <a:cubicBezTo>
                  <a:pt x="28594" y="23062"/>
                  <a:pt x="28500" y="22968"/>
                  <a:pt x="28406" y="22874"/>
                </a:cubicBezTo>
                <a:close/>
                <a:moveTo>
                  <a:pt x="28281" y="21843"/>
                </a:moveTo>
                <a:cubicBezTo>
                  <a:pt x="28281" y="21843"/>
                  <a:pt x="28250" y="21843"/>
                  <a:pt x="28250" y="21843"/>
                </a:cubicBezTo>
                <a:cubicBezTo>
                  <a:pt x="28281" y="21874"/>
                  <a:pt x="28313" y="21906"/>
                  <a:pt x="28344" y="21968"/>
                </a:cubicBezTo>
                <a:cubicBezTo>
                  <a:pt x="28281" y="21968"/>
                  <a:pt x="28250" y="21937"/>
                  <a:pt x="28219" y="21906"/>
                </a:cubicBezTo>
                <a:cubicBezTo>
                  <a:pt x="28219" y="21906"/>
                  <a:pt x="28188" y="21906"/>
                  <a:pt x="28188" y="21906"/>
                </a:cubicBezTo>
                <a:cubicBezTo>
                  <a:pt x="28188" y="21937"/>
                  <a:pt x="28188" y="21968"/>
                  <a:pt x="28188" y="21968"/>
                </a:cubicBezTo>
                <a:cubicBezTo>
                  <a:pt x="28250" y="21999"/>
                  <a:pt x="28313" y="22031"/>
                  <a:pt x="28375" y="22062"/>
                </a:cubicBezTo>
                <a:cubicBezTo>
                  <a:pt x="28406" y="22093"/>
                  <a:pt x="28438" y="22124"/>
                  <a:pt x="28406" y="22156"/>
                </a:cubicBezTo>
                <a:cubicBezTo>
                  <a:pt x="28406" y="22218"/>
                  <a:pt x="28469" y="22249"/>
                  <a:pt x="28438" y="22312"/>
                </a:cubicBezTo>
                <a:cubicBezTo>
                  <a:pt x="28438" y="22312"/>
                  <a:pt x="28469" y="22312"/>
                  <a:pt x="28500" y="22312"/>
                </a:cubicBezTo>
                <a:cubicBezTo>
                  <a:pt x="28531" y="22281"/>
                  <a:pt x="28563" y="22312"/>
                  <a:pt x="28594" y="22343"/>
                </a:cubicBezTo>
                <a:cubicBezTo>
                  <a:pt x="28594" y="22374"/>
                  <a:pt x="28625" y="22406"/>
                  <a:pt x="28563" y="22406"/>
                </a:cubicBezTo>
                <a:cubicBezTo>
                  <a:pt x="28531" y="22374"/>
                  <a:pt x="28469" y="22437"/>
                  <a:pt x="28438" y="22468"/>
                </a:cubicBezTo>
                <a:cubicBezTo>
                  <a:pt x="28438" y="22468"/>
                  <a:pt x="28438" y="22468"/>
                  <a:pt x="28438" y="22499"/>
                </a:cubicBezTo>
                <a:cubicBezTo>
                  <a:pt x="28438" y="22499"/>
                  <a:pt x="28469" y="22531"/>
                  <a:pt x="28469" y="22499"/>
                </a:cubicBezTo>
                <a:cubicBezTo>
                  <a:pt x="28563" y="22437"/>
                  <a:pt x="28594" y="22531"/>
                  <a:pt x="28594" y="22593"/>
                </a:cubicBezTo>
                <a:cubicBezTo>
                  <a:pt x="28594" y="22656"/>
                  <a:pt x="28656" y="22718"/>
                  <a:pt x="28688" y="22781"/>
                </a:cubicBezTo>
                <a:cubicBezTo>
                  <a:pt x="28688" y="22781"/>
                  <a:pt x="28688" y="22781"/>
                  <a:pt x="28688" y="22749"/>
                </a:cubicBezTo>
                <a:cubicBezTo>
                  <a:pt x="28688" y="22781"/>
                  <a:pt x="28688" y="22781"/>
                  <a:pt x="28688" y="22781"/>
                </a:cubicBezTo>
                <a:cubicBezTo>
                  <a:pt x="28688" y="22812"/>
                  <a:pt x="28719" y="22843"/>
                  <a:pt x="28656" y="22874"/>
                </a:cubicBezTo>
                <a:cubicBezTo>
                  <a:pt x="28531" y="22843"/>
                  <a:pt x="28406" y="22749"/>
                  <a:pt x="28344" y="22624"/>
                </a:cubicBezTo>
                <a:cubicBezTo>
                  <a:pt x="28344" y="22593"/>
                  <a:pt x="28344" y="22531"/>
                  <a:pt x="28281" y="22593"/>
                </a:cubicBezTo>
                <a:cubicBezTo>
                  <a:pt x="28281" y="22593"/>
                  <a:pt x="28250" y="22562"/>
                  <a:pt x="28250" y="22562"/>
                </a:cubicBezTo>
                <a:cubicBezTo>
                  <a:pt x="28219" y="22531"/>
                  <a:pt x="28219" y="22468"/>
                  <a:pt x="28156" y="22499"/>
                </a:cubicBezTo>
                <a:cubicBezTo>
                  <a:pt x="28156" y="22499"/>
                  <a:pt x="28125" y="22468"/>
                  <a:pt x="28125" y="22468"/>
                </a:cubicBezTo>
                <a:cubicBezTo>
                  <a:pt x="28188" y="22468"/>
                  <a:pt x="28188" y="22374"/>
                  <a:pt x="28219" y="22406"/>
                </a:cubicBezTo>
                <a:cubicBezTo>
                  <a:pt x="28250" y="22437"/>
                  <a:pt x="28281" y="22437"/>
                  <a:pt x="28281" y="22437"/>
                </a:cubicBezTo>
                <a:cubicBezTo>
                  <a:pt x="28313" y="22406"/>
                  <a:pt x="28313" y="22406"/>
                  <a:pt x="28313" y="22374"/>
                </a:cubicBezTo>
                <a:cubicBezTo>
                  <a:pt x="28281" y="22343"/>
                  <a:pt x="28250" y="22312"/>
                  <a:pt x="28219" y="22312"/>
                </a:cubicBezTo>
                <a:cubicBezTo>
                  <a:pt x="28188" y="22343"/>
                  <a:pt x="28156" y="22343"/>
                  <a:pt x="28156" y="22312"/>
                </a:cubicBezTo>
                <a:cubicBezTo>
                  <a:pt x="28156" y="22312"/>
                  <a:pt x="28156" y="22312"/>
                  <a:pt x="28156" y="22312"/>
                </a:cubicBezTo>
                <a:cubicBezTo>
                  <a:pt x="28125" y="22312"/>
                  <a:pt x="28125" y="22312"/>
                  <a:pt x="28125" y="22312"/>
                </a:cubicBezTo>
                <a:cubicBezTo>
                  <a:pt x="28125" y="22312"/>
                  <a:pt x="28125" y="22343"/>
                  <a:pt x="28125" y="22343"/>
                </a:cubicBezTo>
                <a:cubicBezTo>
                  <a:pt x="28125" y="22343"/>
                  <a:pt x="28156" y="22374"/>
                  <a:pt x="28125" y="22374"/>
                </a:cubicBezTo>
                <a:cubicBezTo>
                  <a:pt x="28094" y="22374"/>
                  <a:pt x="28094" y="22343"/>
                  <a:pt x="28063" y="22343"/>
                </a:cubicBezTo>
                <a:cubicBezTo>
                  <a:pt x="27906" y="22406"/>
                  <a:pt x="27844" y="22249"/>
                  <a:pt x="27750" y="22218"/>
                </a:cubicBezTo>
                <a:cubicBezTo>
                  <a:pt x="27781" y="22218"/>
                  <a:pt x="27844" y="22218"/>
                  <a:pt x="27906" y="22218"/>
                </a:cubicBezTo>
                <a:cubicBezTo>
                  <a:pt x="27906" y="22156"/>
                  <a:pt x="27875" y="22156"/>
                  <a:pt x="27844" y="22187"/>
                </a:cubicBezTo>
                <a:cubicBezTo>
                  <a:pt x="27750" y="22187"/>
                  <a:pt x="27719" y="22156"/>
                  <a:pt x="27656" y="22093"/>
                </a:cubicBezTo>
                <a:cubicBezTo>
                  <a:pt x="27625" y="22062"/>
                  <a:pt x="27594" y="22031"/>
                  <a:pt x="27563" y="22031"/>
                </a:cubicBezTo>
                <a:cubicBezTo>
                  <a:pt x="27469" y="21968"/>
                  <a:pt x="27438" y="21906"/>
                  <a:pt x="27406" y="21843"/>
                </a:cubicBezTo>
                <a:cubicBezTo>
                  <a:pt x="27406" y="21812"/>
                  <a:pt x="27406" y="21812"/>
                  <a:pt x="27438" y="21781"/>
                </a:cubicBezTo>
                <a:cubicBezTo>
                  <a:pt x="27438" y="21781"/>
                  <a:pt x="27469" y="21781"/>
                  <a:pt x="27469" y="21812"/>
                </a:cubicBezTo>
                <a:cubicBezTo>
                  <a:pt x="27469" y="21843"/>
                  <a:pt x="27469" y="21937"/>
                  <a:pt x="27531" y="21874"/>
                </a:cubicBezTo>
                <a:cubicBezTo>
                  <a:pt x="27625" y="21812"/>
                  <a:pt x="27531" y="21812"/>
                  <a:pt x="27500" y="21781"/>
                </a:cubicBezTo>
                <a:cubicBezTo>
                  <a:pt x="27500" y="21749"/>
                  <a:pt x="27500" y="21749"/>
                  <a:pt x="27500" y="21749"/>
                </a:cubicBezTo>
                <a:cubicBezTo>
                  <a:pt x="27438" y="21749"/>
                  <a:pt x="27406" y="21718"/>
                  <a:pt x="27375" y="21718"/>
                </a:cubicBezTo>
                <a:cubicBezTo>
                  <a:pt x="27406" y="21718"/>
                  <a:pt x="27438" y="21749"/>
                  <a:pt x="27500" y="21749"/>
                </a:cubicBezTo>
                <a:cubicBezTo>
                  <a:pt x="27500" y="21718"/>
                  <a:pt x="27531" y="21718"/>
                  <a:pt x="27531" y="21718"/>
                </a:cubicBezTo>
                <a:cubicBezTo>
                  <a:pt x="27594" y="21812"/>
                  <a:pt x="27656" y="21843"/>
                  <a:pt x="27750" y="21781"/>
                </a:cubicBezTo>
                <a:cubicBezTo>
                  <a:pt x="27781" y="21781"/>
                  <a:pt x="27844" y="21781"/>
                  <a:pt x="27844" y="21812"/>
                </a:cubicBezTo>
                <a:cubicBezTo>
                  <a:pt x="27813" y="21906"/>
                  <a:pt x="27875" y="21906"/>
                  <a:pt x="27906" y="21968"/>
                </a:cubicBezTo>
                <a:cubicBezTo>
                  <a:pt x="27938" y="22031"/>
                  <a:pt x="27938" y="22093"/>
                  <a:pt x="27969" y="22156"/>
                </a:cubicBezTo>
                <a:cubicBezTo>
                  <a:pt x="28000" y="22124"/>
                  <a:pt x="28000" y="22062"/>
                  <a:pt x="28031" y="22124"/>
                </a:cubicBezTo>
                <a:cubicBezTo>
                  <a:pt x="28063" y="22156"/>
                  <a:pt x="28125" y="22156"/>
                  <a:pt x="28156" y="22156"/>
                </a:cubicBezTo>
                <a:cubicBezTo>
                  <a:pt x="28188" y="22187"/>
                  <a:pt x="28250" y="22218"/>
                  <a:pt x="28281" y="22218"/>
                </a:cubicBezTo>
                <a:cubicBezTo>
                  <a:pt x="28250" y="22312"/>
                  <a:pt x="28156" y="22218"/>
                  <a:pt x="28094" y="22249"/>
                </a:cubicBezTo>
                <a:cubicBezTo>
                  <a:pt x="28094" y="22249"/>
                  <a:pt x="28094" y="22249"/>
                  <a:pt x="28094" y="22249"/>
                </a:cubicBezTo>
                <a:cubicBezTo>
                  <a:pt x="28063" y="22218"/>
                  <a:pt x="28094" y="22218"/>
                  <a:pt x="28125" y="22218"/>
                </a:cubicBezTo>
                <a:lnTo>
                  <a:pt x="28125" y="22218"/>
                </a:lnTo>
                <a:cubicBezTo>
                  <a:pt x="28156" y="22218"/>
                  <a:pt x="28156" y="22187"/>
                  <a:pt x="28156" y="22156"/>
                </a:cubicBezTo>
                <a:cubicBezTo>
                  <a:pt x="28156" y="22031"/>
                  <a:pt x="28063" y="21937"/>
                  <a:pt x="28063" y="21812"/>
                </a:cubicBezTo>
                <a:cubicBezTo>
                  <a:pt x="28125" y="21874"/>
                  <a:pt x="28188" y="21874"/>
                  <a:pt x="28250" y="21843"/>
                </a:cubicBezTo>
                <a:cubicBezTo>
                  <a:pt x="28188" y="21812"/>
                  <a:pt x="28094" y="21781"/>
                  <a:pt x="28031" y="21749"/>
                </a:cubicBezTo>
                <a:cubicBezTo>
                  <a:pt x="28031" y="21749"/>
                  <a:pt x="28000" y="21749"/>
                  <a:pt x="28000" y="21781"/>
                </a:cubicBezTo>
                <a:cubicBezTo>
                  <a:pt x="28000" y="21843"/>
                  <a:pt x="27969" y="21843"/>
                  <a:pt x="27938" y="21843"/>
                </a:cubicBezTo>
                <a:cubicBezTo>
                  <a:pt x="27938" y="21781"/>
                  <a:pt x="27938" y="21718"/>
                  <a:pt x="28000" y="21718"/>
                </a:cubicBezTo>
                <a:cubicBezTo>
                  <a:pt x="28031" y="21718"/>
                  <a:pt x="28063" y="21687"/>
                  <a:pt x="28094" y="21687"/>
                </a:cubicBezTo>
                <a:cubicBezTo>
                  <a:pt x="28188" y="21656"/>
                  <a:pt x="28313" y="21718"/>
                  <a:pt x="28281" y="21843"/>
                </a:cubicBezTo>
                <a:close/>
                <a:moveTo>
                  <a:pt x="27781" y="22343"/>
                </a:moveTo>
                <a:cubicBezTo>
                  <a:pt x="27719" y="22312"/>
                  <a:pt x="27688" y="22281"/>
                  <a:pt x="27625" y="22218"/>
                </a:cubicBezTo>
                <a:cubicBezTo>
                  <a:pt x="27719" y="22218"/>
                  <a:pt x="27750" y="22281"/>
                  <a:pt x="27781" y="22343"/>
                </a:cubicBezTo>
                <a:close/>
                <a:moveTo>
                  <a:pt x="27219" y="21843"/>
                </a:moveTo>
                <a:cubicBezTo>
                  <a:pt x="27250" y="21843"/>
                  <a:pt x="27250" y="21874"/>
                  <a:pt x="27281" y="21906"/>
                </a:cubicBezTo>
                <a:cubicBezTo>
                  <a:pt x="27250" y="21906"/>
                  <a:pt x="27219" y="21874"/>
                  <a:pt x="27219" y="21843"/>
                </a:cubicBezTo>
                <a:cubicBezTo>
                  <a:pt x="27125" y="21843"/>
                  <a:pt x="27094" y="21781"/>
                  <a:pt x="27063" y="21718"/>
                </a:cubicBezTo>
                <a:cubicBezTo>
                  <a:pt x="27125" y="21749"/>
                  <a:pt x="27156" y="21781"/>
                  <a:pt x="27219" y="21843"/>
                </a:cubicBezTo>
                <a:close/>
                <a:moveTo>
                  <a:pt x="27219" y="21656"/>
                </a:moveTo>
                <a:cubicBezTo>
                  <a:pt x="27219" y="21656"/>
                  <a:pt x="27250" y="21656"/>
                  <a:pt x="27250" y="21624"/>
                </a:cubicBezTo>
                <a:cubicBezTo>
                  <a:pt x="27250" y="21656"/>
                  <a:pt x="27219" y="21656"/>
                  <a:pt x="27219" y="21656"/>
                </a:cubicBezTo>
                <a:close/>
                <a:moveTo>
                  <a:pt x="27250" y="21593"/>
                </a:moveTo>
                <a:cubicBezTo>
                  <a:pt x="27125" y="21624"/>
                  <a:pt x="26969" y="21562"/>
                  <a:pt x="26906" y="21437"/>
                </a:cubicBezTo>
                <a:cubicBezTo>
                  <a:pt x="26906" y="21406"/>
                  <a:pt x="26875" y="21343"/>
                  <a:pt x="26906" y="21312"/>
                </a:cubicBezTo>
                <a:cubicBezTo>
                  <a:pt x="26938" y="21281"/>
                  <a:pt x="27000" y="21312"/>
                  <a:pt x="27031" y="21343"/>
                </a:cubicBezTo>
                <a:cubicBezTo>
                  <a:pt x="27063" y="21406"/>
                  <a:pt x="27094" y="21437"/>
                  <a:pt x="27156" y="21468"/>
                </a:cubicBezTo>
                <a:cubicBezTo>
                  <a:pt x="27188" y="21468"/>
                  <a:pt x="27219" y="21468"/>
                  <a:pt x="27250" y="21499"/>
                </a:cubicBezTo>
                <a:cubicBezTo>
                  <a:pt x="27250" y="21406"/>
                  <a:pt x="27125" y="21437"/>
                  <a:pt x="27125" y="21374"/>
                </a:cubicBezTo>
                <a:cubicBezTo>
                  <a:pt x="27219" y="21374"/>
                  <a:pt x="27313" y="21406"/>
                  <a:pt x="27313" y="21499"/>
                </a:cubicBezTo>
                <a:cubicBezTo>
                  <a:pt x="27375" y="21531"/>
                  <a:pt x="27438" y="21562"/>
                  <a:pt x="27469" y="21593"/>
                </a:cubicBezTo>
                <a:cubicBezTo>
                  <a:pt x="27438" y="21562"/>
                  <a:pt x="27375" y="21531"/>
                  <a:pt x="27313" y="21499"/>
                </a:cubicBezTo>
                <a:cubicBezTo>
                  <a:pt x="27313" y="21531"/>
                  <a:pt x="27313" y="21531"/>
                  <a:pt x="27313" y="21562"/>
                </a:cubicBezTo>
                <a:cubicBezTo>
                  <a:pt x="27313" y="21562"/>
                  <a:pt x="27281" y="21562"/>
                  <a:pt x="27281" y="21593"/>
                </a:cubicBezTo>
                <a:cubicBezTo>
                  <a:pt x="27281" y="21593"/>
                  <a:pt x="27250" y="21593"/>
                  <a:pt x="27250" y="21593"/>
                </a:cubicBezTo>
                <a:close/>
                <a:moveTo>
                  <a:pt x="27031" y="21718"/>
                </a:moveTo>
                <a:cubicBezTo>
                  <a:pt x="27000" y="21687"/>
                  <a:pt x="26938" y="21656"/>
                  <a:pt x="26906" y="21593"/>
                </a:cubicBezTo>
                <a:cubicBezTo>
                  <a:pt x="26969" y="21624"/>
                  <a:pt x="27031" y="21656"/>
                  <a:pt x="27031" y="21718"/>
                </a:cubicBezTo>
                <a:close/>
                <a:moveTo>
                  <a:pt x="26531" y="21156"/>
                </a:moveTo>
                <a:cubicBezTo>
                  <a:pt x="26625" y="21124"/>
                  <a:pt x="26688" y="21156"/>
                  <a:pt x="26750" y="21218"/>
                </a:cubicBezTo>
                <a:cubicBezTo>
                  <a:pt x="26656" y="21281"/>
                  <a:pt x="26594" y="21218"/>
                  <a:pt x="26531" y="21156"/>
                </a:cubicBezTo>
                <a:close/>
                <a:moveTo>
                  <a:pt x="26563" y="21312"/>
                </a:moveTo>
                <a:cubicBezTo>
                  <a:pt x="26563" y="21312"/>
                  <a:pt x="26563" y="21312"/>
                  <a:pt x="26563" y="21312"/>
                </a:cubicBezTo>
                <a:cubicBezTo>
                  <a:pt x="26563" y="21312"/>
                  <a:pt x="26563" y="21312"/>
                  <a:pt x="26563" y="21312"/>
                </a:cubicBezTo>
                <a:cubicBezTo>
                  <a:pt x="26563" y="21312"/>
                  <a:pt x="26563" y="21312"/>
                  <a:pt x="26563" y="21312"/>
                </a:cubicBezTo>
                <a:close/>
                <a:moveTo>
                  <a:pt x="26469" y="21249"/>
                </a:moveTo>
                <a:cubicBezTo>
                  <a:pt x="26531" y="21249"/>
                  <a:pt x="26531" y="21281"/>
                  <a:pt x="26531" y="21312"/>
                </a:cubicBezTo>
                <a:cubicBezTo>
                  <a:pt x="26531" y="21281"/>
                  <a:pt x="26500" y="21281"/>
                  <a:pt x="26469" y="21249"/>
                </a:cubicBezTo>
                <a:close/>
                <a:moveTo>
                  <a:pt x="26531" y="21406"/>
                </a:moveTo>
                <a:cubicBezTo>
                  <a:pt x="26500" y="21406"/>
                  <a:pt x="26500" y="21406"/>
                  <a:pt x="26469" y="21374"/>
                </a:cubicBezTo>
                <a:cubicBezTo>
                  <a:pt x="26469" y="21374"/>
                  <a:pt x="26469" y="21374"/>
                  <a:pt x="26469" y="21374"/>
                </a:cubicBezTo>
                <a:cubicBezTo>
                  <a:pt x="26500" y="21406"/>
                  <a:pt x="26500" y="21406"/>
                  <a:pt x="26531" y="21406"/>
                </a:cubicBezTo>
                <a:close/>
                <a:moveTo>
                  <a:pt x="26844" y="21531"/>
                </a:moveTo>
                <a:cubicBezTo>
                  <a:pt x="26750" y="21499"/>
                  <a:pt x="26688" y="21437"/>
                  <a:pt x="26625" y="21374"/>
                </a:cubicBezTo>
                <a:cubicBezTo>
                  <a:pt x="26719" y="21406"/>
                  <a:pt x="26781" y="21468"/>
                  <a:pt x="26844" y="21531"/>
                </a:cubicBezTo>
                <a:close/>
                <a:moveTo>
                  <a:pt x="26563" y="20937"/>
                </a:moveTo>
                <a:cubicBezTo>
                  <a:pt x="26563" y="20937"/>
                  <a:pt x="26531" y="20906"/>
                  <a:pt x="26500" y="20937"/>
                </a:cubicBezTo>
                <a:cubicBezTo>
                  <a:pt x="26500" y="20937"/>
                  <a:pt x="26469" y="20937"/>
                  <a:pt x="26469" y="20937"/>
                </a:cubicBezTo>
                <a:cubicBezTo>
                  <a:pt x="26531" y="20906"/>
                  <a:pt x="26406" y="20843"/>
                  <a:pt x="26500" y="20843"/>
                </a:cubicBezTo>
                <a:cubicBezTo>
                  <a:pt x="26563" y="20843"/>
                  <a:pt x="26625" y="20874"/>
                  <a:pt x="26656" y="20874"/>
                </a:cubicBezTo>
                <a:cubicBezTo>
                  <a:pt x="26750" y="20906"/>
                  <a:pt x="26813" y="20906"/>
                  <a:pt x="26875" y="20906"/>
                </a:cubicBezTo>
                <a:cubicBezTo>
                  <a:pt x="26938" y="20906"/>
                  <a:pt x="26938" y="20906"/>
                  <a:pt x="26938" y="20968"/>
                </a:cubicBezTo>
                <a:cubicBezTo>
                  <a:pt x="26938" y="20999"/>
                  <a:pt x="26969" y="21031"/>
                  <a:pt x="27000" y="21031"/>
                </a:cubicBezTo>
                <a:cubicBezTo>
                  <a:pt x="27063" y="21031"/>
                  <a:pt x="27094" y="21031"/>
                  <a:pt x="27125" y="21093"/>
                </a:cubicBezTo>
                <a:cubicBezTo>
                  <a:pt x="27125" y="21124"/>
                  <a:pt x="27125" y="21124"/>
                  <a:pt x="27156" y="21124"/>
                </a:cubicBezTo>
                <a:cubicBezTo>
                  <a:pt x="27219" y="21093"/>
                  <a:pt x="27281" y="21093"/>
                  <a:pt x="27344" y="21031"/>
                </a:cubicBezTo>
                <a:cubicBezTo>
                  <a:pt x="27375" y="20999"/>
                  <a:pt x="27375" y="21031"/>
                  <a:pt x="27406" y="21031"/>
                </a:cubicBezTo>
                <a:cubicBezTo>
                  <a:pt x="27344" y="21124"/>
                  <a:pt x="27438" y="21093"/>
                  <a:pt x="27469" y="21124"/>
                </a:cubicBezTo>
                <a:cubicBezTo>
                  <a:pt x="27469" y="21124"/>
                  <a:pt x="27500" y="21156"/>
                  <a:pt x="27531" y="21124"/>
                </a:cubicBezTo>
                <a:cubicBezTo>
                  <a:pt x="27531" y="21093"/>
                  <a:pt x="27531" y="21062"/>
                  <a:pt x="27500" y="21062"/>
                </a:cubicBezTo>
                <a:cubicBezTo>
                  <a:pt x="27469" y="21031"/>
                  <a:pt x="27438" y="20999"/>
                  <a:pt x="27406" y="20968"/>
                </a:cubicBezTo>
                <a:cubicBezTo>
                  <a:pt x="27531" y="20843"/>
                  <a:pt x="27656" y="20874"/>
                  <a:pt x="27750" y="21031"/>
                </a:cubicBezTo>
                <a:cubicBezTo>
                  <a:pt x="27688" y="20999"/>
                  <a:pt x="27625" y="20968"/>
                  <a:pt x="27563" y="20937"/>
                </a:cubicBezTo>
                <a:cubicBezTo>
                  <a:pt x="27563" y="20937"/>
                  <a:pt x="27531" y="20906"/>
                  <a:pt x="27500" y="20937"/>
                </a:cubicBezTo>
                <a:cubicBezTo>
                  <a:pt x="27469" y="20968"/>
                  <a:pt x="27531" y="20968"/>
                  <a:pt x="27531" y="20999"/>
                </a:cubicBezTo>
                <a:cubicBezTo>
                  <a:pt x="27563" y="21031"/>
                  <a:pt x="27594" y="21062"/>
                  <a:pt x="27656" y="21093"/>
                </a:cubicBezTo>
                <a:cubicBezTo>
                  <a:pt x="27625" y="21124"/>
                  <a:pt x="27594" y="21093"/>
                  <a:pt x="27594" y="21093"/>
                </a:cubicBezTo>
                <a:cubicBezTo>
                  <a:pt x="27563" y="21124"/>
                  <a:pt x="27594" y="21156"/>
                  <a:pt x="27625" y="21156"/>
                </a:cubicBezTo>
                <a:cubicBezTo>
                  <a:pt x="27656" y="21156"/>
                  <a:pt x="27625" y="21249"/>
                  <a:pt x="27688" y="21249"/>
                </a:cubicBezTo>
                <a:cubicBezTo>
                  <a:pt x="27688" y="21249"/>
                  <a:pt x="27688" y="21249"/>
                  <a:pt x="27688" y="21281"/>
                </a:cubicBezTo>
                <a:cubicBezTo>
                  <a:pt x="27656" y="21343"/>
                  <a:pt x="27438" y="21312"/>
                  <a:pt x="27406" y="21249"/>
                </a:cubicBezTo>
                <a:cubicBezTo>
                  <a:pt x="27406" y="21249"/>
                  <a:pt x="27375" y="21249"/>
                  <a:pt x="27406" y="21218"/>
                </a:cubicBezTo>
                <a:cubicBezTo>
                  <a:pt x="27406" y="21156"/>
                  <a:pt x="27406" y="21187"/>
                  <a:pt x="27344" y="21156"/>
                </a:cubicBezTo>
                <a:cubicBezTo>
                  <a:pt x="27281" y="21156"/>
                  <a:pt x="27219" y="21156"/>
                  <a:pt x="27156" y="21156"/>
                </a:cubicBezTo>
                <a:cubicBezTo>
                  <a:pt x="27094" y="21187"/>
                  <a:pt x="27031" y="21093"/>
                  <a:pt x="26938" y="21124"/>
                </a:cubicBezTo>
                <a:cubicBezTo>
                  <a:pt x="26906" y="21156"/>
                  <a:pt x="26938" y="21156"/>
                  <a:pt x="26938" y="21156"/>
                </a:cubicBezTo>
                <a:cubicBezTo>
                  <a:pt x="26938" y="21156"/>
                  <a:pt x="26906" y="21156"/>
                  <a:pt x="26938" y="21124"/>
                </a:cubicBezTo>
                <a:cubicBezTo>
                  <a:pt x="26938" y="21093"/>
                  <a:pt x="26938" y="21062"/>
                  <a:pt x="26875" y="21062"/>
                </a:cubicBezTo>
                <a:cubicBezTo>
                  <a:pt x="26781" y="21062"/>
                  <a:pt x="26688" y="20999"/>
                  <a:pt x="26563" y="20937"/>
                </a:cubicBezTo>
                <a:close/>
                <a:moveTo>
                  <a:pt x="26313" y="21093"/>
                </a:moveTo>
                <a:cubicBezTo>
                  <a:pt x="26375" y="21156"/>
                  <a:pt x="26469" y="21156"/>
                  <a:pt x="26469" y="21249"/>
                </a:cubicBezTo>
                <a:cubicBezTo>
                  <a:pt x="26406" y="21218"/>
                  <a:pt x="26375" y="21156"/>
                  <a:pt x="26313" y="21093"/>
                </a:cubicBezTo>
                <a:close/>
                <a:moveTo>
                  <a:pt x="26469" y="21374"/>
                </a:moveTo>
                <a:cubicBezTo>
                  <a:pt x="26469" y="21374"/>
                  <a:pt x="26469" y="21374"/>
                  <a:pt x="26438" y="21374"/>
                </a:cubicBezTo>
                <a:cubicBezTo>
                  <a:pt x="26438" y="21374"/>
                  <a:pt x="26438" y="21374"/>
                  <a:pt x="26438" y="21374"/>
                </a:cubicBezTo>
                <a:cubicBezTo>
                  <a:pt x="26469" y="21374"/>
                  <a:pt x="26469" y="21374"/>
                  <a:pt x="26469" y="21374"/>
                </a:cubicBezTo>
                <a:close/>
                <a:moveTo>
                  <a:pt x="25500" y="20499"/>
                </a:moveTo>
                <a:cubicBezTo>
                  <a:pt x="25563" y="20562"/>
                  <a:pt x="25625" y="20624"/>
                  <a:pt x="25688" y="20656"/>
                </a:cubicBezTo>
                <a:cubicBezTo>
                  <a:pt x="25688" y="20656"/>
                  <a:pt x="25719" y="20687"/>
                  <a:pt x="25719" y="20687"/>
                </a:cubicBezTo>
                <a:cubicBezTo>
                  <a:pt x="25688" y="20687"/>
                  <a:pt x="25656" y="20687"/>
                  <a:pt x="25656" y="20718"/>
                </a:cubicBezTo>
                <a:cubicBezTo>
                  <a:pt x="25656" y="20812"/>
                  <a:pt x="25594" y="20718"/>
                  <a:pt x="25594" y="20718"/>
                </a:cubicBezTo>
                <a:cubicBezTo>
                  <a:pt x="25563" y="20687"/>
                  <a:pt x="25531" y="20687"/>
                  <a:pt x="25531" y="20687"/>
                </a:cubicBezTo>
                <a:cubicBezTo>
                  <a:pt x="25531" y="20656"/>
                  <a:pt x="25500" y="20656"/>
                  <a:pt x="25469" y="20656"/>
                </a:cubicBezTo>
                <a:cubicBezTo>
                  <a:pt x="25406" y="20624"/>
                  <a:pt x="25375" y="20562"/>
                  <a:pt x="25438" y="20499"/>
                </a:cubicBezTo>
                <a:cubicBezTo>
                  <a:pt x="25438" y="20499"/>
                  <a:pt x="25406" y="20499"/>
                  <a:pt x="25406" y="20499"/>
                </a:cubicBezTo>
                <a:cubicBezTo>
                  <a:pt x="25406" y="20499"/>
                  <a:pt x="25406" y="20499"/>
                  <a:pt x="25406" y="20499"/>
                </a:cubicBezTo>
                <a:cubicBezTo>
                  <a:pt x="25406" y="20499"/>
                  <a:pt x="25375" y="20499"/>
                  <a:pt x="25375" y="20468"/>
                </a:cubicBezTo>
                <a:cubicBezTo>
                  <a:pt x="25375" y="20499"/>
                  <a:pt x="25406" y="20499"/>
                  <a:pt x="25406" y="20499"/>
                </a:cubicBezTo>
                <a:cubicBezTo>
                  <a:pt x="25406" y="20468"/>
                  <a:pt x="25406" y="20468"/>
                  <a:pt x="25406" y="20437"/>
                </a:cubicBezTo>
                <a:cubicBezTo>
                  <a:pt x="25469" y="20437"/>
                  <a:pt x="25469" y="20437"/>
                  <a:pt x="25406" y="20343"/>
                </a:cubicBezTo>
                <a:cubicBezTo>
                  <a:pt x="25531" y="20437"/>
                  <a:pt x="25656" y="20499"/>
                  <a:pt x="25750" y="20624"/>
                </a:cubicBezTo>
                <a:cubicBezTo>
                  <a:pt x="25813" y="20656"/>
                  <a:pt x="25875" y="20687"/>
                  <a:pt x="25906" y="20749"/>
                </a:cubicBezTo>
                <a:cubicBezTo>
                  <a:pt x="25844" y="20718"/>
                  <a:pt x="25781" y="20687"/>
                  <a:pt x="25750" y="20624"/>
                </a:cubicBezTo>
                <a:cubicBezTo>
                  <a:pt x="25750" y="20624"/>
                  <a:pt x="25719" y="20624"/>
                  <a:pt x="25719" y="20624"/>
                </a:cubicBezTo>
                <a:cubicBezTo>
                  <a:pt x="25719" y="20624"/>
                  <a:pt x="25719" y="20624"/>
                  <a:pt x="25719" y="20624"/>
                </a:cubicBezTo>
                <a:cubicBezTo>
                  <a:pt x="25656" y="20562"/>
                  <a:pt x="25594" y="20499"/>
                  <a:pt x="25531" y="20468"/>
                </a:cubicBezTo>
                <a:cubicBezTo>
                  <a:pt x="25531" y="20468"/>
                  <a:pt x="25531" y="20468"/>
                  <a:pt x="25531" y="20499"/>
                </a:cubicBezTo>
                <a:cubicBezTo>
                  <a:pt x="25500" y="20499"/>
                  <a:pt x="25500" y="20468"/>
                  <a:pt x="25500" y="20468"/>
                </a:cubicBezTo>
                <a:cubicBezTo>
                  <a:pt x="25500" y="20499"/>
                  <a:pt x="25500" y="20499"/>
                  <a:pt x="25500" y="20499"/>
                </a:cubicBezTo>
                <a:close/>
                <a:moveTo>
                  <a:pt x="25344" y="20406"/>
                </a:moveTo>
                <a:cubicBezTo>
                  <a:pt x="25375" y="20406"/>
                  <a:pt x="25406" y="20406"/>
                  <a:pt x="25406" y="20437"/>
                </a:cubicBezTo>
                <a:cubicBezTo>
                  <a:pt x="25375" y="20437"/>
                  <a:pt x="25344" y="20437"/>
                  <a:pt x="25344" y="20406"/>
                </a:cubicBezTo>
                <a:close/>
                <a:moveTo>
                  <a:pt x="25875" y="20656"/>
                </a:moveTo>
                <a:cubicBezTo>
                  <a:pt x="25875" y="20656"/>
                  <a:pt x="25875" y="20624"/>
                  <a:pt x="25875" y="20624"/>
                </a:cubicBezTo>
                <a:cubicBezTo>
                  <a:pt x="25938" y="20624"/>
                  <a:pt x="26000" y="20624"/>
                  <a:pt x="26031" y="20656"/>
                </a:cubicBezTo>
                <a:cubicBezTo>
                  <a:pt x="26094" y="20687"/>
                  <a:pt x="26125" y="20687"/>
                  <a:pt x="26188" y="20687"/>
                </a:cubicBezTo>
                <a:cubicBezTo>
                  <a:pt x="26281" y="20656"/>
                  <a:pt x="26375" y="20718"/>
                  <a:pt x="26469" y="20718"/>
                </a:cubicBezTo>
                <a:cubicBezTo>
                  <a:pt x="26469" y="20718"/>
                  <a:pt x="26500" y="20749"/>
                  <a:pt x="26531" y="20749"/>
                </a:cubicBezTo>
                <a:cubicBezTo>
                  <a:pt x="26531" y="20718"/>
                  <a:pt x="26563" y="20749"/>
                  <a:pt x="26563" y="20749"/>
                </a:cubicBezTo>
                <a:cubicBezTo>
                  <a:pt x="26563" y="20749"/>
                  <a:pt x="26531" y="20781"/>
                  <a:pt x="26531" y="20781"/>
                </a:cubicBezTo>
                <a:cubicBezTo>
                  <a:pt x="26500" y="20781"/>
                  <a:pt x="26438" y="20812"/>
                  <a:pt x="26406" y="20781"/>
                </a:cubicBezTo>
                <a:cubicBezTo>
                  <a:pt x="26344" y="20749"/>
                  <a:pt x="26281" y="20749"/>
                  <a:pt x="26250" y="20781"/>
                </a:cubicBezTo>
                <a:cubicBezTo>
                  <a:pt x="26188" y="20812"/>
                  <a:pt x="26156" y="20749"/>
                  <a:pt x="26125" y="20749"/>
                </a:cubicBezTo>
                <a:cubicBezTo>
                  <a:pt x="26000" y="20781"/>
                  <a:pt x="25938" y="20718"/>
                  <a:pt x="25875" y="20656"/>
                </a:cubicBezTo>
                <a:close/>
                <a:moveTo>
                  <a:pt x="26219" y="20812"/>
                </a:moveTo>
                <a:cubicBezTo>
                  <a:pt x="26344" y="20812"/>
                  <a:pt x="26281" y="20937"/>
                  <a:pt x="26344" y="20937"/>
                </a:cubicBezTo>
                <a:cubicBezTo>
                  <a:pt x="26313" y="20968"/>
                  <a:pt x="26313" y="20999"/>
                  <a:pt x="26250" y="20968"/>
                </a:cubicBezTo>
                <a:cubicBezTo>
                  <a:pt x="26188" y="20906"/>
                  <a:pt x="26125" y="20874"/>
                  <a:pt x="26063" y="20812"/>
                </a:cubicBezTo>
                <a:cubicBezTo>
                  <a:pt x="26125" y="20812"/>
                  <a:pt x="26188" y="20812"/>
                  <a:pt x="26219" y="20812"/>
                </a:cubicBezTo>
                <a:close/>
                <a:moveTo>
                  <a:pt x="26625" y="20781"/>
                </a:moveTo>
                <a:cubicBezTo>
                  <a:pt x="26656" y="20781"/>
                  <a:pt x="26688" y="20781"/>
                  <a:pt x="26688" y="20812"/>
                </a:cubicBezTo>
                <a:cubicBezTo>
                  <a:pt x="26688" y="20812"/>
                  <a:pt x="26688" y="20843"/>
                  <a:pt x="26688" y="20843"/>
                </a:cubicBezTo>
                <a:cubicBezTo>
                  <a:pt x="26656" y="20843"/>
                  <a:pt x="26625" y="20812"/>
                  <a:pt x="26625" y="20781"/>
                </a:cubicBezTo>
                <a:close/>
                <a:moveTo>
                  <a:pt x="26719" y="20812"/>
                </a:moveTo>
                <a:cubicBezTo>
                  <a:pt x="26719" y="20781"/>
                  <a:pt x="26750" y="20781"/>
                  <a:pt x="26781" y="20781"/>
                </a:cubicBezTo>
                <a:cubicBezTo>
                  <a:pt x="26781" y="20781"/>
                  <a:pt x="26813" y="20781"/>
                  <a:pt x="26813" y="20812"/>
                </a:cubicBezTo>
                <a:cubicBezTo>
                  <a:pt x="26813" y="20843"/>
                  <a:pt x="26781" y="20843"/>
                  <a:pt x="26781" y="20843"/>
                </a:cubicBezTo>
                <a:cubicBezTo>
                  <a:pt x="26750" y="20843"/>
                  <a:pt x="26719" y="20843"/>
                  <a:pt x="26719" y="20812"/>
                </a:cubicBezTo>
                <a:close/>
                <a:moveTo>
                  <a:pt x="27813" y="21624"/>
                </a:moveTo>
                <a:cubicBezTo>
                  <a:pt x="27813" y="21624"/>
                  <a:pt x="27813" y="21593"/>
                  <a:pt x="27813" y="21593"/>
                </a:cubicBezTo>
                <a:cubicBezTo>
                  <a:pt x="27813" y="21593"/>
                  <a:pt x="27813" y="21593"/>
                  <a:pt x="27813" y="21593"/>
                </a:cubicBezTo>
                <a:cubicBezTo>
                  <a:pt x="27813" y="21593"/>
                  <a:pt x="27813" y="21593"/>
                  <a:pt x="27813" y="21593"/>
                </a:cubicBezTo>
                <a:cubicBezTo>
                  <a:pt x="27844" y="21593"/>
                  <a:pt x="27844" y="21593"/>
                  <a:pt x="27844" y="21593"/>
                </a:cubicBezTo>
                <a:cubicBezTo>
                  <a:pt x="27844" y="21593"/>
                  <a:pt x="27844" y="21593"/>
                  <a:pt x="27844" y="21593"/>
                </a:cubicBezTo>
                <a:cubicBezTo>
                  <a:pt x="27844" y="21593"/>
                  <a:pt x="27844" y="21624"/>
                  <a:pt x="27844" y="21624"/>
                </a:cubicBezTo>
                <a:cubicBezTo>
                  <a:pt x="27844" y="21624"/>
                  <a:pt x="27844" y="21624"/>
                  <a:pt x="27844" y="21624"/>
                </a:cubicBezTo>
                <a:cubicBezTo>
                  <a:pt x="27844" y="21624"/>
                  <a:pt x="27844" y="21624"/>
                  <a:pt x="27844" y="21624"/>
                </a:cubicBezTo>
                <a:cubicBezTo>
                  <a:pt x="27844" y="21624"/>
                  <a:pt x="27844" y="21687"/>
                  <a:pt x="27813" y="21656"/>
                </a:cubicBezTo>
                <a:cubicBezTo>
                  <a:pt x="27781" y="21624"/>
                  <a:pt x="27781" y="21624"/>
                  <a:pt x="27750" y="21624"/>
                </a:cubicBezTo>
                <a:cubicBezTo>
                  <a:pt x="27719" y="21656"/>
                  <a:pt x="27688" y="21624"/>
                  <a:pt x="27688" y="21624"/>
                </a:cubicBezTo>
                <a:cubicBezTo>
                  <a:pt x="27688" y="21593"/>
                  <a:pt x="27719" y="21593"/>
                  <a:pt x="27750" y="21593"/>
                </a:cubicBezTo>
                <a:cubicBezTo>
                  <a:pt x="27750" y="21624"/>
                  <a:pt x="27781" y="21624"/>
                  <a:pt x="27813" y="21624"/>
                </a:cubicBezTo>
                <a:close/>
                <a:moveTo>
                  <a:pt x="27688" y="21749"/>
                </a:moveTo>
                <a:cubicBezTo>
                  <a:pt x="27688" y="21781"/>
                  <a:pt x="27656" y="21749"/>
                  <a:pt x="27625" y="21749"/>
                </a:cubicBezTo>
                <a:cubicBezTo>
                  <a:pt x="27594" y="21749"/>
                  <a:pt x="27563" y="21718"/>
                  <a:pt x="27531" y="21718"/>
                </a:cubicBezTo>
                <a:cubicBezTo>
                  <a:pt x="27500" y="21687"/>
                  <a:pt x="27500" y="21656"/>
                  <a:pt x="27531" y="21624"/>
                </a:cubicBezTo>
                <a:cubicBezTo>
                  <a:pt x="27594" y="21656"/>
                  <a:pt x="27625" y="21718"/>
                  <a:pt x="27656" y="21718"/>
                </a:cubicBezTo>
                <a:cubicBezTo>
                  <a:pt x="27688" y="21718"/>
                  <a:pt x="27688" y="21718"/>
                  <a:pt x="27688" y="21749"/>
                </a:cubicBezTo>
                <a:close/>
                <a:moveTo>
                  <a:pt x="26906" y="21593"/>
                </a:moveTo>
                <a:cubicBezTo>
                  <a:pt x="26875" y="21593"/>
                  <a:pt x="26844" y="21593"/>
                  <a:pt x="26844" y="21562"/>
                </a:cubicBezTo>
                <a:cubicBezTo>
                  <a:pt x="26875" y="21562"/>
                  <a:pt x="26906" y="21562"/>
                  <a:pt x="26906" y="21593"/>
                </a:cubicBezTo>
                <a:close/>
                <a:moveTo>
                  <a:pt x="28125" y="21562"/>
                </a:moveTo>
                <a:cubicBezTo>
                  <a:pt x="28125" y="21562"/>
                  <a:pt x="28125" y="21562"/>
                  <a:pt x="28125" y="21593"/>
                </a:cubicBezTo>
                <a:cubicBezTo>
                  <a:pt x="28125" y="21593"/>
                  <a:pt x="28156" y="21593"/>
                  <a:pt x="28156" y="21593"/>
                </a:cubicBezTo>
                <a:cubicBezTo>
                  <a:pt x="28156" y="21593"/>
                  <a:pt x="28156" y="21593"/>
                  <a:pt x="28188" y="21593"/>
                </a:cubicBezTo>
                <a:cubicBezTo>
                  <a:pt x="28156" y="21593"/>
                  <a:pt x="28156" y="21593"/>
                  <a:pt x="28156" y="21593"/>
                </a:cubicBezTo>
                <a:cubicBezTo>
                  <a:pt x="28094" y="21593"/>
                  <a:pt x="28031" y="21624"/>
                  <a:pt x="28000" y="21562"/>
                </a:cubicBezTo>
                <a:cubicBezTo>
                  <a:pt x="28031" y="21499"/>
                  <a:pt x="28063" y="21531"/>
                  <a:pt x="28094" y="21562"/>
                </a:cubicBezTo>
                <a:cubicBezTo>
                  <a:pt x="28094" y="21562"/>
                  <a:pt x="28125" y="21593"/>
                  <a:pt x="28125" y="21593"/>
                </a:cubicBezTo>
                <a:cubicBezTo>
                  <a:pt x="28125" y="21562"/>
                  <a:pt x="28125" y="21562"/>
                  <a:pt x="28125" y="21562"/>
                </a:cubicBezTo>
                <a:close/>
                <a:moveTo>
                  <a:pt x="28031" y="21374"/>
                </a:moveTo>
                <a:cubicBezTo>
                  <a:pt x="28000" y="21343"/>
                  <a:pt x="28000" y="21343"/>
                  <a:pt x="28000" y="21312"/>
                </a:cubicBezTo>
                <a:cubicBezTo>
                  <a:pt x="28031" y="21281"/>
                  <a:pt x="28031" y="21218"/>
                  <a:pt x="27969" y="21249"/>
                </a:cubicBezTo>
                <a:cubicBezTo>
                  <a:pt x="27906" y="21249"/>
                  <a:pt x="27906" y="21187"/>
                  <a:pt x="27875" y="21156"/>
                </a:cubicBezTo>
                <a:cubicBezTo>
                  <a:pt x="27969" y="21156"/>
                  <a:pt x="28031" y="21156"/>
                  <a:pt x="28125" y="21156"/>
                </a:cubicBezTo>
                <a:cubicBezTo>
                  <a:pt x="28125" y="21187"/>
                  <a:pt x="28156" y="21187"/>
                  <a:pt x="28156" y="21218"/>
                </a:cubicBezTo>
                <a:cubicBezTo>
                  <a:pt x="28156" y="21343"/>
                  <a:pt x="28125" y="21374"/>
                  <a:pt x="28031" y="21374"/>
                </a:cubicBezTo>
                <a:close/>
                <a:moveTo>
                  <a:pt x="27938" y="21843"/>
                </a:moveTo>
                <a:cubicBezTo>
                  <a:pt x="27938" y="21874"/>
                  <a:pt x="28000" y="21843"/>
                  <a:pt x="28000" y="21874"/>
                </a:cubicBezTo>
                <a:cubicBezTo>
                  <a:pt x="28063" y="21906"/>
                  <a:pt x="28063" y="21937"/>
                  <a:pt x="28063" y="21968"/>
                </a:cubicBezTo>
                <a:cubicBezTo>
                  <a:pt x="28031" y="21999"/>
                  <a:pt x="28000" y="21968"/>
                  <a:pt x="28000" y="21937"/>
                </a:cubicBezTo>
                <a:cubicBezTo>
                  <a:pt x="27969" y="21906"/>
                  <a:pt x="27938" y="21906"/>
                  <a:pt x="27938" y="21906"/>
                </a:cubicBezTo>
                <a:cubicBezTo>
                  <a:pt x="27906" y="21906"/>
                  <a:pt x="27875" y="21874"/>
                  <a:pt x="27875" y="21874"/>
                </a:cubicBezTo>
                <a:cubicBezTo>
                  <a:pt x="27875" y="21843"/>
                  <a:pt x="27906" y="21843"/>
                  <a:pt x="27938" y="21843"/>
                </a:cubicBezTo>
                <a:close/>
                <a:moveTo>
                  <a:pt x="26938" y="19749"/>
                </a:moveTo>
                <a:cubicBezTo>
                  <a:pt x="27000" y="19781"/>
                  <a:pt x="27063" y="19812"/>
                  <a:pt x="27094" y="19874"/>
                </a:cubicBezTo>
                <a:cubicBezTo>
                  <a:pt x="27063" y="19874"/>
                  <a:pt x="27000" y="19843"/>
                  <a:pt x="26969" y="19843"/>
                </a:cubicBezTo>
                <a:cubicBezTo>
                  <a:pt x="26938" y="19843"/>
                  <a:pt x="26906" y="19812"/>
                  <a:pt x="26875" y="19781"/>
                </a:cubicBezTo>
                <a:cubicBezTo>
                  <a:pt x="26875" y="19781"/>
                  <a:pt x="26875" y="19781"/>
                  <a:pt x="26875" y="19781"/>
                </a:cubicBezTo>
                <a:cubicBezTo>
                  <a:pt x="26906" y="19749"/>
                  <a:pt x="26938" y="19749"/>
                  <a:pt x="26938" y="19749"/>
                </a:cubicBezTo>
                <a:close/>
                <a:moveTo>
                  <a:pt x="26469" y="19218"/>
                </a:moveTo>
                <a:cubicBezTo>
                  <a:pt x="26469" y="19218"/>
                  <a:pt x="26469" y="19218"/>
                  <a:pt x="26469" y="19218"/>
                </a:cubicBezTo>
                <a:cubicBezTo>
                  <a:pt x="26500" y="19218"/>
                  <a:pt x="26500" y="19218"/>
                  <a:pt x="26531" y="19218"/>
                </a:cubicBezTo>
                <a:cubicBezTo>
                  <a:pt x="26531" y="19218"/>
                  <a:pt x="26531" y="19218"/>
                  <a:pt x="26531" y="19218"/>
                </a:cubicBezTo>
                <a:cubicBezTo>
                  <a:pt x="26594" y="19312"/>
                  <a:pt x="26656" y="19406"/>
                  <a:pt x="26781" y="19437"/>
                </a:cubicBezTo>
                <a:cubicBezTo>
                  <a:pt x="26813" y="19437"/>
                  <a:pt x="26813" y="19468"/>
                  <a:pt x="26844" y="19499"/>
                </a:cubicBezTo>
                <a:cubicBezTo>
                  <a:pt x="26875" y="19499"/>
                  <a:pt x="26906" y="19499"/>
                  <a:pt x="26906" y="19562"/>
                </a:cubicBezTo>
                <a:cubicBezTo>
                  <a:pt x="26875" y="19593"/>
                  <a:pt x="26844" y="19593"/>
                  <a:pt x="26813" y="19593"/>
                </a:cubicBezTo>
                <a:cubicBezTo>
                  <a:pt x="26813" y="19593"/>
                  <a:pt x="26781" y="19624"/>
                  <a:pt x="26781" y="19656"/>
                </a:cubicBezTo>
                <a:cubicBezTo>
                  <a:pt x="26781" y="19624"/>
                  <a:pt x="26813" y="19593"/>
                  <a:pt x="26813" y="19593"/>
                </a:cubicBezTo>
                <a:cubicBezTo>
                  <a:pt x="26813" y="19593"/>
                  <a:pt x="26813" y="19593"/>
                  <a:pt x="26781" y="19562"/>
                </a:cubicBezTo>
                <a:cubicBezTo>
                  <a:pt x="26781" y="19593"/>
                  <a:pt x="26781" y="19593"/>
                  <a:pt x="26781" y="19593"/>
                </a:cubicBezTo>
                <a:cubicBezTo>
                  <a:pt x="26781" y="19593"/>
                  <a:pt x="26781" y="19593"/>
                  <a:pt x="26781" y="19562"/>
                </a:cubicBezTo>
                <a:cubicBezTo>
                  <a:pt x="26750" y="19468"/>
                  <a:pt x="26656" y="19437"/>
                  <a:pt x="26563" y="19406"/>
                </a:cubicBezTo>
                <a:cubicBezTo>
                  <a:pt x="26531" y="19343"/>
                  <a:pt x="26469" y="19312"/>
                  <a:pt x="26469" y="19218"/>
                </a:cubicBezTo>
                <a:cubicBezTo>
                  <a:pt x="26469" y="19218"/>
                  <a:pt x="26469" y="19218"/>
                  <a:pt x="26469" y="19218"/>
                </a:cubicBezTo>
                <a:close/>
                <a:moveTo>
                  <a:pt x="26688" y="20156"/>
                </a:moveTo>
                <a:cubicBezTo>
                  <a:pt x="26719" y="20187"/>
                  <a:pt x="26688" y="20187"/>
                  <a:pt x="26656" y="20187"/>
                </a:cubicBezTo>
                <a:cubicBezTo>
                  <a:pt x="26594" y="20187"/>
                  <a:pt x="26563" y="20156"/>
                  <a:pt x="26500" y="20156"/>
                </a:cubicBezTo>
                <a:cubicBezTo>
                  <a:pt x="26500" y="20156"/>
                  <a:pt x="26500" y="20156"/>
                  <a:pt x="26500" y="20156"/>
                </a:cubicBezTo>
                <a:cubicBezTo>
                  <a:pt x="26469" y="20124"/>
                  <a:pt x="26469" y="20093"/>
                  <a:pt x="26531" y="20093"/>
                </a:cubicBezTo>
                <a:cubicBezTo>
                  <a:pt x="26594" y="20062"/>
                  <a:pt x="26688" y="19999"/>
                  <a:pt x="26750" y="20031"/>
                </a:cubicBezTo>
                <a:cubicBezTo>
                  <a:pt x="26781" y="20062"/>
                  <a:pt x="26813" y="20062"/>
                  <a:pt x="26813" y="20093"/>
                </a:cubicBezTo>
                <a:cubicBezTo>
                  <a:pt x="26813" y="20156"/>
                  <a:pt x="26813" y="20187"/>
                  <a:pt x="26750" y="20124"/>
                </a:cubicBezTo>
                <a:cubicBezTo>
                  <a:pt x="26719" y="20093"/>
                  <a:pt x="26719" y="20093"/>
                  <a:pt x="26688" y="20093"/>
                </a:cubicBezTo>
                <a:cubicBezTo>
                  <a:pt x="26656" y="20124"/>
                  <a:pt x="26656" y="20124"/>
                  <a:pt x="26688" y="20156"/>
                </a:cubicBezTo>
                <a:close/>
                <a:moveTo>
                  <a:pt x="26531" y="19437"/>
                </a:moveTo>
                <a:cubicBezTo>
                  <a:pt x="26531" y="19437"/>
                  <a:pt x="26531" y="19437"/>
                  <a:pt x="26563" y="19437"/>
                </a:cubicBezTo>
                <a:cubicBezTo>
                  <a:pt x="26563" y="19437"/>
                  <a:pt x="26563" y="19437"/>
                  <a:pt x="26563" y="19437"/>
                </a:cubicBezTo>
                <a:cubicBezTo>
                  <a:pt x="26563" y="19437"/>
                  <a:pt x="26563" y="19437"/>
                  <a:pt x="26563" y="19437"/>
                </a:cubicBezTo>
                <a:cubicBezTo>
                  <a:pt x="26531" y="19437"/>
                  <a:pt x="26531" y="19437"/>
                  <a:pt x="26531" y="19437"/>
                </a:cubicBezTo>
                <a:cubicBezTo>
                  <a:pt x="26563" y="19499"/>
                  <a:pt x="26625" y="19531"/>
                  <a:pt x="26656" y="19562"/>
                </a:cubicBezTo>
                <a:cubicBezTo>
                  <a:pt x="26625" y="19531"/>
                  <a:pt x="26563" y="19499"/>
                  <a:pt x="26531" y="19437"/>
                </a:cubicBezTo>
                <a:cubicBezTo>
                  <a:pt x="26500" y="19437"/>
                  <a:pt x="26469" y="19406"/>
                  <a:pt x="26469" y="19406"/>
                </a:cubicBezTo>
                <a:cubicBezTo>
                  <a:pt x="26469" y="19406"/>
                  <a:pt x="26500" y="19437"/>
                  <a:pt x="26531" y="19437"/>
                </a:cubicBezTo>
                <a:close/>
                <a:moveTo>
                  <a:pt x="25531" y="19124"/>
                </a:moveTo>
                <a:cubicBezTo>
                  <a:pt x="25563" y="19156"/>
                  <a:pt x="25594" y="19312"/>
                  <a:pt x="25563" y="19343"/>
                </a:cubicBezTo>
                <a:cubicBezTo>
                  <a:pt x="25563" y="19374"/>
                  <a:pt x="25531" y="19343"/>
                  <a:pt x="25531" y="19343"/>
                </a:cubicBezTo>
                <a:cubicBezTo>
                  <a:pt x="25531" y="19249"/>
                  <a:pt x="25500" y="19187"/>
                  <a:pt x="25531" y="19124"/>
                </a:cubicBezTo>
                <a:close/>
                <a:moveTo>
                  <a:pt x="25531" y="18999"/>
                </a:moveTo>
                <a:cubicBezTo>
                  <a:pt x="25500" y="18968"/>
                  <a:pt x="25531" y="18937"/>
                  <a:pt x="25500" y="18937"/>
                </a:cubicBezTo>
                <a:cubicBezTo>
                  <a:pt x="25500" y="18937"/>
                  <a:pt x="25500" y="18937"/>
                  <a:pt x="25500" y="18937"/>
                </a:cubicBezTo>
                <a:cubicBezTo>
                  <a:pt x="25500" y="18874"/>
                  <a:pt x="25469" y="18843"/>
                  <a:pt x="25500" y="18781"/>
                </a:cubicBezTo>
                <a:cubicBezTo>
                  <a:pt x="25500" y="18749"/>
                  <a:pt x="25500" y="18718"/>
                  <a:pt x="25469" y="18718"/>
                </a:cubicBezTo>
                <a:cubicBezTo>
                  <a:pt x="25469" y="18718"/>
                  <a:pt x="25469" y="18687"/>
                  <a:pt x="25469" y="18687"/>
                </a:cubicBezTo>
                <a:cubicBezTo>
                  <a:pt x="25469" y="18718"/>
                  <a:pt x="25500" y="18687"/>
                  <a:pt x="25531" y="18718"/>
                </a:cubicBezTo>
                <a:cubicBezTo>
                  <a:pt x="25469" y="18812"/>
                  <a:pt x="25563" y="18906"/>
                  <a:pt x="25531" y="18999"/>
                </a:cubicBezTo>
                <a:close/>
                <a:moveTo>
                  <a:pt x="25500" y="18624"/>
                </a:moveTo>
                <a:cubicBezTo>
                  <a:pt x="25469" y="18656"/>
                  <a:pt x="25438" y="18624"/>
                  <a:pt x="25406" y="18656"/>
                </a:cubicBezTo>
                <a:cubicBezTo>
                  <a:pt x="25406" y="18656"/>
                  <a:pt x="25375" y="18656"/>
                  <a:pt x="25344" y="18624"/>
                </a:cubicBezTo>
                <a:cubicBezTo>
                  <a:pt x="25344" y="18593"/>
                  <a:pt x="25281" y="18593"/>
                  <a:pt x="25281" y="18531"/>
                </a:cubicBezTo>
                <a:cubicBezTo>
                  <a:pt x="25344" y="18593"/>
                  <a:pt x="25438" y="18562"/>
                  <a:pt x="25500" y="18624"/>
                </a:cubicBezTo>
                <a:close/>
                <a:moveTo>
                  <a:pt x="25281" y="18531"/>
                </a:moveTo>
                <a:cubicBezTo>
                  <a:pt x="25281" y="18531"/>
                  <a:pt x="25250" y="18531"/>
                  <a:pt x="25250" y="18531"/>
                </a:cubicBezTo>
                <a:cubicBezTo>
                  <a:pt x="25250" y="18531"/>
                  <a:pt x="25281" y="18531"/>
                  <a:pt x="25281" y="18531"/>
                </a:cubicBezTo>
                <a:close/>
                <a:moveTo>
                  <a:pt x="25313" y="18968"/>
                </a:moveTo>
                <a:cubicBezTo>
                  <a:pt x="25281" y="18968"/>
                  <a:pt x="25281" y="18968"/>
                  <a:pt x="25250" y="18968"/>
                </a:cubicBezTo>
                <a:cubicBezTo>
                  <a:pt x="25281" y="18968"/>
                  <a:pt x="25281" y="18968"/>
                  <a:pt x="25313" y="18968"/>
                </a:cubicBezTo>
                <a:close/>
                <a:moveTo>
                  <a:pt x="25094" y="18531"/>
                </a:moveTo>
                <a:cubicBezTo>
                  <a:pt x="25156" y="18499"/>
                  <a:pt x="25188" y="18531"/>
                  <a:pt x="25188" y="18593"/>
                </a:cubicBezTo>
                <a:cubicBezTo>
                  <a:pt x="25188" y="18593"/>
                  <a:pt x="25156" y="18593"/>
                  <a:pt x="25156" y="18593"/>
                </a:cubicBezTo>
                <a:cubicBezTo>
                  <a:pt x="25156" y="18593"/>
                  <a:pt x="25156" y="18593"/>
                  <a:pt x="25156" y="18593"/>
                </a:cubicBezTo>
                <a:cubicBezTo>
                  <a:pt x="25156" y="18593"/>
                  <a:pt x="25156" y="18593"/>
                  <a:pt x="25156" y="18593"/>
                </a:cubicBezTo>
                <a:cubicBezTo>
                  <a:pt x="25125" y="18593"/>
                  <a:pt x="25125" y="18593"/>
                  <a:pt x="25125" y="18593"/>
                </a:cubicBezTo>
                <a:cubicBezTo>
                  <a:pt x="25125" y="18562"/>
                  <a:pt x="25063" y="18531"/>
                  <a:pt x="25094" y="18531"/>
                </a:cubicBezTo>
                <a:close/>
                <a:moveTo>
                  <a:pt x="24875" y="18593"/>
                </a:moveTo>
                <a:cubicBezTo>
                  <a:pt x="24906" y="18593"/>
                  <a:pt x="24938" y="18593"/>
                  <a:pt x="24969" y="18624"/>
                </a:cubicBezTo>
                <a:cubicBezTo>
                  <a:pt x="24969" y="18656"/>
                  <a:pt x="24938" y="18656"/>
                  <a:pt x="24906" y="18687"/>
                </a:cubicBezTo>
                <a:cubicBezTo>
                  <a:pt x="24906" y="18687"/>
                  <a:pt x="24906" y="18656"/>
                  <a:pt x="24906" y="18656"/>
                </a:cubicBezTo>
                <a:lnTo>
                  <a:pt x="24906" y="18656"/>
                </a:lnTo>
                <a:cubicBezTo>
                  <a:pt x="24906" y="18656"/>
                  <a:pt x="24875" y="18656"/>
                  <a:pt x="24875" y="18656"/>
                </a:cubicBezTo>
                <a:cubicBezTo>
                  <a:pt x="24875" y="18687"/>
                  <a:pt x="24906" y="18687"/>
                  <a:pt x="24906" y="18687"/>
                </a:cubicBezTo>
                <a:cubicBezTo>
                  <a:pt x="24906" y="18687"/>
                  <a:pt x="24906" y="18718"/>
                  <a:pt x="24875" y="18718"/>
                </a:cubicBezTo>
                <a:cubicBezTo>
                  <a:pt x="24844" y="18687"/>
                  <a:pt x="24844" y="18656"/>
                  <a:pt x="24844" y="18624"/>
                </a:cubicBezTo>
                <a:cubicBezTo>
                  <a:pt x="24844" y="18593"/>
                  <a:pt x="24844" y="18593"/>
                  <a:pt x="24875" y="18593"/>
                </a:cubicBezTo>
                <a:close/>
                <a:moveTo>
                  <a:pt x="24906" y="18968"/>
                </a:moveTo>
                <a:cubicBezTo>
                  <a:pt x="24875" y="18968"/>
                  <a:pt x="24875" y="18968"/>
                  <a:pt x="24844" y="18968"/>
                </a:cubicBezTo>
                <a:cubicBezTo>
                  <a:pt x="24875" y="18968"/>
                  <a:pt x="24875" y="18968"/>
                  <a:pt x="24906" y="18968"/>
                </a:cubicBezTo>
                <a:close/>
                <a:moveTo>
                  <a:pt x="24656" y="18624"/>
                </a:moveTo>
                <a:cubicBezTo>
                  <a:pt x="24688" y="18624"/>
                  <a:pt x="24719" y="18624"/>
                  <a:pt x="24719" y="18624"/>
                </a:cubicBezTo>
                <a:cubicBezTo>
                  <a:pt x="24719" y="18624"/>
                  <a:pt x="24688" y="18624"/>
                  <a:pt x="24656" y="18624"/>
                </a:cubicBezTo>
                <a:cubicBezTo>
                  <a:pt x="24656" y="18656"/>
                  <a:pt x="24563" y="18624"/>
                  <a:pt x="24594" y="18687"/>
                </a:cubicBezTo>
                <a:cubicBezTo>
                  <a:pt x="24594" y="18656"/>
                  <a:pt x="24563" y="18624"/>
                  <a:pt x="24531" y="18593"/>
                </a:cubicBezTo>
                <a:cubicBezTo>
                  <a:pt x="24594" y="18562"/>
                  <a:pt x="24625" y="18562"/>
                  <a:pt x="24656" y="18624"/>
                </a:cubicBezTo>
                <a:close/>
                <a:moveTo>
                  <a:pt x="24625" y="18968"/>
                </a:moveTo>
                <a:cubicBezTo>
                  <a:pt x="24594" y="18968"/>
                  <a:pt x="24594" y="18968"/>
                  <a:pt x="24594" y="18968"/>
                </a:cubicBezTo>
                <a:cubicBezTo>
                  <a:pt x="24594" y="18968"/>
                  <a:pt x="24625" y="18968"/>
                  <a:pt x="24625" y="18968"/>
                </a:cubicBezTo>
                <a:close/>
                <a:moveTo>
                  <a:pt x="24219" y="18343"/>
                </a:moveTo>
                <a:cubicBezTo>
                  <a:pt x="24250" y="18312"/>
                  <a:pt x="24281" y="18312"/>
                  <a:pt x="24313" y="18343"/>
                </a:cubicBezTo>
                <a:cubicBezTo>
                  <a:pt x="24344" y="18343"/>
                  <a:pt x="24344" y="18343"/>
                  <a:pt x="24375" y="18374"/>
                </a:cubicBezTo>
                <a:cubicBezTo>
                  <a:pt x="24406" y="18374"/>
                  <a:pt x="24438" y="18374"/>
                  <a:pt x="24438" y="18406"/>
                </a:cubicBezTo>
                <a:cubicBezTo>
                  <a:pt x="24438" y="18437"/>
                  <a:pt x="24406" y="18437"/>
                  <a:pt x="24375" y="18437"/>
                </a:cubicBezTo>
                <a:cubicBezTo>
                  <a:pt x="24375" y="18437"/>
                  <a:pt x="24375" y="18468"/>
                  <a:pt x="24344" y="18468"/>
                </a:cubicBezTo>
                <a:cubicBezTo>
                  <a:pt x="24344" y="18468"/>
                  <a:pt x="24344" y="18468"/>
                  <a:pt x="24344" y="18468"/>
                </a:cubicBezTo>
                <a:cubicBezTo>
                  <a:pt x="24313" y="18531"/>
                  <a:pt x="24406" y="18531"/>
                  <a:pt x="24375" y="18593"/>
                </a:cubicBezTo>
                <a:cubicBezTo>
                  <a:pt x="24344" y="18593"/>
                  <a:pt x="24313" y="18562"/>
                  <a:pt x="24281" y="18531"/>
                </a:cubicBezTo>
                <a:cubicBezTo>
                  <a:pt x="24250" y="18531"/>
                  <a:pt x="24250" y="18499"/>
                  <a:pt x="24281" y="18499"/>
                </a:cubicBezTo>
                <a:cubicBezTo>
                  <a:pt x="24344" y="18468"/>
                  <a:pt x="24281" y="18468"/>
                  <a:pt x="24281" y="18437"/>
                </a:cubicBezTo>
                <a:cubicBezTo>
                  <a:pt x="24250" y="18437"/>
                  <a:pt x="24188" y="18406"/>
                  <a:pt x="24219" y="18343"/>
                </a:cubicBezTo>
                <a:close/>
                <a:moveTo>
                  <a:pt x="24313" y="18749"/>
                </a:moveTo>
                <a:cubicBezTo>
                  <a:pt x="24281" y="18718"/>
                  <a:pt x="24250" y="18687"/>
                  <a:pt x="24219" y="18687"/>
                </a:cubicBezTo>
                <a:cubicBezTo>
                  <a:pt x="24281" y="18593"/>
                  <a:pt x="24344" y="18718"/>
                  <a:pt x="24406" y="18718"/>
                </a:cubicBezTo>
                <a:cubicBezTo>
                  <a:pt x="24375" y="18749"/>
                  <a:pt x="24344" y="18781"/>
                  <a:pt x="24313" y="18749"/>
                </a:cubicBezTo>
                <a:close/>
                <a:moveTo>
                  <a:pt x="24375" y="18906"/>
                </a:moveTo>
                <a:cubicBezTo>
                  <a:pt x="24344" y="18906"/>
                  <a:pt x="24344" y="18874"/>
                  <a:pt x="24313" y="18874"/>
                </a:cubicBezTo>
                <a:cubicBezTo>
                  <a:pt x="24313" y="18874"/>
                  <a:pt x="24281" y="18843"/>
                  <a:pt x="24281" y="18843"/>
                </a:cubicBezTo>
                <a:cubicBezTo>
                  <a:pt x="24281" y="18843"/>
                  <a:pt x="24313" y="18874"/>
                  <a:pt x="24313" y="18874"/>
                </a:cubicBezTo>
                <a:cubicBezTo>
                  <a:pt x="24344" y="18874"/>
                  <a:pt x="24344" y="18906"/>
                  <a:pt x="24375" y="18906"/>
                </a:cubicBezTo>
                <a:close/>
                <a:moveTo>
                  <a:pt x="23906" y="18593"/>
                </a:moveTo>
                <a:cubicBezTo>
                  <a:pt x="23906" y="18593"/>
                  <a:pt x="23906" y="18593"/>
                  <a:pt x="23875" y="18624"/>
                </a:cubicBezTo>
                <a:cubicBezTo>
                  <a:pt x="23906" y="18624"/>
                  <a:pt x="23906" y="18624"/>
                  <a:pt x="23906" y="18656"/>
                </a:cubicBezTo>
                <a:cubicBezTo>
                  <a:pt x="23906" y="18656"/>
                  <a:pt x="23906" y="18656"/>
                  <a:pt x="23906" y="18656"/>
                </a:cubicBezTo>
                <a:cubicBezTo>
                  <a:pt x="23906" y="18656"/>
                  <a:pt x="23906" y="18656"/>
                  <a:pt x="23906" y="18656"/>
                </a:cubicBezTo>
                <a:cubicBezTo>
                  <a:pt x="23906" y="18656"/>
                  <a:pt x="23906" y="18656"/>
                  <a:pt x="23906" y="18656"/>
                </a:cubicBezTo>
                <a:cubicBezTo>
                  <a:pt x="23906" y="18624"/>
                  <a:pt x="23906" y="18624"/>
                  <a:pt x="23875" y="18624"/>
                </a:cubicBezTo>
                <a:cubicBezTo>
                  <a:pt x="23906" y="18593"/>
                  <a:pt x="23906" y="18593"/>
                  <a:pt x="23906" y="18593"/>
                </a:cubicBezTo>
                <a:close/>
                <a:moveTo>
                  <a:pt x="23906" y="18812"/>
                </a:moveTo>
                <a:cubicBezTo>
                  <a:pt x="23938" y="18812"/>
                  <a:pt x="23969" y="18874"/>
                  <a:pt x="24000" y="18874"/>
                </a:cubicBezTo>
                <a:cubicBezTo>
                  <a:pt x="24125" y="18906"/>
                  <a:pt x="24156" y="19031"/>
                  <a:pt x="24094" y="19124"/>
                </a:cubicBezTo>
                <a:cubicBezTo>
                  <a:pt x="24000" y="19062"/>
                  <a:pt x="23938" y="18999"/>
                  <a:pt x="23875" y="18937"/>
                </a:cubicBezTo>
                <a:cubicBezTo>
                  <a:pt x="23906" y="18906"/>
                  <a:pt x="23844" y="18843"/>
                  <a:pt x="23906" y="18812"/>
                </a:cubicBezTo>
                <a:close/>
                <a:moveTo>
                  <a:pt x="23750" y="18781"/>
                </a:moveTo>
                <a:cubicBezTo>
                  <a:pt x="23781" y="18781"/>
                  <a:pt x="23781" y="18812"/>
                  <a:pt x="23781" y="18843"/>
                </a:cubicBezTo>
                <a:cubicBezTo>
                  <a:pt x="23781" y="18812"/>
                  <a:pt x="23781" y="18781"/>
                  <a:pt x="23750" y="18781"/>
                </a:cubicBezTo>
                <a:cubicBezTo>
                  <a:pt x="23719" y="18781"/>
                  <a:pt x="23656" y="18749"/>
                  <a:pt x="23594" y="18718"/>
                </a:cubicBezTo>
                <a:cubicBezTo>
                  <a:pt x="23656" y="18656"/>
                  <a:pt x="23750" y="18687"/>
                  <a:pt x="23750" y="18781"/>
                </a:cubicBezTo>
                <a:close/>
                <a:moveTo>
                  <a:pt x="23750" y="18937"/>
                </a:moveTo>
                <a:cubicBezTo>
                  <a:pt x="23719" y="18937"/>
                  <a:pt x="23688" y="18937"/>
                  <a:pt x="23688" y="18906"/>
                </a:cubicBezTo>
                <a:cubicBezTo>
                  <a:pt x="23719" y="18906"/>
                  <a:pt x="23750" y="18906"/>
                  <a:pt x="23750" y="18937"/>
                </a:cubicBezTo>
                <a:close/>
                <a:moveTo>
                  <a:pt x="23656" y="18874"/>
                </a:moveTo>
                <a:cubicBezTo>
                  <a:pt x="23594" y="18812"/>
                  <a:pt x="23531" y="18781"/>
                  <a:pt x="23469" y="18718"/>
                </a:cubicBezTo>
                <a:cubicBezTo>
                  <a:pt x="23563" y="18749"/>
                  <a:pt x="23594" y="18812"/>
                  <a:pt x="23656" y="18874"/>
                </a:cubicBezTo>
                <a:close/>
                <a:moveTo>
                  <a:pt x="23563" y="18874"/>
                </a:moveTo>
                <a:cubicBezTo>
                  <a:pt x="23563" y="18874"/>
                  <a:pt x="23531" y="18874"/>
                  <a:pt x="23531" y="18874"/>
                </a:cubicBezTo>
                <a:cubicBezTo>
                  <a:pt x="23531" y="18874"/>
                  <a:pt x="23531" y="18874"/>
                  <a:pt x="23531" y="18874"/>
                </a:cubicBezTo>
                <a:cubicBezTo>
                  <a:pt x="23531" y="18874"/>
                  <a:pt x="23531" y="18874"/>
                  <a:pt x="23531" y="18874"/>
                </a:cubicBezTo>
                <a:cubicBezTo>
                  <a:pt x="23563" y="18874"/>
                  <a:pt x="23563" y="18874"/>
                  <a:pt x="23563" y="18874"/>
                </a:cubicBezTo>
                <a:close/>
                <a:moveTo>
                  <a:pt x="23375" y="18374"/>
                </a:moveTo>
                <a:cubicBezTo>
                  <a:pt x="23344" y="18374"/>
                  <a:pt x="23344" y="18406"/>
                  <a:pt x="23344" y="18406"/>
                </a:cubicBezTo>
                <a:cubicBezTo>
                  <a:pt x="23313" y="18406"/>
                  <a:pt x="23313" y="18374"/>
                  <a:pt x="23281" y="18374"/>
                </a:cubicBezTo>
                <a:cubicBezTo>
                  <a:pt x="23281" y="18343"/>
                  <a:pt x="23281" y="18312"/>
                  <a:pt x="23281" y="18281"/>
                </a:cubicBezTo>
                <a:cubicBezTo>
                  <a:pt x="23281" y="18281"/>
                  <a:pt x="23281" y="18281"/>
                  <a:pt x="23281" y="18281"/>
                </a:cubicBezTo>
                <a:cubicBezTo>
                  <a:pt x="23375" y="18249"/>
                  <a:pt x="23313" y="18343"/>
                  <a:pt x="23375" y="18374"/>
                </a:cubicBezTo>
                <a:close/>
                <a:moveTo>
                  <a:pt x="23438" y="18687"/>
                </a:moveTo>
                <a:cubicBezTo>
                  <a:pt x="23375" y="18656"/>
                  <a:pt x="23344" y="18593"/>
                  <a:pt x="23281" y="18562"/>
                </a:cubicBezTo>
                <a:cubicBezTo>
                  <a:pt x="23344" y="18593"/>
                  <a:pt x="23406" y="18624"/>
                  <a:pt x="23438" y="18687"/>
                </a:cubicBezTo>
                <a:close/>
                <a:moveTo>
                  <a:pt x="23125" y="18031"/>
                </a:moveTo>
                <a:cubicBezTo>
                  <a:pt x="23125" y="18031"/>
                  <a:pt x="23156" y="18031"/>
                  <a:pt x="23188" y="18062"/>
                </a:cubicBezTo>
                <a:cubicBezTo>
                  <a:pt x="23156" y="18124"/>
                  <a:pt x="23125" y="18124"/>
                  <a:pt x="23125" y="18124"/>
                </a:cubicBezTo>
                <a:cubicBezTo>
                  <a:pt x="23094" y="18124"/>
                  <a:pt x="23063" y="18093"/>
                  <a:pt x="23063" y="18062"/>
                </a:cubicBezTo>
                <a:cubicBezTo>
                  <a:pt x="23063" y="18031"/>
                  <a:pt x="23094" y="18031"/>
                  <a:pt x="23125" y="18031"/>
                </a:cubicBezTo>
                <a:close/>
                <a:moveTo>
                  <a:pt x="22906" y="18124"/>
                </a:moveTo>
                <a:cubicBezTo>
                  <a:pt x="22906" y="18124"/>
                  <a:pt x="22906" y="18124"/>
                  <a:pt x="22906" y="18124"/>
                </a:cubicBezTo>
                <a:cubicBezTo>
                  <a:pt x="22906" y="18124"/>
                  <a:pt x="22906" y="18124"/>
                  <a:pt x="22906" y="18124"/>
                </a:cubicBezTo>
                <a:cubicBezTo>
                  <a:pt x="22938" y="18124"/>
                  <a:pt x="22938" y="18124"/>
                  <a:pt x="22938" y="18124"/>
                </a:cubicBezTo>
                <a:cubicBezTo>
                  <a:pt x="22938" y="18124"/>
                  <a:pt x="22938" y="18124"/>
                  <a:pt x="22938" y="18124"/>
                </a:cubicBezTo>
                <a:cubicBezTo>
                  <a:pt x="22969" y="18124"/>
                  <a:pt x="22969" y="18124"/>
                  <a:pt x="22969" y="18124"/>
                </a:cubicBezTo>
                <a:cubicBezTo>
                  <a:pt x="23000" y="18124"/>
                  <a:pt x="23000" y="18124"/>
                  <a:pt x="23000" y="18124"/>
                </a:cubicBezTo>
                <a:cubicBezTo>
                  <a:pt x="23000" y="18124"/>
                  <a:pt x="23000" y="18124"/>
                  <a:pt x="23000" y="18124"/>
                </a:cubicBezTo>
                <a:cubicBezTo>
                  <a:pt x="23000" y="18124"/>
                  <a:pt x="23000" y="18124"/>
                  <a:pt x="23000" y="18124"/>
                </a:cubicBezTo>
                <a:cubicBezTo>
                  <a:pt x="23000" y="18156"/>
                  <a:pt x="23000" y="18156"/>
                  <a:pt x="23000" y="18124"/>
                </a:cubicBezTo>
                <a:cubicBezTo>
                  <a:pt x="23031" y="18156"/>
                  <a:pt x="23094" y="18124"/>
                  <a:pt x="23094" y="18187"/>
                </a:cubicBezTo>
                <a:cubicBezTo>
                  <a:pt x="23094" y="18187"/>
                  <a:pt x="23094" y="18187"/>
                  <a:pt x="23094" y="18187"/>
                </a:cubicBezTo>
                <a:cubicBezTo>
                  <a:pt x="23094" y="18218"/>
                  <a:pt x="23094" y="18218"/>
                  <a:pt x="23094" y="18218"/>
                </a:cubicBezTo>
                <a:cubicBezTo>
                  <a:pt x="23094" y="18218"/>
                  <a:pt x="23094" y="18218"/>
                  <a:pt x="23094" y="18218"/>
                </a:cubicBezTo>
                <a:cubicBezTo>
                  <a:pt x="23063" y="18249"/>
                  <a:pt x="23063" y="18281"/>
                  <a:pt x="23000" y="18249"/>
                </a:cubicBezTo>
                <a:cubicBezTo>
                  <a:pt x="22969" y="18218"/>
                  <a:pt x="22938" y="18187"/>
                  <a:pt x="22906" y="18156"/>
                </a:cubicBezTo>
                <a:cubicBezTo>
                  <a:pt x="22875" y="18124"/>
                  <a:pt x="22906" y="18124"/>
                  <a:pt x="22906" y="18124"/>
                </a:cubicBezTo>
                <a:close/>
                <a:moveTo>
                  <a:pt x="22875" y="18187"/>
                </a:moveTo>
                <a:cubicBezTo>
                  <a:pt x="22875" y="18218"/>
                  <a:pt x="22875" y="18218"/>
                  <a:pt x="22906" y="18218"/>
                </a:cubicBezTo>
                <a:cubicBezTo>
                  <a:pt x="22906" y="18218"/>
                  <a:pt x="22906" y="18218"/>
                  <a:pt x="22906" y="18218"/>
                </a:cubicBezTo>
                <a:cubicBezTo>
                  <a:pt x="22906" y="18249"/>
                  <a:pt x="22906" y="18218"/>
                  <a:pt x="22906" y="18218"/>
                </a:cubicBezTo>
                <a:cubicBezTo>
                  <a:pt x="22875" y="18218"/>
                  <a:pt x="22875" y="18218"/>
                  <a:pt x="22875" y="18218"/>
                </a:cubicBezTo>
                <a:cubicBezTo>
                  <a:pt x="22875" y="18218"/>
                  <a:pt x="22875" y="18218"/>
                  <a:pt x="22875" y="18187"/>
                </a:cubicBezTo>
                <a:close/>
                <a:moveTo>
                  <a:pt x="22813" y="18156"/>
                </a:moveTo>
                <a:cubicBezTo>
                  <a:pt x="22813" y="18156"/>
                  <a:pt x="22844" y="18156"/>
                  <a:pt x="22844" y="18156"/>
                </a:cubicBezTo>
                <a:cubicBezTo>
                  <a:pt x="22844" y="18187"/>
                  <a:pt x="22844" y="18187"/>
                  <a:pt x="22813" y="18187"/>
                </a:cubicBezTo>
                <a:cubicBezTo>
                  <a:pt x="22813" y="18156"/>
                  <a:pt x="22813" y="18156"/>
                  <a:pt x="22813" y="18156"/>
                </a:cubicBezTo>
                <a:cubicBezTo>
                  <a:pt x="22813" y="18156"/>
                  <a:pt x="22813" y="18156"/>
                  <a:pt x="22813" y="18156"/>
                </a:cubicBezTo>
                <a:close/>
                <a:moveTo>
                  <a:pt x="21938" y="18218"/>
                </a:moveTo>
                <a:cubicBezTo>
                  <a:pt x="21969" y="18218"/>
                  <a:pt x="21969" y="18218"/>
                  <a:pt x="21969" y="18218"/>
                </a:cubicBezTo>
                <a:cubicBezTo>
                  <a:pt x="21969" y="18249"/>
                  <a:pt x="21969" y="18249"/>
                  <a:pt x="21969" y="18249"/>
                </a:cubicBezTo>
                <a:cubicBezTo>
                  <a:pt x="21969" y="18249"/>
                  <a:pt x="21938" y="18249"/>
                  <a:pt x="21938" y="18249"/>
                </a:cubicBezTo>
                <a:cubicBezTo>
                  <a:pt x="21938" y="18249"/>
                  <a:pt x="21938" y="18218"/>
                  <a:pt x="21938" y="18218"/>
                </a:cubicBezTo>
                <a:close/>
                <a:moveTo>
                  <a:pt x="22500" y="18812"/>
                </a:moveTo>
                <a:cubicBezTo>
                  <a:pt x="22469" y="18812"/>
                  <a:pt x="22469" y="18781"/>
                  <a:pt x="22500" y="18749"/>
                </a:cubicBezTo>
                <a:cubicBezTo>
                  <a:pt x="22531" y="18749"/>
                  <a:pt x="22531" y="18718"/>
                  <a:pt x="22531" y="18687"/>
                </a:cubicBezTo>
                <a:cubicBezTo>
                  <a:pt x="22563" y="18718"/>
                  <a:pt x="22563" y="18781"/>
                  <a:pt x="22625" y="18781"/>
                </a:cubicBezTo>
                <a:cubicBezTo>
                  <a:pt x="22625" y="18749"/>
                  <a:pt x="22625" y="18718"/>
                  <a:pt x="22625" y="18687"/>
                </a:cubicBezTo>
                <a:cubicBezTo>
                  <a:pt x="22656" y="18656"/>
                  <a:pt x="22656" y="18656"/>
                  <a:pt x="22688" y="18718"/>
                </a:cubicBezTo>
                <a:cubicBezTo>
                  <a:pt x="22688" y="18718"/>
                  <a:pt x="22688" y="18718"/>
                  <a:pt x="22688" y="18718"/>
                </a:cubicBezTo>
                <a:cubicBezTo>
                  <a:pt x="22688" y="18718"/>
                  <a:pt x="22656" y="18749"/>
                  <a:pt x="22688" y="18749"/>
                </a:cubicBezTo>
                <a:cubicBezTo>
                  <a:pt x="22688" y="18781"/>
                  <a:pt x="22656" y="18843"/>
                  <a:pt x="22688" y="18843"/>
                </a:cubicBezTo>
                <a:cubicBezTo>
                  <a:pt x="22750" y="18843"/>
                  <a:pt x="22781" y="18843"/>
                  <a:pt x="22813" y="18812"/>
                </a:cubicBezTo>
                <a:cubicBezTo>
                  <a:pt x="22813" y="18781"/>
                  <a:pt x="22813" y="18781"/>
                  <a:pt x="22813" y="18781"/>
                </a:cubicBezTo>
                <a:cubicBezTo>
                  <a:pt x="22844" y="18781"/>
                  <a:pt x="22844" y="18781"/>
                  <a:pt x="22844" y="18781"/>
                </a:cubicBezTo>
                <a:cubicBezTo>
                  <a:pt x="22875" y="18781"/>
                  <a:pt x="22875" y="18687"/>
                  <a:pt x="22906" y="18718"/>
                </a:cubicBezTo>
                <a:cubicBezTo>
                  <a:pt x="22938" y="18749"/>
                  <a:pt x="22875" y="18781"/>
                  <a:pt x="22875" y="18812"/>
                </a:cubicBezTo>
                <a:cubicBezTo>
                  <a:pt x="22875" y="18812"/>
                  <a:pt x="22875" y="18812"/>
                  <a:pt x="22875" y="18812"/>
                </a:cubicBezTo>
                <a:cubicBezTo>
                  <a:pt x="22813" y="18843"/>
                  <a:pt x="22750" y="18874"/>
                  <a:pt x="22844" y="18937"/>
                </a:cubicBezTo>
                <a:cubicBezTo>
                  <a:pt x="22719" y="18968"/>
                  <a:pt x="22625" y="18843"/>
                  <a:pt x="22500" y="18812"/>
                </a:cubicBezTo>
                <a:close/>
                <a:moveTo>
                  <a:pt x="23719" y="19531"/>
                </a:moveTo>
                <a:cubicBezTo>
                  <a:pt x="23688" y="19499"/>
                  <a:pt x="23688" y="19468"/>
                  <a:pt x="23656" y="19468"/>
                </a:cubicBezTo>
                <a:cubicBezTo>
                  <a:pt x="23656" y="19437"/>
                  <a:pt x="23563" y="19406"/>
                  <a:pt x="23625" y="19374"/>
                </a:cubicBezTo>
                <a:cubicBezTo>
                  <a:pt x="23563" y="19281"/>
                  <a:pt x="23625" y="19281"/>
                  <a:pt x="23688" y="19249"/>
                </a:cubicBezTo>
                <a:cubicBezTo>
                  <a:pt x="23719" y="19249"/>
                  <a:pt x="23688" y="19187"/>
                  <a:pt x="23750" y="19187"/>
                </a:cubicBezTo>
                <a:cubicBezTo>
                  <a:pt x="23781" y="19218"/>
                  <a:pt x="23781" y="19249"/>
                  <a:pt x="23781" y="19281"/>
                </a:cubicBezTo>
                <a:cubicBezTo>
                  <a:pt x="23750" y="19343"/>
                  <a:pt x="23781" y="19374"/>
                  <a:pt x="23813" y="19406"/>
                </a:cubicBezTo>
                <a:cubicBezTo>
                  <a:pt x="23813" y="19406"/>
                  <a:pt x="23813" y="19437"/>
                  <a:pt x="23813" y="19437"/>
                </a:cubicBezTo>
                <a:cubicBezTo>
                  <a:pt x="23813" y="19437"/>
                  <a:pt x="23813" y="19437"/>
                  <a:pt x="23813" y="19437"/>
                </a:cubicBezTo>
                <a:cubicBezTo>
                  <a:pt x="23781" y="19562"/>
                  <a:pt x="23875" y="19531"/>
                  <a:pt x="23906" y="19562"/>
                </a:cubicBezTo>
                <a:cubicBezTo>
                  <a:pt x="23844" y="19593"/>
                  <a:pt x="23781" y="19531"/>
                  <a:pt x="23719" y="19531"/>
                </a:cubicBezTo>
                <a:close/>
                <a:moveTo>
                  <a:pt x="24031" y="19187"/>
                </a:moveTo>
                <a:cubicBezTo>
                  <a:pt x="24000" y="19187"/>
                  <a:pt x="23969" y="19156"/>
                  <a:pt x="23969" y="19124"/>
                </a:cubicBezTo>
                <a:cubicBezTo>
                  <a:pt x="23969" y="19124"/>
                  <a:pt x="23969" y="19124"/>
                  <a:pt x="23969" y="19124"/>
                </a:cubicBezTo>
                <a:cubicBezTo>
                  <a:pt x="23909" y="19124"/>
                  <a:pt x="23906" y="19039"/>
                  <a:pt x="23824" y="19059"/>
                </a:cubicBezTo>
                <a:cubicBezTo>
                  <a:pt x="23833" y="19050"/>
                  <a:pt x="23813" y="19025"/>
                  <a:pt x="23813" y="18999"/>
                </a:cubicBezTo>
                <a:cubicBezTo>
                  <a:pt x="23875" y="19031"/>
                  <a:pt x="23938" y="19062"/>
                  <a:pt x="23969" y="19124"/>
                </a:cubicBezTo>
                <a:lnTo>
                  <a:pt x="23969" y="19124"/>
                </a:lnTo>
                <a:cubicBezTo>
                  <a:pt x="23969" y="19124"/>
                  <a:pt x="23969" y="19124"/>
                  <a:pt x="23969" y="19124"/>
                </a:cubicBezTo>
                <a:cubicBezTo>
                  <a:pt x="24000" y="19124"/>
                  <a:pt x="24031" y="19156"/>
                  <a:pt x="24031" y="19187"/>
                </a:cubicBezTo>
                <a:cubicBezTo>
                  <a:pt x="24031" y="19187"/>
                  <a:pt x="24031" y="19187"/>
                  <a:pt x="24031" y="19187"/>
                </a:cubicBezTo>
                <a:close/>
                <a:moveTo>
                  <a:pt x="23813" y="19062"/>
                </a:moveTo>
                <a:cubicBezTo>
                  <a:pt x="23844" y="19156"/>
                  <a:pt x="23875" y="19218"/>
                  <a:pt x="23938" y="19249"/>
                </a:cubicBezTo>
                <a:cubicBezTo>
                  <a:pt x="24000" y="19281"/>
                  <a:pt x="24063" y="19312"/>
                  <a:pt x="24125" y="19343"/>
                </a:cubicBezTo>
                <a:cubicBezTo>
                  <a:pt x="24063" y="19343"/>
                  <a:pt x="23969" y="19312"/>
                  <a:pt x="23938" y="19249"/>
                </a:cubicBezTo>
                <a:cubicBezTo>
                  <a:pt x="23875" y="19249"/>
                  <a:pt x="23844" y="19187"/>
                  <a:pt x="23781" y="19187"/>
                </a:cubicBezTo>
                <a:cubicBezTo>
                  <a:pt x="23781" y="19187"/>
                  <a:pt x="23781" y="19187"/>
                  <a:pt x="23781" y="19187"/>
                </a:cubicBezTo>
                <a:cubicBezTo>
                  <a:pt x="23719" y="19124"/>
                  <a:pt x="23656" y="19093"/>
                  <a:pt x="23625" y="19062"/>
                </a:cubicBezTo>
                <a:cubicBezTo>
                  <a:pt x="23563" y="19062"/>
                  <a:pt x="23531" y="19062"/>
                  <a:pt x="23469" y="19093"/>
                </a:cubicBezTo>
                <a:cubicBezTo>
                  <a:pt x="23438" y="19062"/>
                  <a:pt x="23406" y="19062"/>
                  <a:pt x="23406" y="19093"/>
                </a:cubicBezTo>
                <a:cubicBezTo>
                  <a:pt x="23375" y="19156"/>
                  <a:pt x="23438" y="19187"/>
                  <a:pt x="23469" y="19218"/>
                </a:cubicBezTo>
                <a:cubicBezTo>
                  <a:pt x="23500" y="19281"/>
                  <a:pt x="23500" y="19218"/>
                  <a:pt x="23531" y="19218"/>
                </a:cubicBezTo>
                <a:cubicBezTo>
                  <a:pt x="23563" y="19187"/>
                  <a:pt x="23594" y="19156"/>
                  <a:pt x="23563" y="19093"/>
                </a:cubicBezTo>
                <a:cubicBezTo>
                  <a:pt x="23625" y="19124"/>
                  <a:pt x="23688" y="19156"/>
                  <a:pt x="23594" y="19187"/>
                </a:cubicBezTo>
                <a:cubicBezTo>
                  <a:pt x="23563" y="19218"/>
                  <a:pt x="23500" y="19281"/>
                  <a:pt x="23469" y="19312"/>
                </a:cubicBezTo>
                <a:cubicBezTo>
                  <a:pt x="23438" y="19312"/>
                  <a:pt x="23438" y="19312"/>
                  <a:pt x="23438" y="19312"/>
                </a:cubicBezTo>
                <a:cubicBezTo>
                  <a:pt x="23375" y="19343"/>
                  <a:pt x="23156" y="19156"/>
                  <a:pt x="23125" y="19093"/>
                </a:cubicBezTo>
                <a:cubicBezTo>
                  <a:pt x="23125" y="19031"/>
                  <a:pt x="23188" y="19062"/>
                  <a:pt x="23188" y="19031"/>
                </a:cubicBezTo>
                <a:cubicBezTo>
                  <a:pt x="23219" y="19031"/>
                  <a:pt x="23219" y="19062"/>
                  <a:pt x="23219" y="19093"/>
                </a:cubicBezTo>
                <a:cubicBezTo>
                  <a:pt x="23250" y="19124"/>
                  <a:pt x="23156" y="19093"/>
                  <a:pt x="23188" y="19124"/>
                </a:cubicBezTo>
                <a:cubicBezTo>
                  <a:pt x="23219" y="19156"/>
                  <a:pt x="23250" y="19156"/>
                  <a:pt x="23281" y="19187"/>
                </a:cubicBezTo>
                <a:cubicBezTo>
                  <a:pt x="23281" y="19218"/>
                  <a:pt x="23281" y="19218"/>
                  <a:pt x="23344" y="19249"/>
                </a:cubicBezTo>
                <a:cubicBezTo>
                  <a:pt x="23313" y="19156"/>
                  <a:pt x="23344" y="19062"/>
                  <a:pt x="23406" y="18999"/>
                </a:cubicBezTo>
                <a:cubicBezTo>
                  <a:pt x="23406" y="18968"/>
                  <a:pt x="23406" y="18968"/>
                  <a:pt x="23406" y="18937"/>
                </a:cubicBezTo>
                <a:cubicBezTo>
                  <a:pt x="23250" y="18906"/>
                  <a:pt x="23188" y="18781"/>
                  <a:pt x="23031" y="18749"/>
                </a:cubicBezTo>
                <a:cubicBezTo>
                  <a:pt x="23031" y="18874"/>
                  <a:pt x="23094" y="18968"/>
                  <a:pt x="23094" y="19093"/>
                </a:cubicBezTo>
                <a:cubicBezTo>
                  <a:pt x="23094" y="19124"/>
                  <a:pt x="23063" y="19124"/>
                  <a:pt x="23031" y="19124"/>
                </a:cubicBezTo>
                <a:cubicBezTo>
                  <a:pt x="22969" y="19062"/>
                  <a:pt x="22875" y="19031"/>
                  <a:pt x="22844" y="18937"/>
                </a:cubicBezTo>
                <a:cubicBezTo>
                  <a:pt x="22844" y="18937"/>
                  <a:pt x="22844" y="18937"/>
                  <a:pt x="22844" y="18937"/>
                </a:cubicBezTo>
                <a:cubicBezTo>
                  <a:pt x="22844" y="18906"/>
                  <a:pt x="22906" y="19031"/>
                  <a:pt x="22906" y="18937"/>
                </a:cubicBezTo>
                <a:cubicBezTo>
                  <a:pt x="22938" y="18874"/>
                  <a:pt x="22969" y="18874"/>
                  <a:pt x="22969" y="18812"/>
                </a:cubicBezTo>
                <a:cubicBezTo>
                  <a:pt x="22969" y="18749"/>
                  <a:pt x="23000" y="18781"/>
                  <a:pt x="23031" y="18749"/>
                </a:cubicBezTo>
                <a:cubicBezTo>
                  <a:pt x="23031" y="18749"/>
                  <a:pt x="23031" y="18749"/>
                  <a:pt x="23000" y="18718"/>
                </a:cubicBezTo>
                <a:cubicBezTo>
                  <a:pt x="22813" y="18624"/>
                  <a:pt x="22625" y="18531"/>
                  <a:pt x="22406" y="18406"/>
                </a:cubicBezTo>
                <a:cubicBezTo>
                  <a:pt x="22406" y="18406"/>
                  <a:pt x="22375" y="18406"/>
                  <a:pt x="22375" y="18406"/>
                </a:cubicBezTo>
                <a:cubicBezTo>
                  <a:pt x="22344" y="18406"/>
                  <a:pt x="22375" y="18437"/>
                  <a:pt x="22375" y="18437"/>
                </a:cubicBezTo>
                <a:cubicBezTo>
                  <a:pt x="22313" y="18531"/>
                  <a:pt x="22375" y="18562"/>
                  <a:pt x="22438" y="18593"/>
                </a:cubicBezTo>
                <a:cubicBezTo>
                  <a:pt x="22375" y="18656"/>
                  <a:pt x="22406" y="18687"/>
                  <a:pt x="22438" y="18718"/>
                </a:cubicBezTo>
                <a:cubicBezTo>
                  <a:pt x="22375" y="18749"/>
                  <a:pt x="22344" y="18749"/>
                  <a:pt x="22281" y="18687"/>
                </a:cubicBezTo>
                <a:cubicBezTo>
                  <a:pt x="22219" y="18624"/>
                  <a:pt x="22094" y="18624"/>
                  <a:pt x="22031" y="18562"/>
                </a:cubicBezTo>
                <a:cubicBezTo>
                  <a:pt x="22000" y="18531"/>
                  <a:pt x="22000" y="18531"/>
                  <a:pt x="21969" y="18531"/>
                </a:cubicBezTo>
                <a:cubicBezTo>
                  <a:pt x="21969" y="18531"/>
                  <a:pt x="21969" y="18531"/>
                  <a:pt x="21969" y="18531"/>
                </a:cubicBezTo>
                <a:cubicBezTo>
                  <a:pt x="21844" y="18499"/>
                  <a:pt x="21844" y="18468"/>
                  <a:pt x="21813" y="18312"/>
                </a:cubicBezTo>
                <a:cubicBezTo>
                  <a:pt x="21875" y="18343"/>
                  <a:pt x="21875" y="18406"/>
                  <a:pt x="21906" y="18468"/>
                </a:cubicBezTo>
                <a:cubicBezTo>
                  <a:pt x="21938" y="18406"/>
                  <a:pt x="21938" y="18374"/>
                  <a:pt x="21938" y="18312"/>
                </a:cubicBezTo>
                <a:cubicBezTo>
                  <a:pt x="21938" y="18312"/>
                  <a:pt x="21938" y="18249"/>
                  <a:pt x="21969" y="18312"/>
                </a:cubicBezTo>
                <a:cubicBezTo>
                  <a:pt x="21969" y="18312"/>
                  <a:pt x="21969" y="18312"/>
                  <a:pt x="21969" y="18312"/>
                </a:cubicBezTo>
                <a:cubicBezTo>
                  <a:pt x="21969" y="18374"/>
                  <a:pt x="21969" y="18437"/>
                  <a:pt x="21969" y="18531"/>
                </a:cubicBezTo>
                <a:lnTo>
                  <a:pt x="21969" y="18531"/>
                </a:lnTo>
                <a:cubicBezTo>
                  <a:pt x="21969" y="18531"/>
                  <a:pt x="21969" y="18531"/>
                  <a:pt x="21969" y="18531"/>
                </a:cubicBezTo>
                <a:cubicBezTo>
                  <a:pt x="22063" y="18499"/>
                  <a:pt x="22063" y="18468"/>
                  <a:pt x="22031" y="18406"/>
                </a:cubicBezTo>
                <a:cubicBezTo>
                  <a:pt x="22063" y="18406"/>
                  <a:pt x="22094" y="18406"/>
                  <a:pt x="22094" y="18406"/>
                </a:cubicBezTo>
                <a:cubicBezTo>
                  <a:pt x="22156" y="18406"/>
                  <a:pt x="22156" y="18437"/>
                  <a:pt x="22156" y="18468"/>
                </a:cubicBezTo>
                <a:cubicBezTo>
                  <a:pt x="22125" y="18468"/>
                  <a:pt x="22094" y="18468"/>
                  <a:pt x="22094" y="18499"/>
                </a:cubicBezTo>
                <a:cubicBezTo>
                  <a:pt x="22094" y="18531"/>
                  <a:pt x="22094" y="18531"/>
                  <a:pt x="22125" y="18531"/>
                </a:cubicBezTo>
                <a:cubicBezTo>
                  <a:pt x="22156" y="18531"/>
                  <a:pt x="22156" y="18624"/>
                  <a:pt x="22219" y="18562"/>
                </a:cubicBezTo>
                <a:cubicBezTo>
                  <a:pt x="22219" y="18562"/>
                  <a:pt x="22219" y="18562"/>
                  <a:pt x="22219" y="18531"/>
                </a:cubicBezTo>
                <a:cubicBezTo>
                  <a:pt x="22219" y="18531"/>
                  <a:pt x="22250" y="18499"/>
                  <a:pt x="22250" y="18499"/>
                </a:cubicBezTo>
                <a:cubicBezTo>
                  <a:pt x="22219" y="18374"/>
                  <a:pt x="22313" y="18406"/>
                  <a:pt x="22375" y="18406"/>
                </a:cubicBezTo>
                <a:cubicBezTo>
                  <a:pt x="22406" y="18374"/>
                  <a:pt x="22250" y="18343"/>
                  <a:pt x="22375" y="18343"/>
                </a:cubicBezTo>
                <a:cubicBezTo>
                  <a:pt x="22531" y="18437"/>
                  <a:pt x="22688" y="18499"/>
                  <a:pt x="22844" y="18593"/>
                </a:cubicBezTo>
                <a:cubicBezTo>
                  <a:pt x="22875" y="18624"/>
                  <a:pt x="22938" y="18656"/>
                  <a:pt x="22969" y="18624"/>
                </a:cubicBezTo>
                <a:cubicBezTo>
                  <a:pt x="23000" y="18593"/>
                  <a:pt x="22969" y="18531"/>
                  <a:pt x="22969" y="18499"/>
                </a:cubicBezTo>
                <a:cubicBezTo>
                  <a:pt x="22969" y="18437"/>
                  <a:pt x="22938" y="18406"/>
                  <a:pt x="22906" y="18343"/>
                </a:cubicBezTo>
                <a:cubicBezTo>
                  <a:pt x="22906" y="18343"/>
                  <a:pt x="22906" y="18343"/>
                  <a:pt x="22906" y="18343"/>
                </a:cubicBezTo>
                <a:cubicBezTo>
                  <a:pt x="22875" y="18343"/>
                  <a:pt x="22875" y="18312"/>
                  <a:pt x="22844" y="18312"/>
                </a:cubicBezTo>
                <a:cubicBezTo>
                  <a:pt x="22906" y="18281"/>
                  <a:pt x="22906" y="18312"/>
                  <a:pt x="22906" y="18343"/>
                </a:cubicBezTo>
                <a:lnTo>
                  <a:pt x="22906" y="18343"/>
                </a:lnTo>
                <a:cubicBezTo>
                  <a:pt x="22906" y="18343"/>
                  <a:pt x="22906" y="18343"/>
                  <a:pt x="22906" y="18343"/>
                </a:cubicBezTo>
                <a:cubicBezTo>
                  <a:pt x="23031" y="18374"/>
                  <a:pt x="23063" y="18468"/>
                  <a:pt x="23156" y="18531"/>
                </a:cubicBezTo>
                <a:cubicBezTo>
                  <a:pt x="23250" y="18624"/>
                  <a:pt x="23344" y="18718"/>
                  <a:pt x="23438" y="18781"/>
                </a:cubicBezTo>
                <a:cubicBezTo>
                  <a:pt x="23438" y="18781"/>
                  <a:pt x="23531" y="18812"/>
                  <a:pt x="23469" y="18812"/>
                </a:cubicBezTo>
                <a:cubicBezTo>
                  <a:pt x="23406" y="18812"/>
                  <a:pt x="23375" y="18781"/>
                  <a:pt x="23313" y="18749"/>
                </a:cubicBezTo>
                <a:lnTo>
                  <a:pt x="23313" y="18749"/>
                </a:lnTo>
                <a:lnTo>
                  <a:pt x="23313" y="18749"/>
                </a:lnTo>
                <a:lnTo>
                  <a:pt x="23313" y="18749"/>
                </a:lnTo>
                <a:lnTo>
                  <a:pt x="23313" y="18749"/>
                </a:lnTo>
                <a:lnTo>
                  <a:pt x="23312" y="18749"/>
                </a:lnTo>
                <a:lnTo>
                  <a:pt x="23312" y="18749"/>
                </a:lnTo>
                <a:lnTo>
                  <a:pt x="23312" y="18749"/>
                </a:lnTo>
                <a:lnTo>
                  <a:pt x="23312" y="18749"/>
                </a:lnTo>
                <a:lnTo>
                  <a:pt x="23312" y="18749"/>
                </a:lnTo>
                <a:lnTo>
                  <a:pt x="23312" y="18749"/>
                </a:lnTo>
                <a:lnTo>
                  <a:pt x="23312" y="18749"/>
                </a:lnTo>
                <a:lnTo>
                  <a:pt x="23312" y="18749"/>
                </a:lnTo>
                <a:lnTo>
                  <a:pt x="23312" y="18749"/>
                </a:lnTo>
                <a:lnTo>
                  <a:pt x="23312" y="18749"/>
                </a:lnTo>
                <a:lnTo>
                  <a:pt x="23312" y="18749"/>
                </a:lnTo>
                <a:lnTo>
                  <a:pt x="23312" y="18749"/>
                </a:lnTo>
                <a:lnTo>
                  <a:pt x="23312" y="18749"/>
                </a:lnTo>
                <a:lnTo>
                  <a:pt x="23312" y="18749"/>
                </a:lnTo>
                <a:lnTo>
                  <a:pt x="23312" y="18749"/>
                </a:lnTo>
                <a:lnTo>
                  <a:pt x="23312" y="18749"/>
                </a:lnTo>
                <a:lnTo>
                  <a:pt x="23312" y="18749"/>
                </a:lnTo>
                <a:lnTo>
                  <a:pt x="23312" y="18749"/>
                </a:lnTo>
                <a:lnTo>
                  <a:pt x="23311" y="18749"/>
                </a:lnTo>
                <a:lnTo>
                  <a:pt x="23311" y="18749"/>
                </a:lnTo>
                <a:lnTo>
                  <a:pt x="23311" y="18749"/>
                </a:lnTo>
                <a:lnTo>
                  <a:pt x="23311" y="18749"/>
                </a:lnTo>
                <a:lnTo>
                  <a:pt x="23311" y="18749"/>
                </a:lnTo>
                <a:lnTo>
                  <a:pt x="23311" y="18749"/>
                </a:lnTo>
                <a:lnTo>
                  <a:pt x="23311" y="18749"/>
                </a:lnTo>
                <a:lnTo>
                  <a:pt x="23310" y="18749"/>
                </a:lnTo>
                <a:lnTo>
                  <a:pt x="23310" y="18749"/>
                </a:lnTo>
                <a:lnTo>
                  <a:pt x="23310" y="18749"/>
                </a:lnTo>
                <a:lnTo>
                  <a:pt x="23310" y="18749"/>
                </a:lnTo>
                <a:lnTo>
                  <a:pt x="23310" y="18749"/>
                </a:lnTo>
                <a:lnTo>
                  <a:pt x="23310" y="18749"/>
                </a:lnTo>
                <a:lnTo>
                  <a:pt x="23310" y="18749"/>
                </a:lnTo>
                <a:lnTo>
                  <a:pt x="23309" y="18749"/>
                </a:lnTo>
                <a:lnTo>
                  <a:pt x="23309" y="18749"/>
                </a:lnTo>
                <a:lnTo>
                  <a:pt x="23309" y="18749"/>
                </a:lnTo>
                <a:lnTo>
                  <a:pt x="23309" y="18749"/>
                </a:lnTo>
                <a:lnTo>
                  <a:pt x="23309" y="18749"/>
                </a:lnTo>
                <a:lnTo>
                  <a:pt x="23308" y="18749"/>
                </a:lnTo>
                <a:lnTo>
                  <a:pt x="23308" y="18749"/>
                </a:lnTo>
                <a:lnTo>
                  <a:pt x="23308" y="18749"/>
                </a:lnTo>
                <a:lnTo>
                  <a:pt x="23308" y="18749"/>
                </a:lnTo>
                <a:lnTo>
                  <a:pt x="23307" y="18749"/>
                </a:lnTo>
                <a:lnTo>
                  <a:pt x="23307" y="18749"/>
                </a:lnTo>
                <a:lnTo>
                  <a:pt x="23307" y="18749"/>
                </a:lnTo>
                <a:lnTo>
                  <a:pt x="23307" y="18749"/>
                </a:lnTo>
                <a:lnTo>
                  <a:pt x="23307" y="18749"/>
                </a:lnTo>
                <a:lnTo>
                  <a:pt x="23306" y="18749"/>
                </a:lnTo>
                <a:lnTo>
                  <a:pt x="23306" y="18749"/>
                </a:lnTo>
                <a:lnTo>
                  <a:pt x="23305" y="18749"/>
                </a:lnTo>
                <a:lnTo>
                  <a:pt x="23305" y="18749"/>
                </a:lnTo>
                <a:lnTo>
                  <a:pt x="23305" y="18749"/>
                </a:lnTo>
                <a:lnTo>
                  <a:pt x="23305" y="18749"/>
                </a:lnTo>
                <a:lnTo>
                  <a:pt x="23304" y="18749"/>
                </a:lnTo>
                <a:lnTo>
                  <a:pt x="23304" y="18749"/>
                </a:lnTo>
                <a:lnTo>
                  <a:pt x="23304" y="18749"/>
                </a:lnTo>
                <a:lnTo>
                  <a:pt x="23303" y="18749"/>
                </a:lnTo>
                <a:lnTo>
                  <a:pt x="23303" y="18749"/>
                </a:lnTo>
                <a:lnTo>
                  <a:pt x="23303" y="18749"/>
                </a:lnTo>
                <a:lnTo>
                  <a:pt x="23302" y="18749"/>
                </a:lnTo>
                <a:lnTo>
                  <a:pt x="23302" y="18749"/>
                </a:lnTo>
                <a:lnTo>
                  <a:pt x="23302" y="18749"/>
                </a:lnTo>
                <a:lnTo>
                  <a:pt x="23301" y="18749"/>
                </a:lnTo>
                <a:lnTo>
                  <a:pt x="23301" y="18749"/>
                </a:lnTo>
                <a:lnTo>
                  <a:pt x="23301" y="18749"/>
                </a:lnTo>
                <a:lnTo>
                  <a:pt x="23300" y="18749"/>
                </a:lnTo>
                <a:lnTo>
                  <a:pt x="23300" y="18749"/>
                </a:lnTo>
                <a:lnTo>
                  <a:pt x="23299" y="18749"/>
                </a:lnTo>
                <a:lnTo>
                  <a:pt x="23299" y="18749"/>
                </a:lnTo>
                <a:lnTo>
                  <a:pt x="23299" y="18749"/>
                </a:lnTo>
                <a:lnTo>
                  <a:pt x="23298" y="18749"/>
                </a:lnTo>
                <a:lnTo>
                  <a:pt x="23298" y="18749"/>
                </a:lnTo>
                <a:lnTo>
                  <a:pt x="23298" y="18749"/>
                </a:lnTo>
                <a:lnTo>
                  <a:pt x="23297" y="18749"/>
                </a:lnTo>
                <a:lnTo>
                  <a:pt x="23297" y="18749"/>
                </a:lnTo>
                <a:lnTo>
                  <a:pt x="23296" y="18749"/>
                </a:lnTo>
                <a:lnTo>
                  <a:pt x="23296" y="18749"/>
                </a:lnTo>
                <a:lnTo>
                  <a:pt x="23295" y="18749"/>
                </a:lnTo>
                <a:lnTo>
                  <a:pt x="23295" y="18749"/>
                </a:lnTo>
                <a:lnTo>
                  <a:pt x="23295" y="18749"/>
                </a:lnTo>
                <a:lnTo>
                  <a:pt x="23294" y="18749"/>
                </a:lnTo>
                <a:lnTo>
                  <a:pt x="23294" y="18749"/>
                </a:lnTo>
                <a:lnTo>
                  <a:pt x="23293" y="18749"/>
                </a:lnTo>
                <a:lnTo>
                  <a:pt x="23293" y="18749"/>
                </a:lnTo>
                <a:lnTo>
                  <a:pt x="23293" y="18749"/>
                </a:lnTo>
                <a:lnTo>
                  <a:pt x="23292" y="18749"/>
                </a:lnTo>
                <a:lnTo>
                  <a:pt x="23292" y="18749"/>
                </a:lnTo>
                <a:lnTo>
                  <a:pt x="23291" y="18749"/>
                </a:lnTo>
                <a:lnTo>
                  <a:pt x="23291" y="18749"/>
                </a:lnTo>
                <a:lnTo>
                  <a:pt x="23290" y="18749"/>
                </a:lnTo>
                <a:lnTo>
                  <a:pt x="23290" y="18749"/>
                </a:lnTo>
                <a:lnTo>
                  <a:pt x="23289" y="18749"/>
                </a:lnTo>
                <a:lnTo>
                  <a:pt x="23289" y="18749"/>
                </a:lnTo>
                <a:lnTo>
                  <a:pt x="23289" y="18749"/>
                </a:lnTo>
                <a:lnTo>
                  <a:pt x="23288" y="18749"/>
                </a:lnTo>
                <a:lnTo>
                  <a:pt x="23288" y="18749"/>
                </a:lnTo>
                <a:lnTo>
                  <a:pt x="23287" y="18749"/>
                </a:lnTo>
                <a:lnTo>
                  <a:pt x="23287" y="18749"/>
                </a:lnTo>
                <a:lnTo>
                  <a:pt x="23287" y="18749"/>
                </a:lnTo>
                <a:lnTo>
                  <a:pt x="23286" y="18749"/>
                </a:lnTo>
                <a:lnTo>
                  <a:pt x="23286" y="18749"/>
                </a:lnTo>
                <a:lnTo>
                  <a:pt x="23285" y="18749"/>
                </a:lnTo>
                <a:lnTo>
                  <a:pt x="23285" y="18749"/>
                </a:lnTo>
                <a:lnTo>
                  <a:pt x="23285" y="18749"/>
                </a:lnTo>
                <a:lnTo>
                  <a:pt x="23284" y="18749"/>
                </a:lnTo>
                <a:lnTo>
                  <a:pt x="23284" y="18749"/>
                </a:lnTo>
                <a:lnTo>
                  <a:pt x="23284" y="18749"/>
                </a:lnTo>
                <a:lnTo>
                  <a:pt x="23283" y="18749"/>
                </a:lnTo>
                <a:lnTo>
                  <a:pt x="23283" y="18749"/>
                </a:lnTo>
                <a:lnTo>
                  <a:pt x="23283" y="18749"/>
                </a:lnTo>
                <a:lnTo>
                  <a:pt x="23283" y="18749"/>
                </a:lnTo>
                <a:lnTo>
                  <a:pt x="23282" y="18749"/>
                </a:lnTo>
                <a:lnTo>
                  <a:pt x="23282" y="18749"/>
                </a:lnTo>
                <a:lnTo>
                  <a:pt x="23282" y="18749"/>
                </a:lnTo>
                <a:lnTo>
                  <a:pt x="23282" y="18749"/>
                </a:lnTo>
                <a:lnTo>
                  <a:pt x="23281" y="18749"/>
                </a:lnTo>
                <a:lnTo>
                  <a:pt x="23281" y="18749"/>
                </a:lnTo>
                <a:lnTo>
                  <a:pt x="23281" y="18749"/>
                </a:lnTo>
                <a:lnTo>
                  <a:pt x="23281" y="18749"/>
                </a:lnTo>
                <a:cubicBezTo>
                  <a:pt x="23281" y="18749"/>
                  <a:pt x="23281" y="18749"/>
                  <a:pt x="23281" y="18718"/>
                </a:cubicBezTo>
                <a:cubicBezTo>
                  <a:pt x="23188" y="18656"/>
                  <a:pt x="23094" y="18718"/>
                  <a:pt x="23031" y="18687"/>
                </a:cubicBezTo>
                <a:cubicBezTo>
                  <a:pt x="23063" y="18718"/>
                  <a:pt x="23094" y="18749"/>
                  <a:pt x="23156" y="18749"/>
                </a:cubicBezTo>
                <a:cubicBezTo>
                  <a:pt x="23281" y="18812"/>
                  <a:pt x="23375" y="18906"/>
                  <a:pt x="23500" y="18937"/>
                </a:cubicBezTo>
                <a:cubicBezTo>
                  <a:pt x="23531" y="19031"/>
                  <a:pt x="23625" y="19031"/>
                  <a:pt x="23688" y="19062"/>
                </a:cubicBezTo>
                <a:cubicBezTo>
                  <a:pt x="23656" y="18999"/>
                  <a:pt x="23594" y="18937"/>
                  <a:pt x="23563" y="18874"/>
                </a:cubicBezTo>
                <a:cubicBezTo>
                  <a:pt x="23625" y="18906"/>
                  <a:pt x="23656" y="18937"/>
                  <a:pt x="23688" y="18968"/>
                </a:cubicBezTo>
                <a:cubicBezTo>
                  <a:pt x="23719" y="18999"/>
                  <a:pt x="23719" y="19031"/>
                  <a:pt x="23750" y="18999"/>
                </a:cubicBezTo>
                <a:cubicBezTo>
                  <a:pt x="23750" y="19062"/>
                  <a:pt x="23781" y="19062"/>
                  <a:pt x="23813" y="19062"/>
                </a:cubicBezTo>
                <a:close/>
                <a:moveTo>
                  <a:pt x="23750" y="18999"/>
                </a:moveTo>
                <a:cubicBezTo>
                  <a:pt x="23750" y="18999"/>
                  <a:pt x="23750" y="18968"/>
                  <a:pt x="23750" y="18937"/>
                </a:cubicBezTo>
                <a:cubicBezTo>
                  <a:pt x="23781" y="18968"/>
                  <a:pt x="23813" y="18968"/>
                  <a:pt x="23813" y="18999"/>
                </a:cubicBezTo>
                <a:cubicBezTo>
                  <a:pt x="23813" y="18999"/>
                  <a:pt x="23781" y="18999"/>
                  <a:pt x="23750" y="18999"/>
                </a:cubicBezTo>
                <a:close/>
                <a:moveTo>
                  <a:pt x="24031" y="19187"/>
                </a:moveTo>
                <a:cubicBezTo>
                  <a:pt x="24063" y="19187"/>
                  <a:pt x="24094" y="19187"/>
                  <a:pt x="24094" y="19187"/>
                </a:cubicBezTo>
                <a:cubicBezTo>
                  <a:pt x="24094" y="19187"/>
                  <a:pt x="24094" y="19187"/>
                  <a:pt x="24094" y="19187"/>
                </a:cubicBezTo>
                <a:cubicBezTo>
                  <a:pt x="24094" y="19187"/>
                  <a:pt x="24094" y="19156"/>
                  <a:pt x="24094" y="19156"/>
                </a:cubicBezTo>
                <a:cubicBezTo>
                  <a:pt x="24094" y="19156"/>
                  <a:pt x="24094" y="19156"/>
                  <a:pt x="24094" y="19156"/>
                </a:cubicBezTo>
                <a:cubicBezTo>
                  <a:pt x="24125" y="19156"/>
                  <a:pt x="24125" y="19187"/>
                  <a:pt x="24125" y="19187"/>
                </a:cubicBezTo>
                <a:cubicBezTo>
                  <a:pt x="24125" y="19187"/>
                  <a:pt x="24125" y="19187"/>
                  <a:pt x="24094" y="19187"/>
                </a:cubicBezTo>
                <a:lnTo>
                  <a:pt x="24094" y="19187"/>
                </a:lnTo>
                <a:cubicBezTo>
                  <a:pt x="24094" y="19187"/>
                  <a:pt x="24094" y="19187"/>
                  <a:pt x="24094" y="19187"/>
                </a:cubicBezTo>
                <a:cubicBezTo>
                  <a:pt x="24094" y="19249"/>
                  <a:pt x="24156" y="19249"/>
                  <a:pt x="24156" y="19281"/>
                </a:cubicBezTo>
                <a:cubicBezTo>
                  <a:pt x="24188" y="19312"/>
                  <a:pt x="24250" y="19312"/>
                  <a:pt x="24250" y="19374"/>
                </a:cubicBezTo>
                <a:cubicBezTo>
                  <a:pt x="24156" y="19312"/>
                  <a:pt x="24094" y="19281"/>
                  <a:pt x="24031" y="19187"/>
                </a:cubicBezTo>
                <a:lnTo>
                  <a:pt x="24031" y="19187"/>
                </a:lnTo>
                <a:cubicBezTo>
                  <a:pt x="24031" y="19187"/>
                  <a:pt x="24031" y="19187"/>
                  <a:pt x="24031" y="19187"/>
                </a:cubicBezTo>
                <a:cubicBezTo>
                  <a:pt x="24031" y="19187"/>
                  <a:pt x="24031" y="19187"/>
                  <a:pt x="24031" y="19187"/>
                </a:cubicBezTo>
                <a:cubicBezTo>
                  <a:pt x="24031" y="19187"/>
                  <a:pt x="24031" y="19187"/>
                  <a:pt x="24031" y="19187"/>
                </a:cubicBezTo>
                <a:close/>
                <a:moveTo>
                  <a:pt x="24313" y="19437"/>
                </a:moveTo>
                <a:cubicBezTo>
                  <a:pt x="24281" y="19437"/>
                  <a:pt x="24281" y="19406"/>
                  <a:pt x="24250" y="19374"/>
                </a:cubicBezTo>
                <a:cubicBezTo>
                  <a:pt x="24281" y="19374"/>
                  <a:pt x="24313" y="19406"/>
                  <a:pt x="24313" y="19437"/>
                </a:cubicBezTo>
                <a:cubicBezTo>
                  <a:pt x="24375" y="19437"/>
                  <a:pt x="24375" y="19468"/>
                  <a:pt x="24406" y="19499"/>
                </a:cubicBezTo>
                <a:cubicBezTo>
                  <a:pt x="24375" y="19499"/>
                  <a:pt x="24344" y="19468"/>
                  <a:pt x="24313" y="19437"/>
                </a:cubicBezTo>
                <a:close/>
                <a:moveTo>
                  <a:pt x="24656" y="19718"/>
                </a:moveTo>
                <a:cubicBezTo>
                  <a:pt x="24625" y="19718"/>
                  <a:pt x="24594" y="19687"/>
                  <a:pt x="24594" y="19687"/>
                </a:cubicBezTo>
                <a:cubicBezTo>
                  <a:pt x="24563" y="19656"/>
                  <a:pt x="24563" y="19656"/>
                  <a:pt x="24563" y="19624"/>
                </a:cubicBezTo>
                <a:cubicBezTo>
                  <a:pt x="24594" y="19624"/>
                  <a:pt x="24594" y="19624"/>
                  <a:pt x="24594" y="19687"/>
                </a:cubicBezTo>
                <a:cubicBezTo>
                  <a:pt x="24625" y="19687"/>
                  <a:pt x="24656" y="19687"/>
                  <a:pt x="24656" y="19718"/>
                </a:cubicBezTo>
                <a:cubicBezTo>
                  <a:pt x="24688" y="19718"/>
                  <a:pt x="24688" y="19718"/>
                  <a:pt x="24719" y="19749"/>
                </a:cubicBezTo>
                <a:cubicBezTo>
                  <a:pt x="24688" y="19749"/>
                  <a:pt x="24656" y="19718"/>
                  <a:pt x="24656" y="19718"/>
                </a:cubicBezTo>
                <a:close/>
                <a:moveTo>
                  <a:pt x="24781" y="19812"/>
                </a:moveTo>
                <a:cubicBezTo>
                  <a:pt x="24750" y="19812"/>
                  <a:pt x="24750" y="19812"/>
                  <a:pt x="24750" y="19781"/>
                </a:cubicBezTo>
                <a:cubicBezTo>
                  <a:pt x="24750" y="19781"/>
                  <a:pt x="24750" y="19781"/>
                  <a:pt x="24719" y="19781"/>
                </a:cubicBezTo>
                <a:cubicBezTo>
                  <a:pt x="24750" y="19781"/>
                  <a:pt x="24750" y="19781"/>
                  <a:pt x="24750" y="19781"/>
                </a:cubicBezTo>
                <a:cubicBezTo>
                  <a:pt x="24750" y="19781"/>
                  <a:pt x="24781" y="19812"/>
                  <a:pt x="24781" y="19812"/>
                </a:cubicBezTo>
                <a:cubicBezTo>
                  <a:pt x="24781" y="19812"/>
                  <a:pt x="24781" y="19812"/>
                  <a:pt x="24781" y="19812"/>
                </a:cubicBezTo>
                <a:close/>
                <a:moveTo>
                  <a:pt x="24844" y="19874"/>
                </a:moveTo>
                <a:cubicBezTo>
                  <a:pt x="24844" y="19874"/>
                  <a:pt x="24813" y="19843"/>
                  <a:pt x="24813" y="19843"/>
                </a:cubicBezTo>
                <a:cubicBezTo>
                  <a:pt x="24844" y="19812"/>
                  <a:pt x="24844" y="19843"/>
                  <a:pt x="24844" y="19874"/>
                </a:cubicBezTo>
                <a:cubicBezTo>
                  <a:pt x="24875" y="19874"/>
                  <a:pt x="24906" y="19874"/>
                  <a:pt x="24906" y="19906"/>
                </a:cubicBezTo>
                <a:cubicBezTo>
                  <a:pt x="24875" y="19906"/>
                  <a:pt x="24844" y="19906"/>
                  <a:pt x="24844" y="19874"/>
                </a:cubicBezTo>
                <a:close/>
                <a:moveTo>
                  <a:pt x="24938" y="19937"/>
                </a:moveTo>
                <a:cubicBezTo>
                  <a:pt x="24906" y="19937"/>
                  <a:pt x="24906" y="19937"/>
                  <a:pt x="24906" y="19906"/>
                </a:cubicBezTo>
                <a:cubicBezTo>
                  <a:pt x="24906" y="19906"/>
                  <a:pt x="24938" y="19937"/>
                  <a:pt x="24938" y="19937"/>
                </a:cubicBezTo>
                <a:cubicBezTo>
                  <a:pt x="24938" y="19937"/>
                  <a:pt x="24969" y="19937"/>
                  <a:pt x="24969" y="19968"/>
                </a:cubicBezTo>
                <a:cubicBezTo>
                  <a:pt x="24938" y="19968"/>
                  <a:pt x="24938" y="19968"/>
                  <a:pt x="24938" y="19937"/>
                </a:cubicBezTo>
                <a:close/>
                <a:moveTo>
                  <a:pt x="24969" y="19968"/>
                </a:moveTo>
                <a:cubicBezTo>
                  <a:pt x="25000" y="19968"/>
                  <a:pt x="25031" y="19999"/>
                  <a:pt x="25031" y="20031"/>
                </a:cubicBezTo>
                <a:cubicBezTo>
                  <a:pt x="25000" y="20031"/>
                  <a:pt x="24969" y="19999"/>
                  <a:pt x="24969" y="19968"/>
                </a:cubicBezTo>
                <a:close/>
                <a:moveTo>
                  <a:pt x="25031" y="20031"/>
                </a:moveTo>
                <a:cubicBezTo>
                  <a:pt x="25094" y="20031"/>
                  <a:pt x="25094" y="20093"/>
                  <a:pt x="25125" y="20093"/>
                </a:cubicBezTo>
                <a:cubicBezTo>
                  <a:pt x="25094" y="20093"/>
                  <a:pt x="25063" y="20062"/>
                  <a:pt x="25031" y="20031"/>
                </a:cubicBezTo>
                <a:close/>
                <a:moveTo>
                  <a:pt x="25156" y="20156"/>
                </a:moveTo>
                <a:cubicBezTo>
                  <a:pt x="25188" y="20124"/>
                  <a:pt x="25188" y="20156"/>
                  <a:pt x="25156" y="20156"/>
                </a:cubicBezTo>
                <a:cubicBezTo>
                  <a:pt x="25156" y="20156"/>
                  <a:pt x="25156" y="20156"/>
                  <a:pt x="25156" y="20156"/>
                </a:cubicBezTo>
                <a:close/>
                <a:moveTo>
                  <a:pt x="25313" y="19999"/>
                </a:moveTo>
                <a:cubicBezTo>
                  <a:pt x="25156" y="20062"/>
                  <a:pt x="25094" y="19968"/>
                  <a:pt x="25000" y="19843"/>
                </a:cubicBezTo>
                <a:cubicBezTo>
                  <a:pt x="24938" y="19812"/>
                  <a:pt x="24938" y="19718"/>
                  <a:pt x="24813" y="19718"/>
                </a:cubicBezTo>
                <a:cubicBezTo>
                  <a:pt x="24813" y="19749"/>
                  <a:pt x="24781" y="19718"/>
                  <a:pt x="24781" y="19687"/>
                </a:cubicBezTo>
                <a:cubicBezTo>
                  <a:pt x="24750" y="19624"/>
                  <a:pt x="24656" y="19593"/>
                  <a:pt x="24594" y="19531"/>
                </a:cubicBezTo>
                <a:cubicBezTo>
                  <a:pt x="24563" y="19531"/>
                  <a:pt x="24500" y="19468"/>
                  <a:pt x="24469" y="19437"/>
                </a:cubicBezTo>
                <a:cubicBezTo>
                  <a:pt x="24438" y="19374"/>
                  <a:pt x="24500" y="19374"/>
                  <a:pt x="24531" y="19374"/>
                </a:cubicBezTo>
                <a:cubicBezTo>
                  <a:pt x="24531" y="19374"/>
                  <a:pt x="24563" y="19374"/>
                  <a:pt x="24563" y="19343"/>
                </a:cubicBezTo>
                <a:cubicBezTo>
                  <a:pt x="24563" y="19312"/>
                  <a:pt x="24531" y="19312"/>
                  <a:pt x="24500" y="19312"/>
                </a:cubicBezTo>
                <a:cubicBezTo>
                  <a:pt x="24375" y="19406"/>
                  <a:pt x="24281" y="19312"/>
                  <a:pt x="24188" y="19218"/>
                </a:cubicBezTo>
                <a:cubicBezTo>
                  <a:pt x="24156" y="19218"/>
                  <a:pt x="24156" y="19218"/>
                  <a:pt x="24125" y="19187"/>
                </a:cubicBezTo>
                <a:cubicBezTo>
                  <a:pt x="24188" y="19218"/>
                  <a:pt x="24281" y="19218"/>
                  <a:pt x="24344" y="19249"/>
                </a:cubicBezTo>
                <a:cubicBezTo>
                  <a:pt x="24375" y="19249"/>
                  <a:pt x="24406" y="19249"/>
                  <a:pt x="24406" y="19218"/>
                </a:cubicBezTo>
                <a:cubicBezTo>
                  <a:pt x="24406" y="19156"/>
                  <a:pt x="24500" y="19156"/>
                  <a:pt x="24531" y="19156"/>
                </a:cubicBezTo>
                <a:cubicBezTo>
                  <a:pt x="24563" y="19156"/>
                  <a:pt x="24594" y="19124"/>
                  <a:pt x="24594" y="19093"/>
                </a:cubicBezTo>
                <a:cubicBezTo>
                  <a:pt x="24656" y="19124"/>
                  <a:pt x="24688" y="19156"/>
                  <a:pt x="24719" y="19156"/>
                </a:cubicBezTo>
                <a:cubicBezTo>
                  <a:pt x="24656" y="19249"/>
                  <a:pt x="24594" y="19281"/>
                  <a:pt x="24500" y="19218"/>
                </a:cubicBezTo>
                <a:cubicBezTo>
                  <a:pt x="24531" y="19281"/>
                  <a:pt x="24594" y="19312"/>
                  <a:pt x="24625" y="19312"/>
                </a:cubicBezTo>
                <a:cubicBezTo>
                  <a:pt x="24719" y="19281"/>
                  <a:pt x="24750" y="19343"/>
                  <a:pt x="24781" y="19406"/>
                </a:cubicBezTo>
                <a:cubicBezTo>
                  <a:pt x="24781" y="19437"/>
                  <a:pt x="24813" y="19499"/>
                  <a:pt x="24844" y="19437"/>
                </a:cubicBezTo>
                <a:cubicBezTo>
                  <a:pt x="24875" y="19374"/>
                  <a:pt x="24906" y="19312"/>
                  <a:pt x="24844" y="19281"/>
                </a:cubicBezTo>
                <a:cubicBezTo>
                  <a:pt x="24813" y="19281"/>
                  <a:pt x="24781" y="19249"/>
                  <a:pt x="24813" y="19218"/>
                </a:cubicBezTo>
                <a:cubicBezTo>
                  <a:pt x="24844" y="19187"/>
                  <a:pt x="24875" y="19187"/>
                  <a:pt x="24875" y="19218"/>
                </a:cubicBezTo>
                <a:cubicBezTo>
                  <a:pt x="24906" y="19249"/>
                  <a:pt x="24969" y="19249"/>
                  <a:pt x="25000" y="19281"/>
                </a:cubicBezTo>
                <a:cubicBezTo>
                  <a:pt x="24938" y="19249"/>
                  <a:pt x="25000" y="19187"/>
                  <a:pt x="24938" y="19187"/>
                </a:cubicBezTo>
                <a:cubicBezTo>
                  <a:pt x="24938" y="19187"/>
                  <a:pt x="24906" y="19218"/>
                  <a:pt x="24906" y="19187"/>
                </a:cubicBezTo>
                <a:cubicBezTo>
                  <a:pt x="24906" y="19156"/>
                  <a:pt x="24906" y="19156"/>
                  <a:pt x="24938" y="19156"/>
                </a:cubicBezTo>
                <a:cubicBezTo>
                  <a:pt x="24938" y="19156"/>
                  <a:pt x="24938" y="19124"/>
                  <a:pt x="24938" y="19124"/>
                </a:cubicBezTo>
                <a:cubicBezTo>
                  <a:pt x="24875" y="19124"/>
                  <a:pt x="24875" y="19031"/>
                  <a:pt x="24781" y="19062"/>
                </a:cubicBezTo>
                <a:cubicBezTo>
                  <a:pt x="24781" y="19062"/>
                  <a:pt x="24750" y="19031"/>
                  <a:pt x="24781" y="18999"/>
                </a:cubicBezTo>
                <a:cubicBezTo>
                  <a:pt x="24781" y="18999"/>
                  <a:pt x="24813" y="18999"/>
                  <a:pt x="24813" y="18999"/>
                </a:cubicBezTo>
                <a:cubicBezTo>
                  <a:pt x="24844" y="18999"/>
                  <a:pt x="24875" y="18999"/>
                  <a:pt x="24906" y="18968"/>
                </a:cubicBezTo>
                <a:cubicBezTo>
                  <a:pt x="25000" y="18937"/>
                  <a:pt x="25000" y="18937"/>
                  <a:pt x="25063" y="19062"/>
                </a:cubicBezTo>
                <a:cubicBezTo>
                  <a:pt x="25031" y="19031"/>
                  <a:pt x="25000" y="18999"/>
                  <a:pt x="24969" y="19031"/>
                </a:cubicBezTo>
                <a:cubicBezTo>
                  <a:pt x="24969" y="19062"/>
                  <a:pt x="25000" y="19093"/>
                  <a:pt x="25031" y="19093"/>
                </a:cubicBezTo>
                <a:cubicBezTo>
                  <a:pt x="25094" y="19156"/>
                  <a:pt x="25094" y="19062"/>
                  <a:pt x="25156" y="19031"/>
                </a:cubicBezTo>
                <a:cubicBezTo>
                  <a:pt x="25156" y="19031"/>
                  <a:pt x="25188" y="18999"/>
                  <a:pt x="25219" y="18999"/>
                </a:cubicBezTo>
                <a:cubicBezTo>
                  <a:pt x="25281" y="18999"/>
                  <a:pt x="25313" y="18968"/>
                  <a:pt x="25375" y="18968"/>
                </a:cubicBezTo>
                <a:cubicBezTo>
                  <a:pt x="25375" y="18968"/>
                  <a:pt x="25375" y="18968"/>
                  <a:pt x="25375" y="18968"/>
                </a:cubicBezTo>
                <a:cubicBezTo>
                  <a:pt x="25406" y="18999"/>
                  <a:pt x="25375" y="19031"/>
                  <a:pt x="25438" y="19031"/>
                </a:cubicBezTo>
                <a:cubicBezTo>
                  <a:pt x="25500" y="18999"/>
                  <a:pt x="25563" y="19031"/>
                  <a:pt x="25531" y="19124"/>
                </a:cubicBezTo>
                <a:cubicBezTo>
                  <a:pt x="25500" y="19124"/>
                  <a:pt x="25469" y="19124"/>
                  <a:pt x="25500" y="19156"/>
                </a:cubicBezTo>
                <a:cubicBezTo>
                  <a:pt x="25500" y="19218"/>
                  <a:pt x="25438" y="19312"/>
                  <a:pt x="25438" y="19374"/>
                </a:cubicBezTo>
                <a:cubicBezTo>
                  <a:pt x="25469" y="19437"/>
                  <a:pt x="25406" y="19437"/>
                  <a:pt x="25406" y="19437"/>
                </a:cubicBezTo>
                <a:cubicBezTo>
                  <a:pt x="25281" y="19406"/>
                  <a:pt x="25219" y="19343"/>
                  <a:pt x="25219" y="19218"/>
                </a:cubicBezTo>
                <a:cubicBezTo>
                  <a:pt x="25219" y="19187"/>
                  <a:pt x="25188" y="19187"/>
                  <a:pt x="25188" y="19187"/>
                </a:cubicBezTo>
                <a:cubicBezTo>
                  <a:pt x="25156" y="19156"/>
                  <a:pt x="25156" y="19218"/>
                  <a:pt x="25156" y="19218"/>
                </a:cubicBezTo>
                <a:cubicBezTo>
                  <a:pt x="25094" y="19249"/>
                  <a:pt x="25063" y="19281"/>
                  <a:pt x="25125" y="19343"/>
                </a:cubicBezTo>
                <a:cubicBezTo>
                  <a:pt x="25125" y="19343"/>
                  <a:pt x="25125" y="19343"/>
                  <a:pt x="25125" y="19343"/>
                </a:cubicBezTo>
                <a:cubicBezTo>
                  <a:pt x="25125" y="19374"/>
                  <a:pt x="25094" y="19374"/>
                  <a:pt x="25094" y="19374"/>
                </a:cubicBezTo>
                <a:cubicBezTo>
                  <a:pt x="25031" y="19343"/>
                  <a:pt x="25000" y="19312"/>
                  <a:pt x="24969" y="19374"/>
                </a:cubicBezTo>
                <a:cubicBezTo>
                  <a:pt x="25031" y="19374"/>
                  <a:pt x="25094" y="19406"/>
                  <a:pt x="25156" y="19499"/>
                </a:cubicBezTo>
                <a:cubicBezTo>
                  <a:pt x="25063" y="19468"/>
                  <a:pt x="25031" y="19437"/>
                  <a:pt x="24906" y="19437"/>
                </a:cubicBezTo>
                <a:cubicBezTo>
                  <a:pt x="25031" y="19531"/>
                  <a:pt x="25188" y="19499"/>
                  <a:pt x="25250" y="19624"/>
                </a:cubicBezTo>
                <a:cubicBezTo>
                  <a:pt x="25313" y="19749"/>
                  <a:pt x="25375" y="19874"/>
                  <a:pt x="25313" y="19999"/>
                </a:cubicBezTo>
                <a:close/>
                <a:moveTo>
                  <a:pt x="25281" y="19437"/>
                </a:moveTo>
                <a:cubicBezTo>
                  <a:pt x="25344" y="19406"/>
                  <a:pt x="25375" y="19437"/>
                  <a:pt x="25406" y="19499"/>
                </a:cubicBezTo>
                <a:cubicBezTo>
                  <a:pt x="25438" y="19499"/>
                  <a:pt x="25406" y="19531"/>
                  <a:pt x="25406" y="19531"/>
                </a:cubicBezTo>
                <a:cubicBezTo>
                  <a:pt x="25375" y="19531"/>
                  <a:pt x="25344" y="19531"/>
                  <a:pt x="25344" y="19531"/>
                </a:cubicBezTo>
                <a:cubicBezTo>
                  <a:pt x="25344" y="19531"/>
                  <a:pt x="25344" y="19531"/>
                  <a:pt x="25344" y="19531"/>
                </a:cubicBezTo>
                <a:cubicBezTo>
                  <a:pt x="25313" y="19499"/>
                  <a:pt x="25281" y="19468"/>
                  <a:pt x="25281" y="19437"/>
                </a:cubicBezTo>
                <a:close/>
                <a:moveTo>
                  <a:pt x="25344" y="19687"/>
                </a:moveTo>
                <a:cubicBezTo>
                  <a:pt x="25375" y="19656"/>
                  <a:pt x="25406" y="19687"/>
                  <a:pt x="25406" y="19687"/>
                </a:cubicBezTo>
                <a:cubicBezTo>
                  <a:pt x="25531" y="19718"/>
                  <a:pt x="25500" y="19843"/>
                  <a:pt x="25531" y="19937"/>
                </a:cubicBezTo>
                <a:cubicBezTo>
                  <a:pt x="25563" y="19874"/>
                  <a:pt x="25531" y="19843"/>
                  <a:pt x="25594" y="19812"/>
                </a:cubicBezTo>
                <a:cubicBezTo>
                  <a:pt x="25656" y="19781"/>
                  <a:pt x="25625" y="19718"/>
                  <a:pt x="25563" y="19687"/>
                </a:cubicBezTo>
                <a:cubicBezTo>
                  <a:pt x="25563" y="19656"/>
                  <a:pt x="25531" y="19656"/>
                  <a:pt x="25500" y="19624"/>
                </a:cubicBezTo>
                <a:cubicBezTo>
                  <a:pt x="25500" y="19624"/>
                  <a:pt x="25500" y="19624"/>
                  <a:pt x="25500" y="19624"/>
                </a:cubicBezTo>
                <a:cubicBezTo>
                  <a:pt x="25594" y="19593"/>
                  <a:pt x="25625" y="19624"/>
                  <a:pt x="25656" y="19687"/>
                </a:cubicBezTo>
                <a:cubicBezTo>
                  <a:pt x="25625" y="19718"/>
                  <a:pt x="25656" y="19749"/>
                  <a:pt x="25656" y="19781"/>
                </a:cubicBezTo>
                <a:cubicBezTo>
                  <a:pt x="25656" y="19874"/>
                  <a:pt x="25719" y="19937"/>
                  <a:pt x="25688" y="20031"/>
                </a:cubicBezTo>
                <a:cubicBezTo>
                  <a:pt x="25719" y="19999"/>
                  <a:pt x="25719" y="19968"/>
                  <a:pt x="25719" y="19937"/>
                </a:cubicBezTo>
                <a:cubicBezTo>
                  <a:pt x="25719" y="19937"/>
                  <a:pt x="25719" y="19906"/>
                  <a:pt x="25719" y="19906"/>
                </a:cubicBezTo>
                <a:cubicBezTo>
                  <a:pt x="25719" y="19874"/>
                  <a:pt x="25844" y="19843"/>
                  <a:pt x="25719" y="19781"/>
                </a:cubicBezTo>
                <a:cubicBezTo>
                  <a:pt x="25750" y="19749"/>
                  <a:pt x="25781" y="19749"/>
                  <a:pt x="25813" y="19718"/>
                </a:cubicBezTo>
                <a:cubicBezTo>
                  <a:pt x="25844" y="19718"/>
                  <a:pt x="25906" y="19781"/>
                  <a:pt x="25875" y="19687"/>
                </a:cubicBezTo>
                <a:cubicBezTo>
                  <a:pt x="25875" y="19687"/>
                  <a:pt x="25938" y="19687"/>
                  <a:pt x="25938" y="19656"/>
                </a:cubicBezTo>
                <a:cubicBezTo>
                  <a:pt x="25906" y="19656"/>
                  <a:pt x="25906" y="19624"/>
                  <a:pt x="25875" y="19624"/>
                </a:cubicBezTo>
                <a:cubicBezTo>
                  <a:pt x="25750" y="19593"/>
                  <a:pt x="25750" y="19499"/>
                  <a:pt x="25750" y="19437"/>
                </a:cubicBezTo>
                <a:cubicBezTo>
                  <a:pt x="25750" y="19406"/>
                  <a:pt x="25750" y="19406"/>
                  <a:pt x="25750" y="19406"/>
                </a:cubicBezTo>
                <a:cubicBezTo>
                  <a:pt x="25719" y="19406"/>
                  <a:pt x="25719" y="19406"/>
                  <a:pt x="25719" y="19437"/>
                </a:cubicBezTo>
                <a:cubicBezTo>
                  <a:pt x="25688" y="19468"/>
                  <a:pt x="25656" y="19468"/>
                  <a:pt x="25656" y="19437"/>
                </a:cubicBezTo>
                <a:cubicBezTo>
                  <a:pt x="25625" y="19406"/>
                  <a:pt x="25656" y="19406"/>
                  <a:pt x="25688" y="19406"/>
                </a:cubicBezTo>
                <a:cubicBezTo>
                  <a:pt x="25719" y="19312"/>
                  <a:pt x="25688" y="19218"/>
                  <a:pt x="25688" y="19124"/>
                </a:cubicBezTo>
                <a:cubicBezTo>
                  <a:pt x="25688" y="19093"/>
                  <a:pt x="25688" y="19062"/>
                  <a:pt x="25719" y="19031"/>
                </a:cubicBezTo>
                <a:cubicBezTo>
                  <a:pt x="25906" y="19156"/>
                  <a:pt x="26094" y="19281"/>
                  <a:pt x="26250" y="19468"/>
                </a:cubicBezTo>
                <a:cubicBezTo>
                  <a:pt x="26281" y="19499"/>
                  <a:pt x="26344" y="19499"/>
                  <a:pt x="26375" y="19531"/>
                </a:cubicBezTo>
                <a:cubicBezTo>
                  <a:pt x="26438" y="19562"/>
                  <a:pt x="26500" y="19656"/>
                  <a:pt x="26594" y="19687"/>
                </a:cubicBezTo>
                <a:cubicBezTo>
                  <a:pt x="26594" y="19749"/>
                  <a:pt x="26625" y="19749"/>
                  <a:pt x="26656" y="19749"/>
                </a:cubicBezTo>
                <a:cubicBezTo>
                  <a:pt x="26688" y="19749"/>
                  <a:pt x="26656" y="19843"/>
                  <a:pt x="26719" y="19812"/>
                </a:cubicBezTo>
                <a:cubicBezTo>
                  <a:pt x="26719" y="19781"/>
                  <a:pt x="26719" y="19749"/>
                  <a:pt x="26750" y="19687"/>
                </a:cubicBezTo>
                <a:cubicBezTo>
                  <a:pt x="26719" y="19749"/>
                  <a:pt x="26719" y="19781"/>
                  <a:pt x="26719" y="19812"/>
                </a:cubicBezTo>
                <a:cubicBezTo>
                  <a:pt x="26750" y="19843"/>
                  <a:pt x="26719" y="19874"/>
                  <a:pt x="26750" y="19874"/>
                </a:cubicBezTo>
                <a:cubicBezTo>
                  <a:pt x="26781" y="19937"/>
                  <a:pt x="26719" y="19937"/>
                  <a:pt x="26688" y="19968"/>
                </a:cubicBezTo>
                <a:cubicBezTo>
                  <a:pt x="26594" y="19999"/>
                  <a:pt x="26469" y="19937"/>
                  <a:pt x="26375" y="19968"/>
                </a:cubicBezTo>
                <a:cubicBezTo>
                  <a:pt x="26375" y="19968"/>
                  <a:pt x="26406" y="19999"/>
                  <a:pt x="26438" y="19999"/>
                </a:cubicBezTo>
                <a:cubicBezTo>
                  <a:pt x="26438" y="20031"/>
                  <a:pt x="26500" y="20031"/>
                  <a:pt x="26469" y="20062"/>
                </a:cubicBezTo>
                <a:cubicBezTo>
                  <a:pt x="26469" y="20093"/>
                  <a:pt x="26438" y="20093"/>
                  <a:pt x="26406" y="20062"/>
                </a:cubicBezTo>
                <a:cubicBezTo>
                  <a:pt x="26344" y="19999"/>
                  <a:pt x="26250" y="20031"/>
                  <a:pt x="26156" y="19968"/>
                </a:cubicBezTo>
                <a:cubicBezTo>
                  <a:pt x="26188" y="20031"/>
                  <a:pt x="26250" y="20031"/>
                  <a:pt x="26281" y="20062"/>
                </a:cubicBezTo>
                <a:cubicBezTo>
                  <a:pt x="26250" y="20187"/>
                  <a:pt x="26125" y="20187"/>
                  <a:pt x="26031" y="20281"/>
                </a:cubicBezTo>
                <a:cubicBezTo>
                  <a:pt x="26094" y="20249"/>
                  <a:pt x="26125" y="20281"/>
                  <a:pt x="26156" y="20249"/>
                </a:cubicBezTo>
                <a:cubicBezTo>
                  <a:pt x="26250" y="20187"/>
                  <a:pt x="26313" y="20124"/>
                  <a:pt x="26438" y="20218"/>
                </a:cubicBezTo>
                <a:cubicBezTo>
                  <a:pt x="26438" y="20187"/>
                  <a:pt x="26375" y="20156"/>
                  <a:pt x="26406" y="20156"/>
                </a:cubicBezTo>
                <a:cubicBezTo>
                  <a:pt x="26438" y="20124"/>
                  <a:pt x="26469" y="20156"/>
                  <a:pt x="26500" y="20156"/>
                </a:cubicBezTo>
                <a:cubicBezTo>
                  <a:pt x="26500" y="20156"/>
                  <a:pt x="26500" y="20156"/>
                  <a:pt x="26500" y="20156"/>
                </a:cubicBezTo>
                <a:cubicBezTo>
                  <a:pt x="26500" y="20156"/>
                  <a:pt x="26500" y="20156"/>
                  <a:pt x="26500" y="20156"/>
                </a:cubicBezTo>
                <a:cubicBezTo>
                  <a:pt x="26594" y="20218"/>
                  <a:pt x="26469" y="20218"/>
                  <a:pt x="26469" y="20249"/>
                </a:cubicBezTo>
                <a:cubicBezTo>
                  <a:pt x="26438" y="20249"/>
                  <a:pt x="26438" y="20281"/>
                  <a:pt x="26438" y="20281"/>
                </a:cubicBezTo>
                <a:cubicBezTo>
                  <a:pt x="26438" y="20281"/>
                  <a:pt x="26438" y="20281"/>
                  <a:pt x="26438" y="20281"/>
                </a:cubicBezTo>
                <a:cubicBezTo>
                  <a:pt x="26438" y="20281"/>
                  <a:pt x="26469" y="20281"/>
                  <a:pt x="26469" y="20249"/>
                </a:cubicBezTo>
                <a:cubicBezTo>
                  <a:pt x="26500" y="20312"/>
                  <a:pt x="26563" y="20312"/>
                  <a:pt x="26594" y="20312"/>
                </a:cubicBezTo>
                <a:cubicBezTo>
                  <a:pt x="26688" y="20218"/>
                  <a:pt x="26781" y="20218"/>
                  <a:pt x="26875" y="20124"/>
                </a:cubicBezTo>
                <a:cubicBezTo>
                  <a:pt x="26969" y="20093"/>
                  <a:pt x="27031" y="20031"/>
                  <a:pt x="27125" y="20124"/>
                </a:cubicBezTo>
                <a:cubicBezTo>
                  <a:pt x="27219" y="20187"/>
                  <a:pt x="27344" y="20281"/>
                  <a:pt x="27438" y="20374"/>
                </a:cubicBezTo>
                <a:cubicBezTo>
                  <a:pt x="27563" y="20468"/>
                  <a:pt x="27656" y="20562"/>
                  <a:pt x="27781" y="20593"/>
                </a:cubicBezTo>
                <a:cubicBezTo>
                  <a:pt x="27813" y="20656"/>
                  <a:pt x="27844" y="20687"/>
                  <a:pt x="27875" y="20718"/>
                </a:cubicBezTo>
                <a:cubicBezTo>
                  <a:pt x="27938" y="20812"/>
                  <a:pt x="28031" y="20843"/>
                  <a:pt x="28125" y="20874"/>
                </a:cubicBezTo>
                <a:cubicBezTo>
                  <a:pt x="28125" y="20937"/>
                  <a:pt x="28188" y="20937"/>
                  <a:pt x="28188" y="20968"/>
                </a:cubicBezTo>
                <a:cubicBezTo>
                  <a:pt x="28156" y="21062"/>
                  <a:pt x="28219" y="20999"/>
                  <a:pt x="28250" y="21031"/>
                </a:cubicBezTo>
                <a:cubicBezTo>
                  <a:pt x="28250" y="21062"/>
                  <a:pt x="28250" y="21062"/>
                  <a:pt x="28250" y="21093"/>
                </a:cubicBezTo>
                <a:cubicBezTo>
                  <a:pt x="28250" y="21093"/>
                  <a:pt x="28219" y="21093"/>
                  <a:pt x="28188" y="21093"/>
                </a:cubicBezTo>
                <a:cubicBezTo>
                  <a:pt x="28156" y="21062"/>
                  <a:pt x="28125" y="21062"/>
                  <a:pt x="28094" y="21093"/>
                </a:cubicBezTo>
                <a:cubicBezTo>
                  <a:pt x="28063" y="21124"/>
                  <a:pt x="28031" y="21093"/>
                  <a:pt x="28031" y="21093"/>
                </a:cubicBezTo>
                <a:cubicBezTo>
                  <a:pt x="28031" y="21062"/>
                  <a:pt x="28063" y="20999"/>
                  <a:pt x="28031" y="21031"/>
                </a:cubicBezTo>
                <a:cubicBezTo>
                  <a:pt x="27969" y="21062"/>
                  <a:pt x="27875" y="20968"/>
                  <a:pt x="27813" y="21031"/>
                </a:cubicBezTo>
                <a:cubicBezTo>
                  <a:pt x="27844" y="20999"/>
                  <a:pt x="27781" y="20968"/>
                  <a:pt x="27844" y="20937"/>
                </a:cubicBezTo>
                <a:cubicBezTo>
                  <a:pt x="27875" y="20937"/>
                  <a:pt x="27844" y="20937"/>
                  <a:pt x="27844" y="20906"/>
                </a:cubicBezTo>
                <a:cubicBezTo>
                  <a:pt x="27813" y="20906"/>
                  <a:pt x="27781" y="20874"/>
                  <a:pt x="27750" y="20874"/>
                </a:cubicBezTo>
                <a:cubicBezTo>
                  <a:pt x="27719" y="20843"/>
                  <a:pt x="27688" y="20781"/>
                  <a:pt x="27688" y="20874"/>
                </a:cubicBezTo>
                <a:cubicBezTo>
                  <a:pt x="27688" y="20874"/>
                  <a:pt x="27656" y="20874"/>
                  <a:pt x="27656" y="20874"/>
                </a:cubicBezTo>
                <a:cubicBezTo>
                  <a:pt x="27563" y="20812"/>
                  <a:pt x="27438" y="20874"/>
                  <a:pt x="27313" y="20812"/>
                </a:cubicBezTo>
                <a:cubicBezTo>
                  <a:pt x="27281" y="20781"/>
                  <a:pt x="27250" y="20749"/>
                  <a:pt x="27188" y="20718"/>
                </a:cubicBezTo>
                <a:cubicBezTo>
                  <a:pt x="27188" y="20718"/>
                  <a:pt x="27219" y="20749"/>
                  <a:pt x="27188" y="20781"/>
                </a:cubicBezTo>
                <a:cubicBezTo>
                  <a:pt x="27156" y="20781"/>
                  <a:pt x="27125" y="20749"/>
                  <a:pt x="27125" y="20718"/>
                </a:cubicBezTo>
                <a:cubicBezTo>
                  <a:pt x="27125" y="20562"/>
                  <a:pt x="27063" y="20624"/>
                  <a:pt x="27000" y="20656"/>
                </a:cubicBezTo>
                <a:cubicBezTo>
                  <a:pt x="27000" y="20656"/>
                  <a:pt x="27063" y="20718"/>
                  <a:pt x="27031" y="20718"/>
                </a:cubicBezTo>
                <a:cubicBezTo>
                  <a:pt x="27000" y="20749"/>
                  <a:pt x="26938" y="20749"/>
                  <a:pt x="26906" y="20749"/>
                </a:cubicBezTo>
                <a:cubicBezTo>
                  <a:pt x="26844" y="20718"/>
                  <a:pt x="26781" y="20718"/>
                  <a:pt x="26719" y="20687"/>
                </a:cubicBezTo>
                <a:cubicBezTo>
                  <a:pt x="26688" y="20656"/>
                  <a:pt x="26594" y="20718"/>
                  <a:pt x="26531" y="20687"/>
                </a:cubicBezTo>
                <a:cubicBezTo>
                  <a:pt x="26344" y="20624"/>
                  <a:pt x="26125" y="20624"/>
                  <a:pt x="25938" y="20593"/>
                </a:cubicBezTo>
                <a:cubicBezTo>
                  <a:pt x="25906" y="20562"/>
                  <a:pt x="25844" y="20562"/>
                  <a:pt x="25813" y="20562"/>
                </a:cubicBezTo>
                <a:cubicBezTo>
                  <a:pt x="25719" y="20562"/>
                  <a:pt x="25688" y="20499"/>
                  <a:pt x="25625" y="20406"/>
                </a:cubicBezTo>
                <a:cubicBezTo>
                  <a:pt x="25656" y="20343"/>
                  <a:pt x="25594" y="20281"/>
                  <a:pt x="25688" y="20218"/>
                </a:cubicBezTo>
                <a:cubicBezTo>
                  <a:pt x="25750" y="20218"/>
                  <a:pt x="25750" y="20218"/>
                  <a:pt x="25750" y="20249"/>
                </a:cubicBezTo>
                <a:cubicBezTo>
                  <a:pt x="25750" y="20312"/>
                  <a:pt x="25750" y="20343"/>
                  <a:pt x="25844" y="20312"/>
                </a:cubicBezTo>
                <a:cubicBezTo>
                  <a:pt x="25844" y="20312"/>
                  <a:pt x="25875" y="20343"/>
                  <a:pt x="25875" y="20343"/>
                </a:cubicBezTo>
                <a:cubicBezTo>
                  <a:pt x="25875" y="20374"/>
                  <a:pt x="25844" y="20374"/>
                  <a:pt x="25844" y="20374"/>
                </a:cubicBezTo>
                <a:cubicBezTo>
                  <a:pt x="25719" y="20437"/>
                  <a:pt x="25719" y="20437"/>
                  <a:pt x="25719" y="20281"/>
                </a:cubicBezTo>
                <a:lnTo>
                  <a:pt x="25719" y="20281"/>
                </a:lnTo>
                <a:cubicBezTo>
                  <a:pt x="25625" y="20281"/>
                  <a:pt x="25688" y="20374"/>
                  <a:pt x="25625" y="20406"/>
                </a:cubicBezTo>
                <a:cubicBezTo>
                  <a:pt x="25594" y="20406"/>
                  <a:pt x="25563" y="20406"/>
                  <a:pt x="25563" y="20343"/>
                </a:cubicBezTo>
                <a:cubicBezTo>
                  <a:pt x="25594" y="20343"/>
                  <a:pt x="25594" y="20312"/>
                  <a:pt x="25563" y="20281"/>
                </a:cubicBezTo>
                <a:cubicBezTo>
                  <a:pt x="25563" y="20218"/>
                  <a:pt x="25531" y="20187"/>
                  <a:pt x="25469" y="20249"/>
                </a:cubicBezTo>
                <a:cubicBezTo>
                  <a:pt x="25438" y="20249"/>
                  <a:pt x="25406" y="20218"/>
                  <a:pt x="25406" y="20187"/>
                </a:cubicBezTo>
                <a:cubicBezTo>
                  <a:pt x="25406" y="20218"/>
                  <a:pt x="25438" y="20249"/>
                  <a:pt x="25469" y="20249"/>
                </a:cubicBezTo>
                <a:cubicBezTo>
                  <a:pt x="25500" y="20062"/>
                  <a:pt x="25438" y="19906"/>
                  <a:pt x="25375" y="19718"/>
                </a:cubicBezTo>
                <a:cubicBezTo>
                  <a:pt x="25344" y="19718"/>
                  <a:pt x="25313" y="19687"/>
                  <a:pt x="25344" y="19687"/>
                </a:cubicBezTo>
                <a:close/>
                <a:moveTo>
                  <a:pt x="25656" y="19656"/>
                </a:moveTo>
                <a:cubicBezTo>
                  <a:pt x="25656" y="19624"/>
                  <a:pt x="25688" y="19624"/>
                  <a:pt x="25750" y="19624"/>
                </a:cubicBezTo>
                <a:cubicBezTo>
                  <a:pt x="25750" y="19656"/>
                  <a:pt x="25781" y="19687"/>
                  <a:pt x="25781" y="19687"/>
                </a:cubicBezTo>
                <a:cubicBezTo>
                  <a:pt x="25750" y="19718"/>
                  <a:pt x="25719" y="19718"/>
                  <a:pt x="25688" y="19687"/>
                </a:cubicBezTo>
                <a:cubicBezTo>
                  <a:pt x="25688" y="19687"/>
                  <a:pt x="25688" y="19656"/>
                  <a:pt x="25656" y="19656"/>
                </a:cubicBezTo>
                <a:close/>
                <a:moveTo>
                  <a:pt x="24156" y="20093"/>
                </a:moveTo>
                <a:cubicBezTo>
                  <a:pt x="24156" y="20093"/>
                  <a:pt x="24156" y="20093"/>
                  <a:pt x="24156" y="20093"/>
                </a:cubicBezTo>
                <a:cubicBezTo>
                  <a:pt x="24156" y="20093"/>
                  <a:pt x="24156" y="20093"/>
                  <a:pt x="24156" y="20093"/>
                </a:cubicBezTo>
                <a:cubicBezTo>
                  <a:pt x="24156" y="20124"/>
                  <a:pt x="24156" y="20124"/>
                  <a:pt x="24188" y="20124"/>
                </a:cubicBezTo>
                <a:cubicBezTo>
                  <a:pt x="24219" y="20156"/>
                  <a:pt x="24281" y="20156"/>
                  <a:pt x="24313" y="20187"/>
                </a:cubicBezTo>
                <a:cubicBezTo>
                  <a:pt x="24313" y="20218"/>
                  <a:pt x="24281" y="20218"/>
                  <a:pt x="24250" y="20218"/>
                </a:cubicBezTo>
                <a:cubicBezTo>
                  <a:pt x="24219" y="20218"/>
                  <a:pt x="24188" y="20187"/>
                  <a:pt x="24156" y="20156"/>
                </a:cubicBezTo>
                <a:cubicBezTo>
                  <a:pt x="24156" y="20156"/>
                  <a:pt x="24156" y="20156"/>
                  <a:pt x="24156" y="20156"/>
                </a:cubicBezTo>
                <a:cubicBezTo>
                  <a:pt x="24125" y="20156"/>
                  <a:pt x="24125" y="20124"/>
                  <a:pt x="24156" y="20093"/>
                </a:cubicBezTo>
                <a:close/>
                <a:moveTo>
                  <a:pt x="23250" y="20406"/>
                </a:moveTo>
                <a:cubicBezTo>
                  <a:pt x="23250" y="20406"/>
                  <a:pt x="23281" y="20406"/>
                  <a:pt x="23281" y="20406"/>
                </a:cubicBezTo>
                <a:cubicBezTo>
                  <a:pt x="23313" y="20437"/>
                  <a:pt x="23375" y="20468"/>
                  <a:pt x="23313" y="20499"/>
                </a:cubicBezTo>
                <a:cubicBezTo>
                  <a:pt x="23281" y="20531"/>
                  <a:pt x="23281" y="20499"/>
                  <a:pt x="23250" y="20468"/>
                </a:cubicBezTo>
                <a:cubicBezTo>
                  <a:pt x="23219" y="20437"/>
                  <a:pt x="23156" y="20437"/>
                  <a:pt x="23156" y="20374"/>
                </a:cubicBezTo>
                <a:cubicBezTo>
                  <a:pt x="23188" y="20374"/>
                  <a:pt x="23219" y="20374"/>
                  <a:pt x="23250" y="20406"/>
                </a:cubicBezTo>
                <a:close/>
                <a:moveTo>
                  <a:pt x="22688" y="19187"/>
                </a:moveTo>
                <a:cubicBezTo>
                  <a:pt x="22656" y="19218"/>
                  <a:pt x="22688" y="19281"/>
                  <a:pt x="22625" y="19312"/>
                </a:cubicBezTo>
                <a:cubicBezTo>
                  <a:pt x="22625" y="19312"/>
                  <a:pt x="22594" y="19281"/>
                  <a:pt x="22594" y="19281"/>
                </a:cubicBezTo>
                <a:cubicBezTo>
                  <a:pt x="22594" y="19218"/>
                  <a:pt x="22625" y="19218"/>
                  <a:pt x="22688" y="19187"/>
                </a:cubicBezTo>
                <a:close/>
                <a:moveTo>
                  <a:pt x="22438" y="19906"/>
                </a:moveTo>
                <a:cubicBezTo>
                  <a:pt x="22438" y="19874"/>
                  <a:pt x="22469" y="19906"/>
                  <a:pt x="22500" y="19874"/>
                </a:cubicBezTo>
                <a:cubicBezTo>
                  <a:pt x="22531" y="19906"/>
                  <a:pt x="22563" y="19906"/>
                  <a:pt x="22531" y="19906"/>
                </a:cubicBezTo>
                <a:cubicBezTo>
                  <a:pt x="22500" y="19906"/>
                  <a:pt x="22469" y="19906"/>
                  <a:pt x="22438" y="19906"/>
                </a:cubicBezTo>
                <a:close/>
                <a:moveTo>
                  <a:pt x="22719" y="20406"/>
                </a:moveTo>
                <a:cubicBezTo>
                  <a:pt x="22688" y="20437"/>
                  <a:pt x="22656" y="20406"/>
                  <a:pt x="22656" y="20406"/>
                </a:cubicBezTo>
                <a:cubicBezTo>
                  <a:pt x="22594" y="20343"/>
                  <a:pt x="22531" y="20281"/>
                  <a:pt x="22469" y="20218"/>
                </a:cubicBezTo>
                <a:cubicBezTo>
                  <a:pt x="22531" y="20218"/>
                  <a:pt x="22531" y="20218"/>
                  <a:pt x="22500" y="20187"/>
                </a:cubicBezTo>
                <a:cubicBezTo>
                  <a:pt x="22500" y="20187"/>
                  <a:pt x="22531" y="20156"/>
                  <a:pt x="22563" y="20156"/>
                </a:cubicBezTo>
                <a:cubicBezTo>
                  <a:pt x="22563" y="20156"/>
                  <a:pt x="22563" y="20156"/>
                  <a:pt x="22563" y="20156"/>
                </a:cubicBezTo>
                <a:cubicBezTo>
                  <a:pt x="22594" y="20156"/>
                  <a:pt x="22625" y="20156"/>
                  <a:pt x="22625" y="20218"/>
                </a:cubicBezTo>
                <a:cubicBezTo>
                  <a:pt x="22594" y="20218"/>
                  <a:pt x="22563" y="20249"/>
                  <a:pt x="22594" y="20281"/>
                </a:cubicBezTo>
                <a:cubicBezTo>
                  <a:pt x="22594" y="20281"/>
                  <a:pt x="22625" y="20281"/>
                  <a:pt x="22625" y="20249"/>
                </a:cubicBezTo>
                <a:cubicBezTo>
                  <a:pt x="22656" y="20249"/>
                  <a:pt x="22688" y="20218"/>
                  <a:pt x="22719" y="20281"/>
                </a:cubicBezTo>
                <a:cubicBezTo>
                  <a:pt x="22750" y="20312"/>
                  <a:pt x="22719" y="20374"/>
                  <a:pt x="22719" y="20406"/>
                </a:cubicBezTo>
                <a:close/>
                <a:moveTo>
                  <a:pt x="22750" y="19312"/>
                </a:moveTo>
                <a:cubicBezTo>
                  <a:pt x="22750" y="19312"/>
                  <a:pt x="22719" y="19312"/>
                  <a:pt x="22750" y="19281"/>
                </a:cubicBezTo>
                <a:cubicBezTo>
                  <a:pt x="22781" y="19281"/>
                  <a:pt x="22813" y="19281"/>
                  <a:pt x="22813" y="19281"/>
                </a:cubicBezTo>
                <a:cubicBezTo>
                  <a:pt x="22844" y="19343"/>
                  <a:pt x="22938" y="19343"/>
                  <a:pt x="22906" y="19406"/>
                </a:cubicBezTo>
                <a:cubicBezTo>
                  <a:pt x="22875" y="19406"/>
                  <a:pt x="22813" y="19374"/>
                  <a:pt x="22781" y="19374"/>
                </a:cubicBezTo>
                <a:cubicBezTo>
                  <a:pt x="22750" y="19343"/>
                  <a:pt x="22750" y="19374"/>
                  <a:pt x="22750" y="19312"/>
                </a:cubicBezTo>
                <a:close/>
                <a:moveTo>
                  <a:pt x="22906" y="19687"/>
                </a:moveTo>
                <a:cubicBezTo>
                  <a:pt x="22844" y="19593"/>
                  <a:pt x="22750" y="19562"/>
                  <a:pt x="22750" y="19468"/>
                </a:cubicBezTo>
                <a:cubicBezTo>
                  <a:pt x="22875" y="19468"/>
                  <a:pt x="22938" y="19531"/>
                  <a:pt x="22906" y="19687"/>
                </a:cubicBezTo>
                <a:close/>
                <a:moveTo>
                  <a:pt x="23063" y="19499"/>
                </a:moveTo>
                <a:cubicBezTo>
                  <a:pt x="23063" y="19468"/>
                  <a:pt x="23094" y="19468"/>
                  <a:pt x="23094" y="19468"/>
                </a:cubicBezTo>
                <a:cubicBezTo>
                  <a:pt x="23156" y="19468"/>
                  <a:pt x="23125" y="19531"/>
                  <a:pt x="23156" y="19562"/>
                </a:cubicBezTo>
                <a:cubicBezTo>
                  <a:pt x="23094" y="19531"/>
                  <a:pt x="23063" y="19531"/>
                  <a:pt x="23063" y="19499"/>
                </a:cubicBezTo>
                <a:close/>
                <a:moveTo>
                  <a:pt x="23281" y="20749"/>
                </a:moveTo>
                <a:cubicBezTo>
                  <a:pt x="23188" y="20749"/>
                  <a:pt x="23156" y="20781"/>
                  <a:pt x="23094" y="20718"/>
                </a:cubicBezTo>
                <a:cubicBezTo>
                  <a:pt x="23094" y="20687"/>
                  <a:pt x="23125" y="20687"/>
                  <a:pt x="23125" y="20687"/>
                </a:cubicBezTo>
                <a:cubicBezTo>
                  <a:pt x="23125" y="20656"/>
                  <a:pt x="23125" y="20624"/>
                  <a:pt x="23156" y="20624"/>
                </a:cubicBezTo>
                <a:lnTo>
                  <a:pt x="23156" y="20624"/>
                </a:lnTo>
                <a:lnTo>
                  <a:pt x="23156" y="20625"/>
                </a:lnTo>
                <a:lnTo>
                  <a:pt x="23156" y="20625"/>
                </a:lnTo>
                <a:lnTo>
                  <a:pt x="23156" y="20625"/>
                </a:lnTo>
                <a:lnTo>
                  <a:pt x="23156" y="20625"/>
                </a:lnTo>
                <a:lnTo>
                  <a:pt x="23156" y="20625"/>
                </a:lnTo>
                <a:lnTo>
                  <a:pt x="23156" y="20626"/>
                </a:lnTo>
                <a:lnTo>
                  <a:pt x="23156" y="20626"/>
                </a:lnTo>
                <a:lnTo>
                  <a:pt x="23156" y="20626"/>
                </a:lnTo>
                <a:lnTo>
                  <a:pt x="23156" y="20626"/>
                </a:lnTo>
                <a:lnTo>
                  <a:pt x="23156" y="20626"/>
                </a:lnTo>
                <a:lnTo>
                  <a:pt x="23156" y="20627"/>
                </a:lnTo>
                <a:lnTo>
                  <a:pt x="23156" y="20627"/>
                </a:lnTo>
                <a:lnTo>
                  <a:pt x="23156" y="20627"/>
                </a:lnTo>
                <a:lnTo>
                  <a:pt x="23156" y="20627"/>
                </a:lnTo>
                <a:lnTo>
                  <a:pt x="23156" y="20627"/>
                </a:lnTo>
                <a:lnTo>
                  <a:pt x="23156" y="20628"/>
                </a:lnTo>
                <a:lnTo>
                  <a:pt x="23156" y="20628"/>
                </a:lnTo>
                <a:lnTo>
                  <a:pt x="23156" y="20628"/>
                </a:lnTo>
                <a:lnTo>
                  <a:pt x="23156" y="20629"/>
                </a:lnTo>
                <a:lnTo>
                  <a:pt x="23156" y="20629"/>
                </a:lnTo>
                <a:lnTo>
                  <a:pt x="23156" y="20629"/>
                </a:lnTo>
                <a:lnTo>
                  <a:pt x="23156" y="20630"/>
                </a:lnTo>
                <a:lnTo>
                  <a:pt x="23156" y="20630"/>
                </a:lnTo>
                <a:lnTo>
                  <a:pt x="23156" y="20630"/>
                </a:lnTo>
                <a:lnTo>
                  <a:pt x="23156" y="20631"/>
                </a:lnTo>
                <a:lnTo>
                  <a:pt x="23156" y="20631"/>
                </a:lnTo>
                <a:lnTo>
                  <a:pt x="23156" y="20631"/>
                </a:lnTo>
                <a:lnTo>
                  <a:pt x="23156" y="20631"/>
                </a:lnTo>
                <a:lnTo>
                  <a:pt x="23156" y="20632"/>
                </a:lnTo>
                <a:lnTo>
                  <a:pt x="23156" y="20632"/>
                </a:lnTo>
                <a:lnTo>
                  <a:pt x="23156" y="20632"/>
                </a:lnTo>
                <a:lnTo>
                  <a:pt x="23156" y="20632"/>
                </a:lnTo>
                <a:lnTo>
                  <a:pt x="23156" y="20633"/>
                </a:lnTo>
                <a:lnTo>
                  <a:pt x="23156" y="20633"/>
                </a:lnTo>
                <a:lnTo>
                  <a:pt x="23156" y="20634"/>
                </a:lnTo>
                <a:lnTo>
                  <a:pt x="23156" y="20634"/>
                </a:lnTo>
                <a:lnTo>
                  <a:pt x="23156" y="20634"/>
                </a:lnTo>
                <a:lnTo>
                  <a:pt x="23156" y="20634"/>
                </a:lnTo>
                <a:lnTo>
                  <a:pt x="23156" y="20634"/>
                </a:lnTo>
                <a:lnTo>
                  <a:pt x="23156" y="20635"/>
                </a:lnTo>
                <a:lnTo>
                  <a:pt x="23156" y="20635"/>
                </a:lnTo>
                <a:lnTo>
                  <a:pt x="23156" y="20635"/>
                </a:lnTo>
                <a:lnTo>
                  <a:pt x="23156" y="20636"/>
                </a:lnTo>
                <a:lnTo>
                  <a:pt x="23156" y="20636"/>
                </a:lnTo>
                <a:lnTo>
                  <a:pt x="23156" y="20636"/>
                </a:lnTo>
                <a:lnTo>
                  <a:pt x="23156" y="20636"/>
                </a:lnTo>
                <a:lnTo>
                  <a:pt x="23156" y="20636"/>
                </a:lnTo>
                <a:lnTo>
                  <a:pt x="23156" y="20637"/>
                </a:lnTo>
                <a:lnTo>
                  <a:pt x="23156" y="20637"/>
                </a:lnTo>
                <a:lnTo>
                  <a:pt x="23156" y="20637"/>
                </a:lnTo>
                <a:lnTo>
                  <a:pt x="23156" y="20637"/>
                </a:lnTo>
                <a:lnTo>
                  <a:pt x="23156" y="20638"/>
                </a:lnTo>
                <a:lnTo>
                  <a:pt x="23156" y="20638"/>
                </a:lnTo>
                <a:lnTo>
                  <a:pt x="23156" y="20638"/>
                </a:lnTo>
                <a:lnTo>
                  <a:pt x="23156" y="20638"/>
                </a:lnTo>
                <a:lnTo>
                  <a:pt x="23156" y="20638"/>
                </a:lnTo>
                <a:lnTo>
                  <a:pt x="23156" y="20639"/>
                </a:lnTo>
                <a:lnTo>
                  <a:pt x="23156" y="20639"/>
                </a:lnTo>
                <a:lnTo>
                  <a:pt x="23156" y="20639"/>
                </a:lnTo>
                <a:lnTo>
                  <a:pt x="23156" y="20639"/>
                </a:lnTo>
                <a:lnTo>
                  <a:pt x="23156" y="20639"/>
                </a:lnTo>
                <a:lnTo>
                  <a:pt x="23156" y="20639"/>
                </a:lnTo>
                <a:lnTo>
                  <a:pt x="23156" y="20639"/>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1"/>
                </a:lnTo>
                <a:lnTo>
                  <a:pt x="23156" y="20641"/>
                </a:lnTo>
                <a:lnTo>
                  <a:pt x="23156" y="20641"/>
                </a:lnTo>
                <a:lnTo>
                  <a:pt x="23156" y="20641"/>
                </a:lnTo>
                <a:lnTo>
                  <a:pt x="23156" y="20641"/>
                </a:lnTo>
                <a:lnTo>
                  <a:pt x="23156" y="20641"/>
                </a:lnTo>
                <a:lnTo>
                  <a:pt x="23156" y="20641"/>
                </a:lnTo>
                <a:lnTo>
                  <a:pt x="23156" y="20642"/>
                </a:lnTo>
                <a:lnTo>
                  <a:pt x="23156" y="20642"/>
                </a:lnTo>
                <a:lnTo>
                  <a:pt x="23156" y="20642"/>
                </a:lnTo>
                <a:lnTo>
                  <a:pt x="23156" y="20642"/>
                </a:lnTo>
                <a:lnTo>
                  <a:pt x="23156" y="20642"/>
                </a:lnTo>
                <a:lnTo>
                  <a:pt x="23156" y="20643"/>
                </a:lnTo>
                <a:lnTo>
                  <a:pt x="23156" y="20643"/>
                </a:lnTo>
                <a:lnTo>
                  <a:pt x="23156" y="20643"/>
                </a:lnTo>
                <a:lnTo>
                  <a:pt x="23156" y="20643"/>
                </a:lnTo>
                <a:lnTo>
                  <a:pt x="23156" y="20643"/>
                </a:lnTo>
                <a:lnTo>
                  <a:pt x="23156" y="20644"/>
                </a:lnTo>
                <a:lnTo>
                  <a:pt x="23156" y="20644"/>
                </a:lnTo>
                <a:lnTo>
                  <a:pt x="23156" y="20644"/>
                </a:lnTo>
                <a:lnTo>
                  <a:pt x="23156" y="20644"/>
                </a:lnTo>
                <a:lnTo>
                  <a:pt x="23156" y="20645"/>
                </a:lnTo>
                <a:lnTo>
                  <a:pt x="23156" y="20645"/>
                </a:lnTo>
                <a:lnTo>
                  <a:pt x="23156" y="20645"/>
                </a:lnTo>
                <a:lnTo>
                  <a:pt x="23156" y="20645"/>
                </a:lnTo>
                <a:lnTo>
                  <a:pt x="23156" y="20646"/>
                </a:lnTo>
                <a:lnTo>
                  <a:pt x="23156" y="20646"/>
                </a:lnTo>
                <a:lnTo>
                  <a:pt x="23156" y="20646"/>
                </a:lnTo>
                <a:lnTo>
                  <a:pt x="23156" y="20646"/>
                </a:lnTo>
                <a:lnTo>
                  <a:pt x="23156" y="20647"/>
                </a:lnTo>
                <a:lnTo>
                  <a:pt x="23156" y="20647"/>
                </a:lnTo>
                <a:lnTo>
                  <a:pt x="23156" y="20647"/>
                </a:lnTo>
                <a:lnTo>
                  <a:pt x="23156" y="20647"/>
                </a:lnTo>
                <a:lnTo>
                  <a:pt x="23156" y="20648"/>
                </a:lnTo>
                <a:lnTo>
                  <a:pt x="23156" y="20648"/>
                </a:lnTo>
                <a:lnTo>
                  <a:pt x="23156" y="20648"/>
                </a:lnTo>
                <a:lnTo>
                  <a:pt x="23156" y="20648"/>
                </a:lnTo>
                <a:lnTo>
                  <a:pt x="23156" y="20648"/>
                </a:lnTo>
                <a:lnTo>
                  <a:pt x="23156" y="20648"/>
                </a:lnTo>
                <a:lnTo>
                  <a:pt x="23156" y="20649"/>
                </a:lnTo>
                <a:lnTo>
                  <a:pt x="23156" y="20649"/>
                </a:lnTo>
                <a:lnTo>
                  <a:pt x="23156" y="20649"/>
                </a:lnTo>
                <a:lnTo>
                  <a:pt x="23156" y="20649"/>
                </a:lnTo>
                <a:lnTo>
                  <a:pt x="23156" y="20650"/>
                </a:lnTo>
                <a:lnTo>
                  <a:pt x="23156" y="20650"/>
                </a:lnTo>
                <a:lnTo>
                  <a:pt x="23156" y="20650"/>
                </a:lnTo>
                <a:lnTo>
                  <a:pt x="23156" y="20650"/>
                </a:lnTo>
                <a:lnTo>
                  <a:pt x="23156" y="20651"/>
                </a:lnTo>
                <a:lnTo>
                  <a:pt x="23156" y="20651"/>
                </a:lnTo>
                <a:lnTo>
                  <a:pt x="23156" y="20651"/>
                </a:lnTo>
                <a:lnTo>
                  <a:pt x="23156" y="20651"/>
                </a:lnTo>
                <a:lnTo>
                  <a:pt x="23156" y="20651"/>
                </a:lnTo>
                <a:lnTo>
                  <a:pt x="23156" y="20651"/>
                </a:lnTo>
                <a:lnTo>
                  <a:pt x="23156" y="20652"/>
                </a:lnTo>
                <a:lnTo>
                  <a:pt x="23156" y="20652"/>
                </a:lnTo>
                <a:lnTo>
                  <a:pt x="23156" y="20652"/>
                </a:lnTo>
                <a:lnTo>
                  <a:pt x="23156" y="20652"/>
                </a:lnTo>
                <a:lnTo>
                  <a:pt x="23156" y="20652"/>
                </a:lnTo>
                <a:lnTo>
                  <a:pt x="23156" y="20653"/>
                </a:lnTo>
                <a:lnTo>
                  <a:pt x="23156" y="20653"/>
                </a:lnTo>
                <a:lnTo>
                  <a:pt x="23156" y="20653"/>
                </a:lnTo>
                <a:lnTo>
                  <a:pt x="23156" y="20653"/>
                </a:lnTo>
                <a:lnTo>
                  <a:pt x="23156" y="20653"/>
                </a:lnTo>
                <a:lnTo>
                  <a:pt x="23156" y="20653"/>
                </a:lnTo>
                <a:lnTo>
                  <a:pt x="23156" y="20653"/>
                </a:lnTo>
                <a:lnTo>
                  <a:pt x="23156" y="20654"/>
                </a:lnTo>
                <a:lnTo>
                  <a:pt x="23156" y="20654"/>
                </a:lnTo>
                <a:lnTo>
                  <a:pt x="23156" y="20654"/>
                </a:lnTo>
                <a:lnTo>
                  <a:pt x="23156" y="20654"/>
                </a:lnTo>
                <a:lnTo>
                  <a:pt x="23156" y="20654"/>
                </a:lnTo>
                <a:lnTo>
                  <a:pt x="23156" y="20654"/>
                </a:lnTo>
                <a:lnTo>
                  <a:pt x="23156" y="20654"/>
                </a:lnTo>
                <a:lnTo>
                  <a:pt x="23156" y="20654"/>
                </a:lnTo>
                <a:lnTo>
                  <a:pt x="23156" y="20654"/>
                </a:lnTo>
                <a:lnTo>
                  <a:pt x="23156" y="20655"/>
                </a:lnTo>
                <a:lnTo>
                  <a:pt x="23156" y="20655"/>
                </a:lnTo>
                <a:lnTo>
                  <a:pt x="23156" y="20655"/>
                </a:lnTo>
                <a:lnTo>
                  <a:pt x="23156" y="20655"/>
                </a:lnTo>
                <a:lnTo>
                  <a:pt x="23156" y="20655"/>
                </a:lnTo>
                <a:lnTo>
                  <a:pt x="23156" y="20655"/>
                </a:lnTo>
                <a:lnTo>
                  <a:pt x="23156" y="20655"/>
                </a:lnTo>
                <a:lnTo>
                  <a:pt x="23156" y="20655"/>
                </a:lnTo>
                <a:lnTo>
                  <a:pt x="23156" y="20655"/>
                </a:lnTo>
                <a:lnTo>
                  <a:pt x="23156" y="20655"/>
                </a:lnTo>
                <a:lnTo>
                  <a:pt x="23156" y="20655"/>
                </a:lnTo>
                <a:lnTo>
                  <a:pt x="23156" y="20655"/>
                </a:lnTo>
                <a:lnTo>
                  <a:pt x="23156" y="20655"/>
                </a:lnTo>
                <a:lnTo>
                  <a:pt x="23156" y="20656"/>
                </a:lnTo>
                <a:lnTo>
                  <a:pt x="23156" y="20656"/>
                </a:lnTo>
                <a:lnTo>
                  <a:pt x="23156" y="20656"/>
                </a:lnTo>
                <a:lnTo>
                  <a:pt x="23156" y="20656"/>
                </a:lnTo>
                <a:lnTo>
                  <a:pt x="23156" y="20656"/>
                </a:lnTo>
                <a:lnTo>
                  <a:pt x="23156" y="20656"/>
                </a:lnTo>
                <a:lnTo>
                  <a:pt x="23156" y="20656"/>
                </a:lnTo>
                <a:lnTo>
                  <a:pt x="23156" y="20656"/>
                </a:lnTo>
                <a:lnTo>
                  <a:pt x="23156" y="20656"/>
                </a:lnTo>
                <a:lnTo>
                  <a:pt x="23156" y="20656"/>
                </a:lnTo>
                <a:lnTo>
                  <a:pt x="23156" y="20656"/>
                </a:lnTo>
                <a:cubicBezTo>
                  <a:pt x="23156" y="20656"/>
                  <a:pt x="23156" y="20656"/>
                  <a:pt x="23156" y="20656"/>
                </a:cubicBezTo>
                <a:lnTo>
                  <a:pt x="23156" y="20656"/>
                </a:lnTo>
                <a:lnTo>
                  <a:pt x="23156" y="20656"/>
                </a:lnTo>
                <a:lnTo>
                  <a:pt x="23156" y="20656"/>
                </a:lnTo>
                <a:lnTo>
                  <a:pt x="23156" y="20656"/>
                </a:lnTo>
                <a:lnTo>
                  <a:pt x="23156" y="20656"/>
                </a:lnTo>
                <a:lnTo>
                  <a:pt x="23156" y="20656"/>
                </a:lnTo>
                <a:lnTo>
                  <a:pt x="23156" y="20656"/>
                </a:lnTo>
                <a:lnTo>
                  <a:pt x="23156" y="20656"/>
                </a:lnTo>
                <a:lnTo>
                  <a:pt x="23156" y="20655"/>
                </a:lnTo>
                <a:lnTo>
                  <a:pt x="23156" y="20655"/>
                </a:lnTo>
                <a:lnTo>
                  <a:pt x="23156" y="20655"/>
                </a:lnTo>
                <a:lnTo>
                  <a:pt x="23156" y="20655"/>
                </a:lnTo>
                <a:lnTo>
                  <a:pt x="23156" y="20655"/>
                </a:lnTo>
                <a:lnTo>
                  <a:pt x="23156" y="20655"/>
                </a:lnTo>
                <a:lnTo>
                  <a:pt x="23156" y="20655"/>
                </a:lnTo>
                <a:lnTo>
                  <a:pt x="23156" y="20655"/>
                </a:lnTo>
                <a:lnTo>
                  <a:pt x="23156" y="20655"/>
                </a:lnTo>
                <a:lnTo>
                  <a:pt x="23156" y="20654"/>
                </a:lnTo>
                <a:lnTo>
                  <a:pt x="23156" y="20654"/>
                </a:lnTo>
                <a:lnTo>
                  <a:pt x="23156" y="20654"/>
                </a:lnTo>
                <a:lnTo>
                  <a:pt x="23156" y="20654"/>
                </a:lnTo>
                <a:lnTo>
                  <a:pt x="23156" y="20654"/>
                </a:lnTo>
                <a:lnTo>
                  <a:pt x="23156" y="20653"/>
                </a:lnTo>
                <a:lnTo>
                  <a:pt x="23156" y="20653"/>
                </a:lnTo>
                <a:lnTo>
                  <a:pt x="23156" y="20653"/>
                </a:lnTo>
                <a:lnTo>
                  <a:pt x="23156" y="20653"/>
                </a:lnTo>
                <a:lnTo>
                  <a:pt x="23156" y="20652"/>
                </a:lnTo>
                <a:lnTo>
                  <a:pt x="23156" y="20652"/>
                </a:lnTo>
                <a:lnTo>
                  <a:pt x="23156" y="20651"/>
                </a:lnTo>
                <a:lnTo>
                  <a:pt x="23156" y="20651"/>
                </a:lnTo>
                <a:lnTo>
                  <a:pt x="23156" y="20651"/>
                </a:lnTo>
                <a:lnTo>
                  <a:pt x="23156" y="20650"/>
                </a:lnTo>
                <a:lnTo>
                  <a:pt x="23156" y="20650"/>
                </a:lnTo>
                <a:lnTo>
                  <a:pt x="23156" y="20649"/>
                </a:lnTo>
                <a:lnTo>
                  <a:pt x="23156" y="20649"/>
                </a:lnTo>
                <a:lnTo>
                  <a:pt x="23156" y="20648"/>
                </a:lnTo>
                <a:lnTo>
                  <a:pt x="23156" y="20648"/>
                </a:lnTo>
                <a:lnTo>
                  <a:pt x="23156" y="20647"/>
                </a:lnTo>
                <a:lnTo>
                  <a:pt x="23156" y="20646"/>
                </a:lnTo>
                <a:lnTo>
                  <a:pt x="23156" y="20646"/>
                </a:lnTo>
                <a:lnTo>
                  <a:pt x="23156" y="20645"/>
                </a:lnTo>
                <a:lnTo>
                  <a:pt x="23156" y="20644"/>
                </a:lnTo>
                <a:lnTo>
                  <a:pt x="23156" y="20644"/>
                </a:lnTo>
                <a:lnTo>
                  <a:pt x="23156" y="20643"/>
                </a:lnTo>
                <a:lnTo>
                  <a:pt x="23156" y="20643"/>
                </a:lnTo>
                <a:lnTo>
                  <a:pt x="23156" y="20643"/>
                </a:lnTo>
                <a:lnTo>
                  <a:pt x="23156" y="20642"/>
                </a:lnTo>
                <a:lnTo>
                  <a:pt x="23156" y="20642"/>
                </a:lnTo>
                <a:lnTo>
                  <a:pt x="23156" y="20642"/>
                </a:lnTo>
                <a:lnTo>
                  <a:pt x="23156" y="20641"/>
                </a:lnTo>
                <a:lnTo>
                  <a:pt x="23156" y="20641"/>
                </a:lnTo>
                <a:lnTo>
                  <a:pt x="23156" y="20641"/>
                </a:lnTo>
                <a:lnTo>
                  <a:pt x="23156" y="20641"/>
                </a:lnTo>
                <a:lnTo>
                  <a:pt x="23156" y="20641"/>
                </a:lnTo>
                <a:lnTo>
                  <a:pt x="23156" y="20641"/>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40"/>
                </a:lnTo>
                <a:lnTo>
                  <a:pt x="23156" y="20639"/>
                </a:lnTo>
                <a:lnTo>
                  <a:pt x="23156" y="20639"/>
                </a:lnTo>
                <a:lnTo>
                  <a:pt x="23156" y="20639"/>
                </a:lnTo>
                <a:lnTo>
                  <a:pt x="23156" y="20639"/>
                </a:lnTo>
                <a:lnTo>
                  <a:pt x="23156" y="20639"/>
                </a:lnTo>
                <a:lnTo>
                  <a:pt x="23156" y="20638"/>
                </a:lnTo>
                <a:lnTo>
                  <a:pt x="23156" y="20638"/>
                </a:lnTo>
                <a:lnTo>
                  <a:pt x="23156" y="20638"/>
                </a:lnTo>
                <a:lnTo>
                  <a:pt x="23156" y="20638"/>
                </a:lnTo>
                <a:lnTo>
                  <a:pt x="23156" y="20637"/>
                </a:lnTo>
                <a:lnTo>
                  <a:pt x="23156" y="20637"/>
                </a:lnTo>
                <a:lnTo>
                  <a:pt x="23156" y="20637"/>
                </a:lnTo>
                <a:lnTo>
                  <a:pt x="23156" y="20636"/>
                </a:lnTo>
                <a:lnTo>
                  <a:pt x="23156" y="20636"/>
                </a:lnTo>
                <a:lnTo>
                  <a:pt x="23156" y="20636"/>
                </a:lnTo>
                <a:lnTo>
                  <a:pt x="23156" y="20635"/>
                </a:lnTo>
                <a:lnTo>
                  <a:pt x="23156" y="20635"/>
                </a:lnTo>
                <a:lnTo>
                  <a:pt x="23156" y="20634"/>
                </a:lnTo>
                <a:lnTo>
                  <a:pt x="23156" y="20634"/>
                </a:lnTo>
                <a:lnTo>
                  <a:pt x="23156" y="20633"/>
                </a:lnTo>
                <a:lnTo>
                  <a:pt x="23156" y="20632"/>
                </a:lnTo>
                <a:lnTo>
                  <a:pt x="23156" y="20631"/>
                </a:lnTo>
                <a:lnTo>
                  <a:pt x="23156" y="20630"/>
                </a:lnTo>
                <a:lnTo>
                  <a:pt x="23156" y="20629"/>
                </a:lnTo>
                <a:lnTo>
                  <a:pt x="23156" y="20627"/>
                </a:lnTo>
                <a:lnTo>
                  <a:pt x="23156" y="20626"/>
                </a:lnTo>
                <a:lnTo>
                  <a:pt x="23156" y="20624"/>
                </a:lnTo>
                <a:cubicBezTo>
                  <a:pt x="23156" y="20562"/>
                  <a:pt x="23094" y="20531"/>
                  <a:pt x="23094" y="20468"/>
                </a:cubicBezTo>
                <a:cubicBezTo>
                  <a:pt x="23219" y="20499"/>
                  <a:pt x="23250" y="20624"/>
                  <a:pt x="23344" y="20656"/>
                </a:cubicBezTo>
                <a:cubicBezTo>
                  <a:pt x="23313" y="20687"/>
                  <a:pt x="23406" y="20749"/>
                  <a:pt x="23281" y="20749"/>
                </a:cubicBezTo>
                <a:close/>
                <a:moveTo>
                  <a:pt x="23500" y="20093"/>
                </a:moveTo>
                <a:cubicBezTo>
                  <a:pt x="23500" y="20093"/>
                  <a:pt x="23469" y="20093"/>
                  <a:pt x="23469" y="20124"/>
                </a:cubicBezTo>
                <a:cubicBezTo>
                  <a:pt x="23469" y="20187"/>
                  <a:pt x="23469" y="20218"/>
                  <a:pt x="23500" y="20249"/>
                </a:cubicBezTo>
                <a:cubicBezTo>
                  <a:pt x="23469" y="20218"/>
                  <a:pt x="23469" y="20187"/>
                  <a:pt x="23469" y="20124"/>
                </a:cubicBezTo>
                <a:cubicBezTo>
                  <a:pt x="23438" y="20093"/>
                  <a:pt x="23438" y="20031"/>
                  <a:pt x="23406" y="19999"/>
                </a:cubicBezTo>
                <a:cubicBezTo>
                  <a:pt x="23438" y="19999"/>
                  <a:pt x="23438" y="19999"/>
                  <a:pt x="23438" y="19999"/>
                </a:cubicBezTo>
                <a:cubicBezTo>
                  <a:pt x="23406" y="19874"/>
                  <a:pt x="23469" y="19906"/>
                  <a:pt x="23531" y="19874"/>
                </a:cubicBezTo>
                <a:cubicBezTo>
                  <a:pt x="23563" y="19874"/>
                  <a:pt x="23594" y="19874"/>
                  <a:pt x="23625" y="19843"/>
                </a:cubicBezTo>
                <a:cubicBezTo>
                  <a:pt x="23656" y="19812"/>
                  <a:pt x="23688" y="19812"/>
                  <a:pt x="23719" y="19812"/>
                </a:cubicBezTo>
                <a:cubicBezTo>
                  <a:pt x="23750" y="19812"/>
                  <a:pt x="23750" y="19843"/>
                  <a:pt x="23750" y="19843"/>
                </a:cubicBezTo>
                <a:cubicBezTo>
                  <a:pt x="23750" y="19843"/>
                  <a:pt x="23750" y="19843"/>
                  <a:pt x="23781" y="19843"/>
                </a:cubicBezTo>
                <a:cubicBezTo>
                  <a:pt x="23875" y="19906"/>
                  <a:pt x="23969" y="19968"/>
                  <a:pt x="24063" y="20031"/>
                </a:cubicBezTo>
                <a:cubicBezTo>
                  <a:pt x="24063" y="20062"/>
                  <a:pt x="24063" y="20062"/>
                  <a:pt x="24063" y="20062"/>
                </a:cubicBezTo>
                <a:cubicBezTo>
                  <a:pt x="24094" y="20156"/>
                  <a:pt x="24063" y="20156"/>
                  <a:pt x="24000" y="20156"/>
                </a:cubicBezTo>
                <a:cubicBezTo>
                  <a:pt x="23875" y="20156"/>
                  <a:pt x="23781" y="20062"/>
                  <a:pt x="23656" y="20093"/>
                </a:cubicBezTo>
                <a:cubicBezTo>
                  <a:pt x="23656" y="20093"/>
                  <a:pt x="23656" y="20062"/>
                  <a:pt x="23656" y="20062"/>
                </a:cubicBezTo>
                <a:cubicBezTo>
                  <a:pt x="23594" y="19874"/>
                  <a:pt x="23563" y="20093"/>
                  <a:pt x="23500" y="20093"/>
                </a:cubicBezTo>
                <a:close/>
                <a:moveTo>
                  <a:pt x="24000" y="20343"/>
                </a:moveTo>
                <a:cubicBezTo>
                  <a:pt x="23938" y="20374"/>
                  <a:pt x="23906" y="20406"/>
                  <a:pt x="23875" y="20312"/>
                </a:cubicBezTo>
                <a:cubicBezTo>
                  <a:pt x="23844" y="20312"/>
                  <a:pt x="23844" y="20343"/>
                  <a:pt x="23813" y="20312"/>
                </a:cubicBezTo>
                <a:cubicBezTo>
                  <a:pt x="23813" y="20281"/>
                  <a:pt x="23813" y="20281"/>
                  <a:pt x="23844" y="20281"/>
                </a:cubicBezTo>
                <a:cubicBezTo>
                  <a:pt x="23875" y="20281"/>
                  <a:pt x="23875" y="20281"/>
                  <a:pt x="23875" y="20312"/>
                </a:cubicBezTo>
                <a:cubicBezTo>
                  <a:pt x="23938" y="20312"/>
                  <a:pt x="23969" y="20312"/>
                  <a:pt x="24000" y="20343"/>
                </a:cubicBezTo>
                <a:close/>
                <a:moveTo>
                  <a:pt x="23656" y="20812"/>
                </a:moveTo>
                <a:cubicBezTo>
                  <a:pt x="23656" y="20812"/>
                  <a:pt x="23625" y="20812"/>
                  <a:pt x="23656" y="20781"/>
                </a:cubicBezTo>
                <a:cubicBezTo>
                  <a:pt x="23656" y="20781"/>
                  <a:pt x="23656" y="20781"/>
                  <a:pt x="23688" y="20781"/>
                </a:cubicBezTo>
                <a:cubicBezTo>
                  <a:pt x="23719" y="20812"/>
                  <a:pt x="23750" y="20812"/>
                  <a:pt x="23781" y="20874"/>
                </a:cubicBezTo>
                <a:cubicBezTo>
                  <a:pt x="23719" y="20906"/>
                  <a:pt x="23688" y="20812"/>
                  <a:pt x="23656" y="20812"/>
                </a:cubicBezTo>
                <a:close/>
                <a:moveTo>
                  <a:pt x="23875" y="22812"/>
                </a:moveTo>
                <a:cubicBezTo>
                  <a:pt x="23813" y="22781"/>
                  <a:pt x="23781" y="22749"/>
                  <a:pt x="23750" y="22687"/>
                </a:cubicBezTo>
                <a:cubicBezTo>
                  <a:pt x="23813" y="22687"/>
                  <a:pt x="23844" y="22749"/>
                  <a:pt x="23906" y="22812"/>
                </a:cubicBezTo>
                <a:cubicBezTo>
                  <a:pt x="23906" y="22812"/>
                  <a:pt x="23938" y="22812"/>
                  <a:pt x="23938" y="22843"/>
                </a:cubicBezTo>
                <a:cubicBezTo>
                  <a:pt x="23906" y="22843"/>
                  <a:pt x="23875" y="22843"/>
                  <a:pt x="23875" y="22812"/>
                </a:cubicBezTo>
                <a:close/>
                <a:moveTo>
                  <a:pt x="24094" y="22624"/>
                </a:moveTo>
                <a:cubicBezTo>
                  <a:pt x="24063" y="22593"/>
                  <a:pt x="24031" y="22562"/>
                  <a:pt x="24031" y="22562"/>
                </a:cubicBezTo>
                <a:cubicBezTo>
                  <a:pt x="24031" y="22562"/>
                  <a:pt x="24063" y="22562"/>
                  <a:pt x="24063" y="22531"/>
                </a:cubicBezTo>
                <a:cubicBezTo>
                  <a:pt x="24063" y="22499"/>
                  <a:pt x="24063" y="22499"/>
                  <a:pt x="24063" y="22468"/>
                </a:cubicBezTo>
                <a:cubicBezTo>
                  <a:pt x="24063" y="22499"/>
                  <a:pt x="24063" y="22499"/>
                  <a:pt x="24063" y="22531"/>
                </a:cubicBezTo>
                <a:cubicBezTo>
                  <a:pt x="24125" y="22562"/>
                  <a:pt x="24156" y="22562"/>
                  <a:pt x="24188" y="22593"/>
                </a:cubicBezTo>
                <a:cubicBezTo>
                  <a:pt x="24156" y="22624"/>
                  <a:pt x="24125" y="22593"/>
                  <a:pt x="24094" y="22624"/>
                </a:cubicBezTo>
                <a:close/>
                <a:moveTo>
                  <a:pt x="24219" y="21749"/>
                </a:moveTo>
                <a:cubicBezTo>
                  <a:pt x="24219" y="21749"/>
                  <a:pt x="24219" y="21749"/>
                  <a:pt x="24219" y="21749"/>
                </a:cubicBezTo>
                <a:cubicBezTo>
                  <a:pt x="24219" y="21749"/>
                  <a:pt x="24219" y="21781"/>
                  <a:pt x="24219" y="21781"/>
                </a:cubicBezTo>
                <a:cubicBezTo>
                  <a:pt x="24219" y="21781"/>
                  <a:pt x="24219" y="21749"/>
                  <a:pt x="24219" y="21749"/>
                </a:cubicBezTo>
                <a:close/>
                <a:moveTo>
                  <a:pt x="24563" y="20999"/>
                </a:moveTo>
                <a:cubicBezTo>
                  <a:pt x="24531" y="20937"/>
                  <a:pt x="24594" y="20937"/>
                  <a:pt x="24625" y="20906"/>
                </a:cubicBezTo>
                <a:cubicBezTo>
                  <a:pt x="24656" y="20874"/>
                  <a:pt x="24719" y="20906"/>
                  <a:pt x="24750" y="20843"/>
                </a:cubicBezTo>
                <a:cubicBezTo>
                  <a:pt x="24781" y="20843"/>
                  <a:pt x="24781" y="20843"/>
                  <a:pt x="24781" y="20812"/>
                </a:cubicBezTo>
                <a:cubicBezTo>
                  <a:pt x="24781" y="20812"/>
                  <a:pt x="24781" y="20812"/>
                  <a:pt x="24781" y="20812"/>
                </a:cubicBezTo>
                <a:cubicBezTo>
                  <a:pt x="24719" y="20812"/>
                  <a:pt x="24688" y="20812"/>
                  <a:pt x="24625" y="20812"/>
                </a:cubicBezTo>
                <a:cubicBezTo>
                  <a:pt x="24656" y="20812"/>
                  <a:pt x="24656" y="20812"/>
                  <a:pt x="24688" y="20812"/>
                </a:cubicBezTo>
                <a:cubicBezTo>
                  <a:pt x="24688" y="20843"/>
                  <a:pt x="24656" y="20874"/>
                  <a:pt x="24656" y="20874"/>
                </a:cubicBezTo>
                <a:cubicBezTo>
                  <a:pt x="24531" y="20874"/>
                  <a:pt x="24469" y="20937"/>
                  <a:pt x="24375" y="20999"/>
                </a:cubicBezTo>
                <a:cubicBezTo>
                  <a:pt x="24344" y="20999"/>
                  <a:pt x="24313" y="20999"/>
                  <a:pt x="24313" y="20968"/>
                </a:cubicBezTo>
                <a:cubicBezTo>
                  <a:pt x="24281" y="20906"/>
                  <a:pt x="24219" y="20906"/>
                  <a:pt x="24219" y="20874"/>
                </a:cubicBezTo>
                <a:cubicBezTo>
                  <a:pt x="24156" y="20812"/>
                  <a:pt x="24063" y="20781"/>
                  <a:pt x="24000" y="20687"/>
                </a:cubicBezTo>
                <a:cubicBezTo>
                  <a:pt x="23969" y="20656"/>
                  <a:pt x="23906" y="20593"/>
                  <a:pt x="23844" y="20562"/>
                </a:cubicBezTo>
                <a:cubicBezTo>
                  <a:pt x="23813" y="20531"/>
                  <a:pt x="23781" y="20499"/>
                  <a:pt x="23781" y="20468"/>
                </a:cubicBezTo>
                <a:cubicBezTo>
                  <a:pt x="23781" y="20406"/>
                  <a:pt x="23750" y="20406"/>
                  <a:pt x="23719" y="20406"/>
                </a:cubicBezTo>
                <a:cubicBezTo>
                  <a:pt x="23688" y="20406"/>
                  <a:pt x="23656" y="20374"/>
                  <a:pt x="23656" y="20343"/>
                </a:cubicBezTo>
                <a:cubicBezTo>
                  <a:pt x="23656" y="20312"/>
                  <a:pt x="23688" y="20343"/>
                  <a:pt x="23719" y="20343"/>
                </a:cubicBezTo>
                <a:cubicBezTo>
                  <a:pt x="23688" y="20312"/>
                  <a:pt x="23625" y="20343"/>
                  <a:pt x="23625" y="20281"/>
                </a:cubicBezTo>
                <a:cubicBezTo>
                  <a:pt x="23688" y="20281"/>
                  <a:pt x="23750" y="20249"/>
                  <a:pt x="23750" y="20312"/>
                </a:cubicBezTo>
                <a:cubicBezTo>
                  <a:pt x="23781" y="20374"/>
                  <a:pt x="23844" y="20406"/>
                  <a:pt x="23938" y="20406"/>
                </a:cubicBezTo>
                <a:cubicBezTo>
                  <a:pt x="24000" y="20406"/>
                  <a:pt x="24094" y="20406"/>
                  <a:pt x="24188" y="20468"/>
                </a:cubicBezTo>
                <a:cubicBezTo>
                  <a:pt x="24188" y="20562"/>
                  <a:pt x="24250" y="20624"/>
                  <a:pt x="24281" y="20718"/>
                </a:cubicBezTo>
                <a:cubicBezTo>
                  <a:pt x="24281" y="20781"/>
                  <a:pt x="24438" y="20781"/>
                  <a:pt x="24500" y="20749"/>
                </a:cubicBezTo>
                <a:cubicBezTo>
                  <a:pt x="24469" y="20781"/>
                  <a:pt x="24469" y="20781"/>
                  <a:pt x="24469" y="20812"/>
                </a:cubicBezTo>
                <a:cubicBezTo>
                  <a:pt x="24469" y="20843"/>
                  <a:pt x="24469" y="20843"/>
                  <a:pt x="24500" y="20843"/>
                </a:cubicBezTo>
                <a:cubicBezTo>
                  <a:pt x="24531" y="20843"/>
                  <a:pt x="24563" y="20843"/>
                  <a:pt x="24563" y="20812"/>
                </a:cubicBezTo>
                <a:cubicBezTo>
                  <a:pt x="24531" y="20749"/>
                  <a:pt x="24531" y="20749"/>
                  <a:pt x="24625" y="20749"/>
                </a:cubicBezTo>
                <a:cubicBezTo>
                  <a:pt x="24625" y="20749"/>
                  <a:pt x="24625" y="20749"/>
                  <a:pt x="24656" y="20749"/>
                </a:cubicBezTo>
                <a:cubicBezTo>
                  <a:pt x="24656" y="20749"/>
                  <a:pt x="24688" y="20749"/>
                  <a:pt x="24688" y="20718"/>
                </a:cubicBezTo>
                <a:cubicBezTo>
                  <a:pt x="24719" y="20718"/>
                  <a:pt x="24719" y="20718"/>
                  <a:pt x="24719" y="20718"/>
                </a:cubicBezTo>
                <a:cubicBezTo>
                  <a:pt x="24750" y="20749"/>
                  <a:pt x="24781" y="20781"/>
                  <a:pt x="24781" y="20812"/>
                </a:cubicBezTo>
                <a:cubicBezTo>
                  <a:pt x="24781" y="20812"/>
                  <a:pt x="24781" y="20812"/>
                  <a:pt x="24781" y="20812"/>
                </a:cubicBezTo>
                <a:cubicBezTo>
                  <a:pt x="24813" y="20812"/>
                  <a:pt x="24813" y="20843"/>
                  <a:pt x="24844" y="20812"/>
                </a:cubicBezTo>
                <a:cubicBezTo>
                  <a:pt x="24875" y="20781"/>
                  <a:pt x="24938" y="20812"/>
                  <a:pt x="24938" y="20749"/>
                </a:cubicBezTo>
                <a:cubicBezTo>
                  <a:pt x="25000" y="20781"/>
                  <a:pt x="25031" y="20718"/>
                  <a:pt x="25063" y="20749"/>
                </a:cubicBezTo>
                <a:cubicBezTo>
                  <a:pt x="25063" y="20749"/>
                  <a:pt x="25094" y="20781"/>
                  <a:pt x="25094" y="20781"/>
                </a:cubicBezTo>
                <a:cubicBezTo>
                  <a:pt x="25031" y="20812"/>
                  <a:pt x="25063" y="20843"/>
                  <a:pt x="25125" y="20874"/>
                </a:cubicBezTo>
                <a:cubicBezTo>
                  <a:pt x="25000" y="20874"/>
                  <a:pt x="24938" y="20968"/>
                  <a:pt x="24844" y="20968"/>
                </a:cubicBezTo>
                <a:cubicBezTo>
                  <a:pt x="24781" y="20968"/>
                  <a:pt x="24719" y="21031"/>
                  <a:pt x="24688" y="21062"/>
                </a:cubicBezTo>
                <a:cubicBezTo>
                  <a:pt x="24594" y="21093"/>
                  <a:pt x="24594" y="21062"/>
                  <a:pt x="24563" y="20999"/>
                </a:cubicBezTo>
                <a:close/>
                <a:moveTo>
                  <a:pt x="24656" y="21249"/>
                </a:moveTo>
                <a:cubicBezTo>
                  <a:pt x="24625" y="21249"/>
                  <a:pt x="24594" y="21218"/>
                  <a:pt x="24625" y="21187"/>
                </a:cubicBezTo>
                <a:cubicBezTo>
                  <a:pt x="24688" y="21124"/>
                  <a:pt x="24719" y="21031"/>
                  <a:pt x="24844" y="21093"/>
                </a:cubicBezTo>
                <a:cubicBezTo>
                  <a:pt x="24844" y="21093"/>
                  <a:pt x="24844" y="21093"/>
                  <a:pt x="24844" y="21093"/>
                </a:cubicBezTo>
                <a:cubicBezTo>
                  <a:pt x="24938" y="20968"/>
                  <a:pt x="25094" y="20999"/>
                  <a:pt x="25188" y="20906"/>
                </a:cubicBezTo>
                <a:cubicBezTo>
                  <a:pt x="25219" y="20874"/>
                  <a:pt x="25281" y="20937"/>
                  <a:pt x="25313" y="20906"/>
                </a:cubicBezTo>
                <a:cubicBezTo>
                  <a:pt x="25313" y="20968"/>
                  <a:pt x="25344" y="20937"/>
                  <a:pt x="25375" y="20937"/>
                </a:cubicBezTo>
                <a:cubicBezTo>
                  <a:pt x="25406" y="20937"/>
                  <a:pt x="25469" y="20937"/>
                  <a:pt x="25469" y="20968"/>
                </a:cubicBezTo>
                <a:cubicBezTo>
                  <a:pt x="25469" y="21031"/>
                  <a:pt x="25406" y="20999"/>
                  <a:pt x="25406" y="20999"/>
                </a:cubicBezTo>
                <a:cubicBezTo>
                  <a:pt x="25344" y="20999"/>
                  <a:pt x="25344" y="21031"/>
                  <a:pt x="25344" y="21062"/>
                </a:cubicBezTo>
                <a:cubicBezTo>
                  <a:pt x="25344" y="21062"/>
                  <a:pt x="25344" y="21062"/>
                  <a:pt x="25344" y="21062"/>
                </a:cubicBezTo>
                <a:cubicBezTo>
                  <a:pt x="25344" y="21062"/>
                  <a:pt x="25344" y="21062"/>
                  <a:pt x="25344" y="21062"/>
                </a:cubicBezTo>
                <a:cubicBezTo>
                  <a:pt x="25344" y="21062"/>
                  <a:pt x="25344" y="21062"/>
                  <a:pt x="25344" y="21062"/>
                </a:cubicBezTo>
                <a:cubicBezTo>
                  <a:pt x="25313" y="21062"/>
                  <a:pt x="25281" y="21062"/>
                  <a:pt x="25281" y="21093"/>
                </a:cubicBezTo>
                <a:cubicBezTo>
                  <a:pt x="25281" y="21093"/>
                  <a:pt x="25281" y="21093"/>
                  <a:pt x="25281" y="21093"/>
                </a:cubicBezTo>
                <a:cubicBezTo>
                  <a:pt x="25156" y="21093"/>
                  <a:pt x="25063" y="21156"/>
                  <a:pt x="24969" y="21187"/>
                </a:cubicBezTo>
                <a:cubicBezTo>
                  <a:pt x="24875" y="21249"/>
                  <a:pt x="24781" y="21249"/>
                  <a:pt x="24656" y="21249"/>
                </a:cubicBezTo>
                <a:close/>
                <a:moveTo>
                  <a:pt x="25313" y="20906"/>
                </a:moveTo>
                <a:cubicBezTo>
                  <a:pt x="25313" y="20906"/>
                  <a:pt x="25313" y="20906"/>
                  <a:pt x="25344" y="20874"/>
                </a:cubicBezTo>
                <a:cubicBezTo>
                  <a:pt x="25344" y="20906"/>
                  <a:pt x="25344" y="20906"/>
                  <a:pt x="25344" y="20906"/>
                </a:cubicBezTo>
                <a:cubicBezTo>
                  <a:pt x="25344" y="20906"/>
                  <a:pt x="25313" y="20906"/>
                  <a:pt x="25313" y="20906"/>
                </a:cubicBezTo>
                <a:close/>
                <a:moveTo>
                  <a:pt x="25406" y="21062"/>
                </a:moveTo>
                <a:cubicBezTo>
                  <a:pt x="25375" y="21062"/>
                  <a:pt x="25344" y="21062"/>
                  <a:pt x="25344" y="21062"/>
                </a:cubicBezTo>
                <a:cubicBezTo>
                  <a:pt x="25344" y="21062"/>
                  <a:pt x="25344" y="21062"/>
                  <a:pt x="25344" y="21062"/>
                </a:cubicBezTo>
                <a:cubicBezTo>
                  <a:pt x="25344" y="21062"/>
                  <a:pt x="25375" y="21062"/>
                  <a:pt x="25406" y="21062"/>
                </a:cubicBezTo>
                <a:cubicBezTo>
                  <a:pt x="25406" y="21062"/>
                  <a:pt x="25438" y="21062"/>
                  <a:pt x="25438" y="21062"/>
                </a:cubicBezTo>
                <a:cubicBezTo>
                  <a:pt x="25469" y="21062"/>
                  <a:pt x="25531" y="20999"/>
                  <a:pt x="25563" y="21062"/>
                </a:cubicBezTo>
                <a:cubicBezTo>
                  <a:pt x="25563" y="21093"/>
                  <a:pt x="25563" y="21124"/>
                  <a:pt x="25531" y="21156"/>
                </a:cubicBezTo>
                <a:cubicBezTo>
                  <a:pt x="25469" y="21218"/>
                  <a:pt x="25438" y="21156"/>
                  <a:pt x="25406" y="21124"/>
                </a:cubicBezTo>
                <a:cubicBezTo>
                  <a:pt x="25406" y="21124"/>
                  <a:pt x="25406" y="21124"/>
                  <a:pt x="25406" y="21124"/>
                </a:cubicBezTo>
                <a:cubicBezTo>
                  <a:pt x="25406" y="21093"/>
                  <a:pt x="25406" y="21093"/>
                  <a:pt x="25406" y="21062"/>
                </a:cubicBezTo>
                <a:close/>
                <a:moveTo>
                  <a:pt x="25406" y="21124"/>
                </a:moveTo>
                <a:cubicBezTo>
                  <a:pt x="25344" y="21187"/>
                  <a:pt x="25281" y="21187"/>
                  <a:pt x="25219" y="21187"/>
                </a:cubicBezTo>
                <a:cubicBezTo>
                  <a:pt x="25219" y="21124"/>
                  <a:pt x="25250" y="21124"/>
                  <a:pt x="25281" y="21124"/>
                </a:cubicBezTo>
                <a:cubicBezTo>
                  <a:pt x="25313" y="21124"/>
                  <a:pt x="25344" y="21124"/>
                  <a:pt x="25406" y="21124"/>
                </a:cubicBezTo>
                <a:close/>
                <a:moveTo>
                  <a:pt x="24906" y="22499"/>
                </a:moveTo>
                <a:cubicBezTo>
                  <a:pt x="25000" y="22531"/>
                  <a:pt x="25063" y="22562"/>
                  <a:pt x="25125" y="22624"/>
                </a:cubicBezTo>
                <a:cubicBezTo>
                  <a:pt x="25031" y="22624"/>
                  <a:pt x="24969" y="22562"/>
                  <a:pt x="24906" y="22499"/>
                </a:cubicBezTo>
                <a:close/>
                <a:moveTo>
                  <a:pt x="25031" y="21624"/>
                </a:moveTo>
                <a:cubicBezTo>
                  <a:pt x="25000" y="21593"/>
                  <a:pt x="24938" y="21531"/>
                  <a:pt x="24875" y="21499"/>
                </a:cubicBezTo>
                <a:cubicBezTo>
                  <a:pt x="24844" y="21468"/>
                  <a:pt x="24844" y="21468"/>
                  <a:pt x="24844" y="21437"/>
                </a:cubicBezTo>
                <a:cubicBezTo>
                  <a:pt x="24875" y="21406"/>
                  <a:pt x="24875" y="21406"/>
                  <a:pt x="24906" y="21374"/>
                </a:cubicBezTo>
                <a:cubicBezTo>
                  <a:pt x="25125" y="21374"/>
                  <a:pt x="25313" y="21343"/>
                  <a:pt x="25531" y="21312"/>
                </a:cubicBezTo>
                <a:cubicBezTo>
                  <a:pt x="25563" y="21312"/>
                  <a:pt x="25594" y="21312"/>
                  <a:pt x="25594" y="21374"/>
                </a:cubicBezTo>
                <a:cubicBezTo>
                  <a:pt x="25625" y="21406"/>
                  <a:pt x="25625" y="21437"/>
                  <a:pt x="25563" y="21468"/>
                </a:cubicBezTo>
                <a:cubicBezTo>
                  <a:pt x="25563" y="21468"/>
                  <a:pt x="25531" y="21468"/>
                  <a:pt x="25531" y="21499"/>
                </a:cubicBezTo>
                <a:cubicBezTo>
                  <a:pt x="25531" y="21531"/>
                  <a:pt x="25594" y="21499"/>
                  <a:pt x="25625" y="21562"/>
                </a:cubicBezTo>
                <a:cubicBezTo>
                  <a:pt x="25531" y="21531"/>
                  <a:pt x="25531" y="21562"/>
                  <a:pt x="25531" y="21593"/>
                </a:cubicBezTo>
                <a:cubicBezTo>
                  <a:pt x="25531" y="21749"/>
                  <a:pt x="25531" y="21749"/>
                  <a:pt x="25406" y="21687"/>
                </a:cubicBezTo>
                <a:cubicBezTo>
                  <a:pt x="25375" y="21687"/>
                  <a:pt x="25375" y="21718"/>
                  <a:pt x="25344" y="21749"/>
                </a:cubicBezTo>
                <a:cubicBezTo>
                  <a:pt x="25219" y="21781"/>
                  <a:pt x="25125" y="21687"/>
                  <a:pt x="25031" y="21624"/>
                </a:cubicBezTo>
                <a:close/>
                <a:moveTo>
                  <a:pt x="25375" y="22937"/>
                </a:moveTo>
                <a:cubicBezTo>
                  <a:pt x="25344" y="22906"/>
                  <a:pt x="25313" y="22906"/>
                  <a:pt x="25313" y="22843"/>
                </a:cubicBezTo>
                <a:cubicBezTo>
                  <a:pt x="25313" y="22843"/>
                  <a:pt x="25313" y="22812"/>
                  <a:pt x="25344" y="22843"/>
                </a:cubicBezTo>
                <a:cubicBezTo>
                  <a:pt x="25375" y="22843"/>
                  <a:pt x="25406" y="22843"/>
                  <a:pt x="25438" y="22906"/>
                </a:cubicBezTo>
                <a:cubicBezTo>
                  <a:pt x="25438" y="22906"/>
                  <a:pt x="25406" y="22937"/>
                  <a:pt x="25375" y="22937"/>
                </a:cubicBezTo>
                <a:close/>
                <a:moveTo>
                  <a:pt x="25625" y="21937"/>
                </a:moveTo>
                <a:cubicBezTo>
                  <a:pt x="25625" y="21937"/>
                  <a:pt x="25625" y="21937"/>
                  <a:pt x="25625" y="21937"/>
                </a:cubicBezTo>
                <a:cubicBezTo>
                  <a:pt x="25625" y="21937"/>
                  <a:pt x="25625" y="21937"/>
                  <a:pt x="25625" y="21937"/>
                </a:cubicBezTo>
                <a:cubicBezTo>
                  <a:pt x="25531" y="21906"/>
                  <a:pt x="25531" y="21906"/>
                  <a:pt x="25531" y="22031"/>
                </a:cubicBezTo>
                <a:cubicBezTo>
                  <a:pt x="25469" y="22031"/>
                  <a:pt x="25438" y="21999"/>
                  <a:pt x="25438" y="21968"/>
                </a:cubicBezTo>
                <a:cubicBezTo>
                  <a:pt x="25406" y="21937"/>
                  <a:pt x="25375" y="21906"/>
                  <a:pt x="25344" y="21906"/>
                </a:cubicBezTo>
                <a:cubicBezTo>
                  <a:pt x="25406" y="21812"/>
                  <a:pt x="25594" y="21843"/>
                  <a:pt x="25625" y="21906"/>
                </a:cubicBezTo>
                <a:cubicBezTo>
                  <a:pt x="25625" y="21906"/>
                  <a:pt x="25625" y="21937"/>
                  <a:pt x="25625" y="21937"/>
                </a:cubicBezTo>
                <a:close/>
                <a:moveTo>
                  <a:pt x="25844" y="21531"/>
                </a:moveTo>
                <a:cubicBezTo>
                  <a:pt x="25875" y="21562"/>
                  <a:pt x="25844" y="21593"/>
                  <a:pt x="25875" y="21624"/>
                </a:cubicBezTo>
                <a:cubicBezTo>
                  <a:pt x="25875" y="21656"/>
                  <a:pt x="25875" y="21656"/>
                  <a:pt x="25844" y="21656"/>
                </a:cubicBezTo>
                <a:cubicBezTo>
                  <a:pt x="25813" y="21656"/>
                  <a:pt x="25813" y="21624"/>
                  <a:pt x="25813" y="21593"/>
                </a:cubicBezTo>
                <a:cubicBezTo>
                  <a:pt x="25813" y="21593"/>
                  <a:pt x="25813" y="21562"/>
                  <a:pt x="25844" y="21531"/>
                </a:cubicBezTo>
                <a:close/>
                <a:moveTo>
                  <a:pt x="25844" y="22031"/>
                </a:moveTo>
                <a:cubicBezTo>
                  <a:pt x="25781" y="22031"/>
                  <a:pt x="25844" y="21999"/>
                  <a:pt x="25813" y="21968"/>
                </a:cubicBezTo>
                <a:cubicBezTo>
                  <a:pt x="25813" y="21937"/>
                  <a:pt x="25844" y="21906"/>
                  <a:pt x="25875" y="21906"/>
                </a:cubicBezTo>
                <a:cubicBezTo>
                  <a:pt x="25875" y="21937"/>
                  <a:pt x="25844" y="21937"/>
                  <a:pt x="25844" y="21968"/>
                </a:cubicBezTo>
                <a:cubicBezTo>
                  <a:pt x="25844" y="21999"/>
                  <a:pt x="25906" y="22031"/>
                  <a:pt x="25844" y="22031"/>
                </a:cubicBezTo>
                <a:close/>
                <a:moveTo>
                  <a:pt x="25875" y="20999"/>
                </a:moveTo>
                <a:cubicBezTo>
                  <a:pt x="25750" y="20968"/>
                  <a:pt x="25656" y="20874"/>
                  <a:pt x="25531" y="20812"/>
                </a:cubicBezTo>
                <a:cubicBezTo>
                  <a:pt x="25406" y="20718"/>
                  <a:pt x="25250" y="20624"/>
                  <a:pt x="25125" y="20499"/>
                </a:cubicBezTo>
                <a:cubicBezTo>
                  <a:pt x="25094" y="20499"/>
                  <a:pt x="25094" y="20499"/>
                  <a:pt x="25094" y="20468"/>
                </a:cubicBezTo>
                <a:cubicBezTo>
                  <a:pt x="25219" y="20499"/>
                  <a:pt x="25313" y="20593"/>
                  <a:pt x="25438" y="20656"/>
                </a:cubicBezTo>
                <a:cubicBezTo>
                  <a:pt x="25469" y="20687"/>
                  <a:pt x="25469" y="20718"/>
                  <a:pt x="25500" y="20687"/>
                </a:cubicBezTo>
                <a:cubicBezTo>
                  <a:pt x="25500" y="20718"/>
                  <a:pt x="25531" y="20749"/>
                  <a:pt x="25531" y="20749"/>
                </a:cubicBezTo>
                <a:cubicBezTo>
                  <a:pt x="25625" y="20812"/>
                  <a:pt x="25719" y="20874"/>
                  <a:pt x="25813" y="20937"/>
                </a:cubicBezTo>
                <a:cubicBezTo>
                  <a:pt x="25813" y="20906"/>
                  <a:pt x="25813" y="20906"/>
                  <a:pt x="25844" y="20906"/>
                </a:cubicBezTo>
                <a:cubicBezTo>
                  <a:pt x="25813" y="20812"/>
                  <a:pt x="25750" y="20781"/>
                  <a:pt x="25719" y="20718"/>
                </a:cubicBezTo>
                <a:cubicBezTo>
                  <a:pt x="25813" y="20781"/>
                  <a:pt x="25906" y="20843"/>
                  <a:pt x="26000" y="20937"/>
                </a:cubicBezTo>
                <a:cubicBezTo>
                  <a:pt x="26000" y="20937"/>
                  <a:pt x="26000" y="20937"/>
                  <a:pt x="26000" y="20937"/>
                </a:cubicBezTo>
                <a:cubicBezTo>
                  <a:pt x="26031" y="20937"/>
                  <a:pt x="26031" y="20937"/>
                  <a:pt x="26063" y="20937"/>
                </a:cubicBezTo>
                <a:cubicBezTo>
                  <a:pt x="26063" y="20906"/>
                  <a:pt x="26063" y="20906"/>
                  <a:pt x="26031" y="20874"/>
                </a:cubicBezTo>
                <a:cubicBezTo>
                  <a:pt x="25969" y="20843"/>
                  <a:pt x="25938" y="20812"/>
                  <a:pt x="25906" y="20749"/>
                </a:cubicBezTo>
                <a:cubicBezTo>
                  <a:pt x="25969" y="20749"/>
                  <a:pt x="26000" y="20812"/>
                  <a:pt x="26031" y="20843"/>
                </a:cubicBezTo>
                <a:cubicBezTo>
                  <a:pt x="26125" y="20937"/>
                  <a:pt x="26219" y="20999"/>
                  <a:pt x="26281" y="21062"/>
                </a:cubicBezTo>
                <a:cubicBezTo>
                  <a:pt x="26219" y="21062"/>
                  <a:pt x="26188" y="20999"/>
                  <a:pt x="26156" y="20968"/>
                </a:cubicBezTo>
                <a:cubicBezTo>
                  <a:pt x="26125" y="20968"/>
                  <a:pt x="26094" y="20937"/>
                  <a:pt x="26063" y="20937"/>
                </a:cubicBezTo>
                <a:cubicBezTo>
                  <a:pt x="26063" y="20968"/>
                  <a:pt x="26063" y="20968"/>
                  <a:pt x="26063" y="20999"/>
                </a:cubicBezTo>
                <a:cubicBezTo>
                  <a:pt x="26063" y="20999"/>
                  <a:pt x="26063" y="20999"/>
                  <a:pt x="26063" y="20999"/>
                </a:cubicBezTo>
                <a:cubicBezTo>
                  <a:pt x="26125" y="20999"/>
                  <a:pt x="26156" y="21062"/>
                  <a:pt x="26188" y="21093"/>
                </a:cubicBezTo>
                <a:cubicBezTo>
                  <a:pt x="26188" y="21093"/>
                  <a:pt x="26188" y="21093"/>
                  <a:pt x="26188" y="21093"/>
                </a:cubicBezTo>
                <a:cubicBezTo>
                  <a:pt x="26219" y="21124"/>
                  <a:pt x="26281" y="21156"/>
                  <a:pt x="26313" y="21187"/>
                </a:cubicBezTo>
                <a:cubicBezTo>
                  <a:pt x="26313" y="21187"/>
                  <a:pt x="26313" y="21187"/>
                  <a:pt x="26313" y="21187"/>
                </a:cubicBezTo>
                <a:cubicBezTo>
                  <a:pt x="26344" y="21187"/>
                  <a:pt x="26344" y="21218"/>
                  <a:pt x="26375" y="21249"/>
                </a:cubicBezTo>
                <a:cubicBezTo>
                  <a:pt x="26344" y="21249"/>
                  <a:pt x="26281" y="21218"/>
                  <a:pt x="26313" y="21187"/>
                </a:cubicBezTo>
                <a:lnTo>
                  <a:pt x="26313" y="21187"/>
                </a:lnTo>
                <a:cubicBezTo>
                  <a:pt x="26313" y="21187"/>
                  <a:pt x="26313" y="21187"/>
                  <a:pt x="26313" y="21187"/>
                </a:cubicBezTo>
                <a:cubicBezTo>
                  <a:pt x="26219" y="21187"/>
                  <a:pt x="26219" y="21124"/>
                  <a:pt x="26188" y="21093"/>
                </a:cubicBezTo>
                <a:lnTo>
                  <a:pt x="26188" y="21093"/>
                </a:lnTo>
                <a:cubicBezTo>
                  <a:pt x="26188" y="21093"/>
                  <a:pt x="26188" y="21093"/>
                  <a:pt x="26188" y="21093"/>
                </a:cubicBezTo>
                <a:cubicBezTo>
                  <a:pt x="26125" y="21093"/>
                  <a:pt x="26094" y="21031"/>
                  <a:pt x="26063" y="20999"/>
                </a:cubicBezTo>
                <a:lnTo>
                  <a:pt x="26063" y="20999"/>
                </a:lnTo>
                <a:cubicBezTo>
                  <a:pt x="26063" y="20999"/>
                  <a:pt x="26063" y="20999"/>
                  <a:pt x="26063" y="20999"/>
                </a:cubicBezTo>
                <a:cubicBezTo>
                  <a:pt x="26031" y="20999"/>
                  <a:pt x="26000" y="20968"/>
                  <a:pt x="26000" y="20937"/>
                </a:cubicBezTo>
                <a:lnTo>
                  <a:pt x="26000" y="20937"/>
                </a:lnTo>
                <a:cubicBezTo>
                  <a:pt x="26000" y="20937"/>
                  <a:pt x="26000" y="20937"/>
                  <a:pt x="26000" y="20937"/>
                </a:cubicBezTo>
                <a:cubicBezTo>
                  <a:pt x="25969" y="20968"/>
                  <a:pt x="25969" y="20968"/>
                  <a:pt x="25938" y="20999"/>
                </a:cubicBezTo>
                <a:cubicBezTo>
                  <a:pt x="25906" y="20968"/>
                  <a:pt x="25875" y="20906"/>
                  <a:pt x="25844" y="20906"/>
                </a:cubicBezTo>
                <a:cubicBezTo>
                  <a:pt x="25813" y="20906"/>
                  <a:pt x="25813" y="20906"/>
                  <a:pt x="25813" y="20937"/>
                </a:cubicBezTo>
                <a:cubicBezTo>
                  <a:pt x="25844" y="20968"/>
                  <a:pt x="25875" y="20968"/>
                  <a:pt x="25875" y="20999"/>
                </a:cubicBezTo>
                <a:cubicBezTo>
                  <a:pt x="25906" y="20999"/>
                  <a:pt x="25906" y="20999"/>
                  <a:pt x="25938" y="20999"/>
                </a:cubicBezTo>
                <a:cubicBezTo>
                  <a:pt x="25969" y="21062"/>
                  <a:pt x="26031" y="21062"/>
                  <a:pt x="26063" y="21093"/>
                </a:cubicBezTo>
                <a:cubicBezTo>
                  <a:pt x="26188" y="21187"/>
                  <a:pt x="26313" y="21312"/>
                  <a:pt x="26438" y="21374"/>
                </a:cubicBezTo>
                <a:cubicBezTo>
                  <a:pt x="26438" y="21374"/>
                  <a:pt x="26469" y="21406"/>
                  <a:pt x="26469" y="21374"/>
                </a:cubicBezTo>
                <a:cubicBezTo>
                  <a:pt x="26469" y="21437"/>
                  <a:pt x="26531" y="21437"/>
                  <a:pt x="26531" y="21437"/>
                </a:cubicBezTo>
                <a:cubicBezTo>
                  <a:pt x="26594" y="21531"/>
                  <a:pt x="26656" y="21562"/>
                  <a:pt x="26719" y="21593"/>
                </a:cubicBezTo>
                <a:cubicBezTo>
                  <a:pt x="26750" y="21624"/>
                  <a:pt x="26781" y="21624"/>
                  <a:pt x="26781" y="21656"/>
                </a:cubicBezTo>
                <a:cubicBezTo>
                  <a:pt x="26781" y="21656"/>
                  <a:pt x="26781" y="21656"/>
                  <a:pt x="26781" y="21656"/>
                </a:cubicBezTo>
                <a:cubicBezTo>
                  <a:pt x="26813" y="21656"/>
                  <a:pt x="26844" y="21687"/>
                  <a:pt x="26844" y="21718"/>
                </a:cubicBezTo>
                <a:cubicBezTo>
                  <a:pt x="26938" y="21718"/>
                  <a:pt x="27000" y="21812"/>
                  <a:pt x="27094" y="21874"/>
                </a:cubicBezTo>
                <a:cubicBezTo>
                  <a:pt x="27219" y="21968"/>
                  <a:pt x="27344" y="22093"/>
                  <a:pt x="27500" y="22187"/>
                </a:cubicBezTo>
                <a:cubicBezTo>
                  <a:pt x="27531" y="22218"/>
                  <a:pt x="27531" y="22249"/>
                  <a:pt x="27563" y="22218"/>
                </a:cubicBezTo>
                <a:cubicBezTo>
                  <a:pt x="27594" y="22187"/>
                  <a:pt x="27563" y="22156"/>
                  <a:pt x="27531" y="22156"/>
                </a:cubicBezTo>
                <a:cubicBezTo>
                  <a:pt x="27438" y="22062"/>
                  <a:pt x="27344" y="21999"/>
                  <a:pt x="27281" y="21906"/>
                </a:cubicBezTo>
                <a:cubicBezTo>
                  <a:pt x="27406" y="21999"/>
                  <a:pt x="27531" y="22093"/>
                  <a:pt x="27625" y="22218"/>
                </a:cubicBezTo>
                <a:cubicBezTo>
                  <a:pt x="27625" y="22218"/>
                  <a:pt x="27594" y="22187"/>
                  <a:pt x="27563" y="22218"/>
                </a:cubicBezTo>
                <a:cubicBezTo>
                  <a:pt x="27563" y="22281"/>
                  <a:pt x="27656" y="22281"/>
                  <a:pt x="27656" y="22343"/>
                </a:cubicBezTo>
                <a:cubicBezTo>
                  <a:pt x="27688" y="22374"/>
                  <a:pt x="27781" y="22374"/>
                  <a:pt x="27750" y="22468"/>
                </a:cubicBezTo>
                <a:cubicBezTo>
                  <a:pt x="27750" y="22468"/>
                  <a:pt x="27781" y="22499"/>
                  <a:pt x="27813" y="22531"/>
                </a:cubicBezTo>
                <a:cubicBezTo>
                  <a:pt x="27781" y="22499"/>
                  <a:pt x="27750" y="22468"/>
                  <a:pt x="27750" y="22468"/>
                </a:cubicBezTo>
                <a:cubicBezTo>
                  <a:pt x="27469" y="22218"/>
                  <a:pt x="27156" y="21999"/>
                  <a:pt x="26875" y="21781"/>
                </a:cubicBezTo>
                <a:cubicBezTo>
                  <a:pt x="26875" y="21781"/>
                  <a:pt x="26844" y="21749"/>
                  <a:pt x="26844" y="21718"/>
                </a:cubicBezTo>
                <a:cubicBezTo>
                  <a:pt x="26844" y="21718"/>
                  <a:pt x="26844" y="21718"/>
                  <a:pt x="26844" y="21718"/>
                </a:cubicBezTo>
                <a:cubicBezTo>
                  <a:pt x="26844" y="21718"/>
                  <a:pt x="26844" y="21718"/>
                  <a:pt x="26844" y="21718"/>
                </a:cubicBezTo>
                <a:cubicBezTo>
                  <a:pt x="26844" y="21718"/>
                  <a:pt x="26844" y="21718"/>
                  <a:pt x="26844" y="21718"/>
                </a:cubicBezTo>
                <a:cubicBezTo>
                  <a:pt x="26813" y="21718"/>
                  <a:pt x="26781" y="21718"/>
                  <a:pt x="26781" y="21656"/>
                </a:cubicBezTo>
                <a:lnTo>
                  <a:pt x="26781" y="21656"/>
                </a:lnTo>
                <a:cubicBezTo>
                  <a:pt x="26781" y="21656"/>
                  <a:pt x="26781" y="21656"/>
                  <a:pt x="26781" y="21656"/>
                </a:cubicBezTo>
                <a:cubicBezTo>
                  <a:pt x="26688" y="21656"/>
                  <a:pt x="26625" y="21593"/>
                  <a:pt x="26563" y="21531"/>
                </a:cubicBezTo>
                <a:cubicBezTo>
                  <a:pt x="26344" y="21374"/>
                  <a:pt x="26125" y="21218"/>
                  <a:pt x="25875" y="21062"/>
                </a:cubicBezTo>
                <a:cubicBezTo>
                  <a:pt x="25875" y="21031"/>
                  <a:pt x="25875" y="21031"/>
                  <a:pt x="25875" y="20999"/>
                </a:cubicBezTo>
                <a:close/>
                <a:moveTo>
                  <a:pt x="25906" y="21999"/>
                </a:moveTo>
                <a:cubicBezTo>
                  <a:pt x="25938" y="21968"/>
                  <a:pt x="25938" y="21906"/>
                  <a:pt x="25938" y="21874"/>
                </a:cubicBezTo>
                <a:cubicBezTo>
                  <a:pt x="26031" y="21906"/>
                  <a:pt x="25969" y="21968"/>
                  <a:pt x="26000" y="22031"/>
                </a:cubicBezTo>
                <a:cubicBezTo>
                  <a:pt x="26000" y="22031"/>
                  <a:pt x="26000" y="22031"/>
                  <a:pt x="26000" y="22031"/>
                </a:cubicBezTo>
                <a:cubicBezTo>
                  <a:pt x="26031" y="22093"/>
                  <a:pt x="25969" y="22156"/>
                  <a:pt x="25969" y="22218"/>
                </a:cubicBezTo>
                <a:cubicBezTo>
                  <a:pt x="25875" y="22156"/>
                  <a:pt x="25906" y="22062"/>
                  <a:pt x="25906" y="21999"/>
                </a:cubicBezTo>
                <a:close/>
                <a:moveTo>
                  <a:pt x="25969" y="22281"/>
                </a:moveTo>
                <a:cubicBezTo>
                  <a:pt x="25969" y="22281"/>
                  <a:pt x="25969" y="22249"/>
                  <a:pt x="25969" y="22249"/>
                </a:cubicBezTo>
                <a:cubicBezTo>
                  <a:pt x="25969" y="22249"/>
                  <a:pt x="25969" y="22249"/>
                  <a:pt x="25969" y="22249"/>
                </a:cubicBezTo>
                <a:cubicBezTo>
                  <a:pt x="26000" y="22218"/>
                  <a:pt x="26031" y="22312"/>
                  <a:pt x="26031" y="22249"/>
                </a:cubicBezTo>
                <a:cubicBezTo>
                  <a:pt x="26031" y="22218"/>
                  <a:pt x="26031" y="22187"/>
                  <a:pt x="26063" y="22156"/>
                </a:cubicBezTo>
                <a:cubicBezTo>
                  <a:pt x="26063" y="22156"/>
                  <a:pt x="26063" y="22156"/>
                  <a:pt x="26063" y="22156"/>
                </a:cubicBezTo>
                <a:cubicBezTo>
                  <a:pt x="26094" y="22187"/>
                  <a:pt x="26063" y="22281"/>
                  <a:pt x="26125" y="22312"/>
                </a:cubicBezTo>
                <a:cubicBezTo>
                  <a:pt x="26125" y="22312"/>
                  <a:pt x="26125" y="22343"/>
                  <a:pt x="26094" y="22343"/>
                </a:cubicBezTo>
                <a:cubicBezTo>
                  <a:pt x="26031" y="22312"/>
                  <a:pt x="26000" y="22343"/>
                  <a:pt x="25969" y="22281"/>
                </a:cubicBezTo>
                <a:close/>
                <a:moveTo>
                  <a:pt x="26281" y="24031"/>
                </a:moveTo>
                <a:cubicBezTo>
                  <a:pt x="26281" y="24031"/>
                  <a:pt x="26281" y="24031"/>
                  <a:pt x="26281" y="24031"/>
                </a:cubicBezTo>
                <a:cubicBezTo>
                  <a:pt x="26281" y="24031"/>
                  <a:pt x="26281" y="23999"/>
                  <a:pt x="26313" y="23999"/>
                </a:cubicBezTo>
                <a:cubicBezTo>
                  <a:pt x="26281" y="23999"/>
                  <a:pt x="26281" y="24031"/>
                  <a:pt x="26281" y="24031"/>
                </a:cubicBezTo>
                <a:close/>
                <a:moveTo>
                  <a:pt x="26219" y="23468"/>
                </a:moveTo>
                <a:cubicBezTo>
                  <a:pt x="26188" y="23437"/>
                  <a:pt x="26156" y="23468"/>
                  <a:pt x="26125" y="23437"/>
                </a:cubicBezTo>
                <a:cubicBezTo>
                  <a:pt x="26125" y="23437"/>
                  <a:pt x="26125" y="23437"/>
                  <a:pt x="26125" y="23437"/>
                </a:cubicBezTo>
                <a:cubicBezTo>
                  <a:pt x="26156" y="23437"/>
                  <a:pt x="26188" y="23406"/>
                  <a:pt x="26156" y="23374"/>
                </a:cubicBezTo>
                <a:cubicBezTo>
                  <a:pt x="26125" y="23343"/>
                  <a:pt x="26094" y="23312"/>
                  <a:pt x="26094" y="23281"/>
                </a:cubicBezTo>
                <a:cubicBezTo>
                  <a:pt x="26063" y="23281"/>
                  <a:pt x="26063" y="23312"/>
                  <a:pt x="26031" y="23312"/>
                </a:cubicBezTo>
                <a:cubicBezTo>
                  <a:pt x="26063" y="23312"/>
                  <a:pt x="26063" y="23281"/>
                  <a:pt x="26094" y="23281"/>
                </a:cubicBezTo>
                <a:cubicBezTo>
                  <a:pt x="26094" y="23281"/>
                  <a:pt x="26094" y="23249"/>
                  <a:pt x="26094" y="23249"/>
                </a:cubicBezTo>
                <a:cubicBezTo>
                  <a:pt x="26188" y="23312"/>
                  <a:pt x="26250" y="23437"/>
                  <a:pt x="26344" y="23499"/>
                </a:cubicBezTo>
                <a:cubicBezTo>
                  <a:pt x="26281" y="23531"/>
                  <a:pt x="26250" y="23499"/>
                  <a:pt x="26219" y="23468"/>
                </a:cubicBezTo>
                <a:close/>
                <a:moveTo>
                  <a:pt x="26469" y="24218"/>
                </a:moveTo>
                <a:cubicBezTo>
                  <a:pt x="26469" y="24218"/>
                  <a:pt x="26469" y="24218"/>
                  <a:pt x="26469" y="24218"/>
                </a:cubicBezTo>
                <a:cubicBezTo>
                  <a:pt x="26500" y="24218"/>
                  <a:pt x="26500" y="24218"/>
                  <a:pt x="26531" y="24187"/>
                </a:cubicBezTo>
                <a:cubicBezTo>
                  <a:pt x="26500" y="24218"/>
                  <a:pt x="26500" y="24218"/>
                  <a:pt x="26469" y="24218"/>
                </a:cubicBezTo>
                <a:close/>
                <a:moveTo>
                  <a:pt x="26844" y="23218"/>
                </a:moveTo>
                <a:cubicBezTo>
                  <a:pt x="26813" y="23218"/>
                  <a:pt x="26813" y="23218"/>
                  <a:pt x="26813" y="23218"/>
                </a:cubicBezTo>
                <a:cubicBezTo>
                  <a:pt x="26844" y="23218"/>
                  <a:pt x="26844" y="23218"/>
                  <a:pt x="26844" y="23218"/>
                </a:cubicBezTo>
                <a:cubicBezTo>
                  <a:pt x="26844" y="23218"/>
                  <a:pt x="26844" y="23218"/>
                  <a:pt x="26844" y="23218"/>
                </a:cubicBezTo>
                <a:close/>
                <a:moveTo>
                  <a:pt x="27250" y="24624"/>
                </a:moveTo>
                <a:cubicBezTo>
                  <a:pt x="27125" y="24624"/>
                  <a:pt x="27094" y="24562"/>
                  <a:pt x="27031" y="24499"/>
                </a:cubicBezTo>
                <a:cubicBezTo>
                  <a:pt x="27094" y="24531"/>
                  <a:pt x="27156" y="24562"/>
                  <a:pt x="27250" y="24624"/>
                </a:cubicBezTo>
                <a:cubicBezTo>
                  <a:pt x="27250" y="24624"/>
                  <a:pt x="27250" y="24624"/>
                  <a:pt x="27250" y="24624"/>
                </a:cubicBezTo>
                <a:cubicBezTo>
                  <a:pt x="27250" y="24624"/>
                  <a:pt x="27250" y="24624"/>
                  <a:pt x="27250" y="24624"/>
                </a:cubicBezTo>
                <a:cubicBezTo>
                  <a:pt x="27250" y="24624"/>
                  <a:pt x="27250" y="24624"/>
                  <a:pt x="27250" y="24624"/>
                </a:cubicBezTo>
                <a:cubicBezTo>
                  <a:pt x="27250" y="24624"/>
                  <a:pt x="27250" y="24624"/>
                  <a:pt x="27250" y="24624"/>
                </a:cubicBezTo>
                <a:close/>
                <a:moveTo>
                  <a:pt x="27281" y="23593"/>
                </a:moveTo>
                <a:cubicBezTo>
                  <a:pt x="27219" y="23562"/>
                  <a:pt x="27188" y="23468"/>
                  <a:pt x="27094" y="23468"/>
                </a:cubicBezTo>
                <a:cubicBezTo>
                  <a:pt x="27094" y="23343"/>
                  <a:pt x="26938" y="23343"/>
                  <a:pt x="26938" y="23249"/>
                </a:cubicBezTo>
                <a:cubicBezTo>
                  <a:pt x="26906" y="23187"/>
                  <a:pt x="26875" y="23218"/>
                  <a:pt x="26844" y="23218"/>
                </a:cubicBezTo>
                <a:cubicBezTo>
                  <a:pt x="26813" y="23156"/>
                  <a:pt x="26781" y="23124"/>
                  <a:pt x="26688" y="23124"/>
                </a:cubicBezTo>
                <a:cubicBezTo>
                  <a:pt x="26656" y="23124"/>
                  <a:pt x="26625" y="23062"/>
                  <a:pt x="26625" y="23031"/>
                </a:cubicBezTo>
                <a:cubicBezTo>
                  <a:pt x="26625" y="22999"/>
                  <a:pt x="26594" y="22968"/>
                  <a:pt x="26563" y="22968"/>
                </a:cubicBezTo>
                <a:cubicBezTo>
                  <a:pt x="26500" y="22968"/>
                  <a:pt x="26500" y="22937"/>
                  <a:pt x="26500" y="22906"/>
                </a:cubicBezTo>
                <a:cubicBezTo>
                  <a:pt x="26469" y="22843"/>
                  <a:pt x="26406" y="22812"/>
                  <a:pt x="26344" y="22812"/>
                </a:cubicBezTo>
                <a:cubicBezTo>
                  <a:pt x="26313" y="22812"/>
                  <a:pt x="26281" y="22781"/>
                  <a:pt x="26313" y="22749"/>
                </a:cubicBezTo>
                <a:cubicBezTo>
                  <a:pt x="26313" y="22718"/>
                  <a:pt x="26344" y="22749"/>
                  <a:pt x="26375" y="22749"/>
                </a:cubicBezTo>
                <a:cubicBezTo>
                  <a:pt x="26406" y="22749"/>
                  <a:pt x="26438" y="22781"/>
                  <a:pt x="26406" y="22718"/>
                </a:cubicBezTo>
                <a:cubicBezTo>
                  <a:pt x="26406" y="22687"/>
                  <a:pt x="26469" y="22687"/>
                  <a:pt x="26469" y="22687"/>
                </a:cubicBezTo>
                <a:cubicBezTo>
                  <a:pt x="26531" y="22687"/>
                  <a:pt x="26594" y="22718"/>
                  <a:pt x="26656" y="22718"/>
                </a:cubicBezTo>
                <a:cubicBezTo>
                  <a:pt x="26688" y="22718"/>
                  <a:pt x="26688" y="22749"/>
                  <a:pt x="26688" y="22749"/>
                </a:cubicBezTo>
                <a:cubicBezTo>
                  <a:pt x="26688" y="22749"/>
                  <a:pt x="26688" y="22781"/>
                  <a:pt x="26656" y="22781"/>
                </a:cubicBezTo>
                <a:cubicBezTo>
                  <a:pt x="26625" y="22781"/>
                  <a:pt x="26594" y="22781"/>
                  <a:pt x="26563" y="22781"/>
                </a:cubicBezTo>
                <a:cubicBezTo>
                  <a:pt x="26563" y="22781"/>
                  <a:pt x="26531" y="22781"/>
                  <a:pt x="26531" y="22812"/>
                </a:cubicBezTo>
                <a:cubicBezTo>
                  <a:pt x="26531" y="22843"/>
                  <a:pt x="26563" y="22812"/>
                  <a:pt x="26563" y="22812"/>
                </a:cubicBezTo>
                <a:cubicBezTo>
                  <a:pt x="26625" y="22843"/>
                  <a:pt x="26594" y="22843"/>
                  <a:pt x="26594" y="22874"/>
                </a:cubicBezTo>
                <a:cubicBezTo>
                  <a:pt x="26594" y="22906"/>
                  <a:pt x="26563" y="22906"/>
                  <a:pt x="26563" y="22906"/>
                </a:cubicBezTo>
                <a:lnTo>
                  <a:pt x="26563" y="22906"/>
                </a:lnTo>
                <a:cubicBezTo>
                  <a:pt x="26563" y="22906"/>
                  <a:pt x="26531" y="22906"/>
                  <a:pt x="26531" y="22906"/>
                </a:cubicBezTo>
                <a:cubicBezTo>
                  <a:pt x="26563" y="22874"/>
                  <a:pt x="26563" y="22874"/>
                  <a:pt x="26594" y="22874"/>
                </a:cubicBezTo>
                <a:cubicBezTo>
                  <a:pt x="26688" y="22843"/>
                  <a:pt x="26781" y="22874"/>
                  <a:pt x="26875" y="22812"/>
                </a:cubicBezTo>
                <a:cubicBezTo>
                  <a:pt x="26906" y="22781"/>
                  <a:pt x="26906" y="22812"/>
                  <a:pt x="26938" y="22812"/>
                </a:cubicBezTo>
                <a:cubicBezTo>
                  <a:pt x="27000" y="22812"/>
                  <a:pt x="27031" y="22843"/>
                  <a:pt x="27094" y="22843"/>
                </a:cubicBezTo>
                <a:cubicBezTo>
                  <a:pt x="27125" y="22843"/>
                  <a:pt x="27156" y="22874"/>
                  <a:pt x="27188" y="22874"/>
                </a:cubicBezTo>
                <a:cubicBezTo>
                  <a:pt x="27219" y="22906"/>
                  <a:pt x="27250" y="22906"/>
                  <a:pt x="27250" y="22874"/>
                </a:cubicBezTo>
                <a:cubicBezTo>
                  <a:pt x="27250" y="22843"/>
                  <a:pt x="27188" y="22812"/>
                  <a:pt x="27250" y="22812"/>
                </a:cubicBezTo>
                <a:cubicBezTo>
                  <a:pt x="27281" y="22812"/>
                  <a:pt x="27250" y="22843"/>
                  <a:pt x="27250" y="22874"/>
                </a:cubicBezTo>
                <a:cubicBezTo>
                  <a:pt x="27250" y="22968"/>
                  <a:pt x="27250" y="23062"/>
                  <a:pt x="27313" y="23124"/>
                </a:cubicBezTo>
                <a:cubicBezTo>
                  <a:pt x="27313" y="23156"/>
                  <a:pt x="27344" y="23187"/>
                  <a:pt x="27313" y="23218"/>
                </a:cubicBezTo>
                <a:cubicBezTo>
                  <a:pt x="27281" y="23249"/>
                  <a:pt x="27313" y="23249"/>
                  <a:pt x="27344" y="23249"/>
                </a:cubicBezTo>
                <a:cubicBezTo>
                  <a:pt x="27344" y="23281"/>
                  <a:pt x="27375" y="23312"/>
                  <a:pt x="27344" y="23343"/>
                </a:cubicBezTo>
                <a:cubicBezTo>
                  <a:pt x="27344" y="23343"/>
                  <a:pt x="27344" y="23343"/>
                  <a:pt x="27344" y="23343"/>
                </a:cubicBezTo>
                <a:cubicBezTo>
                  <a:pt x="27313" y="23343"/>
                  <a:pt x="27313" y="23343"/>
                  <a:pt x="27281" y="23343"/>
                </a:cubicBezTo>
                <a:cubicBezTo>
                  <a:pt x="27281" y="23343"/>
                  <a:pt x="27281" y="23343"/>
                  <a:pt x="27281" y="23343"/>
                </a:cubicBezTo>
                <a:cubicBezTo>
                  <a:pt x="27313" y="23343"/>
                  <a:pt x="27313" y="23374"/>
                  <a:pt x="27313" y="23374"/>
                </a:cubicBezTo>
                <a:cubicBezTo>
                  <a:pt x="27344" y="23406"/>
                  <a:pt x="27375" y="23374"/>
                  <a:pt x="27375" y="23374"/>
                </a:cubicBezTo>
                <a:cubicBezTo>
                  <a:pt x="27406" y="23374"/>
                  <a:pt x="27406" y="23312"/>
                  <a:pt x="27438" y="23312"/>
                </a:cubicBezTo>
                <a:cubicBezTo>
                  <a:pt x="27406" y="23312"/>
                  <a:pt x="27406" y="23374"/>
                  <a:pt x="27375" y="23374"/>
                </a:cubicBezTo>
                <a:cubicBezTo>
                  <a:pt x="27375" y="23374"/>
                  <a:pt x="27375" y="23374"/>
                  <a:pt x="27375" y="23374"/>
                </a:cubicBezTo>
                <a:cubicBezTo>
                  <a:pt x="27375" y="23406"/>
                  <a:pt x="27406" y="23437"/>
                  <a:pt x="27406" y="23437"/>
                </a:cubicBezTo>
                <a:cubicBezTo>
                  <a:pt x="27438" y="23437"/>
                  <a:pt x="27438" y="23437"/>
                  <a:pt x="27438" y="23437"/>
                </a:cubicBezTo>
                <a:cubicBezTo>
                  <a:pt x="27375" y="23437"/>
                  <a:pt x="27344" y="23406"/>
                  <a:pt x="27313" y="23406"/>
                </a:cubicBezTo>
                <a:cubicBezTo>
                  <a:pt x="27313" y="23437"/>
                  <a:pt x="27281" y="23406"/>
                  <a:pt x="27281" y="23437"/>
                </a:cubicBezTo>
                <a:cubicBezTo>
                  <a:pt x="27250" y="23499"/>
                  <a:pt x="27281" y="23499"/>
                  <a:pt x="27313" y="23499"/>
                </a:cubicBezTo>
                <a:cubicBezTo>
                  <a:pt x="27375" y="23499"/>
                  <a:pt x="27406" y="23499"/>
                  <a:pt x="27438" y="23499"/>
                </a:cubicBezTo>
                <a:cubicBezTo>
                  <a:pt x="27438" y="23499"/>
                  <a:pt x="27438" y="23499"/>
                  <a:pt x="27438" y="23499"/>
                </a:cubicBezTo>
                <a:cubicBezTo>
                  <a:pt x="27438" y="23593"/>
                  <a:pt x="27344" y="23562"/>
                  <a:pt x="27281" y="23593"/>
                </a:cubicBezTo>
                <a:close/>
                <a:moveTo>
                  <a:pt x="28125" y="24343"/>
                </a:moveTo>
                <a:cubicBezTo>
                  <a:pt x="27969" y="24374"/>
                  <a:pt x="27969" y="24187"/>
                  <a:pt x="27875" y="24187"/>
                </a:cubicBezTo>
                <a:cubicBezTo>
                  <a:pt x="27844" y="24187"/>
                  <a:pt x="27781" y="24124"/>
                  <a:pt x="27781" y="24062"/>
                </a:cubicBezTo>
                <a:cubicBezTo>
                  <a:pt x="27781" y="24031"/>
                  <a:pt x="27750" y="24031"/>
                  <a:pt x="27719" y="24031"/>
                </a:cubicBezTo>
                <a:cubicBezTo>
                  <a:pt x="27656" y="24031"/>
                  <a:pt x="27625" y="23999"/>
                  <a:pt x="27625" y="23937"/>
                </a:cubicBezTo>
                <a:cubicBezTo>
                  <a:pt x="27594" y="23874"/>
                  <a:pt x="27563" y="23843"/>
                  <a:pt x="27500" y="23843"/>
                </a:cubicBezTo>
                <a:cubicBezTo>
                  <a:pt x="27563" y="23781"/>
                  <a:pt x="27625" y="23749"/>
                  <a:pt x="27531" y="23656"/>
                </a:cubicBezTo>
                <a:cubicBezTo>
                  <a:pt x="27594" y="23656"/>
                  <a:pt x="27656" y="23687"/>
                  <a:pt x="27656" y="23718"/>
                </a:cubicBezTo>
                <a:cubicBezTo>
                  <a:pt x="27688" y="23749"/>
                  <a:pt x="27719" y="23749"/>
                  <a:pt x="27750" y="23749"/>
                </a:cubicBezTo>
                <a:cubicBezTo>
                  <a:pt x="27750" y="23749"/>
                  <a:pt x="27750" y="23749"/>
                  <a:pt x="27750" y="23749"/>
                </a:cubicBezTo>
                <a:cubicBezTo>
                  <a:pt x="27750" y="23749"/>
                  <a:pt x="27750" y="23749"/>
                  <a:pt x="27750" y="23749"/>
                </a:cubicBezTo>
                <a:cubicBezTo>
                  <a:pt x="27750" y="23749"/>
                  <a:pt x="27750" y="23749"/>
                  <a:pt x="27750" y="23749"/>
                </a:cubicBezTo>
                <a:cubicBezTo>
                  <a:pt x="27719" y="23781"/>
                  <a:pt x="27688" y="23812"/>
                  <a:pt x="27625" y="23843"/>
                </a:cubicBezTo>
                <a:cubicBezTo>
                  <a:pt x="27688" y="23843"/>
                  <a:pt x="27688" y="23843"/>
                  <a:pt x="27719" y="23843"/>
                </a:cubicBezTo>
                <a:cubicBezTo>
                  <a:pt x="27844" y="23781"/>
                  <a:pt x="27969" y="23781"/>
                  <a:pt x="28094" y="23843"/>
                </a:cubicBezTo>
                <a:cubicBezTo>
                  <a:pt x="28250" y="23906"/>
                  <a:pt x="28406" y="23968"/>
                  <a:pt x="28594" y="23968"/>
                </a:cubicBezTo>
                <a:cubicBezTo>
                  <a:pt x="28563" y="23968"/>
                  <a:pt x="28531" y="23968"/>
                  <a:pt x="28500" y="23906"/>
                </a:cubicBezTo>
                <a:cubicBezTo>
                  <a:pt x="28594" y="23906"/>
                  <a:pt x="28656" y="23906"/>
                  <a:pt x="28719" y="23906"/>
                </a:cubicBezTo>
                <a:cubicBezTo>
                  <a:pt x="28750" y="23937"/>
                  <a:pt x="28781" y="23968"/>
                  <a:pt x="28875" y="23968"/>
                </a:cubicBezTo>
                <a:cubicBezTo>
                  <a:pt x="28813" y="23999"/>
                  <a:pt x="28750" y="23968"/>
                  <a:pt x="28719" y="24031"/>
                </a:cubicBezTo>
                <a:cubicBezTo>
                  <a:pt x="28750" y="24093"/>
                  <a:pt x="28813" y="24062"/>
                  <a:pt x="28844" y="24093"/>
                </a:cubicBezTo>
                <a:cubicBezTo>
                  <a:pt x="28844" y="24093"/>
                  <a:pt x="28844" y="24124"/>
                  <a:pt x="28844" y="24124"/>
                </a:cubicBezTo>
                <a:cubicBezTo>
                  <a:pt x="28844" y="24124"/>
                  <a:pt x="28844" y="24156"/>
                  <a:pt x="28813" y="24156"/>
                </a:cubicBezTo>
                <a:cubicBezTo>
                  <a:pt x="28813" y="24156"/>
                  <a:pt x="28813" y="24156"/>
                  <a:pt x="28813" y="24156"/>
                </a:cubicBezTo>
                <a:cubicBezTo>
                  <a:pt x="28781" y="24218"/>
                  <a:pt x="28750" y="24281"/>
                  <a:pt x="28656" y="24281"/>
                </a:cubicBezTo>
                <a:cubicBezTo>
                  <a:pt x="28563" y="24281"/>
                  <a:pt x="28469" y="24281"/>
                  <a:pt x="28406" y="24343"/>
                </a:cubicBezTo>
                <a:cubicBezTo>
                  <a:pt x="28375" y="24312"/>
                  <a:pt x="28375" y="24281"/>
                  <a:pt x="28344" y="24249"/>
                </a:cubicBezTo>
                <a:cubicBezTo>
                  <a:pt x="28313" y="24187"/>
                  <a:pt x="28281" y="24187"/>
                  <a:pt x="28250" y="24218"/>
                </a:cubicBezTo>
                <a:cubicBezTo>
                  <a:pt x="28219" y="24249"/>
                  <a:pt x="28219" y="24281"/>
                  <a:pt x="28250" y="24312"/>
                </a:cubicBezTo>
                <a:cubicBezTo>
                  <a:pt x="28344" y="24343"/>
                  <a:pt x="28281" y="24374"/>
                  <a:pt x="28250" y="24374"/>
                </a:cubicBezTo>
                <a:cubicBezTo>
                  <a:pt x="28188" y="24374"/>
                  <a:pt x="28125" y="24437"/>
                  <a:pt x="28125" y="24343"/>
                </a:cubicBezTo>
                <a:close/>
                <a:moveTo>
                  <a:pt x="28781" y="24499"/>
                </a:moveTo>
                <a:cubicBezTo>
                  <a:pt x="28813" y="24531"/>
                  <a:pt x="28781" y="24562"/>
                  <a:pt x="28750" y="24562"/>
                </a:cubicBezTo>
                <a:cubicBezTo>
                  <a:pt x="28719" y="24562"/>
                  <a:pt x="28688" y="24593"/>
                  <a:pt x="28656" y="24562"/>
                </a:cubicBezTo>
                <a:cubicBezTo>
                  <a:pt x="28656" y="24531"/>
                  <a:pt x="28688" y="24499"/>
                  <a:pt x="28688" y="24499"/>
                </a:cubicBezTo>
                <a:cubicBezTo>
                  <a:pt x="28781" y="24374"/>
                  <a:pt x="28781" y="24374"/>
                  <a:pt x="28844" y="24437"/>
                </a:cubicBezTo>
                <a:cubicBezTo>
                  <a:pt x="28844" y="24437"/>
                  <a:pt x="28844" y="24468"/>
                  <a:pt x="28844" y="24468"/>
                </a:cubicBezTo>
                <a:cubicBezTo>
                  <a:pt x="28844" y="24468"/>
                  <a:pt x="28844" y="24468"/>
                  <a:pt x="28844" y="24468"/>
                </a:cubicBezTo>
                <a:cubicBezTo>
                  <a:pt x="28813" y="24468"/>
                  <a:pt x="28750" y="24437"/>
                  <a:pt x="28781" y="24499"/>
                </a:cubicBezTo>
                <a:close/>
                <a:moveTo>
                  <a:pt x="28344" y="24624"/>
                </a:moveTo>
                <a:cubicBezTo>
                  <a:pt x="28344" y="24624"/>
                  <a:pt x="28344" y="24562"/>
                  <a:pt x="28281" y="24531"/>
                </a:cubicBezTo>
                <a:cubicBezTo>
                  <a:pt x="28344" y="24468"/>
                  <a:pt x="28438" y="24562"/>
                  <a:pt x="28469" y="24468"/>
                </a:cubicBezTo>
                <a:cubicBezTo>
                  <a:pt x="28531" y="24593"/>
                  <a:pt x="28406" y="24562"/>
                  <a:pt x="28344" y="24624"/>
                </a:cubicBezTo>
                <a:close/>
                <a:moveTo>
                  <a:pt x="28625" y="24718"/>
                </a:moveTo>
                <a:cubicBezTo>
                  <a:pt x="28750" y="24718"/>
                  <a:pt x="28813" y="24843"/>
                  <a:pt x="28906" y="24937"/>
                </a:cubicBezTo>
                <a:cubicBezTo>
                  <a:pt x="28813" y="24874"/>
                  <a:pt x="28688" y="24812"/>
                  <a:pt x="28625" y="24718"/>
                </a:cubicBezTo>
                <a:close/>
                <a:moveTo>
                  <a:pt x="28875" y="23812"/>
                </a:moveTo>
                <a:cubicBezTo>
                  <a:pt x="28875" y="23781"/>
                  <a:pt x="28938" y="23781"/>
                  <a:pt x="28969" y="23781"/>
                </a:cubicBezTo>
                <a:cubicBezTo>
                  <a:pt x="28969" y="23812"/>
                  <a:pt x="28969" y="23812"/>
                  <a:pt x="28969" y="23843"/>
                </a:cubicBezTo>
                <a:cubicBezTo>
                  <a:pt x="29031" y="23843"/>
                  <a:pt x="29094" y="23874"/>
                  <a:pt x="29125" y="23906"/>
                </a:cubicBezTo>
                <a:cubicBezTo>
                  <a:pt x="29094" y="23874"/>
                  <a:pt x="29031" y="23843"/>
                  <a:pt x="28969" y="23843"/>
                </a:cubicBezTo>
                <a:cubicBezTo>
                  <a:pt x="28938" y="23843"/>
                  <a:pt x="28875" y="23843"/>
                  <a:pt x="28875" y="23812"/>
                </a:cubicBezTo>
                <a:close/>
                <a:moveTo>
                  <a:pt x="29000" y="24781"/>
                </a:moveTo>
                <a:cubicBezTo>
                  <a:pt x="28938" y="24781"/>
                  <a:pt x="28938" y="24749"/>
                  <a:pt x="28938" y="24718"/>
                </a:cubicBezTo>
                <a:cubicBezTo>
                  <a:pt x="28938" y="24687"/>
                  <a:pt x="28938" y="24656"/>
                  <a:pt x="28969" y="24656"/>
                </a:cubicBezTo>
                <a:cubicBezTo>
                  <a:pt x="29000" y="24687"/>
                  <a:pt x="29031" y="24718"/>
                  <a:pt x="29031" y="24749"/>
                </a:cubicBezTo>
                <a:cubicBezTo>
                  <a:pt x="29031" y="24781"/>
                  <a:pt x="29031" y="24812"/>
                  <a:pt x="29000" y="24781"/>
                </a:cubicBezTo>
                <a:close/>
                <a:moveTo>
                  <a:pt x="29188" y="24656"/>
                </a:moveTo>
                <a:cubicBezTo>
                  <a:pt x="29188" y="24687"/>
                  <a:pt x="29188" y="24718"/>
                  <a:pt x="29125" y="24749"/>
                </a:cubicBezTo>
                <a:cubicBezTo>
                  <a:pt x="29094" y="24718"/>
                  <a:pt x="29063" y="24718"/>
                  <a:pt x="29063" y="24687"/>
                </a:cubicBezTo>
                <a:cubicBezTo>
                  <a:pt x="29125" y="24687"/>
                  <a:pt x="29094" y="24593"/>
                  <a:pt x="29156" y="24593"/>
                </a:cubicBezTo>
                <a:cubicBezTo>
                  <a:pt x="29188" y="24624"/>
                  <a:pt x="29219" y="24624"/>
                  <a:pt x="29188" y="24656"/>
                </a:cubicBezTo>
                <a:close/>
                <a:moveTo>
                  <a:pt x="29281" y="24437"/>
                </a:moveTo>
                <a:cubicBezTo>
                  <a:pt x="29219" y="24437"/>
                  <a:pt x="29250" y="24499"/>
                  <a:pt x="29188" y="24531"/>
                </a:cubicBezTo>
                <a:cubicBezTo>
                  <a:pt x="29281" y="24437"/>
                  <a:pt x="29250" y="24406"/>
                  <a:pt x="29156" y="24406"/>
                </a:cubicBezTo>
                <a:cubicBezTo>
                  <a:pt x="29125" y="24374"/>
                  <a:pt x="29125" y="24374"/>
                  <a:pt x="29156" y="24281"/>
                </a:cubicBezTo>
                <a:cubicBezTo>
                  <a:pt x="29188" y="24312"/>
                  <a:pt x="29219" y="24312"/>
                  <a:pt x="29219" y="24312"/>
                </a:cubicBezTo>
                <a:cubicBezTo>
                  <a:pt x="29281" y="24312"/>
                  <a:pt x="29313" y="24406"/>
                  <a:pt x="29281" y="24437"/>
                </a:cubicBezTo>
                <a:close/>
                <a:moveTo>
                  <a:pt x="29313" y="23187"/>
                </a:moveTo>
                <a:cubicBezTo>
                  <a:pt x="29281" y="23312"/>
                  <a:pt x="29156" y="23281"/>
                  <a:pt x="29094" y="23312"/>
                </a:cubicBezTo>
                <a:cubicBezTo>
                  <a:pt x="29094" y="23281"/>
                  <a:pt x="29063" y="23281"/>
                  <a:pt x="29063" y="23281"/>
                </a:cubicBezTo>
                <a:cubicBezTo>
                  <a:pt x="29063" y="23281"/>
                  <a:pt x="29094" y="23281"/>
                  <a:pt x="29094" y="23312"/>
                </a:cubicBezTo>
                <a:cubicBezTo>
                  <a:pt x="29094" y="23281"/>
                  <a:pt x="29125" y="23249"/>
                  <a:pt x="29094" y="23218"/>
                </a:cubicBezTo>
                <a:cubicBezTo>
                  <a:pt x="29063" y="23187"/>
                  <a:pt x="29063" y="23156"/>
                  <a:pt x="29031" y="23124"/>
                </a:cubicBezTo>
                <a:cubicBezTo>
                  <a:pt x="29156" y="23124"/>
                  <a:pt x="29250" y="23093"/>
                  <a:pt x="29313" y="23031"/>
                </a:cubicBezTo>
                <a:cubicBezTo>
                  <a:pt x="29219" y="23062"/>
                  <a:pt x="29125" y="23093"/>
                  <a:pt x="29031" y="23124"/>
                </a:cubicBezTo>
                <a:cubicBezTo>
                  <a:pt x="29063" y="23062"/>
                  <a:pt x="28875" y="23031"/>
                  <a:pt x="29031" y="22937"/>
                </a:cubicBezTo>
                <a:cubicBezTo>
                  <a:pt x="28969" y="22937"/>
                  <a:pt x="28938" y="22937"/>
                  <a:pt x="28938" y="22874"/>
                </a:cubicBezTo>
                <a:cubicBezTo>
                  <a:pt x="28938" y="22843"/>
                  <a:pt x="28938" y="22812"/>
                  <a:pt x="28938" y="22749"/>
                </a:cubicBezTo>
                <a:cubicBezTo>
                  <a:pt x="29125" y="22749"/>
                  <a:pt x="29250" y="22781"/>
                  <a:pt x="29375" y="22906"/>
                </a:cubicBezTo>
                <a:cubicBezTo>
                  <a:pt x="29406" y="22968"/>
                  <a:pt x="29375" y="23031"/>
                  <a:pt x="29438" y="23093"/>
                </a:cubicBezTo>
                <a:cubicBezTo>
                  <a:pt x="29469" y="23124"/>
                  <a:pt x="29469" y="23156"/>
                  <a:pt x="29438" y="23187"/>
                </a:cubicBezTo>
                <a:cubicBezTo>
                  <a:pt x="29406" y="23218"/>
                  <a:pt x="29375" y="23218"/>
                  <a:pt x="29344" y="23187"/>
                </a:cubicBezTo>
                <a:cubicBezTo>
                  <a:pt x="29344" y="23187"/>
                  <a:pt x="29313" y="23156"/>
                  <a:pt x="29313" y="23187"/>
                </a:cubicBezTo>
                <a:close/>
                <a:moveTo>
                  <a:pt x="29438" y="23656"/>
                </a:moveTo>
                <a:cubicBezTo>
                  <a:pt x="29406" y="23687"/>
                  <a:pt x="29406" y="23718"/>
                  <a:pt x="29375" y="23718"/>
                </a:cubicBezTo>
                <a:cubicBezTo>
                  <a:pt x="29375" y="23749"/>
                  <a:pt x="29344" y="23781"/>
                  <a:pt x="29313" y="23812"/>
                </a:cubicBezTo>
                <a:cubicBezTo>
                  <a:pt x="29313" y="23749"/>
                  <a:pt x="29375" y="23624"/>
                  <a:pt x="29406" y="23593"/>
                </a:cubicBezTo>
                <a:cubicBezTo>
                  <a:pt x="29438" y="23593"/>
                  <a:pt x="29438" y="23593"/>
                  <a:pt x="29438" y="23624"/>
                </a:cubicBezTo>
                <a:cubicBezTo>
                  <a:pt x="29438" y="23624"/>
                  <a:pt x="29438" y="23656"/>
                  <a:pt x="29438" y="23656"/>
                </a:cubicBezTo>
                <a:close/>
                <a:moveTo>
                  <a:pt x="29344" y="23406"/>
                </a:moveTo>
                <a:cubicBezTo>
                  <a:pt x="29344" y="23374"/>
                  <a:pt x="29344" y="23374"/>
                  <a:pt x="29344" y="23374"/>
                </a:cubicBezTo>
                <a:cubicBezTo>
                  <a:pt x="29438" y="23374"/>
                  <a:pt x="29500" y="23343"/>
                  <a:pt x="29563" y="23406"/>
                </a:cubicBezTo>
                <a:cubicBezTo>
                  <a:pt x="29563" y="23406"/>
                  <a:pt x="29563" y="23406"/>
                  <a:pt x="29563" y="23437"/>
                </a:cubicBezTo>
                <a:cubicBezTo>
                  <a:pt x="29563" y="23437"/>
                  <a:pt x="29531" y="23437"/>
                  <a:pt x="29531" y="23437"/>
                </a:cubicBezTo>
                <a:cubicBezTo>
                  <a:pt x="29500" y="23437"/>
                  <a:pt x="29469" y="23437"/>
                  <a:pt x="29438" y="23437"/>
                </a:cubicBezTo>
                <a:cubicBezTo>
                  <a:pt x="29406" y="23406"/>
                  <a:pt x="29375" y="23437"/>
                  <a:pt x="29344" y="23406"/>
                </a:cubicBezTo>
                <a:close/>
                <a:moveTo>
                  <a:pt x="29969" y="24968"/>
                </a:moveTo>
                <a:cubicBezTo>
                  <a:pt x="29969" y="24999"/>
                  <a:pt x="29938" y="24999"/>
                  <a:pt x="29906" y="24999"/>
                </a:cubicBezTo>
                <a:cubicBezTo>
                  <a:pt x="29875" y="24968"/>
                  <a:pt x="29906" y="24937"/>
                  <a:pt x="29906" y="24906"/>
                </a:cubicBezTo>
                <a:cubicBezTo>
                  <a:pt x="29875" y="24906"/>
                  <a:pt x="29906" y="24874"/>
                  <a:pt x="29906" y="24874"/>
                </a:cubicBezTo>
                <a:cubicBezTo>
                  <a:pt x="29906" y="24874"/>
                  <a:pt x="29938" y="24874"/>
                  <a:pt x="29938" y="24843"/>
                </a:cubicBezTo>
                <a:cubicBezTo>
                  <a:pt x="29969" y="24874"/>
                  <a:pt x="29969" y="24874"/>
                  <a:pt x="29969" y="24906"/>
                </a:cubicBezTo>
                <a:cubicBezTo>
                  <a:pt x="30000" y="24937"/>
                  <a:pt x="29969" y="24968"/>
                  <a:pt x="29969" y="24968"/>
                </a:cubicBezTo>
                <a:close/>
                <a:moveTo>
                  <a:pt x="3969" y="15687"/>
                </a:moveTo>
                <a:cubicBezTo>
                  <a:pt x="3969" y="15687"/>
                  <a:pt x="3969" y="15656"/>
                  <a:pt x="4000" y="15656"/>
                </a:cubicBezTo>
                <a:cubicBezTo>
                  <a:pt x="4000" y="15656"/>
                  <a:pt x="3969" y="15656"/>
                  <a:pt x="3969" y="15656"/>
                </a:cubicBezTo>
                <a:cubicBezTo>
                  <a:pt x="3969" y="15656"/>
                  <a:pt x="3969" y="15656"/>
                  <a:pt x="3969" y="15656"/>
                </a:cubicBezTo>
                <a:cubicBezTo>
                  <a:pt x="3938" y="15687"/>
                  <a:pt x="3969" y="15687"/>
                  <a:pt x="3969" y="15687"/>
                </a:cubicBezTo>
                <a:close/>
                <a:moveTo>
                  <a:pt x="2250" y="16281"/>
                </a:moveTo>
                <a:cubicBezTo>
                  <a:pt x="2188" y="16249"/>
                  <a:pt x="2125" y="16249"/>
                  <a:pt x="2063" y="16249"/>
                </a:cubicBezTo>
                <a:cubicBezTo>
                  <a:pt x="2125" y="16312"/>
                  <a:pt x="2156" y="16312"/>
                  <a:pt x="2250" y="16281"/>
                </a:cubicBezTo>
                <a:close/>
                <a:moveTo>
                  <a:pt x="2156" y="16749"/>
                </a:moveTo>
                <a:cubicBezTo>
                  <a:pt x="2156" y="16749"/>
                  <a:pt x="2156" y="16749"/>
                  <a:pt x="2156" y="16749"/>
                </a:cubicBezTo>
                <a:cubicBezTo>
                  <a:pt x="2094" y="16781"/>
                  <a:pt x="2000" y="16718"/>
                  <a:pt x="1969" y="16843"/>
                </a:cubicBezTo>
                <a:cubicBezTo>
                  <a:pt x="2031" y="16812"/>
                  <a:pt x="2094" y="16812"/>
                  <a:pt x="2125" y="16781"/>
                </a:cubicBezTo>
                <a:cubicBezTo>
                  <a:pt x="2156" y="16781"/>
                  <a:pt x="2156" y="16781"/>
                  <a:pt x="2156" y="16749"/>
                </a:cubicBezTo>
                <a:close/>
                <a:moveTo>
                  <a:pt x="1969" y="16843"/>
                </a:moveTo>
                <a:cubicBezTo>
                  <a:pt x="1938" y="16874"/>
                  <a:pt x="1875" y="16874"/>
                  <a:pt x="1813" y="16843"/>
                </a:cubicBezTo>
                <a:cubicBezTo>
                  <a:pt x="1844" y="16812"/>
                  <a:pt x="1875" y="16812"/>
                  <a:pt x="1875" y="16781"/>
                </a:cubicBezTo>
                <a:cubicBezTo>
                  <a:pt x="1844" y="16749"/>
                  <a:pt x="1813" y="16781"/>
                  <a:pt x="1813" y="16781"/>
                </a:cubicBezTo>
                <a:cubicBezTo>
                  <a:pt x="1750" y="16812"/>
                  <a:pt x="1719" y="16843"/>
                  <a:pt x="1688" y="16812"/>
                </a:cubicBezTo>
                <a:cubicBezTo>
                  <a:pt x="1656" y="16781"/>
                  <a:pt x="1688" y="16749"/>
                  <a:pt x="1688" y="16718"/>
                </a:cubicBezTo>
                <a:cubicBezTo>
                  <a:pt x="1688" y="16656"/>
                  <a:pt x="1750" y="16656"/>
                  <a:pt x="1813" y="16656"/>
                </a:cubicBezTo>
                <a:cubicBezTo>
                  <a:pt x="1813" y="16656"/>
                  <a:pt x="1813" y="16656"/>
                  <a:pt x="1813" y="16624"/>
                </a:cubicBezTo>
                <a:lnTo>
                  <a:pt x="1813" y="16624"/>
                </a:lnTo>
                <a:cubicBezTo>
                  <a:pt x="1781" y="16593"/>
                  <a:pt x="1688" y="16593"/>
                  <a:pt x="1719" y="16562"/>
                </a:cubicBezTo>
                <a:cubicBezTo>
                  <a:pt x="1719" y="16499"/>
                  <a:pt x="1781" y="16593"/>
                  <a:pt x="1813" y="16562"/>
                </a:cubicBezTo>
                <a:cubicBezTo>
                  <a:pt x="1844" y="16562"/>
                  <a:pt x="1906" y="16562"/>
                  <a:pt x="1938" y="16531"/>
                </a:cubicBezTo>
                <a:cubicBezTo>
                  <a:pt x="2000" y="16468"/>
                  <a:pt x="2094" y="16468"/>
                  <a:pt x="2156" y="16437"/>
                </a:cubicBezTo>
                <a:cubicBezTo>
                  <a:pt x="2125" y="16499"/>
                  <a:pt x="2094" y="16531"/>
                  <a:pt x="2031" y="16499"/>
                </a:cubicBezTo>
                <a:cubicBezTo>
                  <a:pt x="2000" y="16499"/>
                  <a:pt x="2000" y="16562"/>
                  <a:pt x="1969" y="16593"/>
                </a:cubicBezTo>
                <a:cubicBezTo>
                  <a:pt x="2031" y="16593"/>
                  <a:pt x="2094" y="16593"/>
                  <a:pt x="2125" y="16624"/>
                </a:cubicBezTo>
                <a:cubicBezTo>
                  <a:pt x="2156" y="16624"/>
                  <a:pt x="2219" y="16656"/>
                  <a:pt x="2250" y="16593"/>
                </a:cubicBezTo>
                <a:cubicBezTo>
                  <a:pt x="2281" y="16499"/>
                  <a:pt x="2344" y="16562"/>
                  <a:pt x="2406" y="16593"/>
                </a:cubicBezTo>
                <a:cubicBezTo>
                  <a:pt x="2375" y="16593"/>
                  <a:pt x="2313" y="16562"/>
                  <a:pt x="2281" y="16624"/>
                </a:cubicBezTo>
                <a:cubicBezTo>
                  <a:pt x="2250" y="16624"/>
                  <a:pt x="2219" y="16687"/>
                  <a:pt x="2188" y="16718"/>
                </a:cubicBezTo>
                <a:cubicBezTo>
                  <a:pt x="2219" y="16718"/>
                  <a:pt x="2250" y="16718"/>
                  <a:pt x="2281" y="16718"/>
                </a:cubicBezTo>
                <a:cubicBezTo>
                  <a:pt x="2281" y="16718"/>
                  <a:pt x="2281" y="16718"/>
                  <a:pt x="2281" y="16718"/>
                </a:cubicBezTo>
                <a:cubicBezTo>
                  <a:pt x="2250" y="16718"/>
                  <a:pt x="2250" y="16718"/>
                  <a:pt x="2250" y="16749"/>
                </a:cubicBezTo>
                <a:cubicBezTo>
                  <a:pt x="2250" y="16749"/>
                  <a:pt x="2250" y="16781"/>
                  <a:pt x="2250" y="16781"/>
                </a:cubicBezTo>
                <a:cubicBezTo>
                  <a:pt x="2281" y="16781"/>
                  <a:pt x="2281" y="16749"/>
                  <a:pt x="2281" y="16718"/>
                </a:cubicBezTo>
                <a:cubicBezTo>
                  <a:pt x="2344" y="16749"/>
                  <a:pt x="2344" y="16718"/>
                  <a:pt x="2375" y="16687"/>
                </a:cubicBezTo>
                <a:cubicBezTo>
                  <a:pt x="2375" y="16687"/>
                  <a:pt x="2375" y="16687"/>
                  <a:pt x="2406" y="16687"/>
                </a:cubicBezTo>
                <a:cubicBezTo>
                  <a:pt x="2406" y="16656"/>
                  <a:pt x="2406" y="16656"/>
                  <a:pt x="2406" y="16624"/>
                </a:cubicBezTo>
                <a:cubicBezTo>
                  <a:pt x="2406" y="16656"/>
                  <a:pt x="2406" y="16656"/>
                  <a:pt x="2406" y="16687"/>
                </a:cubicBezTo>
                <a:cubicBezTo>
                  <a:pt x="2406" y="16718"/>
                  <a:pt x="2406" y="16718"/>
                  <a:pt x="2375" y="16749"/>
                </a:cubicBezTo>
                <a:cubicBezTo>
                  <a:pt x="2344" y="16781"/>
                  <a:pt x="2281" y="16781"/>
                  <a:pt x="2313" y="16843"/>
                </a:cubicBezTo>
                <a:cubicBezTo>
                  <a:pt x="2313" y="16874"/>
                  <a:pt x="2281" y="16874"/>
                  <a:pt x="2250" y="16906"/>
                </a:cubicBezTo>
                <a:cubicBezTo>
                  <a:pt x="2188" y="16906"/>
                  <a:pt x="2219" y="16874"/>
                  <a:pt x="2219" y="16843"/>
                </a:cubicBezTo>
                <a:cubicBezTo>
                  <a:pt x="2188" y="16812"/>
                  <a:pt x="2188" y="16843"/>
                  <a:pt x="2156" y="16874"/>
                </a:cubicBezTo>
                <a:cubicBezTo>
                  <a:pt x="2125" y="16937"/>
                  <a:pt x="2063" y="16874"/>
                  <a:pt x="2031" y="16874"/>
                </a:cubicBezTo>
                <a:cubicBezTo>
                  <a:pt x="2000" y="16906"/>
                  <a:pt x="1969" y="16874"/>
                  <a:pt x="1969" y="16843"/>
                </a:cubicBezTo>
                <a:close/>
                <a:moveTo>
                  <a:pt x="3531" y="15624"/>
                </a:moveTo>
                <a:cubicBezTo>
                  <a:pt x="3531" y="15624"/>
                  <a:pt x="3500" y="15624"/>
                  <a:pt x="3500" y="15624"/>
                </a:cubicBezTo>
                <a:cubicBezTo>
                  <a:pt x="3438" y="15656"/>
                  <a:pt x="3469" y="15718"/>
                  <a:pt x="3469" y="15749"/>
                </a:cubicBezTo>
                <a:cubicBezTo>
                  <a:pt x="3469" y="15718"/>
                  <a:pt x="3500" y="15687"/>
                  <a:pt x="3531" y="15656"/>
                </a:cubicBezTo>
                <a:cubicBezTo>
                  <a:pt x="3563" y="15656"/>
                  <a:pt x="3563" y="15624"/>
                  <a:pt x="3531" y="15624"/>
                </a:cubicBezTo>
                <a:close/>
                <a:moveTo>
                  <a:pt x="3469" y="15749"/>
                </a:moveTo>
                <a:cubicBezTo>
                  <a:pt x="3469" y="15781"/>
                  <a:pt x="3469" y="15781"/>
                  <a:pt x="3469" y="15781"/>
                </a:cubicBezTo>
                <a:cubicBezTo>
                  <a:pt x="3469" y="15812"/>
                  <a:pt x="3531" y="15781"/>
                  <a:pt x="3531" y="15812"/>
                </a:cubicBezTo>
                <a:cubicBezTo>
                  <a:pt x="3500" y="15843"/>
                  <a:pt x="3500" y="15874"/>
                  <a:pt x="3438" y="15874"/>
                </a:cubicBezTo>
                <a:cubicBezTo>
                  <a:pt x="3406" y="15874"/>
                  <a:pt x="3375" y="15906"/>
                  <a:pt x="3344" y="15937"/>
                </a:cubicBezTo>
                <a:lnTo>
                  <a:pt x="3344" y="15937"/>
                </a:lnTo>
                <a:cubicBezTo>
                  <a:pt x="3281" y="15999"/>
                  <a:pt x="3219" y="15999"/>
                  <a:pt x="3156" y="15968"/>
                </a:cubicBezTo>
                <a:cubicBezTo>
                  <a:pt x="3250" y="15968"/>
                  <a:pt x="3313" y="15906"/>
                  <a:pt x="3375" y="15812"/>
                </a:cubicBezTo>
                <a:cubicBezTo>
                  <a:pt x="3375" y="15812"/>
                  <a:pt x="3438" y="15781"/>
                  <a:pt x="3469" y="15749"/>
                </a:cubicBezTo>
                <a:close/>
                <a:moveTo>
                  <a:pt x="2719" y="15562"/>
                </a:moveTo>
                <a:cubicBezTo>
                  <a:pt x="2719" y="15562"/>
                  <a:pt x="2719" y="15593"/>
                  <a:pt x="2719" y="15593"/>
                </a:cubicBezTo>
                <a:cubicBezTo>
                  <a:pt x="2719" y="15656"/>
                  <a:pt x="2750" y="15687"/>
                  <a:pt x="2781" y="15718"/>
                </a:cubicBezTo>
                <a:cubicBezTo>
                  <a:pt x="2813" y="15656"/>
                  <a:pt x="2750" y="15624"/>
                  <a:pt x="2750" y="15593"/>
                </a:cubicBezTo>
                <a:cubicBezTo>
                  <a:pt x="2719" y="15562"/>
                  <a:pt x="2688" y="15531"/>
                  <a:pt x="2656" y="15531"/>
                </a:cubicBezTo>
                <a:cubicBezTo>
                  <a:pt x="2625" y="15593"/>
                  <a:pt x="2719" y="15531"/>
                  <a:pt x="2719" y="15562"/>
                </a:cubicBezTo>
                <a:close/>
                <a:moveTo>
                  <a:pt x="2656" y="16031"/>
                </a:moveTo>
                <a:cubicBezTo>
                  <a:pt x="2719" y="16062"/>
                  <a:pt x="2750" y="16062"/>
                  <a:pt x="2781" y="16031"/>
                </a:cubicBezTo>
                <a:cubicBezTo>
                  <a:pt x="2781" y="15999"/>
                  <a:pt x="2750" y="15937"/>
                  <a:pt x="2750" y="15906"/>
                </a:cubicBezTo>
                <a:cubicBezTo>
                  <a:pt x="2719" y="15843"/>
                  <a:pt x="2688" y="15874"/>
                  <a:pt x="2625" y="15874"/>
                </a:cubicBezTo>
                <a:cubicBezTo>
                  <a:pt x="2781" y="15906"/>
                  <a:pt x="2656" y="15999"/>
                  <a:pt x="2656" y="16031"/>
                </a:cubicBezTo>
                <a:close/>
                <a:moveTo>
                  <a:pt x="3469" y="15749"/>
                </a:moveTo>
                <a:cubicBezTo>
                  <a:pt x="3469" y="15749"/>
                  <a:pt x="3469" y="15749"/>
                  <a:pt x="3469" y="15749"/>
                </a:cubicBezTo>
                <a:cubicBezTo>
                  <a:pt x="3469" y="15749"/>
                  <a:pt x="3469" y="15749"/>
                  <a:pt x="3469" y="15749"/>
                </a:cubicBezTo>
                <a:close/>
                <a:moveTo>
                  <a:pt x="1344" y="17437"/>
                </a:moveTo>
                <a:cubicBezTo>
                  <a:pt x="1313" y="17437"/>
                  <a:pt x="1281" y="17437"/>
                  <a:pt x="1313" y="17468"/>
                </a:cubicBezTo>
                <a:cubicBezTo>
                  <a:pt x="1313" y="17468"/>
                  <a:pt x="1313" y="17531"/>
                  <a:pt x="1344" y="17531"/>
                </a:cubicBezTo>
                <a:cubicBezTo>
                  <a:pt x="1375" y="17531"/>
                  <a:pt x="1375" y="17499"/>
                  <a:pt x="1375" y="17468"/>
                </a:cubicBezTo>
                <a:cubicBezTo>
                  <a:pt x="1375" y="17437"/>
                  <a:pt x="1375" y="17437"/>
                  <a:pt x="1344" y="17437"/>
                </a:cubicBezTo>
                <a:close/>
                <a:moveTo>
                  <a:pt x="4219" y="16781"/>
                </a:moveTo>
                <a:cubicBezTo>
                  <a:pt x="4219" y="16781"/>
                  <a:pt x="4156" y="16781"/>
                  <a:pt x="4156" y="16812"/>
                </a:cubicBezTo>
                <a:cubicBezTo>
                  <a:pt x="4156" y="16843"/>
                  <a:pt x="4063" y="16843"/>
                  <a:pt x="4125" y="16874"/>
                </a:cubicBezTo>
                <a:cubicBezTo>
                  <a:pt x="4156" y="16906"/>
                  <a:pt x="4219" y="16937"/>
                  <a:pt x="4281" y="16874"/>
                </a:cubicBezTo>
                <a:cubicBezTo>
                  <a:pt x="4281" y="16874"/>
                  <a:pt x="4313" y="16874"/>
                  <a:pt x="4313" y="16812"/>
                </a:cubicBezTo>
                <a:cubicBezTo>
                  <a:pt x="4281" y="16812"/>
                  <a:pt x="4250" y="16843"/>
                  <a:pt x="4219" y="16781"/>
                </a:cubicBezTo>
                <a:close/>
                <a:moveTo>
                  <a:pt x="3438" y="18749"/>
                </a:moveTo>
                <a:cubicBezTo>
                  <a:pt x="3438" y="18718"/>
                  <a:pt x="3406" y="18749"/>
                  <a:pt x="3406" y="18781"/>
                </a:cubicBezTo>
                <a:cubicBezTo>
                  <a:pt x="3375" y="18781"/>
                  <a:pt x="3375" y="18812"/>
                  <a:pt x="3375" y="18812"/>
                </a:cubicBezTo>
                <a:cubicBezTo>
                  <a:pt x="3438" y="18843"/>
                  <a:pt x="3469" y="18874"/>
                  <a:pt x="3469" y="18906"/>
                </a:cubicBezTo>
                <a:cubicBezTo>
                  <a:pt x="3469" y="18906"/>
                  <a:pt x="3500" y="18937"/>
                  <a:pt x="3500" y="18906"/>
                </a:cubicBezTo>
                <a:cubicBezTo>
                  <a:pt x="3531" y="18843"/>
                  <a:pt x="3594" y="18874"/>
                  <a:pt x="3625" y="18843"/>
                </a:cubicBezTo>
                <a:cubicBezTo>
                  <a:pt x="3563" y="18812"/>
                  <a:pt x="3469" y="18874"/>
                  <a:pt x="3438" y="18749"/>
                </a:cubicBezTo>
                <a:close/>
                <a:moveTo>
                  <a:pt x="12750" y="12281"/>
                </a:moveTo>
                <a:cubicBezTo>
                  <a:pt x="12750" y="12281"/>
                  <a:pt x="12750" y="12249"/>
                  <a:pt x="12750" y="12218"/>
                </a:cubicBezTo>
                <a:cubicBezTo>
                  <a:pt x="12750" y="12218"/>
                  <a:pt x="12750" y="12218"/>
                  <a:pt x="12750" y="12218"/>
                </a:cubicBezTo>
                <a:cubicBezTo>
                  <a:pt x="12781" y="12218"/>
                  <a:pt x="12781" y="12187"/>
                  <a:pt x="12781" y="12187"/>
                </a:cubicBezTo>
                <a:cubicBezTo>
                  <a:pt x="12781" y="12187"/>
                  <a:pt x="12750" y="12187"/>
                  <a:pt x="12750" y="12187"/>
                </a:cubicBezTo>
                <a:cubicBezTo>
                  <a:pt x="12750" y="12187"/>
                  <a:pt x="12750" y="12218"/>
                  <a:pt x="12750" y="12218"/>
                </a:cubicBezTo>
                <a:cubicBezTo>
                  <a:pt x="12719" y="12218"/>
                  <a:pt x="12719" y="12218"/>
                  <a:pt x="12719" y="12249"/>
                </a:cubicBezTo>
                <a:cubicBezTo>
                  <a:pt x="12719" y="12249"/>
                  <a:pt x="12719" y="12281"/>
                  <a:pt x="12750" y="12281"/>
                </a:cubicBezTo>
                <a:close/>
                <a:moveTo>
                  <a:pt x="14313" y="16031"/>
                </a:moveTo>
                <a:cubicBezTo>
                  <a:pt x="14313" y="16031"/>
                  <a:pt x="14313" y="15999"/>
                  <a:pt x="14313" y="16031"/>
                </a:cubicBezTo>
                <a:close/>
                <a:moveTo>
                  <a:pt x="12969" y="15968"/>
                </a:moveTo>
                <a:cubicBezTo>
                  <a:pt x="12969" y="15968"/>
                  <a:pt x="12938" y="15999"/>
                  <a:pt x="12969" y="15999"/>
                </a:cubicBezTo>
                <a:cubicBezTo>
                  <a:pt x="12969" y="16031"/>
                  <a:pt x="12969" y="16031"/>
                  <a:pt x="12969" y="16031"/>
                </a:cubicBezTo>
                <a:cubicBezTo>
                  <a:pt x="13000" y="16062"/>
                  <a:pt x="13031" y="16062"/>
                  <a:pt x="13063" y="16093"/>
                </a:cubicBezTo>
                <a:cubicBezTo>
                  <a:pt x="13031" y="16062"/>
                  <a:pt x="13000" y="16062"/>
                  <a:pt x="12969" y="16031"/>
                </a:cubicBezTo>
                <a:cubicBezTo>
                  <a:pt x="12938" y="16093"/>
                  <a:pt x="12938" y="16124"/>
                  <a:pt x="12969" y="16156"/>
                </a:cubicBezTo>
                <a:cubicBezTo>
                  <a:pt x="13000" y="16281"/>
                  <a:pt x="13094" y="16249"/>
                  <a:pt x="13156" y="16218"/>
                </a:cubicBezTo>
                <a:cubicBezTo>
                  <a:pt x="13188" y="16187"/>
                  <a:pt x="13188" y="16249"/>
                  <a:pt x="13250" y="16218"/>
                </a:cubicBezTo>
                <a:cubicBezTo>
                  <a:pt x="13188" y="16156"/>
                  <a:pt x="13156" y="16093"/>
                  <a:pt x="13094" y="15999"/>
                </a:cubicBezTo>
                <a:cubicBezTo>
                  <a:pt x="13063" y="15968"/>
                  <a:pt x="13031" y="15937"/>
                  <a:pt x="12969" y="15968"/>
                </a:cubicBezTo>
                <a:close/>
                <a:moveTo>
                  <a:pt x="13156" y="16218"/>
                </a:moveTo>
                <a:cubicBezTo>
                  <a:pt x="13125" y="16187"/>
                  <a:pt x="13125" y="16187"/>
                  <a:pt x="13125" y="16156"/>
                </a:cubicBezTo>
                <a:cubicBezTo>
                  <a:pt x="13125" y="16156"/>
                  <a:pt x="13125" y="16156"/>
                  <a:pt x="13125" y="16156"/>
                </a:cubicBezTo>
                <a:cubicBezTo>
                  <a:pt x="13125" y="16156"/>
                  <a:pt x="13125" y="16156"/>
                  <a:pt x="13125" y="16156"/>
                </a:cubicBezTo>
                <a:cubicBezTo>
                  <a:pt x="13125" y="16156"/>
                  <a:pt x="13156" y="16187"/>
                  <a:pt x="13156" y="16218"/>
                </a:cubicBezTo>
                <a:close/>
                <a:moveTo>
                  <a:pt x="9719" y="16874"/>
                </a:moveTo>
                <a:cubicBezTo>
                  <a:pt x="9719" y="16874"/>
                  <a:pt x="9719" y="16874"/>
                  <a:pt x="9719" y="16874"/>
                </a:cubicBezTo>
                <a:cubicBezTo>
                  <a:pt x="9719" y="16874"/>
                  <a:pt x="9719" y="16874"/>
                  <a:pt x="9719" y="16874"/>
                </a:cubicBezTo>
                <a:lnTo>
                  <a:pt x="9719" y="16874"/>
                </a:lnTo>
                <a:cubicBezTo>
                  <a:pt x="9719" y="16874"/>
                  <a:pt x="9719" y="16874"/>
                  <a:pt x="9719" y="16874"/>
                </a:cubicBezTo>
                <a:close/>
                <a:moveTo>
                  <a:pt x="26969" y="21468"/>
                </a:moveTo>
                <a:cubicBezTo>
                  <a:pt x="27063" y="21468"/>
                  <a:pt x="27094" y="21562"/>
                  <a:pt x="27219" y="21531"/>
                </a:cubicBezTo>
                <a:cubicBezTo>
                  <a:pt x="27125" y="21499"/>
                  <a:pt x="27063" y="21468"/>
                  <a:pt x="27000" y="21437"/>
                </a:cubicBezTo>
                <a:cubicBezTo>
                  <a:pt x="27000" y="21437"/>
                  <a:pt x="26969" y="21437"/>
                  <a:pt x="26969" y="21468"/>
                </a:cubicBezTo>
                <a:close/>
                <a:moveTo>
                  <a:pt x="26000" y="20937"/>
                </a:moveTo>
                <a:cubicBezTo>
                  <a:pt x="26000" y="20937"/>
                  <a:pt x="26000" y="20937"/>
                  <a:pt x="26000" y="20937"/>
                </a:cubicBezTo>
                <a:cubicBezTo>
                  <a:pt x="26000" y="20937"/>
                  <a:pt x="26000" y="20937"/>
                  <a:pt x="26000" y="20937"/>
                </a:cubicBezTo>
                <a:close/>
                <a:moveTo>
                  <a:pt x="28781" y="21999"/>
                </a:moveTo>
                <a:cubicBezTo>
                  <a:pt x="28781" y="21937"/>
                  <a:pt x="28781" y="21906"/>
                  <a:pt x="28781" y="21874"/>
                </a:cubicBezTo>
                <a:cubicBezTo>
                  <a:pt x="28688" y="21937"/>
                  <a:pt x="28688" y="21937"/>
                  <a:pt x="28781" y="21999"/>
                </a:cubicBezTo>
                <a:close/>
                <a:moveTo>
                  <a:pt x="23281" y="18749"/>
                </a:moveTo>
                <a:cubicBezTo>
                  <a:pt x="23281" y="18749"/>
                  <a:pt x="23313" y="18749"/>
                  <a:pt x="23313" y="18749"/>
                </a:cubicBezTo>
                <a:moveTo>
                  <a:pt x="23281" y="18749"/>
                </a:moveTo>
                <a:close/>
                <a:moveTo>
                  <a:pt x="28281" y="22468"/>
                </a:moveTo>
                <a:cubicBezTo>
                  <a:pt x="28281" y="22468"/>
                  <a:pt x="28250" y="22468"/>
                  <a:pt x="28250" y="22468"/>
                </a:cubicBezTo>
                <a:cubicBezTo>
                  <a:pt x="28281" y="22499"/>
                  <a:pt x="28281" y="22499"/>
                  <a:pt x="28281" y="22499"/>
                </a:cubicBezTo>
                <a:cubicBezTo>
                  <a:pt x="28313" y="22499"/>
                  <a:pt x="28313" y="22499"/>
                  <a:pt x="28313" y="22499"/>
                </a:cubicBezTo>
                <a:cubicBezTo>
                  <a:pt x="28313" y="22468"/>
                  <a:pt x="28313" y="22468"/>
                  <a:pt x="28281" y="22468"/>
                </a:cubicBezTo>
                <a:close/>
                <a:moveTo>
                  <a:pt x="28156" y="22156"/>
                </a:moveTo>
                <a:cubicBezTo>
                  <a:pt x="28156" y="22156"/>
                  <a:pt x="28156" y="22156"/>
                  <a:pt x="28156" y="22156"/>
                </a:cubicBezTo>
                <a:cubicBezTo>
                  <a:pt x="28156" y="22156"/>
                  <a:pt x="28156" y="22156"/>
                  <a:pt x="28156" y="22156"/>
                </a:cubicBezTo>
                <a:lnTo>
                  <a:pt x="28156" y="22156"/>
                </a:lnTo>
                <a:cubicBezTo>
                  <a:pt x="28156" y="22156"/>
                  <a:pt x="28156" y="22156"/>
                  <a:pt x="28156" y="22156"/>
                </a:cubicBezTo>
                <a:close/>
                <a:moveTo>
                  <a:pt x="25156" y="19156"/>
                </a:moveTo>
                <a:cubicBezTo>
                  <a:pt x="25156" y="19156"/>
                  <a:pt x="25156" y="19124"/>
                  <a:pt x="25156" y="19124"/>
                </a:cubicBezTo>
                <a:cubicBezTo>
                  <a:pt x="25156" y="19124"/>
                  <a:pt x="25125" y="19124"/>
                  <a:pt x="25125" y="19124"/>
                </a:cubicBezTo>
                <a:cubicBezTo>
                  <a:pt x="25125" y="19124"/>
                  <a:pt x="25125" y="19156"/>
                  <a:pt x="25125" y="19156"/>
                </a:cubicBezTo>
                <a:cubicBezTo>
                  <a:pt x="25156" y="19156"/>
                  <a:pt x="25156" y="19156"/>
                  <a:pt x="25156" y="19156"/>
                </a:cubicBezTo>
                <a:close/>
                <a:moveTo>
                  <a:pt x="25063" y="19249"/>
                </a:moveTo>
                <a:cubicBezTo>
                  <a:pt x="25031" y="19249"/>
                  <a:pt x="25031" y="19249"/>
                  <a:pt x="25031" y="19249"/>
                </a:cubicBezTo>
                <a:cubicBezTo>
                  <a:pt x="25031" y="19249"/>
                  <a:pt x="25031" y="19249"/>
                  <a:pt x="25031" y="19249"/>
                </a:cubicBezTo>
                <a:cubicBezTo>
                  <a:pt x="25031" y="19249"/>
                  <a:pt x="25031" y="19281"/>
                  <a:pt x="25031" y="19281"/>
                </a:cubicBezTo>
                <a:cubicBezTo>
                  <a:pt x="25031" y="19281"/>
                  <a:pt x="25031" y="19281"/>
                  <a:pt x="25063" y="19249"/>
                </a:cubicBezTo>
                <a:close/>
                <a:moveTo>
                  <a:pt x="24906" y="19562"/>
                </a:moveTo>
                <a:cubicBezTo>
                  <a:pt x="24906" y="19531"/>
                  <a:pt x="24844" y="19531"/>
                  <a:pt x="24844" y="19499"/>
                </a:cubicBezTo>
                <a:cubicBezTo>
                  <a:pt x="24844" y="19531"/>
                  <a:pt x="24813" y="19531"/>
                  <a:pt x="24813" y="19531"/>
                </a:cubicBezTo>
                <a:cubicBezTo>
                  <a:pt x="24781" y="19562"/>
                  <a:pt x="24844" y="19593"/>
                  <a:pt x="24844" y="19656"/>
                </a:cubicBezTo>
                <a:cubicBezTo>
                  <a:pt x="24844" y="19687"/>
                  <a:pt x="24875" y="19687"/>
                  <a:pt x="24875" y="19687"/>
                </a:cubicBezTo>
                <a:cubicBezTo>
                  <a:pt x="24906" y="19687"/>
                  <a:pt x="24906" y="19687"/>
                  <a:pt x="24906" y="19687"/>
                </a:cubicBezTo>
                <a:cubicBezTo>
                  <a:pt x="24938" y="19624"/>
                  <a:pt x="24875" y="19593"/>
                  <a:pt x="24906" y="19562"/>
                </a:cubicBezTo>
                <a:close/>
                <a:moveTo>
                  <a:pt x="26906" y="20468"/>
                </a:moveTo>
                <a:cubicBezTo>
                  <a:pt x="26906" y="20499"/>
                  <a:pt x="26938" y="20499"/>
                  <a:pt x="26969" y="20531"/>
                </a:cubicBezTo>
                <a:cubicBezTo>
                  <a:pt x="26938" y="20499"/>
                  <a:pt x="26938" y="20468"/>
                  <a:pt x="26906" y="20468"/>
                </a:cubicBezTo>
                <a:cubicBezTo>
                  <a:pt x="26906" y="20437"/>
                  <a:pt x="26875" y="20437"/>
                  <a:pt x="26844" y="20406"/>
                </a:cubicBezTo>
                <a:cubicBezTo>
                  <a:pt x="26844" y="20437"/>
                  <a:pt x="26875" y="20468"/>
                  <a:pt x="26906" y="20468"/>
                </a:cubicBezTo>
                <a:close/>
                <a:moveTo>
                  <a:pt x="25938" y="19874"/>
                </a:moveTo>
                <a:cubicBezTo>
                  <a:pt x="25906" y="19843"/>
                  <a:pt x="25875" y="19781"/>
                  <a:pt x="25813" y="19812"/>
                </a:cubicBezTo>
                <a:cubicBezTo>
                  <a:pt x="25813" y="19812"/>
                  <a:pt x="25813" y="19812"/>
                  <a:pt x="25813" y="19843"/>
                </a:cubicBezTo>
                <a:cubicBezTo>
                  <a:pt x="25844" y="19874"/>
                  <a:pt x="25906" y="19874"/>
                  <a:pt x="25938" y="19874"/>
                </a:cubicBezTo>
                <a:close/>
                <a:moveTo>
                  <a:pt x="26000" y="19843"/>
                </a:moveTo>
                <a:cubicBezTo>
                  <a:pt x="26000" y="19937"/>
                  <a:pt x="26063" y="19906"/>
                  <a:pt x="26125" y="19968"/>
                </a:cubicBezTo>
                <a:cubicBezTo>
                  <a:pt x="26125" y="19874"/>
                  <a:pt x="26063" y="19874"/>
                  <a:pt x="26000" y="19843"/>
                </a:cubicBezTo>
                <a:close/>
                <a:moveTo>
                  <a:pt x="25625" y="19906"/>
                </a:moveTo>
                <a:cubicBezTo>
                  <a:pt x="25594" y="19968"/>
                  <a:pt x="25594" y="20031"/>
                  <a:pt x="25656" y="20093"/>
                </a:cubicBezTo>
                <a:cubicBezTo>
                  <a:pt x="25688" y="20031"/>
                  <a:pt x="25625" y="19968"/>
                  <a:pt x="25625" y="19906"/>
                </a:cubicBezTo>
                <a:close/>
                <a:moveTo>
                  <a:pt x="25969" y="19781"/>
                </a:moveTo>
                <a:cubicBezTo>
                  <a:pt x="26031" y="19781"/>
                  <a:pt x="26031" y="19812"/>
                  <a:pt x="26063" y="19812"/>
                </a:cubicBezTo>
                <a:cubicBezTo>
                  <a:pt x="26125" y="19843"/>
                  <a:pt x="26156" y="19812"/>
                  <a:pt x="26156" y="19781"/>
                </a:cubicBezTo>
                <a:cubicBezTo>
                  <a:pt x="26094" y="19781"/>
                  <a:pt x="26031" y="19781"/>
                  <a:pt x="26000" y="19749"/>
                </a:cubicBezTo>
                <a:cubicBezTo>
                  <a:pt x="25969" y="19718"/>
                  <a:pt x="25938" y="19749"/>
                  <a:pt x="25938" y="19781"/>
                </a:cubicBezTo>
                <a:cubicBezTo>
                  <a:pt x="25938" y="19812"/>
                  <a:pt x="25969" y="19812"/>
                  <a:pt x="25969" y="19781"/>
                </a:cubicBezTo>
                <a:close/>
                <a:moveTo>
                  <a:pt x="26250" y="19968"/>
                </a:moveTo>
                <a:cubicBezTo>
                  <a:pt x="26281" y="19968"/>
                  <a:pt x="26313" y="19937"/>
                  <a:pt x="26313" y="19906"/>
                </a:cubicBezTo>
                <a:cubicBezTo>
                  <a:pt x="26313" y="19874"/>
                  <a:pt x="26250" y="19874"/>
                  <a:pt x="26219" y="19843"/>
                </a:cubicBezTo>
                <a:cubicBezTo>
                  <a:pt x="26188" y="19843"/>
                  <a:pt x="26156" y="19843"/>
                  <a:pt x="26156" y="19874"/>
                </a:cubicBezTo>
                <a:cubicBezTo>
                  <a:pt x="26156" y="19937"/>
                  <a:pt x="26219" y="19937"/>
                  <a:pt x="26250" y="19968"/>
                </a:cubicBezTo>
                <a:close/>
                <a:moveTo>
                  <a:pt x="26313" y="20406"/>
                </a:moveTo>
                <a:cubicBezTo>
                  <a:pt x="26344" y="20406"/>
                  <a:pt x="26375" y="20374"/>
                  <a:pt x="26438" y="20343"/>
                </a:cubicBezTo>
                <a:cubicBezTo>
                  <a:pt x="26406" y="20312"/>
                  <a:pt x="26406" y="20312"/>
                  <a:pt x="26406" y="20312"/>
                </a:cubicBezTo>
                <a:cubicBezTo>
                  <a:pt x="26344" y="20281"/>
                  <a:pt x="26344" y="20281"/>
                  <a:pt x="26313" y="20343"/>
                </a:cubicBezTo>
                <a:cubicBezTo>
                  <a:pt x="26313" y="20343"/>
                  <a:pt x="26281" y="20343"/>
                  <a:pt x="26281" y="20343"/>
                </a:cubicBezTo>
                <a:cubicBezTo>
                  <a:pt x="26250" y="20312"/>
                  <a:pt x="26250" y="20343"/>
                  <a:pt x="26250" y="20374"/>
                </a:cubicBezTo>
                <a:cubicBezTo>
                  <a:pt x="26250" y="20437"/>
                  <a:pt x="26281" y="20437"/>
                  <a:pt x="26313" y="20406"/>
                </a:cubicBezTo>
                <a:close/>
                <a:moveTo>
                  <a:pt x="25969" y="20437"/>
                </a:moveTo>
                <a:cubicBezTo>
                  <a:pt x="25969" y="20437"/>
                  <a:pt x="25969" y="20437"/>
                  <a:pt x="25969" y="20468"/>
                </a:cubicBezTo>
                <a:cubicBezTo>
                  <a:pt x="26000" y="20499"/>
                  <a:pt x="25938" y="20499"/>
                  <a:pt x="25969" y="20531"/>
                </a:cubicBezTo>
                <a:cubicBezTo>
                  <a:pt x="25969" y="20531"/>
                  <a:pt x="25969" y="20531"/>
                  <a:pt x="26000" y="20531"/>
                </a:cubicBezTo>
                <a:cubicBezTo>
                  <a:pt x="26063" y="20499"/>
                  <a:pt x="26094" y="20499"/>
                  <a:pt x="26156" y="20468"/>
                </a:cubicBezTo>
                <a:cubicBezTo>
                  <a:pt x="26188" y="20468"/>
                  <a:pt x="26219" y="20468"/>
                  <a:pt x="26188" y="20437"/>
                </a:cubicBezTo>
                <a:cubicBezTo>
                  <a:pt x="26188" y="20406"/>
                  <a:pt x="26156" y="20406"/>
                  <a:pt x="26156" y="20406"/>
                </a:cubicBezTo>
                <a:cubicBezTo>
                  <a:pt x="26094" y="20406"/>
                  <a:pt x="26063" y="20468"/>
                  <a:pt x="25969" y="20437"/>
                </a:cubicBezTo>
                <a:close/>
                <a:moveTo>
                  <a:pt x="25625" y="20406"/>
                </a:moveTo>
                <a:cubicBezTo>
                  <a:pt x="25625" y="20406"/>
                  <a:pt x="25625" y="20406"/>
                  <a:pt x="25625" y="20406"/>
                </a:cubicBezTo>
                <a:cubicBezTo>
                  <a:pt x="25625" y="20406"/>
                  <a:pt x="25625" y="20406"/>
                  <a:pt x="25625" y="20406"/>
                </a:cubicBezTo>
                <a:lnTo>
                  <a:pt x="25625" y="20406"/>
                </a:lnTo>
                <a:cubicBezTo>
                  <a:pt x="25625" y="20406"/>
                  <a:pt x="25625" y="20406"/>
                  <a:pt x="25625" y="20406"/>
                </a:cubicBezTo>
                <a:cubicBezTo>
                  <a:pt x="25625" y="20406"/>
                  <a:pt x="25625" y="20406"/>
                  <a:pt x="25625" y="20406"/>
                </a:cubicBezTo>
                <a:close/>
                <a:moveTo>
                  <a:pt x="21397" y="16897"/>
                </a:moveTo>
                <a:cubicBezTo>
                  <a:pt x="21384" y="16944"/>
                  <a:pt x="21415" y="16964"/>
                  <a:pt x="21469" y="16937"/>
                </a:cubicBezTo>
                <a:cubicBezTo>
                  <a:pt x="21438" y="17031"/>
                  <a:pt x="21531" y="17031"/>
                  <a:pt x="21563" y="17062"/>
                </a:cubicBezTo>
                <a:cubicBezTo>
                  <a:pt x="21625" y="17156"/>
                  <a:pt x="21750" y="17218"/>
                  <a:pt x="21813" y="17312"/>
                </a:cubicBezTo>
                <a:cubicBezTo>
                  <a:pt x="21813" y="17312"/>
                  <a:pt x="21781" y="17312"/>
                  <a:pt x="21781" y="17312"/>
                </a:cubicBezTo>
                <a:cubicBezTo>
                  <a:pt x="21750" y="17249"/>
                  <a:pt x="21688" y="17218"/>
                  <a:pt x="21625" y="17187"/>
                </a:cubicBezTo>
                <a:lnTo>
                  <a:pt x="21625" y="17187"/>
                </a:lnTo>
                <a:cubicBezTo>
                  <a:pt x="21625" y="17187"/>
                  <a:pt x="21625" y="17187"/>
                  <a:pt x="21625" y="17187"/>
                </a:cubicBezTo>
                <a:cubicBezTo>
                  <a:pt x="21594" y="17124"/>
                  <a:pt x="21531" y="17093"/>
                  <a:pt x="21469" y="17062"/>
                </a:cubicBezTo>
                <a:cubicBezTo>
                  <a:pt x="21469" y="17031"/>
                  <a:pt x="21438" y="16999"/>
                  <a:pt x="21406" y="16999"/>
                </a:cubicBezTo>
                <a:cubicBezTo>
                  <a:pt x="21406" y="16999"/>
                  <a:pt x="21406" y="16999"/>
                  <a:pt x="21406" y="16999"/>
                </a:cubicBezTo>
                <a:cubicBezTo>
                  <a:pt x="21344" y="16906"/>
                  <a:pt x="21281" y="16874"/>
                  <a:pt x="21188" y="16812"/>
                </a:cubicBezTo>
                <a:cubicBezTo>
                  <a:pt x="21188" y="16812"/>
                  <a:pt x="21188" y="16812"/>
                  <a:pt x="21188" y="16812"/>
                </a:cubicBezTo>
                <a:cubicBezTo>
                  <a:pt x="21188" y="16812"/>
                  <a:pt x="21156" y="16812"/>
                  <a:pt x="21156" y="16812"/>
                </a:cubicBezTo>
                <a:cubicBezTo>
                  <a:pt x="21156" y="16812"/>
                  <a:pt x="21156" y="16812"/>
                  <a:pt x="21188" y="16843"/>
                </a:cubicBezTo>
                <a:cubicBezTo>
                  <a:pt x="21188" y="16874"/>
                  <a:pt x="21219" y="16874"/>
                  <a:pt x="21219" y="16874"/>
                </a:cubicBezTo>
                <a:cubicBezTo>
                  <a:pt x="21250" y="16906"/>
                  <a:pt x="21281" y="16906"/>
                  <a:pt x="21250" y="16937"/>
                </a:cubicBezTo>
                <a:cubicBezTo>
                  <a:pt x="21250" y="16937"/>
                  <a:pt x="21219" y="16937"/>
                  <a:pt x="21219" y="16906"/>
                </a:cubicBezTo>
                <a:cubicBezTo>
                  <a:pt x="21219" y="16906"/>
                  <a:pt x="21219" y="16906"/>
                  <a:pt x="21219" y="16874"/>
                </a:cubicBezTo>
                <a:cubicBezTo>
                  <a:pt x="21219" y="16874"/>
                  <a:pt x="21219" y="16906"/>
                  <a:pt x="21219" y="16906"/>
                </a:cubicBezTo>
                <a:cubicBezTo>
                  <a:pt x="21156" y="16906"/>
                  <a:pt x="21125" y="16843"/>
                  <a:pt x="21094" y="16812"/>
                </a:cubicBezTo>
                <a:cubicBezTo>
                  <a:pt x="21063" y="16781"/>
                  <a:pt x="21031" y="16781"/>
                  <a:pt x="21031" y="16749"/>
                </a:cubicBezTo>
                <a:cubicBezTo>
                  <a:pt x="21031" y="16781"/>
                  <a:pt x="21063" y="16781"/>
                  <a:pt x="21094" y="16812"/>
                </a:cubicBezTo>
                <a:cubicBezTo>
                  <a:pt x="21125" y="16812"/>
                  <a:pt x="21125" y="16812"/>
                  <a:pt x="21156" y="16781"/>
                </a:cubicBezTo>
                <a:cubicBezTo>
                  <a:pt x="21125" y="16749"/>
                  <a:pt x="21094" y="16687"/>
                  <a:pt x="21031" y="16687"/>
                </a:cubicBezTo>
                <a:cubicBezTo>
                  <a:pt x="20969" y="16687"/>
                  <a:pt x="21000" y="16624"/>
                  <a:pt x="20969" y="16624"/>
                </a:cubicBezTo>
                <a:cubicBezTo>
                  <a:pt x="20969" y="16624"/>
                  <a:pt x="20969" y="16624"/>
                  <a:pt x="20969" y="16624"/>
                </a:cubicBezTo>
                <a:cubicBezTo>
                  <a:pt x="20938" y="16593"/>
                  <a:pt x="20906" y="16562"/>
                  <a:pt x="20875" y="16531"/>
                </a:cubicBezTo>
                <a:cubicBezTo>
                  <a:pt x="20906" y="16499"/>
                  <a:pt x="20938" y="16531"/>
                  <a:pt x="20938" y="16562"/>
                </a:cubicBezTo>
                <a:cubicBezTo>
                  <a:pt x="20969" y="16562"/>
                  <a:pt x="21000" y="16624"/>
                  <a:pt x="21031" y="16593"/>
                </a:cubicBezTo>
                <a:cubicBezTo>
                  <a:pt x="21031" y="16593"/>
                  <a:pt x="21031" y="16593"/>
                  <a:pt x="21031" y="16624"/>
                </a:cubicBezTo>
                <a:cubicBezTo>
                  <a:pt x="21125" y="16718"/>
                  <a:pt x="21250" y="16812"/>
                  <a:pt x="21375" y="16906"/>
                </a:cubicBezTo>
                <a:cubicBezTo>
                  <a:pt x="21375" y="16906"/>
                  <a:pt x="21388" y="16906"/>
                  <a:pt x="21397" y="16897"/>
                </a:cubicBezTo>
                <a:close/>
                <a:moveTo>
                  <a:pt x="21469" y="16937"/>
                </a:moveTo>
                <a:cubicBezTo>
                  <a:pt x="21469" y="16906"/>
                  <a:pt x="21438" y="16874"/>
                  <a:pt x="21406" y="16874"/>
                </a:cubicBezTo>
                <a:cubicBezTo>
                  <a:pt x="21375" y="16812"/>
                  <a:pt x="21313" y="16812"/>
                  <a:pt x="21281" y="16749"/>
                </a:cubicBezTo>
                <a:cubicBezTo>
                  <a:pt x="21250" y="16749"/>
                  <a:pt x="21250" y="16718"/>
                  <a:pt x="21219" y="16718"/>
                </a:cubicBezTo>
                <a:cubicBezTo>
                  <a:pt x="21250" y="16718"/>
                  <a:pt x="21281" y="16718"/>
                  <a:pt x="21281" y="16749"/>
                </a:cubicBezTo>
                <a:cubicBezTo>
                  <a:pt x="21344" y="16718"/>
                  <a:pt x="21344" y="16687"/>
                  <a:pt x="21375" y="16656"/>
                </a:cubicBezTo>
                <a:cubicBezTo>
                  <a:pt x="21406" y="16656"/>
                  <a:pt x="21438" y="16687"/>
                  <a:pt x="21469" y="16718"/>
                </a:cubicBezTo>
                <a:cubicBezTo>
                  <a:pt x="21469" y="16718"/>
                  <a:pt x="21469" y="16718"/>
                  <a:pt x="21469" y="16718"/>
                </a:cubicBezTo>
                <a:cubicBezTo>
                  <a:pt x="21375" y="16749"/>
                  <a:pt x="21344" y="16812"/>
                  <a:pt x="21438" y="16843"/>
                </a:cubicBezTo>
                <a:cubicBezTo>
                  <a:pt x="21500" y="16874"/>
                  <a:pt x="21531" y="16937"/>
                  <a:pt x="21594" y="16999"/>
                </a:cubicBezTo>
                <a:cubicBezTo>
                  <a:pt x="21594" y="16999"/>
                  <a:pt x="21625" y="16999"/>
                  <a:pt x="21656" y="16999"/>
                </a:cubicBezTo>
                <a:cubicBezTo>
                  <a:pt x="21656" y="17031"/>
                  <a:pt x="21656" y="17031"/>
                  <a:pt x="21656" y="17062"/>
                </a:cubicBezTo>
                <a:cubicBezTo>
                  <a:pt x="21656" y="17062"/>
                  <a:pt x="21625" y="17062"/>
                  <a:pt x="21625" y="17062"/>
                </a:cubicBezTo>
                <a:cubicBezTo>
                  <a:pt x="21563" y="17031"/>
                  <a:pt x="21531" y="16937"/>
                  <a:pt x="21469" y="16937"/>
                </a:cubicBezTo>
                <a:close/>
                <a:moveTo>
                  <a:pt x="21094" y="16593"/>
                </a:moveTo>
                <a:cubicBezTo>
                  <a:pt x="21094" y="16593"/>
                  <a:pt x="21063" y="16593"/>
                  <a:pt x="21031" y="16593"/>
                </a:cubicBezTo>
                <a:cubicBezTo>
                  <a:pt x="21063" y="16531"/>
                  <a:pt x="20969" y="16531"/>
                  <a:pt x="20969" y="16499"/>
                </a:cubicBezTo>
                <a:cubicBezTo>
                  <a:pt x="21031" y="16531"/>
                  <a:pt x="21094" y="16499"/>
                  <a:pt x="21094" y="16593"/>
                </a:cubicBezTo>
                <a:cubicBezTo>
                  <a:pt x="21156" y="16624"/>
                  <a:pt x="21219" y="16624"/>
                  <a:pt x="21219" y="16718"/>
                </a:cubicBezTo>
                <a:cubicBezTo>
                  <a:pt x="21188" y="16656"/>
                  <a:pt x="21125" y="16656"/>
                  <a:pt x="21094" y="16593"/>
                </a:cubicBezTo>
                <a:close/>
                <a:moveTo>
                  <a:pt x="19188" y="14374"/>
                </a:moveTo>
                <a:cubicBezTo>
                  <a:pt x="19219" y="14374"/>
                  <a:pt x="19250" y="14374"/>
                  <a:pt x="19250" y="14343"/>
                </a:cubicBezTo>
                <a:cubicBezTo>
                  <a:pt x="19250" y="14312"/>
                  <a:pt x="19219" y="14312"/>
                  <a:pt x="19219" y="14312"/>
                </a:cubicBezTo>
                <a:cubicBezTo>
                  <a:pt x="19188" y="14312"/>
                  <a:pt x="19156" y="14312"/>
                  <a:pt x="19156" y="14343"/>
                </a:cubicBezTo>
                <a:cubicBezTo>
                  <a:pt x="19156" y="14374"/>
                  <a:pt x="19188" y="14374"/>
                  <a:pt x="19188" y="14374"/>
                </a:cubicBezTo>
                <a:close/>
                <a:moveTo>
                  <a:pt x="18219" y="14874"/>
                </a:moveTo>
                <a:cubicBezTo>
                  <a:pt x="18188" y="14874"/>
                  <a:pt x="18156" y="14906"/>
                  <a:pt x="18156" y="14937"/>
                </a:cubicBezTo>
                <a:cubicBezTo>
                  <a:pt x="18188" y="14999"/>
                  <a:pt x="18219" y="15062"/>
                  <a:pt x="18281" y="15062"/>
                </a:cubicBezTo>
                <a:cubicBezTo>
                  <a:pt x="18313" y="15062"/>
                  <a:pt x="18313" y="15031"/>
                  <a:pt x="18313" y="14999"/>
                </a:cubicBezTo>
                <a:cubicBezTo>
                  <a:pt x="18313" y="14968"/>
                  <a:pt x="18281" y="14906"/>
                  <a:pt x="18219" y="14874"/>
                </a:cubicBezTo>
                <a:close/>
                <a:moveTo>
                  <a:pt x="8250" y="11937"/>
                </a:moveTo>
                <a:cubicBezTo>
                  <a:pt x="8219" y="11937"/>
                  <a:pt x="8188" y="11968"/>
                  <a:pt x="8219" y="11999"/>
                </a:cubicBezTo>
                <a:cubicBezTo>
                  <a:pt x="8219" y="12031"/>
                  <a:pt x="8250" y="12093"/>
                  <a:pt x="8313" y="12093"/>
                </a:cubicBezTo>
                <a:cubicBezTo>
                  <a:pt x="8344" y="12093"/>
                  <a:pt x="8344" y="12062"/>
                  <a:pt x="8344" y="12031"/>
                </a:cubicBezTo>
                <a:cubicBezTo>
                  <a:pt x="8344" y="11999"/>
                  <a:pt x="8313" y="11937"/>
                  <a:pt x="8250" y="11937"/>
                </a:cubicBezTo>
                <a:close/>
                <a:moveTo>
                  <a:pt x="15969" y="9531"/>
                </a:moveTo>
                <a:cubicBezTo>
                  <a:pt x="16000" y="9531"/>
                  <a:pt x="16000" y="9531"/>
                  <a:pt x="16000" y="9500"/>
                </a:cubicBezTo>
                <a:cubicBezTo>
                  <a:pt x="16000" y="9468"/>
                  <a:pt x="15969" y="9437"/>
                  <a:pt x="15938" y="9437"/>
                </a:cubicBezTo>
                <a:cubicBezTo>
                  <a:pt x="15906" y="9437"/>
                  <a:pt x="15906" y="9437"/>
                  <a:pt x="15906" y="9468"/>
                </a:cubicBezTo>
                <a:cubicBezTo>
                  <a:pt x="15906" y="9500"/>
                  <a:pt x="15938" y="9531"/>
                  <a:pt x="15969" y="9531"/>
                </a:cubicBezTo>
                <a:close/>
                <a:moveTo>
                  <a:pt x="14625" y="7312"/>
                </a:moveTo>
                <a:cubicBezTo>
                  <a:pt x="14594" y="7312"/>
                  <a:pt x="14594" y="7312"/>
                  <a:pt x="14594" y="7312"/>
                </a:cubicBezTo>
                <a:cubicBezTo>
                  <a:pt x="14594" y="7343"/>
                  <a:pt x="14625" y="7343"/>
                  <a:pt x="14625" y="7343"/>
                </a:cubicBezTo>
                <a:cubicBezTo>
                  <a:pt x="14656" y="7343"/>
                  <a:pt x="14656" y="7375"/>
                  <a:pt x="14656" y="7375"/>
                </a:cubicBezTo>
                <a:cubicBezTo>
                  <a:pt x="14625" y="7406"/>
                  <a:pt x="14563" y="7375"/>
                  <a:pt x="14531" y="7375"/>
                </a:cubicBezTo>
                <a:cubicBezTo>
                  <a:pt x="14531" y="7375"/>
                  <a:pt x="14500" y="7375"/>
                  <a:pt x="14500" y="7343"/>
                </a:cubicBezTo>
                <a:cubicBezTo>
                  <a:pt x="14500" y="7375"/>
                  <a:pt x="14531" y="7375"/>
                  <a:pt x="14531" y="7375"/>
                </a:cubicBezTo>
                <a:cubicBezTo>
                  <a:pt x="14531" y="7343"/>
                  <a:pt x="14531" y="7343"/>
                  <a:pt x="14531" y="7343"/>
                </a:cubicBezTo>
                <a:lnTo>
                  <a:pt x="14531" y="7343"/>
                </a:lnTo>
                <a:cubicBezTo>
                  <a:pt x="14563" y="7343"/>
                  <a:pt x="14563" y="7312"/>
                  <a:pt x="14531" y="7312"/>
                </a:cubicBezTo>
                <a:cubicBezTo>
                  <a:pt x="14531" y="7250"/>
                  <a:pt x="14500" y="7218"/>
                  <a:pt x="14531" y="7156"/>
                </a:cubicBezTo>
                <a:cubicBezTo>
                  <a:pt x="14531" y="7156"/>
                  <a:pt x="14531" y="7156"/>
                  <a:pt x="14531" y="7156"/>
                </a:cubicBezTo>
                <a:cubicBezTo>
                  <a:pt x="14531" y="7125"/>
                  <a:pt x="14531" y="7125"/>
                  <a:pt x="14531" y="7125"/>
                </a:cubicBezTo>
                <a:cubicBezTo>
                  <a:pt x="14531" y="7125"/>
                  <a:pt x="14531" y="7093"/>
                  <a:pt x="14531" y="7093"/>
                </a:cubicBezTo>
                <a:cubicBezTo>
                  <a:pt x="14531" y="7093"/>
                  <a:pt x="14563" y="7062"/>
                  <a:pt x="14563" y="7062"/>
                </a:cubicBezTo>
                <a:cubicBezTo>
                  <a:pt x="14563" y="7062"/>
                  <a:pt x="14531" y="7062"/>
                  <a:pt x="14531" y="7062"/>
                </a:cubicBezTo>
                <a:cubicBezTo>
                  <a:pt x="14531" y="7062"/>
                  <a:pt x="14531" y="7062"/>
                  <a:pt x="14531" y="7062"/>
                </a:cubicBezTo>
                <a:cubicBezTo>
                  <a:pt x="14531" y="7062"/>
                  <a:pt x="14531" y="7062"/>
                  <a:pt x="14531" y="7062"/>
                </a:cubicBezTo>
                <a:cubicBezTo>
                  <a:pt x="14531" y="7062"/>
                  <a:pt x="14531" y="7062"/>
                  <a:pt x="14531" y="7062"/>
                </a:cubicBezTo>
                <a:cubicBezTo>
                  <a:pt x="14531" y="7031"/>
                  <a:pt x="14531" y="7000"/>
                  <a:pt x="14531" y="7000"/>
                </a:cubicBezTo>
                <a:cubicBezTo>
                  <a:pt x="14625" y="6968"/>
                  <a:pt x="14656" y="7062"/>
                  <a:pt x="14656" y="7125"/>
                </a:cubicBezTo>
                <a:cubicBezTo>
                  <a:pt x="14625" y="7187"/>
                  <a:pt x="14688" y="7218"/>
                  <a:pt x="14719" y="7250"/>
                </a:cubicBezTo>
                <a:cubicBezTo>
                  <a:pt x="14750" y="7281"/>
                  <a:pt x="14781" y="7281"/>
                  <a:pt x="14750" y="7343"/>
                </a:cubicBezTo>
                <a:cubicBezTo>
                  <a:pt x="14750" y="7375"/>
                  <a:pt x="14719" y="7312"/>
                  <a:pt x="14688" y="7312"/>
                </a:cubicBezTo>
                <a:cubicBezTo>
                  <a:pt x="14688" y="7312"/>
                  <a:pt x="14656" y="7312"/>
                  <a:pt x="14656" y="7312"/>
                </a:cubicBezTo>
                <a:cubicBezTo>
                  <a:pt x="14656" y="7312"/>
                  <a:pt x="14625" y="7312"/>
                  <a:pt x="14625" y="7312"/>
                </a:cubicBezTo>
                <a:close/>
                <a:moveTo>
                  <a:pt x="15656" y="6718"/>
                </a:moveTo>
                <a:cubicBezTo>
                  <a:pt x="15625" y="6750"/>
                  <a:pt x="15594" y="6750"/>
                  <a:pt x="15594" y="6812"/>
                </a:cubicBezTo>
                <a:cubicBezTo>
                  <a:pt x="15656" y="6781"/>
                  <a:pt x="15656" y="6750"/>
                  <a:pt x="15656" y="6718"/>
                </a:cubicBezTo>
                <a:close/>
                <a:moveTo>
                  <a:pt x="15594" y="6812"/>
                </a:moveTo>
                <a:cubicBezTo>
                  <a:pt x="15531" y="6843"/>
                  <a:pt x="15531" y="6750"/>
                  <a:pt x="15469" y="6781"/>
                </a:cubicBezTo>
                <a:cubicBezTo>
                  <a:pt x="15500" y="6843"/>
                  <a:pt x="15500" y="6906"/>
                  <a:pt x="15438" y="6937"/>
                </a:cubicBezTo>
                <a:cubicBezTo>
                  <a:pt x="15375" y="6968"/>
                  <a:pt x="15344" y="6906"/>
                  <a:pt x="15281" y="6875"/>
                </a:cubicBezTo>
                <a:cubicBezTo>
                  <a:pt x="15281" y="6937"/>
                  <a:pt x="15281" y="6968"/>
                  <a:pt x="15281" y="7031"/>
                </a:cubicBezTo>
                <a:cubicBezTo>
                  <a:pt x="15281" y="7031"/>
                  <a:pt x="15250" y="7062"/>
                  <a:pt x="15250" y="7062"/>
                </a:cubicBezTo>
                <a:cubicBezTo>
                  <a:pt x="15219" y="7062"/>
                  <a:pt x="15219" y="7031"/>
                  <a:pt x="15219" y="7031"/>
                </a:cubicBezTo>
                <a:cubicBezTo>
                  <a:pt x="15250" y="6937"/>
                  <a:pt x="15188" y="6875"/>
                  <a:pt x="15188" y="6812"/>
                </a:cubicBezTo>
                <a:cubicBezTo>
                  <a:pt x="15156" y="6781"/>
                  <a:pt x="15125" y="6750"/>
                  <a:pt x="15188" y="6718"/>
                </a:cubicBezTo>
                <a:lnTo>
                  <a:pt x="15188" y="6718"/>
                </a:lnTo>
                <a:cubicBezTo>
                  <a:pt x="15219" y="6687"/>
                  <a:pt x="15281" y="6656"/>
                  <a:pt x="15344" y="6687"/>
                </a:cubicBezTo>
                <a:cubicBezTo>
                  <a:pt x="15375" y="6718"/>
                  <a:pt x="15375" y="6750"/>
                  <a:pt x="15406" y="6750"/>
                </a:cubicBezTo>
                <a:cubicBezTo>
                  <a:pt x="15469" y="6718"/>
                  <a:pt x="15406" y="6656"/>
                  <a:pt x="15469" y="6625"/>
                </a:cubicBezTo>
                <a:cubicBezTo>
                  <a:pt x="15500" y="6593"/>
                  <a:pt x="15563" y="6625"/>
                  <a:pt x="15594" y="6562"/>
                </a:cubicBezTo>
                <a:cubicBezTo>
                  <a:pt x="15656" y="6562"/>
                  <a:pt x="15656" y="6593"/>
                  <a:pt x="15688" y="6625"/>
                </a:cubicBezTo>
                <a:cubicBezTo>
                  <a:pt x="15813" y="6687"/>
                  <a:pt x="15813" y="6812"/>
                  <a:pt x="15844" y="6906"/>
                </a:cubicBezTo>
                <a:cubicBezTo>
                  <a:pt x="15875" y="6968"/>
                  <a:pt x="15875" y="7031"/>
                  <a:pt x="15875" y="7093"/>
                </a:cubicBezTo>
                <a:cubicBezTo>
                  <a:pt x="15844" y="7125"/>
                  <a:pt x="15813" y="7031"/>
                  <a:pt x="15750" y="7062"/>
                </a:cubicBezTo>
                <a:cubicBezTo>
                  <a:pt x="15813" y="7093"/>
                  <a:pt x="15844" y="7125"/>
                  <a:pt x="15844" y="7156"/>
                </a:cubicBezTo>
                <a:cubicBezTo>
                  <a:pt x="15781" y="7218"/>
                  <a:pt x="15719" y="7250"/>
                  <a:pt x="15656" y="7250"/>
                </a:cubicBezTo>
                <a:cubicBezTo>
                  <a:pt x="15594" y="7281"/>
                  <a:pt x="15531" y="7281"/>
                  <a:pt x="15438" y="7281"/>
                </a:cubicBezTo>
                <a:cubicBezTo>
                  <a:pt x="15406" y="7281"/>
                  <a:pt x="15406" y="7312"/>
                  <a:pt x="15406" y="7343"/>
                </a:cubicBezTo>
                <a:cubicBezTo>
                  <a:pt x="15313" y="7343"/>
                  <a:pt x="15344" y="7281"/>
                  <a:pt x="15344" y="7250"/>
                </a:cubicBezTo>
                <a:cubicBezTo>
                  <a:pt x="15344" y="7250"/>
                  <a:pt x="15375" y="7218"/>
                  <a:pt x="15375" y="7218"/>
                </a:cubicBezTo>
                <a:cubicBezTo>
                  <a:pt x="15375" y="7218"/>
                  <a:pt x="15375" y="7218"/>
                  <a:pt x="15375" y="7218"/>
                </a:cubicBezTo>
                <a:cubicBezTo>
                  <a:pt x="15406" y="7187"/>
                  <a:pt x="15406" y="7156"/>
                  <a:pt x="15406" y="7125"/>
                </a:cubicBezTo>
                <a:cubicBezTo>
                  <a:pt x="15406" y="7156"/>
                  <a:pt x="15375" y="7187"/>
                  <a:pt x="15344" y="7156"/>
                </a:cubicBezTo>
                <a:cubicBezTo>
                  <a:pt x="15344" y="7125"/>
                  <a:pt x="15344" y="7062"/>
                  <a:pt x="15406" y="7062"/>
                </a:cubicBezTo>
                <a:cubicBezTo>
                  <a:pt x="15406" y="7031"/>
                  <a:pt x="15406" y="7000"/>
                  <a:pt x="15438" y="7031"/>
                </a:cubicBezTo>
                <a:cubicBezTo>
                  <a:pt x="15438" y="7031"/>
                  <a:pt x="15438" y="7062"/>
                  <a:pt x="15438" y="7062"/>
                </a:cubicBezTo>
                <a:cubicBezTo>
                  <a:pt x="15406" y="7093"/>
                  <a:pt x="15406" y="7125"/>
                  <a:pt x="15406" y="7125"/>
                </a:cubicBezTo>
                <a:cubicBezTo>
                  <a:pt x="15500" y="7031"/>
                  <a:pt x="15563" y="6937"/>
                  <a:pt x="15594" y="6812"/>
                </a:cubicBezTo>
                <a:close/>
                <a:moveTo>
                  <a:pt x="18406" y="12343"/>
                </a:moveTo>
                <a:cubicBezTo>
                  <a:pt x="18375" y="12343"/>
                  <a:pt x="18375" y="12343"/>
                  <a:pt x="18375" y="12343"/>
                </a:cubicBezTo>
                <a:cubicBezTo>
                  <a:pt x="18375" y="12374"/>
                  <a:pt x="18375" y="12374"/>
                  <a:pt x="18406" y="12374"/>
                </a:cubicBezTo>
                <a:cubicBezTo>
                  <a:pt x="18406" y="12374"/>
                  <a:pt x="18406" y="12374"/>
                  <a:pt x="18406" y="12374"/>
                </a:cubicBezTo>
                <a:cubicBezTo>
                  <a:pt x="18406" y="12343"/>
                  <a:pt x="18406" y="12343"/>
                  <a:pt x="18406" y="12343"/>
                </a:cubicBezTo>
                <a:close/>
                <a:moveTo>
                  <a:pt x="4031" y="14437"/>
                </a:moveTo>
                <a:cubicBezTo>
                  <a:pt x="4031" y="14468"/>
                  <a:pt x="4031" y="14468"/>
                  <a:pt x="4031" y="14468"/>
                </a:cubicBezTo>
                <a:cubicBezTo>
                  <a:pt x="4031" y="14468"/>
                  <a:pt x="4031" y="14468"/>
                  <a:pt x="4031" y="14437"/>
                </a:cubicBezTo>
                <a:cubicBezTo>
                  <a:pt x="4063" y="14406"/>
                  <a:pt x="4125" y="14374"/>
                  <a:pt x="4156" y="14343"/>
                </a:cubicBezTo>
                <a:cubicBezTo>
                  <a:pt x="4375" y="14249"/>
                  <a:pt x="4563" y="14156"/>
                  <a:pt x="4750" y="14062"/>
                </a:cubicBezTo>
                <a:cubicBezTo>
                  <a:pt x="4781" y="14031"/>
                  <a:pt x="4781" y="14031"/>
                  <a:pt x="4781" y="14031"/>
                </a:cubicBezTo>
                <a:cubicBezTo>
                  <a:pt x="4781" y="13999"/>
                  <a:pt x="4813" y="14031"/>
                  <a:pt x="4813" y="13999"/>
                </a:cubicBezTo>
                <a:cubicBezTo>
                  <a:pt x="5000" y="14062"/>
                  <a:pt x="5188" y="14093"/>
                  <a:pt x="5375" y="14124"/>
                </a:cubicBezTo>
                <a:cubicBezTo>
                  <a:pt x="5344" y="14187"/>
                  <a:pt x="5281" y="14218"/>
                  <a:pt x="5250" y="14218"/>
                </a:cubicBezTo>
                <a:cubicBezTo>
                  <a:pt x="5219" y="14218"/>
                  <a:pt x="5219" y="14218"/>
                  <a:pt x="5188" y="14218"/>
                </a:cubicBezTo>
                <a:cubicBezTo>
                  <a:pt x="5219" y="14218"/>
                  <a:pt x="5219" y="14218"/>
                  <a:pt x="5250" y="14218"/>
                </a:cubicBezTo>
                <a:cubicBezTo>
                  <a:pt x="5125" y="14156"/>
                  <a:pt x="4969" y="14156"/>
                  <a:pt x="4844" y="14124"/>
                </a:cubicBezTo>
                <a:cubicBezTo>
                  <a:pt x="4813" y="14093"/>
                  <a:pt x="4781" y="14124"/>
                  <a:pt x="4781" y="14124"/>
                </a:cubicBezTo>
                <a:cubicBezTo>
                  <a:pt x="4781" y="14156"/>
                  <a:pt x="4813" y="14156"/>
                  <a:pt x="4813" y="14156"/>
                </a:cubicBezTo>
                <a:cubicBezTo>
                  <a:pt x="4875" y="14156"/>
                  <a:pt x="4938" y="14187"/>
                  <a:pt x="5000" y="14218"/>
                </a:cubicBezTo>
                <a:cubicBezTo>
                  <a:pt x="5063" y="14218"/>
                  <a:pt x="5031" y="14249"/>
                  <a:pt x="5000" y="14281"/>
                </a:cubicBezTo>
                <a:cubicBezTo>
                  <a:pt x="5000" y="14249"/>
                  <a:pt x="4969" y="14249"/>
                  <a:pt x="4938" y="14249"/>
                </a:cubicBezTo>
                <a:cubicBezTo>
                  <a:pt x="4906" y="14218"/>
                  <a:pt x="4844" y="14218"/>
                  <a:pt x="4813" y="14249"/>
                </a:cubicBezTo>
                <a:cubicBezTo>
                  <a:pt x="4750" y="14312"/>
                  <a:pt x="4813" y="14343"/>
                  <a:pt x="4844" y="14374"/>
                </a:cubicBezTo>
                <a:cubicBezTo>
                  <a:pt x="4906" y="14437"/>
                  <a:pt x="5000" y="14468"/>
                  <a:pt x="4938" y="14562"/>
                </a:cubicBezTo>
                <a:cubicBezTo>
                  <a:pt x="4938" y="14562"/>
                  <a:pt x="4938" y="14562"/>
                  <a:pt x="4938" y="14562"/>
                </a:cubicBezTo>
                <a:cubicBezTo>
                  <a:pt x="4906" y="14499"/>
                  <a:pt x="4844" y="14437"/>
                  <a:pt x="4781" y="14374"/>
                </a:cubicBezTo>
                <a:cubicBezTo>
                  <a:pt x="4719" y="14249"/>
                  <a:pt x="4625" y="14249"/>
                  <a:pt x="4500" y="14281"/>
                </a:cubicBezTo>
                <a:cubicBezTo>
                  <a:pt x="4406" y="14312"/>
                  <a:pt x="4344" y="14374"/>
                  <a:pt x="4250" y="14406"/>
                </a:cubicBezTo>
                <a:cubicBezTo>
                  <a:pt x="3938" y="14562"/>
                  <a:pt x="3625" y="14718"/>
                  <a:pt x="3344" y="14906"/>
                </a:cubicBezTo>
                <a:cubicBezTo>
                  <a:pt x="3281" y="14906"/>
                  <a:pt x="3250" y="14937"/>
                  <a:pt x="3188" y="14968"/>
                </a:cubicBezTo>
                <a:cubicBezTo>
                  <a:pt x="3313" y="14999"/>
                  <a:pt x="3438" y="15031"/>
                  <a:pt x="3531" y="14937"/>
                </a:cubicBezTo>
                <a:cubicBezTo>
                  <a:pt x="3656" y="14843"/>
                  <a:pt x="3844" y="14812"/>
                  <a:pt x="4000" y="14718"/>
                </a:cubicBezTo>
                <a:cubicBezTo>
                  <a:pt x="4063" y="14656"/>
                  <a:pt x="4125" y="14687"/>
                  <a:pt x="4188" y="14593"/>
                </a:cubicBezTo>
                <a:cubicBezTo>
                  <a:pt x="4219" y="14562"/>
                  <a:pt x="4281" y="14499"/>
                  <a:pt x="4313" y="14562"/>
                </a:cubicBezTo>
                <a:cubicBezTo>
                  <a:pt x="4375" y="14593"/>
                  <a:pt x="4344" y="14656"/>
                  <a:pt x="4281" y="14718"/>
                </a:cubicBezTo>
                <a:cubicBezTo>
                  <a:pt x="4281" y="14718"/>
                  <a:pt x="4281" y="14718"/>
                  <a:pt x="4281" y="14749"/>
                </a:cubicBezTo>
                <a:cubicBezTo>
                  <a:pt x="4281" y="14749"/>
                  <a:pt x="4281" y="14749"/>
                  <a:pt x="4250" y="14781"/>
                </a:cubicBezTo>
                <a:cubicBezTo>
                  <a:pt x="4188" y="14812"/>
                  <a:pt x="4156" y="14874"/>
                  <a:pt x="4094" y="14937"/>
                </a:cubicBezTo>
                <a:cubicBezTo>
                  <a:pt x="4156" y="14937"/>
                  <a:pt x="4188" y="14874"/>
                  <a:pt x="4250" y="14906"/>
                </a:cubicBezTo>
                <a:cubicBezTo>
                  <a:pt x="4281" y="14874"/>
                  <a:pt x="4281" y="14843"/>
                  <a:pt x="4281" y="14843"/>
                </a:cubicBezTo>
                <a:cubicBezTo>
                  <a:pt x="4281" y="14843"/>
                  <a:pt x="4281" y="14843"/>
                  <a:pt x="4281" y="14843"/>
                </a:cubicBezTo>
                <a:cubicBezTo>
                  <a:pt x="4281" y="14843"/>
                  <a:pt x="4281" y="14874"/>
                  <a:pt x="4250" y="14906"/>
                </a:cubicBezTo>
                <a:cubicBezTo>
                  <a:pt x="4313" y="14937"/>
                  <a:pt x="4281" y="14999"/>
                  <a:pt x="4281" y="15031"/>
                </a:cubicBezTo>
                <a:cubicBezTo>
                  <a:pt x="4375" y="14999"/>
                  <a:pt x="4344" y="14937"/>
                  <a:pt x="4344" y="14906"/>
                </a:cubicBezTo>
                <a:cubicBezTo>
                  <a:pt x="4344" y="14843"/>
                  <a:pt x="4344" y="14812"/>
                  <a:pt x="4375" y="14781"/>
                </a:cubicBezTo>
                <a:cubicBezTo>
                  <a:pt x="4375" y="14749"/>
                  <a:pt x="4469" y="14718"/>
                  <a:pt x="4375" y="14687"/>
                </a:cubicBezTo>
                <a:cubicBezTo>
                  <a:pt x="4375" y="14687"/>
                  <a:pt x="4375" y="14656"/>
                  <a:pt x="4375" y="14656"/>
                </a:cubicBezTo>
                <a:cubicBezTo>
                  <a:pt x="4406" y="14656"/>
                  <a:pt x="4406" y="14656"/>
                  <a:pt x="4406" y="14656"/>
                </a:cubicBezTo>
                <a:cubicBezTo>
                  <a:pt x="4500" y="14687"/>
                  <a:pt x="4500" y="14718"/>
                  <a:pt x="4438" y="14812"/>
                </a:cubicBezTo>
                <a:cubicBezTo>
                  <a:pt x="4406" y="14843"/>
                  <a:pt x="4344" y="14874"/>
                  <a:pt x="4406" y="14906"/>
                </a:cubicBezTo>
                <a:cubicBezTo>
                  <a:pt x="4469" y="14937"/>
                  <a:pt x="4438" y="14968"/>
                  <a:pt x="4438" y="14999"/>
                </a:cubicBezTo>
                <a:cubicBezTo>
                  <a:pt x="4438" y="15031"/>
                  <a:pt x="4406" y="15062"/>
                  <a:pt x="4344" y="15062"/>
                </a:cubicBezTo>
                <a:cubicBezTo>
                  <a:pt x="4313" y="15062"/>
                  <a:pt x="4250" y="15062"/>
                  <a:pt x="4250" y="15124"/>
                </a:cubicBezTo>
                <a:cubicBezTo>
                  <a:pt x="4250" y="15124"/>
                  <a:pt x="4219" y="15124"/>
                  <a:pt x="4188" y="15124"/>
                </a:cubicBezTo>
                <a:cubicBezTo>
                  <a:pt x="4188" y="15124"/>
                  <a:pt x="4156" y="15124"/>
                  <a:pt x="4156" y="15156"/>
                </a:cubicBezTo>
                <a:cubicBezTo>
                  <a:pt x="4156" y="15187"/>
                  <a:pt x="4188" y="15187"/>
                  <a:pt x="4219" y="15187"/>
                </a:cubicBezTo>
                <a:cubicBezTo>
                  <a:pt x="4250" y="15218"/>
                  <a:pt x="4219" y="15281"/>
                  <a:pt x="4219" y="15312"/>
                </a:cubicBezTo>
                <a:cubicBezTo>
                  <a:pt x="4219" y="15312"/>
                  <a:pt x="4188" y="15312"/>
                  <a:pt x="4188" y="15343"/>
                </a:cubicBezTo>
                <a:cubicBezTo>
                  <a:pt x="4188" y="15343"/>
                  <a:pt x="4219" y="15343"/>
                  <a:pt x="4219" y="15343"/>
                </a:cubicBezTo>
                <a:cubicBezTo>
                  <a:pt x="4219" y="15374"/>
                  <a:pt x="4219" y="15406"/>
                  <a:pt x="4188" y="15406"/>
                </a:cubicBezTo>
                <a:cubicBezTo>
                  <a:pt x="4156" y="15437"/>
                  <a:pt x="4156" y="15437"/>
                  <a:pt x="4219" y="15468"/>
                </a:cubicBezTo>
                <a:cubicBezTo>
                  <a:pt x="4219" y="15499"/>
                  <a:pt x="4188" y="15531"/>
                  <a:pt x="4156" y="15531"/>
                </a:cubicBezTo>
                <a:cubicBezTo>
                  <a:pt x="4125" y="15468"/>
                  <a:pt x="4125" y="15499"/>
                  <a:pt x="4094" y="15531"/>
                </a:cubicBezTo>
                <a:cubicBezTo>
                  <a:pt x="4063" y="15562"/>
                  <a:pt x="4031" y="15624"/>
                  <a:pt x="3969" y="15562"/>
                </a:cubicBezTo>
                <a:cubicBezTo>
                  <a:pt x="4000" y="15531"/>
                  <a:pt x="4031" y="15531"/>
                  <a:pt x="4031" y="15499"/>
                </a:cubicBezTo>
                <a:lnTo>
                  <a:pt x="4031" y="15499"/>
                </a:lnTo>
                <a:cubicBezTo>
                  <a:pt x="3969" y="15499"/>
                  <a:pt x="3969" y="15531"/>
                  <a:pt x="3969" y="15562"/>
                </a:cubicBezTo>
                <a:cubicBezTo>
                  <a:pt x="3906" y="15562"/>
                  <a:pt x="3813" y="15562"/>
                  <a:pt x="3750" y="15531"/>
                </a:cubicBezTo>
                <a:cubicBezTo>
                  <a:pt x="3719" y="15499"/>
                  <a:pt x="3688" y="15468"/>
                  <a:pt x="3656" y="15499"/>
                </a:cubicBezTo>
                <a:cubicBezTo>
                  <a:pt x="3563" y="15531"/>
                  <a:pt x="3563" y="15468"/>
                  <a:pt x="3563" y="15406"/>
                </a:cubicBezTo>
                <a:cubicBezTo>
                  <a:pt x="3563" y="15343"/>
                  <a:pt x="3594" y="15343"/>
                  <a:pt x="3625" y="15281"/>
                </a:cubicBezTo>
                <a:cubicBezTo>
                  <a:pt x="3594" y="15281"/>
                  <a:pt x="3563" y="15281"/>
                  <a:pt x="3563" y="15312"/>
                </a:cubicBezTo>
                <a:cubicBezTo>
                  <a:pt x="3531" y="15343"/>
                  <a:pt x="3500" y="15374"/>
                  <a:pt x="3469" y="15406"/>
                </a:cubicBezTo>
                <a:cubicBezTo>
                  <a:pt x="3438" y="15406"/>
                  <a:pt x="3500" y="15468"/>
                  <a:pt x="3438" y="15468"/>
                </a:cubicBezTo>
                <a:cubicBezTo>
                  <a:pt x="3406" y="15468"/>
                  <a:pt x="3406" y="15406"/>
                  <a:pt x="3375" y="15406"/>
                </a:cubicBezTo>
                <a:cubicBezTo>
                  <a:pt x="3375" y="15406"/>
                  <a:pt x="3344" y="15437"/>
                  <a:pt x="3313" y="15437"/>
                </a:cubicBezTo>
                <a:cubicBezTo>
                  <a:pt x="3281" y="15437"/>
                  <a:pt x="3250" y="15468"/>
                  <a:pt x="3250" y="15437"/>
                </a:cubicBezTo>
                <a:cubicBezTo>
                  <a:pt x="3219" y="15406"/>
                  <a:pt x="3250" y="15374"/>
                  <a:pt x="3250" y="15343"/>
                </a:cubicBezTo>
                <a:cubicBezTo>
                  <a:pt x="3344" y="15249"/>
                  <a:pt x="3281" y="15249"/>
                  <a:pt x="3219" y="15249"/>
                </a:cubicBezTo>
                <a:cubicBezTo>
                  <a:pt x="3156" y="15249"/>
                  <a:pt x="3094" y="15249"/>
                  <a:pt x="3094" y="15218"/>
                </a:cubicBezTo>
                <a:cubicBezTo>
                  <a:pt x="3063" y="15156"/>
                  <a:pt x="3156" y="15156"/>
                  <a:pt x="3156" y="15124"/>
                </a:cubicBezTo>
                <a:cubicBezTo>
                  <a:pt x="3188" y="15124"/>
                  <a:pt x="3188" y="15124"/>
                  <a:pt x="3188" y="15124"/>
                </a:cubicBezTo>
                <a:cubicBezTo>
                  <a:pt x="3063" y="15093"/>
                  <a:pt x="3000" y="15062"/>
                  <a:pt x="2875" y="15124"/>
                </a:cubicBezTo>
                <a:cubicBezTo>
                  <a:pt x="2406" y="15374"/>
                  <a:pt x="1906" y="15624"/>
                  <a:pt x="1438" y="15874"/>
                </a:cubicBezTo>
                <a:cubicBezTo>
                  <a:pt x="1375" y="15906"/>
                  <a:pt x="1313" y="15906"/>
                  <a:pt x="1250" y="15999"/>
                </a:cubicBezTo>
                <a:cubicBezTo>
                  <a:pt x="1406" y="15968"/>
                  <a:pt x="1531" y="15999"/>
                  <a:pt x="1656" y="15937"/>
                </a:cubicBezTo>
                <a:cubicBezTo>
                  <a:pt x="1906" y="15812"/>
                  <a:pt x="2156" y="15687"/>
                  <a:pt x="2406" y="15562"/>
                </a:cubicBezTo>
                <a:cubicBezTo>
                  <a:pt x="2438" y="15531"/>
                  <a:pt x="2438" y="15499"/>
                  <a:pt x="2469" y="15531"/>
                </a:cubicBezTo>
                <a:cubicBezTo>
                  <a:pt x="2500" y="15562"/>
                  <a:pt x="2500" y="15593"/>
                  <a:pt x="2500" y="15624"/>
                </a:cubicBezTo>
                <a:cubicBezTo>
                  <a:pt x="2469" y="15718"/>
                  <a:pt x="2469" y="15843"/>
                  <a:pt x="2469" y="15968"/>
                </a:cubicBezTo>
                <a:cubicBezTo>
                  <a:pt x="2500" y="16062"/>
                  <a:pt x="2438" y="16093"/>
                  <a:pt x="2344" y="16093"/>
                </a:cubicBezTo>
                <a:cubicBezTo>
                  <a:pt x="2281" y="16124"/>
                  <a:pt x="2281" y="16062"/>
                  <a:pt x="2250" y="16031"/>
                </a:cubicBezTo>
                <a:cubicBezTo>
                  <a:pt x="2156" y="16031"/>
                  <a:pt x="2250" y="16124"/>
                  <a:pt x="2188" y="16124"/>
                </a:cubicBezTo>
                <a:cubicBezTo>
                  <a:pt x="2125" y="16124"/>
                  <a:pt x="2063" y="16156"/>
                  <a:pt x="2000" y="16093"/>
                </a:cubicBezTo>
                <a:cubicBezTo>
                  <a:pt x="1969" y="16062"/>
                  <a:pt x="1938" y="16062"/>
                  <a:pt x="1938" y="16093"/>
                </a:cubicBezTo>
                <a:cubicBezTo>
                  <a:pt x="1906" y="16218"/>
                  <a:pt x="1844" y="16156"/>
                  <a:pt x="1781" y="16156"/>
                </a:cubicBezTo>
                <a:cubicBezTo>
                  <a:pt x="1750" y="16156"/>
                  <a:pt x="1750" y="16124"/>
                  <a:pt x="1719" y="16124"/>
                </a:cubicBezTo>
                <a:cubicBezTo>
                  <a:pt x="1563" y="16218"/>
                  <a:pt x="1406" y="16218"/>
                  <a:pt x="1250" y="16156"/>
                </a:cubicBezTo>
                <a:cubicBezTo>
                  <a:pt x="1156" y="16156"/>
                  <a:pt x="1063" y="16156"/>
                  <a:pt x="1000" y="16124"/>
                </a:cubicBezTo>
                <a:cubicBezTo>
                  <a:pt x="969" y="16124"/>
                  <a:pt x="938" y="16124"/>
                  <a:pt x="906" y="16156"/>
                </a:cubicBezTo>
                <a:cubicBezTo>
                  <a:pt x="906" y="16187"/>
                  <a:pt x="969" y="16187"/>
                  <a:pt x="969" y="16187"/>
                </a:cubicBezTo>
                <a:cubicBezTo>
                  <a:pt x="1125" y="16218"/>
                  <a:pt x="1281" y="16249"/>
                  <a:pt x="1438" y="16281"/>
                </a:cubicBezTo>
                <a:cubicBezTo>
                  <a:pt x="1406" y="16312"/>
                  <a:pt x="1375" y="16343"/>
                  <a:pt x="1344" y="16343"/>
                </a:cubicBezTo>
                <a:cubicBezTo>
                  <a:pt x="1250" y="16374"/>
                  <a:pt x="1375" y="16406"/>
                  <a:pt x="1344" y="16406"/>
                </a:cubicBezTo>
                <a:cubicBezTo>
                  <a:pt x="1281" y="16437"/>
                  <a:pt x="1219" y="16374"/>
                  <a:pt x="1156" y="16406"/>
                </a:cubicBezTo>
                <a:cubicBezTo>
                  <a:pt x="1125" y="16406"/>
                  <a:pt x="1125" y="16406"/>
                  <a:pt x="1094" y="16406"/>
                </a:cubicBezTo>
                <a:cubicBezTo>
                  <a:pt x="938" y="16343"/>
                  <a:pt x="781" y="16343"/>
                  <a:pt x="625" y="16312"/>
                </a:cubicBezTo>
                <a:cubicBezTo>
                  <a:pt x="625" y="16312"/>
                  <a:pt x="594" y="16312"/>
                  <a:pt x="563" y="16343"/>
                </a:cubicBezTo>
                <a:cubicBezTo>
                  <a:pt x="563" y="16343"/>
                  <a:pt x="594" y="16374"/>
                  <a:pt x="625" y="16374"/>
                </a:cubicBezTo>
                <a:cubicBezTo>
                  <a:pt x="719" y="16374"/>
                  <a:pt x="813" y="16406"/>
                  <a:pt x="906" y="16406"/>
                </a:cubicBezTo>
                <a:cubicBezTo>
                  <a:pt x="906" y="16406"/>
                  <a:pt x="906" y="16406"/>
                  <a:pt x="938" y="16406"/>
                </a:cubicBezTo>
                <a:cubicBezTo>
                  <a:pt x="938" y="16406"/>
                  <a:pt x="938" y="16406"/>
                  <a:pt x="938" y="16437"/>
                </a:cubicBezTo>
                <a:cubicBezTo>
                  <a:pt x="938" y="16437"/>
                  <a:pt x="938" y="16437"/>
                  <a:pt x="938" y="16437"/>
                </a:cubicBezTo>
                <a:cubicBezTo>
                  <a:pt x="906" y="16437"/>
                  <a:pt x="906" y="16437"/>
                  <a:pt x="906" y="16468"/>
                </a:cubicBezTo>
                <a:cubicBezTo>
                  <a:pt x="875" y="16499"/>
                  <a:pt x="875" y="16531"/>
                  <a:pt x="906" y="16531"/>
                </a:cubicBezTo>
                <a:cubicBezTo>
                  <a:pt x="1000" y="16656"/>
                  <a:pt x="1031" y="16781"/>
                  <a:pt x="1125" y="16906"/>
                </a:cubicBezTo>
                <a:cubicBezTo>
                  <a:pt x="1125" y="16906"/>
                  <a:pt x="1156" y="16937"/>
                  <a:pt x="1094" y="16937"/>
                </a:cubicBezTo>
                <a:cubicBezTo>
                  <a:pt x="1063" y="16874"/>
                  <a:pt x="1000" y="16781"/>
                  <a:pt x="969" y="16718"/>
                </a:cubicBezTo>
                <a:cubicBezTo>
                  <a:pt x="906" y="16624"/>
                  <a:pt x="875" y="16562"/>
                  <a:pt x="781" y="16656"/>
                </a:cubicBezTo>
                <a:cubicBezTo>
                  <a:pt x="781" y="16593"/>
                  <a:pt x="844" y="16593"/>
                  <a:pt x="844" y="16531"/>
                </a:cubicBezTo>
                <a:cubicBezTo>
                  <a:pt x="719" y="16562"/>
                  <a:pt x="625" y="16562"/>
                  <a:pt x="500" y="16593"/>
                </a:cubicBezTo>
                <a:cubicBezTo>
                  <a:pt x="563" y="16656"/>
                  <a:pt x="563" y="16749"/>
                  <a:pt x="656" y="16812"/>
                </a:cubicBezTo>
                <a:cubicBezTo>
                  <a:pt x="656" y="16906"/>
                  <a:pt x="750" y="16968"/>
                  <a:pt x="781" y="17062"/>
                </a:cubicBezTo>
                <a:cubicBezTo>
                  <a:pt x="781" y="17124"/>
                  <a:pt x="844" y="17031"/>
                  <a:pt x="875" y="17062"/>
                </a:cubicBezTo>
                <a:cubicBezTo>
                  <a:pt x="875" y="17062"/>
                  <a:pt x="906" y="17062"/>
                  <a:pt x="938" y="17093"/>
                </a:cubicBezTo>
                <a:cubicBezTo>
                  <a:pt x="969" y="17093"/>
                  <a:pt x="1000" y="17187"/>
                  <a:pt x="969" y="17218"/>
                </a:cubicBezTo>
                <a:cubicBezTo>
                  <a:pt x="938" y="17281"/>
                  <a:pt x="938" y="17187"/>
                  <a:pt x="906" y="17187"/>
                </a:cubicBezTo>
                <a:cubicBezTo>
                  <a:pt x="875" y="17187"/>
                  <a:pt x="875" y="17187"/>
                  <a:pt x="875" y="17187"/>
                </a:cubicBezTo>
                <a:cubicBezTo>
                  <a:pt x="875" y="17249"/>
                  <a:pt x="906" y="17312"/>
                  <a:pt x="969" y="17343"/>
                </a:cubicBezTo>
                <a:cubicBezTo>
                  <a:pt x="1000" y="17374"/>
                  <a:pt x="1000" y="17249"/>
                  <a:pt x="1063" y="17281"/>
                </a:cubicBezTo>
                <a:cubicBezTo>
                  <a:pt x="1094" y="17343"/>
                  <a:pt x="1094" y="17343"/>
                  <a:pt x="1063" y="17343"/>
                </a:cubicBezTo>
                <a:cubicBezTo>
                  <a:pt x="1000" y="17343"/>
                  <a:pt x="1000" y="17374"/>
                  <a:pt x="969" y="17406"/>
                </a:cubicBezTo>
                <a:cubicBezTo>
                  <a:pt x="969" y="17437"/>
                  <a:pt x="1000" y="17437"/>
                  <a:pt x="1000" y="17437"/>
                </a:cubicBezTo>
                <a:cubicBezTo>
                  <a:pt x="1031" y="17468"/>
                  <a:pt x="1063" y="17468"/>
                  <a:pt x="1094" y="17437"/>
                </a:cubicBezTo>
                <a:cubicBezTo>
                  <a:pt x="1094" y="17406"/>
                  <a:pt x="1125" y="17406"/>
                  <a:pt x="1156" y="17406"/>
                </a:cubicBezTo>
                <a:cubicBezTo>
                  <a:pt x="1156" y="17437"/>
                  <a:pt x="1125" y="17437"/>
                  <a:pt x="1156" y="17468"/>
                </a:cubicBezTo>
                <a:cubicBezTo>
                  <a:pt x="1156" y="17468"/>
                  <a:pt x="1156" y="17468"/>
                  <a:pt x="1156" y="17468"/>
                </a:cubicBezTo>
                <a:cubicBezTo>
                  <a:pt x="1125" y="17499"/>
                  <a:pt x="1063" y="17499"/>
                  <a:pt x="1063" y="17562"/>
                </a:cubicBezTo>
                <a:cubicBezTo>
                  <a:pt x="1031" y="17562"/>
                  <a:pt x="1031" y="17562"/>
                  <a:pt x="1031" y="17562"/>
                </a:cubicBezTo>
                <a:cubicBezTo>
                  <a:pt x="969" y="17437"/>
                  <a:pt x="906" y="17343"/>
                  <a:pt x="844" y="17249"/>
                </a:cubicBezTo>
                <a:cubicBezTo>
                  <a:pt x="813" y="17249"/>
                  <a:pt x="813" y="17249"/>
                  <a:pt x="781" y="17218"/>
                </a:cubicBezTo>
                <a:cubicBezTo>
                  <a:pt x="813" y="17249"/>
                  <a:pt x="813" y="17249"/>
                  <a:pt x="844" y="17249"/>
                </a:cubicBezTo>
                <a:cubicBezTo>
                  <a:pt x="844" y="17218"/>
                  <a:pt x="813" y="17187"/>
                  <a:pt x="844" y="17156"/>
                </a:cubicBezTo>
                <a:cubicBezTo>
                  <a:pt x="844" y="17156"/>
                  <a:pt x="844" y="17124"/>
                  <a:pt x="844" y="17124"/>
                </a:cubicBezTo>
                <a:cubicBezTo>
                  <a:pt x="813" y="17093"/>
                  <a:pt x="813" y="17124"/>
                  <a:pt x="813" y="17124"/>
                </a:cubicBezTo>
                <a:cubicBezTo>
                  <a:pt x="750" y="17156"/>
                  <a:pt x="750" y="17187"/>
                  <a:pt x="781" y="17218"/>
                </a:cubicBezTo>
                <a:cubicBezTo>
                  <a:pt x="750" y="17281"/>
                  <a:pt x="781" y="17343"/>
                  <a:pt x="781" y="17374"/>
                </a:cubicBezTo>
                <a:cubicBezTo>
                  <a:pt x="719" y="17406"/>
                  <a:pt x="688" y="17437"/>
                  <a:pt x="656" y="17468"/>
                </a:cubicBezTo>
                <a:cubicBezTo>
                  <a:pt x="656" y="17499"/>
                  <a:pt x="656" y="17499"/>
                  <a:pt x="656" y="17499"/>
                </a:cubicBezTo>
                <a:cubicBezTo>
                  <a:pt x="656" y="17499"/>
                  <a:pt x="656" y="17499"/>
                  <a:pt x="656" y="17499"/>
                </a:cubicBezTo>
                <a:cubicBezTo>
                  <a:pt x="656" y="17499"/>
                  <a:pt x="656" y="17499"/>
                  <a:pt x="656" y="17499"/>
                </a:cubicBezTo>
                <a:cubicBezTo>
                  <a:pt x="625" y="17499"/>
                  <a:pt x="594" y="17499"/>
                  <a:pt x="594" y="17499"/>
                </a:cubicBezTo>
                <a:cubicBezTo>
                  <a:pt x="563" y="17468"/>
                  <a:pt x="594" y="17437"/>
                  <a:pt x="594" y="17437"/>
                </a:cubicBezTo>
                <a:cubicBezTo>
                  <a:pt x="625" y="17406"/>
                  <a:pt x="656" y="17406"/>
                  <a:pt x="625" y="17374"/>
                </a:cubicBezTo>
                <a:cubicBezTo>
                  <a:pt x="594" y="17374"/>
                  <a:pt x="563" y="17374"/>
                  <a:pt x="531" y="17406"/>
                </a:cubicBezTo>
                <a:cubicBezTo>
                  <a:pt x="500" y="17437"/>
                  <a:pt x="469" y="17499"/>
                  <a:pt x="500" y="17562"/>
                </a:cubicBezTo>
                <a:cubicBezTo>
                  <a:pt x="469" y="17562"/>
                  <a:pt x="438" y="17593"/>
                  <a:pt x="438" y="17593"/>
                </a:cubicBezTo>
                <a:cubicBezTo>
                  <a:pt x="406" y="17624"/>
                  <a:pt x="344" y="17656"/>
                  <a:pt x="344" y="17593"/>
                </a:cubicBezTo>
                <a:cubicBezTo>
                  <a:pt x="344" y="17562"/>
                  <a:pt x="344" y="17531"/>
                  <a:pt x="313" y="17562"/>
                </a:cubicBezTo>
                <a:cubicBezTo>
                  <a:pt x="219" y="17562"/>
                  <a:pt x="250" y="17499"/>
                  <a:pt x="250" y="17437"/>
                </a:cubicBezTo>
                <a:cubicBezTo>
                  <a:pt x="250" y="17437"/>
                  <a:pt x="250" y="17437"/>
                  <a:pt x="250" y="17437"/>
                </a:cubicBezTo>
                <a:cubicBezTo>
                  <a:pt x="250" y="17437"/>
                  <a:pt x="250" y="17437"/>
                  <a:pt x="250" y="17437"/>
                </a:cubicBezTo>
                <a:cubicBezTo>
                  <a:pt x="250" y="17406"/>
                  <a:pt x="250" y="17406"/>
                  <a:pt x="281" y="17406"/>
                </a:cubicBezTo>
                <a:cubicBezTo>
                  <a:pt x="250" y="17406"/>
                  <a:pt x="250" y="17406"/>
                  <a:pt x="250" y="17406"/>
                </a:cubicBezTo>
                <a:cubicBezTo>
                  <a:pt x="250" y="17406"/>
                  <a:pt x="250" y="17406"/>
                  <a:pt x="281" y="17406"/>
                </a:cubicBezTo>
                <a:cubicBezTo>
                  <a:pt x="313" y="17406"/>
                  <a:pt x="344" y="17406"/>
                  <a:pt x="313" y="17343"/>
                </a:cubicBezTo>
                <a:cubicBezTo>
                  <a:pt x="313" y="17312"/>
                  <a:pt x="281" y="17343"/>
                  <a:pt x="250" y="17281"/>
                </a:cubicBezTo>
                <a:cubicBezTo>
                  <a:pt x="281" y="17281"/>
                  <a:pt x="313" y="17281"/>
                  <a:pt x="313" y="17281"/>
                </a:cubicBezTo>
                <a:cubicBezTo>
                  <a:pt x="281" y="17156"/>
                  <a:pt x="219" y="17093"/>
                  <a:pt x="219" y="16999"/>
                </a:cubicBezTo>
                <a:cubicBezTo>
                  <a:pt x="219" y="16999"/>
                  <a:pt x="250" y="17031"/>
                  <a:pt x="250" y="16999"/>
                </a:cubicBezTo>
                <a:cubicBezTo>
                  <a:pt x="313" y="16906"/>
                  <a:pt x="375" y="17031"/>
                  <a:pt x="406" y="17031"/>
                </a:cubicBezTo>
                <a:cubicBezTo>
                  <a:pt x="406" y="17031"/>
                  <a:pt x="406" y="17031"/>
                  <a:pt x="406" y="17031"/>
                </a:cubicBezTo>
                <a:cubicBezTo>
                  <a:pt x="438" y="17062"/>
                  <a:pt x="438" y="17062"/>
                  <a:pt x="469" y="17093"/>
                </a:cubicBezTo>
                <a:cubicBezTo>
                  <a:pt x="438" y="17124"/>
                  <a:pt x="469" y="17156"/>
                  <a:pt x="500" y="17124"/>
                </a:cubicBezTo>
                <a:cubicBezTo>
                  <a:pt x="563" y="17156"/>
                  <a:pt x="531" y="17218"/>
                  <a:pt x="594" y="17249"/>
                </a:cubicBezTo>
                <a:cubicBezTo>
                  <a:pt x="625" y="17218"/>
                  <a:pt x="594" y="17124"/>
                  <a:pt x="656" y="17124"/>
                </a:cubicBezTo>
                <a:cubicBezTo>
                  <a:pt x="719" y="17124"/>
                  <a:pt x="719" y="17062"/>
                  <a:pt x="719" y="17031"/>
                </a:cubicBezTo>
                <a:cubicBezTo>
                  <a:pt x="625" y="16874"/>
                  <a:pt x="531" y="16749"/>
                  <a:pt x="469" y="16593"/>
                </a:cubicBezTo>
                <a:cubicBezTo>
                  <a:pt x="406" y="16531"/>
                  <a:pt x="313" y="16531"/>
                  <a:pt x="219" y="16531"/>
                </a:cubicBezTo>
                <a:cubicBezTo>
                  <a:pt x="188" y="16531"/>
                  <a:pt x="156" y="16562"/>
                  <a:pt x="125" y="16562"/>
                </a:cubicBezTo>
                <a:cubicBezTo>
                  <a:pt x="63" y="16531"/>
                  <a:pt x="94" y="16499"/>
                  <a:pt x="125" y="16468"/>
                </a:cubicBezTo>
                <a:cubicBezTo>
                  <a:pt x="438" y="16249"/>
                  <a:pt x="813" y="16093"/>
                  <a:pt x="1156" y="15906"/>
                </a:cubicBezTo>
                <a:cubicBezTo>
                  <a:pt x="1344" y="15843"/>
                  <a:pt x="1500" y="15749"/>
                  <a:pt x="1656" y="15656"/>
                </a:cubicBezTo>
                <a:cubicBezTo>
                  <a:pt x="1969" y="15468"/>
                  <a:pt x="2281" y="15343"/>
                  <a:pt x="2594" y="15156"/>
                </a:cubicBezTo>
                <a:cubicBezTo>
                  <a:pt x="3031" y="14937"/>
                  <a:pt x="3469" y="14718"/>
                  <a:pt x="3875" y="14499"/>
                </a:cubicBezTo>
                <a:cubicBezTo>
                  <a:pt x="3938" y="14468"/>
                  <a:pt x="3969" y="14468"/>
                  <a:pt x="4031" y="14437"/>
                </a:cubicBezTo>
                <a:close/>
                <a:moveTo>
                  <a:pt x="3844" y="14843"/>
                </a:moveTo>
                <a:cubicBezTo>
                  <a:pt x="3813" y="14874"/>
                  <a:pt x="3750" y="14937"/>
                  <a:pt x="3719" y="14999"/>
                </a:cubicBezTo>
                <a:cubicBezTo>
                  <a:pt x="3781" y="14968"/>
                  <a:pt x="3813" y="14906"/>
                  <a:pt x="3844" y="14843"/>
                </a:cubicBezTo>
                <a:close/>
                <a:moveTo>
                  <a:pt x="406" y="17218"/>
                </a:moveTo>
                <a:cubicBezTo>
                  <a:pt x="469" y="17249"/>
                  <a:pt x="500" y="17312"/>
                  <a:pt x="469" y="17374"/>
                </a:cubicBezTo>
                <a:cubicBezTo>
                  <a:pt x="531" y="17343"/>
                  <a:pt x="563" y="17312"/>
                  <a:pt x="531" y="17281"/>
                </a:cubicBezTo>
                <a:cubicBezTo>
                  <a:pt x="531" y="17249"/>
                  <a:pt x="500" y="17187"/>
                  <a:pt x="406" y="17218"/>
                </a:cubicBezTo>
                <a:close/>
                <a:moveTo>
                  <a:pt x="3531" y="15249"/>
                </a:moveTo>
                <a:cubicBezTo>
                  <a:pt x="3594" y="15249"/>
                  <a:pt x="3625" y="15218"/>
                  <a:pt x="3625" y="15156"/>
                </a:cubicBezTo>
                <a:cubicBezTo>
                  <a:pt x="3625" y="15124"/>
                  <a:pt x="3625" y="15124"/>
                  <a:pt x="3594" y="15124"/>
                </a:cubicBezTo>
                <a:cubicBezTo>
                  <a:pt x="3563" y="15124"/>
                  <a:pt x="3500" y="15156"/>
                  <a:pt x="3500" y="15218"/>
                </a:cubicBezTo>
                <a:cubicBezTo>
                  <a:pt x="3500" y="15218"/>
                  <a:pt x="3531" y="15249"/>
                  <a:pt x="3531" y="15249"/>
                </a:cubicBezTo>
                <a:close/>
                <a:moveTo>
                  <a:pt x="3719" y="15093"/>
                </a:moveTo>
                <a:cubicBezTo>
                  <a:pt x="3719" y="15124"/>
                  <a:pt x="3656" y="15124"/>
                  <a:pt x="3688" y="15156"/>
                </a:cubicBezTo>
                <a:cubicBezTo>
                  <a:pt x="3719" y="15187"/>
                  <a:pt x="3750" y="15156"/>
                  <a:pt x="3750" y="15124"/>
                </a:cubicBezTo>
                <a:cubicBezTo>
                  <a:pt x="3813" y="15093"/>
                  <a:pt x="3875" y="15093"/>
                  <a:pt x="3938" y="15124"/>
                </a:cubicBezTo>
                <a:cubicBezTo>
                  <a:pt x="4000" y="15218"/>
                  <a:pt x="4094" y="15156"/>
                  <a:pt x="4094" y="15062"/>
                </a:cubicBezTo>
                <a:cubicBezTo>
                  <a:pt x="4031" y="15187"/>
                  <a:pt x="4031" y="15031"/>
                  <a:pt x="3969" y="15062"/>
                </a:cubicBezTo>
                <a:cubicBezTo>
                  <a:pt x="3875" y="15124"/>
                  <a:pt x="3813" y="15031"/>
                  <a:pt x="3719" y="15031"/>
                </a:cubicBezTo>
                <a:cubicBezTo>
                  <a:pt x="3719" y="15062"/>
                  <a:pt x="3688" y="14999"/>
                  <a:pt x="3656" y="15031"/>
                </a:cubicBezTo>
                <a:cubicBezTo>
                  <a:pt x="3656" y="15062"/>
                  <a:pt x="3656" y="15062"/>
                  <a:pt x="3656" y="15062"/>
                </a:cubicBezTo>
                <a:cubicBezTo>
                  <a:pt x="3656" y="15093"/>
                  <a:pt x="3688" y="15062"/>
                  <a:pt x="3719" y="15093"/>
                </a:cubicBezTo>
                <a:close/>
                <a:moveTo>
                  <a:pt x="3969" y="15249"/>
                </a:moveTo>
                <a:cubicBezTo>
                  <a:pt x="3844" y="15218"/>
                  <a:pt x="3813" y="15343"/>
                  <a:pt x="3719" y="15374"/>
                </a:cubicBezTo>
                <a:cubicBezTo>
                  <a:pt x="3688" y="15406"/>
                  <a:pt x="3688" y="15406"/>
                  <a:pt x="3719" y="15437"/>
                </a:cubicBezTo>
                <a:cubicBezTo>
                  <a:pt x="3719" y="15437"/>
                  <a:pt x="3750" y="15437"/>
                  <a:pt x="3750" y="15406"/>
                </a:cubicBezTo>
                <a:cubicBezTo>
                  <a:pt x="3781" y="15406"/>
                  <a:pt x="3781" y="15374"/>
                  <a:pt x="3813" y="15406"/>
                </a:cubicBezTo>
                <a:cubicBezTo>
                  <a:pt x="3875" y="15468"/>
                  <a:pt x="3875" y="15374"/>
                  <a:pt x="3906" y="15374"/>
                </a:cubicBezTo>
                <a:cubicBezTo>
                  <a:pt x="3906" y="15281"/>
                  <a:pt x="4000" y="15312"/>
                  <a:pt x="4063" y="15312"/>
                </a:cubicBezTo>
                <a:cubicBezTo>
                  <a:pt x="4000" y="15312"/>
                  <a:pt x="4031" y="15249"/>
                  <a:pt x="3969" y="15249"/>
                </a:cubicBezTo>
                <a:close/>
                <a:moveTo>
                  <a:pt x="4031" y="20562"/>
                </a:moveTo>
                <a:lnTo>
                  <a:pt x="4031" y="20562"/>
                </a:lnTo>
                <a:lnTo>
                  <a:pt x="4031" y="20562"/>
                </a:lnTo>
                <a:close/>
                <a:moveTo>
                  <a:pt x="7250" y="16906"/>
                </a:moveTo>
                <a:cubicBezTo>
                  <a:pt x="7250" y="16874"/>
                  <a:pt x="7250" y="16874"/>
                  <a:pt x="7250" y="16874"/>
                </a:cubicBezTo>
                <a:cubicBezTo>
                  <a:pt x="7219" y="16874"/>
                  <a:pt x="7250" y="16843"/>
                  <a:pt x="7250" y="16843"/>
                </a:cubicBezTo>
                <a:cubicBezTo>
                  <a:pt x="7250" y="16812"/>
                  <a:pt x="7281" y="16843"/>
                  <a:pt x="7281" y="16843"/>
                </a:cubicBezTo>
                <a:cubicBezTo>
                  <a:pt x="7344" y="16906"/>
                  <a:pt x="7375" y="16968"/>
                  <a:pt x="7438" y="17031"/>
                </a:cubicBezTo>
                <a:cubicBezTo>
                  <a:pt x="7344" y="17031"/>
                  <a:pt x="7344" y="16968"/>
                  <a:pt x="7313" y="16937"/>
                </a:cubicBezTo>
                <a:lnTo>
                  <a:pt x="7313" y="16937"/>
                </a:lnTo>
                <a:cubicBezTo>
                  <a:pt x="7281" y="16906"/>
                  <a:pt x="7281" y="16874"/>
                  <a:pt x="7250" y="16906"/>
                </a:cubicBezTo>
                <a:cubicBezTo>
                  <a:pt x="7250" y="16906"/>
                  <a:pt x="7250" y="16937"/>
                  <a:pt x="7219" y="16937"/>
                </a:cubicBezTo>
                <a:cubicBezTo>
                  <a:pt x="7219" y="16937"/>
                  <a:pt x="7219" y="16906"/>
                  <a:pt x="7219" y="16906"/>
                </a:cubicBezTo>
                <a:cubicBezTo>
                  <a:pt x="7219" y="16906"/>
                  <a:pt x="7219" y="16874"/>
                  <a:pt x="7250" y="16874"/>
                </a:cubicBezTo>
                <a:cubicBezTo>
                  <a:pt x="7250" y="16874"/>
                  <a:pt x="7250" y="16906"/>
                  <a:pt x="7250" y="16906"/>
                </a:cubicBezTo>
                <a:cubicBezTo>
                  <a:pt x="7250" y="16906"/>
                  <a:pt x="7250" y="16906"/>
                  <a:pt x="7250" y="16906"/>
                </a:cubicBezTo>
                <a:close/>
                <a:moveTo>
                  <a:pt x="16813" y="22218"/>
                </a:moveTo>
                <a:cubicBezTo>
                  <a:pt x="16781" y="22218"/>
                  <a:pt x="16781" y="22249"/>
                  <a:pt x="16781" y="22249"/>
                </a:cubicBezTo>
                <a:cubicBezTo>
                  <a:pt x="16813" y="22281"/>
                  <a:pt x="16813" y="22281"/>
                  <a:pt x="16813" y="22281"/>
                </a:cubicBezTo>
                <a:cubicBezTo>
                  <a:pt x="16844" y="22281"/>
                  <a:pt x="16844" y="22281"/>
                  <a:pt x="16844" y="22249"/>
                </a:cubicBezTo>
                <a:cubicBezTo>
                  <a:pt x="16844" y="22249"/>
                  <a:pt x="16844" y="22218"/>
                  <a:pt x="16813" y="22218"/>
                </a:cubicBezTo>
                <a:close/>
                <a:moveTo>
                  <a:pt x="13625" y="21249"/>
                </a:moveTo>
                <a:cubicBezTo>
                  <a:pt x="13625" y="21249"/>
                  <a:pt x="13625" y="21249"/>
                  <a:pt x="13625" y="21249"/>
                </a:cubicBezTo>
                <a:cubicBezTo>
                  <a:pt x="13625" y="21249"/>
                  <a:pt x="13625" y="21249"/>
                  <a:pt x="13594" y="21249"/>
                </a:cubicBezTo>
                <a:cubicBezTo>
                  <a:pt x="13625" y="21249"/>
                  <a:pt x="13625" y="21281"/>
                  <a:pt x="13625" y="21281"/>
                </a:cubicBezTo>
                <a:cubicBezTo>
                  <a:pt x="13625" y="21281"/>
                  <a:pt x="13656" y="21281"/>
                  <a:pt x="13625" y="21249"/>
                </a:cubicBezTo>
                <a:close/>
                <a:moveTo>
                  <a:pt x="19125" y="21562"/>
                </a:moveTo>
                <a:cubicBezTo>
                  <a:pt x="19094" y="21562"/>
                  <a:pt x="19094" y="21562"/>
                  <a:pt x="19094" y="21593"/>
                </a:cubicBezTo>
                <a:cubicBezTo>
                  <a:pt x="19094" y="21593"/>
                  <a:pt x="19094" y="21593"/>
                  <a:pt x="19094" y="21593"/>
                </a:cubicBezTo>
                <a:cubicBezTo>
                  <a:pt x="19125" y="21593"/>
                  <a:pt x="19125" y="21593"/>
                  <a:pt x="19125" y="21562"/>
                </a:cubicBezTo>
                <a:cubicBezTo>
                  <a:pt x="19125" y="21562"/>
                  <a:pt x="19125" y="21562"/>
                  <a:pt x="19125" y="21562"/>
                </a:cubicBezTo>
                <a:close/>
                <a:moveTo>
                  <a:pt x="19094" y="21718"/>
                </a:moveTo>
                <a:cubicBezTo>
                  <a:pt x="19094" y="21718"/>
                  <a:pt x="19094" y="21718"/>
                  <a:pt x="19094" y="21718"/>
                </a:cubicBezTo>
                <a:cubicBezTo>
                  <a:pt x="19094" y="21718"/>
                  <a:pt x="19094" y="21718"/>
                  <a:pt x="19094" y="21718"/>
                </a:cubicBezTo>
                <a:lnTo>
                  <a:pt x="19094" y="21718"/>
                </a:lnTo>
                <a:cubicBezTo>
                  <a:pt x="19094" y="21718"/>
                  <a:pt x="19094" y="21718"/>
                  <a:pt x="19094" y="21718"/>
                </a:cubicBezTo>
                <a:cubicBezTo>
                  <a:pt x="19094" y="21718"/>
                  <a:pt x="19094" y="21718"/>
                  <a:pt x="19094" y="21718"/>
                </a:cubicBezTo>
                <a:close/>
                <a:moveTo>
                  <a:pt x="13469" y="17968"/>
                </a:moveTo>
                <a:cubicBezTo>
                  <a:pt x="13469" y="17968"/>
                  <a:pt x="13469" y="17968"/>
                  <a:pt x="13500" y="17968"/>
                </a:cubicBezTo>
                <a:cubicBezTo>
                  <a:pt x="13500" y="17968"/>
                  <a:pt x="13500" y="17968"/>
                  <a:pt x="13500" y="17968"/>
                </a:cubicBezTo>
                <a:cubicBezTo>
                  <a:pt x="13500" y="17937"/>
                  <a:pt x="13500" y="17937"/>
                  <a:pt x="13500" y="17937"/>
                </a:cubicBezTo>
                <a:cubicBezTo>
                  <a:pt x="13500" y="17937"/>
                  <a:pt x="13469" y="17937"/>
                  <a:pt x="13469" y="17968"/>
                </a:cubicBezTo>
                <a:close/>
                <a:moveTo>
                  <a:pt x="6469" y="22781"/>
                </a:moveTo>
                <a:cubicBezTo>
                  <a:pt x="6469" y="22874"/>
                  <a:pt x="6531" y="22906"/>
                  <a:pt x="6563" y="22968"/>
                </a:cubicBezTo>
                <a:cubicBezTo>
                  <a:pt x="6531" y="22906"/>
                  <a:pt x="6594" y="22812"/>
                  <a:pt x="6469" y="22781"/>
                </a:cubicBezTo>
                <a:close/>
                <a:moveTo>
                  <a:pt x="14250" y="24624"/>
                </a:moveTo>
                <a:cubicBezTo>
                  <a:pt x="14219" y="24624"/>
                  <a:pt x="14250" y="24624"/>
                  <a:pt x="14250" y="24624"/>
                </a:cubicBezTo>
                <a:cubicBezTo>
                  <a:pt x="14250" y="24624"/>
                  <a:pt x="14250" y="24624"/>
                  <a:pt x="14250" y="24624"/>
                </a:cubicBezTo>
                <a:cubicBezTo>
                  <a:pt x="14250" y="24593"/>
                  <a:pt x="14250" y="24593"/>
                  <a:pt x="14250" y="24593"/>
                </a:cubicBezTo>
                <a:cubicBezTo>
                  <a:pt x="14250" y="24593"/>
                  <a:pt x="14250" y="24593"/>
                  <a:pt x="14250" y="24624"/>
                </a:cubicBezTo>
                <a:close/>
                <a:moveTo>
                  <a:pt x="14469" y="24406"/>
                </a:moveTo>
                <a:cubicBezTo>
                  <a:pt x="14438" y="24437"/>
                  <a:pt x="14438" y="24468"/>
                  <a:pt x="14469" y="24468"/>
                </a:cubicBezTo>
                <a:cubicBezTo>
                  <a:pt x="14469" y="24499"/>
                  <a:pt x="14500" y="24531"/>
                  <a:pt x="14500" y="24562"/>
                </a:cubicBezTo>
                <a:cubicBezTo>
                  <a:pt x="14500" y="24593"/>
                  <a:pt x="14438" y="24593"/>
                  <a:pt x="14469" y="24624"/>
                </a:cubicBezTo>
                <a:cubicBezTo>
                  <a:pt x="14500" y="24624"/>
                  <a:pt x="14500" y="24624"/>
                  <a:pt x="14531" y="24624"/>
                </a:cubicBezTo>
                <a:cubicBezTo>
                  <a:pt x="14531" y="24624"/>
                  <a:pt x="14531" y="24593"/>
                  <a:pt x="14531" y="24593"/>
                </a:cubicBezTo>
                <a:cubicBezTo>
                  <a:pt x="14531" y="24531"/>
                  <a:pt x="14531" y="24499"/>
                  <a:pt x="14500" y="24437"/>
                </a:cubicBezTo>
                <a:cubicBezTo>
                  <a:pt x="14500" y="24406"/>
                  <a:pt x="14469" y="24406"/>
                  <a:pt x="14469" y="24406"/>
                </a:cubicBezTo>
                <a:close/>
                <a:moveTo>
                  <a:pt x="11938" y="22562"/>
                </a:moveTo>
                <a:cubicBezTo>
                  <a:pt x="11938" y="22624"/>
                  <a:pt x="11938" y="22656"/>
                  <a:pt x="11969" y="22656"/>
                </a:cubicBezTo>
                <a:cubicBezTo>
                  <a:pt x="12000" y="22624"/>
                  <a:pt x="12000" y="22593"/>
                  <a:pt x="11938" y="22562"/>
                </a:cubicBezTo>
                <a:close/>
                <a:moveTo>
                  <a:pt x="3688" y="26249"/>
                </a:moveTo>
                <a:cubicBezTo>
                  <a:pt x="3625" y="26249"/>
                  <a:pt x="3594" y="26249"/>
                  <a:pt x="3563" y="26343"/>
                </a:cubicBezTo>
                <a:cubicBezTo>
                  <a:pt x="3563" y="26406"/>
                  <a:pt x="3656" y="26374"/>
                  <a:pt x="3688" y="26374"/>
                </a:cubicBezTo>
                <a:cubicBezTo>
                  <a:pt x="3719" y="26374"/>
                  <a:pt x="3781" y="26406"/>
                  <a:pt x="3781" y="26343"/>
                </a:cubicBezTo>
                <a:cubicBezTo>
                  <a:pt x="3781" y="26281"/>
                  <a:pt x="3750" y="26249"/>
                  <a:pt x="3688" y="26249"/>
                </a:cubicBezTo>
                <a:close/>
                <a:moveTo>
                  <a:pt x="25531" y="21406"/>
                </a:moveTo>
                <a:cubicBezTo>
                  <a:pt x="25563" y="21406"/>
                  <a:pt x="25563" y="21406"/>
                  <a:pt x="25563" y="21374"/>
                </a:cubicBezTo>
                <a:cubicBezTo>
                  <a:pt x="25563" y="21374"/>
                  <a:pt x="25563" y="21374"/>
                  <a:pt x="25563" y="21343"/>
                </a:cubicBezTo>
                <a:cubicBezTo>
                  <a:pt x="25531" y="21343"/>
                  <a:pt x="25531" y="21374"/>
                  <a:pt x="25531" y="21374"/>
                </a:cubicBezTo>
                <a:cubicBezTo>
                  <a:pt x="25531" y="21374"/>
                  <a:pt x="25531" y="21406"/>
                  <a:pt x="25531" y="21406"/>
                </a:cubicBezTo>
                <a:close/>
                <a:moveTo>
                  <a:pt x="26594" y="22874"/>
                </a:moveTo>
                <a:cubicBezTo>
                  <a:pt x="26594" y="22874"/>
                  <a:pt x="26594" y="22874"/>
                  <a:pt x="26594" y="22874"/>
                </a:cubicBezTo>
                <a:cubicBezTo>
                  <a:pt x="26594" y="22874"/>
                  <a:pt x="26594" y="22874"/>
                  <a:pt x="26594" y="22874"/>
                </a:cubicBezTo>
                <a:lnTo>
                  <a:pt x="26594" y="22874"/>
                </a:lnTo>
                <a:cubicBezTo>
                  <a:pt x="26594" y="22874"/>
                  <a:pt x="26594" y="22874"/>
                  <a:pt x="26594" y="22874"/>
                </a:cubicBezTo>
                <a:cubicBezTo>
                  <a:pt x="26594" y="22874"/>
                  <a:pt x="26594" y="22874"/>
                  <a:pt x="26594" y="22874"/>
                </a:cubicBezTo>
                <a:close/>
                <a:moveTo>
                  <a:pt x="27000" y="23249"/>
                </a:moveTo>
                <a:cubicBezTo>
                  <a:pt x="27031" y="23281"/>
                  <a:pt x="27063" y="23312"/>
                  <a:pt x="27156" y="23281"/>
                </a:cubicBezTo>
                <a:cubicBezTo>
                  <a:pt x="27094" y="23218"/>
                  <a:pt x="27031" y="23249"/>
                  <a:pt x="27000" y="23249"/>
                </a:cubicBezTo>
                <a:close/>
                <a:moveTo>
                  <a:pt x="15281" y="24937"/>
                </a:moveTo>
                <a:cubicBezTo>
                  <a:pt x="15188" y="24968"/>
                  <a:pt x="15188" y="25093"/>
                  <a:pt x="15094" y="25124"/>
                </a:cubicBezTo>
                <a:cubicBezTo>
                  <a:pt x="15094" y="25124"/>
                  <a:pt x="15094" y="25156"/>
                  <a:pt x="15094" y="25156"/>
                </a:cubicBezTo>
                <a:cubicBezTo>
                  <a:pt x="15125" y="25187"/>
                  <a:pt x="15125" y="25187"/>
                  <a:pt x="15156" y="25156"/>
                </a:cubicBezTo>
                <a:cubicBezTo>
                  <a:pt x="15188" y="25124"/>
                  <a:pt x="15188" y="25093"/>
                  <a:pt x="15219" y="25062"/>
                </a:cubicBezTo>
                <a:cubicBezTo>
                  <a:pt x="15250" y="25031"/>
                  <a:pt x="15313" y="24999"/>
                  <a:pt x="15281" y="24937"/>
                </a:cubicBezTo>
                <a:close/>
                <a:moveTo>
                  <a:pt x="3781" y="23812"/>
                </a:moveTo>
                <a:cubicBezTo>
                  <a:pt x="3781" y="23812"/>
                  <a:pt x="3781" y="23812"/>
                  <a:pt x="3781" y="23812"/>
                </a:cubicBezTo>
                <a:cubicBezTo>
                  <a:pt x="3781" y="23812"/>
                  <a:pt x="3781" y="23812"/>
                  <a:pt x="3781" y="23812"/>
                </a:cubicBezTo>
                <a:lnTo>
                  <a:pt x="3781" y="23812"/>
                </a:lnTo>
                <a:cubicBezTo>
                  <a:pt x="3781" y="23812"/>
                  <a:pt x="3781" y="23812"/>
                  <a:pt x="3781" y="23812"/>
                </a:cubicBezTo>
                <a:cubicBezTo>
                  <a:pt x="3781" y="23812"/>
                  <a:pt x="3781" y="23812"/>
                  <a:pt x="3781" y="23812"/>
                </a:cubicBezTo>
                <a:close/>
                <a:moveTo>
                  <a:pt x="28469" y="24249"/>
                </a:moveTo>
                <a:cubicBezTo>
                  <a:pt x="28438" y="24187"/>
                  <a:pt x="28438" y="24156"/>
                  <a:pt x="28469" y="24124"/>
                </a:cubicBezTo>
                <a:cubicBezTo>
                  <a:pt x="28469" y="24062"/>
                  <a:pt x="28438" y="24031"/>
                  <a:pt x="28406" y="23999"/>
                </a:cubicBezTo>
                <a:cubicBezTo>
                  <a:pt x="28375" y="23999"/>
                  <a:pt x="28344" y="23999"/>
                  <a:pt x="28313" y="24031"/>
                </a:cubicBezTo>
                <a:cubicBezTo>
                  <a:pt x="28281" y="24062"/>
                  <a:pt x="28313" y="24093"/>
                  <a:pt x="28344" y="24124"/>
                </a:cubicBezTo>
                <a:cubicBezTo>
                  <a:pt x="28375" y="24156"/>
                  <a:pt x="28406" y="24187"/>
                  <a:pt x="28469" y="24249"/>
                </a:cubicBezTo>
                <a:close/>
                <a:moveTo>
                  <a:pt x="17219" y="23281"/>
                </a:moveTo>
                <a:cubicBezTo>
                  <a:pt x="17219" y="23249"/>
                  <a:pt x="17219" y="23249"/>
                  <a:pt x="17219" y="23187"/>
                </a:cubicBezTo>
                <a:cubicBezTo>
                  <a:pt x="17219" y="23249"/>
                  <a:pt x="17188" y="23249"/>
                  <a:pt x="17219" y="23281"/>
                </a:cubicBezTo>
                <a:cubicBezTo>
                  <a:pt x="17219" y="23312"/>
                  <a:pt x="17219" y="23343"/>
                  <a:pt x="17188" y="23374"/>
                </a:cubicBezTo>
                <a:cubicBezTo>
                  <a:pt x="17156" y="23374"/>
                  <a:pt x="17156" y="23437"/>
                  <a:pt x="17156" y="23437"/>
                </a:cubicBezTo>
                <a:cubicBezTo>
                  <a:pt x="17156" y="23468"/>
                  <a:pt x="17188" y="23468"/>
                  <a:pt x="17188" y="23468"/>
                </a:cubicBezTo>
                <a:cubicBezTo>
                  <a:pt x="17219" y="23437"/>
                  <a:pt x="17250" y="23437"/>
                  <a:pt x="17281" y="23437"/>
                </a:cubicBezTo>
                <a:cubicBezTo>
                  <a:pt x="17219" y="23406"/>
                  <a:pt x="17344" y="23312"/>
                  <a:pt x="17219" y="23281"/>
                </a:cubicBezTo>
                <a:close/>
                <a:moveTo>
                  <a:pt x="17250" y="25124"/>
                </a:moveTo>
                <a:cubicBezTo>
                  <a:pt x="17313" y="25124"/>
                  <a:pt x="17313" y="25156"/>
                  <a:pt x="17344" y="25124"/>
                </a:cubicBezTo>
                <a:cubicBezTo>
                  <a:pt x="17344" y="25124"/>
                  <a:pt x="17344" y="25093"/>
                  <a:pt x="17344" y="25093"/>
                </a:cubicBezTo>
                <a:cubicBezTo>
                  <a:pt x="17313" y="25062"/>
                  <a:pt x="17281" y="25093"/>
                  <a:pt x="17250" y="25124"/>
                </a:cubicBezTo>
                <a:close/>
                <a:moveTo>
                  <a:pt x="17219" y="23093"/>
                </a:moveTo>
                <a:cubicBezTo>
                  <a:pt x="17156" y="23124"/>
                  <a:pt x="17063" y="23124"/>
                  <a:pt x="17031" y="23187"/>
                </a:cubicBezTo>
                <a:cubicBezTo>
                  <a:pt x="17000" y="23187"/>
                  <a:pt x="17031" y="23218"/>
                  <a:pt x="17063" y="23218"/>
                </a:cubicBezTo>
                <a:cubicBezTo>
                  <a:pt x="17094" y="23156"/>
                  <a:pt x="17188" y="23156"/>
                  <a:pt x="17219" y="23124"/>
                </a:cubicBezTo>
                <a:cubicBezTo>
                  <a:pt x="17250" y="23093"/>
                  <a:pt x="17219" y="23062"/>
                  <a:pt x="17219" y="23093"/>
                </a:cubicBezTo>
                <a:close/>
                <a:moveTo>
                  <a:pt x="21969" y="18531"/>
                </a:moveTo>
                <a:cubicBezTo>
                  <a:pt x="21969" y="18531"/>
                  <a:pt x="21969" y="18531"/>
                  <a:pt x="21969" y="18531"/>
                </a:cubicBezTo>
                <a:cubicBezTo>
                  <a:pt x="21969" y="18531"/>
                  <a:pt x="21969" y="18531"/>
                  <a:pt x="21969" y="18531"/>
                </a:cubicBezTo>
                <a:cubicBezTo>
                  <a:pt x="21969" y="18531"/>
                  <a:pt x="21969" y="18531"/>
                  <a:pt x="21969" y="18531"/>
                </a:cubicBezTo>
                <a:close/>
                <a:moveTo>
                  <a:pt x="12438" y="16093"/>
                </a:moveTo>
                <a:cubicBezTo>
                  <a:pt x="12438" y="16093"/>
                  <a:pt x="12438" y="16093"/>
                  <a:pt x="12438" y="16093"/>
                </a:cubicBezTo>
                <a:cubicBezTo>
                  <a:pt x="12438" y="16093"/>
                  <a:pt x="12438" y="16093"/>
                  <a:pt x="12438" y="16093"/>
                </a:cubicBezTo>
                <a:close/>
                <a:moveTo>
                  <a:pt x="29375" y="22812"/>
                </a:moveTo>
                <a:cubicBezTo>
                  <a:pt x="29375" y="22812"/>
                  <a:pt x="29375" y="22812"/>
                  <a:pt x="29375" y="22812"/>
                </a:cubicBezTo>
                <a:lnTo>
                  <a:pt x="29375" y="22812"/>
                </a:lnTo>
                <a:lnTo>
                  <a:pt x="29375" y="22812"/>
                </a:lnTo>
                <a:cubicBezTo>
                  <a:pt x="29375" y="22812"/>
                  <a:pt x="29375" y="22812"/>
                  <a:pt x="29375" y="22812"/>
                </a:cubicBezTo>
                <a:cubicBezTo>
                  <a:pt x="29375" y="22812"/>
                  <a:pt x="29375" y="22812"/>
                  <a:pt x="29375" y="22812"/>
                </a:cubicBezTo>
                <a:close/>
                <a:moveTo>
                  <a:pt x="26063" y="20999"/>
                </a:moveTo>
                <a:cubicBezTo>
                  <a:pt x="26063" y="20999"/>
                  <a:pt x="26063" y="20999"/>
                  <a:pt x="26063" y="20999"/>
                </a:cubicBezTo>
                <a:cubicBezTo>
                  <a:pt x="26063" y="20999"/>
                  <a:pt x="26063" y="20999"/>
                  <a:pt x="26063" y="20999"/>
                </a:cubicBezTo>
                <a:close/>
                <a:moveTo>
                  <a:pt x="26188" y="21093"/>
                </a:moveTo>
                <a:cubicBezTo>
                  <a:pt x="26188" y="21093"/>
                  <a:pt x="26188" y="21093"/>
                  <a:pt x="26188" y="21093"/>
                </a:cubicBezTo>
                <a:cubicBezTo>
                  <a:pt x="26188" y="21093"/>
                  <a:pt x="26188" y="21093"/>
                  <a:pt x="26188" y="21093"/>
                </a:cubicBezTo>
                <a:close/>
                <a:moveTo>
                  <a:pt x="28844" y="21374"/>
                </a:moveTo>
                <a:cubicBezTo>
                  <a:pt x="28844" y="21374"/>
                  <a:pt x="28844" y="21374"/>
                  <a:pt x="28844" y="21374"/>
                </a:cubicBezTo>
                <a:cubicBezTo>
                  <a:pt x="28844" y="21374"/>
                  <a:pt x="28844" y="21374"/>
                  <a:pt x="28844" y="21374"/>
                </a:cubicBezTo>
                <a:close/>
                <a:moveTo>
                  <a:pt x="2531" y="20062"/>
                </a:moveTo>
                <a:cubicBezTo>
                  <a:pt x="2531" y="20062"/>
                  <a:pt x="2531" y="20062"/>
                  <a:pt x="2531" y="20062"/>
                </a:cubicBezTo>
                <a:moveTo>
                  <a:pt x="2750" y="19312"/>
                </a:moveTo>
                <a:cubicBezTo>
                  <a:pt x="2813" y="19281"/>
                  <a:pt x="2875" y="19312"/>
                  <a:pt x="2938" y="19281"/>
                </a:cubicBezTo>
                <a:cubicBezTo>
                  <a:pt x="2875" y="19281"/>
                  <a:pt x="2813" y="19281"/>
                  <a:pt x="2750" y="19312"/>
                </a:cubicBezTo>
                <a:close/>
                <a:moveTo>
                  <a:pt x="1438" y="20156"/>
                </a:moveTo>
                <a:cubicBezTo>
                  <a:pt x="1406" y="20124"/>
                  <a:pt x="1406" y="20062"/>
                  <a:pt x="1375" y="20031"/>
                </a:cubicBezTo>
                <a:cubicBezTo>
                  <a:pt x="1344" y="20124"/>
                  <a:pt x="1344" y="20124"/>
                  <a:pt x="1438" y="20156"/>
                </a:cubicBezTo>
                <a:close/>
                <a:moveTo>
                  <a:pt x="2500" y="19187"/>
                </a:moveTo>
                <a:cubicBezTo>
                  <a:pt x="2469" y="19187"/>
                  <a:pt x="2469" y="19218"/>
                  <a:pt x="2469" y="19218"/>
                </a:cubicBezTo>
                <a:cubicBezTo>
                  <a:pt x="2469" y="19281"/>
                  <a:pt x="2531" y="19281"/>
                  <a:pt x="2563" y="19343"/>
                </a:cubicBezTo>
                <a:cubicBezTo>
                  <a:pt x="2563" y="19343"/>
                  <a:pt x="2594" y="19343"/>
                  <a:pt x="2594" y="19312"/>
                </a:cubicBezTo>
                <a:cubicBezTo>
                  <a:pt x="2594" y="19249"/>
                  <a:pt x="2500" y="19249"/>
                  <a:pt x="2500" y="19187"/>
                </a:cubicBezTo>
                <a:close/>
                <a:moveTo>
                  <a:pt x="1125" y="19937"/>
                </a:moveTo>
                <a:cubicBezTo>
                  <a:pt x="1125" y="19937"/>
                  <a:pt x="1125" y="19937"/>
                  <a:pt x="1125" y="19937"/>
                </a:cubicBezTo>
                <a:cubicBezTo>
                  <a:pt x="1094" y="19874"/>
                  <a:pt x="1063" y="19812"/>
                  <a:pt x="1063" y="19781"/>
                </a:cubicBezTo>
                <a:cubicBezTo>
                  <a:pt x="1063" y="19749"/>
                  <a:pt x="1031" y="19718"/>
                  <a:pt x="1000" y="19749"/>
                </a:cubicBezTo>
                <a:cubicBezTo>
                  <a:pt x="969" y="19749"/>
                  <a:pt x="1000" y="19781"/>
                  <a:pt x="1000" y="19781"/>
                </a:cubicBezTo>
                <a:cubicBezTo>
                  <a:pt x="1063" y="19843"/>
                  <a:pt x="1063" y="19906"/>
                  <a:pt x="1125" y="19937"/>
                </a:cubicBezTo>
                <a:cubicBezTo>
                  <a:pt x="1125" y="20031"/>
                  <a:pt x="1156" y="20093"/>
                  <a:pt x="1250" y="20156"/>
                </a:cubicBezTo>
                <a:cubicBezTo>
                  <a:pt x="1219" y="20093"/>
                  <a:pt x="1219" y="19968"/>
                  <a:pt x="1125" y="19937"/>
                </a:cubicBezTo>
                <a:close/>
                <a:moveTo>
                  <a:pt x="1969" y="19562"/>
                </a:moveTo>
                <a:cubicBezTo>
                  <a:pt x="2031" y="19656"/>
                  <a:pt x="2063" y="19718"/>
                  <a:pt x="2094" y="19781"/>
                </a:cubicBezTo>
                <a:cubicBezTo>
                  <a:pt x="2094" y="19687"/>
                  <a:pt x="2063" y="19624"/>
                  <a:pt x="1969" y="19562"/>
                </a:cubicBezTo>
                <a:close/>
                <a:moveTo>
                  <a:pt x="21406" y="17062"/>
                </a:moveTo>
                <a:cubicBezTo>
                  <a:pt x="21375" y="17031"/>
                  <a:pt x="21313" y="17031"/>
                  <a:pt x="21313" y="16968"/>
                </a:cubicBezTo>
                <a:cubicBezTo>
                  <a:pt x="21344" y="16968"/>
                  <a:pt x="21344" y="17031"/>
                  <a:pt x="21406" y="17031"/>
                </a:cubicBezTo>
                <a:cubicBezTo>
                  <a:pt x="21406" y="17031"/>
                  <a:pt x="21406" y="17062"/>
                  <a:pt x="21406" y="17062"/>
                </a:cubicBezTo>
                <a:close/>
                <a:moveTo>
                  <a:pt x="20969" y="16499"/>
                </a:moveTo>
                <a:cubicBezTo>
                  <a:pt x="20875" y="16437"/>
                  <a:pt x="20813" y="16343"/>
                  <a:pt x="20719" y="16281"/>
                </a:cubicBezTo>
                <a:cubicBezTo>
                  <a:pt x="20750" y="16249"/>
                  <a:pt x="20813" y="16281"/>
                  <a:pt x="20813" y="16218"/>
                </a:cubicBezTo>
                <a:cubicBezTo>
                  <a:pt x="20813" y="16218"/>
                  <a:pt x="20813" y="16218"/>
                  <a:pt x="20813" y="16218"/>
                </a:cubicBezTo>
                <a:cubicBezTo>
                  <a:pt x="20844" y="16187"/>
                  <a:pt x="20875" y="16156"/>
                  <a:pt x="20875" y="16124"/>
                </a:cubicBezTo>
                <a:cubicBezTo>
                  <a:pt x="20938" y="16124"/>
                  <a:pt x="21000" y="16062"/>
                  <a:pt x="20969" y="16156"/>
                </a:cubicBezTo>
                <a:cubicBezTo>
                  <a:pt x="20938" y="16187"/>
                  <a:pt x="20906" y="16249"/>
                  <a:pt x="20875" y="16281"/>
                </a:cubicBezTo>
                <a:cubicBezTo>
                  <a:pt x="20938" y="16312"/>
                  <a:pt x="20969" y="16312"/>
                  <a:pt x="21000" y="16343"/>
                </a:cubicBezTo>
                <a:cubicBezTo>
                  <a:pt x="21031" y="16374"/>
                  <a:pt x="21125" y="16406"/>
                  <a:pt x="21125" y="16468"/>
                </a:cubicBezTo>
                <a:cubicBezTo>
                  <a:pt x="21188" y="16437"/>
                  <a:pt x="21219" y="16499"/>
                  <a:pt x="21250" y="16531"/>
                </a:cubicBezTo>
                <a:cubicBezTo>
                  <a:pt x="21250" y="16531"/>
                  <a:pt x="21250" y="16531"/>
                  <a:pt x="21250" y="16531"/>
                </a:cubicBezTo>
                <a:cubicBezTo>
                  <a:pt x="21250" y="16531"/>
                  <a:pt x="21250" y="16531"/>
                  <a:pt x="21250" y="16531"/>
                </a:cubicBezTo>
                <a:cubicBezTo>
                  <a:pt x="21250" y="16531"/>
                  <a:pt x="21219" y="16531"/>
                  <a:pt x="21219" y="16531"/>
                </a:cubicBezTo>
                <a:cubicBezTo>
                  <a:pt x="21219" y="16531"/>
                  <a:pt x="21219" y="16562"/>
                  <a:pt x="21250" y="16562"/>
                </a:cubicBezTo>
                <a:cubicBezTo>
                  <a:pt x="21219" y="16562"/>
                  <a:pt x="21219" y="16531"/>
                  <a:pt x="21219" y="16531"/>
                </a:cubicBezTo>
                <a:cubicBezTo>
                  <a:pt x="21188" y="16531"/>
                  <a:pt x="21156" y="16499"/>
                  <a:pt x="21125" y="16468"/>
                </a:cubicBezTo>
                <a:cubicBezTo>
                  <a:pt x="21125" y="16468"/>
                  <a:pt x="21125" y="16468"/>
                  <a:pt x="21125" y="16468"/>
                </a:cubicBezTo>
                <a:cubicBezTo>
                  <a:pt x="21125" y="16468"/>
                  <a:pt x="21125" y="16468"/>
                  <a:pt x="21125" y="16468"/>
                </a:cubicBezTo>
                <a:cubicBezTo>
                  <a:pt x="21125" y="16468"/>
                  <a:pt x="21125" y="16468"/>
                  <a:pt x="21125" y="16468"/>
                </a:cubicBezTo>
                <a:cubicBezTo>
                  <a:pt x="21063" y="16437"/>
                  <a:pt x="21031" y="16406"/>
                  <a:pt x="20969" y="16374"/>
                </a:cubicBezTo>
                <a:cubicBezTo>
                  <a:pt x="20938" y="16343"/>
                  <a:pt x="20906" y="16312"/>
                  <a:pt x="20875" y="16343"/>
                </a:cubicBezTo>
                <a:cubicBezTo>
                  <a:pt x="20844" y="16406"/>
                  <a:pt x="20906" y="16406"/>
                  <a:pt x="20906" y="16437"/>
                </a:cubicBezTo>
                <a:cubicBezTo>
                  <a:pt x="20938" y="16437"/>
                  <a:pt x="21000" y="16437"/>
                  <a:pt x="20969" y="16499"/>
                </a:cubicBezTo>
                <a:close/>
                <a:moveTo>
                  <a:pt x="12063" y="8093"/>
                </a:moveTo>
                <a:cubicBezTo>
                  <a:pt x="12094" y="8093"/>
                  <a:pt x="12094" y="8093"/>
                  <a:pt x="12094" y="8125"/>
                </a:cubicBezTo>
                <a:cubicBezTo>
                  <a:pt x="12063" y="8125"/>
                  <a:pt x="12063" y="8125"/>
                  <a:pt x="12063" y="8093"/>
                </a:cubicBezTo>
                <a:close/>
                <a:moveTo>
                  <a:pt x="10125" y="10406"/>
                </a:moveTo>
                <a:cubicBezTo>
                  <a:pt x="10188" y="10406"/>
                  <a:pt x="10156" y="10468"/>
                  <a:pt x="10156" y="10499"/>
                </a:cubicBezTo>
                <a:cubicBezTo>
                  <a:pt x="10156" y="10531"/>
                  <a:pt x="10125" y="10531"/>
                  <a:pt x="10094" y="10531"/>
                </a:cubicBezTo>
                <a:cubicBezTo>
                  <a:pt x="10063" y="10499"/>
                  <a:pt x="10094" y="10468"/>
                  <a:pt x="10125" y="10406"/>
                </a:cubicBezTo>
                <a:close/>
                <a:moveTo>
                  <a:pt x="4250" y="14781"/>
                </a:moveTo>
                <a:cubicBezTo>
                  <a:pt x="4313" y="14781"/>
                  <a:pt x="4281" y="14812"/>
                  <a:pt x="4281" y="14843"/>
                </a:cubicBezTo>
                <a:cubicBezTo>
                  <a:pt x="4250" y="14812"/>
                  <a:pt x="4250" y="14812"/>
                  <a:pt x="4250" y="14781"/>
                </a:cubicBezTo>
                <a:close/>
                <a:moveTo>
                  <a:pt x="2563" y="20468"/>
                </a:moveTo>
                <a:cubicBezTo>
                  <a:pt x="2500" y="20437"/>
                  <a:pt x="2469" y="20281"/>
                  <a:pt x="2500" y="20249"/>
                </a:cubicBezTo>
                <a:cubicBezTo>
                  <a:pt x="2531" y="20218"/>
                  <a:pt x="2531" y="20187"/>
                  <a:pt x="2563" y="20187"/>
                </a:cubicBezTo>
                <a:cubicBezTo>
                  <a:pt x="2594" y="20218"/>
                  <a:pt x="2563" y="20249"/>
                  <a:pt x="2531" y="20281"/>
                </a:cubicBezTo>
                <a:cubicBezTo>
                  <a:pt x="2625" y="20218"/>
                  <a:pt x="2625" y="20312"/>
                  <a:pt x="2656" y="20343"/>
                </a:cubicBezTo>
                <a:cubicBezTo>
                  <a:pt x="2688" y="20406"/>
                  <a:pt x="2594" y="20406"/>
                  <a:pt x="2594" y="20437"/>
                </a:cubicBezTo>
                <a:cubicBezTo>
                  <a:pt x="2594" y="20468"/>
                  <a:pt x="2563" y="20468"/>
                  <a:pt x="2563" y="20468"/>
                </a:cubicBezTo>
                <a:close/>
                <a:moveTo>
                  <a:pt x="2625" y="20593"/>
                </a:moveTo>
                <a:cubicBezTo>
                  <a:pt x="2594" y="20593"/>
                  <a:pt x="2594" y="20562"/>
                  <a:pt x="2594" y="20531"/>
                </a:cubicBezTo>
                <a:cubicBezTo>
                  <a:pt x="2594" y="20499"/>
                  <a:pt x="2594" y="20468"/>
                  <a:pt x="2625" y="20468"/>
                </a:cubicBezTo>
                <a:cubicBezTo>
                  <a:pt x="2656" y="20468"/>
                  <a:pt x="2656" y="20531"/>
                  <a:pt x="2688" y="20531"/>
                </a:cubicBezTo>
                <a:cubicBezTo>
                  <a:pt x="2688" y="20593"/>
                  <a:pt x="2656" y="20593"/>
                  <a:pt x="2625" y="20593"/>
                </a:cubicBezTo>
                <a:close/>
                <a:moveTo>
                  <a:pt x="2750" y="20499"/>
                </a:moveTo>
                <a:cubicBezTo>
                  <a:pt x="2750" y="20499"/>
                  <a:pt x="2719" y="20531"/>
                  <a:pt x="2719" y="20531"/>
                </a:cubicBezTo>
                <a:cubicBezTo>
                  <a:pt x="2688" y="20499"/>
                  <a:pt x="2656" y="20437"/>
                  <a:pt x="2688" y="20406"/>
                </a:cubicBezTo>
                <a:cubicBezTo>
                  <a:pt x="2750" y="20437"/>
                  <a:pt x="2781" y="20437"/>
                  <a:pt x="2750" y="20499"/>
                </a:cubicBezTo>
                <a:close/>
                <a:moveTo>
                  <a:pt x="2844" y="20374"/>
                </a:moveTo>
                <a:cubicBezTo>
                  <a:pt x="2781" y="20406"/>
                  <a:pt x="2750" y="20374"/>
                  <a:pt x="2719" y="20343"/>
                </a:cubicBezTo>
                <a:cubicBezTo>
                  <a:pt x="2656" y="20281"/>
                  <a:pt x="2656" y="20187"/>
                  <a:pt x="2594" y="20124"/>
                </a:cubicBezTo>
                <a:cubicBezTo>
                  <a:pt x="2656" y="20156"/>
                  <a:pt x="2688" y="20156"/>
                  <a:pt x="2688" y="20218"/>
                </a:cubicBezTo>
                <a:cubicBezTo>
                  <a:pt x="2719" y="20312"/>
                  <a:pt x="2781" y="20249"/>
                  <a:pt x="2781" y="20218"/>
                </a:cubicBezTo>
                <a:cubicBezTo>
                  <a:pt x="2844" y="20187"/>
                  <a:pt x="2844" y="20187"/>
                  <a:pt x="2875" y="20249"/>
                </a:cubicBezTo>
                <a:cubicBezTo>
                  <a:pt x="2906" y="20312"/>
                  <a:pt x="2875" y="20343"/>
                  <a:pt x="2844" y="20374"/>
                </a:cubicBezTo>
                <a:close/>
                <a:moveTo>
                  <a:pt x="12938" y="14718"/>
                </a:moveTo>
                <a:cubicBezTo>
                  <a:pt x="12938" y="14718"/>
                  <a:pt x="12938" y="14718"/>
                  <a:pt x="12938" y="14718"/>
                </a:cubicBezTo>
                <a:cubicBezTo>
                  <a:pt x="12938" y="14718"/>
                  <a:pt x="12938" y="14718"/>
                  <a:pt x="12938" y="14718"/>
                </a:cubicBezTo>
                <a:cubicBezTo>
                  <a:pt x="12938" y="14718"/>
                  <a:pt x="12938" y="14718"/>
                  <a:pt x="12938" y="14718"/>
                </a:cubicBezTo>
                <a:close/>
                <a:moveTo>
                  <a:pt x="22000" y="16718"/>
                </a:moveTo>
                <a:cubicBezTo>
                  <a:pt x="22031" y="16718"/>
                  <a:pt x="22094" y="16718"/>
                  <a:pt x="22125" y="16781"/>
                </a:cubicBezTo>
                <a:cubicBezTo>
                  <a:pt x="22063" y="16781"/>
                  <a:pt x="22000" y="16749"/>
                  <a:pt x="22000" y="16718"/>
                </a:cubicBezTo>
                <a:close/>
                <a:moveTo>
                  <a:pt x="22281" y="16218"/>
                </a:moveTo>
                <a:cubicBezTo>
                  <a:pt x="22281" y="16218"/>
                  <a:pt x="22281" y="16218"/>
                  <a:pt x="22281" y="16218"/>
                </a:cubicBezTo>
                <a:cubicBezTo>
                  <a:pt x="22281" y="16218"/>
                  <a:pt x="22281" y="16218"/>
                  <a:pt x="22281" y="16218"/>
                </a:cubicBezTo>
                <a:cubicBezTo>
                  <a:pt x="22281" y="16218"/>
                  <a:pt x="22281" y="16218"/>
                  <a:pt x="22281" y="16218"/>
                </a:cubicBezTo>
                <a:close/>
                <a:moveTo>
                  <a:pt x="22000" y="16406"/>
                </a:moveTo>
                <a:cubicBezTo>
                  <a:pt x="22000" y="16468"/>
                  <a:pt x="22094" y="16468"/>
                  <a:pt x="22125" y="16531"/>
                </a:cubicBezTo>
                <a:cubicBezTo>
                  <a:pt x="22156" y="16531"/>
                  <a:pt x="22156" y="16531"/>
                  <a:pt x="22188" y="16531"/>
                </a:cubicBezTo>
                <a:cubicBezTo>
                  <a:pt x="22281" y="16593"/>
                  <a:pt x="22281" y="16593"/>
                  <a:pt x="22313" y="16499"/>
                </a:cubicBezTo>
                <a:cubicBezTo>
                  <a:pt x="22375" y="16468"/>
                  <a:pt x="22406" y="16468"/>
                  <a:pt x="22406" y="16499"/>
                </a:cubicBezTo>
                <a:cubicBezTo>
                  <a:pt x="22375" y="16531"/>
                  <a:pt x="22375" y="16562"/>
                  <a:pt x="22344" y="16624"/>
                </a:cubicBezTo>
                <a:cubicBezTo>
                  <a:pt x="22313" y="16687"/>
                  <a:pt x="22406" y="16656"/>
                  <a:pt x="22406" y="16718"/>
                </a:cubicBezTo>
                <a:cubicBezTo>
                  <a:pt x="22375" y="16718"/>
                  <a:pt x="22313" y="16656"/>
                  <a:pt x="22281" y="16718"/>
                </a:cubicBezTo>
                <a:cubicBezTo>
                  <a:pt x="22281" y="16718"/>
                  <a:pt x="22281" y="16718"/>
                  <a:pt x="22281" y="16718"/>
                </a:cubicBezTo>
                <a:cubicBezTo>
                  <a:pt x="22250" y="16749"/>
                  <a:pt x="22250" y="16812"/>
                  <a:pt x="22188" y="16812"/>
                </a:cubicBezTo>
                <a:cubicBezTo>
                  <a:pt x="22188" y="16812"/>
                  <a:pt x="22188" y="16812"/>
                  <a:pt x="22188" y="16812"/>
                </a:cubicBezTo>
                <a:cubicBezTo>
                  <a:pt x="22188" y="16812"/>
                  <a:pt x="22188" y="16812"/>
                  <a:pt x="22188" y="16812"/>
                </a:cubicBezTo>
                <a:cubicBezTo>
                  <a:pt x="22156" y="16749"/>
                  <a:pt x="22219" y="16718"/>
                  <a:pt x="22219" y="16656"/>
                </a:cubicBezTo>
                <a:cubicBezTo>
                  <a:pt x="22188" y="16656"/>
                  <a:pt x="22188" y="16656"/>
                  <a:pt x="22156" y="16624"/>
                </a:cubicBezTo>
                <a:cubicBezTo>
                  <a:pt x="22188" y="16656"/>
                  <a:pt x="22188" y="16656"/>
                  <a:pt x="22219" y="16656"/>
                </a:cubicBezTo>
                <a:cubicBezTo>
                  <a:pt x="22219" y="16593"/>
                  <a:pt x="22156" y="16593"/>
                  <a:pt x="22125" y="16531"/>
                </a:cubicBezTo>
                <a:cubicBezTo>
                  <a:pt x="22063" y="16499"/>
                  <a:pt x="22031" y="16499"/>
                  <a:pt x="21969" y="16468"/>
                </a:cubicBezTo>
                <a:cubicBezTo>
                  <a:pt x="21938" y="16406"/>
                  <a:pt x="21875" y="16374"/>
                  <a:pt x="21813" y="16343"/>
                </a:cubicBezTo>
                <a:cubicBezTo>
                  <a:pt x="21906" y="16343"/>
                  <a:pt x="21938" y="16374"/>
                  <a:pt x="22000" y="16406"/>
                </a:cubicBezTo>
                <a:close/>
                <a:moveTo>
                  <a:pt x="21438" y="16343"/>
                </a:moveTo>
                <a:cubicBezTo>
                  <a:pt x="21469" y="16343"/>
                  <a:pt x="21531" y="16468"/>
                  <a:pt x="21594" y="16343"/>
                </a:cubicBezTo>
                <a:cubicBezTo>
                  <a:pt x="21625" y="16343"/>
                  <a:pt x="21625" y="16281"/>
                  <a:pt x="21688" y="16281"/>
                </a:cubicBezTo>
                <a:cubicBezTo>
                  <a:pt x="21719" y="16312"/>
                  <a:pt x="21688" y="16312"/>
                  <a:pt x="21688" y="16343"/>
                </a:cubicBezTo>
                <a:cubicBezTo>
                  <a:pt x="21688" y="16374"/>
                  <a:pt x="21656" y="16406"/>
                  <a:pt x="21656" y="16437"/>
                </a:cubicBezTo>
                <a:cubicBezTo>
                  <a:pt x="21625" y="16437"/>
                  <a:pt x="21625" y="16468"/>
                  <a:pt x="21656" y="16499"/>
                </a:cubicBezTo>
                <a:cubicBezTo>
                  <a:pt x="21750" y="16531"/>
                  <a:pt x="21844" y="16624"/>
                  <a:pt x="21938" y="16656"/>
                </a:cubicBezTo>
                <a:cubicBezTo>
                  <a:pt x="21938" y="16656"/>
                  <a:pt x="21938" y="16656"/>
                  <a:pt x="21938" y="16656"/>
                </a:cubicBezTo>
                <a:cubicBezTo>
                  <a:pt x="21938" y="16687"/>
                  <a:pt x="21969" y="16687"/>
                  <a:pt x="22000" y="16687"/>
                </a:cubicBezTo>
                <a:cubicBezTo>
                  <a:pt x="21969" y="16687"/>
                  <a:pt x="22000" y="16687"/>
                  <a:pt x="22000" y="16718"/>
                </a:cubicBezTo>
                <a:cubicBezTo>
                  <a:pt x="21938" y="16718"/>
                  <a:pt x="21906" y="16656"/>
                  <a:pt x="21844" y="16656"/>
                </a:cubicBezTo>
                <a:cubicBezTo>
                  <a:pt x="21813" y="16624"/>
                  <a:pt x="21781" y="16624"/>
                  <a:pt x="21781" y="16593"/>
                </a:cubicBezTo>
                <a:cubicBezTo>
                  <a:pt x="21719" y="16562"/>
                  <a:pt x="21656" y="16499"/>
                  <a:pt x="21594" y="16499"/>
                </a:cubicBezTo>
                <a:cubicBezTo>
                  <a:pt x="21563" y="16499"/>
                  <a:pt x="21531" y="16593"/>
                  <a:pt x="21469" y="16656"/>
                </a:cubicBezTo>
                <a:cubicBezTo>
                  <a:pt x="21469" y="16624"/>
                  <a:pt x="21469" y="16593"/>
                  <a:pt x="21438" y="16593"/>
                </a:cubicBezTo>
                <a:cubicBezTo>
                  <a:pt x="21438" y="16562"/>
                  <a:pt x="21438" y="16562"/>
                  <a:pt x="21438" y="16562"/>
                </a:cubicBezTo>
                <a:cubicBezTo>
                  <a:pt x="21469" y="16562"/>
                  <a:pt x="21469" y="16531"/>
                  <a:pt x="21469" y="16531"/>
                </a:cubicBezTo>
                <a:cubicBezTo>
                  <a:pt x="21531" y="16468"/>
                  <a:pt x="21531" y="16437"/>
                  <a:pt x="21438" y="16406"/>
                </a:cubicBezTo>
                <a:cubicBezTo>
                  <a:pt x="21438" y="16374"/>
                  <a:pt x="21406" y="16374"/>
                  <a:pt x="21406" y="16374"/>
                </a:cubicBezTo>
                <a:cubicBezTo>
                  <a:pt x="21406" y="16343"/>
                  <a:pt x="21406" y="16343"/>
                  <a:pt x="21438" y="16343"/>
                </a:cubicBezTo>
                <a:close/>
                <a:moveTo>
                  <a:pt x="20313" y="16062"/>
                </a:moveTo>
                <a:cubicBezTo>
                  <a:pt x="20375" y="16062"/>
                  <a:pt x="20375" y="16062"/>
                  <a:pt x="20375" y="16093"/>
                </a:cubicBezTo>
                <a:cubicBezTo>
                  <a:pt x="20344" y="16093"/>
                  <a:pt x="20344" y="16062"/>
                  <a:pt x="20313" y="16062"/>
                </a:cubicBezTo>
                <a:close/>
                <a:moveTo>
                  <a:pt x="20500" y="16093"/>
                </a:moveTo>
                <a:cubicBezTo>
                  <a:pt x="20438" y="16062"/>
                  <a:pt x="20406" y="15999"/>
                  <a:pt x="20344" y="15968"/>
                </a:cubicBezTo>
                <a:cubicBezTo>
                  <a:pt x="20406" y="15999"/>
                  <a:pt x="20531" y="15937"/>
                  <a:pt x="20500" y="16093"/>
                </a:cubicBezTo>
                <a:close/>
                <a:moveTo>
                  <a:pt x="20375" y="15468"/>
                </a:moveTo>
                <a:cubicBezTo>
                  <a:pt x="20406" y="15499"/>
                  <a:pt x="20406" y="15499"/>
                  <a:pt x="20406" y="15499"/>
                </a:cubicBezTo>
                <a:cubicBezTo>
                  <a:pt x="20406" y="15499"/>
                  <a:pt x="20406" y="15499"/>
                  <a:pt x="20406" y="15499"/>
                </a:cubicBezTo>
                <a:cubicBezTo>
                  <a:pt x="20406" y="15499"/>
                  <a:pt x="20406" y="15499"/>
                  <a:pt x="20375" y="15468"/>
                </a:cubicBezTo>
                <a:close/>
                <a:moveTo>
                  <a:pt x="20375" y="16093"/>
                </a:moveTo>
                <a:cubicBezTo>
                  <a:pt x="20469" y="16124"/>
                  <a:pt x="20531" y="16218"/>
                  <a:pt x="20625" y="16281"/>
                </a:cubicBezTo>
                <a:cubicBezTo>
                  <a:pt x="20531" y="16249"/>
                  <a:pt x="20438" y="16156"/>
                  <a:pt x="20375" y="16093"/>
                </a:cubicBezTo>
                <a:close/>
                <a:moveTo>
                  <a:pt x="20844" y="16468"/>
                </a:moveTo>
                <a:cubicBezTo>
                  <a:pt x="20844" y="16468"/>
                  <a:pt x="20844" y="16468"/>
                  <a:pt x="20844" y="16468"/>
                </a:cubicBezTo>
                <a:cubicBezTo>
                  <a:pt x="20844" y="16468"/>
                  <a:pt x="20844" y="16468"/>
                  <a:pt x="20844" y="16468"/>
                </a:cubicBezTo>
                <a:close/>
                <a:moveTo>
                  <a:pt x="20781" y="16468"/>
                </a:moveTo>
                <a:cubicBezTo>
                  <a:pt x="20750" y="16437"/>
                  <a:pt x="20719" y="16406"/>
                  <a:pt x="20688" y="16374"/>
                </a:cubicBezTo>
                <a:cubicBezTo>
                  <a:pt x="20750" y="16374"/>
                  <a:pt x="20781" y="16406"/>
                  <a:pt x="20781" y="16468"/>
                </a:cubicBezTo>
                <a:close/>
                <a:moveTo>
                  <a:pt x="20375" y="14437"/>
                </a:moveTo>
                <a:cubicBezTo>
                  <a:pt x="20469" y="14468"/>
                  <a:pt x="20594" y="14468"/>
                  <a:pt x="20688" y="14562"/>
                </a:cubicBezTo>
                <a:cubicBezTo>
                  <a:pt x="20688" y="14531"/>
                  <a:pt x="20688" y="14531"/>
                  <a:pt x="20688" y="14499"/>
                </a:cubicBezTo>
                <a:cubicBezTo>
                  <a:pt x="20688" y="14531"/>
                  <a:pt x="20688" y="14531"/>
                  <a:pt x="20688" y="14562"/>
                </a:cubicBezTo>
                <a:cubicBezTo>
                  <a:pt x="20688" y="14593"/>
                  <a:pt x="20750" y="14593"/>
                  <a:pt x="20719" y="14624"/>
                </a:cubicBezTo>
                <a:cubicBezTo>
                  <a:pt x="20688" y="14656"/>
                  <a:pt x="20656" y="14624"/>
                  <a:pt x="20625" y="14624"/>
                </a:cubicBezTo>
                <a:cubicBezTo>
                  <a:pt x="20563" y="14593"/>
                  <a:pt x="20531" y="14593"/>
                  <a:pt x="20469" y="14562"/>
                </a:cubicBezTo>
                <a:cubicBezTo>
                  <a:pt x="20406" y="14562"/>
                  <a:pt x="20344" y="14531"/>
                  <a:pt x="20344" y="14468"/>
                </a:cubicBezTo>
                <a:cubicBezTo>
                  <a:pt x="20344" y="14437"/>
                  <a:pt x="20344" y="14437"/>
                  <a:pt x="20375" y="14437"/>
                </a:cubicBezTo>
                <a:close/>
                <a:moveTo>
                  <a:pt x="20156" y="14374"/>
                </a:moveTo>
                <a:cubicBezTo>
                  <a:pt x="20219" y="14406"/>
                  <a:pt x="20281" y="14406"/>
                  <a:pt x="20313" y="14499"/>
                </a:cubicBezTo>
                <a:cubicBezTo>
                  <a:pt x="20313" y="14499"/>
                  <a:pt x="20313" y="14499"/>
                  <a:pt x="20344" y="14499"/>
                </a:cubicBezTo>
                <a:cubicBezTo>
                  <a:pt x="20313" y="14499"/>
                  <a:pt x="20313" y="14499"/>
                  <a:pt x="20313" y="14499"/>
                </a:cubicBezTo>
                <a:cubicBezTo>
                  <a:pt x="20219" y="14531"/>
                  <a:pt x="20125" y="14468"/>
                  <a:pt x="20125" y="14374"/>
                </a:cubicBezTo>
                <a:cubicBezTo>
                  <a:pt x="20156" y="14374"/>
                  <a:pt x="20156" y="14374"/>
                  <a:pt x="20156" y="14374"/>
                </a:cubicBezTo>
                <a:close/>
                <a:moveTo>
                  <a:pt x="20000" y="14343"/>
                </a:moveTo>
                <a:cubicBezTo>
                  <a:pt x="20031" y="14343"/>
                  <a:pt x="20063" y="14343"/>
                  <a:pt x="20094" y="14343"/>
                </a:cubicBezTo>
                <a:cubicBezTo>
                  <a:pt x="20094" y="14374"/>
                  <a:pt x="20125" y="14437"/>
                  <a:pt x="20063" y="14437"/>
                </a:cubicBezTo>
                <a:cubicBezTo>
                  <a:pt x="19969" y="14437"/>
                  <a:pt x="20031" y="14374"/>
                  <a:pt x="20000" y="14343"/>
                </a:cubicBezTo>
                <a:cubicBezTo>
                  <a:pt x="20000" y="14312"/>
                  <a:pt x="20000" y="14249"/>
                  <a:pt x="20000" y="14218"/>
                </a:cubicBezTo>
                <a:cubicBezTo>
                  <a:pt x="20000" y="14249"/>
                  <a:pt x="20000" y="14312"/>
                  <a:pt x="20000" y="14343"/>
                </a:cubicBezTo>
                <a:close/>
                <a:moveTo>
                  <a:pt x="19656" y="14249"/>
                </a:moveTo>
                <a:cubicBezTo>
                  <a:pt x="19656" y="14249"/>
                  <a:pt x="19656" y="14249"/>
                  <a:pt x="19656" y="14249"/>
                </a:cubicBezTo>
                <a:cubicBezTo>
                  <a:pt x="19656" y="14249"/>
                  <a:pt x="19656" y="14249"/>
                  <a:pt x="19656" y="14249"/>
                </a:cubicBezTo>
                <a:cubicBezTo>
                  <a:pt x="19656" y="14249"/>
                  <a:pt x="19656" y="14249"/>
                  <a:pt x="19656" y="14249"/>
                </a:cubicBezTo>
                <a:close/>
                <a:moveTo>
                  <a:pt x="19063" y="14187"/>
                </a:moveTo>
                <a:cubicBezTo>
                  <a:pt x="19063" y="14187"/>
                  <a:pt x="19063" y="14187"/>
                  <a:pt x="19063" y="14187"/>
                </a:cubicBezTo>
                <a:cubicBezTo>
                  <a:pt x="19125" y="14156"/>
                  <a:pt x="19188" y="14156"/>
                  <a:pt x="19250" y="14218"/>
                </a:cubicBezTo>
                <a:cubicBezTo>
                  <a:pt x="19250" y="14218"/>
                  <a:pt x="19281" y="14187"/>
                  <a:pt x="19281" y="14187"/>
                </a:cubicBezTo>
                <a:cubicBezTo>
                  <a:pt x="19281" y="14187"/>
                  <a:pt x="19250" y="14218"/>
                  <a:pt x="19250" y="14218"/>
                </a:cubicBezTo>
                <a:cubicBezTo>
                  <a:pt x="19250" y="14218"/>
                  <a:pt x="19250" y="14218"/>
                  <a:pt x="19250" y="14249"/>
                </a:cubicBezTo>
                <a:cubicBezTo>
                  <a:pt x="19344" y="14343"/>
                  <a:pt x="19344" y="14343"/>
                  <a:pt x="19250" y="14437"/>
                </a:cubicBezTo>
                <a:cubicBezTo>
                  <a:pt x="19250" y="14437"/>
                  <a:pt x="19281" y="14437"/>
                  <a:pt x="19281" y="14468"/>
                </a:cubicBezTo>
                <a:cubicBezTo>
                  <a:pt x="19281" y="14437"/>
                  <a:pt x="19250" y="14437"/>
                  <a:pt x="19250" y="14437"/>
                </a:cubicBezTo>
                <a:cubicBezTo>
                  <a:pt x="19156" y="14499"/>
                  <a:pt x="19125" y="14437"/>
                  <a:pt x="19094" y="14406"/>
                </a:cubicBezTo>
                <a:cubicBezTo>
                  <a:pt x="19094" y="14406"/>
                  <a:pt x="19094" y="14406"/>
                  <a:pt x="19094" y="14406"/>
                </a:cubicBezTo>
                <a:cubicBezTo>
                  <a:pt x="19063" y="14343"/>
                  <a:pt x="19125" y="14312"/>
                  <a:pt x="19156" y="14281"/>
                </a:cubicBezTo>
                <a:cubicBezTo>
                  <a:pt x="19156" y="14281"/>
                  <a:pt x="19188" y="14249"/>
                  <a:pt x="19156" y="14249"/>
                </a:cubicBezTo>
                <a:cubicBezTo>
                  <a:pt x="19156" y="14218"/>
                  <a:pt x="19125" y="14218"/>
                  <a:pt x="19094" y="14249"/>
                </a:cubicBezTo>
                <a:cubicBezTo>
                  <a:pt x="19094" y="14249"/>
                  <a:pt x="19094" y="14312"/>
                  <a:pt x="19063" y="14281"/>
                </a:cubicBezTo>
                <a:cubicBezTo>
                  <a:pt x="19000" y="14249"/>
                  <a:pt x="19063" y="14218"/>
                  <a:pt x="19063" y="14187"/>
                </a:cubicBezTo>
                <a:close/>
                <a:moveTo>
                  <a:pt x="18563" y="14562"/>
                </a:moveTo>
                <a:cubicBezTo>
                  <a:pt x="18594" y="14531"/>
                  <a:pt x="18625" y="14562"/>
                  <a:pt x="18625" y="14593"/>
                </a:cubicBezTo>
                <a:cubicBezTo>
                  <a:pt x="18656" y="14624"/>
                  <a:pt x="18688" y="14656"/>
                  <a:pt x="18719" y="14687"/>
                </a:cubicBezTo>
                <a:cubicBezTo>
                  <a:pt x="18750" y="14718"/>
                  <a:pt x="18750" y="14749"/>
                  <a:pt x="18781" y="14718"/>
                </a:cubicBezTo>
                <a:cubicBezTo>
                  <a:pt x="18813" y="14718"/>
                  <a:pt x="18844" y="14687"/>
                  <a:pt x="18813" y="14656"/>
                </a:cubicBezTo>
                <a:cubicBezTo>
                  <a:pt x="18781" y="14593"/>
                  <a:pt x="18750" y="14562"/>
                  <a:pt x="18750" y="14531"/>
                </a:cubicBezTo>
                <a:cubicBezTo>
                  <a:pt x="18719" y="14499"/>
                  <a:pt x="18688" y="14499"/>
                  <a:pt x="18719" y="14468"/>
                </a:cubicBezTo>
                <a:cubicBezTo>
                  <a:pt x="18781" y="14406"/>
                  <a:pt x="18688" y="14406"/>
                  <a:pt x="18688" y="14374"/>
                </a:cubicBezTo>
                <a:cubicBezTo>
                  <a:pt x="18750" y="14343"/>
                  <a:pt x="18781" y="14406"/>
                  <a:pt x="18844" y="14406"/>
                </a:cubicBezTo>
                <a:cubicBezTo>
                  <a:pt x="18875" y="14406"/>
                  <a:pt x="18906" y="14437"/>
                  <a:pt x="18906" y="14406"/>
                </a:cubicBezTo>
                <a:cubicBezTo>
                  <a:pt x="18938" y="14374"/>
                  <a:pt x="18906" y="14343"/>
                  <a:pt x="18875" y="14343"/>
                </a:cubicBezTo>
                <a:cubicBezTo>
                  <a:pt x="18875" y="14343"/>
                  <a:pt x="18875" y="14343"/>
                  <a:pt x="18875" y="14343"/>
                </a:cubicBezTo>
                <a:cubicBezTo>
                  <a:pt x="18906" y="14281"/>
                  <a:pt x="18938" y="14281"/>
                  <a:pt x="18969" y="14312"/>
                </a:cubicBezTo>
                <a:cubicBezTo>
                  <a:pt x="19000" y="14343"/>
                  <a:pt x="19000" y="14343"/>
                  <a:pt x="19000" y="14374"/>
                </a:cubicBezTo>
                <a:cubicBezTo>
                  <a:pt x="19000" y="14374"/>
                  <a:pt x="19031" y="14374"/>
                  <a:pt x="19031" y="14374"/>
                </a:cubicBezTo>
                <a:cubicBezTo>
                  <a:pt x="19031" y="14374"/>
                  <a:pt x="19000" y="14374"/>
                  <a:pt x="19000" y="14374"/>
                </a:cubicBezTo>
                <a:cubicBezTo>
                  <a:pt x="18969" y="14468"/>
                  <a:pt x="19031" y="14468"/>
                  <a:pt x="19094" y="14499"/>
                </a:cubicBezTo>
                <a:cubicBezTo>
                  <a:pt x="19094" y="14499"/>
                  <a:pt x="19125" y="14499"/>
                  <a:pt x="19125" y="14531"/>
                </a:cubicBezTo>
                <a:cubicBezTo>
                  <a:pt x="19125" y="14562"/>
                  <a:pt x="19094" y="14562"/>
                  <a:pt x="19094" y="14562"/>
                </a:cubicBezTo>
                <a:cubicBezTo>
                  <a:pt x="19000" y="14499"/>
                  <a:pt x="19000" y="14562"/>
                  <a:pt x="19000" y="14624"/>
                </a:cubicBezTo>
                <a:cubicBezTo>
                  <a:pt x="19000" y="14624"/>
                  <a:pt x="18969" y="14656"/>
                  <a:pt x="18969" y="14656"/>
                </a:cubicBezTo>
                <a:cubicBezTo>
                  <a:pt x="18938" y="14624"/>
                  <a:pt x="18938" y="14593"/>
                  <a:pt x="18938" y="14562"/>
                </a:cubicBezTo>
                <a:cubicBezTo>
                  <a:pt x="18938" y="14468"/>
                  <a:pt x="18875" y="14468"/>
                  <a:pt x="18781" y="14437"/>
                </a:cubicBezTo>
                <a:cubicBezTo>
                  <a:pt x="18750" y="14437"/>
                  <a:pt x="18750" y="14468"/>
                  <a:pt x="18781" y="14499"/>
                </a:cubicBezTo>
                <a:cubicBezTo>
                  <a:pt x="18813" y="14562"/>
                  <a:pt x="18844" y="14593"/>
                  <a:pt x="18875" y="14656"/>
                </a:cubicBezTo>
                <a:cubicBezTo>
                  <a:pt x="18906" y="14656"/>
                  <a:pt x="18938" y="14687"/>
                  <a:pt x="18906" y="14718"/>
                </a:cubicBezTo>
                <a:cubicBezTo>
                  <a:pt x="18844" y="14718"/>
                  <a:pt x="18813" y="14812"/>
                  <a:pt x="18750" y="14812"/>
                </a:cubicBezTo>
                <a:cubicBezTo>
                  <a:pt x="18719" y="14781"/>
                  <a:pt x="18688" y="14781"/>
                  <a:pt x="18656" y="14781"/>
                </a:cubicBezTo>
                <a:cubicBezTo>
                  <a:pt x="18656" y="14781"/>
                  <a:pt x="18656" y="14812"/>
                  <a:pt x="18656" y="14812"/>
                </a:cubicBezTo>
                <a:cubicBezTo>
                  <a:pt x="18656" y="14812"/>
                  <a:pt x="18656" y="14781"/>
                  <a:pt x="18656" y="14781"/>
                </a:cubicBezTo>
                <a:cubicBezTo>
                  <a:pt x="18656" y="14781"/>
                  <a:pt x="18656" y="14749"/>
                  <a:pt x="18656" y="14749"/>
                </a:cubicBezTo>
                <a:cubicBezTo>
                  <a:pt x="18656" y="14749"/>
                  <a:pt x="18656" y="14749"/>
                  <a:pt x="18656" y="14749"/>
                </a:cubicBezTo>
                <a:cubicBezTo>
                  <a:pt x="18656" y="14749"/>
                  <a:pt x="18656" y="14749"/>
                  <a:pt x="18656" y="14749"/>
                </a:cubicBezTo>
                <a:cubicBezTo>
                  <a:pt x="18656" y="14749"/>
                  <a:pt x="18656" y="14718"/>
                  <a:pt x="18656" y="14718"/>
                </a:cubicBezTo>
                <a:cubicBezTo>
                  <a:pt x="18625" y="14687"/>
                  <a:pt x="18594" y="14656"/>
                  <a:pt x="18594" y="14624"/>
                </a:cubicBezTo>
                <a:cubicBezTo>
                  <a:pt x="18594" y="14593"/>
                  <a:pt x="18531" y="14593"/>
                  <a:pt x="18563" y="14562"/>
                </a:cubicBezTo>
                <a:close/>
                <a:moveTo>
                  <a:pt x="18406" y="14531"/>
                </a:moveTo>
                <a:cubicBezTo>
                  <a:pt x="18438" y="14531"/>
                  <a:pt x="18469" y="14531"/>
                  <a:pt x="18469" y="14562"/>
                </a:cubicBezTo>
                <a:cubicBezTo>
                  <a:pt x="18469" y="14562"/>
                  <a:pt x="18438" y="14593"/>
                  <a:pt x="18438" y="14593"/>
                </a:cubicBezTo>
                <a:cubicBezTo>
                  <a:pt x="18406" y="14624"/>
                  <a:pt x="18375" y="14656"/>
                  <a:pt x="18406" y="14687"/>
                </a:cubicBezTo>
                <a:cubicBezTo>
                  <a:pt x="18438" y="14718"/>
                  <a:pt x="18469" y="14749"/>
                  <a:pt x="18500" y="14718"/>
                </a:cubicBezTo>
                <a:cubicBezTo>
                  <a:pt x="18531" y="14687"/>
                  <a:pt x="18531" y="14656"/>
                  <a:pt x="18563" y="14687"/>
                </a:cubicBezTo>
                <a:cubicBezTo>
                  <a:pt x="18594" y="14718"/>
                  <a:pt x="18563" y="14749"/>
                  <a:pt x="18531" y="14749"/>
                </a:cubicBezTo>
                <a:cubicBezTo>
                  <a:pt x="18469" y="14812"/>
                  <a:pt x="18531" y="14843"/>
                  <a:pt x="18531" y="14874"/>
                </a:cubicBezTo>
                <a:cubicBezTo>
                  <a:pt x="18563" y="14874"/>
                  <a:pt x="18594" y="14906"/>
                  <a:pt x="18563" y="14937"/>
                </a:cubicBezTo>
                <a:cubicBezTo>
                  <a:pt x="18531" y="14968"/>
                  <a:pt x="18500" y="14906"/>
                  <a:pt x="18500" y="14906"/>
                </a:cubicBezTo>
                <a:cubicBezTo>
                  <a:pt x="18438" y="14812"/>
                  <a:pt x="18375" y="14749"/>
                  <a:pt x="18313" y="14656"/>
                </a:cubicBezTo>
                <a:cubicBezTo>
                  <a:pt x="18281" y="14624"/>
                  <a:pt x="18281" y="14593"/>
                  <a:pt x="18313" y="14593"/>
                </a:cubicBezTo>
                <a:cubicBezTo>
                  <a:pt x="18344" y="14562"/>
                  <a:pt x="18375" y="14562"/>
                  <a:pt x="18406" y="14531"/>
                </a:cubicBezTo>
                <a:close/>
                <a:moveTo>
                  <a:pt x="18406" y="15031"/>
                </a:moveTo>
                <a:cubicBezTo>
                  <a:pt x="18406" y="15031"/>
                  <a:pt x="18406" y="15062"/>
                  <a:pt x="18406" y="15062"/>
                </a:cubicBezTo>
                <a:cubicBezTo>
                  <a:pt x="18406" y="15062"/>
                  <a:pt x="18406" y="15062"/>
                  <a:pt x="18406" y="15062"/>
                </a:cubicBezTo>
                <a:cubicBezTo>
                  <a:pt x="18406" y="15062"/>
                  <a:pt x="18406" y="15062"/>
                  <a:pt x="18406" y="15062"/>
                </a:cubicBezTo>
                <a:cubicBezTo>
                  <a:pt x="18375" y="15062"/>
                  <a:pt x="18375" y="15093"/>
                  <a:pt x="18375" y="15093"/>
                </a:cubicBezTo>
                <a:cubicBezTo>
                  <a:pt x="18375" y="15093"/>
                  <a:pt x="18375" y="15093"/>
                  <a:pt x="18375" y="15093"/>
                </a:cubicBezTo>
                <a:cubicBezTo>
                  <a:pt x="18313" y="15093"/>
                  <a:pt x="18281" y="15124"/>
                  <a:pt x="18344" y="15187"/>
                </a:cubicBezTo>
                <a:cubicBezTo>
                  <a:pt x="18344" y="15218"/>
                  <a:pt x="18375" y="15218"/>
                  <a:pt x="18344" y="15249"/>
                </a:cubicBezTo>
                <a:cubicBezTo>
                  <a:pt x="18313" y="15281"/>
                  <a:pt x="18281" y="15249"/>
                  <a:pt x="18281" y="15218"/>
                </a:cubicBezTo>
                <a:cubicBezTo>
                  <a:pt x="18219" y="15156"/>
                  <a:pt x="18156" y="15062"/>
                  <a:pt x="18094" y="14999"/>
                </a:cubicBezTo>
                <a:cubicBezTo>
                  <a:pt x="18063" y="14937"/>
                  <a:pt x="18031" y="14906"/>
                  <a:pt x="18125" y="14874"/>
                </a:cubicBezTo>
                <a:cubicBezTo>
                  <a:pt x="18125" y="14874"/>
                  <a:pt x="18156" y="14843"/>
                  <a:pt x="18156" y="14843"/>
                </a:cubicBezTo>
                <a:cubicBezTo>
                  <a:pt x="18125" y="14843"/>
                  <a:pt x="18125" y="14843"/>
                  <a:pt x="18125" y="14812"/>
                </a:cubicBezTo>
                <a:cubicBezTo>
                  <a:pt x="18125" y="14843"/>
                  <a:pt x="18125" y="14843"/>
                  <a:pt x="18156" y="14843"/>
                </a:cubicBezTo>
                <a:cubicBezTo>
                  <a:pt x="18281" y="14781"/>
                  <a:pt x="18313" y="14874"/>
                  <a:pt x="18375" y="14937"/>
                </a:cubicBezTo>
                <a:cubicBezTo>
                  <a:pt x="18375" y="14968"/>
                  <a:pt x="18375" y="14999"/>
                  <a:pt x="18406" y="15031"/>
                </a:cubicBezTo>
                <a:cubicBezTo>
                  <a:pt x="18406" y="15031"/>
                  <a:pt x="18406" y="15031"/>
                  <a:pt x="18438" y="15031"/>
                </a:cubicBezTo>
                <a:cubicBezTo>
                  <a:pt x="18406" y="15031"/>
                  <a:pt x="18406" y="15031"/>
                  <a:pt x="18406" y="15031"/>
                </a:cubicBezTo>
                <a:close/>
                <a:moveTo>
                  <a:pt x="18125" y="13843"/>
                </a:moveTo>
                <a:cubicBezTo>
                  <a:pt x="18125" y="13874"/>
                  <a:pt x="18156" y="13874"/>
                  <a:pt x="18188" y="13874"/>
                </a:cubicBezTo>
                <a:cubicBezTo>
                  <a:pt x="18219" y="13874"/>
                  <a:pt x="18281" y="13874"/>
                  <a:pt x="18313" y="13937"/>
                </a:cubicBezTo>
                <a:cubicBezTo>
                  <a:pt x="18219" y="13937"/>
                  <a:pt x="18094" y="13906"/>
                  <a:pt x="18000" y="13874"/>
                </a:cubicBezTo>
                <a:cubicBezTo>
                  <a:pt x="18031" y="13812"/>
                  <a:pt x="18094" y="13843"/>
                  <a:pt x="18125" y="13843"/>
                </a:cubicBezTo>
                <a:close/>
                <a:moveTo>
                  <a:pt x="18000" y="14968"/>
                </a:moveTo>
                <a:cubicBezTo>
                  <a:pt x="18000" y="14968"/>
                  <a:pt x="18031" y="14968"/>
                  <a:pt x="18031" y="14968"/>
                </a:cubicBezTo>
                <a:cubicBezTo>
                  <a:pt x="18063" y="15031"/>
                  <a:pt x="18125" y="15093"/>
                  <a:pt x="18188" y="15156"/>
                </a:cubicBezTo>
                <a:cubicBezTo>
                  <a:pt x="18188" y="15187"/>
                  <a:pt x="18188" y="15187"/>
                  <a:pt x="18188" y="15218"/>
                </a:cubicBezTo>
                <a:cubicBezTo>
                  <a:pt x="18156" y="15249"/>
                  <a:pt x="18125" y="15218"/>
                  <a:pt x="18125" y="15187"/>
                </a:cubicBezTo>
                <a:cubicBezTo>
                  <a:pt x="18094" y="15156"/>
                  <a:pt x="18031" y="15093"/>
                  <a:pt x="18000" y="15031"/>
                </a:cubicBezTo>
                <a:cubicBezTo>
                  <a:pt x="17969" y="14999"/>
                  <a:pt x="17969" y="14968"/>
                  <a:pt x="18000" y="14968"/>
                </a:cubicBezTo>
                <a:close/>
                <a:moveTo>
                  <a:pt x="17813" y="14999"/>
                </a:moveTo>
                <a:cubicBezTo>
                  <a:pt x="17813" y="14937"/>
                  <a:pt x="17844" y="14968"/>
                  <a:pt x="17875" y="14999"/>
                </a:cubicBezTo>
                <a:cubicBezTo>
                  <a:pt x="17938" y="15062"/>
                  <a:pt x="18000" y="15156"/>
                  <a:pt x="18063" y="15249"/>
                </a:cubicBezTo>
                <a:cubicBezTo>
                  <a:pt x="18063" y="15249"/>
                  <a:pt x="18094" y="15281"/>
                  <a:pt x="18063" y="15312"/>
                </a:cubicBezTo>
                <a:cubicBezTo>
                  <a:pt x="18031" y="15312"/>
                  <a:pt x="18031" y="15281"/>
                  <a:pt x="18000" y="15281"/>
                </a:cubicBezTo>
                <a:cubicBezTo>
                  <a:pt x="17938" y="15187"/>
                  <a:pt x="17906" y="15124"/>
                  <a:pt x="17844" y="15062"/>
                </a:cubicBezTo>
                <a:cubicBezTo>
                  <a:pt x="17844" y="15031"/>
                  <a:pt x="17781" y="15031"/>
                  <a:pt x="17813" y="14999"/>
                </a:cubicBezTo>
                <a:close/>
                <a:moveTo>
                  <a:pt x="17844" y="15156"/>
                </a:moveTo>
                <a:cubicBezTo>
                  <a:pt x="17875" y="15218"/>
                  <a:pt x="17938" y="15281"/>
                  <a:pt x="18000" y="15343"/>
                </a:cubicBezTo>
                <a:cubicBezTo>
                  <a:pt x="18156" y="15374"/>
                  <a:pt x="18344" y="15406"/>
                  <a:pt x="18500" y="15468"/>
                </a:cubicBezTo>
                <a:cubicBezTo>
                  <a:pt x="18344" y="15406"/>
                  <a:pt x="18156" y="15374"/>
                  <a:pt x="18000" y="15343"/>
                </a:cubicBezTo>
                <a:cubicBezTo>
                  <a:pt x="18000" y="15343"/>
                  <a:pt x="17969" y="15343"/>
                  <a:pt x="17969" y="15374"/>
                </a:cubicBezTo>
                <a:cubicBezTo>
                  <a:pt x="17969" y="15374"/>
                  <a:pt x="17938" y="15374"/>
                  <a:pt x="17938" y="15374"/>
                </a:cubicBezTo>
                <a:cubicBezTo>
                  <a:pt x="17906" y="15343"/>
                  <a:pt x="17906" y="15312"/>
                  <a:pt x="17875" y="15312"/>
                </a:cubicBezTo>
                <a:cubicBezTo>
                  <a:pt x="17844" y="15249"/>
                  <a:pt x="17813" y="15218"/>
                  <a:pt x="17781" y="15187"/>
                </a:cubicBezTo>
                <a:cubicBezTo>
                  <a:pt x="17781" y="15156"/>
                  <a:pt x="17781" y="15156"/>
                  <a:pt x="17781" y="15156"/>
                </a:cubicBezTo>
                <a:cubicBezTo>
                  <a:pt x="17813" y="15124"/>
                  <a:pt x="17813" y="15124"/>
                  <a:pt x="17844" y="15156"/>
                </a:cubicBezTo>
                <a:close/>
                <a:moveTo>
                  <a:pt x="17219" y="13593"/>
                </a:moveTo>
                <a:cubicBezTo>
                  <a:pt x="17406" y="13656"/>
                  <a:pt x="17594" y="13718"/>
                  <a:pt x="17781" y="13749"/>
                </a:cubicBezTo>
                <a:cubicBezTo>
                  <a:pt x="17781" y="13749"/>
                  <a:pt x="17781" y="13749"/>
                  <a:pt x="17781" y="13749"/>
                </a:cubicBezTo>
                <a:cubicBezTo>
                  <a:pt x="17813" y="13781"/>
                  <a:pt x="17813" y="13812"/>
                  <a:pt x="17781" y="13812"/>
                </a:cubicBezTo>
                <a:cubicBezTo>
                  <a:pt x="17719" y="13812"/>
                  <a:pt x="17688" y="13781"/>
                  <a:pt x="17656" y="13781"/>
                </a:cubicBezTo>
                <a:cubicBezTo>
                  <a:pt x="17531" y="13749"/>
                  <a:pt x="17406" y="13718"/>
                  <a:pt x="17250" y="13687"/>
                </a:cubicBezTo>
                <a:cubicBezTo>
                  <a:pt x="17250" y="13656"/>
                  <a:pt x="17188" y="13656"/>
                  <a:pt x="17188" y="13624"/>
                </a:cubicBezTo>
                <a:cubicBezTo>
                  <a:pt x="17188" y="13593"/>
                  <a:pt x="17219" y="13624"/>
                  <a:pt x="17219" y="13593"/>
                </a:cubicBezTo>
                <a:close/>
                <a:moveTo>
                  <a:pt x="16813" y="13531"/>
                </a:moveTo>
                <a:cubicBezTo>
                  <a:pt x="16813" y="13531"/>
                  <a:pt x="16844" y="13531"/>
                  <a:pt x="16844" y="13531"/>
                </a:cubicBezTo>
                <a:cubicBezTo>
                  <a:pt x="16844" y="13531"/>
                  <a:pt x="16813" y="13531"/>
                  <a:pt x="16813" y="13531"/>
                </a:cubicBezTo>
                <a:cubicBezTo>
                  <a:pt x="16750" y="13531"/>
                  <a:pt x="16688" y="13531"/>
                  <a:pt x="16625" y="13468"/>
                </a:cubicBezTo>
                <a:cubicBezTo>
                  <a:pt x="16719" y="13437"/>
                  <a:pt x="16750" y="13468"/>
                  <a:pt x="16813" y="13531"/>
                </a:cubicBezTo>
                <a:close/>
                <a:moveTo>
                  <a:pt x="15469" y="14531"/>
                </a:moveTo>
                <a:cubicBezTo>
                  <a:pt x="15469" y="14531"/>
                  <a:pt x="15500" y="14531"/>
                  <a:pt x="15500" y="14531"/>
                </a:cubicBezTo>
                <a:cubicBezTo>
                  <a:pt x="15500" y="14531"/>
                  <a:pt x="15469" y="14531"/>
                  <a:pt x="15469" y="14531"/>
                </a:cubicBezTo>
                <a:close/>
                <a:moveTo>
                  <a:pt x="16344" y="14749"/>
                </a:moveTo>
                <a:cubicBezTo>
                  <a:pt x="16344" y="14749"/>
                  <a:pt x="16344" y="14749"/>
                  <a:pt x="16344" y="14749"/>
                </a:cubicBezTo>
                <a:cubicBezTo>
                  <a:pt x="16344" y="14749"/>
                  <a:pt x="16313" y="14749"/>
                  <a:pt x="16313" y="14749"/>
                </a:cubicBezTo>
                <a:cubicBezTo>
                  <a:pt x="16313" y="14749"/>
                  <a:pt x="16344" y="14749"/>
                  <a:pt x="16344" y="14749"/>
                </a:cubicBezTo>
                <a:cubicBezTo>
                  <a:pt x="16344" y="14749"/>
                  <a:pt x="16344" y="14749"/>
                  <a:pt x="16344" y="14749"/>
                </a:cubicBezTo>
                <a:close/>
                <a:moveTo>
                  <a:pt x="16281" y="13343"/>
                </a:moveTo>
                <a:cubicBezTo>
                  <a:pt x="16313" y="13374"/>
                  <a:pt x="16344" y="13374"/>
                  <a:pt x="16344" y="13406"/>
                </a:cubicBezTo>
                <a:cubicBezTo>
                  <a:pt x="16250" y="13374"/>
                  <a:pt x="16188" y="13374"/>
                  <a:pt x="16125" y="13343"/>
                </a:cubicBezTo>
                <a:cubicBezTo>
                  <a:pt x="16094" y="13343"/>
                  <a:pt x="16063" y="13343"/>
                  <a:pt x="16063" y="13281"/>
                </a:cubicBezTo>
                <a:cubicBezTo>
                  <a:pt x="16125" y="13312"/>
                  <a:pt x="16219" y="13312"/>
                  <a:pt x="16281" y="13343"/>
                </a:cubicBezTo>
                <a:close/>
                <a:moveTo>
                  <a:pt x="16000" y="13281"/>
                </a:moveTo>
                <a:cubicBezTo>
                  <a:pt x="16000" y="13281"/>
                  <a:pt x="16031" y="13249"/>
                  <a:pt x="16031" y="13281"/>
                </a:cubicBezTo>
                <a:cubicBezTo>
                  <a:pt x="16031" y="13249"/>
                  <a:pt x="16000" y="13281"/>
                  <a:pt x="16000" y="13281"/>
                </a:cubicBezTo>
                <a:cubicBezTo>
                  <a:pt x="16000" y="13312"/>
                  <a:pt x="16000" y="13312"/>
                  <a:pt x="15969" y="13312"/>
                </a:cubicBezTo>
                <a:cubicBezTo>
                  <a:pt x="15844" y="13281"/>
                  <a:pt x="15688" y="13249"/>
                  <a:pt x="15563" y="13187"/>
                </a:cubicBezTo>
                <a:cubicBezTo>
                  <a:pt x="15500" y="13187"/>
                  <a:pt x="15500" y="13156"/>
                  <a:pt x="15531" y="13124"/>
                </a:cubicBezTo>
                <a:cubicBezTo>
                  <a:pt x="15688" y="13187"/>
                  <a:pt x="15844" y="13218"/>
                  <a:pt x="16000" y="13281"/>
                </a:cubicBezTo>
                <a:close/>
                <a:moveTo>
                  <a:pt x="15469" y="12312"/>
                </a:moveTo>
                <a:cubicBezTo>
                  <a:pt x="15469" y="12312"/>
                  <a:pt x="15500" y="12312"/>
                  <a:pt x="15500" y="12312"/>
                </a:cubicBezTo>
                <a:cubicBezTo>
                  <a:pt x="15500" y="12312"/>
                  <a:pt x="15500" y="12312"/>
                  <a:pt x="15500" y="12312"/>
                </a:cubicBezTo>
                <a:cubicBezTo>
                  <a:pt x="15500" y="12374"/>
                  <a:pt x="15500" y="12437"/>
                  <a:pt x="15500" y="12499"/>
                </a:cubicBezTo>
                <a:cubicBezTo>
                  <a:pt x="15500" y="12437"/>
                  <a:pt x="15500" y="12374"/>
                  <a:pt x="15500" y="12312"/>
                </a:cubicBezTo>
                <a:cubicBezTo>
                  <a:pt x="15500" y="12437"/>
                  <a:pt x="15500" y="12562"/>
                  <a:pt x="15500" y="12687"/>
                </a:cubicBezTo>
                <a:cubicBezTo>
                  <a:pt x="15500" y="12687"/>
                  <a:pt x="15500" y="12687"/>
                  <a:pt x="15500" y="12718"/>
                </a:cubicBezTo>
                <a:cubicBezTo>
                  <a:pt x="15500" y="12718"/>
                  <a:pt x="15500" y="12718"/>
                  <a:pt x="15500" y="12718"/>
                </a:cubicBezTo>
                <a:cubicBezTo>
                  <a:pt x="15500" y="12812"/>
                  <a:pt x="15500" y="12906"/>
                  <a:pt x="15500" y="12968"/>
                </a:cubicBezTo>
                <a:cubicBezTo>
                  <a:pt x="15500" y="13031"/>
                  <a:pt x="15500" y="13062"/>
                  <a:pt x="15469" y="13093"/>
                </a:cubicBezTo>
                <a:cubicBezTo>
                  <a:pt x="15469" y="12874"/>
                  <a:pt x="15469" y="12624"/>
                  <a:pt x="15469" y="12406"/>
                </a:cubicBezTo>
                <a:cubicBezTo>
                  <a:pt x="15469" y="12374"/>
                  <a:pt x="15438" y="12343"/>
                  <a:pt x="15469" y="12312"/>
                </a:cubicBezTo>
                <a:close/>
                <a:moveTo>
                  <a:pt x="16469" y="10000"/>
                </a:moveTo>
                <a:cubicBezTo>
                  <a:pt x="16469" y="10000"/>
                  <a:pt x="16469" y="10000"/>
                  <a:pt x="16469" y="10000"/>
                </a:cubicBezTo>
                <a:cubicBezTo>
                  <a:pt x="16469" y="10000"/>
                  <a:pt x="16469" y="10000"/>
                  <a:pt x="16469" y="10000"/>
                </a:cubicBezTo>
                <a:cubicBezTo>
                  <a:pt x="16500" y="10000"/>
                  <a:pt x="16500" y="10000"/>
                  <a:pt x="16500" y="10000"/>
                </a:cubicBezTo>
                <a:cubicBezTo>
                  <a:pt x="16500" y="10000"/>
                  <a:pt x="16500" y="10000"/>
                  <a:pt x="16469" y="10000"/>
                </a:cubicBezTo>
                <a:close/>
                <a:moveTo>
                  <a:pt x="16750" y="10343"/>
                </a:moveTo>
                <a:cubicBezTo>
                  <a:pt x="16719" y="10343"/>
                  <a:pt x="16719" y="10375"/>
                  <a:pt x="16719" y="10375"/>
                </a:cubicBezTo>
                <a:cubicBezTo>
                  <a:pt x="16719" y="10375"/>
                  <a:pt x="16719" y="10343"/>
                  <a:pt x="16750" y="10343"/>
                </a:cubicBezTo>
                <a:cubicBezTo>
                  <a:pt x="16719" y="10343"/>
                  <a:pt x="16688" y="10343"/>
                  <a:pt x="16688" y="10375"/>
                </a:cubicBezTo>
                <a:cubicBezTo>
                  <a:pt x="16656" y="10375"/>
                  <a:pt x="16594" y="10375"/>
                  <a:pt x="16594" y="10343"/>
                </a:cubicBezTo>
                <a:cubicBezTo>
                  <a:pt x="16594" y="10312"/>
                  <a:pt x="16625" y="10281"/>
                  <a:pt x="16594" y="10250"/>
                </a:cubicBezTo>
                <a:cubicBezTo>
                  <a:pt x="16594" y="10250"/>
                  <a:pt x="16625" y="10218"/>
                  <a:pt x="16656" y="10250"/>
                </a:cubicBezTo>
                <a:cubicBezTo>
                  <a:pt x="16656" y="10250"/>
                  <a:pt x="16688" y="10281"/>
                  <a:pt x="16688" y="10281"/>
                </a:cubicBezTo>
                <a:cubicBezTo>
                  <a:pt x="16688" y="10281"/>
                  <a:pt x="16688" y="10281"/>
                  <a:pt x="16688" y="10281"/>
                </a:cubicBezTo>
                <a:cubicBezTo>
                  <a:pt x="16719" y="10281"/>
                  <a:pt x="16719" y="10250"/>
                  <a:pt x="16719" y="10250"/>
                </a:cubicBezTo>
                <a:cubicBezTo>
                  <a:pt x="16719" y="10250"/>
                  <a:pt x="16719" y="10250"/>
                  <a:pt x="16719" y="10250"/>
                </a:cubicBezTo>
                <a:cubicBezTo>
                  <a:pt x="16719" y="10250"/>
                  <a:pt x="16719" y="10250"/>
                  <a:pt x="16719" y="10250"/>
                </a:cubicBezTo>
                <a:cubicBezTo>
                  <a:pt x="16781" y="10281"/>
                  <a:pt x="16750" y="10312"/>
                  <a:pt x="16750" y="10343"/>
                </a:cubicBezTo>
                <a:close/>
                <a:moveTo>
                  <a:pt x="16938" y="10718"/>
                </a:moveTo>
                <a:cubicBezTo>
                  <a:pt x="16906" y="10718"/>
                  <a:pt x="16906" y="10718"/>
                  <a:pt x="16906" y="10656"/>
                </a:cubicBezTo>
                <a:cubicBezTo>
                  <a:pt x="16906" y="10656"/>
                  <a:pt x="16875" y="10656"/>
                  <a:pt x="16875" y="10656"/>
                </a:cubicBezTo>
                <a:cubicBezTo>
                  <a:pt x="16875" y="10624"/>
                  <a:pt x="16875" y="10593"/>
                  <a:pt x="16875" y="10562"/>
                </a:cubicBezTo>
                <a:cubicBezTo>
                  <a:pt x="16875" y="10562"/>
                  <a:pt x="16844" y="10562"/>
                  <a:pt x="16844" y="10562"/>
                </a:cubicBezTo>
                <a:cubicBezTo>
                  <a:pt x="16844" y="10562"/>
                  <a:pt x="16875" y="10562"/>
                  <a:pt x="16875" y="10562"/>
                </a:cubicBezTo>
                <a:cubicBezTo>
                  <a:pt x="16875" y="10562"/>
                  <a:pt x="16906" y="10562"/>
                  <a:pt x="16938" y="10562"/>
                </a:cubicBezTo>
                <a:cubicBezTo>
                  <a:pt x="16938" y="10593"/>
                  <a:pt x="16938" y="10624"/>
                  <a:pt x="16906" y="10656"/>
                </a:cubicBezTo>
                <a:cubicBezTo>
                  <a:pt x="16906" y="10718"/>
                  <a:pt x="16906" y="10718"/>
                  <a:pt x="16938" y="10718"/>
                </a:cubicBezTo>
                <a:close/>
                <a:moveTo>
                  <a:pt x="16906" y="10312"/>
                </a:moveTo>
                <a:cubicBezTo>
                  <a:pt x="16938" y="10250"/>
                  <a:pt x="17000" y="10312"/>
                  <a:pt x="17031" y="10343"/>
                </a:cubicBezTo>
                <a:cubicBezTo>
                  <a:pt x="17063" y="10375"/>
                  <a:pt x="17094" y="10343"/>
                  <a:pt x="17094" y="10343"/>
                </a:cubicBezTo>
                <a:cubicBezTo>
                  <a:pt x="17094" y="10437"/>
                  <a:pt x="17031" y="10437"/>
                  <a:pt x="17000" y="10406"/>
                </a:cubicBezTo>
                <a:cubicBezTo>
                  <a:pt x="16969" y="10375"/>
                  <a:pt x="16875" y="10375"/>
                  <a:pt x="16906" y="10312"/>
                </a:cubicBezTo>
                <a:close/>
                <a:moveTo>
                  <a:pt x="17031" y="11093"/>
                </a:moveTo>
                <a:cubicBezTo>
                  <a:pt x="16969" y="11093"/>
                  <a:pt x="16938" y="11062"/>
                  <a:pt x="17000" y="10999"/>
                </a:cubicBezTo>
                <a:cubicBezTo>
                  <a:pt x="17000" y="10999"/>
                  <a:pt x="17000" y="10968"/>
                  <a:pt x="17031" y="10968"/>
                </a:cubicBezTo>
                <a:cubicBezTo>
                  <a:pt x="17063" y="10937"/>
                  <a:pt x="17063" y="10906"/>
                  <a:pt x="17094" y="10937"/>
                </a:cubicBezTo>
                <a:cubicBezTo>
                  <a:pt x="17188" y="10999"/>
                  <a:pt x="17063" y="11031"/>
                  <a:pt x="17094" y="11062"/>
                </a:cubicBezTo>
                <a:cubicBezTo>
                  <a:pt x="17094" y="11062"/>
                  <a:pt x="17094" y="11093"/>
                  <a:pt x="17094" y="11093"/>
                </a:cubicBezTo>
                <a:cubicBezTo>
                  <a:pt x="17094" y="11093"/>
                  <a:pt x="17094" y="11062"/>
                  <a:pt x="17094" y="11062"/>
                </a:cubicBezTo>
                <a:cubicBezTo>
                  <a:pt x="17063" y="11062"/>
                  <a:pt x="17063" y="11062"/>
                  <a:pt x="17031" y="11093"/>
                </a:cubicBezTo>
                <a:close/>
                <a:moveTo>
                  <a:pt x="18938" y="12656"/>
                </a:moveTo>
                <a:cubicBezTo>
                  <a:pt x="19000" y="12656"/>
                  <a:pt x="19094" y="12624"/>
                  <a:pt x="19188" y="12718"/>
                </a:cubicBezTo>
                <a:cubicBezTo>
                  <a:pt x="19281" y="12874"/>
                  <a:pt x="19406" y="13031"/>
                  <a:pt x="19500" y="13156"/>
                </a:cubicBezTo>
                <a:cubicBezTo>
                  <a:pt x="19531" y="13218"/>
                  <a:pt x="19563" y="13249"/>
                  <a:pt x="19563" y="13312"/>
                </a:cubicBezTo>
                <a:cubicBezTo>
                  <a:pt x="19500" y="13343"/>
                  <a:pt x="19469" y="13312"/>
                  <a:pt x="19406" y="13281"/>
                </a:cubicBezTo>
                <a:cubicBezTo>
                  <a:pt x="19313" y="13249"/>
                  <a:pt x="19219" y="13218"/>
                  <a:pt x="19125" y="13218"/>
                </a:cubicBezTo>
                <a:cubicBezTo>
                  <a:pt x="19094" y="13187"/>
                  <a:pt x="19031" y="13187"/>
                  <a:pt x="19000" y="13124"/>
                </a:cubicBezTo>
                <a:cubicBezTo>
                  <a:pt x="18969" y="13093"/>
                  <a:pt x="18938" y="13031"/>
                  <a:pt x="18844" y="13093"/>
                </a:cubicBezTo>
                <a:cubicBezTo>
                  <a:pt x="18813" y="13124"/>
                  <a:pt x="18750" y="13093"/>
                  <a:pt x="18781" y="13031"/>
                </a:cubicBezTo>
                <a:cubicBezTo>
                  <a:pt x="18781" y="12999"/>
                  <a:pt x="18781" y="12937"/>
                  <a:pt x="18813" y="12937"/>
                </a:cubicBezTo>
                <a:cubicBezTo>
                  <a:pt x="18875" y="12874"/>
                  <a:pt x="18875" y="12812"/>
                  <a:pt x="18875" y="12781"/>
                </a:cubicBezTo>
                <a:cubicBezTo>
                  <a:pt x="18844" y="12718"/>
                  <a:pt x="18875" y="12656"/>
                  <a:pt x="18938" y="12656"/>
                </a:cubicBezTo>
                <a:close/>
                <a:moveTo>
                  <a:pt x="18688" y="12718"/>
                </a:moveTo>
                <a:cubicBezTo>
                  <a:pt x="18719" y="12687"/>
                  <a:pt x="18750" y="12656"/>
                  <a:pt x="18813" y="12656"/>
                </a:cubicBezTo>
                <a:cubicBezTo>
                  <a:pt x="18750" y="12687"/>
                  <a:pt x="18719" y="12718"/>
                  <a:pt x="18688" y="12718"/>
                </a:cubicBezTo>
                <a:close/>
                <a:moveTo>
                  <a:pt x="17250" y="10843"/>
                </a:moveTo>
                <a:cubicBezTo>
                  <a:pt x="17313" y="10843"/>
                  <a:pt x="17344" y="10843"/>
                  <a:pt x="17375" y="10906"/>
                </a:cubicBezTo>
                <a:cubicBezTo>
                  <a:pt x="17313" y="10906"/>
                  <a:pt x="17281" y="10906"/>
                  <a:pt x="17250" y="10843"/>
                </a:cubicBezTo>
                <a:close/>
                <a:moveTo>
                  <a:pt x="17969" y="12781"/>
                </a:moveTo>
                <a:cubicBezTo>
                  <a:pt x="18000" y="12749"/>
                  <a:pt x="18000" y="12749"/>
                  <a:pt x="18000" y="12718"/>
                </a:cubicBezTo>
                <a:cubicBezTo>
                  <a:pt x="18125" y="12749"/>
                  <a:pt x="18250" y="12843"/>
                  <a:pt x="18406" y="12749"/>
                </a:cubicBezTo>
                <a:cubicBezTo>
                  <a:pt x="18406" y="12749"/>
                  <a:pt x="18406" y="12749"/>
                  <a:pt x="18406" y="12749"/>
                </a:cubicBezTo>
                <a:cubicBezTo>
                  <a:pt x="18406" y="12718"/>
                  <a:pt x="18438" y="12718"/>
                  <a:pt x="18438" y="12687"/>
                </a:cubicBezTo>
                <a:cubicBezTo>
                  <a:pt x="18406" y="12656"/>
                  <a:pt x="18375" y="12624"/>
                  <a:pt x="18344" y="12593"/>
                </a:cubicBezTo>
                <a:cubicBezTo>
                  <a:pt x="18344" y="12593"/>
                  <a:pt x="18313" y="12593"/>
                  <a:pt x="18313" y="12593"/>
                </a:cubicBezTo>
                <a:cubicBezTo>
                  <a:pt x="18281" y="12656"/>
                  <a:pt x="18250" y="12656"/>
                  <a:pt x="18219" y="12624"/>
                </a:cubicBezTo>
                <a:cubicBezTo>
                  <a:pt x="18156" y="12593"/>
                  <a:pt x="18125" y="12593"/>
                  <a:pt x="18094" y="12593"/>
                </a:cubicBezTo>
                <a:cubicBezTo>
                  <a:pt x="18063" y="12562"/>
                  <a:pt x="18094" y="12531"/>
                  <a:pt x="18125" y="12531"/>
                </a:cubicBezTo>
                <a:cubicBezTo>
                  <a:pt x="18094" y="12468"/>
                  <a:pt x="18063" y="12468"/>
                  <a:pt x="18000" y="12437"/>
                </a:cubicBezTo>
                <a:cubicBezTo>
                  <a:pt x="18063" y="12468"/>
                  <a:pt x="18094" y="12468"/>
                  <a:pt x="18125" y="12531"/>
                </a:cubicBezTo>
                <a:cubicBezTo>
                  <a:pt x="18156" y="12531"/>
                  <a:pt x="18250" y="12562"/>
                  <a:pt x="18156" y="12437"/>
                </a:cubicBezTo>
                <a:cubicBezTo>
                  <a:pt x="18156" y="12437"/>
                  <a:pt x="18156" y="12437"/>
                  <a:pt x="18156" y="12406"/>
                </a:cubicBezTo>
                <a:cubicBezTo>
                  <a:pt x="18188" y="12406"/>
                  <a:pt x="18219" y="12374"/>
                  <a:pt x="18250" y="12406"/>
                </a:cubicBezTo>
                <a:cubicBezTo>
                  <a:pt x="18344" y="12437"/>
                  <a:pt x="18344" y="12374"/>
                  <a:pt x="18344" y="12312"/>
                </a:cubicBezTo>
                <a:cubicBezTo>
                  <a:pt x="18344" y="12312"/>
                  <a:pt x="18344" y="12312"/>
                  <a:pt x="18344" y="12312"/>
                </a:cubicBezTo>
                <a:cubicBezTo>
                  <a:pt x="18375" y="12281"/>
                  <a:pt x="18438" y="12281"/>
                  <a:pt x="18438" y="12187"/>
                </a:cubicBezTo>
                <a:cubicBezTo>
                  <a:pt x="18406" y="12093"/>
                  <a:pt x="18250" y="12031"/>
                  <a:pt x="18156" y="12062"/>
                </a:cubicBezTo>
                <a:cubicBezTo>
                  <a:pt x="18094" y="12062"/>
                  <a:pt x="18188" y="12124"/>
                  <a:pt x="18156" y="12124"/>
                </a:cubicBezTo>
                <a:cubicBezTo>
                  <a:pt x="18125" y="12124"/>
                  <a:pt x="18094" y="12124"/>
                  <a:pt x="18063" y="12093"/>
                </a:cubicBezTo>
                <a:cubicBezTo>
                  <a:pt x="18063" y="12093"/>
                  <a:pt x="18031" y="12062"/>
                  <a:pt x="18063" y="12062"/>
                </a:cubicBezTo>
                <a:cubicBezTo>
                  <a:pt x="18063" y="12031"/>
                  <a:pt x="18125" y="12062"/>
                  <a:pt x="18094" y="11999"/>
                </a:cubicBezTo>
                <a:cubicBezTo>
                  <a:pt x="18063" y="11968"/>
                  <a:pt x="18031" y="12031"/>
                  <a:pt x="18000" y="11968"/>
                </a:cubicBezTo>
                <a:cubicBezTo>
                  <a:pt x="18000" y="11937"/>
                  <a:pt x="17938" y="11906"/>
                  <a:pt x="18000" y="11843"/>
                </a:cubicBezTo>
                <a:cubicBezTo>
                  <a:pt x="18063" y="11781"/>
                  <a:pt x="18094" y="11749"/>
                  <a:pt x="18031" y="11656"/>
                </a:cubicBezTo>
                <a:cubicBezTo>
                  <a:pt x="18000" y="11624"/>
                  <a:pt x="18000" y="11562"/>
                  <a:pt x="18063" y="11499"/>
                </a:cubicBezTo>
                <a:cubicBezTo>
                  <a:pt x="18031" y="11499"/>
                  <a:pt x="18031" y="11531"/>
                  <a:pt x="18000" y="11531"/>
                </a:cubicBezTo>
                <a:cubicBezTo>
                  <a:pt x="18000" y="11562"/>
                  <a:pt x="18000" y="11593"/>
                  <a:pt x="17938" y="11593"/>
                </a:cubicBezTo>
                <a:cubicBezTo>
                  <a:pt x="17906" y="11593"/>
                  <a:pt x="17875" y="11531"/>
                  <a:pt x="17875" y="11499"/>
                </a:cubicBezTo>
                <a:cubicBezTo>
                  <a:pt x="17875" y="11499"/>
                  <a:pt x="17875" y="11468"/>
                  <a:pt x="17875" y="11468"/>
                </a:cubicBezTo>
                <a:cubicBezTo>
                  <a:pt x="17844" y="11437"/>
                  <a:pt x="17844" y="11437"/>
                  <a:pt x="17813" y="11437"/>
                </a:cubicBezTo>
                <a:cubicBezTo>
                  <a:pt x="17781" y="11437"/>
                  <a:pt x="17781" y="11468"/>
                  <a:pt x="17781" y="11468"/>
                </a:cubicBezTo>
                <a:cubicBezTo>
                  <a:pt x="17813" y="11531"/>
                  <a:pt x="17781" y="11531"/>
                  <a:pt x="17750" y="11531"/>
                </a:cubicBezTo>
                <a:cubicBezTo>
                  <a:pt x="17719" y="11499"/>
                  <a:pt x="17656" y="11499"/>
                  <a:pt x="17594" y="11468"/>
                </a:cubicBezTo>
                <a:cubicBezTo>
                  <a:pt x="17594" y="11468"/>
                  <a:pt x="17563" y="11437"/>
                  <a:pt x="17594" y="11406"/>
                </a:cubicBezTo>
                <a:cubicBezTo>
                  <a:pt x="17594" y="11374"/>
                  <a:pt x="17594" y="11374"/>
                  <a:pt x="17625" y="11374"/>
                </a:cubicBezTo>
                <a:cubicBezTo>
                  <a:pt x="17750" y="11374"/>
                  <a:pt x="17813" y="11312"/>
                  <a:pt x="17750" y="11187"/>
                </a:cubicBezTo>
                <a:cubicBezTo>
                  <a:pt x="17719" y="11124"/>
                  <a:pt x="17688" y="11062"/>
                  <a:pt x="17719" y="10968"/>
                </a:cubicBezTo>
                <a:cubicBezTo>
                  <a:pt x="17688" y="10968"/>
                  <a:pt x="17688" y="10906"/>
                  <a:pt x="17656" y="10937"/>
                </a:cubicBezTo>
                <a:cubicBezTo>
                  <a:pt x="17625" y="10937"/>
                  <a:pt x="17594" y="10937"/>
                  <a:pt x="17594" y="10999"/>
                </a:cubicBezTo>
                <a:cubicBezTo>
                  <a:pt x="17594" y="10999"/>
                  <a:pt x="17594" y="10999"/>
                  <a:pt x="17594" y="10999"/>
                </a:cubicBezTo>
                <a:cubicBezTo>
                  <a:pt x="17625" y="11062"/>
                  <a:pt x="17656" y="11124"/>
                  <a:pt x="17625" y="11124"/>
                </a:cubicBezTo>
                <a:cubicBezTo>
                  <a:pt x="17594" y="11156"/>
                  <a:pt x="17500" y="11156"/>
                  <a:pt x="17469" y="11124"/>
                </a:cubicBezTo>
                <a:cubicBezTo>
                  <a:pt x="17375" y="11093"/>
                  <a:pt x="17438" y="11031"/>
                  <a:pt x="17469" y="10999"/>
                </a:cubicBezTo>
                <a:cubicBezTo>
                  <a:pt x="17469" y="10968"/>
                  <a:pt x="17531" y="10937"/>
                  <a:pt x="17500" y="10874"/>
                </a:cubicBezTo>
                <a:cubicBezTo>
                  <a:pt x="17469" y="10843"/>
                  <a:pt x="17500" y="10812"/>
                  <a:pt x="17438" y="10781"/>
                </a:cubicBezTo>
                <a:cubicBezTo>
                  <a:pt x="17406" y="10749"/>
                  <a:pt x="17344" y="10749"/>
                  <a:pt x="17281" y="10749"/>
                </a:cubicBezTo>
                <a:cubicBezTo>
                  <a:pt x="17250" y="10749"/>
                  <a:pt x="17219" y="10781"/>
                  <a:pt x="17219" y="10749"/>
                </a:cubicBezTo>
                <a:cubicBezTo>
                  <a:pt x="17219" y="10718"/>
                  <a:pt x="17219" y="10687"/>
                  <a:pt x="17250" y="10656"/>
                </a:cubicBezTo>
                <a:cubicBezTo>
                  <a:pt x="17281" y="10624"/>
                  <a:pt x="17313" y="10593"/>
                  <a:pt x="17313" y="10562"/>
                </a:cubicBezTo>
                <a:cubicBezTo>
                  <a:pt x="17344" y="10531"/>
                  <a:pt x="17375" y="10468"/>
                  <a:pt x="17406" y="10437"/>
                </a:cubicBezTo>
                <a:cubicBezTo>
                  <a:pt x="17438" y="10406"/>
                  <a:pt x="17469" y="10375"/>
                  <a:pt x="17500" y="10375"/>
                </a:cubicBezTo>
                <a:cubicBezTo>
                  <a:pt x="17500" y="10375"/>
                  <a:pt x="17500" y="10375"/>
                  <a:pt x="17500" y="10375"/>
                </a:cubicBezTo>
                <a:cubicBezTo>
                  <a:pt x="17625" y="10562"/>
                  <a:pt x="17688" y="10749"/>
                  <a:pt x="17844" y="10906"/>
                </a:cubicBezTo>
                <a:cubicBezTo>
                  <a:pt x="17906" y="10937"/>
                  <a:pt x="17906" y="11031"/>
                  <a:pt x="17938" y="11062"/>
                </a:cubicBezTo>
                <a:cubicBezTo>
                  <a:pt x="17969" y="11093"/>
                  <a:pt x="17938" y="11124"/>
                  <a:pt x="17906" y="11124"/>
                </a:cubicBezTo>
                <a:cubicBezTo>
                  <a:pt x="17875" y="11156"/>
                  <a:pt x="17844" y="11156"/>
                  <a:pt x="17813" y="11187"/>
                </a:cubicBezTo>
                <a:cubicBezTo>
                  <a:pt x="17875" y="11218"/>
                  <a:pt x="18000" y="11249"/>
                  <a:pt x="17906" y="11374"/>
                </a:cubicBezTo>
                <a:cubicBezTo>
                  <a:pt x="17969" y="11343"/>
                  <a:pt x="18000" y="11312"/>
                  <a:pt x="18031" y="11406"/>
                </a:cubicBezTo>
                <a:cubicBezTo>
                  <a:pt x="18031" y="11406"/>
                  <a:pt x="18094" y="11437"/>
                  <a:pt x="18125" y="11406"/>
                </a:cubicBezTo>
                <a:cubicBezTo>
                  <a:pt x="18188" y="11406"/>
                  <a:pt x="18219" y="11437"/>
                  <a:pt x="18250" y="11499"/>
                </a:cubicBezTo>
                <a:cubicBezTo>
                  <a:pt x="18344" y="11624"/>
                  <a:pt x="18469" y="11749"/>
                  <a:pt x="18531" y="11906"/>
                </a:cubicBezTo>
                <a:cubicBezTo>
                  <a:pt x="18531" y="11999"/>
                  <a:pt x="18625" y="11968"/>
                  <a:pt x="18656" y="12062"/>
                </a:cubicBezTo>
                <a:cubicBezTo>
                  <a:pt x="18688" y="12124"/>
                  <a:pt x="18750" y="12187"/>
                  <a:pt x="18813" y="12249"/>
                </a:cubicBezTo>
                <a:cubicBezTo>
                  <a:pt x="18813" y="12281"/>
                  <a:pt x="18844" y="12281"/>
                  <a:pt x="18813" y="12343"/>
                </a:cubicBezTo>
                <a:cubicBezTo>
                  <a:pt x="18781" y="12374"/>
                  <a:pt x="18750" y="12406"/>
                  <a:pt x="18688" y="12374"/>
                </a:cubicBezTo>
                <a:cubicBezTo>
                  <a:pt x="18656" y="12374"/>
                  <a:pt x="18625" y="12374"/>
                  <a:pt x="18625" y="12343"/>
                </a:cubicBezTo>
                <a:cubicBezTo>
                  <a:pt x="18625" y="12312"/>
                  <a:pt x="18625" y="12281"/>
                  <a:pt x="18625" y="12249"/>
                </a:cubicBezTo>
                <a:cubicBezTo>
                  <a:pt x="18625" y="12187"/>
                  <a:pt x="18594" y="12156"/>
                  <a:pt x="18531" y="12187"/>
                </a:cubicBezTo>
                <a:cubicBezTo>
                  <a:pt x="18500" y="12187"/>
                  <a:pt x="18500" y="12218"/>
                  <a:pt x="18500" y="12249"/>
                </a:cubicBezTo>
                <a:cubicBezTo>
                  <a:pt x="18500" y="12281"/>
                  <a:pt x="18531" y="12312"/>
                  <a:pt x="18531" y="12312"/>
                </a:cubicBezTo>
                <a:cubicBezTo>
                  <a:pt x="18500" y="12406"/>
                  <a:pt x="18563" y="12437"/>
                  <a:pt x="18594" y="12499"/>
                </a:cubicBezTo>
                <a:cubicBezTo>
                  <a:pt x="18625" y="12531"/>
                  <a:pt x="18656" y="12593"/>
                  <a:pt x="18750" y="12531"/>
                </a:cubicBezTo>
                <a:cubicBezTo>
                  <a:pt x="18750" y="12531"/>
                  <a:pt x="18781" y="12531"/>
                  <a:pt x="18813" y="12499"/>
                </a:cubicBezTo>
                <a:cubicBezTo>
                  <a:pt x="18781" y="12562"/>
                  <a:pt x="18781" y="12624"/>
                  <a:pt x="18688" y="12593"/>
                </a:cubicBezTo>
                <a:cubicBezTo>
                  <a:pt x="18656" y="12593"/>
                  <a:pt x="18594" y="12624"/>
                  <a:pt x="18594" y="12656"/>
                </a:cubicBezTo>
                <a:cubicBezTo>
                  <a:pt x="18563" y="12749"/>
                  <a:pt x="18625" y="12718"/>
                  <a:pt x="18688" y="12718"/>
                </a:cubicBezTo>
                <a:cubicBezTo>
                  <a:pt x="18688" y="12718"/>
                  <a:pt x="18688" y="12749"/>
                  <a:pt x="18688" y="12749"/>
                </a:cubicBezTo>
                <a:cubicBezTo>
                  <a:pt x="18688" y="12781"/>
                  <a:pt x="18719" y="12781"/>
                  <a:pt x="18688" y="12812"/>
                </a:cubicBezTo>
                <a:cubicBezTo>
                  <a:pt x="18656" y="12812"/>
                  <a:pt x="18656" y="12812"/>
                  <a:pt x="18625" y="12812"/>
                </a:cubicBezTo>
                <a:cubicBezTo>
                  <a:pt x="18594" y="12812"/>
                  <a:pt x="18563" y="12781"/>
                  <a:pt x="18563" y="12781"/>
                </a:cubicBezTo>
                <a:cubicBezTo>
                  <a:pt x="18500" y="12718"/>
                  <a:pt x="18469" y="12718"/>
                  <a:pt x="18406" y="12749"/>
                </a:cubicBezTo>
                <a:lnTo>
                  <a:pt x="18406" y="12749"/>
                </a:lnTo>
                <a:cubicBezTo>
                  <a:pt x="18406" y="12749"/>
                  <a:pt x="18406" y="12749"/>
                  <a:pt x="18406" y="12749"/>
                </a:cubicBezTo>
                <a:cubicBezTo>
                  <a:pt x="18375" y="12812"/>
                  <a:pt x="18375" y="12843"/>
                  <a:pt x="18375" y="12906"/>
                </a:cubicBezTo>
                <a:cubicBezTo>
                  <a:pt x="18281" y="12812"/>
                  <a:pt x="18250" y="12906"/>
                  <a:pt x="18156" y="12906"/>
                </a:cubicBezTo>
                <a:cubicBezTo>
                  <a:pt x="18063" y="12906"/>
                  <a:pt x="17969" y="12843"/>
                  <a:pt x="17969" y="12781"/>
                </a:cubicBezTo>
                <a:close/>
                <a:moveTo>
                  <a:pt x="18813" y="12437"/>
                </a:moveTo>
                <a:cubicBezTo>
                  <a:pt x="18813" y="12468"/>
                  <a:pt x="18750" y="12406"/>
                  <a:pt x="18750" y="12468"/>
                </a:cubicBezTo>
                <a:cubicBezTo>
                  <a:pt x="18719" y="12468"/>
                  <a:pt x="18719" y="12499"/>
                  <a:pt x="18688" y="12468"/>
                </a:cubicBezTo>
                <a:cubicBezTo>
                  <a:pt x="18688" y="12468"/>
                  <a:pt x="18688" y="12468"/>
                  <a:pt x="18688" y="12437"/>
                </a:cubicBezTo>
                <a:cubicBezTo>
                  <a:pt x="18688" y="12437"/>
                  <a:pt x="18719" y="12406"/>
                  <a:pt x="18719" y="12406"/>
                </a:cubicBezTo>
                <a:cubicBezTo>
                  <a:pt x="18750" y="12406"/>
                  <a:pt x="18781" y="12406"/>
                  <a:pt x="18813" y="12437"/>
                </a:cubicBezTo>
                <a:close/>
                <a:moveTo>
                  <a:pt x="17281" y="12531"/>
                </a:moveTo>
                <a:cubicBezTo>
                  <a:pt x="17281" y="12531"/>
                  <a:pt x="17281" y="12531"/>
                  <a:pt x="17281" y="12531"/>
                </a:cubicBezTo>
                <a:cubicBezTo>
                  <a:pt x="17281" y="12531"/>
                  <a:pt x="17281" y="12531"/>
                  <a:pt x="17281" y="12531"/>
                </a:cubicBezTo>
                <a:cubicBezTo>
                  <a:pt x="17281" y="12531"/>
                  <a:pt x="17281" y="12531"/>
                  <a:pt x="17281" y="12531"/>
                </a:cubicBezTo>
                <a:close/>
                <a:moveTo>
                  <a:pt x="16781" y="12499"/>
                </a:moveTo>
                <a:cubicBezTo>
                  <a:pt x="16719" y="12499"/>
                  <a:pt x="16656" y="12499"/>
                  <a:pt x="16625" y="12437"/>
                </a:cubicBezTo>
                <a:cubicBezTo>
                  <a:pt x="16625" y="12437"/>
                  <a:pt x="16594" y="12406"/>
                  <a:pt x="16594" y="12406"/>
                </a:cubicBezTo>
                <a:cubicBezTo>
                  <a:pt x="16594" y="12374"/>
                  <a:pt x="16625" y="12343"/>
                  <a:pt x="16625" y="12374"/>
                </a:cubicBezTo>
                <a:cubicBezTo>
                  <a:pt x="16719" y="12437"/>
                  <a:pt x="16750" y="12343"/>
                  <a:pt x="16813" y="12343"/>
                </a:cubicBezTo>
                <a:cubicBezTo>
                  <a:pt x="16750" y="12374"/>
                  <a:pt x="16844" y="12468"/>
                  <a:pt x="16781" y="12499"/>
                </a:cubicBezTo>
                <a:close/>
                <a:moveTo>
                  <a:pt x="16625" y="11531"/>
                </a:moveTo>
                <a:cubicBezTo>
                  <a:pt x="16656" y="11499"/>
                  <a:pt x="16656" y="11531"/>
                  <a:pt x="16656" y="11562"/>
                </a:cubicBezTo>
                <a:cubicBezTo>
                  <a:pt x="16688" y="11624"/>
                  <a:pt x="16750" y="11656"/>
                  <a:pt x="16750" y="11749"/>
                </a:cubicBezTo>
                <a:cubicBezTo>
                  <a:pt x="16750" y="11749"/>
                  <a:pt x="16781" y="11749"/>
                  <a:pt x="16750" y="11781"/>
                </a:cubicBezTo>
                <a:cubicBezTo>
                  <a:pt x="16750" y="11781"/>
                  <a:pt x="16750" y="11749"/>
                  <a:pt x="16719" y="11749"/>
                </a:cubicBezTo>
                <a:cubicBezTo>
                  <a:pt x="16625" y="11781"/>
                  <a:pt x="16594" y="11687"/>
                  <a:pt x="16563" y="11624"/>
                </a:cubicBezTo>
                <a:cubicBezTo>
                  <a:pt x="16531" y="11593"/>
                  <a:pt x="16594" y="11531"/>
                  <a:pt x="16625" y="11531"/>
                </a:cubicBezTo>
                <a:close/>
                <a:moveTo>
                  <a:pt x="16750" y="11812"/>
                </a:moveTo>
                <a:cubicBezTo>
                  <a:pt x="16719" y="11874"/>
                  <a:pt x="16656" y="11874"/>
                  <a:pt x="16625" y="11874"/>
                </a:cubicBezTo>
                <a:cubicBezTo>
                  <a:pt x="16594" y="11874"/>
                  <a:pt x="16594" y="11843"/>
                  <a:pt x="16594" y="11843"/>
                </a:cubicBezTo>
                <a:cubicBezTo>
                  <a:pt x="16625" y="11781"/>
                  <a:pt x="16688" y="11843"/>
                  <a:pt x="16750" y="11812"/>
                </a:cubicBezTo>
                <a:close/>
                <a:moveTo>
                  <a:pt x="16594" y="11937"/>
                </a:moveTo>
                <a:cubicBezTo>
                  <a:pt x="16625" y="11937"/>
                  <a:pt x="16688" y="11906"/>
                  <a:pt x="16781" y="11937"/>
                </a:cubicBezTo>
                <a:cubicBezTo>
                  <a:pt x="16719" y="11999"/>
                  <a:pt x="16656" y="12031"/>
                  <a:pt x="16625" y="12093"/>
                </a:cubicBezTo>
                <a:cubicBezTo>
                  <a:pt x="16625" y="12124"/>
                  <a:pt x="16594" y="12124"/>
                  <a:pt x="16563" y="12124"/>
                </a:cubicBezTo>
                <a:cubicBezTo>
                  <a:pt x="16500" y="12093"/>
                  <a:pt x="16500" y="12093"/>
                  <a:pt x="16500" y="12031"/>
                </a:cubicBezTo>
                <a:cubicBezTo>
                  <a:pt x="16500" y="11968"/>
                  <a:pt x="16500" y="11937"/>
                  <a:pt x="16594" y="11937"/>
                </a:cubicBezTo>
                <a:close/>
                <a:moveTo>
                  <a:pt x="16313" y="12156"/>
                </a:moveTo>
                <a:cubicBezTo>
                  <a:pt x="16313" y="12156"/>
                  <a:pt x="16313" y="12156"/>
                  <a:pt x="16313" y="12156"/>
                </a:cubicBezTo>
                <a:cubicBezTo>
                  <a:pt x="16313" y="12156"/>
                  <a:pt x="16313" y="12156"/>
                  <a:pt x="16313" y="12156"/>
                </a:cubicBezTo>
                <a:cubicBezTo>
                  <a:pt x="16313" y="12156"/>
                  <a:pt x="16313" y="12156"/>
                  <a:pt x="16313" y="12156"/>
                </a:cubicBezTo>
                <a:cubicBezTo>
                  <a:pt x="16313" y="12156"/>
                  <a:pt x="16313" y="12156"/>
                  <a:pt x="16313" y="12156"/>
                </a:cubicBezTo>
                <a:close/>
                <a:moveTo>
                  <a:pt x="16906" y="9687"/>
                </a:moveTo>
                <a:cubicBezTo>
                  <a:pt x="16906" y="9687"/>
                  <a:pt x="16906" y="9687"/>
                  <a:pt x="16906" y="9687"/>
                </a:cubicBezTo>
                <a:cubicBezTo>
                  <a:pt x="16906" y="9687"/>
                  <a:pt x="16906" y="9687"/>
                  <a:pt x="16906" y="9687"/>
                </a:cubicBezTo>
                <a:cubicBezTo>
                  <a:pt x="16875" y="9687"/>
                  <a:pt x="16844" y="9687"/>
                  <a:pt x="16844" y="9656"/>
                </a:cubicBezTo>
                <a:cubicBezTo>
                  <a:pt x="16875" y="9656"/>
                  <a:pt x="16875" y="9656"/>
                  <a:pt x="16906" y="9687"/>
                </a:cubicBezTo>
                <a:close/>
                <a:moveTo>
                  <a:pt x="15188" y="5281"/>
                </a:moveTo>
                <a:cubicBezTo>
                  <a:pt x="15188" y="5281"/>
                  <a:pt x="15188" y="5281"/>
                  <a:pt x="15188" y="5281"/>
                </a:cubicBezTo>
                <a:cubicBezTo>
                  <a:pt x="15188" y="5281"/>
                  <a:pt x="15188" y="5281"/>
                  <a:pt x="15188" y="5312"/>
                </a:cubicBezTo>
                <a:cubicBezTo>
                  <a:pt x="15188" y="5312"/>
                  <a:pt x="15188" y="5281"/>
                  <a:pt x="15188" y="5281"/>
                </a:cubicBezTo>
                <a:cubicBezTo>
                  <a:pt x="15188" y="5281"/>
                  <a:pt x="15188" y="5281"/>
                  <a:pt x="15188" y="5281"/>
                </a:cubicBezTo>
                <a:close/>
                <a:moveTo>
                  <a:pt x="14875" y="531"/>
                </a:moveTo>
                <a:cubicBezTo>
                  <a:pt x="14875" y="562"/>
                  <a:pt x="14875" y="562"/>
                  <a:pt x="14875" y="562"/>
                </a:cubicBezTo>
                <a:cubicBezTo>
                  <a:pt x="14875" y="593"/>
                  <a:pt x="14844" y="562"/>
                  <a:pt x="14844" y="562"/>
                </a:cubicBezTo>
                <a:cubicBezTo>
                  <a:pt x="14813" y="562"/>
                  <a:pt x="14813" y="562"/>
                  <a:pt x="14781" y="562"/>
                </a:cubicBezTo>
                <a:cubicBezTo>
                  <a:pt x="14750" y="562"/>
                  <a:pt x="14719" y="531"/>
                  <a:pt x="14719" y="531"/>
                </a:cubicBezTo>
                <a:cubicBezTo>
                  <a:pt x="14750" y="437"/>
                  <a:pt x="14813" y="562"/>
                  <a:pt x="14875" y="531"/>
                </a:cubicBezTo>
                <a:close/>
                <a:moveTo>
                  <a:pt x="13594" y="1375"/>
                </a:moveTo>
                <a:cubicBezTo>
                  <a:pt x="13594" y="1375"/>
                  <a:pt x="13594" y="1406"/>
                  <a:pt x="13594" y="1406"/>
                </a:cubicBezTo>
                <a:cubicBezTo>
                  <a:pt x="13563" y="1375"/>
                  <a:pt x="13563" y="1375"/>
                  <a:pt x="13563" y="1375"/>
                </a:cubicBezTo>
                <a:cubicBezTo>
                  <a:pt x="13563" y="1375"/>
                  <a:pt x="13563" y="1343"/>
                  <a:pt x="13594" y="1343"/>
                </a:cubicBezTo>
                <a:cubicBezTo>
                  <a:pt x="13594" y="1343"/>
                  <a:pt x="13594" y="1375"/>
                  <a:pt x="13594" y="1375"/>
                </a:cubicBezTo>
                <a:close/>
                <a:moveTo>
                  <a:pt x="11219" y="9812"/>
                </a:moveTo>
                <a:cubicBezTo>
                  <a:pt x="11219" y="9812"/>
                  <a:pt x="11219" y="9812"/>
                  <a:pt x="11219" y="9812"/>
                </a:cubicBezTo>
                <a:cubicBezTo>
                  <a:pt x="11219" y="9812"/>
                  <a:pt x="11250" y="9812"/>
                  <a:pt x="11250" y="9812"/>
                </a:cubicBezTo>
                <a:cubicBezTo>
                  <a:pt x="11250" y="9812"/>
                  <a:pt x="11219" y="9812"/>
                  <a:pt x="11219" y="9812"/>
                </a:cubicBezTo>
                <a:close/>
                <a:moveTo>
                  <a:pt x="12750" y="8625"/>
                </a:moveTo>
                <a:cubicBezTo>
                  <a:pt x="12750" y="8625"/>
                  <a:pt x="12750" y="8625"/>
                  <a:pt x="12750" y="8625"/>
                </a:cubicBezTo>
                <a:cubicBezTo>
                  <a:pt x="12750" y="8625"/>
                  <a:pt x="12750" y="8625"/>
                  <a:pt x="12750" y="8625"/>
                </a:cubicBezTo>
                <a:cubicBezTo>
                  <a:pt x="12750" y="8625"/>
                  <a:pt x="12750" y="8625"/>
                  <a:pt x="12750" y="8625"/>
                </a:cubicBezTo>
                <a:cubicBezTo>
                  <a:pt x="12750" y="8625"/>
                  <a:pt x="12750" y="8625"/>
                  <a:pt x="12750" y="8625"/>
                </a:cubicBezTo>
                <a:close/>
                <a:moveTo>
                  <a:pt x="12500" y="8656"/>
                </a:moveTo>
                <a:cubicBezTo>
                  <a:pt x="12500" y="8687"/>
                  <a:pt x="12469" y="8718"/>
                  <a:pt x="12469" y="8718"/>
                </a:cubicBezTo>
                <a:cubicBezTo>
                  <a:pt x="12469" y="8750"/>
                  <a:pt x="12438" y="8750"/>
                  <a:pt x="12438" y="8781"/>
                </a:cubicBezTo>
                <a:cubicBezTo>
                  <a:pt x="12469" y="8781"/>
                  <a:pt x="12531" y="8781"/>
                  <a:pt x="12563" y="8781"/>
                </a:cubicBezTo>
                <a:cubicBezTo>
                  <a:pt x="12594" y="8812"/>
                  <a:pt x="12625" y="8843"/>
                  <a:pt x="12625" y="8875"/>
                </a:cubicBezTo>
                <a:cubicBezTo>
                  <a:pt x="12625" y="8875"/>
                  <a:pt x="12563" y="8906"/>
                  <a:pt x="12563" y="8906"/>
                </a:cubicBezTo>
                <a:cubicBezTo>
                  <a:pt x="12500" y="8875"/>
                  <a:pt x="12438" y="8843"/>
                  <a:pt x="12406" y="8812"/>
                </a:cubicBezTo>
                <a:cubicBezTo>
                  <a:pt x="12375" y="8781"/>
                  <a:pt x="12406" y="8781"/>
                  <a:pt x="12438" y="8781"/>
                </a:cubicBezTo>
                <a:cubicBezTo>
                  <a:pt x="12438" y="8781"/>
                  <a:pt x="12438" y="8781"/>
                  <a:pt x="12438" y="8781"/>
                </a:cubicBezTo>
                <a:cubicBezTo>
                  <a:pt x="12438" y="8781"/>
                  <a:pt x="12438" y="8781"/>
                  <a:pt x="12438" y="8781"/>
                </a:cubicBezTo>
                <a:cubicBezTo>
                  <a:pt x="12438" y="8750"/>
                  <a:pt x="12469" y="8750"/>
                  <a:pt x="12469" y="8718"/>
                </a:cubicBezTo>
                <a:cubicBezTo>
                  <a:pt x="12438" y="8718"/>
                  <a:pt x="12438" y="8718"/>
                  <a:pt x="12438" y="8718"/>
                </a:cubicBezTo>
                <a:cubicBezTo>
                  <a:pt x="12438" y="8718"/>
                  <a:pt x="12438" y="8718"/>
                  <a:pt x="12438" y="8718"/>
                </a:cubicBezTo>
                <a:cubicBezTo>
                  <a:pt x="12438" y="8718"/>
                  <a:pt x="12438" y="8718"/>
                  <a:pt x="12469" y="8718"/>
                </a:cubicBezTo>
                <a:cubicBezTo>
                  <a:pt x="12469" y="8718"/>
                  <a:pt x="12500" y="8687"/>
                  <a:pt x="12500" y="8656"/>
                </a:cubicBezTo>
                <a:close/>
                <a:moveTo>
                  <a:pt x="12344" y="9187"/>
                </a:moveTo>
                <a:cubicBezTo>
                  <a:pt x="12344" y="9218"/>
                  <a:pt x="12375" y="9218"/>
                  <a:pt x="12375" y="9218"/>
                </a:cubicBezTo>
                <a:cubicBezTo>
                  <a:pt x="12375" y="9218"/>
                  <a:pt x="12375" y="9218"/>
                  <a:pt x="12375" y="9218"/>
                </a:cubicBezTo>
                <a:cubicBezTo>
                  <a:pt x="12406" y="9218"/>
                  <a:pt x="12406" y="9250"/>
                  <a:pt x="12406" y="9281"/>
                </a:cubicBezTo>
                <a:cubicBezTo>
                  <a:pt x="12406" y="9281"/>
                  <a:pt x="12406" y="9281"/>
                  <a:pt x="12406" y="9281"/>
                </a:cubicBezTo>
                <a:cubicBezTo>
                  <a:pt x="12406" y="9281"/>
                  <a:pt x="12375" y="9281"/>
                  <a:pt x="12375" y="9281"/>
                </a:cubicBezTo>
                <a:cubicBezTo>
                  <a:pt x="12375" y="9312"/>
                  <a:pt x="12375" y="9312"/>
                  <a:pt x="12375" y="9312"/>
                </a:cubicBezTo>
                <a:cubicBezTo>
                  <a:pt x="12344" y="9312"/>
                  <a:pt x="12375" y="9250"/>
                  <a:pt x="12313" y="9281"/>
                </a:cubicBezTo>
                <a:cubicBezTo>
                  <a:pt x="12281" y="9281"/>
                  <a:pt x="12281" y="9250"/>
                  <a:pt x="12281" y="9218"/>
                </a:cubicBezTo>
                <a:cubicBezTo>
                  <a:pt x="12281" y="9187"/>
                  <a:pt x="12313" y="9187"/>
                  <a:pt x="12344" y="9187"/>
                </a:cubicBezTo>
                <a:close/>
                <a:moveTo>
                  <a:pt x="12188" y="8593"/>
                </a:moveTo>
                <a:cubicBezTo>
                  <a:pt x="12188" y="8593"/>
                  <a:pt x="12188" y="8593"/>
                  <a:pt x="12188" y="8593"/>
                </a:cubicBezTo>
                <a:cubicBezTo>
                  <a:pt x="12094" y="8531"/>
                  <a:pt x="12031" y="8468"/>
                  <a:pt x="11938" y="8406"/>
                </a:cubicBezTo>
                <a:cubicBezTo>
                  <a:pt x="12031" y="8468"/>
                  <a:pt x="12094" y="8531"/>
                  <a:pt x="12188" y="8593"/>
                </a:cubicBezTo>
                <a:close/>
                <a:moveTo>
                  <a:pt x="11969" y="9906"/>
                </a:moveTo>
                <a:cubicBezTo>
                  <a:pt x="11969" y="9906"/>
                  <a:pt x="11969" y="9937"/>
                  <a:pt x="11969" y="9937"/>
                </a:cubicBezTo>
                <a:cubicBezTo>
                  <a:pt x="11969" y="9937"/>
                  <a:pt x="11969" y="9906"/>
                  <a:pt x="11969" y="9906"/>
                </a:cubicBezTo>
                <a:cubicBezTo>
                  <a:pt x="11969" y="9906"/>
                  <a:pt x="11969" y="9906"/>
                  <a:pt x="11969" y="9906"/>
                </a:cubicBezTo>
                <a:close/>
                <a:moveTo>
                  <a:pt x="11906" y="9968"/>
                </a:moveTo>
                <a:cubicBezTo>
                  <a:pt x="11906" y="9968"/>
                  <a:pt x="11906" y="9937"/>
                  <a:pt x="11906" y="9937"/>
                </a:cubicBezTo>
                <a:cubicBezTo>
                  <a:pt x="11906" y="9937"/>
                  <a:pt x="11906" y="9937"/>
                  <a:pt x="11906" y="9937"/>
                </a:cubicBezTo>
                <a:cubicBezTo>
                  <a:pt x="11906" y="9937"/>
                  <a:pt x="11906" y="9968"/>
                  <a:pt x="11906" y="9968"/>
                </a:cubicBezTo>
                <a:close/>
                <a:moveTo>
                  <a:pt x="11906" y="9937"/>
                </a:moveTo>
                <a:cubicBezTo>
                  <a:pt x="11906" y="9937"/>
                  <a:pt x="11906" y="9937"/>
                  <a:pt x="11906" y="9937"/>
                </a:cubicBezTo>
                <a:cubicBezTo>
                  <a:pt x="11906" y="9937"/>
                  <a:pt x="11906" y="9937"/>
                  <a:pt x="11906" y="9906"/>
                </a:cubicBezTo>
                <a:cubicBezTo>
                  <a:pt x="11906" y="9937"/>
                  <a:pt x="11906" y="9937"/>
                  <a:pt x="11906" y="9937"/>
                </a:cubicBezTo>
                <a:close/>
                <a:moveTo>
                  <a:pt x="11563" y="8843"/>
                </a:moveTo>
                <a:cubicBezTo>
                  <a:pt x="11563" y="8812"/>
                  <a:pt x="11625" y="8812"/>
                  <a:pt x="11656" y="8812"/>
                </a:cubicBezTo>
                <a:cubicBezTo>
                  <a:pt x="11594" y="8812"/>
                  <a:pt x="11656" y="8968"/>
                  <a:pt x="11563" y="8906"/>
                </a:cubicBezTo>
                <a:cubicBezTo>
                  <a:pt x="11531" y="8906"/>
                  <a:pt x="11531" y="8875"/>
                  <a:pt x="11563" y="8843"/>
                </a:cubicBezTo>
                <a:close/>
                <a:moveTo>
                  <a:pt x="11438" y="10562"/>
                </a:moveTo>
                <a:cubicBezTo>
                  <a:pt x="11531" y="10562"/>
                  <a:pt x="11563" y="10531"/>
                  <a:pt x="11594" y="10468"/>
                </a:cubicBezTo>
                <a:cubicBezTo>
                  <a:pt x="11594" y="10531"/>
                  <a:pt x="11594" y="10593"/>
                  <a:pt x="11688" y="10593"/>
                </a:cubicBezTo>
                <a:cubicBezTo>
                  <a:pt x="11719" y="10593"/>
                  <a:pt x="11719" y="10656"/>
                  <a:pt x="11781" y="10656"/>
                </a:cubicBezTo>
                <a:cubicBezTo>
                  <a:pt x="11625" y="10749"/>
                  <a:pt x="11469" y="10687"/>
                  <a:pt x="11438" y="10562"/>
                </a:cubicBezTo>
                <a:close/>
                <a:moveTo>
                  <a:pt x="11844" y="10343"/>
                </a:moveTo>
                <a:cubicBezTo>
                  <a:pt x="11844" y="10343"/>
                  <a:pt x="11844" y="10343"/>
                  <a:pt x="11844" y="10343"/>
                </a:cubicBezTo>
                <a:cubicBezTo>
                  <a:pt x="11844" y="10343"/>
                  <a:pt x="11844" y="10343"/>
                  <a:pt x="11813" y="10312"/>
                </a:cubicBezTo>
                <a:cubicBezTo>
                  <a:pt x="11844" y="10343"/>
                  <a:pt x="11844" y="10343"/>
                  <a:pt x="11844" y="10343"/>
                </a:cubicBezTo>
                <a:cubicBezTo>
                  <a:pt x="11844" y="10343"/>
                  <a:pt x="11844" y="10343"/>
                  <a:pt x="11875" y="10343"/>
                </a:cubicBezTo>
                <a:cubicBezTo>
                  <a:pt x="11844" y="10343"/>
                  <a:pt x="11844" y="10343"/>
                  <a:pt x="11844" y="10343"/>
                </a:cubicBezTo>
                <a:close/>
                <a:moveTo>
                  <a:pt x="11906" y="10281"/>
                </a:moveTo>
                <a:cubicBezTo>
                  <a:pt x="11906" y="10281"/>
                  <a:pt x="11906" y="10312"/>
                  <a:pt x="11906" y="10312"/>
                </a:cubicBezTo>
                <a:cubicBezTo>
                  <a:pt x="11906" y="10312"/>
                  <a:pt x="11906" y="10281"/>
                  <a:pt x="11906" y="10281"/>
                </a:cubicBezTo>
                <a:cubicBezTo>
                  <a:pt x="11906" y="10156"/>
                  <a:pt x="11844" y="10156"/>
                  <a:pt x="11781" y="10187"/>
                </a:cubicBezTo>
                <a:cubicBezTo>
                  <a:pt x="11781" y="10125"/>
                  <a:pt x="11781" y="10093"/>
                  <a:pt x="11813" y="10062"/>
                </a:cubicBezTo>
                <a:cubicBezTo>
                  <a:pt x="11844" y="10062"/>
                  <a:pt x="11844" y="10062"/>
                  <a:pt x="11875" y="10062"/>
                </a:cubicBezTo>
                <a:cubicBezTo>
                  <a:pt x="11875" y="10125"/>
                  <a:pt x="11906" y="10125"/>
                  <a:pt x="11969" y="10093"/>
                </a:cubicBezTo>
                <a:cubicBezTo>
                  <a:pt x="11969" y="10125"/>
                  <a:pt x="11969" y="10125"/>
                  <a:pt x="11969" y="10125"/>
                </a:cubicBezTo>
                <a:cubicBezTo>
                  <a:pt x="11969" y="10187"/>
                  <a:pt x="11938" y="10218"/>
                  <a:pt x="11906" y="10281"/>
                </a:cubicBezTo>
                <a:close/>
                <a:moveTo>
                  <a:pt x="12000" y="9875"/>
                </a:moveTo>
                <a:cubicBezTo>
                  <a:pt x="12031" y="9875"/>
                  <a:pt x="12031" y="9843"/>
                  <a:pt x="12031" y="9843"/>
                </a:cubicBezTo>
                <a:cubicBezTo>
                  <a:pt x="12031" y="9843"/>
                  <a:pt x="12031" y="9843"/>
                  <a:pt x="12031" y="9843"/>
                </a:cubicBezTo>
                <a:cubicBezTo>
                  <a:pt x="12031" y="9843"/>
                  <a:pt x="12031" y="9875"/>
                  <a:pt x="12000" y="9875"/>
                </a:cubicBezTo>
                <a:close/>
                <a:moveTo>
                  <a:pt x="12031" y="9843"/>
                </a:moveTo>
                <a:cubicBezTo>
                  <a:pt x="12031" y="9843"/>
                  <a:pt x="12031" y="9843"/>
                  <a:pt x="12031" y="9843"/>
                </a:cubicBezTo>
                <a:cubicBezTo>
                  <a:pt x="12031" y="9843"/>
                  <a:pt x="12031" y="9843"/>
                  <a:pt x="12031" y="9843"/>
                </a:cubicBezTo>
                <a:cubicBezTo>
                  <a:pt x="12031" y="9843"/>
                  <a:pt x="12031" y="9843"/>
                  <a:pt x="12031" y="9843"/>
                </a:cubicBezTo>
                <a:close/>
                <a:moveTo>
                  <a:pt x="12281" y="9687"/>
                </a:moveTo>
                <a:cubicBezTo>
                  <a:pt x="12281" y="9687"/>
                  <a:pt x="12250" y="9687"/>
                  <a:pt x="12250" y="9718"/>
                </a:cubicBezTo>
                <a:cubicBezTo>
                  <a:pt x="12250" y="9718"/>
                  <a:pt x="12250" y="9718"/>
                  <a:pt x="12250" y="9718"/>
                </a:cubicBezTo>
                <a:cubicBezTo>
                  <a:pt x="12188" y="9718"/>
                  <a:pt x="12094" y="9718"/>
                  <a:pt x="12000" y="9656"/>
                </a:cubicBezTo>
                <a:cubicBezTo>
                  <a:pt x="11969" y="9625"/>
                  <a:pt x="12000" y="9625"/>
                  <a:pt x="12031" y="9593"/>
                </a:cubicBezTo>
                <a:cubicBezTo>
                  <a:pt x="12063" y="9593"/>
                  <a:pt x="12063" y="9593"/>
                  <a:pt x="12094" y="9562"/>
                </a:cubicBezTo>
                <a:cubicBezTo>
                  <a:pt x="12125" y="9625"/>
                  <a:pt x="12219" y="9625"/>
                  <a:pt x="12281" y="9687"/>
                </a:cubicBezTo>
                <a:cubicBezTo>
                  <a:pt x="12375" y="9687"/>
                  <a:pt x="12469" y="9687"/>
                  <a:pt x="12563" y="9687"/>
                </a:cubicBezTo>
                <a:cubicBezTo>
                  <a:pt x="12469" y="9687"/>
                  <a:pt x="12375" y="9687"/>
                  <a:pt x="12281" y="9687"/>
                </a:cubicBezTo>
                <a:close/>
                <a:moveTo>
                  <a:pt x="14906" y="7281"/>
                </a:moveTo>
                <a:cubicBezTo>
                  <a:pt x="14938" y="7281"/>
                  <a:pt x="14844" y="7281"/>
                  <a:pt x="14844" y="7312"/>
                </a:cubicBezTo>
                <a:cubicBezTo>
                  <a:pt x="14875" y="7250"/>
                  <a:pt x="14875" y="7218"/>
                  <a:pt x="14875" y="7156"/>
                </a:cubicBezTo>
                <a:cubicBezTo>
                  <a:pt x="14875" y="7156"/>
                  <a:pt x="14906" y="7156"/>
                  <a:pt x="14938" y="7156"/>
                </a:cubicBezTo>
                <a:cubicBezTo>
                  <a:pt x="14938" y="7187"/>
                  <a:pt x="14875" y="7218"/>
                  <a:pt x="14906" y="7281"/>
                </a:cubicBezTo>
                <a:close/>
                <a:moveTo>
                  <a:pt x="14875" y="7156"/>
                </a:moveTo>
                <a:cubicBezTo>
                  <a:pt x="14875" y="7156"/>
                  <a:pt x="14875" y="7156"/>
                  <a:pt x="14875" y="7156"/>
                </a:cubicBezTo>
                <a:cubicBezTo>
                  <a:pt x="14844" y="7156"/>
                  <a:pt x="14844" y="7187"/>
                  <a:pt x="14813" y="7218"/>
                </a:cubicBezTo>
                <a:cubicBezTo>
                  <a:pt x="14781" y="7156"/>
                  <a:pt x="14813" y="7093"/>
                  <a:pt x="14719" y="7093"/>
                </a:cubicBezTo>
                <a:cubicBezTo>
                  <a:pt x="14688" y="7093"/>
                  <a:pt x="14750" y="7031"/>
                  <a:pt x="14750" y="7000"/>
                </a:cubicBezTo>
                <a:cubicBezTo>
                  <a:pt x="14750" y="6968"/>
                  <a:pt x="14781" y="7000"/>
                  <a:pt x="14781" y="7000"/>
                </a:cubicBezTo>
                <a:cubicBezTo>
                  <a:pt x="14875" y="7031"/>
                  <a:pt x="14906" y="7062"/>
                  <a:pt x="14875" y="7156"/>
                </a:cubicBezTo>
                <a:close/>
                <a:moveTo>
                  <a:pt x="14813" y="9156"/>
                </a:moveTo>
                <a:cubicBezTo>
                  <a:pt x="14813" y="9156"/>
                  <a:pt x="14813" y="9156"/>
                  <a:pt x="14813" y="9156"/>
                </a:cubicBezTo>
                <a:cubicBezTo>
                  <a:pt x="14813" y="9156"/>
                  <a:pt x="14813" y="9156"/>
                  <a:pt x="14813" y="9156"/>
                </a:cubicBezTo>
                <a:cubicBezTo>
                  <a:pt x="14813" y="9156"/>
                  <a:pt x="14813" y="9156"/>
                  <a:pt x="14813" y="9156"/>
                </a:cubicBezTo>
                <a:close/>
                <a:moveTo>
                  <a:pt x="14938" y="11937"/>
                </a:moveTo>
                <a:cubicBezTo>
                  <a:pt x="14938" y="11937"/>
                  <a:pt x="14938" y="11937"/>
                  <a:pt x="14938" y="11937"/>
                </a:cubicBezTo>
                <a:cubicBezTo>
                  <a:pt x="14938" y="11937"/>
                  <a:pt x="14938" y="11937"/>
                  <a:pt x="14938" y="11937"/>
                </a:cubicBezTo>
                <a:cubicBezTo>
                  <a:pt x="14906" y="11749"/>
                  <a:pt x="14969" y="11656"/>
                  <a:pt x="15094" y="11687"/>
                </a:cubicBezTo>
                <a:cubicBezTo>
                  <a:pt x="15125" y="11687"/>
                  <a:pt x="15156" y="11687"/>
                  <a:pt x="15156" y="11718"/>
                </a:cubicBezTo>
                <a:cubicBezTo>
                  <a:pt x="15156" y="11749"/>
                  <a:pt x="15125" y="11781"/>
                  <a:pt x="15094" y="11781"/>
                </a:cubicBezTo>
                <a:cubicBezTo>
                  <a:pt x="15031" y="11749"/>
                  <a:pt x="15000" y="11812"/>
                  <a:pt x="15000" y="11874"/>
                </a:cubicBezTo>
                <a:cubicBezTo>
                  <a:pt x="15000" y="11937"/>
                  <a:pt x="14969" y="11937"/>
                  <a:pt x="14938" y="11937"/>
                </a:cubicBezTo>
                <a:close/>
                <a:moveTo>
                  <a:pt x="15000" y="14218"/>
                </a:moveTo>
                <a:cubicBezTo>
                  <a:pt x="15000" y="14218"/>
                  <a:pt x="15000" y="14218"/>
                  <a:pt x="15000" y="14218"/>
                </a:cubicBezTo>
                <a:cubicBezTo>
                  <a:pt x="15031" y="14218"/>
                  <a:pt x="15031" y="14218"/>
                  <a:pt x="15063" y="14218"/>
                </a:cubicBezTo>
                <a:cubicBezTo>
                  <a:pt x="15031" y="14218"/>
                  <a:pt x="15031" y="14218"/>
                  <a:pt x="15000" y="14218"/>
                </a:cubicBezTo>
                <a:close/>
                <a:moveTo>
                  <a:pt x="15250" y="13062"/>
                </a:moveTo>
                <a:cubicBezTo>
                  <a:pt x="15156" y="13093"/>
                  <a:pt x="15094" y="13093"/>
                  <a:pt x="15000" y="13031"/>
                </a:cubicBezTo>
                <a:cubicBezTo>
                  <a:pt x="15094" y="12999"/>
                  <a:pt x="15156" y="13062"/>
                  <a:pt x="15250" y="13062"/>
                </a:cubicBezTo>
                <a:cubicBezTo>
                  <a:pt x="15250" y="13062"/>
                  <a:pt x="15281" y="13031"/>
                  <a:pt x="15281" y="13031"/>
                </a:cubicBezTo>
                <a:cubicBezTo>
                  <a:pt x="15281" y="13031"/>
                  <a:pt x="15250" y="13062"/>
                  <a:pt x="15250" y="13062"/>
                </a:cubicBezTo>
                <a:close/>
                <a:moveTo>
                  <a:pt x="15281" y="12187"/>
                </a:moveTo>
                <a:cubicBezTo>
                  <a:pt x="15188" y="12156"/>
                  <a:pt x="15063" y="12156"/>
                  <a:pt x="15000" y="12093"/>
                </a:cubicBezTo>
                <a:cubicBezTo>
                  <a:pt x="15063" y="12062"/>
                  <a:pt x="15156" y="12062"/>
                  <a:pt x="15219" y="12031"/>
                </a:cubicBezTo>
                <a:cubicBezTo>
                  <a:pt x="15219" y="12031"/>
                  <a:pt x="15219" y="12031"/>
                  <a:pt x="15219" y="12031"/>
                </a:cubicBezTo>
                <a:cubicBezTo>
                  <a:pt x="15219" y="12031"/>
                  <a:pt x="15219" y="12031"/>
                  <a:pt x="15219" y="12031"/>
                </a:cubicBezTo>
                <a:cubicBezTo>
                  <a:pt x="15219" y="12031"/>
                  <a:pt x="15219" y="12031"/>
                  <a:pt x="15219" y="12031"/>
                </a:cubicBezTo>
                <a:cubicBezTo>
                  <a:pt x="15219" y="12031"/>
                  <a:pt x="15219" y="12031"/>
                  <a:pt x="15219" y="12031"/>
                </a:cubicBezTo>
                <a:cubicBezTo>
                  <a:pt x="15219" y="11999"/>
                  <a:pt x="15219" y="11999"/>
                  <a:pt x="15219" y="11968"/>
                </a:cubicBezTo>
                <a:cubicBezTo>
                  <a:pt x="15219" y="11937"/>
                  <a:pt x="15219" y="11906"/>
                  <a:pt x="15250" y="11906"/>
                </a:cubicBezTo>
                <a:cubicBezTo>
                  <a:pt x="15313" y="11906"/>
                  <a:pt x="15313" y="11937"/>
                  <a:pt x="15313" y="11968"/>
                </a:cubicBezTo>
                <a:cubicBezTo>
                  <a:pt x="15313" y="11999"/>
                  <a:pt x="15313" y="12062"/>
                  <a:pt x="15313" y="12093"/>
                </a:cubicBezTo>
                <a:cubicBezTo>
                  <a:pt x="15281" y="12093"/>
                  <a:pt x="15281" y="12156"/>
                  <a:pt x="15281" y="12187"/>
                </a:cubicBezTo>
                <a:close/>
                <a:moveTo>
                  <a:pt x="15281" y="12999"/>
                </a:moveTo>
                <a:cubicBezTo>
                  <a:pt x="15281" y="12749"/>
                  <a:pt x="15281" y="12499"/>
                  <a:pt x="15281" y="12281"/>
                </a:cubicBezTo>
                <a:cubicBezTo>
                  <a:pt x="15281" y="12249"/>
                  <a:pt x="15313" y="12249"/>
                  <a:pt x="15313" y="12249"/>
                </a:cubicBezTo>
                <a:cubicBezTo>
                  <a:pt x="15313" y="12249"/>
                  <a:pt x="15313" y="12249"/>
                  <a:pt x="15313" y="12281"/>
                </a:cubicBezTo>
                <a:cubicBezTo>
                  <a:pt x="15313" y="12468"/>
                  <a:pt x="15313" y="12687"/>
                  <a:pt x="15313" y="12874"/>
                </a:cubicBezTo>
                <a:cubicBezTo>
                  <a:pt x="15313" y="12937"/>
                  <a:pt x="15313" y="12968"/>
                  <a:pt x="15281" y="12999"/>
                </a:cubicBezTo>
                <a:close/>
                <a:moveTo>
                  <a:pt x="15813" y="9593"/>
                </a:moveTo>
                <a:cubicBezTo>
                  <a:pt x="15781" y="9593"/>
                  <a:pt x="15781" y="9593"/>
                  <a:pt x="15781" y="9593"/>
                </a:cubicBezTo>
                <a:cubicBezTo>
                  <a:pt x="15781" y="9593"/>
                  <a:pt x="15781" y="9593"/>
                  <a:pt x="15813" y="9593"/>
                </a:cubicBezTo>
                <a:cubicBezTo>
                  <a:pt x="15813" y="9593"/>
                  <a:pt x="15813" y="9593"/>
                  <a:pt x="15844" y="9593"/>
                </a:cubicBezTo>
                <a:cubicBezTo>
                  <a:pt x="15813" y="9593"/>
                  <a:pt x="15813" y="9593"/>
                  <a:pt x="15813" y="9593"/>
                </a:cubicBezTo>
                <a:close/>
                <a:moveTo>
                  <a:pt x="15813" y="9343"/>
                </a:moveTo>
                <a:cubicBezTo>
                  <a:pt x="15813" y="9343"/>
                  <a:pt x="15813" y="9343"/>
                  <a:pt x="15813" y="9343"/>
                </a:cubicBezTo>
                <a:cubicBezTo>
                  <a:pt x="15813" y="9343"/>
                  <a:pt x="15813" y="9343"/>
                  <a:pt x="15813" y="9343"/>
                </a:cubicBezTo>
                <a:cubicBezTo>
                  <a:pt x="15813" y="9343"/>
                  <a:pt x="15844" y="9343"/>
                  <a:pt x="15844" y="9343"/>
                </a:cubicBezTo>
                <a:cubicBezTo>
                  <a:pt x="15813" y="9343"/>
                  <a:pt x="15813" y="9343"/>
                  <a:pt x="15813" y="9343"/>
                </a:cubicBezTo>
                <a:close/>
                <a:moveTo>
                  <a:pt x="16188" y="9500"/>
                </a:moveTo>
                <a:cubicBezTo>
                  <a:pt x="16156" y="9500"/>
                  <a:pt x="16125" y="9500"/>
                  <a:pt x="16125" y="9500"/>
                </a:cubicBezTo>
                <a:cubicBezTo>
                  <a:pt x="16125" y="9468"/>
                  <a:pt x="16156" y="9468"/>
                  <a:pt x="16188" y="9500"/>
                </a:cubicBezTo>
                <a:close/>
                <a:moveTo>
                  <a:pt x="15969" y="9375"/>
                </a:moveTo>
                <a:cubicBezTo>
                  <a:pt x="15969" y="9375"/>
                  <a:pt x="16000" y="9375"/>
                  <a:pt x="16031" y="9375"/>
                </a:cubicBezTo>
                <a:cubicBezTo>
                  <a:pt x="16031" y="9375"/>
                  <a:pt x="16063" y="9375"/>
                  <a:pt x="16063" y="9375"/>
                </a:cubicBezTo>
                <a:cubicBezTo>
                  <a:pt x="16063" y="9375"/>
                  <a:pt x="16031" y="9375"/>
                  <a:pt x="16031" y="9375"/>
                </a:cubicBezTo>
                <a:cubicBezTo>
                  <a:pt x="16000" y="9375"/>
                  <a:pt x="15969" y="9406"/>
                  <a:pt x="15969" y="9437"/>
                </a:cubicBezTo>
                <a:cubicBezTo>
                  <a:pt x="16000" y="9468"/>
                  <a:pt x="16063" y="9531"/>
                  <a:pt x="16125" y="9500"/>
                </a:cubicBezTo>
                <a:cubicBezTo>
                  <a:pt x="16125" y="9531"/>
                  <a:pt x="16094" y="9562"/>
                  <a:pt x="16125" y="9562"/>
                </a:cubicBezTo>
                <a:cubicBezTo>
                  <a:pt x="16063" y="9531"/>
                  <a:pt x="16031" y="9562"/>
                  <a:pt x="15969" y="9562"/>
                </a:cubicBezTo>
                <a:cubicBezTo>
                  <a:pt x="15938" y="9593"/>
                  <a:pt x="15906" y="9593"/>
                  <a:pt x="15875" y="9562"/>
                </a:cubicBezTo>
                <a:cubicBezTo>
                  <a:pt x="15844" y="9531"/>
                  <a:pt x="15844" y="9468"/>
                  <a:pt x="15844" y="9437"/>
                </a:cubicBezTo>
                <a:cubicBezTo>
                  <a:pt x="15844" y="9406"/>
                  <a:pt x="15844" y="9406"/>
                  <a:pt x="15875" y="9406"/>
                </a:cubicBezTo>
                <a:cubicBezTo>
                  <a:pt x="15906" y="9406"/>
                  <a:pt x="15938" y="9406"/>
                  <a:pt x="15969" y="9375"/>
                </a:cubicBezTo>
                <a:cubicBezTo>
                  <a:pt x="15969" y="9375"/>
                  <a:pt x="15969" y="9343"/>
                  <a:pt x="15969" y="9343"/>
                </a:cubicBezTo>
                <a:cubicBezTo>
                  <a:pt x="15938" y="9343"/>
                  <a:pt x="15906" y="9343"/>
                  <a:pt x="15906" y="9312"/>
                </a:cubicBezTo>
                <a:cubicBezTo>
                  <a:pt x="15906" y="9343"/>
                  <a:pt x="15938" y="9312"/>
                  <a:pt x="15969" y="9343"/>
                </a:cubicBezTo>
                <a:cubicBezTo>
                  <a:pt x="15969" y="9343"/>
                  <a:pt x="15969" y="9375"/>
                  <a:pt x="15969" y="9375"/>
                </a:cubicBezTo>
                <a:close/>
                <a:moveTo>
                  <a:pt x="15781" y="9218"/>
                </a:moveTo>
                <a:cubicBezTo>
                  <a:pt x="15781" y="9218"/>
                  <a:pt x="15781" y="9218"/>
                  <a:pt x="15813" y="9218"/>
                </a:cubicBezTo>
                <a:cubicBezTo>
                  <a:pt x="15813" y="9218"/>
                  <a:pt x="15844" y="9218"/>
                  <a:pt x="15844" y="9187"/>
                </a:cubicBezTo>
                <a:cubicBezTo>
                  <a:pt x="15844" y="9218"/>
                  <a:pt x="15813" y="9218"/>
                  <a:pt x="15813" y="9218"/>
                </a:cubicBezTo>
                <a:cubicBezTo>
                  <a:pt x="15813" y="9250"/>
                  <a:pt x="15813" y="9250"/>
                  <a:pt x="15813" y="9250"/>
                </a:cubicBezTo>
                <a:cubicBezTo>
                  <a:pt x="15813" y="9281"/>
                  <a:pt x="15781" y="9281"/>
                  <a:pt x="15781" y="9250"/>
                </a:cubicBezTo>
                <a:cubicBezTo>
                  <a:pt x="15750" y="9250"/>
                  <a:pt x="15750" y="9218"/>
                  <a:pt x="15781" y="9218"/>
                </a:cubicBezTo>
                <a:close/>
                <a:moveTo>
                  <a:pt x="15750" y="9531"/>
                </a:moveTo>
                <a:cubicBezTo>
                  <a:pt x="15781" y="9562"/>
                  <a:pt x="15750" y="9562"/>
                  <a:pt x="15750" y="9562"/>
                </a:cubicBezTo>
                <a:cubicBezTo>
                  <a:pt x="15719" y="9562"/>
                  <a:pt x="15688" y="9562"/>
                  <a:pt x="15656" y="9562"/>
                </a:cubicBezTo>
                <a:cubicBezTo>
                  <a:pt x="15688" y="9468"/>
                  <a:pt x="15719" y="9531"/>
                  <a:pt x="15750" y="9531"/>
                </a:cubicBezTo>
                <a:close/>
                <a:moveTo>
                  <a:pt x="15750" y="9437"/>
                </a:moveTo>
                <a:cubicBezTo>
                  <a:pt x="15750" y="9468"/>
                  <a:pt x="15719" y="9468"/>
                  <a:pt x="15719" y="9468"/>
                </a:cubicBezTo>
                <a:cubicBezTo>
                  <a:pt x="15719" y="9468"/>
                  <a:pt x="15719" y="9437"/>
                  <a:pt x="15719" y="9437"/>
                </a:cubicBezTo>
                <a:cubicBezTo>
                  <a:pt x="15719" y="9437"/>
                  <a:pt x="15719" y="9406"/>
                  <a:pt x="15750" y="9437"/>
                </a:cubicBezTo>
                <a:close/>
                <a:moveTo>
                  <a:pt x="15719" y="9093"/>
                </a:moveTo>
                <a:cubicBezTo>
                  <a:pt x="15719" y="9093"/>
                  <a:pt x="15719" y="9125"/>
                  <a:pt x="15719" y="9125"/>
                </a:cubicBezTo>
                <a:cubicBezTo>
                  <a:pt x="15719" y="9125"/>
                  <a:pt x="15688" y="9125"/>
                  <a:pt x="15688" y="9125"/>
                </a:cubicBezTo>
                <a:cubicBezTo>
                  <a:pt x="15688" y="9093"/>
                  <a:pt x="15688" y="9093"/>
                  <a:pt x="15719" y="9093"/>
                </a:cubicBezTo>
                <a:close/>
                <a:moveTo>
                  <a:pt x="15688" y="9406"/>
                </a:moveTo>
                <a:cubicBezTo>
                  <a:pt x="15688" y="9406"/>
                  <a:pt x="15688" y="9406"/>
                  <a:pt x="15688" y="9406"/>
                </a:cubicBezTo>
                <a:cubicBezTo>
                  <a:pt x="15625" y="9375"/>
                  <a:pt x="15563" y="9437"/>
                  <a:pt x="15531" y="9468"/>
                </a:cubicBezTo>
                <a:cubicBezTo>
                  <a:pt x="15531" y="9468"/>
                  <a:pt x="15531" y="9500"/>
                  <a:pt x="15500" y="9500"/>
                </a:cubicBezTo>
                <a:cubicBezTo>
                  <a:pt x="15438" y="9500"/>
                  <a:pt x="15406" y="9437"/>
                  <a:pt x="15344" y="9437"/>
                </a:cubicBezTo>
                <a:cubicBezTo>
                  <a:pt x="15313" y="9406"/>
                  <a:pt x="15313" y="9406"/>
                  <a:pt x="15344" y="9406"/>
                </a:cubicBezTo>
                <a:cubicBezTo>
                  <a:pt x="15344" y="9406"/>
                  <a:pt x="15344" y="9406"/>
                  <a:pt x="15344" y="9406"/>
                </a:cubicBezTo>
                <a:cubicBezTo>
                  <a:pt x="15375" y="9437"/>
                  <a:pt x="15406" y="9437"/>
                  <a:pt x="15438" y="9437"/>
                </a:cubicBezTo>
                <a:cubicBezTo>
                  <a:pt x="15500" y="9468"/>
                  <a:pt x="15500" y="9437"/>
                  <a:pt x="15500" y="9375"/>
                </a:cubicBezTo>
                <a:cubicBezTo>
                  <a:pt x="15531" y="9375"/>
                  <a:pt x="15563" y="9406"/>
                  <a:pt x="15594" y="9375"/>
                </a:cubicBezTo>
                <a:cubicBezTo>
                  <a:pt x="15594" y="9375"/>
                  <a:pt x="15594" y="9343"/>
                  <a:pt x="15594" y="9343"/>
                </a:cubicBezTo>
                <a:cubicBezTo>
                  <a:pt x="15594" y="9343"/>
                  <a:pt x="15625" y="9343"/>
                  <a:pt x="15656" y="9343"/>
                </a:cubicBezTo>
                <a:cubicBezTo>
                  <a:pt x="15688" y="9375"/>
                  <a:pt x="15688" y="9406"/>
                  <a:pt x="15688" y="9406"/>
                </a:cubicBezTo>
                <a:close/>
                <a:moveTo>
                  <a:pt x="15500" y="9375"/>
                </a:moveTo>
                <a:cubicBezTo>
                  <a:pt x="15438" y="9375"/>
                  <a:pt x="15438" y="9343"/>
                  <a:pt x="15438" y="9312"/>
                </a:cubicBezTo>
                <a:cubicBezTo>
                  <a:pt x="15438" y="9343"/>
                  <a:pt x="15469" y="9343"/>
                  <a:pt x="15469" y="9343"/>
                </a:cubicBezTo>
                <a:cubicBezTo>
                  <a:pt x="15469" y="9312"/>
                  <a:pt x="15500" y="9312"/>
                  <a:pt x="15531" y="9312"/>
                </a:cubicBezTo>
                <a:cubicBezTo>
                  <a:pt x="15500" y="9312"/>
                  <a:pt x="15469" y="9312"/>
                  <a:pt x="15469" y="9343"/>
                </a:cubicBezTo>
                <a:cubicBezTo>
                  <a:pt x="15469" y="9343"/>
                  <a:pt x="15500" y="9375"/>
                  <a:pt x="15500" y="9375"/>
                </a:cubicBezTo>
                <a:close/>
                <a:moveTo>
                  <a:pt x="15438" y="8812"/>
                </a:moveTo>
                <a:cubicBezTo>
                  <a:pt x="15438" y="8812"/>
                  <a:pt x="15438" y="8781"/>
                  <a:pt x="15469" y="8781"/>
                </a:cubicBezTo>
                <a:cubicBezTo>
                  <a:pt x="15438" y="8750"/>
                  <a:pt x="15438" y="8750"/>
                  <a:pt x="15406" y="8750"/>
                </a:cubicBezTo>
                <a:cubicBezTo>
                  <a:pt x="15438" y="8750"/>
                  <a:pt x="15438" y="8750"/>
                  <a:pt x="15469" y="8781"/>
                </a:cubicBezTo>
                <a:cubicBezTo>
                  <a:pt x="15531" y="8812"/>
                  <a:pt x="15594" y="8812"/>
                  <a:pt x="15656" y="8843"/>
                </a:cubicBezTo>
                <a:cubicBezTo>
                  <a:pt x="15656" y="8843"/>
                  <a:pt x="15656" y="8843"/>
                  <a:pt x="15656" y="8843"/>
                </a:cubicBezTo>
                <a:cubicBezTo>
                  <a:pt x="15594" y="8906"/>
                  <a:pt x="15594" y="8937"/>
                  <a:pt x="15656" y="8968"/>
                </a:cubicBezTo>
                <a:cubicBezTo>
                  <a:pt x="15656" y="9000"/>
                  <a:pt x="15656" y="9000"/>
                  <a:pt x="15688" y="9031"/>
                </a:cubicBezTo>
                <a:cubicBezTo>
                  <a:pt x="15656" y="9062"/>
                  <a:pt x="15719" y="9125"/>
                  <a:pt x="15625" y="9125"/>
                </a:cubicBezTo>
                <a:cubicBezTo>
                  <a:pt x="15594" y="9062"/>
                  <a:pt x="15563" y="9000"/>
                  <a:pt x="15531" y="8906"/>
                </a:cubicBezTo>
                <a:cubicBezTo>
                  <a:pt x="15500" y="8875"/>
                  <a:pt x="15469" y="8843"/>
                  <a:pt x="15438" y="8812"/>
                </a:cubicBezTo>
                <a:cubicBezTo>
                  <a:pt x="15406" y="8812"/>
                  <a:pt x="15375" y="8843"/>
                  <a:pt x="15344" y="8843"/>
                </a:cubicBezTo>
                <a:cubicBezTo>
                  <a:pt x="15375" y="8843"/>
                  <a:pt x="15406" y="8812"/>
                  <a:pt x="15438" y="8812"/>
                </a:cubicBezTo>
                <a:close/>
                <a:moveTo>
                  <a:pt x="15375" y="9343"/>
                </a:moveTo>
                <a:cubicBezTo>
                  <a:pt x="15375" y="9343"/>
                  <a:pt x="15375" y="9343"/>
                  <a:pt x="15375" y="9343"/>
                </a:cubicBezTo>
                <a:cubicBezTo>
                  <a:pt x="15375" y="9343"/>
                  <a:pt x="15375" y="9343"/>
                  <a:pt x="15375" y="9343"/>
                </a:cubicBezTo>
                <a:cubicBezTo>
                  <a:pt x="15375" y="9343"/>
                  <a:pt x="15344" y="9343"/>
                  <a:pt x="15344" y="9312"/>
                </a:cubicBezTo>
                <a:cubicBezTo>
                  <a:pt x="15344" y="9312"/>
                  <a:pt x="15344" y="9281"/>
                  <a:pt x="15344" y="9281"/>
                </a:cubicBezTo>
                <a:cubicBezTo>
                  <a:pt x="15313" y="9281"/>
                  <a:pt x="15313" y="9281"/>
                  <a:pt x="15281" y="9281"/>
                </a:cubicBezTo>
                <a:cubicBezTo>
                  <a:pt x="15313" y="9281"/>
                  <a:pt x="15313" y="9281"/>
                  <a:pt x="15344" y="9281"/>
                </a:cubicBezTo>
                <a:cubicBezTo>
                  <a:pt x="15375" y="9281"/>
                  <a:pt x="15406" y="9281"/>
                  <a:pt x="15375" y="9343"/>
                </a:cubicBezTo>
                <a:close/>
                <a:moveTo>
                  <a:pt x="15313" y="7093"/>
                </a:moveTo>
                <a:cubicBezTo>
                  <a:pt x="15281" y="7093"/>
                  <a:pt x="15281" y="7093"/>
                  <a:pt x="15281" y="7062"/>
                </a:cubicBezTo>
                <a:cubicBezTo>
                  <a:pt x="15281" y="7031"/>
                  <a:pt x="15281" y="7031"/>
                  <a:pt x="15313" y="7031"/>
                </a:cubicBezTo>
                <a:cubicBezTo>
                  <a:pt x="15344" y="7031"/>
                  <a:pt x="15344" y="7031"/>
                  <a:pt x="15344" y="7062"/>
                </a:cubicBezTo>
                <a:cubicBezTo>
                  <a:pt x="15344" y="7062"/>
                  <a:pt x="15344" y="7093"/>
                  <a:pt x="15313" y="7093"/>
                </a:cubicBezTo>
                <a:close/>
                <a:moveTo>
                  <a:pt x="15094" y="7156"/>
                </a:moveTo>
                <a:cubicBezTo>
                  <a:pt x="15125" y="7156"/>
                  <a:pt x="15125" y="7125"/>
                  <a:pt x="15156" y="7125"/>
                </a:cubicBezTo>
                <a:cubicBezTo>
                  <a:pt x="15156" y="7156"/>
                  <a:pt x="15188" y="7156"/>
                  <a:pt x="15156" y="7187"/>
                </a:cubicBezTo>
                <a:cubicBezTo>
                  <a:pt x="15125" y="7218"/>
                  <a:pt x="15219" y="7281"/>
                  <a:pt x="15156" y="7343"/>
                </a:cubicBezTo>
                <a:cubicBezTo>
                  <a:pt x="15125" y="7343"/>
                  <a:pt x="15125" y="7343"/>
                  <a:pt x="15094" y="7343"/>
                </a:cubicBezTo>
                <a:cubicBezTo>
                  <a:pt x="15125" y="7281"/>
                  <a:pt x="15094" y="7218"/>
                  <a:pt x="15094" y="7156"/>
                </a:cubicBezTo>
                <a:close/>
                <a:moveTo>
                  <a:pt x="15406" y="6281"/>
                </a:moveTo>
                <a:cubicBezTo>
                  <a:pt x="15375" y="6312"/>
                  <a:pt x="15375" y="6281"/>
                  <a:pt x="15375" y="6281"/>
                </a:cubicBezTo>
                <a:cubicBezTo>
                  <a:pt x="15375" y="6250"/>
                  <a:pt x="15375" y="6250"/>
                  <a:pt x="15375" y="6250"/>
                </a:cubicBezTo>
                <a:cubicBezTo>
                  <a:pt x="15406" y="6218"/>
                  <a:pt x="15406" y="6250"/>
                  <a:pt x="15406" y="6281"/>
                </a:cubicBezTo>
                <a:cubicBezTo>
                  <a:pt x="15406" y="6281"/>
                  <a:pt x="15406" y="6281"/>
                  <a:pt x="15406" y="6281"/>
                </a:cubicBezTo>
                <a:close/>
                <a:moveTo>
                  <a:pt x="15125" y="6000"/>
                </a:moveTo>
                <a:cubicBezTo>
                  <a:pt x="15219" y="6031"/>
                  <a:pt x="15219" y="6000"/>
                  <a:pt x="15250" y="5937"/>
                </a:cubicBezTo>
                <a:cubicBezTo>
                  <a:pt x="15250" y="5937"/>
                  <a:pt x="15281" y="5937"/>
                  <a:pt x="15281" y="5937"/>
                </a:cubicBezTo>
                <a:cubicBezTo>
                  <a:pt x="15344" y="5937"/>
                  <a:pt x="15406" y="5875"/>
                  <a:pt x="15469" y="5937"/>
                </a:cubicBezTo>
                <a:cubicBezTo>
                  <a:pt x="15469" y="6000"/>
                  <a:pt x="15438" y="6031"/>
                  <a:pt x="15438" y="6093"/>
                </a:cubicBezTo>
                <a:cubicBezTo>
                  <a:pt x="15438" y="6125"/>
                  <a:pt x="15406" y="6156"/>
                  <a:pt x="15375" y="6125"/>
                </a:cubicBezTo>
                <a:cubicBezTo>
                  <a:pt x="15344" y="6125"/>
                  <a:pt x="15344" y="6125"/>
                  <a:pt x="15313" y="6125"/>
                </a:cubicBezTo>
                <a:cubicBezTo>
                  <a:pt x="15313" y="6156"/>
                  <a:pt x="15313" y="6156"/>
                  <a:pt x="15344" y="6187"/>
                </a:cubicBezTo>
                <a:cubicBezTo>
                  <a:pt x="15375" y="6250"/>
                  <a:pt x="15375" y="6250"/>
                  <a:pt x="15281" y="6250"/>
                </a:cubicBezTo>
                <a:cubicBezTo>
                  <a:pt x="15219" y="6218"/>
                  <a:pt x="15125" y="6250"/>
                  <a:pt x="15063" y="6156"/>
                </a:cubicBezTo>
                <a:cubicBezTo>
                  <a:pt x="15000" y="6093"/>
                  <a:pt x="15063" y="6000"/>
                  <a:pt x="15125" y="6000"/>
                </a:cubicBezTo>
                <a:close/>
                <a:moveTo>
                  <a:pt x="15031" y="6593"/>
                </a:moveTo>
                <a:cubicBezTo>
                  <a:pt x="15031" y="6625"/>
                  <a:pt x="15063" y="6625"/>
                  <a:pt x="15063" y="6656"/>
                </a:cubicBezTo>
                <a:cubicBezTo>
                  <a:pt x="15031" y="6656"/>
                  <a:pt x="15000" y="6656"/>
                  <a:pt x="15000" y="6656"/>
                </a:cubicBezTo>
                <a:cubicBezTo>
                  <a:pt x="14969" y="6656"/>
                  <a:pt x="14969" y="6687"/>
                  <a:pt x="14938" y="6687"/>
                </a:cubicBezTo>
                <a:cubicBezTo>
                  <a:pt x="14969" y="6687"/>
                  <a:pt x="14969" y="6656"/>
                  <a:pt x="15000" y="6656"/>
                </a:cubicBezTo>
                <a:cubicBezTo>
                  <a:pt x="15000" y="6625"/>
                  <a:pt x="14969" y="6593"/>
                  <a:pt x="15000" y="6562"/>
                </a:cubicBezTo>
                <a:cubicBezTo>
                  <a:pt x="15000" y="6562"/>
                  <a:pt x="15031" y="6562"/>
                  <a:pt x="15031" y="6562"/>
                </a:cubicBezTo>
                <a:cubicBezTo>
                  <a:pt x="15031" y="6593"/>
                  <a:pt x="15031" y="6593"/>
                  <a:pt x="15031" y="6593"/>
                </a:cubicBezTo>
                <a:close/>
                <a:moveTo>
                  <a:pt x="15000" y="6406"/>
                </a:moveTo>
                <a:cubicBezTo>
                  <a:pt x="15000" y="6406"/>
                  <a:pt x="15000" y="6406"/>
                  <a:pt x="15000" y="6406"/>
                </a:cubicBezTo>
                <a:cubicBezTo>
                  <a:pt x="15000" y="6437"/>
                  <a:pt x="15000" y="6437"/>
                  <a:pt x="15000" y="6437"/>
                </a:cubicBezTo>
                <a:cubicBezTo>
                  <a:pt x="15000" y="6437"/>
                  <a:pt x="15000" y="6437"/>
                  <a:pt x="15000" y="6468"/>
                </a:cubicBezTo>
                <a:cubicBezTo>
                  <a:pt x="15000" y="6437"/>
                  <a:pt x="15000" y="6437"/>
                  <a:pt x="15000" y="6437"/>
                </a:cubicBezTo>
                <a:cubicBezTo>
                  <a:pt x="15000" y="6468"/>
                  <a:pt x="15000" y="6500"/>
                  <a:pt x="15000" y="6531"/>
                </a:cubicBezTo>
                <a:cubicBezTo>
                  <a:pt x="14938" y="6531"/>
                  <a:pt x="14938" y="6500"/>
                  <a:pt x="14938" y="6468"/>
                </a:cubicBezTo>
                <a:cubicBezTo>
                  <a:pt x="14938" y="6437"/>
                  <a:pt x="14938" y="6406"/>
                  <a:pt x="15000" y="6406"/>
                </a:cubicBezTo>
                <a:close/>
                <a:moveTo>
                  <a:pt x="14844" y="3562"/>
                </a:moveTo>
                <a:cubicBezTo>
                  <a:pt x="14844" y="3593"/>
                  <a:pt x="14813" y="3625"/>
                  <a:pt x="14844" y="3625"/>
                </a:cubicBezTo>
                <a:cubicBezTo>
                  <a:pt x="14875" y="3625"/>
                  <a:pt x="14875" y="3531"/>
                  <a:pt x="14938" y="3593"/>
                </a:cubicBezTo>
                <a:cubicBezTo>
                  <a:pt x="14938" y="3625"/>
                  <a:pt x="15000" y="3593"/>
                  <a:pt x="15000" y="3656"/>
                </a:cubicBezTo>
                <a:cubicBezTo>
                  <a:pt x="14969" y="3718"/>
                  <a:pt x="14938" y="3781"/>
                  <a:pt x="14875" y="3812"/>
                </a:cubicBezTo>
                <a:cubicBezTo>
                  <a:pt x="14813" y="3843"/>
                  <a:pt x="14813" y="3781"/>
                  <a:pt x="14813" y="3750"/>
                </a:cubicBezTo>
                <a:cubicBezTo>
                  <a:pt x="14813" y="3750"/>
                  <a:pt x="14844" y="3718"/>
                  <a:pt x="14781" y="3687"/>
                </a:cubicBezTo>
                <a:cubicBezTo>
                  <a:pt x="14750" y="3687"/>
                  <a:pt x="14750" y="3687"/>
                  <a:pt x="14750" y="3656"/>
                </a:cubicBezTo>
                <a:cubicBezTo>
                  <a:pt x="14750" y="3593"/>
                  <a:pt x="14719" y="3500"/>
                  <a:pt x="14844" y="3562"/>
                </a:cubicBezTo>
                <a:close/>
                <a:moveTo>
                  <a:pt x="14688" y="5250"/>
                </a:moveTo>
                <a:cubicBezTo>
                  <a:pt x="14719" y="5218"/>
                  <a:pt x="14750" y="5218"/>
                  <a:pt x="14750" y="5187"/>
                </a:cubicBezTo>
                <a:cubicBezTo>
                  <a:pt x="14750" y="5156"/>
                  <a:pt x="14750" y="5156"/>
                  <a:pt x="14781" y="5156"/>
                </a:cubicBezTo>
                <a:cubicBezTo>
                  <a:pt x="14813" y="5156"/>
                  <a:pt x="14813" y="5187"/>
                  <a:pt x="14813" y="5187"/>
                </a:cubicBezTo>
                <a:cubicBezTo>
                  <a:pt x="14813" y="5218"/>
                  <a:pt x="14813" y="5250"/>
                  <a:pt x="14813" y="5281"/>
                </a:cubicBezTo>
                <a:cubicBezTo>
                  <a:pt x="14813" y="5312"/>
                  <a:pt x="14813" y="5343"/>
                  <a:pt x="14781" y="5375"/>
                </a:cubicBezTo>
                <a:cubicBezTo>
                  <a:pt x="14781" y="5375"/>
                  <a:pt x="14750" y="5406"/>
                  <a:pt x="14750" y="5375"/>
                </a:cubicBezTo>
                <a:cubicBezTo>
                  <a:pt x="14719" y="5343"/>
                  <a:pt x="14656" y="5312"/>
                  <a:pt x="14688" y="5250"/>
                </a:cubicBezTo>
                <a:close/>
                <a:moveTo>
                  <a:pt x="14813" y="6000"/>
                </a:moveTo>
                <a:cubicBezTo>
                  <a:pt x="14750" y="6000"/>
                  <a:pt x="14781" y="5968"/>
                  <a:pt x="14781" y="5937"/>
                </a:cubicBezTo>
                <a:cubicBezTo>
                  <a:pt x="14813" y="5937"/>
                  <a:pt x="14813" y="5968"/>
                  <a:pt x="14813" y="6000"/>
                </a:cubicBezTo>
                <a:close/>
                <a:moveTo>
                  <a:pt x="14688" y="3625"/>
                </a:moveTo>
                <a:cubicBezTo>
                  <a:pt x="14688" y="3625"/>
                  <a:pt x="14688" y="3625"/>
                  <a:pt x="14688" y="3625"/>
                </a:cubicBezTo>
                <a:cubicBezTo>
                  <a:pt x="14688" y="3625"/>
                  <a:pt x="14688" y="3656"/>
                  <a:pt x="14688" y="3656"/>
                </a:cubicBezTo>
                <a:cubicBezTo>
                  <a:pt x="14688" y="3656"/>
                  <a:pt x="14688" y="3625"/>
                  <a:pt x="14688" y="3625"/>
                </a:cubicBezTo>
                <a:close/>
                <a:moveTo>
                  <a:pt x="14844" y="2562"/>
                </a:moveTo>
                <a:cubicBezTo>
                  <a:pt x="14875" y="2593"/>
                  <a:pt x="14813" y="2625"/>
                  <a:pt x="14781" y="2625"/>
                </a:cubicBezTo>
                <a:cubicBezTo>
                  <a:pt x="14719" y="2625"/>
                  <a:pt x="14688" y="2593"/>
                  <a:pt x="14688" y="2562"/>
                </a:cubicBezTo>
                <a:cubicBezTo>
                  <a:pt x="14688" y="2500"/>
                  <a:pt x="14719" y="2468"/>
                  <a:pt x="14750" y="2468"/>
                </a:cubicBezTo>
                <a:cubicBezTo>
                  <a:pt x="14813" y="2468"/>
                  <a:pt x="14844" y="2531"/>
                  <a:pt x="14844" y="2562"/>
                </a:cubicBezTo>
                <a:close/>
                <a:moveTo>
                  <a:pt x="14656" y="2281"/>
                </a:moveTo>
                <a:cubicBezTo>
                  <a:pt x="14656" y="2281"/>
                  <a:pt x="14656" y="2250"/>
                  <a:pt x="14656" y="2250"/>
                </a:cubicBezTo>
                <a:cubicBezTo>
                  <a:pt x="14688" y="2250"/>
                  <a:pt x="14688" y="2156"/>
                  <a:pt x="14750" y="2187"/>
                </a:cubicBezTo>
                <a:cubicBezTo>
                  <a:pt x="14750" y="2218"/>
                  <a:pt x="14781" y="2218"/>
                  <a:pt x="14781" y="2250"/>
                </a:cubicBezTo>
                <a:cubicBezTo>
                  <a:pt x="14781" y="2281"/>
                  <a:pt x="14750" y="2343"/>
                  <a:pt x="14688" y="2343"/>
                </a:cubicBezTo>
                <a:cubicBezTo>
                  <a:pt x="14688" y="2343"/>
                  <a:pt x="14688" y="2312"/>
                  <a:pt x="14688" y="2312"/>
                </a:cubicBezTo>
                <a:cubicBezTo>
                  <a:pt x="14688" y="2312"/>
                  <a:pt x="14688" y="2312"/>
                  <a:pt x="14688" y="2312"/>
                </a:cubicBezTo>
                <a:cubicBezTo>
                  <a:pt x="14656" y="2312"/>
                  <a:pt x="14656" y="2312"/>
                  <a:pt x="14656" y="2312"/>
                </a:cubicBezTo>
                <a:cubicBezTo>
                  <a:pt x="14656" y="2312"/>
                  <a:pt x="14656" y="2312"/>
                  <a:pt x="14656" y="2281"/>
                </a:cubicBezTo>
                <a:cubicBezTo>
                  <a:pt x="14625" y="2281"/>
                  <a:pt x="14594" y="2281"/>
                  <a:pt x="14594" y="2281"/>
                </a:cubicBezTo>
                <a:cubicBezTo>
                  <a:pt x="14594" y="2281"/>
                  <a:pt x="14625" y="2281"/>
                  <a:pt x="14656" y="2281"/>
                </a:cubicBezTo>
                <a:close/>
                <a:moveTo>
                  <a:pt x="14563" y="5218"/>
                </a:moveTo>
                <a:cubicBezTo>
                  <a:pt x="14594" y="5156"/>
                  <a:pt x="14625" y="5156"/>
                  <a:pt x="14625" y="5093"/>
                </a:cubicBezTo>
                <a:cubicBezTo>
                  <a:pt x="14625" y="5062"/>
                  <a:pt x="14625" y="5031"/>
                  <a:pt x="14656" y="5062"/>
                </a:cubicBezTo>
                <a:cubicBezTo>
                  <a:pt x="14656" y="5062"/>
                  <a:pt x="14656" y="5093"/>
                  <a:pt x="14656" y="5093"/>
                </a:cubicBezTo>
                <a:cubicBezTo>
                  <a:pt x="14656" y="5156"/>
                  <a:pt x="14750" y="5218"/>
                  <a:pt x="14625" y="5218"/>
                </a:cubicBezTo>
                <a:cubicBezTo>
                  <a:pt x="14656" y="5281"/>
                  <a:pt x="14594" y="5375"/>
                  <a:pt x="14625" y="5437"/>
                </a:cubicBezTo>
                <a:cubicBezTo>
                  <a:pt x="14656" y="5437"/>
                  <a:pt x="14656" y="5468"/>
                  <a:pt x="14656" y="5468"/>
                </a:cubicBezTo>
                <a:cubicBezTo>
                  <a:pt x="14656" y="5500"/>
                  <a:pt x="14656" y="5500"/>
                  <a:pt x="14688" y="5531"/>
                </a:cubicBezTo>
                <a:cubicBezTo>
                  <a:pt x="14656" y="5500"/>
                  <a:pt x="14656" y="5500"/>
                  <a:pt x="14656" y="5468"/>
                </a:cubicBezTo>
                <a:cubicBezTo>
                  <a:pt x="14594" y="5562"/>
                  <a:pt x="14656" y="5593"/>
                  <a:pt x="14688" y="5656"/>
                </a:cubicBezTo>
                <a:cubicBezTo>
                  <a:pt x="14719" y="5750"/>
                  <a:pt x="14688" y="5875"/>
                  <a:pt x="14781" y="5937"/>
                </a:cubicBezTo>
                <a:cubicBezTo>
                  <a:pt x="14781" y="5937"/>
                  <a:pt x="14781" y="5937"/>
                  <a:pt x="14781" y="5937"/>
                </a:cubicBezTo>
                <a:cubicBezTo>
                  <a:pt x="14750" y="6000"/>
                  <a:pt x="14719" y="6062"/>
                  <a:pt x="14781" y="6093"/>
                </a:cubicBezTo>
                <a:cubicBezTo>
                  <a:pt x="14813" y="6125"/>
                  <a:pt x="14781" y="6125"/>
                  <a:pt x="14750" y="6125"/>
                </a:cubicBezTo>
                <a:cubicBezTo>
                  <a:pt x="14750" y="6156"/>
                  <a:pt x="14750" y="6156"/>
                  <a:pt x="14781" y="6156"/>
                </a:cubicBezTo>
                <a:cubicBezTo>
                  <a:pt x="14781" y="6156"/>
                  <a:pt x="14813" y="6156"/>
                  <a:pt x="14813" y="6187"/>
                </a:cubicBezTo>
                <a:cubicBezTo>
                  <a:pt x="14813" y="6156"/>
                  <a:pt x="14781" y="6156"/>
                  <a:pt x="14781" y="6156"/>
                </a:cubicBezTo>
                <a:cubicBezTo>
                  <a:pt x="14813" y="6281"/>
                  <a:pt x="14813" y="6375"/>
                  <a:pt x="14875" y="6500"/>
                </a:cubicBezTo>
                <a:cubicBezTo>
                  <a:pt x="14875" y="6562"/>
                  <a:pt x="14844" y="6625"/>
                  <a:pt x="14906" y="6687"/>
                </a:cubicBezTo>
                <a:cubicBezTo>
                  <a:pt x="14906" y="6687"/>
                  <a:pt x="14906" y="6687"/>
                  <a:pt x="14938" y="6687"/>
                </a:cubicBezTo>
                <a:cubicBezTo>
                  <a:pt x="14938" y="6750"/>
                  <a:pt x="14938" y="6812"/>
                  <a:pt x="15000" y="6812"/>
                </a:cubicBezTo>
                <a:cubicBezTo>
                  <a:pt x="15031" y="6812"/>
                  <a:pt x="15000" y="6843"/>
                  <a:pt x="15000" y="6843"/>
                </a:cubicBezTo>
                <a:cubicBezTo>
                  <a:pt x="15000" y="6875"/>
                  <a:pt x="15000" y="6875"/>
                  <a:pt x="15000" y="6875"/>
                </a:cubicBezTo>
                <a:cubicBezTo>
                  <a:pt x="15000" y="6875"/>
                  <a:pt x="15000" y="6875"/>
                  <a:pt x="15000" y="6843"/>
                </a:cubicBezTo>
                <a:cubicBezTo>
                  <a:pt x="14938" y="6843"/>
                  <a:pt x="14938" y="6843"/>
                  <a:pt x="14938" y="6906"/>
                </a:cubicBezTo>
                <a:cubicBezTo>
                  <a:pt x="14969" y="7031"/>
                  <a:pt x="15063" y="7156"/>
                  <a:pt x="15063" y="7281"/>
                </a:cubicBezTo>
                <a:cubicBezTo>
                  <a:pt x="15063" y="7312"/>
                  <a:pt x="15094" y="7312"/>
                  <a:pt x="15094" y="7343"/>
                </a:cubicBezTo>
                <a:cubicBezTo>
                  <a:pt x="15125" y="7343"/>
                  <a:pt x="15125" y="7375"/>
                  <a:pt x="15094" y="7406"/>
                </a:cubicBezTo>
                <a:cubicBezTo>
                  <a:pt x="15094" y="7437"/>
                  <a:pt x="15094" y="7468"/>
                  <a:pt x="15156" y="7437"/>
                </a:cubicBezTo>
                <a:cubicBezTo>
                  <a:pt x="15094" y="7531"/>
                  <a:pt x="15094" y="7531"/>
                  <a:pt x="15156" y="7593"/>
                </a:cubicBezTo>
                <a:cubicBezTo>
                  <a:pt x="15063" y="7625"/>
                  <a:pt x="15063" y="7562"/>
                  <a:pt x="15031" y="7500"/>
                </a:cubicBezTo>
                <a:cubicBezTo>
                  <a:pt x="14969" y="7375"/>
                  <a:pt x="15000" y="7250"/>
                  <a:pt x="14938" y="7156"/>
                </a:cubicBezTo>
                <a:cubicBezTo>
                  <a:pt x="14938" y="7156"/>
                  <a:pt x="14938" y="7156"/>
                  <a:pt x="14938" y="7156"/>
                </a:cubicBezTo>
                <a:cubicBezTo>
                  <a:pt x="14938" y="7031"/>
                  <a:pt x="14875" y="6937"/>
                  <a:pt x="14875" y="6812"/>
                </a:cubicBezTo>
                <a:cubicBezTo>
                  <a:pt x="14875" y="6812"/>
                  <a:pt x="14875" y="6812"/>
                  <a:pt x="14875" y="6812"/>
                </a:cubicBezTo>
                <a:cubicBezTo>
                  <a:pt x="14750" y="6812"/>
                  <a:pt x="14813" y="6687"/>
                  <a:pt x="14750" y="6656"/>
                </a:cubicBezTo>
                <a:cubicBezTo>
                  <a:pt x="14750" y="6656"/>
                  <a:pt x="14750" y="6625"/>
                  <a:pt x="14750" y="6625"/>
                </a:cubicBezTo>
                <a:cubicBezTo>
                  <a:pt x="14844" y="6593"/>
                  <a:pt x="14781" y="6531"/>
                  <a:pt x="14781" y="6500"/>
                </a:cubicBezTo>
                <a:cubicBezTo>
                  <a:pt x="14750" y="6437"/>
                  <a:pt x="14750" y="6375"/>
                  <a:pt x="14750" y="6312"/>
                </a:cubicBezTo>
                <a:cubicBezTo>
                  <a:pt x="14750" y="6281"/>
                  <a:pt x="14750" y="6218"/>
                  <a:pt x="14688" y="6187"/>
                </a:cubicBezTo>
                <a:cubicBezTo>
                  <a:pt x="14688" y="6218"/>
                  <a:pt x="14688" y="6250"/>
                  <a:pt x="14688" y="6250"/>
                </a:cubicBezTo>
                <a:cubicBezTo>
                  <a:pt x="14688" y="6250"/>
                  <a:pt x="14688" y="6218"/>
                  <a:pt x="14688" y="6187"/>
                </a:cubicBezTo>
                <a:cubicBezTo>
                  <a:pt x="14688" y="6156"/>
                  <a:pt x="14688" y="6125"/>
                  <a:pt x="14688" y="6093"/>
                </a:cubicBezTo>
                <a:cubicBezTo>
                  <a:pt x="14656" y="6093"/>
                  <a:pt x="14625" y="6062"/>
                  <a:pt x="14625" y="6062"/>
                </a:cubicBezTo>
                <a:cubicBezTo>
                  <a:pt x="14625" y="6031"/>
                  <a:pt x="14625" y="6031"/>
                  <a:pt x="14625" y="6031"/>
                </a:cubicBezTo>
                <a:cubicBezTo>
                  <a:pt x="14656" y="6031"/>
                  <a:pt x="14656" y="6000"/>
                  <a:pt x="14656" y="6000"/>
                </a:cubicBezTo>
                <a:cubicBezTo>
                  <a:pt x="14656" y="5968"/>
                  <a:pt x="14656" y="5968"/>
                  <a:pt x="14625" y="5968"/>
                </a:cubicBezTo>
                <a:cubicBezTo>
                  <a:pt x="14625" y="5968"/>
                  <a:pt x="14625" y="6000"/>
                  <a:pt x="14625" y="6000"/>
                </a:cubicBezTo>
                <a:cubicBezTo>
                  <a:pt x="14594" y="6000"/>
                  <a:pt x="14563" y="6000"/>
                  <a:pt x="14563" y="5968"/>
                </a:cubicBezTo>
                <a:cubicBezTo>
                  <a:pt x="14531" y="5968"/>
                  <a:pt x="14469" y="5937"/>
                  <a:pt x="14438" y="5937"/>
                </a:cubicBezTo>
                <a:cubicBezTo>
                  <a:pt x="14438" y="5937"/>
                  <a:pt x="14438" y="5937"/>
                  <a:pt x="14438" y="5937"/>
                </a:cubicBezTo>
                <a:cubicBezTo>
                  <a:pt x="14406" y="5937"/>
                  <a:pt x="14375" y="5937"/>
                  <a:pt x="14375" y="5937"/>
                </a:cubicBezTo>
                <a:cubicBezTo>
                  <a:pt x="14375" y="5968"/>
                  <a:pt x="14406" y="5968"/>
                  <a:pt x="14406" y="6000"/>
                </a:cubicBezTo>
                <a:cubicBezTo>
                  <a:pt x="14406" y="5968"/>
                  <a:pt x="14375" y="5968"/>
                  <a:pt x="14375" y="5937"/>
                </a:cubicBezTo>
                <a:cubicBezTo>
                  <a:pt x="14344" y="5937"/>
                  <a:pt x="14344" y="5875"/>
                  <a:pt x="14313" y="5875"/>
                </a:cubicBezTo>
                <a:cubicBezTo>
                  <a:pt x="14281" y="5812"/>
                  <a:pt x="14313" y="5750"/>
                  <a:pt x="14344" y="5718"/>
                </a:cubicBezTo>
                <a:cubicBezTo>
                  <a:pt x="14344" y="5687"/>
                  <a:pt x="14406" y="5656"/>
                  <a:pt x="14438" y="5718"/>
                </a:cubicBezTo>
                <a:cubicBezTo>
                  <a:pt x="14438" y="5781"/>
                  <a:pt x="14438" y="5875"/>
                  <a:pt x="14438" y="5937"/>
                </a:cubicBezTo>
                <a:cubicBezTo>
                  <a:pt x="14469" y="5937"/>
                  <a:pt x="14531" y="5968"/>
                  <a:pt x="14563" y="5968"/>
                </a:cubicBezTo>
                <a:cubicBezTo>
                  <a:pt x="14563" y="5968"/>
                  <a:pt x="14563" y="5937"/>
                  <a:pt x="14563" y="5937"/>
                </a:cubicBezTo>
                <a:cubicBezTo>
                  <a:pt x="14563" y="5937"/>
                  <a:pt x="14563" y="5937"/>
                  <a:pt x="14563" y="5937"/>
                </a:cubicBezTo>
                <a:cubicBezTo>
                  <a:pt x="14656" y="5875"/>
                  <a:pt x="14656" y="5781"/>
                  <a:pt x="14594" y="5656"/>
                </a:cubicBezTo>
                <a:cubicBezTo>
                  <a:pt x="14594" y="5625"/>
                  <a:pt x="14563" y="5562"/>
                  <a:pt x="14563" y="5531"/>
                </a:cubicBezTo>
                <a:cubicBezTo>
                  <a:pt x="14563" y="5500"/>
                  <a:pt x="14563" y="5500"/>
                  <a:pt x="14563" y="5500"/>
                </a:cubicBezTo>
                <a:cubicBezTo>
                  <a:pt x="14469" y="5437"/>
                  <a:pt x="14531" y="5343"/>
                  <a:pt x="14500" y="5281"/>
                </a:cubicBezTo>
                <a:cubicBezTo>
                  <a:pt x="14438" y="5187"/>
                  <a:pt x="14531" y="5062"/>
                  <a:pt x="14469" y="4968"/>
                </a:cubicBezTo>
                <a:cubicBezTo>
                  <a:pt x="14469" y="4937"/>
                  <a:pt x="14469" y="4906"/>
                  <a:pt x="14438" y="4906"/>
                </a:cubicBezTo>
                <a:cubicBezTo>
                  <a:pt x="14375" y="4875"/>
                  <a:pt x="14406" y="4843"/>
                  <a:pt x="14406" y="4812"/>
                </a:cubicBezTo>
                <a:cubicBezTo>
                  <a:pt x="14406" y="4781"/>
                  <a:pt x="14438" y="4750"/>
                  <a:pt x="14469" y="4781"/>
                </a:cubicBezTo>
                <a:cubicBezTo>
                  <a:pt x="14500" y="4812"/>
                  <a:pt x="14531" y="4812"/>
                  <a:pt x="14500" y="4875"/>
                </a:cubicBezTo>
                <a:cubicBezTo>
                  <a:pt x="14500" y="4875"/>
                  <a:pt x="14500" y="4875"/>
                  <a:pt x="14500" y="4906"/>
                </a:cubicBezTo>
                <a:cubicBezTo>
                  <a:pt x="14531" y="5000"/>
                  <a:pt x="14563" y="5093"/>
                  <a:pt x="14563" y="5218"/>
                </a:cubicBezTo>
                <a:close/>
                <a:moveTo>
                  <a:pt x="14281" y="7093"/>
                </a:moveTo>
                <a:cubicBezTo>
                  <a:pt x="14313" y="7093"/>
                  <a:pt x="14313" y="7125"/>
                  <a:pt x="14313" y="7125"/>
                </a:cubicBezTo>
                <a:cubicBezTo>
                  <a:pt x="14313" y="7125"/>
                  <a:pt x="14344" y="7125"/>
                  <a:pt x="14344" y="7125"/>
                </a:cubicBezTo>
                <a:cubicBezTo>
                  <a:pt x="14313" y="7062"/>
                  <a:pt x="14406" y="7062"/>
                  <a:pt x="14406" y="7000"/>
                </a:cubicBezTo>
                <a:cubicBezTo>
                  <a:pt x="14469" y="7000"/>
                  <a:pt x="14469" y="7031"/>
                  <a:pt x="14469" y="7093"/>
                </a:cubicBezTo>
                <a:cubicBezTo>
                  <a:pt x="14469" y="7156"/>
                  <a:pt x="14469" y="7250"/>
                  <a:pt x="14469" y="7312"/>
                </a:cubicBezTo>
                <a:cubicBezTo>
                  <a:pt x="14469" y="7343"/>
                  <a:pt x="14406" y="7312"/>
                  <a:pt x="14375" y="7375"/>
                </a:cubicBezTo>
                <a:cubicBezTo>
                  <a:pt x="14344" y="7281"/>
                  <a:pt x="14281" y="7218"/>
                  <a:pt x="14313" y="7125"/>
                </a:cubicBezTo>
                <a:cubicBezTo>
                  <a:pt x="14313" y="7125"/>
                  <a:pt x="14313" y="7093"/>
                  <a:pt x="14281" y="7093"/>
                </a:cubicBezTo>
                <a:close/>
                <a:moveTo>
                  <a:pt x="14438" y="6781"/>
                </a:moveTo>
                <a:cubicBezTo>
                  <a:pt x="14406" y="6687"/>
                  <a:pt x="14375" y="6593"/>
                  <a:pt x="14344" y="6500"/>
                </a:cubicBezTo>
                <a:cubicBezTo>
                  <a:pt x="14313" y="6468"/>
                  <a:pt x="14313" y="6437"/>
                  <a:pt x="14375" y="6437"/>
                </a:cubicBezTo>
                <a:cubicBezTo>
                  <a:pt x="14406" y="6531"/>
                  <a:pt x="14469" y="6625"/>
                  <a:pt x="14469" y="6718"/>
                </a:cubicBezTo>
                <a:cubicBezTo>
                  <a:pt x="14469" y="6750"/>
                  <a:pt x="14438" y="6750"/>
                  <a:pt x="14438" y="6781"/>
                </a:cubicBezTo>
                <a:close/>
                <a:moveTo>
                  <a:pt x="14500" y="8906"/>
                </a:moveTo>
                <a:cubicBezTo>
                  <a:pt x="14438" y="8906"/>
                  <a:pt x="14375" y="8906"/>
                  <a:pt x="14313" y="8968"/>
                </a:cubicBezTo>
                <a:cubicBezTo>
                  <a:pt x="14313" y="8968"/>
                  <a:pt x="14313" y="8968"/>
                  <a:pt x="14313" y="8968"/>
                </a:cubicBezTo>
                <a:cubicBezTo>
                  <a:pt x="14375" y="8906"/>
                  <a:pt x="14438" y="8906"/>
                  <a:pt x="14500" y="8906"/>
                </a:cubicBezTo>
                <a:close/>
                <a:moveTo>
                  <a:pt x="14250" y="4468"/>
                </a:moveTo>
                <a:cubicBezTo>
                  <a:pt x="14250" y="4500"/>
                  <a:pt x="14250" y="4531"/>
                  <a:pt x="14250" y="4531"/>
                </a:cubicBezTo>
                <a:cubicBezTo>
                  <a:pt x="14250" y="4531"/>
                  <a:pt x="14250" y="4500"/>
                  <a:pt x="14250" y="4468"/>
                </a:cubicBezTo>
                <a:cubicBezTo>
                  <a:pt x="14281" y="4406"/>
                  <a:pt x="14281" y="4375"/>
                  <a:pt x="14281" y="4312"/>
                </a:cubicBezTo>
                <a:cubicBezTo>
                  <a:pt x="14281" y="4281"/>
                  <a:pt x="14281" y="4250"/>
                  <a:pt x="14219" y="4250"/>
                </a:cubicBezTo>
                <a:cubicBezTo>
                  <a:pt x="14313" y="4187"/>
                  <a:pt x="14344" y="4156"/>
                  <a:pt x="14313" y="4062"/>
                </a:cubicBezTo>
                <a:cubicBezTo>
                  <a:pt x="14313" y="4125"/>
                  <a:pt x="14281" y="4125"/>
                  <a:pt x="14250" y="4125"/>
                </a:cubicBezTo>
                <a:cubicBezTo>
                  <a:pt x="14281" y="4125"/>
                  <a:pt x="14313" y="4125"/>
                  <a:pt x="14313" y="4062"/>
                </a:cubicBezTo>
                <a:cubicBezTo>
                  <a:pt x="14313" y="3968"/>
                  <a:pt x="14344" y="3875"/>
                  <a:pt x="14281" y="3781"/>
                </a:cubicBezTo>
                <a:cubicBezTo>
                  <a:pt x="14313" y="3687"/>
                  <a:pt x="14344" y="3593"/>
                  <a:pt x="14313" y="3531"/>
                </a:cubicBezTo>
                <a:cubicBezTo>
                  <a:pt x="14281" y="3531"/>
                  <a:pt x="14250" y="3531"/>
                  <a:pt x="14250" y="3531"/>
                </a:cubicBezTo>
                <a:cubicBezTo>
                  <a:pt x="14250" y="3531"/>
                  <a:pt x="14281" y="3531"/>
                  <a:pt x="14313" y="3531"/>
                </a:cubicBezTo>
                <a:cubicBezTo>
                  <a:pt x="14313" y="3468"/>
                  <a:pt x="14313" y="3437"/>
                  <a:pt x="14313" y="3375"/>
                </a:cubicBezTo>
                <a:cubicBezTo>
                  <a:pt x="14344" y="3406"/>
                  <a:pt x="14375" y="3437"/>
                  <a:pt x="14375" y="3468"/>
                </a:cubicBezTo>
                <a:cubicBezTo>
                  <a:pt x="14375" y="3531"/>
                  <a:pt x="14375" y="3625"/>
                  <a:pt x="14375" y="3718"/>
                </a:cubicBezTo>
                <a:cubicBezTo>
                  <a:pt x="14406" y="3750"/>
                  <a:pt x="14406" y="3781"/>
                  <a:pt x="14438" y="3812"/>
                </a:cubicBezTo>
                <a:cubicBezTo>
                  <a:pt x="14406" y="3812"/>
                  <a:pt x="14375" y="3843"/>
                  <a:pt x="14375" y="3843"/>
                </a:cubicBezTo>
                <a:cubicBezTo>
                  <a:pt x="14406" y="3968"/>
                  <a:pt x="14344" y="4093"/>
                  <a:pt x="14438" y="4218"/>
                </a:cubicBezTo>
                <a:cubicBezTo>
                  <a:pt x="14438" y="4281"/>
                  <a:pt x="14438" y="4312"/>
                  <a:pt x="14438" y="4343"/>
                </a:cubicBezTo>
                <a:cubicBezTo>
                  <a:pt x="14438" y="4437"/>
                  <a:pt x="14469" y="4531"/>
                  <a:pt x="14469" y="4656"/>
                </a:cubicBezTo>
                <a:cubicBezTo>
                  <a:pt x="14469" y="4656"/>
                  <a:pt x="14469" y="4687"/>
                  <a:pt x="14438" y="4718"/>
                </a:cubicBezTo>
                <a:cubicBezTo>
                  <a:pt x="14406" y="4687"/>
                  <a:pt x="14406" y="4593"/>
                  <a:pt x="14375" y="4562"/>
                </a:cubicBezTo>
                <a:cubicBezTo>
                  <a:pt x="14375" y="4562"/>
                  <a:pt x="14375" y="4562"/>
                  <a:pt x="14375" y="4562"/>
                </a:cubicBezTo>
                <a:cubicBezTo>
                  <a:pt x="14375" y="4562"/>
                  <a:pt x="14375" y="4562"/>
                  <a:pt x="14375" y="4562"/>
                </a:cubicBezTo>
                <a:cubicBezTo>
                  <a:pt x="14375" y="4468"/>
                  <a:pt x="14375" y="4406"/>
                  <a:pt x="14375" y="4343"/>
                </a:cubicBezTo>
                <a:cubicBezTo>
                  <a:pt x="14375" y="4343"/>
                  <a:pt x="14344" y="4343"/>
                  <a:pt x="14344" y="4343"/>
                </a:cubicBezTo>
                <a:cubicBezTo>
                  <a:pt x="14313" y="4437"/>
                  <a:pt x="14344" y="4562"/>
                  <a:pt x="14313" y="4656"/>
                </a:cubicBezTo>
                <a:cubicBezTo>
                  <a:pt x="14281" y="4656"/>
                  <a:pt x="14250" y="4625"/>
                  <a:pt x="14250" y="4562"/>
                </a:cubicBezTo>
                <a:cubicBezTo>
                  <a:pt x="14250" y="4531"/>
                  <a:pt x="14250" y="4500"/>
                  <a:pt x="14250" y="4468"/>
                </a:cubicBezTo>
                <a:close/>
                <a:moveTo>
                  <a:pt x="14438" y="3812"/>
                </a:moveTo>
                <a:cubicBezTo>
                  <a:pt x="14438" y="3812"/>
                  <a:pt x="14438" y="3812"/>
                  <a:pt x="14438" y="3812"/>
                </a:cubicBezTo>
                <a:cubicBezTo>
                  <a:pt x="14438" y="3843"/>
                  <a:pt x="14438" y="3843"/>
                  <a:pt x="14438" y="3843"/>
                </a:cubicBezTo>
                <a:cubicBezTo>
                  <a:pt x="14438" y="3843"/>
                  <a:pt x="14438" y="3843"/>
                  <a:pt x="14438" y="3843"/>
                </a:cubicBezTo>
                <a:cubicBezTo>
                  <a:pt x="14438" y="3843"/>
                  <a:pt x="14438" y="3843"/>
                  <a:pt x="14438" y="3843"/>
                </a:cubicBezTo>
                <a:cubicBezTo>
                  <a:pt x="14438" y="3843"/>
                  <a:pt x="14438" y="3843"/>
                  <a:pt x="14438" y="3843"/>
                </a:cubicBezTo>
                <a:cubicBezTo>
                  <a:pt x="14438" y="3843"/>
                  <a:pt x="14438" y="3843"/>
                  <a:pt x="14438" y="3812"/>
                </a:cubicBezTo>
                <a:close/>
                <a:moveTo>
                  <a:pt x="14500" y="2781"/>
                </a:moveTo>
                <a:cubicBezTo>
                  <a:pt x="14500" y="2781"/>
                  <a:pt x="14500" y="2781"/>
                  <a:pt x="14469" y="2781"/>
                </a:cubicBezTo>
                <a:cubicBezTo>
                  <a:pt x="14500" y="2781"/>
                  <a:pt x="14500" y="2781"/>
                  <a:pt x="14500" y="2781"/>
                </a:cubicBezTo>
                <a:cubicBezTo>
                  <a:pt x="14531" y="2843"/>
                  <a:pt x="14531" y="2906"/>
                  <a:pt x="14438" y="2906"/>
                </a:cubicBezTo>
                <a:cubicBezTo>
                  <a:pt x="14469" y="2875"/>
                  <a:pt x="14438" y="2812"/>
                  <a:pt x="14500" y="2781"/>
                </a:cubicBezTo>
                <a:close/>
                <a:moveTo>
                  <a:pt x="14375" y="5156"/>
                </a:moveTo>
                <a:cubicBezTo>
                  <a:pt x="14406" y="5156"/>
                  <a:pt x="14406" y="5187"/>
                  <a:pt x="14438" y="5218"/>
                </a:cubicBezTo>
                <a:cubicBezTo>
                  <a:pt x="14438" y="5281"/>
                  <a:pt x="14438" y="5343"/>
                  <a:pt x="14438" y="5406"/>
                </a:cubicBezTo>
                <a:cubicBezTo>
                  <a:pt x="14344" y="5343"/>
                  <a:pt x="14344" y="5281"/>
                  <a:pt x="14344" y="5218"/>
                </a:cubicBezTo>
                <a:cubicBezTo>
                  <a:pt x="14344" y="5187"/>
                  <a:pt x="14313" y="5156"/>
                  <a:pt x="14375" y="5156"/>
                </a:cubicBezTo>
                <a:close/>
                <a:moveTo>
                  <a:pt x="14563" y="5750"/>
                </a:moveTo>
                <a:cubicBezTo>
                  <a:pt x="14531" y="5750"/>
                  <a:pt x="14500" y="5718"/>
                  <a:pt x="14500" y="5687"/>
                </a:cubicBezTo>
                <a:cubicBezTo>
                  <a:pt x="14500" y="5656"/>
                  <a:pt x="14500" y="5656"/>
                  <a:pt x="14531" y="5656"/>
                </a:cubicBezTo>
                <a:cubicBezTo>
                  <a:pt x="14594" y="5625"/>
                  <a:pt x="14563" y="5687"/>
                  <a:pt x="14563" y="5687"/>
                </a:cubicBezTo>
                <a:cubicBezTo>
                  <a:pt x="14594" y="5718"/>
                  <a:pt x="14594" y="5750"/>
                  <a:pt x="14563" y="5750"/>
                </a:cubicBezTo>
                <a:close/>
                <a:moveTo>
                  <a:pt x="14563" y="5937"/>
                </a:moveTo>
                <a:cubicBezTo>
                  <a:pt x="14563" y="5937"/>
                  <a:pt x="14563" y="5937"/>
                  <a:pt x="14563" y="5937"/>
                </a:cubicBezTo>
                <a:cubicBezTo>
                  <a:pt x="14563" y="5937"/>
                  <a:pt x="14563" y="5906"/>
                  <a:pt x="14563" y="5906"/>
                </a:cubicBezTo>
                <a:cubicBezTo>
                  <a:pt x="14563" y="5937"/>
                  <a:pt x="14563" y="5937"/>
                  <a:pt x="14563" y="5937"/>
                </a:cubicBezTo>
                <a:close/>
                <a:moveTo>
                  <a:pt x="14219" y="2187"/>
                </a:moveTo>
                <a:cubicBezTo>
                  <a:pt x="14219" y="2187"/>
                  <a:pt x="14250" y="2187"/>
                  <a:pt x="14250" y="2187"/>
                </a:cubicBezTo>
                <a:cubicBezTo>
                  <a:pt x="14250" y="2187"/>
                  <a:pt x="14219" y="2187"/>
                  <a:pt x="14219" y="2187"/>
                </a:cubicBezTo>
                <a:close/>
                <a:moveTo>
                  <a:pt x="14313" y="2625"/>
                </a:moveTo>
                <a:cubicBezTo>
                  <a:pt x="14313" y="2593"/>
                  <a:pt x="14313" y="2562"/>
                  <a:pt x="14313" y="2500"/>
                </a:cubicBezTo>
                <a:cubicBezTo>
                  <a:pt x="14250" y="2500"/>
                  <a:pt x="14219" y="2437"/>
                  <a:pt x="14188" y="2406"/>
                </a:cubicBezTo>
                <a:cubicBezTo>
                  <a:pt x="14219" y="2437"/>
                  <a:pt x="14250" y="2500"/>
                  <a:pt x="14313" y="2500"/>
                </a:cubicBezTo>
                <a:cubicBezTo>
                  <a:pt x="14313" y="2437"/>
                  <a:pt x="14344" y="2375"/>
                  <a:pt x="14281" y="2312"/>
                </a:cubicBezTo>
                <a:cubicBezTo>
                  <a:pt x="14344" y="2250"/>
                  <a:pt x="14313" y="2187"/>
                  <a:pt x="14313" y="2125"/>
                </a:cubicBezTo>
                <a:cubicBezTo>
                  <a:pt x="14313" y="2156"/>
                  <a:pt x="14313" y="2187"/>
                  <a:pt x="14281" y="2187"/>
                </a:cubicBezTo>
                <a:cubicBezTo>
                  <a:pt x="14313" y="2187"/>
                  <a:pt x="14313" y="2156"/>
                  <a:pt x="14313" y="2125"/>
                </a:cubicBezTo>
                <a:cubicBezTo>
                  <a:pt x="14313" y="2093"/>
                  <a:pt x="14344" y="2062"/>
                  <a:pt x="14281" y="2031"/>
                </a:cubicBezTo>
                <a:cubicBezTo>
                  <a:pt x="14344" y="1906"/>
                  <a:pt x="14313" y="1750"/>
                  <a:pt x="14313" y="1625"/>
                </a:cubicBezTo>
                <a:cubicBezTo>
                  <a:pt x="14344" y="1437"/>
                  <a:pt x="14313" y="1281"/>
                  <a:pt x="14313" y="1093"/>
                </a:cubicBezTo>
                <a:cubicBezTo>
                  <a:pt x="14313" y="1093"/>
                  <a:pt x="14313" y="1062"/>
                  <a:pt x="14344" y="1062"/>
                </a:cubicBezTo>
                <a:cubicBezTo>
                  <a:pt x="14344" y="1062"/>
                  <a:pt x="14406" y="1218"/>
                  <a:pt x="14375" y="1218"/>
                </a:cubicBezTo>
                <a:cubicBezTo>
                  <a:pt x="14344" y="1250"/>
                  <a:pt x="14375" y="1281"/>
                  <a:pt x="14375" y="1312"/>
                </a:cubicBezTo>
                <a:cubicBezTo>
                  <a:pt x="14438" y="1343"/>
                  <a:pt x="14500" y="1343"/>
                  <a:pt x="14563" y="1343"/>
                </a:cubicBezTo>
                <a:cubicBezTo>
                  <a:pt x="14500" y="1343"/>
                  <a:pt x="14438" y="1343"/>
                  <a:pt x="14375" y="1312"/>
                </a:cubicBezTo>
                <a:cubicBezTo>
                  <a:pt x="14406" y="1375"/>
                  <a:pt x="14344" y="1468"/>
                  <a:pt x="14375" y="1531"/>
                </a:cubicBezTo>
                <a:cubicBezTo>
                  <a:pt x="14375" y="1531"/>
                  <a:pt x="14375" y="1531"/>
                  <a:pt x="14375" y="1531"/>
                </a:cubicBezTo>
                <a:cubicBezTo>
                  <a:pt x="14375" y="1562"/>
                  <a:pt x="14375" y="1593"/>
                  <a:pt x="14375" y="1625"/>
                </a:cubicBezTo>
                <a:cubicBezTo>
                  <a:pt x="14406" y="1625"/>
                  <a:pt x="14438" y="1625"/>
                  <a:pt x="14438" y="1656"/>
                </a:cubicBezTo>
                <a:cubicBezTo>
                  <a:pt x="14438" y="1625"/>
                  <a:pt x="14406" y="1625"/>
                  <a:pt x="14375" y="1625"/>
                </a:cubicBezTo>
                <a:cubicBezTo>
                  <a:pt x="14375" y="1625"/>
                  <a:pt x="14375" y="1625"/>
                  <a:pt x="14375" y="1625"/>
                </a:cubicBezTo>
                <a:cubicBezTo>
                  <a:pt x="14375" y="1656"/>
                  <a:pt x="14375" y="1656"/>
                  <a:pt x="14375" y="1687"/>
                </a:cubicBezTo>
                <a:cubicBezTo>
                  <a:pt x="14375" y="1718"/>
                  <a:pt x="14375" y="1750"/>
                  <a:pt x="14375" y="1781"/>
                </a:cubicBezTo>
                <a:cubicBezTo>
                  <a:pt x="14375" y="1781"/>
                  <a:pt x="14375" y="1812"/>
                  <a:pt x="14375" y="1843"/>
                </a:cubicBezTo>
                <a:cubicBezTo>
                  <a:pt x="14406" y="1843"/>
                  <a:pt x="14406" y="1875"/>
                  <a:pt x="14438" y="1875"/>
                </a:cubicBezTo>
                <a:cubicBezTo>
                  <a:pt x="14406" y="1875"/>
                  <a:pt x="14406" y="1843"/>
                  <a:pt x="14375" y="1843"/>
                </a:cubicBezTo>
                <a:cubicBezTo>
                  <a:pt x="14375" y="1906"/>
                  <a:pt x="14375" y="1968"/>
                  <a:pt x="14375" y="2000"/>
                </a:cubicBezTo>
                <a:cubicBezTo>
                  <a:pt x="14375" y="2031"/>
                  <a:pt x="14375" y="2062"/>
                  <a:pt x="14375" y="2093"/>
                </a:cubicBezTo>
                <a:cubicBezTo>
                  <a:pt x="14438" y="2125"/>
                  <a:pt x="14469" y="2156"/>
                  <a:pt x="14469" y="2187"/>
                </a:cubicBezTo>
                <a:cubicBezTo>
                  <a:pt x="14469" y="2156"/>
                  <a:pt x="14438" y="2125"/>
                  <a:pt x="14375" y="2093"/>
                </a:cubicBezTo>
                <a:cubicBezTo>
                  <a:pt x="14375" y="2156"/>
                  <a:pt x="14375" y="2218"/>
                  <a:pt x="14375" y="2281"/>
                </a:cubicBezTo>
                <a:cubicBezTo>
                  <a:pt x="14375" y="2312"/>
                  <a:pt x="14375" y="2343"/>
                  <a:pt x="14375" y="2375"/>
                </a:cubicBezTo>
                <a:cubicBezTo>
                  <a:pt x="14406" y="2375"/>
                  <a:pt x="14438" y="2406"/>
                  <a:pt x="14438" y="2437"/>
                </a:cubicBezTo>
                <a:cubicBezTo>
                  <a:pt x="14438" y="2406"/>
                  <a:pt x="14406" y="2375"/>
                  <a:pt x="14375" y="2375"/>
                </a:cubicBezTo>
                <a:cubicBezTo>
                  <a:pt x="14375" y="2437"/>
                  <a:pt x="14375" y="2468"/>
                  <a:pt x="14375" y="2531"/>
                </a:cubicBezTo>
                <a:cubicBezTo>
                  <a:pt x="14375" y="2593"/>
                  <a:pt x="14375" y="2625"/>
                  <a:pt x="14406" y="2656"/>
                </a:cubicBezTo>
                <a:cubicBezTo>
                  <a:pt x="14438" y="2687"/>
                  <a:pt x="14438" y="2718"/>
                  <a:pt x="14469" y="2750"/>
                </a:cubicBezTo>
                <a:cubicBezTo>
                  <a:pt x="14438" y="2718"/>
                  <a:pt x="14438" y="2687"/>
                  <a:pt x="14406" y="2656"/>
                </a:cubicBezTo>
                <a:cubicBezTo>
                  <a:pt x="14344" y="2750"/>
                  <a:pt x="14406" y="2843"/>
                  <a:pt x="14375" y="2906"/>
                </a:cubicBezTo>
                <a:cubicBezTo>
                  <a:pt x="14375" y="2937"/>
                  <a:pt x="14406" y="2968"/>
                  <a:pt x="14375" y="2968"/>
                </a:cubicBezTo>
                <a:cubicBezTo>
                  <a:pt x="14344" y="2968"/>
                  <a:pt x="14313" y="2937"/>
                  <a:pt x="14313" y="2937"/>
                </a:cubicBezTo>
                <a:cubicBezTo>
                  <a:pt x="14313" y="2906"/>
                  <a:pt x="14313" y="2875"/>
                  <a:pt x="14313" y="2843"/>
                </a:cubicBezTo>
                <a:cubicBezTo>
                  <a:pt x="14250" y="2843"/>
                  <a:pt x="14219" y="2781"/>
                  <a:pt x="14188" y="2750"/>
                </a:cubicBezTo>
                <a:cubicBezTo>
                  <a:pt x="14219" y="2781"/>
                  <a:pt x="14250" y="2843"/>
                  <a:pt x="14313" y="2843"/>
                </a:cubicBezTo>
                <a:cubicBezTo>
                  <a:pt x="14313" y="2781"/>
                  <a:pt x="14313" y="2718"/>
                  <a:pt x="14313" y="2625"/>
                </a:cubicBezTo>
                <a:close/>
                <a:moveTo>
                  <a:pt x="14438" y="1437"/>
                </a:moveTo>
                <a:cubicBezTo>
                  <a:pt x="14438" y="1437"/>
                  <a:pt x="14438" y="1437"/>
                  <a:pt x="14438" y="1437"/>
                </a:cubicBezTo>
                <a:cubicBezTo>
                  <a:pt x="14438" y="1437"/>
                  <a:pt x="14438" y="1437"/>
                  <a:pt x="14438" y="1406"/>
                </a:cubicBezTo>
                <a:cubicBezTo>
                  <a:pt x="14438" y="1437"/>
                  <a:pt x="14438" y="1437"/>
                  <a:pt x="14438" y="1437"/>
                </a:cubicBezTo>
                <a:cubicBezTo>
                  <a:pt x="14438" y="1437"/>
                  <a:pt x="14438" y="1437"/>
                  <a:pt x="14438" y="1437"/>
                </a:cubicBezTo>
                <a:close/>
                <a:moveTo>
                  <a:pt x="14094" y="2812"/>
                </a:moveTo>
                <a:cubicBezTo>
                  <a:pt x="14094" y="2812"/>
                  <a:pt x="14094" y="2812"/>
                  <a:pt x="14094" y="2812"/>
                </a:cubicBezTo>
                <a:cubicBezTo>
                  <a:pt x="14094" y="2812"/>
                  <a:pt x="14094" y="2812"/>
                  <a:pt x="14094" y="2843"/>
                </a:cubicBezTo>
                <a:cubicBezTo>
                  <a:pt x="14094" y="2812"/>
                  <a:pt x="14094" y="2812"/>
                  <a:pt x="14094" y="2812"/>
                </a:cubicBezTo>
                <a:cubicBezTo>
                  <a:pt x="14063" y="2812"/>
                  <a:pt x="14063" y="2812"/>
                  <a:pt x="14031" y="2812"/>
                </a:cubicBezTo>
                <a:cubicBezTo>
                  <a:pt x="14063" y="2812"/>
                  <a:pt x="14063" y="2812"/>
                  <a:pt x="14094" y="2812"/>
                </a:cubicBezTo>
                <a:close/>
                <a:moveTo>
                  <a:pt x="14031" y="1468"/>
                </a:moveTo>
                <a:cubicBezTo>
                  <a:pt x="14031" y="1468"/>
                  <a:pt x="14031" y="1468"/>
                  <a:pt x="14031" y="1468"/>
                </a:cubicBezTo>
                <a:cubicBezTo>
                  <a:pt x="14031" y="1468"/>
                  <a:pt x="14031" y="1468"/>
                  <a:pt x="14031" y="1468"/>
                </a:cubicBezTo>
                <a:cubicBezTo>
                  <a:pt x="14031" y="1468"/>
                  <a:pt x="14031" y="1468"/>
                  <a:pt x="14031" y="1468"/>
                </a:cubicBezTo>
                <a:close/>
                <a:moveTo>
                  <a:pt x="14031" y="2812"/>
                </a:moveTo>
                <a:cubicBezTo>
                  <a:pt x="14031" y="2812"/>
                  <a:pt x="14031" y="2812"/>
                  <a:pt x="14000" y="2812"/>
                </a:cubicBezTo>
                <a:cubicBezTo>
                  <a:pt x="14031" y="2812"/>
                  <a:pt x="14031" y="2812"/>
                  <a:pt x="14031" y="2812"/>
                </a:cubicBezTo>
                <a:close/>
                <a:moveTo>
                  <a:pt x="13938" y="5781"/>
                </a:moveTo>
                <a:cubicBezTo>
                  <a:pt x="13906" y="5781"/>
                  <a:pt x="13906" y="5781"/>
                  <a:pt x="13875" y="5781"/>
                </a:cubicBezTo>
                <a:cubicBezTo>
                  <a:pt x="13906" y="5781"/>
                  <a:pt x="13906" y="5781"/>
                  <a:pt x="13938" y="5781"/>
                </a:cubicBezTo>
                <a:close/>
                <a:moveTo>
                  <a:pt x="13344" y="4187"/>
                </a:moveTo>
                <a:cubicBezTo>
                  <a:pt x="13281" y="4218"/>
                  <a:pt x="13250" y="4187"/>
                  <a:pt x="13281" y="4125"/>
                </a:cubicBezTo>
                <a:cubicBezTo>
                  <a:pt x="13313" y="3937"/>
                  <a:pt x="13344" y="3750"/>
                  <a:pt x="13406" y="3562"/>
                </a:cubicBezTo>
                <a:cubicBezTo>
                  <a:pt x="13438" y="3406"/>
                  <a:pt x="13438" y="3250"/>
                  <a:pt x="13469" y="3093"/>
                </a:cubicBezTo>
                <a:cubicBezTo>
                  <a:pt x="13500" y="3062"/>
                  <a:pt x="13500" y="3031"/>
                  <a:pt x="13531" y="3000"/>
                </a:cubicBezTo>
                <a:cubicBezTo>
                  <a:pt x="13563" y="3000"/>
                  <a:pt x="13563" y="3031"/>
                  <a:pt x="13563" y="3031"/>
                </a:cubicBezTo>
                <a:cubicBezTo>
                  <a:pt x="13563" y="3062"/>
                  <a:pt x="13563" y="3093"/>
                  <a:pt x="13563" y="3156"/>
                </a:cubicBezTo>
                <a:cubicBezTo>
                  <a:pt x="13563" y="3156"/>
                  <a:pt x="13563" y="3187"/>
                  <a:pt x="13563" y="3218"/>
                </a:cubicBezTo>
                <a:cubicBezTo>
                  <a:pt x="13625" y="3250"/>
                  <a:pt x="13656" y="3281"/>
                  <a:pt x="13656" y="3343"/>
                </a:cubicBezTo>
                <a:cubicBezTo>
                  <a:pt x="13688" y="3343"/>
                  <a:pt x="13750" y="3343"/>
                  <a:pt x="13781" y="3343"/>
                </a:cubicBezTo>
                <a:cubicBezTo>
                  <a:pt x="13750" y="3343"/>
                  <a:pt x="13688" y="3343"/>
                  <a:pt x="13656" y="3343"/>
                </a:cubicBezTo>
                <a:cubicBezTo>
                  <a:pt x="13563" y="3343"/>
                  <a:pt x="13563" y="3281"/>
                  <a:pt x="13563" y="3218"/>
                </a:cubicBezTo>
                <a:cubicBezTo>
                  <a:pt x="13563" y="3187"/>
                  <a:pt x="13563" y="3156"/>
                  <a:pt x="13563" y="3156"/>
                </a:cubicBezTo>
                <a:cubicBezTo>
                  <a:pt x="13531" y="3187"/>
                  <a:pt x="13500" y="3250"/>
                  <a:pt x="13563" y="3312"/>
                </a:cubicBezTo>
                <a:cubicBezTo>
                  <a:pt x="13594" y="3375"/>
                  <a:pt x="13500" y="3375"/>
                  <a:pt x="13531" y="3437"/>
                </a:cubicBezTo>
                <a:cubicBezTo>
                  <a:pt x="13531" y="3437"/>
                  <a:pt x="13531" y="3437"/>
                  <a:pt x="13531" y="3437"/>
                </a:cubicBezTo>
                <a:cubicBezTo>
                  <a:pt x="13500" y="3437"/>
                  <a:pt x="13500" y="3437"/>
                  <a:pt x="13500" y="3437"/>
                </a:cubicBezTo>
                <a:cubicBezTo>
                  <a:pt x="13500" y="3437"/>
                  <a:pt x="13500" y="3468"/>
                  <a:pt x="13500" y="3468"/>
                </a:cubicBezTo>
                <a:cubicBezTo>
                  <a:pt x="13469" y="3468"/>
                  <a:pt x="13469" y="3500"/>
                  <a:pt x="13500" y="3500"/>
                </a:cubicBezTo>
                <a:cubicBezTo>
                  <a:pt x="13500" y="3562"/>
                  <a:pt x="13469" y="3625"/>
                  <a:pt x="13469" y="3656"/>
                </a:cubicBezTo>
                <a:cubicBezTo>
                  <a:pt x="13438" y="3718"/>
                  <a:pt x="13406" y="3750"/>
                  <a:pt x="13469" y="3781"/>
                </a:cubicBezTo>
                <a:cubicBezTo>
                  <a:pt x="13469" y="3812"/>
                  <a:pt x="13500" y="3812"/>
                  <a:pt x="13469" y="3812"/>
                </a:cubicBezTo>
                <a:cubicBezTo>
                  <a:pt x="13406" y="3843"/>
                  <a:pt x="13406" y="3843"/>
                  <a:pt x="13406" y="3875"/>
                </a:cubicBezTo>
                <a:cubicBezTo>
                  <a:pt x="13469" y="3906"/>
                  <a:pt x="13469" y="3937"/>
                  <a:pt x="13500" y="3968"/>
                </a:cubicBezTo>
                <a:cubicBezTo>
                  <a:pt x="13469" y="3937"/>
                  <a:pt x="13469" y="3906"/>
                  <a:pt x="13406" y="3875"/>
                </a:cubicBezTo>
                <a:cubicBezTo>
                  <a:pt x="13406" y="3968"/>
                  <a:pt x="13344" y="4093"/>
                  <a:pt x="13344" y="4187"/>
                </a:cubicBezTo>
                <a:close/>
                <a:moveTo>
                  <a:pt x="13500" y="4843"/>
                </a:moveTo>
                <a:cubicBezTo>
                  <a:pt x="13500" y="4875"/>
                  <a:pt x="13500" y="4906"/>
                  <a:pt x="13500" y="4906"/>
                </a:cubicBezTo>
                <a:cubicBezTo>
                  <a:pt x="13563" y="4937"/>
                  <a:pt x="13594" y="4937"/>
                  <a:pt x="13625" y="4968"/>
                </a:cubicBezTo>
                <a:cubicBezTo>
                  <a:pt x="13594" y="4937"/>
                  <a:pt x="13563" y="4937"/>
                  <a:pt x="13500" y="4906"/>
                </a:cubicBezTo>
                <a:cubicBezTo>
                  <a:pt x="13500" y="4906"/>
                  <a:pt x="13469" y="4906"/>
                  <a:pt x="13469" y="4906"/>
                </a:cubicBezTo>
                <a:cubicBezTo>
                  <a:pt x="13406" y="5031"/>
                  <a:pt x="13375" y="4937"/>
                  <a:pt x="13313" y="4906"/>
                </a:cubicBezTo>
                <a:cubicBezTo>
                  <a:pt x="13375" y="4843"/>
                  <a:pt x="13438" y="4843"/>
                  <a:pt x="13500" y="4843"/>
                </a:cubicBezTo>
                <a:close/>
                <a:moveTo>
                  <a:pt x="13500" y="5812"/>
                </a:moveTo>
                <a:cubicBezTo>
                  <a:pt x="13563" y="5812"/>
                  <a:pt x="13594" y="5812"/>
                  <a:pt x="13625" y="5781"/>
                </a:cubicBezTo>
                <a:cubicBezTo>
                  <a:pt x="13594" y="5812"/>
                  <a:pt x="13563" y="5812"/>
                  <a:pt x="13500" y="5812"/>
                </a:cubicBezTo>
                <a:cubicBezTo>
                  <a:pt x="13500" y="5812"/>
                  <a:pt x="13500" y="5812"/>
                  <a:pt x="13500" y="5812"/>
                </a:cubicBezTo>
                <a:close/>
                <a:moveTo>
                  <a:pt x="13500" y="5625"/>
                </a:moveTo>
                <a:cubicBezTo>
                  <a:pt x="13531" y="5656"/>
                  <a:pt x="13531" y="5656"/>
                  <a:pt x="13531" y="5687"/>
                </a:cubicBezTo>
                <a:cubicBezTo>
                  <a:pt x="13531" y="5656"/>
                  <a:pt x="13531" y="5656"/>
                  <a:pt x="13500" y="5625"/>
                </a:cubicBezTo>
                <a:close/>
                <a:moveTo>
                  <a:pt x="13406" y="5281"/>
                </a:moveTo>
                <a:cubicBezTo>
                  <a:pt x="13375" y="5250"/>
                  <a:pt x="13344" y="5218"/>
                  <a:pt x="13375" y="5156"/>
                </a:cubicBezTo>
                <a:cubicBezTo>
                  <a:pt x="13375" y="5156"/>
                  <a:pt x="13406" y="5156"/>
                  <a:pt x="13406" y="5156"/>
                </a:cubicBezTo>
                <a:cubicBezTo>
                  <a:pt x="13438" y="5187"/>
                  <a:pt x="13406" y="5250"/>
                  <a:pt x="13406" y="5281"/>
                </a:cubicBezTo>
                <a:close/>
                <a:moveTo>
                  <a:pt x="13313" y="5062"/>
                </a:moveTo>
                <a:cubicBezTo>
                  <a:pt x="13344" y="5031"/>
                  <a:pt x="13219" y="5000"/>
                  <a:pt x="13281" y="4937"/>
                </a:cubicBezTo>
                <a:cubicBezTo>
                  <a:pt x="13313" y="4968"/>
                  <a:pt x="13344" y="5000"/>
                  <a:pt x="13375" y="5062"/>
                </a:cubicBezTo>
                <a:cubicBezTo>
                  <a:pt x="13375" y="5062"/>
                  <a:pt x="13406" y="5062"/>
                  <a:pt x="13375" y="5093"/>
                </a:cubicBezTo>
                <a:cubicBezTo>
                  <a:pt x="13375" y="5125"/>
                  <a:pt x="13344" y="5125"/>
                  <a:pt x="13313" y="5125"/>
                </a:cubicBezTo>
                <a:cubicBezTo>
                  <a:pt x="13313" y="5125"/>
                  <a:pt x="13281" y="5093"/>
                  <a:pt x="13313" y="5062"/>
                </a:cubicBezTo>
                <a:close/>
                <a:moveTo>
                  <a:pt x="13281" y="5593"/>
                </a:moveTo>
                <a:cubicBezTo>
                  <a:pt x="13281" y="5562"/>
                  <a:pt x="13250" y="5531"/>
                  <a:pt x="13250" y="5500"/>
                </a:cubicBezTo>
                <a:cubicBezTo>
                  <a:pt x="13250" y="5500"/>
                  <a:pt x="13344" y="5531"/>
                  <a:pt x="13281" y="5468"/>
                </a:cubicBezTo>
                <a:cubicBezTo>
                  <a:pt x="13219" y="5375"/>
                  <a:pt x="13313" y="5375"/>
                  <a:pt x="13344" y="5312"/>
                </a:cubicBezTo>
                <a:cubicBezTo>
                  <a:pt x="13375" y="5343"/>
                  <a:pt x="13344" y="5375"/>
                  <a:pt x="13375" y="5375"/>
                </a:cubicBezTo>
                <a:cubicBezTo>
                  <a:pt x="13406" y="5375"/>
                  <a:pt x="13406" y="5406"/>
                  <a:pt x="13406" y="5437"/>
                </a:cubicBezTo>
                <a:cubicBezTo>
                  <a:pt x="13375" y="5468"/>
                  <a:pt x="13375" y="5562"/>
                  <a:pt x="13344" y="5625"/>
                </a:cubicBezTo>
                <a:cubicBezTo>
                  <a:pt x="13313" y="5656"/>
                  <a:pt x="13313" y="5656"/>
                  <a:pt x="13313" y="5687"/>
                </a:cubicBezTo>
                <a:cubicBezTo>
                  <a:pt x="13344" y="5718"/>
                  <a:pt x="13250" y="5750"/>
                  <a:pt x="13250" y="5781"/>
                </a:cubicBezTo>
                <a:cubicBezTo>
                  <a:pt x="13250" y="5781"/>
                  <a:pt x="13219" y="5781"/>
                  <a:pt x="13219" y="5781"/>
                </a:cubicBezTo>
                <a:cubicBezTo>
                  <a:pt x="13219" y="5656"/>
                  <a:pt x="13125" y="5593"/>
                  <a:pt x="13094" y="5500"/>
                </a:cubicBezTo>
                <a:cubicBezTo>
                  <a:pt x="13219" y="5437"/>
                  <a:pt x="13188" y="5656"/>
                  <a:pt x="13281" y="5593"/>
                </a:cubicBezTo>
                <a:close/>
                <a:moveTo>
                  <a:pt x="13344" y="6843"/>
                </a:moveTo>
                <a:cubicBezTo>
                  <a:pt x="13344" y="6875"/>
                  <a:pt x="13344" y="6875"/>
                  <a:pt x="13344" y="6875"/>
                </a:cubicBezTo>
                <a:cubicBezTo>
                  <a:pt x="13344" y="6875"/>
                  <a:pt x="13344" y="6875"/>
                  <a:pt x="13344" y="6843"/>
                </a:cubicBezTo>
                <a:cubicBezTo>
                  <a:pt x="13344" y="6843"/>
                  <a:pt x="13344" y="6843"/>
                  <a:pt x="13344" y="6843"/>
                </a:cubicBezTo>
                <a:close/>
                <a:moveTo>
                  <a:pt x="13094" y="6187"/>
                </a:moveTo>
                <a:cubicBezTo>
                  <a:pt x="13125" y="6187"/>
                  <a:pt x="13125" y="6156"/>
                  <a:pt x="13125" y="6156"/>
                </a:cubicBezTo>
                <a:cubicBezTo>
                  <a:pt x="13094" y="6156"/>
                  <a:pt x="13094" y="6156"/>
                  <a:pt x="13063" y="6125"/>
                </a:cubicBezTo>
                <a:cubicBezTo>
                  <a:pt x="13094" y="6156"/>
                  <a:pt x="13094" y="6156"/>
                  <a:pt x="13125" y="6156"/>
                </a:cubicBezTo>
                <a:cubicBezTo>
                  <a:pt x="13156" y="6156"/>
                  <a:pt x="13156" y="6156"/>
                  <a:pt x="13188" y="6156"/>
                </a:cubicBezTo>
                <a:cubicBezTo>
                  <a:pt x="13188" y="6156"/>
                  <a:pt x="13188" y="6187"/>
                  <a:pt x="13188" y="6187"/>
                </a:cubicBezTo>
                <a:cubicBezTo>
                  <a:pt x="13188" y="6218"/>
                  <a:pt x="13156" y="6281"/>
                  <a:pt x="13156" y="6281"/>
                </a:cubicBezTo>
                <a:cubicBezTo>
                  <a:pt x="13125" y="6312"/>
                  <a:pt x="13094" y="6343"/>
                  <a:pt x="13063" y="6312"/>
                </a:cubicBezTo>
                <a:cubicBezTo>
                  <a:pt x="13031" y="6312"/>
                  <a:pt x="13031" y="6281"/>
                  <a:pt x="13031" y="6250"/>
                </a:cubicBezTo>
                <a:cubicBezTo>
                  <a:pt x="13000" y="6187"/>
                  <a:pt x="13063" y="6187"/>
                  <a:pt x="13094" y="6187"/>
                </a:cubicBezTo>
                <a:close/>
                <a:moveTo>
                  <a:pt x="13250" y="6875"/>
                </a:moveTo>
                <a:cubicBezTo>
                  <a:pt x="13156" y="6875"/>
                  <a:pt x="13094" y="6812"/>
                  <a:pt x="13000" y="6812"/>
                </a:cubicBezTo>
                <a:cubicBezTo>
                  <a:pt x="13000" y="6812"/>
                  <a:pt x="13000" y="6781"/>
                  <a:pt x="13000" y="6781"/>
                </a:cubicBezTo>
                <a:cubicBezTo>
                  <a:pt x="13000" y="6750"/>
                  <a:pt x="13031" y="6750"/>
                  <a:pt x="13031" y="6750"/>
                </a:cubicBezTo>
                <a:cubicBezTo>
                  <a:pt x="13094" y="6781"/>
                  <a:pt x="13156" y="6718"/>
                  <a:pt x="13219" y="6781"/>
                </a:cubicBezTo>
                <a:cubicBezTo>
                  <a:pt x="13219" y="6812"/>
                  <a:pt x="13219" y="6843"/>
                  <a:pt x="13250" y="6875"/>
                </a:cubicBezTo>
                <a:cubicBezTo>
                  <a:pt x="13281" y="6875"/>
                  <a:pt x="13281" y="6875"/>
                  <a:pt x="13281" y="6875"/>
                </a:cubicBezTo>
                <a:cubicBezTo>
                  <a:pt x="13281" y="6875"/>
                  <a:pt x="13281" y="6875"/>
                  <a:pt x="13250" y="6875"/>
                </a:cubicBezTo>
                <a:close/>
                <a:moveTo>
                  <a:pt x="13719" y="8093"/>
                </a:moveTo>
                <a:cubicBezTo>
                  <a:pt x="13594" y="8062"/>
                  <a:pt x="13438" y="8000"/>
                  <a:pt x="13281" y="7937"/>
                </a:cubicBezTo>
                <a:cubicBezTo>
                  <a:pt x="13438" y="8000"/>
                  <a:pt x="13594" y="8062"/>
                  <a:pt x="13719" y="8093"/>
                </a:cubicBezTo>
                <a:cubicBezTo>
                  <a:pt x="13781" y="8125"/>
                  <a:pt x="13813" y="8125"/>
                  <a:pt x="13875" y="8156"/>
                </a:cubicBezTo>
                <a:cubicBezTo>
                  <a:pt x="13813" y="8125"/>
                  <a:pt x="13781" y="8125"/>
                  <a:pt x="13719" y="8093"/>
                </a:cubicBezTo>
                <a:close/>
                <a:moveTo>
                  <a:pt x="14094" y="6437"/>
                </a:moveTo>
                <a:cubicBezTo>
                  <a:pt x="14094" y="6437"/>
                  <a:pt x="14094" y="6468"/>
                  <a:pt x="14094" y="6500"/>
                </a:cubicBezTo>
                <a:cubicBezTo>
                  <a:pt x="14031" y="6468"/>
                  <a:pt x="14031" y="6500"/>
                  <a:pt x="14031" y="6531"/>
                </a:cubicBezTo>
                <a:cubicBezTo>
                  <a:pt x="14000" y="6656"/>
                  <a:pt x="14000" y="6781"/>
                  <a:pt x="13969" y="6906"/>
                </a:cubicBezTo>
                <a:cubicBezTo>
                  <a:pt x="13969" y="6968"/>
                  <a:pt x="13969" y="7000"/>
                  <a:pt x="14031" y="7000"/>
                </a:cubicBezTo>
                <a:cubicBezTo>
                  <a:pt x="14031" y="7031"/>
                  <a:pt x="14063" y="7031"/>
                  <a:pt x="14063" y="7062"/>
                </a:cubicBezTo>
                <a:cubicBezTo>
                  <a:pt x="14063" y="7062"/>
                  <a:pt x="14063" y="7062"/>
                  <a:pt x="14031" y="7093"/>
                </a:cubicBezTo>
                <a:cubicBezTo>
                  <a:pt x="14063" y="7093"/>
                  <a:pt x="14063" y="7093"/>
                  <a:pt x="14063" y="7093"/>
                </a:cubicBezTo>
                <a:cubicBezTo>
                  <a:pt x="14063" y="7093"/>
                  <a:pt x="14063" y="7093"/>
                  <a:pt x="14031" y="7093"/>
                </a:cubicBezTo>
                <a:cubicBezTo>
                  <a:pt x="14000" y="7062"/>
                  <a:pt x="13969" y="7062"/>
                  <a:pt x="13969" y="7093"/>
                </a:cubicBezTo>
                <a:cubicBezTo>
                  <a:pt x="13938" y="7156"/>
                  <a:pt x="13938" y="7156"/>
                  <a:pt x="13906" y="7125"/>
                </a:cubicBezTo>
                <a:cubicBezTo>
                  <a:pt x="13875" y="7125"/>
                  <a:pt x="13875" y="7093"/>
                  <a:pt x="13875" y="7062"/>
                </a:cubicBezTo>
                <a:cubicBezTo>
                  <a:pt x="13906" y="7031"/>
                  <a:pt x="13906" y="7000"/>
                  <a:pt x="13906" y="6968"/>
                </a:cubicBezTo>
                <a:cubicBezTo>
                  <a:pt x="13906" y="6968"/>
                  <a:pt x="13906" y="6968"/>
                  <a:pt x="13906" y="6968"/>
                </a:cubicBezTo>
                <a:cubicBezTo>
                  <a:pt x="13906" y="6812"/>
                  <a:pt x="13938" y="6656"/>
                  <a:pt x="13969" y="6500"/>
                </a:cubicBezTo>
                <a:cubicBezTo>
                  <a:pt x="13969" y="6468"/>
                  <a:pt x="13969" y="6437"/>
                  <a:pt x="13906" y="6437"/>
                </a:cubicBezTo>
                <a:cubicBezTo>
                  <a:pt x="13906" y="6406"/>
                  <a:pt x="13906" y="6375"/>
                  <a:pt x="13906" y="6406"/>
                </a:cubicBezTo>
                <a:cubicBezTo>
                  <a:pt x="14000" y="6406"/>
                  <a:pt x="13969" y="6343"/>
                  <a:pt x="13969" y="6312"/>
                </a:cubicBezTo>
                <a:cubicBezTo>
                  <a:pt x="14000" y="6312"/>
                  <a:pt x="14000" y="6281"/>
                  <a:pt x="14000" y="6250"/>
                </a:cubicBezTo>
                <a:cubicBezTo>
                  <a:pt x="14031" y="6218"/>
                  <a:pt x="14031" y="6187"/>
                  <a:pt x="14000" y="6156"/>
                </a:cubicBezTo>
                <a:cubicBezTo>
                  <a:pt x="14031" y="6062"/>
                  <a:pt x="14031" y="6000"/>
                  <a:pt x="14063" y="5906"/>
                </a:cubicBezTo>
                <a:cubicBezTo>
                  <a:pt x="14063" y="5875"/>
                  <a:pt x="14063" y="5812"/>
                  <a:pt x="14000" y="5812"/>
                </a:cubicBezTo>
                <a:cubicBezTo>
                  <a:pt x="14000" y="5812"/>
                  <a:pt x="14000" y="5812"/>
                  <a:pt x="14000" y="5812"/>
                </a:cubicBezTo>
                <a:cubicBezTo>
                  <a:pt x="14000" y="5812"/>
                  <a:pt x="14000" y="5781"/>
                  <a:pt x="13969" y="5781"/>
                </a:cubicBezTo>
                <a:cubicBezTo>
                  <a:pt x="13969" y="5781"/>
                  <a:pt x="13938" y="5781"/>
                  <a:pt x="13938" y="5781"/>
                </a:cubicBezTo>
                <a:cubicBezTo>
                  <a:pt x="13938" y="5781"/>
                  <a:pt x="13969" y="5781"/>
                  <a:pt x="13969" y="5781"/>
                </a:cubicBezTo>
                <a:cubicBezTo>
                  <a:pt x="13969" y="5781"/>
                  <a:pt x="13969" y="5781"/>
                  <a:pt x="13969" y="5781"/>
                </a:cubicBezTo>
                <a:cubicBezTo>
                  <a:pt x="14031" y="5781"/>
                  <a:pt x="14094" y="5781"/>
                  <a:pt x="14094" y="5687"/>
                </a:cubicBezTo>
                <a:cubicBezTo>
                  <a:pt x="14094" y="5687"/>
                  <a:pt x="14094" y="5687"/>
                  <a:pt x="14094" y="5687"/>
                </a:cubicBezTo>
                <a:cubicBezTo>
                  <a:pt x="14094" y="5562"/>
                  <a:pt x="14156" y="5406"/>
                  <a:pt x="14156" y="5281"/>
                </a:cubicBezTo>
                <a:cubicBezTo>
                  <a:pt x="14156" y="5187"/>
                  <a:pt x="14219" y="5125"/>
                  <a:pt x="14188" y="5031"/>
                </a:cubicBezTo>
                <a:cubicBezTo>
                  <a:pt x="14188" y="5031"/>
                  <a:pt x="14188" y="5031"/>
                  <a:pt x="14188" y="5031"/>
                </a:cubicBezTo>
                <a:cubicBezTo>
                  <a:pt x="14188" y="5031"/>
                  <a:pt x="14188" y="5031"/>
                  <a:pt x="14188" y="5031"/>
                </a:cubicBezTo>
                <a:cubicBezTo>
                  <a:pt x="14188" y="4937"/>
                  <a:pt x="14219" y="4875"/>
                  <a:pt x="14219" y="4781"/>
                </a:cubicBezTo>
                <a:cubicBezTo>
                  <a:pt x="14219" y="4750"/>
                  <a:pt x="14250" y="4750"/>
                  <a:pt x="14188" y="4718"/>
                </a:cubicBezTo>
                <a:cubicBezTo>
                  <a:pt x="14250" y="4656"/>
                  <a:pt x="14281" y="4687"/>
                  <a:pt x="14313" y="4750"/>
                </a:cubicBezTo>
                <a:cubicBezTo>
                  <a:pt x="14313" y="4781"/>
                  <a:pt x="14375" y="4812"/>
                  <a:pt x="14313" y="4843"/>
                </a:cubicBezTo>
                <a:cubicBezTo>
                  <a:pt x="14344" y="4906"/>
                  <a:pt x="14344" y="4937"/>
                  <a:pt x="14313" y="4968"/>
                </a:cubicBezTo>
                <a:cubicBezTo>
                  <a:pt x="14344" y="4937"/>
                  <a:pt x="14344" y="4906"/>
                  <a:pt x="14313" y="4843"/>
                </a:cubicBezTo>
                <a:cubicBezTo>
                  <a:pt x="14313" y="4843"/>
                  <a:pt x="14313" y="4812"/>
                  <a:pt x="14281" y="4843"/>
                </a:cubicBezTo>
                <a:cubicBezTo>
                  <a:pt x="14281" y="4906"/>
                  <a:pt x="14250" y="4968"/>
                  <a:pt x="14281" y="5031"/>
                </a:cubicBezTo>
                <a:cubicBezTo>
                  <a:pt x="14313" y="5062"/>
                  <a:pt x="14344" y="5093"/>
                  <a:pt x="14281" y="5156"/>
                </a:cubicBezTo>
                <a:cubicBezTo>
                  <a:pt x="14250" y="5187"/>
                  <a:pt x="14250" y="5218"/>
                  <a:pt x="14281" y="5281"/>
                </a:cubicBezTo>
                <a:cubicBezTo>
                  <a:pt x="14281" y="5281"/>
                  <a:pt x="14281" y="5312"/>
                  <a:pt x="14250" y="5343"/>
                </a:cubicBezTo>
                <a:cubicBezTo>
                  <a:pt x="14281" y="5343"/>
                  <a:pt x="14281" y="5375"/>
                  <a:pt x="14281" y="5375"/>
                </a:cubicBezTo>
                <a:cubicBezTo>
                  <a:pt x="14281" y="5375"/>
                  <a:pt x="14281" y="5343"/>
                  <a:pt x="14250" y="5343"/>
                </a:cubicBezTo>
                <a:cubicBezTo>
                  <a:pt x="14219" y="5343"/>
                  <a:pt x="14219" y="5343"/>
                  <a:pt x="14219" y="5375"/>
                </a:cubicBezTo>
                <a:cubicBezTo>
                  <a:pt x="14188" y="5468"/>
                  <a:pt x="14188" y="5531"/>
                  <a:pt x="14188" y="5625"/>
                </a:cubicBezTo>
                <a:cubicBezTo>
                  <a:pt x="14188" y="5625"/>
                  <a:pt x="14156" y="5656"/>
                  <a:pt x="14188" y="5687"/>
                </a:cubicBezTo>
                <a:cubicBezTo>
                  <a:pt x="14219" y="5718"/>
                  <a:pt x="14250" y="5781"/>
                  <a:pt x="14188" y="5812"/>
                </a:cubicBezTo>
                <a:cubicBezTo>
                  <a:pt x="14156" y="5843"/>
                  <a:pt x="14219" y="5875"/>
                  <a:pt x="14188" y="5875"/>
                </a:cubicBezTo>
                <a:cubicBezTo>
                  <a:pt x="14188" y="5906"/>
                  <a:pt x="14188" y="5937"/>
                  <a:pt x="14188" y="5937"/>
                </a:cubicBezTo>
                <a:cubicBezTo>
                  <a:pt x="14188" y="5937"/>
                  <a:pt x="14188" y="5906"/>
                  <a:pt x="14188" y="5875"/>
                </a:cubicBezTo>
                <a:cubicBezTo>
                  <a:pt x="14156" y="5875"/>
                  <a:pt x="14125" y="5875"/>
                  <a:pt x="14125" y="5906"/>
                </a:cubicBezTo>
                <a:cubicBezTo>
                  <a:pt x="14125" y="6031"/>
                  <a:pt x="14063" y="6187"/>
                  <a:pt x="14094" y="6312"/>
                </a:cubicBezTo>
                <a:cubicBezTo>
                  <a:pt x="14125" y="6343"/>
                  <a:pt x="14219" y="6375"/>
                  <a:pt x="14094" y="6437"/>
                </a:cubicBezTo>
                <a:close/>
                <a:moveTo>
                  <a:pt x="14188" y="8843"/>
                </a:moveTo>
                <a:cubicBezTo>
                  <a:pt x="14188" y="8843"/>
                  <a:pt x="14188" y="8843"/>
                  <a:pt x="14188" y="8843"/>
                </a:cubicBezTo>
                <a:cubicBezTo>
                  <a:pt x="14188" y="8843"/>
                  <a:pt x="14188" y="8843"/>
                  <a:pt x="14188" y="8843"/>
                </a:cubicBezTo>
                <a:cubicBezTo>
                  <a:pt x="14219" y="8843"/>
                  <a:pt x="14219" y="8843"/>
                  <a:pt x="14219" y="8843"/>
                </a:cubicBezTo>
                <a:cubicBezTo>
                  <a:pt x="14219" y="8843"/>
                  <a:pt x="14219" y="8843"/>
                  <a:pt x="14188" y="8843"/>
                </a:cubicBezTo>
                <a:close/>
                <a:moveTo>
                  <a:pt x="14375" y="9093"/>
                </a:moveTo>
                <a:cubicBezTo>
                  <a:pt x="14313" y="9093"/>
                  <a:pt x="14250" y="9062"/>
                  <a:pt x="14219" y="9031"/>
                </a:cubicBezTo>
                <a:cubicBezTo>
                  <a:pt x="14219" y="9031"/>
                  <a:pt x="14219" y="9031"/>
                  <a:pt x="14219" y="9031"/>
                </a:cubicBezTo>
                <a:cubicBezTo>
                  <a:pt x="14219" y="9031"/>
                  <a:pt x="14219" y="9031"/>
                  <a:pt x="14250" y="9031"/>
                </a:cubicBezTo>
                <a:cubicBezTo>
                  <a:pt x="14250" y="9031"/>
                  <a:pt x="14250" y="9031"/>
                  <a:pt x="14250" y="9031"/>
                </a:cubicBezTo>
                <a:cubicBezTo>
                  <a:pt x="14281" y="9000"/>
                  <a:pt x="14313" y="9062"/>
                  <a:pt x="14375" y="9031"/>
                </a:cubicBezTo>
                <a:cubicBezTo>
                  <a:pt x="14375" y="9000"/>
                  <a:pt x="14344" y="9000"/>
                  <a:pt x="14344" y="8968"/>
                </a:cubicBezTo>
                <a:cubicBezTo>
                  <a:pt x="14406" y="9000"/>
                  <a:pt x="14469" y="9000"/>
                  <a:pt x="14531" y="8968"/>
                </a:cubicBezTo>
                <a:cubicBezTo>
                  <a:pt x="14563" y="8968"/>
                  <a:pt x="14594" y="8937"/>
                  <a:pt x="14625" y="8968"/>
                </a:cubicBezTo>
                <a:cubicBezTo>
                  <a:pt x="14656" y="8968"/>
                  <a:pt x="14656" y="9000"/>
                  <a:pt x="14625" y="9000"/>
                </a:cubicBezTo>
                <a:cubicBezTo>
                  <a:pt x="14594" y="9000"/>
                  <a:pt x="14563" y="9000"/>
                  <a:pt x="14563" y="9031"/>
                </a:cubicBezTo>
                <a:cubicBezTo>
                  <a:pt x="14563" y="9031"/>
                  <a:pt x="14563" y="9031"/>
                  <a:pt x="14563" y="9031"/>
                </a:cubicBezTo>
                <a:cubicBezTo>
                  <a:pt x="14500" y="9000"/>
                  <a:pt x="14438" y="9031"/>
                  <a:pt x="14375" y="9093"/>
                </a:cubicBezTo>
                <a:cubicBezTo>
                  <a:pt x="14438" y="9062"/>
                  <a:pt x="14500" y="9125"/>
                  <a:pt x="14531" y="9125"/>
                </a:cubicBezTo>
                <a:cubicBezTo>
                  <a:pt x="14531" y="9125"/>
                  <a:pt x="14531" y="9125"/>
                  <a:pt x="14531" y="9125"/>
                </a:cubicBezTo>
                <a:cubicBezTo>
                  <a:pt x="14563" y="9156"/>
                  <a:pt x="14531" y="9156"/>
                  <a:pt x="14531" y="9156"/>
                </a:cubicBezTo>
                <a:cubicBezTo>
                  <a:pt x="14500" y="9125"/>
                  <a:pt x="14406" y="9156"/>
                  <a:pt x="14375" y="9093"/>
                </a:cubicBezTo>
                <a:close/>
                <a:moveTo>
                  <a:pt x="13781" y="11781"/>
                </a:moveTo>
                <a:cubicBezTo>
                  <a:pt x="13813" y="11812"/>
                  <a:pt x="13813" y="11843"/>
                  <a:pt x="13813" y="11874"/>
                </a:cubicBezTo>
                <a:cubicBezTo>
                  <a:pt x="13781" y="12093"/>
                  <a:pt x="13781" y="12312"/>
                  <a:pt x="13781" y="12562"/>
                </a:cubicBezTo>
                <a:cubicBezTo>
                  <a:pt x="13781" y="12624"/>
                  <a:pt x="13781" y="12656"/>
                  <a:pt x="13844" y="12656"/>
                </a:cubicBezTo>
                <a:cubicBezTo>
                  <a:pt x="14094" y="12718"/>
                  <a:pt x="14344" y="12812"/>
                  <a:pt x="14594" y="12874"/>
                </a:cubicBezTo>
                <a:cubicBezTo>
                  <a:pt x="14625" y="12874"/>
                  <a:pt x="14656" y="12874"/>
                  <a:pt x="14688" y="12906"/>
                </a:cubicBezTo>
                <a:cubicBezTo>
                  <a:pt x="14688" y="12937"/>
                  <a:pt x="14719" y="12937"/>
                  <a:pt x="14750" y="12937"/>
                </a:cubicBezTo>
                <a:cubicBezTo>
                  <a:pt x="14719" y="12937"/>
                  <a:pt x="14688" y="12937"/>
                  <a:pt x="14688" y="12906"/>
                </a:cubicBezTo>
                <a:cubicBezTo>
                  <a:pt x="14563" y="12999"/>
                  <a:pt x="14563" y="12999"/>
                  <a:pt x="14781" y="13093"/>
                </a:cubicBezTo>
                <a:cubicBezTo>
                  <a:pt x="14656" y="13093"/>
                  <a:pt x="14594" y="13062"/>
                  <a:pt x="14563" y="12968"/>
                </a:cubicBezTo>
                <a:cubicBezTo>
                  <a:pt x="14563" y="12906"/>
                  <a:pt x="14531" y="12906"/>
                  <a:pt x="14500" y="12906"/>
                </a:cubicBezTo>
                <a:cubicBezTo>
                  <a:pt x="14313" y="12843"/>
                  <a:pt x="14125" y="12781"/>
                  <a:pt x="13938" y="12749"/>
                </a:cubicBezTo>
                <a:cubicBezTo>
                  <a:pt x="13906" y="12718"/>
                  <a:pt x="13906" y="12718"/>
                  <a:pt x="13875" y="12718"/>
                </a:cubicBezTo>
                <a:cubicBezTo>
                  <a:pt x="13813" y="12718"/>
                  <a:pt x="13750" y="12687"/>
                  <a:pt x="13719" y="12624"/>
                </a:cubicBezTo>
                <a:cubicBezTo>
                  <a:pt x="13750" y="12343"/>
                  <a:pt x="13750" y="12062"/>
                  <a:pt x="13781" y="11781"/>
                </a:cubicBezTo>
                <a:close/>
                <a:moveTo>
                  <a:pt x="13375" y="13968"/>
                </a:moveTo>
                <a:cubicBezTo>
                  <a:pt x="13375" y="13968"/>
                  <a:pt x="13375" y="13968"/>
                  <a:pt x="13375" y="13968"/>
                </a:cubicBezTo>
                <a:cubicBezTo>
                  <a:pt x="13375" y="13968"/>
                  <a:pt x="13375" y="13968"/>
                  <a:pt x="13375" y="13968"/>
                </a:cubicBezTo>
                <a:cubicBezTo>
                  <a:pt x="13375" y="13968"/>
                  <a:pt x="13375" y="13968"/>
                  <a:pt x="13375" y="13968"/>
                </a:cubicBezTo>
                <a:close/>
                <a:moveTo>
                  <a:pt x="13438" y="12562"/>
                </a:moveTo>
                <a:cubicBezTo>
                  <a:pt x="13469" y="12562"/>
                  <a:pt x="13500" y="12562"/>
                  <a:pt x="13531" y="12562"/>
                </a:cubicBezTo>
                <a:cubicBezTo>
                  <a:pt x="13500" y="12624"/>
                  <a:pt x="13438" y="12624"/>
                  <a:pt x="13344" y="12562"/>
                </a:cubicBezTo>
                <a:cubicBezTo>
                  <a:pt x="13375" y="12499"/>
                  <a:pt x="13406" y="12531"/>
                  <a:pt x="13438" y="12562"/>
                </a:cubicBezTo>
                <a:close/>
                <a:moveTo>
                  <a:pt x="12719" y="12718"/>
                </a:moveTo>
                <a:cubicBezTo>
                  <a:pt x="12750" y="12718"/>
                  <a:pt x="12750" y="12718"/>
                  <a:pt x="12781" y="12718"/>
                </a:cubicBezTo>
                <a:cubicBezTo>
                  <a:pt x="12750" y="12718"/>
                  <a:pt x="12750" y="12718"/>
                  <a:pt x="12719" y="12718"/>
                </a:cubicBezTo>
                <a:close/>
                <a:moveTo>
                  <a:pt x="12563" y="12249"/>
                </a:moveTo>
                <a:cubicBezTo>
                  <a:pt x="12563" y="12249"/>
                  <a:pt x="12563" y="12218"/>
                  <a:pt x="12563" y="12218"/>
                </a:cubicBezTo>
                <a:cubicBezTo>
                  <a:pt x="12563" y="12187"/>
                  <a:pt x="12563" y="12124"/>
                  <a:pt x="12563" y="12093"/>
                </a:cubicBezTo>
                <a:cubicBezTo>
                  <a:pt x="12563" y="12124"/>
                  <a:pt x="12563" y="12187"/>
                  <a:pt x="12563" y="12218"/>
                </a:cubicBezTo>
                <a:cubicBezTo>
                  <a:pt x="12594" y="12187"/>
                  <a:pt x="12594" y="12124"/>
                  <a:pt x="12594" y="12093"/>
                </a:cubicBezTo>
                <a:cubicBezTo>
                  <a:pt x="12594" y="12093"/>
                  <a:pt x="12625" y="12093"/>
                  <a:pt x="12625" y="12093"/>
                </a:cubicBezTo>
                <a:cubicBezTo>
                  <a:pt x="12625" y="12093"/>
                  <a:pt x="12625" y="12093"/>
                  <a:pt x="12625" y="12093"/>
                </a:cubicBezTo>
                <a:cubicBezTo>
                  <a:pt x="12625" y="12093"/>
                  <a:pt x="12625" y="12093"/>
                  <a:pt x="12625" y="12093"/>
                </a:cubicBezTo>
                <a:cubicBezTo>
                  <a:pt x="12625" y="12093"/>
                  <a:pt x="12625" y="12093"/>
                  <a:pt x="12656" y="12093"/>
                </a:cubicBezTo>
                <a:cubicBezTo>
                  <a:pt x="12656" y="12093"/>
                  <a:pt x="12656" y="12093"/>
                  <a:pt x="12656" y="12093"/>
                </a:cubicBezTo>
                <a:cubicBezTo>
                  <a:pt x="12656" y="12093"/>
                  <a:pt x="12656" y="12093"/>
                  <a:pt x="12656" y="12093"/>
                </a:cubicBezTo>
                <a:cubicBezTo>
                  <a:pt x="12656" y="12124"/>
                  <a:pt x="12688" y="12093"/>
                  <a:pt x="12688" y="12093"/>
                </a:cubicBezTo>
                <a:cubicBezTo>
                  <a:pt x="12719" y="12124"/>
                  <a:pt x="12719" y="12124"/>
                  <a:pt x="12719" y="12124"/>
                </a:cubicBezTo>
                <a:cubicBezTo>
                  <a:pt x="12750" y="12156"/>
                  <a:pt x="12813" y="12124"/>
                  <a:pt x="12844" y="12156"/>
                </a:cubicBezTo>
                <a:cubicBezTo>
                  <a:pt x="12875" y="12156"/>
                  <a:pt x="12906" y="12156"/>
                  <a:pt x="12906" y="12218"/>
                </a:cubicBezTo>
                <a:cubicBezTo>
                  <a:pt x="12844" y="12281"/>
                  <a:pt x="12813" y="12312"/>
                  <a:pt x="12688" y="12312"/>
                </a:cubicBezTo>
                <a:cubicBezTo>
                  <a:pt x="12594" y="12312"/>
                  <a:pt x="12594" y="12312"/>
                  <a:pt x="12563" y="12249"/>
                </a:cubicBezTo>
                <a:cubicBezTo>
                  <a:pt x="12563" y="12218"/>
                  <a:pt x="12531" y="12218"/>
                  <a:pt x="12531" y="12187"/>
                </a:cubicBezTo>
                <a:cubicBezTo>
                  <a:pt x="12531" y="12218"/>
                  <a:pt x="12563" y="12218"/>
                  <a:pt x="12563" y="12249"/>
                </a:cubicBezTo>
                <a:close/>
                <a:moveTo>
                  <a:pt x="12500" y="12093"/>
                </a:moveTo>
                <a:cubicBezTo>
                  <a:pt x="12500" y="12062"/>
                  <a:pt x="12500" y="12062"/>
                  <a:pt x="12531" y="12062"/>
                </a:cubicBezTo>
                <a:cubicBezTo>
                  <a:pt x="12531" y="12062"/>
                  <a:pt x="12531" y="12093"/>
                  <a:pt x="12531" y="12093"/>
                </a:cubicBezTo>
                <a:cubicBezTo>
                  <a:pt x="12500" y="12156"/>
                  <a:pt x="12500" y="12218"/>
                  <a:pt x="12500" y="12281"/>
                </a:cubicBezTo>
                <a:cubicBezTo>
                  <a:pt x="12469" y="12249"/>
                  <a:pt x="12469" y="12218"/>
                  <a:pt x="12438" y="12187"/>
                </a:cubicBezTo>
                <a:cubicBezTo>
                  <a:pt x="12469" y="12156"/>
                  <a:pt x="12469" y="12124"/>
                  <a:pt x="12500" y="12093"/>
                </a:cubicBezTo>
                <a:close/>
                <a:moveTo>
                  <a:pt x="12438" y="14031"/>
                </a:moveTo>
                <a:cubicBezTo>
                  <a:pt x="12344" y="14062"/>
                  <a:pt x="12281" y="14093"/>
                  <a:pt x="12219" y="14093"/>
                </a:cubicBezTo>
                <a:cubicBezTo>
                  <a:pt x="12188" y="14093"/>
                  <a:pt x="12125" y="14156"/>
                  <a:pt x="12094" y="14062"/>
                </a:cubicBezTo>
                <a:cubicBezTo>
                  <a:pt x="12188" y="14062"/>
                  <a:pt x="12281" y="13999"/>
                  <a:pt x="12438" y="14031"/>
                </a:cubicBezTo>
                <a:close/>
                <a:moveTo>
                  <a:pt x="8219" y="11281"/>
                </a:moveTo>
                <a:cubicBezTo>
                  <a:pt x="8188" y="11218"/>
                  <a:pt x="8250" y="11187"/>
                  <a:pt x="8250" y="11156"/>
                </a:cubicBezTo>
                <a:cubicBezTo>
                  <a:pt x="8250" y="11156"/>
                  <a:pt x="8250" y="11156"/>
                  <a:pt x="8281" y="11156"/>
                </a:cubicBezTo>
                <a:cubicBezTo>
                  <a:pt x="8281" y="11187"/>
                  <a:pt x="8250" y="11249"/>
                  <a:pt x="8219" y="11281"/>
                </a:cubicBezTo>
                <a:close/>
                <a:moveTo>
                  <a:pt x="8719" y="11437"/>
                </a:moveTo>
                <a:cubicBezTo>
                  <a:pt x="8688" y="11374"/>
                  <a:pt x="8750" y="11343"/>
                  <a:pt x="8750" y="11281"/>
                </a:cubicBezTo>
                <a:cubicBezTo>
                  <a:pt x="8750" y="11343"/>
                  <a:pt x="8750" y="11374"/>
                  <a:pt x="8719" y="11437"/>
                </a:cubicBezTo>
                <a:close/>
                <a:moveTo>
                  <a:pt x="9406" y="11437"/>
                </a:moveTo>
                <a:cubicBezTo>
                  <a:pt x="9313" y="11437"/>
                  <a:pt x="9250" y="11468"/>
                  <a:pt x="9250" y="11531"/>
                </a:cubicBezTo>
                <a:cubicBezTo>
                  <a:pt x="9250" y="11562"/>
                  <a:pt x="9219" y="11562"/>
                  <a:pt x="9219" y="11562"/>
                </a:cubicBezTo>
                <a:cubicBezTo>
                  <a:pt x="9125" y="11499"/>
                  <a:pt x="9094" y="11406"/>
                  <a:pt x="9156" y="11312"/>
                </a:cubicBezTo>
                <a:cubicBezTo>
                  <a:pt x="9188" y="11281"/>
                  <a:pt x="9219" y="11281"/>
                  <a:pt x="9188" y="11249"/>
                </a:cubicBezTo>
                <a:cubicBezTo>
                  <a:pt x="9156" y="11249"/>
                  <a:pt x="9156" y="11249"/>
                  <a:pt x="9125" y="11281"/>
                </a:cubicBezTo>
                <a:cubicBezTo>
                  <a:pt x="9125" y="11281"/>
                  <a:pt x="9125" y="11343"/>
                  <a:pt x="9094" y="11312"/>
                </a:cubicBezTo>
                <a:cubicBezTo>
                  <a:pt x="9031" y="11312"/>
                  <a:pt x="9063" y="11281"/>
                  <a:pt x="9063" y="11249"/>
                </a:cubicBezTo>
                <a:cubicBezTo>
                  <a:pt x="9156" y="11156"/>
                  <a:pt x="9188" y="11156"/>
                  <a:pt x="9250" y="11249"/>
                </a:cubicBezTo>
                <a:cubicBezTo>
                  <a:pt x="9281" y="11281"/>
                  <a:pt x="9344" y="11312"/>
                  <a:pt x="9375" y="11343"/>
                </a:cubicBezTo>
                <a:cubicBezTo>
                  <a:pt x="9344" y="11374"/>
                  <a:pt x="9375" y="11374"/>
                  <a:pt x="9406" y="11406"/>
                </a:cubicBezTo>
                <a:cubicBezTo>
                  <a:pt x="9406" y="11406"/>
                  <a:pt x="9406" y="11437"/>
                  <a:pt x="9406" y="11437"/>
                </a:cubicBezTo>
                <a:close/>
                <a:moveTo>
                  <a:pt x="9438" y="11374"/>
                </a:moveTo>
                <a:cubicBezTo>
                  <a:pt x="9438" y="11406"/>
                  <a:pt x="9438" y="11406"/>
                  <a:pt x="9406" y="11406"/>
                </a:cubicBezTo>
                <a:cubicBezTo>
                  <a:pt x="9438" y="11406"/>
                  <a:pt x="9438" y="11406"/>
                  <a:pt x="9438" y="11374"/>
                </a:cubicBezTo>
                <a:cubicBezTo>
                  <a:pt x="9438" y="11374"/>
                  <a:pt x="9438" y="11374"/>
                  <a:pt x="9438" y="11374"/>
                </a:cubicBezTo>
                <a:close/>
                <a:moveTo>
                  <a:pt x="10531" y="11718"/>
                </a:moveTo>
                <a:cubicBezTo>
                  <a:pt x="10531" y="11781"/>
                  <a:pt x="10531" y="11781"/>
                  <a:pt x="10469" y="11749"/>
                </a:cubicBezTo>
                <a:cubicBezTo>
                  <a:pt x="10438" y="11624"/>
                  <a:pt x="10531" y="11718"/>
                  <a:pt x="10563" y="11687"/>
                </a:cubicBezTo>
                <a:cubicBezTo>
                  <a:pt x="10563" y="11687"/>
                  <a:pt x="10563" y="11687"/>
                  <a:pt x="10563" y="11687"/>
                </a:cubicBezTo>
                <a:cubicBezTo>
                  <a:pt x="10563" y="11687"/>
                  <a:pt x="10531" y="11718"/>
                  <a:pt x="10531" y="11718"/>
                </a:cubicBezTo>
                <a:close/>
                <a:moveTo>
                  <a:pt x="11219" y="11937"/>
                </a:moveTo>
                <a:cubicBezTo>
                  <a:pt x="11188" y="11937"/>
                  <a:pt x="11188" y="11937"/>
                  <a:pt x="11188" y="11937"/>
                </a:cubicBezTo>
                <a:cubicBezTo>
                  <a:pt x="11188" y="11937"/>
                  <a:pt x="11188" y="11937"/>
                  <a:pt x="11219" y="11937"/>
                </a:cubicBezTo>
                <a:cubicBezTo>
                  <a:pt x="11219" y="11937"/>
                  <a:pt x="11219" y="11937"/>
                  <a:pt x="11219" y="11937"/>
                </a:cubicBezTo>
                <a:close/>
                <a:moveTo>
                  <a:pt x="11938" y="14124"/>
                </a:moveTo>
                <a:cubicBezTo>
                  <a:pt x="11969" y="14156"/>
                  <a:pt x="12000" y="14124"/>
                  <a:pt x="12031" y="14156"/>
                </a:cubicBezTo>
                <a:cubicBezTo>
                  <a:pt x="12031" y="14156"/>
                  <a:pt x="12063" y="14156"/>
                  <a:pt x="12063" y="14156"/>
                </a:cubicBezTo>
                <a:cubicBezTo>
                  <a:pt x="12063" y="14156"/>
                  <a:pt x="12031" y="14156"/>
                  <a:pt x="12031" y="14156"/>
                </a:cubicBezTo>
                <a:cubicBezTo>
                  <a:pt x="11906" y="14218"/>
                  <a:pt x="11781" y="14249"/>
                  <a:pt x="11656" y="14281"/>
                </a:cubicBezTo>
                <a:cubicBezTo>
                  <a:pt x="11625" y="14281"/>
                  <a:pt x="11625" y="14249"/>
                  <a:pt x="11625" y="14218"/>
                </a:cubicBezTo>
                <a:cubicBezTo>
                  <a:pt x="11625" y="14218"/>
                  <a:pt x="11625" y="14218"/>
                  <a:pt x="11594" y="14218"/>
                </a:cubicBezTo>
                <a:cubicBezTo>
                  <a:pt x="11625" y="14218"/>
                  <a:pt x="11625" y="14218"/>
                  <a:pt x="11625" y="14218"/>
                </a:cubicBezTo>
                <a:cubicBezTo>
                  <a:pt x="11719" y="14187"/>
                  <a:pt x="11813" y="14156"/>
                  <a:pt x="11938" y="14124"/>
                </a:cubicBezTo>
                <a:close/>
                <a:moveTo>
                  <a:pt x="11563" y="13999"/>
                </a:moveTo>
                <a:cubicBezTo>
                  <a:pt x="11594" y="13999"/>
                  <a:pt x="11625" y="13906"/>
                  <a:pt x="11688" y="13937"/>
                </a:cubicBezTo>
                <a:cubicBezTo>
                  <a:pt x="11656" y="13968"/>
                  <a:pt x="11594" y="13999"/>
                  <a:pt x="11594" y="14031"/>
                </a:cubicBezTo>
                <a:cubicBezTo>
                  <a:pt x="11563" y="14031"/>
                  <a:pt x="11531" y="13999"/>
                  <a:pt x="11563" y="13999"/>
                </a:cubicBezTo>
                <a:close/>
                <a:moveTo>
                  <a:pt x="8344" y="11624"/>
                </a:moveTo>
                <a:cubicBezTo>
                  <a:pt x="8375" y="11593"/>
                  <a:pt x="8438" y="11562"/>
                  <a:pt x="8469" y="11531"/>
                </a:cubicBezTo>
                <a:cubicBezTo>
                  <a:pt x="8500" y="11531"/>
                  <a:pt x="8500" y="11562"/>
                  <a:pt x="8500" y="11562"/>
                </a:cubicBezTo>
                <a:cubicBezTo>
                  <a:pt x="8500" y="11593"/>
                  <a:pt x="8500" y="11593"/>
                  <a:pt x="8469" y="11624"/>
                </a:cubicBezTo>
                <a:cubicBezTo>
                  <a:pt x="8438" y="11656"/>
                  <a:pt x="8406" y="11656"/>
                  <a:pt x="8438" y="11718"/>
                </a:cubicBezTo>
                <a:cubicBezTo>
                  <a:pt x="8469" y="11749"/>
                  <a:pt x="8500" y="11749"/>
                  <a:pt x="8531" y="11718"/>
                </a:cubicBezTo>
                <a:cubicBezTo>
                  <a:pt x="8563" y="11718"/>
                  <a:pt x="8563" y="11687"/>
                  <a:pt x="8563" y="11687"/>
                </a:cubicBezTo>
                <a:cubicBezTo>
                  <a:pt x="8563" y="11687"/>
                  <a:pt x="8563" y="11687"/>
                  <a:pt x="8563" y="11687"/>
                </a:cubicBezTo>
                <a:cubicBezTo>
                  <a:pt x="8594" y="11687"/>
                  <a:pt x="8625" y="11718"/>
                  <a:pt x="8594" y="11749"/>
                </a:cubicBezTo>
                <a:cubicBezTo>
                  <a:pt x="8500" y="11812"/>
                  <a:pt x="8563" y="11874"/>
                  <a:pt x="8625" y="11906"/>
                </a:cubicBezTo>
                <a:cubicBezTo>
                  <a:pt x="8625" y="11906"/>
                  <a:pt x="8625" y="11906"/>
                  <a:pt x="8625" y="11874"/>
                </a:cubicBezTo>
                <a:cubicBezTo>
                  <a:pt x="8625" y="11906"/>
                  <a:pt x="8625" y="11906"/>
                  <a:pt x="8625" y="11906"/>
                </a:cubicBezTo>
                <a:cubicBezTo>
                  <a:pt x="8625" y="11937"/>
                  <a:pt x="8625" y="11968"/>
                  <a:pt x="8594" y="11968"/>
                </a:cubicBezTo>
                <a:cubicBezTo>
                  <a:pt x="8563" y="11968"/>
                  <a:pt x="8531" y="11937"/>
                  <a:pt x="8531" y="11937"/>
                </a:cubicBezTo>
                <a:cubicBezTo>
                  <a:pt x="8500" y="11937"/>
                  <a:pt x="8469" y="11968"/>
                  <a:pt x="8469" y="11999"/>
                </a:cubicBezTo>
                <a:cubicBezTo>
                  <a:pt x="8469" y="11968"/>
                  <a:pt x="8500" y="11937"/>
                  <a:pt x="8531" y="11937"/>
                </a:cubicBezTo>
                <a:cubicBezTo>
                  <a:pt x="8500" y="11843"/>
                  <a:pt x="8406" y="11781"/>
                  <a:pt x="8375" y="11718"/>
                </a:cubicBezTo>
                <a:cubicBezTo>
                  <a:pt x="8344" y="11687"/>
                  <a:pt x="8313" y="11656"/>
                  <a:pt x="8344" y="11624"/>
                </a:cubicBezTo>
                <a:close/>
                <a:moveTo>
                  <a:pt x="7844" y="12031"/>
                </a:moveTo>
                <a:cubicBezTo>
                  <a:pt x="7875" y="12031"/>
                  <a:pt x="7906" y="12062"/>
                  <a:pt x="7938" y="12093"/>
                </a:cubicBezTo>
                <a:cubicBezTo>
                  <a:pt x="7969" y="12156"/>
                  <a:pt x="8031" y="12218"/>
                  <a:pt x="8094" y="12281"/>
                </a:cubicBezTo>
                <a:cubicBezTo>
                  <a:pt x="8094" y="12312"/>
                  <a:pt x="8125" y="12343"/>
                  <a:pt x="8094" y="12374"/>
                </a:cubicBezTo>
                <a:cubicBezTo>
                  <a:pt x="8063" y="12406"/>
                  <a:pt x="8063" y="12343"/>
                  <a:pt x="8031" y="12343"/>
                </a:cubicBezTo>
                <a:cubicBezTo>
                  <a:pt x="7969" y="12281"/>
                  <a:pt x="7906" y="12187"/>
                  <a:pt x="7875" y="12124"/>
                </a:cubicBezTo>
                <a:cubicBezTo>
                  <a:pt x="7844" y="12093"/>
                  <a:pt x="7844" y="12062"/>
                  <a:pt x="7844" y="12031"/>
                </a:cubicBezTo>
                <a:close/>
                <a:moveTo>
                  <a:pt x="7250" y="12281"/>
                </a:moveTo>
                <a:cubicBezTo>
                  <a:pt x="7219" y="12374"/>
                  <a:pt x="7156" y="12437"/>
                  <a:pt x="7125" y="12531"/>
                </a:cubicBezTo>
                <a:cubicBezTo>
                  <a:pt x="7094" y="12562"/>
                  <a:pt x="7094" y="12562"/>
                  <a:pt x="7063" y="12562"/>
                </a:cubicBezTo>
                <a:cubicBezTo>
                  <a:pt x="7063" y="12499"/>
                  <a:pt x="7094" y="12468"/>
                  <a:pt x="7125" y="12437"/>
                </a:cubicBezTo>
                <a:cubicBezTo>
                  <a:pt x="7250" y="12218"/>
                  <a:pt x="7281" y="11968"/>
                  <a:pt x="7344" y="11718"/>
                </a:cubicBezTo>
                <a:cubicBezTo>
                  <a:pt x="7344" y="11687"/>
                  <a:pt x="7344" y="11687"/>
                  <a:pt x="7375" y="11656"/>
                </a:cubicBezTo>
                <a:cubicBezTo>
                  <a:pt x="7375" y="11656"/>
                  <a:pt x="7375" y="11656"/>
                  <a:pt x="7375" y="11656"/>
                </a:cubicBezTo>
                <a:cubicBezTo>
                  <a:pt x="7375" y="11656"/>
                  <a:pt x="7375" y="11656"/>
                  <a:pt x="7375" y="11656"/>
                </a:cubicBezTo>
                <a:cubicBezTo>
                  <a:pt x="7375" y="11687"/>
                  <a:pt x="7406" y="11687"/>
                  <a:pt x="7438" y="11656"/>
                </a:cubicBezTo>
                <a:cubicBezTo>
                  <a:pt x="7438" y="11656"/>
                  <a:pt x="7438" y="11687"/>
                  <a:pt x="7438" y="11687"/>
                </a:cubicBezTo>
                <a:cubicBezTo>
                  <a:pt x="7438" y="11687"/>
                  <a:pt x="7438" y="11687"/>
                  <a:pt x="7438" y="11687"/>
                </a:cubicBezTo>
                <a:cubicBezTo>
                  <a:pt x="7375" y="11874"/>
                  <a:pt x="7313" y="12062"/>
                  <a:pt x="7250" y="12281"/>
                </a:cubicBezTo>
                <a:close/>
                <a:moveTo>
                  <a:pt x="7813" y="12624"/>
                </a:moveTo>
                <a:cubicBezTo>
                  <a:pt x="7750" y="12656"/>
                  <a:pt x="7750" y="12593"/>
                  <a:pt x="7750" y="12593"/>
                </a:cubicBezTo>
                <a:cubicBezTo>
                  <a:pt x="7656" y="12499"/>
                  <a:pt x="7563" y="12437"/>
                  <a:pt x="7531" y="12312"/>
                </a:cubicBezTo>
                <a:cubicBezTo>
                  <a:pt x="7531" y="12312"/>
                  <a:pt x="7531" y="12312"/>
                  <a:pt x="7563" y="12281"/>
                </a:cubicBezTo>
                <a:cubicBezTo>
                  <a:pt x="7594" y="12281"/>
                  <a:pt x="7594" y="12249"/>
                  <a:pt x="7625" y="12218"/>
                </a:cubicBezTo>
                <a:cubicBezTo>
                  <a:pt x="7656" y="12218"/>
                  <a:pt x="7688" y="12187"/>
                  <a:pt x="7719" y="12218"/>
                </a:cubicBezTo>
                <a:cubicBezTo>
                  <a:pt x="7719" y="12249"/>
                  <a:pt x="7719" y="12249"/>
                  <a:pt x="7688" y="12281"/>
                </a:cubicBezTo>
                <a:cubicBezTo>
                  <a:pt x="7656" y="12312"/>
                  <a:pt x="7625" y="12312"/>
                  <a:pt x="7656" y="12374"/>
                </a:cubicBezTo>
                <a:cubicBezTo>
                  <a:pt x="7688" y="12406"/>
                  <a:pt x="7719" y="12406"/>
                  <a:pt x="7750" y="12374"/>
                </a:cubicBezTo>
                <a:cubicBezTo>
                  <a:pt x="7750" y="12343"/>
                  <a:pt x="7781" y="12343"/>
                  <a:pt x="7813" y="12374"/>
                </a:cubicBezTo>
                <a:cubicBezTo>
                  <a:pt x="7813" y="12374"/>
                  <a:pt x="7813" y="12406"/>
                  <a:pt x="7781" y="12406"/>
                </a:cubicBezTo>
                <a:cubicBezTo>
                  <a:pt x="7750" y="12468"/>
                  <a:pt x="7750" y="12499"/>
                  <a:pt x="7781" y="12531"/>
                </a:cubicBezTo>
                <a:cubicBezTo>
                  <a:pt x="7813" y="12562"/>
                  <a:pt x="7813" y="12593"/>
                  <a:pt x="7813" y="12624"/>
                </a:cubicBezTo>
                <a:close/>
                <a:moveTo>
                  <a:pt x="8031" y="12406"/>
                </a:moveTo>
                <a:cubicBezTo>
                  <a:pt x="8031" y="12406"/>
                  <a:pt x="8031" y="12437"/>
                  <a:pt x="8031" y="12437"/>
                </a:cubicBezTo>
                <a:cubicBezTo>
                  <a:pt x="8000" y="12437"/>
                  <a:pt x="8000" y="12468"/>
                  <a:pt x="7969" y="12437"/>
                </a:cubicBezTo>
                <a:cubicBezTo>
                  <a:pt x="7906" y="12374"/>
                  <a:pt x="7844" y="12312"/>
                  <a:pt x="7813" y="12249"/>
                </a:cubicBezTo>
                <a:cubicBezTo>
                  <a:pt x="7781" y="12249"/>
                  <a:pt x="7781" y="12218"/>
                  <a:pt x="7813" y="12218"/>
                </a:cubicBezTo>
                <a:cubicBezTo>
                  <a:pt x="7844" y="12187"/>
                  <a:pt x="7844" y="12218"/>
                  <a:pt x="7875" y="12218"/>
                </a:cubicBezTo>
                <a:cubicBezTo>
                  <a:pt x="7938" y="12281"/>
                  <a:pt x="7969" y="12343"/>
                  <a:pt x="8031" y="12406"/>
                </a:cubicBezTo>
                <a:cubicBezTo>
                  <a:pt x="8063" y="12406"/>
                  <a:pt x="8094" y="12406"/>
                  <a:pt x="8125" y="12406"/>
                </a:cubicBezTo>
                <a:cubicBezTo>
                  <a:pt x="8094" y="12406"/>
                  <a:pt x="8063" y="12406"/>
                  <a:pt x="8031" y="12406"/>
                </a:cubicBezTo>
                <a:close/>
                <a:moveTo>
                  <a:pt x="8188" y="12281"/>
                </a:moveTo>
                <a:cubicBezTo>
                  <a:pt x="8156" y="12312"/>
                  <a:pt x="8125" y="12218"/>
                  <a:pt x="8094" y="12187"/>
                </a:cubicBezTo>
                <a:cubicBezTo>
                  <a:pt x="8063" y="12156"/>
                  <a:pt x="8031" y="12093"/>
                  <a:pt x="8000" y="12062"/>
                </a:cubicBezTo>
                <a:cubicBezTo>
                  <a:pt x="7969" y="12062"/>
                  <a:pt x="7969" y="12093"/>
                  <a:pt x="7938" y="12093"/>
                </a:cubicBezTo>
                <a:cubicBezTo>
                  <a:pt x="7969" y="12093"/>
                  <a:pt x="7969" y="12062"/>
                  <a:pt x="8000" y="12062"/>
                </a:cubicBezTo>
                <a:cubicBezTo>
                  <a:pt x="8000" y="12062"/>
                  <a:pt x="8000" y="12062"/>
                  <a:pt x="8000" y="12062"/>
                </a:cubicBezTo>
                <a:cubicBezTo>
                  <a:pt x="7969" y="12062"/>
                  <a:pt x="7969" y="12062"/>
                  <a:pt x="7969" y="12031"/>
                </a:cubicBezTo>
                <a:cubicBezTo>
                  <a:pt x="7969" y="12062"/>
                  <a:pt x="7969" y="12062"/>
                  <a:pt x="8000" y="12062"/>
                </a:cubicBezTo>
                <a:cubicBezTo>
                  <a:pt x="8000" y="12031"/>
                  <a:pt x="8031" y="12031"/>
                  <a:pt x="8031" y="11999"/>
                </a:cubicBezTo>
                <a:cubicBezTo>
                  <a:pt x="8063" y="12062"/>
                  <a:pt x="8125" y="12093"/>
                  <a:pt x="8156" y="12124"/>
                </a:cubicBezTo>
                <a:cubicBezTo>
                  <a:pt x="8156" y="12187"/>
                  <a:pt x="8250" y="12218"/>
                  <a:pt x="8188" y="12281"/>
                </a:cubicBezTo>
                <a:close/>
                <a:moveTo>
                  <a:pt x="8188" y="12093"/>
                </a:moveTo>
                <a:cubicBezTo>
                  <a:pt x="8125" y="12062"/>
                  <a:pt x="8125" y="12031"/>
                  <a:pt x="8063" y="11968"/>
                </a:cubicBezTo>
                <a:cubicBezTo>
                  <a:pt x="8125" y="11937"/>
                  <a:pt x="8156" y="11937"/>
                  <a:pt x="8188" y="11874"/>
                </a:cubicBezTo>
                <a:cubicBezTo>
                  <a:pt x="8219" y="11843"/>
                  <a:pt x="8281" y="11843"/>
                  <a:pt x="8313" y="11874"/>
                </a:cubicBezTo>
                <a:cubicBezTo>
                  <a:pt x="8438" y="11937"/>
                  <a:pt x="8438" y="12062"/>
                  <a:pt x="8375" y="12156"/>
                </a:cubicBezTo>
                <a:cubicBezTo>
                  <a:pt x="8313" y="12187"/>
                  <a:pt x="8375" y="12218"/>
                  <a:pt x="8406" y="12249"/>
                </a:cubicBezTo>
                <a:cubicBezTo>
                  <a:pt x="8406" y="12218"/>
                  <a:pt x="8438" y="12187"/>
                  <a:pt x="8438" y="12187"/>
                </a:cubicBezTo>
                <a:cubicBezTo>
                  <a:pt x="8438" y="12187"/>
                  <a:pt x="8406" y="12218"/>
                  <a:pt x="8406" y="12249"/>
                </a:cubicBezTo>
                <a:cubicBezTo>
                  <a:pt x="8375" y="12281"/>
                  <a:pt x="8375" y="12312"/>
                  <a:pt x="8375" y="12343"/>
                </a:cubicBezTo>
                <a:cubicBezTo>
                  <a:pt x="8375" y="12312"/>
                  <a:pt x="8344" y="12312"/>
                  <a:pt x="8344" y="12312"/>
                </a:cubicBezTo>
                <a:cubicBezTo>
                  <a:pt x="8281" y="12218"/>
                  <a:pt x="8250" y="12156"/>
                  <a:pt x="8188" y="12093"/>
                </a:cubicBezTo>
                <a:close/>
                <a:moveTo>
                  <a:pt x="8375" y="12468"/>
                </a:moveTo>
                <a:cubicBezTo>
                  <a:pt x="8344" y="12468"/>
                  <a:pt x="8344" y="12468"/>
                  <a:pt x="8344" y="12468"/>
                </a:cubicBezTo>
                <a:cubicBezTo>
                  <a:pt x="8344" y="12468"/>
                  <a:pt x="8344" y="12468"/>
                  <a:pt x="8375" y="12468"/>
                </a:cubicBezTo>
                <a:cubicBezTo>
                  <a:pt x="8406" y="12562"/>
                  <a:pt x="8469" y="12593"/>
                  <a:pt x="8563" y="12593"/>
                </a:cubicBezTo>
                <a:cubicBezTo>
                  <a:pt x="8469" y="12593"/>
                  <a:pt x="8406" y="12562"/>
                  <a:pt x="8375" y="12468"/>
                </a:cubicBezTo>
                <a:close/>
                <a:moveTo>
                  <a:pt x="10250" y="13749"/>
                </a:moveTo>
                <a:cubicBezTo>
                  <a:pt x="10281" y="13718"/>
                  <a:pt x="10313" y="13749"/>
                  <a:pt x="10375" y="13718"/>
                </a:cubicBezTo>
                <a:cubicBezTo>
                  <a:pt x="10344" y="13749"/>
                  <a:pt x="10281" y="13749"/>
                  <a:pt x="10250" y="13749"/>
                </a:cubicBezTo>
                <a:close/>
                <a:moveTo>
                  <a:pt x="9844" y="13874"/>
                </a:moveTo>
                <a:cubicBezTo>
                  <a:pt x="9875" y="13812"/>
                  <a:pt x="9906" y="13874"/>
                  <a:pt x="9938" y="13843"/>
                </a:cubicBezTo>
                <a:cubicBezTo>
                  <a:pt x="9938" y="13781"/>
                  <a:pt x="9938" y="13781"/>
                  <a:pt x="9969" y="13749"/>
                </a:cubicBezTo>
                <a:cubicBezTo>
                  <a:pt x="9938" y="13781"/>
                  <a:pt x="9938" y="13781"/>
                  <a:pt x="9938" y="13843"/>
                </a:cubicBezTo>
                <a:cubicBezTo>
                  <a:pt x="9938" y="13843"/>
                  <a:pt x="9969" y="13843"/>
                  <a:pt x="9969" y="13843"/>
                </a:cubicBezTo>
                <a:cubicBezTo>
                  <a:pt x="9969" y="13843"/>
                  <a:pt x="9969" y="13843"/>
                  <a:pt x="9969" y="13843"/>
                </a:cubicBezTo>
                <a:cubicBezTo>
                  <a:pt x="10000" y="13843"/>
                  <a:pt x="10000" y="13843"/>
                  <a:pt x="10031" y="13843"/>
                </a:cubicBezTo>
                <a:cubicBezTo>
                  <a:pt x="10031" y="13843"/>
                  <a:pt x="10063" y="13843"/>
                  <a:pt x="10063" y="13843"/>
                </a:cubicBezTo>
                <a:cubicBezTo>
                  <a:pt x="10094" y="13812"/>
                  <a:pt x="10094" y="13812"/>
                  <a:pt x="10125" y="13812"/>
                </a:cubicBezTo>
                <a:cubicBezTo>
                  <a:pt x="10094" y="13812"/>
                  <a:pt x="10094" y="13812"/>
                  <a:pt x="10063" y="13843"/>
                </a:cubicBezTo>
                <a:cubicBezTo>
                  <a:pt x="10094" y="13843"/>
                  <a:pt x="10125" y="13843"/>
                  <a:pt x="10156" y="13843"/>
                </a:cubicBezTo>
                <a:cubicBezTo>
                  <a:pt x="10063" y="13874"/>
                  <a:pt x="9938" y="13874"/>
                  <a:pt x="9844" y="13874"/>
                </a:cubicBezTo>
                <a:close/>
                <a:moveTo>
                  <a:pt x="10438" y="14468"/>
                </a:moveTo>
                <a:cubicBezTo>
                  <a:pt x="10438" y="14468"/>
                  <a:pt x="10438" y="14468"/>
                  <a:pt x="10438" y="14468"/>
                </a:cubicBezTo>
                <a:cubicBezTo>
                  <a:pt x="10438" y="14312"/>
                  <a:pt x="10438" y="14187"/>
                  <a:pt x="10438" y="14062"/>
                </a:cubicBezTo>
                <a:cubicBezTo>
                  <a:pt x="10438" y="14062"/>
                  <a:pt x="10438" y="14062"/>
                  <a:pt x="10438" y="14062"/>
                </a:cubicBezTo>
                <a:cubicBezTo>
                  <a:pt x="10438" y="14187"/>
                  <a:pt x="10438" y="14312"/>
                  <a:pt x="10438" y="14468"/>
                </a:cubicBezTo>
                <a:close/>
                <a:moveTo>
                  <a:pt x="10531" y="14468"/>
                </a:moveTo>
                <a:cubicBezTo>
                  <a:pt x="10531" y="14468"/>
                  <a:pt x="10531" y="14468"/>
                  <a:pt x="10531" y="14468"/>
                </a:cubicBezTo>
                <a:cubicBezTo>
                  <a:pt x="10531" y="14343"/>
                  <a:pt x="10531" y="14187"/>
                  <a:pt x="10531" y="14062"/>
                </a:cubicBezTo>
                <a:cubicBezTo>
                  <a:pt x="10531" y="14062"/>
                  <a:pt x="10531" y="14062"/>
                  <a:pt x="10531" y="14062"/>
                </a:cubicBezTo>
                <a:cubicBezTo>
                  <a:pt x="10531" y="14187"/>
                  <a:pt x="10531" y="14343"/>
                  <a:pt x="10531" y="14468"/>
                </a:cubicBezTo>
                <a:close/>
                <a:moveTo>
                  <a:pt x="10656" y="13968"/>
                </a:moveTo>
                <a:cubicBezTo>
                  <a:pt x="10625" y="13968"/>
                  <a:pt x="10625" y="13968"/>
                  <a:pt x="10594" y="13968"/>
                </a:cubicBezTo>
                <a:cubicBezTo>
                  <a:pt x="10594" y="13968"/>
                  <a:pt x="10594" y="13999"/>
                  <a:pt x="10563" y="13999"/>
                </a:cubicBezTo>
                <a:cubicBezTo>
                  <a:pt x="10563" y="13999"/>
                  <a:pt x="10563" y="13999"/>
                  <a:pt x="10563" y="13999"/>
                </a:cubicBezTo>
                <a:cubicBezTo>
                  <a:pt x="10563" y="13968"/>
                  <a:pt x="10563" y="13937"/>
                  <a:pt x="10594" y="13906"/>
                </a:cubicBezTo>
                <a:cubicBezTo>
                  <a:pt x="10719" y="13874"/>
                  <a:pt x="10844" y="13874"/>
                  <a:pt x="10938" y="13843"/>
                </a:cubicBezTo>
                <a:cubicBezTo>
                  <a:pt x="10969" y="13843"/>
                  <a:pt x="11000" y="13843"/>
                  <a:pt x="11000" y="13874"/>
                </a:cubicBezTo>
                <a:cubicBezTo>
                  <a:pt x="10875" y="13906"/>
                  <a:pt x="10781" y="13937"/>
                  <a:pt x="10656" y="13968"/>
                </a:cubicBezTo>
                <a:close/>
                <a:moveTo>
                  <a:pt x="10844" y="13593"/>
                </a:moveTo>
                <a:cubicBezTo>
                  <a:pt x="10844" y="13593"/>
                  <a:pt x="10813" y="13593"/>
                  <a:pt x="10813" y="13593"/>
                </a:cubicBezTo>
                <a:cubicBezTo>
                  <a:pt x="10813" y="13593"/>
                  <a:pt x="10844" y="13593"/>
                  <a:pt x="10844" y="13593"/>
                </a:cubicBezTo>
                <a:cubicBezTo>
                  <a:pt x="10969" y="13624"/>
                  <a:pt x="11063" y="13624"/>
                  <a:pt x="11188" y="13656"/>
                </a:cubicBezTo>
                <a:cubicBezTo>
                  <a:pt x="11063" y="13624"/>
                  <a:pt x="10969" y="13624"/>
                  <a:pt x="10844" y="13593"/>
                </a:cubicBezTo>
                <a:close/>
                <a:moveTo>
                  <a:pt x="9000" y="15312"/>
                </a:moveTo>
                <a:cubicBezTo>
                  <a:pt x="9000" y="15281"/>
                  <a:pt x="9000" y="15281"/>
                  <a:pt x="9000" y="15281"/>
                </a:cubicBezTo>
                <a:cubicBezTo>
                  <a:pt x="9000" y="15281"/>
                  <a:pt x="9000" y="15281"/>
                  <a:pt x="9000" y="15281"/>
                </a:cubicBezTo>
                <a:cubicBezTo>
                  <a:pt x="9000" y="15281"/>
                  <a:pt x="9000" y="15281"/>
                  <a:pt x="9000" y="15312"/>
                </a:cubicBezTo>
                <a:close/>
                <a:moveTo>
                  <a:pt x="9000" y="15281"/>
                </a:moveTo>
                <a:cubicBezTo>
                  <a:pt x="9000" y="15281"/>
                  <a:pt x="9000" y="15281"/>
                  <a:pt x="9000" y="15281"/>
                </a:cubicBezTo>
                <a:cubicBezTo>
                  <a:pt x="9000" y="15281"/>
                  <a:pt x="9000" y="15281"/>
                  <a:pt x="9031" y="15281"/>
                </a:cubicBezTo>
                <a:cubicBezTo>
                  <a:pt x="9000" y="15281"/>
                  <a:pt x="9000" y="15281"/>
                  <a:pt x="9000" y="15281"/>
                </a:cubicBezTo>
                <a:close/>
                <a:moveTo>
                  <a:pt x="8656" y="15312"/>
                </a:moveTo>
                <a:cubicBezTo>
                  <a:pt x="8656" y="15312"/>
                  <a:pt x="8656" y="15312"/>
                  <a:pt x="8656" y="15312"/>
                </a:cubicBezTo>
                <a:cubicBezTo>
                  <a:pt x="8656" y="15312"/>
                  <a:pt x="8656" y="15312"/>
                  <a:pt x="8656" y="15312"/>
                </a:cubicBezTo>
                <a:cubicBezTo>
                  <a:pt x="8656" y="15312"/>
                  <a:pt x="8656" y="15312"/>
                  <a:pt x="8656" y="15312"/>
                </a:cubicBezTo>
                <a:close/>
                <a:moveTo>
                  <a:pt x="781" y="16687"/>
                </a:moveTo>
                <a:cubicBezTo>
                  <a:pt x="781" y="16656"/>
                  <a:pt x="781" y="16656"/>
                  <a:pt x="781" y="16656"/>
                </a:cubicBezTo>
                <a:cubicBezTo>
                  <a:pt x="781" y="16656"/>
                  <a:pt x="781" y="16656"/>
                  <a:pt x="781" y="16656"/>
                </a:cubicBezTo>
                <a:cubicBezTo>
                  <a:pt x="781" y="16656"/>
                  <a:pt x="781" y="16656"/>
                  <a:pt x="781" y="16687"/>
                </a:cubicBezTo>
                <a:close/>
                <a:moveTo>
                  <a:pt x="344" y="17968"/>
                </a:moveTo>
                <a:cubicBezTo>
                  <a:pt x="375" y="17968"/>
                  <a:pt x="406" y="17999"/>
                  <a:pt x="406" y="17968"/>
                </a:cubicBezTo>
                <a:cubicBezTo>
                  <a:pt x="375" y="17937"/>
                  <a:pt x="406" y="17906"/>
                  <a:pt x="406" y="17874"/>
                </a:cubicBezTo>
                <a:cubicBezTo>
                  <a:pt x="375" y="17812"/>
                  <a:pt x="469" y="17781"/>
                  <a:pt x="469" y="17749"/>
                </a:cubicBezTo>
                <a:cubicBezTo>
                  <a:pt x="531" y="17718"/>
                  <a:pt x="531" y="17749"/>
                  <a:pt x="531" y="17781"/>
                </a:cubicBezTo>
                <a:cubicBezTo>
                  <a:pt x="531" y="17812"/>
                  <a:pt x="531" y="17812"/>
                  <a:pt x="531" y="17812"/>
                </a:cubicBezTo>
                <a:cubicBezTo>
                  <a:pt x="500" y="17906"/>
                  <a:pt x="531" y="17999"/>
                  <a:pt x="469" y="18062"/>
                </a:cubicBezTo>
                <a:cubicBezTo>
                  <a:pt x="469" y="18093"/>
                  <a:pt x="469" y="18093"/>
                  <a:pt x="438" y="18124"/>
                </a:cubicBezTo>
                <a:cubicBezTo>
                  <a:pt x="469" y="18093"/>
                  <a:pt x="469" y="18093"/>
                  <a:pt x="469" y="18062"/>
                </a:cubicBezTo>
                <a:cubicBezTo>
                  <a:pt x="438" y="18031"/>
                  <a:pt x="406" y="18093"/>
                  <a:pt x="375" y="18062"/>
                </a:cubicBezTo>
                <a:cubicBezTo>
                  <a:pt x="375" y="18062"/>
                  <a:pt x="375" y="18031"/>
                  <a:pt x="375" y="18031"/>
                </a:cubicBezTo>
                <a:cubicBezTo>
                  <a:pt x="281" y="18031"/>
                  <a:pt x="344" y="17999"/>
                  <a:pt x="344" y="17968"/>
                </a:cubicBezTo>
                <a:close/>
                <a:moveTo>
                  <a:pt x="469" y="17749"/>
                </a:moveTo>
                <a:cubicBezTo>
                  <a:pt x="438" y="17718"/>
                  <a:pt x="406" y="17749"/>
                  <a:pt x="375" y="17781"/>
                </a:cubicBezTo>
                <a:cubicBezTo>
                  <a:pt x="344" y="17812"/>
                  <a:pt x="344" y="17781"/>
                  <a:pt x="344" y="17749"/>
                </a:cubicBezTo>
                <a:cubicBezTo>
                  <a:pt x="375" y="17718"/>
                  <a:pt x="344" y="17687"/>
                  <a:pt x="406" y="17687"/>
                </a:cubicBezTo>
                <a:cubicBezTo>
                  <a:pt x="438" y="17656"/>
                  <a:pt x="438" y="17593"/>
                  <a:pt x="500" y="17656"/>
                </a:cubicBezTo>
                <a:cubicBezTo>
                  <a:pt x="531" y="17687"/>
                  <a:pt x="469" y="17718"/>
                  <a:pt x="469" y="17749"/>
                </a:cubicBezTo>
                <a:close/>
                <a:moveTo>
                  <a:pt x="438" y="18374"/>
                </a:moveTo>
                <a:cubicBezTo>
                  <a:pt x="438" y="18281"/>
                  <a:pt x="531" y="18312"/>
                  <a:pt x="563" y="18249"/>
                </a:cubicBezTo>
                <a:cubicBezTo>
                  <a:pt x="500" y="18249"/>
                  <a:pt x="438" y="18218"/>
                  <a:pt x="406" y="18281"/>
                </a:cubicBezTo>
                <a:cubicBezTo>
                  <a:pt x="406" y="18281"/>
                  <a:pt x="375" y="18281"/>
                  <a:pt x="344" y="18281"/>
                </a:cubicBezTo>
                <a:cubicBezTo>
                  <a:pt x="344" y="18249"/>
                  <a:pt x="344" y="18218"/>
                  <a:pt x="375" y="18218"/>
                </a:cubicBezTo>
                <a:cubicBezTo>
                  <a:pt x="438" y="18218"/>
                  <a:pt x="438" y="18187"/>
                  <a:pt x="438" y="18156"/>
                </a:cubicBezTo>
                <a:cubicBezTo>
                  <a:pt x="469" y="18156"/>
                  <a:pt x="469" y="18156"/>
                  <a:pt x="500" y="18156"/>
                </a:cubicBezTo>
                <a:cubicBezTo>
                  <a:pt x="531" y="18187"/>
                  <a:pt x="531" y="18218"/>
                  <a:pt x="563" y="18249"/>
                </a:cubicBezTo>
                <a:cubicBezTo>
                  <a:pt x="594" y="18406"/>
                  <a:pt x="469" y="18312"/>
                  <a:pt x="438" y="18374"/>
                </a:cubicBezTo>
                <a:close/>
                <a:moveTo>
                  <a:pt x="344" y="19968"/>
                </a:moveTo>
                <a:cubicBezTo>
                  <a:pt x="344" y="19999"/>
                  <a:pt x="125" y="20156"/>
                  <a:pt x="31" y="20156"/>
                </a:cubicBezTo>
                <a:cubicBezTo>
                  <a:pt x="156" y="20062"/>
                  <a:pt x="219" y="19999"/>
                  <a:pt x="313" y="19968"/>
                </a:cubicBezTo>
                <a:cubicBezTo>
                  <a:pt x="313" y="19937"/>
                  <a:pt x="344" y="19937"/>
                  <a:pt x="344" y="19968"/>
                </a:cubicBezTo>
                <a:cubicBezTo>
                  <a:pt x="344" y="19968"/>
                  <a:pt x="344" y="19968"/>
                  <a:pt x="344" y="19968"/>
                </a:cubicBezTo>
                <a:close/>
                <a:moveTo>
                  <a:pt x="1000" y="19499"/>
                </a:moveTo>
                <a:cubicBezTo>
                  <a:pt x="969" y="19468"/>
                  <a:pt x="875" y="19562"/>
                  <a:pt x="906" y="19437"/>
                </a:cubicBezTo>
                <a:cubicBezTo>
                  <a:pt x="938" y="19374"/>
                  <a:pt x="1000" y="19406"/>
                  <a:pt x="1031" y="19437"/>
                </a:cubicBezTo>
                <a:cubicBezTo>
                  <a:pt x="1031" y="19499"/>
                  <a:pt x="1000" y="19531"/>
                  <a:pt x="1000" y="19499"/>
                </a:cubicBezTo>
                <a:close/>
                <a:moveTo>
                  <a:pt x="1094" y="19437"/>
                </a:moveTo>
                <a:cubicBezTo>
                  <a:pt x="1063" y="19468"/>
                  <a:pt x="1063" y="19406"/>
                  <a:pt x="1031" y="19406"/>
                </a:cubicBezTo>
                <a:cubicBezTo>
                  <a:pt x="1031" y="19374"/>
                  <a:pt x="1000" y="19374"/>
                  <a:pt x="1031" y="19343"/>
                </a:cubicBezTo>
                <a:cubicBezTo>
                  <a:pt x="1125" y="19312"/>
                  <a:pt x="1188" y="19281"/>
                  <a:pt x="1250" y="19312"/>
                </a:cubicBezTo>
                <a:cubicBezTo>
                  <a:pt x="1219" y="19374"/>
                  <a:pt x="1156" y="19406"/>
                  <a:pt x="1094" y="19437"/>
                </a:cubicBezTo>
                <a:close/>
                <a:moveTo>
                  <a:pt x="1156" y="18437"/>
                </a:moveTo>
                <a:cubicBezTo>
                  <a:pt x="1156" y="18437"/>
                  <a:pt x="1156" y="18437"/>
                  <a:pt x="1125" y="18468"/>
                </a:cubicBezTo>
                <a:cubicBezTo>
                  <a:pt x="1156" y="18468"/>
                  <a:pt x="1156" y="18468"/>
                  <a:pt x="1188" y="18437"/>
                </a:cubicBezTo>
                <a:cubicBezTo>
                  <a:pt x="1188" y="18437"/>
                  <a:pt x="1188" y="18437"/>
                  <a:pt x="1188" y="18437"/>
                </a:cubicBezTo>
                <a:cubicBezTo>
                  <a:pt x="1188" y="18437"/>
                  <a:pt x="1219" y="18437"/>
                  <a:pt x="1250" y="18437"/>
                </a:cubicBezTo>
                <a:cubicBezTo>
                  <a:pt x="1250" y="18437"/>
                  <a:pt x="1281" y="18437"/>
                  <a:pt x="1281" y="18437"/>
                </a:cubicBezTo>
                <a:cubicBezTo>
                  <a:pt x="1281" y="18437"/>
                  <a:pt x="1281" y="18437"/>
                  <a:pt x="1281" y="18437"/>
                </a:cubicBezTo>
                <a:cubicBezTo>
                  <a:pt x="1313" y="18406"/>
                  <a:pt x="1344" y="18406"/>
                  <a:pt x="1375" y="18406"/>
                </a:cubicBezTo>
                <a:cubicBezTo>
                  <a:pt x="1438" y="18406"/>
                  <a:pt x="1500" y="18437"/>
                  <a:pt x="1531" y="18343"/>
                </a:cubicBezTo>
                <a:cubicBezTo>
                  <a:pt x="1531" y="18312"/>
                  <a:pt x="1594" y="18343"/>
                  <a:pt x="1656" y="18343"/>
                </a:cubicBezTo>
                <a:cubicBezTo>
                  <a:pt x="1594" y="18406"/>
                  <a:pt x="1531" y="18406"/>
                  <a:pt x="1500" y="18499"/>
                </a:cubicBezTo>
                <a:cubicBezTo>
                  <a:pt x="1500" y="18531"/>
                  <a:pt x="1500" y="18531"/>
                  <a:pt x="1531" y="18531"/>
                </a:cubicBezTo>
                <a:cubicBezTo>
                  <a:pt x="1500" y="18531"/>
                  <a:pt x="1500" y="18531"/>
                  <a:pt x="1500" y="18499"/>
                </a:cubicBezTo>
                <a:cubicBezTo>
                  <a:pt x="1500" y="18499"/>
                  <a:pt x="1469" y="18499"/>
                  <a:pt x="1469" y="18499"/>
                </a:cubicBezTo>
                <a:cubicBezTo>
                  <a:pt x="1469" y="18531"/>
                  <a:pt x="1469" y="18562"/>
                  <a:pt x="1438" y="18593"/>
                </a:cubicBezTo>
                <a:cubicBezTo>
                  <a:pt x="1469" y="18562"/>
                  <a:pt x="1469" y="18531"/>
                  <a:pt x="1469" y="18499"/>
                </a:cubicBezTo>
                <a:cubicBezTo>
                  <a:pt x="1469" y="18499"/>
                  <a:pt x="1469" y="18499"/>
                  <a:pt x="1438" y="18499"/>
                </a:cubicBezTo>
                <a:cubicBezTo>
                  <a:pt x="1375" y="18374"/>
                  <a:pt x="1313" y="18468"/>
                  <a:pt x="1250" y="18468"/>
                </a:cubicBezTo>
                <a:cubicBezTo>
                  <a:pt x="1188" y="18468"/>
                  <a:pt x="1125" y="18499"/>
                  <a:pt x="1094" y="18499"/>
                </a:cubicBezTo>
                <a:cubicBezTo>
                  <a:pt x="1094" y="18468"/>
                  <a:pt x="1125" y="18468"/>
                  <a:pt x="1125" y="18468"/>
                </a:cubicBezTo>
                <a:cubicBezTo>
                  <a:pt x="1156" y="18437"/>
                  <a:pt x="1156" y="18437"/>
                  <a:pt x="1156" y="18437"/>
                </a:cubicBezTo>
                <a:close/>
                <a:moveTo>
                  <a:pt x="2594" y="16156"/>
                </a:moveTo>
                <a:cubicBezTo>
                  <a:pt x="2594" y="16156"/>
                  <a:pt x="2594" y="16124"/>
                  <a:pt x="2594" y="16124"/>
                </a:cubicBezTo>
                <a:cubicBezTo>
                  <a:pt x="2594" y="16124"/>
                  <a:pt x="2594" y="16156"/>
                  <a:pt x="2594" y="16156"/>
                </a:cubicBezTo>
                <a:cubicBezTo>
                  <a:pt x="2625" y="16156"/>
                  <a:pt x="2625" y="16156"/>
                  <a:pt x="2656" y="16156"/>
                </a:cubicBezTo>
                <a:cubicBezTo>
                  <a:pt x="2656" y="16156"/>
                  <a:pt x="2719" y="16156"/>
                  <a:pt x="2719" y="16187"/>
                </a:cubicBezTo>
                <a:cubicBezTo>
                  <a:pt x="2688" y="16249"/>
                  <a:pt x="2656" y="16249"/>
                  <a:pt x="2625" y="16218"/>
                </a:cubicBezTo>
                <a:cubicBezTo>
                  <a:pt x="2594" y="16218"/>
                  <a:pt x="2563" y="16187"/>
                  <a:pt x="2594" y="16156"/>
                </a:cubicBezTo>
                <a:close/>
                <a:moveTo>
                  <a:pt x="2656" y="18187"/>
                </a:moveTo>
                <a:cubicBezTo>
                  <a:pt x="2656" y="18218"/>
                  <a:pt x="2719" y="18187"/>
                  <a:pt x="2688" y="18218"/>
                </a:cubicBezTo>
                <a:cubicBezTo>
                  <a:pt x="2719" y="18249"/>
                  <a:pt x="2750" y="18249"/>
                  <a:pt x="2781" y="18281"/>
                </a:cubicBezTo>
                <a:cubicBezTo>
                  <a:pt x="2781" y="18281"/>
                  <a:pt x="2781" y="18281"/>
                  <a:pt x="2781" y="18281"/>
                </a:cubicBezTo>
                <a:cubicBezTo>
                  <a:pt x="2750" y="18249"/>
                  <a:pt x="2719" y="18249"/>
                  <a:pt x="2688" y="18218"/>
                </a:cubicBezTo>
                <a:cubicBezTo>
                  <a:pt x="2688" y="18218"/>
                  <a:pt x="2656" y="18218"/>
                  <a:pt x="2656" y="18218"/>
                </a:cubicBezTo>
                <a:cubicBezTo>
                  <a:pt x="2656" y="18218"/>
                  <a:pt x="2656" y="18218"/>
                  <a:pt x="2656" y="18187"/>
                </a:cubicBezTo>
                <a:cubicBezTo>
                  <a:pt x="2656" y="18187"/>
                  <a:pt x="2656" y="18187"/>
                  <a:pt x="2656" y="18187"/>
                </a:cubicBezTo>
                <a:close/>
                <a:moveTo>
                  <a:pt x="2656" y="17093"/>
                </a:moveTo>
                <a:cubicBezTo>
                  <a:pt x="2656" y="17093"/>
                  <a:pt x="2656" y="17093"/>
                  <a:pt x="2656" y="17093"/>
                </a:cubicBezTo>
                <a:cubicBezTo>
                  <a:pt x="2656" y="17093"/>
                  <a:pt x="2656" y="17093"/>
                  <a:pt x="2656" y="17093"/>
                </a:cubicBezTo>
                <a:cubicBezTo>
                  <a:pt x="2656" y="17093"/>
                  <a:pt x="2656" y="17093"/>
                  <a:pt x="2656" y="17093"/>
                </a:cubicBezTo>
                <a:close/>
                <a:moveTo>
                  <a:pt x="3188" y="16281"/>
                </a:moveTo>
                <a:cubicBezTo>
                  <a:pt x="3188" y="16281"/>
                  <a:pt x="3156" y="16281"/>
                  <a:pt x="3156" y="16281"/>
                </a:cubicBezTo>
                <a:cubicBezTo>
                  <a:pt x="3125" y="16281"/>
                  <a:pt x="3063" y="16281"/>
                  <a:pt x="3063" y="16343"/>
                </a:cubicBezTo>
                <a:cubicBezTo>
                  <a:pt x="3063" y="16343"/>
                  <a:pt x="3031" y="16343"/>
                  <a:pt x="3031" y="16343"/>
                </a:cubicBezTo>
                <a:cubicBezTo>
                  <a:pt x="3000" y="16312"/>
                  <a:pt x="3031" y="16312"/>
                  <a:pt x="3031" y="16281"/>
                </a:cubicBezTo>
                <a:cubicBezTo>
                  <a:pt x="3031" y="16281"/>
                  <a:pt x="3000" y="16281"/>
                  <a:pt x="3000" y="16281"/>
                </a:cubicBezTo>
                <a:cubicBezTo>
                  <a:pt x="3000" y="16281"/>
                  <a:pt x="3031" y="16281"/>
                  <a:pt x="3031" y="16281"/>
                </a:cubicBezTo>
                <a:cubicBezTo>
                  <a:pt x="3125" y="16249"/>
                  <a:pt x="3125" y="16156"/>
                  <a:pt x="3188" y="16124"/>
                </a:cubicBezTo>
                <a:cubicBezTo>
                  <a:pt x="3219" y="16124"/>
                  <a:pt x="3188" y="16156"/>
                  <a:pt x="3219" y="16156"/>
                </a:cubicBezTo>
                <a:cubicBezTo>
                  <a:pt x="3219" y="16187"/>
                  <a:pt x="3125" y="16187"/>
                  <a:pt x="3188" y="16281"/>
                </a:cubicBezTo>
                <a:close/>
                <a:moveTo>
                  <a:pt x="3031" y="18062"/>
                </a:moveTo>
                <a:cubicBezTo>
                  <a:pt x="3031" y="18031"/>
                  <a:pt x="3063" y="17999"/>
                  <a:pt x="3094" y="17999"/>
                </a:cubicBezTo>
                <a:cubicBezTo>
                  <a:pt x="3094" y="18031"/>
                  <a:pt x="3063" y="18062"/>
                  <a:pt x="3031" y="18093"/>
                </a:cubicBezTo>
                <a:cubicBezTo>
                  <a:pt x="3125" y="18124"/>
                  <a:pt x="3188" y="18093"/>
                  <a:pt x="3250" y="18093"/>
                </a:cubicBezTo>
                <a:cubicBezTo>
                  <a:pt x="3250" y="18093"/>
                  <a:pt x="3250" y="18124"/>
                  <a:pt x="3281" y="18124"/>
                </a:cubicBezTo>
                <a:cubicBezTo>
                  <a:pt x="3281" y="18124"/>
                  <a:pt x="3281" y="18124"/>
                  <a:pt x="3281" y="18124"/>
                </a:cubicBezTo>
                <a:cubicBezTo>
                  <a:pt x="3281" y="18124"/>
                  <a:pt x="3281" y="18156"/>
                  <a:pt x="3281" y="18156"/>
                </a:cubicBezTo>
                <a:cubicBezTo>
                  <a:pt x="3281" y="18156"/>
                  <a:pt x="3281" y="18156"/>
                  <a:pt x="3281" y="18156"/>
                </a:cubicBezTo>
                <a:cubicBezTo>
                  <a:pt x="3281" y="18156"/>
                  <a:pt x="3281" y="18156"/>
                  <a:pt x="3281" y="18156"/>
                </a:cubicBezTo>
                <a:cubicBezTo>
                  <a:pt x="3313" y="18156"/>
                  <a:pt x="3344" y="18187"/>
                  <a:pt x="3375" y="18218"/>
                </a:cubicBezTo>
                <a:cubicBezTo>
                  <a:pt x="3344" y="18187"/>
                  <a:pt x="3313" y="18156"/>
                  <a:pt x="3281" y="18156"/>
                </a:cubicBezTo>
                <a:cubicBezTo>
                  <a:pt x="3281" y="18156"/>
                  <a:pt x="3250" y="18187"/>
                  <a:pt x="3219" y="18156"/>
                </a:cubicBezTo>
                <a:cubicBezTo>
                  <a:pt x="3188" y="18093"/>
                  <a:pt x="3125" y="18124"/>
                  <a:pt x="3094" y="18156"/>
                </a:cubicBezTo>
                <a:cubicBezTo>
                  <a:pt x="3063" y="18187"/>
                  <a:pt x="3063" y="18218"/>
                  <a:pt x="3000" y="18218"/>
                </a:cubicBezTo>
                <a:cubicBezTo>
                  <a:pt x="3031" y="18187"/>
                  <a:pt x="3063" y="18218"/>
                  <a:pt x="3063" y="18187"/>
                </a:cubicBezTo>
                <a:cubicBezTo>
                  <a:pt x="3031" y="18156"/>
                  <a:pt x="3031" y="18156"/>
                  <a:pt x="3000" y="18156"/>
                </a:cubicBezTo>
                <a:cubicBezTo>
                  <a:pt x="2969" y="18156"/>
                  <a:pt x="2969" y="18156"/>
                  <a:pt x="2938" y="18156"/>
                </a:cubicBezTo>
                <a:cubicBezTo>
                  <a:pt x="2938" y="18156"/>
                  <a:pt x="2938" y="18156"/>
                  <a:pt x="2938" y="18187"/>
                </a:cubicBezTo>
                <a:cubicBezTo>
                  <a:pt x="2906" y="18187"/>
                  <a:pt x="2906" y="18187"/>
                  <a:pt x="2906" y="18187"/>
                </a:cubicBezTo>
                <a:cubicBezTo>
                  <a:pt x="2906" y="18187"/>
                  <a:pt x="2906" y="18187"/>
                  <a:pt x="2906" y="18187"/>
                </a:cubicBezTo>
                <a:cubicBezTo>
                  <a:pt x="2906" y="18187"/>
                  <a:pt x="2906" y="18218"/>
                  <a:pt x="2906" y="18218"/>
                </a:cubicBezTo>
                <a:cubicBezTo>
                  <a:pt x="2844" y="18156"/>
                  <a:pt x="2781" y="18187"/>
                  <a:pt x="2750" y="18156"/>
                </a:cubicBezTo>
                <a:cubicBezTo>
                  <a:pt x="2781" y="18156"/>
                  <a:pt x="2813" y="18156"/>
                  <a:pt x="2875" y="18156"/>
                </a:cubicBezTo>
                <a:cubicBezTo>
                  <a:pt x="2906" y="18156"/>
                  <a:pt x="3000" y="18156"/>
                  <a:pt x="3031" y="18062"/>
                </a:cubicBezTo>
                <a:close/>
                <a:moveTo>
                  <a:pt x="3250" y="16156"/>
                </a:moveTo>
                <a:cubicBezTo>
                  <a:pt x="3250" y="16124"/>
                  <a:pt x="3250" y="16093"/>
                  <a:pt x="3313" y="16093"/>
                </a:cubicBezTo>
                <a:cubicBezTo>
                  <a:pt x="3344" y="16124"/>
                  <a:pt x="3344" y="16124"/>
                  <a:pt x="3344" y="16156"/>
                </a:cubicBezTo>
                <a:cubicBezTo>
                  <a:pt x="3313" y="16156"/>
                  <a:pt x="3281" y="16218"/>
                  <a:pt x="3250" y="16156"/>
                </a:cubicBezTo>
                <a:close/>
                <a:moveTo>
                  <a:pt x="3188" y="18468"/>
                </a:moveTo>
                <a:cubicBezTo>
                  <a:pt x="3188" y="18468"/>
                  <a:pt x="3188" y="18468"/>
                  <a:pt x="3156" y="18499"/>
                </a:cubicBezTo>
                <a:cubicBezTo>
                  <a:pt x="3188" y="18468"/>
                  <a:pt x="3188" y="18468"/>
                  <a:pt x="3188" y="18468"/>
                </a:cubicBezTo>
                <a:cubicBezTo>
                  <a:pt x="3188" y="18468"/>
                  <a:pt x="3188" y="18468"/>
                  <a:pt x="3188" y="18468"/>
                </a:cubicBezTo>
                <a:close/>
                <a:moveTo>
                  <a:pt x="3063" y="18468"/>
                </a:moveTo>
                <a:cubicBezTo>
                  <a:pt x="3063" y="18468"/>
                  <a:pt x="3063" y="18468"/>
                  <a:pt x="3063" y="18468"/>
                </a:cubicBezTo>
                <a:cubicBezTo>
                  <a:pt x="3063" y="18468"/>
                  <a:pt x="3063" y="18468"/>
                  <a:pt x="3063" y="18468"/>
                </a:cubicBezTo>
                <a:cubicBezTo>
                  <a:pt x="3063" y="18468"/>
                  <a:pt x="3063" y="18468"/>
                  <a:pt x="3063" y="18468"/>
                </a:cubicBezTo>
                <a:close/>
                <a:moveTo>
                  <a:pt x="2781" y="16468"/>
                </a:moveTo>
                <a:cubicBezTo>
                  <a:pt x="2750" y="16437"/>
                  <a:pt x="2719" y="16406"/>
                  <a:pt x="2781" y="16374"/>
                </a:cubicBezTo>
                <a:cubicBezTo>
                  <a:pt x="2813" y="16343"/>
                  <a:pt x="2875" y="16312"/>
                  <a:pt x="2906" y="16374"/>
                </a:cubicBezTo>
                <a:cubicBezTo>
                  <a:pt x="2875" y="16437"/>
                  <a:pt x="2844" y="16468"/>
                  <a:pt x="2781" y="16468"/>
                </a:cubicBezTo>
                <a:close/>
                <a:moveTo>
                  <a:pt x="2625" y="17124"/>
                </a:moveTo>
                <a:cubicBezTo>
                  <a:pt x="2625" y="17093"/>
                  <a:pt x="2656" y="17093"/>
                  <a:pt x="2656" y="17093"/>
                </a:cubicBezTo>
                <a:cubicBezTo>
                  <a:pt x="2656" y="17093"/>
                  <a:pt x="2656" y="17093"/>
                  <a:pt x="2656" y="17093"/>
                </a:cubicBezTo>
                <a:cubicBezTo>
                  <a:pt x="2656" y="17093"/>
                  <a:pt x="2625" y="17093"/>
                  <a:pt x="2625" y="17124"/>
                </a:cubicBezTo>
                <a:close/>
                <a:moveTo>
                  <a:pt x="2594" y="18187"/>
                </a:moveTo>
                <a:cubicBezTo>
                  <a:pt x="2625" y="18187"/>
                  <a:pt x="2625" y="18187"/>
                  <a:pt x="2625" y="18187"/>
                </a:cubicBezTo>
                <a:cubicBezTo>
                  <a:pt x="2625" y="18187"/>
                  <a:pt x="2625" y="18187"/>
                  <a:pt x="2625" y="18187"/>
                </a:cubicBezTo>
                <a:cubicBezTo>
                  <a:pt x="2625" y="18218"/>
                  <a:pt x="2625" y="18218"/>
                  <a:pt x="2625" y="18218"/>
                </a:cubicBezTo>
                <a:cubicBezTo>
                  <a:pt x="2594" y="18218"/>
                  <a:pt x="2594" y="18281"/>
                  <a:pt x="2563" y="18281"/>
                </a:cubicBezTo>
                <a:cubicBezTo>
                  <a:pt x="2531" y="18281"/>
                  <a:pt x="2531" y="18343"/>
                  <a:pt x="2500" y="18312"/>
                </a:cubicBezTo>
                <a:cubicBezTo>
                  <a:pt x="2469" y="18281"/>
                  <a:pt x="2531" y="18281"/>
                  <a:pt x="2531" y="18249"/>
                </a:cubicBezTo>
                <a:cubicBezTo>
                  <a:pt x="2531" y="18249"/>
                  <a:pt x="2531" y="18218"/>
                  <a:pt x="2531" y="18218"/>
                </a:cubicBezTo>
                <a:cubicBezTo>
                  <a:pt x="2531" y="18218"/>
                  <a:pt x="2531" y="18218"/>
                  <a:pt x="2531" y="18218"/>
                </a:cubicBezTo>
                <a:cubicBezTo>
                  <a:pt x="2531" y="18218"/>
                  <a:pt x="2531" y="18218"/>
                  <a:pt x="2531" y="18218"/>
                </a:cubicBezTo>
                <a:cubicBezTo>
                  <a:pt x="2563" y="18187"/>
                  <a:pt x="2594" y="18187"/>
                  <a:pt x="2594" y="18187"/>
                </a:cubicBezTo>
                <a:close/>
                <a:moveTo>
                  <a:pt x="2469" y="18656"/>
                </a:moveTo>
                <a:cubicBezTo>
                  <a:pt x="2469" y="18656"/>
                  <a:pt x="2469" y="18656"/>
                  <a:pt x="2469" y="18656"/>
                </a:cubicBezTo>
                <a:cubicBezTo>
                  <a:pt x="2469" y="18656"/>
                  <a:pt x="2469" y="18624"/>
                  <a:pt x="2469" y="18624"/>
                </a:cubicBezTo>
                <a:cubicBezTo>
                  <a:pt x="2469" y="18624"/>
                  <a:pt x="2469" y="18656"/>
                  <a:pt x="2469" y="18656"/>
                </a:cubicBezTo>
                <a:cubicBezTo>
                  <a:pt x="2469" y="18656"/>
                  <a:pt x="2469" y="18656"/>
                  <a:pt x="2469" y="18656"/>
                </a:cubicBezTo>
                <a:close/>
                <a:moveTo>
                  <a:pt x="2406" y="16624"/>
                </a:moveTo>
                <a:cubicBezTo>
                  <a:pt x="2406" y="16624"/>
                  <a:pt x="2406" y="16593"/>
                  <a:pt x="2406" y="16593"/>
                </a:cubicBezTo>
                <a:cubicBezTo>
                  <a:pt x="2438" y="16593"/>
                  <a:pt x="2438" y="16593"/>
                  <a:pt x="2469" y="16593"/>
                </a:cubicBezTo>
                <a:cubicBezTo>
                  <a:pt x="2438" y="16593"/>
                  <a:pt x="2438" y="16624"/>
                  <a:pt x="2406" y="16624"/>
                </a:cubicBezTo>
                <a:close/>
                <a:moveTo>
                  <a:pt x="2406" y="18249"/>
                </a:moveTo>
                <a:cubicBezTo>
                  <a:pt x="2406" y="18281"/>
                  <a:pt x="2375" y="18281"/>
                  <a:pt x="2375" y="18281"/>
                </a:cubicBezTo>
                <a:cubicBezTo>
                  <a:pt x="2344" y="18312"/>
                  <a:pt x="2344" y="18312"/>
                  <a:pt x="2313" y="18343"/>
                </a:cubicBezTo>
                <a:cubicBezTo>
                  <a:pt x="2344" y="18312"/>
                  <a:pt x="2344" y="18312"/>
                  <a:pt x="2375" y="18281"/>
                </a:cubicBezTo>
                <a:cubicBezTo>
                  <a:pt x="2313" y="18281"/>
                  <a:pt x="2250" y="18249"/>
                  <a:pt x="2219" y="18343"/>
                </a:cubicBezTo>
                <a:cubicBezTo>
                  <a:pt x="2219" y="18343"/>
                  <a:pt x="2219" y="18343"/>
                  <a:pt x="2219" y="18374"/>
                </a:cubicBezTo>
                <a:cubicBezTo>
                  <a:pt x="2219" y="18343"/>
                  <a:pt x="2219" y="18343"/>
                  <a:pt x="2219" y="18343"/>
                </a:cubicBezTo>
                <a:cubicBezTo>
                  <a:pt x="2125" y="18374"/>
                  <a:pt x="2000" y="18281"/>
                  <a:pt x="1906" y="18281"/>
                </a:cubicBezTo>
                <a:cubicBezTo>
                  <a:pt x="1906" y="18281"/>
                  <a:pt x="1938" y="18249"/>
                  <a:pt x="1969" y="18249"/>
                </a:cubicBezTo>
                <a:cubicBezTo>
                  <a:pt x="2000" y="18249"/>
                  <a:pt x="2031" y="18187"/>
                  <a:pt x="2063" y="18187"/>
                </a:cubicBezTo>
                <a:cubicBezTo>
                  <a:pt x="2031" y="18187"/>
                  <a:pt x="2000" y="18249"/>
                  <a:pt x="1969" y="18249"/>
                </a:cubicBezTo>
                <a:cubicBezTo>
                  <a:pt x="2125" y="18312"/>
                  <a:pt x="2156" y="18281"/>
                  <a:pt x="2156" y="18124"/>
                </a:cubicBezTo>
                <a:cubicBezTo>
                  <a:pt x="2188" y="18124"/>
                  <a:pt x="2188" y="18124"/>
                  <a:pt x="2188" y="18124"/>
                </a:cubicBezTo>
                <a:cubicBezTo>
                  <a:pt x="2219" y="18093"/>
                  <a:pt x="2219" y="18062"/>
                  <a:pt x="2250" y="18062"/>
                </a:cubicBezTo>
                <a:cubicBezTo>
                  <a:pt x="2219" y="18062"/>
                  <a:pt x="2219" y="18093"/>
                  <a:pt x="2188" y="18124"/>
                </a:cubicBezTo>
                <a:cubicBezTo>
                  <a:pt x="2188" y="18124"/>
                  <a:pt x="2188" y="18156"/>
                  <a:pt x="2188" y="18156"/>
                </a:cubicBezTo>
                <a:cubicBezTo>
                  <a:pt x="2188" y="18156"/>
                  <a:pt x="2219" y="18187"/>
                  <a:pt x="2219" y="18187"/>
                </a:cubicBezTo>
                <a:cubicBezTo>
                  <a:pt x="2219" y="18187"/>
                  <a:pt x="2188" y="18156"/>
                  <a:pt x="2188" y="18156"/>
                </a:cubicBezTo>
                <a:cubicBezTo>
                  <a:pt x="2188" y="18187"/>
                  <a:pt x="2188" y="18187"/>
                  <a:pt x="2188" y="18218"/>
                </a:cubicBezTo>
                <a:cubicBezTo>
                  <a:pt x="2188" y="18281"/>
                  <a:pt x="2219" y="18281"/>
                  <a:pt x="2250" y="18249"/>
                </a:cubicBezTo>
                <a:cubicBezTo>
                  <a:pt x="2281" y="18218"/>
                  <a:pt x="2344" y="18218"/>
                  <a:pt x="2406" y="18249"/>
                </a:cubicBezTo>
                <a:cubicBezTo>
                  <a:pt x="2406" y="18218"/>
                  <a:pt x="2406" y="18218"/>
                  <a:pt x="2438" y="18218"/>
                </a:cubicBezTo>
                <a:cubicBezTo>
                  <a:pt x="2406" y="18218"/>
                  <a:pt x="2406" y="18218"/>
                  <a:pt x="2406" y="18249"/>
                </a:cubicBezTo>
                <a:cubicBezTo>
                  <a:pt x="2406" y="18249"/>
                  <a:pt x="2406" y="18249"/>
                  <a:pt x="2406" y="18249"/>
                </a:cubicBezTo>
                <a:close/>
                <a:moveTo>
                  <a:pt x="2281" y="18624"/>
                </a:moveTo>
                <a:cubicBezTo>
                  <a:pt x="2281" y="18624"/>
                  <a:pt x="2281" y="18624"/>
                  <a:pt x="2281" y="18624"/>
                </a:cubicBezTo>
                <a:cubicBezTo>
                  <a:pt x="2281" y="18624"/>
                  <a:pt x="2281" y="18624"/>
                  <a:pt x="2281" y="18624"/>
                </a:cubicBezTo>
                <a:cubicBezTo>
                  <a:pt x="2281" y="18624"/>
                  <a:pt x="2281" y="18624"/>
                  <a:pt x="2281" y="18624"/>
                </a:cubicBezTo>
                <a:close/>
                <a:moveTo>
                  <a:pt x="2281" y="18562"/>
                </a:moveTo>
                <a:cubicBezTo>
                  <a:pt x="2250" y="18562"/>
                  <a:pt x="2250" y="18562"/>
                  <a:pt x="2219" y="18562"/>
                </a:cubicBezTo>
                <a:cubicBezTo>
                  <a:pt x="2250" y="18562"/>
                  <a:pt x="2250" y="18562"/>
                  <a:pt x="2281" y="18562"/>
                </a:cubicBezTo>
                <a:close/>
                <a:moveTo>
                  <a:pt x="1688" y="17843"/>
                </a:moveTo>
                <a:cubicBezTo>
                  <a:pt x="1625" y="17843"/>
                  <a:pt x="1625" y="17781"/>
                  <a:pt x="1594" y="17749"/>
                </a:cubicBezTo>
                <a:cubicBezTo>
                  <a:pt x="1531" y="17687"/>
                  <a:pt x="1531" y="17656"/>
                  <a:pt x="1469" y="17749"/>
                </a:cubicBezTo>
                <a:cubicBezTo>
                  <a:pt x="1375" y="17781"/>
                  <a:pt x="1375" y="17718"/>
                  <a:pt x="1344" y="17687"/>
                </a:cubicBezTo>
                <a:cubicBezTo>
                  <a:pt x="1344" y="17656"/>
                  <a:pt x="1344" y="17624"/>
                  <a:pt x="1375" y="17624"/>
                </a:cubicBezTo>
                <a:cubicBezTo>
                  <a:pt x="1406" y="17624"/>
                  <a:pt x="1438" y="17531"/>
                  <a:pt x="1500" y="17593"/>
                </a:cubicBezTo>
                <a:cubicBezTo>
                  <a:pt x="1531" y="17624"/>
                  <a:pt x="1594" y="17624"/>
                  <a:pt x="1625" y="17687"/>
                </a:cubicBezTo>
                <a:cubicBezTo>
                  <a:pt x="1625" y="17687"/>
                  <a:pt x="1625" y="17687"/>
                  <a:pt x="1625" y="17687"/>
                </a:cubicBezTo>
                <a:cubicBezTo>
                  <a:pt x="1625" y="17749"/>
                  <a:pt x="1688" y="17749"/>
                  <a:pt x="1688" y="17843"/>
                </a:cubicBezTo>
                <a:close/>
                <a:moveTo>
                  <a:pt x="1688" y="17906"/>
                </a:moveTo>
                <a:cubicBezTo>
                  <a:pt x="1688" y="17843"/>
                  <a:pt x="1719" y="17843"/>
                  <a:pt x="1750" y="17906"/>
                </a:cubicBezTo>
                <a:cubicBezTo>
                  <a:pt x="1781" y="17968"/>
                  <a:pt x="1813" y="18031"/>
                  <a:pt x="1875" y="18093"/>
                </a:cubicBezTo>
                <a:cubicBezTo>
                  <a:pt x="1875" y="18093"/>
                  <a:pt x="1875" y="18124"/>
                  <a:pt x="1875" y="18124"/>
                </a:cubicBezTo>
                <a:cubicBezTo>
                  <a:pt x="1813" y="18124"/>
                  <a:pt x="1813" y="18062"/>
                  <a:pt x="1750" y="18031"/>
                </a:cubicBezTo>
                <a:cubicBezTo>
                  <a:pt x="1750" y="18093"/>
                  <a:pt x="1719" y="18124"/>
                  <a:pt x="1656" y="18124"/>
                </a:cubicBezTo>
                <a:cubicBezTo>
                  <a:pt x="1719" y="18124"/>
                  <a:pt x="1750" y="18093"/>
                  <a:pt x="1750" y="18031"/>
                </a:cubicBezTo>
                <a:cubicBezTo>
                  <a:pt x="1750" y="17999"/>
                  <a:pt x="1719" y="17937"/>
                  <a:pt x="1688" y="17906"/>
                </a:cubicBezTo>
                <a:close/>
                <a:moveTo>
                  <a:pt x="1813" y="16968"/>
                </a:moveTo>
                <a:cubicBezTo>
                  <a:pt x="1813" y="16968"/>
                  <a:pt x="1813" y="16968"/>
                  <a:pt x="1813" y="16968"/>
                </a:cubicBezTo>
                <a:cubicBezTo>
                  <a:pt x="1813" y="16968"/>
                  <a:pt x="1813" y="16968"/>
                  <a:pt x="1813" y="16968"/>
                </a:cubicBezTo>
                <a:cubicBezTo>
                  <a:pt x="1813" y="16968"/>
                  <a:pt x="1813" y="16968"/>
                  <a:pt x="1813" y="16968"/>
                </a:cubicBezTo>
                <a:cubicBezTo>
                  <a:pt x="1813" y="16968"/>
                  <a:pt x="1813" y="16968"/>
                  <a:pt x="1813" y="16968"/>
                </a:cubicBezTo>
                <a:cubicBezTo>
                  <a:pt x="1781" y="16937"/>
                  <a:pt x="1781" y="16937"/>
                  <a:pt x="1750" y="16937"/>
                </a:cubicBezTo>
                <a:cubicBezTo>
                  <a:pt x="1750" y="16937"/>
                  <a:pt x="1719" y="16906"/>
                  <a:pt x="1719" y="16906"/>
                </a:cubicBezTo>
                <a:cubicBezTo>
                  <a:pt x="1719" y="16874"/>
                  <a:pt x="1750" y="16874"/>
                  <a:pt x="1750" y="16906"/>
                </a:cubicBezTo>
                <a:cubicBezTo>
                  <a:pt x="1844" y="16937"/>
                  <a:pt x="1969" y="16906"/>
                  <a:pt x="2063" y="16937"/>
                </a:cubicBezTo>
                <a:cubicBezTo>
                  <a:pt x="2094" y="16937"/>
                  <a:pt x="2125" y="16937"/>
                  <a:pt x="2063" y="16999"/>
                </a:cubicBezTo>
                <a:cubicBezTo>
                  <a:pt x="1969" y="17093"/>
                  <a:pt x="1938" y="17093"/>
                  <a:pt x="1813" y="16968"/>
                </a:cubicBezTo>
                <a:close/>
                <a:moveTo>
                  <a:pt x="2156" y="17187"/>
                </a:moveTo>
                <a:cubicBezTo>
                  <a:pt x="2125" y="17187"/>
                  <a:pt x="2125" y="17156"/>
                  <a:pt x="2125" y="17156"/>
                </a:cubicBezTo>
                <a:cubicBezTo>
                  <a:pt x="2188" y="17156"/>
                  <a:pt x="2219" y="17031"/>
                  <a:pt x="2313" y="17093"/>
                </a:cubicBezTo>
                <a:cubicBezTo>
                  <a:pt x="2250" y="17156"/>
                  <a:pt x="2188" y="17156"/>
                  <a:pt x="2156" y="17187"/>
                </a:cubicBezTo>
                <a:close/>
                <a:moveTo>
                  <a:pt x="2375" y="16937"/>
                </a:moveTo>
                <a:cubicBezTo>
                  <a:pt x="2344" y="16937"/>
                  <a:pt x="2344" y="16937"/>
                  <a:pt x="2344" y="16906"/>
                </a:cubicBezTo>
                <a:cubicBezTo>
                  <a:pt x="2344" y="16874"/>
                  <a:pt x="2375" y="16843"/>
                  <a:pt x="2438" y="16843"/>
                </a:cubicBezTo>
                <a:cubicBezTo>
                  <a:pt x="2406" y="16843"/>
                  <a:pt x="2406" y="16874"/>
                  <a:pt x="2406" y="16874"/>
                </a:cubicBezTo>
                <a:cubicBezTo>
                  <a:pt x="2375" y="16874"/>
                  <a:pt x="2406" y="16937"/>
                  <a:pt x="2375" y="16937"/>
                </a:cubicBezTo>
                <a:close/>
                <a:moveTo>
                  <a:pt x="2406" y="17249"/>
                </a:moveTo>
                <a:cubicBezTo>
                  <a:pt x="2406" y="17281"/>
                  <a:pt x="2375" y="17281"/>
                  <a:pt x="2375" y="17312"/>
                </a:cubicBezTo>
                <a:cubicBezTo>
                  <a:pt x="2375" y="17281"/>
                  <a:pt x="2406" y="17281"/>
                  <a:pt x="2406" y="17249"/>
                </a:cubicBezTo>
                <a:close/>
                <a:moveTo>
                  <a:pt x="1688" y="16968"/>
                </a:moveTo>
                <a:cubicBezTo>
                  <a:pt x="1688" y="16968"/>
                  <a:pt x="1688" y="16968"/>
                  <a:pt x="1688" y="16999"/>
                </a:cubicBezTo>
                <a:cubicBezTo>
                  <a:pt x="1688" y="16999"/>
                  <a:pt x="1688" y="16999"/>
                  <a:pt x="1688" y="16999"/>
                </a:cubicBezTo>
                <a:cubicBezTo>
                  <a:pt x="1656" y="17031"/>
                  <a:pt x="1625" y="17093"/>
                  <a:pt x="1563" y="17062"/>
                </a:cubicBezTo>
                <a:cubicBezTo>
                  <a:pt x="1531" y="17062"/>
                  <a:pt x="1531" y="16999"/>
                  <a:pt x="1531" y="16937"/>
                </a:cubicBezTo>
                <a:cubicBezTo>
                  <a:pt x="1563" y="16937"/>
                  <a:pt x="1625" y="16937"/>
                  <a:pt x="1688" y="16968"/>
                </a:cubicBezTo>
                <a:close/>
                <a:moveTo>
                  <a:pt x="1625" y="17281"/>
                </a:moveTo>
                <a:cubicBezTo>
                  <a:pt x="1688" y="17249"/>
                  <a:pt x="1719" y="17281"/>
                  <a:pt x="1781" y="17249"/>
                </a:cubicBezTo>
                <a:cubicBezTo>
                  <a:pt x="1781" y="17249"/>
                  <a:pt x="1813" y="17249"/>
                  <a:pt x="1813" y="17249"/>
                </a:cubicBezTo>
                <a:cubicBezTo>
                  <a:pt x="1813" y="17281"/>
                  <a:pt x="1781" y="17281"/>
                  <a:pt x="1781" y="17312"/>
                </a:cubicBezTo>
                <a:cubicBezTo>
                  <a:pt x="1750" y="17312"/>
                  <a:pt x="1688" y="17343"/>
                  <a:pt x="1656" y="17374"/>
                </a:cubicBezTo>
                <a:cubicBezTo>
                  <a:pt x="1688" y="17406"/>
                  <a:pt x="1719" y="17343"/>
                  <a:pt x="1750" y="17374"/>
                </a:cubicBezTo>
                <a:cubicBezTo>
                  <a:pt x="1750" y="17406"/>
                  <a:pt x="1719" y="17406"/>
                  <a:pt x="1719" y="17437"/>
                </a:cubicBezTo>
                <a:cubicBezTo>
                  <a:pt x="1688" y="17437"/>
                  <a:pt x="1688" y="17437"/>
                  <a:pt x="1688" y="17468"/>
                </a:cubicBezTo>
                <a:cubicBezTo>
                  <a:pt x="1688" y="17468"/>
                  <a:pt x="1688" y="17468"/>
                  <a:pt x="1688" y="17499"/>
                </a:cubicBezTo>
                <a:cubicBezTo>
                  <a:pt x="1688" y="17468"/>
                  <a:pt x="1688" y="17468"/>
                  <a:pt x="1688" y="17468"/>
                </a:cubicBezTo>
                <a:cubicBezTo>
                  <a:pt x="1688" y="17468"/>
                  <a:pt x="1656" y="17499"/>
                  <a:pt x="1656" y="17499"/>
                </a:cubicBezTo>
                <a:cubicBezTo>
                  <a:pt x="1625" y="17499"/>
                  <a:pt x="1594" y="17531"/>
                  <a:pt x="1563" y="17562"/>
                </a:cubicBezTo>
                <a:cubicBezTo>
                  <a:pt x="1563" y="17562"/>
                  <a:pt x="1531" y="17593"/>
                  <a:pt x="1531" y="17562"/>
                </a:cubicBezTo>
                <a:cubicBezTo>
                  <a:pt x="1469" y="17499"/>
                  <a:pt x="1406" y="17531"/>
                  <a:pt x="1344" y="17562"/>
                </a:cubicBezTo>
                <a:cubicBezTo>
                  <a:pt x="1344" y="17593"/>
                  <a:pt x="1313" y="17593"/>
                  <a:pt x="1313" y="17562"/>
                </a:cubicBezTo>
                <a:cubicBezTo>
                  <a:pt x="1313" y="17468"/>
                  <a:pt x="1219" y="17468"/>
                  <a:pt x="1188" y="17374"/>
                </a:cubicBezTo>
                <a:cubicBezTo>
                  <a:pt x="1250" y="17343"/>
                  <a:pt x="1313" y="17343"/>
                  <a:pt x="1375" y="17312"/>
                </a:cubicBezTo>
                <a:cubicBezTo>
                  <a:pt x="1469" y="17312"/>
                  <a:pt x="1531" y="17281"/>
                  <a:pt x="1625" y="17281"/>
                </a:cubicBezTo>
                <a:close/>
                <a:moveTo>
                  <a:pt x="1313" y="17687"/>
                </a:moveTo>
                <a:cubicBezTo>
                  <a:pt x="1344" y="17718"/>
                  <a:pt x="1313" y="17749"/>
                  <a:pt x="1281" y="17781"/>
                </a:cubicBezTo>
                <a:cubicBezTo>
                  <a:pt x="1313" y="17781"/>
                  <a:pt x="1313" y="17781"/>
                  <a:pt x="1344" y="17812"/>
                </a:cubicBezTo>
                <a:cubicBezTo>
                  <a:pt x="1313" y="17781"/>
                  <a:pt x="1313" y="17781"/>
                  <a:pt x="1281" y="17781"/>
                </a:cubicBezTo>
                <a:cubicBezTo>
                  <a:pt x="1281" y="17781"/>
                  <a:pt x="1219" y="17781"/>
                  <a:pt x="1281" y="17843"/>
                </a:cubicBezTo>
                <a:cubicBezTo>
                  <a:pt x="1313" y="17968"/>
                  <a:pt x="1313" y="17968"/>
                  <a:pt x="1313" y="17968"/>
                </a:cubicBezTo>
                <a:cubicBezTo>
                  <a:pt x="1344" y="17999"/>
                  <a:pt x="1375" y="18062"/>
                  <a:pt x="1406" y="18093"/>
                </a:cubicBezTo>
                <a:cubicBezTo>
                  <a:pt x="1406" y="18093"/>
                  <a:pt x="1406" y="18093"/>
                  <a:pt x="1406" y="18093"/>
                </a:cubicBezTo>
                <a:cubicBezTo>
                  <a:pt x="1406" y="18124"/>
                  <a:pt x="1406" y="18156"/>
                  <a:pt x="1438" y="18156"/>
                </a:cubicBezTo>
                <a:cubicBezTo>
                  <a:pt x="1438" y="18156"/>
                  <a:pt x="1438" y="18124"/>
                  <a:pt x="1438" y="18124"/>
                </a:cubicBezTo>
                <a:cubicBezTo>
                  <a:pt x="1438" y="18124"/>
                  <a:pt x="1438" y="18156"/>
                  <a:pt x="1438" y="18156"/>
                </a:cubicBezTo>
                <a:cubicBezTo>
                  <a:pt x="1469" y="18249"/>
                  <a:pt x="1500" y="18187"/>
                  <a:pt x="1531" y="18156"/>
                </a:cubicBezTo>
                <a:cubicBezTo>
                  <a:pt x="1531" y="18187"/>
                  <a:pt x="1531" y="18218"/>
                  <a:pt x="1531" y="18249"/>
                </a:cubicBezTo>
                <a:cubicBezTo>
                  <a:pt x="1531" y="18218"/>
                  <a:pt x="1563" y="18218"/>
                  <a:pt x="1594" y="18218"/>
                </a:cubicBezTo>
                <a:cubicBezTo>
                  <a:pt x="1563" y="18218"/>
                  <a:pt x="1531" y="18218"/>
                  <a:pt x="1531" y="18249"/>
                </a:cubicBezTo>
                <a:cubicBezTo>
                  <a:pt x="1406" y="18249"/>
                  <a:pt x="1375" y="18156"/>
                  <a:pt x="1344" y="18093"/>
                </a:cubicBezTo>
                <a:cubicBezTo>
                  <a:pt x="1313" y="18062"/>
                  <a:pt x="1281" y="17999"/>
                  <a:pt x="1250" y="17937"/>
                </a:cubicBezTo>
                <a:cubicBezTo>
                  <a:pt x="1250" y="17937"/>
                  <a:pt x="1250" y="17937"/>
                  <a:pt x="1250" y="17937"/>
                </a:cubicBezTo>
                <a:cubicBezTo>
                  <a:pt x="1188" y="17906"/>
                  <a:pt x="1219" y="17781"/>
                  <a:pt x="1125" y="17781"/>
                </a:cubicBezTo>
                <a:cubicBezTo>
                  <a:pt x="1125" y="17749"/>
                  <a:pt x="1156" y="17687"/>
                  <a:pt x="1188" y="17718"/>
                </a:cubicBezTo>
                <a:cubicBezTo>
                  <a:pt x="1250" y="17749"/>
                  <a:pt x="1281" y="17718"/>
                  <a:pt x="1313" y="17687"/>
                </a:cubicBezTo>
                <a:close/>
                <a:moveTo>
                  <a:pt x="1500" y="19187"/>
                </a:moveTo>
                <a:cubicBezTo>
                  <a:pt x="1469" y="19187"/>
                  <a:pt x="1438" y="19218"/>
                  <a:pt x="1406" y="19218"/>
                </a:cubicBezTo>
                <a:cubicBezTo>
                  <a:pt x="1375" y="19249"/>
                  <a:pt x="1344" y="19281"/>
                  <a:pt x="1313" y="19218"/>
                </a:cubicBezTo>
                <a:cubicBezTo>
                  <a:pt x="1375" y="19156"/>
                  <a:pt x="1438" y="19156"/>
                  <a:pt x="1531" y="19124"/>
                </a:cubicBezTo>
                <a:cubicBezTo>
                  <a:pt x="1531" y="19156"/>
                  <a:pt x="1500" y="19156"/>
                  <a:pt x="1500" y="19187"/>
                </a:cubicBezTo>
                <a:close/>
                <a:moveTo>
                  <a:pt x="1688" y="18656"/>
                </a:moveTo>
                <a:cubicBezTo>
                  <a:pt x="1625" y="18624"/>
                  <a:pt x="1594" y="18656"/>
                  <a:pt x="1563" y="18656"/>
                </a:cubicBezTo>
                <a:cubicBezTo>
                  <a:pt x="1563" y="18656"/>
                  <a:pt x="1531" y="18656"/>
                  <a:pt x="1531" y="18687"/>
                </a:cubicBezTo>
                <a:cubicBezTo>
                  <a:pt x="1531" y="18687"/>
                  <a:pt x="1531" y="18687"/>
                  <a:pt x="1531" y="18687"/>
                </a:cubicBezTo>
                <a:cubicBezTo>
                  <a:pt x="1500" y="18718"/>
                  <a:pt x="1500" y="18749"/>
                  <a:pt x="1500" y="18749"/>
                </a:cubicBezTo>
                <a:cubicBezTo>
                  <a:pt x="1500" y="18749"/>
                  <a:pt x="1500" y="18749"/>
                  <a:pt x="1500" y="18749"/>
                </a:cubicBezTo>
                <a:cubicBezTo>
                  <a:pt x="1500" y="18781"/>
                  <a:pt x="1500" y="18812"/>
                  <a:pt x="1500" y="18874"/>
                </a:cubicBezTo>
                <a:cubicBezTo>
                  <a:pt x="1500" y="18874"/>
                  <a:pt x="1500" y="18906"/>
                  <a:pt x="1500" y="18906"/>
                </a:cubicBezTo>
                <a:cubicBezTo>
                  <a:pt x="1531" y="18906"/>
                  <a:pt x="1563" y="18874"/>
                  <a:pt x="1594" y="18874"/>
                </a:cubicBezTo>
                <a:cubicBezTo>
                  <a:pt x="1563" y="18874"/>
                  <a:pt x="1531" y="18906"/>
                  <a:pt x="1500" y="18906"/>
                </a:cubicBezTo>
                <a:cubicBezTo>
                  <a:pt x="1500" y="18906"/>
                  <a:pt x="1500" y="18906"/>
                  <a:pt x="1469" y="18906"/>
                </a:cubicBezTo>
                <a:cubicBezTo>
                  <a:pt x="1469" y="18906"/>
                  <a:pt x="1469" y="18874"/>
                  <a:pt x="1469" y="18874"/>
                </a:cubicBezTo>
                <a:cubicBezTo>
                  <a:pt x="1469" y="18874"/>
                  <a:pt x="1469" y="18874"/>
                  <a:pt x="1469" y="18874"/>
                </a:cubicBezTo>
                <a:cubicBezTo>
                  <a:pt x="1469" y="18812"/>
                  <a:pt x="1438" y="18781"/>
                  <a:pt x="1469" y="18749"/>
                </a:cubicBezTo>
                <a:cubicBezTo>
                  <a:pt x="1500" y="18749"/>
                  <a:pt x="1500" y="18718"/>
                  <a:pt x="1500" y="18687"/>
                </a:cubicBezTo>
                <a:cubicBezTo>
                  <a:pt x="1469" y="18656"/>
                  <a:pt x="1438" y="18687"/>
                  <a:pt x="1406" y="18687"/>
                </a:cubicBezTo>
                <a:cubicBezTo>
                  <a:pt x="1406" y="18687"/>
                  <a:pt x="1375" y="18718"/>
                  <a:pt x="1375" y="18718"/>
                </a:cubicBezTo>
                <a:cubicBezTo>
                  <a:pt x="1344" y="18687"/>
                  <a:pt x="1344" y="18687"/>
                  <a:pt x="1313" y="18687"/>
                </a:cubicBezTo>
                <a:cubicBezTo>
                  <a:pt x="1313" y="18687"/>
                  <a:pt x="1313" y="18687"/>
                  <a:pt x="1313" y="18687"/>
                </a:cubicBezTo>
                <a:cubicBezTo>
                  <a:pt x="1344" y="18687"/>
                  <a:pt x="1375" y="18687"/>
                  <a:pt x="1406" y="18656"/>
                </a:cubicBezTo>
                <a:cubicBezTo>
                  <a:pt x="1406" y="18656"/>
                  <a:pt x="1406" y="18656"/>
                  <a:pt x="1406" y="18656"/>
                </a:cubicBezTo>
                <a:cubicBezTo>
                  <a:pt x="1406" y="18656"/>
                  <a:pt x="1406" y="18656"/>
                  <a:pt x="1438" y="18656"/>
                </a:cubicBezTo>
                <a:cubicBezTo>
                  <a:pt x="1500" y="18624"/>
                  <a:pt x="1594" y="18593"/>
                  <a:pt x="1688" y="18624"/>
                </a:cubicBezTo>
                <a:cubicBezTo>
                  <a:pt x="1688" y="18624"/>
                  <a:pt x="1688" y="18624"/>
                  <a:pt x="1688" y="18624"/>
                </a:cubicBezTo>
                <a:cubicBezTo>
                  <a:pt x="1688" y="18624"/>
                  <a:pt x="1688" y="18624"/>
                  <a:pt x="1688" y="18624"/>
                </a:cubicBezTo>
                <a:cubicBezTo>
                  <a:pt x="1688" y="18624"/>
                  <a:pt x="1688" y="18624"/>
                  <a:pt x="1688" y="18656"/>
                </a:cubicBezTo>
                <a:close/>
                <a:moveTo>
                  <a:pt x="1719" y="18687"/>
                </a:moveTo>
                <a:cubicBezTo>
                  <a:pt x="1688" y="18656"/>
                  <a:pt x="1688" y="18656"/>
                  <a:pt x="1688" y="18656"/>
                </a:cubicBezTo>
                <a:cubicBezTo>
                  <a:pt x="1688" y="18656"/>
                  <a:pt x="1688" y="18656"/>
                  <a:pt x="1688" y="18656"/>
                </a:cubicBezTo>
                <a:cubicBezTo>
                  <a:pt x="1688" y="18656"/>
                  <a:pt x="1719" y="18656"/>
                  <a:pt x="1688" y="18656"/>
                </a:cubicBezTo>
                <a:cubicBezTo>
                  <a:pt x="1750" y="18656"/>
                  <a:pt x="1781" y="18656"/>
                  <a:pt x="1813" y="18656"/>
                </a:cubicBezTo>
                <a:cubicBezTo>
                  <a:pt x="1781" y="18687"/>
                  <a:pt x="1750" y="18749"/>
                  <a:pt x="1719" y="18687"/>
                </a:cubicBezTo>
                <a:close/>
                <a:moveTo>
                  <a:pt x="1969" y="18562"/>
                </a:moveTo>
                <a:cubicBezTo>
                  <a:pt x="1938" y="18593"/>
                  <a:pt x="1875" y="18624"/>
                  <a:pt x="1813" y="18593"/>
                </a:cubicBezTo>
                <a:cubicBezTo>
                  <a:pt x="1719" y="18562"/>
                  <a:pt x="1625" y="18593"/>
                  <a:pt x="1531" y="18531"/>
                </a:cubicBezTo>
                <a:cubicBezTo>
                  <a:pt x="1531" y="18531"/>
                  <a:pt x="1531" y="18499"/>
                  <a:pt x="1563" y="18499"/>
                </a:cubicBezTo>
                <a:cubicBezTo>
                  <a:pt x="1625" y="18437"/>
                  <a:pt x="1719" y="18406"/>
                  <a:pt x="1781" y="18406"/>
                </a:cubicBezTo>
                <a:cubicBezTo>
                  <a:pt x="1906" y="18374"/>
                  <a:pt x="2031" y="18374"/>
                  <a:pt x="2156" y="18437"/>
                </a:cubicBezTo>
                <a:cubicBezTo>
                  <a:pt x="2156" y="18437"/>
                  <a:pt x="2156" y="18437"/>
                  <a:pt x="2156" y="18437"/>
                </a:cubicBezTo>
                <a:cubicBezTo>
                  <a:pt x="2156" y="18437"/>
                  <a:pt x="2156" y="18437"/>
                  <a:pt x="2156" y="18437"/>
                </a:cubicBezTo>
                <a:cubicBezTo>
                  <a:pt x="2156" y="18437"/>
                  <a:pt x="2156" y="18437"/>
                  <a:pt x="2156" y="18437"/>
                </a:cubicBezTo>
                <a:cubicBezTo>
                  <a:pt x="2094" y="18468"/>
                  <a:pt x="2031" y="18499"/>
                  <a:pt x="1969" y="18562"/>
                </a:cubicBezTo>
                <a:close/>
                <a:moveTo>
                  <a:pt x="2375" y="19499"/>
                </a:moveTo>
                <a:cubicBezTo>
                  <a:pt x="2313" y="19499"/>
                  <a:pt x="2313" y="19593"/>
                  <a:pt x="2250" y="19562"/>
                </a:cubicBezTo>
                <a:cubicBezTo>
                  <a:pt x="2219" y="19531"/>
                  <a:pt x="2188" y="19499"/>
                  <a:pt x="2219" y="19468"/>
                </a:cubicBezTo>
                <a:cubicBezTo>
                  <a:pt x="2281" y="19437"/>
                  <a:pt x="2313" y="19499"/>
                  <a:pt x="2375" y="19499"/>
                </a:cubicBezTo>
                <a:close/>
                <a:moveTo>
                  <a:pt x="2281" y="19312"/>
                </a:moveTo>
                <a:cubicBezTo>
                  <a:pt x="2281" y="19312"/>
                  <a:pt x="2313" y="19312"/>
                  <a:pt x="2313" y="19312"/>
                </a:cubicBezTo>
                <a:cubicBezTo>
                  <a:pt x="2313" y="19374"/>
                  <a:pt x="2250" y="19406"/>
                  <a:pt x="2188" y="19406"/>
                </a:cubicBezTo>
                <a:cubicBezTo>
                  <a:pt x="2156" y="19406"/>
                  <a:pt x="2125" y="19374"/>
                  <a:pt x="2125" y="19374"/>
                </a:cubicBezTo>
                <a:cubicBezTo>
                  <a:pt x="2094" y="19343"/>
                  <a:pt x="2094" y="19312"/>
                  <a:pt x="2125" y="19312"/>
                </a:cubicBezTo>
                <a:cubicBezTo>
                  <a:pt x="2156" y="19281"/>
                  <a:pt x="2188" y="19281"/>
                  <a:pt x="2219" y="19281"/>
                </a:cubicBezTo>
                <a:cubicBezTo>
                  <a:pt x="2219" y="19312"/>
                  <a:pt x="2250" y="19312"/>
                  <a:pt x="2281" y="19312"/>
                </a:cubicBezTo>
                <a:close/>
                <a:moveTo>
                  <a:pt x="3594" y="19124"/>
                </a:moveTo>
                <a:cubicBezTo>
                  <a:pt x="3594" y="19124"/>
                  <a:pt x="3594" y="19124"/>
                  <a:pt x="3594" y="19124"/>
                </a:cubicBezTo>
                <a:cubicBezTo>
                  <a:pt x="3406" y="19093"/>
                  <a:pt x="3250" y="19093"/>
                  <a:pt x="3063" y="19062"/>
                </a:cubicBezTo>
                <a:cubicBezTo>
                  <a:pt x="2844" y="18999"/>
                  <a:pt x="2625" y="19031"/>
                  <a:pt x="2406" y="18937"/>
                </a:cubicBezTo>
                <a:cubicBezTo>
                  <a:pt x="2344" y="18937"/>
                  <a:pt x="2281" y="18937"/>
                  <a:pt x="2250" y="18937"/>
                </a:cubicBezTo>
                <a:cubicBezTo>
                  <a:pt x="2219" y="18937"/>
                  <a:pt x="2219" y="18874"/>
                  <a:pt x="2125" y="18874"/>
                </a:cubicBezTo>
                <a:cubicBezTo>
                  <a:pt x="2188" y="18843"/>
                  <a:pt x="2250" y="18874"/>
                  <a:pt x="2281" y="18874"/>
                </a:cubicBezTo>
                <a:cubicBezTo>
                  <a:pt x="2281" y="18812"/>
                  <a:pt x="2219" y="18781"/>
                  <a:pt x="2219" y="18718"/>
                </a:cubicBezTo>
                <a:cubicBezTo>
                  <a:pt x="2250" y="18718"/>
                  <a:pt x="2250" y="18718"/>
                  <a:pt x="2281" y="18749"/>
                </a:cubicBezTo>
                <a:cubicBezTo>
                  <a:pt x="2313" y="18843"/>
                  <a:pt x="2375" y="18843"/>
                  <a:pt x="2438" y="18812"/>
                </a:cubicBezTo>
                <a:cubicBezTo>
                  <a:pt x="2531" y="18749"/>
                  <a:pt x="2625" y="18843"/>
                  <a:pt x="2719" y="18812"/>
                </a:cubicBezTo>
                <a:cubicBezTo>
                  <a:pt x="2719" y="18812"/>
                  <a:pt x="2719" y="18812"/>
                  <a:pt x="2719" y="18812"/>
                </a:cubicBezTo>
                <a:cubicBezTo>
                  <a:pt x="2750" y="18812"/>
                  <a:pt x="2813" y="18812"/>
                  <a:pt x="2781" y="18781"/>
                </a:cubicBezTo>
                <a:cubicBezTo>
                  <a:pt x="2813" y="18749"/>
                  <a:pt x="2875" y="18749"/>
                  <a:pt x="2906" y="18749"/>
                </a:cubicBezTo>
                <a:cubicBezTo>
                  <a:pt x="2938" y="18781"/>
                  <a:pt x="2938" y="18749"/>
                  <a:pt x="2906" y="18718"/>
                </a:cubicBezTo>
                <a:cubicBezTo>
                  <a:pt x="3000" y="18687"/>
                  <a:pt x="3063" y="18687"/>
                  <a:pt x="3156" y="18749"/>
                </a:cubicBezTo>
                <a:cubicBezTo>
                  <a:pt x="3125" y="18781"/>
                  <a:pt x="3094" y="18749"/>
                  <a:pt x="3063" y="18781"/>
                </a:cubicBezTo>
                <a:cubicBezTo>
                  <a:pt x="3094" y="18781"/>
                  <a:pt x="3094" y="18781"/>
                  <a:pt x="3125" y="18781"/>
                </a:cubicBezTo>
                <a:cubicBezTo>
                  <a:pt x="3188" y="18812"/>
                  <a:pt x="3250" y="18812"/>
                  <a:pt x="3219" y="18687"/>
                </a:cubicBezTo>
                <a:cubicBezTo>
                  <a:pt x="3188" y="18656"/>
                  <a:pt x="3219" y="18656"/>
                  <a:pt x="3250" y="18656"/>
                </a:cubicBezTo>
                <a:cubicBezTo>
                  <a:pt x="3281" y="18624"/>
                  <a:pt x="3313" y="18656"/>
                  <a:pt x="3313" y="18593"/>
                </a:cubicBezTo>
                <a:cubicBezTo>
                  <a:pt x="3375" y="18656"/>
                  <a:pt x="3469" y="18624"/>
                  <a:pt x="3563" y="18656"/>
                </a:cubicBezTo>
                <a:cubicBezTo>
                  <a:pt x="3656" y="18718"/>
                  <a:pt x="3719" y="18749"/>
                  <a:pt x="3688" y="18843"/>
                </a:cubicBezTo>
                <a:cubicBezTo>
                  <a:pt x="3688" y="18906"/>
                  <a:pt x="3750" y="18874"/>
                  <a:pt x="3719" y="18906"/>
                </a:cubicBezTo>
                <a:cubicBezTo>
                  <a:pt x="3688" y="18937"/>
                  <a:pt x="3719" y="18937"/>
                  <a:pt x="3719" y="18968"/>
                </a:cubicBezTo>
                <a:cubicBezTo>
                  <a:pt x="3781" y="19124"/>
                  <a:pt x="3750" y="19156"/>
                  <a:pt x="3594" y="19124"/>
                </a:cubicBezTo>
                <a:close/>
                <a:moveTo>
                  <a:pt x="3719" y="18031"/>
                </a:moveTo>
                <a:cubicBezTo>
                  <a:pt x="3688" y="18031"/>
                  <a:pt x="3656" y="18031"/>
                  <a:pt x="3625" y="18062"/>
                </a:cubicBezTo>
                <a:cubicBezTo>
                  <a:pt x="3594" y="18093"/>
                  <a:pt x="3594" y="18093"/>
                  <a:pt x="3594" y="18093"/>
                </a:cubicBezTo>
                <a:cubicBezTo>
                  <a:pt x="3594" y="18093"/>
                  <a:pt x="3594" y="18093"/>
                  <a:pt x="3625" y="18062"/>
                </a:cubicBezTo>
                <a:cubicBezTo>
                  <a:pt x="3594" y="18062"/>
                  <a:pt x="3563" y="18062"/>
                  <a:pt x="3500" y="18062"/>
                </a:cubicBezTo>
                <a:cubicBezTo>
                  <a:pt x="3500" y="18062"/>
                  <a:pt x="3500" y="18062"/>
                  <a:pt x="3469" y="18062"/>
                </a:cubicBezTo>
                <a:cubicBezTo>
                  <a:pt x="3469" y="18062"/>
                  <a:pt x="3438" y="18062"/>
                  <a:pt x="3438" y="18093"/>
                </a:cubicBezTo>
                <a:cubicBezTo>
                  <a:pt x="3375" y="18093"/>
                  <a:pt x="3313" y="18093"/>
                  <a:pt x="3281" y="18093"/>
                </a:cubicBezTo>
                <a:cubicBezTo>
                  <a:pt x="3281" y="18093"/>
                  <a:pt x="3250" y="18093"/>
                  <a:pt x="3250" y="18093"/>
                </a:cubicBezTo>
                <a:cubicBezTo>
                  <a:pt x="3313" y="17999"/>
                  <a:pt x="3406" y="18062"/>
                  <a:pt x="3469" y="18031"/>
                </a:cubicBezTo>
                <a:cubicBezTo>
                  <a:pt x="3531" y="18031"/>
                  <a:pt x="3594" y="18031"/>
                  <a:pt x="3656" y="18031"/>
                </a:cubicBezTo>
                <a:cubicBezTo>
                  <a:pt x="3656" y="17999"/>
                  <a:pt x="3656" y="17999"/>
                  <a:pt x="3656" y="17999"/>
                </a:cubicBezTo>
                <a:cubicBezTo>
                  <a:pt x="3656" y="17999"/>
                  <a:pt x="3656" y="17999"/>
                  <a:pt x="3656" y="18031"/>
                </a:cubicBezTo>
                <a:cubicBezTo>
                  <a:pt x="3656" y="17999"/>
                  <a:pt x="3688" y="17999"/>
                  <a:pt x="3688" y="17999"/>
                </a:cubicBezTo>
                <a:cubicBezTo>
                  <a:pt x="3719" y="17999"/>
                  <a:pt x="3719" y="17999"/>
                  <a:pt x="3750" y="17999"/>
                </a:cubicBezTo>
                <a:cubicBezTo>
                  <a:pt x="3781" y="18062"/>
                  <a:pt x="3719" y="18031"/>
                  <a:pt x="3719" y="18031"/>
                </a:cubicBezTo>
                <a:cubicBezTo>
                  <a:pt x="3719" y="18062"/>
                  <a:pt x="3750" y="18062"/>
                  <a:pt x="3781" y="18093"/>
                </a:cubicBezTo>
                <a:cubicBezTo>
                  <a:pt x="3750" y="18062"/>
                  <a:pt x="3719" y="18062"/>
                  <a:pt x="3719" y="18031"/>
                </a:cubicBezTo>
                <a:close/>
                <a:moveTo>
                  <a:pt x="3594" y="16062"/>
                </a:moveTo>
                <a:cubicBezTo>
                  <a:pt x="3625" y="16093"/>
                  <a:pt x="3656" y="16031"/>
                  <a:pt x="3719" y="16062"/>
                </a:cubicBezTo>
                <a:cubicBezTo>
                  <a:pt x="3688" y="16093"/>
                  <a:pt x="3625" y="16093"/>
                  <a:pt x="3594" y="16156"/>
                </a:cubicBezTo>
                <a:cubicBezTo>
                  <a:pt x="3563" y="16187"/>
                  <a:pt x="3531" y="16187"/>
                  <a:pt x="3500" y="16218"/>
                </a:cubicBezTo>
                <a:cubicBezTo>
                  <a:pt x="3531" y="16187"/>
                  <a:pt x="3563" y="16187"/>
                  <a:pt x="3594" y="16156"/>
                </a:cubicBezTo>
                <a:cubicBezTo>
                  <a:pt x="3500" y="16124"/>
                  <a:pt x="3625" y="16093"/>
                  <a:pt x="3594" y="16062"/>
                </a:cubicBezTo>
                <a:close/>
                <a:moveTo>
                  <a:pt x="3625" y="17281"/>
                </a:moveTo>
                <a:cubicBezTo>
                  <a:pt x="3656" y="17249"/>
                  <a:pt x="3688" y="17187"/>
                  <a:pt x="3781" y="17187"/>
                </a:cubicBezTo>
                <a:cubicBezTo>
                  <a:pt x="3750" y="17218"/>
                  <a:pt x="3719" y="17249"/>
                  <a:pt x="3688" y="17281"/>
                </a:cubicBezTo>
                <a:cubicBezTo>
                  <a:pt x="3656" y="17312"/>
                  <a:pt x="3656" y="17343"/>
                  <a:pt x="3625" y="17281"/>
                </a:cubicBezTo>
                <a:close/>
                <a:moveTo>
                  <a:pt x="3594" y="17374"/>
                </a:moveTo>
                <a:cubicBezTo>
                  <a:pt x="3594" y="17374"/>
                  <a:pt x="3625" y="17374"/>
                  <a:pt x="3625" y="17406"/>
                </a:cubicBezTo>
                <a:cubicBezTo>
                  <a:pt x="3594" y="17406"/>
                  <a:pt x="3594" y="17406"/>
                  <a:pt x="3594" y="17406"/>
                </a:cubicBezTo>
                <a:cubicBezTo>
                  <a:pt x="3563" y="17406"/>
                  <a:pt x="3563" y="17406"/>
                  <a:pt x="3563" y="17406"/>
                </a:cubicBezTo>
                <a:cubicBezTo>
                  <a:pt x="3563" y="17374"/>
                  <a:pt x="3563" y="17374"/>
                  <a:pt x="3594" y="17374"/>
                </a:cubicBezTo>
                <a:close/>
                <a:moveTo>
                  <a:pt x="3500" y="16968"/>
                </a:moveTo>
                <a:cubicBezTo>
                  <a:pt x="3500" y="16968"/>
                  <a:pt x="3500" y="16968"/>
                  <a:pt x="3500" y="16968"/>
                </a:cubicBezTo>
                <a:cubicBezTo>
                  <a:pt x="3500" y="16968"/>
                  <a:pt x="3500" y="16968"/>
                  <a:pt x="3500" y="16968"/>
                </a:cubicBezTo>
                <a:cubicBezTo>
                  <a:pt x="3500" y="16968"/>
                  <a:pt x="3500" y="16968"/>
                  <a:pt x="3500" y="16968"/>
                </a:cubicBezTo>
                <a:close/>
                <a:moveTo>
                  <a:pt x="3500" y="17406"/>
                </a:moveTo>
                <a:cubicBezTo>
                  <a:pt x="3500" y="17437"/>
                  <a:pt x="3563" y="17406"/>
                  <a:pt x="3563" y="17468"/>
                </a:cubicBezTo>
                <a:cubicBezTo>
                  <a:pt x="3531" y="17468"/>
                  <a:pt x="3531" y="17499"/>
                  <a:pt x="3500" y="17499"/>
                </a:cubicBezTo>
                <a:cubicBezTo>
                  <a:pt x="3500" y="17499"/>
                  <a:pt x="3500" y="17499"/>
                  <a:pt x="3500" y="17499"/>
                </a:cubicBezTo>
                <a:cubicBezTo>
                  <a:pt x="3500" y="17468"/>
                  <a:pt x="3500" y="17468"/>
                  <a:pt x="3500" y="17437"/>
                </a:cubicBezTo>
                <a:cubicBezTo>
                  <a:pt x="3500" y="17437"/>
                  <a:pt x="3500" y="17437"/>
                  <a:pt x="3500" y="17406"/>
                </a:cubicBezTo>
                <a:close/>
                <a:moveTo>
                  <a:pt x="3813" y="16781"/>
                </a:moveTo>
                <a:cubicBezTo>
                  <a:pt x="3813" y="16781"/>
                  <a:pt x="3813" y="16781"/>
                  <a:pt x="3813" y="16781"/>
                </a:cubicBezTo>
                <a:cubicBezTo>
                  <a:pt x="3813" y="16781"/>
                  <a:pt x="3813" y="16781"/>
                  <a:pt x="3813" y="16781"/>
                </a:cubicBezTo>
                <a:cubicBezTo>
                  <a:pt x="3813" y="16781"/>
                  <a:pt x="3813" y="16781"/>
                  <a:pt x="3813" y="16781"/>
                </a:cubicBezTo>
                <a:cubicBezTo>
                  <a:pt x="3813" y="16781"/>
                  <a:pt x="3813" y="16781"/>
                  <a:pt x="3813" y="16781"/>
                </a:cubicBezTo>
                <a:cubicBezTo>
                  <a:pt x="3813" y="16749"/>
                  <a:pt x="3813" y="16749"/>
                  <a:pt x="3844" y="16749"/>
                </a:cubicBezTo>
                <a:cubicBezTo>
                  <a:pt x="3813" y="16749"/>
                  <a:pt x="3813" y="16749"/>
                  <a:pt x="3813" y="16781"/>
                </a:cubicBezTo>
                <a:close/>
                <a:moveTo>
                  <a:pt x="3781" y="18218"/>
                </a:moveTo>
                <a:cubicBezTo>
                  <a:pt x="3813" y="18187"/>
                  <a:pt x="3875" y="18218"/>
                  <a:pt x="3906" y="18218"/>
                </a:cubicBezTo>
                <a:cubicBezTo>
                  <a:pt x="3875" y="18249"/>
                  <a:pt x="3844" y="18249"/>
                  <a:pt x="3781" y="18218"/>
                </a:cubicBezTo>
                <a:close/>
                <a:moveTo>
                  <a:pt x="3875" y="17437"/>
                </a:moveTo>
                <a:cubicBezTo>
                  <a:pt x="3844" y="17406"/>
                  <a:pt x="3875" y="17374"/>
                  <a:pt x="3906" y="17374"/>
                </a:cubicBezTo>
                <a:cubicBezTo>
                  <a:pt x="3938" y="17312"/>
                  <a:pt x="3969" y="17249"/>
                  <a:pt x="4031" y="17249"/>
                </a:cubicBezTo>
                <a:cubicBezTo>
                  <a:pt x="4000" y="17312"/>
                  <a:pt x="3969" y="17374"/>
                  <a:pt x="3938" y="17374"/>
                </a:cubicBezTo>
                <a:cubicBezTo>
                  <a:pt x="3906" y="17406"/>
                  <a:pt x="3875" y="17437"/>
                  <a:pt x="3875" y="17437"/>
                </a:cubicBezTo>
                <a:close/>
                <a:moveTo>
                  <a:pt x="4094" y="18218"/>
                </a:moveTo>
                <a:cubicBezTo>
                  <a:pt x="4094" y="18218"/>
                  <a:pt x="4094" y="18218"/>
                  <a:pt x="4094" y="18218"/>
                </a:cubicBezTo>
                <a:cubicBezTo>
                  <a:pt x="4063" y="18218"/>
                  <a:pt x="4031" y="18218"/>
                  <a:pt x="4031" y="18218"/>
                </a:cubicBezTo>
                <a:cubicBezTo>
                  <a:pt x="4000" y="18218"/>
                  <a:pt x="3969" y="18218"/>
                  <a:pt x="3969" y="18187"/>
                </a:cubicBezTo>
                <a:cubicBezTo>
                  <a:pt x="3969" y="18187"/>
                  <a:pt x="3969" y="18187"/>
                  <a:pt x="4000" y="18187"/>
                </a:cubicBezTo>
                <a:cubicBezTo>
                  <a:pt x="4031" y="18187"/>
                  <a:pt x="4031" y="18187"/>
                  <a:pt x="4063" y="18187"/>
                </a:cubicBezTo>
                <a:cubicBezTo>
                  <a:pt x="4063" y="18187"/>
                  <a:pt x="4094" y="18187"/>
                  <a:pt x="4094" y="18187"/>
                </a:cubicBezTo>
                <a:cubicBezTo>
                  <a:pt x="4094" y="18187"/>
                  <a:pt x="4094" y="18218"/>
                  <a:pt x="4094" y="18218"/>
                </a:cubicBezTo>
                <a:close/>
                <a:moveTo>
                  <a:pt x="4156" y="17437"/>
                </a:moveTo>
                <a:cubicBezTo>
                  <a:pt x="4156" y="17437"/>
                  <a:pt x="4156" y="17437"/>
                  <a:pt x="4156" y="17468"/>
                </a:cubicBezTo>
                <a:cubicBezTo>
                  <a:pt x="4125" y="17468"/>
                  <a:pt x="4125" y="17531"/>
                  <a:pt x="4063" y="17531"/>
                </a:cubicBezTo>
                <a:cubicBezTo>
                  <a:pt x="4063" y="17531"/>
                  <a:pt x="4063" y="17531"/>
                  <a:pt x="4063" y="17531"/>
                </a:cubicBezTo>
                <a:cubicBezTo>
                  <a:pt x="4094" y="17468"/>
                  <a:pt x="4094" y="17437"/>
                  <a:pt x="4156" y="17437"/>
                </a:cubicBezTo>
                <a:cubicBezTo>
                  <a:pt x="4156" y="17374"/>
                  <a:pt x="4188" y="17374"/>
                  <a:pt x="4219" y="17343"/>
                </a:cubicBezTo>
                <a:cubicBezTo>
                  <a:pt x="4219" y="17406"/>
                  <a:pt x="4219" y="17437"/>
                  <a:pt x="4156" y="17437"/>
                </a:cubicBezTo>
                <a:close/>
                <a:moveTo>
                  <a:pt x="4156" y="17187"/>
                </a:moveTo>
                <a:cubicBezTo>
                  <a:pt x="4156" y="17187"/>
                  <a:pt x="4125" y="17187"/>
                  <a:pt x="4125" y="17187"/>
                </a:cubicBezTo>
                <a:cubicBezTo>
                  <a:pt x="4094" y="17187"/>
                  <a:pt x="4094" y="17187"/>
                  <a:pt x="4063" y="17187"/>
                </a:cubicBezTo>
                <a:cubicBezTo>
                  <a:pt x="4063" y="17187"/>
                  <a:pt x="4063" y="17156"/>
                  <a:pt x="4094" y="17156"/>
                </a:cubicBezTo>
                <a:cubicBezTo>
                  <a:pt x="4125" y="17062"/>
                  <a:pt x="4125" y="17062"/>
                  <a:pt x="4188" y="17093"/>
                </a:cubicBezTo>
                <a:cubicBezTo>
                  <a:pt x="4156" y="17124"/>
                  <a:pt x="4125" y="17156"/>
                  <a:pt x="4125" y="17187"/>
                </a:cubicBezTo>
                <a:cubicBezTo>
                  <a:pt x="4125" y="17187"/>
                  <a:pt x="4156" y="17187"/>
                  <a:pt x="4156" y="17187"/>
                </a:cubicBezTo>
                <a:close/>
                <a:moveTo>
                  <a:pt x="4656" y="16968"/>
                </a:moveTo>
                <a:cubicBezTo>
                  <a:pt x="4656" y="16968"/>
                  <a:pt x="4625" y="16968"/>
                  <a:pt x="4625" y="16968"/>
                </a:cubicBezTo>
                <a:cubicBezTo>
                  <a:pt x="4625" y="16968"/>
                  <a:pt x="4625" y="16968"/>
                  <a:pt x="4625" y="16968"/>
                </a:cubicBezTo>
                <a:cubicBezTo>
                  <a:pt x="4594" y="16968"/>
                  <a:pt x="4531" y="16968"/>
                  <a:pt x="4594" y="16906"/>
                </a:cubicBezTo>
                <a:cubicBezTo>
                  <a:pt x="4594" y="16906"/>
                  <a:pt x="4594" y="16906"/>
                  <a:pt x="4594" y="16906"/>
                </a:cubicBezTo>
                <a:cubicBezTo>
                  <a:pt x="4656" y="16843"/>
                  <a:pt x="4625" y="16968"/>
                  <a:pt x="4656" y="16937"/>
                </a:cubicBezTo>
                <a:cubicBezTo>
                  <a:pt x="4656" y="16968"/>
                  <a:pt x="4656" y="16968"/>
                  <a:pt x="4656" y="16968"/>
                </a:cubicBezTo>
                <a:cubicBezTo>
                  <a:pt x="4688" y="16999"/>
                  <a:pt x="4719" y="17031"/>
                  <a:pt x="4719" y="17031"/>
                </a:cubicBezTo>
                <a:cubicBezTo>
                  <a:pt x="4719" y="17031"/>
                  <a:pt x="4688" y="16999"/>
                  <a:pt x="4656" y="16968"/>
                </a:cubicBezTo>
                <a:close/>
                <a:moveTo>
                  <a:pt x="4656" y="15874"/>
                </a:moveTo>
                <a:cubicBezTo>
                  <a:pt x="4625" y="15874"/>
                  <a:pt x="4625" y="15843"/>
                  <a:pt x="4625" y="15843"/>
                </a:cubicBezTo>
                <a:cubicBezTo>
                  <a:pt x="4688" y="15843"/>
                  <a:pt x="4750" y="15812"/>
                  <a:pt x="4844" y="15843"/>
                </a:cubicBezTo>
                <a:cubicBezTo>
                  <a:pt x="4781" y="15843"/>
                  <a:pt x="4719" y="15874"/>
                  <a:pt x="4656" y="15874"/>
                </a:cubicBezTo>
                <a:close/>
                <a:moveTo>
                  <a:pt x="4813" y="15937"/>
                </a:moveTo>
                <a:cubicBezTo>
                  <a:pt x="4813" y="15937"/>
                  <a:pt x="4813" y="15937"/>
                  <a:pt x="4813" y="15937"/>
                </a:cubicBezTo>
                <a:cubicBezTo>
                  <a:pt x="4813" y="15937"/>
                  <a:pt x="4813" y="15937"/>
                  <a:pt x="4813" y="15937"/>
                </a:cubicBezTo>
                <a:cubicBezTo>
                  <a:pt x="4813" y="15937"/>
                  <a:pt x="4813" y="15937"/>
                  <a:pt x="4813" y="15937"/>
                </a:cubicBezTo>
                <a:close/>
                <a:moveTo>
                  <a:pt x="4656" y="16437"/>
                </a:moveTo>
                <a:cubicBezTo>
                  <a:pt x="4656" y="16406"/>
                  <a:pt x="4656" y="16406"/>
                  <a:pt x="4656" y="16406"/>
                </a:cubicBezTo>
                <a:cubicBezTo>
                  <a:pt x="4688" y="16406"/>
                  <a:pt x="4688" y="16406"/>
                  <a:pt x="4719" y="16374"/>
                </a:cubicBezTo>
                <a:cubicBezTo>
                  <a:pt x="4688" y="16406"/>
                  <a:pt x="4688" y="16406"/>
                  <a:pt x="4656" y="16406"/>
                </a:cubicBezTo>
                <a:cubicBezTo>
                  <a:pt x="4656" y="16406"/>
                  <a:pt x="4656" y="16406"/>
                  <a:pt x="4656" y="16437"/>
                </a:cubicBezTo>
                <a:close/>
                <a:moveTo>
                  <a:pt x="5094" y="19124"/>
                </a:moveTo>
                <a:cubicBezTo>
                  <a:pt x="5063" y="19124"/>
                  <a:pt x="5063" y="19124"/>
                  <a:pt x="5031" y="19124"/>
                </a:cubicBezTo>
                <a:cubicBezTo>
                  <a:pt x="4969" y="19124"/>
                  <a:pt x="4906" y="19156"/>
                  <a:pt x="4844" y="19124"/>
                </a:cubicBezTo>
                <a:cubicBezTo>
                  <a:pt x="4844" y="19093"/>
                  <a:pt x="4844" y="19093"/>
                  <a:pt x="4813" y="19093"/>
                </a:cubicBezTo>
                <a:cubicBezTo>
                  <a:pt x="4813" y="19093"/>
                  <a:pt x="4813" y="19093"/>
                  <a:pt x="4781" y="19093"/>
                </a:cubicBezTo>
                <a:cubicBezTo>
                  <a:pt x="4781" y="19093"/>
                  <a:pt x="4781" y="19093"/>
                  <a:pt x="4781" y="19062"/>
                </a:cubicBezTo>
                <a:cubicBezTo>
                  <a:pt x="4875" y="19062"/>
                  <a:pt x="4969" y="19093"/>
                  <a:pt x="5094" y="19124"/>
                </a:cubicBezTo>
                <a:cubicBezTo>
                  <a:pt x="5125" y="19124"/>
                  <a:pt x="5156" y="19124"/>
                  <a:pt x="5219" y="19124"/>
                </a:cubicBezTo>
                <a:cubicBezTo>
                  <a:pt x="5156" y="19124"/>
                  <a:pt x="5125" y="19124"/>
                  <a:pt x="5094" y="19124"/>
                </a:cubicBezTo>
                <a:close/>
                <a:moveTo>
                  <a:pt x="5063" y="15781"/>
                </a:moveTo>
                <a:cubicBezTo>
                  <a:pt x="5063" y="15781"/>
                  <a:pt x="5063" y="15781"/>
                  <a:pt x="5063" y="15781"/>
                </a:cubicBezTo>
                <a:cubicBezTo>
                  <a:pt x="5094" y="15781"/>
                  <a:pt x="5094" y="15781"/>
                  <a:pt x="5094" y="15781"/>
                </a:cubicBezTo>
                <a:cubicBezTo>
                  <a:pt x="5094" y="15812"/>
                  <a:pt x="5094" y="15812"/>
                  <a:pt x="5094" y="15843"/>
                </a:cubicBezTo>
                <a:cubicBezTo>
                  <a:pt x="5094" y="15843"/>
                  <a:pt x="5094" y="15843"/>
                  <a:pt x="5094" y="15843"/>
                </a:cubicBezTo>
                <a:cubicBezTo>
                  <a:pt x="5031" y="15812"/>
                  <a:pt x="4969" y="15812"/>
                  <a:pt x="4906" y="15812"/>
                </a:cubicBezTo>
                <a:cubicBezTo>
                  <a:pt x="4969" y="15812"/>
                  <a:pt x="5031" y="15812"/>
                  <a:pt x="5063" y="15781"/>
                </a:cubicBezTo>
                <a:close/>
                <a:moveTo>
                  <a:pt x="5375" y="15062"/>
                </a:moveTo>
                <a:cubicBezTo>
                  <a:pt x="5375" y="15062"/>
                  <a:pt x="5375" y="15031"/>
                  <a:pt x="5344" y="15031"/>
                </a:cubicBezTo>
                <a:cubicBezTo>
                  <a:pt x="5344" y="14999"/>
                  <a:pt x="5344" y="14968"/>
                  <a:pt x="5344" y="14968"/>
                </a:cubicBezTo>
                <a:cubicBezTo>
                  <a:pt x="5375" y="14968"/>
                  <a:pt x="5375" y="14968"/>
                  <a:pt x="5375" y="14968"/>
                </a:cubicBezTo>
                <a:cubicBezTo>
                  <a:pt x="5375" y="14968"/>
                  <a:pt x="5375" y="14968"/>
                  <a:pt x="5375" y="14968"/>
                </a:cubicBezTo>
                <a:cubicBezTo>
                  <a:pt x="5406" y="14968"/>
                  <a:pt x="5406" y="14968"/>
                  <a:pt x="5406" y="14968"/>
                </a:cubicBezTo>
                <a:cubicBezTo>
                  <a:pt x="5469" y="14999"/>
                  <a:pt x="5406" y="15062"/>
                  <a:pt x="5469" y="15093"/>
                </a:cubicBezTo>
                <a:cubicBezTo>
                  <a:pt x="5500" y="15156"/>
                  <a:pt x="5531" y="15249"/>
                  <a:pt x="5625" y="15187"/>
                </a:cubicBezTo>
                <a:cubicBezTo>
                  <a:pt x="5563" y="15312"/>
                  <a:pt x="5688" y="15312"/>
                  <a:pt x="5719" y="15374"/>
                </a:cubicBezTo>
                <a:cubicBezTo>
                  <a:pt x="5719" y="15312"/>
                  <a:pt x="5813" y="15218"/>
                  <a:pt x="5906" y="15218"/>
                </a:cubicBezTo>
                <a:cubicBezTo>
                  <a:pt x="5938" y="15218"/>
                  <a:pt x="5969" y="15187"/>
                  <a:pt x="5969" y="15156"/>
                </a:cubicBezTo>
                <a:cubicBezTo>
                  <a:pt x="5969" y="15031"/>
                  <a:pt x="6094" y="15093"/>
                  <a:pt x="6125" y="15062"/>
                </a:cubicBezTo>
                <a:cubicBezTo>
                  <a:pt x="6125" y="15031"/>
                  <a:pt x="6156" y="15062"/>
                  <a:pt x="6156" y="15062"/>
                </a:cubicBezTo>
                <a:cubicBezTo>
                  <a:pt x="6156" y="15093"/>
                  <a:pt x="6156" y="15124"/>
                  <a:pt x="6125" y="15124"/>
                </a:cubicBezTo>
                <a:cubicBezTo>
                  <a:pt x="6063" y="15187"/>
                  <a:pt x="6031" y="15218"/>
                  <a:pt x="5969" y="15281"/>
                </a:cubicBezTo>
                <a:cubicBezTo>
                  <a:pt x="5969" y="15281"/>
                  <a:pt x="5969" y="15281"/>
                  <a:pt x="5938" y="15281"/>
                </a:cubicBezTo>
                <a:cubicBezTo>
                  <a:pt x="5969" y="15281"/>
                  <a:pt x="5969" y="15281"/>
                  <a:pt x="5969" y="15281"/>
                </a:cubicBezTo>
                <a:cubicBezTo>
                  <a:pt x="5938" y="15249"/>
                  <a:pt x="5906" y="15249"/>
                  <a:pt x="5938" y="15312"/>
                </a:cubicBezTo>
                <a:cubicBezTo>
                  <a:pt x="5938" y="15312"/>
                  <a:pt x="5938" y="15312"/>
                  <a:pt x="5906" y="15312"/>
                </a:cubicBezTo>
                <a:cubicBezTo>
                  <a:pt x="5781" y="15281"/>
                  <a:pt x="5781" y="15281"/>
                  <a:pt x="5781" y="15437"/>
                </a:cubicBezTo>
                <a:cubicBezTo>
                  <a:pt x="5781" y="15437"/>
                  <a:pt x="5781" y="15437"/>
                  <a:pt x="5781" y="15437"/>
                </a:cubicBezTo>
                <a:cubicBezTo>
                  <a:pt x="5719" y="15437"/>
                  <a:pt x="5688" y="15406"/>
                  <a:pt x="5656" y="15374"/>
                </a:cubicBezTo>
                <a:cubicBezTo>
                  <a:pt x="5563" y="15281"/>
                  <a:pt x="5500" y="15156"/>
                  <a:pt x="5375" y="15062"/>
                </a:cubicBezTo>
                <a:close/>
                <a:moveTo>
                  <a:pt x="5500" y="14906"/>
                </a:moveTo>
                <a:cubicBezTo>
                  <a:pt x="5500" y="14906"/>
                  <a:pt x="5469" y="14906"/>
                  <a:pt x="5469" y="14937"/>
                </a:cubicBezTo>
                <a:cubicBezTo>
                  <a:pt x="5469" y="14906"/>
                  <a:pt x="5469" y="14906"/>
                  <a:pt x="5469" y="14906"/>
                </a:cubicBezTo>
                <a:cubicBezTo>
                  <a:pt x="5469" y="14906"/>
                  <a:pt x="5469" y="14874"/>
                  <a:pt x="5500" y="14906"/>
                </a:cubicBezTo>
                <a:close/>
                <a:moveTo>
                  <a:pt x="5500" y="14843"/>
                </a:moveTo>
                <a:cubicBezTo>
                  <a:pt x="5531" y="14812"/>
                  <a:pt x="5531" y="14843"/>
                  <a:pt x="5563" y="14874"/>
                </a:cubicBezTo>
                <a:cubicBezTo>
                  <a:pt x="5563" y="14906"/>
                  <a:pt x="5625" y="14906"/>
                  <a:pt x="5625" y="14937"/>
                </a:cubicBezTo>
                <a:cubicBezTo>
                  <a:pt x="5563" y="14968"/>
                  <a:pt x="5563" y="14874"/>
                  <a:pt x="5500" y="14906"/>
                </a:cubicBezTo>
                <a:cubicBezTo>
                  <a:pt x="5500" y="14874"/>
                  <a:pt x="5469" y="14843"/>
                  <a:pt x="5500" y="14843"/>
                </a:cubicBezTo>
                <a:close/>
                <a:moveTo>
                  <a:pt x="6156" y="14999"/>
                </a:moveTo>
                <a:cubicBezTo>
                  <a:pt x="6094" y="14999"/>
                  <a:pt x="6063" y="15031"/>
                  <a:pt x="6000" y="15031"/>
                </a:cubicBezTo>
                <a:cubicBezTo>
                  <a:pt x="6031" y="14968"/>
                  <a:pt x="6063" y="14937"/>
                  <a:pt x="6125" y="14906"/>
                </a:cubicBezTo>
                <a:cubicBezTo>
                  <a:pt x="6156" y="14906"/>
                  <a:pt x="6156" y="14968"/>
                  <a:pt x="6156" y="14999"/>
                </a:cubicBezTo>
                <a:close/>
                <a:moveTo>
                  <a:pt x="6281" y="15718"/>
                </a:moveTo>
                <a:cubicBezTo>
                  <a:pt x="6281" y="15718"/>
                  <a:pt x="6250" y="15718"/>
                  <a:pt x="6250" y="15718"/>
                </a:cubicBezTo>
                <a:cubicBezTo>
                  <a:pt x="6219" y="15718"/>
                  <a:pt x="6219" y="15718"/>
                  <a:pt x="6219" y="15718"/>
                </a:cubicBezTo>
                <a:cubicBezTo>
                  <a:pt x="6219" y="15718"/>
                  <a:pt x="6219" y="15718"/>
                  <a:pt x="6219" y="15718"/>
                </a:cubicBezTo>
                <a:cubicBezTo>
                  <a:pt x="6188" y="15656"/>
                  <a:pt x="6281" y="15656"/>
                  <a:pt x="6281" y="15624"/>
                </a:cubicBezTo>
                <a:cubicBezTo>
                  <a:pt x="6281" y="15624"/>
                  <a:pt x="6313" y="15624"/>
                  <a:pt x="6313" y="15624"/>
                </a:cubicBezTo>
                <a:cubicBezTo>
                  <a:pt x="6313" y="15687"/>
                  <a:pt x="6375" y="15624"/>
                  <a:pt x="6375" y="15687"/>
                </a:cubicBezTo>
                <a:cubicBezTo>
                  <a:pt x="6375" y="15718"/>
                  <a:pt x="6375" y="15718"/>
                  <a:pt x="6406" y="15718"/>
                </a:cubicBezTo>
                <a:cubicBezTo>
                  <a:pt x="6375" y="15718"/>
                  <a:pt x="6375" y="15718"/>
                  <a:pt x="6375" y="15687"/>
                </a:cubicBezTo>
                <a:cubicBezTo>
                  <a:pt x="6344" y="15687"/>
                  <a:pt x="6281" y="15656"/>
                  <a:pt x="6281" y="15718"/>
                </a:cubicBezTo>
                <a:close/>
                <a:moveTo>
                  <a:pt x="6031" y="15687"/>
                </a:moveTo>
                <a:cubicBezTo>
                  <a:pt x="5969" y="15656"/>
                  <a:pt x="5938" y="15656"/>
                  <a:pt x="5875" y="15624"/>
                </a:cubicBezTo>
                <a:cubicBezTo>
                  <a:pt x="5906" y="15562"/>
                  <a:pt x="5969" y="15562"/>
                  <a:pt x="6031" y="15531"/>
                </a:cubicBezTo>
                <a:cubicBezTo>
                  <a:pt x="6094" y="15562"/>
                  <a:pt x="6156" y="15593"/>
                  <a:pt x="6219" y="15593"/>
                </a:cubicBezTo>
                <a:cubicBezTo>
                  <a:pt x="6188" y="15656"/>
                  <a:pt x="6125" y="15718"/>
                  <a:pt x="6031" y="15687"/>
                </a:cubicBezTo>
                <a:close/>
                <a:moveTo>
                  <a:pt x="6094" y="15843"/>
                </a:moveTo>
                <a:cubicBezTo>
                  <a:pt x="6094" y="15843"/>
                  <a:pt x="6094" y="15843"/>
                  <a:pt x="6094" y="15843"/>
                </a:cubicBezTo>
                <a:cubicBezTo>
                  <a:pt x="6094" y="15843"/>
                  <a:pt x="6094" y="15843"/>
                  <a:pt x="6094" y="15843"/>
                </a:cubicBezTo>
                <a:cubicBezTo>
                  <a:pt x="6094" y="15843"/>
                  <a:pt x="6094" y="15843"/>
                  <a:pt x="6094" y="15843"/>
                </a:cubicBezTo>
                <a:close/>
                <a:moveTo>
                  <a:pt x="6125" y="15312"/>
                </a:moveTo>
                <a:cubicBezTo>
                  <a:pt x="6156" y="15312"/>
                  <a:pt x="6156" y="15312"/>
                  <a:pt x="6156" y="15281"/>
                </a:cubicBezTo>
                <a:cubicBezTo>
                  <a:pt x="6156" y="15312"/>
                  <a:pt x="6156" y="15312"/>
                  <a:pt x="6125" y="15312"/>
                </a:cubicBezTo>
                <a:cubicBezTo>
                  <a:pt x="6125" y="15312"/>
                  <a:pt x="6125" y="15312"/>
                  <a:pt x="6125" y="15312"/>
                </a:cubicBezTo>
                <a:close/>
                <a:moveTo>
                  <a:pt x="5531" y="15562"/>
                </a:moveTo>
                <a:cubicBezTo>
                  <a:pt x="5531" y="15562"/>
                  <a:pt x="5531" y="15562"/>
                  <a:pt x="5531" y="15562"/>
                </a:cubicBezTo>
                <a:cubicBezTo>
                  <a:pt x="5531" y="15562"/>
                  <a:pt x="5531" y="15562"/>
                  <a:pt x="5500" y="15562"/>
                </a:cubicBezTo>
                <a:cubicBezTo>
                  <a:pt x="5531" y="15562"/>
                  <a:pt x="5531" y="15562"/>
                  <a:pt x="5531" y="15562"/>
                </a:cubicBezTo>
                <a:close/>
                <a:moveTo>
                  <a:pt x="5563" y="16468"/>
                </a:moveTo>
                <a:cubicBezTo>
                  <a:pt x="5563" y="16468"/>
                  <a:pt x="5594" y="16468"/>
                  <a:pt x="5594" y="16499"/>
                </a:cubicBezTo>
                <a:cubicBezTo>
                  <a:pt x="5594" y="16531"/>
                  <a:pt x="5594" y="16531"/>
                  <a:pt x="5563" y="16531"/>
                </a:cubicBezTo>
                <a:cubicBezTo>
                  <a:pt x="5531" y="16562"/>
                  <a:pt x="5500" y="16593"/>
                  <a:pt x="5438" y="16593"/>
                </a:cubicBezTo>
                <a:cubicBezTo>
                  <a:pt x="5438" y="16562"/>
                  <a:pt x="5438" y="16562"/>
                  <a:pt x="5438" y="16531"/>
                </a:cubicBezTo>
                <a:cubicBezTo>
                  <a:pt x="5469" y="16531"/>
                  <a:pt x="5500" y="16437"/>
                  <a:pt x="5563" y="16468"/>
                </a:cubicBezTo>
                <a:close/>
                <a:moveTo>
                  <a:pt x="5594" y="16656"/>
                </a:moveTo>
                <a:cubicBezTo>
                  <a:pt x="5594" y="16624"/>
                  <a:pt x="5594" y="16624"/>
                  <a:pt x="5594" y="16624"/>
                </a:cubicBezTo>
                <a:cubicBezTo>
                  <a:pt x="5625" y="16593"/>
                  <a:pt x="5688" y="16531"/>
                  <a:pt x="5750" y="16562"/>
                </a:cubicBezTo>
                <a:cubicBezTo>
                  <a:pt x="5750" y="16593"/>
                  <a:pt x="5750" y="16593"/>
                  <a:pt x="5750" y="16624"/>
                </a:cubicBezTo>
                <a:cubicBezTo>
                  <a:pt x="5688" y="16656"/>
                  <a:pt x="5656" y="16656"/>
                  <a:pt x="5594" y="16656"/>
                </a:cubicBezTo>
                <a:close/>
                <a:moveTo>
                  <a:pt x="5594" y="16031"/>
                </a:moveTo>
                <a:cubicBezTo>
                  <a:pt x="5594" y="16062"/>
                  <a:pt x="5625" y="16062"/>
                  <a:pt x="5625" y="16062"/>
                </a:cubicBezTo>
                <a:cubicBezTo>
                  <a:pt x="5625" y="16062"/>
                  <a:pt x="5594" y="16062"/>
                  <a:pt x="5594" y="16031"/>
                </a:cubicBezTo>
                <a:close/>
                <a:moveTo>
                  <a:pt x="5281" y="17843"/>
                </a:moveTo>
                <a:cubicBezTo>
                  <a:pt x="5250" y="17874"/>
                  <a:pt x="5250" y="17906"/>
                  <a:pt x="5250" y="17906"/>
                </a:cubicBezTo>
                <a:cubicBezTo>
                  <a:pt x="5250" y="17906"/>
                  <a:pt x="5250" y="17874"/>
                  <a:pt x="5281" y="17843"/>
                </a:cubicBezTo>
                <a:cubicBezTo>
                  <a:pt x="5281" y="17843"/>
                  <a:pt x="5281" y="17843"/>
                  <a:pt x="5281" y="17812"/>
                </a:cubicBezTo>
                <a:cubicBezTo>
                  <a:pt x="5344" y="17843"/>
                  <a:pt x="5375" y="17781"/>
                  <a:pt x="5438" y="17781"/>
                </a:cubicBezTo>
                <a:cubicBezTo>
                  <a:pt x="5438" y="17781"/>
                  <a:pt x="5438" y="17781"/>
                  <a:pt x="5438" y="17812"/>
                </a:cubicBezTo>
                <a:cubicBezTo>
                  <a:pt x="5438" y="17781"/>
                  <a:pt x="5469" y="17781"/>
                  <a:pt x="5469" y="17749"/>
                </a:cubicBezTo>
                <a:cubicBezTo>
                  <a:pt x="5469" y="17781"/>
                  <a:pt x="5438" y="17781"/>
                  <a:pt x="5438" y="17812"/>
                </a:cubicBezTo>
                <a:cubicBezTo>
                  <a:pt x="5375" y="17874"/>
                  <a:pt x="5469" y="17843"/>
                  <a:pt x="5500" y="17874"/>
                </a:cubicBezTo>
                <a:cubicBezTo>
                  <a:pt x="5406" y="17843"/>
                  <a:pt x="5344" y="17937"/>
                  <a:pt x="5281" y="17843"/>
                </a:cubicBezTo>
                <a:close/>
                <a:moveTo>
                  <a:pt x="5219" y="17812"/>
                </a:moveTo>
                <a:cubicBezTo>
                  <a:pt x="5219" y="17812"/>
                  <a:pt x="5250" y="17812"/>
                  <a:pt x="5281" y="17812"/>
                </a:cubicBezTo>
                <a:cubicBezTo>
                  <a:pt x="5281" y="17812"/>
                  <a:pt x="5281" y="17812"/>
                  <a:pt x="5281" y="17812"/>
                </a:cubicBezTo>
                <a:cubicBezTo>
                  <a:pt x="5250" y="17812"/>
                  <a:pt x="5219" y="17812"/>
                  <a:pt x="5219" y="17812"/>
                </a:cubicBezTo>
                <a:close/>
                <a:moveTo>
                  <a:pt x="5500" y="17281"/>
                </a:moveTo>
                <a:cubicBezTo>
                  <a:pt x="5500" y="17249"/>
                  <a:pt x="5531" y="17249"/>
                  <a:pt x="5531" y="17249"/>
                </a:cubicBezTo>
                <a:cubicBezTo>
                  <a:pt x="5531" y="17249"/>
                  <a:pt x="5500" y="17249"/>
                  <a:pt x="5500" y="17281"/>
                </a:cubicBezTo>
                <a:cubicBezTo>
                  <a:pt x="5500" y="17281"/>
                  <a:pt x="5500" y="17281"/>
                  <a:pt x="5500" y="17281"/>
                </a:cubicBezTo>
                <a:cubicBezTo>
                  <a:pt x="5469" y="17281"/>
                  <a:pt x="5469" y="17281"/>
                  <a:pt x="5469" y="17281"/>
                </a:cubicBezTo>
                <a:cubicBezTo>
                  <a:pt x="5438" y="17312"/>
                  <a:pt x="5406" y="17343"/>
                  <a:pt x="5375" y="17281"/>
                </a:cubicBezTo>
                <a:cubicBezTo>
                  <a:pt x="5344" y="17249"/>
                  <a:pt x="5406" y="17218"/>
                  <a:pt x="5438" y="17187"/>
                </a:cubicBezTo>
                <a:cubicBezTo>
                  <a:pt x="5500" y="17187"/>
                  <a:pt x="5469" y="17249"/>
                  <a:pt x="5500" y="17281"/>
                </a:cubicBezTo>
                <a:close/>
                <a:moveTo>
                  <a:pt x="5469" y="17749"/>
                </a:moveTo>
                <a:cubicBezTo>
                  <a:pt x="5500" y="17749"/>
                  <a:pt x="5531" y="17718"/>
                  <a:pt x="5563" y="17718"/>
                </a:cubicBezTo>
                <a:cubicBezTo>
                  <a:pt x="5531" y="17718"/>
                  <a:pt x="5500" y="17749"/>
                  <a:pt x="5469" y="17749"/>
                </a:cubicBezTo>
                <a:close/>
                <a:moveTo>
                  <a:pt x="5469" y="16968"/>
                </a:moveTo>
                <a:cubicBezTo>
                  <a:pt x="5438" y="16968"/>
                  <a:pt x="5438" y="16999"/>
                  <a:pt x="5438" y="16999"/>
                </a:cubicBezTo>
                <a:cubicBezTo>
                  <a:pt x="5406" y="16999"/>
                  <a:pt x="5406" y="16999"/>
                  <a:pt x="5375" y="16999"/>
                </a:cubicBezTo>
                <a:cubicBezTo>
                  <a:pt x="5375" y="16999"/>
                  <a:pt x="5344" y="16999"/>
                  <a:pt x="5344" y="16968"/>
                </a:cubicBezTo>
                <a:cubicBezTo>
                  <a:pt x="5344" y="16937"/>
                  <a:pt x="5375" y="16968"/>
                  <a:pt x="5406" y="16968"/>
                </a:cubicBezTo>
                <a:cubicBezTo>
                  <a:pt x="5406" y="16937"/>
                  <a:pt x="5438" y="16968"/>
                  <a:pt x="5469" y="16968"/>
                </a:cubicBezTo>
                <a:close/>
                <a:moveTo>
                  <a:pt x="5375" y="17718"/>
                </a:moveTo>
                <a:cubicBezTo>
                  <a:pt x="5406" y="17718"/>
                  <a:pt x="5406" y="17718"/>
                  <a:pt x="5438" y="17718"/>
                </a:cubicBezTo>
                <a:cubicBezTo>
                  <a:pt x="5438" y="17718"/>
                  <a:pt x="5438" y="17718"/>
                  <a:pt x="5438" y="17749"/>
                </a:cubicBezTo>
                <a:cubicBezTo>
                  <a:pt x="5375" y="17749"/>
                  <a:pt x="5344" y="17718"/>
                  <a:pt x="5313" y="17749"/>
                </a:cubicBezTo>
                <a:cubicBezTo>
                  <a:pt x="5281" y="17749"/>
                  <a:pt x="5281" y="17781"/>
                  <a:pt x="5281" y="17781"/>
                </a:cubicBezTo>
                <a:cubicBezTo>
                  <a:pt x="5219" y="17781"/>
                  <a:pt x="5188" y="17749"/>
                  <a:pt x="5188" y="17749"/>
                </a:cubicBezTo>
                <a:cubicBezTo>
                  <a:pt x="5156" y="17749"/>
                  <a:pt x="5125" y="17749"/>
                  <a:pt x="5125" y="17749"/>
                </a:cubicBezTo>
                <a:cubicBezTo>
                  <a:pt x="5125" y="17749"/>
                  <a:pt x="5156" y="17749"/>
                  <a:pt x="5188" y="17749"/>
                </a:cubicBezTo>
                <a:cubicBezTo>
                  <a:pt x="5188" y="17749"/>
                  <a:pt x="5219" y="17749"/>
                  <a:pt x="5250" y="17718"/>
                </a:cubicBezTo>
                <a:cubicBezTo>
                  <a:pt x="5250" y="17718"/>
                  <a:pt x="5250" y="17718"/>
                  <a:pt x="5250" y="17718"/>
                </a:cubicBezTo>
                <a:cubicBezTo>
                  <a:pt x="5250" y="17749"/>
                  <a:pt x="5281" y="17749"/>
                  <a:pt x="5281" y="17749"/>
                </a:cubicBezTo>
                <a:cubicBezTo>
                  <a:pt x="5313" y="17718"/>
                  <a:pt x="5344" y="17718"/>
                  <a:pt x="5375" y="17718"/>
                </a:cubicBezTo>
                <a:cubicBezTo>
                  <a:pt x="5344" y="17687"/>
                  <a:pt x="5313" y="17687"/>
                  <a:pt x="5281" y="17687"/>
                </a:cubicBezTo>
                <a:cubicBezTo>
                  <a:pt x="5313" y="17687"/>
                  <a:pt x="5344" y="17687"/>
                  <a:pt x="5375" y="17718"/>
                </a:cubicBezTo>
                <a:close/>
                <a:moveTo>
                  <a:pt x="4938" y="17968"/>
                </a:moveTo>
                <a:cubicBezTo>
                  <a:pt x="4938" y="17968"/>
                  <a:pt x="4906" y="17937"/>
                  <a:pt x="4906" y="17906"/>
                </a:cubicBezTo>
                <a:cubicBezTo>
                  <a:pt x="4938" y="17906"/>
                  <a:pt x="4938" y="17874"/>
                  <a:pt x="4969" y="17874"/>
                </a:cubicBezTo>
                <a:cubicBezTo>
                  <a:pt x="4969" y="17843"/>
                  <a:pt x="5000" y="17843"/>
                  <a:pt x="5000" y="17843"/>
                </a:cubicBezTo>
                <a:cubicBezTo>
                  <a:pt x="4969" y="17874"/>
                  <a:pt x="5000" y="17968"/>
                  <a:pt x="4938" y="17968"/>
                </a:cubicBezTo>
                <a:close/>
                <a:moveTo>
                  <a:pt x="5000" y="18937"/>
                </a:moveTo>
                <a:cubicBezTo>
                  <a:pt x="5063" y="18937"/>
                  <a:pt x="5031" y="18874"/>
                  <a:pt x="5063" y="18812"/>
                </a:cubicBezTo>
                <a:cubicBezTo>
                  <a:pt x="5094" y="18812"/>
                  <a:pt x="5125" y="18812"/>
                  <a:pt x="5156" y="18812"/>
                </a:cubicBezTo>
                <a:cubicBezTo>
                  <a:pt x="5156" y="18843"/>
                  <a:pt x="5125" y="18843"/>
                  <a:pt x="5125" y="18874"/>
                </a:cubicBezTo>
                <a:cubicBezTo>
                  <a:pt x="5094" y="18906"/>
                  <a:pt x="5094" y="18937"/>
                  <a:pt x="5063" y="18968"/>
                </a:cubicBezTo>
                <a:cubicBezTo>
                  <a:pt x="5063" y="18968"/>
                  <a:pt x="5031" y="18968"/>
                  <a:pt x="5031" y="18968"/>
                </a:cubicBezTo>
                <a:cubicBezTo>
                  <a:pt x="5031" y="18968"/>
                  <a:pt x="4969" y="18968"/>
                  <a:pt x="5000" y="18937"/>
                </a:cubicBezTo>
                <a:close/>
                <a:moveTo>
                  <a:pt x="5125" y="17312"/>
                </a:moveTo>
                <a:cubicBezTo>
                  <a:pt x="5125" y="17312"/>
                  <a:pt x="5125" y="17312"/>
                  <a:pt x="5094" y="17312"/>
                </a:cubicBezTo>
                <a:cubicBezTo>
                  <a:pt x="5094" y="17281"/>
                  <a:pt x="5094" y="17281"/>
                  <a:pt x="5094" y="17281"/>
                </a:cubicBezTo>
                <a:cubicBezTo>
                  <a:pt x="5156" y="17218"/>
                  <a:pt x="5188" y="17156"/>
                  <a:pt x="5281" y="17156"/>
                </a:cubicBezTo>
                <a:cubicBezTo>
                  <a:pt x="5250" y="17218"/>
                  <a:pt x="5188" y="17281"/>
                  <a:pt x="5125" y="17312"/>
                </a:cubicBezTo>
                <a:close/>
                <a:moveTo>
                  <a:pt x="5063" y="17062"/>
                </a:moveTo>
                <a:cubicBezTo>
                  <a:pt x="5125" y="17062"/>
                  <a:pt x="5156" y="16999"/>
                  <a:pt x="5219" y="16968"/>
                </a:cubicBezTo>
                <a:cubicBezTo>
                  <a:pt x="5219" y="16999"/>
                  <a:pt x="5250" y="17031"/>
                  <a:pt x="5250" y="17062"/>
                </a:cubicBezTo>
                <a:cubicBezTo>
                  <a:pt x="5188" y="17062"/>
                  <a:pt x="5125" y="17124"/>
                  <a:pt x="5063" y="17062"/>
                </a:cubicBezTo>
                <a:close/>
                <a:moveTo>
                  <a:pt x="5719" y="17906"/>
                </a:moveTo>
                <a:cubicBezTo>
                  <a:pt x="5688" y="17906"/>
                  <a:pt x="5656" y="17906"/>
                  <a:pt x="5625" y="17906"/>
                </a:cubicBezTo>
                <a:cubicBezTo>
                  <a:pt x="5563" y="17906"/>
                  <a:pt x="5500" y="17937"/>
                  <a:pt x="5438" y="17937"/>
                </a:cubicBezTo>
                <a:cubicBezTo>
                  <a:pt x="5469" y="17906"/>
                  <a:pt x="5500" y="17937"/>
                  <a:pt x="5531" y="17906"/>
                </a:cubicBezTo>
                <a:cubicBezTo>
                  <a:pt x="5531" y="17906"/>
                  <a:pt x="5563" y="17906"/>
                  <a:pt x="5563" y="17874"/>
                </a:cubicBezTo>
                <a:cubicBezTo>
                  <a:pt x="5594" y="17874"/>
                  <a:pt x="5625" y="17937"/>
                  <a:pt x="5656" y="17874"/>
                </a:cubicBezTo>
                <a:cubicBezTo>
                  <a:pt x="5656" y="17874"/>
                  <a:pt x="5656" y="17874"/>
                  <a:pt x="5656" y="17874"/>
                </a:cubicBezTo>
                <a:cubicBezTo>
                  <a:pt x="5688" y="17874"/>
                  <a:pt x="5719" y="17906"/>
                  <a:pt x="5719" y="17906"/>
                </a:cubicBezTo>
                <a:cubicBezTo>
                  <a:pt x="5719" y="17906"/>
                  <a:pt x="5719" y="17906"/>
                  <a:pt x="5719" y="17906"/>
                </a:cubicBezTo>
                <a:close/>
                <a:moveTo>
                  <a:pt x="5656" y="17156"/>
                </a:moveTo>
                <a:cubicBezTo>
                  <a:pt x="5625" y="17187"/>
                  <a:pt x="5594" y="17156"/>
                  <a:pt x="5563" y="17156"/>
                </a:cubicBezTo>
                <a:cubicBezTo>
                  <a:pt x="5625" y="17124"/>
                  <a:pt x="5656" y="17124"/>
                  <a:pt x="5656" y="17062"/>
                </a:cubicBezTo>
                <a:cubicBezTo>
                  <a:pt x="5656" y="17093"/>
                  <a:pt x="5656" y="17093"/>
                  <a:pt x="5656" y="17093"/>
                </a:cubicBezTo>
                <a:cubicBezTo>
                  <a:pt x="5656" y="17062"/>
                  <a:pt x="5656" y="17062"/>
                  <a:pt x="5656" y="17062"/>
                </a:cubicBezTo>
                <a:cubicBezTo>
                  <a:pt x="5656" y="17062"/>
                  <a:pt x="5656" y="17062"/>
                  <a:pt x="5656" y="17062"/>
                </a:cubicBezTo>
                <a:cubicBezTo>
                  <a:pt x="5656" y="17062"/>
                  <a:pt x="5656" y="17062"/>
                  <a:pt x="5656" y="17062"/>
                </a:cubicBezTo>
                <a:cubicBezTo>
                  <a:pt x="5688" y="17062"/>
                  <a:pt x="5688" y="17093"/>
                  <a:pt x="5719" y="17093"/>
                </a:cubicBezTo>
                <a:cubicBezTo>
                  <a:pt x="5719" y="17124"/>
                  <a:pt x="5656" y="17124"/>
                  <a:pt x="5656" y="17156"/>
                </a:cubicBezTo>
                <a:cubicBezTo>
                  <a:pt x="5688" y="17187"/>
                  <a:pt x="5719" y="17187"/>
                  <a:pt x="5781" y="17187"/>
                </a:cubicBezTo>
                <a:cubicBezTo>
                  <a:pt x="5719" y="17187"/>
                  <a:pt x="5688" y="17187"/>
                  <a:pt x="5656" y="17156"/>
                </a:cubicBezTo>
                <a:close/>
                <a:moveTo>
                  <a:pt x="5750" y="15593"/>
                </a:moveTo>
                <a:cubicBezTo>
                  <a:pt x="5719" y="15562"/>
                  <a:pt x="5688" y="15562"/>
                  <a:pt x="5656" y="15593"/>
                </a:cubicBezTo>
                <a:cubicBezTo>
                  <a:pt x="5688" y="15593"/>
                  <a:pt x="5688" y="15624"/>
                  <a:pt x="5719" y="15624"/>
                </a:cubicBezTo>
                <a:cubicBezTo>
                  <a:pt x="5688" y="15624"/>
                  <a:pt x="5688" y="15593"/>
                  <a:pt x="5656" y="15593"/>
                </a:cubicBezTo>
                <a:cubicBezTo>
                  <a:pt x="5625" y="15593"/>
                  <a:pt x="5625" y="15593"/>
                  <a:pt x="5625" y="15593"/>
                </a:cubicBezTo>
                <a:cubicBezTo>
                  <a:pt x="5594" y="15593"/>
                  <a:pt x="5594" y="15593"/>
                  <a:pt x="5594" y="15593"/>
                </a:cubicBezTo>
                <a:cubicBezTo>
                  <a:pt x="5594" y="15593"/>
                  <a:pt x="5594" y="15593"/>
                  <a:pt x="5625" y="15593"/>
                </a:cubicBezTo>
                <a:cubicBezTo>
                  <a:pt x="5594" y="15593"/>
                  <a:pt x="5563" y="15593"/>
                  <a:pt x="5563" y="15593"/>
                </a:cubicBezTo>
                <a:cubicBezTo>
                  <a:pt x="5563" y="15562"/>
                  <a:pt x="5531" y="15562"/>
                  <a:pt x="5531" y="15562"/>
                </a:cubicBezTo>
                <a:cubicBezTo>
                  <a:pt x="5594" y="15562"/>
                  <a:pt x="5656" y="15562"/>
                  <a:pt x="5688" y="15562"/>
                </a:cubicBezTo>
                <a:cubicBezTo>
                  <a:pt x="5750" y="15562"/>
                  <a:pt x="5781" y="15531"/>
                  <a:pt x="5813" y="15499"/>
                </a:cubicBezTo>
                <a:cubicBezTo>
                  <a:pt x="5813" y="15499"/>
                  <a:pt x="5813" y="15499"/>
                  <a:pt x="5813" y="15499"/>
                </a:cubicBezTo>
                <a:cubicBezTo>
                  <a:pt x="5844" y="15499"/>
                  <a:pt x="5844" y="15499"/>
                  <a:pt x="5875" y="15499"/>
                </a:cubicBezTo>
                <a:cubicBezTo>
                  <a:pt x="5875" y="15593"/>
                  <a:pt x="5813" y="15624"/>
                  <a:pt x="5750" y="15593"/>
                </a:cubicBezTo>
                <a:close/>
                <a:moveTo>
                  <a:pt x="6188" y="17624"/>
                </a:moveTo>
                <a:cubicBezTo>
                  <a:pt x="6094" y="17624"/>
                  <a:pt x="6000" y="17624"/>
                  <a:pt x="5906" y="17687"/>
                </a:cubicBezTo>
                <a:cubicBezTo>
                  <a:pt x="5906" y="17624"/>
                  <a:pt x="5844" y="17656"/>
                  <a:pt x="5844" y="17624"/>
                </a:cubicBezTo>
                <a:cubicBezTo>
                  <a:pt x="6000" y="17624"/>
                  <a:pt x="6125" y="17531"/>
                  <a:pt x="6281" y="17562"/>
                </a:cubicBezTo>
                <a:cubicBezTo>
                  <a:pt x="6281" y="17562"/>
                  <a:pt x="6313" y="17562"/>
                  <a:pt x="6313" y="17562"/>
                </a:cubicBezTo>
                <a:cubicBezTo>
                  <a:pt x="6281" y="17593"/>
                  <a:pt x="6219" y="17562"/>
                  <a:pt x="6188" y="17624"/>
                </a:cubicBezTo>
                <a:close/>
                <a:moveTo>
                  <a:pt x="6375" y="17531"/>
                </a:moveTo>
                <a:cubicBezTo>
                  <a:pt x="6406" y="17531"/>
                  <a:pt x="6406" y="17531"/>
                  <a:pt x="6406" y="17531"/>
                </a:cubicBezTo>
                <a:cubicBezTo>
                  <a:pt x="6438" y="17531"/>
                  <a:pt x="6438" y="17531"/>
                  <a:pt x="6438" y="17531"/>
                </a:cubicBezTo>
                <a:cubicBezTo>
                  <a:pt x="6438" y="17562"/>
                  <a:pt x="6406" y="17562"/>
                  <a:pt x="6375" y="17531"/>
                </a:cubicBezTo>
                <a:close/>
                <a:moveTo>
                  <a:pt x="6625" y="17499"/>
                </a:moveTo>
                <a:cubicBezTo>
                  <a:pt x="6594" y="17499"/>
                  <a:pt x="6531" y="17499"/>
                  <a:pt x="6469" y="17499"/>
                </a:cubicBezTo>
                <a:cubicBezTo>
                  <a:pt x="6500" y="17468"/>
                  <a:pt x="6563" y="17499"/>
                  <a:pt x="6625" y="17499"/>
                </a:cubicBezTo>
                <a:cubicBezTo>
                  <a:pt x="6625" y="17499"/>
                  <a:pt x="6625" y="17499"/>
                  <a:pt x="6656" y="17499"/>
                </a:cubicBezTo>
                <a:cubicBezTo>
                  <a:pt x="6656" y="17499"/>
                  <a:pt x="6656" y="17499"/>
                  <a:pt x="6625" y="17499"/>
                </a:cubicBezTo>
                <a:close/>
                <a:moveTo>
                  <a:pt x="6844" y="16437"/>
                </a:moveTo>
                <a:cubicBezTo>
                  <a:pt x="6844" y="16437"/>
                  <a:pt x="6844" y="16406"/>
                  <a:pt x="6844" y="16406"/>
                </a:cubicBezTo>
                <a:cubicBezTo>
                  <a:pt x="6875" y="16406"/>
                  <a:pt x="6906" y="16406"/>
                  <a:pt x="6906" y="16406"/>
                </a:cubicBezTo>
                <a:cubicBezTo>
                  <a:pt x="6938" y="16468"/>
                  <a:pt x="6969" y="16499"/>
                  <a:pt x="7000" y="16531"/>
                </a:cubicBezTo>
                <a:cubicBezTo>
                  <a:pt x="6938" y="16531"/>
                  <a:pt x="6906" y="16437"/>
                  <a:pt x="6844" y="16437"/>
                </a:cubicBezTo>
                <a:close/>
                <a:moveTo>
                  <a:pt x="7000" y="16562"/>
                </a:moveTo>
                <a:cubicBezTo>
                  <a:pt x="7000" y="16562"/>
                  <a:pt x="7000" y="16562"/>
                  <a:pt x="7000" y="16531"/>
                </a:cubicBezTo>
                <a:cubicBezTo>
                  <a:pt x="7000" y="16531"/>
                  <a:pt x="7000" y="16531"/>
                  <a:pt x="7000" y="16531"/>
                </a:cubicBezTo>
                <a:cubicBezTo>
                  <a:pt x="7000" y="16562"/>
                  <a:pt x="7031" y="16562"/>
                  <a:pt x="7031" y="16562"/>
                </a:cubicBezTo>
                <a:cubicBezTo>
                  <a:pt x="7031" y="16593"/>
                  <a:pt x="7000" y="16593"/>
                  <a:pt x="7000" y="16562"/>
                </a:cubicBezTo>
                <a:close/>
                <a:moveTo>
                  <a:pt x="7250" y="16906"/>
                </a:moveTo>
                <a:cubicBezTo>
                  <a:pt x="7250" y="16906"/>
                  <a:pt x="7250" y="16906"/>
                  <a:pt x="7250" y="16906"/>
                </a:cubicBezTo>
                <a:cubicBezTo>
                  <a:pt x="7250" y="16906"/>
                  <a:pt x="7250" y="16906"/>
                  <a:pt x="7250" y="16906"/>
                </a:cubicBezTo>
                <a:close/>
                <a:moveTo>
                  <a:pt x="7313" y="14624"/>
                </a:moveTo>
                <a:cubicBezTo>
                  <a:pt x="7344" y="14624"/>
                  <a:pt x="7375" y="14656"/>
                  <a:pt x="7406" y="14687"/>
                </a:cubicBezTo>
                <a:cubicBezTo>
                  <a:pt x="7469" y="14718"/>
                  <a:pt x="7500" y="14687"/>
                  <a:pt x="7563" y="14624"/>
                </a:cubicBezTo>
                <a:cubicBezTo>
                  <a:pt x="7531" y="14593"/>
                  <a:pt x="7500" y="14593"/>
                  <a:pt x="7469" y="14593"/>
                </a:cubicBezTo>
                <a:cubicBezTo>
                  <a:pt x="7500" y="14593"/>
                  <a:pt x="7531" y="14593"/>
                  <a:pt x="7563" y="14624"/>
                </a:cubicBezTo>
                <a:cubicBezTo>
                  <a:pt x="7563" y="14624"/>
                  <a:pt x="7625" y="14593"/>
                  <a:pt x="7625" y="14624"/>
                </a:cubicBezTo>
                <a:cubicBezTo>
                  <a:pt x="7625" y="14656"/>
                  <a:pt x="7625" y="14687"/>
                  <a:pt x="7563" y="14718"/>
                </a:cubicBezTo>
                <a:cubicBezTo>
                  <a:pt x="7531" y="14718"/>
                  <a:pt x="7500" y="14749"/>
                  <a:pt x="7469" y="14781"/>
                </a:cubicBezTo>
                <a:cubicBezTo>
                  <a:pt x="7438" y="14781"/>
                  <a:pt x="7406" y="14718"/>
                  <a:pt x="7375" y="14718"/>
                </a:cubicBezTo>
                <a:cubicBezTo>
                  <a:pt x="7375" y="14718"/>
                  <a:pt x="7375" y="14718"/>
                  <a:pt x="7375" y="14718"/>
                </a:cubicBezTo>
                <a:cubicBezTo>
                  <a:pt x="7344" y="14718"/>
                  <a:pt x="7313" y="14718"/>
                  <a:pt x="7313" y="14687"/>
                </a:cubicBezTo>
                <a:cubicBezTo>
                  <a:pt x="7313" y="14687"/>
                  <a:pt x="7313" y="14656"/>
                  <a:pt x="7313" y="14624"/>
                </a:cubicBezTo>
                <a:close/>
                <a:moveTo>
                  <a:pt x="7188" y="15093"/>
                </a:moveTo>
                <a:cubicBezTo>
                  <a:pt x="7188" y="15093"/>
                  <a:pt x="7219" y="15093"/>
                  <a:pt x="7219" y="15093"/>
                </a:cubicBezTo>
                <a:cubicBezTo>
                  <a:pt x="7219" y="15093"/>
                  <a:pt x="7188" y="15093"/>
                  <a:pt x="7188" y="15093"/>
                </a:cubicBezTo>
                <a:close/>
                <a:moveTo>
                  <a:pt x="6719" y="15437"/>
                </a:moveTo>
                <a:cubicBezTo>
                  <a:pt x="6781" y="15468"/>
                  <a:pt x="6813" y="15406"/>
                  <a:pt x="6875" y="15374"/>
                </a:cubicBezTo>
                <a:cubicBezTo>
                  <a:pt x="6875" y="15374"/>
                  <a:pt x="6875" y="15374"/>
                  <a:pt x="6875" y="15343"/>
                </a:cubicBezTo>
                <a:cubicBezTo>
                  <a:pt x="6875" y="15374"/>
                  <a:pt x="6875" y="15374"/>
                  <a:pt x="6875" y="15374"/>
                </a:cubicBezTo>
                <a:cubicBezTo>
                  <a:pt x="6875" y="15374"/>
                  <a:pt x="6875" y="15374"/>
                  <a:pt x="6906" y="15374"/>
                </a:cubicBezTo>
                <a:cubicBezTo>
                  <a:pt x="6875" y="15406"/>
                  <a:pt x="6844" y="15406"/>
                  <a:pt x="6844" y="15437"/>
                </a:cubicBezTo>
                <a:cubicBezTo>
                  <a:pt x="6875" y="15437"/>
                  <a:pt x="6906" y="15437"/>
                  <a:pt x="6906" y="15437"/>
                </a:cubicBezTo>
                <a:cubicBezTo>
                  <a:pt x="7063" y="15406"/>
                  <a:pt x="7188" y="15437"/>
                  <a:pt x="7313" y="15374"/>
                </a:cubicBezTo>
                <a:cubicBezTo>
                  <a:pt x="7344" y="15374"/>
                  <a:pt x="7344" y="15374"/>
                  <a:pt x="7375" y="15406"/>
                </a:cubicBezTo>
                <a:cubicBezTo>
                  <a:pt x="7344" y="15406"/>
                  <a:pt x="7313" y="15406"/>
                  <a:pt x="7313" y="15437"/>
                </a:cubicBezTo>
                <a:cubicBezTo>
                  <a:pt x="7281" y="15437"/>
                  <a:pt x="7219" y="15406"/>
                  <a:pt x="7188" y="15437"/>
                </a:cubicBezTo>
                <a:cubicBezTo>
                  <a:pt x="7063" y="15406"/>
                  <a:pt x="6969" y="15437"/>
                  <a:pt x="6875" y="15468"/>
                </a:cubicBezTo>
                <a:cubicBezTo>
                  <a:pt x="6875" y="15468"/>
                  <a:pt x="6875" y="15468"/>
                  <a:pt x="6875" y="15468"/>
                </a:cubicBezTo>
                <a:cubicBezTo>
                  <a:pt x="6875" y="15468"/>
                  <a:pt x="6875" y="15468"/>
                  <a:pt x="6875" y="15468"/>
                </a:cubicBezTo>
                <a:cubicBezTo>
                  <a:pt x="6844" y="15468"/>
                  <a:pt x="6844" y="15468"/>
                  <a:pt x="6844" y="15499"/>
                </a:cubicBezTo>
                <a:cubicBezTo>
                  <a:pt x="6844" y="15499"/>
                  <a:pt x="6813" y="15499"/>
                  <a:pt x="6813" y="15499"/>
                </a:cubicBezTo>
                <a:cubicBezTo>
                  <a:pt x="6781" y="15437"/>
                  <a:pt x="6781" y="15437"/>
                  <a:pt x="6688" y="15499"/>
                </a:cubicBezTo>
                <a:cubicBezTo>
                  <a:pt x="6688" y="15499"/>
                  <a:pt x="6688" y="15468"/>
                  <a:pt x="6719" y="15437"/>
                </a:cubicBezTo>
                <a:close/>
                <a:moveTo>
                  <a:pt x="6500" y="15968"/>
                </a:moveTo>
                <a:cubicBezTo>
                  <a:pt x="6500" y="15968"/>
                  <a:pt x="6500" y="15968"/>
                  <a:pt x="6531" y="15968"/>
                </a:cubicBezTo>
                <a:cubicBezTo>
                  <a:pt x="6531" y="15999"/>
                  <a:pt x="6563" y="16031"/>
                  <a:pt x="6594" y="16062"/>
                </a:cubicBezTo>
                <a:cubicBezTo>
                  <a:pt x="6594" y="16062"/>
                  <a:pt x="6594" y="16062"/>
                  <a:pt x="6594" y="16062"/>
                </a:cubicBezTo>
                <a:cubicBezTo>
                  <a:pt x="6625" y="16062"/>
                  <a:pt x="6625" y="16093"/>
                  <a:pt x="6625" y="16093"/>
                </a:cubicBezTo>
                <a:cubicBezTo>
                  <a:pt x="6656" y="16124"/>
                  <a:pt x="6656" y="16156"/>
                  <a:pt x="6656" y="16156"/>
                </a:cubicBezTo>
                <a:cubicBezTo>
                  <a:pt x="6656" y="16156"/>
                  <a:pt x="6656" y="16156"/>
                  <a:pt x="6625" y="16156"/>
                </a:cubicBezTo>
                <a:cubicBezTo>
                  <a:pt x="6656" y="16187"/>
                  <a:pt x="6656" y="16187"/>
                  <a:pt x="6656" y="16218"/>
                </a:cubicBezTo>
                <a:cubicBezTo>
                  <a:pt x="6656" y="16187"/>
                  <a:pt x="6656" y="16187"/>
                  <a:pt x="6625" y="16156"/>
                </a:cubicBezTo>
                <a:cubicBezTo>
                  <a:pt x="6563" y="16124"/>
                  <a:pt x="6531" y="16062"/>
                  <a:pt x="6500" y="15968"/>
                </a:cubicBezTo>
                <a:cubicBezTo>
                  <a:pt x="6500" y="15968"/>
                  <a:pt x="6469" y="15968"/>
                  <a:pt x="6469" y="15968"/>
                </a:cubicBezTo>
                <a:cubicBezTo>
                  <a:pt x="6469" y="15968"/>
                  <a:pt x="6500" y="15968"/>
                  <a:pt x="6500" y="15968"/>
                </a:cubicBezTo>
                <a:close/>
                <a:moveTo>
                  <a:pt x="6469" y="16156"/>
                </a:moveTo>
                <a:cubicBezTo>
                  <a:pt x="6469" y="16187"/>
                  <a:pt x="6406" y="16218"/>
                  <a:pt x="6469" y="16249"/>
                </a:cubicBezTo>
                <a:cubicBezTo>
                  <a:pt x="6500" y="16312"/>
                  <a:pt x="6531" y="16374"/>
                  <a:pt x="6594" y="16406"/>
                </a:cubicBezTo>
                <a:cubicBezTo>
                  <a:pt x="6594" y="16437"/>
                  <a:pt x="6625" y="16437"/>
                  <a:pt x="6594" y="16468"/>
                </a:cubicBezTo>
                <a:cubicBezTo>
                  <a:pt x="6563" y="16499"/>
                  <a:pt x="6531" y="16531"/>
                  <a:pt x="6563" y="16562"/>
                </a:cubicBezTo>
                <a:cubicBezTo>
                  <a:pt x="6531" y="16531"/>
                  <a:pt x="6563" y="16499"/>
                  <a:pt x="6594" y="16468"/>
                </a:cubicBezTo>
                <a:cubicBezTo>
                  <a:pt x="6438" y="16312"/>
                  <a:pt x="6281" y="16124"/>
                  <a:pt x="6156" y="15968"/>
                </a:cubicBezTo>
                <a:cubicBezTo>
                  <a:pt x="6156" y="15906"/>
                  <a:pt x="6094" y="15906"/>
                  <a:pt x="6094" y="15874"/>
                </a:cubicBezTo>
                <a:cubicBezTo>
                  <a:pt x="6094" y="15874"/>
                  <a:pt x="6125" y="15874"/>
                  <a:pt x="6125" y="15874"/>
                </a:cubicBezTo>
                <a:cubicBezTo>
                  <a:pt x="6156" y="15874"/>
                  <a:pt x="6156" y="15843"/>
                  <a:pt x="6156" y="15812"/>
                </a:cubicBezTo>
                <a:cubicBezTo>
                  <a:pt x="6156" y="15843"/>
                  <a:pt x="6156" y="15874"/>
                  <a:pt x="6125" y="15874"/>
                </a:cubicBezTo>
                <a:cubicBezTo>
                  <a:pt x="6188" y="15937"/>
                  <a:pt x="6250" y="15999"/>
                  <a:pt x="6313" y="16093"/>
                </a:cubicBezTo>
                <a:cubicBezTo>
                  <a:pt x="6313" y="16093"/>
                  <a:pt x="6313" y="16093"/>
                  <a:pt x="6344" y="16093"/>
                </a:cubicBezTo>
                <a:cubicBezTo>
                  <a:pt x="6313" y="16093"/>
                  <a:pt x="6313" y="16093"/>
                  <a:pt x="6313" y="16093"/>
                </a:cubicBezTo>
                <a:cubicBezTo>
                  <a:pt x="6313" y="16093"/>
                  <a:pt x="6313" y="16093"/>
                  <a:pt x="6344" y="16093"/>
                </a:cubicBezTo>
                <a:cubicBezTo>
                  <a:pt x="6344" y="16124"/>
                  <a:pt x="6344" y="16124"/>
                  <a:pt x="6344" y="16124"/>
                </a:cubicBezTo>
                <a:cubicBezTo>
                  <a:pt x="6344" y="16124"/>
                  <a:pt x="6344" y="16093"/>
                  <a:pt x="6344" y="16093"/>
                </a:cubicBezTo>
                <a:cubicBezTo>
                  <a:pt x="6344" y="16093"/>
                  <a:pt x="6344" y="16124"/>
                  <a:pt x="6344" y="16124"/>
                </a:cubicBezTo>
                <a:cubicBezTo>
                  <a:pt x="6406" y="16218"/>
                  <a:pt x="6406" y="16218"/>
                  <a:pt x="6469" y="16156"/>
                </a:cubicBezTo>
                <a:close/>
                <a:moveTo>
                  <a:pt x="6344" y="15562"/>
                </a:moveTo>
                <a:cubicBezTo>
                  <a:pt x="6344" y="15562"/>
                  <a:pt x="6313" y="15593"/>
                  <a:pt x="6313" y="15593"/>
                </a:cubicBezTo>
                <a:cubicBezTo>
                  <a:pt x="6313" y="15593"/>
                  <a:pt x="6344" y="15562"/>
                  <a:pt x="6344" y="15562"/>
                </a:cubicBezTo>
                <a:cubicBezTo>
                  <a:pt x="6344" y="15531"/>
                  <a:pt x="6375" y="15499"/>
                  <a:pt x="6313" y="15531"/>
                </a:cubicBezTo>
                <a:cubicBezTo>
                  <a:pt x="6281" y="15531"/>
                  <a:pt x="6250" y="15531"/>
                  <a:pt x="6219" y="15531"/>
                </a:cubicBezTo>
                <a:cubicBezTo>
                  <a:pt x="6219" y="15531"/>
                  <a:pt x="6188" y="15531"/>
                  <a:pt x="6188" y="15531"/>
                </a:cubicBezTo>
                <a:cubicBezTo>
                  <a:pt x="6219" y="15499"/>
                  <a:pt x="6219" y="15437"/>
                  <a:pt x="6219" y="15406"/>
                </a:cubicBezTo>
                <a:cubicBezTo>
                  <a:pt x="6219" y="15406"/>
                  <a:pt x="6219" y="15406"/>
                  <a:pt x="6219" y="15406"/>
                </a:cubicBezTo>
                <a:cubicBezTo>
                  <a:pt x="6219" y="15406"/>
                  <a:pt x="6219" y="15406"/>
                  <a:pt x="6219" y="15406"/>
                </a:cubicBezTo>
                <a:cubicBezTo>
                  <a:pt x="6250" y="15468"/>
                  <a:pt x="6250" y="15531"/>
                  <a:pt x="6313" y="15468"/>
                </a:cubicBezTo>
                <a:cubicBezTo>
                  <a:pt x="6344" y="15468"/>
                  <a:pt x="6375" y="15499"/>
                  <a:pt x="6406" y="15499"/>
                </a:cubicBezTo>
                <a:cubicBezTo>
                  <a:pt x="6375" y="15531"/>
                  <a:pt x="6375" y="15531"/>
                  <a:pt x="6344" y="15562"/>
                </a:cubicBezTo>
                <a:close/>
                <a:moveTo>
                  <a:pt x="6281" y="14874"/>
                </a:moveTo>
                <a:cubicBezTo>
                  <a:pt x="6219" y="14937"/>
                  <a:pt x="6219" y="14843"/>
                  <a:pt x="6188" y="14843"/>
                </a:cubicBezTo>
                <a:cubicBezTo>
                  <a:pt x="6219" y="14812"/>
                  <a:pt x="6219" y="14781"/>
                  <a:pt x="6281" y="14781"/>
                </a:cubicBezTo>
                <a:cubicBezTo>
                  <a:pt x="6313" y="14812"/>
                  <a:pt x="6281" y="14874"/>
                  <a:pt x="6281" y="14874"/>
                </a:cubicBezTo>
                <a:close/>
                <a:moveTo>
                  <a:pt x="6344" y="14531"/>
                </a:moveTo>
                <a:cubicBezTo>
                  <a:pt x="6375" y="14593"/>
                  <a:pt x="6313" y="14593"/>
                  <a:pt x="6344" y="14656"/>
                </a:cubicBezTo>
                <a:cubicBezTo>
                  <a:pt x="6344" y="14656"/>
                  <a:pt x="6313" y="14687"/>
                  <a:pt x="6281" y="14687"/>
                </a:cubicBezTo>
                <a:cubicBezTo>
                  <a:pt x="6281" y="14687"/>
                  <a:pt x="6250" y="14687"/>
                  <a:pt x="6250" y="14656"/>
                </a:cubicBezTo>
                <a:cubicBezTo>
                  <a:pt x="6250" y="14624"/>
                  <a:pt x="6250" y="14624"/>
                  <a:pt x="6281" y="14624"/>
                </a:cubicBezTo>
                <a:cubicBezTo>
                  <a:pt x="6313" y="14593"/>
                  <a:pt x="6313" y="14562"/>
                  <a:pt x="6344" y="14531"/>
                </a:cubicBezTo>
                <a:close/>
                <a:moveTo>
                  <a:pt x="6250" y="14531"/>
                </a:moveTo>
                <a:cubicBezTo>
                  <a:pt x="6250" y="14531"/>
                  <a:pt x="6281" y="14531"/>
                  <a:pt x="6281" y="14531"/>
                </a:cubicBezTo>
                <a:cubicBezTo>
                  <a:pt x="6281" y="14562"/>
                  <a:pt x="6281" y="14562"/>
                  <a:pt x="6250" y="14562"/>
                </a:cubicBezTo>
                <a:cubicBezTo>
                  <a:pt x="6219" y="14562"/>
                  <a:pt x="6219" y="14593"/>
                  <a:pt x="6188" y="14624"/>
                </a:cubicBezTo>
                <a:cubicBezTo>
                  <a:pt x="6188" y="14624"/>
                  <a:pt x="6188" y="14624"/>
                  <a:pt x="6188" y="14624"/>
                </a:cubicBezTo>
                <a:cubicBezTo>
                  <a:pt x="6156" y="14624"/>
                  <a:pt x="6094" y="14624"/>
                  <a:pt x="6063" y="14593"/>
                </a:cubicBezTo>
                <a:cubicBezTo>
                  <a:pt x="6094" y="14531"/>
                  <a:pt x="6188" y="14562"/>
                  <a:pt x="6250" y="14531"/>
                </a:cubicBezTo>
                <a:close/>
                <a:moveTo>
                  <a:pt x="6063" y="14718"/>
                </a:moveTo>
                <a:cubicBezTo>
                  <a:pt x="6094" y="14718"/>
                  <a:pt x="6125" y="14718"/>
                  <a:pt x="6156" y="14718"/>
                </a:cubicBezTo>
                <a:cubicBezTo>
                  <a:pt x="6094" y="14749"/>
                  <a:pt x="6094" y="14812"/>
                  <a:pt x="6031" y="14812"/>
                </a:cubicBezTo>
                <a:cubicBezTo>
                  <a:pt x="6000" y="14781"/>
                  <a:pt x="6000" y="14749"/>
                  <a:pt x="6031" y="14718"/>
                </a:cubicBezTo>
                <a:cubicBezTo>
                  <a:pt x="6031" y="14718"/>
                  <a:pt x="6031" y="14718"/>
                  <a:pt x="6031" y="14718"/>
                </a:cubicBezTo>
                <a:cubicBezTo>
                  <a:pt x="6031" y="14718"/>
                  <a:pt x="6063" y="14718"/>
                  <a:pt x="6063" y="14718"/>
                </a:cubicBezTo>
                <a:close/>
                <a:moveTo>
                  <a:pt x="6000" y="14406"/>
                </a:moveTo>
                <a:cubicBezTo>
                  <a:pt x="6000" y="14406"/>
                  <a:pt x="6000" y="14406"/>
                  <a:pt x="6000" y="14406"/>
                </a:cubicBezTo>
                <a:cubicBezTo>
                  <a:pt x="6000" y="14437"/>
                  <a:pt x="6063" y="14437"/>
                  <a:pt x="6031" y="14468"/>
                </a:cubicBezTo>
                <a:cubicBezTo>
                  <a:pt x="6000" y="14499"/>
                  <a:pt x="6000" y="14499"/>
                  <a:pt x="5969" y="14499"/>
                </a:cubicBezTo>
                <a:cubicBezTo>
                  <a:pt x="5906" y="14468"/>
                  <a:pt x="5938" y="14437"/>
                  <a:pt x="5938" y="14406"/>
                </a:cubicBezTo>
                <a:cubicBezTo>
                  <a:pt x="5938" y="14406"/>
                  <a:pt x="5969" y="14374"/>
                  <a:pt x="6000" y="14406"/>
                </a:cubicBezTo>
                <a:close/>
                <a:moveTo>
                  <a:pt x="5906" y="14843"/>
                </a:moveTo>
                <a:cubicBezTo>
                  <a:pt x="5938" y="14906"/>
                  <a:pt x="6000" y="14812"/>
                  <a:pt x="6031" y="14843"/>
                </a:cubicBezTo>
                <a:cubicBezTo>
                  <a:pt x="6031" y="14906"/>
                  <a:pt x="6031" y="14968"/>
                  <a:pt x="5969" y="14968"/>
                </a:cubicBezTo>
                <a:cubicBezTo>
                  <a:pt x="5906" y="14968"/>
                  <a:pt x="5875" y="14937"/>
                  <a:pt x="5875" y="14906"/>
                </a:cubicBezTo>
                <a:cubicBezTo>
                  <a:pt x="5844" y="14843"/>
                  <a:pt x="5875" y="14843"/>
                  <a:pt x="5906" y="14843"/>
                </a:cubicBezTo>
                <a:close/>
                <a:moveTo>
                  <a:pt x="5813" y="15187"/>
                </a:moveTo>
                <a:cubicBezTo>
                  <a:pt x="5750" y="15187"/>
                  <a:pt x="5750" y="15093"/>
                  <a:pt x="5688" y="15062"/>
                </a:cubicBezTo>
                <a:cubicBezTo>
                  <a:pt x="5688" y="15062"/>
                  <a:pt x="5688" y="15031"/>
                  <a:pt x="5688" y="14999"/>
                </a:cubicBezTo>
                <a:cubicBezTo>
                  <a:pt x="5688" y="14999"/>
                  <a:pt x="5656" y="14999"/>
                  <a:pt x="5656" y="14999"/>
                </a:cubicBezTo>
                <a:cubicBezTo>
                  <a:pt x="5656" y="14999"/>
                  <a:pt x="5688" y="14999"/>
                  <a:pt x="5688" y="14999"/>
                </a:cubicBezTo>
                <a:cubicBezTo>
                  <a:pt x="5750" y="15062"/>
                  <a:pt x="5781" y="15124"/>
                  <a:pt x="5813" y="15187"/>
                </a:cubicBezTo>
                <a:close/>
                <a:moveTo>
                  <a:pt x="5688" y="15062"/>
                </a:moveTo>
                <a:cubicBezTo>
                  <a:pt x="5656" y="15093"/>
                  <a:pt x="5656" y="15093"/>
                  <a:pt x="5656" y="15124"/>
                </a:cubicBezTo>
                <a:cubicBezTo>
                  <a:pt x="5656" y="15093"/>
                  <a:pt x="5656" y="15093"/>
                  <a:pt x="5688" y="15062"/>
                </a:cubicBezTo>
                <a:close/>
                <a:moveTo>
                  <a:pt x="5531" y="14156"/>
                </a:moveTo>
                <a:cubicBezTo>
                  <a:pt x="5563" y="14156"/>
                  <a:pt x="5594" y="14187"/>
                  <a:pt x="5625" y="14187"/>
                </a:cubicBezTo>
                <a:cubicBezTo>
                  <a:pt x="5625" y="14187"/>
                  <a:pt x="5656" y="14187"/>
                  <a:pt x="5656" y="14218"/>
                </a:cubicBezTo>
                <a:cubicBezTo>
                  <a:pt x="5656" y="14249"/>
                  <a:pt x="5656" y="14281"/>
                  <a:pt x="5625" y="14281"/>
                </a:cubicBezTo>
                <a:cubicBezTo>
                  <a:pt x="5594" y="14312"/>
                  <a:pt x="5469" y="14281"/>
                  <a:pt x="5469" y="14218"/>
                </a:cubicBezTo>
                <a:cubicBezTo>
                  <a:pt x="5438" y="14187"/>
                  <a:pt x="5469" y="14156"/>
                  <a:pt x="5531" y="14156"/>
                </a:cubicBezTo>
                <a:close/>
                <a:moveTo>
                  <a:pt x="5500" y="14812"/>
                </a:moveTo>
                <a:cubicBezTo>
                  <a:pt x="5406" y="14812"/>
                  <a:pt x="5406" y="14656"/>
                  <a:pt x="5313" y="14718"/>
                </a:cubicBezTo>
                <a:cubicBezTo>
                  <a:pt x="5375" y="14624"/>
                  <a:pt x="5375" y="14656"/>
                  <a:pt x="5500" y="14812"/>
                </a:cubicBezTo>
                <a:close/>
                <a:moveTo>
                  <a:pt x="5219" y="14781"/>
                </a:moveTo>
                <a:cubicBezTo>
                  <a:pt x="5219" y="14781"/>
                  <a:pt x="5219" y="14781"/>
                  <a:pt x="5188" y="14812"/>
                </a:cubicBezTo>
                <a:cubicBezTo>
                  <a:pt x="5250" y="14812"/>
                  <a:pt x="5281" y="14812"/>
                  <a:pt x="5281" y="14843"/>
                </a:cubicBezTo>
                <a:cubicBezTo>
                  <a:pt x="5281" y="14812"/>
                  <a:pt x="5250" y="14812"/>
                  <a:pt x="5188" y="14812"/>
                </a:cubicBezTo>
                <a:cubicBezTo>
                  <a:pt x="5219" y="14781"/>
                  <a:pt x="5219" y="14781"/>
                  <a:pt x="5219" y="14781"/>
                </a:cubicBezTo>
                <a:close/>
                <a:moveTo>
                  <a:pt x="5344" y="16218"/>
                </a:moveTo>
                <a:cubicBezTo>
                  <a:pt x="5344" y="16218"/>
                  <a:pt x="5344" y="16218"/>
                  <a:pt x="5344" y="16218"/>
                </a:cubicBezTo>
                <a:cubicBezTo>
                  <a:pt x="5375" y="16218"/>
                  <a:pt x="5438" y="16187"/>
                  <a:pt x="5500" y="16156"/>
                </a:cubicBezTo>
                <a:cubicBezTo>
                  <a:pt x="5438" y="16187"/>
                  <a:pt x="5375" y="16218"/>
                  <a:pt x="5344" y="16218"/>
                </a:cubicBezTo>
                <a:cubicBezTo>
                  <a:pt x="5344" y="16249"/>
                  <a:pt x="5313" y="16281"/>
                  <a:pt x="5281" y="16281"/>
                </a:cubicBezTo>
                <a:cubicBezTo>
                  <a:pt x="5250" y="16249"/>
                  <a:pt x="5250" y="16218"/>
                  <a:pt x="5219" y="16249"/>
                </a:cubicBezTo>
                <a:cubicBezTo>
                  <a:pt x="5156" y="16312"/>
                  <a:pt x="5188" y="16249"/>
                  <a:pt x="5188" y="16218"/>
                </a:cubicBezTo>
                <a:cubicBezTo>
                  <a:pt x="5219" y="16218"/>
                  <a:pt x="5281" y="16218"/>
                  <a:pt x="5344" y="16218"/>
                </a:cubicBezTo>
                <a:close/>
                <a:moveTo>
                  <a:pt x="5188" y="16031"/>
                </a:moveTo>
                <a:cubicBezTo>
                  <a:pt x="5156" y="16031"/>
                  <a:pt x="5125" y="16062"/>
                  <a:pt x="5094" y="16062"/>
                </a:cubicBezTo>
                <a:cubicBezTo>
                  <a:pt x="5125" y="16062"/>
                  <a:pt x="5156" y="16031"/>
                  <a:pt x="5188" y="16031"/>
                </a:cubicBezTo>
                <a:close/>
                <a:moveTo>
                  <a:pt x="5063" y="15062"/>
                </a:moveTo>
                <a:cubicBezTo>
                  <a:pt x="5031" y="14968"/>
                  <a:pt x="5094" y="14968"/>
                  <a:pt x="5156" y="14968"/>
                </a:cubicBezTo>
                <a:cubicBezTo>
                  <a:pt x="5156" y="15031"/>
                  <a:pt x="5156" y="15093"/>
                  <a:pt x="5125" y="15124"/>
                </a:cubicBezTo>
                <a:cubicBezTo>
                  <a:pt x="5125" y="15124"/>
                  <a:pt x="5125" y="15124"/>
                  <a:pt x="5125" y="15124"/>
                </a:cubicBezTo>
                <a:cubicBezTo>
                  <a:pt x="5094" y="15187"/>
                  <a:pt x="5063" y="15249"/>
                  <a:pt x="4969" y="15218"/>
                </a:cubicBezTo>
                <a:cubicBezTo>
                  <a:pt x="4938" y="15218"/>
                  <a:pt x="4906" y="15187"/>
                  <a:pt x="4906" y="15156"/>
                </a:cubicBezTo>
                <a:cubicBezTo>
                  <a:pt x="4938" y="15124"/>
                  <a:pt x="4938" y="15124"/>
                  <a:pt x="4969" y="15124"/>
                </a:cubicBezTo>
                <a:cubicBezTo>
                  <a:pt x="5031" y="15124"/>
                  <a:pt x="5063" y="15093"/>
                  <a:pt x="5063" y="15062"/>
                </a:cubicBezTo>
                <a:close/>
                <a:moveTo>
                  <a:pt x="5000" y="14531"/>
                </a:moveTo>
                <a:cubicBezTo>
                  <a:pt x="5000" y="14531"/>
                  <a:pt x="5000" y="14531"/>
                  <a:pt x="5000" y="14531"/>
                </a:cubicBezTo>
                <a:cubicBezTo>
                  <a:pt x="5000" y="14562"/>
                  <a:pt x="5000" y="14531"/>
                  <a:pt x="5000" y="14531"/>
                </a:cubicBezTo>
                <a:cubicBezTo>
                  <a:pt x="5000" y="14531"/>
                  <a:pt x="5000" y="14531"/>
                  <a:pt x="5000" y="14531"/>
                </a:cubicBezTo>
                <a:close/>
                <a:moveTo>
                  <a:pt x="4750" y="14874"/>
                </a:moveTo>
                <a:cubicBezTo>
                  <a:pt x="4750" y="14749"/>
                  <a:pt x="4813" y="14687"/>
                  <a:pt x="4938" y="14718"/>
                </a:cubicBezTo>
                <a:cubicBezTo>
                  <a:pt x="4969" y="14749"/>
                  <a:pt x="5000" y="14749"/>
                  <a:pt x="5000" y="14781"/>
                </a:cubicBezTo>
                <a:cubicBezTo>
                  <a:pt x="5000" y="14812"/>
                  <a:pt x="4969" y="14812"/>
                  <a:pt x="4938" y="14812"/>
                </a:cubicBezTo>
                <a:cubicBezTo>
                  <a:pt x="4906" y="14812"/>
                  <a:pt x="4844" y="14812"/>
                  <a:pt x="4844" y="14874"/>
                </a:cubicBezTo>
                <a:cubicBezTo>
                  <a:pt x="4844" y="14906"/>
                  <a:pt x="4875" y="14968"/>
                  <a:pt x="4813" y="14968"/>
                </a:cubicBezTo>
                <a:cubicBezTo>
                  <a:pt x="4750" y="14968"/>
                  <a:pt x="4750" y="14906"/>
                  <a:pt x="4750" y="14874"/>
                </a:cubicBezTo>
                <a:close/>
                <a:moveTo>
                  <a:pt x="4906" y="15624"/>
                </a:moveTo>
                <a:cubicBezTo>
                  <a:pt x="4938" y="15624"/>
                  <a:pt x="4969" y="15593"/>
                  <a:pt x="4969" y="15656"/>
                </a:cubicBezTo>
                <a:cubicBezTo>
                  <a:pt x="4969" y="15687"/>
                  <a:pt x="4938" y="15656"/>
                  <a:pt x="4906" y="15656"/>
                </a:cubicBezTo>
                <a:cubicBezTo>
                  <a:pt x="4844" y="15687"/>
                  <a:pt x="4781" y="15624"/>
                  <a:pt x="4719" y="15718"/>
                </a:cubicBezTo>
                <a:cubicBezTo>
                  <a:pt x="4813" y="15718"/>
                  <a:pt x="4875" y="15749"/>
                  <a:pt x="4938" y="15749"/>
                </a:cubicBezTo>
                <a:cubicBezTo>
                  <a:pt x="4875" y="15781"/>
                  <a:pt x="4813" y="15718"/>
                  <a:pt x="4719" y="15718"/>
                </a:cubicBezTo>
                <a:cubicBezTo>
                  <a:pt x="4719" y="15718"/>
                  <a:pt x="4719" y="15718"/>
                  <a:pt x="4719" y="15718"/>
                </a:cubicBezTo>
                <a:cubicBezTo>
                  <a:pt x="4719" y="15718"/>
                  <a:pt x="4719" y="15718"/>
                  <a:pt x="4719" y="15718"/>
                </a:cubicBezTo>
                <a:cubicBezTo>
                  <a:pt x="4719" y="15718"/>
                  <a:pt x="4719" y="15718"/>
                  <a:pt x="4719" y="15718"/>
                </a:cubicBezTo>
                <a:cubicBezTo>
                  <a:pt x="4719" y="15718"/>
                  <a:pt x="4688" y="15718"/>
                  <a:pt x="4656" y="15718"/>
                </a:cubicBezTo>
                <a:cubicBezTo>
                  <a:pt x="4656" y="15718"/>
                  <a:pt x="4656" y="15718"/>
                  <a:pt x="4656" y="15718"/>
                </a:cubicBezTo>
                <a:cubicBezTo>
                  <a:pt x="4625" y="15718"/>
                  <a:pt x="4594" y="15718"/>
                  <a:pt x="4531" y="15718"/>
                </a:cubicBezTo>
                <a:cubicBezTo>
                  <a:pt x="4500" y="15656"/>
                  <a:pt x="4406" y="15718"/>
                  <a:pt x="4344" y="15687"/>
                </a:cubicBezTo>
                <a:cubicBezTo>
                  <a:pt x="4531" y="15687"/>
                  <a:pt x="4719" y="15624"/>
                  <a:pt x="4906" y="15624"/>
                </a:cubicBezTo>
                <a:close/>
                <a:moveTo>
                  <a:pt x="4469" y="16781"/>
                </a:moveTo>
                <a:cubicBezTo>
                  <a:pt x="4469" y="16781"/>
                  <a:pt x="4500" y="16781"/>
                  <a:pt x="4500" y="16781"/>
                </a:cubicBezTo>
                <a:cubicBezTo>
                  <a:pt x="4500" y="16781"/>
                  <a:pt x="4469" y="16781"/>
                  <a:pt x="4469" y="16781"/>
                </a:cubicBezTo>
                <a:cubicBezTo>
                  <a:pt x="4469" y="16812"/>
                  <a:pt x="4469" y="16812"/>
                  <a:pt x="4469" y="16843"/>
                </a:cubicBezTo>
                <a:cubicBezTo>
                  <a:pt x="4438" y="16843"/>
                  <a:pt x="4438" y="16874"/>
                  <a:pt x="4406" y="16874"/>
                </a:cubicBezTo>
                <a:cubicBezTo>
                  <a:pt x="4406" y="16906"/>
                  <a:pt x="4438" y="16937"/>
                  <a:pt x="4438" y="16937"/>
                </a:cubicBezTo>
                <a:cubicBezTo>
                  <a:pt x="4438" y="16937"/>
                  <a:pt x="4406" y="16906"/>
                  <a:pt x="4406" y="16874"/>
                </a:cubicBezTo>
                <a:cubicBezTo>
                  <a:pt x="4375" y="16874"/>
                  <a:pt x="4344" y="16906"/>
                  <a:pt x="4344" y="16937"/>
                </a:cubicBezTo>
                <a:cubicBezTo>
                  <a:pt x="4281" y="16937"/>
                  <a:pt x="4281" y="16999"/>
                  <a:pt x="4219" y="16999"/>
                </a:cubicBezTo>
                <a:cubicBezTo>
                  <a:pt x="4156" y="17031"/>
                  <a:pt x="4125" y="17031"/>
                  <a:pt x="4063" y="16968"/>
                </a:cubicBezTo>
                <a:cubicBezTo>
                  <a:pt x="4031" y="16999"/>
                  <a:pt x="4000" y="17031"/>
                  <a:pt x="3969" y="17031"/>
                </a:cubicBezTo>
                <a:cubicBezTo>
                  <a:pt x="4000" y="17031"/>
                  <a:pt x="4031" y="16999"/>
                  <a:pt x="4063" y="16968"/>
                </a:cubicBezTo>
                <a:cubicBezTo>
                  <a:pt x="4031" y="16937"/>
                  <a:pt x="4000" y="16937"/>
                  <a:pt x="3938" y="16937"/>
                </a:cubicBezTo>
                <a:cubicBezTo>
                  <a:pt x="3938" y="16906"/>
                  <a:pt x="3906" y="16937"/>
                  <a:pt x="3906" y="16874"/>
                </a:cubicBezTo>
                <a:cubicBezTo>
                  <a:pt x="3906" y="16874"/>
                  <a:pt x="3906" y="16843"/>
                  <a:pt x="3906" y="16843"/>
                </a:cubicBezTo>
                <a:cubicBezTo>
                  <a:pt x="3906" y="16843"/>
                  <a:pt x="3906" y="16874"/>
                  <a:pt x="3906" y="16874"/>
                </a:cubicBezTo>
                <a:cubicBezTo>
                  <a:pt x="4000" y="16874"/>
                  <a:pt x="4031" y="16812"/>
                  <a:pt x="4094" y="16781"/>
                </a:cubicBezTo>
                <a:cubicBezTo>
                  <a:pt x="4156" y="16749"/>
                  <a:pt x="4219" y="16687"/>
                  <a:pt x="4313" y="16687"/>
                </a:cubicBezTo>
                <a:cubicBezTo>
                  <a:pt x="4313" y="16687"/>
                  <a:pt x="4313" y="16687"/>
                  <a:pt x="4313" y="16687"/>
                </a:cubicBezTo>
                <a:cubicBezTo>
                  <a:pt x="4313" y="16718"/>
                  <a:pt x="4313" y="16718"/>
                  <a:pt x="4313" y="16718"/>
                </a:cubicBezTo>
                <a:cubicBezTo>
                  <a:pt x="4344" y="16749"/>
                  <a:pt x="4406" y="16781"/>
                  <a:pt x="4469" y="16781"/>
                </a:cubicBezTo>
                <a:close/>
                <a:moveTo>
                  <a:pt x="4219" y="15874"/>
                </a:moveTo>
                <a:cubicBezTo>
                  <a:pt x="4219" y="15874"/>
                  <a:pt x="4219" y="15874"/>
                  <a:pt x="4219" y="15874"/>
                </a:cubicBezTo>
                <a:cubicBezTo>
                  <a:pt x="4250" y="15874"/>
                  <a:pt x="4250" y="15874"/>
                  <a:pt x="4281" y="15874"/>
                </a:cubicBezTo>
                <a:cubicBezTo>
                  <a:pt x="4250" y="15874"/>
                  <a:pt x="4250" y="15874"/>
                  <a:pt x="4219" y="15874"/>
                </a:cubicBezTo>
                <a:cubicBezTo>
                  <a:pt x="4219" y="15874"/>
                  <a:pt x="4250" y="15906"/>
                  <a:pt x="4250" y="15906"/>
                </a:cubicBezTo>
                <a:cubicBezTo>
                  <a:pt x="4250" y="15906"/>
                  <a:pt x="4250" y="15906"/>
                  <a:pt x="4250" y="15906"/>
                </a:cubicBezTo>
                <a:cubicBezTo>
                  <a:pt x="4188" y="15937"/>
                  <a:pt x="4125" y="15906"/>
                  <a:pt x="4031" y="15937"/>
                </a:cubicBezTo>
                <a:cubicBezTo>
                  <a:pt x="4094" y="15874"/>
                  <a:pt x="4156" y="15937"/>
                  <a:pt x="4219" y="15874"/>
                </a:cubicBezTo>
                <a:close/>
                <a:moveTo>
                  <a:pt x="4125" y="15656"/>
                </a:moveTo>
                <a:cubicBezTo>
                  <a:pt x="4156" y="15656"/>
                  <a:pt x="4188" y="15687"/>
                  <a:pt x="4156" y="15718"/>
                </a:cubicBezTo>
                <a:cubicBezTo>
                  <a:pt x="4063" y="15781"/>
                  <a:pt x="4000" y="15843"/>
                  <a:pt x="3906" y="15906"/>
                </a:cubicBezTo>
                <a:cubicBezTo>
                  <a:pt x="3906" y="15906"/>
                  <a:pt x="3875" y="15874"/>
                  <a:pt x="3875" y="15874"/>
                </a:cubicBezTo>
                <a:cubicBezTo>
                  <a:pt x="3875" y="15874"/>
                  <a:pt x="3875" y="15874"/>
                  <a:pt x="3875" y="15874"/>
                </a:cubicBezTo>
                <a:cubicBezTo>
                  <a:pt x="3844" y="15843"/>
                  <a:pt x="3781" y="15874"/>
                  <a:pt x="3750" y="15874"/>
                </a:cubicBezTo>
                <a:cubicBezTo>
                  <a:pt x="3719" y="15874"/>
                  <a:pt x="3688" y="15843"/>
                  <a:pt x="3719" y="15812"/>
                </a:cubicBezTo>
                <a:cubicBezTo>
                  <a:pt x="3750" y="15781"/>
                  <a:pt x="3813" y="15749"/>
                  <a:pt x="3844" y="15749"/>
                </a:cubicBezTo>
                <a:cubicBezTo>
                  <a:pt x="3875" y="15749"/>
                  <a:pt x="3906" y="15718"/>
                  <a:pt x="3938" y="15687"/>
                </a:cubicBezTo>
                <a:cubicBezTo>
                  <a:pt x="3906" y="15687"/>
                  <a:pt x="3875" y="15687"/>
                  <a:pt x="3844" y="15687"/>
                </a:cubicBezTo>
                <a:cubicBezTo>
                  <a:pt x="3844" y="15687"/>
                  <a:pt x="3813" y="15687"/>
                  <a:pt x="3813" y="15687"/>
                </a:cubicBezTo>
                <a:cubicBezTo>
                  <a:pt x="3813" y="15687"/>
                  <a:pt x="3813" y="15687"/>
                  <a:pt x="3813" y="15687"/>
                </a:cubicBezTo>
                <a:cubicBezTo>
                  <a:pt x="3875" y="15593"/>
                  <a:pt x="4063" y="15593"/>
                  <a:pt x="4125" y="15656"/>
                </a:cubicBezTo>
                <a:close/>
                <a:moveTo>
                  <a:pt x="2563" y="15781"/>
                </a:moveTo>
                <a:cubicBezTo>
                  <a:pt x="2531" y="15749"/>
                  <a:pt x="2531" y="15749"/>
                  <a:pt x="2531" y="15718"/>
                </a:cubicBezTo>
                <a:cubicBezTo>
                  <a:pt x="2500" y="15593"/>
                  <a:pt x="2563" y="15468"/>
                  <a:pt x="2688" y="15406"/>
                </a:cubicBezTo>
                <a:cubicBezTo>
                  <a:pt x="2750" y="15374"/>
                  <a:pt x="2781" y="15343"/>
                  <a:pt x="2781" y="15437"/>
                </a:cubicBezTo>
                <a:cubicBezTo>
                  <a:pt x="2781" y="15499"/>
                  <a:pt x="2813" y="15499"/>
                  <a:pt x="2844" y="15468"/>
                </a:cubicBezTo>
                <a:cubicBezTo>
                  <a:pt x="2906" y="15437"/>
                  <a:pt x="2938" y="15374"/>
                  <a:pt x="3000" y="15406"/>
                </a:cubicBezTo>
                <a:cubicBezTo>
                  <a:pt x="3063" y="15437"/>
                  <a:pt x="3000" y="15499"/>
                  <a:pt x="3000" y="15562"/>
                </a:cubicBezTo>
                <a:cubicBezTo>
                  <a:pt x="3031" y="15656"/>
                  <a:pt x="3000" y="15718"/>
                  <a:pt x="3000" y="15812"/>
                </a:cubicBezTo>
                <a:cubicBezTo>
                  <a:pt x="3000" y="15874"/>
                  <a:pt x="2938" y="15937"/>
                  <a:pt x="2906" y="15999"/>
                </a:cubicBezTo>
                <a:cubicBezTo>
                  <a:pt x="3031" y="16031"/>
                  <a:pt x="3063" y="15999"/>
                  <a:pt x="3125" y="15874"/>
                </a:cubicBezTo>
                <a:cubicBezTo>
                  <a:pt x="3156" y="15874"/>
                  <a:pt x="3156" y="15874"/>
                  <a:pt x="3156" y="15843"/>
                </a:cubicBezTo>
                <a:cubicBezTo>
                  <a:pt x="3156" y="15843"/>
                  <a:pt x="3125" y="15843"/>
                  <a:pt x="3125" y="15843"/>
                </a:cubicBezTo>
                <a:cubicBezTo>
                  <a:pt x="3125" y="15843"/>
                  <a:pt x="3125" y="15843"/>
                  <a:pt x="3094" y="15843"/>
                </a:cubicBezTo>
                <a:cubicBezTo>
                  <a:pt x="3094" y="15874"/>
                  <a:pt x="3063" y="15906"/>
                  <a:pt x="3031" y="15874"/>
                </a:cubicBezTo>
                <a:cubicBezTo>
                  <a:pt x="3000" y="15843"/>
                  <a:pt x="3063" y="15843"/>
                  <a:pt x="3063" y="15812"/>
                </a:cubicBezTo>
                <a:cubicBezTo>
                  <a:pt x="3063" y="15812"/>
                  <a:pt x="3063" y="15812"/>
                  <a:pt x="3063" y="15812"/>
                </a:cubicBezTo>
                <a:cubicBezTo>
                  <a:pt x="3094" y="15812"/>
                  <a:pt x="3125" y="15812"/>
                  <a:pt x="3125" y="15812"/>
                </a:cubicBezTo>
                <a:cubicBezTo>
                  <a:pt x="3156" y="15781"/>
                  <a:pt x="3219" y="15843"/>
                  <a:pt x="3188" y="15781"/>
                </a:cubicBezTo>
                <a:cubicBezTo>
                  <a:pt x="3188" y="15749"/>
                  <a:pt x="3219" y="15718"/>
                  <a:pt x="3156" y="15687"/>
                </a:cubicBezTo>
                <a:cubicBezTo>
                  <a:pt x="3125" y="15687"/>
                  <a:pt x="3125" y="15749"/>
                  <a:pt x="3094" y="15749"/>
                </a:cubicBezTo>
                <a:cubicBezTo>
                  <a:pt x="3094" y="15749"/>
                  <a:pt x="3063" y="15781"/>
                  <a:pt x="3063" y="15812"/>
                </a:cubicBezTo>
                <a:cubicBezTo>
                  <a:pt x="3031" y="15781"/>
                  <a:pt x="3031" y="15749"/>
                  <a:pt x="3031" y="15749"/>
                </a:cubicBezTo>
                <a:cubicBezTo>
                  <a:pt x="3031" y="15687"/>
                  <a:pt x="3031" y="15656"/>
                  <a:pt x="3031" y="15593"/>
                </a:cubicBezTo>
                <a:cubicBezTo>
                  <a:pt x="3063" y="15406"/>
                  <a:pt x="3063" y="15406"/>
                  <a:pt x="3219" y="15468"/>
                </a:cubicBezTo>
                <a:cubicBezTo>
                  <a:pt x="3313" y="15468"/>
                  <a:pt x="3313" y="15468"/>
                  <a:pt x="3281" y="15562"/>
                </a:cubicBezTo>
                <a:cubicBezTo>
                  <a:pt x="3375" y="15468"/>
                  <a:pt x="3469" y="15499"/>
                  <a:pt x="3563" y="15562"/>
                </a:cubicBezTo>
                <a:cubicBezTo>
                  <a:pt x="3656" y="15593"/>
                  <a:pt x="3750" y="15531"/>
                  <a:pt x="3844" y="15624"/>
                </a:cubicBezTo>
                <a:cubicBezTo>
                  <a:pt x="3813" y="15624"/>
                  <a:pt x="3781" y="15656"/>
                  <a:pt x="3750" y="15687"/>
                </a:cubicBezTo>
                <a:cubicBezTo>
                  <a:pt x="3719" y="15687"/>
                  <a:pt x="3719" y="15687"/>
                  <a:pt x="3719" y="15687"/>
                </a:cubicBezTo>
                <a:cubicBezTo>
                  <a:pt x="3688" y="15781"/>
                  <a:pt x="3688" y="15781"/>
                  <a:pt x="3594" y="15812"/>
                </a:cubicBezTo>
                <a:cubicBezTo>
                  <a:pt x="3563" y="15843"/>
                  <a:pt x="3531" y="15906"/>
                  <a:pt x="3500" y="15937"/>
                </a:cubicBezTo>
                <a:cubicBezTo>
                  <a:pt x="3594" y="15937"/>
                  <a:pt x="3656" y="15968"/>
                  <a:pt x="3719" y="15968"/>
                </a:cubicBezTo>
                <a:cubicBezTo>
                  <a:pt x="3656" y="15968"/>
                  <a:pt x="3625" y="15968"/>
                  <a:pt x="3563" y="15999"/>
                </a:cubicBezTo>
                <a:cubicBezTo>
                  <a:pt x="3500" y="15968"/>
                  <a:pt x="3438" y="15999"/>
                  <a:pt x="3375" y="15999"/>
                </a:cubicBezTo>
                <a:cubicBezTo>
                  <a:pt x="3156" y="16031"/>
                  <a:pt x="2969" y="16031"/>
                  <a:pt x="2781" y="16062"/>
                </a:cubicBezTo>
                <a:cubicBezTo>
                  <a:pt x="2719" y="16062"/>
                  <a:pt x="2656" y="16093"/>
                  <a:pt x="2594" y="16093"/>
                </a:cubicBezTo>
                <a:cubicBezTo>
                  <a:pt x="2594" y="16093"/>
                  <a:pt x="2594" y="16093"/>
                  <a:pt x="2594" y="16093"/>
                </a:cubicBezTo>
                <a:cubicBezTo>
                  <a:pt x="2531" y="16062"/>
                  <a:pt x="2531" y="16062"/>
                  <a:pt x="2563" y="16031"/>
                </a:cubicBezTo>
                <a:cubicBezTo>
                  <a:pt x="2500" y="15999"/>
                  <a:pt x="2625" y="15906"/>
                  <a:pt x="2531" y="15874"/>
                </a:cubicBezTo>
                <a:cubicBezTo>
                  <a:pt x="2531" y="15874"/>
                  <a:pt x="2531" y="15843"/>
                  <a:pt x="2531" y="15843"/>
                </a:cubicBezTo>
                <a:cubicBezTo>
                  <a:pt x="2594" y="15812"/>
                  <a:pt x="2594" y="15812"/>
                  <a:pt x="2563" y="15781"/>
                </a:cubicBezTo>
                <a:close/>
                <a:moveTo>
                  <a:pt x="2531" y="16218"/>
                </a:moveTo>
                <a:cubicBezTo>
                  <a:pt x="2531" y="16218"/>
                  <a:pt x="2531" y="16218"/>
                  <a:pt x="2531" y="16218"/>
                </a:cubicBezTo>
                <a:cubicBezTo>
                  <a:pt x="2531" y="16218"/>
                  <a:pt x="2531" y="16187"/>
                  <a:pt x="2531" y="16187"/>
                </a:cubicBezTo>
                <a:cubicBezTo>
                  <a:pt x="2531" y="16187"/>
                  <a:pt x="2531" y="16218"/>
                  <a:pt x="2531" y="16218"/>
                </a:cubicBezTo>
                <a:close/>
                <a:moveTo>
                  <a:pt x="2594" y="16562"/>
                </a:moveTo>
                <a:cubicBezTo>
                  <a:pt x="2656" y="16531"/>
                  <a:pt x="2656" y="16593"/>
                  <a:pt x="2688" y="16593"/>
                </a:cubicBezTo>
                <a:cubicBezTo>
                  <a:pt x="2625" y="16593"/>
                  <a:pt x="2563" y="16656"/>
                  <a:pt x="2500" y="16593"/>
                </a:cubicBezTo>
                <a:cubicBezTo>
                  <a:pt x="2500" y="16593"/>
                  <a:pt x="2500" y="16593"/>
                  <a:pt x="2500" y="16593"/>
                </a:cubicBezTo>
                <a:cubicBezTo>
                  <a:pt x="2531" y="16593"/>
                  <a:pt x="2563" y="16593"/>
                  <a:pt x="2594" y="16562"/>
                </a:cubicBezTo>
                <a:close/>
                <a:moveTo>
                  <a:pt x="1813" y="16218"/>
                </a:moveTo>
                <a:cubicBezTo>
                  <a:pt x="1813" y="16218"/>
                  <a:pt x="1813" y="16218"/>
                  <a:pt x="1813" y="16218"/>
                </a:cubicBezTo>
                <a:cubicBezTo>
                  <a:pt x="1875" y="16249"/>
                  <a:pt x="1938" y="16249"/>
                  <a:pt x="2000" y="16218"/>
                </a:cubicBezTo>
                <a:cubicBezTo>
                  <a:pt x="2125" y="16187"/>
                  <a:pt x="2281" y="16156"/>
                  <a:pt x="2406" y="16187"/>
                </a:cubicBezTo>
                <a:cubicBezTo>
                  <a:pt x="2500" y="16218"/>
                  <a:pt x="2469" y="16249"/>
                  <a:pt x="2438" y="16281"/>
                </a:cubicBezTo>
                <a:cubicBezTo>
                  <a:pt x="2406" y="16312"/>
                  <a:pt x="2438" y="16312"/>
                  <a:pt x="2469" y="16343"/>
                </a:cubicBezTo>
                <a:cubicBezTo>
                  <a:pt x="2344" y="16374"/>
                  <a:pt x="2188" y="16374"/>
                  <a:pt x="2063" y="16343"/>
                </a:cubicBezTo>
                <a:cubicBezTo>
                  <a:pt x="2000" y="16312"/>
                  <a:pt x="1969" y="16312"/>
                  <a:pt x="1906" y="16312"/>
                </a:cubicBezTo>
                <a:cubicBezTo>
                  <a:pt x="1875" y="16281"/>
                  <a:pt x="1813" y="16281"/>
                  <a:pt x="1750" y="16281"/>
                </a:cubicBezTo>
                <a:cubicBezTo>
                  <a:pt x="1781" y="16249"/>
                  <a:pt x="1781" y="16249"/>
                  <a:pt x="1813" y="16218"/>
                </a:cubicBezTo>
                <a:close/>
                <a:moveTo>
                  <a:pt x="1500" y="16437"/>
                </a:moveTo>
                <a:cubicBezTo>
                  <a:pt x="1531" y="16437"/>
                  <a:pt x="1563" y="16406"/>
                  <a:pt x="1563" y="16406"/>
                </a:cubicBezTo>
                <a:cubicBezTo>
                  <a:pt x="1594" y="16312"/>
                  <a:pt x="1625" y="16312"/>
                  <a:pt x="1719" y="16312"/>
                </a:cubicBezTo>
                <a:cubicBezTo>
                  <a:pt x="1781" y="16343"/>
                  <a:pt x="1844" y="16374"/>
                  <a:pt x="1906" y="16343"/>
                </a:cubicBezTo>
                <a:cubicBezTo>
                  <a:pt x="1938" y="16343"/>
                  <a:pt x="1969" y="16343"/>
                  <a:pt x="1969" y="16406"/>
                </a:cubicBezTo>
                <a:cubicBezTo>
                  <a:pt x="1938" y="16406"/>
                  <a:pt x="1875" y="16406"/>
                  <a:pt x="1813" y="16374"/>
                </a:cubicBezTo>
                <a:cubicBezTo>
                  <a:pt x="1844" y="16468"/>
                  <a:pt x="1906" y="16437"/>
                  <a:pt x="1938" y="16437"/>
                </a:cubicBezTo>
                <a:cubicBezTo>
                  <a:pt x="1844" y="16468"/>
                  <a:pt x="1781" y="16499"/>
                  <a:pt x="1688" y="16499"/>
                </a:cubicBezTo>
                <a:cubicBezTo>
                  <a:pt x="1625" y="16468"/>
                  <a:pt x="1563" y="16468"/>
                  <a:pt x="1500" y="16468"/>
                </a:cubicBezTo>
                <a:cubicBezTo>
                  <a:pt x="1469" y="16468"/>
                  <a:pt x="1438" y="16468"/>
                  <a:pt x="1406" y="16468"/>
                </a:cubicBezTo>
                <a:cubicBezTo>
                  <a:pt x="1438" y="16437"/>
                  <a:pt x="1469" y="16374"/>
                  <a:pt x="1500" y="16437"/>
                </a:cubicBezTo>
                <a:close/>
                <a:moveTo>
                  <a:pt x="1313" y="16656"/>
                </a:moveTo>
                <a:cubicBezTo>
                  <a:pt x="1281" y="16718"/>
                  <a:pt x="1250" y="16718"/>
                  <a:pt x="1188" y="16687"/>
                </a:cubicBezTo>
                <a:cubicBezTo>
                  <a:pt x="1219" y="16624"/>
                  <a:pt x="1250" y="16656"/>
                  <a:pt x="1313" y="16656"/>
                </a:cubicBezTo>
                <a:close/>
                <a:moveTo>
                  <a:pt x="1156" y="16968"/>
                </a:moveTo>
                <a:cubicBezTo>
                  <a:pt x="1156" y="16999"/>
                  <a:pt x="1156" y="16999"/>
                  <a:pt x="1125" y="16999"/>
                </a:cubicBezTo>
                <a:cubicBezTo>
                  <a:pt x="1125" y="16999"/>
                  <a:pt x="1125" y="16968"/>
                  <a:pt x="1125" y="16968"/>
                </a:cubicBezTo>
                <a:cubicBezTo>
                  <a:pt x="1125" y="16968"/>
                  <a:pt x="1156" y="16968"/>
                  <a:pt x="1156" y="16968"/>
                </a:cubicBezTo>
                <a:close/>
                <a:moveTo>
                  <a:pt x="1094" y="17187"/>
                </a:moveTo>
                <a:cubicBezTo>
                  <a:pt x="1031" y="17187"/>
                  <a:pt x="1031" y="17124"/>
                  <a:pt x="1000" y="17093"/>
                </a:cubicBezTo>
                <a:cubicBezTo>
                  <a:pt x="1000" y="17031"/>
                  <a:pt x="1063" y="17031"/>
                  <a:pt x="1094" y="17031"/>
                </a:cubicBezTo>
                <a:cubicBezTo>
                  <a:pt x="1125" y="17031"/>
                  <a:pt x="1156" y="17062"/>
                  <a:pt x="1156" y="17124"/>
                </a:cubicBezTo>
                <a:cubicBezTo>
                  <a:pt x="1156" y="17156"/>
                  <a:pt x="1156" y="17187"/>
                  <a:pt x="1094" y="17187"/>
                </a:cubicBezTo>
                <a:close/>
                <a:moveTo>
                  <a:pt x="1156" y="17218"/>
                </a:moveTo>
                <a:cubicBezTo>
                  <a:pt x="1125" y="17187"/>
                  <a:pt x="1188" y="17187"/>
                  <a:pt x="1188" y="17187"/>
                </a:cubicBezTo>
                <a:cubicBezTo>
                  <a:pt x="1219" y="17156"/>
                  <a:pt x="1219" y="17156"/>
                  <a:pt x="1219" y="17124"/>
                </a:cubicBezTo>
                <a:cubicBezTo>
                  <a:pt x="1125" y="17124"/>
                  <a:pt x="1219" y="17031"/>
                  <a:pt x="1188" y="16999"/>
                </a:cubicBezTo>
                <a:cubicBezTo>
                  <a:pt x="1188" y="16968"/>
                  <a:pt x="1156" y="16937"/>
                  <a:pt x="1125" y="16906"/>
                </a:cubicBezTo>
                <a:cubicBezTo>
                  <a:pt x="1125" y="16906"/>
                  <a:pt x="1125" y="16906"/>
                  <a:pt x="1125" y="16906"/>
                </a:cubicBezTo>
                <a:cubicBezTo>
                  <a:pt x="1156" y="16937"/>
                  <a:pt x="1188" y="16968"/>
                  <a:pt x="1188" y="16999"/>
                </a:cubicBezTo>
                <a:cubicBezTo>
                  <a:pt x="1250" y="16999"/>
                  <a:pt x="1313" y="16968"/>
                  <a:pt x="1375" y="16968"/>
                </a:cubicBezTo>
                <a:cubicBezTo>
                  <a:pt x="1438" y="16937"/>
                  <a:pt x="1469" y="16937"/>
                  <a:pt x="1438" y="16999"/>
                </a:cubicBezTo>
                <a:cubicBezTo>
                  <a:pt x="1469" y="16999"/>
                  <a:pt x="1469" y="16999"/>
                  <a:pt x="1469" y="16999"/>
                </a:cubicBezTo>
                <a:cubicBezTo>
                  <a:pt x="1469" y="16999"/>
                  <a:pt x="1438" y="16999"/>
                  <a:pt x="1438" y="16999"/>
                </a:cubicBezTo>
                <a:cubicBezTo>
                  <a:pt x="1375" y="17062"/>
                  <a:pt x="1313" y="17093"/>
                  <a:pt x="1250" y="17124"/>
                </a:cubicBezTo>
                <a:cubicBezTo>
                  <a:pt x="1344" y="17124"/>
                  <a:pt x="1406" y="17062"/>
                  <a:pt x="1469" y="17031"/>
                </a:cubicBezTo>
                <a:cubicBezTo>
                  <a:pt x="1469" y="17031"/>
                  <a:pt x="1469" y="17062"/>
                  <a:pt x="1500" y="17062"/>
                </a:cubicBezTo>
                <a:cubicBezTo>
                  <a:pt x="1469" y="17093"/>
                  <a:pt x="1531" y="17124"/>
                  <a:pt x="1469" y="17124"/>
                </a:cubicBezTo>
                <a:cubicBezTo>
                  <a:pt x="1406" y="17124"/>
                  <a:pt x="1406" y="17156"/>
                  <a:pt x="1344" y="17218"/>
                </a:cubicBezTo>
                <a:cubicBezTo>
                  <a:pt x="1438" y="17218"/>
                  <a:pt x="1500" y="17156"/>
                  <a:pt x="1531" y="17156"/>
                </a:cubicBezTo>
                <a:cubicBezTo>
                  <a:pt x="1594" y="17218"/>
                  <a:pt x="1563" y="17249"/>
                  <a:pt x="1500" y="17249"/>
                </a:cubicBezTo>
                <a:cubicBezTo>
                  <a:pt x="1438" y="17249"/>
                  <a:pt x="1406" y="17281"/>
                  <a:pt x="1375" y="17281"/>
                </a:cubicBezTo>
                <a:cubicBezTo>
                  <a:pt x="1313" y="17281"/>
                  <a:pt x="1281" y="17218"/>
                  <a:pt x="1219" y="17249"/>
                </a:cubicBezTo>
                <a:cubicBezTo>
                  <a:pt x="1188" y="17249"/>
                  <a:pt x="1156" y="17249"/>
                  <a:pt x="1156" y="17218"/>
                </a:cubicBezTo>
                <a:close/>
                <a:moveTo>
                  <a:pt x="969" y="17624"/>
                </a:moveTo>
                <a:cubicBezTo>
                  <a:pt x="969" y="17624"/>
                  <a:pt x="969" y="17624"/>
                  <a:pt x="969" y="17624"/>
                </a:cubicBezTo>
                <a:cubicBezTo>
                  <a:pt x="1000" y="17624"/>
                  <a:pt x="1000" y="17624"/>
                  <a:pt x="1000" y="17624"/>
                </a:cubicBezTo>
                <a:cubicBezTo>
                  <a:pt x="1000" y="17656"/>
                  <a:pt x="1000" y="17656"/>
                  <a:pt x="969" y="17624"/>
                </a:cubicBezTo>
                <a:cubicBezTo>
                  <a:pt x="969" y="17624"/>
                  <a:pt x="969" y="17656"/>
                  <a:pt x="969" y="17656"/>
                </a:cubicBezTo>
                <a:cubicBezTo>
                  <a:pt x="969" y="17656"/>
                  <a:pt x="969" y="17624"/>
                  <a:pt x="969" y="17624"/>
                </a:cubicBezTo>
                <a:close/>
                <a:moveTo>
                  <a:pt x="1000" y="17624"/>
                </a:moveTo>
                <a:cubicBezTo>
                  <a:pt x="1031" y="17593"/>
                  <a:pt x="1031" y="17593"/>
                  <a:pt x="1063" y="17593"/>
                </a:cubicBezTo>
                <a:cubicBezTo>
                  <a:pt x="1031" y="17624"/>
                  <a:pt x="1031" y="17624"/>
                  <a:pt x="1000" y="17624"/>
                </a:cubicBezTo>
                <a:close/>
                <a:moveTo>
                  <a:pt x="1063" y="17593"/>
                </a:moveTo>
                <a:cubicBezTo>
                  <a:pt x="1063" y="17593"/>
                  <a:pt x="1063" y="17562"/>
                  <a:pt x="1063" y="17562"/>
                </a:cubicBezTo>
                <a:cubicBezTo>
                  <a:pt x="1063" y="17562"/>
                  <a:pt x="1094" y="17593"/>
                  <a:pt x="1125" y="17593"/>
                </a:cubicBezTo>
                <a:cubicBezTo>
                  <a:pt x="1125" y="17593"/>
                  <a:pt x="1156" y="17624"/>
                  <a:pt x="1188" y="17593"/>
                </a:cubicBezTo>
                <a:cubicBezTo>
                  <a:pt x="1188" y="17562"/>
                  <a:pt x="1219" y="17531"/>
                  <a:pt x="1188" y="17531"/>
                </a:cubicBezTo>
                <a:cubicBezTo>
                  <a:pt x="1156" y="17499"/>
                  <a:pt x="1156" y="17499"/>
                  <a:pt x="1156" y="17468"/>
                </a:cubicBezTo>
                <a:cubicBezTo>
                  <a:pt x="1156" y="17468"/>
                  <a:pt x="1156" y="17468"/>
                  <a:pt x="1156" y="17468"/>
                </a:cubicBezTo>
                <a:cubicBezTo>
                  <a:pt x="1219" y="17531"/>
                  <a:pt x="1281" y="17562"/>
                  <a:pt x="1219" y="17624"/>
                </a:cubicBezTo>
                <a:cubicBezTo>
                  <a:pt x="1188" y="17718"/>
                  <a:pt x="1125" y="17687"/>
                  <a:pt x="1063" y="17593"/>
                </a:cubicBezTo>
                <a:close/>
                <a:moveTo>
                  <a:pt x="969" y="17687"/>
                </a:moveTo>
                <a:cubicBezTo>
                  <a:pt x="1000" y="17656"/>
                  <a:pt x="1031" y="17687"/>
                  <a:pt x="1063" y="17718"/>
                </a:cubicBezTo>
                <a:cubicBezTo>
                  <a:pt x="1063" y="17749"/>
                  <a:pt x="1031" y="17749"/>
                  <a:pt x="1031" y="17781"/>
                </a:cubicBezTo>
                <a:cubicBezTo>
                  <a:pt x="1063" y="17812"/>
                  <a:pt x="1094" y="17749"/>
                  <a:pt x="1125" y="17781"/>
                </a:cubicBezTo>
                <a:cubicBezTo>
                  <a:pt x="1125" y="17812"/>
                  <a:pt x="1125" y="17843"/>
                  <a:pt x="1125" y="17906"/>
                </a:cubicBezTo>
                <a:cubicBezTo>
                  <a:pt x="1188" y="17874"/>
                  <a:pt x="1188" y="17874"/>
                  <a:pt x="1188" y="17937"/>
                </a:cubicBezTo>
                <a:cubicBezTo>
                  <a:pt x="1156" y="17968"/>
                  <a:pt x="1156" y="17999"/>
                  <a:pt x="1125" y="18031"/>
                </a:cubicBezTo>
                <a:cubicBezTo>
                  <a:pt x="1125" y="18031"/>
                  <a:pt x="1125" y="18062"/>
                  <a:pt x="1125" y="18062"/>
                </a:cubicBezTo>
                <a:cubicBezTo>
                  <a:pt x="1125" y="18062"/>
                  <a:pt x="1125" y="18031"/>
                  <a:pt x="1125" y="18031"/>
                </a:cubicBezTo>
                <a:cubicBezTo>
                  <a:pt x="1063" y="17968"/>
                  <a:pt x="1063" y="17874"/>
                  <a:pt x="969" y="17843"/>
                </a:cubicBezTo>
                <a:cubicBezTo>
                  <a:pt x="875" y="17781"/>
                  <a:pt x="938" y="17749"/>
                  <a:pt x="969" y="17687"/>
                </a:cubicBezTo>
                <a:close/>
                <a:moveTo>
                  <a:pt x="906" y="18749"/>
                </a:moveTo>
                <a:cubicBezTo>
                  <a:pt x="969" y="18749"/>
                  <a:pt x="1000" y="18749"/>
                  <a:pt x="1063" y="18718"/>
                </a:cubicBezTo>
                <a:cubicBezTo>
                  <a:pt x="1094" y="18718"/>
                  <a:pt x="1094" y="18718"/>
                  <a:pt x="1125" y="18718"/>
                </a:cubicBezTo>
                <a:cubicBezTo>
                  <a:pt x="1094" y="18718"/>
                  <a:pt x="1094" y="18718"/>
                  <a:pt x="1063" y="18718"/>
                </a:cubicBezTo>
                <a:cubicBezTo>
                  <a:pt x="1063" y="18749"/>
                  <a:pt x="1063" y="18749"/>
                  <a:pt x="1063" y="18749"/>
                </a:cubicBezTo>
                <a:cubicBezTo>
                  <a:pt x="1063" y="18781"/>
                  <a:pt x="1063" y="18781"/>
                  <a:pt x="1063" y="18781"/>
                </a:cubicBezTo>
                <a:cubicBezTo>
                  <a:pt x="1031" y="18781"/>
                  <a:pt x="1031" y="18781"/>
                  <a:pt x="1000" y="18781"/>
                </a:cubicBezTo>
                <a:cubicBezTo>
                  <a:pt x="1000" y="18781"/>
                  <a:pt x="969" y="18781"/>
                  <a:pt x="969" y="18781"/>
                </a:cubicBezTo>
                <a:cubicBezTo>
                  <a:pt x="938" y="18781"/>
                  <a:pt x="906" y="18781"/>
                  <a:pt x="875" y="18781"/>
                </a:cubicBezTo>
                <a:cubicBezTo>
                  <a:pt x="844" y="18749"/>
                  <a:pt x="906" y="18749"/>
                  <a:pt x="906" y="18749"/>
                </a:cubicBezTo>
                <a:close/>
                <a:moveTo>
                  <a:pt x="813" y="17531"/>
                </a:moveTo>
                <a:cubicBezTo>
                  <a:pt x="781" y="17562"/>
                  <a:pt x="781" y="17562"/>
                  <a:pt x="781" y="17562"/>
                </a:cubicBezTo>
                <a:cubicBezTo>
                  <a:pt x="781" y="17562"/>
                  <a:pt x="781" y="17562"/>
                  <a:pt x="781" y="17562"/>
                </a:cubicBezTo>
                <a:cubicBezTo>
                  <a:pt x="781" y="17562"/>
                  <a:pt x="781" y="17562"/>
                  <a:pt x="813" y="17531"/>
                </a:cubicBezTo>
                <a:close/>
                <a:moveTo>
                  <a:pt x="781" y="17812"/>
                </a:moveTo>
                <a:cubicBezTo>
                  <a:pt x="781" y="17812"/>
                  <a:pt x="781" y="17812"/>
                  <a:pt x="781" y="17812"/>
                </a:cubicBezTo>
                <a:cubicBezTo>
                  <a:pt x="813" y="17812"/>
                  <a:pt x="781" y="17843"/>
                  <a:pt x="781" y="17843"/>
                </a:cubicBezTo>
                <a:cubicBezTo>
                  <a:pt x="781" y="17812"/>
                  <a:pt x="781" y="17812"/>
                  <a:pt x="781" y="17812"/>
                </a:cubicBezTo>
                <a:close/>
                <a:moveTo>
                  <a:pt x="781" y="17843"/>
                </a:moveTo>
                <a:cubicBezTo>
                  <a:pt x="781" y="17937"/>
                  <a:pt x="688" y="17937"/>
                  <a:pt x="625" y="17999"/>
                </a:cubicBezTo>
                <a:cubicBezTo>
                  <a:pt x="625" y="17937"/>
                  <a:pt x="656" y="17937"/>
                  <a:pt x="656" y="17906"/>
                </a:cubicBezTo>
                <a:cubicBezTo>
                  <a:pt x="719" y="17906"/>
                  <a:pt x="719" y="17843"/>
                  <a:pt x="781" y="17843"/>
                </a:cubicBezTo>
                <a:close/>
                <a:moveTo>
                  <a:pt x="688" y="17624"/>
                </a:moveTo>
                <a:cubicBezTo>
                  <a:pt x="719" y="17624"/>
                  <a:pt x="719" y="17656"/>
                  <a:pt x="750" y="17656"/>
                </a:cubicBezTo>
                <a:cubicBezTo>
                  <a:pt x="813" y="17687"/>
                  <a:pt x="781" y="17749"/>
                  <a:pt x="750" y="17781"/>
                </a:cubicBezTo>
                <a:cubicBezTo>
                  <a:pt x="719" y="17781"/>
                  <a:pt x="688" y="17812"/>
                  <a:pt x="688" y="17843"/>
                </a:cubicBezTo>
                <a:cubicBezTo>
                  <a:pt x="656" y="17843"/>
                  <a:pt x="656" y="17874"/>
                  <a:pt x="625" y="17843"/>
                </a:cubicBezTo>
                <a:cubicBezTo>
                  <a:pt x="625" y="17843"/>
                  <a:pt x="625" y="17812"/>
                  <a:pt x="656" y="17781"/>
                </a:cubicBezTo>
                <a:cubicBezTo>
                  <a:pt x="625" y="17749"/>
                  <a:pt x="563" y="17656"/>
                  <a:pt x="688" y="17624"/>
                </a:cubicBezTo>
                <a:close/>
                <a:moveTo>
                  <a:pt x="656" y="18343"/>
                </a:moveTo>
                <a:cubicBezTo>
                  <a:pt x="656" y="18281"/>
                  <a:pt x="688" y="18218"/>
                  <a:pt x="625" y="18156"/>
                </a:cubicBezTo>
                <a:cubicBezTo>
                  <a:pt x="656" y="18156"/>
                  <a:pt x="656" y="18156"/>
                  <a:pt x="656" y="18156"/>
                </a:cubicBezTo>
                <a:cubicBezTo>
                  <a:pt x="656" y="18187"/>
                  <a:pt x="656" y="18187"/>
                  <a:pt x="656" y="18187"/>
                </a:cubicBezTo>
                <a:cubicBezTo>
                  <a:pt x="688" y="18218"/>
                  <a:pt x="719" y="18187"/>
                  <a:pt x="719" y="18156"/>
                </a:cubicBezTo>
                <a:cubicBezTo>
                  <a:pt x="719" y="18124"/>
                  <a:pt x="750" y="18124"/>
                  <a:pt x="750" y="18093"/>
                </a:cubicBezTo>
                <a:cubicBezTo>
                  <a:pt x="719" y="18062"/>
                  <a:pt x="719" y="18093"/>
                  <a:pt x="688" y="18093"/>
                </a:cubicBezTo>
                <a:cubicBezTo>
                  <a:pt x="656" y="18156"/>
                  <a:pt x="656" y="18124"/>
                  <a:pt x="625" y="18093"/>
                </a:cubicBezTo>
                <a:cubicBezTo>
                  <a:pt x="594" y="18062"/>
                  <a:pt x="625" y="18062"/>
                  <a:pt x="625" y="18031"/>
                </a:cubicBezTo>
                <a:cubicBezTo>
                  <a:pt x="688" y="17999"/>
                  <a:pt x="719" y="17968"/>
                  <a:pt x="781" y="17968"/>
                </a:cubicBezTo>
                <a:cubicBezTo>
                  <a:pt x="844" y="17937"/>
                  <a:pt x="844" y="17968"/>
                  <a:pt x="844" y="17999"/>
                </a:cubicBezTo>
                <a:cubicBezTo>
                  <a:pt x="844" y="18031"/>
                  <a:pt x="844" y="18093"/>
                  <a:pt x="813" y="18124"/>
                </a:cubicBezTo>
                <a:cubicBezTo>
                  <a:pt x="813" y="18124"/>
                  <a:pt x="813" y="18124"/>
                  <a:pt x="813" y="18124"/>
                </a:cubicBezTo>
                <a:cubicBezTo>
                  <a:pt x="813" y="18124"/>
                  <a:pt x="813" y="18124"/>
                  <a:pt x="813" y="18124"/>
                </a:cubicBezTo>
                <a:cubicBezTo>
                  <a:pt x="813" y="18156"/>
                  <a:pt x="813" y="18156"/>
                  <a:pt x="813" y="18156"/>
                </a:cubicBezTo>
                <a:cubicBezTo>
                  <a:pt x="813" y="18156"/>
                  <a:pt x="813" y="18156"/>
                  <a:pt x="813" y="18124"/>
                </a:cubicBezTo>
                <a:cubicBezTo>
                  <a:pt x="750" y="18218"/>
                  <a:pt x="719" y="18281"/>
                  <a:pt x="656" y="18343"/>
                </a:cubicBezTo>
                <a:close/>
                <a:moveTo>
                  <a:pt x="813" y="19562"/>
                </a:moveTo>
                <a:cubicBezTo>
                  <a:pt x="813" y="19499"/>
                  <a:pt x="844" y="19499"/>
                  <a:pt x="844" y="19499"/>
                </a:cubicBezTo>
                <a:cubicBezTo>
                  <a:pt x="844" y="19531"/>
                  <a:pt x="844" y="19562"/>
                  <a:pt x="813" y="19562"/>
                </a:cubicBezTo>
                <a:cubicBezTo>
                  <a:pt x="813" y="19562"/>
                  <a:pt x="813" y="19562"/>
                  <a:pt x="813" y="19562"/>
                </a:cubicBezTo>
                <a:close/>
                <a:moveTo>
                  <a:pt x="813" y="19562"/>
                </a:moveTo>
                <a:cubicBezTo>
                  <a:pt x="813" y="19593"/>
                  <a:pt x="875" y="19562"/>
                  <a:pt x="875" y="19593"/>
                </a:cubicBezTo>
                <a:cubicBezTo>
                  <a:pt x="781" y="19687"/>
                  <a:pt x="656" y="19749"/>
                  <a:pt x="563" y="19843"/>
                </a:cubicBezTo>
                <a:cubicBezTo>
                  <a:pt x="531" y="19874"/>
                  <a:pt x="469" y="19874"/>
                  <a:pt x="438" y="19906"/>
                </a:cubicBezTo>
                <a:cubicBezTo>
                  <a:pt x="469" y="19874"/>
                  <a:pt x="531" y="19874"/>
                  <a:pt x="563" y="19843"/>
                </a:cubicBezTo>
                <a:cubicBezTo>
                  <a:pt x="438" y="19812"/>
                  <a:pt x="563" y="19781"/>
                  <a:pt x="563" y="19749"/>
                </a:cubicBezTo>
                <a:cubicBezTo>
                  <a:pt x="563" y="19718"/>
                  <a:pt x="531" y="19718"/>
                  <a:pt x="500" y="19718"/>
                </a:cubicBezTo>
                <a:cubicBezTo>
                  <a:pt x="500" y="19718"/>
                  <a:pt x="500" y="19687"/>
                  <a:pt x="500" y="19687"/>
                </a:cubicBezTo>
                <a:cubicBezTo>
                  <a:pt x="500" y="19687"/>
                  <a:pt x="500" y="19718"/>
                  <a:pt x="500" y="19718"/>
                </a:cubicBezTo>
                <a:cubicBezTo>
                  <a:pt x="531" y="19718"/>
                  <a:pt x="563" y="19718"/>
                  <a:pt x="563" y="19749"/>
                </a:cubicBezTo>
                <a:cubicBezTo>
                  <a:pt x="594" y="19718"/>
                  <a:pt x="594" y="19687"/>
                  <a:pt x="625" y="19687"/>
                </a:cubicBezTo>
                <a:cubicBezTo>
                  <a:pt x="688" y="19624"/>
                  <a:pt x="750" y="19593"/>
                  <a:pt x="813" y="19562"/>
                </a:cubicBezTo>
                <a:lnTo>
                  <a:pt x="813" y="19562"/>
                </a:lnTo>
                <a:cubicBezTo>
                  <a:pt x="813" y="19562"/>
                  <a:pt x="813" y="19562"/>
                  <a:pt x="813" y="19562"/>
                </a:cubicBezTo>
                <a:cubicBezTo>
                  <a:pt x="813" y="19562"/>
                  <a:pt x="813" y="19562"/>
                  <a:pt x="813" y="19562"/>
                </a:cubicBezTo>
                <a:cubicBezTo>
                  <a:pt x="813" y="19562"/>
                  <a:pt x="813" y="19562"/>
                  <a:pt x="813" y="19562"/>
                </a:cubicBezTo>
                <a:close/>
                <a:moveTo>
                  <a:pt x="438" y="18812"/>
                </a:moveTo>
                <a:cubicBezTo>
                  <a:pt x="469" y="18812"/>
                  <a:pt x="500" y="18812"/>
                  <a:pt x="500" y="18812"/>
                </a:cubicBezTo>
                <a:cubicBezTo>
                  <a:pt x="531" y="18812"/>
                  <a:pt x="563" y="18812"/>
                  <a:pt x="594" y="18812"/>
                </a:cubicBezTo>
                <a:cubicBezTo>
                  <a:pt x="594" y="18843"/>
                  <a:pt x="625" y="18812"/>
                  <a:pt x="594" y="18843"/>
                </a:cubicBezTo>
                <a:cubicBezTo>
                  <a:pt x="594" y="18843"/>
                  <a:pt x="563" y="18843"/>
                  <a:pt x="531" y="18874"/>
                </a:cubicBezTo>
                <a:cubicBezTo>
                  <a:pt x="500" y="18843"/>
                  <a:pt x="469" y="18843"/>
                  <a:pt x="438" y="18812"/>
                </a:cubicBezTo>
                <a:close/>
                <a:moveTo>
                  <a:pt x="406" y="19343"/>
                </a:moveTo>
                <a:cubicBezTo>
                  <a:pt x="438" y="19343"/>
                  <a:pt x="500" y="19343"/>
                  <a:pt x="531" y="19343"/>
                </a:cubicBezTo>
                <a:cubicBezTo>
                  <a:pt x="500" y="19343"/>
                  <a:pt x="438" y="19343"/>
                  <a:pt x="406" y="19343"/>
                </a:cubicBezTo>
                <a:close/>
                <a:moveTo>
                  <a:pt x="2313" y="19687"/>
                </a:moveTo>
                <a:cubicBezTo>
                  <a:pt x="2313" y="19687"/>
                  <a:pt x="2313" y="19687"/>
                  <a:pt x="2313" y="19687"/>
                </a:cubicBezTo>
                <a:close/>
                <a:moveTo>
                  <a:pt x="3563" y="19843"/>
                </a:moveTo>
                <a:cubicBezTo>
                  <a:pt x="3563" y="19843"/>
                  <a:pt x="3563" y="19843"/>
                  <a:pt x="3563" y="19843"/>
                </a:cubicBezTo>
                <a:close/>
                <a:moveTo>
                  <a:pt x="24031" y="23562"/>
                </a:moveTo>
                <a:cubicBezTo>
                  <a:pt x="24031" y="23562"/>
                  <a:pt x="24031" y="23562"/>
                  <a:pt x="24031" y="23562"/>
                </a:cubicBezTo>
                <a:close/>
                <a:moveTo>
                  <a:pt x="12625" y="22874"/>
                </a:moveTo>
                <a:cubicBezTo>
                  <a:pt x="12625" y="22874"/>
                  <a:pt x="12625" y="22874"/>
                  <a:pt x="12625" y="22874"/>
                </a:cubicBezTo>
                <a:cubicBezTo>
                  <a:pt x="12625" y="22874"/>
                  <a:pt x="12625" y="22874"/>
                  <a:pt x="12625" y="22874"/>
                </a:cubicBezTo>
                <a:lnTo>
                  <a:pt x="12625" y="22874"/>
                </a:lnTo>
                <a:cubicBezTo>
                  <a:pt x="12625" y="22874"/>
                  <a:pt x="12625" y="22874"/>
                  <a:pt x="12625" y="22874"/>
                </a:cubicBezTo>
                <a:close/>
                <a:moveTo>
                  <a:pt x="17469" y="23656"/>
                </a:moveTo>
                <a:cubicBezTo>
                  <a:pt x="17469" y="23656"/>
                  <a:pt x="17469" y="23656"/>
                  <a:pt x="17469" y="23656"/>
                </a:cubicBezTo>
                <a:cubicBezTo>
                  <a:pt x="17469" y="23656"/>
                  <a:pt x="17469" y="23656"/>
                  <a:pt x="17469" y="23656"/>
                </a:cubicBezTo>
                <a:lnTo>
                  <a:pt x="17469" y="23656"/>
                </a:lnTo>
                <a:cubicBezTo>
                  <a:pt x="17469" y="23656"/>
                  <a:pt x="17469" y="23656"/>
                  <a:pt x="17469" y="23656"/>
                </a:cubicBezTo>
                <a:cubicBezTo>
                  <a:pt x="17469" y="23656"/>
                  <a:pt x="17469" y="23656"/>
                  <a:pt x="17469" y="23656"/>
                </a:cubicBezTo>
                <a:close/>
                <a:moveTo>
                  <a:pt x="15531" y="5781"/>
                </a:moveTo>
                <a:lnTo>
                  <a:pt x="15531" y="5781"/>
                </a:lnTo>
                <a:lnTo>
                  <a:pt x="15531" y="5781"/>
                </a:lnTo>
                <a:close/>
                <a:moveTo>
                  <a:pt x="12719" y="5468"/>
                </a:moveTo>
                <a:cubicBezTo>
                  <a:pt x="12719" y="5468"/>
                  <a:pt x="12719" y="5437"/>
                  <a:pt x="12719" y="5437"/>
                </a:cubicBezTo>
                <a:cubicBezTo>
                  <a:pt x="12719" y="5437"/>
                  <a:pt x="12719" y="5468"/>
                  <a:pt x="12719" y="5468"/>
                </a:cubicBezTo>
                <a:cubicBezTo>
                  <a:pt x="12719" y="5468"/>
                  <a:pt x="12719" y="5468"/>
                  <a:pt x="12719" y="5468"/>
                </a:cubicBezTo>
                <a:cubicBezTo>
                  <a:pt x="12594" y="5531"/>
                  <a:pt x="12625" y="5656"/>
                  <a:pt x="12625" y="5750"/>
                </a:cubicBezTo>
                <a:cubicBezTo>
                  <a:pt x="12563" y="5843"/>
                  <a:pt x="12531" y="5968"/>
                  <a:pt x="12500" y="6062"/>
                </a:cubicBezTo>
                <a:cubicBezTo>
                  <a:pt x="12531" y="6000"/>
                  <a:pt x="12656" y="6031"/>
                  <a:pt x="12625" y="5937"/>
                </a:cubicBezTo>
                <a:lnTo>
                  <a:pt x="12625" y="5937"/>
                </a:lnTo>
                <a:cubicBezTo>
                  <a:pt x="12594" y="5875"/>
                  <a:pt x="12656" y="5812"/>
                  <a:pt x="12625" y="5750"/>
                </a:cubicBezTo>
                <a:cubicBezTo>
                  <a:pt x="12656" y="5750"/>
                  <a:pt x="12688" y="5718"/>
                  <a:pt x="12688" y="5687"/>
                </a:cubicBezTo>
                <a:lnTo>
                  <a:pt x="12688" y="5687"/>
                </a:lnTo>
                <a:cubicBezTo>
                  <a:pt x="12688" y="5593"/>
                  <a:pt x="12719" y="5531"/>
                  <a:pt x="12719" y="5468"/>
                </a:cubicBezTo>
                <a:close/>
                <a:moveTo>
                  <a:pt x="15344" y="5625"/>
                </a:moveTo>
                <a:cubicBezTo>
                  <a:pt x="15344" y="5625"/>
                  <a:pt x="15344" y="5625"/>
                  <a:pt x="15344" y="5625"/>
                </a:cubicBezTo>
                <a:cubicBezTo>
                  <a:pt x="15281" y="5656"/>
                  <a:pt x="15375" y="5750"/>
                  <a:pt x="15313" y="5781"/>
                </a:cubicBezTo>
                <a:cubicBezTo>
                  <a:pt x="15375" y="5750"/>
                  <a:pt x="15344" y="5687"/>
                  <a:pt x="15344" y="5625"/>
                </a:cubicBezTo>
                <a:cubicBezTo>
                  <a:pt x="15344" y="5625"/>
                  <a:pt x="15375" y="5625"/>
                  <a:pt x="15344" y="5625"/>
                </a:cubicBezTo>
                <a:close/>
                <a:moveTo>
                  <a:pt x="9094" y="11593"/>
                </a:moveTo>
                <a:lnTo>
                  <a:pt x="9094" y="11593"/>
                </a:lnTo>
                <a:lnTo>
                  <a:pt x="9094" y="11562"/>
                </a:lnTo>
                <a:lnTo>
                  <a:pt x="9094" y="11593"/>
                </a:lnTo>
                <a:close/>
                <a:moveTo>
                  <a:pt x="23563" y="17593"/>
                </a:moveTo>
                <a:cubicBezTo>
                  <a:pt x="23594" y="17593"/>
                  <a:pt x="23625" y="17624"/>
                  <a:pt x="23656" y="17593"/>
                </a:cubicBezTo>
                <a:cubicBezTo>
                  <a:pt x="23688" y="17593"/>
                  <a:pt x="23719" y="17562"/>
                  <a:pt x="23688" y="17562"/>
                </a:cubicBezTo>
                <a:cubicBezTo>
                  <a:pt x="23688" y="17531"/>
                  <a:pt x="23656" y="17499"/>
                  <a:pt x="23594" y="17499"/>
                </a:cubicBezTo>
                <a:cubicBezTo>
                  <a:pt x="23594" y="17468"/>
                  <a:pt x="23594" y="17499"/>
                  <a:pt x="23594" y="17531"/>
                </a:cubicBezTo>
                <a:cubicBezTo>
                  <a:pt x="23594" y="17562"/>
                  <a:pt x="23531" y="17562"/>
                  <a:pt x="23500" y="17562"/>
                </a:cubicBezTo>
                <a:cubicBezTo>
                  <a:pt x="23500" y="17562"/>
                  <a:pt x="23469" y="17562"/>
                  <a:pt x="23469" y="17562"/>
                </a:cubicBezTo>
                <a:cubicBezTo>
                  <a:pt x="23469" y="17562"/>
                  <a:pt x="23469" y="17593"/>
                  <a:pt x="23500" y="17562"/>
                </a:cubicBezTo>
                <a:cubicBezTo>
                  <a:pt x="23531" y="17562"/>
                  <a:pt x="23563" y="17593"/>
                  <a:pt x="23563" y="17593"/>
                </a:cubicBezTo>
                <a:close/>
                <a:moveTo>
                  <a:pt x="10750" y="9750"/>
                </a:moveTo>
                <a:cubicBezTo>
                  <a:pt x="10750" y="9750"/>
                  <a:pt x="10750" y="9750"/>
                  <a:pt x="10750" y="9750"/>
                </a:cubicBezTo>
                <a:cubicBezTo>
                  <a:pt x="10750" y="9750"/>
                  <a:pt x="10750" y="9750"/>
                  <a:pt x="10750" y="9750"/>
                </a:cubicBezTo>
                <a:lnTo>
                  <a:pt x="10750" y="9750"/>
                </a:lnTo>
                <a:cubicBezTo>
                  <a:pt x="10750" y="9750"/>
                  <a:pt x="10750" y="9750"/>
                  <a:pt x="10750" y="9750"/>
                </a:cubicBezTo>
                <a:cubicBezTo>
                  <a:pt x="10750" y="9750"/>
                  <a:pt x="10750" y="9750"/>
                  <a:pt x="10750" y="9750"/>
                </a:cubicBezTo>
                <a:close/>
                <a:moveTo>
                  <a:pt x="9250" y="14812"/>
                </a:moveTo>
                <a:cubicBezTo>
                  <a:pt x="9250" y="14812"/>
                  <a:pt x="9250" y="14812"/>
                  <a:pt x="9250" y="14812"/>
                </a:cubicBezTo>
                <a:cubicBezTo>
                  <a:pt x="9438" y="14843"/>
                  <a:pt x="9594" y="14906"/>
                  <a:pt x="9781" y="14906"/>
                </a:cubicBezTo>
                <a:cubicBezTo>
                  <a:pt x="9781" y="14906"/>
                  <a:pt x="9813" y="14937"/>
                  <a:pt x="9813" y="14937"/>
                </a:cubicBezTo>
                <a:cubicBezTo>
                  <a:pt x="9844" y="14937"/>
                  <a:pt x="9844" y="14937"/>
                  <a:pt x="9844" y="14937"/>
                </a:cubicBezTo>
                <a:cubicBezTo>
                  <a:pt x="9938" y="14937"/>
                  <a:pt x="10000" y="14968"/>
                  <a:pt x="10094" y="14999"/>
                </a:cubicBezTo>
                <a:cubicBezTo>
                  <a:pt x="10031" y="14937"/>
                  <a:pt x="9938" y="14906"/>
                  <a:pt x="9906" y="14843"/>
                </a:cubicBezTo>
                <a:cubicBezTo>
                  <a:pt x="9875" y="14812"/>
                  <a:pt x="9844" y="14812"/>
                  <a:pt x="9813" y="14843"/>
                </a:cubicBezTo>
                <a:cubicBezTo>
                  <a:pt x="9750" y="14812"/>
                  <a:pt x="9719" y="14874"/>
                  <a:pt x="9688" y="14874"/>
                </a:cubicBezTo>
                <a:cubicBezTo>
                  <a:pt x="9656" y="14874"/>
                  <a:pt x="9594" y="14874"/>
                  <a:pt x="9563" y="14843"/>
                </a:cubicBezTo>
                <a:cubicBezTo>
                  <a:pt x="9594" y="14843"/>
                  <a:pt x="9625" y="14812"/>
                  <a:pt x="9656" y="14812"/>
                </a:cubicBezTo>
                <a:cubicBezTo>
                  <a:pt x="9656" y="14812"/>
                  <a:pt x="9656" y="14812"/>
                  <a:pt x="9656" y="14781"/>
                </a:cubicBezTo>
                <a:cubicBezTo>
                  <a:pt x="9719" y="14781"/>
                  <a:pt x="9750" y="14781"/>
                  <a:pt x="9781" y="14781"/>
                </a:cubicBezTo>
                <a:cubicBezTo>
                  <a:pt x="9625" y="14562"/>
                  <a:pt x="9531" y="14562"/>
                  <a:pt x="9313" y="14687"/>
                </a:cubicBezTo>
                <a:cubicBezTo>
                  <a:pt x="9344" y="14749"/>
                  <a:pt x="9438" y="14749"/>
                  <a:pt x="9500" y="14812"/>
                </a:cubicBezTo>
                <a:cubicBezTo>
                  <a:pt x="9406" y="14843"/>
                  <a:pt x="9375" y="14749"/>
                  <a:pt x="9313" y="14781"/>
                </a:cubicBezTo>
                <a:cubicBezTo>
                  <a:pt x="9281" y="14718"/>
                  <a:pt x="9250" y="14656"/>
                  <a:pt x="9219" y="14687"/>
                </a:cubicBezTo>
                <a:cubicBezTo>
                  <a:pt x="9125" y="14749"/>
                  <a:pt x="9031" y="14718"/>
                  <a:pt x="8969" y="14781"/>
                </a:cubicBezTo>
                <a:cubicBezTo>
                  <a:pt x="9031" y="14781"/>
                  <a:pt x="9125" y="14781"/>
                  <a:pt x="9188" y="14781"/>
                </a:cubicBezTo>
                <a:cubicBezTo>
                  <a:pt x="9188" y="14812"/>
                  <a:pt x="9219" y="14812"/>
                  <a:pt x="9250" y="14812"/>
                </a:cubicBezTo>
                <a:close/>
                <a:moveTo>
                  <a:pt x="21656" y="17968"/>
                </a:moveTo>
                <a:lnTo>
                  <a:pt x="21656" y="17967"/>
                </a:lnTo>
                <a:lnTo>
                  <a:pt x="21656" y="17965"/>
                </a:lnTo>
                <a:lnTo>
                  <a:pt x="21656" y="17964"/>
                </a:lnTo>
                <a:lnTo>
                  <a:pt x="21656" y="17963"/>
                </a:lnTo>
                <a:lnTo>
                  <a:pt x="21656" y="17961"/>
                </a:lnTo>
                <a:lnTo>
                  <a:pt x="21656" y="17960"/>
                </a:lnTo>
                <a:lnTo>
                  <a:pt x="21656" y="17959"/>
                </a:lnTo>
                <a:lnTo>
                  <a:pt x="21656" y="17958"/>
                </a:lnTo>
                <a:lnTo>
                  <a:pt x="21656" y="17906"/>
                </a:lnTo>
                <a:cubicBezTo>
                  <a:pt x="21625" y="17937"/>
                  <a:pt x="21656" y="17937"/>
                  <a:pt x="21656" y="17968"/>
                </a:cubicBezTo>
                <a:cubicBezTo>
                  <a:pt x="21656" y="17968"/>
                  <a:pt x="21688" y="17968"/>
                  <a:pt x="21688" y="17968"/>
                </a:cubicBezTo>
                <a:lnTo>
                  <a:pt x="21688" y="17968"/>
                </a:lnTo>
                <a:cubicBezTo>
                  <a:pt x="21688" y="17968"/>
                  <a:pt x="21688" y="17968"/>
                  <a:pt x="21656" y="17968"/>
                </a:cubicBezTo>
                <a:close/>
                <a:moveTo>
                  <a:pt x="21656" y="17906"/>
                </a:moveTo>
                <a:cubicBezTo>
                  <a:pt x="21688" y="17874"/>
                  <a:pt x="21688" y="17874"/>
                  <a:pt x="21719" y="17906"/>
                </a:cubicBezTo>
                <a:lnTo>
                  <a:pt x="21719" y="17906"/>
                </a:lnTo>
                <a:cubicBezTo>
                  <a:pt x="21719" y="17906"/>
                  <a:pt x="21688" y="17906"/>
                  <a:pt x="21656" y="17906"/>
                </a:cubicBezTo>
                <a:close/>
                <a:moveTo>
                  <a:pt x="23969" y="18124"/>
                </a:moveTo>
                <a:cubicBezTo>
                  <a:pt x="23969" y="18124"/>
                  <a:pt x="23969" y="18124"/>
                  <a:pt x="23969" y="18093"/>
                </a:cubicBezTo>
                <a:cubicBezTo>
                  <a:pt x="23938" y="18093"/>
                  <a:pt x="23938" y="18093"/>
                  <a:pt x="23938" y="18093"/>
                </a:cubicBezTo>
                <a:cubicBezTo>
                  <a:pt x="23938" y="18093"/>
                  <a:pt x="23938" y="18124"/>
                  <a:pt x="23938" y="18124"/>
                </a:cubicBezTo>
                <a:cubicBezTo>
                  <a:pt x="23938" y="18124"/>
                  <a:pt x="23938" y="18124"/>
                  <a:pt x="23969" y="18124"/>
                </a:cubicBezTo>
                <a:close/>
                <a:moveTo>
                  <a:pt x="16250" y="7937"/>
                </a:moveTo>
                <a:cubicBezTo>
                  <a:pt x="16250" y="7937"/>
                  <a:pt x="16250" y="7937"/>
                  <a:pt x="16219" y="7937"/>
                </a:cubicBezTo>
                <a:cubicBezTo>
                  <a:pt x="16219" y="7937"/>
                  <a:pt x="16219" y="7937"/>
                  <a:pt x="16219" y="7937"/>
                </a:cubicBezTo>
                <a:cubicBezTo>
                  <a:pt x="16219" y="7937"/>
                  <a:pt x="16219" y="7968"/>
                  <a:pt x="16219" y="7968"/>
                </a:cubicBezTo>
                <a:cubicBezTo>
                  <a:pt x="16219" y="7968"/>
                  <a:pt x="16250" y="7968"/>
                  <a:pt x="16250" y="7937"/>
                </a:cubicBezTo>
                <a:close/>
                <a:moveTo>
                  <a:pt x="16469" y="15968"/>
                </a:moveTo>
                <a:cubicBezTo>
                  <a:pt x="16469" y="15968"/>
                  <a:pt x="16500" y="15968"/>
                  <a:pt x="16469" y="15968"/>
                </a:cubicBezTo>
                <a:cubicBezTo>
                  <a:pt x="16469" y="15968"/>
                  <a:pt x="16469" y="15937"/>
                  <a:pt x="16438" y="15968"/>
                </a:cubicBezTo>
                <a:cubicBezTo>
                  <a:pt x="16469" y="15906"/>
                  <a:pt x="16375" y="15906"/>
                  <a:pt x="16375" y="15874"/>
                </a:cubicBezTo>
                <a:cubicBezTo>
                  <a:pt x="16469" y="15906"/>
                  <a:pt x="16531" y="15937"/>
                  <a:pt x="16625" y="15999"/>
                </a:cubicBezTo>
                <a:cubicBezTo>
                  <a:pt x="16594" y="15874"/>
                  <a:pt x="16531" y="15749"/>
                  <a:pt x="16469" y="15656"/>
                </a:cubicBezTo>
                <a:lnTo>
                  <a:pt x="16469" y="15656"/>
                </a:lnTo>
                <a:cubicBezTo>
                  <a:pt x="16438" y="15562"/>
                  <a:pt x="16406" y="15531"/>
                  <a:pt x="16344" y="15593"/>
                </a:cubicBezTo>
                <a:cubicBezTo>
                  <a:pt x="16313" y="15656"/>
                  <a:pt x="16250" y="15656"/>
                  <a:pt x="16188" y="15687"/>
                </a:cubicBezTo>
                <a:cubicBezTo>
                  <a:pt x="16219" y="15749"/>
                  <a:pt x="16281" y="15749"/>
                  <a:pt x="16313" y="15781"/>
                </a:cubicBezTo>
                <a:cubicBezTo>
                  <a:pt x="16313" y="15812"/>
                  <a:pt x="16406" y="15781"/>
                  <a:pt x="16375" y="15874"/>
                </a:cubicBezTo>
                <a:cubicBezTo>
                  <a:pt x="16344" y="15874"/>
                  <a:pt x="16344" y="15843"/>
                  <a:pt x="16313" y="15843"/>
                </a:cubicBezTo>
                <a:cubicBezTo>
                  <a:pt x="16250" y="15812"/>
                  <a:pt x="16219" y="15718"/>
                  <a:pt x="16125" y="15749"/>
                </a:cubicBezTo>
                <a:lnTo>
                  <a:pt x="16125" y="15749"/>
                </a:lnTo>
                <a:cubicBezTo>
                  <a:pt x="16063" y="15781"/>
                  <a:pt x="16000" y="15781"/>
                  <a:pt x="15938" y="15874"/>
                </a:cubicBezTo>
                <a:cubicBezTo>
                  <a:pt x="16000" y="15843"/>
                  <a:pt x="16063" y="15906"/>
                  <a:pt x="16125" y="15874"/>
                </a:cubicBezTo>
                <a:cubicBezTo>
                  <a:pt x="16125" y="15874"/>
                  <a:pt x="16125" y="15874"/>
                  <a:pt x="16125" y="15874"/>
                </a:cubicBezTo>
                <a:cubicBezTo>
                  <a:pt x="16125" y="15874"/>
                  <a:pt x="16125" y="15874"/>
                  <a:pt x="16125" y="15874"/>
                </a:cubicBezTo>
                <a:cubicBezTo>
                  <a:pt x="16188" y="15906"/>
                  <a:pt x="16219" y="15937"/>
                  <a:pt x="16250" y="15906"/>
                </a:cubicBezTo>
                <a:cubicBezTo>
                  <a:pt x="16313" y="15937"/>
                  <a:pt x="16375" y="15937"/>
                  <a:pt x="16438" y="15968"/>
                </a:cubicBezTo>
                <a:cubicBezTo>
                  <a:pt x="16438" y="15999"/>
                  <a:pt x="16469" y="15968"/>
                  <a:pt x="16469" y="15968"/>
                </a:cubicBezTo>
                <a:close/>
                <a:moveTo>
                  <a:pt x="21656" y="17906"/>
                </a:moveTo>
                <a:cubicBezTo>
                  <a:pt x="21656" y="17906"/>
                  <a:pt x="21656" y="17906"/>
                  <a:pt x="21656" y="17906"/>
                </a:cubicBezTo>
                <a:cubicBezTo>
                  <a:pt x="21656" y="17906"/>
                  <a:pt x="21656" y="17906"/>
                  <a:pt x="21656" y="17906"/>
                </a:cubicBezTo>
                <a:close/>
                <a:moveTo>
                  <a:pt x="22188" y="17124"/>
                </a:moveTo>
                <a:cubicBezTo>
                  <a:pt x="22250" y="17124"/>
                  <a:pt x="22250" y="17093"/>
                  <a:pt x="22188" y="17062"/>
                </a:cubicBezTo>
                <a:cubicBezTo>
                  <a:pt x="22156" y="16999"/>
                  <a:pt x="22219" y="16937"/>
                  <a:pt x="22188" y="16874"/>
                </a:cubicBezTo>
                <a:cubicBezTo>
                  <a:pt x="22156" y="16968"/>
                  <a:pt x="22094" y="16999"/>
                  <a:pt x="22094" y="17062"/>
                </a:cubicBezTo>
                <a:cubicBezTo>
                  <a:pt x="22125" y="17062"/>
                  <a:pt x="22156" y="17093"/>
                  <a:pt x="22156" y="17093"/>
                </a:cubicBezTo>
                <a:cubicBezTo>
                  <a:pt x="22188" y="17093"/>
                  <a:pt x="22188" y="17124"/>
                  <a:pt x="22188" y="17124"/>
                </a:cubicBezTo>
                <a:cubicBezTo>
                  <a:pt x="22156" y="17124"/>
                  <a:pt x="22125" y="17124"/>
                  <a:pt x="22094" y="17062"/>
                </a:cubicBezTo>
                <a:cubicBezTo>
                  <a:pt x="22063" y="17093"/>
                  <a:pt x="22031" y="17156"/>
                  <a:pt x="22000" y="17218"/>
                </a:cubicBezTo>
                <a:lnTo>
                  <a:pt x="22000" y="17218"/>
                </a:lnTo>
                <a:cubicBezTo>
                  <a:pt x="22031" y="17218"/>
                  <a:pt x="22063" y="17249"/>
                  <a:pt x="22125" y="17218"/>
                </a:cubicBezTo>
                <a:cubicBezTo>
                  <a:pt x="22156" y="17218"/>
                  <a:pt x="22219" y="17281"/>
                  <a:pt x="22250" y="17249"/>
                </a:cubicBezTo>
                <a:cubicBezTo>
                  <a:pt x="22281" y="17218"/>
                  <a:pt x="22188" y="17187"/>
                  <a:pt x="22188" y="17124"/>
                </a:cubicBezTo>
                <a:close/>
                <a:moveTo>
                  <a:pt x="22375" y="17468"/>
                </a:moveTo>
                <a:cubicBezTo>
                  <a:pt x="22406" y="17531"/>
                  <a:pt x="22438" y="17562"/>
                  <a:pt x="22500" y="17593"/>
                </a:cubicBezTo>
                <a:cubicBezTo>
                  <a:pt x="22500" y="17624"/>
                  <a:pt x="22531" y="17624"/>
                  <a:pt x="22531" y="17593"/>
                </a:cubicBezTo>
                <a:cubicBezTo>
                  <a:pt x="22563" y="17593"/>
                  <a:pt x="22563" y="17562"/>
                  <a:pt x="22531" y="17531"/>
                </a:cubicBezTo>
                <a:cubicBezTo>
                  <a:pt x="22500" y="17499"/>
                  <a:pt x="22469" y="17468"/>
                  <a:pt x="22406" y="17468"/>
                </a:cubicBezTo>
                <a:cubicBezTo>
                  <a:pt x="22406" y="17437"/>
                  <a:pt x="22438" y="17406"/>
                  <a:pt x="22406" y="17374"/>
                </a:cubicBezTo>
                <a:cubicBezTo>
                  <a:pt x="22313" y="17374"/>
                  <a:pt x="22219" y="17312"/>
                  <a:pt x="22125" y="17374"/>
                </a:cubicBezTo>
                <a:cubicBezTo>
                  <a:pt x="22156" y="17406"/>
                  <a:pt x="22156" y="17437"/>
                  <a:pt x="22250" y="17406"/>
                </a:cubicBezTo>
                <a:cubicBezTo>
                  <a:pt x="22281" y="17374"/>
                  <a:pt x="22344" y="17343"/>
                  <a:pt x="22375" y="17437"/>
                </a:cubicBezTo>
                <a:cubicBezTo>
                  <a:pt x="22344" y="17437"/>
                  <a:pt x="22344" y="17437"/>
                  <a:pt x="22313" y="17437"/>
                </a:cubicBezTo>
                <a:cubicBezTo>
                  <a:pt x="22313" y="17468"/>
                  <a:pt x="22344" y="17468"/>
                  <a:pt x="22375" y="17468"/>
                </a:cubicBezTo>
                <a:close/>
                <a:moveTo>
                  <a:pt x="9906" y="10468"/>
                </a:moveTo>
                <a:cubicBezTo>
                  <a:pt x="9844" y="10468"/>
                  <a:pt x="9813" y="10468"/>
                  <a:pt x="9781" y="10468"/>
                </a:cubicBezTo>
                <a:cubicBezTo>
                  <a:pt x="9813" y="10499"/>
                  <a:pt x="9844" y="10499"/>
                  <a:pt x="9906" y="10468"/>
                </a:cubicBezTo>
                <a:close/>
                <a:moveTo>
                  <a:pt x="22813" y="17312"/>
                </a:moveTo>
                <a:cubicBezTo>
                  <a:pt x="22844" y="17312"/>
                  <a:pt x="22844" y="17312"/>
                  <a:pt x="22875" y="17312"/>
                </a:cubicBezTo>
                <a:cubicBezTo>
                  <a:pt x="22875" y="17343"/>
                  <a:pt x="22906" y="17374"/>
                  <a:pt x="22906" y="17374"/>
                </a:cubicBezTo>
                <a:cubicBezTo>
                  <a:pt x="22844" y="17406"/>
                  <a:pt x="22813" y="17374"/>
                  <a:pt x="22813" y="17312"/>
                </a:cubicBezTo>
                <a:cubicBezTo>
                  <a:pt x="22813" y="17312"/>
                  <a:pt x="22813" y="17312"/>
                  <a:pt x="22813" y="17312"/>
                </a:cubicBezTo>
                <a:close/>
                <a:moveTo>
                  <a:pt x="22844" y="17249"/>
                </a:moveTo>
                <a:cubicBezTo>
                  <a:pt x="22844" y="17249"/>
                  <a:pt x="22844" y="17249"/>
                  <a:pt x="22844" y="17249"/>
                </a:cubicBezTo>
                <a:cubicBezTo>
                  <a:pt x="22844" y="17249"/>
                  <a:pt x="22844" y="17249"/>
                  <a:pt x="22844" y="17249"/>
                </a:cubicBezTo>
                <a:lnTo>
                  <a:pt x="22844" y="17249"/>
                </a:lnTo>
                <a:cubicBezTo>
                  <a:pt x="22844" y="17249"/>
                  <a:pt x="22844" y="17249"/>
                  <a:pt x="22844" y="17249"/>
                </a:cubicBezTo>
                <a:cubicBezTo>
                  <a:pt x="22844" y="17249"/>
                  <a:pt x="22844" y="17249"/>
                  <a:pt x="22844" y="17249"/>
                </a:cubicBezTo>
                <a:close/>
                <a:moveTo>
                  <a:pt x="5375" y="13687"/>
                </a:moveTo>
                <a:cubicBezTo>
                  <a:pt x="5344" y="13687"/>
                  <a:pt x="5313" y="13718"/>
                  <a:pt x="5313" y="13749"/>
                </a:cubicBezTo>
                <a:cubicBezTo>
                  <a:pt x="5344" y="13749"/>
                  <a:pt x="5375" y="13718"/>
                  <a:pt x="5375" y="13687"/>
                </a:cubicBezTo>
                <a:close/>
                <a:moveTo>
                  <a:pt x="8094" y="13749"/>
                </a:moveTo>
                <a:cubicBezTo>
                  <a:pt x="8125" y="13718"/>
                  <a:pt x="8156" y="13656"/>
                  <a:pt x="8125" y="13624"/>
                </a:cubicBezTo>
                <a:cubicBezTo>
                  <a:pt x="8125" y="13624"/>
                  <a:pt x="8156" y="13624"/>
                  <a:pt x="8156" y="13593"/>
                </a:cubicBezTo>
                <a:cubicBezTo>
                  <a:pt x="8188" y="13406"/>
                  <a:pt x="8250" y="13218"/>
                  <a:pt x="8281" y="13031"/>
                </a:cubicBezTo>
                <a:cubicBezTo>
                  <a:pt x="8313" y="12999"/>
                  <a:pt x="8313" y="12968"/>
                  <a:pt x="8281" y="12968"/>
                </a:cubicBezTo>
                <a:lnTo>
                  <a:pt x="8281" y="12968"/>
                </a:lnTo>
                <a:cubicBezTo>
                  <a:pt x="8250" y="12968"/>
                  <a:pt x="8250" y="12999"/>
                  <a:pt x="8250" y="12999"/>
                </a:cubicBezTo>
                <a:cubicBezTo>
                  <a:pt x="8188" y="13218"/>
                  <a:pt x="8156" y="13406"/>
                  <a:pt x="8125" y="13624"/>
                </a:cubicBezTo>
                <a:cubicBezTo>
                  <a:pt x="8094" y="13656"/>
                  <a:pt x="8094" y="13687"/>
                  <a:pt x="8094" y="13749"/>
                </a:cubicBezTo>
                <a:close/>
                <a:moveTo>
                  <a:pt x="6219" y="13281"/>
                </a:moveTo>
                <a:cubicBezTo>
                  <a:pt x="6156" y="13249"/>
                  <a:pt x="6156" y="13281"/>
                  <a:pt x="6125" y="13312"/>
                </a:cubicBezTo>
                <a:cubicBezTo>
                  <a:pt x="6188" y="13312"/>
                  <a:pt x="6188" y="13312"/>
                  <a:pt x="6219" y="13281"/>
                </a:cubicBezTo>
                <a:close/>
                <a:moveTo>
                  <a:pt x="6344" y="13218"/>
                </a:moveTo>
                <a:cubicBezTo>
                  <a:pt x="6281" y="13187"/>
                  <a:pt x="6281" y="13218"/>
                  <a:pt x="6250" y="13249"/>
                </a:cubicBezTo>
                <a:cubicBezTo>
                  <a:pt x="6281" y="13249"/>
                  <a:pt x="6313" y="13249"/>
                  <a:pt x="6344" y="13218"/>
                </a:cubicBezTo>
                <a:close/>
                <a:moveTo>
                  <a:pt x="5250" y="13749"/>
                </a:moveTo>
                <a:cubicBezTo>
                  <a:pt x="5219" y="13749"/>
                  <a:pt x="5188" y="13781"/>
                  <a:pt x="5188" y="13812"/>
                </a:cubicBezTo>
                <a:cubicBezTo>
                  <a:pt x="5219" y="13812"/>
                  <a:pt x="5250" y="13781"/>
                  <a:pt x="5250" y="13749"/>
                </a:cubicBezTo>
                <a:close/>
                <a:moveTo>
                  <a:pt x="11969" y="7843"/>
                </a:moveTo>
                <a:cubicBezTo>
                  <a:pt x="11969" y="7843"/>
                  <a:pt x="11969" y="7843"/>
                  <a:pt x="11969" y="7843"/>
                </a:cubicBezTo>
                <a:cubicBezTo>
                  <a:pt x="11938" y="7843"/>
                  <a:pt x="11938" y="7843"/>
                  <a:pt x="11938" y="7875"/>
                </a:cubicBezTo>
                <a:cubicBezTo>
                  <a:pt x="11906" y="7875"/>
                  <a:pt x="11938" y="7875"/>
                  <a:pt x="11938" y="7875"/>
                </a:cubicBezTo>
                <a:cubicBezTo>
                  <a:pt x="11969" y="7875"/>
                  <a:pt x="11969" y="7875"/>
                  <a:pt x="11969" y="7843"/>
                </a:cubicBezTo>
                <a:close/>
                <a:moveTo>
                  <a:pt x="6781" y="12906"/>
                </a:moveTo>
                <a:cubicBezTo>
                  <a:pt x="6781" y="12906"/>
                  <a:pt x="6781" y="12906"/>
                  <a:pt x="6781" y="12906"/>
                </a:cubicBezTo>
                <a:cubicBezTo>
                  <a:pt x="6781" y="12906"/>
                  <a:pt x="6781" y="12906"/>
                  <a:pt x="6781" y="12906"/>
                </a:cubicBezTo>
                <a:lnTo>
                  <a:pt x="6781" y="12906"/>
                </a:lnTo>
                <a:cubicBezTo>
                  <a:pt x="6781" y="12906"/>
                  <a:pt x="6781" y="12906"/>
                  <a:pt x="6781" y="12906"/>
                </a:cubicBezTo>
                <a:cubicBezTo>
                  <a:pt x="6781" y="12906"/>
                  <a:pt x="6781" y="12906"/>
                  <a:pt x="6781" y="12906"/>
                </a:cubicBezTo>
                <a:close/>
                <a:moveTo>
                  <a:pt x="6094" y="13312"/>
                </a:moveTo>
                <a:cubicBezTo>
                  <a:pt x="6063" y="13312"/>
                  <a:pt x="6031" y="13343"/>
                  <a:pt x="6000" y="13374"/>
                </a:cubicBezTo>
                <a:cubicBezTo>
                  <a:pt x="6063" y="13374"/>
                  <a:pt x="6063" y="13343"/>
                  <a:pt x="6094" y="13312"/>
                </a:cubicBezTo>
                <a:close/>
                <a:moveTo>
                  <a:pt x="23406" y="17406"/>
                </a:moveTo>
                <a:cubicBezTo>
                  <a:pt x="23406" y="17437"/>
                  <a:pt x="23406" y="17437"/>
                  <a:pt x="23438" y="17437"/>
                </a:cubicBezTo>
                <a:cubicBezTo>
                  <a:pt x="23438" y="17437"/>
                  <a:pt x="23469" y="17437"/>
                  <a:pt x="23469" y="17406"/>
                </a:cubicBezTo>
                <a:cubicBezTo>
                  <a:pt x="23438" y="17406"/>
                  <a:pt x="23438" y="17374"/>
                  <a:pt x="23438" y="17374"/>
                </a:cubicBezTo>
                <a:cubicBezTo>
                  <a:pt x="23406" y="17374"/>
                  <a:pt x="23406" y="17406"/>
                  <a:pt x="23406" y="17406"/>
                </a:cubicBezTo>
                <a:close/>
                <a:moveTo>
                  <a:pt x="9313" y="14218"/>
                </a:moveTo>
                <a:cubicBezTo>
                  <a:pt x="9313" y="14218"/>
                  <a:pt x="9313" y="14218"/>
                  <a:pt x="9313" y="14218"/>
                </a:cubicBezTo>
                <a:cubicBezTo>
                  <a:pt x="9281" y="14187"/>
                  <a:pt x="9219" y="14218"/>
                  <a:pt x="9219" y="14156"/>
                </a:cubicBezTo>
                <a:cubicBezTo>
                  <a:pt x="9219" y="14124"/>
                  <a:pt x="9219" y="14124"/>
                  <a:pt x="9219" y="14124"/>
                </a:cubicBezTo>
                <a:cubicBezTo>
                  <a:pt x="9250" y="14093"/>
                  <a:pt x="9250" y="14062"/>
                  <a:pt x="9250" y="14031"/>
                </a:cubicBezTo>
                <a:cubicBezTo>
                  <a:pt x="9250" y="13999"/>
                  <a:pt x="9250" y="13937"/>
                  <a:pt x="9250" y="13874"/>
                </a:cubicBezTo>
                <a:cubicBezTo>
                  <a:pt x="9250" y="13874"/>
                  <a:pt x="9250" y="13874"/>
                  <a:pt x="9250" y="13874"/>
                </a:cubicBezTo>
                <a:cubicBezTo>
                  <a:pt x="9281" y="13843"/>
                  <a:pt x="9281" y="13812"/>
                  <a:pt x="9250" y="13781"/>
                </a:cubicBezTo>
                <a:cubicBezTo>
                  <a:pt x="9250" y="13749"/>
                  <a:pt x="9250" y="13749"/>
                  <a:pt x="9219" y="13749"/>
                </a:cubicBezTo>
                <a:cubicBezTo>
                  <a:pt x="9094" y="13812"/>
                  <a:pt x="8938" y="13812"/>
                  <a:pt x="8813" y="13874"/>
                </a:cubicBezTo>
                <a:cubicBezTo>
                  <a:pt x="8906" y="13968"/>
                  <a:pt x="9031" y="14062"/>
                  <a:pt x="9125" y="14156"/>
                </a:cubicBezTo>
                <a:cubicBezTo>
                  <a:pt x="9125" y="14187"/>
                  <a:pt x="9156" y="14187"/>
                  <a:pt x="9188" y="14187"/>
                </a:cubicBezTo>
                <a:cubicBezTo>
                  <a:pt x="9188" y="14187"/>
                  <a:pt x="9188" y="14187"/>
                  <a:pt x="9188" y="14187"/>
                </a:cubicBezTo>
                <a:cubicBezTo>
                  <a:pt x="9219" y="14249"/>
                  <a:pt x="9250" y="14218"/>
                  <a:pt x="9313" y="14249"/>
                </a:cubicBezTo>
                <a:cubicBezTo>
                  <a:pt x="9344" y="14249"/>
                  <a:pt x="9375" y="14281"/>
                  <a:pt x="9438" y="14218"/>
                </a:cubicBezTo>
                <a:cubicBezTo>
                  <a:pt x="9500" y="14218"/>
                  <a:pt x="9563" y="14187"/>
                  <a:pt x="9625" y="14187"/>
                </a:cubicBezTo>
                <a:cubicBezTo>
                  <a:pt x="9656" y="14156"/>
                  <a:pt x="9688" y="14187"/>
                  <a:pt x="9719" y="14124"/>
                </a:cubicBezTo>
                <a:cubicBezTo>
                  <a:pt x="9719" y="14124"/>
                  <a:pt x="9750" y="14124"/>
                  <a:pt x="9750" y="14124"/>
                </a:cubicBezTo>
                <a:cubicBezTo>
                  <a:pt x="9813" y="14093"/>
                  <a:pt x="9813" y="14093"/>
                  <a:pt x="9750" y="14062"/>
                </a:cubicBezTo>
                <a:cubicBezTo>
                  <a:pt x="9688" y="13999"/>
                  <a:pt x="9594" y="13906"/>
                  <a:pt x="9500" y="13843"/>
                </a:cubicBezTo>
                <a:cubicBezTo>
                  <a:pt x="9469" y="13843"/>
                  <a:pt x="9469" y="13781"/>
                  <a:pt x="9438" y="13812"/>
                </a:cubicBezTo>
                <a:cubicBezTo>
                  <a:pt x="9406" y="13812"/>
                  <a:pt x="9438" y="13874"/>
                  <a:pt x="9406" y="13906"/>
                </a:cubicBezTo>
                <a:cubicBezTo>
                  <a:pt x="9375" y="13937"/>
                  <a:pt x="9406" y="13968"/>
                  <a:pt x="9406" y="13999"/>
                </a:cubicBezTo>
                <a:cubicBezTo>
                  <a:pt x="9406" y="14031"/>
                  <a:pt x="9406" y="14031"/>
                  <a:pt x="9406" y="14031"/>
                </a:cubicBezTo>
                <a:cubicBezTo>
                  <a:pt x="9375" y="14031"/>
                  <a:pt x="9375" y="14031"/>
                  <a:pt x="9406" y="14062"/>
                </a:cubicBezTo>
                <a:cubicBezTo>
                  <a:pt x="9375" y="14093"/>
                  <a:pt x="9375" y="14124"/>
                  <a:pt x="9375" y="14156"/>
                </a:cubicBezTo>
                <a:cubicBezTo>
                  <a:pt x="9344" y="14156"/>
                  <a:pt x="9375" y="14249"/>
                  <a:pt x="9313" y="14218"/>
                </a:cubicBezTo>
                <a:close/>
                <a:moveTo>
                  <a:pt x="12094" y="8125"/>
                </a:moveTo>
                <a:cubicBezTo>
                  <a:pt x="12094" y="8125"/>
                  <a:pt x="12094" y="8125"/>
                  <a:pt x="12094" y="8125"/>
                </a:cubicBezTo>
                <a:cubicBezTo>
                  <a:pt x="12094" y="8125"/>
                  <a:pt x="12094" y="8125"/>
                  <a:pt x="12094" y="8125"/>
                </a:cubicBezTo>
                <a:lnTo>
                  <a:pt x="12094" y="8125"/>
                </a:lnTo>
                <a:cubicBezTo>
                  <a:pt x="12094" y="8125"/>
                  <a:pt x="12094" y="8125"/>
                  <a:pt x="12094" y="8125"/>
                </a:cubicBezTo>
                <a:close/>
                <a:moveTo>
                  <a:pt x="17094" y="9968"/>
                </a:moveTo>
                <a:cubicBezTo>
                  <a:pt x="17125" y="10000"/>
                  <a:pt x="17156" y="10000"/>
                  <a:pt x="17219" y="10031"/>
                </a:cubicBezTo>
                <a:cubicBezTo>
                  <a:pt x="17188" y="10000"/>
                  <a:pt x="17156" y="9875"/>
                  <a:pt x="17094" y="9968"/>
                </a:cubicBezTo>
                <a:close/>
                <a:moveTo>
                  <a:pt x="14938" y="4500"/>
                </a:moveTo>
                <a:cubicBezTo>
                  <a:pt x="14906" y="4531"/>
                  <a:pt x="14938" y="4562"/>
                  <a:pt x="14938" y="4593"/>
                </a:cubicBezTo>
                <a:cubicBezTo>
                  <a:pt x="14969" y="4562"/>
                  <a:pt x="15000" y="4531"/>
                  <a:pt x="14969" y="4500"/>
                </a:cubicBezTo>
                <a:cubicBezTo>
                  <a:pt x="14969" y="4500"/>
                  <a:pt x="14938" y="4500"/>
                  <a:pt x="14938" y="4500"/>
                </a:cubicBezTo>
                <a:close/>
                <a:moveTo>
                  <a:pt x="8531" y="17468"/>
                </a:moveTo>
                <a:cubicBezTo>
                  <a:pt x="8531" y="17468"/>
                  <a:pt x="8531" y="17499"/>
                  <a:pt x="8563" y="17531"/>
                </a:cubicBezTo>
                <a:cubicBezTo>
                  <a:pt x="8563" y="17531"/>
                  <a:pt x="8594" y="17531"/>
                  <a:pt x="8594" y="17499"/>
                </a:cubicBezTo>
                <a:cubicBezTo>
                  <a:pt x="8625" y="17468"/>
                  <a:pt x="8563" y="17468"/>
                  <a:pt x="8563" y="17437"/>
                </a:cubicBezTo>
                <a:cubicBezTo>
                  <a:pt x="8625" y="17406"/>
                  <a:pt x="8688" y="17468"/>
                  <a:pt x="8750" y="17437"/>
                </a:cubicBezTo>
                <a:lnTo>
                  <a:pt x="8750" y="17437"/>
                </a:lnTo>
                <a:cubicBezTo>
                  <a:pt x="8750" y="17437"/>
                  <a:pt x="8781" y="17468"/>
                  <a:pt x="8781" y="17468"/>
                </a:cubicBezTo>
                <a:cubicBezTo>
                  <a:pt x="8844" y="17468"/>
                  <a:pt x="8906" y="17468"/>
                  <a:pt x="8938" y="17406"/>
                </a:cubicBezTo>
                <a:cubicBezTo>
                  <a:pt x="8938" y="17374"/>
                  <a:pt x="8875" y="17312"/>
                  <a:pt x="8844" y="17312"/>
                </a:cubicBezTo>
                <a:cubicBezTo>
                  <a:pt x="8844" y="17312"/>
                  <a:pt x="8844" y="17312"/>
                  <a:pt x="8813" y="17312"/>
                </a:cubicBezTo>
                <a:cubicBezTo>
                  <a:pt x="8750" y="17249"/>
                  <a:pt x="8719" y="17281"/>
                  <a:pt x="8688" y="17343"/>
                </a:cubicBezTo>
                <a:cubicBezTo>
                  <a:pt x="8656" y="17343"/>
                  <a:pt x="8563" y="17343"/>
                  <a:pt x="8563" y="17437"/>
                </a:cubicBezTo>
                <a:cubicBezTo>
                  <a:pt x="8563" y="17437"/>
                  <a:pt x="8531" y="17406"/>
                  <a:pt x="8531" y="17468"/>
                </a:cubicBezTo>
                <a:close/>
                <a:moveTo>
                  <a:pt x="12563" y="8312"/>
                </a:moveTo>
                <a:cubicBezTo>
                  <a:pt x="12563" y="8281"/>
                  <a:pt x="12531" y="8250"/>
                  <a:pt x="12500" y="8250"/>
                </a:cubicBezTo>
                <a:cubicBezTo>
                  <a:pt x="12469" y="8250"/>
                  <a:pt x="12438" y="8250"/>
                  <a:pt x="12438" y="8312"/>
                </a:cubicBezTo>
                <a:cubicBezTo>
                  <a:pt x="12438" y="8343"/>
                  <a:pt x="12469" y="8375"/>
                  <a:pt x="12531" y="8375"/>
                </a:cubicBezTo>
                <a:cubicBezTo>
                  <a:pt x="12406" y="8375"/>
                  <a:pt x="12344" y="8343"/>
                  <a:pt x="12250" y="8312"/>
                </a:cubicBezTo>
                <a:lnTo>
                  <a:pt x="12250" y="8312"/>
                </a:lnTo>
                <a:cubicBezTo>
                  <a:pt x="12313" y="8250"/>
                  <a:pt x="12375" y="8281"/>
                  <a:pt x="12438" y="8312"/>
                </a:cubicBezTo>
                <a:cubicBezTo>
                  <a:pt x="12469" y="8312"/>
                  <a:pt x="12500" y="8343"/>
                  <a:pt x="12531" y="8343"/>
                </a:cubicBezTo>
                <a:cubicBezTo>
                  <a:pt x="12531" y="8343"/>
                  <a:pt x="12594" y="8343"/>
                  <a:pt x="12563" y="8312"/>
                </a:cubicBezTo>
                <a:close/>
                <a:moveTo>
                  <a:pt x="11969" y="8187"/>
                </a:moveTo>
                <a:cubicBezTo>
                  <a:pt x="11969" y="8156"/>
                  <a:pt x="11938" y="8125"/>
                  <a:pt x="11875" y="8093"/>
                </a:cubicBezTo>
                <a:cubicBezTo>
                  <a:pt x="11875" y="8093"/>
                  <a:pt x="11844" y="8125"/>
                  <a:pt x="11844" y="8156"/>
                </a:cubicBezTo>
                <a:cubicBezTo>
                  <a:pt x="11875" y="8187"/>
                  <a:pt x="11906" y="8187"/>
                  <a:pt x="11969" y="8187"/>
                </a:cubicBezTo>
                <a:close/>
                <a:moveTo>
                  <a:pt x="24406" y="17999"/>
                </a:moveTo>
                <a:cubicBezTo>
                  <a:pt x="24375" y="17937"/>
                  <a:pt x="24344" y="17999"/>
                  <a:pt x="24281" y="17999"/>
                </a:cubicBezTo>
                <a:cubicBezTo>
                  <a:pt x="24313" y="18031"/>
                  <a:pt x="24344" y="18062"/>
                  <a:pt x="24406" y="18031"/>
                </a:cubicBezTo>
                <a:cubicBezTo>
                  <a:pt x="24406" y="18031"/>
                  <a:pt x="24406" y="17999"/>
                  <a:pt x="24406" y="17999"/>
                </a:cubicBezTo>
                <a:close/>
                <a:moveTo>
                  <a:pt x="13156" y="4968"/>
                </a:moveTo>
                <a:cubicBezTo>
                  <a:pt x="13156" y="4968"/>
                  <a:pt x="13156" y="4968"/>
                  <a:pt x="13156" y="4968"/>
                </a:cubicBezTo>
                <a:cubicBezTo>
                  <a:pt x="13156" y="4968"/>
                  <a:pt x="13156" y="4968"/>
                  <a:pt x="13156" y="4968"/>
                </a:cubicBezTo>
                <a:close/>
                <a:moveTo>
                  <a:pt x="24063" y="17843"/>
                </a:moveTo>
                <a:cubicBezTo>
                  <a:pt x="24031" y="17781"/>
                  <a:pt x="24000" y="17749"/>
                  <a:pt x="23906" y="17749"/>
                </a:cubicBezTo>
                <a:cubicBezTo>
                  <a:pt x="23906" y="17781"/>
                  <a:pt x="23938" y="17781"/>
                  <a:pt x="23938" y="17812"/>
                </a:cubicBezTo>
                <a:cubicBezTo>
                  <a:pt x="24000" y="17781"/>
                  <a:pt x="24000" y="17843"/>
                  <a:pt x="24063" y="17843"/>
                </a:cubicBezTo>
                <a:close/>
                <a:moveTo>
                  <a:pt x="23938" y="17812"/>
                </a:moveTo>
                <a:cubicBezTo>
                  <a:pt x="23906" y="17812"/>
                  <a:pt x="23875" y="17781"/>
                  <a:pt x="23844" y="17749"/>
                </a:cubicBezTo>
                <a:lnTo>
                  <a:pt x="23844" y="17749"/>
                </a:lnTo>
                <a:cubicBezTo>
                  <a:pt x="23813" y="17718"/>
                  <a:pt x="23813" y="17781"/>
                  <a:pt x="23813" y="17812"/>
                </a:cubicBezTo>
                <a:cubicBezTo>
                  <a:pt x="23813" y="17812"/>
                  <a:pt x="23844" y="17812"/>
                  <a:pt x="23844" y="17812"/>
                </a:cubicBezTo>
                <a:cubicBezTo>
                  <a:pt x="23844" y="17843"/>
                  <a:pt x="23906" y="17874"/>
                  <a:pt x="23875" y="17906"/>
                </a:cubicBezTo>
                <a:cubicBezTo>
                  <a:pt x="23813" y="17906"/>
                  <a:pt x="23750" y="17812"/>
                  <a:pt x="23750" y="17968"/>
                </a:cubicBezTo>
                <a:cubicBezTo>
                  <a:pt x="23656" y="18062"/>
                  <a:pt x="23656" y="18062"/>
                  <a:pt x="23625" y="17968"/>
                </a:cubicBezTo>
                <a:lnTo>
                  <a:pt x="23625" y="17968"/>
                </a:lnTo>
                <a:cubicBezTo>
                  <a:pt x="23656" y="17937"/>
                  <a:pt x="23594" y="17906"/>
                  <a:pt x="23594" y="17906"/>
                </a:cubicBezTo>
                <a:cubicBezTo>
                  <a:pt x="23594" y="17843"/>
                  <a:pt x="23594" y="17843"/>
                  <a:pt x="23625" y="17874"/>
                </a:cubicBezTo>
                <a:cubicBezTo>
                  <a:pt x="23656" y="17906"/>
                  <a:pt x="23656" y="17874"/>
                  <a:pt x="23688" y="17843"/>
                </a:cubicBezTo>
                <a:cubicBezTo>
                  <a:pt x="23688" y="17843"/>
                  <a:pt x="23688" y="17812"/>
                  <a:pt x="23688" y="17812"/>
                </a:cubicBezTo>
                <a:cubicBezTo>
                  <a:pt x="23594" y="17718"/>
                  <a:pt x="23531" y="17718"/>
                  <a:pt x="23500" y="17812"/>
                </a:cubicBezTo>
                <a:cubicBezTo>
                  <a:pt x="23469" y="17843"/>
                  <a:pt x="23438" y="17749"/>
                  <a:pt x="23406" y="17812"/>
                </a:cubicBezTo>
                <a:cubicBezTo>
                  <a:pt x="23375" y="17874"/>
                  <a:pt x="23406" y="17874"/>
                  <a:pt x="23438" y="17906"/>
                </a:cubicBezTo>
                <a:cubicBezTo>
                  <a:pt x="23469" y="17906"/>
                  <a:pt x="23500" y="17937"/>
                  <a:pt x="23531" y="17937"/>
                </a:cubicBezTo>
                <a:cubicBezTo>
                  <a:pt x="23563" y="17937"/>
                  <a:pt x="23531" y="17968"/>
                  <a:pt x="23531" y="17968"/>
                </a:cubicBezTo>
                <a:cubicBezTo>
                  <a:pt x="23531" y="17968"/>
                  <a:pt x="23563" y="17968"/>
                  <a:pt x="23594" y="17999"/>
                </a:cubicBezTo>
                <a:cubicBezTo>
                  <a:pt x="23656" y="18093"/>
                  <a:pt x="23781" y="18093"/>
                  <a:pt x="23906" y="18093"/>
                </a:cubicBezTo>
                <a:cubicBezTo>
                  <a:pt x="23875" y="18062"/>
                  <a:pt x="23844" y="18062"/>
                  <a:pt x="23813" y="18062"/>
                </a:cubicBezTo>
                <a:cubicBezTo>
                  <a:pt x="23750" y="18031"/>
                  <a:pt x="23750" y="18031"/>
                  <a:pt x="23750" y="17968"/>
                </a:cubicBezTo>
                <a:cubicBezTo>
                  <a:pt x="23844" y="17968"/>
                  <a:pt x="23906" y="18062"/>
                  <a:pt x="23969" y="17999"/>
                </a:cubicBezTo>
                <a:cubicBezTo>
                  <a:pt x="23938" y="17968"/>
                  <a:pt x="23875" y="17968"/>
                  <a:pt x="23875" y="17906"/>
                </a:cubicBezTo>
                <a:cubicBezTo>
                  <a:pt x="23906" y="17906"/>
                  <a:pt x="23938" y="17937"/>
                  <a:pt x="23969" y="17937"/>
                </a:cubicBezTo>
                <a:cubicBezTo>
                  <a:pt x="24000" y="17937"/>
                  <a:pt x="24000" y="17999"/>
                  <a:pt x="24031" y="17937"/>
                </a:cubicBezTo>
                <a:cubicBezTo>
                  <a:pt x="24063" y="17937"/>
                  <a:pt x="24031" y="17906"/>
                  <a:pt x="24000" y="17874"/>
                </a:cubicBezTo>
                <a:cubicBezTo>
                  <a:pt x="24000" y="17843"/>
                  <a:pt x="23938" y="17843"/>
                  <a:pt x="23938" y="17812"/>
                </a:cubicBezTo>
                <a:close/>
                <a:moveTo>
                  <a:pt x="22094" y="17499"/>
                </a:moveTo>
                <a:cubicBezTo>
                  <a:pt x="22125" y="17531"/>
                  <a:pt x="22125" y="17499"/>
                  <a:pt x="22125" y="17499"/>
                </a:cubicBezTo>
                <a:cubicBezTo>
                  <a:pt x="22125" y="17437"/>
                  <a:pt x="22094" y="17437"/>
                  <a:pt x="22031" y="17406"/>
                </a:cubicBezTo>
                <a:cubicBezTo>
                  <a:pt x="22031" y="17406"/>
                  <a:pt x="22000" y="17437"/>
                  <a:pt x="22031" y="17437"/>
                </a:cubicBezTo>
                <a:cubicBezTo>
                  <a:pt x="22031" y="17499"/>
                  <a:pt x="22063" y="17499"/>
                  <a:pt x="22094" y="17499"/>
                </a:cubicBezTo>
                <a:close/>
                <a:moveTo>
                  <a:pt x="12063" y="8093"/>
                </a:moveTo>
                <a:cubicBezTo>
                  <a:pt x="12063" y="8093"/>
                  <a:pt x="12063" y="8093"/>
                  <a:pt x="12063" y="8093"/>
                </a:cubicBezTo>
                <a:cubicBezTo>
                  <a:pt x="12063" y="8093"/>
                  <a:pt x="12063" y="8093"/>
                  <a:pt x="12063" y="8093"/>
                </a:cubicBezTo>
                <a:lnTo>
                  <a:pt x="12063" y="8093"/>
                </a:lnTo>
                <a:cubicBezTo>
                  <a:pt x="12063" y="8093"/>
                  <a:pt x="12063" y="8093"/>
                  <a:pt x="12063" y="8093"/>
                </a:cubicBezTo>
                <a:cubicBezTo>
                  <a:pt x="12063" y="8093"/>
                  <a:pt x="12063" y="8093"/>
                  <a:pt x="12063" y="8093"/>
                </a:cubicBezTo>
                <a:close/>
                <a:moveTo>
                  <a:pt x="24500" y="18249"/>
                </a:moveTo>
                <a:cubicBezTo>
                  <a:pt x="24531" y="18249"/>
                  <a:pt x="24531" y="18249"/>
                  <a:pt x="24531" y="18218"/>
                </a:cubicBezTo>
                <a:cubicBezTo>
                  <a:pt x="24531" y="18187"/>
                  <a:pt x="24500" y="18187"/>
                  <a:pt x="24469" y="18156"/>
                </a:cubicBezTo>
                <a:cubicBezTo>
                  <a:pt x="24438" y="18156"/>
                  <a:pt x="24438" y="18187"/>
                  <a:pt x="24438" y="18218"/>
                </a:cubicBezTo>
                <a:cubicBezTo>
                  <a:pt x="24438" y="18249"/>
                  <a:pt x="24469" y="18249"/>
                  <a:pt x="24500" y="18249"/>
                </a:cubicBezTo>
                <a:close/>
                <a:moveTo>
                  <a:pt x="7969" y="17593"/>
                </a:moveTo>
                <a:cubicBezTo>
                  <a:pt x="7906" y="17562"/>
                  <a:pt x="7875" y="17624"/>
                  <a:pt x="7844" y="17656"/>
                </a:cubicBezTo>
                <a:cubicBezTo>
                  <a:pt x="7844" y="17687"/>
                  <a:pt x="7875" y="17687"/>
                  <a:pt x="7875" y="17656"/>
                </a:cubicBezTo>
                <a:cubicBezTo>
                  <a:pt x="7875" y="17687"/>
                  <a:pt x="7906" y="17687"/>
                  <a:pt x="7906" y="17687"/>
                </a:cubicBezTo>
                <a:cubicBezTo>
                  <a:pt x="7906" y="17718"/>
                  <a:pt x="7906" y="17718"/>
                  <a:pt x="7906" y="17749"/>
                </a:cubicBezTo>
                <a:cubicBezTo>
                  <a:pt x="7844" y="17718"/>
                  <a:pt x="7750" y="17687"/>
                  <a:pt x="7719" y="17781"/>
                </a:cubicBezTo>
                <a:cubicBezTo>
                  <a:pt x="7719" y="17812"/>
                  <a:pt x="7688" y="17812"/>
                  <a:pt x="7656" y="17843"/>
                </a:cubicBezTo>
                <a:cubicBezTo>
                  <a:pt x="7594" y="17906"/>
                  <a:pt x="7531" y="17968"/>
                  <a:pt x="7469" y="18031"/>
                </a:cubicBezTo>
                <a:cubicBezTo>
                  <a:pt x="7438" y="18062"/>
                  <a:pt x="7406" y="18062"/>
                  <a:pt x="7438" y="18093"/>
                </a:cubicBezTo>
                <a:cubicBezTo>
                  <a:pt x="7469" y="18156"/>
                  <a:pt x="7500" y="18124"/>
                  <a:pt x="7531" y="18124"/>
                </a:cubicBezTo>
                <a:cubicBezTo>
                  <a:pt x="7563" y="18093"/>
                  <a:pt x="7594" y="18062"/>
                  <a:pt x="7625" y="18093"/>
                </a:cubicBezTo>
                <a:cubicBezTo>
                  <a:pt x="7688" y="18093"/>
                  <a:pt x="7719" y="18062"/>
                  <a:pt x="7719" y="18031"/>
                </a:cubicBezTo>
                <a:cubicBezTo>
                  <a:pt x="7750" y="17968"/>
                  <a:pt x="7750" y="17937"/>
                  <a:pt x="7750" y="17874"/>
                </a:cubicBezTo>
                <a:cubicBezTo>
                  <a:pt x="7750" y="17874"/>
                  <a:pt x="7750" y="17874"/>
                  <a:pt x="7750" y="17874"/>
                </a:cubicBezTo>
                <a:cubicBezTo>
                  <a:pt x="7781" y="17843"/>
                  <a:pt x="7781" y="17812"/>
                  <a:pt x="7813" y="17812"/>
                </a:cubicBezTo>
                <a:cubicBezTo>
                  <a:pt x="7844" y="17812"/>
                  <a:pt x="7906" y="17812"/>
                  <a:pt x="7906" y="17749"/>
                </a:cubicBezTo>
                <a:cubicBezTo>
                  <a:pt x="7969" y="17749"/>
                  <a:pt x="8031" y="17812"/>
                  <a:pt x="8094" y="17812"/>
                </a:cubicBezTo>
                <a:cubicBezTo>
                  <a:pt x="8125" y="17843"/>
                  <a:pt x="8156" y="17843"/>
                  <a:pt x="8156" y="17812"/>
                </a:cubicBezTo>
                <a:cubicBezTo>
                  <a:pt x="8188" y="17781"/>
                  <a:pt x="8156" y="17781"/>
                  <a:pt x="8156" y="17749"/>
                </a:cubicBezTo>
                <a:cubicBezTo>
                  <a:pt x="8125" y="17749"/>
                  <a:pt x="8125" y="17749"/>
                  <a:pt x="8125" y="17718"/>
                </a:cubicBezTo>
                <a:cubicBezTo>
                  <a:pt x="8156" y="17687"/>
                  <a:pt x="8125" y="17656"/>
                  <a:pt x="8125" y="17624"/>
                </a:cubicBezTo>
                <a:cubicBezTo>
                  <a:pt x="8125" y="17624"/>
                  <a:pt x="8125" y="17593"/>
                  <a:pt x="8125" y="17593"/>
                </a:cubicBezTo>
                <a:cubicBezTo>
                  <a:pt x="8156" y="17593"/>
                  <a:pt x="8156" y="17562"/>
                  <a:pt x="8156" y="17531"/>
                </a:cubicBezTo>
                <a:cubicBezTo>
                  <a:pt x="8188" y="17531"/>
                  <a:pt x="8188" y="17531"/>
                  <a:pt x="8156" y="17468"/>
                </a:cubicBezTo>
                <a:cubicBezTo>
                  <a:pt x="8156" y="17437"/>
                  <a:pt x="8125" y="17374"/>
                  <a:pt x="8063" y="17437"/>
                </a:cubicBezTo>
                <a:cubicBezTo>
                  <a:pt x="8031" y="17437"/>
                  <a:pt x="8031" y="17468"/>
                  <a:pt x="8031" y="17499"/>
                </a:cubicBezTo>
                <a:cubicBezTo>
                  <a:pt x="8000" y="17499"/>
                  <a:pt x="7969" y="17531"/>
                  <a:pt x="7969" y="17562"/>
                </a:cubicBezTo>
                <a:cubicBezTo>
                  <a:pt x="7969" y="17562"/>
                  <a:pt x="7969" y="17562"/>
                  <a:pt x="7969" y="17562"/>
                </a:cubicBezTo>
                <a:lnTo>
                  <a:pt x="7969" y="17593"/>
                </a:lnTo>
                <a:close/>
                <a:moveTo>
                  <a:pt x="14969" y="4031"/>
                </a:moveTo>
                <a:cubicBezTo>
                  <a:pt x="14969" y="4062"/>
                  <a:pt x="14938" y="4093"/>
                  <a:pt x="14938" y="4125"/>
                </a:cubicBezTo>
                <a:cubicBezTo>
                  <a:pt x="15000" y="4125"/>
                  <a:pt x="14969" y="4062"/>
                  <a:pt x="15031" y="4062"/>
                </a:cubicBezTo>
                <a:cubicBezTo>
                  <a:pt x="15031" y="4062"/>
                  <a:pt x="15063" y="4125"/>
                  <a:pt x="15063" y="4062"/>
                </a:cubicBezTo>
                <a:cubicBezTo>
                  <a:pt x="15063" y="4000"/>
                  <a:pt x="15031" y="4000"/>
                  <a:pt x="15031" y="4000"/>
                </a:cubicBezTo>
                <a:cubicBezTo>
                  <a:pt x="14969" y="3968"/>
                  <a:pt x="15000" y="4000"/>
                  <a:pt x="14969" y="4031"/>
                </a:cubicBezTo>
                <a:close/>
                <a:moveTo>
                  <a:pt x="5625" y="13562"/>
                </a:moveTo>
                <a:cubicBezTo>
                  <a:pt x="5531" y="13593"/>
                  <a:pt x="5469" y="13624"/>
                  <a:pt x="5406" y="13687"/>
                </a:cubicBezTo>
                <a:cubicBezTo>
                  <a:pt x="5500" y="13656"/>
                  <a:pt x="5563" y="13624"/>
                  <a:pt x="5625" y="13593"/>
                </a:cubicBezTo>
                <a:cubicBezTo>
                  <a:pt x="5625" y="13562"/>
                  <a:pt x="5625" y="13562"/>
                  <a:pt x="5625" y="13562"/>
                </a:cubicBezTo>
                <a:close/>
                <a:moveTo>
                  <a:pt x="17094" y="9781"/>
                </a:moveTo>
                <a:cubicBezTo>
                  <a:pt x="17094" y="9781"/>
                  <a:pt x="17063" y="9750"/>
                  <a:pt x="17063" y="9781"/>
                </a:cubicBezTo>
                <a:cubicBezTo>
                  <a:pt x="17031" y="9812"/>
                  <a:pt x="17063" y="9843"/>
                  <a:pt x="17063" y="9843"/>
                </a:cubicBezTo>
                <a:cubicBezTo>
                  <a:pt x="17125" y="9906"/>
                  <a:pt x="17188" y="9843"/>
                  <a:pt x="17219" y="9812"/>
                </a:cubicBezTo>
                <a:cubicBezTo>
                  <a:pt x="17188" y="9812"/>
                  <a:pt x="17156" y="9781"/>
                  <a:pt x="17094" y="9781"/>
                </a:cubicBezTo>
                <a:close/>
                <a:moveTo>
                  <a:pt x="12219" y="8281"/>
                </a:moveTo>
                <a:cubicBezTo>
                  <a:pt x="12219" y="8281"/>
                  <a:pt x="12188" y="8250"/>
                  <a:pt x="12188" y="8218"/>
                </a:cubicBezTo>
                <a:cubicBezTo>
                  <a:pt x="12125" y="8125"/>
                  <a:pt x="12063" y="8218"/>
                  <a:pt x="11969" y="8218"/>
                </a:cubicBezTo>
                <a:cubicBezTo>
                  <a:pt x="12063" y="8250"/>
                  <a:pt x="12094" y="8250"/>
                  <a:pt x="12156" y="8281"/>
                </a:cubicBezTo>
                <a:cubicBezTo>
                  <a:pt x="12156" y="8281"/>
                  <a:pt x="12188" y="8312"/>
                  <a:pt x="12219" y="8281"/>
                </a:cubicBezTo>
                <a:close/>
                <a:moveTo>
                  <a:pt x="16469" y="9687"/>
                </a:moveTo>
                <a:cubicBezTo>
                  <a:pt x="16469" y="9687"/>
                  <a:pt x="16469" y="9687"/>
                  <a:pt x="16469" y="9687"/>
                </a:cubicBezTo>
                <a:cubicBezTo>
                  <a:pt x="16469" y="9687"/>
                  <a:pt x="16469" y="9687"/>
                  <a:pt x="16469" y="9687"/>
                </a:cubicBezTo>
                <a:close/>
                <a:moveTo>
                  <a:pt x="13188" y="8562"/>
                </a:moveTo>
                <a:cubicBezTo>
                  <a:pt x="13188" y="8562"/>
                  <a:pt x="13188" y="8562"/>
                  <a:pt x="13188" y="8562"/>
                </a:cubicBezTo>
                <a:cubicBezTo>
                  <a:pt x="13188" y="8562"/>
                  <a:pt x="13188" y="8562"/>
                  <a:pt x="13188" y="8562"/>
                </a:cubicBezTo>
                <a:lnTo>
                  <a:pt x="13188" y="8562"/>
                </a:lnTo>
                <a:cubicBezTo>
                  <a:pt x="13188" y="8562"/>
                  <a:pt x="13188" y="8562"/>
                  <a:pt x="13188" y="8562"/>
                </a:cubicBezTo>
                <a:close/>
                <a:moveTo>
                  <a:pt x="22563" y="17781"/>
                </a:moveTo>
                <a:cubicBezTo>
                  <a:pt x="22531" y="17812"/>
                  <a:pt x="22563" y="17812"/>
                  <a:pt x="22594" y="17812"/>
                </a:cubicBezTo>
                <a:cubicBezTo>
                  <a:pt x="22656" y="17812"/>
                  <a:pt x="22719" y="17874"/>
                  <a:pt x="22781" y="17843"/>
                </a:cubicBezTo>
                <a:cubicBezTo>
                  <a:pt x="22906" y="17906"/>
                  <a:pt x="23031" y="17906"/>
                  <a:pt x="23188" y="17937"/>
                </a:cubicBezTo>
                <a:cubicBezTo>
                  <a:pt x="23094" y="17874"/>
                  <a:pt x="23031" y="17812"/>
                  <a:pt x="23000" y="17843"/>
                </a:cubicBezTo>
                <a:lnTo>
                  <a:pt x="23000" y="17843"/>
                </a:lnTo>
                <a:cubicBezTo>
                  <a:pt x="22938" y="17874"/>
                  <a:pt x="22875" y="17843"/>
                  <a:pt x="22781" y="17843"/>
                </a:cubicBezTo>
                <a:cubicBezTo>
                  <a:pt x="22750" y="17812"/>
                  <a:pt x="22688" y="17781"/>
                  <a:pt x="22625" y="17749"/>
                </a:cubicBezTo>
                <a:cubicBezTo>
                  <a:pt x="22594" y="17718"/>
                  <a:pt x="22594" y="17749"/>
                  <a:pt x="22563" y="17781"/>
                </a:cubicBezTo>
                <a:close/>
                <a:moveTo>
                  <a:pt x="30031" y="22656"/>
                </a:moveTo>
                <a:cubicBezTo>
                  <a:pt x="30000" y="22656"/>
                  <a:pt x="30000" y="22624"/>
                  <a:pt x="29969" y="22656"/>
                </a:cubicBezTo>
                <a:cubicBezTo>
                  <a:pt x="29969" y="22656"/>
                  <a:pt x="29969" y="22687"/>
                  <a:pt x="29969" y="22687"/>
                </a:cubicBezTo>
                <a:cubicBezTo>
                  <a:pt x="30031" y="22718"/>
                  <a:pt x="30063" y="22781"/>
                  <a:pt x="30125" y="22687"/>
                </a:cubicBezTo>
                <a:cubicBezTo>
                  <a:pt x="30125" y="22687"/>
                  <a:pt x="30125" y="22687"/>
                  <a:pt x="30125" y="22687"/>
                </a:cubicBezTo>
                <a:cubicBezTo>
                  <a:pt x="30094" y="22624"/>
                  <a:pt x="30094" y="22624"/>
                  <a:pt x="30063" y="22687"/>
                </a:cubicBezTo>
                <a:cubicBezTo>
                  <a:pt x="30031" y="22687"/>
                  <a:pt x="30031" y="22656"/>
                  <a:pt x="30031" y="22656"/>
                </a:cubicBezTo>
                <a:close/>
                <a:moveTo>
                  <a:pt x="12438" y="8312"/>
                </a:moveTo>
                <a:cubicBezTo>
                  <a:pt x="12438" y="8312"/>
                  <a:pt x="12438" y="8312"/>
                  <a:pt x="12438" y="8312"/>
                </a:cubicBezTo>
                <a:cubicBezTo>
                  <a:pt x="12438" y="8312"/>
                  <a:pt x="12438" y="8312"/>
                  <a:pt x="12438" y="8312"/>
                </a:cubicBezTo>
                <a:lnTo>
                  <a:pt x="12438" y="8312"/>
                </a:lnTo>
                <a:cubicBezTo>
                  <a:pt x="12438" y="8312"/>
                  <a:pt x="12438" y="8312"/>
                  <a:pt x="12438" y="8312"/>
                </a:cubicBezTo>
                <a:cubicBezTo>
                  <a:pt x="12438" y="8312"/>
                  <a:pt x="12438" y="8312"/>
                  <a:pt x="12438" y="8312"/>
                </a:cubicBezTo>
                <a:cubicBezTo>
                  <a:pt x="12438" y="8312"/>
                  <a:pt x="12438" y="8312"/>
                  <a:pt x="12438" y="8312"/>
                </a:cubicBezTo>
                <a:cubicBezTo>
                  <a:pt x="12438" y="8312"/>
                  <a:pt x="12438" y="8312"/>
                  <a:pt x="12438" y="8312"/>
                </a:cubicBezTo>
                <a:close/>
                <a:moveTo>
                  <a:pt x="23344" y="17937"/>
                </a:moveTo>
                <a:cubicBezTo>
                  <a:pt x="23344" y="17968"/>
                  <a:pt x="23344" y="17968"/>
                  <a:pt x="23375" y="17999"/>
                </a:cubicBezTo>
                <a:cubicBezTo>
                  <a:pt x="23438" y="17999"/>
                  <a:pt x="23469" y="18031"/>
                  <a:pt x="23531" y="18031"/>
                </a:cubicBezTo>
                <a:cubicBezTo>
                  <a:pt x="23531" y="17999"/>
                  <a:pt x="23500" y="17999"/>
                  <a:pt x="23531" y="17968"/>
                </a:cubicBezTo>
                <a:cubicBezTo>
                  <a:pt x="23469" y="17999"/>
                  <a:pt x="23438" y="17937"/>
                  <a:pt x="23406" y="17906"/>
                </a:cubicBezTo>
                <a:cubicBezTo>
                  <a:pt x="23375" y="17906"/>
                  <a:pt x="23344" y="17906"/>
                  <a:pt x="23344" y="17937"/>
                </a:cubicBezTo>
                <a:close/>
                <a:moveTo>
                  <a:pt x="30063" y="23906"/>
                </a:moveTo>
                <a:cubicBezTo>
                  <a:pt x="30063" y="23937"/>
                  <a:pt x="30125" y="23937"/>
                  <a:pt x="30125" y="23937"/>
                </a:cubicBezTo>
                <a:cubicBezTo>
                  <a:pt x="30188" y="23937"/>
                  <a:pt x="30219" y="23937"/>
                  <a:pt x="30219" y="23906"/>
                </a:cubicBezTo>
                <a:cubicBezTo>
                  <a:pt x="30219" y="23874"/>
                  <a:pt x="30219" y="23874"/>
                  <a:pt x="30188" y="23874"/>
                </a:cubicBezTo>
                <a:cubicBezTo>
                  <a:pt x="30156" y="23874"/>
                  <a:pt x="30094" y="23843"/>
                  <a:pt x="30063" y="23906"/>
                </a:cubicBezTo>
                <a:close/>
                <a:moveTo>
                  <a:pt x="14875" y="2843"/>
                </a:moveTo>
                <a:cubicBezTo>
                  <a:pt x="14875" y="2843"/>
                  <a:pt x="14875" y="2843"/>
                  <a:pt x="14875" y="2843"/>
                </a:cubicBezTo>
                <a:cubicBezTo>
                  <a:pt x="14875" y="2843"/>
                  <a:pt x="14875" y="2843"/>
                  <a:pt x="14875" y="2843"/>
                </a:cubicBezTo>
                <a:close/>
                <a:moveTo>
                  <a:pt x="24156" y="18093"/>
                </a:moveTo>
                <a:cubicBezTo>
                  <a:pt x="24094" y="18062"/>
                  <a:pt x="24094" y="18093"/>
                  <a:pt x="24063" y="18156"/>
                </a:cubicBezTo>
                <a:cubicBezTo>
                  <a:pt x="24094" y="18156"/>
                  <a:pt x="24156" y="18156"/>
                  <a:pt x="24188" y="18187"/>
                </a:cubicBezTo>
                <a:cubicBezTo>
                  <a:pt x="24219" y="18187"/>
                  <a:pt x="24250" y="18187"/>
                  <a:pt x="24281" y="18124"/>
                </a:cubicBezTo>
                <a:cubicBezTo>
                  <a:pt x="24313" y="18156"/>
                  <a:pt x="24344" y="18187"/>
                  <a:pt x="24375" y="18156"/>
                </a:cubicBezTo>
                <a:cubicBezTo>
                  <a:pt x="24375" y="18124"/>
                  <a:pt x="24375" y="18093"/>
                  <a:pt x="24344" y="18093"/>
                </a:cubicBezTo>
                <a:cubicBezTo>
                  <a:pt x="24281" y="18031"/>
                  <a:pt x="24219" y="17999"/>
                  <a:pt x="24188" y="17968"/>
                </a:cubicBezTo>
                <a:cubicBezTo>
                  <a:pt x="24156" y="17968"/>
                  <a:pt x="24156" y="17968"/>
                  <a:pt x="24125" y="17968"/>
                </a:cubicBezTo>
                <a:cubicBezTo>
                  <a:pt x="24125" y="17968"/>
                  <a:pt x="24125" y="17999"/>
                  <a:pt x="24125" y="18031"/>
                </a:cubicBezTo>
                <a:cubicBezTo>
                  <a:pt x="24125" y="18031"/>
                  <a:pt x="24156" y="18062"/>
                  <a:pt x="24188" y="18062"/>
                </a:cubicBezTo>
                <a:cubicBezTo>
                  <a:pt x="24188" y="18062"/>
                  <a:pt x="24188" y="18093"/>
                  <a:pt x="24156" y="18093"/>
                </a:cubicBezTo>
                <a:close/>
                <a:moveTo>
                  <a:pt x="13875" y="531"/>
                </a:moveTo>
                <a:cubicBezTo>
                  <a:pt x="13906" y="562"/>
                  <a:pt x="13906" y="625"/>
                  <a:pt x="13938" y="625"/>
                </a:cubicBezTo>
                <a:cubicBezTo>
                  <a:pt x="13969" y="593"/>
                  <a:pt x="13969" y="562"/>
                  <a:pt x="13969" y="531"/>
                </a:cubicBezTo>
                <a:cubicBezTo>
                  <a:pt x="13969" y="500"/>
                  <a:pt x="13969" y="500"/>
                  <a:pt x="13969" y="500"/>
                </a:cubicBezTo>
                <a:cubicBezTo>
                  <a:pt x="14000" y="437"/>
                  <a:pt x="14000" y="375"/>
                  <a:pt x="14031" y="312"/>
                </a:cubicBezTo>
                <a:cubicBezTo>
                  <a:pt x="14031" y="281"/>
                  <a:pt x="14063" y="250"/>
                  <a:pt x="14031" y="250"/>
                </a:cubicBezTo>
                <a:cubicBezTo>
                  <a:pt x="14031" y="218"/>
                  <a:pt x="14000" y="250"/>
                  <a:pt x="13969" y="250"/>
                </a:cubicBezTo>
                <a:cubicBezTo>
                  <a:pt x="13938" y="250"/>
                  <a:pt x="13875" y="281"/>
                  <a:pt x="13813" y="312"/>
                </a:cubicBezTo>
                <a:cubicBezTo>
                  <a:pt x="13781" y="312"/>
                  <a:pt x="13750" y="343"/>
                  <a:pt x="13719" y="281"/>
                </a:cubicBezTo>
                <a:cubicBezTo>
                  <a:pt x="13719" y="343"/>
                  <a:pt x="13750" y="343"/>
                  <a:pt x="13781" y="375"/>
                </a:cubicBezTo>
                <a:cubicBezTo>
                  <a:pt x="13781" y="437"/>
                  <a:pt x="13844" y="500"/>
                  <a:pt x="13875" y="531"/>
                </a:cubicBezTo>
                <a:close/>
                <a:moveTo>
                  <a:pt x="24656" y="19968"/>
                </a:moveTo>
                <a:cubicBezTo>
                  <a:pt x="24656" y="19968"/>
                  <a:pt x="24656" y="19968"/>
                  <a:pt x="24656" y="19968"/>
                </a:cubicBezTo>
                <a:cubicBezTo>
                  <a:pt x="24656" y="19968"/>
                  <a:pt x="24656" y="19968"/>
                  <a:pt x="24656" y="19968"/>
                </a:cubicBezTo>
                <a:close/>
                <a:moveTo>
                  <a:pt x="21469" y="17999"/>
                </a:moveTo>
                <a:cubicBezTo>
                  <a:pt x="21469" y="17937"/>
                  <a:pt x="21438" y="17937"/>
                  <a:pt x="21406" y="17968"/>
                </a:cubicBezTo>
                <a:cubicBezTo>
                  <a:pt x="21375" y="17999"/>
                  <a:pt x="21313" y="17999"/>
                  <a:pt x="21344" y="18031"/>
                </a:cubicBezTo>
                <a:cubicBezTo>
                  <a:pt x="21344" y="18093"/>
                  <a:pt x="21406" y="18062"/>
                  <a:pt x="21438" y="18062"/>
                </a:cubicBezTo>
                <a:cubicBezTo>
                  <a:pt x="21438" y="18031"/>
                  <a:pt x="21469" y="18062"/>
                  <a:pt x="21469" y="18062"/>
                </a:cubicBezTo>
                <a:cubicBezTo>
                  <a:pt x="21500" y="18062"/>
                  <a:pt x="21531" y="18031"/>
                  <a:pt x="21531" y="18031"/>
                </a:cubicBezTo>
                <a:cubicBezTo>
                  <a:pt x="21531" y="17999"/>
                  <a:pt x="21531" y="17968"/>
                  <a:pt x="21531" y="17968"/>
                </a:cubicBezTo>
                <a:cubicBezTo>
                  <a:pt x="21469" y="17937"/>
                  <a:pt x="21500" y="17968"/>
                  <a:pt x="21500" y="17999"/>
                </a:cubicBezTo>
                <a:cubicBezTo>
                  <a:pt x="21500" y="17999"/>
                  <a:pt x="21469" y="17999"/>
                  <a:pt x="21469" y="17999"/>
                </a:cubicBezTo>
                <a:close/>
                <a:moveTo>
                  <a:pt x="5656" y="13562"/>
                </a:moveTo>
                <a:cubicBezTo>
                  <a:pt x="5781" y="13531"/>
                  <a:pt x="5875" y="13468"/>
                  <a:pt x="5969" y="13406"/>
                </a:cubicBezTo>
                <a:cubicBezTo>
                  <a:pt x="5844" y="13437"/>
                  <a:pt x="5750" y="13468"/>
                  <a:pt x="5656" y="13562"/>
                </a:cubicBezTo>
                <a:close/>
                <a:moveTo>
                  <a:pt x="10063" y="16187"/>
                </a:moveTo>
                <a:cubicBezTo>
                  <a:pt x="10031" y="16187"/>
                  <a:pt x="10000" y="16187"/>
                  <a:pt x="9969" y="16218"/>
                </a:cubicBezTo>
                <a:cubicBezTo>
                  <a:pt x="9938" y="16218"/>
                  <a:pt x="9938" y="16218"/>
                  <a:pt x="9938" y="16249"/>
                </a:cubicBezTo>
                <a:cubicBezTo>
                  <a:pt x="9969" y="16281"/>
                  <a:pt x="10000" y="16312"/>
                  <a:pt x="10031" y="16343"/>
                </a:cubicBezTo>
                <a:cubicBezTo>
                  <a:pt x="10094" y="16343"/>
                  <a:pt x="10063" y="16281"/>
                  <a:pt x="10094" y="16249"/>
                </a:cubicBezTo>
                <a:cubicBezTo>
                  <a:pt x="10094" y="16281"/>
                  <a:pt x="10094" y="16281"/>
                  <a:pt x="10094" y="16281"/>
                </a:cubicBezTo>
                <a:cubicBezTo>
                  <a:pt x="10094" y="16281"/>
                  <a:pt x="10094" y="16281"/>
                  <a:pt x="10094" y="16249"/>
                </a:cubicBezTo>
                <a:cubicBezTo>
                  <a:pt x="10094" y="16218"/>
                  <a:pt x="10094" y="16187"/>
                  <a:pt x="10063" y="16187"/>
                </a:cubicBezTo>
                <a:close/>
                <a:moveTo>
                  <a:pt x="6969" y="13906"/>
                </a:moveTo>
                <a:cubicBezTo>
                  <a:pt x="7000" y="13937"/>
                  <a:pt x="7063" y="13937"/>
                  <a:pt x="7094" y="13906"/>
                </a:cubicBezTo>
                <a:cubicBezTo>
                  <a:pt x="7094" y="13906"/>
                  <a:pt x="7125" y="13874"/>
                  <a:pt x="7125" y="13874"/>
                </a:cubicBezTo>
                <a:cubicBezTo>
                  <a:pt x="7125" y="13843"/>
                  <a:pt x="7094" y="13843"/>
                  <a:pt x="7094" y="13843"/>
                </a:cubicBezTo>
                <a:cubicBezTo>
                  <a:pt x="7031" y="13843"/>
                  <a:pt x="6938" y="13812"/>
                  <a:pt x="6875" y="13812"/>
                </a:cubicBezTo>
                <a:cubicBezTo>
                  <a:pt x="6875" y="13812"/>
                  <a:pt x="6875" y="13812"/>
                  <a:pt x="6875" y="13812"/>
                </a:cubicBezTo>
                <a:cubicBezTo>
                  <a:pt x="6875" y="13781"/>
                  <a:pt x="6844" y="13781"/>
                  <a:pt x="6813" y="13812"/>
                </a:cubicBezTo>
                <a:cubicBezTo>
                  <a:pt x="6813" y="13812"/>
                  <a:pt x="6844" y="13812"/>
                  <a:pt x="6875" y="13812"/>
                </a:cubicBezTo>
                <a:cubicBezTo>
                  <a:pt x="6906" y="13843"/>
                  <a:pt x="6938" y="13874"/>
                  <a:pt x="6969" y="13906"/>
                </a:cubicBezTo>
                <a:close/>
                <a:moveTo>
                  <a:pt x="8281" y="17656"/>
                </a:moveTo>
                <a:cubicBezTo>
                  <a:pt x="8281" y="17656"/>
                  <a:pt x="8250" y="17656"/>
                  <a:pt x="8281" y="17687"/>
                </a:cubicBezTo>
                <a:cubicBezTo>
                  <a:pt x="8281" y="17718"/>
                  <a:pt x="8281" y="17749"/>
                  <a:pt x="8313" y="17749"/>
                </a:cubicBezTo>
                <a:cubicBezTo>
                  <a:pt x="8375" y="17718"/>
                  <a:pt x="8438" y="17687"/>
                  <a:pt x="8469" y="17624"/>
                </a:cubicBezTo>
                <a:cubicBezTo>
                  <a:pt x="8469" y="17624"/>
                  <a:pt x="8469" y="17624"/>
                  <a:pt x="8469" y="17624"/>
                </a:cubicBezTo>
                <a:cubicBezTo>
                  <a:pt x="8469" y="17624"/>
                  <a:pt x="8469" y="17624"/>
                  <a:pt x="8469" y="17593"/>
                </a:cubicBezTo>
                <a:cubicBezTo>
                  <a:pt x="8469" y="17593"/>
                  <a:pt x="8469" y="17593"/>
                  <a:pt x="8469" y="17593"/>
                </a:cubicBezTo>
                <a:cubicBezTo>
                  <a:pt x="8438" y="17562"/>
                  <a:pt x="8438" y="17562"/>
                  <a:pt x="8406" y="17562"/>
                </a:cubicBezTo>
                <a:cubicBezTo>
                  <a:pt x="8375" y="17562"/>
                  <a:pt x="8406" y="17437"/>
                  <a:pt x="8344" y="17468"/>
                </a:cubicBezTo>
                <a:cubicBezTo>
                  <a:pt x="8313" y="17531"/>
                  <a:pt x="8375" y="17562"/>
                  <a:pt x="8406" y="17593"/>
                </a:cubicBezTo>
                <a:cubicBezTo>
                  <a:pt x="8406" y="17593"/>
                  <a:pt x="8406" y="17624"/>
                  <a:pt x="8406" y="17624"/>
                </a:cubicBezTo>
                <a:cubicBezTo>
                  <a:pt x="8406" y="17624"/>
                  <a:pt x="8375" y="17656"/>
                  <a:pt x="8375" y="17624"/>
                </a:cubicBezTo>
                <a:cubicBezTo>
                  <a:pt x="8313" y="17562"/>
                  <a:pt x="8313" y="17593"/>
                  <a:pt x="8281" y="17656"/>
                </a:cubicBezTo>
                <a:cubicBezTo>
                  <a:pt x="8313" y="17656"/>
                  <a:pt x="8313" y="17656"/>
                  <a:pt x="8313" y="17656"/>
                </a:cubicBezTo>
                <a:cubicBezTo>
                  <a:pt x="8313" y="17656"/>
                  <a:pt x="8313" y="17656"/>
                  <a:pt x="8313" y="17656"/>
                </a:cubicBezTo>
                <a:cubicBezTo>
                  <a:pt x="8313" y="17656"/>
                  <a:pt x="8313" y="17656"/>
                  <a:pt x="8281" y="17656"/>
                </a:cubicBezTo>
                <a:close/>
                <a:moveTo>
                  <a:pt x="12313" y="14843"/>
                </a:moveTo>
                <a:cubicBezTo>
                  <a:pt x="12438" y="14874"/>
                  <a:pt x="12500" y="14999"/>
                  <a:pt x="12625" y="15062"/>
                </a:cubicBezTo>
                <a:cubicBezTo>
                  <a:pt x="12625" y="14968"/>
                  <a:pt x="12594" y="14906"/>
                  <a:pt x="12594" y="14812"/>
                </a:cubicBezTo>
                <a:cubicBezTo>
                  <a:pt x="12531" y="14562"/>
                  <a:pt x="12594" y="14593"/>
                  <a:pt x="12313" y="14687"/>
                </a:cubicBezTo>
                <a:cubicBezTo>
                  <a:pt x="12281" y="14718"/>
                  <a:pt x="12219" y="14687"/>
                  <a:pt x="12219" y="14749"/>
                </a:cubicBezTo>
                <a:cubicBezTo>
                  <a:pt x="12188" y="14781"/>
                  <a:pt x="12281" y="14812"/>
                  <a:pt x="12313" y="14843"/>
                </a:cubicBezTo>
                <a:cubicBezTo>
                  <a:pt x="12313" y="14843"/>
                  <a:pt x="12313" y="14843"/>
                  <a:pt x="12313" y="14843"/>
                </a:cubicBezTo>
                <a:close/>
                <a:moveTo>
                  <a:pt x="7344" y="18156"/>
                </a:moveTo>
                <a:cubicBezTo>
                  <a:pt x="7281" y="18187"/>
                  <a:pt x="7250" y="18249"/>
                  <a:pt x="7188" y="18281"/>
                </a:cubicBezTo>
                <a:cubicBezTo>
                  <a:pt x="7188" y="18312"/>
                  <a:pt x="7188" y="18343"/>
                  <a:pt x="7219" y="18343"/>
                </a:cubicBezTo>
                <a:cubicBezTo>
                  <a:pt x="7250" y="18343"/>
                  <a:pt x="7375" y="18249"/>
                  <a:pt x="7375" y="18218"/>
                </a:cubicBezTo>
                <a:cubicBezTo>
                  <a:pt x="7375" y="18187"/>
                  <a:pt x="7375" y="18156"/>
                  <a:pt x="7344" y="18156"/>
                </a:cubicBezTo>
                <a:close/>
                <a:moveTo>
                  <a:pt x="7125" y="13031"/>
                </a:moveTo>
                <a:cubicBezTo>
                  <a:pt x="7156" y="13031"/>
                  <a:pt x="7188" y="13062"/>
                  <a:pt x="7188" y="13062"/>
                </a:cubicBezTo>
                <a:cubicBezTo>
                  <a:pt x="7250" y="12999"/>
                  <a:pt x="7313" y="13031"/>
                  <a:pt x="7375" y="12999"/>
                </a:cubicBezTo>
                <a:cubicBezTo>
                  <a:pt x="7438" y="12999"/>
                  <a:pt x="7500" y="13031"/>
                  <a:pt x="7563" y="12968"/>
                </a:cubicBezTo>
                <a:cubicBezTo>
                  <a:pt x="7313" y="12749"/>
                  <a:pt x="7344" y="12781"/>
                  <a:pt x="7188" y="12906"/>
                </a:cubicBezTo>
                <a:cubicBezTo>
                  <a:pt x="7094" y="12874"/>
                  <a:pt x="7063" y="12937"/>
                  <a:pt x="7063" y="12999"/>
                </a:cubicBezTo>
                <a:cubicBezTo>
                  <a:pt x="7063" y="13031"/>
                  <a:pt x="7031" y="13062"/>
                  <a:pt x="7063" y="13062"/>
                </a:cubicBezTo>
                <a:cubicBezTo>
                  <a:pt x="7094" y="13093"/>
                  <a:pt x="7125" y="13062"/>
                  <a:pt x="7125" y="13031"/>
                </a:cubicBezTo>
                <a:close/>
                <a:moveTo>
                  <a:pt x="8250" y="13999"/>
                </a:moveTo>
                <a:cubicBezTo>
                  <a:pt x="8281" y="13999"/>
                  <a:pt x="8313" y="13999"/>
                  <a:pt x="8344" y="14031"/>
                </a:cubicBezTo>
                <a:cubicBezTo>
                  <a:pt x="8344" y="14062"/>
                  <a:pt x="8375" y="14031"/>
                  <a:pt x="8406" y="14031"/>
                </a:cubicBezTo>
                <a:cubicBezTo>
                  <a:pt x="8625" y="14093"/>
                  <a:pt x="8875" y="14124"/>
                  <a:pt x="9094" y="14187"/>
                </a:cubicBezTo>
                <a:cubicBezTo>
                  <a:pt x="9063" y="14156"/>
                  <a:pt x="9031" y="14156"/>
                  <a:pt x="9000" y="14124"/>
                </a:cubicBezTo>
                <a:cubicBezTo>
                  <a:pt x="8906" y="14062"/>
                  <a:pt x="8844" y="13999"/>
                  <a:pt x="8750" y="13906"/>
                </a:cubicBezTo>
                <a:cubicBezTo>
                  <a:pt x="8719" y="13906"/>
                  <a:pt x="8719" y="13874"/>
                  <a:pt x="8688" y="13906"/>
                </a:cubicBezTo>
                <a:cubicBezTo>
                  <a:pt x="8531" y="13937"/>
                  <a:pt x="8406" y="13999"/>
                  <a:pt x="8250" y="13999"/>
                </a:cubicBezTo>
                <a:cubicBezTo>
                  <a:pt x="8250" y="13937"/>
                  <a:pt x="8188" y="13968"/>
                  <a:pt x="8156" y="13937"/>
                </a:cubicBezTo>
                <a:cubicBezTo>
                  <a:pt x="8188" y="13937"/>
                  <a:pt x="8219" y="13937"/>
                  <a:pt x="8281" y="13937"/>
                </a:cubicBezTo>
                <a:cubicBezTo>
                  <a:pt x="8406" y="13906"/>
                  <a:pt x="8531" y="13843"/>
                  <a:pt x="8656" y="13843"/>
                </a:cubicBezTo>
                <a:lnTo>
                  <a:pt x="8656" y="13843"/>
                </a:lnTo>
                <a:cubicBezTo>
                  <a:pt x="8656" y="13812"/>
                  <a:pt x="8594" y="13812"/>
                  <a:pt x="8563" y="13781"/>
                </a:cubicBezTo>
                <a:cubicBezTo>
                  <a:pt x="8500" y="13718"/>
                  <a:pt x="8406" y="13624"/>
                  <a:pt x="8313" y="13562"/>
                </a:cubicBezTo>
                <a:cubicBezTo>
                  <a:pt x="8281" y="13562"/>
                  <a:pt x="8250" y="13499"/>
                  <a:pt x="8219" y="13562"/>
                </a:cubicBezTo>
                <a:cubicBezTo>
                  <a:pt x="8219" y="13624"/>
                  <a:pt x="8156" y="13656"/>
                  <a:pt x="8188" y="13749"/>
                </a:cubicBezTo>
                <a:cubicBezTo>
                  <a:pt x="8188" y="13749"/>
                  <a:pt x="8188" y="13749"/>
                  <a:pt x="8188" y="13749"/>
                </a:cubicBezTo>
                <a:cubicBezTo>
                  <a:pt x="8156" y="13781"/>
                  <a:pt x="8156" y="13812"/>
                  <a:pt x="8156" y="13812"/>
                </a:cubicBezTo>
                <a:cubicBezTo>
                  <a:pt x="8156" y="13843"/>
                  <a:pt x="8156" y="13874"/>
                  <a:pt x="8156" y="13906"/>
                </a:cubicBezTo>
                <a:cubicBezTo>
                  <a:pt x="8031" y="13937"/>
                  <a:pt x="8125" y="13843"/>
                  <a:pt x="8094" y="13812"/>
                </a:cubicBezTo>
                <a:cubicBezTo>
                  <a:pt x="8031" y="13843"/>
                  <a:pt x="8063" y="13937"/>
                  <a:pt x="7969" y="13906"/>
                </a:cubicBezTo>
                <a:cubicBezTo>
                  <a:pt x="8000" y="13781"/>
                  <a:pt x="8031" y="13656"/>
                  <a:pt x="8063" y="13562"/>
                </a:cubicBezTo>
                <a:cubicBezTo>
                  <a:pt x="8063" y="13531"/>
                  <a:pt x="8094" y="13468"/>
                  <a:pt x="8031" y="13499"/>
                </a:cubicBezTo>
                <a:cubicBezTo>
                  <a:pt x="7906" y="13499"/>
                  <a:pt x="7781" y="13531"/>
                  <a:pt x="7656" y="13562"/>
                </a:cubicBezTo>
                <a:cubicBezTo>
                  <a:pt x="7625" y="13562"/>
                  <a:pt x="7594" y="13593"/>
                  <a:pt x="7594" y="13624"/>
                </a:cubicBezTo>
                <a:cubicBezTo>
                  <a:pt x="7594" y="13656"/>
                  <a:pt x="7625" y="13656"/>
                  <a:pt x="7625" y="13656"/>
                </a:cubicBezTo>
                <a:cubicBezTo>
                  <a:pt x="7688" y="13718"/>
                  <a:pt x="7781" y="13749"/>
                  <a:pt x="7813" y="13843"/>
                </a:cubicBezTo>
                <a:cubicBezTo>
                  <a:pt x="7750" y="13843"/>
                  <a:pt x="7719" y="13843"/>
                  <a:pt x="7688" y="13812"/>
                </a:cubicBezTo>
                <a:cubicBezTo>
                  <a:pt x="7625" y="13749"/>
                  <a:pt x="7563" y="13687"/>
                  <a:pt x="7469" y="13624"/>
                </a:cubicBezTo>
                <a:cubicBezTo>
                  <a:pt x="7469" y="13624"/>
                  <a:pt x="7469" y="13593"/>
                  <a:pt x="7438" y="13593"/>
                </a:cubicBezTo>
                <a:cubicBezTo>
                  <a:pt x="7313" y="13656"/>
                  <a:pt x="7156" y="13656"/>
                  <a:pt x="7031" y="13687"/>
                </a:cubicBezTo>
                <a:cubicBezTo>
                  <a:pt x="7000" y="13687"/>
                  <a:pt x="6938" y="13687"/>
                  <a:pt x="6906" y="13687"/>
                </a:cubicBezTo>
                <a:cubicBezTo>
                  <a:pt x="6938" y="13656"/>
                  <a:pt x="6938" y="13656"/>
                  <a:pt x="6969" y="13624"/>
                </a:cubicBezTo>
                <a:cubicBezTo>
                  <a:pt x="6969" y="13624"/>
                  <a:pt x="7000" y="13624"/>
                  <a:pt x="7000" y="13624"/>
                </a:cubicBezTo>
                <a:cubicBezTo>
                  <a:pt x="7063" y="13624"/>
                  <a:pt x="7094" y="13624"/>
                  <a:pt x="7125" y="13593"/>
                </a:cubicBezTo>
                <a:cubicBezTo>
                  <a:pt x="7125" y="13593"/>
                  <a:pt x="7125" y="13593"/>
                  <a:pt x="7125" y="13593"/>
                </a:cubicBezTo>
                <a:cubicBezTo>
                  <a:pt x="7156" y="13593"/>
                  <a:pt x="7156" y="13593"/>
                  <a:pt x="7156" y="13562"/>
                </a:cubicBezTo>
                <a:cubicBezTo>
                  <a:pt x="7156" y="13562"/>
                  <a:pt x="7156" y="13562"/>
                  <a:pt x="7125" y="13562"/>
                </a:cubicBezTo>
                <a:cubicBezTo>
                  <a:pt x="7125" y="13562"/>
                  <a:pt x="7125" y="13562"/>
                  <a:pt x="7125" y="13562"/>
                </a:cubicBezTo>
                <a:cubicBezTo>
                  <a:pt x="7156" y="13562"/>
                  <a:pt x="7156" y="13531"/>
                  <a:pt x="7156" y="13531"/>
                </a:cubicBezTo>
                <a:cubicBezTo>
                  <a:pt x="7156" y="13562"/>
                  <a:pt x="7156" y="13562"/>
                  <a:pt x="7156" y="13562"/>
                </a:cubicBezTo>
                <a:cubicBezTo>
                  <a:pt x="7156" y="13562"/>
                  <a:pt x="7188" y="13562"/>
                  <a:pt x="7188" y="13562"/>
                </a:cubicBezTo>
                <a:cubicBezTo>
                  <a:pt x="7219" y="13593"/>
                  <a:pt x="7250" y="13562"/>
                  <a:pt x="7281" y="13562"/>
                </a:cubicBezTo>
                <a:cubicBezTo>
                  <a:pt x="7281" y="13562"/>
                  <a:pt x="7281" y="13562"/>
                  <a:pt x="7281" y="13562"/>
                </a:cubicBezTo>
                <a:cubicBezTo>
                  <a:pt x="7313" y="13562"/>
                  <a:pt x="7344" y="13562"/>
                  <a:pt x="7406" y="13562"/>
                </a:cubicBezTo>
                <a:cubicBezTo>
                  <a:pt x="7375" y="13531"/>
                  <a:pt x="7344" y="13499"/>
                  <a:pt x="7313" y="13468"/>
                </a:cubicBezTo>
                <a:cubicBezTo>
                  <a:pt x="7219" y="13406"/>
                  <a:pt x="7156" y="13343"/>
                  <a:pt x="7063" y="13281"/>
                </a:cubicBezTo>
                <a:cubicBezTo>
                  <a:pt x="7031" y="13249"/>
                  <a:pt x="6969" y="13187"/>
                  <a:pt x="6969" y="13312"/>
                </a:cubicBezTo>
                <a:cubicBezTo>
                  <a:pt x="6969" y="13343"/>
                  <a:pt x="6938" y="13374"/>
                  <a:pt x="6938" y="13406"/>
                </a:cubicBezTo>
                <a:cubicBezTo>
                  <a:pt x="6906" y="13437"/>
                  <a:pt x="6875" y="13468"/>
                  <a:pt x="6875" y="13499"/>
                </a:cubicBezTo>
                <a:cubicBezTo>
                  <a:pt x="6875" y="13562"/>
                  <a:pt x="6844" y="13562"/>
                  <a:pt x="6844" y="13624"/>
                </a:cubicBezTo>
                <a:cubicBezTo>
                  <a:pt x="6781" y="13624"/>
                  <a:pt x="6781" y="13624"/>
                  <a:pt x="6781" y="13562"/>
                </a:cubicBezTo>
                <a:cubicBezTo>
                  <a:pt x="6844" y="13406"/>
                  <a:pt x="6906" y="13249"/>
                  <a:pt x="6969" y="13062"/>
                </a:cubicBezTo>
                <a:cubicBezTo>
                  <a:pt x="7000" y="13031"/>
                  <a:pt x="7000" y="13031"/>
                  <a:pt x="7000" y="12968"/>
                </a:cubicBezTo>
                <a:cubicBezTo>
                  <a:pt x="6969" y="12999"/>
                  <a:pt x="6969" y="13031"/>
                  <a:pt x="6938" y="13031"/>
                </a:cubicBezTo>
                <a:cubicBezTo>
                  <a:pt x="6875" y="13218"/>
                  <a:pt x="6813" y="13374"/>
                  <a:pt x="6750" y="13562"/>
                </a:cubicBezTo>
                <a:cubicBezTo>
                  <a:pt x="6750" y="13593"/>
                  <a:pt x="6750" y="13624"/>
                  <a:pt x="6719" y="13624"/>
                </a:cubicBezTo>
                <a:cubicBezTo>
                  <a:pt x="6688" y="13624"/>
                  <a:pt x="6688" y="13593"/>
                  <a:pt x="6688" y="13562"/>
                </a:cubicBezTo>
                <a:cubicBezTo>
                  <a:pt x="6750" y="13374"/>
                  <a:pt x="6813" y="13218"/>
                  <a:pt x="6875" y="13031"/>
                </a:cubicBezTo>
                <a:cubicBezTo>
                  <a:pt x="6750" y="13093"/>
                  <a:pt x="6594" y="13187"/>
                  <a:pt x="6469" y="13249"/>
                </a:cubicBezTo>
                <a:cubicBezTo>
                  <a:pt x="6469" y="13249"/>
                  <a:pt x="6469" y="13249"/>
                  <a:pt x="6469" y="13249"/>
                </a:cubicBezTo>
                <a:cubicBezTo>
                  <a:pt x="6406" y="13249"/>
                  <a:pt x="6344" y="13249"/>
                  <a:pt x="6313" y="13312"/>
                </a:cubicBezTo>
                <a:cubicBezTo>
                  <a:pt x="6313" y="13374"/>
                  <a:pt x="6375" y="13374"/>
                  <a:pt x="6406" y="13406"/>
                </a:cubicBezTo>
                <a:lnTo>
                  <a:pt x="6406" y="13406"/>
                </a:lnTo>
                <a:cubicBezTo>
                  <a:pt x="6406" y="13437"/>
                  <a:pt x="6438" y="13437"/>
                  <a:pt x="6438" y="13437"/>
                </a:cubicBezTo>
                <a:cubicBezTo>
                  <a:pt x="6469" y="13437"/>
                  <a:pt x="6438" y="13406"/>
                  <a:pt x="6469" y="13374"/>
                </a:cubicBezTo>
                <a:cubicBezTo>
                  <a:pt x="6531" y="13374"/>
                  <a:pt x="6563" y="13281"/>
                  <a:pt x="6625" y="13343"/>
                </a:cubicBezTo>
                <a:cubicBezTo>
                  <a:pt x="6594" y="13374"/>
                  <a:pt x="6594" y="13406"/>
                  <a:pt x="6563" y="13437"/>
                </a:cubicBezTo>
                <a:cubicBezTo>
                  <a:pt x="6531" y="13437"/>
                  <a:pt x="6500" y="13468"/>
                  <a:pt x="6531" y="13499"/>
                </a:cubicBezTo>
                <a:cubicBezTo>
                  <a:pt x="6531" y="13499"/>
                  <a:pt x="6531" y="13499"/>
                  <a:pt x="6531" y="13499"/>
                </a:cubicBezTo>
                <a:cubicBezTo>
                  <a:pt x="6531" y="13499"/>
                  <a:pt x="6531" y="13499"/>
                  <a:pt x="6531" y="13499"/>
                </a:cubicBezTo>
                <a:cubicBezTo>
                  <a:pt x="6531" y="13499"/>
                  <a:pt x="6531" y="13499"/>
                  <a:pt x="6531" y="13499"/>
                </a:cubicBezTo>
                <a:cubicBezTo>
                  <a:pt x="6531" y="13499"/>
                  <a:pt x="6531" y="13499"/>
                  <a:pt x="6531" y="13499"/>
                </a:cubicBezTo>
                <a:cubicBezTo>
                  <a:pt x="6594" y="13531"/>
                  <a:pt x="6563" y="13624"/>
                  <a:pt x="6656" y="13624"/>
                </a:cubicBezTo>
                <a:cubicBezTo>
                  <a:pt x="6719" y="13687"/>
                  <a:pt x="6813" y="13687"/>
                  <a:pt x="6906" y="13687"/>
                </a:cubicBezTo>
                <a:cubicBezTo>
                  <a:pt x="6969" y="13718"/>
                  <a:pt x="7031" y="13749"/>
                  <a:pt x="7094" y="13749"/>
                </a:cubicBezTo>
                <a:cubicBezTo>
                  <a:pt x="7313" y="13781"/>
                  <a:pt x="7500" y="13843"/>
                  <a:pt x="7719" y="13874"/>
                </a:cubicBezTo>
                <a:lnTo>
                  <a:pt x="7719" y="13874"/>
                </a:lnTo>
                <a:cubicBezTo>
                  <a:pt x="7750" y="13874"/>
                  <a:pt x="7781" y="13906"/>
                  <a:pt x="7813" y="13843"/>
                </a:cubicBezTo>
                <a:cubicBezTo>
                  <a:pt x="7844" y="13812"/>
                  <a:pt x="7875" y="13843"/>
                  <a:pt x="7906" y="13843"/>
                </a:cubicBezTo>
                <a:cubicBezTo>
                  <a:pt x="7938" y="13874"/>
                  <a:pt x="7906" y="13906"/>
                  <a:pt x="7875" y="13906"/>
                </a:cubicBezTo>
                <a:cubicBezTo>
                  <a:pt x="7906" y="13906"/>
                  <a:pt x="7938" y="13906"/>
                  <a:pt x="7969" y="13937"/>
                </a:cubicBezTo>
                <a:cubicBezTo>
                  <a:pt x="8063" y="13999"/>
                  <a:pt x="8156" y="13968"/>
                  <a:pt x="8250" y="13999"/>
                </a:cubicBezTo>
                <a:close/>
                <a:moveTo>
                  <a:pt x="22781" y="17843"/>
                </a:moveTo>
                <a:cubicBezTo>
                  <a:pt x="22781" y="17843"/>
                  <a:pt x="22781" y="17843"/>
                  <a:pt x="22781" y="17843"/>
                </a:cubicBezTo>
                <a:cubicBezTo>
                  <a:pt x="22781" y="17843"/>
                  <a:pt x="22781" y="17843"/>
                  <a:pt x="22781" y="17843"/>
                </a:cubicBezTo>
                <a:close/>
                <a:moveTo>
                  <a:pt x="24500" y="18124"/>
                </a:moveTo>
                <a:cubicBezTo>
                  <a:pt x="24594" y="18124"/>
                  <a:pt x="24656" y="18156"/>
                  <a:pt x="24688" y="18281"/>
                </a:cubicBezTo>
                <a:cubicBezTo>
                  <a:pt x="24719" y="18249"/>
                  <a:pt x="24750" y="18218"/>
                  <a:pt x="24719" y="18187"/>
                </a:cubicBezTo>
                <a:cubicBezTo>
                  <a:pt x="24656" y="18156"/>
                  <a:pt x="24594" y="18093"/>
                  <a:pt x="24531" y="18031"/>
                </a:cubicBezTo>
                <a:cubicBezTo>
                  <a:pt x="24500" y="18031"/>
                  <a:pt x="24500" y="18062"/>
                  <a:pt x="24469" y="18093"/>
                </a:cubicBezTo>
                <a:cubicBezTo>
                  <a:pt x="24469" y="18093"/>
                  <a:pt x="24469" y="18124"/>
                  <a:pt x="24500" y="18124"/>
                </a:cubicBezTo>
                <a:close/>
                <a:moveTo>
                  <a:pt x="24375" y="17843"/>
                </a:moveTo>
                <a:cubicBezTo>
                  <a:pt x="24313" y="17843"/>
                  <a:pt x="24219" y="17812"/>
                  <a:pt x="24125" y="17781"/>
                </a:cubicBezTo>
                <a:cubicBezTo>
                  <a:pt x="24156" y="17843"/>
                  <a:pt x="24125" y="17937"/>
                  <a:pt x="24219" y="17937"/>
                </a:cubicBezTo>
                <a:cubicBezTo>
                  <a:pt x="24250" y="17781"/>
                  <a:pt x="24313" y="17874"/>
                  <a:pt x="24375" y="17906"/>
                </a:cubicBezTo>
                <a:cubicBezTo>
                  <a:pt x="24375" y="17906"/>
                  <a:pt x="24406" y="17937"/>
                  <a:pt x="24438" y="17906"/>
                </a:cubicBezTo>
                <a:cubicBezTo>
                  <a:pt x="24438" y="17874"/>
                  <a:pt x="24406" y="17874"/>
                  <a:pt x="24375" y="17843"/>
                </a:cubicBezTo>
                <a:close/>
                <a:moveTo>
                  <a:pt x="12719" y="5468"/>
                </a:moveTo>
                <a:cubicBezTo>
                  <a:pt x="12719" y="5468"/>
                  <a:pt x="12719" y="5468"/>
                  <a:pt x="12719" y="5468"/>
                </a:cubicBezTo>
                <a:close/>
                <a:moveTo>
                  <a:pt x="23938" y="17812"/>
                </a:moveTo>
                <a:cubicBezTo>
                  <a:pt x="23938" y="17812"/>
                  <a:pt x="23938" y="17812"/>
                  <a:pt x="23938" y="17812"/>
                </a:cubicBezTo>
                <a:cubicBezTo>
                  <a:pt x="23938" y="17812"/>
                  <a:pt x="23938" y="17812"/>
                  <a:pt x="23938" y="17812"/>
                </a:cubicBezTo>
                <a:close/>
                <a:moveTo>
                  <a:pt x="22188" y="17749"/>
                </a:moveTo>
                <a:cubicBezTo>
                  <a:pt x="22188" y="17749"/>
                  <a:pt x="22188" y="17749"/>
                  <a:pt x="22188" y="17749"/>
                </a:cubicBezTo>
                <a:cubicBezTo>
                  <a:pt x="22188" y="17749"/>
                  <a:pt x="22188" y="17749"/>
                  <a:pt x="22188" y="17749"/>
                </a:cubicBezTo>
                <a:cubicBezTo>
                  <a:pt x="22188" y="17749"/>
                  <a:pt x="22188" y="17749"/>
                  <a:pt x="22188" y="17749"/>
                </a:cubicBezTo>
                <a:cubicBezTo>
                  <a:pt x="22188" y="17749"/>
                  <a:pt x="22188" y="17749"/>
                  <a:pt x="22188" y="17749"/>
                </a:cubicBezTo>
                <a:cubicBezTo>
                  <a:pt x="22188" y="17749"/>
                  <a:pt x="22188" y="17749"/>
                  <a:pt x="22188" y="17749"/>
                </a:cubicBezTo>
                <a:close/>
                <a:moveTo>
                  <a:pt x="7125" y="14343"/>
                </a:moveTo>
                <a:cubicBezTo>
                  <a:pt x="7219" y="14343"/>
                  <a:pt x="7313" y="14406"/>
                  <a:pt x="7438" y="14406"/>
                </a:cubicBezTo>
                <a:cubicBezTo>
                  <a:pt x="7313" y="14249"/>
                  <a:pt x="7281" y="14249"/>
                  <a:pt x="7125" y="14312"/>
                </a:cubicBezTo>
                <a:cubicBezTo>
                  <a:pt x="7063" y="14281"/>
                  <a:pt x="6969" y="14312"/>
                  <a:pt x="6906" y="14249"/>
                </a:cubicBezTo>
                <a:cubicBezTo>
                  <a:pt x="7000" y="14249"/>
                  <a:pt x="7094" y="14187"/>
                  <a:pt x="7188" y="14187"/>
                </a:cubicBezTo>
                <a:cubicBezTo>
                  <a:pt x="7125" y="14124"/>
                  <a:pt x="7063" y="14093"/>
                  <a:pt x="7031" y="14031"/>
                </a:cubicBezTo>
                <a:cubicBezTo>
                  <a:pt x="7000" y="14031"/>
                  <a:pt x="6969" y="13999"/>
                  <a:pt x="6938" y="14031"/>
                </a:cubicBezTo>
                <a:cubicBezTo>
                  <a:pt x="6844" y="14062"/>
                  <a:pt x="6781" y="14093"/>
                  <a:pt x="6688" y="14093"/>
                </a:cubicBezTo>
                <a:cubicBezTo>
                  <a:pt x="6750" y="14156"/>
                  <a:pt x="6781" y="14187"/>
                  <a:pt x="6844" y="14218"/>
                </a:cubicBezTo>
                <a:cubicBezTo>
                  <a:pt x="6813" y="14312"/>
                  <a:pt x="6781" y="14218"/>
                  <a:pt x="6750" y="14218"/>
                </a:cubicBezTo>
                <a:cubicBezTo>
                  <a:pt x="6719" y="14187"/>
                  <a:pt x="6656" y="14218"/>
                  <a:pt x="6656" y="14187"/>
                </a:cubicBezTo>
                <a:lnTo>
                  <a:pt x="6656" y="14187"/>
                </a:lnTo>
                <a:cubicBezTo>
                  <a:pt x="6625" y="14093"/>
                  <a:pt x="6563" y="14093"/>
                  <a:pt x="6500" y="14124"/>
                </a:cubicBezTo>
                <a:cubicBezTo>
                  <a:pt x="6438" y="14156"/>
                  <a:pt x="6406" y="14156"/>
                  <a:pt x="6344" y="14187"/>
                </a:cubicBezTo>
                <a:cubicBezTo>
                  <a:pt x="6500" y="14218"/>
                  <a:pt x="6625" y="14218"/>
                  <a:pt x="6750" y="14249"/>
                </a:cubicBezTo>
                <a:cubicBezTo>
                  <a:pt x="6875" y="14312"/>
                  <a:pt x="7000" y="14343"/>
                  <a:pt x="7125" y="14343"/>
                </a:cubicBezTo>
                <a:close/>
                <a:moveTo>
                  <a:pt x="23375" y="16906"/>
                </a:moveTo>
                <a:cubicBezTo>
                  <a:pt x="23375" y="16906"/>
                  <a:pt x="23375" y="16906"/>
                  <a:pt x="23375" y="16906"/>
                </a:cubicBezTo>
                <a:cubicBezTo>
                  <a:pt x="23313" y="16812"/>
                  <a:pt x="23219" y="16718"/>
                  <a:pt x="23156" y="16624"/>
                </a:cubicBezTo>
                <a:cubicBezTo>
                  <a:pt x="23156" y="16624"/>
                  <a:pt x="23156" y="16624"/>
                  <a:pt x="23125" y="16624"/>
                </a:cubicBezTo>
                <a:cubicBezTo>
                  <a:pt x="23156" y="16781"/>
                  <a:pt x="23313" y="16812"/>
                  <a:pt x="23375" y="16906"/>
                </a:cubicBezTo>
                <a:close/>
                <a:moveTo>
                  <a:pt x="22625" y="17624"/>
                </a:moveTo>
                <a:cubicBezTo>
                  <a:pt x="22625" y="17656"/>
                  <a:pt x="22625" y="17687"/>
                  <a:pt x="22625" y="17718"/>
                </a:cubicBezTo>
                <a:cubicBezTo>
                  <a:pt x="22719" y="17749"/>
                  <a:pt x="22781" y="17749"/>
                  <a:pt x="22875" y="17749"/>
                </a:cubicBezTo>
                <a:cubicBezTo>
                  <a:pt x="22813" y="17687"/>
                  <a:pt x="22750" y="17656"/>
                  <a:pt x="22688" y="17624"/>
                </a:cubicBezTo>
                <a:cubicBezTo>
                  <a:pt x="22656" y="17593"/>
                  <a:pt x="22625" y="17593"/>
                  <a:pt x="22625" y="17624"/>
                </a:cubicBezTo>
                <a:close/>
                <a:moveTo>
                  <a:pt x="6656" y="13406"/>
                </a:moveTo>
                <a:cubicBezTo>
                  <a:pt x="6656" y="13531"/>
                  <a:pt x="6656" y="13531"/>
                  <a:pt x="6531" y="13499"/>
                </a:cubicBezTo>
                <a:cubicBezTo>
                  <a:pt x="6563" y="13437"/>
                  <a:pt x="6625" y="13468"/>
                  <a:pt x="6656" y="13406"/>
                </a:cubicBezTo>
                <a:close/>
                <a:moveTo>
                  <a:pt x="23063" y="17718"/>
                </a:moveTo>
                <a:cubicBezTo>
                  <a:pt x="23063" y="17718"/>
                  <a:pt x="23031" y="17687"/>
                  <a:pt x="23000" y="17718"/>
                </a:cubicBezTo>
                <a:cubicBezTo>
                  <a:pt x="23000" y="17749"/>
                  <a:pt x="23000" y="17781"/>
                  <a:pt x="23031" y="17812"/>
                </a:cubicBezTo>
                <a:cubicBezTo>
                  <a:pt x="23094" y="17843"/>
                  <a:pt x="23188" y="17874"/>
                  <a:pt x="23281" y="17874"/>
                </a:cubicBezTo>
                <a:cubicBezTo>
                  <a:pt x="23219" y="17812"/>
                  <a:pt x="23125" y="17781"/>
                  <a:pt x="23063" y="17718"/>
                </a:cubicBezTo>
                <a:close/>
                <a:moveTo>
                  <a:pt x="24219" y="17749"/>
                </a:moveTo>
                <a:cubicBezTo>
                  <a:pt x="24281" y="17749"/>
                  <a:pt x="24344" y="17812"/>
                  <a:pt x="24469" y="17781"/>
                </a:cubicBezTo>
                <a:cubicBezTo>
                  <a:pt x="24375" y="17718"/>
                  <a:pt x="24313" y="17687"/>
                  <a:pt x="24250" y="17624"/>
                </a:cubicBezTo>
                <a:cubicBezTo>
                  <a:pt x="24219" y="17624"/>
                  <a:pt x="24219" y="17656"/>
                  <a:pt x="24219" y="17656"/>
                </a:cubicBezTo>
                <a:cubicBezTo>
                  <a:pt x="24219" y="17687"/>
                  <a:pt x="24156" y="17718"/>
                  <a:pt x="24219" y="17749"/>
                </a:cubicBezTo>
                <a:close/>
                <a:moveTo>
                  <a:pt x="6625" y="13718"/>
                </a:moveTo>
                <a:cubicBezTo>
                  <a:pt x="6500" y="13656"/>
                  <a:pt x="6375" y="13718"/>
                  <a:pt x="6250" y="13656"/>
                </a:cubicBezTo>
                <a:cubicBezTo>
                  <a:pt x="6219" y="13656"/>
                  <a:pt x="6219" y="13656"/>
                  <a:pt x="6219" y="13687"/>
                </a:cubicBezTo>
                <a:cubicBezTo>
                  <a:pt x="6250" y="13749"/>
                  <a:pt x="6313" y="13781"/>
                  <a:pt x="6344" y="13749"/>
                </a:cubicBezTo>
                <a:cubicBezTo>
                  <a:pt x="6438" y="13718"/>
                  <a:pt x="6531" y="13749"/>
                  <a:pt x="6625" y="13749"/>
                </a:cubicBezTo>
                <a:cubicBezTo>
                  <a:pt x="6656" y="13749"/>
                  <a:pt x="6656" y="13749"/>
                  <a:pt x="6656" y="13749"/>
                </a:cubicBezTo>
                <a:cubicBezTo>
                  <a:pt x="6625" y="13812"/>
                  <a:pt x="6563" y="13812"/>
                  <a:pt x="6531" y="13843"/>
                </a:cubicBezTo>
                <a:lnTo>
                  <a:pt x="6531" y="13843"/>
                </a:lnTo>
                <a:cubicBezTo>
                  <a:pt x="6469" y="13781"/>
                  <a:pt x="6438" y="13843"/>
                  <a:pt x="6406" y="13843"/>
                </a:cubicBezTo>
                <a:cubicBezTo>
                  <a:pt x="6438" y="13906"/>
                  <a:pt x="6500" y="13937"/>
                  <a:pt x="6531" y="13968"/>
                </a:cubicBezTo>
                <a:cubicBezTo>
                  <a:pt x="6594" y="14062"/>
                  <a:pt x="6656" y="14031"/>
                  <a:pt x="6688" y="13999"/>
                </a:cubicBezTo>
                <a:cubicBezTo>
                  <a:pt x="6781" y="13999"/>
                  <a:pt x="6813" y="13906"/>
                  <a:pt x="6906" y="13968"/>
                </a:cubicBezTo>
                <a:cubicBezTo>
                  <a:pt x="6875" y="13874"/>
                  <a:pt x="6781" y="13874"/>
                  <a:pt x="6781" y="13812"/>
                </a:cubicBezTo>
                <a:cubicBezTo>
                  <a:pt x="6750" y="13749"/>
                  <a:pt x="6688" y="13749"/>
                  <a:pt x="6656" y="13749"/>
                </a:cubicBezTo>
                <a:cubicBezTo>
                  <a:pt x="6656" y="13749"/>
                  <a:pt x="6656" y="13749"/>
                  <a:pt x="6625" y="13749"/>
                </a:cubicBezTo>
                <a:cubicBezTo>
                  <a:pt x="6625" y="13749"/>
                  <a:pt x="6625" y="13718"/>
                  <a:pt x="6625" y="13718"/>
                </a:cubicBezTo>
                <a:close/>
                <a:moveTo>
                  <a:pt x="15188" y="4593"/>
                </a:moveTo>
                <a:cubicBezTo>
                  <a:pt x="15156" y="4593"/>
                  <a:pt x="15156" y="4625"/>
                  <a:pt x="15156" y="4656"/>
                </a:cubicBezTo>
                <a:cubicBezTo>
                  <a:pt x="15125" y="4687"/>
                  <a:pt x="15156" y="4750"/>
                  <a:pt x="15188" y="4750"/>
                </a:cubicBezTo>
                <a:cubicBezTo>
                  <a:pt x="15281" y="4781"/>
                  <a:pt x="15281" y="4875"/>
                  <a:pt x="15313" y="4937"/>
                </a:cubicBezTo>
                <a:cubicBezTo>
                  <a:pt x="15281" y="4843"/>
                  <a:pt x="15313" y="4718"/>
                  <a:pt x="15219" y="4656"/>
                </a:cubicBezTo>
                <a:cubicBezTo>
                  <a:pt x="15219" y="4656"/>
                  <a:pt x="15219" y="4593"/>
                  <a:pt x="15188" y="4593"/>
                </a:cubicBezTo>
                <a:close/>
                <a:moveTo>
                  <a:pt x="12438" y="6468"/>
                </a:moveTo>
                <a:cubicBezTo>
                  <a:pt x="12438" y="6468"/>
                  <a:pt x="12438" y="6468"/>
                  <a:pt x="12438" y="6468"/>
                </a:cubicBezTo>
                <a:cubicBezTo>
                  <a:pt x="12438" y="6468"/>
                  <a:pt x="12438" y="6468"/>
                  <a:pt x="12438" y="6468"/>
                </a:cubicBezTo>
                <a:lnTo>
                  <a:pt x="12438" y="6468"/>
                </a:lnTo>
                <a:cubicBezTo>
                  <a:pt x="12438" y="6468"/>
                  <a:pt x="12438" y="6468"/>
                  <a:pt x="12438" y="6468"/>
                </a:cubicBezTo>
                <a:cubicBezTo>
                  <a:pt x="12438" y="6468"/>
                  <a:pt x="12438" y="6468"/>
                  <a:pt x="12438" y="6468"/>
                </a:cubicBezTo>
                <a:close/>
                <a:moveTo>
                  <a:pt x="12625" y="5750"/>
                </a:moveTo>
                <a:cubicBezTo>
                  <a:pt x="12625" y="5750"/>
                  <a:pt x="12594" y="5750"/>
                  <a:pt x="12594" y="5750"/>
                </a:cubicBezTo>
                <a:cubicBezTo>
                  <a:pt x="12594" y="5750"/>
                  <a:pt x="12625" y="5750"/>
                  <a:pt x="12625" y="5750"/>
                </a:cubicBezTo>
                <a:close/>
                <a:moveTo>
                  <a:pt x="12594" y="5750"/>
                </a:moveTo>
                <a:close/>
                <a:moveTo>
                  <a:pt x="23531" y="17968"/>
                </a:moveTo>
                <a:cubicBezTo>
                  <a:pt x="23531" y="17968"/>
                  <a:pt x="23531" y="17968"/>
                  <a:pt x="23531" y="17968"/>
                </a:cubicBezTo>
                <a:close/>
                <a:moveTo>
                  <a:pt x="8438" y="14656"/>
                </a:moveTo>
                <a:cubicBezTo>
                  <a:pt x="8563" y="14656"/>
                  <a:pt x="8656" y="14687"/>
                  <a:pt x="8781" y="14718"/>
                </a:cubicBezTo>
                <a:cubicBezTo>
                  <a:pt x="8625" y="14531"/>
                  <a:pt x="8500" y="14499"/>
                  <a:pt x="8438" y="14656"/>
                </a:cubicBezTo>
                <a:close/>
                <a:moveTo>
                  <a:pt x="8188" y="17374"/>
                </a:moveTo>
                <a:cubicBezTo>
                  <a:pt x="8188" y="17406"/>
                  <a:pt x="8219" y="17468"/>
                  <a:pt x="8250" y="17468"/>
                </a:cubicBezTo>
                <a:cubicBezTo>
                  <a:pt x="8313" y="17468"/>
                  <a:pt x="8375" y="17437"/>
                  <a:pt x="8406" y="17406"/>
                </a:cubicBezTo>
                <a:cubicBezTo>
                  <a:pt x="8406" y="17374"/>
                  <a:pt x="8281" y="17281"/>
                  <a:pt x="8250" y="17281"/>
                </a:cubicBezTo>
                <a:cubicBezTo>
                  <a:pt x="8219" y="17281"/>
                  <a:pt x="8156" y="17312"/>
                  <a:pt x="8188" y="17374"/>
                </a:cubicBezTo>
                <a:close/>
                <a:moveTo>
                  <a:pt x="30000" y="23781"/>
                </a:moveTo>
                <a:cubicBezTo>
                  <a:pt x="30000" y="23781"/>
                  <a:pt x="30000" y="23781"/>
                  <a:pt x="30000" y="23749"/>
                </a:cubicBezTo>
                <a:cubicBezTo>
                  <a:pt x="29969" y="23718"/>
                  <a:pt x="29875" y="23718"/>
                  <a:pt x="29906" y="23624"/>
                </a:cubicBezTo>
                <a:cubicBezTo>
                  <a:pt x="29906" y="23624"/>
                  <a:pt x="29875" y="23593"/>
                  <a:pt x="29875" y="23593"/>
                </a:cubicBezTo>
                <a:cubicBezTo>
                  <a:pt x="29938" y="23593"/>
                  <a:pt x="30031" y="23562"/>
                  <a:pt x="30031" y="23687"/>
                </a:cubicBezTo>
                <a:cubicBezTo>
                  <a:pt x="30031" y="23687"/>
                  <a:pt x="30063" y="23718"/>
                  <a:pt x="30094" y="23718"/>
                </a:cubicBezTo>
                <a:cubicBezTo>
                  <a:pt x="30125" y="23718"/>
                  <a:pt x="30125" y="23718"/>
                  <a:pt x="30125" y="23687"/>
                </a:cubicBezTo>
                <a:cubicBezTo>
                  <a:pt x="30125" y="23624"/>
                  <a:pt x="30156" y="23656"/>
                  <a:pt x="30188" y="23656"/>
                </a:cubicBezTo>
                <a:cubicBezTo>
                  <a:pt x="30219" y="23656"/>
                  <a:pt x="30250" y="23687"/>
                  <a:pt x="30219" y="23718"/>
                </a:cubicBezTo>
                <a:lnTo>
                  <a:pt x="30219" y="23718"/>
                </a:lnTo>
                <a:cubicBezTo>
                  <a:pt x="30188" y="23718"/>
                  <a:pt x="30219" y="23749"/>
                  <a:pt x="30219" y="23781"/>
                </a:cubicBezTo>
                <a:cubicBezTo>
                  <a:pt x="30156" y="23749"/>
                  <a:pt x="30094" y="23749"/>
                  <a:pt x="30000" y="23749"/>
                </a:cubicBezTo>
                <a:cubicBezTo>
                  <a:pt x="30000" y="23781"/>
                  <a:pt x="30000" y="23781"/>
                  <a:pt x="30000" y="23781"/>
                </a:cubicBezTo>
                <a:cubicBezTo>
                  <a:pt x="29969" y="23781"/>
                  <a:pt x="29875" y="23781"/>
                  <a:pt x="29875" y="23718"/>
                </a:cubicBezTo>
                <a:lnTo>
                  <a:pt x="29875" y="23718"/>
                </a:lnTo>
                <a:cubicBezTo>
                  <a:pt x="29875" y="23593"/>
                  <a:pt x="29781" y="23593"/>
                  <a:pt x="29719" y="23624"/>
                </a:cubicBezTo>
                <a:cubicBezTo>
                  <a:pt x="29688" y="23687"/>
                  <a:pt x="29813" y="23656"/>
                  <a:pt x="29813" y="23749"/>
                </a:cubicBezTo>
                <a:cubicBezTo>
                  <a:pt x="29781" y="23812"/>
                  <a:pt x="29875" y="23781"/>
                  <a:pt x="29906" y="23843"/>
                </a:cubicBezTo>
                <a:cubicBezTo>
                  <a:pt x="29969" y="23781"/>
                  <a:pt x="30031" y="23874"/>
                  <a:pt x="30094" y="23843"/>
                </a:cubicBezTo>
                <a:cubicBezTo>
                  <a:pt x="30063" y="23812"/>
                  <a:pt x="30000" y="23812"/>
                  <a:pt x="30000" y="23781"/>
                </a:cubicBezTo>
                <a:close/>
                <a:moveTo>
                  <a:pt x="23000" y="17531"/>
                </a:moveTo>
                <a:cubicBezTo>
                  <a:pt x="22938" y="17531"/>
                  <a:pt x="22844" y="17468"/>
                  <a:pt x="22750" y="17499"/>
                </a:cubicBezTo>
                <a:cubicBezTo>
                  <a:pt x="22750" y="17562"/>
                  <a:pt x="22750" y="17656"/>
                  <a:pt x="22844" y="17687"/>
                </a:cubicBezTo>
                <a:cubicBezTo>
                  <a:pt x="22875" y="17687"/>
                  <a:pt x="22875" y="17718"/>
                  <a:pt x="22906" y="17718"/>
                </a:cubicBezTo>
                <a:cubicBezTo>
                  <a:pt x="22938" y="17687"/>
                  <a:pt x="22938" y="17656"/>
                  <a:pt x="22906" y="17656"/>
                </a:cubicBezTo>
                <a:cubicBezTo>
                  <a:pt x="22906" y="17624"/>
                  <a:pt x="22875" y="17624"/>
                  <a:pt x="22875" y="17593"/>
                </a:cubicBezTo>
                <a:cubicBezTo>
                  <a:pt x="22938" y="17593"/>
                  <a:pt x="23000" y="17593"/>
                  <a:pt x="23000" y="17531"/>
                </a:cubicBezTo>
                <a:close/>
                <a:moveTo>
                  <a:pt x="9313" y="14343"/>
                </a:moveTo>
                <a:cubicBezTo>
                  <a:pt x="9281" y="14343"/>
                  <a:pt x="9281" y="14343"/>
                  <a:pt x="9281" y="14343"/>
                </a:cubicBezTo>
                <a:cubicBezTo>
                  <a:pt x="9281" y="14343"/>
                  <a:pt x="9281" y="14312"/>
                  <a:pt x="9281" y="14312"/>
                </a:cubicBezTo>
                <a:cubicBezTo>
                  <a:pt x="9063" y="14281"/>
                  <a:pt x="8875" y="14218"/>
                  <a:pt x="8656" y="14218"/>
                </a:cubicBezTo>
                <a:cubicBezTo>
                  <a:pt x="8656" y="14187"/>
                  <a:pt x="8656" y="14187"/>
                  <a:pt x="8656" y="14218"/>
                </a:cubicBezTo>
                <a:cubicBezTo>
                  <a:pt x="8625" y="14187"/>
                  <a:pt x="8594" y="14187"/>
                  <a:pt x="8594" y="14187"/>
                </a:cubicBezTo>
                <a:cubicBezTo>
                  <a:pt x="8438" y="14124"/>
                  <a:pt x="8281" y="14124"/>
                  <a:pt x="8156" y="14062"/>
                </a:cubicBezTo>
                <a:cubicBezTo>
                  <a:pt x="8125" y="14062"/>
                  <a:pt x="8094" y="14062"/>
                  <a:pt x="8094" y="14093"/>
                </a:cubicBezTo>
                <a:cubicBezTo>
                  <a:pt x="8094" y="14093"/>
                  <a:pt x="8094" y="14124"/>
                  <a:pt x="8094" y="14124"/>
                </a:cubicBezTo>
                <a:cubicBezTo>
                  <a:pt x="8094" y="14093"/>
                  <a:pt x="8094" y="14093"/>
                  <a:pt x="8094" y="14093"/>
                </a:cubicBezTo>
                <a:cubicBezTo>
                  <a:pt x="8156" y="14093"/>
                  <a:pt x="8219" y="14156"/>
                  <a:pt x="8250" y="14187"/>
                </a:cubicBezTo>
                <a:cubicBezTo>
                  <a:pt x="8313" y="14218"/>
                  <a:pt x="8344" y="14218"/>
                  <a:pt x="8406" y="14218"/>
                </a:cubicBezTo>
                <a:cubicBezTo>
                  <a:pt x="8469" y="14187"/>
                  <a:pt x="8531" y="14187"/>
                  <a:pt x="8594" y="14218"/>
                </a:cubicBezTo>
                <a:cubicBezTo>
                  <a:pt x="8563" y="14249"/>
                  <a:pt x="8563" y="14249"/>
                  <a:pt x="8531" y="14249"/>
                </a:cubicBezTo>
                <a:cubicBezTo>
                  <a:pt x="8531" y="14249"/>
                  <a:pt x="8531" y="14249"/>
                  <a:pt x="8500" y="14249"/>
                </a:cubicBezTo>
                <a:cubicBezTo>
                  <a:pt x="8500" y="14249"/>
                  <a:pt x="8500" y="14249"/>
                  <a:pt x="8469" y="14281"/>
                </a:cubicBezTo>
                <a:cubicBezTo>
                  <a:pt x="8438" y="14281"/>
                  <a:pt x="8406" y="14281"/>
                  <a:pt x="8375" y="14281"/>
                </a:cubicBezTo>
                <a:cubicBezTo>
                  <a:pt x="8406" y="14312"/>
                  <a:pt x="8406" y="14343"/>
                  <a:pt x="8469" y="14343"/>
                </a:cubicBezTo>
                <a:cubicBezTo>
                  <a:pt x="8531" y="14374"/>
                  <a:pt x="8531" y="14531"/>
                  <a:pt x="8688" y="14437"/>
                </a:cubicBezTo>
                <a:cubicBezTo>
                  <a:pt x="8688" y="14406"/>
                  <a:pt x="8750" y="14406"/>
                  <a:pt x="8781" y="14374"/>
                </a:cubicBezTo>
                <a:cubicBezTo>
                  <a:pt x="8781" y="14374"/>
                  <a:pt x="8781" y="14374"/>
                  <a:pt x="8781" y="14374"/>
                </a:cubicBezTo>
                <a:cubicBezTo>
                  <a:pt x="8781" y="14406"/>
                  <a:pt x="8813" y="14406"/>
                  <a:pt x="8844" y="14406"/>
                </a:cubicBezTo>
                <a:cubicBezTo>
                  <a:pt x="8844" y="14406"/>
                  <a:pt x="8844" y="14406"/>
                  <a:pt x="8844" y="14374"/>
                </a:cubicBezTo>
                <a:cubicBezTo>
                  <a:pt x="8844" y="14343"/>
                  <a:pt x="8813" y="14343"/>
                  <a:pt x="8813" y="14343"/>
                </a:cubicBezTo>
                <a:cubicBezTo>
                  <a:pt x="8781" y="14312"/>
                  <a:pt x="8750" y="14312"/>
                  <a:pt x="8750" y="14281"/>
                </a:cubicBezTo>
                <a:cubicBezTo>
                  <a:pt x="8719" y="14281"/>
                  <a:pt x="8719" y="14281"/>
                  <a:pt x="8719" y="14281"/>
                </a:cubicBezTo>
                <a:cubicBezTo>
                  <a:pt x="8719" y="14281"/>
                  <a:pt x="8719" y="14281"/>
                  <a:pt x="8750" y="14281"/>
                </a:cubicBezTo>
                <a:cubicBezTo>
                  <a:pt x="8813" y="14218"/>
                  <a:pt x="8844" y="14312"/>
                  <a:pt x="8875" y="14312"/>
                </a:cubicBezTo>
                <a:cubicBezTo>
                  <a:pt x="8906" y="14374"/>
                  <a:pt x="8938" y="14374"/>
                  <a:pt x="9000" y="14343"/>
                </a:cubicBezTo>
                <a:cubicBezTo>
                  <a:pt x="9094" y="14343"/>
                  <a:pt x="9156" y="14343"/>
                  <a:pt x="9250" y="14343"/>
                </a:cubicBezTo>
                <a:cubicBezTo>
                  <a:pt x="9219" y="14406"/>
                  <a:pt x="9156" y="14374"/>
                  <a:pt x="9125" y="14406"/>
                </a:cubicBezTo>
                <a:cubicBezTo>
                  <a:pt x="9219" y="14562"/>
                  <a:pt x="9313" y="14624"/>
                  <a:pt x="9469" y="14499"/>
                </a:cubicBezTo>
                <a:cubicBezTo>
                  <a:pt x="9438" y="14468"/>
                  <a:pt x="9406" y="14437"/>
                  <a:pt x="9344" y="14406"/>
                </a:cubicBezTo>
                <a:cubicBezTo>
                  <a:pt x="9344" y="14374"/>
                  <a:pt x="9375" y="14374"/>
                  <a:pt x="9406" y="14374"/>
                </a:cubicBezTo>
                <a:cubicBezTo>
                  <a:pt x="9438" y="14406"/>
                  <a:pt x="9500" y="14437"/>
                  <a:pt x="9531" y="14499"/>
                </a:cubicBezTo>
                <a:cubicBezTo>
                  <a:pt x="9563" y="14499"/>
                  <a:pt x="9594" y="14531"/>
                  <a:pt x="9594" y="14499"/>
                </a:cubicBezTo>
                <a:cubicBezTo>
                  <a:pt x="9688" y="14437"/>
                  <a:pt x="9750" y="14468"/>
                  <a:pt x="9844" y="14468"/>
                </a:cubicBezTo>
                <a:cubicBezTo>
                  <a:pt x="9844" y="14468"/>
                  <a:pt x="9844" y="14468"/>
                  <a:pt x="9844" y="14499"/>
                </a:cubicBezTo>
                <a:cubicBezTo>
                  <a:pt x="9844" y="14499"/>
                  <a:pt x="9813" y="14499"/>
                  <a:pt x="9813" y="14499"/>
                </a:cubicBezTo>
                <a:cubicBezTo>
                  <a:pt x="9750" y="14531"/>
                  <a:pt x="9688" y="14562"/>
                  <a:pt x="9719" y="14593"/>
                </a:cubicBezTo>
                <a:cubicBezTo>
                  <a:pt x="9750" y="14656"/>
                  <a:pt x="9813" y="14718"/>
                  <a:pt x="9875" y="14718"/>
                </a:cubicBezTo>
                <a:cubicBezTo>
                  <a:pt x="9938" y="14718"/>
                  <a:pt x="10031" y="14687"/>
                  <a:pt x="10094" y="14656"/>
                </a:cubicBezTo>
                <a:cubicBezTo>
                  <a:pt x="10063" y="14593"/>
                  <a:pt x="10000" y="14593"/>
                  <a:pt x="9969" y="14531"/>
                </a:cubicBezTo>
                <a:cubicBezTo>
                  <a:pt x="10000" y="14531"/>
                  <a:pt x="10031" y="14531"/>
                  <a:pt x="10031" y="14531"/>
                </a:cubicBezTo>
                <a:cubicBezTo>
                  <a:pt x="10094" y="14562"/>
                  <a:pt x="10125" y="14624"/>
                  <a:pt x="10188" y="14624"/>
                </a:cubicBezTo>
                <a:cubicBezTo>
                  <a:pt x="10219" y="14656"/>
                  <a:pt x="10250" y="14656"/>
                  <a:pt x="10281" y="14718"/>
                </a:cubicBezTo>
                <a:cubicBezTo>
                  <a:pt x="10313" y="14781"/>
                  <a:pt x="10375" y="14718"/>
                  <a:pt x="10375" y="14687"/>
                </a:cubicBezTo>
                <a:cubicBezTo>
                  <a:pt x="10406" y="14656"/>
                  <a:pt x="10438" y="14624"/>
                  <a:pt x="10469" y="14593"/>
                </a:cubicBezTo>
                <a:cubicBezTo>
                  <a:pt x="10250" y="14562"/>
                  <a:pt x="10063" y="14499"/>
                  <a:pt x="9844" y="14468"/>
                </a:cubicBezTo>
                <a:cubicBezTo>
                  <a:pt x="9844" y="14468"/>
                  <a:pt x="9844" y="14468"/>
                  <a:pt x="9844" y="14468"/>
                </a:cubicBezTo>
                <a:cubicBezTo>
                  <a:pt x="9656" y="14406"/>
                  <a:pt x="9500" y="14374"/>
                  <a:pt x="9313" y="14343"/>
                </a:cubicBezTo>
                <a:close/>
                <a:moveTo>
                  <a:pt x="20188" y="16531"/>
                </a:moveTo>
                <a:cubicBezTo>
                  <a:pt x="20188" y="16531"/>
                  <a:pt x="20188" y="16531"/>
                  <a:pt x="20188" y="16531"/>
                </a:cubicBezTo>
                <a:cubicBezTo>
                  <a:pt x="20188" y="16531"/>
                  <a:pt x="20188" y="16531"/>
                  <a:pt x="20188" y="16531"/>
                </a:cubicBezTo>
                <a:lnTo>
                  <a:pt x="20188" y="16531"/>
                </a:lnTo>
                <a:cubicBezTo>
                  <a:pt x="20188" y="16531"/>
                  <a:pt x="20188" y="16531"/>
                  <a:pt x="20188" y="16531"/>
                </a:cubicBezTo>
                <a:cubicBezTo>
                  <a:pt x="20188" y="16531"/>
                  <a:pt x="20188" y="16531"/>
                  <a:pt x="20188" y="16531"/>
                </a:cubicBezTo>
                <a:close/>
                <a:moveTo>
                  <a:pt x="17813" y="16062"/>
                </a:moveTo>
                <a:cubicBezTo>
                  <a:pt x="17719" y="15999"/>
                  <a:pt x="17594" y="15906"/>
                  <a:pt x="17469" y="15812"/>
                </a:cubicBezTo>
                <a:cubicBezTo>
                  <a:pt x="17469" y="15906"/>
                  <a:pt x="17531" y="15937"/>
                  <a:pt x="17531" y="15999"/>
                </a:cubicBezTo>
                <a:cubicBezTo>
                  <a:pt x="17531" y="16031"/>
                  <a:pt x="17563" y="16031"/>
                  <a:pt x="17594" y="16062"/>
                </a:cubicBezTo>
                <a:cubicBezTo>
                  <a:pt x="17594" y="16124"/>
                  <a:pt x="17656" y="16156"/>
                  <a:pt x="17656" y="16218"/>
                </a:cubicBezTo>
                <a:cubicBezTo>
                  <a:pt x="17656" y="16249"/>
                  <a:pt x="17688" y="16249"/>
                  <a:pt x="17719" y="16218"/>
                </a:cubicBezTo>
                <a:cubicBezTo>
                  <a:pt x="17781" y="16218"/>
                  <a:pt x="17813" y="16187"/>
                  <a:pt x="17844" y="16124"/>
                </a:cubicBezTo>
                <a:cubicBezTo>
                  <a:pt x="17844" y="16124"/>
                  <a:pt x="17875" y="16124"/>
                  <a:pt x="17844" y="16124"/>
                </a:cubicBezTo>
                <a:cubicBezTo>
                  <a:pt x="17844" y="16093"/>
                  <a:pt x="17844" y="16093"/>
                  <a:pt x="17844" y="16093"/>
                </a:cubicBezTo>
                <a:cubicBezTo>
                  <a:pt x="17844" y="16093"/>
                  <a:pt x="17844" y="16093"/>
                  <a:pt x="17844" y="16093"/>
                </a:cubicBezTo>
                <a:cubicBezTo>
                  <a:pt x="17844" y="16093"/>
                  <a:pt x="17844" y="16062"/>
                  <a:pt x="17813" y="16062"/>
                </a:cubicBezTo>
                <a:close/>
                <a:moveTo>
                  <a:pt x="17719" y="16093"/>
                </a:moveTo>
                <a:cubicBezTo>
                  <a:pt x="17719" y="16093"/>
                  <a:pt x="17719" y="16093"/>
                  <a:pt x="17719" y="16093"/>
                </a:cubicBezTo>
                <a:cubicBezTo>
                  <a:pt x="17719" y="16093"/>
                  <a:pt x="17719" y="16093"/>
                  <a:pt x="17750" y="16093"/>
                </a:cubicBezTo>
                <a:cubicBezTo>
                  <a:pt x="17719" y="16093"/>
                  <a:pt x="17719" y="16093"/>
                  <a:pt x="17719" y="16093"/>
                </a:cubicBezTo>
                <a:close/>
                <a:moveTo>
                  <a:pt x="7406" y="13937"/>
                </a:moveTo>
                <a:cubicBezTo>
                  <a:pt x="7406" y="13937"/>
                  <a:pt x="7375" y="13937"/>
                  <a:pt x="7375" y="13906"/>
                </a:cubicBezTo>
                <a:cubicBezTo>
                  <a:pt x="7313" y="13874"/>
                  <a:pt x="7219" y="13874"/>
                  <a:pt x="7156" y="13874"/>
                </a:cubicBezTo>
                <a:cubicBezTo>
                  <a:pt x="7188" y="13906"/>
                  <a:pt x="7250" y="13874"/>
                  <a:pt x="7281" y="13937"/>
                </a:cubicBezTo>
                <a:cubicBezTo>
                  <a:pt x="7219" y="13968"/>
                  <a:pt x="7156" y="13999"/>
                  <a:pt x="7094" y="13999"/>
                </a:cubicBezTo>
                <a:cubicBezTo>
                  <a:pt x="7250" y="14187"/>
                  <a:pt x="7250" y="14187"/>
                  <a:pt x="7563" y="14093"/>
                </a:cubicBezTo>
                <a:cubicBezTo>
                  <a:pt x="7531" y="14031"/>
                  <a:pt x="7469" y="13999"/>
                  <a:pt x="7438" y="13968"/>
                </a:cubicBezTo>
                <a:cubicBezTo>
                  <a:pt x="7500" y="13937"/>
                  <a:pt x="7531" y="13999"/>
                  <a:pt x="7563" y="14031"/>
                </a:cubicBezTo>
                <a:cubicBezTo>
                  <a:pt x="7625" y="14062"/>
                  <a:pt x="7656" y="14124"/>
                  <a:pt x="7719" y="14093"/>
                </a:cubicBezTo>
                <a:cubicBezTo>
                  <a:pt x="7781" y="14031"/>
                  <a:pt x="7875" y="14062"/>
                  <a:pt x="7938" y="14062"/>
                </a:cubicBezTo>
                <a:cubicBezTo>
                  <a:pt x="7906" y="13999"/>
                  <a:pt x="7844" y="13999"/>
                  <a:pt x="7813" y="13999"/>
                </a:cubicBezTo>
                <a:cubicBezTo>
                  <a:pt x="7656" y="13999"/>
                  <a:pt x="7531" y="13906"/>
                  <a:pt x="7406" y="13937"/>
                </a:cubicBezTo>
                <a:close/>
                <a:moveTo>
                  <a:pt x="7938" y="14062"/>
                </a:moveTo>
                <a:cubicBezTo>
                  <a:pt x="7969" y="14124"/>
                  <a:pt x="7906" y="14093"/>
                  <a:pt x="7844" y="14093"/>
                </a:cubicBezTo>
                <a:cubicBezTo>
                  <a:pt x="7813" y="14124"/>
                  <a:pt x="7781" y="14124"/>
                  <a:pt x="7750" y="14156"/>
                </a:cubicBezTo>
                <a:cubicBezTo>
                  <a:pt x="7750" y="14187"/>
                  <a:pt x="7813" y="14187"/>
                  <a:pt x="7813" y="14218"/>
                </a:cubicBezTo>
                <a:cubicBezTo>
                  <a:pt x="7844" y="14249"/>
                  <a:pt x="7875" y="14281"/>
                  <a:pt x="7906" y="14281"/>
                </a:cubicBezTo>
                <a:cubicBezTo>
                  <a:pt x="7938" y="14312"/>
                  <a:pt x="7969" y="14343"/>
                  <a:pt x="7969" y="14312"/>
                </a:cubicBezTo>
                <a:cubicBezTo>
                  <a:pt x="8000" y="14249"/>
                  <a:pt x="8031" y="14281"/>
                  <a:pt x="8094" y="14281"/>
                </a:cubicBezTo>
                <a:cubicBezTo>
                  <a:pt x="8125" y="14249"/>
                  <a:pt x="8156" y="14249"/>
                  <a:pt x="8219" y="14249"/>
                </a:cubicBezTo>
                <a:cubicBezTo>
                  <a:pt x="8188" y="14187"/>
                  <a:pt x="8094" y="14187"/>
                  <a:pt x="8094" y="14093"/>
                </a:cubicBezTo>
                <a:cubicBezTo>
                  <a:pt x="8063" y="14062"/>
                  <a:pt x="8000" y="14031"/>
                  <a:pt x="7938" y="14062"/>
                </a:cubicBezTo>
                <a:close/>
                <a:moveTo>
                  <a:pt x="19063" y="16562"/>
                </a:moveTo>
                <a:cubicBezTo>
                  <a:pt x="19063" y="16531"/>
                  <a:pt x="19063" y="16499"/>
                  <a:pt x="19031" y="16499"/>
                </a:cubicBezTo>
                <a:cubicBezTo>
                  <a:pt x="19000" y="16468"/>
                  <a:pt x="18906" y="16468"/>
                  <a:pt x="18906" y="16406"/>
                </a:cubicBezTo>
                <a:cubicBezTo>
                  <a:pt x="18813" y="16312"/>
                  <a:pt x="18781" y="16406"/>
                  <a:pt x="18750" y="16437"/>
                </a:cubicBezTo>
                <a:cubicBezTo>
                  <a:pt x="18719" y="16437"/>
                  <a:pt x="18719" y="16468"/>
                  <a:pt x="18688" y="16468"/>
                </a:cubicBezTo>
                <a:cubicBezTo>
                  <a:pt x="18781" y="16531"/>
                  <a:pt x="18906" y="16499"/>
                  <a:pt x="19000" y="16562"/>
                </a:cubicBezTo>
                <a:cubicBezTo>
                  <a:pt x="19031" y="16562"/>
                  <a:pt x="19063" y="16593"/>
                  <a:pt x="19063" y="16562"/>
                </a:cubicBezTo>
                <a:close/>
                <a:moveTo>
                  <a:pt x="20531" y="16781"/>
                </a:moveTo>
                <a:cubicBezTo>
                  <a:pt x="20500" y="16749"/>
                  <a:pt x="20500" y="16749"/>
                  <a:pt x="20469" y="16781"/>
                </a:cubicBezTo>
                <a:cubicBezTo>
                  <a:pt x="20438" y="16812"/>
                  <a:pt x="20406" y="16843"/>
                  <a:pt x="20375" y="16874"/>
                </a:cubicBezTo>
                <a:cubicBezTo>
                  <a:pt x="20375" y="16874"/>
                  <a:pt x="20375" y="16874"/>
                  <a:pt x="20406" y="16874"/>
                </a:cubicBezTo>
                <a:cubicBezTo>
                  <a:pt x="20500" y="16906"/>
                  <a:pt x="20594" y="16906"/>
                  <a:pt x="20688" y="16968"/>
                </a:cubicBezTo>
                <a:cubicBezTo>
                  <a:pt x="20688" y="16937"/>
                  <a:pt x="20719" y="16968"/>
                  <a:pt x="20719" y="16937"/>
                </a:cubicBezTo>
                <a:cubicBezTo>
                  <a:pt x="20750" y="16906"/>
                  <a:pt x="20719" y="16906"/>
                  <a:pt x="20719" y="16906"/>
                </a:cubicBezTo>
                <a:cubicBezTo>
                  <a:pt x="20656" y="16843"/>
                  <a:pt x="20594" y="16812"/>
                  <a:pt x="20531" y="16781"/>
                </a:cubicBezTo>
                <a:close/>
                <a:moveTo>
                  <a:pt x="24719" y="18124"/>
                </a:moveTo>
                <a:cubicBezTo>
                  <a:pt x="24750" y="18124"/>
                  <a:pt x="24781" y="18093"/>
                  <a:pt x="24750" y="18062"/>
                </a:cubicBezTo>
                <a:cubicBezTo>
                  <a:pt x="24719" y="17999"/>
                  <a:pt x="24656" y="17906"/>
                  <a:pt x="24563" y="17906"/>
                </a:cubicBezTo>
                <a:cubicBezTo>
                  <a:pt x="24563" y="17874"/>
                  <a:pt x="24531" y="17874"/>
                  <a:pt x="24531" y="17906"/>
                </a:cubicBezTo>
                <a:cubicBezTo>
                  <a:pt x="24500" y="17937"/>
                  <a:pt x="24500" y="17968"/>
                  <a:pt x="24500" y="17999"/>
                </a:cubicBezTo>
                <a:cubicBezTo>
                  <a:pt x="24594" y="18031"/>
                  <a:pt x="24656" y="18093"/>
                  <a:pt x="24719" y="18124"/>
                </a:cubicBezTo>
                <a:close/>
                <a:moveTo>
                  <a:pt x="16625" y="15749"/>
                </a:moveTo>
                <a:cubicBezTo>
                  <a:pt x="16625" y="15749"/>
                  <a:pt x="16625" y="15781"/>
                  <a:pt x="16656" y="15781"/>
                </a:cubicBezTo>
                <a:cubicBezTo>
                  <a:pt x="16656" y="15781"/>
                  <a:pt x="16656" y="15781"/>
                  <a:pt x="16656" y="15812"/>
                </a:cubicBezTo>
                <a:cubicBezTo>
                  <a:pt x="16656" y="15843"/>
                  <a:pt x="16656" y="15843"/>
                  <a:pt x="16688" y="15874"/>
                </a:cubicBezTo>
                <a:cubicBezTo>
                  <a:pt x="16688" y="15906"/>
                  <a:pt x="16719" y="15968"/>
                  <a:pt x="16750" y="15999"/>
                </a:cubicBezTo>
                <a:cubicBezTo>
                  <a:pt x="16750" y="16062"/>
                  <a:pt x="16781" y="16031"/>
                  <a:pt x="16813" y="15999"/>
                </a:cubicBezTo>
                <a:cubicBezTo>
                  <a:pt x="16875" y="15999"/>
                  <a:pt x="16906" y="15968"/>
                  <a:pt x="16938" y="15937"/>
                </a:cubicBezTo>
                <a:cubicBezTo>
                  <a:pt x="16969" y="15906"/>
                  <a:pt x="17000" y="15906"/>
                  <a:pt x="16969" y="15874"/>
                </a:cubicBezTo>
                <a:cubicBezTo>
                  <a:pt x="16969" y="15843"/>
                  <a:pt x="16938" y="15874"/>
                  <a:pt x="16938" y="15843"/>
                </a:cubicBezTo>
                <a:cubicBezTo>
                  <a:pt x="16906" y="15812"/>
                  <a:pt x="16813" y="15812"/>
                  <a:pt x="16813" y="15749"/>
                </a:cubicBezTo>
                <a:cubicBezTo>
                  <a:pt x="16719" y="15749"/>
                  <a:pt x="16656" y="15624"/>
                  <a:pt x="16563" y="15624"/>
                </a:cubicBezTo>
                <a:cubicBezTo>
                  <a:pt x="16594" y="15656"/>
                  <a:pt x="16594" y="15687"/>
                  <a:pt x="16625" y="15749"/>
                </a:cubicBezTo>
                <a:close/>
                <a:moveTo>
                  <a:pt x="16813" y="15749"/>
                </a:moveTo>
                <a:cubicBezTo>
                  <a:pt x="16844" y="15718"/>
                  <a:pt x="16875" y="15749"/>
                  <a:pt x="16906" y="15781"/>
                </a:cubicBezTo>
                <a:cubicBezTo>
                  <a:pt x="16969" y="15812"/>
                  <a:pt x="17000" y="15874"/>
                  <a:pt x="17063" y="15843"/>
                </a:cubicBezTo>
                <a:cubicBezTo>
                  <a:pt x="17125" y="15812"/>
                  <a:pt x="17219" y="15749"/>
                  <a:pt x="17281" y="15687"/>
                </a:cubicBezTo>
                <a:cubicBezTo>
                  <a:pt x="17125" y="15593"/>
                  <a:pt x="16969" y="15468"/>
                  <a:pt x="16813" y="15374"/>
                </a:cubicBezTo>
                <a:cubicBezTo>
                  <a:pt x="16781" y="15343"/>
                  <a:pt x="16781" y="15343"/>
                  <a:pt x="16750" y="15343"/>
                </a:cubicBezTo>
                <a:lnTo>
                  <a:pt x="16750" y="15343"/>
                </a:lnTo>
                <a:cubicBezTo>
                  <a:pt x="16688" y="15406"/>
                  <a:pt x="16594" y="15437"/>
                  <a:pt x="16500" y="15499"/>
                </a:cubicBezTo>
                <a:cubicBezTo>
                  <a:pt x="16563" y="15531"/>
                  <a:pt x="16625" y="15562"/>
                  <a:pt x="16656" y="15593"/>
                </a:cubicBezTo>
                <a:cubicBezTo>
                  <a:pt x="16688" y="15656"/>
                  <a:pt x="16781" y="15656"/>
                  <a:pt x="16813" y="15749"/>
                </a:cubicBezTo>
                <a:close/>
                <a:moveTo>
                  <a:pt x="11656" y="14406"/>
                </a:moveTo>
                <a:cubicBezTo>
                  <a:pt x="11625" y="14374"/>
                  <a:pt x="11625" y="14406"/>
                  <a:pt x="11625" y="14437"/>
                </a:cubicBezTo>
                <a:cubicBezTo>
                  <a:pt x="11625" y="14437"/>
                  <a:pt x="11625" y="14437"/>
                  <a:pt x="11625" y="14468"/>
                </a:cubicBezTo>
                <a:cubicBezTo>
                  <a:pt x="11656" y="14468"/>
                  <a:pt x="11656" y="14499"/>
                  <a:pt x="11656" y="14531"/>
                </a:cubicBezTo>
                <a:cubicBezTo>
                  <a:pt x="11656" y="14531"/>
                  <a:pt x="11656" y="14562"/>
                  <a:pt x="11656" y="14562"/>
                </a:cubicBezTo>
                <a:cubicBezTo>
                  <a:pt x="11656" y="14562"/>
                  <a:pt x="11656" y="14562"/>
                  <a:pt x="11656" y="14562"/>
                </a:cubicBezTo>
                <a:cubicBezTo>
                  <a:pt x="11656" y="14593"/>
                  <a:pt x="11656" y="14593"/>
                  <a:pt x="11656" y="14624"/>
                </a:cubicBezTo>
                <a:cubicBezTo>
                  <a:pt x="11656" y="14624"/>
                  <a:pt x="11656" y="14656"/>
                  <a:pt x="11656" y="14656"/>
                </a:cubicBezTo>
                <a:cubicBezTo>
                  <a:pt x="11656" y="14656"/>
                  <a:pt x="11656" y="14687"/>
                  <a:pt x="11656" y="14687"/>
                </a:cubicBezTo>
                <a:cubicBezTo>
                  <a:pt x="11656" y="14749"/>
                  <a:pt x="11625" y="14812"/>
                  <a:pt x="11688" y="14843"/>
                </a:cubicBezTo>
                <a:cubicBezTo>
                  <a:pt x="11719" y="14843"/>
                  <a:pt x="11781" y="14812"/>
                  <a:pt x="11813" y="14781"/>
                </a:cubicBezTo>
                <a:cubicBezTo>
                  <a:pt x="11813" y="14781"/>
                  <a:pt x="11844" y="14781"/>
                  <a:pt x="11875" y="14781"/>
                </a:cubicBezTo>
                <a:cubicBezTo>
                  <a:pt x="11906" y="14749"/>
                  <a:pt x="11969" y="14749"/>
                  <a:pt x="12000" y="14718"/>
                </a:cubicBezTo>
                <a:cubicBezTo>
                  <a:pt x="12031" y="14718"/>
                  <a:pt x="12063" y="14687"/>
                  <a:pt x="12000" y="14656"/>
                </a:cubicBezTo>
                <a:cubicBezTo>
                  <a:pt x="11906" y="14562"/>
                  <a:pt x="11781" y="14499"/>
                  <a:pt x="11656" y="14406"/>
                </a:cubicBezTo>
                <a:close/>
                <a:moveTo>
                  <a:pt x="10219" y="14843"/>
                </a:moveTo>
                <a:cubicBezTo>
                  <a:pt x="10250" y="14812"/>
                  <a:pt x="10281" y="14812"/>
                  <a:pt x="10250" y="14781"/>
                </a:cubicBezTo>
                <a:cubicBezTo>
                  <a:pt x="10250" y="14749"/>
                  <a:pt x="10219" y="14718"/>
                  <a:pt x="10188" y="14718"/>
                </a:cubicBezTo>
                <a:cubicBezTo>
                  <a:pt x="10125" y="14749"/>
                  <a:pt x="10063" y="14781"/>
                  <a:pt x="9969" y="14781"/>
                </a:cubicBezTo>
                <a:cubicBezTo>
                  <a:pt x="9969" y="14781"/>
                  <a:pt x="9969" y="14812"/>
                  <a:pt x="10000" y="14843"/>
                </a:cubicBezTo>
                <a:cubicBezTo>
                  <a:pt x="10094" y="14937"/>
                  <a:pt x="10125" y="14937"/>
                  <a:pt x="10219" y="14843"/>
                </a:cubicBezTo>
                <a:close/>
                <a:moveTo>
                  <a:pt x="19594" y="16624"/>
                </a:moveTo>
                <a:cubicBezTo>
                  <a:pt x="19563" y="16687"/>
                  <a:pt x="19563" y="16687"/>
                  <a:pt x="19594" y="16687"/>
                </a:cubicBezTo>
                <a:cubicBezTo>
                  <a:pt x="19719" y="16687"/>
                  <a:pt x="19813" y="16749"/>
                  <a:pt x="19969" y="16781"/>
                </a:cubicBezTo>
                <a:cubicBezTo>
                  <a:pt x="19906" y="16687"/>
                  <a:pt x="19813" y="16656"/>
                  <a:pt x="19750" y="16624"/>
                </a:cubicBezTo>
                <a:cubicBezTo>
                  <a:pt x="19688" y="16562"/>
                  <a:pt x="19625" y="16562"/>
                  <a:pt x="19594" y="16624"/>
                </a:cubicBezTo>
                <a:close/>
                <a:moveTo>
                  <a:pt x="7969" y="14406"/>
                </a:moveTo>
                <a:cubicBezTo>
                  <a:pt x="7969" y="14406"/>
                  <a:pt x="7938" y="14374"/>
                  <a:pt x="7906" y="14406"/>
                </a:cubicBezTo>
                <a:cubicBezTo>
                  <a:pt x="7813" y="14437"/>
                  <a:pt x="7719" y="14437"/>
                  <a:pt x="7625" y="14468"/>
                </a:cubicBezTo>
                <a:cubicBezTo>
                  <a:pt x="7781" y="14531"/>
                  <a:pt x="7969" y="14531"/>
                  <a:pt x="8125" y="14562"/>
                </a:cubicBezTo>
                <a:cubicBezTo>
                  <a:pt x="8063" y="14531"/>
                  <a:pt x="8031" y="14468"/>
                  <a:pt x="7969" y="14406"/>
                </a:cubicBezTo>
                <a:close/>
                <a:moveTo>
                  <a:pt x="6156" y="13999"/>
                </a:moveTo>
                <a:cubicBezTo>
                  <a:pt x="6188" y="14031"/>
                  <a:pt x="6250" y="14062"/>
                  <a:pt x="6281" y="13999"/>
                </a:cubicBezTo>
                <a:cubicBezTo>
                  <a:pt x="6281" y="13999"/>
                  <a:pt x="6313" y="13999"/>
                  <a:pt x="6313" y="13999"/>
                </a:cubicBezTo>
                <a:cubicBezTo>
                  <a:pt x="6344" y="14062"/>
                  <a:pt x="6375" y="14124"/>
                  <a:pt x="6438" y="14031"/>
                </a:cubicBezTo>
                <a:cubicBezTo>
                  <a:pt x="6469" y="14062"/>
                  <a:pt x="6469" y="14062"/>
                  <a:pt x="6500" y="14062"/>
                </a:cubicBezTo>
                <a:cubicBezTo>
                  <a:pt x="6375" y="13843"/>
                  <a:pt x="6219" y="13812"/>
                  <a:pt x="6031" y="13937"/>
                </a:cubicBezTo>
                <a:cubicBezTo>
                  <a:pt x="6063" y="13968"/>
                  <a:pt x="6063" y="14062"/>
                  <a:pt x="6156" y="13999"/>
                </a:cubicBezTo>
                <a:close/>
                <a:moveTo>
                  <a:pt x="6000" y="13468"/>
                </a:moveTo>
                <a:cubicBezTo>
                  <a:pt x="6156" y="13499"/>
                  <a:pt x="6250" y="13531"/>
                  <a:pt x="6344" y="13562"/>
                </a:cubicBezTo>
                <a:cubicBezTo>
                  <a:pt x="6375" y="13562"/>
                  <a:pt x="6406" y="13562"/>
                  <a:pt x="6406" y="13531"/>
                </a:cubicBezTo>
                <a:cubicBezTo>
                  <a:pt x="6406" y="13499"/>
                  <a:pt x="6375" y="13531"/>
                  <a:pt x="6375" y="13531"/>
                </a:cubicBezTo>
                <a:cubicBezTo>
                  <a:pt x="6344" y="13531"/>
                  <a:pt x="6313" y="13499"/>
                  <a:pt x="6313" y="13499"/>
                </a:cubicBezTo>
                <a:cubicBezTo>
                  <a:pt x="6281" y="13374"/>
                  <a:pt x="6250" y="13343"/>
                  <a:pt x="6125" y="13406"/>
                </a:cubicBezTo>
                <a:cubicBezTo>
                  <a:pt x="6094" y="13437"/>
                  <a:pt x="6063" y="13437"/>
                  <a:pt x="6000" y="13468"/>
                </a:cubicBezTo>
                <a:close/>
                <a:moveTo>
                  <a:pt x="17938" y="16187"/>
                </a:moveTo>
                <a:cubicBezTo>
                  <a:pt x="17875" y="16218"/>
                  <a:pt x="17844" y="16249"/>
                  <a:pt x="17813" y="16281"/>
                </a:cubicBezTo>
                <a:cubicBezTo>
                  <a:pt x="17969" y="16312"/>
                  <a:pt x="18125" y="16374"/>
                  <a:pt x="18281" y="16406"/>
                </a:cubicBezTo>
                <a:cubicBezTo>
                  <a:pt x="18281" y="16406"/>
                  <a:pt x="18281" y="16406"/>
                  <a:pt x="18313" y="16374"/>
                </a:cubicBezTo>
                <a:cubicBezTo>
                  <a:pt x="18188" y="16312"/>
                  <a:pt x="18094" y="16249"/>
                  <a:pt x="18000" y="16156"/>
                </a:cubicBezTo>
                <a:cubicBezTo>
                  <a:pt x="17969" y="16156"/>
                  <a:pt x="17938" y="16156"/>
                  <a:pt x="17938" y="16187"/>
                </a:cubicBezTo>
                <a:close/>
                <a:moveTo>
                  <a:pt x="22625" y="17968"/>
                </a:moveTo>
                <a:cubicBezTo>
                  <a:pt x="22625" y="17968"/>
                  <a:pt x="22625" y="17968"/>
                  <a:pt x="22625" y="17968"/>
                </a:cubicBezTo>
                <a:cubicBezTo>
                  <a:pt x="22625" y="17968"/>
                  <a:pt x="22625" y="17968"/>
                  <a:pt x="22625" y="17968"/>
                </a:cubicBezTo>
                <a:close/>
                <a:moveTo>
                  <a:pt x="23438" y="17749"/>
                </a:moveTo>
                <a:cubicBezTo>
                  <a:pt x="23438" y="17656"/>
                  <a:pt x="23500" y="17656"/>
                  <a:pt x="23531" y="17687"/>
                </a:cubicBezTo>
                <a:cubicBezTo>
                  <a:pt x="23594" y="17718"/>
                  <a:pt x="23688" y="17749"/>
                  <a:pt x="23781" y="17718"/>
                </a:cubicBezTo>
                <a:cubicBezTo>
                  <a:pt x="23563" y="17656"/>
                  <a:pt x="23156" y="17562"/>
                  <a:pt x="23063" y="17593"/>
                </a:cubicBezTo>
                <a:cubicBezTo>
                  <a:pt x="23094" y="17593"/>
                  <a:pt x="23125" y="17593"/>
                  <a:pt x="23125" y="17624"/>
                </a:cubicBezTo>
                <a:cubicBezTo>
                  <a:pt x="23188" y="17687"/>
                  <a:pt x="23250" y="17687"/>
                  <a:pt x="23344" y="17656"/>
                </a:cubicBezTo>
                <a:cubicBezTo>
                  <a:pt x="23406" y="17624"/>
                  <a:pt x="23438" y="17656"/>
                  <a:pt x="23438" y="17749"/>
                </a:cubicBezTo>
                <a:close/>
                <a:moveTo>
                  <a:pt x="16906" y="16062"/>
                </a:moveTo>
                <a:cubicBezTo>
                  <a:pt x="16969" y="16093"/>
                  <a:pt x="17313" y="16187"/>
                  <a:pt x="17406" y="16187"/>
                </a:cubicBezTo>
                <a:cubicBezTo>
                  <a:pt x="17344" y="16124"/>
                  <a:pt x="17281" y="16093"/>
                  <a:pt x="17250" y="16062"/>
                </a:cubicBezTo>
                <a:cubicBezTo>
                  <a:pt x="17063" y="15937"/>
                  <a:pt x="17063" y="15937"/>
                  <a:pt x="16906" y="16062"/>
                </a:cubicBezTo>
                <a:close/>
                <a:moveTo>
                  <a:pt x="22656" y="17374"/>
                </a:moveTo>
                <a:cubicBezTo>
                  <a:pt x="22688" y="17374"/>
                  <a:pt x="22688" y="17281"/>
                  <a:pt x="22719" y="17249"/>
                </a:cubicBezTo>
                <a:cubicBezTo>
                  <a:pt x="22750" y="17218"/>
                  <a:pt x="22750" y="17187"/>
                  <a:pt x="22688" y="17156"/>
                </a:cubicBezTo>
                <a:cubicBezTo>
                  <a:pt x="22656" y="17156"/>
                  <a:pt x="22594" y="17124"/>
                  <a:pt x="22531" y="17093"/>
                </a:cubicBezTo>
                <a:cubicBezTo>
                  <a:pt x="22500" y="17093"/>
                  <a:pt x="22500" y="17062"/>
                  <a:pt x="22469" y="17093"/>
                </a:cubicBezTo>
                <a:cubicBezTo>
                  <a:pt x="22438" y="17093"/>
                  <a:pt x="22406" y="17124"/>
                  <a:pt x="22438" y="17187"/>
                </a:cubicBezTo>
                <a:cubicBezTo>
                  <a:pt x="22469" y="17218"/>
                  <a:pt x="22500" y="17281"/>
                  <a:pt x="22531" y="17343"/>
                </a:cubicBezTo>
                <a:cubicBezTo>
                  <a:pt x="22563" y="17343"/>
                  <a:pt x="22594" y="17374"/>
                  <a:pt x="22656" y="17374"/>
                </a:cubicBezTo>
                <a:close/>
                <a:moveTo>
                  <a:pt x="22563" y="17187"/>
                </a:moveTo>
                <a:cubicBezTo>
                  <a:pt x="22594" y="17187"/>
                  <a:pt x="22625" y="17187"/>
                  <a:pt x="22656" y="17218"/>
                </a:cubicBezTo>
                <a:cubicBezTo>
                  <a:pt x="22656" y="17249"/>
                  <a:pt x="22625" y="17281"/>
                  <a:pt x="22625" y="17281"/>
                </a:cubicBezTo>
                <a:cubicBezTo>
                  <a:pt x="22594" y="17249"/>
                  <a:pt x="22563" y="17249"/>
                  <a:pt x="22563" y="17218"/>
                </a:cubicBezTo>
                <a:cubicBezTo>
                  <a:pt x="22563" y="17187"/>
                  <a:pt x="22563" y="17187"/>
                  <a:pt x="22563" y="17187"/>
                </a:cubicBezTo>
                <a:close/>
                <a:moveTo>
                  <a:pt x="24844" y="18312"/>
                </a:moveTo>
                <a:cubicBezTo>
                  <a:pt x="24875" y="18343"/>
                  <a:pt x="24938" y="18374"/>
                  <a:pt x="24969" y="18312"/>
                </a:cubicBezTo>
                <a:cubicBezTo>
                  <a:pt x="25000" y="18281"/>
                  <a:pt x="25000" y="18281"/>
                  <a:pt x="25031" y="18312"/>
                </a:cubicBezTo>
                <a:cubicBezTo>
                  <a:pt x="25094" y="18343"/>
                  <a:pt x="25125" y="18406"/>
                  <a:pt x="25250" y="18406"/>
                </a:cubicBezTo>
                <a:cubicBezTo>
                  <a:pt x="25125" y="18312"/>
                  <a:pt x="25031" y="18249"/>
                  <a:pt x="24938" y="18156"/>
                </a:cubicBezTo>
                <a:cubicBezTo>
                  <a:pt x="24906" y="18156"/>
                  <a:pt x="24906" y="18093"/>
                  <a:pt x="24844" y="18124"/>
                </a:cubicBezTo>
                <a:cubicBezTo>
                  <a:pt x="24844" y="18124"/>
                  <a:pt x="24844" y="18187"/>
                  <a:pt x="24844" y="18187"/>
                </a:cubicBezTo>
                <a:cubicBezTo>
                  <a:pt x="24844" y="18218"/>
                  <a:pt x="24844" y="18249"/>
                  <a:pt x="24813" y="18281"/>
                </a:cubicBezTo>
                <a:cubicBezTo>
                  <a:pt x="24781" y="18312"/>
                  <a:pt x="24813" y="18312"/>
                  <a:pt x="24844" y="18312"/>
                </a:cubicBezTo>
                <a:close/>
                <a:moveTo>
                  <a:pt x="24906" y="18249"/>
                </a:moveTo>
                <a:cubicBezTo>
                  <a:pt x="24906" y="18249"/>
                  <a:pt x="24906" y="18249"/>
                  <a:pt x="24938" y="18249"/>
                </a:cubicBezTo>
                <a:cubicBezTo>
                  <a:pt x="24938" y="18281"/>
                  <a:pt x="24906" y="18281"/>
                  <a:pt x="24906" y="18281"/>
                </a:cubicBezTo>
                <a:cubicBezTo>
                  <a:pt x="24906" y="18281"/>
                  <a:pt x="24875" y="18281"/>
                  <a:pt x="24875" y="18249"/>
                </a:cubicBezTo>
                <a:cubicBezTo>
                  <a:pt x="24875" y="18249"/>
                  <a:pt x="24875" y="18249"/>
                  <a:pt x="24906" y="18249"/>
                </a:cubicBezTo>
                <a:close/>
                <a:moveTo>
                  <a:pt x="7813" y="17562"/>
                </a:moveTo>
                <a:cubicBezTo>
                  <a:pt x="7844" y="17562"/>
                  <a:pt x="7844" y="17531"/>
                  <a:pt x="7844" y="17499"/>
                </a:cubicBezTo>
                <a:cubicBezTo>
                  <a:pt x="7844" y="17499"/>
                  <a:pt x="7844" y="17499"/>
                  <a:pt x="7844" y="17499"/>
                </a:cubicBezTo>
                <a:cubicBezTo>
                  <a:pt x="7813" y="17499"/>
                  <a:pt x="7781" y="17499"/>
                  <a:pt x="7781" y="17531"/>
                </a:cubicBezTo>
                <a:cubicBezTo>
                  <a:pt x="7688" y="17593"/>
                  <a:pt x="7625" y="17687"/>
                  <a:pt x="7531" y="17749"/>
                </a:cubicBezTo>
                <a:cubicBezTo>
                  <a:pt x="7406" y="17874"/>
                  <a:pt x="7281" y="17999"/>
                  <a:pt x="7156" y="18124"/>
                </a:cubicBezTo>
                <a:cubicBezTo>
                  <a:pt x="7125" y="18124"/>
                  <a:pt x="7031" y="18124"/>
                  <a:pt x="7094" y="18187"/>
                </a:cubicBezTo>
                <a:cubicBezTo>
                  <a:pt x="7125" y="18218"/>
                  <a:pt x="7156" y="18187"/>
                  <a:pt x="7188" y="18156"/>
                </a:cubicBezTo>
                <a:cubicBezTo>
                  <a:pt x="7313" y="18062"/>
                  <a:pt x="7438" y="17937"/>
                  <a:pt x="7531" y="17843"/>
                </a:cubicBezTo>
                <a:cubicBezTo>
                  <a:pt x="7625" y="17749"/>
                  <a:pt x="7719" y="17687"/>
                  <a:pt x="7813" y="17562"/>
                </a:cubicBezTo>
                <a:close/>
                <a:moveTo>
                  <a:pt x="15469" y="15656"/>
                </a:moveTo>
                <a:cubicBezTo>
                  <a:pt x="15406" y="15624"/>
                  <a:pt x="15344" y="15624"/>
                  <a:pt x="15344" y="15562"/>
                </a:cubicBezTo>
                <a:cubicBezTo>
                  <a:pt x="15406" y="15562"/>
                  <a:pt x="15406" y="15562"/>
                  <a:pt x="15438" y="15593"/>
                </a:cubicBezTo>
                <a:cubicBezTo>
                  <a:pt x="15531" y="15656"/>
                  <a:pt x="15594" y="15718"/>
                  <a:pt x="15688" y="15781"/>
                </a:cubicBezTo>
                <a:lnTo>
                  <a:pt x="15688" y="15781"/>
                </a:lnTo>
                <a:cubicBezTo>
                  <a:pt x="15656" y="15624"/>
                  <a:pt x="15594" y="15499"/>
                  <a:pt x="15531" y="15374"/>
                </a:cubicBezTo>
                <a:cubicBezTo>
                  <a:pt x="15531" y="15343"/>
                  <a:pt x="15500" y="15343"/>
                  <a:pt x="15500" y="15343"/>
                </a:cubicBezTo>
                <a:cubicBezTo>
                  <a:pt x="15406" y="15374"/>
                  <a:pt x="15344" y="15406"/>
                  <a:pt x="15281" y="15468"/>
                </a:cubicBezTo>
                <a:cubicBezTo>
                  <a:pt x="15250" y="15499"/>
                  <a:pt x="15344" y="15499"/>
                  <a:pt x="15344" y="15562"/>
                </a:cubicBezTo>
                <a:cubicBezTo>
                  <a:pt x="15313" y="15593"/>
                  <a:pt x="15281" y="15531"/>
                  <a:pt x="15250" y="15531"/>
                </a:cubicBezTo>
                <a:cubicBezTo>
                  <a:pt x="15219" y="15499"/>
                  <a:pt x="15188" y="15468"/>
                  <a:pt x="15188" y="15499"/>
                </a:cubicBezTo>
                <a:cubicBezTo>
                  <a:pt x="15125" y="15562"/>
                  <a:pt x="15063" y="15562"/>
                  <a:pt x="15000" y="15624"/>
                </a:cubicBezTo>
                <a:cubicBezTo>
                  <a:pt x="15188" y="15656"/>
                  <a:pt x="15344" y="15687"/>
                  <a:pt x="15531" y="15749"/>
                </a:cubicBezTo>
                <a:cubicBezTo>
                  <a:pt x="15500" y="15687"/>
                  <a:pt x="15469" y="15687"/>
                  <a:pt x="15469" y="15656"/>
                </a:cubicBezTo>
                <a:close/>
                <a:moveTo>
                  <a:pt x="8406" y="17124"/>
                </a:moveTo>
                <a:cubicBezTo>
                  <a:pt x="8406" y="17156"/>
                  <a:pt x="8375" y="17124"/>
                  <a:pt x="8375" y="17156"/>
                </a:cubicBezTo>
                <a:cubicBezTo>
                  <a:pt x="8375" y="17218"/>
                  <a:pt x="8406" y="17249"/>
                  <a:pt x="8469" y="17281"/>
                </a:cubicBezTo>
                <a:cubicBezTo>
                  <a:pt x="8500" y="17281"/>
                  <a:pt x="8500" y="17281"/>
                  <a:pt x="8531" y="17249"/>
                </a:cubicBezTo>
                <a:cubicBezTo>
                  <a:pt x="8594" y="17249"/>
                  <a:pt x="8656" y="17249"/>
                  <a:pt x="8781" y="17249"/>
                </a:cubicBezTo>
                <a:cubicBezTo>
                  <a:pt x="8719" y="17218"/>
                  <a:pt x="8719" y="17218"/>
                  <a:pt x="8688" y="17187"/>
                </a:cubicBezTo>
                <a:cubicBezTo>
                  <a:pt x="8688" y="17187"/>
                  <a:pt x="8688" y="17156"/>
                  <a:pt x="8688" y="17156"/>
                </a:cubicBezTo>
                <a:cubicBezTo>
                  <a:pt x="8719" y="17156"/>
                  <a:pt x="8719" y="17156"/>
                  <a:pt x="8750" y="17156"/>
                </a:cubicBezTo>
                <a:cubicBezTo>
                  <a:pt x="8750" y="17156"/>
                  <a:pt x="8781" y="17218"/>
                  <a:pt x="8813" y="17187"/>
                </a:cubicBezTo>
                <a:cubicBezTo>
                  <a:pt x="8781" y="17156"/>
                  <a:pt x="8750" y="17124"/>
                  <a:pt x="8750" y="17124"/>
                </a:cubicBezTo>
                <a:cubicBezTo>
                  <a:pt x="8719" y="17062"/>
                  <a:pt x="8656" y="17031"/>
                  <a:pt x="8625" y="16999"/>
                </a:cubicBezTo>
                <a:cubicBezTo>
                  <a:pt x="8625" y="16968"/>
                  <a:pt x="8594" y="16937"/>
                  <a:pt x="8563" y="16968"/>
                </a:cubicBezTo>
                <a:cubicBezTo>
                  <a:pt x="8531" y="16999"/>
                  <a:pt x="8469" y="17031"/>
                  <a:pt x="8531" y="17093"/>
                </a:cubicBezTo>
                <a:cubicBezTo>
                  <a:pt x="8500" y="17124"/>
                  <a:pt x="8438" y="17062"/>
                  <a:pt x="8406" y="17124"/>
                </a:cubicBezTo>
                <a:close/>
                <a:moveTo>
                  <a:pt x="14563" y="15499"/>
                </a:moveTo>
                <a:lnTo>
                  <a:pt x="14563" y="15499"/>
                </a:lnTo>
                <a:lnTo>
                  <a:pt x="14563" y="15499"/>
                </a:lnTo>
                <a:close/>
                <a:moveTo>
                  <a:pt x="14563" y="15499"/>
                </a:moveTo>
                <a:lnTo>
                  <a:pt x="14563" y="15499"/>
                </a:lnTo>
                <a:close/>
                <a:moveTo>
                  <a:pt x="14563" y="15499"/>
                </a:moveTo>
                <a:lnTo>
                  <a:pt x="14563" y="15499"/>
                </a:lnTo>
                <a:close/>
                <a:moveTo>
                  <a:pt x="14563" y="15499"/>
                </a:moveTo>
                <a:lnTo>
                  <a:pt x="14563" y="15499"/>
                </a:lnTo>
                <a:close/>
                <a:moveTo>
                  <a:pt x="14563" y="15499"/>
                </a:moveTo>
                <a:lnTo>
                  <a:pt x="14562" y="15499"/>
                </a:lnTo>
                <a:lnTo>
                  <a:pt x="14563" y="15499"/>
                </a:lnTo>
                <a:close/>
                <a:moveTo>
                  <a:pt x="14562" y="15499"/>
                </a:moveTo>
                <a:lnTo>
                  <a:pt x="14562" y="15499"/>
                </a:lnTo>
                <a:close/>
                <a:moveTo>
                  <a:pt x="14562" y="15499"/>
                </a:moveTo>
                <a:lnTo>
                  <a:pt x="14562" y="15499"/>
                </a:lnTo>
                <a:close/>
                <a:moveTo>
                  <a:pt x="14562" y="15499"/>
                </a:moveTo>
                <a:lnTo>
                  <a:pt x="14562" y="15499"/>
                </a:lnTo>
                <a:close/>
                <a:moveTo>
                  <a:pt x="14562" y="15499"/>
                </a:moveTo>
                <a:lnTo>
                  <a:pt x="14562" y="15499"/>
                </a:lnTo>
                <a:close/>
                <a:moveTo>
                  <a:pt x="14562" y="15499"/>
                </a:moveTo>
                <a:lnTo>
                  <a:pt x="14562" y="15499"/>
                </a:lnTo>
                <a:close/>
                <a:moveTo>
                  <a:pt x="14562" y="15499"/>
                </a:moveTo>
                <a:lnTo>
                  <a:pt x="14562" y="15499"/>
                </a:lnTo>
                <a:close/>
                <a:moveTo>
                  <a:pt x="14562" y="15499"/>
                </a:moveTo>
                <a:lnTo>
                  <a:pt x="14562" y="15499"/>
                </a:lnTo>
                <a:close/>
                <a:moveTo>
                  <a:pt x="14562" y="15499"/>
                </a:moveTo>
                <a:lnTo>
                  <a:pt x="14562" y="15499"/>
                </a:lnTo>
                <a:close/>
                <a:moveTo>
                  <a:pt x="14562" y="15499"/>
                </a:moveTo>
                <a:lnTo>
                  <a:pt x="14562" y="15499"/>
                </a:lnTo>
                <a:close/>
                <a:moveTo>
                  <a:pt x="14562" y="15499"/>
                </a:moveTo>
                <a:lnTo>
                  <a:pt x="14562" y="15499"/>
                </a:lnTo>
                <a:close/>
                <a:moveTo>
                  <a:pt x="14562" y="15499"/>
                </a:moveTo>
                <a:lnTo>
                  <a:pt x="14562" y="15499"/>
                </a:lnTo>
                <a:close/>
                <a:moveTo>
                  <a:pt x="14562" y="15499"/>
                </a:moveTo>
                <a:lnTo>
                  <a:pt x="14561" y="15499"/>
                </a:lnTo>
                <a:lnTo>
                  <a:pt x="14562" y="15499"/>
                </a:lnTo>
                <a:close/>
                <a:moveTo>
                  <a:pt x="14561" y="15499"/>
                </a:moveTo>
                <a:lnTo>
                  <a:pt x="14561" y="15499"/>
                </a:lnTo>
                <a:close/>
                <a:moveTo>
                  <a:pt x="14561" y="15499"/>
                </a:moveTo>
                <a:lnTo>
                  <a:pt x="14561" y="15499"/>
                </a:lnTo>
                <a:close/>
                <a:moveTo>
                  <a:pt x="14561" y="15499"/>
                </a:moveTo>
                <a:lnTo>
                  <a:pt x="14561" y="15499"/>
                </a:lnTo>
                <a:close/>
                <a:moveTo>
                  <a:pt x="14561" y="15499"/>
                </a:moveTo>
                <a:lnTo>
                  <a:pt x="14561" y="15499"/>
                </a:lnTo>
                <a:close/>
                <a:moveTo>
                  <a:pt x="14561" y="15499"/>
                </a:moveTo>
                <a:lnTo>
                  <a:pt x="14561" y="15499"/>
                </a:lnTo>
                <a:close/>
                <a:moveTo>
                  <a:pt x="14561" y="15499"/>
                </a:moveTo>
                <a:lnTo>
                  <a:pt x="14560" y="15499"/>
                </a:lnTo>
                <a:lnTo>
                  <a:pt x="14561" y="15499"/>
                </a:lnTo>
                <a:close/>
                <a:moveTo>
                  <a:pt x="14560" y="15499"/>
                </a:moveTo>
                <a:lnTo>
                  <a:pt x="14560" y="15499"/>
                </a:lnTo>
                <a:close/>
                <a:moveTo>
                  <a:pt x="14560" y="15499"/>
                </a:moveTo>
                <a:lnTo>
                  <a:pt x="14560" y="15499"/>
                </a:lnTo>
                <a:close/>
                <a:moveTo>
                  <a:pt x="14560" y="15499"/>
                </a:moveTo>
                <a:lnTo>
                  <a:pt x="14560" y="15499"/>
                </a:lnTo>
                <a:close/>
                <a:moveTo>
                  <a:pt x="14560" y="15499"/>
                </a:moveTo>
                <a:lnTo>
                  <a:pt x="14560" y="15499"/>
                </a:lnTo>
                <a:close/>
                <a:moveTo>
                  <a:pt x="14560" y="15499"/>
                </a:moveTo>
                <a:lnTo>
                  <a:pt x="14559" y="15499"/>
                </a:lnTo>
                <a:lnTo>
                  <a:pt x="14560" y="15499"/>
                </a:lnTo>
                <a:close/>
                <a:moveTo>
                  <a:pt x="14559" y="15499"/>
                </a:moveTo>
                <a:lnTo>
                  <a:pt x="14559" y="15499"/>
                </a:lnTo>
                <a:close/>
                <a:moveTo>
                  <a:pt x="14559" y="15499"/>
                </a:moveTo>
                <a:lnTo>
                  <a:pt x="14559" y="15499"/>
                </a:lnTo>
                <a:close/>
                <a:moveTo>
                  <a:pt x="14559" y="15499"/>
                </a:moveTo>
                <a:lnTo>
                  <a:pt x="14558" y="15499"/>
                </a:lnTo>
                <a:lnTo>
                  <a:pt x="14559" y="15499"/>
                </a:lnTo>
                <a:close/>
                <a:moveTo>
                  <a:pt x="14558" y="15499"/>
                </a:moveTo>
                <a:lnTo>
                  <a:pt x="14558" y="15499"/>
                </a:lnTo>
                <a:close/>
                <a:moveTo>
                  <a:pt x="14558" y="15499"/>
                </a:moveTo>
                <a:lnTo>
                  <a:pt x="14558" y="15499"/>
                </a:lnTo>
                <a:close/>
                <a:moveTo>
                  <a:pt x="14558" y="15499"/>
                </a:moveTo>
                <a:lnTo>
                  <a:pt x="14557" y="15499"/>
                </a:lnTo>
                <a:lnTo>
                  <a:pt x="14558" y="15499"/>
                </a:lnTo>
                <a:close/>
                <a:moveTo>
                  <a:pt x="14557" y="15499"/>
                </a:moveTo>
                <a:lnTo>
                  <a:pt x="14557" y="15499"/>
                </a:lnTo>
                <a:close/>
                <a:moveTo>
                  <a:pt x="14557" y="15499"/>
                </a:moveTo>
                <a:lnTo>
                  <a:pt x="14557" y="15499"/>
                </a:lnTo>
                <a:close/>
                <a:moveTo>
                  <a:pt x="14557" y="15499"/>
                </a:moveTo>
                <a:lnTo>
                  <a:pt x="14557" y="15499"/>
                </a:lnTo>
                <a:close/>
                <a:moveTo>
                  <a:pt x="14557" y="15499"/>
                </a:moveTo>
                <a:lnTo>
                  <a:pt x="14556" y="15499"/>
                </a:lnTo>
                <a:lnTo>
                  <a:pt x="14557" y="15499"/>
                </a:lnTo>
                <a:close/>
                <a:moveTo>
                  <a:pt x="14556" y="15499"/>
                </a:moveTo>
                <a:lnTo>
                  <a:pt x="14556" y="15499"/>
                </a:lnTo>
                <a:close/>
                <a:moveTo>
                  <a:pt x="14556" y="15499"/>
                </a:moveTo>
                <a:lnTo>
                  <a:pt x="14556" y="15499"/>
                </a:lnTo>
                <a:close/>
                <a:moveTo>
                  <a:pt x="14556" y="15499"/>
                </a:moveTo>
                <a:lnTo>
                  <a:pt x="14555" y="15499"/>
                </a:lnTo>
                <a:lnTo>
                  <a:pt x="14556" y="15499"/>
                </a:lnTo>
                <a:close/>
                <a:moveTo>
                  <a:pt x="14555" y="15499"/>
                </a:moveTo>
                <a:lnTo>
                  <a:pt x="14555" y="15499"/>
                </a:lnTo>
                <a:close/>
                <a:moveTo>
                  <a:pt x="14555" y="15499"/>
                </a:moveTo>
                <a:lnTo>
                  <a:pt x="14554" y="15499"/>
                </a:lnTo>
                <a:lnTo>
                  <a:pt x="14555" y="15499"/>
                </a:lnTo>
                <a:close/>
                <a:moveTo>
                  <a:pt x="14554" y="15499"/>
                </a:moveTo>
                <a:lnTo>
                  <a:pt x="14554" y="15499"/>
                </a:lnTo>
                <a:close/>
                <a:moveTo>
                  <a:pt x="14554" y="15499"/>
                </a:moveTo>
                <a:lnTo>
                  <a:pt x="14553" y="15499"/>
                </a:lnTo>
                <a:lnTo>
                  <a:pt x="14554" y="15499"/>
                </a:lnTo>
                <a:close/>
                <a:moveTo>
                  <a:pt x="14553" y="15499"/>
                </a:moveTo>
                <a:lnTo>
                  <a:pt x="14553" y="15499"/>
                </a:lnTo>
                <a:close/>
                <a:moveTo>
                  <a:pt x="14553" y="15499"/>
                </a:moveTo>
                <a:lnTo>
                  <a:pt x="14552" y="15499"/>
                </a:lnTo>
                <a:lnTo>
                  <a:pt x="14553" y="15499"/>
                </a:lnTo>
                <a:close/>
                <a:moveTo>
                  <a:pt x="14552" y="15499"/>
                </a:moveTo>
                <a:lnTo>
                  <a:pt x="14552" y="15499"/>
                </a:lnTo>
                <a:close/>
                <a:moveTo>
                  <a:pt x="14552" y="15499"/>
                </a:moveTo>
                <a:lnTo>
                  <a:pt x="14552" y="15499"/>
                </a:lnTo>
                <a:close/>
                <a:moveTo>
                  <a:pt x="14552" y="15499"/>
                </a:moveTo>
                <a:lnTo>
                  <a:pt x="14551" y="15499"/>
                </a:lnTo>
                <a:lnTo>
                  <a:pt x="14552" y="15499"/>
                </a:lnTo>
                <a:close/>
                <a:moveTo>
                  <a:pt x="14551" y="15499"/>
                </a:moveTo>
                <a:lnTo>
                  <a:pt x="14551" y="15499"/>
                </a:lnTo>
                <a:close/>
                <a:moveTo>
                  <a:pt x="14551" y="15499"/>
                </a:moveTo>
                <a:lnTo>
                  <a:pt x="14550" y="15499"/>
                </a:lnTo>
                <a:lnTo>
                  <a:pt x="14551" y="15499"/>
                </a:lnTo>
                <a:close/>
                <a:moveTo>
                  <a:pt x="14550" y="15499"/>
                </a:moveTo>
                <a:lnTo>
                  <a:pt x="14550" y="15499"/>
                </a:lnTo>
                <a:close/>
                <a:moveTo>
                  <a:pt x="14550" y="15499"/>
                </a:moveTo>
                <a:lnTo>
                  <a:pt x="14549" y="15499"/>
                </a:lnTo>
                <a:lnTo>
                  <a:pt x="14550" y="15499"/>
                </a:lnTo>
                <a:close/>
                <a:moveTo>
                  <a:pt x="14549" y="15499"/>
                </a:moveTo>
                <a:lnTo>
                  <a:pt x="14549" y="15499"/>
                </a:lnTo>
                <a:close/>
                <a:moveTo>
                  <a:pt x="14549" y="15499"/>
                </a:moveTo>
                <a:lnTo>
                  <a:pt x="14549" y="15499"/>
                </a:lnTo>
                <a:close/>
                <a:moveTo>
                  <a:pt x="14549" y="15499"/>
                </a:moveTo>
                <a:lnTo>
                  <a:pt x="14548" y="15499"/>
                </a:lnTo>
                <a:lnTo>
                  <a:pt x="14549" y="15499"/>
                </a:lnTo>
                <a:close/>
                <a:moveTo>
                  <a:pt x="14548" y="15499"/>
                </a:moveTo>
                <a:lnTo>
                  <a:pt x="14548" y="15499"/>
                </a:lnTo>
                <a:close/>
                <a:moveTo>
                  <a:pt x="14548" y="15499"/>
                </a:moveTo>
                <a:lnTo>
                  <a:pt x="14547" y="15499"/>
                </a:lnTo>
                <a:lnTo>
                  <a:pt x="14548" y="15499"/>
                </a:lnTo>
                <a:close/>
                <a:moveTo>
                  <a:pt x="14547" y="15499"/>
                </a:moveTo>
                <a:lnTo>
                  <a:pt x="14547" y="15499"/>
                </a:lnTo>
                <a:close/>
                <a:moveTo>
                  <a:pt x="14547" y="15499"/>
                </a:moveTo>
                <a:lnTo>
                  <a:pt x="14547" y="15499"/>
                </a:lnTo>
                <a:close/>
                <a:moveTo>
                  <a:pt x="14547" y="15499"/>
                </a:moveTo>
                <a:lnTo>
                  <a:pt x="14546" y="15499"/>
                </a:lnTo>
                <a:lnTo>
                  <a:pt x="14547" y="15499"/>
                </a:lnTo>
                <a:close/>
                <a:moveTo>
                  <a:pt x="14546" y="15499"/>
                </a:moveTo>
                <a:lnTo>
                  <a:pt x="14546" y="15499"/>
                </a:lnTo>
                <a:close/>
                <a:moveTo>
                  <a:pt x="14546" y="15499"/>
                </a:moveTo>
                <a:lnTo>
                  <a:pt x="14545" y="15499"/>
                </a:lnTo>
                <a:lnTo>
                  <a:pt x="14546" y="15499"/>
                </a:lnTo>
                <a:close/>
                <a:moveTo>
                  <a:pt x="14545" y="15499"/>
                </a:moveTo>
                <a:lnTo>
                  <a:pt x="14545" y="15499"/>
                </a:lnTo>
                <a:close/>
                <a:moveTo>
                  <a:pt x="14545" y="15499"/>
                </a:moveTo>
                <a:lnTo>
                  <a:pt x="14544" y="15499"/>
                </a:lnTo>
                <a:lnTo>
                  <a:pt x="14545" y="15499"/>
                </a:lnTo>
                <a:close/>
                <a:moveTo>
                  <a:pt x="14544" y="15499"/>
                </a:moveTo>
                <a:lnTo>
                  <a:pt x="14544" y="15499"/>
                </a:lnTo>
                <a:close/>
                <a:moveTo>
                  <a:pt x="14544" y="15499"/>
                </a:moveTo>
                <a:lnTo>
                  <a:pt x="14544" y="15499"/>
                </a:lnTo>
                <a:close/>
                <a:moveTo>
                  <a:pt x="14544" y="15499"/>
                </a:moveTo>
                <a:lnTo>
                  <a:pt x="14543" y="15499"/>
                </a:lnTo>
                <a:lnTo>
                  <a:pt x="14544" y="15499"/>
                </a:lnTo>
                <a:close/>
                <a:moveTo>
                  <a:pt x="14543" y="15499"/>
                </a:moveTo>
                <a:lnTo>
                  <a:pt x="14543" y="15499"/>
                </a:lnTo>
                <a:close/>
                <a:moveTo>
                  <a:pt x="14543" y="15499"/>
                </a:moveTo>
                <a:lnTo>
                  <a:pt x="14542" y="15499"/>
                </a:lnTo>
                <a:lnTo>
                  <a:pt x="14543" y="15499"/>
                </a:lnTo>
                <a:close/>
                <a:moveTo>
                  <a:pt x="14542" y="15499"/>
                </a:moveTo>
                <a:lnTo>
                  <a:pt x="14542" y="15499"/>
                </a:lnTo>
                <a:close/>
                <a:moveTo>
                  <a:pt x="14542" y="15499"/>
                </a:moveTo>
                <a:lnTo>
                  <a:pt x="14542" y="15499"/>
                </a:lnTo>
                <a:close/>
                <a:moveTo>
                  <a:pt x="14542" y="15499"/>
                </a:moveTo>
                <a:lnTo>
                  <a:pt x="14541" y="15499"/>
                </a:lnTo>
                <a:lnTo>
                  <a:pt x="14542" y="15499"/>
                </a:lnTo>
                <a:close/>
                <a:moveTo>
                  <a:pt x="14541" y="15499"/>
                </a:moveTo>
                <a:lnTo>
                  <a:pt x="14541" y="15499"/>
                </a:lnTo>
                <a:close/>
                <a:moveTo>
                  <a:pt x="14541" y="15499"/>
                </a:moveTo>
                <a:lnTo>
                  <a:pt x="14541" y="15499"/>
                </a:lnTo>
                <a:close/>
                <a:moveTo>
                  <a:pt x="14541" y="15499"/>
                </a:moveTo>
                <a:lnTo>
                  <a:pt x="14541" y="15499"/>
                </a:lnTo>
                <a:close/>
                <a:moveTo>
                  <a:pt x="14541" y="15499"/>
                </a:moveTo>
                <a:lnTo>
                  <a:pt x="14540" y="15499"/>
                </a:lnTo>
                <a:lnTo>
                  <a:pt x="14541" y="15499"/>
                </a:lnTo>
                <a:close/>
                <a:moveTo>
                  <a:pt x="14540" y="15499"/>
                </a:moveTo>
                <a:lnTo>
                  <a:pt x="14540" y="15499"/>
                </a:lnTo>
                <a:close/>
                <a:moveTo>
                  <a:pt x="14540" y="15499"/>
                </a:moveTo>
                <a:lnTo>
                  <a:pt x="14540" y="15499"/>
                </a:lnTo>
                <a:close/>
                <a:moveTo>
                  <a:pt x="14540" y="15499"/>
                </a:moveTo>
                <a:lnTo>
                  <a:pt x="14540" y="15499"/>
                </a:lnTo>
                <a:close/>
                <a:moveTo>
                  <a:pt x="14540" y="15499"/>
                </a:moveTo>
                <a:lnTo>
                  <a:pt x="14539" y="15499"/>
                </a:lnTo>
                <a:lnTo>
                  <a:pt x="14540" y="15499"/>
                </a:lnTo>
                <a:close/>
                <a:moveTo>
                  <a:pt x="14539" y="15499"/>
                </a:moveTo>
                <a:lnTo>
                  <a:pt x="14539" y="15499"/>
                </a:lnTo>
                <a:close/>
                <a:moveTo>
                  <a:pt x="14539" y="15499"/>
                </a:moveTo>
                <a:lnTo>
                  <a:pt x="14539" y="15499"/>
                </a:lnTo>
                <a:close/>
                <a:moveTo>
                  <a:pt x="14539" y="15499"/>
                </a:moveTo>
                <a:lnTo>
                  <a:pt x="14539" y="15499"/>
                </a:lnTo>
                <a:close/>
                <a:moveTo>
                  <a:pt x="14539" y="15499"/>
                </a:moveTo>
                <a:lnTo>
                  <a:pt x="14539" y="15499"/>
                </a:lnTo>
                <a:close/>
                <a:moveTo>
                  <a:pt x="14539" y="15499"/>
                </a:moveTo>
                <a:lnTo>
                  <a:pt x="14531" y="15499"/>
                </a:lnTo>
                <a:cubicBezTo>
                  <a:pt x="14469" y="15437"/>
                  <a:pt x="14375" y="15374"/>
                  <a:pt x="14281" y="15312"/>
                </a:cubicBezTo>
                <a:cubicBezTo>
                  <a:pt x="14281" y="15312"/>
                  <a:pt x="14250" y="15281"/>
                  <a:pt x="14250" y="15249"/>
                </a:cubicBezTo>
                <a:cubicBezTo>
                  <a:pt x="14250" y="15249"/>
                  <a:pt x="14281" y="15249"/>
                  <a:pt x="14281" y="15249"/>
                </a:cubicBezTo>
                <a:cubicBezTo>
                  <a:pt x="14344" y="15249"/>
                  <a:pt x="14375" y="15343"/>
                  <a:pt x="14438" y="15343"/>
                </a:cubicBezTo>
                <a:cubicBezTo>
                  <a:pt x="14500" y="15437"/>
                  <a:pt x="14625" y="15468"/>
                  <a:pt x="14719" y="15562"/>
                </a:cubicBezTo>
                <a:cubicBezTo>
                  <a:pt x="14688" y="15406"/>
                  <a:pt x="14625" y="15281"/>
                  <a:pt x="14563" y="15124"/>
                </a:cubicBezTo>
                <a:cubicBezTo>
                  <a:pt x="14563" y="15124"/>
                  <a:pt x="14563" y="15093"/>
                  <a:pt x="14531" y="15124"/>
                </a:cubicBezTo>
                <a:lnTo>
                  <a:pt x="14531" y="15124"/>
                </a:lnTo>
                <a:cubicBezTo>
                  <a:pt x="14438" y="15156"/>
                  <a:pt x="14344" y="15187"/>
                  <a:pt x="14281" y="15249"/>
                </a:cubicBezTo>
                <a:cubicBezTo>
                  <a:pt x="14250" y="15249"/>
                  <a:pt x="14250" y="15249"/>
                  <a:pt x="14250" y="15249"/>
                </a:cubicBezTo>
                <a:cubicBezTo>
                  <a:pt x="14156" y="15249"/>
                  <a:pt x="14094" y="15343"/>
                  <a:pt x="14000" y="15374"/>
                </a:cubicBezTo>
                <a:cubicBezTo>
                  <a:pt x="14156" y="15406"/>
                  <a:pt x="14313" y="15468"/>
                  <a:pt x="14500" y="15499"/>
                </a:cubicBezTo>
                <a:lnTo>
                  <a:pt x="14500" y="15499"/>
                </a:lnTo>
                <a:cubicBezTo>
                  <a:pt x="14500" y="15499"/>
                  <a:pt x="14531" y="15499"/>
                  <a:pt x="14531" y="15499"/>
                </a:cubicBezTo>
                <a:lnTo>
                  <a:pt x="14539" y="15499"/>
                </a:lnTo>
                <a:close/>
                <a:moveTo>
                  <a:pt x="19344" y="16531"/>
                </a:moveTo>
                <a:cubicBezTo>
                  <a:pt x="19438" y="16656"/>
                  <a:pt x="19438" y="16656"/>
                  <a:pt x="19531" y="16562"/>
                </a:cubicBezTo>
                <a:cubicBezTo>
                  <a:pt x="19563" y="16531"/>
                  <a:pt x="19563" y="16531"/>
                  <a:pt x="19594" y="16499"/>
                </a:cubicBezTo>
                <a:cubicBezTo>
                  <a:pt x="19469" y="16406"/>
                  <a:pt x="19313" y="16312"/>
                  <a:pt x="19156" y="16249"/>
                </a:cubicBezTo>
                <a:cubicBezTo>
                  <a:pt x="19219" y="16343"/>
                  <a:pt x="19281" y="16437"/>
                  <a:pt x="19344" y="16531"/>
                </a:cubicBezTo>
                <a:close/>
                <a:moveTo>
                  <a:pt x="18719" y="16281"/>
                </a:moveTo>
                <a:cubicBezTo>
                  <a:pt x="18594" y="16187"/>
                  <a:pt x="18469" y="16124"/>
                  <a:pt x="18344" y="16031"/>
                </a:cubicBezTo>
                <a:cubicBezTo>
                  <a:pt x="18406" y="16187"/>
                  <a:pt x="18500" y="16312"/>
                  <a:pt x="18563" y="16468"/>
                </a:cubicBezTo>
                <a:cubicBezTo>
                  <a:pt x="18625" y="16406"/>
                  <a:pt x="18656" y="16374"/>
                  <a:pt x="18719" y="16343"/>
                </a:cubicBezTo>
                <a:cubicBezTo>
                  <a:pt x="18750" y="16312"/>
                  <a:pt x="18750" y="16312"/>
                  <a:pt x="18719" y="16281"/>
                </a:cubicBezTo>
                <a:close/>
                <a:moveTo>
                  <a:pt x="20125" y="16812"/>
                </a:moveTo>
                <a:cubicBezTo>
                  <a:pt x="20125" y="16812"/>
                  <a:pt x="20125" y="16781"/>
                  <a:pt x="20125" y="16781"/>
                </a:cubicBezTo>
                <a:cubicBezTo>
                  <a:pt x="20094" y="16749"/>
                  <a:pt x="20063" y="16687"/>
                  <a:pt x="20031" y="16624"/>
                </a:cubicBezTo>
                <a:cubicBezTo>
                  <a:pt x="20000" y="16593"/>
                  <a:pt x="19969" y="16531"/>
                  <a:pt x="19938" y="16499"/>
                </a:cubicBezTo>
                <a:cubicBezTo>
                  <a:pt x="19844" y="16343"/>
                  <a:pt x="19844" y="16343"/>
                  <a:pt x="19719" y="16499"/>
                </a:cubicBezTo>
                <a:cubicBezTo>
                  <a:pt x="19719" y="16499"/>
                  <a:pt x="19688" y="16531"/>
                  <a:pt x="19719" y="16531"/>
                </a:cubicBezTo>
                <a:cubicBezTo>
                  <a:pt x="19844" y="16624"/>
                  <a:pt x="20000" y="16718"/>
                  <a:pt x="20125" y="16812"/>
                </a:cubicBezTo>
                <a:close/>
                <a:moveTo>
                  <a:pt x="13156" y="15031"/>
                </a:moveTo>
                <a:cubicBezTo>
                  <a:pt x="13094" y="15062"/>
                  <a:pt x="13031" y="15093"/>
                  <a:pt x="12906" y="15124"/>
                </a:cubicBezTo>
                <a:cubicBezTo>
                  <a:pt x="13125" y="15187"/>
                  <a:pt x="13313" y="15218"/>
                  <a:pt x="13469" y="15249"/>
                </a:cubicBezTo>
                <a:cubicBezTo>
                  <a:pt x="13469" y="15249"/>
                  <a:pt x="13500" y="15249"/>
                  <a:pt x="13500" y="15249"/>
                </a:cubicBezTo>
                <a:cubicBezTo>
                  <a:pt x="13406" y="15156"/>
                  <a:pt x="13313" y="15093"/>
                  <a:pt x="13219" y="15031"/>
                </a:cubicBezTo>
                <a:cubicBezTo>
                  <a:pt x="13188" y="14999"/>
                  <a:pt x="13188" y="14999"/>
                  <a:pt x="13156" y="15031"/>
                </a:cubicBezTo>
                <a:close/>
                <a:moveTo>
                  <a:pt x="12094" y="14781"/>
                </a:moveTo>
                <a:cubicBezTo>
                  <a:pt x="12031" y="14812"/>
                  <a:pt x="11938" y="14812"/>
                  <a:pt x="11844" y="14874"/>
                </a:cubicBezTo>
                <a:cubicBezTo>
                  <a:pt x="12063" y="14906"/>
                  <a:pt x="12250" y="14968"/>
                  <a:pt x="12438" y="14999"/>
                </a:cubicBezTo>
                <a:cubicBezTo>
                  <a:pt x="12344" y="14937"/>
                  <a:pt x="12250" y="14874"/>
                  <a:pt x="12188" y="14781"/>
                </a:cubicBezTo>
                <a:cubicBezTo>
                  <a:pt x="12156" y="14781"/>
                  <a:pt x="12125" y="14749"/>
                  <a:pt x="12094" y="14781"/>
                </a:cubicBezTo>
                <a:close/>
                <a:moveTo>
                  <a:pt x="7625" y="14406"/>
                </a:moveTo>
                <a:cubicBezTo>
                  <a:pt x="7688" y="14343"/>
                  <a:pt x="7781" y="14343"/>
                  <a:pt x="7844" y="14343"/>
                </a:cubicBezTo>
                <a:cubicBezTo>
                  <a:pt x="7719" y="14156"/>
                  <a:pt x="7563" y="14156"/>
                  <a:pt x="7375" y="14249"/>
                </a:cubicBezTo>
                <a:cubicBezTo>
                  <a:pt x="7438" y="14281"/>
                  <a:pt x="7500" y="14343"/>
                  <a:pt x="7563" y="14406"/>
                </a:cubicBezTo>
                <a:cubicBezTo>
                  <a:pt x="7563" y="14406"/>
                  <a:pt x="7594" y="14406"/>
                  <a:pt x="7625" y="14406"/>
                </a:cubicBezTo>
                <a:close/>
                <a:moveTo>
                  <a:pt x="12688" y="8468"/>
                </a:moveTo>
                <a:cubicBezTo>
                  <a:pt x="12688" y="8468"/>
                  <a:pt x="12688" y="8468"/>
                  <a:pt x="12688" y="8468"/>
                </a:cubicBezTo>
                <a:close/>
                <a:moveTo>
                  <a:pt x="18875" y="16312"/>
                </a:moveTo>
                <a:cubicBezTo>
                  <a:pt x="18906" y="16343"/>
                  <a:pt x="18938" y="16374"/>
                  <a:pt x="18969" y="16406"/>
                </a:cubicBezTo>
                <a:cubicBezTo>
                  <a:pt x="19063" y="16468"/>
                  <a:pt x="19156" y="16531"/>
                  <a:pt x="19281" y="16593"/>
                </a:cubicBezTo>
                <a:cubicBezTo>
                  <a:pt x="19281" y="16593"/>
                  <a:pt x="19281" y="16593"/>
                  <a:pt x="19281" y="16593"/>
                </a:cubicBezTo>
                <a:cubicBezTo>
                  <a:pt x="19281" y="16593"/>
                  <a:pt x="19281" y="16624"/>
                  <a:pt x="19313" y="16593"/>
                </a:cubicBezTo>
                <a:cubicBezTo>
                  <a:pt x="19313" y="16593"/>
                  <a:pt x="19281" y="16593"/>
                  <a:pt x="19281" y="16593"/>
                </a:cubicBezTo>
                <a:cubicBezTo>
                  <a:pt x="19219" y="16437"/>
                  <a:pt x="19125" y="16312"/>
                  <a:pt x="19031" y="16156"/>
                </a:cubicBezTo>
                <a:cubicBezTo>
                  <a:pt x="18969" y="16218"/>
                  <a:pt x="18906" y="16281"/>
                  <a:pt x="18875" y="16312"/>
                </a:cubicBezTo>
                <a:close/>
                <a:moveTo>
                  <a:pt x="13594" y="14937"/>
                </a:moveTo>
                <a:cubicBezTo>
                  <a:pt x="13594" y="14874"/>
                  <a:pt x="13531" y="14874"/>
                  <a:pt x="13469" y="14906"/>
                </a:cubicBezTo>
                <a:cubicBezTo>
                  <a:pt x="13469" y="14906"/>
                  <a:pt x="13438" y="14906"/>
                  <a:pt x="13406" y="14937"/>
                </a:cubicBezTo>
                <a:cubicBezTo>
                  <a:pt x="13406" y="14937"/>
                  <a:pt x="13406" y="14937"/>
                  <a:pt x="13406" y="14937"/>
                </a:cubicBezTo>
                <a:cubicBezTo>
                  <a:pt x="13344" y="14937"/>
                  <a:pt x="13281" y="14937"/>
                  <a:pt x="13250" y="14999"/>
                </a:cubicBezTo>
                <a:cubicBezTo>
                  <a:pt x="13281" y="15031"/>
                  <a:pt x="13313" y="15062"/>
                  <a:pt x="13344" y="15062"/>
                </a:cubicBezTo>
                <a:cubicBezTo>
                  <a:pt x="13469" y="15156"/>
                  <a:pt x="13563" y="15218"/>
                  <a:pt x="13688" y="15312"/>
                </a:cubicBezTo>
                <a:cubicBezTo>
                  <a:pt x="13656" y="15187"/>
                  <a:pt x="13625" y="15062"/>
                  <a:pt x="13594" y="14937"/>
                </a:cubicBezTo>
                <a:close/>
                <a:moveTo>
                  <a:pt x="8844" y="14687"/>
                </a:moveTo>
                <a:cubicBezTo>
                  <a:pt x="8875" y="14749"/>
                  <a:pt x="8906" y="14749"/>
                  <a:pt x="8938" y="14718"/>
                </a:cubicBezTo>
                <a:cubicBezTo>
                  <a:pt x="9000" y="14687"/>
                  <a:pt x="9063" y="14656"/>
                  <a:pt x="9156" y="14624"/>
                </a:cubicBezTo>
                <a:cubicBezTo>
                  <a:pt x="9125" y="14593"/>
                  <a:pt x="9063" y="14562"/>
                  <a:pt x="9031" y="14531"/>
                </a:cubicBezTo>
                <a:cubicBezTo>
                  <a:pt x="8969" y="14437"/>
                  <a:pt x="8875" y="14468"/>
                  <a:pt x="8781" y="14499"/>
                </a:cubicBezTo>
                <a:cubicBezTo>
                  <a:pt x="8781" y="14499"/>
                  <a:pt x="8750" y="14531"/>
                  <a:pt x="8719" y="14562"/>
                </a:cubicBezTo>
                <a:cubicBezTo>
                  <a:pt x="8719" y="14562"/>
                  <a:pt x="8719" y="14531"/>
                  <a:pt x="8719" y="14531"/>
                </a:cubicBezTo>
                <a:cubicBezTo>
                  <a:pt x="8719" y="14531"/>
                  <a:pt x="8719" y="14531"/>
                  <a:pt x="8719" y="14531"/>
                </a:cubicBezTo>
                <a:cubicBezTo>
                  <a:pt x="8688" y="14531"/>
                  <a:pt x="8688" y="14562"/>
                  <a:pt x="8719" y="14562"/>
                </a:cubicBezTo>
                <a:cubicBezTo>
                  <a:pt x="8719" y="14562"/>
                  <a:pt x="8719" y="14562"/>
                  <a:pt x="8719" y="14562"/>
                </a:cubicBezTo>
                <a:cubicBezTo>
                  <a:pt x="8719" y="14562"/>
                  <a:pt x="8719" y="14562"/>
                  <a:pt x="8719" y="14562"/>
                </a:cubicBezTo>
                <a:cubicBezTo>
                  <a:pt x="8719" y="14562"/>
                  <a:pt x="8719" y="14562"/>
                  <a:pt x="8719" y="14562"/>
                </a:cubicBezTo>
                <a:cubicBezTo>
                  <a:pt x="8719" y="14562"/>
                  <a:pt x="8719" y="14562"/>
                  <a:pt x="8719" y="14562"/>
                </a:cubicBezTo>
                <a:cubicBezTo>
                  <a:pt x="8781" y="14593"/>
                  <a:pt x="8844" y="14624"/>
                  <a:pt x="8844" y="14687"/>
                </a:cubicBezTo>
                <a:close/>
                <a:moveTo>
                  <a:pt x="18969" y="16781"/>
                </a:moveTo>
                <a:cubicBezTo>
                  <a:pt x="19000" y="16874"/>
                  <a:pt x="19063" y="16843"/>
                  <a:pt x="19094" y="16843"/>
                </a:cubicBezTo>
                <a:cubicBezTo>
                  <a:pt x="19219" y="16906"/>
                  <a:pt x="19313" y="16968"/>
                  <a:pt x="19469" y="16968"/>
                </a:cubicBezTo>
                <a:cubicBezTo>
                  <a:pt x="19375" y="16843"/>
                  <a:pt x="19250" y="16749"/>
                  <a:pt x="19094" y="16718"/>
                </a:cubicBezTo>
                <a:cubicBezTo>
                  <a:pt x="19063" y="16656"/>
                  <a:pt x="19000" y="16656"/>
                  <a:pt x="18906" y="16687"/>
                </a:cubicBezTo>
                <a:cubicBezTo>
                  <a:pt x="18906" y="16687"/>
                  <a:pt x="18906" y="16687"/>
                  <a:pt x="18906" y="16687"/>
                </a:cubicBezTo>
                <a:cubicBezTo>
                  <a:pt x="18875" y="16687"/>
                  <a:pt x="18844" y="16718"/>
                  <a:pt x="18781" y="16718"/>
                </a:cubicBezTo>
                <a:cubicBezTo>
                  <a:pt x="18313" y="16531"/>
                  <a:pt x="17813" y="16374"/>
                  <a:pt x="17344" y="16249"/>
                </a:cubicBezTo>
                <a:cubicBezTo>
                  <a:pt x="17063" y="16187"/>
                  <a:pt x="16781" y="16124"/>
                  <a:pt x="16500" y="16062"/>
                </a:cubicBezTo>
                <a:cubicBezTo>
                  <a:pt x="16219" y="15999"/>
                  <a:pt x="15938" y="15937"/>
                  <a:pt x="15656" y="15874"/>
                </a:cubicBezTo>
                <a:cubicBezTo>
                  <a:pt x="15563" y="15874"/>
                  <a:pt x="15469" y="15843"/>
                  <a:pt x="15344" y="15874"/>
                </a:cubicBezTo>
                <a:cubicBezTo>
                  <a:pt x="15594" y="15937"/>
                  <a:pt x="15813" y="15968"/>
                  <a:pt x="16031" y="15999"/>
                </a:cubicBezTo>
                <a:cubicBezTo>
                  <a:pt x="16531" y="16093"/>
                  <a:pt x="17000" y="16218"/>
                  <a:pt x="17500" y="16343"/>
                </a:cubicBezTo>
                <a:cubicBezTo>
                  <a:pt x="17875" y="16437"/>
                  <a:pt x="18250" y="16593"/>
                  <a:pt x="18625" y="16687"/>
                </a:cubicBezTo>
                <a:cubicBezTo>
                  <a:pt x="18688" y="16718"/>
                  <a:pt x="18781" y="16781"/>
                  <a:pt x="18875" y="16781"/>
                </a:cubicBezTo>
                <a:cubicBezTo>
                  <a:pt x="18906" y="16749"/>
                  <a:pt x="18938" y="16812"/>
                  <a:pt x="18969" y="16781"/>
                </a:cubicBezTo>
                <a:cubicBezTo>
                  <a:pt x="19000" y="16781"/>
                  <a:pt x="19000" y="16781"/>
                  <a:pt x="19000" y="16781"/>
                </a:cubicBezTo>
                <a:cubicBezTo>
                  <a:pt x="19000" y="16781"/>
                  <a:pt x="18969" y="16781"/>
                  <a:pt x="18969" y="16781"/>
                </a:cubicBezTo>
                <a:close/>
                <a:moveTo>
                  <a:pt x="18156" y="15999"/>
                </a:moveTo>
                <a:cubicBezTo>
                  <a:pt x="18125" y="16031"/>
                  <a:pt x="18063" y="16062"/>
                  <a:pt x="18031" y="16093"/>
                </a:cubicBezTo>
                <a:cubicBezTo>
                  <a:pt x="18000" y="16124"/>
                  <a:pt x="18000" y="16124"/>
                  <a:pt x="18031" y="16156"/>
                </a:cubicBezTo>
                <a:cubicBezTo>
                  <a:pt x="18156" y="16249"/>
                  <a:pt x="18281" y="16281"/>
                  <a:pt x="18375" y="16406"/>
                </a:cubicBezTo>
                <a:cubicBezTo>
                  <a:pt x="18406" y="16406"/>
                  <a:pt x="18406" y="16406"/>
                  <a:pt x="18438" y="16406"/>
                </a:cubicBezTo>
                <a:cubicBezTo>
                  <a:pt x="18438" y="16406"/>
                  <a:pt x="18438" y="16374"/>
                  <a:pt x="18438" y="16374"/>
                </a:cubicBezTo>
                <a:cubicBezTo>
                  <a:pt x="18344" y="16249"/>
                  <a:pt x="18281" y="16124"/>
                  <a:pt x="18219" y="15999"/>
                </a:cubicBezTo>
                <a:cubicBezTo>
                  <a:pt x="18188" y="15968"/>
                  <a:pt x="18188" y="15968"/>
                  <a:pt x="18156" y="15999"/>
                </a:cubicBezTo>
                <a:close/>
                <a:moveTo>
                  <a:pt x="8281" y="14562"/>
                </a:moveTo>
                <a:cubicBezTo>
                  <a:pt x="8344" y="14531"/>
                  <a:pt x="8438" y="14499"/>
                  <a:pt x="8500" y="14499"/>
                </a:cubicBezTo>
                <a:cubicBezTo>
                  <a:pt x="8375" y="14312"/>
                  <a:pt x="8219" y="14281"/>
                  <a:pt x="8031" y="14406"/>
                </a:cubicBezTo>
                <a:cubicBezTo>
                  <a:pt x="8094" y="14468"/>
                  <a:pt x="8156" y="14499"/>
                  <a:pt x="8250" y="14562"/>
                </a:cubicBezTo>
                <a:cubicBezTo>
                  <a:pt x="8250" y="14562"/>
                  <a:pt x="8250" y="14562"/>
                  <a:pt x="8281" y="14562"/>
                </a:cubicBezTo>
                <a:close/>
                <a:moveTo>
                  <a:pt x="17313" y="15781"/>
                </a:moveTo>
                <a:cubicBezTo>
                  <a:pt x="17250" y="15781"/>
                  <a:pt x="17188" y="15874"/>
                  <a:pt x="17125" y="15906"/>
                </a:cubicBezTo>
                <a:cubicBezTo>
                  <a:pt x="17125" y="15906"/>
                  <a:pt x="17125" y="15906"/>
                  <a:pt x="17125" y="15906"/>
                </a:cubicBezTo>
                <a:cubicBezTo>
                  <a:pt x="17250" y="15999"/>
                  <a:pt x="17375" y="16093"/>
                  <a:pt x="17531" y="16218"/>
                </a:cubicBezTo>
                <a:cubicBezTo>
                  <a:pt x="17531" y="16218"/>
                  <a:pt x="17531" y="16218"/>
                  <a:pt x="17531" y="16218"/>
                </a:cubicBezTo>
                <a:cubicBezTo>
                  <a:pt x="17531" y="16218"/>
                  <a:pt x="17531" y="16218"/>
                  <a:pt x="17563" y="16218"/>
                </a:cubicBezTo>
                <a:cubicBezTo>
                  <a:pt x="17563" y="16218"/>
                  <a:pt x="17531" y="16218"/>
                  <a:pt x="17531" y="16218"/>
                </a:cubicBezTo>
                <a:cubicBezTo>
                  <a:pt x="17531" y="16218"/>
                  <a:pt x="17531" y="16218"/>
                  <a:pt x="17531" y="16218"/>
                </a:cubicBezTo>
                <a:cubicBezTo>
                  <a:pt x="17531" y="16093"/>
                  <a:pt x="17469" y="16031"/>
                  <a:pt x="17438" y="15968"/>
                </a:cubicBezTo>
                <a:cubicBezTo>
                  <a:pt x="17406" y="15906"/>
                  <a:pt x="17375" y="15781"/>
                  <a:pt x="17313" y="15781"/>
                </a:cubicBezTo>
                <a:close/>
                <a:moveTo>
                  <a:pt x="6000" y="13593"/>
                </a:moveTo>
                <a:cubicBezTo>
                  <a:pt x="5906" y="13531"/>
                  <a:pt x="5781" y="13593"/>
                  <a:pt x="5688" y="13656"/>
                </a:cubicBezTo>
                <a:cubicBezTo>
                  <a:pt x="5719" y="13687"/>
                  <a:pt x="5750" y="13718"/>
                  <a:pt x="5781" y="13749"/>
                </a:cubicBezTo>
                <a:cubicBezTo>
                  <a:pt x="5844" y="13781"/>
                  <a:pt x="5875" y="13874"/>
                  <a:pt x="5938" y="13843"/>
                </a:cubicBezTo>
                <a:cubicBezTo>
                  <a:pt x="6000" y="13812"/>
                  <a:pt x="6031" y="13749"/>
                  <a:pt x="6063" y="13687"/>
                </a:cubicBezTo>
                <a:cubicBezTo>
                  <a:pt x="6063" y="13624"/>
                  <a:pt x="6063" y="13624"/>
                  <a:pt x="6000" y="13593"/>
                </a:cubicBezTo>
                <a:close/>
                <a:moveTo>
                  <a:pt x="15781" y="15781"/>
                </a:moveTo>
                <a:cubicBezTo>
                  <a:pt x="15813" y="15812"/>
                  <a:pt x="15844" y="15812"/>
                  <a:pt x="15875" y="15781"/>
                </a:cubicBezTo>
                <a:cubicBezTo>
                  <a:pt x="15938" y="15718"/>
                  <a:pt x="16000" y="15718"/>
                  <a:pt x="16063" y="15656"/>
                </a:cubicBezTo>
                <a:cubicBezTo>
                  <a:pt x="15938" y="15562"/>
                  <a:pt x="15813" y="15468"/>
                  <a:pt x="15656" y="15374"/>
                </a:cubicBezTo>
                <a:cubicBezTo>
                  <a:pt x="15688" y="15531"/>
                  <a:pt x="15750" y="15656"/>
                  <a:pt x="15781" y="15781"/>
                </a:cubicBezTo>
                <a:close/>
                <a:moveTo>
                  <a:pt x="22781" y="16937"/>
                </a:moveTo>
                <a:cubicBezTo>
                  <a:pt x="22781" y="16937"/>
                  <a:pt x="22781" y="16937"/>
                  <a:pt x="22781" y="16937"/>
                </a:cubicBezTo>
                <a:cubicBezTo>
                  <a:pt x="22781" y="16937"/>
                  <a:pt x="22781" y="16937"/>
                  <a:pt x="22781" y="16937"/>
                </a:cubicBezTo>
                <a:close/>
                <a:moveTo>
                  <a:pt x="14250" y="15249"/>
                </a:moveTo>
                <a:cubicBezTo>
                  <a:pt x="14250" y="15249"/>
                  <a:pt x="14250" y="15249"/>
                  <a:pt x="14250" y="15249"/>
                </a:cubicBezTo>
                <a:close/>
                <a:moveTo>
                  <a:pt x="14438" y="15343"/>
                </a:moveTo>
                <a:cubicBezTo>
                  <a:pt x="14438" y="15343"/>
                  <a:pt x="14438" y="15343"/>
                  <a:pt x="14469" y="15312"/>
                </a:cubicBezTo>
                <a:cubicBezTo>
                  <a:pt x="14469" y="15343"/>
                  <a:pt x="14438" y="15343"/>
                  <a:pt x="14438" y="15343"/>
                </a:cubicBezTo>
                <a:close/>
                <a:moveTo>
                  <a:pt x="12750" y="14999"/>
                </a:moveTo>
                <a:cubicBezTo>
                  <a:pt x="12750" y="15093"/>
                  <a:pt x="12813" y="15124"/>
                  <a:pt x="12875" y="15062"/>
                </a:cubicBezTo>
                <a:cubicBezTo>
                  <a:pt x="12906" y="15031"/>
                  <a:pt x="13000" y="15062"/>
                  <a:pt x="12938" y="14968"/>
                </a:cubicBezTo>
                <a:cubicBezTo>
                  <a:pt x="12969" y="14968"/>
                  <a:pt x="12969" y="14968"/>
                  <a:pt x="12969" y="14968"/>
                </a:cubicBezTo>
                <a:cubicBezTo>
                  <a:pt x="13031" y="15031"/>
                  <a:pt x="13063" y="14968"/>
                  <a:pt x="13125" y="14968"/>
                </a:cubicBezTo>
                <a:cubicBezTo>
                  <a:pt x="12969" y="14843"/>
                  <a:pt x="12844" y="14749"/>
                  <a:pt x="12688" y="14624"/>
                </a:cubicBezTo>
                <a:cubicBezTo>
                  <a:pt x="12719" y="14781"/>
                  <a:pt x="12719" y="14874"/>
                  <a:pt x="12750" y="14999"/>
                </a:cubicBezTo>
                <a:close/>
                <a:moveTo>
                  <a:pt x="9500" y="13624"/>
                </a:moveTo>
                <a:cubicBezTo>
                  <a:pt x="9594" y="13593"/>
                  <a:pt x="9719" y="13562"/>
                  <a:pt x="9813" y="13562"/>
                </a:cubicBezTo>
                <a:cubicBezTo>
                  <a:pt x="9844" y="13562"/>
                  <a:pt x="9844" y="13562"/>
                  <a:pt x="9844" y="13531"/>
                </a:cubicBezTo>
                <a:cubicBezTo>
                  <a:pt x="9844" y="13531"/>
                  <a:pt x="9844" y="13499"/>
                  <a:pt x="9813" y="13499"/>
                </a:cubicBezTo>
                <a:cubicBezTo>
                  <a:pt x="9719" y="13437"/>
                  <a:pt x="9625" y="13343"/>
                  <a:pt x="9531" y="13281"/>
                </a:cubicBezTo>
                <a:cubicBezTo>
                  <a:pt x="9500" y="13249"/>
                  <a:pt x="9469" y="13249"/>
                  <a:pt x="9469" y="13312"/>
                </a:cubicBezTo>
                <a:cubicBezTo>
                  <a:pt x="9469" y="13406"/>
                  <a:pt x="9438" y="13499"/>
                  <a:pt x="9438" y="13593"/>
                </a:cubicBezTo>
                <a:cubicBezTo>
                  <a:pt x="9438" y="13624"/>
                  <a:pt x="9438" y="13656"/>
                  <a:pt x="9500" y="13624"/>
                </a:cubicBezTo>
                <a:close/>
                <a:moveTo>
                  <a:pt x="9281" y="13218"/>
                </a:moveTo>
                <a:cubicBezTo>
                  <a:pt x="9250" y="13218"/>
                  <a:pt x="9250" y="13218"/>
                  <a:pt x="9219" y="13218"/>
                </a:cubicBezTo>
                <a:cubicBezTo>
                  <a:pt x="9125" y="13249"/>
                  <a:pt x="9031" y="13281"/>
                  <a:pt x="8969" y="13312"/>
                </a:cubicBezTo>
                <a:cubicBezTo>
                  <a:pt x="8938" y="13312"/>
                  <a:pt x="8906" y="13312"/>
                  <a:pt x="8906" y="13343"/>
                </a:cubicBezTo>
                <a:cubicBezTo>
                  <a:pt x="8906" y="13343"/>
                  <a:pt x="8906" y="13343"/>
                  <a:pt x="8938" y="13374"/>
                </a:cubicBezTo>
                <a:cubicBezTo>
                  <a:pt x="9031" y="13406"/>
                  <a:pt x="9125" y="13499"/>
                  <a:pt x="9250" y="13562"/>
                </a:cubicBezTo>
                <a:cubicBezTo>
                  <a:pt x="9281" y="13593"/>
                  <a:pt x="9313" y="13624"/>
                  <a:pt x="9313" y="13562"/>
                </a:cubicBezTo>
                <a:cubicBezTo>
                  <a:pt x="9281" y="13468"/>
                  <a:pt x="9344" y="13374"/>
                  <a:pt x="9344" y="13249"/>
                </a:cubicBezTo>
                <a:cubicBezTo>
                  <a:pt x="9344" y="13187"/>
                  <a:pt x="9344" y="13187"/>
                  <a:pt x="9281" y="13218"/>
                </a:cubicBezTo>
                <a:close/>
                <a:moveTo>
                  <a:pt x="13813" y="15281"/>
                </a:moveTo>
                <a:cubicBezTo>
                  <a:pt x="13813" y="15343"/>
                  <a:pt x="13844" y="15343"/>
                  <a:pt x="13906" y="15312"/>
                </a:cubicBezTo>
                <a:cubicBezTo>
                  <a:pt x="13969" y="15281"/>
                  <a:pt x="14063" y="15249"/>
                  <a:pt x="14125" y="15187"/>
                </a:cubicBezTo>
                <a:cubicBezTo>
                  <a:pt x="14000" y="15093"/>
                  <a:pt x="13875" y="14999"/>
                  <a:pt x="13719" y="14874"/>
                </a:cubicBezTo>
                <a:cubicBezTo>
                  <a:pt x="13750" y="15031"/>
                  <a:pt x="13781" y="15156"/>
                  <a:pt x="13813" y="15281"/>
                </a:cubicBezTo>
                <a:close/>
                <a:moveTo>
                  <a:pt x="23469" y="17562"/>
                </a:moveTo>
                <a:cubicBezTo>
                  <a:pt x="23469" y="17562"/>
                  <a:pt x="23469" y="17562"/>
                  <a:pt x="23469" y="17562"/>
                </a:cubicBezTo>
                <a:cubicBezTo>
                  <a:pt x="23469" y="17562"/>
                  <a:pt x="23469" y="17562"/>
                  <a:pt x="23469" y="17562"/>
                </a:cubicBezTo>
                <a:close/>
                <a:moveTo>
                  <a:pt x="8344" y="13031"/>
                </a:moveTo>
                <a:cubicBezTo>
                  <a:pt x="8313" y="13093"/>
                  <a:pt x="8313" y="13156"/>
                  <a:pt x="8281" y="13218"/>
                </a:cubicBezTo>
                <a:cubicBezTo>
                  <a:pt x="8250" y="13374"/>
                  <a:pt x="8250" y="13343"/>
                  <a:pt x="8375" y="13343"/>
                </a:cubicBezTo>
                <a:cubicBezTo>
                  <a:pt x="8375" y="13343"/>
                  <a:pt x="8406" y="13343"/>
                  <a:pt x="8406" y="13343"/>
                </a:cubicBezTo>
                <a:cubicBezTo>
                  <a:pt x="8500" y="13312"/>
                  <a:pt x="8625" y="13312"/>
                  <a:pt x="8750" y="13281"/>
                </a:cubicBezTo>
                <a:cubicBezTo>
                  <a:pt x="8625" y="13187"/>
                  <a:pt x="8500" y="13093"/>
                  <a:pt x="8406" y="12999"/>
                </a:cubicBezTo>
                <a:cubicBezTo>
                  <a:pt x="8344" y="12968"/>
                  <a:pt x="8344" y="12968"/>
                  <a:pt x="8344" y="13031"/>
                </a:cubicBezTo>
                <a:close/>
                <a:moveTo>
                  <a:pt x="8156" y="12937"/>
                </a:moveTo>
                <a:cubicBezTo>
                  <a:pt x="8000" y="12968"/>
                  <a:pt x="7875" y="12999"/>
                  <a:pt x="7719" y="13031"/>
                </a:cubicBezTo>
                <a:cubicBezTo>
                  <a:pt x="7750" y="13031"/>
                  <a:pt x="7750" y="13031"/>
                  <a:pt x="7750" y="13062"/>
                </a:cubicBezTo>
                <a:cubicBezTo>
                  <a:pt x="7844" y="13156"/>
                  <a:pt x="7969" y="13187"/>
                  <a:pt x="8063" y="13249"/>
                </a:cubicBezTo>
                <a:cubicBezTo>
                  <a:pt x="8125" y="13312"/>
                  <a:pt x="8125" y="13249"/>
                  <a:pt x="8156" y="13218"/>
                </a:cubicBezTo>
                <a:cubicBezTo>
                  <a:pt x="8156" y="13124"/>
                  <a:pt x="8188" y="13062"/>
                  <a:pt x="8188" y="12999"/>
                </a:cubicBezTo>
                <a:cubicBezTo>
                  <a:pt x="8219" y="12937"/>
                  <a:pt x="8219" y="12937"/>
                  <a:pt x="8156" y="12937"/>
                </a:cubicBezTo>
                <a:close/>
                <a:moveTo>
                  <a:pt x="7063" y="18281"/>
                </a:moveTo>
                <a:cubicBezTo>
                  <a:pt x="7031" y="18249"/>
                  <a:pt x="7000" y="18249"/>
                  <a:pt x="7000" y="18281"/>
                </a:cubicBezTo>
                <a:cubicBezTo>
                  <a:pt x="6781" y="18468"/>
                  <a:pt x="6563" y="18687"/>
                  <a:pt x="6344" y="18874"/>
                </a:cubicBezTo>
                <a:cubicBezTo>
                  <a:pt x="6313" y="18906"/>
                  <a:pt x="6313" y="18937"/>
                  <a:pt x="6344" y="18968"/>
                </a:cubicBezTo>
                <a:cubicBezTo>
                  <a:pt x="6375" y="18999"/>
                  <a:pt x="6375" y="18968"/>
                  <a:pt x="6406" y="18968"/>
                </a:cubicBezTo>
                <a:cubicBezTo>
                  <a:pt x="6563" y="18843"/>
                  <a:pt x="6719" y="18718"/>
                  <a:pt x="6875" y="18624"/>
                </a:cubicBezTo>
                <a:cubicBezTo>
                  <a:pt x="6969" y="18562"/>
                  <a:pt x="7031" y="18499"/>
                  <a:pt x="7125" y="18437"/>
                </a:cubicBezTo>
                <a:cubicBezTo>
                  <a:pt x="7125" y="18437"/>
                  <a:pt x="7156" y="18406"/>
                  <a:pt x="7125" y="18406"/>
                </a:cubicBezTo>
                <a:cubicBezTo>
                  <a:pt x="7094" y="18374"/>
                  <a:pt x="7094" y="18374"/>
                  <a:pt x="7063" y="18406"/>
                </a:cubicBezTo>
                <a:cubicBezTo>
                  <a:pt x="7000" y="18499"/>
                  <a:pt x="6875" y="18531"/>
                  <a:pt x="6781" y="18624"/>
                </a:cubicBezTo>
                <a:cubicBezTo>
                  <a:pt x="6750" y="18656"/>
                  <a:pt x="6719" y="18687"/>
                  <a:pt x="6625" y="18687"/>
                </a:cubicBezTo>
                <a:cubicBezTo>
                  <a:pt x="6781" y="18562"/>
                  <a:pt x="6938" y="18437"/>
                  <a:pt x="7063" y="18281"/>
                </a:cubicBezTo>
                <a:close/>
                <a:moveTo>
                  <a:pt x="20125" y="17156"/>
                </a:moveTo>
                <a:cubicBezTo>
                  <a:pt x="20125" y="17124"/>
                  <a:pt x="20125" y="17093"/>
                  <a:pt x="20094" y="17093"/>
                </a:cubicBezTo>
                <a:cubicBezTo>
                  <a:pt x="19969" y="16937"/>
                  <a:pt x="19844" y="16843"/>
                  <a:pt x="19656" y="16812"/>
                </a:cubicBezTo>
                <a:cubicBezTo>
                  <a:pt x="19563" y="16812"/>
                  <a:pt x="19500" y="16843"/>
                  <a:pt x="19531" y="16937"/>
                </a:cubicBezTo>
                <a:cubicBezTo>
                  <a:pt x="19531" y="16968"/>
                  <a:pt x="19500" y="16968"/>
                  <a:pt x="19469" y="16999"/>
                </a:cubicBezTo>
                <a:cubicBezTo>
                  <a:pt x="19719" y="17093"/>
                  <a:pt x="19938" y="17187"/>
                  <a:pt x="20188" y="17281"/>
                </a:cubicBezTo>
                <a:cubicBezTo>
                  <a:pt x="20125" y="17249"/>
                  <a:pt x="20125" y="17218"/>
                  <a:pt x="20125" y="17156"/>
                </a:cubicBezTo>
                <a:close/>
                <a:moveTo>
                  <a:pt x="18625" y="15843"/>
                </a:moveTo>
                <a:cubicBezTo>
                  <a:pt x="18438" y="15749"/>
                  <a:pt x="18469" y="15749"/>
                  <a:pt x="18313" y="15874"/>
                </a:cubicBezTo>
                <a:cubicBezTo>
                  <a:pt x="18250" y="15937"/>
                  <a:pt x="18250" y="15937"/>
                  <a:pt x="18313" y="15968"/>
                </a:cubicBezTo>
                <a:cubicBezTo>
                  <a:pt x="18406" y="16031"/>
                  <a:pt x="18500" y="16093"/>
                  <a:pt x="18625" y="16156"/>
                </a:cubicBezTo>
                <a:cubicBezTo>
                  <a:pt x="18656" y="16187"/>
                  <a:pt x="18719" y="16281"/>
                  <a:pt x="18781" y="16281"/>
                </a:cubicBezTo>
                <a:cubicBezTo>
                  <a:pt x="18844" y="16249"/>
                  <a:pt x="18906" y="16187"/>
                  <a:pt x="18938" y="16124"/>
                </a:cubicBezTo>
                <a:cubicBezTo>
                  <a:pt x="18969" y="16124"/>
                  <a:pt x="18969" y="16124"/>
                  <a:pt x="19000" y="16124"/>
                </a:cubicBezTo>
                <a:cubicBezTo>
                  <a:pt x="18969" y="16093"/>
                  <a:pt x="18969" y="16062"/>
                  <a:pt x="18938" y="16062"/>
                </a:cubicBezTo>
                <a:cubicBezTo>
                  <a:pt x="18844" y="16031"/>
                  <a:pt x="18719" y="15937"/>
                  <a:pt x="18625" y="15843"/>
                </a:cubicBezTo>
                <a:close/>
                <a:moveTo>
                  <a:pt x="15250" y="15374"/>
                </a:moveTo>
                <a:cubicBezTo>
                  <a:pt x="15313" y="15343"/>
                  <a:pt x="15375" y="15312"/>
                  <a:pt x="15406" y="15281"/>
                </a:cubicBezTo>
                <a:cubicBezTo>
                  <a:pt x="15469" y="15249"/>
                  <a:pt x="15500" y="15249"/>
                  <a:pt x="15406" y="15187"/>
                </a:cubicBezTo>
                <a:cubicBezTo>
                  <a:pt x="15281" y="15093"/>
                  <a:pt x="15156" y="14999"/>
                  <a:pt x="15031" y="14906"/>
                </a:cubicBezTo>
                <a:cubicBezTo>
                  <a:pt x="15000" y="14906"/>
                  <a:pt x="14969" y="14874"/>
                  <a:pt x="14938" y="14906"/>
                </a:cubicBezTo>
                <a:cubicBezTo>
                  <a:pt x="14906" y="14937"/>
                  <a:pt x="14844" y="14968"/>
                  <a:pt x="14813" y="14968"/>
                </a:cubicBezTo>
                <a:cubicBezTo>
                  <a:pt x="14750" y="14999"/>
                  <a:pt x="14719" y="14999"/>
                  <a:pt x="14688" y="15031"/>
                </a:cubicBezTo>
                <a:cubicBezTo>
                  <a:pt x="14656" y="15093"/>
                  <a:pt x="14750" y="15062"/>
                  <a:pt x="14750" y="15124"/>
                </a:cubicBezTo>
                <a:cubicBezTo>
                  <a:pt x="14813" y="15124"/>
                  <a:pt x="14844" y="15218"/>
                  <a:pt x="14938" y="15218"/>
                </a:cubicBezTo>
                <a:cubicBezTo>
                  <a:pt x="14938" y="15218"/>
                  <a:pt x="14938" y="15218"/>
                  <a:pt x="14938" y="15218"/>
                </a:cubicBezTo>
                <a:cubicBezTo>
                  <a:pt x="14938" y="15218"/>
                  <a:pt x="14938" y="15218"/>
                  <a:pt x="14938" y="15218"/>
                </a:cubicBezTo>
                <a:cubicBezTo>
                  <a:pt x="14938" y="15218"/>
                  <a:pt x="14938" y="15249"/>
                  <a:pt x="14938" y="15249"/>
                </a:cubicBezTo>
                <a:cubicBezTo>
                  <a:pt x="14844" y="15249"/>
                  <a:pt x="14781" y="15187"/>
                  <a:pt x="14750" y="15124"/>
                </a:cubicBezTo>
                <a:cubicBezTo>
                  <a:pt x="14750" y="15124"/>
                  <a:pt x="14750" y="15124"/>
                  <a:pt x="14750" y="15124"/>
                </a:cubicBezTo>
                <a:cubicBezTo>
                  <a:pt x="14719" y="15156"/>
                  <a:pt x="14688" y="15124"/>
                  <a:pt x="14719" y="15187"/>
                </a:cubicBezTo>
                <a:cubicBezTo>
                  <a:pt x="14719" y="15218"/>
                  <a:pt x="14719" y="15249"/>
                  <a:pt x="14750" y="15281"/>
                </a:cubicBezTo>
                <a:cubicBezTo>
                  <a:pt x="14781" y="15281"/>
                  <a:pt x="14781" y="15281"/>
                  <a:pt x="14813" y="15312"/>
                </a:cubicBezTo>
                <a:cubicBezTo>
                  <a:pt x="14781" y="15281"/>
                  <a:pt x="14781" y="15281"/>
                  <a:pt x="14750" y="15281"/>
                </a:cubicBezTo>
                <a:cubicBezTo>
                  <a:pt x="14750" y="15312"/>
                  <a:pt x="14750" y="15374"/>
                  <a:pt x="14781" y="15406"/>
                </a:cubicBezTo>
                <a:cubicBezTo>
                  <a:pt x="14781" y="15437"/>
                  <a:pt x="14813" y="15468"/>
                  <a:pt x="14813" y="15499"/>
                </a:cubicBezTo>
                <a:cubicBezTo>
                  <a:pt x="14844" y="15593"/>
                  <a:pt x="14875" y="15593"/>
                  <a:pt x="14938" y="15531"/>
                </a:cubicBezTo>
                <a:cubicBezTo>
                  <a:pt x="15000" y="15531"/>
                  <a:pt x="15031" y="15499"/>
                  <a:pt x="15063" y="15468"/>
                </a:cubicBezTo>
                <a:cubicBezTo>
                  <a:pt x="15063" y="15468"/>
                  <a:pt x="15063" y="15468"/>
                  <a:pt x="15063" y="15468"/>
                </a:cubicBezTo>
                <a:cubicBezTo>
                  <a:pt x="15156" y="15468"/>
                  <a:pt x="15094" y="15406"/>
                  <a:pt x="15094" y="15374"/>
                </a:cubicBezTo>
                <a:cubicBezTo>
                  <a:pt x="15156" y="15374"/>
                  <a:pt x="15188" y="15406"/>
                  <a:pt x="15250" y="15374"/>
                </a:cubicBezTo>
                <a:close/>
                <a:moveTo>
                  <a:pt x="14938" y="15249"/>
                </a:moveTo>
                <a:cubicBezTo>
                  <a:pt x="15000" y="15281"/>
                  <a:pt x="15063" y="15281"/>
                  <a:pt x="15094" y="15374"/>
                </a:cubicBezTo>
                <a:cubicBezTo>
                  <a:pt x="15094" y="15374"/>
                  <a:pt x="15063" y="15374"/>
                  <a:pt x="15063" y="15374"/>
                </a:cubicBezTo>
                <a:cubicBezTo>
                  <a:pt x="15063" y="15406"/>
                  <a:pt x="15063" y="15406"/>
                  <a:pt x="15063" y="15437"/>
                </a:cubicBezTo>
                <a:cubicBezTo>
                  <a:pt x="15063" y="15406"/>
                  <a:pt x="15063" y="15406"/>
                  <a:pt x="15063" y="15374"/>
                </a:cubicBezTo>
                <a:cubicBezTo>
                  <a:pt x="15031" y="15343"/>
                  <a:pt x="14938" y="15343"/>
                  <a:pt x="14938" y="15249"/>
                </a:cubicBezTo>
                <a:close/>
                <a:moveTo>
                  <a:pt x="8719" y="13343"/>
                </a:moveTo>
                <a:cubicBezTo>
                  <a:pt x="8594" y="13374"/>
                  <a:pt x="8438" y="13406"/>
                  <a:pt x="8281" y="13437"/>
                </a:cubicBezTo>
                <a:cubicBezTo>
                  <a:pt x="8406" y="13499"/>
                  <a:pt x="8469" y="13624"/>
                  <a:pt x="8563" y="13687"/>
                </a:cubicBezTo>
                <a:cubicBezTo>
                  <a:pt x="8656" y="13749"/>
                  <a:pt x="8688" y="13874"/>
                  <a:pt x="8813" y="13781"/>
                </a:cubicBezTo>
                <a:cubicBezTo>
                  <a:pt x="8813" y="13781"/>
                  <a:pt x="8844" y="13781"/>
                  <a:pt x="8844" y="13781"/>
                </a:cubicBezTo>
                <a:cubicBezTo>
                  <a:pt x="8969" y="13749"/>
                  <a:pt x="9063" y="13749"/>
                  <a:pt x="9156" y="13718"/>
                </a:cubicBezTo>
                <a:cubicBezTo>
                  <a:pt x="9188" y="13687"/>
                  <a:pt x="9219" y="13687"/>
                  <a:pt x="9281" y="13687"/>
                </a:cubicBezTo>
                <a:cubicBezTo>
                  <a:pt x="9125" y="13562"/>
                  <a:pt x="9000" y="13468"/>
                  <a:pt x="8875" y="13374"/>
                </a:cubicBezTo>
                <a:cubicBezTo>
                  <a:pt x="8813" y="13343"/>
                  <a:pt x="8781" y="13343"/>
                  <a:pt x="8719" y="13343"/>
                </a:cubicBezTo>
                <a:close/>
                <a:moveTo>
                  <a:pt x="16281" y="15374"/>
                </a:moveTo>
                <a:cubicBezTo>
                  <a:pt x="16281" y="15374"/>
                  <a:pt x="16281" y="15374"/>
                  <a:pt x="16281" y="15374"/>
                </a:cubicBezTo>
                <a:cubicBezTo>
                  <a:pt x="16281" y="15374"/>
                  <a:pt x="16281" y="15374"/>
                  <a:pt x="16281" y="15374"/>
                </a:cubicBezTo>
                <a:close/>
                <a:moveTo>
                  <a:pt x="14500" y="14968"/>
                </a:moveTo>
                <a:cubicBezTo>
                  <a:pt x="14344" y="14874"/>
                  <a:pt x="14219" y="14781"/>
                  <a:pt x="14063" y="14656"/>
                </a:cubicBezTo>
                <a:cubicBezTo>
                  <a:pt x="14063" y="14656"/>
                  <a:pt x="14031" y="14656"/>
                  <a:pt x="14031" y="14656"/>
                </a:cubicBezTo>
                <a:cubicBezTo>
                  <a:pt x="13938" y="14718"/>
                  <a:pt x="13813" y="14749"/>
                  <a:pt x="13688" y="14812"/>
                </a:cubicBezTo>
                <a:cubicBezTo>
                  <a:pt x="13844" y="14937"/>
                  <a:pt x="14000" y="15031"/>
                  <a:pt x="14156" y="15156"/>
                </a:cubicBezTo>
                <a:cubicBezTo>
                  <a:pt x="14156" y="15156"/>
                  <a:pt x="14156" y="15187"/>
                  <a:pt x="14219" y="15156"/>
                </a:cubicBezTo>
                <a:cubicBezTo>
                  <a:pt x="14281" y="15124"/>
                  <a:pt x="14375" y="15093"/>
                  <a:pt x="14469" y="15062"/>
                </a:cubicBezTo>
                <a:cubicBezTo>
                  <a:pt x="14531" y="15031"/>
                  <a:pt x="14531" y="14999"/>
                  <a:pt x="14500" y="14968"/>
                </a:cubicBezTo>
                <a:close/>
                <a:moveTo>
                  <a:pt x="10344" y="16343"/>
                </a:moveTo>
                <a:cubicBezTo>
                  <a:pt x="10344" y="16343"/>
                  <a:pt x="10344" y="16343"/>
                  <a:pt x="10344" y="16343"/>
                </a:cubicBezTo>
                <a:cubicBezTo>
                  <a:pt x="10344" y="16343"/>
                  <a:pt x="10344" y="16343"/>
                  <a:pt x="10344" y="16343"/>
                </a:cubicBezTo>
                <a:close/>
                <a:moveTo>
                  <a:pt x="12094" y="14156"/>
                </a:moveTo>
                <a:cubicBezTo>
                  <a:pt x="12094" y="14156"/>
                  <a:pt x="12094" y="14156"/>
                  <a:pt x="12094" y="14156"/>
                </a:cubicBezTo>
                <a:cubicBezTo>
                  <a:pt x="12094" y="14156"/>
                  <a:pt x="12094" y="14156"/>
                  <a:pt x="12094" y="14156"/>
                </a:cubicBezTo>
                <a:close/>
                <a:moveTo>
                  <a:pt x="22906" y="18343"/>
                </a:moveTo>
                <a:cubicBezTo>
                  <a:pt x="22906" y="18343"/>
                  <a:pt x="22906" y="18343"/>
                  <a:pt x="22906" y="18343"/>
                </a:cubicBezTo>
                <a:cubicBezTo>
                  <a:pt x="22906" y="18343"/>
                  <a:pt x="22906" y="18343"/>
                  <a:pt x="22906" y="18343"/>
                </a:cubicBezTo>
                <a:close/>
                <a:moveTo>
                  <a:pt x="7469" y="13531"/>
                </a:moveTo>
                <a:cubicBezTo>
                  <a:pt x="7469" y="13531"/>
                  <a:pt x="7500" y="13562"/>
                  <a:pt x="7500" y="13531"/>
                </a:cubicBezTo>
                <a:cubicBezTo>
                  <a:pt x="7531" y="13468"/>
                  <a:pt x="7625" y="13531"/>
                  <a:pt x="7656" y="13468"/>
                </a:cubicBezTo>
                <a:cubicBezTo>
                  <a:pt x="7719" y="13499"/>
                  <a:pt x="7750" y="13437"/>
                  <a:pt x="7781" y="13437"/>
                </a:cubicBezTo>
                <a:cubicBezTo>
                  <a:pt x="7875" y="13437"/>
                  <a:pt x="8000" y="13437"/>
                  <a:pt x="8094" y="13406"/>
                </a:cubicBezTo>
                <a:cubicBezTo>
                  <a:pt x="7938" y="13281"/>
                  <a:pt x="7813" y="13187"/>
                  <a:pt x="7656" y="13062"/>
                </a:cubicBezTo>
                <a:cubicBezTo>
                  <a:pt x="7656" y="13031"/>
                  <a:pt x="7625" y="13031"/>
                  <a:pt x="7594" y="13031"/>
                </a:cubicBezTo>
                <a:cubicBezTo>
                  <a:pt x="7406" y="13093"/>
                  <a:pt x="7219" y="13124"/>
                  <a:pt x="7031" y="13156"/>
                </a:cubicBezTo>
                <a:cubicBezTo>
                  <a:pt x="7188" y="13281"/>
                  <a:pt x="7313" y="13406"/>
                  <a:pt x="7469" y="13531"/>
                </a:cubicBezTo>
                <a:close/>
                <a:moveTo>
                  <a:pt x="10688" y="15937"/>
                </a:moveTo>
                <a:cubicBezTo>
                  <a:pt x="10844" y="15937"/>
                  <a:pt x="10969" y="15906"/>
                  <a:pt x="11125" y="15874"/>
                </a:cubicBezTo>
                <a:cubicBezTo>
                  <a:pt x="11219" y="15843"/>
                  <a:pt x="11344" y="15874"/>
                  <a:pt x="11438" y="15812"/>
                </a:cubicBezTo>
                <a:cubicBezTo>
                  <a:pt x="11438" y="15812"/>
                  <a:pt x="11438" y="15812"/>
                  <a:pt x="11469" y="15812"/>
                </a:cubicBezTo>
                <a:cubicBezTo>
                  <a:pt x="11469" y="15812"/>
                  <a:pt x="11469" y="15812"/>
                  <a:pt x="11469" y="15812"/>
                </a:cubicBezTo>
                <a:cubicBezTo>
                  <a:pt x="11781" y="15812"/>
                  <a:pt x="12094" y="15749"/>
                  <a:pt x="12406" y="15749"/>
                </a:cubicBezTo>
                <a:cubicBezTo>
                  <a:pt x="12906" y="15718"/>
                  <a:pt x="13406" y="15749"/>
                  <a:pt x="13906" y="15749"/>
                </a:cubicBezTo>
                <a:cubicBezTo>
                  <a:pt x="13938" y="15749"/>
                  <a:pt x="13969" y="15781"/>
                  <a:pt x="14031" y="15749"/>
                </a:cubicBezTo>
                <a:cubicBezTo>
                  <a:pt x="14125" y="15749"/>
                  <a:pt x="14219" y="15749"/>
                  <a:pt x="14344" y="15781"/>
                </a:cubicBezTo>
                <a:cubicBezTo>
                  <a:pt x="14625" y="15812"/>
                  <a:pt x="14875" y="15843"/>
                  <a:pt x="15156" y="15874"/>
                </a:cubicBezTo>
                <a:cubicBezTo>
                  <a:pt x="15156" y="15843"/>
                  <a:pt x="15156" y="15843"/>
                  <a:pt x="15156" y="15843"/>
                </a:cubicBezTo>
                <a:cubicBezTo>
                  <a:pt x="15094" y="15812"/>
                  <a:pt x="15031" y="15812"/>
                  <a:pt x="14969" y="15781"/>
                </a:cubicBezTo>
                <a:cubicBezTo>
                  <a:pt x="14844" y="15781"/>
                  <a:pt x="14719" y="15781"/>
                  <a:pt x="14594" y="15749"/>
                </a:cubicBezTo>
                <a:cubicBezTo>
                  <a:pt x="14594" y="15749"/>
                  <a:pt x="14594" y="15749"/>
                  <a:pt x="14594" y="15749"/>
                </a:cubicBezTo>
                <a:cubicBezTo>
                  <a:pt x="14594" y="15718"/>
                  <a:pt x="14594" y="15718"/>
                  <a:pt x="14563" y="15718"/>
                </a:cubicBezTo>
                <a:cubicBezTo>
                  <a:pt x="14500" y="15624"/>
                  <a:pt x="14406" y="15593"/>
                  <a:pt x="14313" y="15562"/>
                </a:cubicBezTo>
                <a:cubicBezTo>
                  <a:pt x="14188" y="15562"/>
                  <a:pt x="14094" y="15531"/>
                  <a:pt x="14031" y="15624"/>
                </a:cubicBezTo>
                <a:cubicBezTo>
                  <a:pt x="14031" y="15656"/>
                  <a:pt x="14031" y="15687"/>
                  <a:pt x="14031" y="15718"/>
                </a:cubicBezTo>
                <a:cubicBezTo>
                  <a:pt x="14031" y="15718"/>
                  <a:pt x="14000" y="15718"/>
                  <a:pt x="14000" y="15718"/>
                </a:cubicBezTo>
                <a:cubicBezTo>
                  <a:pt x="13938" y="15718"/>
                  <a:pt x="13906" y="15687"/>
                  <a:pt x="13875" y="15624"/>
                </a:cubicBezTo>
                <a:cubicBezTo>
                  <a:pt x="13875" y="15593"/>
                  <a:pt x="13813" y="15562"/>
                  <a:pt x="13781" y="15531"/>
                </a:cubicBezTo>
                <a:cubicBezTo>
                  <a:pt x="13656" y="15437"/>
                  <a:pt x="13531" y="15374"/>
                  <a:pt x="13344" y="15374"/>
                </a:cubicBezTo>
                <a:cubicBezTo>
                  <a:pt x="13281" y="15374"/>
                  <a:pt x="13219" y="15406"/>
                  <a:pt x="13219" y="15468"/>
                </a:cubicBezTo>
                <a:cubicBezTo>
                  <a:pt x="13188" y="15531"/>
                  <a:pt x="13219" y="15593"/>
                  <a:pt x="13281" y="15656"/>
                </a:cubicBezTo>
                <a:cubicBezTo>
                  <a:pt x="13281" y="15656"/>
                  <a:pt x="13313" y="15656"/>
                  <a:pt x="13313" y="15687"/>
                </a:cubicBezTo>
                <a:cubicBezTo>
                  <a:pt x="13219" y="15718"/>
                  <a:pt x="13188" y="15656"/>
                  <a:pt x="13156" y="15593"/>
                </a:cubicBezTo>
                <a:cubicBezTo>
                  <a:pt x="13094" y="15531"/>
                  <a:pt x="13063" y="15468"/>
                  <a:pt x="13000" y="15437"/>
                </a:cubicBezTo>
                <a:cubicBezTo>
                  <a:pt x="13000" y="15406"/>
                  <a:pt x="13000" y="15406"/>
                  <a:pt x="13000" y="15406"/>
                </a:cubicBezTo>
                <a:cubicBezTo>
                  <a:pt x="12844" y="15218"/>
                  <a:pt x="12594" y="15124"/>
                  <a:pt x="12375" y="15187"/>
                </a:cubicBezTo>
                <a:cubicBezTo>
                  <a:pt x="12313" y="15218"/>
                  <a:pt x="12313" y="15281"/>
                  <a:pt x="12313" y="15312"/>
                </a:cubicBezTo>
                <a:cubicBezTo>
                  <a:pt x="12344" y="15374"/>
                  <a:pt x="12375" y="15468"/>
                  <a:pt x="12438" y="15531"/>
                </a:cubicBezTo>
                <a:cubicBezTo>
                  <a:pt x="12438" y="15562"/>
                  <a:pt x="12500" y="15593"/>
                  <a:pt x="12531" y="15624"/>
                </a:cubicBezTo>
                <a:cubicBezTo>
                  <a:pt x="12500" y="15656"/>
                  <a:pt x="12563" y="15687"/>
                  <a:pt x="12531" y="15687"/>
                </a:cubicBezTo>
                <a:cubicBezTo>
                  <a:pt x="12500" y="15718"/>
                  <a:pt x="12469" y="15687"/>
                  <a:pt x="12469" y="15656"/>
                </a:cubicBezTo>
                <a:cubicBezTo>
                  <a:pt x="12438" y="15656"/>
                  <a:pt x="12438" y="15624"/>
                  <a:pt x="12406" y="15624"/>
                </a:cubicBezTo>
                <a:cubicBezTo>
                  <a:pt x="12281" y="15437"/>
                  <a:pt x="12188" y="15281"/>
                  <a:pt x="12031" y="15124"/>
                </a:cubicBezTo>
                <a:cubicBezTo>
                  <a:pt x="12031" y="15124"/>
                  <a:pt x="12000" y="15124"/>
                  <a:pt x="11969" y="15093"/>
                </a:cubicBezTo>
                <a:cubicBezTo>
                  <a:pt x="11813" y="14968"/>
                  <a:pt x="11656" y="14937"/>
                  <a:pt x="11469" y="14968"/>
                </a:cubicBezTo>
                <a:cubicBezTo>
                  <a:pt x="11375" y="14968"/>
                  <a:pt x="11344" y="15031"/>
                  <a:pt x="11344" y="15124"/>
                </a:cubicBezTo>
                <a:cubicBezTo>
                  <a:pt x="11344" y="15218"/>
                  <a:pt x="11438" y="15281"/>
                  <a:pt x="11500" y="15343"/>
                </a:cubicBezTo>
                <a:cubicBezTo>
                  <a:pt x="11594" y="15468"/>
                  <a:pt x="11688" y="15624"/>
                  <a:pt x="11844" y="15718"/>
                </a:cubicBezTo>
                <a:cubicBezTo>
                  <a:pt x="11781" y="15749"/>
                  <a:pt x="11750" y="15749"/>
                  <a:pt x="11688" y="15718"/>
                </a:cubicBezTo>
                <a:cubicBezTo>
                  <a:pt x="11656" y="15656"/>
                  <a:pt x="11594" y="15562"/>
                  <a:pt x="11531" y="15499"/>
                </a:cubicBezTo>
                <a:cubicBezTo>
                  <a:pt x="11438" y="15406"/>
                  <a:pt x="11344" y="15281"/>
                  <a:pt x="11250" y="15156"/>
                </a:cubicBezTo>
                <a:cubicBezTo>
                  <a:pt x="11188" y="15124"/>
                  <a:pt x="11094" y="15062"/>
                  <a:pt x="11031" y="15031"/>
                </a:cubicBezTo>
                <a:cubicBezTo>
                  <a:pt x="10906" y="14999"/>
                  <a:pt x="10750" y="14968"/>
                  <a:pt x="10625" y="14999"/>
                </a:cubicBezTo>
                <a:cubicBezTo>
                  <a:pt x="10563" y="15031"/>
                  <a:pt x="10500" y="15093"/>
                  <a:pt x="10531" y="15156"/>
                </a:cubicBezTo>
                <a:cubicBezTo>
                  <a:pt x="10563" y="15218"/>
                  <a:pt x="10563" y="15281"/>
                  <a:pt x="10625" y="15343"/>
                </a:cubicBezTo>
                <a:cubicBezTo>
                  <a:pt x="10688" y="15374"/>
                  <a:pt x="10719" y="15468"/>
                  <a:pt x="10813" y="15499"/>
                </a:cubicBezTo>
                <a:cubicBezTo>
                  <a:pt x="10844" y="15499"/>
                  <a:pt x="10844" y="15624"/>
                  <a:pt x="10938" y="15624"/>
                </a:cubicBezTo>
                <a:cubicBezTo>
                  <a:pt x="10938" y="15624"/>
                  <a:pt x="10969" y="15656"/>
                  <a:pt x="10938" y="15656"/>
                </a:cubicBezTo>
                <a:cubicBezTo>
                  <a:pt x="10938" y="15718"/>
                  <a:pt x="10969" y="15718"/>
                  <a:pt x="11000" y="15749"/>
                </a:cubicBezTo>
                <a:cubicBezTo>
                  <a:pt x="11000" y="15749"/>
                  <a:pt x="11000" y="15749"/>
                  <a:pt x="11000" y="15749"/>
                </a:cubicBezTo>
                <a:cubicBezTo>
                  <a:pt x="11000" y="15781"/>
                  <a:pt x="11094" y="15812"/>
                  <a:pt x="11031" y="15843"/>
                </a:cubicBezTo>
                <a:cubicBezTo>
                  <a:pt x="11000" y="15874"/>
                  <a:pt x="10938" y="15812"/>
                  <a:pt x="10906" y="15781"/>
                </a:cubicBezTo>
                <a:cubicBezTo>
                  <a:pt x="10844" y="15687"/>
                  <a:pt x="10781" y="15624"/>
                  <a:pt x="10688" y="15562"/>
                </a:cubicBezTo>
                <a:cubicBezTo>
                  <a:pt x="10625" y="15531"/>
                  <a:pt x="10563" y="15499"/>
                  <a:pt x="10500" y="15468"/>
                </a:cubicBezTo>
                <a:cubicBezTo>
                  <a:pt x="10375" y="15437"/>
                  <a:pt x="10250" y="15437"/>
                  <a:pt x="10125" y="15499"/>
                </a:cubicBezTo>
                <a:cubicBezTo>
                  <a:pt x="10031" y="15531"/>
                  <a:pt x="10063" y="15624"/>
                  <a:pt x="10031" y="15687"/>
                </a:cubicBezTo>
                <a:cubicBezTo>
                  <a:pt x="10031" y="15718"/>
                  <a:pt x="10094" y="15781"/>
                  <a:pt x="10156" y="15781"/>
                </a:cubicBezTo>
                <a:cubicBezTo>
                  <a:pt x="10156" y="15781"/>
                  <a:pt x="10156" y="15781"/>
                  <a:pt x="10156" y="15781"/>
                </a:cubicBezTo>
                <a:cubicBezTo>
                  <a:pt x="10188" y="15874"/>
                  <a:pt x="10219" y="15906"/>
                  <a:pt x="10281" y="15906"/>
                </a:cubicBezTo>
                <a:cubicBezTo>
                  <a:pt x="10313" y="15906"/>
                  <a:pt x="10344" y="15906"/>
                  <a:pt x="10313" y="15937"/>
                </a:cubicBezTo>
                <a:cubicBezTo>
                  <a:pt x="10281" y="16031"/>
                  <a:pt x="10344" y="15999"/>
                  <a:pt x="10375" y="15999"/>
                </a:cubicBezTo>
                <a:cubicBezTo>
                  <a:pt x="10406" y="15999"/>
                  <a:pt x="10438" y="15999"/>
                  <a:pt x="10469" y="15968"/>
                </a:cubicBezTo>
                <a:cubicBezTo>
                  <a:pt x="10500" y="15968"/>
                  <a:pt x="10531" y="15999"/>
                  <a:pt x="10500" y="15968"/>
                </a:cubicBezTo>
                <a:cubicBezTo>
                  <a:pt x="10500" y="15937"/>
                  <a:pt x="10500" y="15937"/>
                  <a:pt x="10469" y="15937"/>
                </a:cubicBezTo>
                <a:cubicBezTo>
                  <a:pt x="10563" y="15999"/>
                  <a:pt x="10625" y="15937"/>
                  <a:pt x="10688" y="15937"/>
                </a:cubicBezTo>
                <a:close/>
                <a:moveTo>
                  <a:pt x="12469" y="15499"/>
                </a:moveTo>
                <a:cubicBezTo>
                  <a:pt x="12469" y="15531"/>
                  <a:pt x="12469" y="15531"/>
                  <a:pt x="12438" y="15531"/>
                </a:cubicBezTo>
                <a:cubicBezTo>
                  <a:pt x="12438" y="15499"/>
                  <a:pt x="12469" y="15499"/>
                  <a:pt x="12469" y="15499"/>
                </a:cubicBezTo>
                <a:cubicBezTo>
                  <a:pt x="12469" y="15499"/>
                  <a:pt x="12469" y="15499"/>
                  <a:pt x="12469" y="15499"/>
                </a:cubicBezTo>
                <a:close/>
                <a:moveTo>
                  <a:pt x="4813" y="13999"/>
                </a:moveTo>
                <a:cubicBezTo>
                  <a:pt x="4813" y="13999"/>
                  <a:pt x="4813" y="13999"/>
                  <a:pt x="4813" y="13999"/>
                </a:cubicBezTo>
                <a:cubicBezTo>
                  <a:pt x="4813" y="13999"/>
                  <a:pt x="4813" y="13999"/>
                  <a:pt x="4813" y="13999"/>
                </a:cubicBezTo>
                <a:close/>
                <a:moveTo>
                  <a:pt x="10125" y="10406"/>
                </a:moveTo>
                <a:cubicBezTo>
                  <a:pt x="10125" y="10406"/>
                  <a:pt x="10125" y="10406"/>
                  <a:pt x="10125" y="10406"/>
                </a:cubicBezTo>
                <a:cubicBezTo>
                  <a:pt x="10125" y="10406"/>
                  <a:pt x="10125" y="10406"/>
                  <a:pt x="10125" y="10406"/>
                </a:cubicBezTo>
                <a:lnTo>
                  <a:pt x="10125" y="10406"/>
                </a:lnTo>
                <a:cubicBezTo>
                  <a:pt x="10125" y="10406"/>
                  <a:pt x="10125" y="10406"/>
                  <a:pt x="10125" y="10406"/>
                </a:cubicBezTo>
                <a:close/>
                <a:moveTo>
                  <a:pt x="28750" y="22156"/>
                </a:moveTo>
                <a:cubicBezTo>
                  <a:pt x="28750" y="22156"/>
                  <a:pt x="28750" y="22156"/>
                  <a:pt x="28750" y="22156"/>
                </a:cubicBezTo>
                <a:close/>
                <a:moveTo>
                  <a:pt x="26313" y="21187"/>
                </a:moveTo>
                <a:cubicBezTo>
                  <a:pt x="26313" y="21187"/>
                  <a:pt x="26313" y="21187"/>
                  <a:pt x="26313" y="21187"/>
                </a:cubicBezTo>
                <a:cubicBezTo>
                  <a:pt x="26313" y="21187"/>
                  <a:pt x="26313" y="21187"/>
                  <a:pt x="26313" y="21187"/>
                </a:cubicBezTo>
                <a:close/>
                <a:moveTo>
                  <a:pt x="24094" y="19187"/>
                </a:moveTo>
                <a:cubicBezTo>
                  <a:pt x="24094" y="19187"/>
                  <a:pt x="24094" y="19187"/>
                  <a:pt x="24094" y="19187"/>
                </a:cubicBezTo>
                <a:cubicBezTo>
                  <a:pt x="24094" y="19187"/>
                  <a:pt x="24094" y="19187"/>
                  <a:pt x="24094" y="19187"/>
                </a:cubicBezTo>
                <a:cubicBezTo>
                  <a:pt x="24094" y="19187"/>
                  <a:pt x="24094" y="19187"/>
                  <a:pt x="24094" y="19187"/>
                </a:cubicBezTo>
                <a:lnTo>
                  <a:pt x="24094" y="19187"/>
                </a:lnTo>
                <a:lnTo>
                  <a:pt x="24094" y="19187"/>
                </a:lnTo>
                <a:close/>
                <a:moveTo>
                  <a:pt x="29719" y="23468"/>
                </a:moveTo>
                <a:cubicBezTo>
                  <a:pt x="29719" y="23468"/>
                  <a:pt x="29719" y="23468"/>
                  <a:pt x="29719" y="23468"/>
                </a:cubicBezTo>
                <a:close/>
                <a:moveTo>
                  <a:pt x="23969" y="19124"/>
                </a:moveTo>
                <a:cubicBezTo>
                  <a:pt x="23969" y="19124"/>
                  <a:pt x="23969" y="19124"/>
                  <a:pt x="23969" y="19124"/>
                </a:cubicBezTo>
                <a:cubicBezTo>
                  <a:pt x="23969" y="19124"/>
                  <a:pt x="23969" y="19124"/>
                  <a:pt x="23969" y="19124"/>
                </a:cubicBezTo>
                <a:close/>
                <a:moveTo>
                  <a:pt x="26781" y="21656"/>
                </a:moveTo>
                <a:cubicBezTo>
                  <a:pt x="26781" y="21656"/>
                  <a:pt x="26781" y="21656"/>
                  <a:pt x="26781" y="21656"/>
                </a:cubicBezTo>
                <a:cubicBezTo>
                  <a:pt x="26781" y="21656"/>
                  <a:pt x="26781" y="21656"/>
                  <a:pt x="26781" y="21656"/>
                </a:cubicBezTo>
                <a:lnTo>
                  <a:pt x="26781" y="21656"/>
                </a:lnTo>
                <a:cubicBezTo>
                  <a:pt x="26781" y="21656"/>
                  <a:pt x="26781" y="21656"/>
                  <a:pt x="26781" y="21656"/>
                </a:cubicBezTo>
                <a:close/>
                <a:moveTo>
                  <a:pt x="18406" y="12749"/>
                </a:moveTo>
                <a:cubicBezTo>
                  <a:pt x="18406" y="12749"/>
                  <a:pt x="18406" y="12749"/>
                  <a:pt x="18406" y="12749"/>
                </a:cubicBezTo>
                <a:cubicBezTo>
                  <a:pt x="18406" y="12749"/>
                  <a:pt x="18406" y="12749"/>
                  <a:pt x="18406" y="12749"/>
                </a:cubicBezTo>
                <a:cubicBezTo>
                  <a:pt x="18406" y="12749"/>
                  <a:pt x="18406" y="12749"/>
                  <a:pt x="18406" y="12749"/>
                </a:cubicBezTo>
                <a:cubicBezTo>
                  <a:pt x="18406" y="12749"/>
                  <a:pt x="18406" y="12749"/>
                  <a:pt x="18406" y="12749"/>
                </a:cubicBezTo>
                <a:cubicBezTo>
                  <a:pt x="18406" y="12749"/>
                  <a:pt x="18406" y="12749"/>
                  <a:pt x="18406" y="12749"/>
                </a:cubicBezTo>
                <a:cubicBezTo>
                  <a:pt x="18406" y="12749"/>
                  <a:pt x="18406" y="12749"/>
                  <a:pt x="18406" y="12749"/>
                </a:cubicBezTo>
                <a:close/>
                <a:moveTo>
                  <a:pt x="4031" y="14437"/>
                </a:moveTo>
                <a:cubicBezTo>
                  <a:pt x="4031" y="14437"/>
                  <a:pt x="4031" y="14437"/>
                  <a:pt x="4031" y="14437"/>
                </a:cubicBezTo>
                <a:close/>
                <a:moveTo>
                  <a:pt x="4813" y="23437"/>
                </a:moveTo>
                <a:cubicBezTo>
                  <a:pt x="4813" y="23437"/>
                  <a:pt x="4813" y="23437"/>
                  <a:pt x="4813" y="23437"/>
                </a:cubicBezTo>
                <a:cubicBezTo>
                  <a:pt x="4813" y="23437"/>
                  <a:pt x="4813" y="23437"/>
                  <a:pt x="4813" y="23437"/>
                </a:cubicBezTo>
                <a:lnTo>
                  <a:pt x="4813" y="23437"/>
                </a:lnTo>
                <a:cubicBezTo>
                  <a:pt x="4813" y="23437"/>
                  <a:pt x="4813" y="23437"/>
                  <a:pt x="4813" y="23437"/>
                </a:cubicBezTo>
                <a:cubicBezTo>
                  <a:pt x="4813" y="23437"/>
                  <a:pt x="4813" y="23437"/>
                  <a:pt x="4813" y="23437"/>
                </a:cubicBezTo>
                <a:cubicBezTo>
                  <a:pt x="4813" y="23437"/>
                  <a:pt x="4813" y="23437"/>
                  <a:pt x="4813" y="23437"/>
                </a:cubicBezTo>
                <a:cubicBezTo>
                  <a:pt x="4813" y="23437"/>
                  <a:pt x="4813" y="23437"/>
                  <a:pt x="4813" y="23437"/>
                </a:cubicBezTo>
                <a:cubicBezTo>
                  <a:pt x="4813" y="23437"/>
                  <a:pt x="4813" y="23437"/>
                  <a:pt x="4813" y="23437"/>
                </a:cubicBezTo>
                <a:cubicBezTo>
                  <a:pt x="4813" y="23437"/>
                  <a:pt x="4813" y="23437"/>
                  <a:pt x="4813" y="23437"/>
                </a:cubicBez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a:solidFill>
                  <a:schemeClr val="lt1"/>
                </a:solidFill>
              </a:defRPr>
            </a:lvl1pPr>
          </a:lstStyle>
          <a:p>
            <a:pPr lvl="0" algn="ctr"/>
            <a:endParaRPr lang="ru-RU"/>
          </a:p>
        </p:txBody>
      </p:sp>
      <p:sp>
        <p:nvSpPr>
          <p:cNvPr id="7" name="Заголовок 1">
            <a:extLst>
              <a:ext uri="{FF2B5EF4-FFF2-40B4-BE49-F238E27FC236}">
                <a16:creationId xmlns="" xmlns:a16="http://schemas.microsoft.com/office/drawing/2014/main" id="{3259B8D5-A349-5C4F-9CA2-8D4546B945F6}"/>
              </a:ext>
            </a:extLst>
          </p:cNvPr>
          <p:cNvSpPr>
            <a:spLocks noGrp="1"/>
          </p:cNvSpPr>
          <p:nvPr>
            <p:ph type="title" hasCustomPrompt="1"/>
          </p:nvPr>
        </p:nvSpPr>
        <p:spPr>
          <a:xfrm>
            <a:off x="13915409" y="2250282"/>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8" name="Текст 3">
            <a:extLst>
              <a:ext uri="{FF2B5EF4-FFF2-40B4-BE49-F238E27FC236}">
                <a16:creationId xmlns="" xmlns:a16="http://schemas.microsoft.com/office/drawing/2014/main" id="{F25FEFD8-3E6D-214A-9B49-E5C7C063956D}"/>
              </a:ext>
            </a:extLst>
          </p:cNvPr>
          <p:cNvSpPr>
            <a:spLocks noGrp="1"/>
          </p:cNvSpPr>
          <p:nvPr>
            <p:ph type="body" sz="quarter" idx="14" hasCustomPrompt="1"/>
          </p:nvPr>
        </p:nvSpPr>
        <p:spPr>
          <a:xfrm>
            <a:off x="13915575"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3614910781"/>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Mask_25">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601920" y="2250282"/>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602086"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5" name="Freeform 23">
            <a:extLst>
              <a:ext uri="{FF2B5EF4-FFF2-40B4-BE49-F238E27FC236}">
                <a16:creationId xmlns="" xmlns:a16="http://schemas.microsoft.com/office/drawing/2014/main" id="{53A9BBAD-01B8-CE4F-84DF-1CE07592C88C}"/>
              </a:ext>
            </a:extLst>
          </p:cNvPr>
          <p:cNvSpPr>
            <a:spLocks noGrp="1" noEditPoints="1"/>
          </p:cNvSpPr>
          <p:nvPr>
            <p:ph type="pic" sz="quarter" idx="23" hasCustomPrompt="1"/>
          </p:nvPr>
        </p:nvSpPr>
        <p:spPr bwMode="auto">
          <a:xfrm>
            <a:off x="10968658" y="738114"/>
            <a:ext cx="12889432" cy="12979474"/>
          </a:xfrm>
          <a:custGeom>
            <a:avLst/>
            <a:gdLst>
              <a:gd name="T0" fmla="*/ 1373 w 1626"/>
              <a:gd name="T1" fmla="*/ 1259 h 1549"/>
              <a:gd name="T2" fmla="*/ 1331 w 1626"/>
              <a:gd name="T3" fmla="*/ 1218 h 1549"/>
              <a:gd name="T4" fmla="*/ 1210 w 1626"/>
              <a:gd name="T5" fmla="*/ 1316 h 1549"/>
              <a:gd name="T6" fmla="*/ 1155 w 1626"/>
              <a:gd name="T7" fmla="*/ 1392 h 1549"/>
              <a:gd name="T8" fmla="*/ 1178 w 1626"/>
              <a:gd name="T9" fmla="*/ 1197 h 1549"/>
              <a:gd name="T10" fmla="*/ 1081 w 1626"/>
              <a:gd name="T11" fmla="*/ 1319 h 1549"/>
              <a:gd name="T12" fmla="*/ 1025 w 1626"/>
              <a:gd name="T13" fmla="*/ 1250 h 1549"/>
              <a:gd name="T14" fmla="*/ 992 w 1626"/>
              <a:gd name="T15" fmla="*/ 939 h 1549"/>
              <a:gd name="T16" fmla="*/ 902 w 1626"/>
              <a:gd name="T17" fmla="*/ 1305 h 1549"/>
              <a:gd name="T18" fmla="*/ 867 w 1626"/>
              <a:gd name="T19" fmla="*/ 1411 h 1549"/>
              <a:gd name="T20" fmla="*/ 825 w 1626"/>
              <a:gd name="T21" fmla="*/ 1074 h 1549"/>
              <a:gd name="T22" fmla="*/ 803 w 1626"/>
              <a:gd name="T23" fmla="*/ 1205 h 1549"/>
              <a:gd name="T24" fmla="*/ 786 w 1626"/>
              <a:gd name="T25" fmla="*/ 659 h 1549"/>
              <a:gd name="T26" fmla="*/ 855 w 1626"/>
              <a:gd name="T27" fmla="*/ 1111 h 1549"/>
              <a:gd name="T28" fmla="*/ 759 w 1626"/>
              <a:gd name="T29" fmla="*/ 1048 h 1549"/>
              <a:gd name="T30" fmla="*/ 668 w 1626"/>
              <a:gd name="T31" fmla="*/ 568 h 1549"/>
              <a:gd name="T32" fmla="*/ 619 w 1626"/>
              <a:gd name="T33" fmla="*/ 1072 h 1549"/>
              <a:gd name="T34" fmla="*/ 573 w 1626"/>
              <a:gd name="T35" fmla="*/ 980 h 1549"/>
              <a:gd name="T36" fmla="*/ 621 w 1626"/>
              <a:gd name="T37" fmla="*/ 1223 h 1549"/>
              <a:gd name="T38" fmla="*/ 621 w 1626"/>
              <a:gd name="T39" fmla="*/ 897 h 1549"/>
              <a:gd name="T40" fmla="*/ 549 w 1626"/>
              <a:gd name="T41" fmla="*/ 925 h 1549"/>
              <a:gd name="T42" fmla="*/ 513 w 1626"/>
              <a:gd name="T43" fmla="*/ 1155 h 1549"/>
              <a:gd name="T44" fmla="*/ 482 w 1626"/>
              <a:gd name="T45" fmla="*/ 1009 h 1549"/>
              <a:gd name="T46" fmla="*/ 424 w 1626"/>
              <a:gd name="T47" fmla="*/ 1158 h 1549"/>
              <a:gd name="T48" fmla="*/ 380 w 1626"/>
              <a:gd name="T49" fmla="*/ 1046 h 1549"/>
              <a:gd name="T50" fmla="*/ 338 w 1626"/>
              <a:gd name="T51" fmla="*/ 701 h 1549"/>
              <a:gd name="T52" fmla="*/ 313 w 1626"/>
              <a:gd name="T53" fmla="*/ 1186 h 1549"/>
              <a:gd name="T54" fmla="*/ 296 w 1626"/>
              <a:gd name="T55" fmla="*/ 1219 h 1549"/>
              <a:gd name="T56" fmla="*/ 355 w 1626"/>
              <a:gd name="T57" fmla="*/ 801 h 1549"/>
              <a:gd name="T58" fmla="*/ 403 w 1626"/>
              <a:gd name="T59" fmla="*/ 1062 h 1549"/>
              <a:gd name="T60" fmla="*/ 415 w 1626"/>
              <a:gd name="T61" fmla="*/ 864 h 1549"/>
              <a:gd name="T62" fmla="*/ 411 w 1626"/>
              <a:gd name="T63" fmla="*/ 984 h 1549"/>
              <a:gd name="T64" fmla="*/ 489 w 1626"/>
              <a:gd name="T65" fmla="*/ 914 h 1549"/>
              <a:gd name="T66" fmla="*/ 463 w 1626"/>
              <a:gd name="T67" fmla="*/ 913 h 1549"/>
              <a:gd name="T68" fmla="*/ 459 w 1626"/>
              <a:gd name="T69" fmla="*/ 811 h 1549"/>
              <a:gd name="T70" fmla="*/ 483 w 1626"/>
              <a:gd name="T71" fmla="*/ 836 h 1549"/>
              <a:gd name="T72" fmla="*/ 611 w 1626"/>
              <a:gd name="T73" fmla="*/ 625 h 1549"/>
              <a:gd name="T74" fmla="*/ 640 w 1626"/>
              <a:gd name="T75" fmla="*/ 846 h 1549"/>
              <a:gd name="T76" fmla="*/ 661 w 1626"/>
              <a:gd name="T77" fmla="*/ 578 h 1549"/>
              <a:gd name="T78" fmla="*/ 713 w 1626"/>
              <a:gd name="T79" fmla="*/ 550 h 1549"/>
              <a:gd name="T80" fmla="*/ 194 w 1626"/>
              <a:gd name="T81" fmla="*/ 1497 h 1549"/>
              <a:gd name="T82" fmla="*/ 115 w 1626"/>
              <a:gd name="T83" fmla="*/ 287 h 1549"/>
              <a:gd name="T84" fmla="*/ 66 w 1626"/>
              <a:gd name="T85" fmla="*/ 419 h 1549"/>
              <a:gd name="T86" fmla="*/ 1583 w 1626"/>
              <a:gd name="T87" fmla="*/ 1336 h 1549"/>
              <a:gd name="T88" fmla="*/ 1510 w 1626"/>
              <a:gd name="T89" fmla="*/ 867 h 1549"/>
              <a:gd name="T90" fmla="*/ 1393 w 1626"/>
              <a:gd name="T91" fmla="*/ 924 h 1549"/>
              <a:gd name="T92" fmla="*/ 1297 w 1626"/>
              <a:gd name="T93" fmla="*/ 1047 h 1549"/>
              <a:gd name="T94" fmla="*/ 1081 w 1626"/>
              <a:gd name="T95" fmla="*/ 937 h 1549"/>
              <a:gd name="T96" fmla="*/ 985 w 1626"/>
              <a:gd name="T97" fmla="*/ 722 h 1549"/>
              <a:gd name="T98" fmla="*/ 939 w 1626"/>
              <a:gd name="T99" fmla="*/ 611 h 1549"/>
              <a:gd name="T100" fmla="*/ 813 w 1626"/>
              <a:gd name="T101" fmla="*/ 473 h 1549"/>
              <a:gd name="T102" fmla="*/ 714 w 1626"/>
              <a:gd name="T103" fmla="*/ 503 h 1549"/>
              <a:gd name="T104" fmla="*/ 516 w 1626"/>
              <a:gd name="T105" fmla="*/ 566 h 1549"/>
              <a:gd name="T106" fmla="*/ 433 w 1626"/>
              <a:gd name="T107" fmla="*/ 780 h 1549"/>
              <a:gd name="T108" fmla="*/ 270 w 1626"/>
              <a:gd name="T109" fmla="*/ 299 h 1549"/>
              <a:gd name="T110" fmla="*/ 343 w 1626"/>
              <a:gd name="T111" fmla="*/ 92 h 1549"/>
              <a:gd name="T112" fmla="*/ 251 w 1626"/>
              <a:gd name="T113" fmla="*/ 29 h 1549"/>
              <a:gd name="T114" fmla="*/ 142 w 1626"/>
              <a:gd name="T115" fmla="*/ 9 h 1549"/>
              <a:gd name="T116" fmla="*/ 26 w 1626"/>
              <a:gd name="T117" fmla="*/ 110 h 1549"/>
              <a:gd name="T118" fmla="*/ 64 w 1626"/>
              <a:gd name="T119" fmla="*/ 390 h 1549"/>
              <a:gd name="T120" fmla="*/ 207 w 1626"/>
              <a:gd name="T121" fmla="*/ 784 h 1549"/>
              <a:gd name="T122" fmla="*/ 198 w 1626"/>
              <a:gd name="T123" fmla="*/ 1061 h 1549"/>
              <a:gd name="T124" fmla="*/ 246 w 1626"/>
              <a:gd name="T125" fmla="*/ 1267 h 1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26" h="1549">
                <a:moveTo>
                  <a:pt x="1547" y="1498"/>
                </a:moveTo>
                <a:lnTo>
                  <a:pt x="1547" y="1498"/>
                </a:lnTo>
                <a:lnTo>
                  <a:pt x="1549" y="1497"/>
                </a:lnTo>
                <a:lnTo>
                  <a:pt x="1549" y="1496"/>
                </a:lnTo>
                <a:lnTo>
                  <a:pt x="1549" y="1494"/>
                </a:lnTo>
                <a:lnTo>
                  <a:pt x="1549" y="1496"/>
                </a:lnTo>
                <a:lnTo>
                  <a:pt x="1549" y="1497"/>
                </a:lnTo>
                <a:lnTo>
                  <a:pt x="1547" y="1498"/>
                </a:lnTo>
                <a:lnTo>
                  <a:pt x="1547" y="1498"/>
                </a:lnTo>
                <a:close/>
                <a:moveTo>
                  <a:pt x="1474" y="952"/>
                </a:moveTo>
                <a:lnTo>
                  <a:pt x="1474" y="952"/>
                </a:lnTo>
                <a:lnTo>
                  <a:pt x="1474" y="952"/>
                </a:lnTo>
                <a:lnTo>
                  <a:pt x="1474" y="952"/>
                </a:lnTo>
                <a:lnTo>
                  <a:pt x="1474" y="952"/>
                </a:lnTo>
                <a:lnTo>
                  <a:pt x="1474" y="952"/>
                </a:lnTo>
                <a:close/>
                <a:moveTo>
                  <a:pt x="1473" y="952"/>
                </a:moveTo>
                <a:lnTo>
                  <a:pt x="1473" y="951"/>
                </a:lnTo>
                <a:lnTo>
                  <a:pt x="1473" y="951"/>
                </a:lnTo>
                <a:lnTo>
                  <a:pt x="1473" y="951"/>
                </a:lnTo>
                <a:lnTo>
                  <a:pt x="1473" y="951"/>
                </a:lnTo>
                <a:lnTo>
                  <a:pt x="1473" y="952"/>
                </a:lnTo>
                <a:close/>
                <a:moveTo>
                  <a:pt x="1421" y="946"/>
                </a:moveTo>
                <a:lnTo>
                  <a:pt x="1418" y="948"/>
                </a:lnTo>
                <a:lnTo>
                  <a:pt x="1415" y="949"/>
                </a:lnTo>
                <a:lnTo>
                  <a:pt x="1418" y="948"/>
                </a:lnTo>
                <a:lnTo>
                  <a:pt x="1421" y="946"/>
                </a:lnTo>
                <a:lnTo>
                  <a:pt x="1421" y="946"/>
                </a:lnTo>
                <a:close/>
                <a:moveTo>
                  <a:pt x="1407" y="1118"/>
                </a:moveTo>
                <a:lnTo>
                  <a:pt x="1409" y="1117"/>
                </a:lnTo>
                <a:lnTo>
                  <a:pt x="1411" y="1116"/>
                </a:lnTo>
                <a:lnTo>
                  <a:pt x="1409" y="1117"/>
                </a:lnTo>
                <a:lnTo>
                  <a:pt x="1407" y="1118"/>
                </a:lnTo>
                <a:close/>
                <a:moveTo>
                  <a:pt x="1398" y="1148"/>
                </a:moveTo>
                <a:lnTo>
                  <a:pt x="1398" y="1149"/>
                </a:lnTo>
                <a:lnTo>
                  <a:pt x="1398" y="1148"/>
                </a:lnTo>
                <a:close/>
                <a:moveTo>
                  <a:pt x="1381" y="980"/>
                </a:moveTo>
                <a:lnTo>
                  <a:pt x="1381" y="983"/>
                </a:lnTo>
                <a:lnTo>
                  <a:pt x="1380" y="984"/>
                </a:lnTo>
                <a:lnTo>
                  <a:pt x="1381" y="983"/>
                </a:lnTo>
                <a:lnTo>
                  <a:pt x="1381" y="980"/>
                </a:lnTo>
                <a:lnTo>
                  <a:pt x="1384" y="980"/>
                </a:lnTo>
                <a:lnTo>
                  <a:pt x="1385" y="980"/>
                </a:lnTo>
                <a:lnTo>
                  <a:pt x="1384" y="980"/>
                </a:lnTo>
                <a:lnTo>
                  <a:pt x="1381" y="980"/>
                </a:lnTo>
                <a:close/>
                <a:moveTo>
                  <a:pt x="1378" y="1259"/>
                </a:moveTo>
                <a:lnTo>
                  <a:pt x="1376" y="1259"/>
                </a:lnTo>
                <a:lnTo>
                  <a:pt x="1374" y="1260"/>
                </a:lnTo>
                <a:lnTo>
                  <a:pt x="1373" y="1261"/>
                </a:lnTo>
                <a:lnTo>
                  <a:pt x="1373" y="1261"/>
                </a:lnTo>
                <a:lnTo>
                  <a:pt x="1370" y="1260"/>
                </a:lnTo>
                <a:lnTo>
                  <a:pt x="1369" y="1260"/>
                </a:lnTo>
                <a:lnTo>
                  <a:pt x="1371" y="1260"/>
                </a:lnTo>
                <a:lnTo>
                  <a:pt x="1373" y="1259"/>
                </a:lnTo>
                <a:lnTo>
                  <a:pt x="1374" y="1257"/>
                </a:lnTo>
                <a:lnTo>
                  <a:pt x="1377" y="1256"/>
                </a:lnTo>
                <a:lnTo>
                  <a:pt x="1380" y="1254"/>
                </a:lnTo>
                <a:lnTo>
                  <a:pt x="1383" y="1254"/>
                </a:lnTo>
                <a:lnTo>
                  <a:pt x="1381" y="1254"/>
                </a:lnTo>
                <a:lnTo>
                  <a:pt x="1379" y="1256"/>
                </a:lnTo>
                <a:lnTo>
                  <a:pt x="1378" y="1257"/>
                </a:lnTo>
                <a:lnTo>
                  <a:pt x="1378" y="1259"/>
                </a:lnTo>
                <a:close/>
                <a:moveTo>
                  <a:pt x="1362" y="1118"/>
                </a:moveTo>
                <a:lnTo>
                  <a:pt x="1362" y="1118"/>
                </a:lnTo>
                <a:lnTo>
                  <a:pt x="1360" y="1118"/>
                </a:lnTo>
                <a:lnTo>
                  <a:pt x="1362" y="1118"/>
                </a:lnTo>
                <a:lnTo>
                  <a:pt x="1362" y="1118"/>
                </a:lnTo>
                <a:lnTo>
                  <a:pt x="1362" y="1118"/>
                </a:lnTo>
                <a:close/>
                <a:moveTo>
                  <a:pt x="1359" y="1119"/>
                </a:moveTo>
                <a:lnTo>
                  <a:pt x="1360" y="1118"/>
                </a:lnTo>
                <a:lnTo>
                  <a:pt x="1360" y="1118"/>
                </a:lnTo>
                <a:lnTo>
                  <a:pt x="1360" y="1118"/>
                </a:lnTo>
                <a:lnTo>
                  <a:pt x="1359" y="1119"/>
                </a:lnTo>
                <a:lnTo>
                  <a:pt x="1360" y="1119"/>
                </a:lnTo>
                <a:lnTo>
                  <a:pt x="1360" y="1119"/>
                </a:lnTo>
                <a:lnTo>
                  <a:pt x="1360" y="1119"/>
                </a:lnTo>
                <a:lnTo>
                  <a:pt x="1359" y="1119"/>
                </a:lnTo>
                <a:close/>
                <a:moveTo>
                  <a:pt x="1353" y="1044"/>
                </a:moveTo>
                <a:lnTo>
                  <a:pt x="1357" y="1044"/>
                </a:lnTo>
                <a:lnTo>
                  <a:pt x="1360" y="1044"/>
                </a:lnTo>
                <a:lnTo>
                  <a:pt x="1360" y="1044"/>
                </a:lnTo>
                <a:lnTo>
                  <a:pt x="1357" y="1044"/>
                </a:lnTo>
                <a:lnTo>
                  <a:pt x="1353" y="1044"/>
                </a:lnTo>
                <a:close/>
                <a:moveTo>
                  <a:pt x="1345" y="1030"/>
                </a:moveTo>
                <a:lnTo>
                  <a:pt x="1343" y="1030"/>
                </a:lnTo>
                <a:lnTo>
                  <a:pt x="1340" y="1030"/>
                </a:lnTo>
                <a:lnTo>
                  <a:pt x="1333" y="1026"/>
                </a:lnTo>
                <a:lnTo>
                  <a:pt x="1325" y="1023"/>
                </a:lnTo>
                <a:lnTo>
                  <a:pt x="1324" y="1019"/>
                </a:lnTo>
                <a:lnTo>
                  <a:pt x="1324" y="1013"/>
                </a:lnTo>
                <a:lnTo>
                  <a:pt x="1324" y="1019"/>
                </a:lnTo>
                <a:lnTo>
                  <a:pt x="1325" y="1023"/>
                </a:lnTo>
                <a:lnTo>
                  <a:pt x="1333" y="1026"/>
                </a:lnTo>
                <a:lnTo>
                  <a:pt x="1340" y="1030"/>
                </a:lnTo>
                <a:lnTo>
                  <a:pt x="1343" y="1030"/>
                </a:lnTo>
                <a:lnTo>
                  <a:pt x="1345" y="1030"/>
                </a:lnTo>
                <a:lnTo>
                  <a:pt x="1344" y="1027"/>
                </a:lnTo>
                <a:lnTo>
                  <a:pt x="1344" y="1025"/>
                </a:lnTo>
                <a:lnTo>
                  <a:pt x="1344" y="1027"/>
                </a:lnTo>
                <a:lnTo>
                  <a:pt x="1345" y="1030"/>
                </a:lnTo>
                <a:lnTo>
                  <a:pt x="1346" y="1032"/>
                </a:lnTo>
                <a:lnTo>
                  <a:pt x="1349" y="1034"/>
                </a:lnTo>
                <a:lnTo>
                  <a:pt x="1346" y="1032"/>
                </a:lnTo>
                <a:lnTo>
                  <a:pt x="1345" y="1030"/>
                </a:lnTo>
                <a:close/>
                <a:moveTo>
                  <a:pt x="1328" y="1222"/>
                </a:moveTo>
                <a:lnTo>
                  <a:pt x="1330" y="1219"/>
                </a:lnTo>
                <a:lnTo>
                  <a:pt x="1331" y="1218"/>
                </a:lnTo>
                <a:lnTo>
                  <a:pt x="1335" y="1218"/>
                </a:lnTo>
                <a:lnTo>
                  <a:pt x="1338" y="1217"/>
                </a:lnTo>
                <a:lnTo>
                  <a:pt x="1338" y="1217"/>
                </a:lnTo>
                <a:lnTo>
                  <a:pt x="1335" y="1218"/>
                </a:lnTo>
                <a:lnTo>
                  <a:pt x="1331" y="1218"/>
                </a:lnTo>
                <a:lnTo>
                  <a:pt x="1330" y="1219"/>
                </a:lnTo>
                <a:lnTo>
                  <a:pt x="1328" y="1222"/>
                </a:lnTo>
                <a:close/>
                <a:moveTo>
                  <a:pt x="1321" y="1246"/>
                </a:moveTo>
                <a:lnTo>
                  <a:pt x="1317" y="1246"/>
                </a:lnTo>
                <a:lnTo>
                  <a:pt x="1314" y="1246"/>
                </a:lnTo>
                <a:lnTo>
                  <a:pt x="1317" y="1246"/>
                </a:lnTo>
                <a:lnTo>
                  <a:pt x="1321" y="1246"/>
                </a:lnTo>
                <a:close/>
                <a:moveTo>
                  <a:pt x="1282" y="1138"/>
                </a:moveTo>
                <a:lnTo>
                  <a:pt x="1284" y="1137"/>
                </a:lnTo>
                <a:lnTo>
                  <a:pt x="1286" y="1135"/>
                </a:lnTo>
                <a:lnTo>
                  <a:pt x="1284" y="1137"/>
                </a:lnTo>
                <a:lnTo>
                  <a:pt x="1282" y="1138"/>
                </a:lnTo>
                <a:close/>
                <a:moveTo>
                  <a:pt x="1252" y="1328"/>
                </a:moveTo>
                <a:lnTo>
                  <a:pt x="1253" y="1327"/>
                </a:lnTo>
                <a:lnTo>
                  <a:pt x="1252" y="1326"/>
                </a:lnTo>
                <a:lnTo>
                  <a:pt x="1249" y="1322"/>
                </a:lnTo>
                <a:lnTo>
                  <a:pt x="1248" y="1320"/>
                </a:lnTo>
                <a:lnTo>
                  <a:pt x="1249" y="1322"/>
                </a:lnTo>
                <a:lnTo>
                  <a:pt x="1252" y="1326"/>
                </a:lnTo>
                <a:lnTo>
                  <a:pt x="1253" y="1327"/>
                </a:lnTo>
                <a:lnTo>
                  <a:pt x="1252" y="1328"/>
                </a:lnTo>
                <a:close/>
                <a:moveTo>
                  <a:pt x="1224" y="1085"/>
                </a:moveTo>
                <a:lnTo>
                  <a:pt x="1235" y="1095"/>
                </a:lnTo>
                <a:lnTo>
                  <a:pt x="1247" y="1103"/>
                </a:lnTo>
                <a:lnTo>
                  <a:pt x="1248" y="1105"/>
                </a:lnTo>
                <a:lnTo>
                  <a:pt x="1250" y="1107"/>
                </a:lnTo>
                <a:lnTo>
                  <a:pt x="1248" y="1105"/>
                </a:lnTo>
                <a:lnTo>
                  <a:pt x="1247" y="1103"/>
                </a:lnTo>
                <a:lnTo>
                  <a:pt x="1235" y="1095"/>
                </a:lnTo>
                <a:lnTo>
                  <a:pt x="1224" y="1085"/>
                </a:lnTo>
                <a:close/>
                <a:moveTo>
                  <a:pt x="1239" y="1228"/>
                </a:moveTo>
                <a:lnTo>
                  <a:pt x="1238" y="1226"/>
                </a:lnTo>
                <a:lnTo>
                  <a:pt x="1238" y="1225"/>
                </a:lnTo>
                <a:lnTo>
                  <a:pt x="1238" y="1226"/>
                </a:lnTo>
                <a:lnTo>
                  <a:pt x="1239" y="1228"/>
                </a:lnTo>
                <a:lnTo>
                  <a:pt x="1239" y="1228"/>
                </a:lnTo>
                <a:close/>
                <a:moveTo>
                  <a:pt x="1235" y="1410"/>
                </a:moveTo>
                <a:lnTo>
                  <a:pt x="1232" y="1408"/>
                </a:lnTo>
                <a:lnTo>
                  <a:pt x="1228" y="1408"/>
                </a:lnTo>
                <a:lnTo>
                  <a:pt x="1232" y="1408"/>
                </a:lnTo>
                <a:lnTo>
                  <a:pt x="1235" y="1410"/>
                </a:lnTo>
                <a:lnTo>
                  <a:pt x="1235" y="1411"/>
                </a:lnTo>
                <a:lnTo>
                  <a:pt x="1236" y="1412"/>
                </a:lnTo>
                <a:lnTo>
                  <a:pt x="1235" y="1411"/>
                </a:lnTo>
                <a:lnTo>
                  <a:pt x="1235" y="1410"/>
                </a:lnTo>
                <a:close/>
                <a:moveTo>
                  <a:pt x="1208" y="1312"/>
                </a:moveTo>
                <a:lnTo>
                  <a:pt x="1210" y="1314"/>
                </a:lnTo>
                <a:lnTo>
                  <a:pt x="1210" y="1316"/>
                </a:lnTo>
                <a:lnTo>
                  <a:pt x="1210" y="1314"/>
                </a:lnTo>
                <a:lnTo>
                  <a:pt x="1208" y="1312"/>
                </a:lnTo>
                <a:lnTo>
                  <a:pt x="1210" y="1310"/>
                </a:lnTo>
                <a:lnTo>
                  <a:pt x="1211" y="1310"/>
                </a:lnTo>
                <a:lnTo>
                  <a:pt x="1210" y="1310"/>
                </a:lnTo>
                <a:lnTo>
                  <a:pt x="1208" y="1312"/>
                </a:lnTo>
                <a:close/>
                <a:moveTo>
                  <a:pt x="1213" y="1084"/>
                </a:moveTo>
                <a:lnTo>
                  <a:pt x="1213" y="1086"/>
                </a:lnTo>
                <a:lnTo>
                  <a:pt x="1212" y="1089"/>
                </a:lnTo>
                <a:lnTo>
                  <a:pt x="1213" y="1086"/>
                </a:lnTo>
                <a:lnTo>
                  <a:pt x="1213" y="1084"/>
                </a:lnTo>
                <a:close/>
                <a:moveTo>
                  <a:pt x="1193" y="1347"/>
                </a:moveTo>
                <a:lnTo>
                  <a:pt x="1190" y="1342"/>
                </a:lnTo>
                <a:lnTo>
                  <a:pt x="1187" y="1338"/>
                </a:lnTo>
                <a:lnTo>
                  <a:pt x="1190" y="1342"/>
                </a:lnTo>
                <a:lnTo>
                  <a:pt x="1193" y="1347"/>
                </a:lnTo>
                <a:close/>
                <a:moveTo>
                  <a:pt x="1178" y="1344"/>
                </a:moveTo>
                <a:lnTo>
                  <a:pt x="1176" y="1342"/>
                </a:lnTo>
                <a:lnTo>
                  <a:pt x="1174" y="1341"/>
                </a:lnTo>
                <a:lnTo>
                  <a:pt x="1176" y="1342"/>
                </a:lnTo>
                <a:lnTo>
                  <a:pt x="1178" y="1344"/>
                </a:lnTo>
                <a:lnTo>
                  <a:pt x="1181" y="1348"/>
                </a:lnTo>
                <a:lnTo>
                  <a:pt x="1186" y="1352"/>
                </a:lnTo>
                <a:lnTo>
                  <a:pt x="1181" y="1348"/>
                </a:lnTo>
                <a:lnTo>
                  <a:pt x="1178" y="1344"/>
                </a:lnTo>
                <a:close/>
                <a:moveTo>
                  <a:pt x="1176" y="1518"/>
                </a:moveTo>
                <a:lnTo>
                  <a:pt x="1176" y="1518"/>
                </a:lnTo>
                <a:lnTo>
                  <a:pt x="1176" y="1518"/>
                </a:lnTo>
                <a:lnTo>
                  <a:pt x="1176" y="1518"/>
                </a:lnTo>
                <a:lnTo>
                  <a:pt x="1176" y="1518"/>
                </a:lnTo>
                <a:close/>
                <a:moveTo>
                  <a:pt x="1174" y="1349"/>
                </a:moveTo>
                <a:lnTo>
                  <a:pt x="1171" y="1348"/>
                </a:lnTo>
                <a:lnTo>
                  <a:pt x="1169" y="1347"/>
                </a:lnTo>
                <a:lnTo>
                  <a:pt x="1171" y="1348"/>
                </a:lnTo>
                <a:lnTo>
                  <a:pt x="1174" y="1349"/>
                </a:lnTo>
                <a:lnTo>
                  <a:pt x="1174" y="1349"/>
                </a:lnTo>
                <a:close/>
                <a:moveTo>
                  <a:pt x="1172" y="1500"/>
                </a:moveTo>
                <a:lnTo>
                  <a:pt x="1169" y="1498"/>
                </a:lnTo>
                <a:lnTo>
                  <a:pt x="1166" y="1497"/>
                </a:lnTo>
                <a:lnTo>
                  <a:pt x="1169" y="1498"/>
                </a:lnTo>
                <a:lnTo>
                  <a:pt x="1172" y="1500"/>
                </a:lnTo>
                <a:lnTo>
                  <a:pt x="1172" y="1502"/>
                </a:lnTo>
                <a:lnTo>
                  <a:pt x="1172" y="1504"/>
                </a:lnTo>
                <a:lnTo>
                  <a:pt x="1172" y="1502"/>
                </a:lnTo>
                <a:lnTo>
                  <a:pt x="1172" y="1500"/>
                </a:lnTo>
                <a:close/>
                <a:moveTo>
                  <a:pt x="1159" y="978"/>
                </a:moveTo>
                <a:lnTo>
                  <a:pt x="1155" y="971"/>
                </a:lnTo>
                <a:lnTo>
                  <a:pt x="1148" y="967"/>
                </a:lnTo>
                <a:lnTo>
                  <a:pt x="1155" y="971"/>
                </a:lnTo>
                <a:lnTo>
                  <a:pt x="1159" y="978"/>
                </a:lnTo>
                <a:lnTo>
                  <a:pt x="1159" y="978"/>
                </a:lnTo>
                <a:close/>
                <a:moveTo>
                  <a:pt x="1155" y="1393"/>
                </a:moveTo>
                <a:lnTo>
                  <a:pt x="1155" y="1392"/>
                </a:lnTo>
                <a:lnTo>
                  <a:pt x="1156" y="1390"/>
                </a:lnTo>
                <a:lnTo>
                  <a:pt x="1144" y="1373"/>
                </a:lnTo>
                <a:lnTo>
                  <a:pt x="1132" y="1358"/>
                </a:lnTo>
                <a:lnTo>
                  <a:pt x="1144" y="1373"/>
                </a:lnTo>
                <a:lnTo>
                  <a:pt x="1156" y="1390"/>
                </a:lnTo>
                <a:lnTo>
                  <a:pt x="1155" y="1392"/>
                </a:lnTo>
                <a:lnTo>
                  <a:pt x="1155" y="1393"/>
                </a:lnTo>
                <a:close/>
                <a:moveTo>
                  <a:pt x="1128" y="1412"/>
                </a:moveTo>
                <a:lnTo>
                  <a:pt x="1124" y="1411"/>
                </a:lnTo>
                <a:lnTo>
                  <a:pt x="1121" y="1410"/>
                </a:lnTo>
                <a:lnTo>
                  <a:pt x="1124" y="1411"/>
                </a:lnTo>
                <a:lnTo>
                  <a:pt x="1128" y="1412"/>
                </a:lnTo>
                <a:close/>
                <a:moveTo>
                  <a:pt x="1126" y="1370"/>
                </a:moveTo>
                <a:lnTo>
                  <a:pt x="1124" y="1369"/>
                </a:lnTo>
                <a:lnTo>
                  <a:pt x="1123" y="1369"/>
                </a:lnTo>
                <a:lnTo>
                  <a:pt x="1124" y="1369"/>
                </a:lnTo>
                <a:lnTo>
                  <a:pt x="1126" y="1370"/>
                </a:lnTo>
                <a:close/>
                <a:moveTo>
                  <a:pt x="1128" y="1177"/>
                </a:moveTo>
                <a:lnTo>
                  <a:pt x="1132" y="1176"/>
                </a:lnTo>
                <a:lnTo>
                  <a:pt x="1137" y="1177"/>
                </a:lnTo>
                <a:lnTo>
                  <a:pt x="1142" y="1180"/>
                </a:lnTo>
                <a:lnTo>
                  <a:pt x="1144" y="1183"/>
                </a:lnTo>
                <a:lnTo>
                  <a:pt x="1142" y="1180"/>
                </a:lnTo>
                <a:lnTo>
                  <a:pt x="1137" y="1177"/>
                </a:lnTo>
                <a:lnTo>
                  <a:pt x="1132" y="1176"/>
                </a:lnTo>
                <a:lnTo>
                  <a:pt x="1128" y="1177"/>
                </a:lnTo>
                <a:lnTo>
                  <a:pt x="1119" y="1161"/>
                </a:lnTo>
                <a:lnTo>
                  <a:pt x="1111" y="1144"/>
                </a:lnTo>
                <a:lnTo>
                  <a:pt x="1119" y="1161"/>
                </a:lnTo>
                <a:lnTo>
                  <a:pt x="1128" y="1177"/>
                </a:lnTo>
                <a:close/>
                <a:moveTo>
                  <a:pt x="1144" y="1223"/>
                </a:moveTo>
                <a:lnTo>
                  <a:pt x="1143" y="1223"/>
                </a:lnTo>
                <a:lnTo>
                  <a:pt x="1142" y="1223"/>
                </a:lnTo>
                <a:lnTo>
                  <a:pt x="1143" y="1223"/>
                </a:lnTo>
                <a:lnTo>
                  <a:pt x="1144" y="1223"/>
                </a:lnTo>
                <a:close/>
                <a:moveTo>
                  <a:pt x="1145" y="1218"/>
                </a:moveTo>
                <a:lnTo>
                  <a:pt x="1144" y="1217"/>
                </a:lnTo>
                <a:lnTo>
                  <a:pt x="1142" y="1216"/>
                </a:lnTo>
                <a:lnTo>
                  <a:pt x="1142" y="1212"/>
                </a:lnTo>
                <a:lnTo>
                  <a:pt x="1141" y="1208"/>
                </a:lnTo>
                <a:lnTo>
                  <a:pt x="1142" y="1212"/>
                </a:lnTo>
                <a:lnTo>
                  <a:pt x="1142" y="1216"/>
                </a:lnTo>
                <a:lnTo>
                  <a:pt x="1144" y="1217"/>
                </a:lnTo>
                <a:lnTo>
                  <a:pt x="1145" y="1218"/>
                </a:lnTo>
                <a:close/>
                <a:moveTo>
                  <a:pt x="1176" y="1308"/>
                </a:moveTo>
                <a:lnTo>
                  <a:pt x="1172" y="1306"/>
                </a:lnTo>
                <a:lnTo>
                  <a:pt x="1169" y="1303"/>
                </a:lnTo>
                <a:lnTo>
                  <a:pt x="1172" y="1306"/>
                </a:lnTo>
                <a:lnTo>
                  <a:pt x="1176" y="1308"/>
                </a:lnTo>
                <a:close/>
                <a:moveTo>
                  <a:pt x="1177" y="1194"/>
                </a:moveTo>
                <a:lnTo>
                  <a:pt x="1178" y="1197"/>
                </a:lnTo>
                <a:lnTo>
                  <a:pt x="1179" y="1201"/>
                </a:lnTo>
                <a:lnTo>
                  <a:pt x="1178" y="1197"/>
                </a:lnTo>
                <a:lnTo>
                  <a:pt x="1177" y="1194"/>
                </a:lnTo>
                <a:lnTo>
                  <a:pt x="1177" y="1193"/>
                </a:lnTo>
                <a:lnTo>
                  <a:pt x="1176" y="1193"/>
                </a:lnTo>
                <a:lnTo>
                  <a:pt x="1177" y="1193"/>
                </a:lnTo>
                <a:lnTo>
                  <a:pt x="1177" y="1194"/>
                </a:lnTo>
                <a:close/>
                <a:moveTo>
                  <a:pt x="1181" y="1330"/>
                </a:moveTo>
                <a:lnTo>
                  <a:pt x="1181" y="1324"/>
                </a:lnTo>
                <a:lnTo>
                  <a:pt x="1179" y="1317"/>
                </a:lnTo>
                <a:lnTo>
                  <a:pt x="1181" y="1324"/>
                </a:lnTo>
                <a:lnTo>
                  <a:pt x="1181" y="1330"/>
                </a:lnTo>
                <a:close/>
                <a:moveTo>
                  <a:pt x="1177" y="1188"/>
                </a:moveTo>
                <a:lnTo>
                  <a:pt x="1181" y="1180"/>
                </a:lnTo>
                <a:lnTo>
                  <a:pt x="1184" y="1172"/>
                </a:lnTo>
                <a:lnTo>
                  <a:pt x="1181" y="1180"/>
                </a:lnTo>
                <a:lnTo>
                  <a:pt x="1177" y="1188"/>
                </a:lnTo>
                <a:lnTo>
                  <a:pt x="1177" y="1188"/>
                </a:lnTo>
                <a:close/>
                <a:moveTo>
                  <a:pt x="1192" y="1314"/>
                </a:moveTo>
                <a:lnTo>
                  <a:pt x="1190" y="1307"/>
                </a:lnTo>
                <a:lnTo>
                  <a:pt x="1187" y="1300"/>
                </a:lnTo>
                <a:lnTo>
                  <a:pt x="1190" y="1307"/>
                </a:lnTo>
                <a:lnTo>
                  <a:pt x="1192" y="1314"/>
                </a:lnTo>
                <a:close/>
                <a:moveTo>
                  <a:pt x="1088" y="981"/>
                </a:moveTo>
                <a:lnTo>
                  <a:pt x="1088" y="981"/>
                </a:lnTo>
                <a:lnTo>
                  <a:pt x="1087" y="981"/>
                </a:lnTo>
                <a:lnTo>
                  <a:pt x="1088" y="981"/>
                </a:lnTo>
                <a:lnTo>
                  <a:pt x="1088" y="981"/>
                </a:lnTo>
                <a:lnTo>
                  <a:pt x="1088" y="981"/>
                </a:lnTo>
                <a:lnTo>
                  <a:pt x="1088" y="981"/>
                </a:lnTo>
                <a:close/>
                <a:moveTo>
                  <a:pt x="1082" y="1310"/>
                </a:moveTo>
                <a:lnTo>
                  <a:pt x="1083" y="1309"/>
                </a:lnTo>
                <a:lnTo>
                  <a:pt x="1083" y="1308"/>
                </a:lnTo>
                <a:lnTo>
                  <a:pt x="1083" y="1309"/>
                </a:lnTo>
                <a:lnTo>
                  <a:pt x="1082" y="1310"/>
                </a:lnTo>
                <a:lnTo>
                  <a:pt x="1083" y="1312"/>
                </a:lnTo>
                <a:lnTo>
                  <a:pt x="1084" y="1313"/>
                </a:lnTo>
                <a:lnTo>
                  <a:pt x="1083" y="1312"/>
                </a:lnTo>
                <a:lnTo>
                  <a:pt x="1082" y="1310"/>
                </a:lnTo>
                <a:lnTo>
                  <a:pt x="1082" y="1310"/>
                </a:lnTo>
                <a:close/>
                <a:moveTo>
                  <a:pt x="1080" y="1298"/>
                </a:moveTo>
                <a:lnTo>
                  <a:pt x="1080" y="1298"/>
                </a:lnTo>
                <a:lnTo>
                  <a:pt x="1080" y="1298"/>
                </a:lnTo>
                <a:lnTo>
                  <a:pt x="1080" y="1298"/>
                </a:lnTo>
                <a:lnTo>
                  <a:pt x="1080" y="1298"/>
                </a:lnTo>
                <a:lnTo>
                  <a:pt x="1081" y="1299"/>
                </a:lnTo>
                <a:lnTo>
                  <a:pt x="1082" y="1300"/>
                </a:lnTo>
                <a:lnTo>
                  <a:pt x="1081" y="1299"/>
                </a:lnTo>
                <a:lnTo>
                  <a:pt x="1080" y="1298"/>
                </a:lnTo>
                <a:close/>
                <a:moveTo>
                  <a:pt x="1081" y="1319"/>
                </a:moveTo>
                <a:lnTo>
                  <a:pt x="1080" y="1319"/>
                </a:lnTo>
                <a:lnTo>
                  <a:pt x="1080" y="1319"/>
                </a:lnTo>
                <a:lnTo>
                  <a:pt x="1080" y="1319"/>
                </a:lnTo>
                <a:lnTo>
                  <a:pt x="1081" y="1319"/>
                </a:lnTo>
                <a:lnTo>
                  <a:pt x="1081" y="1319"/>
                </a:lnTo>
                <a:close/>
                <a:moveTo>
                  <a:pt x="1082" y="1100"/>
                </a:moveTo>
                <a:lnTo>
                  <a:pt x="1081" y="1100"/>
                </a:lnTo>
                <a:lnTo>
                  <a:pt x="1080" y="1099"/>
                </a:lnTo>
                <a:lnTo>
                  <a:pt x="1081" y="1100"/>
                </a:lnTo>
                <a:lnTo>
                  <a:pt x="1082" y="1100"/>
                </a:lnTo>
                <a:lnTo>
                  <a:pt x="1082" y="1100"/>
                </a:lnTo>
                <a:close/>
                <a:moveTo>
                  <a:pt x="1061" y="1275"/>
                </a:moveTo>
                <a:lnTo>
                  <a:pt x="1061" y="1275"/>
                </a:lnTo>
                <a:lnTo>
                  <a:pt x="1061" y="1275"/>
                </a:lnTo>
                <a:lnTo>
                  <a:pt x="1060" y="1274"/>
                </a:lnTo>
                <a:lnTo>
                  <a:pt x="1061" y="1275"/>
                </a:lnTo>
                <a:lnTo>
                  <a:pt x="1061" y="1275"/>
                </a:lnTo>
                <a:lnTo>
                  <a:pt x="1061" y="1275"/>
                </a:lnTo>
                <a:lnTo>
                  <a:pt x="1061" y="1275"/>
                </a:lnTo>
                <a:lnTo>
                  <a:pt x="1062" y="1281"/>
                </a:lnTo>
                <a:lnTo>
                  <a:pt x="1065" y="1285"/>
                </a:lnTo>
                <a:lnTo>
                  <a:pt x="1062" y="1281"/>
                </a:lnTo>
                <a:lnTo>
                  <a:pt x="1061" y="1275"/>
                </a:lnTo>
                <a:close/>
                <a:moveTo>
                  <a:pt x="1061" y="943"/>
                </a:moveTo>
                <a:lnTo>
                  <a:pt x="1062" y="945"/>
                </a:lnTo>
                <a:lnTo>
                  <a:pt x="1065" y="946"/>
                </a:lnTo>
                <a:lnTo>
                  <a:pt x="1062" y="945"/>
                </a:lnTo>
                <a:lnTo>
                  <a:pt x="1061" y="943"/>
                </a:lnTo>
                <a:lnTo>
                  <a:pt x="1061" y="943"/>
                </a:lnTo>
                <a:close/>
                <a:moveTo>
                  <a:pt x="1066" y="937"/>
                </a:moveTo>
                <a:lnTo>
                  <a:pt x="1066" y="937"/>
                </a:lnTo>
                <a:lnTo>
                  <a:pt x="1065" y="937"/>
                </a:lnTo>
                <a:lnTo>
                  <a:pt x="1066" y="937"/>
                </a:lnTo>
                <a:lnTo>
                  <a:pt x="1066" y="937"/>
                </a:lnTo>
                <a:close/>
                <a:moveTo>
                  <a:pt x="1054" y="1335"/>
                </a:moveTo>
                <a:lnTo>
                  <a:pt x="1049" y="1336"/>
                </a:lnTo>
                <a:lnTo>
                  <a:pt x="1043" y="1336"/>
                </a:lnTo>
                <a:lnTo>
                  <a:pt x="1049" y="1336"/>
                </a:lnTo>
                <a:lnTo>
                  <a:pt x="1054" y="1335"/>
                </a:lnTo>
                <a:lnTo>
                  <a:pt x="1055" y="1333"/>
                </a:lnTo>
                <a:lnTo>
                  <a:pt x="1057" y="1331"/>
                </a:lnTo>
                <a:lnTo>
                  <a:pt x="1055" y="1333"/>
                </a:lnTo>
                <a:lnTo>
                  <a:pt x="1054" y="1335"/>
                </a:lnTo>
                <a:close/>
                <a:moveTo>
                  <a:pt x="1052" y="1270"/>
                </a:moveTo>
                <a:lnTo>
                  <a:pt x="1052" y="1270"/>
                </a:lnTo>
                <a:lnTo>
                  <a:pt x="1049" y="1270"/>
                </a:lnTo>
                <a:lnTo>
                  <a:pt x="1048" y="1270"/>
                </a:lnTo>
                <a:lnTo>
                  <a:pt x="1049" y="1270"/>
                </a:lnTo>
                <a:lnTo>
                  <a:pt x="1052" y="1270"/>
                </a:lnTo>
                <a:lnTo>
                  <a:pt x="1052" y="1270"/>
                </a:lnTo>
                <a:close/>
                <a:moveTo>
                  <a:pt x="1055" y="952"/>
                </a:moveTo>
                <a:lnTo>
                  <a:pt x="1055" y="952"/>
                </a:lnTo>
                <a:lnTo>
                  <a:pt x="1049" y="952"/>
                </a:lnTo>
                <a:lnTo>
                  <a:pt x="1045" y="951"/>
                </a:lnTo>
                <a:lnTo>
                  <a:pt x="1049" y="952"/>
                </a:lnTo>
                <a:lnTo>
                  <a:pt x="1055" y="952"/>
                </a:lnTo>
                <a:close/>
                <a:moveTo>
                  <a:pt x="1026" y="1250"/>
                </a:moveTo>
                <a:lnTo>
                  <a:pt x="1025" y="1250"/>
                </a:lnTo>
                <a:lnTo>
                  <a:pt x="1024" y="1249"/>
                </a:lnTo>
                <a:lnTo>
                  <a:pt x="1025" y="1250"/>
                </a:lnTo>
                <a:lnTo>
                  <a:pt x="1026" y="1250"/>
                </a:lnTo>
                <a:lnTo>
                  <a:pt x="1032" y="1256"/>
                </a:lnTo>
                <a:lnTo>
                  <a:pt x="1039" y="1259"/>
                </a:lnTo>
                <a:lnTo>
                  <a:pt x="1032" y="1256"/>
                </a:lnTo>
                <a:lnTo>
                  <a:pt x="1026" y="1250"/>
                </a:lnTo>
                <a:close/>
                <a:moveTo>
                  <a:pt x="1021" y="1246"/>
                </a:moveTo>
                <a:lnTo>
                  <a:pt x="1020" y="1246"/>
                </a:lnTo>
                <a:lnTo>
                  <a:pt x="1018" y="1246"/>
                </a:lnTo>
                <a:lnTo>
                  <a:pt x="1020" y="1246"/>
                </a:lnTo>
                <a:lnTo>
                  <a:pt x="1021" y="1246"/>
                </a:lnTo>
                <a:lnTo>
                  <a:pt x="1021" y="1246"/>
                </a:lnTo>
                <a:close/>
                <a:moveTo>
                  <a:pt x="1017" y="963"/>
                </a:moveTo>
                <a:lnTo>
                  <a:pt x="1011" y="957"/>
                </a:lnTo>
                <a:lnTo>
                  <a:pt x="1006" y="952"/>
                </a:lnTo>
                <a:lnTo>
                  <a:pt x="1011" y="957"/>
                </a:lnTo>
                <a:lnTo>
                  <a:pt x="1017" y="963"/>
                </a:lnTo>
                <a:lnTo>
                  <a:pt x="1017" y="963"/>
                </a:lnTo>
                <a:lnTo>
                  <a:pt x="1019" y="963"/>
                </a:lnTo>
                <a:lnTo>
                  <a:pt x="1020" y="965"/>
                </a:lnTo>
                <a:lnTo>
                  <a:pt x="1019" y="963"/>
                </a:lnTo>
                <a:lnTo>
                  <a:pt x="1017" y="963"/>
                </a:lnTo>
                <a:lnTo>
                  <a:pt x="1017" y="963"/>
                </a:lnTo>
                <a:lnTo>
                  <a:pt x="1017" y="963"/>
                </a:lnTo>
                <a:close/>
                <a:moveTo>
                  <a:pt x="1007" y="1163"/>
                </a:moveTo>
                <a:lnTo>
                  <a:pt x="1007" y="1162"/>
                </a:lnTo>
                <a:lnTo>
                  <a:pt x="1008" y="1162"/>
                </a:lnTo>
                <a:lnTo>
                  <a:pt x="1007" y="1162"/>
                </a:lnTo>
                <a:lnTo>
                  <a:pt x="1007" y="1163"/>
                </a:lnTo>
                <a:lnTo>
                  <a:pt x="1007" y="1163"/>
                </a:lnTo>
                <a:close/>
                <a:moveTo>
                  <a:pt x="997" y="1288"/>
                </a:moveTo>
                <a:lnTo>
                  <a:pt x="990" y="1285"/>
                </a:lnTo>
                <a:lnTo>
                  <a:pt x="980" y="1284"/>
                </a:lnTo>
                <a:lnTo>
                  <a:pt x="990" y="1285"/>
                </a:lnTo>
                <a:lnTo>
                  <a:pt x="997" y="1288"/>
                </a:lnTo>
                <a:lnTo>
                  <a:pt x="999" y="1291"/>
                </a:lnTo>
                <a:lnTo>
                  <a:pt x="1000" y="1293"/>
                </a:lnTo>
                <a:lnTo>
                  <a:pt x="999" y="1291"/>
                </a:lnTo>
                <a:lnTo>
                  <a:pt x="997" y="1288"/>
                </a:lnTo>
                <a:close/>
                <a:moveTo>
                  <a:pt x="966" y="1232"/>
                </a:moveTo>
                <a:lnTo>
                  <a:pt x="967" y="1232"/>
                </a:lnTo>
                <a:lnTo>
                  <a:pt x="969" y="1232"/>
                </a:lnTo>
                <a:lnTo>
                  <a:pt x="980" y="1243"/>
                </a:lnTo>
                <a:lnTo>
                  <a:pt x="991" y="1254"/>
                </a:lnTo>
                <a:lnTo>
                  <a:pt x="980" y="1243"/>
                </a:lnTo>
                <a:lnTo>
                  <a:pt x="969" y="1232"/>
                </a:lnTo>
                <a:lnTo>
                  <a:pt x="967" y="1232"/>
                </a:lnTo>
                <a:lnTo>
                  <a:pt x="966" y="1232"/>
                </a:lnTo>
                <a:close/>
                <a:moveTo>
                  <a:pt x="992" y="939"/>
                </a:moveTo>
                <a:lnTo>
                  <a:pt x="992" y="939"/>
                </a:lnTo>
                <a:lnTo>
                  <a:pt x="992" y="939"/>
                </a:lnTo>
                <a:lnTo>
                  <a:pt x="992" y="939"/>
                </a:lnTo>
                <a:lnTo>
                  <a:pt x="992" y="939"/>
                </a:lnTo>
                <a:close/>
                <a:moveTo>
                  <a:pt x="1024" y="967"/>
                </a:moveTo>
                <a:lnTo>
                  <a:pt x="1027" y="967"/>
                </a:lnTo>
                <a:lnTo>
                  <a:pt x="1029" y="970"/>
                </a:lnTo>
                <a:lnTo>
                  <a:pt x="1027" y="967"/>
                </a:lnTo>
                <a:lnTo>
                  <a:pt x="1024" y="967"/>
                </a:lnTo>
                <a:lnTo>
                  <a:pt x="1021" y="966"/>
                </a:lnTo>
                <a:lnTo>
                  <a:pt x="1020" y="965"/>
                </a:lnTo>
                <a:lnTo>
                  <a:pt x="1021" y="966"/>
                </a:lnTo>
                <a:lnTo>
                  <a:pt x="1024" y="967"/>
                </a:lnTo>
                <a:close/>
                <a:moveTo>
                  <a:pt x="1029" y="971"/>
                </a:moveTo>
                <a:lnTo>
                  <a:pt x="1032" y="971"/>
                </a:lnTo>
                <a:lnTo>
                  <a:pt x="1033" y="972"/>
                </a:lnTo>
                <a:lnTo>
                  <a:pt x="1032" y="971"/>
                </a:lnTo>
                <a:lnTo>
                  <a:pt x="1029" y="971"/>
                </a:lnTo>
                <a:lnTo>
                  <a:pt x="1029" y="971"/>
                </a:lnTo>
                <a:lnTo>
                  <a:pt x="1029" y="971"/>
                </a:lnTo>
                <a:lnTo>
                  <a:pt x="1029" y="971"/>
                </a:lnTo>
                <a:close/>
                <a:moveTo>
                  <a:pt x="953" y="934"/>
                </a:moveTo>
                <a:lnTo>
                  <a:pt x="958" y="932"/>
                </a:lnTo>
                <a:lnTo>
                  <a:pt x="962" y="932"/>
                </a:lnTo>
                <a:lnTo>
                  <a:pt x="958" y="932"/>
                </a:lnTo>
                <a:lnTo>
                  <a:pt x="953" y="934"/>
                </a:lnTo>
                <a:close/>
                <a:moveTo>
                  <a:pt x="958" y="1299"/>
                </a:moveTo>
                <a:lnTo>
                  <a:pt x="958" y="1300"/>
                </a:lnTo>
                <a:lnTo>
                  <a:pt x="958" y="1301"/>
                </a:lnTo>
                <a:lnTo>
                  <a:pt x="958" y="1300"/>
                </a:lnTo>
                <a:lnTo>
                  <a:pt x="958" y="1299"/>
                </a:lnTo>
                <a:close/>
                <a:moveTo>
                  <a:pt x="957" y="1245"/>
                </a:moveTo>
                <a:lnTo>
                  <a:pt x="956" y="1245"/>
                </a:lnTo>
                <a:lnTo>
                  <a:pt x="956" y="1245"/>
                </a:lnTo>
                <a:lnTo>
                  <a:pt x="956" y="1245"/>
                </a:lnTo>
                <a:lnTo>
                  <a:pt x="957" y="1245"/>
                </a:lnTo>
                <a:lnTo>
                  <a:pt x="958" y="1244"/>
                </a:lnTo>
                <a:lnTo>
                  <a:pt x="957" y="1240"/>
                </a:lnTo>
                <a:lnTo>
                  <a:pt x="958" y="1244"/>
                </a:lnTo>
                <a:lnTo>
                  <a:pt x="957" y="1245"/>
                </a:lnTo>
                <a:close/>
                <a:moveTo>
                  <a:pt x="952" y="1323"/>
                </a:moveTo>
                <a:lnTo>
                  <a:pt x="955" y="1313"/>
                </a:lnTo>
                <a:lnTo>
                  <a:pt x="957" y="1302"/>
                </a:lnTo>
                <a:lnTo>
                  <a:pt x="955" y="1313"/>
                </a:lnTo>
                <a:lnTo>
                  <a:pt x="952" y="1323"/>
                </a:lnTo>
                <a:close/>
                <a:moveTo>
                  <a:pt x="917" y="1137"/>
                </a:moveTo>
                <a:lnTo>
                  <a:pt x="928" y="1153"/>
                </a:lnTo>
                <a:lnTo>
                  <a:pt x="938" y="1170"/>
                </a:lnTo>
                <a:lnTo>
                  <a:pt x="928" y="1153"/>
                </a:lnTo>
                <a:lnTo>
                  <a:pt x="917" y="1137"/>
                </a:lnTo>
                <a:close/>
                <a:moveTo>
                  <a:pt x="902" y="1305"/>
                </a:moveTo>
                <a:lnTo>
                  <a:pt x="901" y="1306"/>
                </a:lnTo>
                <a:lnTo>
                  <a:pt x="901" y="1307"/>
                </a:lnTo>
                <a:lnTo>
                  <a:pt x="901" y="1306"/>
                </a:lnTo>
                <a:lnTo>
                  <a:pt x="902" y="1305"/>
                </a:lnTo>
                <a:lnTo>
                  <a:pt x="902" y="1305"/>
                </a:lnTo>
                <a:lnTo>
                  <a:pt x="903" y="1305"/>
                </a:lnTo>
                <a:lnTo>
                  <a:pt x="902" y="1305"/>
                </a:lnTo>
                <a:lnTo>
                  <a:pt x="902" y="1305"/>
                </a:lnTo>
                <a:close/>
                <a:moveTo>
                  <a:pt x="898" y="908"/>
                </a:moveTo>
                <a:lnTo>
                  <a:pt x="897" y="908"/>
                </a:lnTo>
                <a:lnTo>
                  <a:pt x="896" y="908"/>
                </a:lnTo>
                <a:lnTo>
                  <a:pt x="898" y="907"/>
                </a:lnTo>
                <a:lnTo>
                  <a:pt x="900" y="906"/>
                </a:lnTo>
                <a:lnTo>
                  <a:pt x="898" y="907"/>
                </a:lnTo>
                <a:lnTo>
                  <a:pt x="896" y="908"/>
                </a:lnTo>
                <a:lnTo>
                  <a:pt x="897" y="908"/>
                </a:lnTo>
                <a:lnTo>
                  <a:pt x="898" y="908"/>
                </a:lnTo>
                <a:close/>
                <a:moveTo>
                  <a:pt x="896" y="1168"/>
                </a:moveTo>
                <a:lnTo>
                  <a:pt x="897" y="1170"/>
                </a:lnTo>
                <a:lnTo>
                  <a:pt x="897" y="1173"/>
                </a:lnTo>
                <a:lnTo>
                  <a:pt x="897" y="1170"/>
                </a:lnTo>
                <a:lnTo>
                  <a:pt x="896" y="1168"/>
                </a:lnTo>
                <a:close/>
                <a:moveTo>
                  <a:pt x="888" y="1516"/>
                </a:moveTo>
                <a:lnTo>
                  <a:pt x="889" y="1515"/>
                </a:lnTo>
                <a:lnTo>
                  <a:pt x="889" y="1515"/>
                </a:lnTo>
                <a:lnTo>
                  <a:pt x="889" y="1515"/>
                </a:lnTo>
                <a:lnTo>
                  <a:pt x="888" y="1516"/>
                </a:lnTo>
                <a:close/>
                <a:moveTo>
                  <a:pt x="884" y="553"/>
                </a:moveTo>
                <a:lnTo>
                  <a:pt x="884" y="553"/>
                </a:lnTo>
                <a:lnTo>
                  <a:pt x="884" y="553"/>
                </a:lnTo>
                <a:lnTo>
                  <a:pt x="886" y="553"/>
                </a:lnTo>
                <a:lnTo>
                  <a:pt x="884" y="553"/>
                </a:lnTo>
                <a:lnTo>
                  <a:pt x="884" y="553"/>
                </a:lnTo>
                <a:close/>
                <a:moveTo>
                  <a:pt x="876" y="539"/>
                </a:moveTo>
                <a:lnTo>
                  <a:pt x="875" y="539"/>
                </a:lnTo>
                <a:lnTo>
                  <a:pt x="875" y="538"/>
                </a:lnTo>
                <a:lnTo>
                  <a:pt x="875" y="539"/>
                </a:lnTo>
                <a:lnTo>
                  <a:pt x="876" y="539"/>
                </a:lnTo>
                <a:close/>
                <a:moveTo>
                  <a:pt x="866" y="1415"/>
                </a:moveTo>
                <a:lnTo>
                  <a:pt x="867" y="1411"/>
                </a:lnTo>
                <a:lnTo>
                  <a:pt x="866" y="1406"/>
                </a:lnTo>
                <a:lnTo>
                  <a:pt x="865" y="1405"/>
                </a:lnTo>
                <a:lnTo>
                  <a:pt x="863" y="1404"/>
                </a:lnTo>
                <a:lnTo>
                  <a:pt x="863" y="1403"/>
                </a:lnTo>
                <a:lnTo>
                  <a:pt x="862" y="1403"/>
                </a:lnTo>
                <a:lnTo>
                  <a:pt x="862" y="1401"/>
                </a:lnTo>
                <a:lnTo>
                  <a:pt x="862" y="1400"/>
                </a:lnTo>
                <a:lnTo>
                  <a:pt x="855" y="1399"/>
                </a:lnTo>
                <a:lnTo>
                  <a:pt x="849" y="1399"/>
                </a:lnTo>
                <a:lnTo>
                  <a:pt x="855" y="1399"/>
                </a:lnTo>
                <a:lnTo>
                  <a:pt x="862" y="1400"/>
                </a:lnTo>
                <a:lnTo>
                  <a:pt x="862" y="1401"/>
                </a:lnTo>
                <a:lnTo>
                  <a:pt x="862" y="1403"/>
                </a:lnTo>
                <a:lnTo>
                  <a:pt x="863" y="1403"/>
                </a:lnTo>
                <a:lnTo>
                  <a:pt x="863" y="1404"/>
                </a:lnTo>
                <a:lnTo>
                  <a:pt x="865" y="1405"/>
                </a:lnTo>
                <a:lnTo>
                  <a:pt x="866" y="1406"/>
                </a:lnTo>
                <a:lnTo>
                  <a:pt x="867" y="1411"/>
                </a:lnTo>
                <a:lnTo>
                  <a:pt x="866" y="1415"/>
                </a:lnTo>
                <a:close/>
                <a:moveTo>
                  <a:pt x="862" y="1425"/>
                </a:moveTo>
                <a:lnTo>
                  <a:pt x="862" y="1424"/>
                </a:lnTo>
                <a:lnTo>
                  <a:pt x="862" y="1422"/>
                </a:lnTo>
                <a:lnTo>
                  <a:pt x="862" y="1424"/>
                </a:lnTo>
                <a:lnTo>
                  <a:pt x="862" y="1425"/>
                </a:lnTo>
                <a:lnTo>
                  <a:pt x="863" y="1426"/>
                </a:lnTo>
                <a:lnTo>
                  <a:pt x="863" y="1427"/>
                </a:lnTo>
                <a:lnTo>
                  <a:pt x="863" y="1426"/>
                </a:lnTo>
                <a:lnTo>
                  <a:pt x="862" y="1425"/>
                </a:lnTo>
                <a:close/>
                <a:moveTo>
                  <a:pt x="847" y="1229"/>
                </a:moveTo>
                <a:lnTo>
                  <a:pt x="848" y="1224"/>
                </a:lnTo>
                <a:lnTo>
                  <a:pt x="848" y="1219"/>
                </a:lnTo>
                <a:lnTo>
                  <a:pt x="848" y="1224"/>
                </a:lnTo>
                <a:lnTo>
                  <a:pt x="847" y="1229"/>
                </a:lnTo>
                <a:close/>
                <a:moveTo>
                  <a:pt x="834" y="582"/>
                </a:moveTo>
                <a:lnTo>
                  <a:pt x="838" y="585"/>
                </a:lnTo>
                <a:lnTo>
                  <a:pt x="840" y="586"/>
                </a:lnTo>
                <a:lnTo>
                  <a:pt x="842" y="586"/>
                </a:lnTo>
                <a:lnTo>
                  <a:pt x="845" y="586"/>
                </a:lnTo>
                <a:lnTo>
                  <a:pt x="842" y="586"/>
                </a:lnTo>
                <a:lnTo>
                  <a:pt x="840" y="586"/>
                </a:lnTo>
                <a:lnTo>
                  <a:pt x="838" y="585"/>
                </a:lnTo>
                <a:lnTo>
                  <a:pt x="834" y="582"/>
                </a:lnTo>
                <a:close/>
                <a:moveTo>
                  <a:pt x="834" y="1139"/>
                </a:moveTo>
                <a:lnTo>
                  <a:pt x="829" y="1149"/>
                </a:lnTo>
                <a:lnTo>
                  <a:pt x="826" y="1161"/>
                </a:lnTo>
                <a:lnTo>
                  <a:pt x="829" y="1149"/>
                </a:lnTo>
                <a:lnTo>
                  <a:pt x="834" y="1139"/>
                </a:lnTo>
                <a:lnTo>
                  <a:pt x="834" y="1138"/>
                </a:lnTo>
                <a:lnTo>
                  <a:pt x="834" y="1137"/>
                </a:lnTo>
                <a:lnTo>
                  <a:pt x="833" y="1135"/>
                </a:lnTo>
                <a:lnTo>
                  <a:pt x="833" y="1135"/>
                </a:lnTo>
                <a:lnTo>
                  <a:pt x="833" y="1135"/>
                </a:lnTo>
                <a:lnTo>
                  <a:pt x="834" y="1137"/>
                </a:lnTo>
                <a:lnTo>
                  <a:pt x="834" y="1138"/>
                </a:lnTo>
                <a:lnTo>
                  <a:pt x="834" y="1139"/>
                </a:lnTo>
                <a:lnTo>
                  <a:pt x="834" y="1139"/>
                </a:lnTo>
                <a:close/>
                <a:moveTo>
                  <a:pt x="825" y="1100"/>
                </a:moveTo>
                <a:lnTo>
                  <a:pt x="825" y="1100"/>
                </a:lnTo>
                <a:lnTo>
                  <a:pt x="825" y="1100"/>
                </a:lnTo>
                <a:lnTo>
                  <a:pt x="828" y="1100"/>
                </a:lnTo>
                <a:lnTo>
                  <a:pt x="831" y="1099"/>
                </a:lnTo>
                <a:lnTo>
                  <a:pt x="828" y="1100"/>
                </a:lnTo>
                <a:lnTo>
                  <a:pt x="825" y="1100"/>
                </a:lnTo>
                <a:lnTo>
                  <a:pt x="825" y="1100"/>
                </a:lnTo>
                <a:close/>
                <a:moveTo>
                  <a:pt x="828" y="1083"/>
                </a:moveTo>
                <a:lnTo>
                  <a:pt x="829" y="1085"/>
                </a:lnTo>
                <a:lnTo>
                  <a:pt x="831" y="1085"/>
                </a:lnTo>
                <a:lnTo>
                  <a:pt x="829" y="1084"/>
                </a:lnTo>
                <a:lnTo>
                  <a:pt x="828" y="1083"/>
                </a:lnTo>
                <a:lnTo>
                  <a:pt x="827" y="1078"/>
                </a:lnTo>
                <a:lnTo>
                  <a:pt x="825" y="1074"/>
                </a:lnTo>
                <a:lnTo>
                  <a:pt x="827" y="1078"/>
                </a:lnTo>
                <a:lnTo>
                  <a:pt x="828" y="1083"/>
                </a:lnTo>
                <a:close/>
                <a:moveTo>
                  <a:pt x="824" y="1100"/>
                </a:moveTo>
                <a:lnTo>
                  <a:pt x="824" y="1103"/>
                </a:lnTo>
                <a:lnTo>
                  <a:pt x="824" y="1104"/>
                </a:lnTo>
                <a:lnTo>
                  <a:pt x="821" y="1112"/>
                </a:lnTo>
                <a:lnTo>
                  <a:pt x="817" y="1118"/>
                </a:lnTo>
                <a:lnTo>
                  <a:pt x="821" y="1112"/>
                </a:lnTo>
                <a:lnTo>
                  <a:pt x="824" y="1104"/>
                </a:lnTo>
                <a:lnTo>
                  <a:pt x="824" y="1104"/>
                </a:lnTo>
                <a:lnTo>
                  <a:pt x="824" y="1103"/>
                </a:lnTo>
                <a:lnTo>
                  <a:pt x="824" y="1100"/>
                </a:lnTo>
                <a:lnTo>
                  <a:pt x="824" y="1100"/>
                </a:lnTo>
                <a:lnTo>
                  <a:pt x="824" y="1100"/>
                </a:lnTo>
                <a:close/>
                <a:moveTo>
                  <a:pt x="814" y="1067"/>
                </a:moveTo>
                <a:lnTo>
                  <a:pt x="814" y="1065"/>
                </a:lnTo>
                <a:lnTo>
                  <a:pt x="814" y="1064"/>
                </a:lnTo>
                <a:lnTo>
                  <a:pt x="814" y="1065"/>
                </a:lnTo>
                <a:lnTo>
                  <a:pt x="814" y="1067"/>
                </a:lnTo>
                <a:lnTo>
                  <a:pt x="815" y="1068"/>
                </a:lnTo>
                <a:lnTo>
                  <a:pt x="817" y="1068"/>
                </a:lnTo>
                <a:lnTo>
                  <a:pt x="815" y="1068"/>
                </a:lnTo>
                <a:lnTo>
                  <a:pt x="814" y="1067"/>
                </a:lnTo>
                <a:close/>
                <a:moveTo>
                  <a:pt x="812" y="953"/>
                </a:moveTo>
                <a:lnTo>
                  <a:pt x="812" y="955"/>
                </a:lnTo>
                <a:lnTo>
                  <a:pt x="811" y="956"/>
                </a:lnTo>
                <a:lnTo>
                  <a:pt x="812" y="955"/>
                </a:lnTo>
                <a:lnTo>
                  <a:pt x="812" y="953"/>
                </a:lnTo>
                <a:lnTo>
                  <a:pt x="812" y="953"/>
                </a:lnTo>
                <a:close/>
                <a:moveTo>
                  <a:pt x="807" y="978"/>
                </a:moveTo>
                <a:lnTo>
                  <a:pt x="808" y="979"/>
                </a:lnTo>
                <a:lnTo>
                  <a:pt x="810" y="981"/>
                </a:lnTo>
                <a:lnTo>
                  <a:pt x="808" y="979"/>
                </a:lnTo>
                <a:lnTo>
                  <a:pt x="807" y="978"/>
                </a:lnTo>
                <a:close/>
                <a:moveTo>
                  <a:pt x="798" y="659"/>
                </a:moveTo>
                <a:lnTo>
                  <a:pt x="798" y="660"/>
                </a:lnTo>
                <a:lnTo>
                  <a:pt x="797" y="662"/>
                </a:lnTo>
                <a:lnTo>
                  <a:pt x="798" y="660"/>
                </a:lnTo>
                <a:lnTo>
                  <a:pt x="798" y="659"/>
                </a:lnTo>
                <a:lnTo>
                  <a:pt x="801" y="659"/>
                </a:lnTo>
                <a:lnTo>
                  <a:pt x="806" y="659"/>
                </a:lnTo>
                <a:lnTo>
                  <a:pt x="801" y="659"/>
                </a:lnTo>
                <a:lnTo>
                  <a:pt x="798" y="659"/>
                </a:lnTo>
                <a:close/>
                <a:moveTo>
                  <a:pt x="803" y="1205"/>
                </a:moveTo>
                <a:lnTo>
                  <a:pt x="801" y="1207"/>
                </a:lnTo>
                <a:lnTo>
                  <a:pt x="801" y="1208"/>
                </a:lnTo>
                <a:lnTo>
                  <a:pt x="801" y="1208"/>
                </a:lnTo>
                <a:lnTo>
                  <a:pt x="801" y="1207"/>
                </a:lnTo>
                <a:lnTo>
                  <a:pt x="803" y="1205"/>
                </a:lnTo>
                <a:lnTo>
                  <a:pt x="803" y="1204"/>
                </a:lnTo>
                <a:lnTo>
                  <a:pt x="804" y="1203"/>
                </a:lnTo>
                <a:lnTo>
                  <a:pt x="803" y="1204"/>
                </a:lnTo>
                <a:lnTo>
                  <a:pt x="803" y="1205"/>
                </a:lnTo>
                <a:close/>
                <a:moveTo>
                  <a:pt x="797" y="1175"/>
                </a:moveTo>
                <a:lnTo>
                  <a:pt x="796" y="1176"/>
                </a:lnTo>
                <a:lnTo>
                  <a:pt x="794" y="1177"/>
                </a:lnTo>
                <a:lnTo>
                  <a:pt x="796" y="1176"/>
                </a:lnTo>
                <a:lnTo>
                  <a:pt x="797" y="1175"/>
                </a:lnTo>
                <a:lnTo>
                  <a:pt x="799" y="1170"/>
                </a:lnTo>
                <a:lnTo>
                  <a:pt x="799" y="1165"/>
                </a:lnTo>
                <a:lnTo>
                  <a:pt x="799" y="1170"/>
                </a:lnTo>
                <a:lnTo>
                  <a:pt x="797" y="1175"/>
                </a:lnTo>
                <a:close/>
                <a:moveTo>
                  <a:pt x="790" y="1173"/>
                </a:moveTo>
                <a:lnTo>
                  <a:pt x="787" y="1181"/>
                </a:lnTo>
                <a:lnTo>
                  <a:pt x="784" y="1189"/>
                </a:lnTo>
                <a:lnTo>
                  <a:pt x="787" y="1181"/>
                </a:lnTo>
                <a:lnTo>
                  <a:pt x="790" y="1173"/>
                </a:lnTo>
                <a:lnTo>
                  <a:pt x="793" y="1170"/>
                </a:lnTo>
                <a:lnTo>
                  <a:pt x="794" y="1168"/>
                </a:lnTo>
                <a:lnTo>
                  <a:pt x="793" y="1170"/>
                </a:lnTo>
                <a:lnTo>
                  <a:pt x="790" y="1173"/>
                </a:lnTo>
                <a:close/>
                <a:moveTo>
                  <a:pt x="780" y="985"/>
                </a:moveTo>
                <a:lnTo>
                  <a:pt x="777" y="985"/>
                </a:lnTo>
                <a:lnTo>
                  <a:pt x="776" y="986"/>
                </a:lnTo>
                <a:lnTo>
                  <a:pt x="777" y="985"/>
                </a:lnTo>
                <a:lnTo>
                  <a:pt x="780" y="985"/>
                </a:lnTo>
                <a:lnTo>
                  <a:pt x="782" y="984"/>
                </a:lnTo>
                <a:lnTo>
                  <a:pt x="783" y="984"/>
                </a:lnTo>
                <a:lnTo>
                  <a:pt x="782" y="984"/>
                </a:lnTo>
                <a:lnTo>
                  <a:pt x="780" y="985"/>
                </a:lnTo>
                <a:lnTo>
                  <a:pt x="782" y="985"/>
                </a:lnTo>
                <a:lnTo>
                  <a:pt x="784" y="985"/>
                </a:lnTo>
                <a:lnTo>
                  <a:pt x="785" y="985"/>
                </a:lnTo>
                <a:lnTo>
                  <a:pt x="786" y="985"/>
                </a:lnTo>
                <a:lnTo>
                  <a:pt x="787" y="983"/>
                </a:lnTo>
                <a:lnTo>
                  <a:pt x="790" y="983"/>
                </a:lnTo>
                <a:lnTo>
                  <a:pt x="791" y="981"/>
                </a:lnTo>
                <a:lnTo>
                  <a:pt x="793" y="983"/>
                </a:lnTo>
                <a:lnTo>
                  <a:pt x="791" y="981"/>
                </a:lnTo>
                <a:lnTo>
                  <a:pt x="790" y="983"/>
                </a:lnTo>
                <a:lnTo>
                  <a:pt x="787" y="983"/>
                </a:lnTo>
                <a:lnTo>
                  <a:pt x="786" y="985"/>
                </a:lnTo>
                <a:lnTo>
                  <a:pt x="785" y="985"/>
                </a:lnTo>
                <a:lnTo>
                  <a:pt x="784" y="985"/>
                </a:lnTo>
                <a:lnTo>
                  <a:pt x="782" y="985"/>
                </a:lnTo>
                <a:lnTo>
                  <a:pt x="780" y="985"/>
                </a:lnTo>
                <a:close/>
                <a:moveTo>
                  <a:pt x="770" y="994"/>
                </a:moveTo>
                <a:lnTo>
                  <a:pt x="770" y="994"/>
                </a:lnTo>
                <a:lnTo>
                  <a:pt x="770" y="994"/>
                </a:lnTo>
                <a:lnTo>
                  <a:pt x="770" y="994"/>
                </a:lnTo>
                <a:lnTo>
                  <a:pt x="770" y="994"/>
                </a:lnTo>
                <a:close/>
                <a:moveTo>
                  <a:pt x="786" y="659"/>
                </a:moveTo>
                <a:lnTo>
                  <a:pt x="785" y="659"/>
                </a:lnTo>
                <a:lnTo>
                  <a:pt x="784" y="659"/>
                </a:lnTo>
                <a:lnTo>
                  <a:pt x="785" y="659"/>
                </a:lnTo>
                <a:lnTo>
                  <a:pt x="786" y="659"/>
                </a:lnTo>
                <a:close/>
                <a:moveTo>
                  <a:pt x="790" y="1173"/>
                </a:moveTo>
                <a:lnTo>
                  <a:pt x="790" y="1173"/>
                </a:lnTo>
                <a:lnTo>
                  <a:pt x="790" y="1173"/>
                </a:lnTo>
                <a:lnTo>
                  <a:pt x="790" y="1173"/>
                </a:lnTo>
                <a:lnTo>
                  <a:pt x="790" y="1173"/>
                </a:lnTo>
                <a:lnTo>
                  <a:pt x="790" y="1173"/>
                </a:lnTo>
                <a:close/>
                <a:moveTo>
                  <a:pt x="791" y="1169"/>
                </a:moveTo>
                <a:lnTo>
                  <a:pt x="791" y="1167"/>
                </a:lnTo>
                <a:lnTo>
                  <a:pt x="790" y="1165"/>
                </a:lnTo>
                <a:lnTo>
                  <a:pt x="792" y="1158"/>
                </a:lnTo>
                <a:lnTo>
                  <a:pt x="796" y="1152"/>
                </a:lnTo>
                <a:lnTo>
                  <a:pt x="792" y="1158"/>
                </a:lnTo>
                <a:lnTo>
                  <a:pt x="790" y="1165"/>
                </a:lnTo>
                <a:lnTo>
                  <a:pt x="791" y="1167"/>
                </a:lnTo>
                <a:lnTo>
                  <a:pt x="791" y="1169"/>
                </a:lnTo>
                <a:close/>
                <a:moveTo>
                  <a:pt x="811" y="894"/>
                </a:moveTo>
                <a:lnTo>
                  <a:pt x="820" y="896"/>
                </a:lnTo>
                <a:lnTo>
                  <a:pt x="828" y="897"/>
                </a:lnTo>
                <a:lnTo>
                  <a:pt x="820" y="896"/>
                </a:lnTo>
                <a:lnTo>
                  <a:pt x="811" y="894"/>
                </a:lnTo>
                <a:close/>
                <a:moveTo>
                  <a:pt x="848" y="1207"/>
                </a:moveTo>
                <a:lnTo>
                  <a:pt x="848" y="1209"/>
                </a:lnTo>
                <a:lnTo>
                  <a:pt x="848" y="1210"/>
                </a:lnTo>
                <a:lnTo>
                  <a:pt x="849" y="1212"/>
                </a:lnTo>
                <a:lnTo>
                  <a:pt x="851" y="1215"/>
                </a:lnTo>
                <a:lnTo>
                  <a:pt x="849" y="1212"/>
                </a:lnTo>
                <a:lnTo>
                  <a:pt x="848" y="1210"/>
                </a:lnTo>
                <a:lnTo>
                  <a:pt x="848" y="1209"/>
                </a:lnTo>
                <a:lnTo>
                  <a:pt x="848" y="1207"/>
                </a:lnTo>
                <a:close/>
                <a:moveTo>
                  <a:pt x="853" y="1221"/>
                </a:moveTo>
                <a:lnTo>
                  <a:pt x="853" y="1223"/>
                </a:lnTo>
                <a:lnTo>
                  <a:pt x="853" y="1224"/>
                </a:lnTo>
                <a:lnTo>
                  <a:pt x="853" y="1223"/>
                </a:lnTo>
                <a:lnTo>
                  <a:pt x="853" y="1221"/>
                </a:lnTo>
                <a:lnTo>
                  <a:pt x="853" y="1219"/>
                </a:lnTo>
                <a:lnTo>
                  <a:pt x="852" y="1219"/>
                </a:lnTo>
                <a:lnTo>
                  <a:pt x="853" y="1219"/>
                </a:lnTo>
                <a:lnTo>
                  <a:pt x="853" y="1221"/>
                </a:lnTo>
                <a:close/>
                <a:moveTo>
                  <a:pt x="858" y="1112"/>
                </a:moveTo>
                <a:lnTo>
                  <a:pt x="858" y="1112"/>
                </a:lnTo>
                <a:lnTo>
                  <a:pt x="858" y="1112"/>
                </a:lnTo>
                <a:lnTo>
                  <a:pt x="856" y="1114"/>
                </a:lnTo>
                <a:lnTo>
                  <a:pt x="856" y="1117"/>
                </a:lnTo>
                <a:lnTo>
                  <a:pt x="856" y="1114"/>
                </a:lnTo>
                <a:lnTo>
                  <a:pt x="858" y="1112"/>
                </a:lnTo>
                <a:lnTo>
                  <a:pt x="858" y="1112"/>
                </a:lnTo>
                <a:lnTo>
                  <a:pt x="855" y="1111"/>
                </a:lnTo>
                <a:lnTo>
                  <a:pt x="854" y="1110"/>
                </a:lnTo>
                <a:lnTo>
                  <a:pt x="853" y="1109"/>
                </a:lnTo>
                <a:lnTo>
                  <a:pt x="853" y="1107"/>
                </a:lnTo>
                <a:lnTo>
                  <a:pt x="853" y="1109"/>
                </a:lnTo>
                <a:lnTo>
                  <a:pt x="854" y="1110"/>
                </a:lnTo>
                <a:lnTo>
                  <a:pt x="855" y="1111"/>
                </a:lnTo>
                <a:lnTo>
                  <a:pt x="858" y="1112"/>
                </a:lnTo>
                <a:close/>
                <a:moveTo>
                  <a:pt x="853" y="1131"/>
                </a:moveTo>
                <a:lnTo>
                  <a:pt x="855" y="1125"/>
                </a:lnTo>
                <a:lnTo>
                  <a:pt x="856" y="1119"/>
                </a:lnTo>
                <a:lnTo>
                  <a:pt x="855" y="1125"/>
                </a:lnTo>
                <a:lnTo>
                  <a:pt x="853" y="1131"/>
                </a:lnTo>
                <a:lnTo>
                  <a:pt x="853" y="1131"/>
                </a:lnTo>
                <a:close/>
                <a:moveTo>
                  <a:pt x="855" y="1293"/>
                </a:moveTo>
                <a:lnTo>
                  <a:pt x="854" y="1291"/>
                </a:lnTo>
                <a:lnTo>
                  <a:pt x="854" y="1288"/>
                </a:lnTo>
                <a:lnTo>
                  <a:pt x="854" y="1291"/>
                </a:lnTo>
                <a:lnTo>
                  <a:pt x="855" y="1293"/>
                </a:lnTo>
                <a:lnTo>
                  <a:pt x="858" y="1295"/>
                </a:lnTo>
                <a:lnTo>
                  <a:pt x="859" y="1299"/>
                </a:lnTo>
                <a:lnTo>
                  <a:pt x="859" y="1301"/>
                </a:lnTo>
                <a:lnTo>
                  <a:pt x="859" y="1305"/>
                </a:lnTo>
                <a:lnTo>
                  <a:pt x="859" y="1301"/>
                </a:lnTo>
                <a:lnTo>
                  <a:pt x="859" y="1299"/>
                </a:lnTo>
                <a:lnTo>
                  <a:pt x="858" y="1295"/>
                </a:lnTo>
                <a:lnTo>
                  <a:pt x="855" y="1293"/>
                </a:lnTo>
                <a:close/>
                <a:moveTo>
                  <a:pt x="862" y="1154"/>
                </a:moveTo>
                <a:lnTo>
                  <a:pt x="862" y="1158"/>
                </a:lnTo>
                <a:lnTo>
                  <a:pt x="862" y="1160"/>
                </a:lnTo>
                <a:lnTo>
                  <a:pt x="862" y="1158"/>
                </a:lnTo>
                <a:lnTo>
                  <a:pt x="862" y="1154"/>
                </a:lnTo>
                <a:close/>
                <a:moveTo>
                  <a:pt x="862" y="977"/>
                </a:moveTo>
                <a:lnTo>
                  <a:pt x="865" y="978"/>
                </a:lnTo>
                <a:lnTo>
                  <a:pt x="866" y="979"/>
                </a:lnTo>
                <a:lnTo>
                  <a:pt x="865" y="978"/>
                </a:lnTo>
                <a:lnTo>
                  <a:pt x="862" y="977"/>
                </a:lnTo>
                <a:lnTo>
                  <a:pt x="861" y="976"/>
                </a:lnTo>
                <a:lnTo>
                  <a:pt x="859" y="976"/>
                </a:lnTo>
                <a:lnTo>
                  <a:pt x="861" y="976"/>
                </a:lnTo>
                <a:lnTo>
                  <a:pt x="862" y="977"/>
                </a:lnTo>
                <a:close/>
                <a:moveTo>
                  <a:pt x="765" y="943"/>
                </a:moveTo>
                <a:lnTo>
                  <a:pt x="765" y="942"/>
                </a:lnTo>
                <a:lnTo>
                  <a:pt x="766" y="941"/>
                </a:lnTo>
                <a:lnTo>
                  <a:pt x="765" y="942"/>
                </a:lnTo>
                <a:lnTo>
                  <a:pt x="765" y="943"/>
                </a:lnTo>
                <a:close/>
                <a:moveTo>
                  <a:pt x="762" y="945"/>
                </a:moveTo>
                <a:lnTo>
                  <a:pt x="763" y="944"/>
                </a:lnTo>
                <a:lnTo>
                  <a:pt x="765" y="943"/>
                </a:lnTo>
                <a:lnTo>
                  <a:pt x="763" y="944"/>
                </a:lnTo>
                <a:lnTo>
                  <a:pt x="762" y="945"/>
                </a:lnTo>
                <a:close/>
                <a:moveTo>
                  <a:pt x="759" y="1048"/>
                </a:moveTo>
                <a:lnTo>
                  <a:pt x="749" y="1048"/>
                </a:lnTo>
                <a:lnTo>
                  <a:pt x="737" y="1049"/>
                </a:lnTo>
                <a:lnTo>
                  <a:pt x="749" y="1048"/>
                </a:lnTo>
                <a:lnTo>
                  <a:pt x="759" y="1048"/>
                </a:lnTo>
                <a:lnTo>
                  <a:pt x="760" y="1046"/>
                </a:lnTo>
                <a:lnTo>
                  <a:pt x="763" y="1044"/>
                </a:lnTo>
                <a:lnTo>
                  <a:pt x="760" y="1046"/>
                </a:lnTo>
                <a:lnTo>
                  <a:pt x="759" y="1048"/>
                </a:lnTo>
                <a:close/>
                <a:moveTo>
                  <a:pt x="753" y="1100"/>
                </a:moveTo>
                <a:lnTo>
                  <a:pt x="745" y="1095"/>
                </a:lnTo>
                <a:lnTo>
                  <a:pt x="739" y="1089"/>
                </a:lnTo>
                <a:lnTo>
                  <a:pt x="745" y="1095"/>
                </a:lnTo>
                <a:lnTo>
                  <a:pt x="753" y="1100"/>
                </a:lnTo>
                <a:lnTo>
                  <a:pt x="753" y="1100"/>
                </a:lnTo>
                <a:close/>
                <a:moveTo>
                  <a:pt x="738" y="1054"/>
                </a:moveTo>
                <a:lnTo>
                  <a:pt x="738" y="1054"/>
                </a:lnTo>
                <a:lnTo>
                  <a:pt x="738" y="1054"/>
                </a:lnTo>
                <a:lnTo>
                  <a:pt x="741" y="1054"/>
                </a:lnTo>
                <a:lnTo>
                  <a:pt x="742" y="1054"/>
                </a:lnTo>
                <a:lnTo>
                  <a:pt x="741" y="1054"/>
                </a:lnTo>
                <a:lnTo>
                  <a:pt x="738" y="1054"/>
                </a:lnTo>
                <a:lnTo>
                  <a:pt x="738" y="1054"/>
                </a:lnTo>
                <a:lnTo>
                  <a:pt x="738" y="1054"/>
                </a:lnTo>
                <a:close/>
                <a:moveTo>
                  <a:pt x="721" y="620"/>
                </a:moveTo>
                <a:lnTo>
                  <a:pt x="727" y="620"/>
                </a:lnTo>
                <a:lnTo>
                  <a:pt x="732" y="621"/>
                </a:lnTo>
                <a:lnTo>
                  <a:pt x="727" y="620"/>
                </a:lnTo>
                <a:lnTo>
                  <a:pt x="721" y="620"/>
                </a:lnTo>
                <a:close/>
                <a:moveTo>
                  <a:pt x="703" y="1197"/>
                </a:moveTo>
                <a:lnTo>
                  <a:pt x="714" y="1190"/>
                </a:lnTo>
                <a:lnTo>
                  <a:pt x="725" y="1183"/>
                </a:lnTo>
                <a:lnTo>
                  <a:pt x="714" y="1190"/>
                </a:lnTo>
                <a:lnTo>
                  <a:pt x="703" y="1197"/>
                </a:lnTo>
                <a:close/>
                <a:moveTo>
                  <a:pt x="698" y="924"/>
                </a:moveTo>
                <a:lnTo>
                  <a:pt x="693" y="923"/>
                </a:lnTo>
                <a:lnTo>
                  <a:pt x="687" y="923"/>
                </a:lnTo>
                <a:lnTo>
                  <a:pt x="687" y="922"/>
                </a:lnTo>
                <a:lnTo>
                  <a:pt x="688" y="921"/>
                </a:lnTo>
                <a:lnTo>
                  <a:pt x="687" y="922"/>
                </a:lnTo>
                <a:lnTo>
                  <a:pt x="687" y="923"/>
                </a:lnTo>
                <a:lnTo>
                  <a:pt x="693" y="923"/>
                </a:lnTo>
                <a:lnTo>
                  <a:pt x="698" y="924"/>
                </a:lnTo>
                <a:lnTo>
                  <a:pt x="702" y="923"/>
                </a:lnTo>
                <a:lnTo>
                  <a:pt x="707" y="923"/>
                </a:lnTo>
                <a:lnTo>
                  <a:pt x="702" y="923"/>
                </a:lnTo>
                <a:lnTo>
                  <a:pt x="698" y="924"/>
                </a:lnTo>
                <a:close/>
                <a:moveTo>
                  <a:pt x="687" y="558"/>
                </a:moveTo>
                <a:lnTo>
                  <a:pt x="687" y="558"/>
                </a:lnTo>
                <a:lnTo>
                  <a:pt x="687" y="558"/>
                </a:lnTo>
                <a:lnTo>
                  <a:pt x="687" y="560"/>
                </a:lnTo>
                <a:lnTo>
                  <a:pt x="688" y="561"/>
                </a:lnTo>
                <a:lnTo>
                  <a:pt x="687" y="560"/>
                </a:lnTo>
                <a:lnTo>
                  <a:pt x="687" y="558"/>
                </a:lnTo>
                <a:lnTo>
                  <a:pt x="687" y="558"/>
                </a:lnTo>
                <a:close/>
                <a:moveTo>
                  <a:pt x="684" y="923"/>
                </a:moveTo>
                <a:lnTo>
                  <a:pt x="683" y="921"/>
                </a:lnTo>
                <a:lnTo>
                  <a:pt x="683" y="920"/>
                </a:lnTo>
                <a:lnTo>
                  <a:pt x="683" y="921"/>
                </a:lnTo>
                <a:lnTo>
                  <a:pt x="684" y="923"/>
                </a:lnTo>
                <a:lnTo>
                  <a:pt x="684" y="923"/>
                </a:lnTo>
                <a:close/>
                <a:moveTo>
                  <a:pt x="668" y="568"/>
                </a:moveTo>
                <a:lnTo>
                  <a:pt x="666" y="572"/>
                </a:lnTo>
                <a:lnTo>
                  <a:pt x="663" y="574"/>
                </a:lnTo>
                <a:lnTo>
                  <a:pt x="662" y="575"/>
                </a:lnTo>
                <a:lnTo>
                  <a:pt x="661" y="576"/>
                </a:lnTo>
                <a:lnTo>
                  <a:pt x="662" y="575"/>
                </a:lnTo>
                <a:lnTo>
                  <a:pt x="663" y="574"/>
                </a:lnTo>
                <a:lnTo>
                  <a:pt x="666" y="572"/>
                </a:lnTo>
                <a:lnTo>
                  <a:pt x="668" y="568"/>
                </a:lnTo>
                <a:lnTo>
                  <a:pt x="675" y="565"/>
                </a:lnTo>
                <a:lnTo>
                  <a:pt x="682" y="560"/>
                </a:lnTo>
                <a:lnTo>
                  <a:pt x="675" y="565"/>
                </a:lnTo>
                <a:lnTo>
                  <a:pt x="668" y="568"/>
                </a:lnTo>
                <a:close/>
                <a:moveTo>
                  <a:pt x="669" y="1006"/>
                </a:moveTo>
                <a:lnTo>
                  <a:pt x="669" y="1006"/>
                </a:lnTo>
                <a:lnTo>
                  <a:pt x="669" y="1006"/>
                </a:lnTo>
                <a:lnTo>
                  <a:pt x="669" y="1006"/>
                </a:lnTo>
                <a:close/>
                <a:moveTo>
                  <a:pt x="645" y="957"/>
                </a:moveTo>
                <a:lnTo>
                  <a:pt x="638" y="962"/>
                </a:lnTo>
                <a:lnTo>
                  <a:pt x="631" y="966"/>
                </a:lnTo>
                <a:lnTo>
                  <a:pt x="638" y="962"/>
                </a:lnTo>
                <a:lnTo>
                  <a:pt x="645" y="957"/>
                </a:lnTo>
                <a:lnTo>
                  <a:pt x="655" y="951"/>
                </a:lnTo>
                <a:lnTo>
                  <a:pt x="665" y="946"/>
                </a:lnTo>
                <a:lnTo>
                  <a:pt x="655" y="951"/>
                </a:lnTo>
                <a:lnTo>
                  <a:pt x="645" y="957"/>
                </a:lnTo>
                <a:close/>
                <a:moveTo>
                  <a:pt x="641" y="1196"/>
                </a:moveTo>
                <a:lnTo>
                  <a:pt x="642" y="1196"/>
                </a:lnTo>
                <a:lnTo>
                  <a:pt x="642" y="1196"/>
                </a:lnTo>
                <a:lnTo>
                  <a:pt x="642" y="1196"/>
                </a:lnTo>
                <a:lnTo>
                  <a:pt x="642" y="1196"/>
                </a:lnTo>
                <a:lnTo>
                  <a:pt x="641" y="1196"/>
                </a:lnTo>
                <a:close/>
                <a:moveTo>
                  <a:pt x="635" y="1221"/>
                </a:moveTo>
                <a:lnTo>
                  <a:pt x="633" y="1222"/>
                </a:lnTo>
                <a:lnTo>
                  <a:pt x="631" y="1222"/>
                </a:lnTo>
                <a:lnTo>
                  <a:pt x="633" y="1222"/>
                </a:lnTo>
                <a:lnTo>
                  <a:pt x="635" y="1221"/>
                </a:lnTo>
                <a:lnTo>
                  <a:pt x="642" y="1216"/>
                </a:lnTo>
                <a:lnTo>
                  <a:pt x="651" y="1212"/>
                </a:lnTo>
                <a:lnTo>
                  <a:pt x="642" y="1216"/>
                </a:lnTo>
                <a:lnTo>
                  <a:pt x="635" y="1221"/>
                </a:lnTo>
                <a:close/>
                <a:moveTo>
                  <a:pt x="622" y="1242"/>
                </a:moveTo>
                <a:lnTo>
                  <a:pt x="620" y="1243"/>
                </a:lnTo>
                <a:lnTo>
                  <a:pt x="619" y="1243"/>
                </a:lnTo>
                <a:lnTo>
                  <a:pt x="620" y="1243"/>
                </a:lnTo>
                <a:lnTo>
                  <a:pt x="622" y="1242"/>
                </a:lnTo>
                <a:lnTo>
                  <a:pt x="622" y="1239"/>
                </a:lnTo>
                <a:lnTo>
                  <a:pt x="621" y="1238"/>
                </a:lnTo>
                <a:lnTo>
                  <a:pt x="622" y="1239"/>
                </a:lnTo>
                <a:lnTo>
                  <a:pt x="622" y="1242"/>
                </a:lnTo>
                <a:lnTo>
                  <a:pt x="622" y="1242"/>
                </a:lnTo>
                <a:close/>
                <a:moveTo>
                  <a:pt x="617" y="1076"/>
                </a:moveTo>
                <a:lnTo>
                  <a:pt x="619" y="1075"/>
                </a:lnTo>
                <a:lnTo>
                  <a:pt x="619" y="1072"/>
                </a:lnTo>
                <a:lnTo>
                  <a:pt x="619" y="1072"/>
                </a:lnTo>
                <a:lnTo>
                  <a:pt x="619" y="1072"/>
                </a:lnTo>
                <a:lnTo>
                  <a:pt x="619" y="1075"/>
                </a:lnTo>
                <a:lnTo>
                  <a:pt x="617" y="1076"/>
                </a:lnTo>
                <a:close/>
                <a:moveTo>
                  <a:pt x="613" y="1081"/>
                </a:moveTo>
                <a:lnTo>
                  <a:pt x="614" y="1079"/>
                </a:lnTo>
                <a:lnTo>
                  <a:pt x="614" y="1078"/>
                </a:lnTo>
                <a:lnTo>
                  <a:pt x="614" y="1079"/>
                </a:lnTo>
                <a:lnTo>
                  <a:pt x="613" y="1081"/>
                </a:lnTo>
                <a:close/>
                <a:moveTo>
                  <a:pt x="611" y="1231"/>
                </a:moveTo>
                <a:lnTo>
                  <a:pt x="611" y="1231"/>
                </a:lnTo>
                <a:lnTo>
                  <a:pt x="610" y="1231"/>
                </a:lnTo>
                <a:lnTo>
                  <a:pt x="611" y="1231"/>
                </a:lnTo>
                <a:lnTo>
                  <a:pt x="611" y="1231"/>
                </a:lnTo>
                <a:lnTo>
                  <a:pt x="612" y="1229"/>
                </a:lnTo>
                <a:lnTo>
                  <a:pt x="612" y="1228"/>
                </a:lnTo>
                <a:lnTo>
                  <a:pt x="612" y="1229"/>
                </a:lnTo>
                <a:lnTo>
                  <a:pt x="611" y="1231"/>
                </a:lnTo>
                <a:close/>
                <a:moveTo>
                  <a:pt x="610" y="1250"/>
                </a:moveTo>
                <a:lnTo>
                  <a:pt x="603" y="1258"/>
                </a:lnTo>
                <a:lnTo>
                  <a:pt x="594" y="1264"/>
                </a:lnTo>
                <a:lnTo>
                  <a:pt x="603" y="1258"/>
                </a:lnTo>
                <a:lnTo>
                  <a:pt x="610" y="1250"/>
                </a:lnTo>
                <a:lnTo>
                  <a:pt x="611" y="1250"/>
                </a:lnTo>
                <a:lnTo>
                  <a:pt x="611" y="1250"/>
                </a:lnTo>
                <a:lnTo>
                  <a:pt x="611" y="1250"/>
                </a:lnTo>
                <a:lnTo>
                  <a:pt x="610" y="1250"/>
                </a:lnTo>
                <a:close/>
                <a:moveTo>
                  <a:pt x="591" y="1436"/>
                </a:moveTo>
                <a:lnTo>
                  <a:pt x="591" y="1435"/>
                </a:lnTo>
                <a:lnTo>
                  <a:pt x="592" y="1434"/>
                </a:lnTo>
                <a:lnTo>
                  <a:pt x="591" y="1435"/>
                </a:lnTo>
                <a:lnTo>
                  <a:pt x="591" y="1436"/>
                </a:lnTo>
                <a:lnTo>
                  <a:pt x="591" y="1436"/>
                </a:lnTo>
                <a:close/>
                <a:moveTo>
                  <a:pt x="587" y="1271"/>
                </a:moveTo>
                <a:lnTo>
                  <a:pt x="587" y="1272"/>
                </a:lnTo>
                <a:lnTo>
                  <a:pt x="586" y="1273"/>
                </a:lnTo>
                <a:lnTo>
                  <a:pt x="587" y="1272"/>
                </a:lnTo>
                <a:lnTo>
                  <a:pt x="587" y="1271"/>
                </a:lnTo>
                <a:lnTo>
                  <a:pt x="587" y="1271"/>
                </a:lnTo>
                <a:lnTo>
                  <a:pt x="587" y="1271"/>
                </a:lnTo>
                <a:close/>
                <a:moveTo>
                  <a:pt x="573" y="1247"/>
                </a:moveTo>
                <a:lnTo>
                  <a:pt x="576" y="1245"/>
                </a:lnTo>
                <a:lnTo>
                  <a:pt x="579" y="1245"/>
                </a:lnTo>
                <a:lnTo>
                  <a:pt x="585" y="1240"/>
                </a:lnTo>
                <a:lnTo>
                  <a:pt x="592" y="1236"/>
                </a:lnTo>
                <a:lnTo>
                  <a:pt x="585" y="1240"/>
                </a:lnTo>
                <a:lnTo>
                  <a:pt x="579" y="1245"/>
                </a:lnTo>
                <a:lnTo>
                  <a:pt x="576" y="1245"/>
                </a:lnTo>
                <a:lnTo>
                  <a:pt x="573" y="1247"/>
                </a:lnTo>
                <a:close/>
                <a:moveTo>
                  <a:pt x="575" y="980"/>
                </a:moveTo>
                <a:lnTo>
                  <a:pt x="573" y="980"/>
                </a:lnTo>
                <a:lnTo>
                  <a:pt x="571" y="981"/>
                </a:lnTo>
                <a:lnTo>
                  <a:pt x="573" y="980"/>
                </a:lnTo>
                <a:lnTo>
                  <a:pt x="575" y="980"/>
                </a:lnTo>
                <a:close/>
                <a:moveTo>
                  <a:pt x="570" y="949"/>
                </a:moveTo>
                <a:lnTo>
                  <a:pt x="572" y="949"/>
                </a:lnTo>
                <a:lnTo>
                  <a:pt x="575" y="948"/>
                </a:lnTo>
                <a:lnTo>
                  <a:pt x="572" y="949"/>
                </a:lnTo>
                <a:lnTo>
                  <a:pt x="570" y="949"/>
                </a:lnTo>
                <a:close/>
                <a:moveTo>
                  <a:pt x="587" y="1023"/>
                </a:moveTo>
                <a:lnTo>
                  <a:pt x="587" y="1025"/>
                </a:lnTo>
                <a:lnTo>
                  <a:pt x="583" y="1032"/>
                </a:lnTo>
                <a:lnTo>
                  <a:pt x="578" y="1039"/>
                </a:lnTo>
                <a:lnTo>
                  <a:pt x="583" y="1032"/>
                </a:lnTo>
                <a:lnTo>
                  <a:pt x="587" y="1025"/>
                </a:lnTo>
                <a:lnTo>
                  <a:pt x="587" y="1025"/>
                </a:lnTo>
                <a:lnTo>
                  <a:pt x="587" y="1023"/>
                </a:lnTo>
                <a:close/>
                <a:moveTo>
                  <a:pt x="597" y="1015"/>
                </a:moveTo>
                <a:lnTo>
                  <a:pt x="597" y="1016"/>
                </a:lnTo>
                <a:lnTo>
                  <a:pt x="597" y="1016"/>
                </a:lnTo>
                <a:lnTo>
                  <a:pt x="596" y="1018"/>
                </a:lnTo>
                <a:lnTo>
                  <a:pt x="597" y="1016"/>
                </a:lnTo>
                <a:lnTo>
                  <a:pt x="597" y="1016"/>
                </a:lnTo>
                <a:lnTo>
                  <a:pt x="597" y="1015"/>
                </a:lnTo>
                <a:close/>
                <a:moveTo>
                  <a:pt x="605" y="1086"/>
                </a:moveTo>
                <a:lnTo>
                  <a:pt x="604" y="1086"/>
                </a:lnTo>
                <a:lnTo>
                  <a:pt x="604" y="1086"/>
                </a:lnTo>
                <a:lnTo>
                  <a:pt x="603" y="1088"/>
                </a:lnTo>
                <a:lnTo>
                  <a:pt x="601" y="1088"/>
                </a:lnTo>
                <a:lnTo>
                  <a:pt x="603" y="1088"/>
                </a:lnTo>
                <a:lnTo>
                  <a:pt x="604" y="1086"/>
                </a:lnTo>
                <a:lnTo>
                  <a:pt x="604" y="1086"/>
                </a:lnTo>
                <a:lnTo>
                  <a:pt x="605" y="1086"/>
                </a:lnTo>
                <a:close/>
                <a:moveTo>
                  <a:pt x="603" y="1042"/>
                </a:moveTo>
                <a:lnTo>
                  <a:pt x="603" y="1043"/>
                </a:lnTo>
                <a:lnTo>
                  <a:pt x="601" y="1044"/>
                </a:lnTo>
                <a:lnTo>
                  <a:pt x="603" y="1043"/>
                </a:lnTo>
                <a:lnTo>
                  <a:pt x="603" y="1042"/>
                </a:lnTo>
                <a:lnTo>
                  <a:pt x="604" y="1041"/>
                </a:lnTo>
                <a:lnTo>
                  <a:pt x="605" y="1040"/>
                </a:lnTo>
                <a:lnTo>
                  <a:pt x="604" y="1041"/>
                </a:lnTo>
                <a:lnTo>
                  <a:pt x="603" y="1042"/>
                </a:lnTo>
                <a:close/>
                <a:moveTo>
                  <a:pt x="610" y="1082"/>
                </a:moveTo>
                <a:lnTo>
                  <a:pt x="610" y="1082"/>
                </a:lnTo>
                <a:lnTo>
                  <a:pt x="610" y="1082"/>
                </a:lnTo>
                <a:close/>
                <a:moveTo>
                  <a:pt x="621" y="971"/>
                </a:moveTo>
                <a:lnTo>
                  <a:pt x="613" y="977"/>
                </a:lnTo>
                <a:lnTo>
                  <a:pt x="606" y="983"/>
                </a:lnTo>
                <a:lnTo>
                  <a:pt x="613" y="977"/>
                </a:lnTo>
                <a:lnTo>
                  <a:pt x="621" y="971"/>
                </a:lnTo>
                <a:lnTo>
                  <a:pt x="622" y="966"/>
                </a:lnTo>
                <a:lnTo>
                  <a:pt x="625" y="964"/>
                </a:lnTo>
                <a:lnTo>
                  <a:pt x="622" y="966"/>
                </a:lnTo>
                <a:lnTo>
                  <a:pt x="621" y="971"/>
                </a:lnTo>
                <a:close/>
                <a:moveTo>
                  <a:pt x="621" y="1223"/>
                </a:moveTo>
                <a:lnTo>
                  <a:pt x="621" y="1223"/>
                </a:lnTo>
                <a:lnTo>
                  <a:pt x="621" y="1224"/>
                </a:lnTo>
                <a:lnTo>
                  <a:pt x="621" y="1226"/>
                </a:lnTo>
                <a:lnTo>
                  <a:pt x="621" y="1224"/>
                </a:lnTo>
                <a:lnTo>
                  <a:pt x="621" y="1223"/>
                </a:lnTo>
                <a:lnTo>
                  <a:pt x="621" y="1223"/>
                </a:lnTo>
                <a:lnTo>
                  <a:pt x="621" y="1221"/>
                </a:lnTo>
                <a:lnTo>
                  <a:pt x="621" y="1218"/>
                </a:lnTo>
                <a:lnTo>
                  <a:pt x="621" y="1216"/>
                </a:lnTo>
                <a:lnTo>
                  <a:pt x="622" y="1215"/>
                </a:lnTo>
                <a:lnTo>
                  <a:pt x="621" y="1216"/>
                </a:lnTo>
                <a:lnTo>
                  <a:pt x="621" y="1218"/>
                </a:lnTo>
                <a:lnTo>
                  <a:pt x="621" y="1221"/>
                </a:lnTo>
                <a:lnTo>
                  <a:pt x="621" y="1223"/>
                </a:lnTo>
                <a:close/>
                <a:moveTo>
                  <a:pt x="651" y="936"/>
                </a:moveTo>
                <a:lnTo>
                  <a:pt x="646" y="936"/>
                </a:lnTo>
                <a:lnTo>
                  <a:pt x="640" y="938"/>
                </a:lnTo>
                <a:lnTo>
                  <a:pt x="637" y="939"/>
                </a:lnTo>
                <a:lnTo>
                  <a:pt x="632" y="941"/>
                </a:lnTo>
                <a:lnTo>
                  <a:pt x="637" y="939"/>
                </a:lnTo>
                <a:lnTo>
                  <a:pt x="640" y="938"/>
                </a:lnTo>
                <a:lnTo>
                  <a:pt x="646" y="936"/>
                </a:lnTo>
                <a:lnTo>
                  <a:pt x="651" y="936"/>
                </a:lnTo>
                <a:close/>
                <a:moveTo>
                  <a:pt x="572" y="917"/>
                </a:moveTo>
                <a:lnTo>
                  <a:pt x="570" y="916"/>
                </a:lnTo>
                <a:lnTo>
                  <a:pt x="568" y="915"/>
                </a:lnTo>
                <a:lnTo>
                  <a:pt x="564" y="915"/>
                </a:lnTo>
                <a:lnTo>
                  <a:pt x="562" y="915"/>
                </a:lnTo>
                <a:lnTo>
                  <a:pt x="555" y="916"/>
                </a:lnTo>
                <a:lnTo>
                  <a:pt x="548" y="916"/>
                </a:lnTo>
                <a:lnTo>
                  <a:pt x="539" y="915"/>
                </a:lnTo>
                <a:lnTo>
                  <a:pt x="532" y="913"/>
                </a:lnTo>
                <a:lnTo>
                  <a:pt x="531" y="911"/>
                </a:lnTo>
                <a:lnTo>
                  <a:pt x="530" y="909"/>
                </a:lnTo>
                <a:lnTo>
                  <a:pt x="528" y="909"/>
                </a:lnTo>
                <a:lnTo>
                  <a:pt x="527" y="908"/>
                </a:lnTo>
                <a:lnTo>
                  <a:pt x="528" y="904"/>
                </a:lnTo>
                <a:lnTo>
                  <a:pt x="530" y="903"/>
                </a:lnTo>
                <a:lnTo>
                  <a:pt x="534" y="902"/>
                </a:lnTo>
                <a:lnTo>
                  <a:pt x="536" y="901"/>
                </a:lnTo>
                <a:lnTo>
                  <a:pt x="550" y="894"/>
                </a:lnTo>
                <a:lnTo>
                  <a:pt x="565" y="887"/>
                </a:lnTo>
                <a:lnTo>
                  <a:pt x="579" y="880"/>
                </a:lnTo>
                <a:lnTo>
                  <a:pt x="593" y="872"/>
                </a:lnTo>
                <a:lnTo>
                  <a:pt x="596" y="872"/>
                </a:lnTo>
                <a:lnTo>
                  <a:pt x="597" y="872"/>
                </a:lnTo>
                <a:lnTo>
                  <a:pt x="598" y="873"/>
                </a:lnTo>
                <a:lnTo>
                  <a:pt x="599" y="875"/>
                </a:lnTo>
                <a:lnTo>
                  <a:pt x="601" y="880"/>
                </a:lnTo>
                <a:lnTo>
                  <a:pt x="603" y="885"/>
                </a:lnTo>
                <a:lnTo>
                  <a:pt x="606" y="888"/>
                </a:lnTo>
                <a:lnTo>
                  <a:pt x="610" y="890"/>
                </a:lnTo>
                <a:lnTo>
                  <a:pt x="615" y="895"/>
                </a:lnTo>
                <a:lnTo>
                  <a:pt x="621" y="897"/>
                </a:lnTo>
                <a:lnTo>
                  <a:pt x="627" y="899"/>
                </a:lnTo>
                <a:lnTo>
                  <a:pt x="634" y="897"/>
                </a:lnTo>
                <a:lnTo>
                  <a:pt x="641" y="895"/>
                </a:lnTo>
                <a:lnTo>
                  <a:pt x="648" y="894"/>
                </a:lnTo>
                <a:lnTo>
                  <a:pt x="648" y="896"/>
                </a:lnTo>
                <a:lnTo>
                  <a:pt x="648" y="899"/>
                </a:lnTo>
                <a:lnTo>
                  <a:pt x="647" y="902"/>
                </a:lnTo>
                <a:lnTo>
                  <a:pt x="647" y="906"/>
                </a:lnTo>
                <a:lnTo>
                  <a:pt x="651" y="911"/>
                </a:lnTo>
                <a:lnTo>
                  <a:pt x="652" y="918"/>
                </a:lnTo>
                <a:lnTo>
                  <a:pt x="653" y="922"/>
                </a:lnTo>
                <a:lnTo>
                  <a:pt x="653" y="925"/>
                </a:lnTo>
                <a:lnTo>
                  <a:pt x="652" y="929"/>
                </a:lnTo>
                <a:lnTo>
                  <a:pt x="649" y="932"/>
                </a:lnTo>
                <a:lnTo>
                  <a:pt x="640" y="934"/>
                </a:lnTo>
                <a:lnTo>
                  <a:pt x="631" y="936"/>
                </a:lnTo>
                <a:lnTo>
                  <a:pt x="620" y="938"/>
                </a:lnTo>
                <a:lnTo>
                  <a:pt x="608" y="941"/>
                </a:lnTo>
                <a:lnTo>
                  <a:pt x="606" y="942"/>
                </a:lnTo>
                <a:lnTo>
                  <a:pt x="603" y="943"/>
                </a:lnTo>
                <a:lnTo>
                  <a:pt x="599" y="943"/>
                </a:lnTo>
                <a:lnTo>
                  <a:pt x="596" y="942"/>
                </a:lnTo>
                <a:lnTo>
                  <a:pt x="590" y="937"/>
                </a:lnTo>
                <a:lnTo>
                  <a:pt x="584" y="932"/>
                </a:lnTo>
                <a:lnTo>
                  <a:pt x="582" y="927"/>
                </a:lnTo>
                <a:lnTo>
                  <a:pt x="578" y="923"/>
                </a:lnTo>
                <a:lnTo>
                  <a:pt x="572" y="922"/>
                </a:lnTo>
                <a:lnTo>
                  <a:pt x="568" y="922"/>
                </a:lnTo>
                <a:lnTo>
                  <a:pt x="572" y="922"/>
                </a:lnTo>
                <a:lnTo>
                  <a:pt x="578" y="923"/>
                </a:lnTo>
                <a:lnTo>
                  <a:pt x="577" y="921"/>
                </a:lnTo>
                <a:lnTo>
                  <a:pt x="576" y="918"/>
                </a:lnTo>
                <a:lnTo>
                  <a:pt x="573" y="918"/>
                </a:lnTo>
                <a:lnTo>
                  <a:pt x="572" y="917"/>
                </a:lnTo>
                <a:close/>
                <a:moveTo>
                  <a:pt x="565" y="951"/>
                </a:moveTo>
                <a:lnTo>
                  <a:pt x="565" y="950"/>
                </a:lnTo>
                <a:lnTo>
                  <a:pt x="566" y="949"/>
                </a:lnTo>
                <a:lnTo>
                  <a:pt x="565" y="950"/>
                </a:lnTo>
                <a:lnTo>
                  <a:pt x="565" y="951"/>
                </a:lnTo>
                <a:close/>
                <a:moveTo>
                  <a:pt x="561" y="1254"/>
                </a:moveTo>
                <a:lnTo>
                  <a:pt x="563" y="1253"/>
                </a:lnTo>
                <a:lnTo>
                  <a:pt x="565" y="1252"/>
                </a:lnTo>
                <a:lnTo>
                  <a:pt x="563" y="1253"/>
                </a:lnTo>
                <a:lnTo>
                  <a:pt x="561" y="1254"/>
                </a:lnTo>
                <a:lnTo>
                  <a:pt x="561" y="1254"/>
                </a:lnTo>
                <a:close/>
                <a:moveTo>
                  <a:pt x="552" y="1355"/>
                </a:moveTo>
                <a:lnTo>
                  <a:pt x="556" y="1343"/>
                </a:lnTo>
                <a:lnTo>
                  <a:pt x="559" y="1331"/>
                </a:lnTo>
                <a:lnTo>
                  <a:pt x="559" y="1331"/>
                </a:lnTo>
                <a:lnTo>
                  <a:pt x="556" y="1343"/>
                </a:lnTo>
                <a:lnTo>
                  <a:pt x="552" y="1355"/>
                </a:lnTo>
                <a:close/>
                <a:moveTo>
                  <a:pt x="546" y="928"/>
                </a:moveTo>
                <a:lnTo>
                  <a:pt x="549" y="925"/>
                </a:lnTo>
                <a:lnTo>
                  <a:pt x="551" y="923"/>
                </a:lnTo>
                <a:lnTo>
                  <a:pt x="551" y="923"/>
                </a:lnTo>
                <a:lnTo>
                  <a:pt x="549" y="925"/>
                </a:lnTo>
                <a:lnTo>
                  <a:pt x="546" y="928"/>
                </a:lnTo>
                <a:close/>
                <a:moveTo>
                  <a:pt x="542" y="932"/>
                </a:moveTo>
                <a:lnTo>
                  <a:pt x="544" y="930"/>
                </a:lnTo>
                <a:lnTo>
                  <a:pt x="546" y="928"/>
                </a:lnTo>
                <a:lnTo>
                  <a:pt x="544" y="930"/>
                </a:lnTo>
                <a:lnTo>
                  <a:pt x="542" y="932"/>
                </a:lnTo>
                <a:close/>
                <a:moveTo>
                  <a:pt x="539" y="937"/>
                </a:moveTo>
                <a:lnTo>
                  <a:pt x="539" y="937"/>
                </a:lnTo>
                <a:lnTo>
                  <a:pt x="539" y="937"/>
                </a:lnTo>
                <a:close/>
                <a:moveTo>
                  <a:pt x="555" y="953"/>
                </a:moveTo>
                <a:lnTo>
                  <a:pt x="561" y="952"/>
                </a:lnTo>
                <a:lnTo>
                  <a:pt x="565" y="951"/>
                </a:lnTo>
                <a:lnTo>
                  <a:pt x="561" y="952"/>
                </a:lnTo>
                <a:lnTo>
                  <a:pt x="555" y="953"/>
                </a:lnTo>
                <a:lnTo>
                  <a:pt x="545" y="958"/>
                </a:lnTo>
                <a:lnTo>
                  <a:pt x="535" y="962"/>
                </a:lnTo>
                <a:lnTo>
                  <a:pt x="545" y="958"/>
                </a:lnTo>
                <a:lnTo>
                  <a:pt x="555" y="953"/>
                </a:lnTo>
                <a:close/>
                <a:moveTo>
                  <a:pt x="529" y="915"/>
                </a:moveTo>
                <a:lnTo>
                  <a:pt x="530" y="915"/>
                </a:lnTo>
                <a:lnTo>
                  <a:pt x="531" y="916"/>
                </a:lnTo>
                <a:lnTo>
                  <a:pt x="530" y="915"/>
                </a:lnTo>
                <a:lnTo>
                  <a:pt x="529" y="915"/>
                </a:lnTo>
                <a:close/>
                <a:moveTo>
                  <a:pt x="536" y="1000"/>
                </a:moveTo>
                <a:lnTo>
                  <a:pt x="528" y="1009"/>
                </a:lnTo>
                <a:lnTo>
                  <a:pt x="518" y="1018"/>
                </a:lnTo>
                <a:lnTo>
                  <a:pt x="528" y="1009"/>
                </a:lnTo>
                <a:lnTo>
                  <a:pt x="536" y="1000"/>
                </a:lnTo>
                <a:lnTo>
                  <a:pt x="537" y="1000"/>
                </a:lnTo>
                <a:lnTo>
                  <a:pt x="537" y="999"/>
                </a:lnTo>
                <a:lnTo>
                  <a:pt x="537" y="1000"/>
                </a:lnTo>
                <a:lnTo>
                  <a:pt x="536" y="1000"/>
                </a:lnTo>
                <a:close/>
                <a:moveTo>
                  <a:pt x="527" y="1493"/>
                </a:moveTo>
                <a:lnTo>
                  <a:pt x="527" y="1495"/>
                </a:lnTo>
                <a:lnTo>
                  <a:pt x="527" y="1496"/>
                </a:lnTo>
                <a:lnTo>
                  <a:pt x="527" y="1495"/>
                </a:lnTo>
                <a:lnTo>
                  <a:pt x="527" y="1493"/>
                </a:lnTo>
                <a:lnTo>
                  <a:pt x="530" y="1483"/>
                </a:lnTo>
                <a:lnTo>
                  <a:pt x="532" y="1473"/>
                </a:lnTo>
                <a:lnTo>
                  <a:pt x="530" y="1483"/>
                </a:lnTo>
                <a:lnTo>
                  <a:pt x="527" y="1493"/>
                </a:lnTo>
                <a:close/>
                <a:moveTo>
                  <a:pt x="510" y="1163"/>
                </a:moveTo>
                <a:lnTo>
                  <a:pt x="510" y="1163"/>
                </a:lnTo>
                <a:lnTo>
                  <a:pt x="510" y="1163"/>
                </a:lnTo>
                <a:lnTo>
                  <a:pt x="511" y="1159"/>
                </a:lnTo>
                <a:lnTo>
                  <a:pt x="513" y="1155"/>
                </a:lnTo>
                <a:lnTo>
                  <a:pt x="515" y="1152"/>
                </a:lnTo>
                <a:lnTo>
                  <a:pt x="518" y="1149"/>
                </a:lnTo>
                <a:lnTo>
                  <a:pt x="515" y="1152"/>
                </a:lnTo>
                <a:lnTo>
                  <a:pt x="513" y="1155"/>
                </a:lnTo>
                <a:lnTo>
                  <a:pt x="511" y="1159"/>
                </a:lnTo>
                <a:lnTo>
                  <a:pt x="510" y="1163"/>
                </a:lnTo>
                <a:close/>
                <a:moveTo>
                  <a:pt x="510" y="1518"/>
                </a:moveTo>
                <a:lnTo>
                  <a:pt x="510" y="1518"/>
                </a:lnTo>
                <a:lnTo>
                  <a:pt x="511" y="1519"/>
                </a:lnTo>
                <a:lnTo>
                  <a:pt x="510" y="1518"/>
                </a:lnTo>
                <a:lnTo>
                  <a:pt x="510" y="1518"/>
                </a:lnTo>
                <a:close/>
                <a:moveTo>
                  <a:pt x="502" y="1500"/>
                </a:moveTo>
                <a:lnTo>
                  <a:pt x="502" y="1500"/>
                </a:lnTo>
                <a:lnTo>
                  <a:pt x="506" y="1500"/>
                </a:lnTo>
                <a:lnTo>
                  <a:pt x="508" y="1500"/>
                </a:lnTo>
                <a:lnTo>
                  <a:pt x="509" y="1501"/>
                </a:lnTo>
                <a:lnTo>
                  <a:pt x="510" y="1503"/>
                </a:lnTo>
                <a:lnTo>
                  <a:pt x="511" y="1507"/>
                </a:lnTo>
                <a:lnTo>
                  <a:pt x="511" y="1511"/>
                </a:lnTo>
                <a:lnTo>
                  <a:pt x="511" y="1512"/>
                </a:lnTo>
                <a:lnTo>
                  <a:pt x="513" y="1512"/>
                </a:lnTo>
                <a:lnTo>
                  <a:pt x="511" y="1512"/>
                </a:lnTo>
                <a:lnTo>
                  <a:pt x="511" y="1511"/>
                </a:lnTo>
                <a:lnTo>
                  <a:pt x="511" y="1507"/>
                </a:lnTo>
                <a:lnTo>
                  <a:pt x="510" y="1503"/>
                </a:lnTo>
                <a:lnTo>
                  <a:pt x="509" y="1501"/>
                </a:lnTo>
                <a:lnTo>
                  <a:pt x="508" y="1500"/>
                </a:lnTo>
                <a:lnTo>
                  <a:pt x="506" y="1500"/>
                </a:lnTo>
                <a:lnTo>
                  <a:pt x="502" y="1500"/>
                </a:lnTo>
                <a:close/>
                <a:moveTo>
                  <a:pt x="497" y="1177"/>
                </a:moveTo>
                <a:lnTo>
                  <a:pt x="497" y="1177"/>
                </a:lnTo>
                <a:lnTo>
                  <a:pt x="496" y="1179"/>
                </a:lnTo>
                <a:lnTo>
                  <a:pt x="495" y="1180"/>
                </a:lnTo>
                <a:lnTo>
                  <a:pt x="495" y="1180"/>
                </a:lnTo>
                <a:lnTo>
                  <a:pt x="495" y="1180"/>
                </a:lnTo>
                <a:lnTo>
                  <a:pt x="496" y="1179"/>
                </a:lnTo>
                <a:lnTo>
                  <a:pt x="497" y="1177"/>
                </a:lnTo>
                <a:lnTo>
                  <a:pt x="497" y="1177"/>
                </a:lnTo>
                <a:lnTo>
                  <a:pt x="499" y="1174"/>
                </a:lnTo>
                <a:lnTo>
                  <a:pt x="502" y="1170"/>
                </a:lnTo>
                <a:lnTo>
                  <a:pt x="499" y="1174"/>
                </a:lnTo>
                <a:lnTo>
                  <a:pt x="497" y="1177"/>
                </a:lnTo>
                <a:close/>
                <a:moveTo>
                  <a:pt x="486" y="1193"/>
                </a:moveTo>
                <a:lnTo>
                  <a:pt x="486" y="1193"/>
                </a:lnTo>
                <a:lnTo>
                  <a:pt x="486" y="1193"/>
                </a:lnTo>
                <a:lnTo>
                  <a:pt x="486" y="1193"/>
                </a:lnTo>
                <a:lnTo>
                  <a:pt x="488" y="1188"/>
                </a:lnTo>
                <a:lnTo>
                  <a:pt x="490" y="1183"/>
                </a:lnTo>
                <a:lnTo>
                  <a:pt x="488" y="1188"/>
                </a:lnTo>
                <a:lnTo>
                  <a:pt x="486" y="1193"/>
                </a:lnTo>
                <a:close/>
                <a:moveTo>
                  <a:pt x="480" y="1015"/>
                </a:moveTo>
                <a:lnTo>
                  <a:pt x="481" y="1012"/>
                </a:lnTo>
                <a:lnTo>
                  <a:pt x="482" y="1009"/>
                </a:lnTo>
                <a:lnTo>
                  <a:pt x="484" y="1008"/>
                </a:lnTo>
                <a:lnTo>
                  <a:pt x="488" y="1007"/>
                </a:lnTo>
                <a:lnTo>
                  <a:pt x="484" y="1008"/>
                </a:lnTo>
                <a:lnTo>
                  <a:pt x="482" y="1009"/>
                </a:lnTo>
                <a:lnTo>
                  <a:pt x="481" y="1012"/>
                </a:lnTo>
                <a:lnTo>
                  <a:pt x="480" y="1015"/>
                </a:lnTo>
                <a:lnTo>
                  <a:pt x="480" y="1015"/>
                </a:lnTo>
                <a:close/>
                <a:moveTo>
                  <a:pt x="479" y="1022"/>
                </a:moveTo>
                <a:lnTo>
                  <a:pt x="477" y="1022"/>
                </a:lnTo>
                <a:lnTo>
                  <a:pt x="477" y="1023"/>
                </a:lnTo>
                <a:lnTo>
                  <a:pt x="477" y="1022"/>
                </a:lnTo>
                <a:lnTo>
                  <a:pt x="479" y="1022"/>
                </a:lnTo>
                <a:lnTo>
                  <a:pt x="479" y="1022"/>
                </a:lnTo>
                <a:close/>
                <a:moveTo>
                  <a:pt x="476" y="1489"/>
                </a:moveTo>
                <a:lnTo>
                  <a:pt x="476" y="1488"/>
                </a:lnTo>
                <a:lnTo>
                  <a:pt x="477" y="1486"/>
                </a:lnTo>
                <a:lnTo>
                  <a:pt x="476" y="1488"/>
                </a:lnTo>
                <a:lnTo>
                  <a:pt x="476" y="1489"/>
                </a:lnTo>
                <a:close/>
                <a:moveTo>
                  <a:pt x="465" y="1223"/>
                </a:moveTo>
                <a:lnTo>
                  <a:pt x="463" y="1223"/>
                </a:lnTo>
                <a:lnTo>
                  <a:pt x="463" y="1224"/>
                </a:lnTo>
                <a:lnTo>
                  <a:pt x="463" y="1223"/>
                </a:lnTo>
                <a:lnTo>
                  <a:pt x="465" y="1223"/>
                </a:lnTo>
                <a:lnTo>
                  <a:pt x="467" y="1216"/>
                </a:lnTo>
                <a:lnTo>
                  <a:pt x="469" y="1211"/>
                </a:lnTo>
                <a:lnTo>
                  <a:pt x="473" y="1205"/>
                </a:lnTo>
                <a:lnTo>
                  <a:pt x="476" y="1201"/>
                </a:lnTo>
                <a:lnTo>
                  <a:pt x="473" y="1205"/>
                </a:lnTo>
                <a:lnTo>
                  <a:pt x="469" y="1211"/>
                </a:lnTo>
                <a:lnTo>
                  <a:pt x="467" y="1216"/>
                </a:lnTo>
                <a:lnTo>
                  <a:pt x="465" y="1223"/>
                </a:lnTo>
                <a:close/>
                <a:moveTo>
                  <a:pt x="466" y="994"/>
                </a:moveTo>
                <a:lnTo>
                  <a:pt x="466" y="995"/>
                </a:lnTo>
                <a:lnTo>
                  <a:pt x="467" y="997"/>
                </a:lnTo>
                <a:lnTo>
                  <a:pt x="466" y="995"/>
                </a:lnTo>
                <a:lnTo>
                  <a:pt x="466" y="994"/>
                </a:lnTo>
                <a:lnTo>
                  <a:pt x="463" y="992"/>
                </a:lnTo>
                <a:lnTo>
                  <a:pt x="461" y="992"/>
                </a:lnTo>
                <a:lnTo>
                  <a:pt x="463" y="992"/>
                </a:lnTo>
                <a:lnTo>
                  <a:pt x="466" y="994"/>
                </a:lnTo>
                <a:close/>
                <a:moveTo>
                  <a:pt x="456" y="1006"/>
                </a:moveTo>
                <a:lnTo>
                  <a:pt x="451" y="1013"/>
                </a:lnTo>
                <a:lnTo>
                  <a:pt x="446" y="1019"/>
                </a:lnTo>
                <a:lnTo>
                  <a:pt x="452" y="1013"/>
                </a:lnTo>
                <a:lnTo>
                  <a:pt x="456" y="1006"/>
                </a:lnTo>
                <a:lnTo>
                  <a:pt x="458" y="1005"/>
                </a:lnTo>
                <a:lnTo>
                  <a:pt x="459" y="1005"/>
                </a:lnTo>
                <a:lnTo>
                  <a:pt x="458" y="1005"/>
                </a:lnTo>
                <a:lnTo>
                  <a:pt x="456" y="1006"/>
                </a:lnTo>
                <a:close/>
                <a:moveTo>
                  <a:pt x="446" y="1139"/>
                </a:moveTo>
                <a:lnTo>
                  <a:pt x="440" y="1144"/>
                </a:lnTo>
                <a:lnTo>
                  <a:pt x="437" y="1148"/>
                </a:lnTo>
                <a:lnTo>
                  <a:pt x="431" y="1153"/>
                </a:lnTo>
                <a:lnTo>
                  <a:pt x="425" y="1156"/>
                </a:lnTo>
                <a:lnTo>
                  <a:pt x="424" y="1158"/>
                </a:lnTo>
                <a:lnTo>
                  <a:pt x="423" y="1159"/>
                </a:lnTo>
                <a:lnTo>
                  <a:pt x="424" y="1158"/>
                </a:lnTo>
                <a:lnTo>
                  <a:pt x="425" y="1156"/>
                </a:lnTo>
                <a:lnTo>
                  <a:pt x="431" y="1153"/>
                </a:lnTo>
                <a:lnTo>
                  <a:pt x="437" y="1148"/>
                </a:lnTo>
                <a:lnTo>
                  <a:pt x="440" y="1144"/>
                </a:lnTo>
                <a:lnTo>
                  <a:pt x="446" y="1139"/>
                </a:lnTo>
                <a:lnTo>
                  <a:pt x="448" y="1133"/>
                </a:lnTo>
                <a:lnTo>
                  <a:pt x="453" y="1127"/>
                </a:lnTo>
                <a:lnTo>
                  <a:pt x="448" y="1133"/>
                </a:lnTo>
                <a:lnTo>
                  <a:pt x="446" y="1139"/>
                </a:lnTo>
                <a:close/>
                <a:moveTo>
                  <a:pt x="421" y="1167"/>
                </a:moveTo>
                <a:lnTo>
                  <a:pt x="423" y="1166"/>
                </a:lnTo>
                <a:lnTo>
                  <a:pt x="423" y="1163"/>
                </a:lnTo>
                <a:lnTo>
                  <a:pt x="423" y="1161"/>
                </a:lnTo>
                <a:lnTo>
                  <a:pt x="421" y="1159"/>
                </a:lnTo>
                <a:lnTo>
                  <a:pt x="421" y="1159"/>
                </a:lnTo>
                <a:lnTo>
                  <a:pt x="421" y="1159"/>
                </a:lnTo>
                <a:lnTo>
                  <a:pt x="421" y="1159"/>
                </a:lnTo>
                <a:lnTo>
                  <a:pt x="423" y="1161"/>
                </a:lnTo>
                <a:lnTo>
                  <a:pt x="423" y="1163"/>
                </a:lnTo>
                <a:lnTo>
                  <a:pt x="423" y="1166"/>
                </a:lnTo>
                <a:lnTo>
                  <a:pt x="421" y="1167"/>
                </a:lnTo>
                <a:close/>
                <a:moveTo>
                  <a:pt x="439" y="1067"/>
                </a:moveTo>
                <a:lnTo>
                  <a:pt x="426" y="1077"/>
                </a:lnTo>
                <a:lnTo>
                  <a:pt x="412" y="1086"/>
                </a:lnTo>
                <a:lnTo>
                  <a:pt x="426" y="1077"/>
                </a:lnTo>
                <a:lnTo>
                  <a:pt x="439" y="1067"/>
                </a:lnTo>
                <a:close/>
                <a:moveTo>
                  <a:pt x="396" y="1149"/>
                </a:moveTo>
                <a:lnTo>
                  <a:pt x="394" y="1149"/>
                </a:lnTo>
                <a:lnTo>
                  <a:pt x="394" y="1149"/>
                </a:lnTo>
                <a:lnTo>
                  <a:pt x="392" y="1152"/>
                </a:lnTo>
                <a:lnTo>
                  <a:pt x="389" y="1152"/>
                </a:lnTo>
                <a:lnTo>
                  <a:pt x="386" y="1152"/>
                </a:lnTo>
                <a:lnTo>
                  <a:pt x="384" y="1152"/>
                </a:lnTo>
                <a:lnTo>
                  <a:pt x="386" y="1152"/>
                </a:lnTo>
                <a:lnTo>
                  <a:pt x="389" y="1152"/>
                </a:lnTo>
                <a:lnTo>
                  <a:pt x="392" y="1152"/>
                </a:lnTo>
                <a:lnTo>
                  <a:pt x="394" y="1149"/>
                </a:lnTo>
                <a:lnTo>
                  <a:pt x="394" y="1149"/>
                </a:lnTo>
                <a:lnTo>
                  <a:pt x="396" y="1149"/>
                </a:lnTo>
                <a:lnTo>
                  <a:pt x="404" y="1144"/>
                </a:lnTo>
                <a:lnTo>
                  <a:pt x="411" y="1138"/>
                </a:lnTo>
                <a:lnTo>
                  <a:pt x="404" y="1144"/>
                </a:lnTo>
                <a:lnTo>
                  <a:pt x="396" y="1149"/>
                </a:lnTo>
                <a:close/>
                <a:moveTo>
                  <a:pt x="385" y="946"/>
                </a:moveTo>
                <a:lnTo>
                  <a:pt x="384" y="946"/>
                </a:lnTo>
                <a:lnTo>
                  <a:pt x="384" y="945"/>
                </a:lnTo>
                <a:lnTo>
                  <a:pt x="384" y="946"/>
                </a:lnTo>
                <a:lnTo>
                  <a:pt x="385" y="946"/>
                </a:lnTo>
                <a:lnTo>
                  <a:pt x="385" y="946"/>
                </a:lnTo>
                <a:close/>
                <a:moveTo>
                  <a:pt x="382" y="1047"/>
                </a:moveTo>
                <a:lnTo>
                  <a:pt x="380" y="1046"/>
                </a:lnTo>
                <a:lnTo>
                  <a:pt x="382" y="1044"/>
                </a:lnTo>
                <a:lnTo>
                  <a:pt x="380" y="1046"/>
                </a:lnTo>
                <a:lnTo>
                  <a:pt x="382" y="1047"/>
                </a:lnTo>
                <a:close/>
                <a:moveTo>
                  <a:pt x="378" y="1034"/>
                </a:moveTo>
                <a:lnTo>
                  <a:pt x="379" y="1032"/>
                </a:lnTo>
                <a:lnTo>
                  <a:pt x="379" y="1028"/>
                </a:lnTo>
                <a:lnTo>
                  <a:pt x="379" y="1028"/>
                </a:lnTo>
                <a:lnTo>
                  <a:pt x="379" y="1032"/>
                </a:lnTo>
                <a:lnTo>
                  <a:pt x="378" y="1034"/>
                </a:lnTo>
                <a:close/>
                <a:moveTo>
                  <a:pt x="365" y="1039"/>
                </a:moveTo>
                <a:lnTo>
                  <a:pt x="361" y="1041"/>
                </a:lnTo>
                <a:lnTo>
                  <a:pt x="358" y="1046"/>
                </a:lnTo>
                <a:lnTo>
                  <a:pt x="356" y="1049"/>
                </a:lnTo>
                <a:lnTo>
                  <a:pt x="354" y="1054"/>
                </a:lnTo>
                <a:lnTo>
                  <a:pt x="356" y="1049"/>
                </a:lnTo>
                <a:lnTo>
                  <a:pt x="358" y="1046"/>
                </a:lnTo>
                <a:lnTo>
                  <a:pt x="361" y="1041"/>
                </a:lnTo>
                <a:lnTo>
                  <a:pt x="365" y="1039"/>
                </a:lnTo>
                <a:lnTo>
                  <a:pt x="368" y="1033"/>
                </a:lnTo>
                <a:lnTo>
                  <a:pt x="370" y="1028"/>
                </a:lnTo>
                <a:lnTo>
                  <a:pt x="373" y="1023"/>
                </a:lnTo>
                <a:lnTo>
                  <a:pt x="378" y="1020"/>
                </a:lnTo>
                <a:lnTo>
                  <a:pt x="373" y="1023"/>
                </a:lnTo>
                <a:lnTo>
                  <a:pt x="370" y="1028"/>
                </a:lnTo>
                <a:lnTo>
                  <a:pt x="368" y="1033"/>
                </a:lnTo>
                <a:lnTo>
                  <a:pt x="365" y="1039"/>
                </a:lnTo>
                <a:close/>
                <a:moveTo>
                  <a:pt x="365" y="1111"/>
                </a:moveTo>
                <a:lnTo>
                  <a:pt x="366" y="1111"/>
                </a:lnTo>
                <a:lnTo>
                  <a:pt x="366" y="1111"/>
                </a:lnTo>
                <a:lnTo>
                  <a:pt x="365" y="1111"/>
                </a:lnTo>
                <a:lnTo>
                  <a:pt x="364" y="1112"/>
                </a:lnTo>
                <a:lnTo>
                  <a:pt x="364" y="1111"/>
                </a:lnTo>
                <a:lnTo>
                  <a:pt x="365" y="1111"/>
                </a:lnTo>
                <a:lnTo>
                  <a:pt x="366" y="1109"/>
                </a:lnTo>
                <a:lnTo>
                  <a:pt x="369" y="1106"/>
                </a:lnTo>
                <a:lnTo>
                  <a:pt x="366" y="1109"/>
                </a:lnTo>
                <a:lnTo>
                  <a:pt x="365" y="1111"/>
                </a:lnTo>
                <a:close/>
                <a:moveTo>
                  <a:pt x="366" y="1130"/>
                </a:moveTo>
                <a:lnTo>
                  <a:pt x="363" y="1131"/>
                </a:lnTo>
                <a:lnTo>
                  <a:pt x="361" y="1132"/>
                </a:lnTo>
                <a:lnTo>
                  <a:pt x="359" y="1130"/>
                </a:lnTo>
                <a:lnTo>
                  <a:pt x="359" y="1126"/>
                </a:lnTo>
                <a:lnTo>
                  <a:pt x="363" y="1127"/>
                </a:lnTo>
                <a:lnTo>
                  <a:pt x="366" y="1128"/>
                </a:lnTo>
                <a:lnTo>
                  <a:pt x="366" y="1130"/>
                </a:lnTo>
                <a:lnTo>
                  <a:pt x="366" y="1130"/>
                </a:lnTo>
                <a:close/>
                <a:moveTo>
                  <a:pt x="349" y="941"/>
                </a:moveTo>
                <a:lnTo>
                  <a:pt x="349" y="941"/>
                </a:lnTo>
                <a:lnTo>
                  <a:pt x="349" y="941"/>
                </a:lnTo>
                <a:close/>
                <a:moveTo>
                  <a:pt x="343" y="706"/>
                </a:moveTo>
                <a:lnTo>
                  <a:pt x="341" y="706"/>
                </a:lnTo>
                <a:lnTo>
                  <a:pt x="339" y="705"/>
                </a:lnTo>
                <a:lnTo>
                  <a:pt x="338" y="704"/>
                </a:lnTo>
                <a:lnTo>
                  <a:pt x="337" y="704"/>
                </a:lnTo>
                <a:lnTo>
                  <a:pt x="338" y="701"/>
                </a:lnTo>
                <a:lnTo>
                  <a:pt x="339" y="699"/>
                </a:lnTo>
                <a:lnTo>
                  <a:pt x="341" y="700"/>
                </a:lnTo>
                <a:lnTo>
                  <a:pt x="342" y="701"/>
                </a:lnTo>
                <a:lnTo>
                  <a:pt x="342" y="701"/>
                </a:lnTo>
                <a:lnTo>
                  <a:pt x="342" y="702"/>
                </a:lnTo>
                <a:lnTo>
                  <a:pt x="343" y="704"/>
                </a:lnTo>
                <a:lnTo>
                  <a:pt x="343" y="706"/>
                </a:lnTo>
                <a:lnTo>
                  <a:pt x="343" y="706"/>
                </a:lnTo>
                <a:lnTo>
                  <a:pt x="343" y="706"/>
                </a:lnTo>
                <a:lnTo>
                  <a:pt x="343" y="706"/>
                </a:lnTo>
                <a:close/>
                <a:moveTo>
                  <a:pt x="337" y="822"/>
                </a:moveTo>
                <a:lnTo>
                  <a:pt x="337" y="823"/>
                </a:lnTo>
                <a:lnTo>
                  <a:pt x="336" y="824"/>
                </a:lnTo>
                <a:lnTo>
                  <a:pt x="337" y="823"/>
                </a:lnTo>
                <a:lnTo>
                  <a:pt x="337" y="822"/>
                </a:lnTo>
                <a:close/>
                <a:moveTo>
                  <a:pt x="325" y="1018"/>
                </a:moveTo>
                <a:lnTo>
                  <a:pt x="325" y="1016"/>
                </a:lnTo>
                <a:lnTo>
                  <a:pt x="325" y="1015"/>
                </a:lnTo>
                <a:lnTo>
                  <a:pt x="324" y="1015"/>
                </a:lnTo>
                <a:lnTo>
                  <a:pt x="324" y="1014"/>
                </a:lnTo>
                <a:lnTo>
                  <a:pt x="324" y="1015"/>
                </a:lnTo>
                <a:lnTo>
                  <a:pt x="325" y="1015"/>
                </a:lnTo>
                <a:lnTo>
                  <a:pt x="325" y="1016"/>
                </a:lnTo>
                <a:lnTo>
                  <a:pt x="325" y="1018"/>
                </a:lnTo>
                <a:close/>
                <a:moveTo>
                  <a:pt x="323" y="1054"/>
                </a:moveTo>
                <a:lnTo>
                  <a:pt x="324" y="1053"/>
                </a:lnTo>
                <a:lnTo>
                  <a:pt x="325" y="1051"/>
                </a:lnTo>
                <a:lnTo>
                  <a:pt x="325" y="1047"/>
                </a:lnTo>
                <a:lnTo>
                  <a:pt x="324" y="1042"/>
                </a:lnTo>
                <a:lnTo>
                  <a:pt x="324" y="1040"/>
                </a:lnTo>
                <a:lnTo>
                  <a:pt x="323" y="1037"/>
                </a:lnTo>
                <a:lnTo>
                  <a:pt x="324" y="1040"/>
                </a:lnTo>
                <a:lnTo>
                  <a:pt x="324" y="1042"/>
                </a:lnTo>
                <a:lnTo>
                  <a:pt x="325" y="1047"/>
                </a:lnTo>
                <a:lnTo>
                  <a:pt x="325" y="1051"/>
                </a:lnTo>
                <a:lnTo>
                  <a:pt x="324" y="1053"/>
                </a:lnTo>
                <a:lnTo>
                  <a:pt x="323" y="1054"/>
                </a:lnTo>
                <a:close/>
                <a:moveTo>
                  <a:pt x="323" y="841"/>
                </a:moveTo>
                <a:lnTo>
                  <a:pt x="322" y="841"/>
                </a:lnTo>
                <a:lnTo>
                  <a:pt x="322" y="841"/>
                </a:lnTo>
                <a:lnTo>
                  <a:pt x="323" y="841"/>
                </a:lnTo>
                <a:close/>
                <a:moveTo>
                  <a:pt x="321" y="1016"/>
                </a:moveTo>
                <a:lnTo>
                  <a:pt x="320" y="1012"/>
                </a:lnTo>
                <a:lnTo>
                  <a:pt x="320" y="1008"/>
                </a:lnTo>
                <a:lnTo>
                  <a:pt x="321" y="1004"/>
                </a:lnTo>
                <a:lnTo>
                  <a:pt x="322" y="1000"/>
                </a:lnTo>
                <a:lnTo>
                  <a:pt x="321" y="1004"/>
                </a:lnTo>
                <a:lnTo>
                  <a:pt x="320" y="1008"/>
                </a:lnTo>
                <a:lnTo>
                  <a:pt x="320" y="1012"/>
                </a:lnTo>
                <a:lnTo>
                  <a:pt x="321" y="1016"/>
                </a:lnTo>
                <a:close/>
                <a:moveTo>
                  <a:pt x="314" y="1187"/>
                </a:moveTo>
                <a:lnTo>
                  <a:pt x="313" y="1187"/>
                </a:lnTo>
                <a:lnTo>
                  <a:pt x="313" y="1186"/>
                </a:lnTo>
                <a:lnTo>
                  <a:pt x="313" y="1187"/>
                </a:lnTo>
                <a:lnTo>
                  <a:pt x="314" y="1187"/>
                </a:lnTo>
                <a:lnTo>
                  <a:pt x="316" y="1189"/>
                </a:lnTo>
                <a:lnTo>
                  <a:pt x="317" y="1190"/>
                </a:lnTo>
                <a:lnTo>
                  <a:pt x="316" y="1189"/>
                </a:lnTo>
                <a:lnTo>
                  <a:pt x="314" y="1187"/>
                </a:lnTo>
                <a:close/>
                <a:moveTo>
                  <a:pt x="293" y="903"/>
                </a:moveTo>
                <a:lnTo>
                  <a:pt x="297" y="902"/>
                </a:lnTo>
                <a:lnTo>
                  <a:pt x="302" y="901"/>
                </a:lnTo>
                <a:lnTo>
                  <a:pt x="307" y="900"/>
                </a:lnTo>
                <a:lnTo>
                  <a:pt x="310" y="896"/>
                </a:lnTo>
                <a:lnTo>
                  <a:pt x="307" y="900"/>
                </a:lnTo>
                <a:lnTo>
                  <a:pt x="302" y="901"/>
                </a:lnTo>
                <a:lnTo>
                  <a:pt x="297" y="902"/>
                </a:lnTo>
                <a:lnTo>
                  <a:pt x="293" y="903"/>
                </a:lnTo>
                <a:close/>
                <a:moveTo>
                  <a:pt x="309" y="1151"/>
                </a:moveTo>
                <a:lnTo>
                  <a:pt x="308" y="1151"/>
                </a:lnTo>
                <a:lnTo>
                  <a:pt x="308" y="1151"/>
                </a:lnTo>
                <a:lnTo>
                  <a:pt x="307" y="1151"/>
                </a:lnTo>
                <a:lnTo>
                  <a:pt x="307" y="1152"/>
                </a:lnTo>
                <a:lnTo>
                  <a:pt x="307" y="1151"/>
                </a:lnTo>
                <a:lnTo>
                  <a:pt x="308" y="1151"/>
                </a:lnTo>
                <a:lnTo>
                  <a:pt x="307" y="1149"/>
                </a:lnTo>
                <a:lnTo>
                  <a:pt x="307" y="1149"/>
                </a:lnTo>
                <a:lnTo>
                  <a:pt x="307" y="1149"/>
                </a:lnTo>
                <a:lnTo>
                  <a:pt x="308" y="1151"/>
                </a:lnTo>
                <a:lnTo>
                  <a:pt x="308" y="1151"/>
                </a:lnTo>
                <a:lnTo>
                  <a:pt x="309" y="1151"/>
                </a:lnTo>
                <a:close/>
                <a:moveTo>
                  <a:pt x="308" y="1197"/>
                </a:moveTo>
                <a:lnTo>
                  <a:pt x="308" y="1198"/>
                </a:lnTo>
                <a:lnTo>
                  <a:pt x="307" y="1198"/>
                </a:lnTo>
                <a:lnTo>
                  <a:pt x="308" y="1198"/>
                </a:lnTo>
                <a:lnTo>
                  <a:pt x="308" y="1197"/>
                </a:lnTo>
                <a:close/>
                <a:moveTo>
                  <a:pt x="301" y="1208"/>
                </a:moveTo>
                <a:lnTo>
                  <a:pt x="301" y="1208"/>
                </a:lnTo>
                <a:lnTo>
                  <a:pt x="301" y="1208"/>
                </a:lnTo>
                <a:lnTo>
                  <a:pt x="301" y="1208"/>
                </a:lnTo>
                <a:lnTo>
                  <a:pt x="301" y="1208"/>
                </a:lnTo>
                <a:lnTo>
                  <a:pt x="302" y="1203"/>
                </a:lnTo>
                <a:lnTo>
                  <a:pt x="302" y="1198"/>
                </a:lnTo>
                <a:lnTo>
                  <a:pt x="302" y="1203"/>
                </a:lnTo>
                <a:lnTo>
                  <a:pt x="301" y="1208"/>
                </a:lnTo>
                <a:close/>
                <a:moveTo>
                  <a:pt x="297" y="1223"/>
                </a:moveTo>
                <a:lnTo>
                  <a:pt x="293" y="1224"/>
                </a:lnTo>
                <a:lnTo>
                  <a:pt x="288" y="1228"/>
                </a:lnTo>
                <a:lnTo>
                  <a:pt x="283" y="1230"/>
                </a:lnTo>
                <a:lnTo>
                  <a:pt x="280" y="1233"/>
                </a:lnTo>
                <a:lnTo>
                  <a:pt x="283" y="1230"/>
                </a:lnTo>
                <a:lnTo>
                  <a:pt x="288" y="1228"/>
                </a:lnTo>
                <a:lnTo>
                  <a:pt x="293" y="1224"/>
                </a:lnTo>
                <a:lnTo>
                  <a:pt x="297" y="1223"/>
                </a:lnTo>
                <a:lnTo>
                  <a:pt x="297" y="1223"/>
                </a:lnTo>
                <a:lnTo>
                  <a:pt x="296" y="1219"/>
                </a:lnTo>
                <a:lnTo>
                  <a:pt x="296" y="1216"/>
                </a:lnTo>
                <a:lnTo>
                  <a:pt x="296" y="1219"/>
                </a:lnTo>
                <a:lnTo>
                  <a:pt x="297" y="1223"/>
                </a:lnTo>
                <a:lnTo>
                  <a:pt x="297" y="1223"/>
                </a:lnTo>
                <a:close/>
                <a:moveTo>
                  <a:pt x="279" y="1215"/>
                </a:moveTo>
                <a:lnTo>
                  <a:pt x="276" y="1217"/>
                </a:lnTo>
                <a:lnTo>
                  <a:pt x="273" y="1219"/>
                </a:lnTo>
                <a:lnTo>
                  <a:pt x="272" y="1218"/>
                </a:lnTo>
                <a:lnTo>
                  <a:pt x="272" y="1217"/>
                </a:lnTo>
                <a:lnTo>
                  <a:pt x="272" y="1215"/>
                </a:lnTo>
                <a:lnTo>
                  <a:pt x="273" y="1212"/>
                </a:lnTo>
                <a:lnTo>
                  <a:pt x="275" y="1211"/>
                </a:lnTo>
                <a:lnTo>
                  <a:pt x="278" y="1210"/>
                </a:lnTo>
                <a:lnTo>
                  <a:pt x="279" y="1212"/>
                </a:lnTo>
                <a:lnTo>
                  <a:pt x="279" y="1215"/>
                </a:lnTo>
                <a:lnTo>
                  <a:pt x="279" y="1215"/>
                </a:lnTo>
                <a:lnTo>
                  <a:pt x="280" y="1215"/>
                </a:lnTo>
                <a:lnTo>
                  <a:pt x="279" y="1215"/>
                </a:lnTo>
                <a:lnTo>
                  <a:pt x="279" y="1215"/>
                </a:lnTo>
                <a:close/>
                <a:moveTo>
                  <a:pt x="283" y="899"/>
                </a:moveTo>
                <a:lnTo>
                  <a:pt x="283" y="899"/>
                </a:lnTo>
                <a:lnTo>
                  <a:pt x="283" y="899"/>
                </a:lnTo>
                <a:lnTo>
                  <a:pt x="283" y="899"/>
                </a:lnTo>
                <a:lnTo>
                  <a:pt x="283" y="899"/>
                </a:lnTo>
                <a:lnTo>
                  <a:pt x="283" y="899"/>
                </a:lnTo>
                <a:close/>
                <a:moveTo>
                  <a:pt x="292" y="963"/>
                </a:moveTo>
                <a:lnTo>
                  <a:pt x="292" y="964"/>
                </a:lnTo>
                <a:lnTo>
                  <a:pt x="292" y="966"/>
                </a:lnTo>
                <a:lnTo>
                  <a:pt x="292" y="964"/>
                </a:lnTo>
                <a:lnTo>
                  <a:pt x="292" y="963"/>
                </a:lnTo>
                <a:lnTo>
                  <a:pt x="292" y="963"/>
                </a:lnTo>
                <a:close/>
                <a:moveTo>
                  <a:pt x="304" y="729"/>
                </a:moveTo>
                <a:lnTo>
                  <a:pt x="306" y="729"/>
                </a:lnTo>
                <a:lnTo>
                  <a:pt x="306" y="729"/>
                </a:lnTo>
                <a:lnTo>
                  <a:pt x="306" y="729"/>
                </a:lnTo>
                <a:lnTo>
                  <a:pt x="306" y="731"/>
                </a:lnTo>
                <a:lnTo>
                  <a:pt x="306" y="731"/>
                </a:lnTo>
                <a:lnTo>
                  <a:pt x="304" y="729"/>
                </a:lnTo>
                <a:lnTo>
                  <a:pt x="304" y="729"/>
                </a:lnTo>
                <a:lnTo>
                  <a:pt x="304" y="729"/>
                </a:lnTo>
                <a:close/>
                <a:moveTo>
                  <a:pt x="322" y="841"/>
                </a:moveTo>
                <a:lnTo>
                  <a:pt x="322" y="838"/>
                </a:lnTo>
                <a:lnTo>
                  <a:pt x="321" y="837"/>
                </a:lnTo>
                <a:lnTo>
                  <a:pt x="322" y="838"/>
                </a:lnTo>
                <a:lnTo>
                  <a:pt x="322" y="841"/>
                </a:lnTo>
                <a:lnTo>
                  <a:pt x="322" y="841"/>
                </a:lnTo>
                <a:close/>
                <a:moveTo>
                  <a:pt x="371" y="826"/>
                </a:moveTo>
                <a:lnTo>
                  <a:pt x="368" y="826"/>
                </a:lnTo>
                <a:lnTo>
                  <a:pt x="363" y="826"/>
                </a:lnTo>
                <a:lnTo>
                  <a:pt x="368" y="826"/>
                </a:lnTo>
                <a:lnTo>
                  <a:pt x="371" y="826"/>
                </a:lnTo>
                <a:close/>
                <a:moveTo>
                  <a:pt x="355" y="799"/>
                </a:moveTo>
                <a:lnTo>
                  <a:pt x="355" y="801"/>
                </a:lnTo>
                <a:lnTo>
                  <a:pt x="356" y="802"/>
                </a:lnTo>
                <a:lnTo>
                  <a:pt x="365" y="798"/>
                </a:lnTo>
                <a:lnTo>
                  <a:pt x="373" y="795"/>
                </a:lnTo>
                <a:lnTo>
                  <a:pt x="365" y="798"/>
                </a:lnTo>
                <a:lnTo>
                  <a:pt x="356" y="802"/>
                </a:lnTo>
                <a:lnTo>
                  <a:pt x="355" y="801"/>
                </a:lnTo>
                <a:lnTo>
                  <a:pt x="355" y="799"/>
                </a:lnTo>
                <a:lnTo>
                  <a:pt x="355" y="799"/>
                </a:lnTo>
                <a:close/>
                <a:moveTo>
                  <a:pt x="363" y="789"/>
                </a:moveTo>
                <a:lnTo>
                  <a:pt x="362" y="789"/>
                </a:lnTo>
                <a:lnTo>
                  <a:pt x="359" y="789"/>
                </a:lnTo>
                <a:lnTo>
                  <a:pt x="362" y="789"/>
                </a:lnTo>
                <a:lnTo>
                  <a:pt x="363" y="789"/>
                </a:lnTo>
                <a:close/>
                <a:moveTo>
                  <a:pt x="357" y="785"/>
                </a:moveTo>
                <a:lnTo>
                  <a:pt x="358" y="788"/>
                </a:lnTo>
                <a:lnTo>
                  <a:pt x="359" y="789"/>
                </a:lnTo>
                <a:lnTo>
                  <a:pt x="358" y="788"/>
                </a:lnTo>
                <a:lnTo>
                  <a:pt x="357" y="785"/>
                </a:lnTo>
                <a:close/>
                <a:moveTo>
                  <a:pt x="396" y="1082"/>
                </a:moveTo>
                <a:lnTo>
                  <a:pt x="394" y="1079"/>
                </a:lnTo>
                <a:lnTo>
                  <a:pt x="393" y="1076"/>
                </a:lnTo>
                <a:lnTo>
                  <a:pt x="394" y="1079"/>
                </a:lnTo>
                <a:lnTo>
                  <a:pt x="396" y="1082"/>
                </a:lnTo>
                <a:close/>
                <a:moveTo>
                  <a:pt x="399" y="1100"/>
                </a:moveTo>
                <a:lnTo>
                  <a:pt x="399" y="1099"/>
                </a:lnTo>
                <a:lnTo>
                  <a:pt x="399" y="1097"/>
                </a:lnTo>
                <a:lnTo>
                  <a:pt x="399" y="1099"/>
                </a:lnTo>
                <a:lnTo>
                  <a:pt x="399" y="1100"/>
                </a:lnTo>
                <a:close/>
                <a:moveTo>
                  <a:pt x="393" y="997"/>
                </a:moveTo>
                <a:lnTo>
                  <a:pt x="393" y="997"/>
                </a:lnTo>
                <a:lnTo>
                  <a:pt x="393" y="997"/>
                </a:lnTo>
                <a:lnTo>
                  <a:pt x="393" y="997"/>
                </a:lnTo>
                <a:lnTo>
                  <a:pt x="393" y="997"/>
                </a:lnTo>
                <a:lnTo>
                  <a:pt x="397" y="994"/>
                </a:lnTo>
                <a:lnTo>
                  <a:pt x="399" y="992"/>
                </a:lnTo>
                <a:lnTo>
                  <a:pt x="397" y="994"/>
                </a:lnTo>
                <a:lnTo>
                  <a:pt x="393" y="997"/>
                </a:lnTo>
                <a:close/>
                <a:moveTo>
                  <a:pt x="390" y="987"/>
                </a:moveTo>
                <a:lnTo>
                  <a:pt x="394" y="977"/>
                </a:lnTo>
                <a:lnTo>
                  <a:pt x="400" y="966"/>
                </a:lnTo>
                <a:lnTo>
                  <a:pt x="400" y="966"/>
                </a:lnTo>
                <a:lnTo>
                  <a:pt x="394" y="977"/>
                </a:lnTo>
                <a:lnTo>
                  <a:pt x="390" y="987"/>
                </a:lnTo>
                <a:lnTo>
                  <a:pt x="387" y="988"/>
                </a:lnTo>
                <a:lnTo>
                  <a:pt x="385" y="990"/>
                </a:lnTo>
                <a:lnTo>
                  <a:pt x="387" y="988"/>
                </a:lnTo>
                <a:lnTo>
                  <a:pt x="390" y="987"/>
                </a:lnTo>
                <a:close/>
                <a:moveTo>
                  <a:pt x="397" y="817"/>
                </a:moveTo>
                <a:lnTo>
                  <a:pt x="392" y="817"/>
                </a:lnTo>
                <a:lnTo>
                  <a:pt x="386" y="818"/>
                </a:lnTo>
                <a:lnTo>
                  <a:pt x="392" y="817"/>
                </a:lnTo>
                <a:lnTo>
                  <a:pt x="397" y="817"/>
                </a:lnTo>
                <a:close/>
                <a:moveTo>
                  <a:pt x="403" y="1062"/>
                </a:moveTo>
                <a:lnTo>
                  <a:pt x="401" y="1063"/>
                </a:lnTo>
                <a:lnTo>
                  <a:pt x="399" y="1063"/>
                </a:lnTo>
                <a:lnTo>
                  <a:pt x="401" y="1063"/>
                </a:lnTo>
                <a:lnTo>
                  <a:pt x="403" y="1062"/>
                </a:lnTo>
                <a:close/>
                <a:moveTo>
                  <a:pt x="389" y="823"/>
                </a:moveTo>
                <a:lnTo>
                  <a:pt x="389" y="823"/>
                </a:lnTo>
                <a:lnTo>
                  <a:pt x="390" y="823"/>
                </a:lnTo>
                <a:lnTo>
                  <a:pt x="390" y="823"/>
                </a:lnTo>
                <a:lnTo>
                  <a:pt x="389" y="823"/>
                </a:lnTo>
                <a:lnTo>
                  <a:pt x="389" y="823"/>
                </a:lnTo>
                <a:close/>
                <a:moveTo>
                  <a:pt x="399" y="963"/>
                </a:moveTo>
                <a:lnTo>
                  <a:pt x="399" y="960"/>
                </a:lnTo>
                <a:lnTo>
                  <a:pt x="399" y="958"/>
                </a:lnTo>
                <a:lnTo>
                  <a:pt x="399" y="960"/>
                </a:lnTo>
                <a:lnTo>
                  <a:pt x="399" y="963"/>
                </a:lnTo>
                <a:lnTo>
                  <a:pt x="392" y="972"/>
                </a:lnTo>
                <a:lnTo>
                  <a:pt x="386" y="983"/>
                </a:lnTo>
                <a:lnTo>
                  <a:pt x="392" y="972"/>
                </a:lnTo>
                <a:lnTo>
                  <a:pt x="399" y="963"/>
                </a:lnTo>
                <a:close/>
                <a:moveTo>
                  <a:pt x="403" y="766"/>
                </a:moveTo>
                <a:lnTo>
                  <a:pt x="403" y="766"/>
                </a:lnTo>
                <a:lnTo>
                  <a:pt x="403" y="766"/>
                </a:lnTo>
                <a:lnTo>
                  <a:pt x="397" y="766"/>
                </a:lnTo>
                <a:lnTo>
                  <a:pt x="391" y="766"/>
                </a:lnTo>
                <a:lnTo>
                  <a:pt x="397" y="766"/>
                </a:lnTo>
                <a:lnTo>
                  <a:pt x="403" y="766"/>
                </a:lnTo>
                <a:close/>
                <a:moveTo>
                  <a:pt x="404" y="1058"/>
                </a:moveTo>
                <a:lnTo>
                  <a:pt x="403" y="1060"/>
                </a:lnTo>
                <a:lnTo>
                  <a:pt x="403" y="1062"/>
                </a:lnTo>
                <a:lnTo>
                  <a:pt x="403" y="1060"/>
                </a:lnTo>
                <a:lnTo>
                  <a:pt x="404" y="1058"/>
                </a:lnTo>
                <a:close/>
                <a:moveTo>
                  <a:pt x="412" y="818"/>
                </a:moveTo>
                <a:lnTo>
                  <a:pt x="413" y="818"/>
                </a:lnTo>
                <a:lnTo>
                  <a:pt x="413" y="818"/>
                </a:lnTo>
                <a:lnTo>
                  <a:pt x="413" y="818"/>
                </a:lnTo>
                <a:lnTo>
                  <a:pt x="412" y="818"/>
                </a:lnTo>
                <a:lnTo>
                  <a:pt x="408" y="822"/>
                </a:lnTo>
                <a:lnTo>
                  <a:pt x="405" y="822"/>
                </a:lnTo>
                <a:lnTo>
                  <a:pt x="408" y="822"/>
                </a:lnTo>
                <a:lnTo>
                  <a:pt x="412" y="818"/>
                </a:lnTo>
                <a:close/>
                <a:moveTo>
                  <a:pt x="417" y="819"/>
                </a:moveTo>
                <a:lnTo>
                  <a:pt x="420" y="817"/>
                </a:lnTo>
                <a:lnTo>
                  <a:pt x="424" y="817"/>
                </a:lnTo>
                <a:lnTo>
                  <a:pt x="420" y="817"/>
                </a:lnTo>
                <a:lnTo>
                  <a:pt x="417" y="819"/>
                </a:lnTo>
                <a:lnTo>
                  <a:pt x="417" y="819"/>
                </a:lnTo>
                <a:lnTo>
                  <a:pt x="415" y="820"/>
                </a:lnTo>
                <a:lnTo>
                  <a:pt x="417" y="819"/>
                </a:lnTo>
                <a:lnTo>
                  <a:pt x="417" y="819"/>
                </a:lnTo>
                <a:close/>
                <a:moveTo>
                  <a:pt x="408" y="868"/>
                </a:moveTo>
                <a:lnTo>
                  <a:pt x="415" y="864"/>
                </a:lnTo>
                <a:lnTo>
                  <a:pt x="423" y="858"/>
                </a:lnTo>
                <a:lnTo>
                  <a:pt x="415" y="864"/>
                </a:lnTo>
                <a:lnTo>
                  <a:pt x="408" y="868"/>
                </a:lnTo>
                <a:close/>
                <a:moveTo>
                  <a:pt x="414" y="941"/>
                </a:moveTo>
                <a:lnTo>
                  <a:pt x="415" y="939"/>
                </a:lnTo>
                <a:lnTo>
                  <a:pt x="417" y="938"/>
                </a:lnTo>
                <a:lnTo>
                  <a:pt x="415" y="939"/>
                </a:lnTo>
                <a:lnTo>
                  <a:pt x="414" y="941"/>
                </a:lnTo>
                <a:lnTo>
                  <a:pt x="414" y="941"/>
                </a:lnTo>
                <a:close/>
                <a:moveTo>
                  <a:pt x="412" y="942"/>
                </a:moveTo>
                <a:lnTo>
                  <a:pt x="411" y="945"/>
                </a:lnTo>
                <a:lnTo>
                  <a:pt x="410" y="949"/>
                </a:lnTo>
                <a:lnTo>
                  <a:pt x="411" y="945"/>
                </a:lnTo>
                <a:lnTo>
                  <a:pt x="412" y="942"/>
                </a:lnTo>
                <a:lnTo>
                  <a:pt x="413" y="938"/>
                </a:lnTo>
                <a:lnTo>
                  <a:pt x="413" y="934"/>
                </a:lnTo>
                <a:lnTo>
                  <a:pt x="413" y="938"/>
                </a:lnTo>
                <a:lnTo>
                  <a:pt x="412" y="942"/>
                </a:lnTo>
                <a:lnTo>
                  <a:pt x="412" y="942"/>
                </a:lnTo>
                <a:close/>
                <a:moveTo>
                  <a:pt x="408" y="1055"/>
                </a:moveTo>
                <a:lnTo>
                  <a:pt x="407" y="1056"/>
                </a:lnTo>
                <a:lnTo>
                  <a:pt x="407" y="1057"/>
                </a:lnTo>
                <a:lnTo>
                  <a:pt x="406" y="1057"/>
                </a:lnTo>
                <a:lnTo>
                  <a:pt x="406" y="1057"/>
                </a:lnTo>
                <a:lnTo>
                  <a:pt x="406" y="1057"/>
                </a:lnTo>
                <a:lnTo>
                  <a:pt x="407" y="1057"/>
                </a:lnTo>
                <a:lnTo>
                  <a:pt x="407" y="1056"/>
                </a:lnTo>
                <a:lnTo>
                  <a:pt x="408" y="1055"/>
                </a:lnTo>
                <a:close/>
                <a:moveTo>
                  <a:pt x="414" y="1048"/>
                </a:moveTo>
                <a:lnTo>
                  <a:pt x="412" y="1050"/>
                </a:lnTo>
                <a:lnTo>
                  <a:pt x="410" y="1054"/>
                </a:lnTo>
                <a:lnTo>
                  <a:pt x="410" y="1054"/>
                </a:lnTo>
                <a:lnTo>
                  <a:pt x="410" y="1054"/>
                </a:lnTo>
                <a:lnTo>
                  <a:pt x="410" y="1054"/>
                </a:lnTo>
                <a:lnTo>
                  <a:pt x="412" y="1050"/>
                </a:lnTo>
                <a:lnTo>
                  <a:pt x="414" y="1048"/>
                </a:lnTo>
                <a:close/>
                <a:moveTo>
                  <a:pt x="413" y="1000"/>
                </a:moveTo>
                <a:lnTo>
                  <a:pt x="414" y="999"/>
                </a:lnTo>
                <a:lnTo>
                  <a:pt x="415" y="998"/>
                </a:lnTo>
                <a:lnTo>
                  <a:pt x="414" y="999"/>
                </a:lnTo>
                <a:lnTo>
                  <a:pt x="413" y="1000"/>
                </a:lnTo>
                <a:lnTo>
                  <a:pt x="415" y="1001"/>
                </a:lnTo>
                <a:lnTo>
                  <a:pt x="414" y="1004"/>
                </a:lnTo>
                <a:lnTo>
                  <a:pt x="415" y="1001"/>
                </a:lnTo>
                <a:lnTo>
                  <a:pt x="413" y="1000"/>
                </a:lnTo>
                <a:close/>
                <a:moveTo>
                  <a:pt x="419" y="1043"/>
                </a:moveTo>
                <a:lnTo>
                  <a:pt x="418" y="1046"/>
                </a:lnTo>
                <a:lnTo>
                  <a:pt x="417" y="1048"/>
                </a:lnTo>
                <a:lnTo>
                  <a:pt x="417" y="1048"/>
                </a:lnTo>
                <a:lnTo>
                  <a:pt x="417" y="1048"/>
                </a:lnTo>
                <a:lnTo>
                  <a:pt x="418" y="1046"/>
                </a:lnTo>
                <a:lnTo>
                  <a:pt x="419" y="1043"/>
                </a:lnTo>
                <a:close/>
                <a:moveTo>
                  <a:pt x="407" y="985"/>
                </a:moveTo>
                <a:lnTo>
                  <a:pt x="407" y="985"/>
                </a:lnTo>
                <a:lnTo>
                  <a:pt x="411" y="984"/>
                </a:lnTo>
                <a:lnTo>
                  <a:pt x="414" y="981"/>
                </a:lnTo>
                <a:lnTo>
                  <a:pt x="418" y="978"/>
                </a:lnTo>
                <a:lnTo>
                  <a:pt x="420" y="974"/>
                </a:lnTo>
                <a:lnTo>
                  <a:pt x="418" y="978"/>
                </a:lnTo>
                <a:lnTo>
                  <a:pt x="414" y="981"/>
                </a:lnTo>
                <a:lnTo>
                  <a:pt x="411" y="984"/>
                </a:lnTo>
                <a:lnTo>
                  <a:pt x="407" y="985"/>
                </a:lnTo>
                <a:close/>
                <a:moveTo>
                  <a:pt x="437" y="1028"/>
                </a:moveTo>
                <a:lnTo>
                  <a:pt x="435" y="1028"/>
                </a:lnTo>
                <a:lnTo>
                  <a:pt x="437" y="1028"/>
                </a:lnTo>
                <a:lnTo>
                  <a:pt x="437" y="1027"/>
                </a:lnTo>
                <a:lnTo>
                  <a:pt x="438" y="1025"/>
                </a:lnTo>
                <a:lnTo>
                  <a:pt x="437" y="1027"/>
                </a:lnTo>
                <a:lnTo>
                  <a:pt x="437" y="1028"/>
                </a:lnTo>
                <a:close/>
                <a:moveTo>
                  <a:pt x="438" y="1062"/>
                </a:moveTo>
                <a:lnTo>
                  <a:pt x="437" y="1063"/>
                </a:lnTo>
                <a:lnTo>
                  <a:pt x="438" y="1065"/>
                </a:lnTo>
                <a:lnTo>
                  <a:pt x="437" y="1063"/>
                </a:lnTo>
                <a:lnTo>
                  <a:pt x="438" y="1062"/>
                </a:lnTo>
                <a:close/>
                <a:moveTo>
                  <a:pt x="441" y="1023"/>
                </a:moveTo>
                <a:lnTo>
                  <a:pt x="441" y="1023"/>
                </a:lnTo>
                <a:lnTo>
                  <a:pt x="441" y="1023"/>
                </a:lnTo>
                <a:lnTo>
                  <a:pt x="441" y="1023"/>
                </a:lnTo>
                <a:close/>
                <a:moveTo>
                  <a:pt x="449" y="937"/>
                </a:moveTo>
                <a:lnTo>
                  <a:pt x="449" y="937"/>
                </a:lnTo>
                <a:lnTo>
                  <a:pt x="448" y="941"/>
                </a:lnTo>
                <a:lnTo>
                  <a:pt x="446" y="943"/>
                </a:lnTo>
                <a:lnTo>
                  <a:pt x="448" y="941"/>
                </a:lnTo>
                <a:lnTo>
                  <a:pt x="449" y="937"/>
                </a:lnTo>
                <a:lnTo>
                  <a:pt x="449" y="937"/>
                </a:lnTo>
                <a:lnTo>
                  <a:pt x="449" y="937"/>
                </a:lnTo>
                <a:close/>
                <a:moveTo>
                  <a:pt x="521" y="958"/>
                </a:moveTo>
                <a:lnTo>
                  <a:pt x="523" y="958"/>
                </a:lnTo>
                <a:lnTo>
                  <a:pt x="524" y="958"/>
                </a:lnTo>
                <a:lnTo>
                  <a:pt x="524" y="958"/>
                </a:lnTo>
                <a:lnTo>
                  <a:pt x="523" y="958"/>
                </a:lnTo>
                <a:lnTo>
                  <a:pt x="521" y="958"/>
                </a:lnTo>
                <a:close/>
                <a:moveTo>
                  <a:pt x="496" y="962"/>
                </a:moveTo>
                <a:lnTo>
                  <a:pt x="495" y="962"/>
                </a:lnTo>
                <a:lnTo>
                  <a:pt x="494" y="962"/>
                </a:lnTo>
                <a:lnTo>
                  <a:pt x="492" y="962"/>
                </a:lnTo>
                <a:lnTo>
                  <a:pt x="489" y="964"/>
                </a:lnTo>
                <a:lnTo>
                  <a:pt x="492" y="962"/>
                </a:lnTo>
                <a:lnTo>
                  <a:pt x="494" y="962"/>
                </a:lnTo>
                <a:lnTo>
                  <a:pt x="499" y="953"/>
                </a:lnTo>
                <a:lnTo>
                  <a:pt x="506" y="946"/>
                </a:lnTo>
                <a:lnTo>
                  <a:pt x="499" y="953"/>
                </a:lnTo>
                <a:lnTo>
                  <a:pt x="494" y="962"/>
                </a:lnTo>
                <a:lnTo>
                  <a:pt x="495" y="962"/>
                </a:lnTo>
                <a:lnTo>
                  <a:pt x="496" y="962"/>
                </a:lnTo>
                <a:close/>
                <a:moveTo>
                  <a:pt x="488" y="915"/>
                </a:moveTo>
                <a:lnTo>
                  <a:pt x="488" y="914"/>
                </a:lnTo>
                <a:lnTo>
                  <a:pt x="489" y="914"/>
                </a:lnTo>
                <a:lnTo>
                  <a:pt x="497" y="911"/>
                </a:lnTo>
                <a:lnTo>
                  <a:pt x="506" y="909"/>
                </a:lnTo>
                <a:lnTo>
                  <a:pt x="497" y="911"/>
                </a:lnTo>
                <a:lnTo>
                  <a:pt x="489" y="914"/>
                </a:lnTo>
                <a:lnTo>
                  <a:pt x="488" y="914"/>
                </a:lnTo>
                <a:lnTo>
                  <a:pt x="488" y="915"/>
                </a:lnTo>
                <a:close/>
                <a:moveTo>
                  <a:pt x="522" y="928"/>
                </a:moveTo>
                <a:lnTo>
                  <a:pt x="513" y="934"/>
                </a:lnTo>
                <a:lnTo>
                  <a:pt x="503" y="938"/>
                </a:lnTo>
                <a:lnTo>
                  <a:pt x="495" y="944"/>
                </a:lnTo>
                <a:lnTo>
                  <a:pt x="486" y="949"/>
                </a:lnTo>
                <a:lnTo>
                  <a:pt x="495" y="944"/>
                </a:lnTo>
                <a:lnTo>
                  <a:pt x="503" y="938"/>
                </a:lnTo>
                <a:lnTo>
                  <a:pt x="513" y="934"/>
                </a:lnTo>
                <a:lnTo>
                  <a:pt x="522" y="928"/>
                </a:lnTo>
                <a:close/>
                <a:moveTo>
                  <a:pt x="476" y="987"/>
                </a:moveTo>
                <a:lnTo>
                  <a:pt x="476" y="987"/>
                </a:lnTo>
                <a:lnTo>
                  <a:pt x="487" y="983"/>
                </a:lnTo>
                <a:lnTo>
                  <a:pt x="497" y="977"/>
                </a:lnTo>
                <a:lnTo>
                  <a:pt x="487" y="983"/>
                </a:lnTo>
                <a:lnTo>
                  <a:pt x="476" y="987"/>
                </a:lnTo>
                <a:close/>
                <a:moveTo>
                  <a:pt x="480" y="993"/>
                </a:moveTo>
                <a:lnTo>
                  <a:pt x="476" y="994"/>
                </a:lnTo>
                <a:lnTo>
                  <a:pt x="474" y="995"/>
                </a:lnTo>
                <a:lnTo>
                  <a:pt x="470" y="997"/>
                </a:lnTo>
                <a:lnTo>
                  <a:pt x="467" y="997"/>
                </a:lnTo>
                <a:lnTo>
                  <a:pt x="470" y="997"/>
                </a:lnTo>
                <a:lnTo>
                  <a:pt x="474" y="995"/>
                </a:lnTo>
                <a:lnTo>
                  <a:pt x="476" y="994"/>
                </a:lnTo>
                <a:lnTo>
                  <a:pt x="480" y="993"/>
                </a:lnTo>
                <a:lnTo>
                  <a:pt x="480" y="993"/>
                </a:lnTo>
                <a:close/>
                <a:moveTo>
                  <a:pt x="465" y="951"/>
                </a:moveTo>
                <a:lnTo>
                  <a:pt x="474" y="944"/>
                </a:lnTo>
                <a:lnTo>
                  <a:pt x="482" y="936"/>
                </a:lnTo>
                <a:lnTo>
                  <a:pt x="474" y="944"/>
                </a:lnTo>
                <a:lnTo>
                  <a:pt x="465" y="951"/>
                </a:lnTo>
                <a:lnTo>
                  <a:pt x="465" y="952"/>
                </a:lnTo>
                <a:lnTo>
                  <a:pt x="463" y="952"/>
                </a:lnTo>
                <a:lnTo>
                  <a:pt x="465" y="952"/>
                </a:lnTo>
                <a:lnTo>
                  <a:pt x="465" y="951"/>
                </a:lnTo>
                <a:close/>
                <a:moveTo>
                  <a:pt x="463" y="913"/>
                </a:moveTo>
                <a:lnTo>
                  <a:pt x="467" y="911"/>
                </a:lnTo>
                <a:lnTo>
                  <a:pt x="470" y="910"/>
                </a:lnTo>
                <a:lnTo>
                  <a:pt x="473" y="908"/>
                </a:lnTo>
                <a:lnTo>
                  <a:pt x="475" y="906"/>
                </a:lnTo>
                <a:lnTo>
                  <a:pt x="476" y="904"/>
                </a:lnTo>
                <a:lnTo>
                  <a:pt x="476" y="903"/>
                </a:lnTo>
                <a:lnTo>
                  <a:pt x="476" y="904"/>
                </a:lnTo>
                <a:lnTo>
                  <a:pt x="475" y="906"/>
                </a:lnTo>
                <a:lnTo>
                  <a:pt x="473" y="908"/>
                </a:lnTo>
                <a:lnTo>
                  <a:pt x="470" y="910"/>
                </a:lnTo>
                <a:lnTo>
                  <a:pt x="467" y="911"/>
                </a:lnTo>
                <a:lnTo>
                  <a:pt x="463" y="913"/>
                </a:lnTo>
                <a:close/>
                <a:moveTo>
                  <a:pt x="460" y="917"/>
                </a:moveTo>
                <a:lnTo>
                  <a:pt x="459" y="916"/>
                </a:lnTo>
                <a:lnTo>
                  <a:pt x="459" y="915"/>
                </a:lnTo>
                <a:lnTo>
                  <a:pt x="460" y="914"/>
                </a:lnTo>
                <a:lnTo>
                  <a:pt x="462" y="914"/>
                </a:lnTo>
                <a:lnTo>
                  <a:pt x="460" y="914"/>
                </a:lnTo>
                <a:lnTo>
                  <a:pt x="459" y="915"/>
                </a:lnTo>
                <a:lnTo>
                  <a:pt x="459" y="916"/>
                </a:lnTo>
                <a:lnTo>
                  <a:pt x="460" y="917"/>
                </a:lnTo>
                <a:close/>
                <a:moveTo>
                  <a:pt x="458" y="957"/>
                </a:moveTo>
                <a:lnTo>
                  <a:pt x="455" y="959"/>
                </a:lnTo>
                <a:lnTo>
                  <a:pt x="454" y="962"/>
                </a:lnTo>
                <a:lnTo>
                  <a:pt x="452" y="960"/>
                </a:lnTo>
                <a:lnTo>
                  <a:pt x="451" y="959"/>
                </a:lnTo>
                <a:lnTo>
                  <a:pt x="452" y="960"/>
                </a:lnTo>
                <a:lnTo>
                  <a:pt x="454" y="962"/>
                </a:lnTo>
                <a:lnTo>
                  <a:pt x="455" y="959"/>
                </a:lnTo>
                <a:lnTo>
                  <a:pt x="458" y="957"/>
                </a:lnTo>
                <a:close/>
                <a:moveTo>
                  <a:pt x="453" y="934"/>
                </a:moveTo>
                <a:lnTo>
                  <a:pt x="453" y="934"/>
                </a:lnTo>
                <a:lnTo>
                  <a:pt x="452" y="936"/>
                </a:lnTo>
                <a:lnTo>
                  <a:pt x="452" y="937"/>
                </a:lnTo>
                <a:lnTo>
                  <a:pt x="452" y="936"/>
                </a:lnTo>
                <a:lnTo>
                  <a:pt x="452" y="934"/>
                </a:lnTo>
                <a:lnTo>
                  <a:pt x="453" y="934"/>
                </a:lnTo>
                <a:lnTo>
                  <a:pt x="453" y="934"/>
                </a:lnTo>
                <a:lnTo>
                  <a:pt x="460" y="929"/>
                </a:lnTo>
                <a:lnTo>
                  <a:pt x="467" y="923"/>
                </a:lnTo>
                <a:lnTo>
                  <a:pt x="460" y="929"/>
                </a:lnTo>
                <a:lnTo>
                  <a:pt x="453" y="934"/>
                </a:lnTo>
                <a:close/>
                <a:moveTo>
                  <a:pt x="507" y="1410"/>
                </a:moveTo>
                <a:lnTo>
                  <a:pt x="507" y="1410"/>
                </a:lnTo>
                <a:lnTo>
                  <a:pt x="506" y="1410"/>
                </a:lnTo>
                <a:lnTo>
                  <a:pt x="506" y="1411"/>
                </a:lnTo>
                <a:lnTo>
                  <a:pt x="506" y="1410"/>
                </a:lnTo>
                <a:lnTo>
                  <a:pt x="507" y="1410"/>
                </a:lnTo>
                <a:close/>
                <a:moveTo>
                  <a:pt x="499" y="1006"/>
                </a:moveTo>
                <a:lnTo>
                  <a:pt x="509" y="998"/>
                </a:lnTo>
                <a:lnTo>
                  <a:pt x="520" y="990"/>
                </a:lnTo>
                <a:lnTo>
                  <a:pt x="520" y="988"/>
                </a:lnTo>
                <a:lnTo>
                  <a:pt x="522" y="987"/>
                </a:lnTo>
                <a:lnTo>
                  <a:pt x="520" y="988"/>
                </a:lnTo>
                <a:lnTo>
                  <a:pt x="520" y="990"/>
                </a:lnTo>
                <a:lnTo>
                  <a:pt x="509" y="998"/>
                </a:lnTo>
                <a:lnTo>
                  <a:pt x="499" y="1006"/>
                </a:lnTo>
                <a:close/>
                <a:moveTo>
                  <a:pt x="524" y="985"/>
                </a:moveTo>
                <a:lnTo>
                  <a:pt x="524" y="984"/>
                </a:lnTo>
                <a:lnTo>
                  <a:pt x="525" y="981"/>
                </a:lnTo>
                <a:lnTo>
                  <a:pt x="524" y="984"/>
                </a:lnTo>
                <a:lnTo>
                  <a:pt x="524" y="985"/>
                </a:lnTo>
                <a:close/>
                <a:moveTo>
                  <a:pt x="465" y="819"/>
                </a:moveTo>
                <a:lnTo>
                  <a:pt x="462" y="815"/>
                </a:lnTo>
                <a:lnTo>
                  <a:pt x="459" y="811"/>
                </a:lnTo>
                <a:lnTo>
                  <a:pt x="458" y="809"/>
                </a:lnTo>
                <a:lnTo>
                  <a:pt x="456" y="808"/>
                </a:lnTo>
                <a:lnTo>
                  <a:pt x="458" y="805"/>
                </a:lnTo>
                <a:lnTo>
                  <a:pt x="461" y="803"/>
                </a:lnTo>
                <a:lnTo>
                  <a:pt x="486" y="796"/>
                </a:lnTo>
                <a:lnTo>
                  <a:pt x="511" y="788"/>
                </a:lnTo>
                <a:lnTo>
                  <a:pt x="536" y="780"/>
                </a:lnTo>
                <a:lnTo>
                  <a:pt x="561" y="770"/>
                </a:lnTo>
                <a:lnTo>
                  <a:pt x="569" y="769"/>
                </a:lnTo>
                <a:lnTo>
                  <a:pt x="576" y="766"/>
                </a:lnTo>
                <a:lnTo>
                  <a:pt x="578" y="766"/>
                </a:lnTo>
                <a:lnTo>
                  <a:pt x="580" y="766"/>
                </a:lnTo>
                <a:lnTo>
                  <a:pt x="583" y="767"/>
                </a:lnTo>
                <a:lnTo>
                  <a:pt x="584" y="769"/>
                </a:lnTo>
                <a:lnTo>
                  <a:pt x="585" y="774"/>
                </a:lnTo>
                <a:lnTo>
                  <a:pt x="589" y="778"/>
                </a:lnTo>
                <a:lnTo>
                  <a:pt x="591" y="782"/>
                </a:lnTo>
                <a:lnTo>
                  <a:pt x="592" y="785"/>
                </a:lnTo>
                <a:lnTo>
                  <a:pt x="591" y="789"/>
                </a:lnTo>
                <a:lnTo>
                  <a:pt x="589" y="792"/>
                </a:lnTo>
                <a:lnTo>
                  <a:pt x="587" y="795"/>
                </a:lnTo>
                <a:lnTo>
                  <a:pt x="586" y="798"/>
                </a:lnTo>
                <a:lnTo>
                  <a:pt x="586" y="801"/>
                </a:lnTo>
                <a:lnTo>
                  <a:pt x="587" y="803"/>
                </a:lnTo>
                <a:lnTo>
                  <a:pt x="589" y="809"/>
                </a:lnTo>
                <a:lnTo>
                  <a:pt x="587" y="813"/>
                </a:lnTo>
                <a:lnTo>
                  <a:pt x="587" y="818"/>
                </a:lnTo>
                <a:lnTo>
                  <a:pt x="585" y="823"/>
                </a:lnTo>
                <a:lnTo>
                  <a:pt x="579" y="830"/>
                </a:lnTo>
                <a:lnTo>
                  <a:pt x="571" y="836"/>
                </a:lnTo>
                <a:lnTo>
                  <a:pt x="555" y="847"/>
                </a:lnTo>
                <a:lnTo>
                  <a:pt x="539" y="859"/>
                </a:lnTo>
                <a:lnTo>
                  <a:pt x="524" y="871"/>
                </a:lnTo>
                <a:lnTo>
                  <a:pt x="509" y="882"/>
                </a:lnTo>
                <a:lnTo>
                  <a:pt x="507" y="885"/>
                </a:lnTo>
                <a:lnTo>
                  <a:pt x="503" y="886"/>
                </a:lnTo>
                <a:lnTo>
                  <a:pt x="504" y="889"/>
                </a:lnTo>
                <a:lnTo>
                  <a:pt x="506" y="894"/>
                </a:lnTo>
                <a:lnTo>
                  <a:pt x="504" y="889"/>
                </a:lnTo>
                <a:lnTo>
                  <a:pt x="503" y="886"/>
                </a:lnTo>
                <a:lnTo>
                  <a:pt x="500" y="880"/>
                </a:lnTo>
                <a:lnTo>
                  <a:pt x="499" y="874"/>
                </a:lnTo>
                <a:lnTo>
                  <a:pt x="493" y="862"/>
                </a:lnTo>
                <a:lnTo>
                  <a:pt x="486" y="852"/>
                </a:lnTo>
                <a:lnTo>
                  <a:pt x="477" y="850"/>
                </a:lnTo>
                <a:lnTo>
                  <a:pt x="469" y="846"/>
                </a:lnTo>
                <a:lnTo>
                  <a:pt x="477" y="850"/>
                </a:lnTo>
                <a:lnTo>
                  <a:pt x="486" y="852"/>
                </a:lnTo>
                <a:lnTo>
                  <a:pt x="486" y="852"/>
                </a:lnTo>
                <a:lnTo>
                  <a:pt x="486" y="851"/>
                </a:lnTo>
                <a:lnTo>
                  <a:pt x="486" y="845"/>
                </a:lnTo>
                <a:lnTo>
                  <a:pt x="486" y="840"/>
                </a:lnTo>
                <a:lnTo>
                  <a:pt x="483" y="836"/>
                </a:lnTo>
                <a:lnTo>
                  <a:pt x="482" y="832"/>
                </a:lnTo>
                <a:lnTo>
                  <a:pt x="479" y="827"/>
                </a:lnTo>
                <a:lnTo>
                  <a:pt x="475" y="825"/>
                </a:lnTo>
                <a:lnTo>
                  <a:pt x="470" y="822"/>
                </a:lnTo>
                <a:lnTo>
                  <a:pt x="465" y="819"/>
                </a:lnTo>
                <a:lnTo>
                  <a:pt x="447" y="817"/>
                </a:lnTo>
                <a:lnTo>
                  <a:pt x="431" y="817"/>
                </a:lnTo>
                <a:lnTo>
                  <a:pt x="447" y="817"/>
                </a:lnTo>
                <a:lnTo>
                  <a:pt x="465" y="819"/>
                </a:lnTo>
                <a:lnTo>
                  <a:pt x="465" y="819"/>
                </a:lnTo>
                <a:close/>
                <a:moveTo>
                  <a:pt x="576" y="688"/>
                </a:moveTo>
                <a:lnTo>
                  <a:pt x="577" y="684"/>
                </a:lnTo>
                <a:lnTo>
                  <a:pt x="578" y="679"/>
                </a:lnTo>
                <a:lnTo>
                  <a:pt x="577" y="684"/>
                </a:lnTo>
                <a:lnTo>
                  <a:pt x="576" y="688"/>
                </a:lnTo>
                <a:lnTo>
                  <a:pt x="575" y="691"/>
                </a:lnTo>
                <a:lnTo>
                  <a:pt x="575" y="694"/>
                </a:lnTo>
                <a:lnTo>
                  <a:pt x="575" y="691"/>
                </a:lnTo>
                <a:lnTo>
                  <a:pt x="576" y="688"/>
                </a:lnTo>
                <a:close/>
                <a:moveTo>
                  <a:pt x="576" y="694"/>
                </a:moveTo>
                <a:lnTo>
                  <a:pt x="576" y="698"/>
                </a:lnTo>
                <a:lnTo>
                  <a:pt x="577" y="700"/>
                </a:lnTo>
                <a:lnTo>
                  <a:pt x="576" y="698"/>
                </a:lnTo>
                <a:lnTo>
                  <a:pt x="576" y="694"/>
                </a:lnTo>
                <a:close/>
                <a:moveTo>
                  <a:pt x="579" y="695"/>
                </a:moveTo>
                <a:lnTo>
                  <a:pt x="579" y="695"/>
                </a:lnTo>
                <a:lnTo>
                  <a:pt x="578" y="697"/>
                </a:lnTo>
                <a:lnTo>
                  <a:pt x="577" y="699"/>
                </a:lnTo>
                <a:lnTo>
                  <a:pt x="577" y="701"/>
                </a:lnTo>
                <a:lnTo>
                  <a:pt x="577" y="709"/>
                </a:lnTo>
                <a:lnTo>
                  <a:pt x="576" y="719"/>
                </a:lnTo>
                <a:lnTo>
                  <a:pt x="576" y="728"/>
                </a:lnTo>
                <a:lnTo>
                  <a:pt x="575" y="736"/>
                </a:lnTo>
                <a:lnTo>
                  <a:pt x="576" y="728"/>
                </a:lnTo>
                <a:lnTo>
                  <a:pt x="576" y="719"/>
                </a:lnTo>
                <a:lnTo>
                  <a:pt x="577" y="709"/>
                </a:lnTo>
                <a:lnTo>
                  <a:pt x="577" y="701"/>
                </a:lnTo>
                <a:lnTo>
                  <a:pt x="577" y="699"/>
                </a:lnTo>
                <a:lnTo>
                  <a:pt x="578" y="697"/>
                </a:lnTo>
                <a:lnTo>
                  <a:pt x="579" y="695"/>
                </a:lnTo>
                <a:lnTo>
                  <a:pt x="579" y="695"/>
                </a:lnTo>
                <a:lnTo>
                  <a:pt x="579" y="695"/>
                </a:lnTo>
                <a:close/>
                <a:moveTo>
                  <a:pt x="597" y="631"/>
                </a:moveTo>
                <a:lnTo>
                  <a:pt x="597" y="632"/>
                </a:lnTo>
                <a:lnTo>
                  <a:pt x="598" y="632"/>
                </a:lnTo>
                <a:lnTo>
                  <a:pt x="597" y="632"/>
                </a:lnTo>
                <a:lnTo>
                  <a:pt x="597" y="631"/>
                </a:lnTo>
                <a:lnTo>
                  <a:pt x="596" y="632"/>
                </a:lnTo>
                <a:lnTo>
                  <a:pt x="594" y="634"/>
                </a:lnTo>
                <a:lnTo>
                  <a:pt x="596" y="632"/>
                </a:lnTo>
                <a:lnTo>
                  <a:pt x="597" y="631"/>
                </a:lnTo>
                <a:close/>
                <a:moveTo>
                  <a:pt x="611" y="622"/>
                </a:moveTo>
                <a:lnTo>
                  <a:pt x="611" y="625"/>
                </a:lnTo>
                <a:lnTo>
                  <a:pt x="610" y="629"/>
                </a:lnTo>
                <a:lnTo>
                  <a:pt x="611" y="625"/>
                </a:lnTo>
                <a:lnTo>
                  <a:pt x="611" y="622"/>
                </a:lnTo>
                <a:lnTo>
                  <a:pt x="611" y="622"/>
                </a:lnTo>
                <a:close/>
                <a:moveTo>
                  <a:pt x="618" y="606"/>
                </a:moveTo>
                <a:lnTo>
                  <a:pt x="618" y="604"/>
                </a:lnTo>
                <a:lnTo>
                  <a:pt x="619" y="603"/>
                </a:lnTo>
                <a:lnTo>
                  <a:pt x="618" y="604"/>
                </a:lnTo>
                <a:lnTo>
                  <a:pt x="618" y="606"/>
                </a:lnTo>
                <a:lnTo>
                  <a:pt x="614" y="610"/>
                </a:lnTo>
                <a:lnTo>
                  <a:pt x="611" y="613"/>
                </a:lnTo>
                <a:lnTo>
                  <a:pt x="614" y="610"/>
                </a:lnTo>
                <a:lnTo>
                  <a:pt x="618" y="606"/>
                </a:lnTo>
                <a:lnTo>
                  <a:pt x="618" y="606"/>
                </a:lnTo>
                <a:close/>
                <a:moveTo>
                  <a:pt x="626" y="600"/>
                </a:moveTo>
                <a:lnTo>
                  <a:pt x="627" y="601"/>
                </a:lnTo>
                <a:lnTo>
                  <a:pt x="628" y="602"/>
                </a:lnTo>
                <a:lnTo>
                  <a:pt x="627" y="601"/>
                </a:lnTo>
                <a:lnTo>
                  <a:pt x="626" y="600"/>
                </a:lnTo>
                <a:lnTo>
                  <a:pt x="625" y="600"/>
                </a:lnTo>
                <a:lnTo>
                  <a:pt x="622" y="600"/>
                </a:lnTo>
                <a:lnTo>
                  <a:pt x="625" y="600"/>
                </a:lnTo>
                <a:lnTo>
                  <a:pt x="626" y="600"/>
                </a:lnTo>
                <a:close/>
                <a:moveTo>
                  <a:pt x="627" y="583"/>
                </a:moveTo>
                <a:lnTo>
                  <a:pt x="626" y="583"/>
                </a:lnTo>
                <a:lnTo>
                  <a:pt x="626" y="585"/>
                </a:lnTo>
                <a:lnTo>
                  <a:pt x="626" y="583"/>
                </a:lnTo>
                <a:lnTo>
                  <a:pt x="627" y="583"/>
                </a:lnTo>
                <a:close/>
                <a:moveTo>
                  <a:pt x="631" y="582"/>
                </a:moveTo>
                <a:lnTo>
                  <a:pt x="629" y="579"/>
                </a:lnTo>
                <a:lnTo>
                  <a:pt x="629" y="574"/>
                </a:lnTo>
                <a:lnTo>
                  <a:pt x="629" y="579"/>
                </a:lnTo>
                <a:lnTo>
                  <a:pt x="631" y="582"/>
                </a:lnTo>
                <a:close/>
                <a:moveTo>
                  <a:pt x="631" y="566"/>
                </a:moveTo>
                <a:lnTo>
                  <a:pt x="629" y="569"/>
                </a:lnTo>
                <a:lnTo>
                  <a:pt x="629" y="574"/>
                </a:lnTo>
                <a:lnTo>
                  <a:pt x="629" y="569"/>
                </a:lnTo>
                <a:lnTo>
                  <a:pt x="631" y="566"/>
                </a:lnTo>
                <a:close/>
                <a:moveTo>
                  <a:pt x="632" y="586"/>
                </a:moveTo>
                <a:lnTo>
                  <a:pt x="634" y="587"/>
                </a:lnTo>
                <a:lnTo>
                  <a:pt x="637" y="587"/>
                </a:lnTo>
                <a:lnTo>
                  <a:pt x="634" y="587"/>
                </a:lnTo>
                <a:lnTo>
                  <a:pt x="632" y="586"/>
                </a:lnTo>
                <a:lnTo>
                  <a:pt x="632" y="585"/>
                </a:lnTo>
                <a:lnTo>
                  <a:pt x="631" y="583"/>
                </a:lnTo>
                <a:lnTo>
                  <a:pt x="632" y="585"/>
                </a:lnTo>
                <a:lnTo>
                  <a:pt x="632" y="586"/>
                </a:lnTo>
                <a:close/>
                <a:moveTo>
                  <a:pt x="640" y="846"/>
                </a:moveTo>
                <a:lnTo>
                  <a:pt x="644" y="847"/>
                </a:lnTo>
                <a:lnTo>
                  <a:pt x="646" y="847"/>
                </a:lnTo>
                <a:lnTo>
                  <a:pt x="644" y="847"/>
                </a:lnTo>
                <a:lnTo>
                  <a:pt x="640" y="846"/>
                </a:lnTo>
                <a:lnTo>
                  <a:pt x="640" y="846"/>
                </a:lnTo>
                <a:close/>
                <a:moveTo>
                  <a:pt x="646" y="671"/>
                </a:moveTo>
                <a:lnTo>
                  <a:pt x="647" y="672"/>
                </a:lnTo>
                <a:lnTo>
                  <a:pt x="647" y="672"/>
                </a:lnTo>
                <a:lnTo>
                  <a:pt x="647" y="672"/>
                </a:lnTo>
                <a:lnTo>
                  <a:pt x="646" y="671"/>
                </a:lnTo>
                <a:close/>
                <a:moveTo>
                  <a:pt x="649" y="697"/>
                </a:moveTo>
                <a:lnTo>
                  <a:pt x="648" y="699"/>
                </a:lnTo>
                <a:lnTo>
                  <a:pt x="647" y="702"/>
                </a:lnTo>
                <a:lnTo>
                  <a:pt x="648" y="699"/>
                </a:lnTo>
                <a:lnTo>
                  <a:pt x="649" y="697"/>
                </a:lnTo>
                <a:close/>
                <a:moveTo>
                  <a:pt x="647" y="672"/>
                </a:moveTo>
                <a:lnTo>
                  <a:pt x="648" y="674"/>
                </a:lnTo>
                <a:lnTo>
                  <a:pt x="648" y="678"/>
                </a:lnTo>
                <a:lnTo>
                  <a:pt x="648" y="678"/>
                </a:lnTo>
                <a:lnTo>
                  <a:pt x="648" y="677"/>
                </a:lnTo>
                <a:lnTo>
                  <a:pt x="648" y="678"/>
                </a:lnTo>
                <a:lnTo>
                  <a:pt x="648" y="674"/>
                </a:lnTo>
                <a:lnTo>
                  <a:pt x="647" y="672"/>
                </a:lnTo>
                <a:close/>
                <a:moveTo>
                  <a:pt x="651" y="581"/>
                </a:moveTo>
                <a:lnTo>
                  <a:pt x="647" y="581"/>
                </a:lnTo>
                <a:lnTo>
                  <a:pt x="645" y="582"/>
                </a:lnTo>
                <a:lnTo>
                  <a:pt x="647" y="581"/>
                </a:lnTo>
                <a:lnTo>
                  <a:pt x="651" y="581"/>
                </a:lnTo>
                <a:close/>
                <a:moveTo>
                  <a:pt x="652" y="579"/>
                </a:moveTo>
                <a:lnTo>
                  <a:pt x="652" y="579"/>
                </a:lnTo>
                <a:lnTo>
                  <a:pt x="652" y="579"/>
                </a:lnTo>
                <a:lnTo>
                  <a:pt x="652" y="580"/>
                </a:lnTo>
                <a:lnTo>
                  <a:pt x="651" y="580"/>
                </a:lnTo>
                <a:lnTo>
                  <a:pt x="652" y="580"/>
                </a:lnTo>
                <a:lnTo>
                  <a:pt x="652" y="579"/>
                </a:lnTo>
                <a:lnTo>
                  <a:pt x="652" y="579"/>
                </a:lnTo>
                <a:lnTo>
                  <a:pt x="652" y="579"/>
                </a:lnTo>
                <a:close/>
                <a:moveTo>
                  <a:pt x="652" y="578"/>
                </a:moveTo>
                <a:lnTo>
                  <a:pt x="652" y="578"/>
                </a:lnTo>
                <a:lnTo>
                  <a:pt x="652" y="578"/>
                </a:lnTo>
                <a:lnTo>
                  <a:pt x="652" y="578"/>
                </a:lnTo>
                <a:lnTo>
                  <a:pt x="652" y="578"/>
                </a:lnTo>
                <a:lnTo>
                  <a:pt x="652" y="578"/>
                </a:lnTo>
                <a:close/>
                <a:moveTo>
                  <a:pt x="652" y="564"/>
                </a:moveTo>
                <a:lnTo>
                  <a:pt x="652" y="562"/>
                </a:lnTo>
                <a:lnTo>
                  <a:pt x="651" y="561"/>
                </a:lnTo>
                <a:lnTo>
                  <a:pt x="652" y="562"/>
                </a:lnTo>
                <a:lnTo>
                  <a:pt x="652" y="564"/>
                </a:lnTo>
                <a:close/>
                <a:moveTo>
                  <a:pt x="662" y="685"/>
                </a:moveTo>
                <a:lnTo>
                  <a:pt x="661" y="688"/>
                </a:lnTo>
                <a:lnTo>
                  <a:pt x="660" y="691"/>
                </a:lnTo>
                <a:lnTo>
                  <a:pt x="660" y="691"/>
                </a:lnTo>
                <a:lnTo>
                  <a:pt x="661" y="688"/>
                </a:lnTo>
                <a:lnTo>
                  <a:pt x="662" y="685"/>
                </a:lnTo>
                <a:close/>
                <a:moveTo>
                  <a:pt x="661" y="578"/>
                </a:moveTo>
                <a:lnTo>
                  <a:pt x="661" y="578"/>
                </a:lnTo>
                <a:lnTo>
                  <a:pt x="661" y="578"/>
                </a:lnTo>
                <a:lnTo>
                  <a:pt x="661" y="578"/>
                </a:lnTo>
                <a:lnTo>
                  <a:pt x="661" y="578"/>
                </a:lnTo>
                <a:close/>
                <a:moveTo>
                  <a:pt x="660" y="557"/>
                </a:moveTo>
                <a:lnTo>
                  <a:pt x="660" y="557"/>
                </a:lnTo>
                <a:lnTo>
                  <a:pt x="661" y="557"/>
                </a:lnTo>
                <a:lnTo>
                  <a:pt x="662" y="558"/>
                </a:lnTo>
                <a:lnTo>
                  <a:pt x="661" y="557"/>
                </a:lnTo>
                <a:lnTo>
                  <a:pt x="660" y="557"/>
                </a:lnTo>
                <a:lnTo>
                  <a:pt x="660" y="557"/>
                </a:lnTo>
                <a:lnTo>
                  <a:pt x="660" y="553"/>
                </a:lnTo>
                <a:lnTo>
                  <a:pt x="660" y="551"/>
                </a:lnTo>
                <a:lnTo>
                  <a:pt x="660" y="553"/>
                </a:lnTo>
                <a:lnTo>
                  <a:pt x="660" y="557"/>
                </a:lnTo>
                <a:close/>
                <a:moveTo>
                  <a:pt x="689" y="627"/>
                </a:moveTo>
                <a:lnTo>
                  <a:pt x="689" y="628"/>
                </a:lnTo>
                <a:lnTo>
                  <a:pt x="689" y="629"/>
                </a:lnTo>
                <a:lnTo>
                  <a:pt x="689" y="629"/>
                </a:lnTo>
                <a:lnTo>
                  <a:pt x="688" y="630"/>
                </a:lnTo>
                <a:lnTo>
                  <a:pt x="687" y="630"/>
                </a:lnTo>
                <a:lnTo>
                  <a:pt x="688" y="630"/>
                </a:lnTo>
                <a:lnTo>
                  <a:pt x="689" y="629"/>
                </a:lnTo>
                <a:lnTo>
                  <a:pt x="689" y="628"/>
                </a:lnTo>
                <a:lnTo>
                  <a:pt x="689" y="627"/>
                </a:lnTo>
                <a:close/>
                <a:moveTo>
                  <a:pt x="694" y="534"/>
                </a:moveTo>
                <a:lnTo>
                  <a:pt x="693" y="534"/>
                </a:lnTo>
                <a:lnTo>
                  <a:pt x="693" y="536"/>
                </a:lnTo>
                <a:lnTo>
                  <a:pt x="693" y="534"/>
                </a:lnTo>
                <a:lnTo>
                  <a:pt x="694" y="534"/>
                </a:lnTo>
                <a:close/>
                <a:moveTo>
                  <a:pt x="701" y="586"/>
                </a:moveTo>
                <a:lnTo>
                  <a:pt x="701" y="586"/>
                </a:lnTo>
                <a:lnTo>
                  <a:pt x="700" y="586"/>
                </a:lnTo>
                <a:lnTo>
                  <a:pt x="701" y="586"/>
                </a:lnTo>
                <a:lnTo>
                  <a:pt x="701" y="586"/>
                </a:lnTo>
                <a:close/>
                <a:moveTo>
                  <a:pt x="721" y="1165"/>
                </a:moveTo>
                <a:lnTo>
                  <a:pt x="721" y="1166"/>
                </a:lnTo>
                <a:lnTo>
                  <a:pt x="721" y="1167"/>
                </a:lnTo>
                <a:lnTo>
                  <a:pt x="721" y="1166"/>
                </a:lnTo>
                <a:lnTo>
                  <a:pt x="721" y="1165"/>
                </a:lnTo>
                <a:lnTo>
                  <a:pt x="718" y="1163"/>
                </a:lnTo>
                <a:lnTo>
                  <a:pt x="716" y="1161"/>
                </a:lnTo>
                <a:lnTo>
                  <a:pt x="716" y="1160"/>
                </a:lnTo>
                <a:lnTo>
                  <a:pt x="716" y="1159"/>
                </a:lnTo>
                <a:lnTo>
                  <a:pt x="716" y="1160"/>
                </a:lnTo>
                <a:lnTo>
                  <a:pt x="716" y="1161"/>
                </a:lnTo>
                <a:lnTo>
                  <a:pt x="718" y="1163"/>
                </a:lnTo>
                <a:lnTo>
                  <a:pt x="721" y="1165"/>
                </a:lnTo>
                <a:close/>
                <a:moveTo>
                  <a:pt x="724" y="1062"/>
                </a:moveTo>
                <a:lnTo>
                  <a:pt x="720" y="1062"/>
                </a:lnTo>
                <a:lnTo>
                  <a:pt x="716" y="1063"/>
                </a:lnTo>
                <a:lnTo>
                  <a:pt x="720" y="1062"/>
                </a:lnTo>
                <a:lnTo>
                  <a:pt x="724" y="1062"/>
                </a:lnTo>
                <a:close/>
                <a:moveTo>
                  <a:pt x="720" y="548"/>
                </a:moveTo>
                <a:lnTo>
                  <a:pt x="720" y="548"/>
                </a:lnTo>
                <a:lnTo>
                  <a:pt x="713" y="550"/>
                </a:lnTo>
                <a:lnTo>
                  <a:pt x="706" y="551"/>
                </a:lnTo>
                <a:lnTo>
                  <a:pt x="713" y="550"/>
                </a:lnTo>
                <a:lnTo>
                  <a:pt x="720" y="548"/>
                </a:lnTo>
                <a:close/>
                <a:moveTo>
                  <a:pt x="759" y="994"/>
                </a:moveTo>
                <a:lnTo>
                  <a:pt x="757" y="995"/>
                </a:lnTo>
                <a:lnTo>
                  <a:pt x="756" y="998"/>
                </a:lnTo>
                <a:lnTo>
                  <a:pt x="757" y="995"/>
                </a:lnTo>
                <a:lnTo>
                  <a:pt x="759" y="994"/>
                </a:lnTo>
                <a:close/>
                <a:moveTo>
                  <a:pt x="225" y="1356"/>
                </a:moveTo>
                <a:lnTo>
                  <a:pt x="225" y="1356"/>
                </a:lnTo>
                <a:lnTo>
                  <a:pt x="230" y="1344"/>
                </a:lnTo>
                <a:lnTo>
                  <a:pt x="234" y="1334"/>
                </a:lnTo>
                <a:lnTo>
                  <a:pt x="239" y="1323"/>
                </a:lnTo>
                <a:lnTo>
                  <a:pt x="244" y="1313"/>
                </a:lnTo>
                <a:lnTo>
                  <a:pt x="239" y="1323"/>
                </a:lnTo>
                <a:lnTo>
                  <a:pt x="234" y="1334"/>
                </a:lnTo>
                <a:lnTo>
                  <a:pt x="230" y="1344"/>
                </a:lnTo>
                <a:lnTo>
                  <a:pt x="225" y="1356"/>
                </a:lnTo>
                <a:close/>
                <a:moveTo>
                  <a:pt x="225" y="1452"/>
                </a:moveTo>
                <a:lnTo>
                  <a:pt x="228" y="1445"/>
                </a:lnTo>
                <a:lnTo>
                  <a:pt x="230" y="1436"/>
                </a:lnTo>
                <a:lnTo>
                  <a:pt x="228" y="1445"/>
                </a:lnTo>
                <a:lnTo>
                  <a:pt x="225" y="1452"/>
                </a:lnTo>
                <a:close/>
                <a:moveTo>
                  <a:pt x="202" y="1465"/>
                </a:moveTo>
                <a:lnTo>
                  <a:pt x="202" y="1463"/>
                </a:lnTo>
                <a:lnTo>
                  <a:pt x="202" y="1461"/>
                </a:lnTo>
                <a:lnTo>
                  <a:pt x="202" y="1461"/>
                </a:lnTo>
                <a:lnTo>
                  <a:pt x="202" y="1463"/>
                </a:lnTo>
                <a:lnTo>
                  <a:pt x="202" y="1465"/>
                </a:lnTo>
                <a:close/>
                <a:moveTo>
                  <a:pt x="198" y="1509"/>
                </a:moveTo>
                <a:lnTo>
                  <a:pt x="198" y="1508"/>
                </a:lnTo>
                <a:lnTo>
                  <a:pt x="198" y="1505"/>
                </a:lnTo>
                <a:lnTo>
                  <a:pt x="198" y="1504"/>
                </a:lnTo>
                <a:lnTo>
                  <a:pt x="198" y="1502"/>
                </a:lnTo>
                <a:lnTo>
                  <a:pt x="198" y="1504"/>
                </a:lnTo>
                <a:lnTo>
                  <a:pt x="198" y="1505"/>
                </a:lnTo>
                <a:lnTo>
                  <a:pt x="198" y="1508"/>
                </a:lnTo>
                <a:lnTo>
                  <a:pt x="198" y="1509"/>
                </a:lnTo>
                <a:close/>
                <a:moveTo>
                  <a:pt x="197" y="1495"/>
                </a:moveTo>
                <a:lnTo>
                  <a:pt x="196" y="1496"/>
                </a:lnTo>
                <a:lnTo>
                  <a:pt x="194" y="1496"/>
                </a:lnTo>
                <a:lnTo>
                  <a:pt x="196" y="1496"/>
                </a:lnTo>
                <a:lnTo>
                  <a:pt x="197" y="1495"/>
                </a:lnTo>
                <a:lnTo>
                  <a:pt x="197" y="1491"/>
                </a:lnTo>
                <a:lnTo>
                  <a:pt x="197" y="1488"/>
                </a:lnTo>
                <a:lnTo>
                  <a:pt x="197" y="1491"/>
                </a:lnTo>
                <a:lnTo>
                  <a:pt x="197" y="1495"/>
                </a:lnTo>
                <a:close/>
                <a:moveTo>
                  <a:pt x="194" y="1500"/>
                </a:moveTo>
                <a:lnTo>
                  <a:pt x="194" y="1498"/>
                </a:lnTo>
                <a:lnTo>
                  <a:pt x="194" y="1497"/>
                </a:lnTo>
                <a:lnTo>
                  <a:pt x="194" y="1497"/>
                </a:lnTo>
                <a:lnTo>
                  <a:pt x="194" y="1496"/>
                </a:lnTo>
                <a:lnTo>
                  <a:pt x="194" y="1497"/>
                </a:lnTo>
                <a:lnTo>
                  <a:pt x="194" y="1497"/>
                </a:lnTo>
                <a:lnTo>
                  <a:pt x="194" y="1498"/>
                </a:lnTo>
                <a:lnTo>
                  <a:pt x="194" y="1500"/>
                </a:lnTo>
                <a:close/>
                <a:moveTo>
                  <a:pt x="240" y="805"/>
                </a:moveTo>
                <a:lnTo>
                  <a:pt x="240" y="806"/>
                </a:lnTo>
                <a:lnTo>
                  <a:pt x="240" y="808"/>
                </a:lnTo>
                <a:lnTo>
                  <a:pt x="240" y="806"/>
                </a:lnTo>
                <a:lnTo>
                  <a:pt x="240" y="805"/>
                </a:lnTo>
                <a:close/>
                <a:moveTo>
                  <a:pt x="237" y="773"/>
                </a:moveTo>
                <a:lnTo>
                  <a:pt x="237" y="770"/>
                </a:lnTo>
                <a:lnTo>
                  <a:pt x="237" y="769"/>
                </a:lnTo>
                <a:lnTo>
                  <a:pt x="237" y="768"/>
                </a:lnTo>
                <a:lnTo>
                  <a:pt x="238" y="768"/>
                </a:lnTo>
                <a:lnTo>
                  <a:pt x="238" y="769"/>
                </a:lnTo>
                <a:lnTo>
                  <a:pt x="239" y="771"/>
                </a:lnTo>
                <a:lnTo>
                  <a:pt x="238" y="771"/>
                </a:lnTo>
                <a:lnTo>
                  <a:pt x="237" y="773"/>
                </a:lnTo>
                <a:close/>
                <a:moveTo>
                  <a:pt x="211" y="701"/>
                </a:moveTo>
                <a:lnTo>
                  <a:pt x="211" y="700"/>
                </a:lnTo>
                <a:lnTo>
                  <a:pt x="211" y="700"/>
                </a:lnTo>
                <a:lnTo>
                  <a:pt x="211" y="700"/>
                </a:lnTo>
                <a:lnTo>
                  <a:pt x="211" y="701"/>
                </a:lnTo>
                <a:close/>
                <a:moveTo>
                  <a:pt x="199" y="560"/>
                </a:moveTo>
                <a:lnTo>
                  <a:pt x="198" y="559"/>
                </a:lnTo>
                <a:lnTo>
                  <a:pt x="198" y="559"/>
                </a:lnTo>
                <a:lnTo>
                  <a:pt x="198" y="559"/>
                </a:lnTo>
                <a:lnTo>
                  <a:pt x="199" y="560"/>
                </a:lnTo>
                <a:lnTo>
                  <a:pt x="199" y="560"/>
                </a:lnTo>
                <a:close/>
                <a:moveTo>
                  <a:pt x="187" y="403"/>
                </a:moveTo>
                <a:lnTo>
                  <a:pt x="187" y="403"/>
                </a:lnTo>
                <a:lnTo>
                  <a:pt x="186" y="401"/>
                </a:lnTo>
                <a:lnTo>
                  <a:pt x="187" y="403"/>
                </a:lnTo>
                <a:lnTo>
                  <a:pt x="187" y="403"/>
                </a:lnTo>
                <a:close/>
                <a:moveTo>
                  <a:pt x="164" y="292"/>
                </a:moveTo>
                <a:lnTo>
                  <a:pt x="164" y="292"/>
                </a:lnTo>
                <a:lnTo>
                  <a:pt x="168" y="286"/>
                </a:lnTo>
                <a:lnTo>
                  <a:pt x="168" y="281"/>
                </a:lnTo>
                <a:lnTo>
                  <a:pt x="168" y="286"/>
                </a:lnTo>
                <a:lnTo>
                  <a:pt x="164" y="292"/>
                </a:lnTo>
                <a:close/>
                <a:moveTo>
                  <a:pt x="157" y="449"/>
                </a:moveTo>
                <a:lnTo>
                  <a:pt x="156" y="449"/>
                </a:lnTo>
                <a:lnTo>
                  <a:pt x="155" y="448"/>
                </a:lnTo>
                <a:lnTo>
                  <a:pt x="156" y="449"/>
                </a:lnTo>
                <a:lnTo>
                  <a:pt x="157" y="449"/>
                </a:lnTo>
                <a:lnTo>
                  <a:pt x="157" y="453"/>
                </a:lnTo>
                <a:lnTo>
                  <a:pt x="158" y="455"/>
                </a:lnTo>
                <a:lnTo>
                  <a:pt x="157" y="453"/>
                </a:lnTo>
                <a:lnTo>
                  <a:pt x="157" y="449"/>
                </a:lnTo>
                <a:close/>
                <a:moveTo>
                  <a:pt x="115" y="287"/>
                </a:moveTo>
                <a:lnTo>
                  <a:pt x="116" y="285"/>
                </a:lnTo>
                <a:lnTo>
                  <a:pt x="118" y="282"/>
                </a:lnTo>
                <a:lnTo>
                  <a:pt x="116" y="285"/>
                </a:lnTo>
                <a:lnTo>
                  <a:pt x="115" y="287"/>
                </a:lnTo>
                <a:close/>
                <a:moveTo>
                  <a:pt x="108" y="207"/>
                </a:moveTo>
                <a:lnTo>
                  <a:pt x="99" y="215"/>
                </a:lnTo>
                <a:lnTo>
                  <a:pt x="89" y="222"/>
                </a:lnTo>
                <a:lnTo>
                  <a:pt x="99" y="215"/>
                </a:lnTo>
                <a:lnTo>
                  <a:pt x="108" y="207"/>
                </a:lnTo>
                <a:lnTo>
                  <a:pt x="109" y="207"/>
                </a:lnTo>
                <a:lnTo>
                  <a:pt x="109" y="205"/>
                </a:lnTo>
                <a:lnTo>
                  <a:pt x="109" y="207"/>
                </a:lnTo>
                <a:lnTo>
                  <a:pt x="108" y="207"/>
                </a:lnTo>
                <a:close/>
                <a:moveTo>
                  <a:pt x="81" y="373"/>
                </a:moveTo>
                <a:lnTo>
                  <a:pt x="82" y="375"/>
                </a:lnTo>
                <a:lnTo>
                  <a:pt x="82" y="375"/>
                </a:lnTo>
                <a:lnTo>
                  <a:pt x="82" y="375"/>
                </a:lnTo>
                <a:lnTo>
                  <a:pt x="81" y="373"/>
                </a:lnTo>
                <a:close/>
                <a:moveTo>
                  <a:pt x="75" y="76"/>
                </a:moveTo>
                <a:lnTo>
                  <a:pt x="73" y="79"/>
                </a:lnTo>
                <a:lnTo>
                  <a:pt x="69" y="83"/>
                </a:lnTo>
                <a:lnTo>
                  <a:pt x="67" y="83"/>
                </a:lnTo>
                <a:lnTo>
                  <a:pt x="67" y="82"/>
                </a:lnTo>
                <a:lnTo>
                  <a:pt x="66" y="79"/>
                </a:lnTo>
                <a:lnTo>
                  <a:pt x="66" y="78"/>
                </a:lnTo>
                <a:lnTo>
                  <a:pt x="67" y="76"/>
                </a:lnTo>
                <a:lnTo>
                  <a:pt x="69" y="74"/>
                </a:lnTo>
                <a:lnTo>
                  <a:pt x="72" y="74"/>
                </a:lnTo>
                <a:lnTo>
                  <a:pt x="74" y="72"/>
                </a:lnTo>
                <a:lnTo>
                  <a:pt x="75" y="72"/>
                </a:lnTo>
                <a:lnTo>
                  <a:pt x="76" y="72"/>
                </a:lnTo>
                <a:lnTo>
                  <a:pt x="76" y="74"/>
                </a:lnTo>
                <a:lnTo>
                  <a:pt x="75" y="76"/>
                </a:lnTo>
                <a:close/>
                <a:moveTo>
                  <a:pt x="54" y="92"/>
                </a:moveTo>
                <a:lnTo>
                  <a:pt x="55" y="88"/>
                </a:lnTo>
                <a:lnTo>
                  <a:pt x="58" y="85"/>
                </a:lnTo>
                <a:lnTo>
                  <a:pt x="60" y="82"/>
                </a:lnTo>
                <a:lnTo>
                  <a:pt x="64" y="79"/>
                </a:lnTo>
                <a:lnTo>
                  <a:pt x="64" y="84"/>
                </a:lnTo>
                <a:lnTo>
                  <a:pt x="62" y="88"/>
                </a:lnTo>
                <a:lnTo>
                  <a:pt x="59" y="90"/>
                </a:lnTo>
                <a:lnTo>
                  <a:pt x="54" y="92"/>
                </a:lnTo>
                <a:close/>
                <a:moveTo>
                  <a:pt x="71" y="428"/>
                </a:moveTo>
                <a:lnTo>
                  <a:pt x="68" y="428"/>
                </a:lnTo>
                <a:lnTo>
                  <a:pt x="66" y="428"/>
                </a:lnTo>
                <a:lnTo>
                  <a:pt x="68" y="428"/>
                </a:lnTo>
                <a:lnTo>
                  <a:pt x="71" y="428"/>
                </a:lnTo>
                <a:lnTo>
                  <a:pt x="72" y="432"/>
                </a:lnTo>
                <a:lnTo>
                  <a:pt x="74" y="434"/>
                </a:lnTo>
                <a:lnTo>
                  <a:pt x="72" y="432"/>
                </a:lnTo>
                <a:lnTo>
                  <a:pt x="71" y="428"/>
                </a:lnTo>
                <a:close/>
                <a:moveTo>
                  <a:pt x="66" y="419"/>
                </a:moveTo>
                <a:lnTo>
                  <a:pt x="66" y="418"/>
                </a:lnTo>
                <a:lnTo>
                  <a:pt x="66" y="417"/>
                </a:lnTo>
                <a:lnTo>
                  <a:pt x="66" y="418"/>
                </a:lnTo>
                <a:lnTo>
                  <a:pt x="66" y="419"/>
                </a:lnTo>
                <a:lnTo>
                  <a:pt x="66" y="419"/>
                </a:lnTo>
                <a:close/>
                <a:moveTo>
                  <a:pt x="282" y="125"/>
                </a:moveTo>
                <a:lnTo>
                  <a:pt x="285" y="126"/>
                </a:lnTo>
                <a:lnTo>
                  <a:pt x="287" y="128"/>
                </a:lnTo>
                <a:lnTo>
                  <a:pt x="287" y="130"/>
                </a:lnTo>
                <a:lnTo>
                  <a:pt x="287" y="132"/>
                </a:lnTo>
                <a:lnTo>
                  <a:pt x="286" y="132"/>
                </a:lnTo>
                <a:lnTo>
                  <a:pt x="285" y="133"/>
                </a:lnTo>
                <a:lnTo>
                  <a:pt x="283" y="133"/>
                </a:lnTo>
                <a:lnTo>
                  <a:pt x="281" y="132"/>
                </a:lnTo>
                <a:lnTo>
                  <a:pt x="281" y="131"/>
                </a:lnTo>
                <a:lnTo>
                  <a:pt x="281" y="130"/>
                </a:lnTo>
                <a:lnTo>
                  <a:pt x="281" y="127"/>
                </a:lnTo>
                <a:lnTo>
                  <a:pt x="282" y="125"/>
                </a:lnTo>
                <a:close/>
                <a:moveTo>
                  <a:pt x="288" y="133"/>
                </a:moveTo>
                <a:lnTo>
                  <a:pt x="290" y="135"/>
                </a:lnTo>
                <a:lnTo>
                  <a:pt x="292" y="138"/>
                </a:lnTo>
                <a:lnTo>
                  <a:pt x="293" y="141"/>
                </a:lnTo>
                <a:lnTo>
                  <a:pt x="293" y="145"/>
                </a:lnTo>
                <a:lnTo>
                  <a:pt x="293" y="141"/>
                </a:lnTo>
                <a:lnTo>
                  <a:pt x="292" y="138"/>
                </a:lnTo>
                <a:lnTo>
                  <a:pt x="290" y="135"/>
                </a:lnTo>
                <a:lnTo>
                  <a:pt x="288" y="133"/>
                </a:lnTo>
                <a:close/>
                <a:moveTo>
                  <a:pt x="331" y="97"/>
                </a:moveTo>
                <a:lnTo>
                  <a:pt x="331" y="96"/>
                </a:lnTo>
                <a:lnTo>
                  <a:pt x="332" y="96"/>
                </a:lnTo>
                <a:lnTo>
                  <a:pt x="331" y="96"/>
                </a:lnTo>
                <a:lnTo>
                  <a:pt x="331" y="97"/>
                </a:lnTo>
                <a:lnTo>
                  <a:pt x="331" y="97"/>
                </a:lnTo>
                <a:lnTo>
                  <a:pt x="331" y="97"/>
                </a:lnTo>
                <a:lnTo>
                  <a:pt x="331" y="97"/>
                </a:lnTo>
                <a:lnTo>
                  <a:pt x="331" y="97"/>
                </a:lnTo>
                <a:close/>
                <a:moveTo>
                  <a:pt x="979" y="447"/>
                </a:moveTo>
                <a:lnTo>
                  <a:pt x="978" y="447"/>
                </a:lnTo>
                <a:lnTo>
                  <a:pt x="978" y="448"/>
                </a:lnTo>
                <a:lnTo>
                  <a:pt x="978" y="447"/>
                </a:lnTo>
                <a:lnTo>
                  <a:pt x="979" y="447"/>
                </a:lnTo>
                <a:close/>
                <a:moveTo>
                  <a:pt x="1312" y="1044"/>
                </a:moveTo>
                <a:lnTo>
                  <a:pt x="1312" y="1043"/>
                </a:lnTo>
                <a:lnTo>
                  <a:pt x="1312" y="1043"/>
                </a:lnTo>
                <a:lnTo>
                  <a:pt x="1311" y="1039"/>
                </a:lnTo>
                <a:lnTo>
                  <a:pt x="1309" y="1036"/>
                </a:lnTo>
                <a:lnTo>
                  <a:pt x="1311" y="1039"/>
                </a:lnTo>
                <a:lnTo>
                  <a:pt x="1312" y="1043"/>
                </a:lnTo>
                <a:lnTo>
                  <a:pt x="1312" y="1043"/>
                </a:lnTo>
                <a:lnTo>
                  <a:pt x="1312" y="1044"/>
                </a:lnTo>
                <a:close/>
                <a:moveTo>
                  <a:pt x="1615" y="1414"/>
                </a:moveTo>
                <a:lnTo>
                  <a:pt x="1614" y="1407"/>
                </a:lnTo>
                <a:lnTo>
                  <a:pt x="1612" y="1400"/>
                </a:lnTo>
                <a:lnTo>
                  <a:pt x="1607" y="1387"/>
                </a:lnTo>
                <a:lnTo>
                  <a:pt x="1602" y="1375"/>
                </a:lnTo>
                <a:lnTo>
                  <a:pt x="1597" y="1362"/>
                </a:lnTo>
                <a:lnTo>
                  <a:pt x="1590" y="1350"/>
                </a:lnTo>
                <a:lnTo>
                  <a:pt x="1583" y="1336"/>
                </a:lnTo>
                <a:lnTo>
                  <a:pt x="1574" y="1322"/>
                </a:lnTo>
                <a:lnTo>
                  <a:pt x="1564" y="1310"/>
                </a:lnTo>
                <a:lnTo>
                  <a:pt x="1554" y="1298"/>
                </a:lnTo>
                <a:lnTo>
                  <a:pt x="1553" y="1298"/>
                </a:lnTo>
                <a:lnTo>
                  <a:pt x="1553" y="1296"/>
                </a:lnTo>
                <a:lnTo>
                  <a:pt x="1554" y="1295"/>
                </a:lnTo>
                <a:lnTo>
                  <a:pt x="1553" y="1295"/>
                </a:lnTo>
                <a:lnTo>
                  <a:pt x="1553" y="1295"/>
                </a:lnTo>
                <a:lnTo>
                  <a:pt x="1553" y="1294"/>
                </a:lnTo>
                <a:lnTo>
                  <a:pt x="1554" y="1292"/>
                </a:lnTo>
                <a:lnTo>
                  <a:pt x="1556" y="1288"/>
                </a:lnTo>
                <a:lnTo>
                  <a:pt x="1557" y="1285"/>
                </a:lnTo>
                <a:lnTo>
                  <a:pt x="1560" y="1270"/>
                </a:lnTo>
                <a:lnTo>
                  <a:pt x="1561" y="1253"/>
                </a:lnTo>
                <a:lnTo>
                  <a:pt x="1564" y="1242"/>
                </a:lnTo>
                <a:lnTo>
                  <a:pt x="1564" y="1229"/>
                </a:lnTo>
                <a:lnTo>
                  <a:pt x="1561" y="1216"/>
                </a:lnTo>
                <a:lnTo>
                  <a:pt x="1559" y="1204"/>
                </a:lnTo>
                <a:lnTo>
                  <a:pt x="1553" y="1186"/>
                </a:lnTo>
                <a:lnTo>
                  <a:pt x="1550" y="1167"/>
                </a:lnTo>
                <a:lnTo>
                  <a:pt x="1545" y="1147"/>
                </a:lnTo>
                <a:lnTo>
                  <a:pt x="1542" y="1128"/>
                </a:lnTo>
                <a:lnTo>
                  <a:pt x="1540" y="1117"/>
                </a:lnTo>
                <a:lnTo>
                  <a:pt x="1538" y="1105"/>
                </a:lnTo>
                <a:lnTo>
                  <a:pt x="1536" y="1093"/>
                </a:lnTo>
                <a:lnTo>
                  <a:pt x="1532" y="1082"/>
                </a:lnTo>
                <a:lnTo>
                  <a:pt x="1531" y="1068"/>
                </a:lnTo>
                <a:lnTo>
                  <a:pt x="1528" y="1054"/>
                </a:lnTo>
                <a:lnTo>
                  <a:pt x="1528" y="1051"/>
                </a:lnTo>
                <a:lnTo>
                  <a:pt x="1526" y="1048"/>
                </a:lnTo>
                <a:lnTo>
                  <a:pt x="1528" y="1047"/>
                </a:lnTo>
                <a:lnTo>
                  <a:pt x="1528" y="1046"/>
                </a:lnTo>
                <a:lnTo>
                  <a:pt x="1528" y="1044"/>
                </a:lnTo>
                <a:lnTo>
                  <a:pt x="1526" y="1042"/>
                </a:lnTo>
                <a:lnTo>
                  <a:pt x="1524" y="1035"/>
                </a:lnTo>
                <a:lnTo>
                  <a:pt x="1523" y="1028"/>
                </a:lnTo>
                <a:lnTo>
                  <a:pt x="1522" y="1026"/>
                </a:lnTo>
                <a:lnTo>
                  <a:pt x="1521" y="1022"/>
                </a:lnTo>
                <a:lnTo>
                  <a:pt x="1519" y="1021"/>
                </a:lnTo>
                <a:lnTo>
                  <a:pt x="1517" y="1019"/>
                </a:lnTo>
                <a:lnTo>
                  <a:pt x="1517" y="1014"/>
                </a:lnTo>
                <a:lnTo>
                  <a:pt x="1517" y="1008"/>
                </a:lnTo>
                <a:lnTo>
                  <a:pt x="1514" y="999"/>
                </a:lnTo>
                <a:lnTo>
                  <a:pt x="1512" y="988"/>
                </a:lnTo>
                <a:lnTo>
                  <a:pt x="1510" y="979"/>
                </a:lnTo>
                <a:lnTo>
                  <a:pt x="1508" y="969"/>
                </a:lnTo>
                <a:lnTo>
                  <a:pt x="1504" y="959"/>
                </a:lnTo>
                <a:lnTo>
                  <a:pt x="1502" y="949"/>
                </a:lnTo>
                <a:lnTo>
                  <a:pt x="1500" y="938"/>
                </a:lnTo>
                <a:lnTo>
                  <a:pt x="1496" y="929"/>
                </a:lnTo>
                <a:lnTo>
                  <a:pt x="1501" y="908"/>
                </a:lnTo>
                <a:lnTo>
                  <a:pt x="1505" y="888"/>
                </a:lnTo>
                <a:lnTo>
                  <a:pt x="1510" y="867"/>
                </a:lnTo>
                <a:lnTo>
                  <a:pt x="1515" y="846"/>
                </a:lnTo>
                <a:lnTo>
                  <a:pt x="1518" y="833"/>
                </a:lnTo>
                <a:lnTo>
                  <a:pt x="1522" y="819"/>
                </a:lnTo>
                <a:lnTo>
                  <a:pt x="1525" y="805"/>
                </a:lnTo>
                <a:lnTo>
                  <a:pt x="1529" y="791"/>
                </a:lnTo>
                <a:lnTo>
                  <a:pt x="1530" y="788"/>
                </a:lnTo>
                <a:lnTo>
                  <a:pt x="1529" y="785"/>
                </a:lnTo>
                <a:lnTo>
                  <a:pt x="1528" y="784"/>
                </a:lnTo>
                <a:lnTo>
                  <a:pt x="1524" y="783"/>
                </a:lnTo>
                <a:lnTo>
                  <a:pt x="1514" y="780"/>
                </a:lnTo>
                <a:lnTo>
                  <a:pt x="1503" y="776"/>
                </a:lnTo>
                <a:lnTo>
                  <a:pt x="1491" y="773"/>
                </a:lnTo>
                <a:lnTo>
                  <a:pt x="1482" y="768"/>
                </a:lnTo>
                <a:lnTo>
                  <a:pt x="1478" y="768"/>
                </a:lnTo>
                <a:lnTo>
                  <a:pt x="1476" y="767"/>
                </a:lnTo>
                <a:lnTo>
                  <a:pt x="1475" y="768"/>
                </a:lnTo>
                <a:lnTo>
                  <a:pt x="1474" y="768"/>
                </a:lnTo>
                <a:lnTo>
                  <a:pt x="1471" y="771"/>
                </a:lnTo>
                <a:lnTo>
                  <a:pt x="1469" y="775"/>
                </a:lnTo>
                <a:lnTo>
                  <a:pt x="1467" y="783"/>
                </a:lnTo>
                <a:lnTo>
                  <a:pt x="1464" y="792"/>
                </a:lnTo>
                <a:lnTo>
                  <a:pt x="1463" y="796"/>
                </a:lnTo>
                <a:lnTo>
                  <a:pt x="1461" y="799"/>
                </a:lnTo>
                <a:lnTo>
                  <a:pt x="1457" y="803"/>
                </a:lnTo>
                <a:lnTo>
                  <a:pt x="1453" y="805"/>
                </a:lnTo>
                <a:lnTo>
                  <a:pt x="1452" y="806"/>
                </a:lnTo>
                <a:lnTo>
                  <a:pt x="1450" y="808"/>
                </a:lnTo>
                <a:lnTo>
                  <a:pt x="1445" y="820"/>
                </a:lnTo>
                <a:lnTo>
                  <a:pt x="1440" y="834"/>
                </a:lnTo>
                <a:lnTo>
                  <a:pt x="1434" y="845"/>
                </a:lnTo>
                <a:lnTo>
                  <a:pt x="1429" y="855"/>
                </a:lnTo>
                <a:lnTo>
                  <a:pt x="1424" y="866"/>
                </a:lnTo>
                <a:lnTo>
                  <a:pt x="1418" y="876"/>
                </a:lnTo>
                <a:lnTo>
                  <a:pt x="1416" y="879"/>
                </a:lnTo>
                <a:lnTo>
                  <a:pt x="1415" y="879"/>
                </a:lnTo>
                <a:lnTo>
                  <a:pt x="1413" y="880"/>
                </a:lnTo>
                <a:lnTo>
                  <a:pt x="1411" y="880"/>
                </a:lnTo>
                <a:lnTo>
                  <a:pt x="1399" y="880"/>
                </a:lnTo>
                <a:lnTo>
                  <a:pt x="1388" y="880"/>
                </a:lnTo>
                <a:lnTo>
                  <a:pt x="1385" y="880"/>
                </a:lnTo>
                <a:lnTo>
                  <a:pt x="1381" y="880"/>
                </a:lnTo>
                <a:lnTo>
                  <a:pt x="1379" y="881"/>
                </a:lnTo>
                <a:lnTo>
                  <a:pt x="1377" y="883"/>
                </a:lnTo>
                <a:lnTo>
                  <a:pt x="1374" y="885"/>
                </a:lnTo>
                <a:lnTo>
                  <a:pt x="1373" y="886"/>
                </a:lnTo>
                <a:lnTo>
                  <a:pt x="1370" y="890"/>
                </a:lnTo>
                <a:lnTo>
                  <a:pt x="1369" y="895"/>
                </a:lnTo>
                <a:lnTo>
                  <a:pt x="1370" y="901"/>
                </a:lnTo>
                <a:lnTo>
                  <a:pt x="1373" y="906"/>
                </a:lnTo>
                <a:lnTo>
                  <a:pt x="1376" y="911"/>
                </a:lnTo>
                <a:lnTo>
                  <a:pt x="1380" y="915"/>
                </a:lnTo>
                <a:lnTo>
                  <a:pt x="1387" y="920"/>
                </a:lnTo>
                <a:lnTo>
                  <a:pt x="1393" y="924"/>
                </a:lnTo>
                <a:lnTo>
                  <a:pt x="1391" y="928"/>
                </a:lnTo>
                <a:lnTo>
                  <a:pt x="1390" y="932"/>
                </a:lnTo>
                <a:lnTo>
                  <a:pt x="1388" y="934"/>
                </a:lnTo>
                <a:lnTo>
                  <a:pt x="1388" y="935"/>
                </a:lnTo>
                <a:lnTo>
                  <a:pt x="1387" y="936"/>
                </a:lnTo>
                <a:lnTo>
                  <a:pt x="1385" y="936"/>
                </a:lnTo>
                <a:lnTo>
                  <a:pt x="1376" y="936"/>
                </a:lnTo>
                <a:lnTo>
                  <a:pt x="1366" y="937"/>
                </a:lnTo>
                <a:lnTo>
                  <a:pt x="1359" y="938"/>
                </a:lnTo>
                <a:lnTo>
                  <a:pt x="1355" y="941"/>
                </a:lnTo>
                <a:lnTo>
                  <a:pt x="1349" y="944"/>
                </a:lnTo>
                <a:lnTo>
                  <a:pt x="1345" y="949"/>
                </a:lnTo>
                <a:lnTo>
                  <a:pt x="1345" y="949"/>
                </a:lnTo>
                <a:lnTo>
                  <a:pt x="1344" y="950"/>
                </a:lnTo>
                <a:lnTo>
                  <a:pt x="1344" y="950"/>
                </a:lnTo>
                <a:lnTo>
                  <a:pt x="1342" y="953"/>
                </a:lnTo>
                <a:lnTo>
                  <a:pt x="1342" y="956"/>
                </a:lnTo>
                <a:lnTo>
                  <a:pt x="1342" y="959"/>
                </a:lnTo>
                <a:lnTo>
                  <a:pt x="1343" y="963"/>
                </a:lnTo>
                <a:lnTo>
                  <a:pt x="1343" y="965"/>
                </a:lnTo>
                <a:lnTo>
                  <a:pt x="1343" y="967"/>
                </a:lnTo>
                <a:lnTo>
                  <a:pt x="1343" y="969"/>
                </a:lnTo>
                <a:lnTo>
                  <a:pt x="1343" y="971"/>
                </a:lnTo>
                <a:lnTo>
                  <a:pt x="1344" y="972"/>
                </a:lnTo>
                <a:lnTo>
                  <a:pt x="1346" y="972"/>
                </a:lnTo>
                <a:lnTo>
                  <a:pt x="1344" y="972"/>
                </a:lnTo>
                <a:lnTo>
                  <a:pt x="1343" y="971"/>
                </a:lnTo>
                <a:lnTo>
                  <a:pt x="1343" y="969"/>
                </a:lnTo>
                <a:lnTo>
                  <a:pt x="1343" y="967"/>
                </a:lnTo>
                <a:lnTo>
                  <a:pt x="1336" y="974"/>
                </a:lnTo>
                <a:lnTo>
                  <a:pt x="1329" y="980"/>
                </a:lnTo>
                <a:lnTo>
                  <a:pt x="1326" y="983"/>
                </a:lnTo>
                <a:lnTo>
                  <a:pt x="1325" y="985"/>
                </a:lnTo>
                <a:lnTo>
                  <a:pt x="1324" y="986"/>
                </a:lnTo>
                <a:lnTo>
                  <a:pt x="1323" y="986"/>
                </a:lnTo>
                <a:lnTo>
                  <a:pt x="1322" y="987"/>
                </a:lnTo>
                <a:lnTo>
                  <a:pt x="1321" y="991"/>
                </a:lnTo>
                <a:lnTo>
                  <a:pt x="1321" y="1006"/>
                </a:lnTo>
                <a:lnTo>
                  <a:pt x="1321" y="1022"/>
                </a:lnTo>
                <a:lnTo>
                  <a:pt x="1318" y="1025"/>
                </a:lnTo>
                <a:lnTo>
                  <a:pt x="1317" y="1026"/>
                </a:lnTo>
                <a:lnTo>
                  <a:pt x="1315" y="1026"/>
                </a:lnTo>
                <a:lnTo>
                  <a:pt x="1311" y="1026"/>
                </a:lnTo>
                <a:lnTo>
                  <a:pt x="1309" y="1025"/>
                </a:lnTo>
                <a:lnTo>
                  <a:pt x="1305" y="1025"/>
                </a:lnTo>
                <a:lnTo>
                  <a:pt x="1303" y="1026"/>
                </a:lnTo>
                <a:lnTo>
                  <a:pt x="1301" y="1028"/>
                </a:lnTo>
                <a:lnTo>
                  <a:pt x="1298" y="1030"/>
                </a:lnTo>
                <a:lnTo>
                  <a:pt x="1297" y="1034"/>
                </a:lnTo>
                <a:lnTo>
                  <a:pt x="1296" y="1036"/>
                </a:lnTo>
                <a:lnTo>
                  <a:pt x="1295" y="1040"/>
                </a:lnTo>
                <a:lnTo>
                  <a:pt x="1296" y="1043"/>
                </a:lnTo>
                <a:lnTo>
                  <a:pt x="1297" y="1047"/>
                </a:lnTo>
                <a:lnTo>
                  <a:pt x="1298" y="1050"/>
                </a:lnTo>
                <a:lnTo>
                  <a:pt x="1301" y="1053"/>
                </a:lnTo>
                <a:lnTo>
                  <a:pt x="1310" y="1061"/>
                </a:lnTo>
                <a:lnTo>
                  <a:pt x="1321" y="1068"/>
                </a:lnTo>
                <a:lnTo>
                  <a:pt x="1321" y="1068"/>
                </a:lnTo>
                <a:lnTo>
                  <a:pt x="1321" y="1069"/>
                </a:lnTo>
                <a:lnTo>
                  <a:pt x="1323" y="1072"/>
                </a:lnTo>
                <a:lnTo>
                  <a:pt x="1323" y="1077"/>
                </a:lnTo>
                <a:lnTo>
                  <a:pt x="1323" y="1072"/>
                </a:lnTo>
                <a:lnTo>
                  <a:pt x="1321" y="1069"/>
                </a:lnTo>
                <a:lnTo>
                  <a:pt x="1317" y="1068"/>
                </a:lnTo>
                <a:lnTo>
                  <a:pt x="1315" y="1068"/>
                </a:lnTo>
                <a:lnTo>
                  <a:pt x="1312" y="1069"/>
                </a:lnTo>
                <a:lnTo>
                  <a:pt x="1310" y="1070"/>
                </a:lnTo>
                <a:lnTo>
                  <a:pt x="1308" y="1074"/>
                </a:lnTo>
                <a:lnTo>
                  <a:pt x="1307" y="1079"/>
                </a:lnTo>
                <a:lnTo>
                  <a:pt x="1307" y="1081"/>
                </a:lnTo>
                <a:lnTo>
                  <a:pt x="1305" y="1083"/>
                </a:lnTo>
                <a:lnTo>
                  <a:pt x="1303" y="1088"/>
                </a:lnTo>
                <a:lnTo>
                  <a:pt x="1301" y="1092"/>
                </a:lnTo>
                <a:lnTo>
                  <a:pt x="1294" y="1110"/>
                </a:lnTo>
                <a:lnTo>
                  <a:pt x="1286" y="1127"/>
                </a:lnTo>
                <a:lnTo>
                  <a:pt x="1277" y="1114"/>
                </a:lnTo>
                <a:lnTo>
                  <a:pt x="1269" y="1102"/>
                </a:lnTo>
                <a:lnTo>
                  <a:pt x="1261" y="1090"/>
                </a:lnTo>
                <a:lnTo>
                  <a:pt x="1253" y="1077"/>
                </a:lnTo>
                <a:lnTo>
                  <a:pt x="1241" y="1061"/>
                </a:lnTo>
                <a:lnTo>
                  <a:pt x="1228" y="1044"/>
                </a:lnTo>
                <a:lnTo>
                  <a:pt x="1214" y="1028"/>
                </a:lnTo>
                <a:lnTo>
                  <a:pt x="1200" y="1013"/>
                </a:lnTo>
                <a:lnTo>
                  <a:pt x="1187" y="998"/>
                </a:lnTo>
                <a:lnTo>
                  <a:pt x="1176" y="984"/>
                </a:lnTo>
                <a:lnTo>
                  <a:pt x="1176" y="984"/>
                </a:lnTo>
                <a:lnTo>
                  <a:pt x="1173" y="981"/>
                </a:lnTo>
                <a:lnTo>
                  <a:pt x="1170" y="979"/>
                </a:lnTo>
                <a:lnTo>
                  <a:pt x="1169" y="978"/>
                </a:lnTo>
                <a:lnTo>
                  <a:pt x="1166" y="977"/>
                </a:lnTo>
                <a:lnTo>
                  <a:pt x="1166" y="977"/>
                </a:lnTo>
                <a:lnTo>
                  <a:pt x="1166" y="977"/>
                </a:lnTo>
                <a:lnTo>
                  <a:pt x="1159" y="971"/>
                </a:lnTo>
                <a:lnTo>
                  <a:pt x="1151" y="965"/>
                </a:lnTo>
                <a:lnTo>
                  <a:pt x="1143" y="960"/>
                </a:lnTo>
                <a:lnTo>
                  <a:pt x="1133" y="957"/>
                </a:lnTo>
                <a:lnTo>
                  <a:pt x="1131" y="956"/>
                </a:lnTo>
                <a:lnTo>
                  <a:pt x="1129" y="956"/>
                </a:lnTo>
                <a:lnTo>
                  <a:pt x="1119" y="950"/>
                </a:lnTo>
                <a:lnTo>
                  <a:pt x="1108" y="946"/>
                </a:lnTo>
                <a:lnTo>
                  <a:pt x="1103" y="942"/>
                </a:lnTo>
                <a:lnTo>
                  <a:pt x="1097" y="939"/>
                </a:lnTo>
                <a:lnTo>
                  <a:pt x="1090" y="938"/>
                </a:lnTo>
                <a:lnTo>
                  <a:pt x="1084" y="937"/>
                </a:lnTo>
                <a:lnTo>
                  <a:pt x="1082" y="937"/>
                </a:lnTo>
                <a:lnTo>
                  <a:pt x="1081" y="937"/>
                </a:lnTo>
                <a:lnTo>
                  <a:pt x="1076" y="934"/>
                </a:lnTo>
                <a:lnTo>
                  <a:pt x="1070" y="934"/>
                </a:lnTo>
                <a:lnTo>
                  <a:pt x="1068" y="932"/>
                </a:lnTo>
                <a:lnTo>
                  <a:pt x="1065" y="932"/>
                </a:lnTo>
                <a:lnTo>
                  <a:pt x="1065" y="932"/>
                </a:lnTo>
                <a:lnTo>
                  <a:pt x="1063" y="930"/>
                </a:lnTo>
                <a:lnTo>
                  <a:pt x="1061" y="930"/>
                </a:lnTo>
                <a:lnTo>
                  <a:pt x="1059" y="930"/>
                </a:lnTo>
                <a:lnTo>
                  <a:pt x="1056" y="930"/>
                </a:lnTo>
                <a:lnTo>
                  <a:pt x="1055" y="930"/>
                </a:lnTo>
                <a:lnTo>
                  <a:pt x="1053" y="929"/>
                </a:lnTo>
                <a:lnTo>
                  <a:pt x="1049" y="928"/>
                </a:lnTo>
                <a:lnTo>
                  <a:pt x="1046" y="928"/>
                </a:lnTo>
                <a:lnTo>
                  <a:pt x="1043" y="928"/>
                </a:lnTo>
                <a:lnTo>
                  <a:pt x="1042" y="928"/>
                </a:lnTo>
                <a:lnTo>
                  <a:pt x="1032" y="924"/>
                </a:lnTo>
                <a:lnTo>
                  <a:pt x="1021" y="924"/>
                </a:lnTo>
                <a:lnTo>
                  <a:pt x="1019" y="923"/>
                </a:lnTo>
                <a:lnTo>
                  <a:pt x="1017" y="922"/>
                </a:lnTo>
                <a:lnTo>
                  <a:pt x="1015" y="921"/>
                </a:lnTo>
                <a:lnTo>
                  <a:pt x="1014" y="918"/>
                </a:lnTo>
                <a:lnTo>
                  <a:pt x="1017" y="914"/>
                </a:lnTo>
                <a:lnTo>
                  <a:pt x="1015" y="910"/>
                </a:lnTo>
                <a:lnTo>
                  <a:pt x="1013" y="900"/>
                </a:lnTo>
                <a:lnTo>
                  <a:pt x="1012" y="889"/>
                </a:lnTo>
                <a:lnTo>
                  <a:pt x="1012" y="879"/>
                </a:lnTo>
                <a:lnTo>
                  <a:pt x="1012" y="869"/>
                </a:lnTo>
                <a:lnTo>
                  <a:pt x="1012" y="866"/>
                </a:lnTo>
                <a:lnTo>
                  <a:pt x="1011" y="862"/>
                </a:lnTo>
                <a:lnTo>
                  <a:pt x="1005" y="850"/>
                </a:lnTo>
                <a:lnTo>
                  <a:pt x="998" y="838"/>
                </a:lnTo>
                <a:lnTo>
                  <a:pt x="991" y="827"/>
                </a:lnTo>
                <a:lnTo>
                  <a:pt x="983" y="817"/>
                </a:lnTo>
                <a:lnTo>
                  <a:pt x="983" y="815"/>
                </a:lnTo>
                <a:lnTo>
                  <a:pt x="980" y="812"/>
                </a:lnTo>
                <a:lnTo>
                  <a:pt x="980" y="810"/>
                </a:lnTo>
                <a:lnTo>
                  <a:pt x="980" y="809"/>
                </a:lnTo>
                <a:lnTo>
                  <a:pt x="983" y="805"/>
                </a:lnTo>
                <a:lnTo>
                  <a:pt x="983" y="802"/>
                </a:lnTo>
                <a:lnTo>
                  <a:pt x="983" y="785"/>
                </a:lnTo>
                <a:lnTo>
                  <a:pt x="983" y="769"/>
                </a:lnTo>
                <a:lnTo>
                  <a:pt x="987" y="764"/>
                </a:lnTo>
                <a:lnTo>
                  <a:pt x="988" y="760"/>
                </a:lnTo>
                <a:lnTo>
                  <a:pt x="988" y="756"/>
                </a:lnTo>
                <a:lnTo>
                  <a:pt x="985" y="749"/>
                </a:lnTo>
                <a:lnTo>
                  <a:pt x="984" y="746"/>
                </a:lnTo>
                <a:lnTo>
                  <a:pt x="983" y="743"/>
                </a:lnTo>
                <a:lnTo>
                  <a:pt x="983" y="740"/>
                </a:lnTo>
                <a:lnTo>
                  <a:pt x="984" y="736"/>
                </a:lnTo>
                <a:lnTo>
                  <a:pt x="985" y="733"/>
                </a:lnTo>
                <a:lnTo>
                  <a:pt x="985" y="729"/>
                </a:lnTo>
                <a:lnTo>
                  <a:pt x="985" y="726"/>
                </a:lnTo>
                <a:lnTo>
                  <a:pt x="985" y="722"/>
                </a:lnTo>
                <a:lnTo>
                  <a:pt x="983" y="711"/>
                </a:lnTo>
                <a:lnTo>
                  <a:pt x="980" y="700"/>
                </a:lnTo>
                <a:lnTo>
                  <a:pt x="977" y="690"/>
                </a:lnTo>
                <a:lnTo>
                  <a:pt x="972" y="679"/>
                </a:lnTo>
                <a:lnTo>
                  <a:pt x="971" y="674"/>
                </a:lnTo>
                <a:lnTo>
                  <a:pt x="971" y="670"/>
                </a:lnTo>
                <a:lnTo>
                  <a:pt x="970" y="667"/>
                </a:lnTo>
                <a:lnTo>
                  <a:pt x="969" y="666"/>
                </a:lnTo>
                <a:lnTo>
                  <a:pt x="966" y="665"/>
                </a:lnTo>
                <a:lnTo>
                  <a:pt x="964" y="664"/>
                </a:lnTo>
                <a:lnTo>
                  <a:pt x="962" y="664"/>
                </a:lnTo>
                <a:lnTo>
                  <a:pt x="960" y="663"/>
                </a:lnTo>
                <a:lnTo>
                  <a:pt x="959" y="662"/>
                </a:lnTo>
                <a:lnTo>
                  <a:pt x="958" y="660"/>
                </a:lnTo>
                <a:lnTo>
                  <a:pt x="959" y="657"/>
                </a:lnTo>
                <a:lnTo>
                  <a:pt x="963" y="655"/>
                </a:lnTo>
                <a:lnTo>
                  <a:pt x="972" y="650"/>
                </a:lnTo>
                <a:lnTo>
                  <a:pt x="981" y="644"/>
                </a:lnTo>
                <a:lnTo>
                  <a:pt x="996" y="636"/>
                </a:lnTo>
                <a:lnTo>
                  <a:pt x="1007" y="627"/>
                </a:lnTo>
                <a:lnTo>
                  <a:pt x="1007" y="627"/>
                </a:lnTo>
                <a:lnTo>
                  <a:pt x="1010" y="625"/>
                </a:lnTo>
                <a:lnTo>
                  <a:pt x="1012" y="624"/>
                </a:lnTo>
                <a:lnTo>
                  <a:pt x="1013" y="624"/>
                </a:lnTo>
                <a:lnTo>
                  <a:pt x="1013" y="624"/>
                </a:lnTo>
                <a:lnTo>
                  <a:pt x="1043" y="603"/>
                </a:lnTo>
                <a:lnTo>
                  <a:pt x="1074" y="583"/>
                </a:lnTo>
                <a:lnTo>
                  <a:pt x="1105" y="564"/>
                </a:lnTo>
                <a:lnTo>
                  <a:pt x="1136" y="543"/>
                </a:lnTo>
                <a:lnTo>
                  <a:pt x="1151" y="532"/>
                </a:lnTo>
                <a:lnTo>
                  <a:pt x="1166" y="522"/>
                </a:lnTo>
                <a:lnTo>
                  <a:pt x="1164" y="520"/>
                </a:lnTo>
                <a:lnTo>
                  <a:pt x="1162" y="520"/>
                </a:lnTo>
                <a:lnTo>
                  <a:pt x="1160" y="520"/>
                </a:lnTo>
                <a:lnTo>
                  <a:pt x="1158" y="522"/>
                </a:lnTo>
                <a:lnTo>
                  <a:pt x="1148" y="526"/>
                </a:lnTo>
                <a:lnTo>
                  <a:pt x="1137" y="530"/>
                </a:lnTo>
                <a:lnTo>
                  <a:pt x="1126" y="534"/>
                </a:lnTo>
                <a:lnTo>
                  <a:pt x="1116" y="538"/>
                </a:lnTo>
                <a:lnTo>
                  <a:pt x="1102" y="544"/>
                </a:lnTo>
                <a:lnTo>
                  <a:pt x="1088" y="548"/>
                </a:lnTo>
                <a:lnTo>
                  <a:pt x="1075" y="554"/>
                </a:lnTo>
                <a:lnTo>
                  <a:pt x="1061" y="559"/>
                </a:lnTo>
                <a:lnTo>
                  <a:pt x="1042" y="568"/>
                </a:lnTo>
                <a:lnTo>
                  <a:pt x="1022" y="575"/>
                </a:lnTo>
                <a:lnTo>
                  <a:pt x="1003" y="583"/>
                </a:lnTo>
                <a:lnTo>
                  <a:pt x="983" y="592"/>
                </a:lnTo>
                <a:lnTo>
                  <a:pt x="972" y="596"/>
                </a:lnTo>
                <a:lnTo>
                  <a:pt x="962" y="601"/>
                </a:lnTo>
                <a:lnTo>
                  <a:pt x="952" y="606"/>
                </a:lnTo>
                <a:lnTo>
                  <a:pt x="942" y="611"/>
                </a:lnTo>
                <a:lnTo>
                  <a:pt x="941" y="611"/>
                </a:lnTo>
                <a:lnTo>
                  <a:pt x="939" y="611"/>
                </a:lnTo>
                <a:lnTo>
                  <a:pt x="936" y="611"/>
                </a:lnTo>
                <a:lnTo>
                  <a:pt x="934" y="609"/>
                </a:lnTo>
                <a:lnTo>
                  <a:pt x="931" y="606"/>
                </a:lnTo>
                <a:lnTo>
                  <a:pt x="930" y="603"/>
                </a:lnTo>
                <a:lnTo>
                  <a:pt x="918" y="587"/>
                </a:lnTo>
                <a:lnTo>
                  <a:pt x="905" y="571"/>
                </a:lnTo>
                <a:lnTo>
                  <a:pt x="905" y="568"/>
                </a:lnTo>
                <a:lnTo>
                  <a:pt x="907" y="567"/>
                </a:lnTo>
                <a:lnTo>
                  <a:pt x="914" y="558"/>
                </a:lnTo>
                <a:lnTo>
                  <a:pt x="919" y="547"/>
                </a:lnTo>
                <a:lnTo>
                  <a:pt x="925" y="538"/>
                </a:lnTo>
                <a:lnTo>
                  <a:pt x="932" y="527"/>
                </a:lnTo>
                <a:lnTo>
                  <a:pt x="944" y="508"/>
                </a:lnTo>
                <a:lnTo>
                  <a:pt x="957" y="488"/>
                </a:lnTo>
                <a:lnTo>
                  <a:pt x="969" y="468"/>
                </a:lnTo>
                <a:lnTo>
                  <a:pt x="981" y="448"/>
                </a:lnTo>
                <a:lnTo>
                  <a:pt x="980" y="448"/>
                </a:lnTo>
                <a:lnTo>
                  <a:pt x="980" y="447"/>
                </a:lnTo>
                <a:lnTo>
                  <a:pt x="980" y="448"/>
                </a:lnTo>
                <a:lnTo>
                  <a:pt x="981" y="448"/>
                </a:lnTo>
                <a:lnTo>
                  <a:pt x="994" y="427"/>
                </a:lnTo>
                <a:lnTo>
                  <a:pt x="1006" y="407"/>
                </a:lnTo>
                <a:lnTo>
                  <a:pt x="1019" y="386"/>
                </a:lnTo>
                <a:lnTo>
                  <a:pt x="1031" y="365"/>
                </a:lnTo>
                <a:lnTo>
                  <a:pt x="1033" y="363"/>
                </a:lnTo>
                <a:lnTo>
                  <a:pt x="1035" y="361"/>
                </a:lnTo>
                <a:lnTo>
                  <a:pt x="1035" y="359"/>
                </a:lnTo>
                <a:lnTo>
                  <a:pt x="1035" y="358"/>
                </a:lnTo>
                <a:lnTo>
                  <a:pt x="1035" y="357"/>
                </a:lnTo>
                <a:lnTo>
                  <a:pt x="1034" y="356"/>
                </a:lnTo>
                <a:lnTo>
                  <a:pt x="1033" y="356"/>
                </a:lnTo>
                <a:lnTo>
                  <a:pt x="1031" y="358"/>
                </a:lnTo>
                <a:lnTo>
                  <a:pt x="1028" y="361"/>
                </a:lnTo>
                <a:lnTo>
                  <a:pt x="1026" y="363"/>
                </a:lnTo>
                <a:lnTo>
                  <a:pt x="998" y="393"/>
                </a:lnTo>
                <a:lnTo>
                  <a:pt x="970" y="425"/>
                </a:lnTo>
                <a:lnTo>
                  <a:pt x="941" y="456"/>
                </a:lnTo>
                <a:lnTo>
                  <a:pt x="912" y="487"/>
                </a:lnTo>
                <a:lnTo>
                  <a:pt x="903" y="497"/>
                </a:lnTo>
                <a:lnTo>
                  <a:pt x="894" y="508"/>
                </a:lnTo>
                <a:lnTo>
                  <a:pt x="884" y="519"/>
                </a:lnTo>
                <a:lnTo>
                  <a:pt x="875" y="530"/>
                </a:lnTo>
                <a:lnTo>
                  <a:pt x="874" y="531"/>
                </a:lnTo>
                <a:lnTo>
                  <a:pt x="872" y="533"/>
                </a:lnTo>
                <a:lnTo>
                  <a:pt x="863" y="529"/>
                </a:lnTo>
                <a:lnTo>
                  <a:pt x="855" y="523"/>
                </a:lnTo>
                <a:lnTo>
                  <a:pt x="846" y="517"/>
                </a:lnTo>
                <a:lnTo>
                  <a:pt x="835" y="511"/>
                </a:lnTo>
                <a:lnTo>
                  <a:pt x="825" y="506"/>
                </a:lnTo>
                <a:lnTo>
                  <a:pt x="813" y="504"/>
                </a:lnTo>
                <a:lnTo>
                  <a:pt x="813" y="494"/>
                </a:lnTo>
                <a:lnTo>
                  <a:pt x="813" y="483"/>
                </a:lnTo>
                <a:lnTo>
                  <a:pt x="813" y="473"/>
                </a:lnTo>
                <a:lnTo>
                  <a:pt x="814" y="462"/>
                </a:lnTo>
                <a:lnTo>
                  <a:pt x="815" y="433"/>
                </a:lnTo>
                <a:lnTo>
                  <a:pt x="817" y="404"/>
                </a:lnTo>
                <a:lnTo>
                  <a:pt x="819" y="376"/>
                </a:lnTo>
                <a:lnTo>
                  <a:pt x="819" y="347"/>
                </a:lnTo>
                <a:lnTo>
                  <a:pt x="820" y="322"/>
                </a:lnTo>
                <a:lnTo>
                  <a:pt x="821" y="299"/>
                </a:lnTo>
                <a:lnTo>
                  <a:pt x="822" y="275"/>
                </a:lnTo>
                <a:lnTo>
                  <a:pt x="824" y="252"/>
                </a:lnTo>
                <a:lnTo>
                  <a:pt x="824" y="251"/>
                </a:lnTo>
                <a:lnTo>
                  <a:pt x="824" y="250"/>
                </a:lnTo>
                <a:lnTo>
                  <a:pt x="822" y="249"/>
                </a:lnTo>
                <a:lnTo>
                  <a:pt x="821" y="247"/>
                </a:lnTo>
                <a:lnTo>
                  <a:pt x="819" y="249"/>
                </a:lnTo>
                <a:lnTo>
                  <a:pt x="819" y="251"/>
                </a:lnTo>
                <a:lnTo>
                  <a:pt x="818" y="259"/>
                </a:lnTo>
                <a:lnTo>
                  <a:pt x="815" y="266"/>
                </a:lnTo>
                <a:lnTo>
                  <a:pt x="814" y="271"/>
                </a:lnTo>
                <a:lnTo>
                  <a:pt x="814" y="274"/>
                </a:lnTo>
                <a:lnTo>
                  <a:pt x="813" y="278"/>
                </a:lnTo>
                <a:lnTo>
                  <a:pt x="813" y="281"/>
                </a:lnTo>
                <a:lnTo>
                  <a:pt x="812" y="281"/>
                </a:lnTo>
                <a:lnTo>
                  <a:pt x="812" y="281"/>
                </a:lnTo>
                <a:lnTo>
                  <a:pt x="812" y="282"/>
                </a:lnTo>
                <a:lnTo>
                  <a:pt x="811" y="285"/>
                </a:lnTo>
                <a:lnTo>
                  <a:pt x="811" y="287"/>
                </a:lnTo>
                <a:lnTo>
                  <a:pt x="811" y="289"/>
                </a:lnTo>
                <a:lnTo>
                  <a:pt x="810" y="292"/>
                </a:lnTo>
                <a:lnTo>
                  <a:pt x="805" y="312"/>
                </a:lnTo>
                <a:lnTo>
                  <a:pt x="800" y="330"/>
                </a:lnTo>
                <a:lnTo>
                  <a:pt x="797" y="350"/>
                </a:lnTo>
                <a:lnTo>
                  <a:pt x="792" y="370"/>
                </a:lnTo>
                <a:lnTo>
                  <a:pt x="786" y="399"/>
                </a:lnTo>
                <a:lnTo>
                  <a:pt x="780" y="427"/>
                </a:lnTo>
                <a:lnTo>
                  <a:pt x="774" y="456"/>
                </a:lnTo>
                <a:lnTo>
                  <a:pt x="767" y="485"/>
                </a:lnTo>
                <a:lnTo>
                  <a:pt x="766" y="490"/>
                </a:lnTo>
                <a:lnTo>
                  <a:pt x="765" y="495"/>
                </a:lnTo>
                <a:lnTo>
                  <a:pt x="763" y="496"/>
                </a:lnTo>
                <a:lnTo>
                  <a:pt x="762" y="497"/>
                </a:lnTo>
                <a:lnTo>
                  <a:pt x="758" y="498"/>
                </a:lnTo>
                <a:lnTo>
                  <a:pt x="755" y="497"/>
                </a:lnTo>
                <a:lnTo>
                  <a:pt x="753" y="498"/>
                </a:lnTo>
                <a:lnTo>
                  <a:pt x="752" y="498"/>
                </a:lnTo>
                <a:lnTo>
                  <a:pt x="751" y="498"/>
                </a:lnTo>
                <a:lnTo>
                  <a:pt x="750" y="498"/>
                </a:lnTo>
                <a:lnTo>
                  <a:pt x="748" y="498"/>
                </a:lnTo>
                <a:lnTo>
                  <a:pt x="746" y="499"/>
                </a:lnTo>
                <a:lnTo>
                  <a:pt x="744" y="498"/>
                </a:lnTo>
                <a:lnTo>
                  <a:pt x="742" y="498"/>
                </a:lnTo>
                <a:lnTo>
                  <a:pt x="732" y="499"/>
                </a:lnTo>
                <a:lnTo>
                  <a:pt x="723" y="501"/>
                </a:lnTo>
                <a:lnTo>
                  <a:pt x="714" y="503"/>
                </a:lnTo>
                <a:lnTo>
                  <a:pt x="704" y="505"/>
                </a:lnTo>
                <a:lnTo>
                  <a:pt x="702" y="505"/>
                </a:lnTo>
                <a:lnTo>
                  <a:pt x="698" y="506"/>
                </a:lnTo>
                <a:lnTo>
                  <a:pt x="696" y="505"/>
                </a:lnTo>
                <a:lnTo>
                  <a:pt x="694" y="503"/>
                </a:lnTo>
                <a:lnTo>
                  <a:pt x="689" y="495"/>
                </a:lnTo>
                <a:lnTo>
                  <a:pt x="684" y="487"/>
                </a:lnTo>
                <a:lnTo>
                  <a:pt x="674" y="471"/>
                </a:lnTo>
                <a:lnTo>
                  <a:pt x="663" y="457"/>
                </a:lnTo>
                <a:lnTo>
                  <a:pt x="653" y="442"/>
                </a:lnTo>
                <a:lnTo>
                  <a:pt x="644" y="427"/>
                </a:lnTo>
                <a:lnTo>
                  <a:pt x="642" y="426"/>
                </a:lnTo>
                <a:lnTo>
                  <a:pt x="642" y="424"/>
                </a:lnTo>
                <a:lnTo>
                  <a:pt x="620" y="393"/>
                </a:lnTo>
                <a:lnTo>
                  <a:pt x="599" y="362"/>
                </a:lnTo>
                <a:lnTo>
                  <a:pt x="578" y="330"/>
                </a:lnTo>
                <a:lnTo>
                  <a:pt x="556" y="300"/>
                </a:lnTo>
                <a:lnTo>
                  <a:pt x="556" y="299"/>
                </a:lnTo>
                <a:lnTo>
                  <a:pt x="555" y="298"/>
                </a:lnTo>
                <a:lnTo>
                  <a:pt x="552" y="296"/>
                </a:lnTo>
                <a:lnTo>
                  <a:pt x="550" y="298"/>
                </a:lnTo>
                <a:lnTo>
                  <a:pt x="557" y="312"/>
                </a:lnTo>
                <a:lnTo>
                  <a:pt x="564" y="327"/>
                </a:lnTo>
                <a:lnTo>
                  <a:pt x="571" y="341"/>
                </a:lnTo>
                <a:lnTo>
                  <a:pt x="577" y="356"/>
                </a:lnTo>
                <a:lnTo>
                  <a:pt x="589" y="382"/>
                </a:lnTo>
                <a:lnTo>
                  <a:pt x="600" y="406"/>
                </a:lnTo>
                <a:lnTo>
                  <a:pt x="612" y="432"/>
                </a:lnTo>
                <a:lnTo>
                  <a:pt x="624" y="456"/>
                </a:lnTo>
                <a:lnTo>
                  <a:pt x="631" y="473"/>
                </a:lnTo>
                <a:lnTo>
                  <a:pt x="639" y="489"/>
                </a:lnTo>
                <a:lnTo>
                  <a:pt x="646" y="505"/>
                </a:lnTo>
                <a:lnTo>
                  <a:pt x="654" y="522"/>
                </a:lnTo>
                <a:lnTo>
                  <a:pt x="655" y="525"/>
                </a:lnTo>
                <a:lnTo>
                  <a:pt x="655" y="527"/>
                </a:lnTo>
                <a:lnTo>
                  <a:pt x="654" y="531"/>
                </a:lnTo>
                <a:lnTo>
                  <a:pt x="652" y="533"/>
                </a:lnTo>
                <a:lnTo>
                  <a:pt x="637" y="545"/>
                </a:lnTo>
                <a:lnTo>
                  <a:pt x="624" y="558"/>
                </a:lnTo>
                <a:lnTo>
                  <a:pt x="611" y="573"/>
                </a:lnTo>
                <a:lnTo>
                  <a:pt x="600" y="588"/>
                </a:lnTo>
                <a:lnTo>
                  <a:pt x="599" y="590"/>
                </a:lnTo>
                <a:lnTo>
                  <a:pt x="597" y="592"/>
                </a:lnTo>
                <a:lnTo>
                  <a:pt x="596" y="592"/>
                </a:lnTo>
                <a:lnTo>
                  <a:pt x="592" y="592"/>
                </a:lnTo>
                <a:lnTo>
                  <a:pt x="584" y="588"/>
                </a:lnTo>
                <a:lnTo>
                  <a:pt x="575" y="586"/>
                </a:lnTo>
                <a:lnTo>
                  <a:pt x="566" y="582"/>
                </a:lnTo>
                <a:lnTo>
                  <a:pt x="557" y="580"/>
                </a:lnTo>
                <a:lnTo>
                  <a:pt x="546" y="576"/>
                </a:lnTo>
                <a:lnTo>
                  <a:pt x="537" y="573"/>
                </a:lnTo>
                <a:lnTo>
                  <a:pt x="527" y="569"/>
                </a:lnTo>
                <a:lnTo>
                  <a:pt x="516" y="566"/>
                </a:lnTo>
                <a:lnTo>
                  <a:pt x="509" y="564"/>
                </a:lnTo>
                <a:lnTo>
                  <a:pt x="502" y="562"/>
                </a:lnTo>
                <a:lnTo>
                  <a:pt x="493" y="558"/>
                </a:lnTo>
                <a:lnTo>
                  <a:pt x="483" y="554"/>
                </a:lnTo>
                <a:lnTo>
                  <a:pt x="473" y="552"/>
                </a:lnTo>
                <a:lnTo>
                  <a:pt x="463" y="548"/>
                </a:lnTo>
                <a:lnTo>
                  <a:pt x="449" y="544"/>
                </a:lnTo>
                <a:lnTo>
                  <a:pt x="435" y="539"/>
                </a:lnTo>
                <a:lnTo>
                  <a:pt x="420" y="534"/>
                </a:lnTo>
                <a:lnTo>
                  <a:pt x="406" y="531"/>
                </a:lnTo>
                <a:lnTo>
                  <a:pt x="400" y="529"/>
                </a:lnTo>
                <a:lnTo>
                  <a:pt x="393" y="526"/>
                </a:lnTo>
                <a:lnTo>
                  <a:pt x="386" y="525"/>
                </a:lnTo>
                <a:lnTo>
                  <a:pt x="378" y="525"/>
                </a:lnTo>
                <a:lnTo>
                  <a:pt x="392" y="533"/>
                </a:lnTo>
                <a:lnTo>
                  <a:pt x="406" y="540"/>
                </a:lnTo>
                <a:lnTo>
                  <a:pt x="419" y="547"/>
                </a:lnTo>
                <a:lnTo>
                  <a:pt x="432" y="554"/>
                </a:lnTo>
                <a:lnTo>
                  <a:pt x="451" y="566"/>
                </a:lnTo>
                <a:lnTo>
                  <a:pt x="469" y="576"/>
                </a:lnTo>
                <a:lnTo>
                  <a:pt x="489" y="587"/>
                </a:lnTo>
                <a:lnTo>
                  <a:pt x="508" y="596"/>
                </a:lnTo>
                <a:lnTo>
                  <a:pt x="525" y="606"/>
                </a:lnTo>
                <a:lnTo>
                  <a:pt x="542" y="615"/>
                </a:lnTo>
                <a:lnTo>
                  <a:pt x="559" y="624"/>
                </a:lnTo>
                <a:lnTo>
                  <a:pt x="576" y="634"/>
                </a:lnTo>
                <a:lnTo>
                  <a:pt x="578" y="635"/>
                </a:lnTo>
                <a:lnTo>
                  <a:pt x="579" y="636"/>
                </a:lnTo>
                <a:lnTo>
                  <a:pt x="579" y="638"/>
                </a:lnTo>
                <a:lnTo>
                  <a:pt x="578" y="641"/>
                </a:lnTo>
                <a:lnTo>
                  <a:pt x="576" y="655"/>
                </a:lnTo>
                <a:lnTo>
                  <a:pt x="573" y="669"/>
                </a:lnTo>
                <a:lnTo>
                  <a:pt x="572" y="684"/>
                </a:lnTo>
                <a:lnTo>
                  <a:pt x="573" y="698"/>
                </a:lnTo>
                <a:lnTo>
                  <a:pt x="572" y="709"/>
                </a:lnTo>
                <a:lnTo>
                  <a:pt x="572" y="720"/>
                </a:lnTo>
                <a:lnTo>
                  <a:pt x="557" y="727"/>
                </a:lnTo>
                <a:lnTo>
                  <a:pt x="542" y="736"/>
                </a:lnTo>
                <a:lnTo>
                  <a:pt x="523" y="746"/>
                </a:lnTo>
                <a:lnTo>
                  <a:pt x="504" y="756"/>
                </a:lnTo>
                <a:lnTo>
                  <a:pt x="487" y="767"/>
                </a:lnTo>
                <a:lnTo>
                  <a:pt x="468" y="777"/>
                </a:lnTo>
                <a:lnTo>
                  <a:pt x="461" y="781"/>
                </a:lnTo>
                <a:lnTo>
                  <a:pt x="455" y="784"/>
                </a:lnTo>
                <a:lnTo>
                  <a:pt x="449" y="788"/>
                </a:lnTo>
                <a:lnTo>
                  <a:pt x="442" y="789"/>
                </a:lnTo>
                <a:lnTo>
                  <a:pt x="441" y="785"/>
                </a:lnTo>
                <a:lnTo>
                  <a:pt x="438" y="783"/>
                </a:lnTo>
                <a:lnTo>
                  <a:pt x="438" y="782"/>
                </a:lnTo>
                <a:lnTo>
                  <a:pt x="437" y="781"/>
                </a:lnTo>
                <a:lnTo>
                  <a:pt x="435" y="780"/>
                </a:lnTo>
                <a:lnTo>
                  <a:pt x="433" y="780"/>
                </a:lnTo>
                <a:lnTo>
                  <a:pt x="433" y="780"/>
                </a:lnTo>
                <a:lnTo>
                  <a:pt x="431" y="777"/>
                </a:lnTo>
                <a:lnTo>
                  <a:pt x="428" y="775"/>
                </a:lnTo>
                <a:lnTo>
                  <a:pt x="425" y="770"/>
                </a:lnTo>
                <a:lnTo>
                  <a:pt x="421" y="768"/>
                </a:lnTo>
                <a:lnTo>
                  <a:pt x="417" y="767"/>
                </a:lnTo>
                <a:lnTo>
                  <a:pt x="412" y="766"/>
                </a:lnTo>
                <a:lnTo>
                  <a:pt x="410" y="764"/>
                </a:lnTo>
                <a:lnTo>
                  <a:pt x="408" y="762"/>
                </a:lnTo>
                <a:lnTo>
                  <a:pt x="408" y="760"/>
                </a:lnTo>
                <a:lnTo>
                  <a:pt x="408" y="759"/>
                </a:lnTo>
                <a:lnTo>
                  <a:pt x="408" y="749"/>
                </a:lnTo>
                <a:lnTo>
                  <a:pt x="406" y="740"/>
                </a:lnTo>
                <a:lnTo>
                  <a:pt x="406" y="739"/>
                </a:lnTo>
                <a:lnTo>
                  <a:pt x="406" y="738"/>
                </a:lnTo>
                <a:lnTo>
                  <a:pt x="406" y="732"/>
                </a:lnTo>
                <a:lnTo>
                  <a:pt x="404" y="727"/>
                </a:lnTo>
                <a:lnTo>
                  <a:pt x="398" y="709"/>
                </a:lnTo>
                <a:lnTo>
                  <a:pt x="392" y="693"/>
                </a:lnTo>
                <a:lnTo>
                  <a:pt x="387" y="681"/>
                </a:lnTo>
                <a:lnTo>
                  <a:pt x="382" y="670"/>
                </a:lnTo>
                <a:lnTo>
                  <a:pt x="376" y="658"/>
                </a:lnTo>
                <a:lnTo>
                  <a:pt x="371" y="646"/>
                </a:lnTo>
                <a:lnTo>
                  <a:pt x="364" y="631"/>
                </a:lnTo>
                <a:lnTo>
                  <a:pt x="356" y="616"/>
                </a:lnTo>
                <a:lnTo>
                  <a:pt x="348" y="601"/>
                </a:lnTo>
                <a:lnTo>
                  <a:pt x="339" y="587"/>
                </a:lnTo>
                <a:lnTo>
                  <a:pt x="325" y="562"/>
                </a:lnTo>
                <a:lnTo>
                  <a:pt x="314" y="538"/>
                </a:lnTo>
                <a:lnTo>
                  <a:pt x="303" y="512"/>
                </a:lnTo>
                <a:lnTo>
                  <a:pt x="293" y="487"/>
                </a:lnTo>
                <a:lnTo>
                  <a:pt x="289" y="475"/>
                </a:lnTo>
                <a:lnTo>
                  <a:pt x="285" y="462"/>
                </a:lnTo>
                <a:lnTo>
                  <a:pt x="282" y="450"/>
                </a:lnTo>
                <a:lnTo>
                  <a:pt x="279" y="438"/>
                </a:lnTo>
                <a:lnTo>
                  <a:pt x="279" y="434"/>
                </a:lnTo>
                <a:lnTo>
                  <a:pt x="278" y="431"/>
                </a:lnTo>
                <a:lnTo>
                  <a:pt x="273" y="415"/>
                </a:lnTo>
                <a:lnTo>
                  <a:pt x="269" y="401"/>
                </a:lnTo>
                <a:lnTo>
                  <a:pt x="266" y="386"/>
                </a:lnTo>
                <a:lnTo>
                  <a:pt x="263" y="371"/>
                </a:lnTo>
                <a:lnTo>
                  <a:pt x="262" y="361"/>
                </a:lnTo>
                <a:lnTo>
                  <a:pt x="260" y="350"/>
                </a:lnTo>
                <a:lnTo>
                  <a:pt x="256" y="340"/>
                </a:lnTo>
                <a:lnTo>
                  <a:pt x="251" y="330"/>
                </a:lnTo>
                <a:lnTo>
                  <a:pt x="247" y="324"/>
                </a:lnTo>
                <a:lnTo>
                  <a:pt x="246" y="319"/>
                </a:lnTo>
                <a:lnTo>
                  <a:pt x="247" y="315"/>
                </a:lnTo>
                <a:lnTo>
                  <a:pt x="249" y="314"/>
                </a:lnTo>
                <a:lnTo>
                  <a:pt x="252" y="313"/>
                </a:lnTo>
                <a:lnTo>
                  <a:pt x="255" y="310"/>
                </a:lnTo>
                <a:lnTo>
                  <a:pt x="256" y="309"/>
                </a:lnTo>
                <a:lnTo>
                  <a:pt x="258" y="308"/>
                </a:lnTo>
                <a:lnTo>
                  <a:pt x="270" y="299"/>
                </a:lnTo>
                <a:lnTo>
                  <a:pt x="281" y="288"/>
                </a:lnTo>
                <a:lnTo>
                  <a:pt x="290" y="277"/>
                </a:lnTo>
                <a:lnTo>
                  <a:pt x="297" y="265"/>
                </a:lnTo>
                <a:lnTo>
                  <a:pt x="303" y="251"/>
                </a:lnTo>
                <a:lnTo>
                  <a:pt x="307" y="238"/>
                </a:lnTo>
                <a:lnTo>
                  <a:pt x="309" y="223"/>
                </a:lnTo>
                <a:lnTo>
                  <a:pt x="310" y="208"/>
                </a:lnTo>
                <a:lnTo>
                  <a:pt x="310" y="203"/>
                </a:lnTo>
                <a:lnTo>
                  <a:pt x="313" y="200"/>
                </a:lnTo>
                <a:lnTo>
                  <a:pt x="315" y="197"/>
                </a:lnTo>
                <a:lnTo>
                  <a:pt x="317" y="196"/>
                </a:lnTo>
                <a:lnTo>
                  <a:pt x="317" y="194"/>
                </a:lnTo>
                <a:lnTo>
                  <a:pt x="317" y="193"/>
                </a:lnTo>
                <a:lnTo>
                  <a:pt x="314" y="190"/>
                </a:lnTo>
                <a:lnTo>
                  <a:pt x="311" y="188"/>
                </a:lnTo>
                <a:lnTo>
                  <a:pt x="309" y="186"/>
                </a:lnTo>
                <a:lnTo>
                  <a:pt x="308" y="183"/>
                </a:lnTo>
                <a:lnTo>
                  <a:pt x="308" y="181"/>
                </a:lnTo>
                <a:lnTo>
                  <a:pt x="308" y="179"/>
                </a:lnTo>
                <a:lnTo>
                  <a:pt x="308" y="174"/>
                </a:lnTo>
                <a:lnTo>
                  <a:pt x="308" y="170"/>
                </a:lnTo>
                <a:lnTo>
                  <a:pt x="307" y="165"/>
                </a:lnTo>
                <a:lnTo>
                  <a:pt x="308" y="160"/>
                </a:lnTo>
                <a:lnTo>
                  <a:pt x="310" y="155"/>
                </a:lnTo>
                <a:lnTo>
                  <a:pt x="314" y="152"/>
                </a:lnTo>
                <a:lnTo>
                  <a:pt x="318" y="147"/>
                </a:lnTo>
                <a:lnTo>
                  <a:pt x="320" y="144"/>
                </a:lnTo>
                <a:lnTo>
                  <a:pt x="317" y="140"/>
                </a:lnTo>
                <a:lnTo>
                  <a:pt x="311" y="138"/>
                </a:lnTo>
                <a:lnTo>
                  <a:pt x="306" y="135"/>
                </a:lnTo>
                <a:lnTo>
                  <a:pt x="301" y="132"/>
                </a:lnTo>
                <a:lnTo>
                  <a:pt x="299" y="127"/>
                </a:lnTo>
                <a:lnTo>
                  <a:pt x="296" y="123"/>
                </a:lnTo>
                <a:lnTo>
                  <a:pt x="295" y="119"/>
                </a:lnTo>
                <a:lnTo>
                  <a:pt x="296" y="118"/>
                </a:lnTo>
                <a:lnTo>
                  <a:pt x="297" y="117"/>
                </a:lnTo>
                <a:lnTo>
                  <a:pt x="300" y="116"/>
                </a:lnTo>
                <a:lnTo>
                  <a:pt x="308" y="116"/>
                </a:lnTo>
                <a:lnTo>
                  <a:pt x="315" y="117"/>
                </a:lnTo>
                <a:lnTo>
                  <a:pt x="318" y="118"/>
                </a:lnTo>
                <a:lnTo>
                  <a:pt x="322" y="118"/>
                </a:lnTo>
                <a:lnTo>
                  <a:pt x="324" y="118"/>
                </a:lnTo>
                <a:lnTo>
                  <a:pt x="327" y="117"/>
                </a:lnTo>
                <a:lnTo>
                  <a:pt x="329" y="116"/>
                </a:lnTo>
                <a:lnTo>
                  <a:pt x="330" y="113"/>
                </a:lnTo>
                <a:lnTo>
                  <a:pt x="331" y="110"/>
                </a:lnTo>
                <a:lnTo>
                  <a:pt x="332" y="106"/>
                </a:lnTo>
                <a:lnTo>
                  <a:pt x="332" y="105"/>
                </a:lnTo>
                <a:lnTo>
                  <a:pt x="334" y="104"/>
                </a:lnTo>
                <a:lnTo>
                  <a:pt x="336" y="103"/>
                </a:lnTo>
                <a:lnTo>
                  <a:pt x="338" y="102"/>
                </a:lnTo>
                <a:lnTo>
                  <a:pt x="342" y="97"/>
                </a:lnTo>
                <a:lnTo>
                  <a:pt x="343" y="92"/>
                </a:lnTo>
                <a:lnTo>
                  <a:pt x="343" y="89"/>
                </a:lnTo>
                <a:lnTo>
                  <a:pt x="343" y="86"/>
                </a:lnTo>
                <a:lnTo>
                  <a:pt x="342" y="84"/>
                </a:lnTo>
                <a:lnTo>
                  <a:pt x="339" y="82"/>
                </a:lnTo>
                <a:lnTo>
                  <a:pt x="338" y="81"/>
                </a:lnTo>
                <a:lnTo>
                  <a:pt x="336" y="79"/>
                </a:lnTo>
                <a:lnTo>
                  <a:pt x="335" y="81"/>
                </a:lnTo>
                <a:lnTo>
                  <a:pt x="334" y="82"/>
                </a:lnTo>
                <a:lnTo>
                  <a:pt x="331" y="84"/>
                </a:lnTo>
                <a:lnTo>
                  <a:pt x="329" y="86"/>
                </a:lnTo>
                <a:lnTo>
                  <a:pt x="325" y="89"/>
                </a:lnTo>
                <a:lnTo>
                  <a:pt x="322" y="91"/>
                </a:lnTo>
                <a:lnTo>
                  <a:pt x="318" y="92"/>
                </a:lnTo>
                <a:lnTo>
                  <a:pt x="314" y="92"/>
                </a:lnTo>
                <a:lnTo>
                  <a:pt x="313" y="91"/>
                </a:lnTo>
                <a:lnTo>
                  <a:pt x="311" y="92"/>
                </a:lnTo>
                <a:lnTo>
                  <a:pt x="310" y="91"/>
                </a:lnTo>
                <a:lnTo>
                  <a:pt x="309" y="90"/>
                </a:lnTo>
                <a:lnTo>
                  <a:pt x="302" y="85"/>
                </a:lnTo>
                <a:lnTo>
                  <a:pt x="294" y="82"/>
                </a:lnTo>
                <a:lnTo>
                  <a:pt x="289" y="79"/>
                </a:lnTo>
                <a:lnTo>
                  <a:pt x="285" y="81"/>
                </a:lnTo>
                <a:lnTo>
                  <a:pt x="280" y="82"/>
                </a:lnTo>
                <a:lnTo>
                  <a:pt x="276" y="84"/>
                </a:lnTo>
                <a:lnTo>
                  <a:pt x="268" y="75"/>
                </a:lnTo>
                <a:lnTo>
                  <a:pt x="259" y="68"/>
                </a:lnTo>
                <a:lnTo>
                  <a:pt x="260" y="71"/>
                </a:lnTo>
                <a:lnTo>
                  <a:pt x="261" y="74"/>
                </a:lnTo>
                <a:lnTo>
                  <a:pt x="258" y="75"/>
                </a:lnTo>
                <a:lnTo>
                  <a:pt x="255" y="75"/>
                </a:lnTo>
                <a:lnTo>
                  <a:pt x="254" y="71"/>
                </a:lnTo>
                <a:lnTo>
                  <a:pt x="254" y="68"/>
                </a:lnTo>
                <a:lnTo>
                  <a:pt x="256" y="68"/>
                </a:lnTo>
                <a:lnTo>
                  <a:pt x="259" y="68"/>
                </a:lnTo>
                <a:lnTo>
                  <a:pt x="258" y="65"/>
                </a:lnTo>
                <a:lnTo>
                  <a:pt x="256" y="64"/>
                </a:lnTo>
                <a:lnTo>
                  <a:pt x="256" y="62"/>
                </a:lnTo>
                <a:lnTo>
                  <a:pt x="258" y="60"/>
                </a:lnTo>
                <a:lnTo>
                  <a:pt x="261" y="56"/>
                </a:lnTo>
                <a:lnTo>
                  <a:pt x="262" y="55"/>
                </a:lnTo>
                <a:lnTo>
                  <a:pt x="260" y="53"/>
                </a:lnTo>
                <a:lnTo>
                  <a:pt x="255" y="51"/>
                </a:lnTo>
                <a:lnTo>
                  <a:pt x="252" y="50"/>
                </a:lnTo>
                <a:lnTo>
                  <a:pt x="248" y="48"/>
                </a:lnTo>
                <a:lnTo>
                  <a:pt x="248" y="44"/>
                </a:lnTo>
                <a:lnTo>
                  <a:pt x="249" y="42"/>
                </a:lnTo>
                <a:lnTo>
                  <a:pt x="252" y="40"/>
                </a:lnTo>
                <a:lnTo>
                  <a:pt x="253" y="39"/>
                </a:lnTo>
                <a:lnTo>
                  <a:pt x="254" y="36"/>
                </a:lnTo>
                <a:lnTo>
                  <a:pt x="254" y="34"/>
                </a:lnTo>
                <a:lnTo>
                  <a:pt x="253" y="32"/>
                </a:lnTo>
                <a:lnTo>
                  <a:pt x="252" y="30"/>
                </a:lnTo>
                <a:lnTo>
                  <a:pt x="251" y="29"/>
                </a:lnTo>
                <a:lnTo>
                  <a:pt x="248" y="30"/>
                </a:lnTo>
                <a:lnTo>
                  <a:pt x="247" y="29"/>
                </a:lnTo>
                <a:lnTo>
                  <a:pt x="246" y="28"/>
                </a:lnTo>
                <a:lnTo>
                  <a:pt x="242" y="28"/>
                </a:lnTo>
                <a:lnTo>
                  <a:pt x="239" y="28"/>
                </a:lnTo>
                <a:lnTo>
                  <a:pt x="237" y="27"/>
                </a:lnTo>
                <a:lnTo>
                  <a:pt x="234" y="26"/>
                </a:lnTo>
                <a:lnTo>
                  <a:pt x="232" y="22"/>
                </a:lnTo>
                <a:lnTo>
                  <a:pt x="230" y="16"/>
                </a:lnTo>
                <a:lnTo>
                  <a:pt x="228" y="13"/>
                </a:lnTo>
                <a:lnTo>
                  <a:pt x="226" y="11"/>
                </a:lnTo>
                <a:lnTo>
                  <a:pt x="224" y="8"/>
                </a:lnTo>
                <a:lnTo>
                  <a:pt x="221" y="6"/>
                </a:lnTo>
                <a:lnTo>
                  <a:pt x="217" y="7"/>
                </a:lnTo>
                <a:lnTo>
                  <a:pt x="213" y="9"/>
                </a:lnTo>
                <a:lnTo>
                  <a:pt x="206" y="12"/>
                </a:lnTo>
                <a:lnTo>
                  <a:pt x="199" y="16"/>
                </a:lnTo>
                <a:lnTo>
                  <a:pt x="194" y="21"/>
                </a:lnTo>
                <a:lnTo>
                  <a:pt x="189" y="28"/>
                </a:lnTo>
                <a:lnTo>
                  <a:pt x="187" y="28"/>
                </a:lnTo>
                <a:lnTo>
                  <a:pt x="185" y="28"/>
                </a:lnTo>
                <a:lnTo>
                  <a:pt x="187" y="21"/>
                </a:lnTo>
                <a:lnTo>
                  <a:pt x="191" y="14"/>
                </a:lnTo>
                <a:lnTo>
                  <a:pt x="194" y="12"/>
                </a:lnTo>
                <a:lnTo>
                  <a:pt x="197" y="9"/>
                </a:lnTo>
                <a:lnTo>
                  <a:pt x="200" y="7"/>
                </a:lnTo>
                <a:lnTo>
                  <a:pt x="205" y="6"/>
                </a:lnTo>
                <a:lnTo>
                  <a:pt x="199" y="2"/>
                </a:lnTo>
                <a:lnTo>
                  <a:pt x="192" y="0"/>
                </a:lnTo>
                <a:lnTo>
                  <a:pt x="189" y="0"/>
                </a:lnTo>
                <a:lnTo>
                  <a:pt x="186" y="1"/>
                </a:lnTo>
                <a:lnTo>
                  <a:pt x="183" y="2"/>
                </a:lnTo>
                <a:lnTo>
                  <a:pt x="179" y="6"/>
                </a:lnTo>
                <a:lnTo>
                  <a:pt x="178" y="6"/>
                </a:lnTo>
                <a:lnTo>
                  <a:pt x="176" y="6"/>
                </a:lnTo>
                <a:lnTo>
                  <a:pt x="171" y="5"/>
                </a:lnTo>
                <a:lnTo>
                  <a:pt x="166" y="5"/>
                </a:lnTo>
                <a:lnTo>
                  <a:pt x="164" y="5"/>
                </a:lnTo>
                <a:lnTo>
                  <a:pt x="163" y="6"/>
                </a:lnTo>
                <a:lnTo>
                  <a:pt x="161" y="7"/>
                </a:lnTo>
                <a:lnTo>
                  <a:pt x="158" y="9"/>
                </a:lnTo>
                <a:lnTo>
                  <a:pt x="157" y="12"/>
                </a:lnTo>
                <a:lnTo>
                  <a:pt x="155" y="12"/>
                </a:lnTo>
                <a:lnTo>
                  <a:pt x="154" y="9"/>
                </a:lnTo>
                <a:lnTo>
                  <a:pt x="152" y="7"/>
                </a:lnTo>
                <a:lnTo>
                  <a:pt x="152" y="5"/>
                </a:lnTo>
                <a:lnTo>
                  <a:pt x="152" y="4"/>
                </a:lnTo>
                <a:lnTo>
                  <a:pt x="152" y="1"/>
                </a:lnTo>
                <a:lnTo>
                  <a:pt x="151" y="0"/>
                </a:lnTo>
                <a:lnTo>
                  <a:pt x="148" y="2"/>
                </a:lnTo>
                <a:lnTo>
                  <a:pt x="145" y="5"/>
                </a:lnTo>
                <a:lnTo>
                  <a:pt x="144" y="7"/>
                </a:lnTo>
                <a:lnTo>
                  <a:pt x="142" y="9"/>
                </a:lnTo>
                <a:lnTo>
                  <a:pt x="140" y="12"/>
                </a:lnTo>
                <a:lnTo>
                  <a:pt x="137" y="12"/>
                </a:lnTo>
                <a:lnTo>
                  <a:pt x="133" y="11"/>
                </a:lnTo>
                <a:lnTo>
                  <a:pt x="129" y="12"/>
                </a:lnTo>
                <a:lnTo>
                  <a:pt x="125" y="14"/>
                </a:lnTo>
                <a:lnTo>
                  <a:pt x="122" y="18"/>
                </a:lnTo>
                <a:lnTo>
                  <a:pt x="120" y="20"/>
                </a:lnTo>
                <a:lnTo>
                  <a:pt x="116" y="22"/>
                </a:lnTo>
                <a:lnTo>
                  <a:pt x="113" y="25"/>
                </a:lnTo>
                <a:lnTo>
                  <a:pt x="108" y="25"/>
                </a:lnTo>
                <a:lnTo>
                  <a:pt x="107" y="25"/>
                </a:lnTo>
                <a:lnTo>
                  <a:pt x="106" y="26"/>
                </a:lnTo>
                <a:lnTo>
                  <a:pt x="104" y="27"/>
                </a:lnTo>
                <a:lnTo>
                  <a:pt x="103" y="28"/>
                </a:lnTo>
                <a:lnTo>
                  <a:pt x="103" y="33"/>
                </a:lnTo>
                <a:lnTo>
                  <a:pt x="102" y="35"/>
                </a:lnTo>
                <a:lnTo>
                  <a:pt x="100" y="37"/>
                </a:lnTo>
                <a:lnTo>
                  <a:pt x="96" y="40"/>
                </a:lnTo>
                <a:lnTo>
                  <a:pt x="95" y="41"/>
                </a:lnTo>
                <a:lnTo>
                  <a:pt x="94" y="42"/>
                </a:lnTo>
                <a:lnTo>
                  <a:pt x="93" y="44"/>
                </a:lnTo>
                <a:lnTo>
                  <a:pt x="93" y="47"/>
                </a:lnTo>
                <a:lnTo>
                  <a:pt x="89" y="43"/>
                </a:lnTo>
                <a:lnTo>
                  <a:pt x="85" y="42"/>
                </a:lnTo>
                <a:lnTo>
                  <a:pt x="79" y="40"/>
                </a:lnTo>
                <a:lnTo>
                  <a:pt x="75" y="40"/>
                </a:lnTo>
                <a:lnTo>
                  <a:pt x="74" y="41"/>
                </a:lnTo>
                <a:lnTo>
                  <a:pt x="73" y="43"/>
                </a:lnTo>
                <a:lnTo>
                  <a:pt x="72" y="46"/>
                </a:lnTo>
                <a:lnTo>
                  <a:pt x="72" y="48"/>
                </a:lnTo>
                <a:lnTo>
                  <a:pt x="71" y="55"/>
                </a:lnTo>
                <a:lnTo>
                  <a:pt x="68" y="60"/>
                </a:lnTo>
                <a:lnTo>
                  <a:pt x="65" y="64"/>
                </a:lnTo>
                <a:lnTo>
                  <a:pt x="59" y="67"/>
                </a:lnTo>
                <a:lnTo>
                  <a:pt x="57" y="69"/>
                </a:lnTo>
                <a:lnTo>
                  <a:pt x="55" y="71"/>
                </a:lnTo>
                <a:lnTo>
                  <a:pt x="53" y="75"/>
                </a:lnTo>
                <a:lnTo>
                  <a:pt x="49" y="76"/>
                </a:lnTo>
                <a:lnTo>
                  <a:pt x="47" y="76"/>
                </a:lnTo>
                <a:lnTo>
                  <a:pt x="44" y="74"/>
                </a:lnTo>
                <a:lnTo>
                  <a:pt x="40" y="72"/>
                </a:lnTo>
                <a:lnTo>
                  <a:pt x="38" y="72"/>
                </a:lnTo>
                <a:lnTo>
                  <a:pt x="34" y="72"/>
                </a:lnTo>
                <a:lnTo>
                  <a:pt x="32" y="74"/>
                </a:lnTo>
                <a:lnTo>
                  <a:pt x="31" y="76"/>
                </a:lnTo>
                <a:lnTo>
                  <a:pt x="31" y="77"/>
                </a:lnTo>
                <a:lnTo>
                  <a:pt x="31" y="79"/>
                </a:lnTo>
                <a:lnTo>
                  <a:pt x="32" y="82"/>
                </a:lnTo>
                <a:lnTo>
                  <a:pt x="33" y="88"/>
                </a:lnTo>
                <a:lnTo>
                  <a:pt x="33" y="93"/>
                </a:lnTo>
                <a:lnTo>
                  <a:pt x="32" y="99"/>
                </a:lnTo>
                <a:lnTo>
                  <a:pt x="30" y="105"/>
                </a:lnTo>
                <a:lnTo>
                  <a:pt x="26" y="110"/>
                </a:lnTo>
                <a:lnTo>
                  <a:pt x="24" y="114"/>
                </a:lnTo>
                <a:lnTo>
                  <a:pt x="23" y="117"/>
                </a:lnTo>
                <a:lnTo>
                  <a:pt x="20" y="118"/>
                </a:lnTo>
                <a:lnTo>
                  <a:pt x="18" y="119"/>
                </a:lnTo>
                <a:lnTo>
                  <a:pt x="14" y="119"/>
                </a:lnTo>
                <a:lnTo>
                  <a:pt x="10" y="120"/>
                </a:lnTo>
                <a:lnTo>
                  <a:pt x="9" y="123"/>
                </a:lnTo>
                <a:lnTo>
                  <a:pt x="10" y="125"/>
                </a:lnTo>
                <a:lnTo>
                  <a:pt x="12" y="127"/>
                </a:lnTo>
                <a:lnTo>
                  <a:pt x="14" y="131"/>
                </a:lnTo>
                <a:lnTo>
                  <a:pt x="14" y="134"/>
                </a:lnTo>
                <a:lnTo>
                  <a:pt x="14" y="137"/>
                </a:lnTo>
                <a:lnTo>
                  <a:pt x="12" y="140"/>
                </a:lnTo>
                <a:lnTo>
                  <a:pt x="9" y="148"/>
                </a:lnTo>
                <a:lnTo>
                  <a:pt x="5" y="156"/>
                </a:lnTo>
                <a:lnTo>
                  <a:pt x="3" y="166"/>
                </a:lnTo>
                <a:lnTo>
                  <a:pt x="2" y="174"/>
                </a:lnTo>
                <a:lnTo>
                  <a:pt x="0" y="186"/>
                </a:lnTo>
                <a:lnTo>
                  <a:pt x="0" y="196"/>
                </a:lnTo>
                <a:lnTo>
                  <a:pt x="2" y="207"/>
                </a:lnTo>
                <a:lnTo>
                  <a:pt x="3" y="217"/>
                </a:lnTo>
                <a:lnTo>
                  <a:pt x="6" y="226"/>
                </a:lnTo>
                <a:lnTo>
                  <a:pt x="10" y="237"/>
                </a:lnTo>
                <a:lnTo>
                  <a:pt x="14" y="246"/>
                </a:lnTo>
                <a:lnTo>
                  <a:pt x="20" y="256"/>
                </a:lnTo>
                <a:lnTo>
                  <a:pt x="27" y="266"/>
                </a:lnTo>
                <a:lnTo>
                  <a:pt x="35" y="277"/>
                </a:lnTo>
                <a:lnTo>
                  <a:pt x="45" y="286"/>
                </a:lnTo>
                <a:lnTo>
                  <a:pt x="55" y="294"/>
                </a:lnTo>
                <a:lnTo>
                  <a:pt x="57" y="296"/>
                </a:lnTo>
                <a:lnTo>
                  <a:pt x="57" y="299"/>
                </a:lnTo>
                <a:lnTo>
                  <a:pt x="57" y="307"/>
                </a:lnTo>
                <a:lnTo>
                  <a:pt x="58" y="316"/>
                </a:lnTo>
                <a:lnTo>
                  <a:pt x="59" y="324"/>
                </a:lnTo>
                <a:lnTo>
                  <a:pt x="60" y="333"/>
                </a:lnTo>
                <a:lnTo>
                  <a:pt x="61" y="341"/>
                </a:lnTo>
                <a:lnTo>
                  <a:pt x="61" y="350"/>
                </a:lnTo>
                <a:lnTo>
                  <a:pt x="62" y="354"/>
                </a:lnTo>
                <a:lnTo>
                  <a:pt x="65" y="358"/>
                </a:lnTo>
                <a:lnTo>
                  <a:pt x="67" y="362"/>
                </a:lnTo>
                <a:lnTo>
                  <a:pt x="71" y="365"/>
                </a:lnTo>
                <a:lnTo>
                  <a:pt x="71" y="365"/>
                </a:lnTo>
                <a:lnTo>
                  <a:pt x="72" y="366"/>
                </a:lnTo>
                <a:lnTo>
                  <a:pt x="72" y="368"/>
                </a:lnTo>
                <a:lnTo>
                  <a:pt x="73" y="369"/>
                </a:lnTo>
                <a:lnTo>
                  <a:pt x="73" y="369"/>
                </a:lnTo>
                <a:lnTo>
                  <a:pt x="74" y="370"/>
                </a:lnTo>
                <a:lnTo>
                  <a:pt x="74" y="372"/>
                </a:lnTo>
                <a:lnTo>
                  <a:pt x="74" y="375"/>
                </a:lnTo>
                <a:lnTo>
                  <a:pt x="71" y="378"/>
                </a:lnTo>
                <a:lnTo>
                  <a:pt x="67" y="382"/>
                </a:lnTo>
                <a:lnTo>
                  <a:pt x="65" y="385"/>
                </a:lnTo>
                <a:lnTo>
                  <a:pt x="64" y="390"/>
                </a:lnTo>
                <a:lnTo>
                  <a:pt x="60" y="400"/>
                </a:lnTo>
                <a:lnTo>
                  <a:pt x="60" y="410"/>
                </a:lnTo>
                <a:lnTo>
                  <a:pt x="60" y="414"/>
                </a:lnTo>
                <a:lnTo>
                  <a:pt x="61" y="419"/>
                </a:lnTo>
                <a:lnTo>
                  <a:pt x="64" y="424"/>
                </a:lnTo>
                <a:lnTo>
                  <a:pt x="66" y="428"/>
                </a:lnTo>
                <a:lnTo>
                  <a:pt x="71" y="439"/>
                </a:lnTo>
                <a:lnTo>
                  <a:pt x="75" y="448"/>
                </a:lnTo>
                <a:lnTo>
                  <a:pt x="79" y="454"/>
                </a:lnTo>
                <a:lnTo>
                  <a:pt x="81" y="461"/>
                </a:lnTo>
                <a:lnTo>
                  <a:pt x="82" y="456"/>
                </a:lnTo>
                <a:lnTo>
                  <a:pt x="85" y="454"/>
                </a:lnTo>
                <a:lnTo>
                  <a:pt x="87" y="450"/>
                </a:lnTo>
                <a:lnTo>
                  <a:pt x="89" y="448"/>
                </a:lnTo>
                <a:lnTo>
                  <a:pt x="87" y="450"/>
                </a:lnTo>
                <a:lnTo>
                  <a:pt x="85" y="454"/>
                </a:lnTo>
                <a:lnTo>
                  <a:pt x="82" y="456"/>
                </a:lnTo>
                <a:lnTo>
                  <a:pt x="81" y="461"/>
                </a:lnTo>
                <a:lnTo>
                  <a:pt x="81" y="462"/>
                </a:lnTo>
                <a:lnTo>
                  <a:pt x="81" y="464"/>
                </a:lnTo>
                <a:lnTo>
                  <a:pt x="86" y="470"/>
                </a:lnTo>
                <a:lnTo>
                  <a:pt x="92" y="475"/>
                </a:lnTo>
                <a:lnTo>
                  <a:pt x="99" y="478"/>
                </a:lnTo>
                <a:lnTo>
                  <a:pt x="106" y="480"/>
                </a:lnTo>
                <a:lnTo>
                  <a:pt x="113" y="480"/>
                </a:lnTo>
                <a:lnTo>
                  <a:pt x="120" y="478"/>
                </a:lnTo>
                <a:lnTo>
                  <a:pt x="127" y="474"/>
                </a:lnTo>
                <a:lnTo>
                  <a:pt x="131" y="469"/>
                </a:lnTo>
                <a:lnTo>
                  <a:pt x="138" y="461"/>
                </a:lnTo>
                <a:lnTo>
                  <a:pt x="144" y="453"/>
                </a:lnTo>
                <a:lnTo>
                  <a:pt x="148" y="454"/>
                </a:lnTo>
                <a:lnTo>
                  <a:pt x="151" y="456"/>
                </a:lnTo>
                <a:lnTo>
                  <a:pt x="152" y="457"/>
                </a:lnTo>
                <a:lnTo>
                  <a:pt x="154" y="459"/>
                </a:lnTo>
                <a:lnTo>
                  <a:pt x="155" y="461"/>
                </a:lnTo>
                <a:lnTo>
                  <a:pt x="155" y="464"/>
                </a:lnTo>
                <a:lnTo>
                  <a:pt x="154" y="487"/>
                </a:lnTo>
                <a:lnTo>
                  <a:pt x="154" y="509"/>
                </a:lnTo>
                <a:lnTo>
                  <a:pt x="155" y="531"/>
                </a:lnTo>
                <a:lnTo>
                  <a:pt x="156" y="553"/>
                </a:lnTo>
                <a:lnTo>
                  <a:pt x="158" y="582"/>
                </a:lnTo>
                <a:lnTo>
                  <a:pt x="161" y="611"/>
                </a:lnTo>
                <a:lnTo>
                  <a:pt x="164" y="639"/>
                </a:lnTo>
                <a:lnTo>
                  <a:pt x="169" y="667"/>
                </a:lnTo>
                <a:lnTo>
                  <a:pt x="171" y="684"/>
                </a:lnTo>
                <a:lnTo>
                  <a:pt x="176" y="700"/>
                </a:lnTo>
                <a:lnTo>
                  <a:pt x="180" y="715"/>
                </a:lnTo>
                <a:lnTo>
                  <a:pt x="186" y="731"/>
                </a:lnTo>
                <a:lnTo>
                  <a:pt x="191" y="741"/>
                </a:lnTo>
                <a:lnTo>
                  <a:pt x="196" y="752"/>
                </a:lnTo>
                <a:lnTo>
                  <a:pt x="200" y="761"/>
                </a:lnTo>
                <a:lnTo>
                  <a:pt x="205" y="771"/>
                </a:lnTo>
                <a:lnTo>
                  <a:pt x="207" y="784"/>
                </a:lnTo>
                <a:lnTo>
                  <a:pt x="210" y="796"/>
                </a:lnTo>
                <a:lnTo>
                  <a:pt x="214" y="812"/>
                </a:lnTo>
                <a:lnTo>
                  <a:pt x="221" y="829"/>
                </a:lnTo>
                <a:lnTo>
                  <a:pt x="224" y="831"/>
                </a:lnTo>
                <a:lnTo>
                  <a:pt x="225" y="832"/>
                </a:lnTo>
                <a:lnTo>
                  <a:pt x="230" y="839"/>
                </a:lnTo>
                <a:lnTo>
                  <a:pt x="235" y="846"/>
                </a:lnTo>
                <a:lnTo>
                  <a:pt x="235" y="847"/>
                </a:lnTo>
                <a:lnTo>
                  <a:pt x="237" y="847"/>
                </a:lnTo>
                <a:lnTo>
                  <a:pt x="240" y="859"/>
                </a:lnTo>
                <a:lnTo>
                  <a:pt x="245" y="869"/>
                </a:lnTo>
                <a:lnTo>
                  <a:pt x="245" y="869"/>
                </a:lnTo>
                <a:lnTo>
                  <a:pt x="245" y="871"/>
                </a:lnTo>
                <a:lnTo>
                  <a:pt x="246" y="876"/>
                </a:lnTo>
                <a:lnTo>
                  <a:pt x="248" y="883"/>
                </a:lnTo>
                <a:lnTo>
                  <a:pt x="251" y="889"/>
                </a:lnTo>
                <a:lnTo>
                  <a:pt x="254" y="895"/>
                </a:lnTo>
                <a:lnTo>
                  <a:pt x="254" y="900"/>
                </a:lnTo>
                <a:lnTo>
                  <a:pt x="252" y="904"/>
                </a:lnTo>
                <a:lnTo>
                  <a:pt x="246" y="914"/>
                </a:lnTo>
                <a:lnTo>
                  <a:pt x="240" y="924"/>
                </a:lnTo>
                <a:lnTo>
                  <a:pt x="240" y="925"/>
                </a:lnTo>
                <a:lnTo>
                  <a:pt x="239" y="927"/>
                </a:lnTo>
                <a:lnTo>
                  <a:pt x="239" y="928"/>
                </a:lnTo>
                <a:lnTo>
                  <a:pt x="238" y="929"/>
                </a:lnTo>
                <a:lnTo>
                  <a:pt x="238" y="929"/>
                </a:lnTo>
                <a:lnTo>
                  <a:pt x="238" y="929"/>
                </a:lnTo>
                <a:lnTo>
                  <a:pt x="235" y="931"/>
                </a:lnTo>
                <a:lnTo>
                  <a:pt x="235" y="934"/>
                </a:lnTo>
                <a:lnTo>
                  <a:pt x="227" y="950"/>
                </a:lnTo>
                <a:lnTo>
                  <a:pt x="220" y="967"/>
                </a:lnTo>
                <a:lnTo>
                  <a:pt x="217" y="972"/>
                </a:lnTo>
                <a:lnTo>
                  <a:pt x="216" y="979"/>
                </a:lnTo>
                <a:lnTo>
                  <a:pt x="216" y="979"/>
                </a:lnTo>
                <a:lnTo>
                  <a:pt x="216" y="980"/>
                </a:lnTo>
                <a:lnTo>
                  <a:pt x="212" y="988"/>
                </a:lnTo>
                <a:lnTo>
                  <a:pt x="210" y="997"/>
                </a:lnTo>
                <a:lnTo>
                  <a:pt x="209" y="1006"/>
                </a:lnTo>
                <a:lnTo>
                  <a:pt x="206" y="1014"/>
                </a:lnTo>
                <a:lnTo>
                  <a:pt x="205" y="1021"/>
                </a:lnTo>
                <a:lnTo>
                  <a:pt x="203" y="1027"/>
                </a:lnTo>
                <a:lnTo>
                  <a:pt x="200" y="1034"/>
                </a:lnTo>
                <a:lnTo>
                  <a:pt x="202" y="1041"/>
                </a:lnTo>
                <a:lnTo>
                  <a:pt x="200" y="1043"/>
                </a:lnTo>
                <a:lnTo>
                  <a:pt x="199" y="1046"/>
                </a:lnTo>
                <a:lnTo>
                  <a:pt x="199" y="1047"/>
                </a:lnTo>
                <a:lnTo>
                  <a:pt x="199" y="1047"/>
                </a:lnTo>
                <a:lnTo>
                  <a:pt x="199" y="1049"/>
                </a:lnTo>
                <a:lnTo>
                  <a:pt x="199" y="1051"/>
                </a:lnTo>
                <a:lnTo>
                  <a:pt x="198" y="1055"/>
                </a:lnTo>
                <a:lnTo>
                  <a:pt x="198" y="1060"/>
                </a:lnTo>
                <a:lnTo>
                  <a:pt x="198" y="1061"/>
                </a:lnTo>
                <a:lnTo>
                  <a:pt x="198" y="1061"/>
                </a:lnTo>
                <a:lnTo>
                  <a:pt x="198" y="1068"/>
                </a:lnTo>
                <a:lnTo>
                  <a:pt x="199" y="1076"/>
                </a:lnTo>
                <a:lnTo>
                  <a:pt x="200" y="1083"/>
                </a:lnTo>
                <a:lnTo>
                  <a:pt x="203" y="1090"/>
                </a:lnTo>
                <a:lnTo>
                  <a:pt x="207" y="1103"/>
                </a:lnTo>
                <a:lnTo>
                  <a:pt x="211" y="1117"/>
                </a:lnTo>
                <a:lnTo>
                  <a:pt x="209" y="1124"/>
                </a:lnTo>
                <a:lnTo>
                  <a:pt x="207" y="1131"/>
                </a:lnTo>
                <a:lnTo>
                  <a:pt x="202" y="1145"/>
                </a:lnTo>
                <a:lnTo>
                  <a:pt x="196" y="1159"/>
                </a:lnTo>
                <a:lnTo>
                  <a:pt x="193" y="1165"/>
                </a:lnTo>
                <a:lnTo>
                  <a:pt x="190" y="1170"/>
                </a:lnTo>
                <a:lnTo>
                  <a:pt x="189" y="1174"/>
                </a:lnTo>
                <a:lnTo>
                  <a:pt x="190" y="1177"/>
                </a:lnTo>
                <a:lnTo>
                  <a:pt x="194" y="1181"/>
                </a:lnTo>
                <a:lnTo>
                  <a:pt x="203" y="1184"/>
                </a:lnTo>
                <a:lnTo>
                  <a:pt x="210" y="1187"/>
                </a:lnTo>
                <a:lnTo>
                  <a:pt x="216" y="1186"/>
                </a:lnTo>
                <a:lnTo>
                  <a:pt x="219" y="1184"/>
                </a:lnTo>
                <a:lnTo>
                  <a:pt x="223" y="1184"/>
                </a:lnTo>
                <a:lnTo>
                  <a:pt x="226" y="1187"/>
                </a:lnTo>
                <a:lnTo>
                  <a:pt x="228" y="1189"/>
                </a:lnTo>
                <a:lnTo>
                  <a:pt x="231" y="1191"/>
                </a:lnTo>
                <a:lnTo>
                  <a:pt x="234" y="1193"/>
                </a:lnTo>
                <a:lnTo>
                  <a:pt x="237" y="1193"/>
                </a:lnTo>
                <a:lnTo>
                  <a:pt x="240" y="1193"/>
                </a:lnTo>
                <a:lnTo>
                  <a:pt x="241" y="1193"/>
                </a:lnTo>
                <a:lnTo>
                  <a:pt x="244" y="1193"/>
                </a:lnTo>
                <a:lnTo>
                  <a:pt x="245" y="1194"/>
                </a:lnTo>
                <a:lnTo>
                  <a:pt x="245" y="1196"/>
                </a:lnTo>
                <a:lnTo>
                  <a:pt x="246" y="1198"/>
                </a:lnTo>
                <a:lnTo>
                  <a:pt x="247" y="1201"/>
                </a:lnTo>
                <a:lnTo>
                  <a:pt x="249" y="1202"/>
                </a:lnTo>
                <a:lnTo>
                  <a:pt x="253" y="1201"/>
                </a:lnTo>
                <a:lnTo>
                  <a:pt x="253" y="1201"/>
                </a:lnTo>
                <a:lnTo>
                  <a:pt x="256" y="1202"/>
                </a:lnTo>
                <a:lnTo>
                  <a:pt x="261" y="1201"/>
                </a:lnTo>
                <a:lnTo>
                  <a:pt x="263" y="1201"/>
                </a:lnTo>
                <a:lnTo>
                  <a:pt x="266" y="1201"/>
                </a:lnTo>
                <a:lnTo>
                  <a:pt x="266" y="1202"/>
                </a:lnTo>
                <a:lnTo>
                  <a:pt x="266" y="1204"/>
                </a:lnTo>
                <a:lnTo>
                  <a:pt x="266" y="1210"/>
                </a:lnTo>
                <a:lnTo>
                  <a:pt x="266" y="1216"/>
                </a:lnTo>
                <a:lnTo>
                  <a:pt x="267" y="1221"/>
                </a:lnTo>
                <a:lnTo>
                  <a:pt x="269" y="1226"/>
                </a:lnTo>
                <a:lnTo>
                  <a:pt x="269" y="1226"/>
                </a:lnTo>
                <a:lnTo>
                  <a:pt x="263" y="1235"/>
                </a:lnTo>
                <a:lnTo>
                  <a:pt x="258" y="1243"/>
                </a:lnTo>
                <a:lnTo>
                  <a:pt x="254" y="1252"/>
                </a:lnTo>
                <a:lnTo>
                  <a:pt x="251" y="1261"/>
                </a:lnTo>
                <a:lnTo>
                  <a:pt x="251" y="1261"/>
                </a:lnTo>
                <a:lnTo>
                  <a:pt x="249" y="1263"/>
                </a:lnTo>
                <a:lnTo>
                  <a:pt x="246" y="1267"/>
                </a:lnTo>
                <a:lnTo>
                  <a:pt x="244" y="1272"/>
                </a:lnTo>
                <a:lnTo>
                  <a:pt x="241" y="1278"/>
                </a:lnTo>
                <a:lnTo>
                  <a:pt x="240" y="1284"/>
                </a:lnTo>
                <a:lnTo>
                  <a:pt x="240" y="1285"/>
                </a:lnTo>
                <a:lnTo>
                  <a:pt x="240" y="1286"/>
                </a:lnTo>
                <a:lnTo>
                  <a:pt x="238" y="1288"/>
                </a:lnTo>
                <a:lnTo>
                  <a:pt x="237" y="1291"/>
                </a:lnTo>
                <a:lnTo>
                  <a:pt x="237" y="1294"/>
                </a:lnTo>
                <a:lnTo>
                  <a:pt x="237" y="1296"/>
                </a:lnTo>
                <a:lnTo>
                  <a:pt x="223" y="1327"/>
                </a:lnTo>
                <a:lnTo>
                  <a:pt x="211" y="1358"/>
                </a:lnTo>
                <a:lnTo>
                  <a:pt x="199" y="1389"/>
                </a:lnTo>
                <a:lnTo>
                  <a:pt x="189" y="1420"/>
                </a:lnTo>
                <a:lnTo>
                  <a:pt x="180" y="1452"/>
                </a:lnTo>
                <a:lnTo>
                  <a:pt x="172" y="1484"/>
                </a:lnTo>
                <a:lnTo>
                  <a:pt x="165" y="1517"/>
                </a:lnTo>
                <a:lnTo>
                  <a:pt x="158" y="1549"/>
                </a:lnTo>
                <a:lnTo>
                  <a:pt x="514" y="1549"/>
                </a:lnTo>
                <a:lnTo>
                  <a:pt x="514" y="1547"/>
                </a:lnTo>
                <a:lnTo>
                  <a:pt x="513" y="1545"/>
                </a:lnTo>
                <a:lnTo>
                  <a:pt x="510" y="1542"/>
                </a:lnTo>
                <a:lnTo>
                  <a:pt x="510" y="1538"/>
                </a:lnTo>
                <a:lnTo>
                  <a:pt x="510" y="1535"/>
                </a:lnTo>
                <a:lnTo>
                  <a:pt x="510" y="1530"/>
                </a:lnTo>
                <a:lnTo>
                  <a:pt x="510" y="1535"/>
                </a:lnTo>
                <a:lnTo>
                  <a:pt x="510" y="1538"/>
                </a:lnTo>
                <a:lnTo>
                  <a:pt x="510" y="1542"/>
                </a:lnTo>
                <a:lnTo>
                  <a:pt x="513" y="1545"/>
                </a:lnTo>
                <a:lnTo>
                  <a:pt x="514" y="1547"/>
                </a:lnTo>
                <a:lnTo>
                  <a:pt x="514" y="1549"/>
                </a:lnTo>
                <a:lnTo>
                  <a:pt x="1621" y="1549"/>
                </a:lnTo>
                <a:lnTo>
                  <a:pt x="1621" y="1533"/>
                </a:lnTo>
                <a:lnTo>
                  <a:pt x="1623" y="1518"/>
                </a:lnTo>
                <a:lnTo>
                  <a:pt x="1625" y="1507"/>
                </a:lnTo>
                <a:lnTo>
                  <a:pt x="1626" y="1495"/>
                </a:lnTo>
                <a:lnTo>
                  <a:pt x="1626" y="1484"/>
                </a:lnTo>
                <a:lnTo>
                  <a:pt x="1626" y="1475"/>
                </a:lnTo>
                <a:lnTo>
                  <a:pt x="1626" y="1465"/>
                </a:lnTo>
                <a:lnTo>
                  <a:pt x="1625" y="1454"/>
                </a:lnTo>
                <a:lnTo>
                  <a:pt x="1621" y="1434"/>
                </a:lnTo>
                <a:lnTo>
                  <a:pt x="1615" y="1414"/>
                </a:ln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9600" dirty="0"/>
            </a:lvl1pPr>
          </a:lstStyle>
          <a:p>
            <a:pPr lvl="0" algn="ctr"/>
            <a:r>
              <a:rPr lang="en-US" sz="9600" dirty="0"/>
              <a:t>Your photo</a:t>
            </a:r>
          </a:p>
        </p:txBody>
      </p:sp>
    </p:spTree>
    <p:extLst>
      <p:ext uri="{BB962C8B-B14F-4D97-AF65-F5344CB8AC3E}">
        <p14:creationId xmlns:p14="http://schemas.microsoft.com/office/powerpoint/2010/main" val="2469103985"/>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Mask_27">
    <p:spTree>
      <p:nvGrpSpPr>
        <p:cNvPr id="1" name=""/>
        <p:cNvGrpSpPr/>
        <p:nvPr/>
      </p:nvGrpSpPr>
      <p:grpSpPr>
        <a:xfrm>
          <a:off x="0" y="0"/>
          <a:ext cx="0" cy="0"/>
          <a:chOff x="0" y="0"/>
          <a:chExt cx="0" cy="0"/>
        </a:xfrm>
      </p:grpSpPr>
      <p:sp>
        <p:nvSpPr>
          <p:cNvPr id="15" name="Заголовок 1">
            <a:extLst>
              <a:ext uri="{FF2B5EF4-FFF2-40B4-BE49-F238E27FC236}">
                <a16:creationId xmlns="" xmlns:a16="http://schemas.microsoft.com/office/drawing/2014/main" id="{A1161391-FEC2-4642-B772-86C49C7763AD}"/>
              </a:ext>
            </a:extLst>
          </p:cNvPr>
          <p:cNvSpPr>
            <a:spLocks noGrp="1"/>
          </p:cNvSpPr>
          <p:nvPr>
            <p:ph type="title" hasCustomPrompt="1"/>
          </p:nvPr>
        </p:nvSpPr>
        <p:spPr>
          <a:xfrm>
            <a:off x="1601920" y="1386186"/>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6" name="Текст 3">
            <a:extLst>
              <a:ext uri="{FF2B5EF4-FFF2-40B4-BE49-F238E27FC236}">
                <a16:creationId xmlns="" xmlns:a16="http://schemas.microsoft.com/office/drawing/2014/main" id="{AF479333-14CE-FD4B-99D1-71399EEADB21}"/>
              </a:ext>
            </a:extLst>
          </p:cNvPr>
          <p:cNvSpPr>
            <a:spLocks noGrp="1"/>
          </p:cNvSpPr>
          <p:nvPr>
            <p:ph type="body" sz="quarter" idx="34" hasCustomPrompt="1"/>
          </p:nvPr>
        </p:nvSpPr>
        <p:spPr>
          <a:xfrm>
            <a:off x="1608410" y="4482530"/>
            <a:ext cx="8719338" cy="3456384"/>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7" name="Рисунок 1">
            <a:extLst>
              <a:ext uri="{FF2B5EF4-FFF2-40B4-BE49-F238E27FC236}">
                <a16:creationId xmlns="" xmlns:a16="http://schemas.microsoft.com/office/drawing/2014/main" id="{A5509FB1-8DFE-8C45-98B3-2C2D5616CA83}"/>
              </a:ext>
            </a:extLst>
          </p:cNvPr>
          <p:cNvSpPr>
            <a:spLocks noGrp="1"/>
          </p:cNvSpPr>
          <p:nvPr>
            <p:ph type="pic" idx="12"/>
          </p:nvPr>
        </p:nvSpPr>
        <p:spPr>
          <a:xfrm>
            <a:off x="0" y="1"/>
            <a:ext cx="24385588" cy="13717588"/>
          </a:xfrm>
          <a:custGeom>
            <a:avLst/>
            <a:gdLst>
              <a:gd name="T0" fmla="*/ 2092 w 3326"/>
              <a:gd name="T1" fmla="*/ 1220 h 1869"/>
              <a:gd name="T2" fmla="*/ 2095 w 3326"/>
              <a:gd name="T3" fmla="*/ 1227 h 1869"/>
              <a:gd name="T4" fmla="*/ 1826 w 3326"/>
              <a:gd name="T5" fmla="*/ 1397 h 1869"/>
              <a:gd name="T6" fmla="*/ 1821 w 3326"/>
              <a:gd name="T7" fmla="*/ 1369 h 1869"/>
              <a:gd name="T8" fmla="*/ 1910 w 3326"/>
              <a:gd name="T9" fmla="*/ 1396 h 1869"/>
              <a:gd name="T10" fmla="*/ 1886 w 3326"/>
              <a:gd name="T11" fmla="*/ 1553 h 1869"/>
              <a:gd name="T12" fmla="*/ 1881 w 3326"/>
              <a:gd name="T13" fmla="*/ 1446 h 1869"/>
              <a:gd name="T14" fmla="*/ 1873 w 3326"/>
              <a:gd name="T15" fmla="*/ 1533 h 1869"/>
              <a:gd name="T16" fmla="*/ 2284 w 3326"/>
              <a:gd name="T17" fmla="*/ 1588 h 1869"/>
              <a:gd name="T18" fmla="*/ 1974 w 3326"/>
              <a:gd name="T19" fmla="*/ 1221 h 1869"/>
              <a:gd name="T20" fmla="*/ 2086 w 3326"/>
              <a:gd name="T21" fmla="*/ 117 h 1869"/>
              <a:gd name="T22" fmla="*/ 1970 w 3326"/>
              <a:gd name="T23" fmla="*/ 528 h 1869"/>
              <a:gd name="T24" fmla="*/ 1868 w 3326"/>
              <a:gd name="T25" fmla="*/ 1258 h 1869"/>
              <a:gd name="T26" fmla="*/ 1907 w 3326"/>
              <a:gd name="T27" fmla="*/ 1273 h 1869"/>
              <a:gd name="T28" fmla="*/ 1739 w 3326"/>
              <a:gd name="T29" fmla="*/ 1454 h 1869"/>
              <a:gd name="T30" fmla="*/ 1500 w 3326"/>
              <a:gd name="T31" fmla="*/ 1398 h 1869"/>
              <a:gd name="T32" fmla="*/ 1123 w 3326"/>
              <a:gd name="T33" fmla="*/ 1434 h 1869"/>
              <a:gd name="T34" fmla="*/ 699 w 3326"/>
              <a:gd name="T35" fmla="*/ 1323 h 1869"/>
              <a:gd name="T36" fmla="*/ 178 w 3326"/>
              <a:gd name="T37" fmla="*/ 1419 h 1869"/>
              <a:gd name="T38" fmla="*/ 2895 w 3326"/>
              <a:gd name="T39" fmla="*/ 1546 h 1869"/>
              <a:gd name="T40" fmla="*/ 2364 w 3326"/>
              <a:gd name="T41" fmla="*/ 1393 h 1869"/>
              <a:gd name="T42" fmla="*/ 2447 w 3326"/>
              <a:gd name="T43" fmla="*/ 1549 h 1869"/>
              <a:gd name="T44" fmla="*/ 2400 w 3326"/>
              <a:gd name="T45" fmla="*/ 1507 h 1869"/>
              <a:gd name="T46" fmla="*/ 1824 w 3326"/>
              <a:gd name="T47" fmla="*/ 1837 h 1869"/>
              <a:gd name="T48" fmla="*/ 1786 w 3326"/>
              <a:gd name="T49" fmla="*/ 1827 h 1869"/>
              <a:gd name="T50" fmla="*/ 1750 w 3326"/>
              <a:gd name="T51" fmla="*/ 1476 h 1869"/>
              <a:gd name="T52" fmla="*/ 1850 w 3326"/>
              <a:gd name="T53" fmla="*/ 1484 h 1869"/>
              <a:gd name="T54" fmla="*/ 1958 w 3326"/>
              <a:gd name="T55" fmla="*/ 1322 h 1869"/>
              <a:gd name="T56" fmla="*/ 1920 w 3326"/>
              <a:gd name="T57" fmla="*/ 980 h 1869"/>
              <a:gd name="T58" fmla="*/ 1973 w 3326"/>
              <a:gd name="T59" fmla="*/ 689 h 1869"/>
              <a:gd name="T60" fmla="*/ 1990 w 3326"/>
              <a:gd name="T61" fmla="*/ 460 h 1869"/>
              <a:gd name="T62" fmla="*/ 1945 w 3326"/>
              <a:gd name="T63" fmla="*/ 878 h 1869"/>
              <a:gd name="T64" fmla="*/ 1993 w 3326"/>
              <a:gd name="T65" fmla="*/ 515 h 1869"/>
              <a:gd name="T66" fmla="*/ 1983 w 3326"/>
              <a:gd name="T67" fmla="*/ 601 h 1869"/>
              <a:gd name="T68" fmla="*/ 2001 w 3326"/>
              <a:gd name="T69" fmla="*/ 862 h 1869"/>
              <a:gd name="T70" fmla="*/ 1959 w 3326"/>
              <a:gd name="T71" fmla="*/ 920 h 1869"/>
              <a:gd name="T72" fmla="*/ 1992 w 3326"/>
              <a:gd name="T73" fmla="*/ 1248 h 1869"/>
              <a:gd name="T74" fmla="*/ 1972 w 3326"/>
              <a:gd name="T75" fmla="*/ 723 h 1869"/>
              <a:gd name="T76" fmla="*/ 1996 w 3326"/>
              <a:gd name="T77" fmla="*/ 1546 h 1869"/>
              <a:gd name="T78" fmla="*/ 2039 w 3326"/>
              <a:gd name="T79" fmla="*/ 1175 h 1869"/>
              <a:gd name="T80" fmla="*/ 2084 w 3326"/>
              <a:gd name="T81" fmla="*/ 346 h 1869"/>
              <a:gd name="T82" fmla="*/ 2139 w 3326"/>
              <a:gd name="T83" fmla="*/ 830 h 1869"/>
              <a:gd name="T84" fmla="*/ 2066 w 3326"/>
              <a:gd name="T85" fmla="*/ 723 h 1869"/>
              <a:gd name="T86" fmla="*/ 2118 w 3326"/>
              <a:gd name="T87" fmla="*/ 863 h 1869"/>
              <a:gd name="T88" fmla="*/ 2113 w 3326"/>
              <a:gd name="T89" fmla="*/ 751 h 1869"/>
              <a:gd name="T90" fmla="*/ 2082 w 3326"/>
              <a:gd name="T91" fmla="*/ 602 h 1869"/>
              <a:gd name="T92" fmla="*/ 2139 w 3326"/>
              <a:gd name="T93" fmla="*/ 924 h 1869"/>
              <a:gd name="T94" fmla="*/ 2069 w 3326"/>
              <a:gd name="T95" fmla="*/ 1266 h 1869"/>
              <a:gd name="T96" fmla="*/ 2092 w 3326"/>
              <a:gd name="T97" fmla="*/ 1588 h 1869"/>
              <a:gd name="T98" fmla="*/ 2184 w 3326"/>
              <a:gd name="T99" fmla="*/ 1170 h 1869"/>
              <a:gd name="T100" fmla="*/ 2163 w 3326"/>
              <a:gd name="T101" fmla="*/ 1288 h 1869"/>
              <a:gd name="T102" fmla="*/ 2123 w 3326"/>
              <a:gd name="T103" fmla="*/ 1574 h 1869"/>
              <a:gd name="T104" fmla="*/ 2224 w 3326"/>
              <a:gd name="T105" fmla="*/ 1193 h 1869"/>
              <a:gd name="T106" fmla="*/ 2206 w 3326"/>
              <a:gd name="T107" fmla="*/ 1477 h 1869"/>
              <a:gd name="T108" fmla="*/ 2277 w 3326"/>
              <a:gd name="T109" fmla="*/ 1258 h 1869"/>
              <a:gd name="T110" fmla="*/ 2351 w 3326"/>
              <a:gd name="T111" fmla="*/ 1486 h 1869"/>
              <a:gd name="T112" fmla="*/ 1639 w 3326"/>
              <a:gd name="T113" fmla="*/ 1587 h 1869"/>
              <a:gd name="T114" fmla="*/ 1510 w 3326"/>
              <a:gd name="T115" fmla="*/ 1793 h 1869"/>
              <a:gd name="T116" fmla="*/ 1435 w 3326"/>
              <a:gd name="T117" fmla="*/ 1556 h 1869"/>
              <a:gd name="T118" fmla="*/ 932 w 3326"/>
              <a:gd name="T119" fmla="*/ 1827 h 1869"/>
              <a:gd name="T120" fmla="*/ 670 w 3326"/>
              <a:gd name="T121" fmla="*/ 1757 h 1869"/>
              <a:gd name="T122" fmla="*/ 1750 w 3326"/>
              <a:gd name="T123" fmla="*/ 1386 h 1869"/>
              <a:gd name="T124" fmla="*/ 1867 w 3326"/>
              <a:gd name="T125" fmla="*/ 1137 h 1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326" h="1869">
                <a:moveTo>
                  <a:pt x="2204" y="1084"/>
                </a:moveTo>
                <a:lnTo>
                  <a:pt x="2204" y="1084"/>
                </a:lnTo>
                <a:lnTo>
                  <a:pt x="2204" y="1084"/>
                </a:lnTo>
                <a:lnTo>
                  <a:pt x="2203" y="1084"/>
                </a:lnTo>
                <a:lnTo>
                  <a:pt x="2203" y="1084"/>
                </a:lnTo>
                <a:lnTo>
                  <a:pt x="2203" y="1084"/>
                </a:lnTo>
                <a:lnTo>
                  <a:pt x="2203" y="1084"/>
                </a:lnTo>
                <a:lnTo>
                  <a:pt x="2203" y="1084"/>
                </a:lnTo>
                <a:lnTo>
                  <a:pt x="2203" y="1084"/>
                </a:lnTo>
                <a:lnTo>
                  <a:pt x="2203" y="1084"/>
                </a:lnTo>
                <a:lnTo>
                  <a:pt x="2202" y="1083"/>
                </a:lnTo>
                <a:lnTo>
                  <a:pt x="2202" y="1082"/>
                </a:lnTo>
                <a:lnTo>
                  <a:pt x="2202" y="1080"/>
                </a:lnTo>
                <a:lnTo>
                  <a:pt x="2203" y="1079"/>
                </a:lnTo>
                <a:lnTo>
                  <a:pt x="2203" y="1082"/>
                </a:lnTo>
                <a:lnTo>
                  <a:pt x="2204" y="1084"/>
                </a:lnTo>
                <a:lnTo>
                  <a:pt x="2206" y="1085"/>
                </a:lnTo>
                <a:lnTo>
                  <a:pt x="2207" y="1088"/>
                </a:lnTo>
                <a:lnTo>
                  <a:pt x="2209" y="1096"/>
                </a:lnTo>
                <a:lnTo>
                  <a:pt x="2213" y="1105"/>
                </a:lnTo>
                <a:lnTo>
                  <a:pt x="2216" y="1113"/>
                </a:lnTo>
                <a:lnTo>
                  <a:pt x="2219" y="1121"/>
                </a:lnTo>
                <a:lnTo>
                  <a:pt x="2213" y="1117"/>
                </a:lnTo>
                <a:lnTo>
                  <a:pt x="2208" y="1113"/>
                </a:lnTo>
                <a:lnTo>
                  <a:pt x="2205" y="1108"/>
                </a:lnTo>
                <a:lnTo>
                  <a:pt x="2203" y="1105"/>
                </a:lnTo>
                <a:lnTo>
                  <a:pt x="2202" y="1100"/>
                </a:lnTo>
                <a:lnTo>
                  <a:pt x="2202" y="1095"/>
                </a:lnTo>
                <a:lnTo>
                  <a:pt x="2202" y="1090"/>
                </a:lnTo>
                <a:lnTo>
                  <a:pt x="2203" y="1084"/>
                </a:lnTo>
                <a:lnTo>
                  <a:pt x="2203" y="1084"/>
                </a:lnTo>
                <a:lnTo>
                  <a:pt x="2204" y="1084"/>
                </a:lnTo>
                <a:lnTo>
                  <a:pt x="2203" y="1084"/>
                </a:lnTo>
                <a:lnTo>
                  <a:pt x="2204" y="1084"/>
                </a:lnTo>
                <a:close/>
                <a:moveTo>
                  <a:pt x="2131" y="910"/>
                </a:moveTo>
                <a:lnTo>
                  <a:pt x="2130" y="911"/>
                </a:lnTo>
                <a:lnTo>
                  <a:pt x="2129" y="911"/>
                </a:lnTo>
                <a:lnTo>
                  <a:pt x="2129" y="914"/>
                </a:lnTo>
                <a:lnTo>
                  <a:pt x="2131" y="916"/>
                </a:lnTo>
                <a:lnTo>
                  <a:pt x="2132" y="915"/>
                </a:lnTo>
                <a:lnTo>
                  <a:pt x="2133" y="914"/>
                </a:lnTo>
                <a:lnTo>
                  <a:pt x="2133" y="911"/>
                </a:lnTo>
                <a:lnTo>
                  <a:pt x="2131" y="910"/>
                </a:lnTo>
                <a:close/>
                <a:moveTo>
                  <a:pt x="2137" y="1577"/>
                </a:moveTo>
                <a:lnTo>
                  <a:pt x="2134" y="1577"/>
                </a:lnTo>
                <a:lnTo>
                  <a:pt x="2133" y="1579"/>
                </a:lnTo>
                <a:lnTo>
                  <a:pt x="2133" y="1580"/>
                </a:lnTo>
                <a:lnTo>
                  <a:pt x="2133" y="1582"/>
                </a:lnTo>
                <a:lnTo>
                  <a:pt x="2133" y="1584"/>
                </a:lnTo>
                <a:lnTo>
                  <a:pt x="2133" y="1585"/>
                </a:lnTo>
                <a:lnTo>
                  <a:pt x="2135" y="1585"/>
                </a:lnTo>
                <a:lnTo>
                  <a:pt x="2137" y="1585"/>
                </a:lnTo>
                <a:lnTo>
                  <a:pt x="2139" y="1585"/>
                </a:lnTo>
                <a:lnTo>
                  <a:pt x="2141" y="1585"/>
                </a:lnTo>
                <a:lnTo>
                  <a:pt x="2142" y="1583"/>
                </a:lnTo>
                <a:lnTo>
                  <a:pt x="2142" y="1581"/>
                </a:lnTo>
                <a:lnTo>
                  <a:pt x="2141" y="1578"/>
                </a:lnTo>
                <a:lnTo>
                  <a:pt x="2137" y="1577"/>
                </a:lnTo>
                <a:close/>
                <a:moveTo>
                  <a:pt x="2148" y="1579"/>
                </a:moveTo>
                <a:lnTo>
                  <a:pt x="2146" y="1579"/>
                </a:lnTo>
                <a:lnTo>
                  <a:pt x="2145" y="1580"/>
                </a:lnTo>
                <a:lnTo>
                  <a:pt x="2144" y="1581"/>
                </a:lnTo>
                <a:lnTo>
                  <a:pt x="2144" y="1582"/>
                </a:lnTo>
                <a:lnTo>
                  <a:pt x="2144" y="1584"/>
                </a:lnTo>
                <a:lnTo>
                  <a:pt x="2144" y="1587"/>
                </a:lnTo>
                <a:lnTo>
                  <a:pt x="2146" y="1589"/>
                </a:lnTo>
                <a:lnTo>
                  <a:pt x="2148" y="1589"/>
                </a:lnTo>
                <a:lnTo>
                  <a:pt x="2150" y="1588"/>
                </a:lnTo>
                <a:lnTo>
                  <a:pt x="2153" y="1588"/>
                </a:lnTo>
                <a:lnTo>
                  <a:pt x="2153" y="1587"/>
                </a:lnTo>
                <a:lnTo>
                  <a:pt x="2153" y="1584"/>
                </a:lnTo>
                <a:lnTo>
                  <a:pt x="2153" y="1582"/>
                </a:lnTo>
                <a:lnTo>
                  <a:pt x="2153" y="1580"/>
                </a:lnTo>
                <a:lnTo>
                  <a:pt x="2152" y="1579"/>
                </a:lnTo>
                <a:lnTo>
                  <a:pt x="2148" y="1579"/>
                </a:lnTo>
                <a:close/>
                <a:moveTo>
                  <a:pt x="1988" y="1551"/>
                </a:moveTo>
                <a:lnTo>
                  <a:pt x="1988" y="1553"/>
                </a:lnTo>
                <a:lnTo>
                  <a:pt x="1989" y="1554"/>
                </a:lnTo>
                <a:lnTo>
                  <a:pt x="1991" y="1556"/>
                </a:lnTo>
                <a:lnTo>
                  <a:pt x="1992" y="1556"/>
                </a:lnTo>
                <a:lnTo>
                  <a:pt x="1992" y="1553"/>
                </a:lnTo>
                <a:lnTo>
                  <a:pt x="1991" y="1552"/>
                </a:lnTo>
                <a:lnTo>
                  <a:pt x="1990" y="1552"/>
                </a:lnTo>
                <a:lnTo>
                  <a:pt x="1988" y="1551"/>
                </a:lnTo>
                <a:close/>
                <a:moveTo>
                  <a:pt x="2129" y="1517"/>
                </a:moveTo>
                <a:lnTo>
                  <a:pt x="2131" y="1517"/>
                </a:lnTo>
                <a:lnTo>
                  <a:pt x="2132" y="1514"/>
                </a:lnTo>
                <a:lnTo>
                  <a:pt x="2131" y="1513"/>
                </a:lnTo>
                <a:lnTo>
                  <a:pt x="2130" y="1511"/>
                </a:lnTo>
                <a:lnTo>
                  <a:pt x="2129" y="1509"/>
                </a:lnTo>
                <a:lnTo>
                  <a:pt x="2127" y="1509"/>
                </a:lnTo>
                <a:lnTo>
                  <a:pt x="2125" y="1511"/>
                </a:lnTo>
                <a:lnTo>
                  <a:pt x="2124" y="1513"/>
                </a:lnTo>
                <a:lnTo>
                  <a:pt x="2125" y="1515"/>
                </a:lnTo>
                <a:lnTo>
                  <a:pt x="2126" y="1516"/>
                </a:lnTo>
                <a:lnTo>
                  <a:pt x="2127" y="1517"/>
                </a:lnTo>
                <a:lnTo>
                  <a:pt x="2129" y="1517"/>
                </a:lnTo>
                <a:close/>
                <a:moveTo>
                  <a:pt x="2139" y="1521"/>
                </a:moveTo>
                <a:lnTo>
                  <a:pt x="2141" y="1521"/>
                </a:lnTo>
                <a:lnTo>
                  <a:pt x="2142" y="1520"/>
                </a:lnTo>
                <a:lnTo>
                  <a:pt x="2143" y="1519"/>
                </a:lnTo>
                <a:lnTo>
                  <a:pt x="2144" y="1517"/>
                </a:lnTo>
                <a:lnTo>
                  <a:pt x="2143" y="1516"/>
                </a:lnTo>
                <a:lnTo>
                  <a:pt x="2143" y="1515"/>
                </a:lnTo>
                <a:lnTo>
                  <a:pt x="2142" y="1514"/>
                </a:lnTo>
                <a:lnTo>
                  <a:pt x="2140" y="1514"/>
                </a:lnTo>
                <a:lnTo>
                  <a:pt x="2138" y="1515"/>
                </a:lnTo>
                <a:lnTo>
                  <a:pt x="2137" y="1515"/>
                </a:lnTo>
                <a:lnTo>
                  <a:pt x="2135" y="1516"/>
                </a:lnTo>
                <a:lnTo>
                  <a:pt x="2135" y="1518"/>
                </a:lnTo>
                <a:lnTo>
                  <a:pt x="2135" y="1519"/>
                </a:lnTo>
                <a:lnTo>
                  <a:pt x="2135" y="1520"/>
                </a:lnTo>
                <a:lnTo>
                  <a:pt x="2137" y="1521"/>
                </a:lnTo>
                <a:lnTo>
                  <a:pt x="2139" y="1521"/>
                </a:lnTo>
                <a:close/>
                <a:moveTo>
                  <a:pt x="2082" y="1558"/>
                </a:moveTo>
                <a:lnTo>
                  <a:pt x="2083" y="1561"/>
                </a:lnTo>
                <a:lnTo>
                  <a:pt x="2084" y="1564"/>
                </a:lnTo>
                <a:lnTo>
                  <a:pt x="2085" y="1562"/>
                </a:lnTo>
                <a:lnTo>
                  <a:pt x="2086" y="1561"/>
                </a:lnTo>
                <a:lnTo>
                  <a:pt x="2085" y="1559"/>
                </a:lnTo>
                <a:lnTo>
                  <a:pt x="2082" y="1558"/>
                </a:lnTo>
                <a:close/>
                <a:moveTo>
                  <a:pt x="2097" y="1169"/>
                </a:moveTo>
                <a:lnTo>
                  <a:pt x="2095" y="1170"/>
                </a:lnTo>
                <a:lnTo>
                  <a:pt x="2092" y="1170"/>
                </a:lnTo>
                <a:lnTo>
                  <a:pt x="2090" y="1170"/>
                </a:lnTo>
                <a:lnTo>
                  <a:pt x="2089" y="1170"/>
                </a:lnTo>
                <a:lnTo>
                  <a:pt x="2088" y="1171"/>
                </a:lnTo>
                <a:lnTo>
                  <a:pt x="2087" y="1174"/>
                </a:lnTo>
                <a:lnTo>
                  <a:pt x="2087" y="1175"/>
                </a:lnTo>
                <a:lnTo>
                  <a:pt x="2087" y="1176"/>
                </a:lnTo>
                <a:lnTo>
                  <a:pt x="2088" y="1177"/>
                </a:lnTo>
                <a:lnTo>
                  <a:pt x="2090" y="1177"/>
                </a:lnTo>
                <a:lnTo>
                  <a:pt x="2093" y="1176"/>
                </a:lnTo>
                <a:lnTo>
                  <a:pt x="2096" y="1175"/>
                </a:lnTo>
                <a:lnTo>
                  <a:pt x="2099" y="1174"/>
                </a:lnTo>
                <a:lnTo>
                  <a:pt x="2100" y="1170"/>
                </a:lnTo>
                <a:lnTo>
                  <a:pt x="2099" y="1169"/>
                </a:lnTo>
                <a:lnTo>
                  <a:pt x="2097" y="1169"/>
                </a:lnTo>
                <a:close/>
                <a:moveTo>
                  <a:pt x="2096" y="1208"/>
                </a:moveTo>
                <a:lnTo>
                  <a:pt x="2096" y="1208"/>
                </a:lnTo>
                <a:lnTo>
                  <a:pt x="2096" y="1210"/>
                </a:lnTo>
                <a:lnTo>
                  <a:pt x="2095" y="1212"/>
                </a:lnTo>
                <a:lnTo>
                  <a:pt x="2094" y="1215"/>
                </a:lnTo>
                <a:lnTo>
                  <a:pt x="2092" y="1220"/>
                </a:lnTo>
                <a:lnTo>
                  <a:pt x="2089" y="1223"/>
                </a:lnTo>
                <a:lnTo>
                  <a:pt x="2085" y="1226"/>
                </a:lnTo>
                <a:lnTo>
                  <a:pt x="2085" y="1230"/>
                </a:lnTo>
                <a:lnTo>
                  <a:pt x="2086" y="1236"/>
                </a:lnTo>
                <a:lnTo>
                  <a:pt x="2085" y="1230"/>
                </a:lnTo>
                <a:lnTo>
                  <a:pt x="2085" y="1226"/>
                </a:lnTo>
                <a:lnTo>
                  <a:pt x="2084" y="1214"/>
                </a:lnTo>
                <a:lnTo>
                  <a:pt x="2083" y="1201"/>
                </a:lnTo>
                <a:lnTo>
                  <a:pt x="2083" y="1190"/>
                </a:lnTo>
                <a:lnTo>
                  <a:pt x="2084" y="1178"/>
                </a:lnTo>
                <a:lnTo>
                  <a:pt x="2082" y="1170"/>
                </a:lnTo>
                <a:lnTo>
                  <a:pt x="2082" y="1163"/>
                </a:lnTo>
                <a:lnTo>
                  <a:pt x="2087" y="1164"/>
                </a:lnTo>
                <a:lnTo>
                  <a:pt x="2093" y="1165"/>
                </a:lnTo>
                <a:lnTo>
                  <a:pt x="2090" y="1161"/>
                </a:lnTo>
                <a:lnTo>
                  <a:pt x="2088" y="1159"/>
                </a:lnTo>
                <a:lnTo>
                  <a:pt x="2084" y="1159"/>
                </a:lnTo>
                <a:lnTo>
                  <a:pt x="2082" y="1157"/>
                </a:lnTo>
                <a:lnTo>
                  <a:pt x="2080" y="1155"/>
                </a:lnTo>
                <a:lnTo>
                  <a:pt x="2080" y="1154"/>
                </a:lnTo>
                <a:lnTo>
                  <a:pt x="2079" y="1149"/>
                </a:lnTo>
                <a:lnTo>
                  <a:pt x="2079" y="1144"/>
                </a:lnTo>
                <a:lnTo>
                  <a:pt x="2079" y="1142"/>
                </a:lnTo>
                <a:lnTo>
                  <a:pt x="2079" y="1141"/>
                </a:lnTo>
                <a:lnTo>
                  <a:pt x="2080" y="1137"/>
                </a:lnTo>
                <a:lnTo>
                  <a:pt x="2082" y="1134"/>
                </a:lnTo>
                <a:lnTo>
                  <a:pt x="2081" y="1131"/>
                </a:lnTo>
                <a:lnTo>
                  <a:pt x="2080" y="1128"/>
                </a:lnTo>
                <a:lnTo>
                  <a:pt x="2081" y="1131"/>
                </a:lnTo>
                <a:lnTo>
                  <a:pt x="2082" y="1134"/>
                </a:lnTo>
                <a:lnTo>
                  <a:pt x="2085" y="1134"/>
                </a:lnTo>
                <a:lnTo>
                  <a:pt x="2087" y="1134"/>
                </a:lnTo>
                <a:lnTo>
                  <a:pt x="2088" y="1137"/>
                </a:lnTo>
                <a:lnTo>
                  <a:pt x="2088" y="1140"/>
                </a:lnTo>
                <a:lnTo>
                  <a:pt x="2090" y="1142"/>
                </a:lnTo>
                <a:lnTo>
                  <a:pt x="2093" y="1145"/>
                </a:lnTo>
                <a:lnTo>
                  <a:pt x="2098" y="1148"/>
                </a:lnTo>
                <a:lnTo>
                  <a:pt x="2102" y="1151"/>
                </a:lnTo>
                <a:lnTo>
                  <a:pt x="2107" y="1155"/>
                </a:lnTo>
                <a:lnTo>
                  <a:pt x="2110" y="1160"/>
                </a:lnTo>
                <a:lnTo>
                  <a:pt x="2109" y="1163"/>
                </a:lnTo>
                <a:lnTo>
                  <a:pt x="2109" y="1165"/>
                </a:lnTo>
                <a:lnTo>
                  <a:pt x="2110" y="1168"/>
                </a:lnTo>
                <a:lnTo>
                  <a:pt x="2112" y="1170"/>
                </a:lnTo>
                <a:lnTo>
                  <a:pt x="2114" y="1175"/>
                </a:lnTo>
                <a:lnTo>
                  <a:pt x="2116" y="1180"/>
                </a:lnTo>
                <a:lnTo>
                  <a:pt x="2117" y="1189"/>
                </a:lnTo>
                <a:lnTo>
                  <a:pt x="2118" y="1198"/>
                </a:lnTo>
                <a:lnTo>
                  <a:pt x="2119" y="1201"/>
                </a:lnTo>
                <a:lnTo>
                  <a:pt x="2120" y="1205"/>
                </a:lnTo>
                <a:lnTo>
                  <a:pt x="2122" y="1211"/>
                </a:lnTo>
                <a:lnTo>
                  <a:pt x="2123" y="1217"/>
                </a:lnTo>
                <a:lnTo>
                  <a:pt x="2122" y="1221"/>
                </a:lnTo>
                <a:lnTo>
                  <a:pt x="2120" y="1224"/>
                </a:lnTo>
                <a:lnTo>
                  <a:pt x="2119" y="1226"/>
                </a:lnTo>
                <a:lnTo>
                  <a:pt x="2117" y="1229"/>
                </a:lnTo>
                <a:lnTo>
                  <a:pt x="2117" y="1232"/>
                </a:lnTo>
                <a:lnTo>
                  <a:pt x="2117" y="1236"/>
                </a:lnTo>
                <a:lnTo>
                  <a:pt x="2117" y="1236"/>
                </a:lnTo>
                <a:lnTo>
                  <a:pt x="2117" y="1237"/>
                </a:lnTo>
                <a:lnTo>
                  <a:pt x="2118" y="1238"/>
                </a:lnTo>
                <a:lnTo>
                  <a:pt x="2118" y="1238"/>
                </a:lnTo>
                <a:lnTo>
                  <a:pt x="2118" y="1238"/>
                </a:lnTo>
                <a:lnTo>
                  <a:pt x="2119" y="1238"/>
                </a:lnTo>
                <a:lnTo>
                  <a:pt x="2120" y="1238"/>
                </a:lnTo>
                <a:lnTo>
                  <a:pt x="2119" y="1238"/>
                </a:lnTo>
                <a:lnTo>
                  <a:pt x="2118" y="1238"/>
                </a:lnTo>
                <a:lnTo>
                  <a:pt x="2118" y="1241"/>
                </a:lnTo>
                <a:lnTo>
                  <a:pt x="2119" y="1244"/>
                </a:lnTo>
                <a:lnTo>
                  <a:pt x="2120" y="1244"/>
                </a:lnTo>
                <a:lnTo>
                  <a:pt x="2122" y="1243"/>
                </a:lnTo>
                <a:lnTo>
                  <a:pt x="2122" y="1241"/>
                </a:lnTo>
                <a:lnTo>
                  <a:pt x="2122" y="1240"/>
                </a:lnTo>
                <a:lnTo>
                  <a:pt x="2124" y="1243"/>
                </a:lnTo>
                <a:lnTo>
                  <a:pt x="2126" y="1247"/>
                </a:lnTo>
                <a:lnTo>
                  <a:pt x="2127" y="1251"/>
                </a:lnTo>
                <a:lnTo>
                  <a:pt x="2129" y="1253"/>
                </a:lnTo>
                <a:lnTo>
                  <a:pt x="2127" y="1251"/>
                </a:lnTo>
                <a:lnTo>
                  <a:pt x="2126" y="1247"/>
                </a:lnTo>
                <a:lnTo>
                  <a:pt x="2126" y="1258"/>
                </a:lnTo>
                <a:lnTo>
                  <a:pt x="2129" y="1269"/>
                </a:lnTo>
                <a:lnTo>
                  <a:pt x="2130" y="1270"/>
                </a:lnTo>
                <a:lnTo>
                  <a:pt x="2131" y="1270"/>
                </a:lnTo>
                <a:lnTo>
                  <a:pt x="2132" y="1269"/>
                </a:lnTo>
                <a:lnTo>
                  <a:pt x="2132" y="1267"/>
                </a:lnTo>
                <a:lnTo>
                  <a:pt x="2132" y="1256"/>
                </a:lnTo>
                <a:lnTo>
                  <a:pt x="2131" y="1246"/>
                </a:lnTo>
                <a:lnTo>
                  <a:pt x="2130" y="1237"/>
                </a:lnTo>
                <a:lnTo>
                  <a:pt x="2128" y="1226"/>
                </a:lnTo>
                <a:lnTo>
                  <a:pt x="2127" y="1212"/>
                </a:lnTo>
                <a:lnTo>
                  <a:pt x="2125" y="1198"/>
                </a:lnTo>
                <a:lnTo>
                  <a:pt x="2123" y="1184"/>
                </a:lnTo>
                <a:lnTo>
                  <a:pt x="2120" y="1170"/>
                </a:lnTo>
                <a:lnTo>
                  <a:pt x="2120" y="1168"/>
                </a:lnTo>
                <a:lnTo>
                  <a:pt x="2122" y="1167"/>
                </a:lnTo>
                <a:lnTo>
                  <a:pt x="2124" y="1167"/>
                </a:lnTo>
                <a:lnTo>
                  <a:pt x="2125" y="1169"/>
                </a:lnTo>
                <a:lnTo>
                  <a:pt x="2127" y="1178"/>
                </a:lnTo>
                <a:lnTo>
                  <a:pt x="2129" y="1186"/>
                </a:lnTo>
                <a:lnTo>
                  <a:pt x="2135" y="1208"/>
                </a:lnTo>
                <a:lnTo>
                  <a:pt x="2142" y="1229"/>
                </a:lnTo>
                <a:lnTo>
                  <a:pt x="2148" y="1251"/>
                </a:lnTo>
                <a:lnTo>
                  <a:pt x="2155" y="1272"/>
                </a:lnTo>
                <a:lnTo>
                  <a:pt x="2164" y="1272"/>
                </a:lnTo>
                <a:lnTo>
                  <a:pt x="2174" y="1273"/>
                </a:lnTo>
                <a:lnTo>
                  <a:pt x="2164" y="1272"/>
                </a:lnTo>
                <a:lnTo>
                  <a:pt x="2155" y="1272"/>
                </a:lnTo>
                <a:lnTo>
                  <a:pt x="2152" y="1273"/>
                </a:lnTo>
                <a:lnTo>
                  <a:pt x="2148" y="1274"/>
                </a:lnTo>
                <a:lnTo>
                  <a:pt x="2146" y="1272"/>
                </a:lnTo>
                <a:lnTo>
                  <a:pt x="2144" y="1270"/>
                </a:lnTo>
                <a:lnTo>
                  <a:pt x="2143" y="1270"/>
                </a:lnTo>
                <a:lnTo>
                  <a:pt x="2142" y="1270"/>
                </a:lnTo>
                <a:lnTo>
                  <a:pt x="2141" y="1271"/>
                </a:lnTo>
                <a:lnTo>
                  <a:pt x="2140" y="1272"/>
                </a:lnTo>
                <a:lnTo>
                  <a:pt x="2138" y="1273"/>
                </a:lnTo>
                <a:lnTo>
                  <a:pt x="2134" y="1273"/>
                </a:lnTo>
                <a:lnTo>
                  <a:pt x="2119" y="1271"/>
                </a:lnTo>
                <a:lnTo>
                  <a:pt x="2103" y="1270"/>
                </a:lnTo>
                <a:lnTo>
                  <a:pt x="2104" y="1267"/>
                </a:lnTo>
                <a:lnTo>
                  <a:pt x="2105" y="1266"/>
                </a:lnTo>
                <a:lnTo>
                  <a:pt x="2102" y="1261"/>
                </a:lnTo>
                <a:lnTo>
                  <a:pt x="2098" y="1257"/>
                </a:lnTo>
                <a:lnTo>
                  <a:pt x="2094" y="1253"/>
                </a:lnTo>
                <a:lnTo>
                  <a:pt x="2088" y="1249"/>
                </a:lnTo>
                <a:lnTo>
                  <a:pt x="2088" y="1248"/>
                </a:lnTo>
                <a:lnTo>
                  <a:pt x="2088" y="1246"/>
                </a:lnTo>
                <a:lnTo>
                  <a:pt x="2088" y="1246"/>
                </a:lnTo>
                <a:lnTo>
                  <a:pt x="2089" y="1245"/>
                </a:lnTo>
                <a:lnTo>
                  <a:pt x="2089" y="1244"/>
                </a:lnTo>
                <a:lnTo>
                  <a:pt x="2093" y="1243"/>
                </a:lnTo>
                <a:lnTo>
                  <a:pt x="2096" y="1243"/>
                </a:lnTo>
                <a:lnTo>
                  <a:pt x="2099" y="1241"/>
                </a:lnTo>
                <a:lnTo>
                  <a:pt x="2101" y="1238"/>
                </a:lnTo>
                <a:lnTo>
                  <a:pt x="2108" y="1236"/>
                </a:lnTo>
                <a:lnTo>
                  <a:pt x="2117" y="1236"/>
                </a:lnTo>
                <a:lnTo>
                  <a:pt x="2117" y="1232"/>
                </a:lnTo>
                <a:lnTo>
                  <a:pt x="2117" y="1229"/>
                </a:lnTo>
                <a:lnTo>
                  <a:pt x="2113" y="1230"/>
                </a:lnTo>
                <a:lnTo>
                  <a:pt x="2109" y="1231"/>
                </a:lnTo>
                <a:lnTo>
                  <a:pt x="2104" y="1231"/>
                </a:lnTo>
                <a:lnTo>
                  <a:pt x="2101" y="1230"/>
                </a:lnTo>
                <a:lnTo>
                  <a:pt x="2097" y="1229"/>
                </a:lnTo>
                <a:lnTo>
                  <a:pt x="2095" y="1227"/>
                </a:lnTo>
                <a:lnTo>
                  <a:pt x="2094" y="1224"/>
                </a:lnTo>
                <a:lnTo>
                  <a:pt x="2094" y="1221"/>
                </a:lnTo>
                <a:lnTo>
                  <a:pt x="2095" y="1216"/>
                </a:lnTo>
                <a:lnTo>
                  <a:pt x="2095" y="1212"/>
                </a:lnTo>
                <a:lnTo>
                  <a:pt x="2096" y="1210"/>
                </a:lnTo>
                <a:lnTo>
                  <a:pt x="2096" y="1208"/>
                </a:lnTo>
                <a:lnTo>
                  <a:pt x="2096" y="1208"/>
                </a:lnTo>
                <a:lnTo>
                  <a:pt x="2096" y="1208"/>
                </a:lnTo>
                <a:lnTo>
                  <a:pt x="2101" y="1210"/>
                </a:lnTo>
                <a:lnTo>
                  <a:pt x="2107" y="1214"/>
                </a:lnTo>
                <a:lnTo>
                  <a:pt x="2107" y="1209"/>
                </a:lnTo>
                <a:lnTo>
                  <a:pt x="2105" y="1203"/>
                </a:lnTo>
                <a:lnTo>
                  <a:pt x="2103" y="1201"/>
                </a:lnTo>
                <a:lnTo>
                  <a:pt x="2102" y="1200"/>
                </a:lnTo>
                <a:lnTo>
                  <a:pt x="2100" y="1198"/>
                </a:lnTo>
                <a:lnTo>
                  <a:pt x="2097" y="1197"/>
                </a:lnTo>
                <a:lnTo>
                  <a:pt x="2096" y="1195"/>
                </a:lnTo>
                <a:lnTo>
                  <a:pt x="2095" y="1192"/>
                </a:lnTo>
                <a:lnTo>
                  <a:pt x="2093" y="1191"/>
                </a:lnTo>
                <a:lnTo>
                  <a:pt x="2092" y="1190"/>
                </a:lnTo>
                <a:lnTo>
                  <a:pt x="2089" y="1189"/>
                </a:lnTo>
                <a:lnTo>
                  <a:pt x="2087" y="1189"/>
                </a:lnTo>
                <a:lnTo>
                  <a:pt x="2085" y="1190"/>
                </a:lnTo>
                <a:lnTo>
                  <a:pt x="2085" y="1192"/>
                </a:lnTo>
                <a:lnTo>
                  <a:pt x="2085" y="1194"/>
                </a:lnTo>
                <a:lnTo>
                  <a:pt x="2086" y="1196"/>
                </a:lnTo>
                <a:lnTo>
                  <a:pt x="2088" y="1197"/>
                </a:lnTo>
                <a:lnTo>
                  <a:pt x="2090" y="1198"/>
                </a:lnTo>
                <a:lnTo>
                  <a:pt x="2092" y="1198"/>
                </a:lnTo>
                <a:lnTo>
                  <a:pt x="2093" y="1198"/>
                </a:lnTo>
                <a:lnTo>
                  <a:pt x="2095" y="1202"/>
                </a:lnTo>
                <a:lnTo>
                  <a:pt x="2096" y="1208"/>
                </a:lnTo>
                <a:close/>
                <a:moveTo>
                  <a:pt x="1794" y="1425"/>
                </a:moveTo>
                <a:lnTo>
                  <a:pt x="1793" y="1425"/>
                </a:lnTo>
                <a:lnTo>
                  <a:pt x="1793" y="1425"/>
                </a:lnTo>
                <a:lnTo>
                  <a:pt x="1791" y="1426"/>
                </a:lnTo>
                <a:lnTo>
                  <a:pt x="1791" y="1428"/>
                </a:lnTo>
                <a:lnTo>
                  <a:pt x="1790" y="1427"/>
                </a:lnTo>
                <a:lnTo>
                  <a:pt x="1789" y="1427"/>
                </a:lnTo>
                <a:lnTo>
                  <a:pt x="1789" y="1424"/>
                </a:lnTo>
                <a:lnTo>
                  <a:pt x="1788" y="1424"/>
                </a:lnTo>
                <a:lnTo>
                  <a:pt x="1786" y="1424"/>
                </a:lnTo>
                <a:lnTo>
                  <a:pt x="1784" y="1425"/>
                </a:lnTo>
                <a:lnTo>
                  <a:pt x="1783" y="1427"/>
                </a:lnTo>
                <a:lnTo>
                  <a:pt x="1781" y="1428"/>
                </a:lnTo>
                <a:lnTo>
                  <a:pt x="1778" y="1428"/>
                </a:lnTo>
                <a:lnTo>
                  <a:pt x="1776" y="1428"/>
                </a:lnTo>
                <a:lnTo>
                  <a:pt x="1775" y="1429"/>
                </a:lnTo>
                <a:lnTo>
                  <a:pt x="1773" y="1431"/>
                </a:lnTo>
                <a:lnTo>
                  <a:pt x="1773" y="1430"/>
                </a:lnTo>
                <a:lnTo>
                  <a:pt x="1771" y="1429"/>
                </a:lnTo>
                <a:lnTo>
                  <a:pt x="1771" y="1429"/>
                </a:lnTo>
                <a:lnTo>
                  <a:pt x="1771" y="1427"/>
                </a:lnTo>
                <a:lnTo>
                  <a:pt x="1770" y="1426"/>
                </a:lnTo>
                <a:lnTo>
                  <a:pt x="1769" y="1426"/>
                </a:lnTo>
                <a:lnTo>
                  <a:pt x="1768" y="1427"/>
                </a:lnTo>
                <a:lnTo>
                  <a:pt x="1764" y="1431"/>
                </a:lnTo>
                <a:lnTo>
                  <a:pt x="1762" y="1437"/>
                </a:lnTo>
                <a:lnTo>
                  <a:pt x="1761" y="1437"/>
                </a:lnTo>
                <a:lnTo>
                  <a:pt x="1760" y="1437"/>
                </a:lnTo>
                <a:lnTo>
                  <a:pt x="1760" y="1437"/>
                </a:lnTo>
                <a:lnTo>
                  <a:pt x="1759" y="1435"/>
                </a:lnTo>
                <a:lnTo>
                  <a:pt x="1759" y="1432"/>
                </a:lnTo>
                <a:lnTo>
                  <a:pt x="1759" y="1430"/>
                </a:lnTo>
                <a:lnTo>
                  <a:pt x="1760" y="1429"/>
                </a:lnTo>
                <a:lnTo>
                  <a:pt x="1763" y="1426"/>
                </a:lnTo>
                <a:lnTo>
                  <a:pt x="1765" y="1423"/>
                </a:lnTo>
                <a:lnTo>
                  <a:pt x="1766" y="1421"/>
                </a:lnTo>
                <a:lnTo>
                  <a:pt x="1768" y="1420"/>
                </a:lnTo>
                <a:lnTo>
                  <a:pt x="1771" y="1419"/>
                </a:lnTo>
                <a:lnTo>
                  <a:pt x="1775" y="1420"/>
                </a:lnTo>
                <a:lnTo>
                  <a:pt x="1778" y="1421"/>
                </a:lnTo>
                <a:lnTo>
                  <a:pt x="1780" y="1421"/>
                </a:lnTo>
                <a:lnTo>
                  <a:pt x="1783" y="1420"/>
                </a:lnTo>
                <a:lnTo>
                  <a:pt x="1785" y="1419"/>
                </a:lnTo>
                <a:lnTo>
                  <a:pt x="1788" y="1417"/>
                </a:lnTo>
                <a:lnTo>
                  <a:pt x="1790" y="1415"/>
                </a:lnTo>
                <a:lnTo>
                  <a:pt x="1791" y="1413"/>
                </a:lnTo>
                <a:lnTo>
                  <a:pt x="1792" y="1411"/>
                </a:lnTo>
                <a:lnTo>
                  <a:pt x="1792" y="1409"/>
                </a:lnTo>
                <a:lnTo>
                  <a:pt x="1792" y="1408"/>
                </a:lnTo>
                <a:lnTo>
                  <a:pt x="1791" y="1408"/>
                </a:lnTo>
                <a:lnTo>
                  <a:pt x="1790" y="1407"/>
                </a:lnTo>
                <a:lnTo>
                  <a:pt x="1788" y="1407"/>
                </a:lnTo>
                <a:lnTo>
                  <a:pt x="1785" y="1406"/>
                </a:lnTo>
                <a:lnTo>
                  <a:pt x="1785" y="1406"/>
                </a:lnTo>
                <a:lnTo>
                  <a:pt x="1788" y="1404"/>
                </a:lnTo>
                <a:lnTo>
                  <a:pt x="1790" y="1400"/>
                </a:lnTo>
                <a:lnTo>
                  <a:pt x="1791" y="1399"/>
                </a:lnTo>
                <a:lnTo>
                  <a:pt x="1791" y="1397"/>
                </a:lnTo>
                <a:lnTo>
                  <a:pt x="1791" y="1396"/>
                </a:lnTo>
                <a:lnTo>
                  <a:pt x="1790" y="1394"/>
                </a:lnTo>
                <a:lnTo>
                  <a:pt x="1790" y="1393"/>
                </a:lnTo>
                <a:lnTo>
                  <a:pt x="1790" y="1393"/>
                </a:lnTo>
                <a:lnTo>
                  <a:pt x="1791" y="1391"/>
                </a:lnTo>
                <a:lnTo>
                  <a:pt x="1791" y="1389"/>
                </a:lnTo>
                <a:lnTo>
                  <a:pt x="1791" y="1388"/>
                </a:lnTo>
                <a:lnTo>
                  <a:pt x="1792" y="1386"/>
                </a:lnTo>
                <a:lnTo>
                  <a:pt x="1792" y="1385"/>
                </a:lnTo>
                <a:lnTo>
                  <a:pt x="1793" y="1386"/>
                </a:lnTo>
                <a:lnTo>
                  <a:pt x="1793" y="1394"/>
                </a:lnTo>
                <a:lnTo>
                  <a:pt x="1793" y="1401"/>
                </a:lnTo>
                <a:lnTo>
                  <a:pt x="1792" y="1404"/>
                </a:lnTo>
                <a:lnTo>
                  <a:pt x="1792" y="1406"/>
                </a:lnTo>
                <a:lnTo>
                  <a:pt x="1793" y="1408"/>
                </a:lnTo>
                <a:lnTo>
                  <a:pt x="1794" y="1410"/>
                </a:lnTo>
                <a:lnTo>
                  <a:pt x="1793" y="1412"/>
                </a:lnTo>
                <a:lnTo>
                  <a:pt x="1793" y="1414"/>
                </a:lnTo>
                <a:lnTo>
                  <a:pt x="1793" y="1414"/>
                </a:lnTo>
                <a:lnTo>
                  <a:pt x="1794" y="1414"/>
                </a:lnTo>
                <a:lnTo>
                  <a:pt x="1795" y="1413"/>
                </a:lnTo>
                <a:lnTo>
                  <a:pt x="1795" y="1411"/>
                </a:lnTo>
                <a:lnTo>
                  <a:pt x="1798" y="1412"/>
                </a:lnTo>
                <a:lnTo>
                  <a:pt x="1800" y="1411"/>
                </a:lnTo>
                <a:lnTo>
                  <a:pt x="1801" y="1409"/>
                </a:lnTo>
                <a:lnTo>
                  <a:pt x="1803" y="1406"/>
                </a:lnTo>
                <a:lnTo>
                  <a:pt x="1804" y="1410"/>
                </a:lnTo>
                <a:lnTo>
                  <a:pt x="1805" y="1413"/>
                </a:lnTo>
                <a:lnTo>
                  <a:pt x="1807" y="1412"/>
                </a:lnTo>
                <a:lnTo>
                  <a:pt x="1808" y="1410"/>
                </a:lnTo>
                <a:lnTo>
                  <a:pt x="1810" y="1408"/>
                </a:lnTo>
                <a:lnTo>
                  <a:pt x="1811" y="1407"/>
                </a:lnTo>
                <a:lnTo>
                  <a:pt x="1814" y="1405"/>
                </a:lnTo>
                <a:lnTo>
                  <a:pt x="1814" y="1402"/>
                </a:lnTo>
                <a:lnTo>
                  <a:pt x="1811" y="1401"/>
                </a:lnTo>
                <a:lnTo>
                  <a:pt x="1809" y="1401"/>
                </a:lnTo>
                <a:lnTo>
                  <a:pt x="1812" y="1397"/>
                </a:lnTo>
                <a:lnTo>
                  <a:pt x="1813" y="1395"/>
                </a:lnTo>
                <a:lnTo>
                  <a:pt x="1813" y="1392"/>
                </a:lnTo>
                <a:lnTo>
                  <a:pt x="1811" y="1389"/>
                </a:lnTo>
                <a:lnTo>
                  <a:pt x="1812" y="1385"/>
                </a:lnTo>
                <a:lnTo>
                  <a:pt x="1814" y="1384"/>
                </a:lnTo>
                <a:lnTo>
                  <a:pt x="1815" y="1395"/>
                </a:lnTo>
                <a:lnTo>
                  <a:pt x="1815" y="1406"/>
                </a:lnTo>
                <a:lnTo>
                  <a:pt x="1815" y="1410"/>
                </a:lnTo>
                <a:lnTo>
                  <a:pt x="1817" y="1411"/>
                </a:lnTo>
                <a:lnTo>
                  <a:pt x="1820" y="1412"/>
                </a:lnTo>
                <a:lnTo>
                  <a:pt x="1823" y="1412"/>
                </a:lnTo>
                <a:lnTo>
                  <a:pt x="1825" y="1412"/>
                </a:lnTo>
                <a:lnTo>
                  <a:pt x="1826" y="1411"/>
                </a:lnTo>
                <a:lnTo>
                  <a:pt x="1826" y="1409"/>
                </a:lnTo>
                <a:lnTo>
                  <a:pt x="1826" y="1406"/>
                </a:lnTo>
                <a:lnTo>
                  <a:pt x="1826" y="1401"/>
                </a:lnTo>
                <a:lnTo>
                  <a:pt x="1826" y="1397"/>
                </a:lnTo>
                <a:lnTo>
                  <a:pt x="1825" y="1397"/>
                </a:lnTo>
                <a:lnTo>
                  <a:pt x="1824" y="1397"/>
                </a:lnTo>
                <a:lnTo>
                  <a:pt x="1823" y="1399"/>
                </a:lnTo>
                <a:lnTo>
                  <a:pt x="1821" y="1401"/>
                </a:lnTo>
                <a:lnTo>
                  <a:pt x="1820" y="1401"/>
                </a:lnTo>
                <a:lnTo>
                  <a:pt x="1820" y="1400"/>
                </a:lnTo>
                <a:lnTo>
                  <a:pt x="1822" y="1398"/>
                </a:lnTo>
                <a:lnTo>
                  <a:pt x="1824" y="1397"/>
                </a:lnTo>
                <a:lnTo>
                  <a:pt x="1824" y="1396"/>
                </a:lnTo>
                <a:lnTo>
                  <a:pt x="1825" y="1396"/>
                </a:lnTo>
                <a:lnTo>
                  <a:pt x="1825" y="1396"/>
                </a:lnTo>
                <a:lnTo>
                  <a:pt x="1826" y="1397"/>
                </a:lnTo>
                <a:lnTo>
                  <a:pt x="1826" y="1397"/>
                </a:lnTo>
                <a:lnTo>
                  <a:pt x="1827" y="1397"/>
                </a:lnTo>
                <a:lnTo>
                  <a:pt x="1828" y="1396"/>
                </a:lnTo>
                <a:lnTo>
                  <a:pt x="1829" y="1394"/>
                </a:lnTo>
                <a:lnTo>
                  <a:pt x="1828" y="1396"/>
                </a:lnTo>
                <a:lnTo>
                  <a:pt x="1827" y="1397"/>
                </a:lnTo>
                <a:lnTo>
                  <a:pt x="1827" y="1398"/>
                </a:lnTo>
                <a:lnTo>
                  <a:pt x="1827" y="1399"/>
                </a:lnTo>
                <a:lnTo>
                  <a:pt x="1827" y="1402"/>
                </a:lnTo>
                <a:lnTo>
                  <a:pt x="1827" y="1405"/>
                </a:lnTo>
                <a:lnTo>
                  <a:pt x="1827" y="1408"/>
                </a:lnTo>
                <a:lnTo>
                  <a:pt x="1829" y="1410"/>
                </a:lnTo>
                <a:lnTo>
                  <a:pt x="1830" y="1411"/>
                </a:lnTo>
                <a:lnTo>
                  <a:pt x="1832" y="1411"/>
                </a:lnTo>
                <a:lnTo>
                  <a:pt x="1834" y="1411"/>
                </a:lnTo>
                <a:lnTo>
                  <a:pt x="1836" y="1410"/>
                </a:lnTo>
                <a:lnTo>
                  <a:pt x="1838" y="1407"/>
                </a:lnTo>
                <a:lnTo>
                  <a:pt x="1839" y="1401"/>
                </a:lnTo>
                <a:lnTo>
                  <a:pt x="1839" y="1404"/>
                </a:lnTo>
                <a:lnTo>
                  <a:pt x="1840" y="1407"/>
                </a:lnTo>
                <a:lnTo>
                  <a:pt x="1841" y="1408"/>
                </a:lnTo>
                <a:lnTo>
                  <a:pt x="1844" y="1409"/>
                </a:lnTo>
                <a:lnTo>
                  <a:pt x="1846" y="1408"/>
                </a:lnTo>
                <a:lnTo>
                  <a:pt x="1849" y="1408"/>
                </a:lnTo>
                <a:lnTo>
                  <a:pt x="1850" y="1407"/>
                </a:lnTo>
                <a:lnTo>
                  <a:pt x="1850" y="1404"/>
                </a:lnTo>
                <a:lnTo>
                  <a:pt x="1850" y="1400"/>
                </a:lnTo>
                <a:lnTo>
                  <a:pt x="1851" y="1397"/>
                </a:lnTo>
                <a:lnTo>
                  <a:pt x="1851" y="1396"/>
                </a:lnTo>
                <a:lnTo>
                  <a:pt x="1850" y="1395"/>
                </a:lnTo>
                <a:lnTo>
                  <a:pt x="1847" y="1394"/>
                </a:lnTo>
                <a:lnTo>
                  <a:pt x="1845" y="1393"/>
                </a:lnTo>
                <a:lnTo>
                  <a:pt x="1843" y="1394"/>
                </a:lnTo>
                <a:lnTo>
                  <a:pt x="1841" y="1395"/>
                </a:lnTo>
                <a:lnTo>
                  <a:pt x="1843" y="1394"/>
                </a:lnTo>
                <a:lnTo>
                  <a:pt x="1845" y="1393"/>
                </a:lnTo>
                <a:lnTo>
                  <a:pt x="1846" y="1392"/>
                </a:lnTo>
                <a:lnTo>
                  <a:pt x="1847" y="1391"/>
                </a:lnTo>
                <a:lnTo>
                  <a:pt x="1849" y="1389"/>
                </a:lnTo>
                <a:lnTo>
                  <a:pt x="1849" y="1386"/>
                </a:lnTo>
                <a:lnTo>
                  <a:pt x="1849" y="1380"/>
                </a:lnTo>
                <a:lnTo>
                  <a:pt x="1849" y="1374"/>
                </a:lnTo>
                <a:lnTo>
                  <a:pt x="1850" y="1377"/>
                </a:lnTo>
                <a:lnTo>
                  <a:pt x="1850" y="1380"/>
                </a:lnTo>
                <a:lnTo>
                  <a:pt x="1850" y="1381"/>
                </a:lnTo>
                <a:lnTo>
                  <a:pt x="1851" y="1382"/>
                </a:lnTo>
                <a:lnTo>
                  <a:pt x="1852" y="1383"/>
                </a:lnTo>
                <a:lnTo>
                  <a:pt x="1855" y="1383"/>
                </a:lnTo>
                <a:lnTo>
                  <a:pt x="1853" y="1385"/>
                </a:lnTo>
                <a:lnTo>
                  <a:pt x="1852" y="1389"/>
                </a:lnTo>
                <a:lnTo>
                  <a:pt x="1851" y="1392"/>
                </a:lnTo>
                <a:lnTo>
                  <a:pt x="1853" y="1395"/>
                </a:lnTo>
                <a:lnTo>
                  <a:pt x="1856" y="1392"/>
                </a:lnTo>
                <a:lnTo>
                  <a:pt x="1859" y="1389"/>
                </a:lnTo>
                <a:lnTo>
                  <a:pt x="1860" y="1386"/>
                </a:lnTo>
                <a:lnTo>
                  <a:pt x="1860" y="1384"/>
                </a:lnTo>
                <a:lnTo>
                  <a:pt x="1860" y="1382"/>
                </a:lnTo>
                <a:lnTo>
                  <a:pt x="1859" y="1379"/>
                </a:lnTo>
                <a:lnTo>
                  <a:pt x="1860" y="1376"/>
                </a:lnTo>
                <a:lnTo>
                  <a:pt x="1860" y="1374"/>
                </a:lnTo>
                <a:lnTo>
                  <a:pt x="1859" y="1371"/>
                </a:lnTo>
                <a:lnTo>
                  <a:pt x="1858" y="1369"/>
                </a:lnTo>
                <a:lnTo>
                  <a:pt x="1857" y="1368"/>
                </a:lnTo>
                <a:lnTo>
                  <a:pt x="1855" y="1367"/>
                </a:lnTo>
                <a:lnTo>
                  <a:pt x="1852" y="1367"/>
                </a:lnTo>
                <a:lnTo>
                  <a:pt x="1849" y="1368"/>
                </a:lnTo>
                <a:lnTo>
                  <a:pt x="1829" y="1373"/>
                </a:lnTo>
                <a:lnTo>
                  <a:pt x="1809" y="1377"/>
                </a:lnTo>
                <a:lnTo>
                  <a:pt x="1790" y="1381"/>
                </a:lnTo>
                <a:lnTo>
                  <a:pt x="1769" y="1385"/>
                </a:lnTo>
                <a:lnTo>
                  <a:pt x="1765" y="1386"/>
                </a:lnTo>
                <a:lnTo>
                  <a:pt x="1760" y="1386"/>
                </a:lnTo>
                <a:lnTo>
                  <a:pt x="1759" y="1386"/>
                </a:lnTo>
                <a:lnTo>
                  <a:pt x="1758" y="1385"/>
                </a:lnTo>
                <a:lnTo>
                  <a:pt x="1758" y="1384"/>
                </a:lnTo>
                <a:lnTo>
                  <a:pt x="1759" y="1382"/>
                </a:lnTo>
                <a:lnTo>
                  <a:pt x="1759" y="1377"/>
                </a:lnTo>
                <a:lnTo>
                  <a:pt x="1759" y="1373"/>
                </a:lnTo>
                <a:lnTo>
                  <a:pt x="1758" y="1367"/>
                </a:lnTo>
                <a:lnTo>
                  <a:pt x="1756" y="1363"/>
                </a:lnTo>
                <a:lnTo>
                  <a:pt x="1758" y="1367"/>
                </a:lnTo>
                <a:lnTo>
                  <a:pt x="1759" y="1373"/>
                </a:lnTo>
                <a:lnTo>
                  <a:pt x="1759" y="1377"/>
                </a:lnTo>
                <a:lnTo>
                  <a:pt x="1759" y="1382"/>
                </a:lnTo>
                <a:lnTo>
                  <a:pt x="1760" y="1383"/>
                </a:lnTo>
                <a:lnTo>
                  <a:pt x="1761" y="1382"/>
                </a:lnTo>
                <a:lnTo>
                  <a:pt x="1763" y="1375"/>
                </a:lnTo>
                <a:lnTo>
                  <a:pt x="1765" y="1367"/>
                </a:lnTo>
                <a:lnTo>
                  <a:pt x="1763" y="1375"/>
                </a:lnTo>
                <a:lnTo>
                  <a:pt x="1761" y="1382"/>
                </a:lnTo>
                <a:lnTo>
                  <a:pt x="1765" y="1382"/>
                </a:lnTo>
                <a:lnTo>
                  <a:pt x="1768" y="1380"/>
                </a:lnTo>
                <a:lnTo>
                  <a:pt x="1770" y="1381"/>
                </a:lnTo>
                <a:lnTo>
                  <a:pt x="1771" y="1380"/>
                </a:lnTo>
                <a:lnTo>
                  <a:pt x="1774" y="1369"/>
                </a:lnTo>
                <a:lnTo>
                  <a:pt x="1776" y="1359"/>
                </a:lnTo>
                <a:lnTo>
                  <a:pt x="1774" y="1369"/>
                </a:lnTo>
                <a:lnTo>
                  <a:pt x="1771" y="1380"/>
                </a:lnTo>
                <a:lnTo>
                  <a:pt x="1776" y="1379"/>
                </a:lnTo>
                <a:lnTo>
                  <a:pt x="1779" y="1377"/>
                </a:lnTo>
                <a:lnTo>
                  <a:pt x="1780" y="1379"/>
                </a:lnTo>
                <a:lnTo>
                  <a:pt x="1780" y="1379"/>
                </a:lnTo>
                <a:lnTo>
                  <a:pt x="1781" y="1379"/>
                </a:lnTo>
                <a:lnTo>
                  <a:pt x="1782" y="1377"/>
                </a:lnTo>
                <a:lnTo>
                  <a:pt x="1786" y="1377"/>
                </a:lnTo>
                <a:lnTo>
                  <a:pt x="1790" y="1375"/>
                </a:lnTo>
                <a:lnTo>
                  <a:pt x="1790" y="1376"/>
                </a:lnTo>
                <a:lnTo>
                  <a:pt x="1791" y="1376"/>
                </a:lnTo>
                <a:lnTo>
                  <a:pt x="1791" y="1377"/>
                </a:lnTo>
                <a:lnTo>
                  <a:pt x="1792" y="1376"/>
                </a:lnTo>
                <a:lnTo>
                  <a:pt x="1795" y="1367"/>
                </a:lnTo>
                <a:lnTo>
                  <a:pt x="1798" y="1359"/>
                </a:lnTo>
                <a:lnTo>
                  <a:pt x="1795" y="1367"/>
                </a:lnTo>
                <a:lnTo>
                  <a:pt x="1792" y="1376"/>
                </a:lnTo>
                <a:lnTo>
                  <a:pt x="1797" y="1375"/>
                </a:lnTo>
                <a:lnTo>
                  <a:pt x="1803" y="1375"/>
                </a:lnTo>
                <a:lnTo>
                  <a:pt x="1804" y="1374"/>
                </a:lnTo>
                <a:lnTo>
                  <a:pt x="1805" y="1373"/>
                </a:lnTo>
                <a:lnTo>
                  <a:pt x="1806" y="1364"/>
                </a:lnTo>
                <a:lnTo>
                  <a:pt x="1809" y="1356"/>
                </a:lnTo>
                <a:lnTo>
                  <a:pt x="1806" y="1364"/>
                </a:lnTo>
                <a:lnTo>
                  <a:pt x="1805" y="1373"/>
                </a:lnTo>
                <a:lnTo>
                  <a:pt x="1808" y="1371"/>
                </a:lnTo>
                <a:lnTo>
                  <a:pt x="1812" y="1370"/>
                </a:lnTo>
                <a:lnTo>
                  <a:pt x="1812" y="1370"/>
                </a:lnTo>
                <a:lnTo>
                  <a:pt x="1815" y="1367"/>
                </a:lnTo>
                <a:lnTo>
                  <a:pt x="1817" y="1363"/>
                </a:lnTo>
                <a:lnTo>
                  <a:pt x="1815" y="1367"/>
                </a:lnTo>
                <a:lnTo>
                  <a:pt x="1812" y="1370"/>
                </a:lnTo>
                <a:lnTo>
                  <a:pt x="1815" y="1373"/>
                </a:lnTo>
                <a:lnTo>
                  <a:pt x="1819" y="1371"/>
                </a:lnTo>
                <a:lnTo>
                  <a:pt x="1821" y="1369"/>
                </a:lnTo>
                <a:lnTo>
                  <a:pt x="1824" y="1369"/>
                </a:lnTo>
                <a:lnTo>
                  <a:pt x="1824" y="1369"/>
                </a:lnTo>
                <a:lnTo>
                  <a:pt x="1826" y="1369"/>
                </a:lnTo>
                <a:lnTo>
                  <a:pt x="1827" y="1369"/>
                </a:lnTo>
                <a:lnTo>
                  <a:pt x="1829" y="1368"/>
                </a:lnTo>
                <a:lnTo>
                  <a:pt x="1830" y="1367"/>
                </a:lnTo>
                <a:lnTo>
                  <a:pt x="1829" y="1366"/>
                </a:lnTo>
                <a:lnTo>
                  <a:pt x="1828" y="1365"/>
                </a:lnTo>
                <a:lnTo>
                  <a:pt x="1828" y="1364"/>
                </a:lnTo>
                <a:lnTo>
                  <a:pt x="1829" y="1363"/>
                </a:lnTo>
                <a:lnTo>
                  <a:pt x="1831" y="1363"/>
                </a:lnTo>
                <a:lnTo>
                  <a:pt x="1835" y="1362"/>
                </a:lnTo>
                <a:lnTo>
                  <a:pt x="1835" y="1365"/>
                </a:lnTo>
                <a:lnTo>
                  <a:pt x="1836" y="1366"/>
                </a:lnTo>
                <a:lnTo>
                  <a:pt x="1838" y="1366"/>
                </a:lnTo>
                <a:lnTo>
                  <a:pt x="1839" y="1364"/>
                </a:lnTo>
                <a:lnTo>
                  <a:pt x="1841" y="1359"/>
                </a:lnTo>
                <a:lnTo>
                  <a:pt x="1842" y="1354"/>
                </a:lnTo>
                <a:lnTo>
                  <a:pt x="1843" y="1349"/>
                </a:lnTo>
                <a:lnTo>
                  <a:pt x="1843" y="1344"/>
                </a:lnTo>
                <a:lnTo>
                  <a:pt x="1846" y="1354"/>
                </a:lnTo>
                <a:lnTo>
                  <a:pt x="1847" y="1365"/>
                </a:lnTo>
                <a:lnTo>
                  <a:pt x="1852" y="1360"/>
                </a:lnTo>
                <a:lnTo>
                  <a:pt x="1854" y="1353"/>
                </a:lnTo>
                <a:lnTo>
                  <a:pt x="1855" y="1347"/>
                </a:lnTo>
                <a:lnTo>
                  <a:pt x="1855" y="1339"/>
                </a:lnTo>
                <a:lnTo>
                  <a:pt x="1857" y="1349"/>
                </a:lnTo>
                <a:lnTo>
                  <a:pt x="1858" y="1358"/>
                </a:lnTo>
                <a:lnTo>
                  <a:pt x="1859" y="1360"/>
                </a:lnTo>
                <a:lnTo>
                  <a:pt x="1859" y="1361"/>
                </a:lnTo>
                <a:lnTo>
                  <a:pt x="1860" y="1362"/>
                </a:lnTo>
                <a:lnTo>
                  <a:pt x="1862" y="1361"/>
                </a:lnTo>
                <a:lnTo>
                  <a:pt x="1862" y="1360"/>
                </a:lnTo>
                <a:lnTo>
                  <a:pt x="1862" y="1358"/>
                </a:lnTo>
                <a:lnTo>
                  <a:pt x="1862" y="1360"/>
                </a:lnTo>
                <a:lnTo>
                  <a:pt x="1862" y="1361"/>
                </a:lnTo>
                <a:lnTo>
                  <a:pt x="1868" y="1360"/>
                </a:lnTo>
                <a:lnTo>
                  <a:pt x="1873" y="1359"/>
                </a:lnTo>
                <a:lnTo>
                  <a:pt x="1874" y="1358"/>
                </a:lnTo>
                <a:lnTo>
                  <a:pt x="1877" y="1358"/>
                </a:lnTo>
                <a:lnTo>
                  <a:pt x="1879" y="1356"/>
                </a:lnTo>
                <a:lnTo>
                  <a:pt x="1881" y="1354"/>
                </a:lnTo>
                <a:lnTo>
                  <a:pt x="1881" y="1352"/>
                </a:lnTo>
                <a:lnTo>
                  <a:pt x="1881" y="1351"/>
                </a:lnTo>
                <a:lnTo>
                  <a:pt x="1881" y="1351"/>
                </a:lnTo>
                <a:lnTo>
                  <a:pt x="1881" y="1351"/>
                </a:lnTo>
                <a:lnTo>
                  <a:pt x="1882" y="1352"/>
                </a:lnTo>
                <a:lnTo>
                  <a:pt x="1883" y="1352"/>
                </a:lnTo>
                <a:lnTo>
                  <a:pt x="1883" y="1353"/>
                </a:lnTo>
                <a:lnTo>
                  <a:pt x="1883" y="1354"/>
                </a:lnTo>
                <a:lnTo>
                  <a:pt x="1883" y="1356"/>
                </a:lnTo>
                <a:lnTo>
                  <a:pt x="1885" y="1356"/>
                </a:lnTo>
                <a:lnTo>
                  <a:pt x="1885" y="1356"/>
                </a:lnTo>
                <a:lnTo>
                  <a:pt x="1886" y="1355"/>
                </a:lnTo>
                <a:lnTo>
                  <a:pt x="1886" y="1355"/>
                </a:lnTo>
                <a:lnTo>
                  <a:pt x="1888" y="1354"/>
                </a:lnTo>
                <a:lnTo>
                  <a:pt x="1888" y="1353"/>
                </a:lnTo>
                <a:lnTo>
                  <a:pt x="1888" y="1352"/>
                </a:lnTo>
                <a:lnTo>
                  <a:pt x="1888" y="1352"/>
                </a:lnTo>
                <a:lnTo>
                  <a:pt x="1888" y="1350"/>
                </a:lnTo>
                <a:lnTo>
                  <a:pt x="1889" y="1348"/>
                </a:lnTo>
                <a:lnTo>
                  <a:pt x="1888" y="1350"/>
                </a:lnTo>
                <a:lnTo>
                  <a:pt x="1888" y="1352"/>
                </a:lnTo>
                <a:lnTo>
                  <a:pt x="1890" y="1353"/>
                </a:lnTo>
                <a:lnTo>
                  <a:pt x="1891" y="1354"/>
                </a:lnTo>
                <a:lnTo>
                  <a:pt x="1892" y="1353"/>
                </a:lnTo>
                <a:lnTo>
                  <a:pt x="1892" y="1352"/>
                </a:lnTo>
                <a:lnTo>
                  <a:pt x="1894" y="1350"/>
                </a:lnTo>
                <a:lnTo>
                  <a:pt x="1895" y="1349"/>
                </a:lnTo>
                <a:lnTo>
                  <a:pt x="1895" y="1351"/>
                </a:lnTo>
                <a:lnTo>
                  <a:pt x="1896" y="1353"/>
                </a:lnTo>
                <a:lnTo>
                  <a:pt x="1898" y="1353"/>
                </a:lnTo>
                <a:lnTo>
                  <a:pt x="1900" y="1352"/>
                </a:lnTo>
                <a:lnTo>
                  <a:pt x="1900" y="1352"/>
                </a:lnTo>
                <a:lnTo>
                  <a:pt x="1904" y="1352"/>
                </a:lnTo>
                <a:lnTo>
                  <a:pt x="1910" y="1350"/>
                </a:lnTo>
                <a:lnTo>
                  <a:pt x="1910" y="1350"/>
                </a:lnTo>
                <a:lnTo>
                  <a:pt x="1911" y="1350"/>
                </a:lnTo>
                <a:lnTo>
                  <a:pt x="1912" y="1350"/>
                </a:lnTo>
                <a:lnTo>
                  <a:pt x="1915" y="1340"/>
                </a:lnTo>
                <a:lnTo>
                  <a:pt x="1918" y="1332"/>
                </a:lnTo>
                <a:lnTo>
                  <a:pt x="1915" y="1340"/>
                </a:lnTo>
                <a:lnTo>
                  <a:pt x="1912" y="1350"/>
                </a:lnTo>
                <a:lnTo>
                  <a:pt x="1915" y="1350"/>
                </a:lnTo>
                <a:lnTo>
                  <a:pt x="1917" y="1348"/>
                </a:lnTo>
                <a:lnTo>
                  <a:pt x="1919" y="1346"/>
                </a:lnTo>
                <a:lnTo>
                  <a:pt x="1921" y="1343"/>
                </a:lnTo>
                <a:lnTo>
                  <a:pt x="1921" y="1344"/>
                </a:lnTo>
                <a:lnTo>
                  <a:pt x="1921" y="1345"/>
                </a:lnTo>
                <a:lnTo>
                  <a:pt x="1921" y="1346"/>
                </a:lnTo>
                <a:lnTo>
                  <a:pt x="1921" y="1347"/>
                </a:lnTo>
                <a:lnTo>
                  <a:pt x="1923" y="1348"/>
                </a:lnTo>
                <a:lnTo>
                  <a:pt x="1926" y="1346"/>
                </a:lnTo>
                <a:lnTo>
                  <a:pt x="1928" y="1343"/>
                </a:lnTo>
                <a:lnTo>
                  <a:pt x="1929" y="1339"/>
                </a:lnTo>
                <a:lnTo>
                  <a:pt x="1930" y="1336"/>
                </a:lnTo>
                <a:lnTo>
                  <a:pt x="1931" y="1329"/>
                </a:lnTo>
                <a:lnTo>
                  <a:pt x="1932" y="1321"/>
                </a:lnTo>
                <a:lnTo>
                  <a:pt x="1934" y="1330"/>
                </a:lnTo>
                <a:lnTo>
                  <a:pt x="1934" y="1337"/>
                </a:lnTo>
                <a:lnTo>
                  <a:pt x="1934" y="1339"/>
                </a:lnTo>
                <a:lnTo>
                  <a:pt x="1934" y="1342"/>
                </a:lnTo>
                <a:lnTo>
                  <a:pt x="1935" y="1344"/>
                </a:lnTo>
                <a:lnTo>
                  <a:pt x="1937" y="1345"/>
                </a:lnTo>
                <a:lnTo>
                  <a:pt x="1942" y="1334"/>
                </a:lnTo>
                <a:lnTo>
                  <a:pt x="1945" y="1322"/>
                </a:lnTo>
                <a:lnTo>
                  <a:pt x="1942" y="1334"/>
                </a:lnTo>
                <a:lnTo>
                  <a:pt x="1937" y="1345"/>
                </a:lnTo>
                <a:lnTo>
                  <a:pt x="1941" y="1345"/>
                </a:lnTo>
                <a:lnTo>
                  <a:pt x="1944" y="1344"/>
                </a:lnTo>
                <a:lnTo>
                  <a:pt x="1946" y="1343"/>
                </a:lnTo>
                <a:lnTo>
                  <a:pt x="1949" y="1342"/>
                </a:lnTo>
                <a:lnTo>
                  <a:pt x="1950" y="1343"/>
                </a:lnTo>
                <a:lnTo>
                  <a:pt x="1951" y="1343"/>
                </a:lnTo>
                <a:lnTo>
                  <a:pt x="1952" y="1342"/>
                </a:lnTo>
                <a:lnTo>
                  <a:pt x="1953" y="1339"/>
                </a:lnTo>
                <a:lnTo>
                  <a:pt x="1956" y="1339"/>
                </a:lnTo>
                <a:lnTo>
                  <a:pt x="1958" y="1340"/>
                </a:lnTo>
                <a:lnTo>
                  <a:pt x="1959" y="1340"/>
                </a:lnTo>
                <a:lnTo>
                  <a:pt x="1960" y="1343"/>
                </a:lnTo>
                <a:lnTo>
                  <a:pt x="1959" y="1345"/>
                </a:lnTo>
                <a:lnTo>
                  <a:pt x="1956" y="1347"/>
                </a:lnTo>
                <a:lnTo>
                  <a:pt x="1947" y="1349"/>
                </a:lnTo>
                <a:lnTo>
                  <a:pt x="1938" y="1350"/>
                </a:lnTo>
                <a:lnTo>
                  <a:pt x="1936" y="1351"/>
                </a:lnTo>
                <a:lnTo>
                  <a:pt x="1933" y="1351"/>
                </a:lnTo>
                <a:lnTo>
                  <a:pt x="1931" y="1352"/>
                </a:lnTo>
                <a:lnTo>
                  <a:pt x="1930" y="1355"/>
                </a:lnTo>
                <a:lnTo>
                  <a:pt x="1930" y="1355"/>
                </a:lnTo>
                <a:lnTo>
                  <a:pt x="1930" y="1355"/>
                </a:lnTo>
                <a:lnTo>
                  <a:pt x="1926" y="1353"/>
                </a:lnTo>
                <a:lnTo>
                  <a:pt x="1921" y="1353"/>
                </a:lnTo>
                <a:lnTo>
                  <a:pt x="1918" y="1354"/>
                </a:lnTo>
                <a:lnTo>
                  <a:pt x="1914" y="1355"/>
                </a:lnTo>
                <a:lnTo>
                  <a:pt x="1912" y="1356"/>
                </a:lnTo>
                <a:lnTo>
                  <a:pt x="1911" y="1358"/>
                </a:lnTo>
                <a:lnTo>
                  <a:pt x="1908" y="1366"/>
                </a:lnTo>
                <a:lnTo>
                  <a:pt x="1905" y="1375"/>
                </a:lnTo>
                <a:lnTo>
                  <a:pt x="1903" y="1383"/>
                </a:lnTo>
                <a:lnTo>
                  <a:pt x="1901" y="1393"/>
                </a:lnTo>
                <a:lnTo>
                  <a:pt x="1902" y="1395"/>
                </a:lnTo>
                <a:lnTo>
                  <a:pt x="1904" y="1397"/>
                </a:lnTo>
                <a:lnTo>
                  <a:pt x="1906" y="1397"/>
                </a:lnTo>
                <a:lnTo>
                  <a:pt x="1910" y="1396"/>
                </a:lnTo>
                <a:lnTo>
                  <a:pt x="1913" y="1395"/>
                </a:lnTo>
                <a:lnTo>
                  <a:pt x="1917" y="1393"/>
                </a:lnTo>
                <a:lnTo>
                  <a:pt x="1920" y="1391"/>
                </a:lnTo>
                <a:lnTo>
                  <a:pt x="1923" y="1386"/>
                </a:lnTo>
                <a:lnTo>
                  <a:pt x="1927" y="1391"/>
                </a:lnTo>
                <a:lnTo>
                  <a:pt x="1930" y="1392"/>
                </a:lnTo>
                <a:lnTo>
                  <a:pt x="1932" y="1390"/>
                </a:lnTo>
                <a:lnTo>
                  <a:pt x="1935" y="1384"/>
                </a:lnTo>
                <a:lnTo>
                  <a:pt x="1937" y="1382"/>
                </a:lnTo>
                <a:lnTo>
                  <a:pt x="1937" y="1380"/>
                </a:lnTo>
                <a:lnTo>
                  <a:pt x="1937" y="1378"/>
                </a:lnTo>
                <a:lnTo>
                  <a:pt x="1936" y="1376"/>
                </a:lnTo>
                <a:lnTo>
                  <a:pt x="1938" y="1376"/>
                </a:lnTo>
                <a:lnTo>
                  <a:pt x="1940" y="1375"/>
                </a:lnTo>
                <a:lnTo>
                  <a:pt x="1940" y="1375"/>
                </a:lnTo>
                <a:lnTo>
                  <a:pt x="1940" y="1375"/>
                </a:lnTo>
                <a:lnTo>
                  <a:pt x="1940" y="1377"/>
                </a:lnTo>
                <a:lnTo>
                  <a:pt x="1940" y="1379"/>
                </a:lnTo>
                <a:lnTo>
                  <a:pt x="1941" y="1384"/>
                </a:lnTo>
                <a:lnTo>
                  <a:pt x="1942" y="1388"/>
                </a:lnTo>
                <a:lnTo>
                  <a:pt x="1944" y="1390"/>
                </a:lnTo>
                <a:lnTo>
                  <a:pt x="1949" y="1392"/>
                </a:lnTo>
                <a:lnTo>
                  <a:pt x="1943" y="1394"/>
                </a:lnTo>
                <a:lnTo>
                  <a:pt x="1938" y="1396"/>
                </a:lnTo>
                <a:lnTo>
                  <a:pt x="1936" y="1398"/>
                </a:lnTo>
                <a:lnTo>
                  <a:pt x="1935" y="1400"/>
                </a:lnTo>
                <a:lnTo>
                  <a:pt x="1935" y="1404"/>
                </a:lnTo>
                <a:lnTo>
                  <a:pt x="1935" y="1407"/>
                </a:lnTo>
                <a:lnTo>
                  <a:pt x="1935" y="1409"/>
                </a:lnTo>
                <a:lnTo>
                  <a:pt x="1936" y="1410"/>
                </a:lnTo>
                <a:lnTo>
                  <a:pt x="1937" y="1410"/>
                </a:lnTo>
                <a:lnTo>
                  <a:pt x="1938" y="1410"/>
                </a:lnTo>
                <a:lnTo>
                  <a:pt x="1942" y="1410"/>
                </a:lnTo>
                <a:lnTo>
                  <a:pt x="1946" y="1409"/>
                </a:lnTo>
                <a:lnTo>
                  <a:pt x="1943" y="1412"/>
                </a:lnTo>
                <a:lnTo>
                  <a:pt x="1940" y="1414"/>
                </a:lnTo>
                <a:lnTo>
                  <a:pt x="1936" y="1414"/>
                </a:lnTo>
                <a:lnTo>
                  <a:pt x="1934" y="1415"/>
                </a:lnTo>
                <a:lnTo>
                  <a:pt x="1919" y="1419"/>
                </a:lnTo>
                <a:lnTo>
                  <a:pt x="1904" y="1420"/>
                </a:lnTo>
                <a:lnTo>
                  <a:pt x="1902" y="1421"/>
                </a:lnTo>
                <a:lnTo>
                  <a:pt x="1899" y="1422"/>
                </a:lnTo>
                <a:lnTo>
                  <a:pt x="1897" y="1423"/>
                </a:lnTo>
                <a:lnTo>
                  <a:pt x="1896" y="1424"/>
                </a:lnTo>
                <a:lnTo>
                  <a:pt x="1894" y="1428"/>
                </a:lnTo>
                <a:lnTo>
                  <a:pt x="1894" y="1434"/>
                </a:lnTo>
                <a:lnTo>
                  <a:pt x="1891" y="1443"/>
                </a:lnTo>
                <a:lnTo>
                  <a:pt x="1888" y="1453"/>
                </a:lnTo>
                <a:lnTo>
                  <a:pt x="1888" y="1455"/>
                </a:lnTo>
                <a:lnTo>
                  <a:pt x="1889" y="1457"/>
                </a:lnTo>
                <a:lnTo>
                  <a:pt x="1890" y="1457"/>
                </a:lnTo>
                <a:lnTo>
                  <a:pt x="1894" y="1457"/>
                </a:lnTo>
                <a:lnTo>
                  <a:pt x="1894" y="1458"/>
                </a:lnTo>
                <a:lnTo>
                  <a:pt x="1895" y="1459"/>
                </a:lnTo>
                <a:lnTo>
                  <a:pt x="1894" y="1459"/>
                </a:lnTo>
                <a:lnTo>
                  <a:pt x="1894" y="1459"/>
                </a:lnTo>
                <a:lnTo>
                  <a:pt x="1891" y="1459"/>
                </a:lnTo>
                <a:lnTo>
                  <a:pt x="1890" y="1460"/>
                </a:lnTo>
                <a:lnTo>
                  <a:pt x="1890" y="1461"/>
                </a:lnTo>
                <a:lnTo>
                  <a:pt x="1889" y="1462"/>
                </a:lnTo>
                <a:lnTo>
                  <a:pt x="1887" y="1466"/>
                </a:lnTo>
                <a:lnTo>
                  <a:pt x="1885" y="1469"/>
                </a:lnTo>
                <a:lnTo>
                  <a:pt x="1884" y="1472"/>
                </a:lnTo>
                <a:lnTo>
                  <a:pt x="1884" y="1475"/>
                </a:lnTo>
                <a:lnTo>
                  <a:pt x="1883" y="1483"/>
                </a:lnTo>
                <a:lnTo>
                  <a:pt x="1881" y="1490"/>
                </a:lnTo>
                <a:lnTo>
                  <a:pt x="1883" y="1488"/>
                </a:lnTo>
                <a:lnTo>
                  <a:pt x="1885" y="1487"/>
                </a:lnTo>
                <a:lnTo>
                  <a:pt x="1886" y="1485"/>
                </a:lnTo>
                <a:lnTo>
                  <a:pt x="1886" y="1483"/>
                </a:lnTo>
                <a:lnTo>
                  <a:pt x="1887" y="1478"/>
                </a:lnTo>
                <a:lnTo>
                  <a:pt x="1889" y="1476"/>
                </a:lnTo>
                <a:lnTo>
                  <a:pt x="1891" y="1474"/>
                </a:lnTo>
                <a:lnTo>
                  <a:pt x="1896" y="1474"/>
                </a:lnTo>
                <a:lnTo>
                  <a:pt x="1897" y="1474"/>
                </a:lnTo>
                <a:lnTo>
                  <a:pt x="1898" y="1473"/>
                </a:lnTo>
                <a:lnTo>
                  <a:pt x="1898" y="1472"/>
                </a:lnTo>
                <a:lnTo>
                  <a:pt x="1898" y="1472"/>
                </a:lnTo>
                <a:lnTo>
                  <a:pt x="1911" y="1474"/>
                </a:lnTo>
                <a:lnTo>
                  <a:pt x="1923" y="1475"/>
                </a:lnTo>
                <a:lnTo>
                  <a:pt x="1925" y="1475"/>
                </a:lnTo>
                <a:lnTo>
                  <a:pt x="1927" y="1474"/>
                </a:lnTo>
                <a:lnTo>
                  <a:pt x="1930" y="1474"/>
                </a:lnTo>
                <a:lnTo>
                  <a:pt x="1931" y="1474"/>
                </a:lnTo>
                <a:lnTo>
                  <a:pt x="1933" y="1472"/>
                </a:lnTo>
                <a:lnTo>
                  <a:pt x="1933" y="1470"/>
                </a:lnTo>
                <a:lnTo>
                  <a:pt x="1934" y="1466"/>
                </a:lnTo>
                <a:lnTo>
                  <a:pt x="1934" y="1461"/>
                </a:lnTo>
                <a:lnTo>
                  <a:pt x="1935" y="1455"/>
                </a:lnTo>
                <a:lnTo>
                  <a:pt x="1936" y="1449"/>
                </a:lnTo>
                <a:lnTo>
                  <a:pt x="1935" y="1450"/>
                </a:lnTo>
                <a:lnTo>
                  <a:pt x="1934" y="1450"/>
                </a:lnTo>
                <a:lnTo>
                  <a:pt x="1935" y="1450"/>
                </a:lnTo>
                <a:lnTo>
                  <a:pt x="1936" y="1449"/>
                </a:lnTo>
                <a:lnTo>
                  <a:pt x="1940" y="1443"/>
                </a:lnTo>
                <a:lnTo>
                  <a:pt x="1941" y="1437"/>
                </a:lnTo>
                <a:lnTo>
                  <a:pt x="1943" y="1432"/>
                </a:lnTo>
                <a:lnTo>
                  <a:pt x="1945" y="1427"/>
                </a:lnTo>
                <a:lnTo>
                  <a:pt x="1945" y="1431"/>
                </a:lnTo>
                <a:lnTo>
                  <a:pt x="1944" y="1435"/>
                </a:lnTo>
                <a:lnTo>
                  <a:pt x="1938" y="1460"/>
                </a:lnTo>
                <a:lnTo>
                  <a:pt x="1934" y="1486"/>
                </a:lnTo>
                <a:lnTo>
                  <a:pt x="1929" y="1513"/>
                </a:lnTo>
                <a:lnTo>
                  <a:pt x="1923" y="1538"/>
                </a:lnTo>
                <a:lnTo>
                  <a:pt x="1922" y="1543"/>
                </a:lnTo>
                <a:lnTo>
                  <a:pt x="1920" y="1547"/>
                </a:lnTo>
                <a:lnTo>
                  <a:pt x="1918" y="1550"/>
                </a:lnTo>
                <a:lnTo>
                  <a:pt x="1914" y="1552"/>
                </a:lnTo>
                <a:lnTo>
                  <a:pt x="1912" y="1552"/>
                </a:lnTo>
                <a:lnTo>
                  <a:pt x="1908" y="1552"/>
                </a:lnTo>
                <a:lnTo>
                  <a:pt x="1906" y="1551"/>
                </a:lnTo>
                <a:lnTo>
                  <a:pt x="1903" y="1549"/>
                </a:lnTo>
                <a:lnTo>
                  <a:pt x="1902" y="1547"/>
                </a:lnTo>
                <a:lnTo>
                  <a:pt x="1901" y="1545"/>
                </a:lnTo>
                <a:lnTo>
                  <a:pt x="1900" y="1543"/>
                </a:lnTo>
                <a:lnTo>
                  <a:pt x="1900" y="1541"/>
                </a:lnTo>
                <a:lnTo>
                  <a:pt x="1901" y="1539"/>
                </a:lnTo>
                <a:lnTo>
                  <a:pt x="1902" y="1537"/>
                </a:lnTo>
                <a:lnTo>
                  <a:pt x="1902" y="1535"/>
                </a:lnTo>
                <a:lnTo>
                  <a:pt x="1900" y="1534"/>
                </a:lnTo>
                <a:lnTo>
                  <a:pt x="1897" y="1534"/>
                </a:lnTo>
                <a:lnTo>
                  <a:pt x="1896" y="1534"/>
                </a:lnTo>
                <a:lnTo>
                  <a:pt x="1894" y="1536"/>
                </a:lnTo>
                <a:lnTo>
                  <a:pt x="1892" y="1538"/>
                </a:lnTo>
                <a:lnTo>
                  <a:pt x="1892" y="1539"/>
                </a:lnTo>
                <a:lnTo>
                  <a:pt x="1891" y="1541"/>
                </a:lnTo>
                <a:lnTo>
                  <a:pt x="1891" y="1541"/>
                </a:lnTo>
                <a:lnTo>
                  <a:pt x="1891" y="1542"/>
                </a:lnTo>
                <a:lnTo>
                  <a:pt x="1890" y="1542"/>
                </a:lnTo>
                <a:lnTo>
                  <a:pt x="1891" y="1542"/>
                </a:lnTo>
                <a:lnTo>
                  <a:pt x="1891" y="1542"/>
                </a:lnTo>
                <a:lnTo>
                  <a:pt x="1891" y="1542"/>
                </a:lnTo>
                <a:lnTo>
                  <a:pt x="1891" y="1541"/>
                </a:lnTo>
                <a:lnTo>
                  <a:pt x="1894" y="1541"/>
                </a:lnTo>
                <a:lnTo>
                  <a:pt x="1896" y="1541"/>
                </a:lnTo>
                <a:lnTo>
                  <a:pt x="1898" y="1542"/>
                </a:lnTo>
                <a:lnTo>
                  <a:pt x="1899" y="1544"/>
                </a:lnTo>
                <a:lnTo>
                  <a:pt x="1899" y="1546"/>
                </a:lnTo>
                <a:lnTo>
                  <a:pt x="1898" y="1548"/>
                </a:lnTo>
                <a:lnTo>
                  <a:pt x="1897" y="1549"/>
                </a:lnTo>
                <a:lnTo>
                  <a:pt x="1896" y="1551"/>
                </a:lnTo>
                <a:lnTo>
                  <a:pt x="1892" y="1553"/>
                </a:lnTo>
                <a:lnTo>
                  <a:pt x="1889" y="1553"/>
                </a:lnTo>
                <a:lnTo>
                  <a:pt x="1886" y="1553"/>
                </a:lnTo>
                <a:lnTo>
                  <a:pt x="1883" y="1553"/>
                </a:lnTo>
                <a:lnTo>
                  <a:pt x="1882" y="1551"/>
                </a:lnTo>
                <a:lnTo>
                  <a:pt x="1881" y="1549"/>
                </a:lnTo>
                <a:lnTo>
                  <a:pt x="1880" y="1547"/>
                </a:lnTo>
                <a:lnTo>
                  <a:pt x="1881" y="1545"/>
                </a:lnTo>
                <a:lnTo>
                  <a:pt x="1882" y="1543"/>
                </a:lnTo>
                <a:lnTo>
                  <a:pt x="1880" y="1542"/>
                </a:lnTo>
                <a:lnTo>
                  <a:pt x="1879" y="1541"/>
                </a:lnTo>
                <a:lnTo>
                  <a:pt x="1876" y="1539"/>
                </a:lnTo>
                <a:lnTo>
                  <a:pt x="1874" y="1546"/>
                </a:lnTo>
                <a:lnTo>
                  <a:pt x="1872" y="1551"/>
                </a:lnTo>
                <a:lnTo>
                  <a:pt x="1874" y="1546"/>
                </a:lnTo>
                <a:lnTo>
                  <a:pt x="1876" y="1539"/>
                </a:lnTo>
                <a:lnTo>
                  <a:pt x="1876" y="1538"/>
                </a:lnTo>
                <a:lnTo>
                  <a:pt x="1876" y="1539"/>
                </a:lnTo>
                <a:lnTo>
                  <a:pt x="1875" y="1537"/>
                </a:lnTo>
                <a:lnTo>
                  <a:pt x="1874" y="1536"/>
                </a:lnTo>
                <a:lnTo>
                  <a:pt x="1872" y="1536"/>
                </a:lnTo>
                <a:lnTo>
                  <a:pt x="1871" y="1536"/>
                </a:lnTo>
                <a:lnTo>
                  <a:pt x="1866" y="1535"/>
                </a:lnTo>
                <a:lnTo>
                  <a:pt x="1862" y="1533"/>
                </a:lnTo>
                <a:lnTo>
                  <a:pt x="1858" y="1530"/>
                </a:lnTo>
                <a:lnTo>
                  <a:pt x="1856" y="1526"/>
                </a:lnTo>
                <a:lnTo>
                  <a:pt x="1854" y="1519"/>
                </a:lnTo>
                <a:lnTo>
                  <a:pt x="1852" y="1514"/>
                </a:lnTo>
                <a:lnTo>
                  <a:pt x="1851" y="1508"/>
                </a:lnTo>
                <a:lnTo>
                  <a:pt x="1851" y="1502"/>
                </a:lnTo>
                <a:lnTo>
                  <a:pt x="1851" y="1500"/>
                </a:lnTo>
                <a:lnTo>
                  <a:pt x="1850" y="1498"/>
                </a:lnTo>
                <a:lnTo>
                  <a:pt x="1847" y="1497"/>
                </a:lnTo>
                <a:lnTo>
                  <a:pt x="1845" y="1497"/>
                </a:lnTo>
                <a:lnTo>
                  <a:pt x="1845" y="1495"/>
                </a:lnTo>
                <a:lnTo>
                  <a:pt x="1847" y="1492"/>
                </a:lnTo>
                <a:lnTo>
                  <a:pt x="1849" y="1491"/>
                </a:lnTo>
                <a:lnTo>
                  <a:pt x="1851" y="1490"/>
                </a:lnTo>
                <a:lnTo>
                  <a:pt x="1855" y="1488"/>
                </a:lnTo>
                <a:lnTo>
                  <a:pt x="1859" y="1487"/>
                </a:lnTo>
                <a:lnTo>
                  <a:pt x="1862" y="1485"/>
                </a:lnTo>
                <a:lnTo>
                  <a:pt x="1865" y="1483"/>
                </a:lnTo>
                <a:lnTo>
                  <a:pt x="1866" y="1481"/>
                </a:lnTo>
                <a:lnTo>
                  <a:pt x="1866" y="1476"/>
                </a:lnTo>
                <a:lnTo>
                  <a:pt x="1862" y="1467"/>
                </a:lnTo>
                <a:lnTo>
                  <a:pt x="1859" y="1458"/>
                </a:lnTo>
                <a:lnTo>
                  <a:pt x="1854" y="1451"/>
                </a:lnTo>
                <a:lnTo>
                  <a:pt x="1847" y="1445"/>
                </a:lnTo>
                <a:lnTo>
                  <a:pt x="1840" y="1441"/>
                </a:lnTo>
                <a:lnTo>
                  <a:pt x="1831" y="1438"/>
                </a:lnTo>
                <a:lnTo>
                  <a:pt x="1822" y="1438"/>
                </a:lnTo>
                <a:lnTo>
                  <a:pt x="1811" y="1439"/>
                </a:lnTo>
                <a:lnTo>
                  <a:pt x="1803" y="1441"/>
                </a:lnTo>
                <a:lnTo>
                  <a:pt x="1795" y="1444"/>
                </a:lnTo>
                <a:lnTo>
                  <a:pt x="1788" y="1449"/>
                </a:lnTo>
                <a:lnTo>
                  <a:pt x="1779" y="1452"/>
                </a:lnTo>
                <a:lnTo>
                  <a:pt x="1780" y="1450"/>
                </a:lnTo>
                <a:lnTo>
                  <a:pt x="1782" y="1447"/>
                </a:lnTo>
                <a:lnTo>
                  <a:pt x="1784" y="1446"/>
                </a:lnTo>
                <a:lnTo>
                  <a:pt x="1786" y="1445"/>
                </a:lnTo>
                <a:lnTo>
                  <a:pt x="1796" y="1441"/>
                </a:lnTo>
                <a:lnTo>
                  <a:pt x="1805" y="1438"/>
                </a:lnTo>
                <a:lnTo>
                  <a:pt x="1814" y="1435"/>
                </a:lnTo>
                <a:lnTo>
                  <a:pt x="1825" y="1434"/>
                </a:lnTo>
                <a:lnTo>
                  <a:pt x="1831" y="1434"/>
                </a:lnTo>
                <a:lnTo>
                  <a:pt x="1838" y="1436"/>
                </a:lnTo>
                <a:lnTo>
                  <a:pt x="1843" y="1438"/>
                </a:lnTo>
                <a:lnTo>
                  <a:pt x="1849" y="1441"/>
                </a:lnTo>
                <a:lnTo>
                  <a:pt x="1854" y="1445"/>
                </a:lnTo>
                <a:lnTo>
                  <a:pt x="1858" y="1450"/>
                </a:lnTo>
                <a:lnTo>
                  <a:pt x="1861" y="1456"/>
                </a:lnTo>
                <a:lnTo>
                  <a:pt x="1865" y="1462"/>
                </a:lnTo>
                <a:lnTo>
                  <a:pt x="1866" y="1465"/>
                </a:lnTo>
                <a:lnTo>
                  <a:pt x="1866" y="1467"/>
                </a:lnTo>
                <a:lnTo>
                  <a:pt x="1867" y="1469"/>
                </a:lnTo>
                <a:lnTo>
                  <a:pt x="1869" y="1468"/>
                </a:lnTo>
                <a:lnTo>
                  <a:pt x="1873" y="1467"/>
                </a:lnTo>
                <a:lnTo>
                  <a:pt x="1876" y="1466"/>
                </a:lnTo>
                <a:lnTo>
                  <a:pt x="1879" y="1463"/>
                </a:lnTo>
                <a:lnTo>
                  <a:pt x="1880" y="1462"/>
                </a:lnTo>
                <a:lnTo>
                  <a:pt x="1880" y="1460"/>
                </a:lnTo>
                <a:lnTo>
                  <a:pt x="1880" y="1458"/>
                </a:lnTo>
                <a:lnTo>
                  <a:pt x="1875" y="1445"/>
                </a:lnTo>
                <a:lnTo>
                  <a:pt x="1869" y="1434"/>
                </a:lnTo>
                <a:lnTo>
                  <a:pt x="1867" y="1430"/>
                </a:lnTo>
                <a:lnTo>
                  <a:pt x="1864" y="1429"/>
                </a:lnTo>
                <a:lnTo>
                  <a:pt x="1861" y="1429"/>
                </a:lnTo>
                <a:lnTo>
                  <a:pt x="1857" y="1431"/>
                </a:lnTo>
                <a:lnTo>
                  <a:pt x="1857" y="1432"/>
                </a:lnTo>
                <a:lnTo>
                  <a:pt x="1856" y="1434"/>
                </a:lnTo>
                <a:lnTo>
                  <a:pt x="1856" y="1434"/>
                </a:lnTo>
                <a:lnTo>
                  <a:pt x="1856" y="1434"/>
                </a:lnTo>
                <a:lnTo>
                  <a:pt x="1856" y="1432"/>
                </a:lnTo>
                <a:lnTo>
                  <a:pt x="1857" y="1431"/>
                </a:lnTo>
                <a:lnTo>
                  <a:pt x="1856" y="1429"/>
                </a:lnTo>
                <a:lnTo>
                  <a:pt x="1856" y="1428"/>
                </a:lnTo>
                <a:lnTo>
                  <a:pt x="1855" y="1427"/>
                </a:lnTo>
                <a:lnTo>
                  <a:pt x="1853" y="1428"/>
                </a:lnTo>
                <a:lnTo>
                  <a:pt x="1851" y="1429"/>
                </a:lnTo>
                <a:lnTo>
                  <a:pt x="1849" y="1429"/>
                </a:lnTo>
                <a:lnTo>
                  <a:pt x="1852" y="1425"/>
                </a:lnTo>
                <a:lnTo>
                  <a:pt x="1853" y="1423"/>
                </a:lnTo>
                <a:lnTo>
                  <a:pt x="1851" y="1421"/>
                </a:lnTo>
                <a:lnTo>
                  <a:pt x="1845" y="1420"/>
                </a:lnTo>
                <a:lnTo>
                  <a:pt x="1839" y="1419"/>
                </a:lnTo>
                <a:lnTo>
                  <a:pt x="1832" y="1419"/>
                </a:lnTo>
                <a:lnTo>
                  <a:pt x="1827" y="1419"/>
                </a:lnTo>
                <a:lnTo>
                  <a:pt x="1821" y="1420"/>
                </a:lnTo>
                <a:lnTo>
                  <a:pt x="1810" y="1423"/>
                </a:lnTo>
                <a:lnTo>
                  <a:pt x="1798" y="1428"/>
                </a:lnTo>
                <a:lnTo>
                  <a:pt x="1796" y="1429"/>
                </a:lnTo>
                <a:lnTo>
                  <a:pt x="1795" y="1430"/>
                </a:lnTo>
                <a:lnTo>
                  <a:pt x="1793" y="1430"/>
                </a:lnTo>
                <a:lnTo>
                  <a:pt x="1791" y="1428"/>
                </a:lnTo>
                <a:lnTo>
                  <a:pt x="1793" y="1427"/>
                </a:lnTo>
                <a:lnTo>
                  <a:pt x="1794" y="1425"/>
                </a:lnTo>
                <a:close/>
                <a:moveTo>
                  <a:pt x="1795" y="1411"/>
                </a:moveTo>
                <a:lnTo>
                  <a:pt x="1794" y="1410"/>
                </a:lnTo>
                <a:lnTo>
                  <a:pt x="1794" y="1410"/>
                </a:lnTo>
                <a:lnTo>
                  <a:pt x="1794" y="1410"/>
                </a:lnTo>
                <a:lnTo>
                  <a:pt x="1795" y="1411"/>
                </a:lnTo>
                <a:close/>
                <a:moveTo>
                  <a:pt x="1923" y="1411"/>
                </a:moveTo>
                <a:lnTo>
                  <a:pt x="1926" y="1410"/>
                </a:lnTo>
                <a:lnTo>
                  <a:pt x="1926" y="1409"/>
                </a:lnTo>
                <a:lnTo>
                  <a:pt x="1927" y="1407"/>
                </a:lnTo>
                <a:lnTo>
                  <a:pt x="1927" y="1406"/>
                </a:lnTo>
                <a:lnTo>
                  <a:pt x="1927" y="1401"/>
                </a:lnTo>
                <a:lnTo>
                  <a:pt x="1925" y="1398"/>
                </a:lnTo>
                <a:lnTo>
                  <a:pt x="1922" y="1399"/>
                </a:lnTo>
                <a:lnTo>
                  <a:pt x="1921" y="1400"/>
                </a:lnTo>
                <a:lnTo>
                  <a:pt x="1920" y="1401"/>
                </a:lnTo>
                <a:lnTo>
                  <a:pt x="1921" y="1404"/>
                </a:lnTo>
                <a:lnTo>
                  <a:pt x="1921" y="1406"/>
                </a:lnTo>
                <a:lnTo>
                  <a:pt x="1921" y="1408"/>
                </a:lnTo>
                <a:lnTo>
                  <a:pt x="1921" y="1410"/>
                </a:lnTo>
                <a:lnTo>
                  <a:pt x="1923" y="1411"/>
                </a:lnTo>
                <a:close/>
                <a:moveTo>
                  <a:pt x="1856" y="1419"/>
                </a:moveTo>
                <a:lnTo>
                  <a:pt x="1857" y="1419"/>
                </a:lnTo>
                <a:lnTo>
                  <a:pt x="1859" y="1420"/>
                </a:lnTo>
                <a:lnTo>
                  <a:pt x="1862" y="1422"/>
                </a:lnTo>
                <a:lnTo>
                  <a:pt x="1867" y="1425"/>
                </a:lnTo>
                <a:lnTo>
                  <a:pt x="1871" y="1431"/>
                </a:lnTo>
                <a:lnTo>
                  <a:pt x="1875" y="1437"/>
                </a:lnTo>
                <a:lnTo>
                  <a:pt x="1876" y="1439"/>
                </a:lnTo>
                <a:lnTo>
                  <a:pt x="1877" y="1441"/>
                </a:lnTo>
                <a:lnTo>
                  <a:pt x="1879" y="1444"/>
                </a:lnTo>
                <a:lnTo>
                  <a:pt x="1881" y="1446"/>
                </a:lnTo>
                <a:lnTo>
                  <a:pt x="1883" y="1445"/>
                </a:lnTo>
                <a:lnTo>
                  <a:pt x="1885" y="1442"/>
                </a:lnTo>
                <a:lnTo>
                  <a:pt x="1887" y="1439"/>
                </a:lnTo>
                <a:lnTo>
                  <a:pt x="1889" y="1436"/>
                </a:lnTo>
                <a:lnTo>
                  <a:pt x="1889" y="1432"/>
                </a:lnTo>
                <a:lnTo>
                  <a:pt x="1888" y="1431"/>
                </a:lnTo>
                <a:lnTo>
                  <a:pt x="1887" y="1431"/>
                </a:lnTo>
                <a:lnTo>
                  <a:pt x="1885" y="1431"/>
                </a:lnTo>
                <a:lnTo>
                  <a:pt x="1884" y="1432"/>
                </a:lnTo>
                <a:lnTo>
                  <a:pt x="1884" y="1432"/>
                </a:lnTo>
                <a:lnTo>
                  <a:pt x="1884" y="1432"/>
                </a:lnTo>
                <a:lnTo>
                  <a:pt x="1883" y="1431"/>
                </a:lnTo>
                <a:lnTo>
                  <a:pt x="1884" y="1431"/>
                </a:lnTo>
                <a:lnTo>
                  <a:pt x="1884" y="1431"/>
                </a:lnTo>
                <a:lnTo>
                  <a:pt x="1888" y="1424"/>
                </a:lnTo>
                <a:lnTo>
                  <a:pt x="1892" y="1417"/>
                </a:lnTo>
                <a:lnTo>
                  <a:pt x="1892" y="1414"/>
                </a:lnTo>
                <a:lnTo>
                  <a:pt x="1892" y="1412"/>
                </a:lnTo>
                <a:lnTo>
                  <a:pt x="1891" y="1412"/>
                </a:lnTo>
                <a:lnTo>
                  <a:pt x="1888" y="1414"/>
                </a:lnTo>
                <a:lnTo>
                  <a:pt x="1888" y="1409"/>
                </a:lnTo>
                <a:lnTo>
                  <a:pt x="1886" y="1406"/>
                </a:lnTo>
                <a:lnTo>
                  <a:pt x="1880" y="1408"/>
                </a:lnTo>
                <a:lnTo>
                  <a:pt x="1873" y="1408"/>
                </a:lnTo>
                <a:lnTo>
                  <a:pt x="1873" y="1409"/>
                </a:lnTo>
                <a:lnTo>
                  <a:pt x="1873" y="1410"/>
                </a:lnTo>
                <a:lnTo>
                  <a:pt x="1869" y="1412"/>
                </a:lnTo>
                <a:lnTo>
                  <a:pt x="1867" y="1415"/>
                </a:lnTo>
                <a:lnTo>
                  <a:pt x="1867" y="1414"/>
                </a:lnTo>
                <a:lnTo>
                  <a:pt x="1867" y="1412"/>
                </a:lnTo>
                <a:lnTo>
                  <a:pt x="1867" y="1411"/>
                </a:lnTo>
                <a:lnTo>
                  <a:pt x="1866" y="1410"/>
                </a:lnTo>
                <a:lnTo>
                  <a:pt x="1862" y="1411"/>
                </a:lnTo>
                <a:lnTo>
                  <a:pt x="1860" y="1414"/>
                </a:lnTo>
                <a:lnTo>
                  <a:pt x="1859" y="1412"/>
                </a:lnTo>
                <a:lnTo>
                  <a:pt x="1857" y="1411"/>
                </a:lnTo>
                <a:lnTo>
                  <a:pt x="1856" y="1410"/>
                </a:lnTo>
                <a:lnTo>
                  <a:pt x="1854" y="1411"/>
                </a:lnTo>
                <a:lnTo>
                  <a:pt x="1852" y="1413"/>
                </a:lnTo>
                <a:lnTo>
                  <a:pt x="1851" y="1414"/>
                </a:lnTo>
                <a:lnTo>
                  <a:pt x="1852" y="1416"/>
                </a:lnTo>
                <a:lnTo>
                  <a:pt x="1853" y="1417"/>
                </a:lnTo>
                <a:lnTo>
                  <a:pt x="1854" y="1417"/>
                </a:lnTo>
                <a:lnTo>
                  <a:pt x="1856" y="1419"/>
                </a:lnTo>
                <a:close/>
                <a:moveTo>
                  <a:pt x="1873" y="1480"/>
                </a:moveTo>
                <a:lnTo>
                  <a:pt x="1875" y="1478"/>
                </a:lnTo>
                <a:lnTo>
                  <a:pt x="1877" y="1476"/>
                </a:lnTo>
                <a:lnTo>
                  <a:pt x="1879" y="1474"/>
                </a:lnTo>
                <a:lnTo>
                  <a:pt x="1880" y="1472"/>
                </a:lnTo>
                <a:lnTo>
                  <a:pt x="1879" y="1470"/>
                </a:lnTo>
                <a:lnTo>
                  <a:pt x="1876" y="1469"/>
                </a:lnTo>
                <a:lnTo>
                  <a:pt x="1874" y="1470"/>
                </a:lnTo>
                <a:lnTo>
                  <a:pt x="1872" y="1472"/>
                </a:lnTo>
                <a:lnTo>
                  <a:pt x="1871" y="1474"/>
                </a:lnTo>
                <a:lnTo>
                  <a:pt x="1870" y="1476"/>
                </a:lnTo>
                <a:lnTo>
                  <a:pt x="1871" y="1478"/>
                </a:lnTo>
                <a:lnTo>
                  <a:pt x="1873" y="1480"/>
                </a:lnTo>
                <a:close/>
                <a:moveTo>
                  <a:pt x="1891" y="1395"/>
                </a:moveTo>
                <a:lnTo>
                  <a:pt x="1891" y="1397"/>
                </a:lnTo>
                <a:lnTo>
                  <a:pt x="1892" y="1399"/>
                </a:lnTo>
                <a:lnTo>
                  <a:pt x="1894" y="1399"/>
                </a:lnTo>
                <a:lnTo>
                  <a:pt x="1896" y="1398"/>
                </a:lnTo>
                <a:lnTo>
                  <a:pt x="1898" y="1395"/>
                </a:lnTo>
                <a:lnTo>
                  <a:pt x="1899" y="1391"/>
                </a:lnTo>
                <a:lnTo>
                  <a:pt x="1899" y="1384"/>
                </a:lnTo>
                <a:lnTo>
                  <a:pt x="1899" y="1380"/>
                </a:lnTo>
                <a:lnTo>
                  <a:pt x="1898" y="1378"/>
                </a:lnTo>
                <a:lnTo>
                  <a:pt x="1898" y="1376"/>
                </a:lnTo>
                <a:lnTo>
                  <a:pt x="1898" y="1370"/>
                </a:lnTo>
                <a:lnTo>
                  <a:pt x="1899" y="1366"/>
                </a:lnTo>
                <a:lnTo>
                  <a:pt x="1902" y="1361"/>
                </a:lnTo>
                <a:lnTo>
                  <a:pt x="1905" y="1356"/>
                </a:lnTo>
                <a:lnTo>
                  <a:pt x="1895" y="1359"/>
                </a:lnTo>
                <a:lnTo>
                  <a:pt x="1884" y="1361"/>
                </a:lnTo>
                <a:lnTo>
                  <a:pt x="1873" y="1363"/>
                </a:lnTo>
                <a:lnTo>
                  <a:pt x="1862" y="1365"/>
                </a:lnTo>
                <a:lnTo>
                  <a:pt x="1861" y="1366"/>
                </a:lnTo>
                <a:lnTo>
                  <a:pt x="1860" y="1366"/>
                </a:lnTo>
                <a:lnTo>
                  <a:pt x="1861" y="1370"/>
                </a:lnTo>
                <a:lnTo>
                  <a:pt x="1861" y="1375"/>
                </a:lnTo>
                <a:lnTo>
                  <a:pt x="1862" y="1377"/>
                </a:lnTo>
                <a:lnTo>
                  <a:pt x="1862" y="1379"/>
                </a:lnTo>
                <a:lnTo>
                  <a:pt x="1864" y="1381"/>
                </a:lnTo>
                <a:lnTo>
                  <a:pt x="1866" y="1382"/>
                </a:lnTo>
                <a:lnTo>
                  <a:pt x="1866" y="1382"/>
                </a:lnTo>
                <a:lnTo>
                  <a:pt x="1865" y="1384"/>
                </a:lnTo>
                <a:lnTo>
                  <a:pt x="1864" y="1386"/>
                </a:lnTo>
                <a:lnTo>
                  <a:pt x="1864" y="1389"/>
                </a:lnTo>
                <a:lnTo>
                  <a:pt x="1864" y="1392"/>
                </a:lnTo>
                <a:lnTo>
                  <a:pt x="1864" y="1394"/>
                </a:lnTo>
                <a:lnTo>
                  <a:pt x="1864" y="1397"/>
                </a:lnTo>
                <a:lnTo>
                  <a:pt x="1864" y="1399"/>
                </a:lnTo>
                <a:lnTo>
                  <a:pt x="1865" y="1401"/>
                </a:lnTo>
                <a:lnTo>
                  <a:pt x="1867" y="1402"/>
                </a:lnTo>
                <a:lnTo>
                  <a:pt x="1869" y="1404"/>
                </a:lnTo>
                <a:lnTo>
                  <a:pt x="1870" y="1404"/>
                </a:lnTo>
                <a:lnTo>
                  <a:pt x="1872" y="1404"/>
                </a:lnTo>
                <a:lnTo>
                  <a:pt x="1874" y="1400"/>
                </a:lnTo>
                <a:lnTo>
                  <a:pt x="1874" y="1398"/>
                </a:lnTo>
                <a:lnTo>
                  <a:pt x="1874" y="1395"/>
                </a:lnTo>
                <a:lnTo>
                  <a:pt x="1874" y="1393"/>
                </a:lnTo>
                <a:lnTo>
                  <a:pt x="1874" y="1390"/>
                </a:lnTo>
                <a:lnTo>
                  <a:pt x="1873" y="1389"/>
                </a:lnTo>
                <a:lnTo>
                  <a:pt x="1871" y="1389"/>
                </a:lnTo>
                <a:lnTo>
                  <a:pt x="1869" y="1389"/>
                </a:lnTo>
                <a:lnTo>
                  <a:pt x="1871" y="1386"/>
                </a:lnTo>
                <a:lnTo>
                  <a:pt x="1873" y="1383"/>
                </a:lnTo>
                <a:lnTo>
                  <a:pt x="1873" y="1381"/>
                </a:lnTo>
                <a:lnTo>
                  <a:pt x="1872" y="1378"/>
                </a:lnTo>
                <a:lnTo>
                  <a:pt x="1873" y="1373"/>
                </a:lnTo>
                <a:lnTo>
                  <a:pt x="1873" y="1366"/>
                </a:lnTo>
                <a:lnTo>
                  <a:pt x="1874" y="1370"/>
                </a:lnTo>
                <a:lnTo>
                  <a:pt x="1874" y="1375"/>
                </a:lnTo>
                <a:lnTo>
                  <a:pt x="1874" y="1377"/>
                </a:lnTo>
                <a:lnTo>
                  <a:pt x="1874" y="1378"/>
                </a:lnTo>
                <a:lnTo>
                  <a:pt x="1876" y="1379"/>
                </a:lnTo>
                <a:lnTo>
                  <a:pt x="1879" y="1379"/>
                </a:lnTo>
                <a:lnTo>
                  <a:pt x="1877" y="1381"/>
                </a:lnTo>
                <a:lnTo>
                  <a:pt x="1876" y="1384"/>
                </a:lnTo>
                <a:lnTo>
                  <a:pt x="1875" y="1388"/>
                </a:lnTo>
                <a:lnTo>
                  <a:pt x="1876" y="1391"/>
                </a:lnTo>
                <a:lnTo>
                  <a:pt x="1881" y="1388"/>
                </a:lnTo>
                <a:lnTo>
                  <a:pt x="1884" y="1385"/>
                </a:lnTo>
                <a:lnTo>
                  <a:pt x="1885" y="1383"/>
                </a:lnTo>
                <a:lnTo>
                  <a:pt x="1886" y="1381"/>
                </a:lnTo>
                <a:lnTo>
                  <a:pt x="1886" y="1379"/>
                </a:lnTo>
                <a:lnTo>
                  <a:pt x="1885" y="1376"/>
                </a:lnTo>
                <a:lnTo>
                  <a:pt x="1888" y="1376"/>
                </a:lnTo>
                <a:lnTo>
                  <a:pt x="1891" y="1377"/>
                </a:lnTo>
                <a:lnTo>
                  <a:pt x="1889" y="1379"/>
                </a:lnTo>
                <a:lnTo>
                  <a:pt x="1888" y="1382"/>
                </a:lnTo>
                <a:lnTo>
                  <a:pt x="1888" y="1384"/>
                </a:lnTo>
                <a:lnTo>
                  <a:pt x="1889" y="1388"/>
                </a:lnTo>
                <a:lnTo>
                  <a:pt x="1894" y="1384"/>
                </a:lnTo>
                <a:lnTo>
                  <a:pt x="1898" y="1381"/>
                </a:lnTo>
                <a:lnTo>
                  <a:pt x="1895" y="1389"/>
                </a:lnTo>
                <a:lnTo>
                  <a:pt x="1891" y="1395"/>
                </a:lnTo>
                <a:close/>
                <a:moveTo>
                  <a:pt x="1877" y="1508"/>
                </a:moveTo>
                <a:lnTo>
                  <a:pt x="1875" y="1509"/>
                </a:lnTo>
                <a:lnTo>
                  <a:pt x="1875" y="1512"/>
                </a:lnTo>
                <a:lnTo>
                  <a:pt x="1873" y="1520"/>
                </a:lnTo>
                <a:lnTo>
                  <a:pt x="1872" y="1529"/>
                </a:lnTo>
                <a:lnTo>
                  <a:pt x="1872" y="1532"/>
                </a:lnTo>
                <a:lnTo>
                  <a:pt x="1873" y="1533"/>
                </a:lnTo>
                <a:lnTo>
                  <a:pt x="1874" y="1533"/>
                </a:lnTo>
                <a:lnTo>
                  <a:pt x="1875" y="1532"/>
                </a:lnTo>
                <a:lnTo>
                  <a:pt x="1875" y="1531"/>
                </a:lnTo>
                <a:lnTo>
                  <a:pt x="1876" y="1530"/>
                </a:lnTo>
                <a:lnTo>
                  <a:pt x="1879" y="1521"/>
                </a:lnTo>
                <a:lnTo>
                  <a:pt x="1880" y="1513"/>
                </a:lnTo>
                <a:lnTo>
                  <a:pt x="1880" y="1512"/>
                </a:lnTo>
                <a:lnTo>
                  <a:pt x="1880" y="1509"/>
                </a:lnTo>
                <a:lnTo>
                  <a:pt x="1880" y="1508"/>
                </a:lnTo>
                <a:lnTo>
                  <a:pt x="1877" y="1508"/>
                </a:lnTo>
                <a:close/>
                <a:moveTo>
                  <a:pt x="2241" y="1618"/>
                </a:moveTo>
                <a:lnTo>
                  <a:pt x="2241" y="1620"/>
                </a:lnTo>
                <a:lnTo>
                  <a:pt x="2244" y="1622"/>
                </a:lnTo>
                <a:lnTo>
                  <a:pt x="2246" y="1621"/>
                </a:lnTo>
                <a:lnTo>
                  <a:pt x="2247" y="1620"/>
                </a:lnTo>
                <a:lnTo>
                  <a:pt x="2248" y="1618"/>
                </a:lnTo>
                <a:lnTo>
                  <a:pt x="2249" y="1616"/>
                </a:lnTo>
                <a:lnTo>
                  <a:pt x="2249" y="1614"/>
                </a:lnTo>
                <a:lnTo>
                  <a:pt x="2249" y="1613"/>
                </a:lnTo>
                <a:lnTo>
                  <a:pt x="2248" y="1613"/>
                </a:lnTo>
                <a:lnTo>
                  <a:pt x="2246" y="1613"/>
                </a:lnTo>
                <a:lnTo>
                  <a:pt x="2245" y="1613"/>
                </a:lnTo>
                <a:lnTo>
                  <a:pt x="2243" y="1614"/>
                </a:lnTo>
                <a:lnTo>
                  <a:pt x="2241" y="1615"/>
                </a:lnTo>
                <a:lnTo>
                  <a:pt x="2241" y="1618"/>
                </a:lnTo>
                <a:close/>
                <a:moveTo>
                  <a:pt x="2201" y="1609"/>
                </a:moveTo>
                <a:lnTo>
                  <a:pt x="2204" y="1605"/>
                </a:lnTo>
                <a:lnTo>
                  <a:pt x="2207" y="1600"/>
                </a:lnTo>
                <a:lnTo>
                  <a:pt x="2202" y="1600"/>
                </a:lnTo>
                <a:lnTo>
                  <a:pt x="2200" y="1602"/>
                </a:lnTo>
                <a:lnTo>
                  <a:pt x="2200" y="1605"/>
                </a:lnTo>
                <a:lnTo>
                  <a:pt x="2201" y="1609"/>
                </a:lnTo>
                <a:close/>
                <a:moveTo>
                  <a:pt x="2213" y="1636"/>
                </a:moveTo>
                <a:lnTo>
                  <a:pt x="2214" y="1636"/>
                </a:lnTo>
                <a:lnTo>
                  <a:pt x="2213" y="1636"/>
                </a:lnTo>
                <a:lnTo>
                  <a:pt x="2213" y="1635"/>
                </a:lnTo>
                <a:lnTo>
                  <a:pt x="2209" y="1634"/>
                </a:lnTo>
                <a:lnTo>
                  <a:pt x="2207" y="1631"/>
                </a:lnTo>
                <a:lnTo>
                  <a:pt x="2209" y="1634"/>
                </a:lnTo>
                <a:lnTo>
                  <a:pt x="2213" y="1635"/>
                </a:lnTo>
                <a:lnTo>
                  <a:pt x="2215" y="1628"/>
                </a:lnTo>
                <a:lnTo>
                  <a:pt x="2217" y="1622"/>
                </a:lnTo>
                <a:lnTo>
                  <a:pt x="2218" y="1618"/>
                </a:lnTo>
                <a:lnTo>
                  <a:pt x="2219" y="1614"/>
                </a:lnTo>
                <a:lnTo>
                  <a:pt x="2221" y="1611"/>
                </a:lnTo>
                <a:lnTo>
                  <a:pt x="2224" y="1609"/>
                </a:lnTo>
                <a:lnTo>
                  <a:pt x="2224" y="1608"/>
                </a:lnTo>
                <a:lnTo>
                  <a:pt x="2224" y="1606"/>
                </a:lnTo>
                <a:lnTo>
                  <a:pt x="2225" y="1604"/>
                </a:lnTo>
                <a:lnTo>
                  <a:pt x="2229" y="1604"/>
                </a:lnTo>
                <a:lnTo>
                  <a:pt x="2232" y="1603"/>
                </a:lnTo>
                <a:lnTo>
                  <a:pt x="2235" y="1603"/>
                </a:lnTo>
                <a:lnTo>
                  <a:pt x="2236" y="1603"/>
                </a:lnTo>
                <a:lnTo>
                  <a:pt x="2237" y="1604"/>
                </a:lnTo>
                <a:lnTo>
                  <a:pt x="2238" y="1606"/>
                </a:lnTo>
                <a:lnTo>
                  <a:pt x="2239" y="1609"/>
                </a:lnTo>
                <a:lnTo>
                  <a:pt x="2239" y="1604"/>
                </a:lnTo>
                <a:lnTo>
                  <a:pt x="2239" y="1600"/>
                </a:lnTo>
                <a:lnTo>
                  <a:pt x="2237" y="1598"/>
                </a:lnTo>
                <a:lnTo>
                  <a:pt x="2235" y="1599"/>
                </a:lnTo>
                <a:lnTo>
                  <a:pt x="2230" y="1599"/>
                </a:lnTo>
                <a:lnTo>
                  <a:pt x="2225" y="1598"/>
                </a:lnTo>
                <a:lnTo>
                  <a:pt x="2223" y="1598"/>
                </a:lnTo>
                <a:lnTo>
                  <a:pt x="2221" y="1599"/>
                </a:lnTo>
                <a:lnTo>
                  <a:pt x="2219" y="1602"/>
                </a:lnTo>
                <a:lnTo>
                  <a:pt x="2219" y="1605"/>
                </a:lnTo>
                <a:lnTo>
                  <a:pt x="2217" y="1604"/>
                </a:lnTo>
                <a:lnTo>
                  <a:pt x="2216" y="1603"/>
                </a:lnTo>
                <a:lnTo>
                  <a:pt x="2215" y="1604"/>
                </a:lnTo>
                <a:lnTo>
                  <a:pt x="2214" y="1606"/>
                </a:lnTo>
                <a:lnTo>
                  <a:pt x="2214" y="1610"/>
                </a:lnTo>
                <a:lnTo>
                  <a:pt x="2214" y="1614"/>
                </a:lnTo>
                <a:lnTo>
                  <a:pt x="2214" y="1615"/>
                </a:lnTo>
                <a:lnTo>
                  <a:pt x="2214" y="1616"/>
                </a:lnTo>
                <a:lnTo>
                  <a:pt x="2211" y="1618"/>
                </a:lnTo>
                <a:lnTo>
                  <a:pt x="2210" y="1618"/>
                </a:lnTo>
                <a:lnTo>
                  <a:pt x="2206" y="1618"/>
                </a:lnTo>
                <a:lnTo>
                  <a:pt x="2203" y="1616"/>
                </a:lnTo>
                <a:lnTo>
                  <a:pt x="2200" y="1614"/>
                </a:lnTo>
                <a:lnTo>
                  <a:pt x="2198" y="1613"/>
                </a:lnTo>
                <a:lnTo>
                  <a:pt x="2196" y="1611"/>
                </a:lnTo>
                <a:lnTo>
                  <a:pt x="2195" y="1608"/>
                </a:lnTo>
                <a:lnTo>
                  <a:pt x="2195" y="1605"/>
                </a:lnTo>
                <a:lnTo>
                  <a:pt x="2195" y="1599"/>
                </a:lnTo>
                <a:lnTo>
                  <a:pt x="2188" y="1600"/>
                </a:lnTo>
                <a:lnTo>
                  <a:pt x="2180" y="1599"/>
                </a:lnTo>
                <a:lnTo>
                  <a:pt x="2178" y="1585"/>
                </a:lnTo>
                <a:lnTo>
                  <a:pt x="2177" y="1573"/>
                </a:lnTo>
                <a:lnTo>
                  <a:pt x="2177" y="1560"/>
                </a:lnTo>
                <a:lnTo>
                  <a:pt x="2178" y="1546"/>
                </a:lnTo>
                <a:lnTo>
                  <a:pt x="2180" y="1534"/>
                </a:lnTo>
                <a:lnTo>
                  <a:pt x="2185" y="1521"/>
                </a:lnTo>
                <a:lnTo>
                  <a:pt x="2190" y="1509"/>
                </a:lnTo>
                <a:lnTo>
                  <a:pt x="2198" y="1498"/>
                </a:lnTo>
                <a:lnTo>
                  <a:pt x="2202" y="1491"/>
                </a:lnTo>
                <a:lnTo>
                  <a:pt x="2207" y="1486"/>
                </a:lnTo>
                <a:lnTo>
                  <a:pt x="2210" y="1484"/>
                </a:lnTo>
                <a:lnTo>
                  <a:pt x="2214" y="1482"/>
                </a:lnTo>
                <a:lnTo>
                  <a:pt x="2217" y="1480"/>
                </a:lnTo>
                <a:lnTo>
                  <a:pt x="2221" y="1478"/>
                </a:lnTo>
                <a:lnTo>
                  <a:pt x="2228" y="1478"/>
                </a:lnTo>
                <a:lnTo>
                  <a:pt x="2233" y="1480"/>
                </a:lnTo>
                <a:lnTo>
                  <a:pt x="2244" y="1486"/>
                </a:lnTo>
                <a:lnTo>
                  <a:pt x="2254" y="1492"/>
                </a:lnTo>
                <a:lnTo>
                  <a:pt x="2265" y="1499"/>
                </a:lnTo>
                <a:lnTo>
                  <a:pt x="2275" y="1506"/>
                </a:lnTo>
                <a:lnTo>
                  <a:pt x="2294" y="1522"/>
                </a:lnTo>
                <a:lnTo>
                  <a:pt x="2313" y="1538"/>
                </a:lnTo>
                <a:lnTo>
                  <a:pt x="2323" y="1549"/>
                </a:lnTo>
                <a:lnTo>
                  <a:pt x="2332" y="1560"/>
                </a:lnTo>
                <a:lnTo>
                  <a:pt x="2342" y="1570"/>
                </a:lnTo>
                <a:lnTo>
                  <a:pt x="2351" y="1581"/>
                </a:lnTo>
                <a:lnTo>
                  <a:pt x="2352" y="1581"/>
                </a:lnTo>
                <a:lnTo>
                  <a:pt x="2352" y="1582"/>
                </a:lnTo>
                <a:lnTo>
                  <a:pt x="2352" y="1581"/>
                </a:lnTo>
                <a:lnTo>
                  <a:pt x="2351" y="1581"/>
                </a:lnTo>
                <a:lnTo>
                  <a:pt x="2352" y="1582"/>
                </a:lnTo>
                <a:lnTo>
                  <a:pt x="2352" y="1583"/>
                </a:lnTo>
                <a:lnTo>
                  <a:pt x="2353" y="1583"/>
                </a:lnTo>
                <a:lnTo>
                  <a:pt x="2360" y="1591"/>
                </a:lnTo>
                <a:lnTo>
                  <a:pt x="2367" y="1598"/>
                </a:lnTo>
                <a:lnTo>
                  <a:pt x="2360" y="1591"/>
                </a:lnTo>
                <a:lnTo>
                  <a:pt x="2353" y="1583"/>
                </a:lnTo>
                <a:lnTo>
                  <a:pt x="2355" y="1588"/>
                </a:lnTo>
                <a:lnTo>
                  <a:pt x="2356" y="1591"/>
                </a:lnTo>
                <a:lnTo>
                  <a:pt x="2356" y="1593"/>
                </a:lnTo>
                <a:lnTo>
                  <a:pt x="2354" y="1595"/>
                </a:lnTo>
                <a:lnTo>
                  <a:pt x="2352" y="1595"/>
                </a:lnTo>
                <a:lnTo>
                  <a:pt x="2351" y="1594"/>
                </a:lnTo>
                <a:lnTo>
                  <a:pt x="2351" y="1591"/>
                </a:lnTo>
                <a:lnTo>
                  <a:pt x="2349" y="1590"/>
                </a:lnTo>
                <a:lnTo>
                  <a:pt x="2345" y="1590"/>
                </a:lnTo>
                <a:lnTo>
                  <a:pt x="2343" y="1590"/>
                </a:lnTo>
                <a:lnTo>
                  <a:pt x="2334" y="1587"/>
                </a:lnTo>
                <a:lnTo>
                  <a:pt x="2324" y="1584"/>
                </a:lnTo>
                <a:lnTo>
                  <a:pt x="2320" y="1584"/>
                </a:lnTo>
                <a:lnTo>
                  <a:pt x="2314" y="1584"/>
                </a:lnTo>
                <a:lnTo>
                  <a:pt x="2309" y="1585"/>
                </a:lnTo>
                <a:lnTo>
                  <a:pt x="2304" y="1589"/>
                </a:lnTo>
                <a:lnTo>
                  <a:pt x="2301" y="1590"/>
                </a:lnTo>
                <a:lnTo>
                  <a:pt x="2298" y="1591"/>
                </a:lnTo>
                <a:lnTo>
                  <a:pt x="2295" y="1591"/>
                </a:lnTo>
                <a:lnTo>
                  <a:pt x="2291" y="1590"/>
                </a:lnTo>
                <a:lnTo>
                  <a:pt x="2284" y="1588"/>
                </a:lnTo>
                <a:lnTo>
                  <a:pt x="2278" y="1582"/>
                </a:lnTo>
                <a:lnTo>
                  <a:pt x="2278" y="1585"/>
                </a:lnTo>
                <a:lnTo>
                  <a:pt x="2278" y="1589"/>
                </a:lnTo>
                <a:lnTo>
                  <a:pt x="2277" y="1591"/>
                </a:lnTo>
                <a:lnTo>
                  <a:pt x="2275" y="1592"/>
                </a:lnTo>
                <a:lnTo>
                  <a:pt x="2265" y="1594"/>
                </a:lnTo>
                <a:lnTo>
                  <a:pt x="2255" y="1596"/>
                </a:lnTo>
                <a:lnTo>
                  <a:pt x="2250" y="1597"/>
                </a:lnTo>
                <a:lnTo>
                  <a:pt x="2247" y="1598"/>
                </a:lnTo>
                <a:lnTo>
                  <a:pt x="2246" y="1603"/>
                </a:lnTo>
                <a:lnTo>
                  <a:pt x="2248" y="1608"/>
                </a:lnTo>
                <a:lnTo>
                  <a:pt x="2249" y="1613"/>
                </a:lnTo>
                <a:lnTo>
                  <a:pt x="2250" y="1619"/>
                </a:lnTo>
                <a:lnTo>
                  <a:pt x="2250" y="1621"/>
                </a:lnTo>
                <a:lnTo>
                  <a:pt x="2250" y="1624"/>
                </a:lnTo>
                <a:lnTo>
                  <a:pt x="2249" y="1626"/>
                </a:lnTo>
                <a:lnTo>
                  <a:pt x="2247" y="1628"/>
                </a:lnTo>
                <a:lnTo>
                  <a:pt x="2247" y="1629"/>
                </a:lnTo>
                <a:lnTo>
                  <a:pt x="2247" y="1630"/>
                </a:lnTo>
                <a:lnTo>
                  <a:pt x="2248" y="1633"/>
                </a:lnTo>
                <a:lnTo>
                  <a:pt x="2247" y="1630"/>
                </a:lnTo>
                <a:lnTo>
                  <a:pt x="2247" y="1629"/>
                </a:lnTo>
                <a:lnTo>
                  <a:pt x="2244" y="1629"/>
                </a:lnTo>
                <a:lnTo>
                  <a:pt x="2240" y="1630"/>
                </a:lnTo>
                <a:lnTo>
                  <a:pt x="2239" y="1631"/>
                </a:lnTo>
                <a:lnTo>
                  <a:pt x="2239" y="1633"/>
                </a:lnTo>
                <a:lnTo>
                  <a:pt x="2240" y="1635"/>
                </a:lnTo>
                <a:lnTo>
                  <a:pt x="2241" y="1636"/>
                </a:lnTo>
                <a:lnTo>
                  <a:pt x="2244" y="1639"/>
                </a:lnTo>
                <a:lnTo>
                  <a:pt x="2244" y="1641"/>
                </a:lnTo>
                <a:lnTo>
                  <a:pt x="2243" y="1643"/>
                </a:lnTo>
                <a:lnTo>
                  <a:pt x="2240" y="1645"/>
                </a:lnTo>
                <a:lnTo>
                  <a:pt x="2239" y="1645"/>
                </a:lnTo>
                <a:lnTo>
                  <a:pt x="2238" y="1645"/>
                </a:lnTo>
                <a:lnTo>
                  <a:pt x="2237" y="1645"/>
                </a:lnTo>
                <a:lnTo>
                  <a:pt x="2235" y="1645"/>
                </a:lnTo>
                <a:lnTo>
                  <a:pt x="2237" y="1645"/>
                </a:lnTo>
                <a:lnTo>
                  <a:pt x="2238" y="1645"/>
                </a:lnTo>
                <a:lnTo>
                  <a:pt x="2238" y="1644"/>
                </a:lnTo>
                <a:lnTo>
                  <a:pt x="2237" y="1644"/>
                </a:lnTo>
                <a:lnTo>
                  <a:pt x="2235" y="1644"/>
                </a:lnTo>
                <a:lnTo>
                  <a:pt x="2234" y="1644"/>
                </a:lnTo>
                <a:lnTo>
                  <a:pt x="2224" y="1640"/>
                </a:lnTo>
                <a:lnTo>
                  <a:pt x="2215" y="1637"/>
                </a:lnTo>
                <a:lnTo>
                  <a:pt x="2214" y="1636"/>
                </a:lnTo>
                <a:lnTo>
                  <a:pt x="2213" y="1636"/>
                </a:lnTo>
                <a:close/>
                <a:moveTo>
                  <a:pt x="2071" y="877"/>
                </a:moveTo>
                <a:lnTo>
                  <a:pt x="2071" y="877"/>
                </a:lnTo>
                <a:lnTo>
                  <a:pt x="2071" y="878"/>
                </a:lnTo>
                <a:lnTo>
                  <a:pt x="2070" y="879"/>
                </a:lnTo>
                <a:lnTo>
                  <a:pt x="2070" y="878"/>
                </a:lnTo>
                <a:lnTo>
                  <a:pt x="2070" y="877"/>
                </a:lnTo>
                <a:lnTo>
                  <a:pt x="2071" y="877"/>
                </a:lnTo>
                <a:lnTo>
                  <a:pt x="2071" y="877"/>
                </a:lnTo>
                <a:lnTo>
                  <a:pt x="2071" y="874"/>
                </a:lnTo>
                <a:lnTo>
                  <a:pt x="2071" y="871"/>
                </a:lnTo>
                <a:lnTo>
                  <a:pt x="2072" y="870"/>
                </a:lnTo>
                <a:lnTo>
                  <a:pt x="2073" y="869"/>
                </a:lnTo>
                <a:lnTo>
                  <a:pt x="2074" y="868"/>
                </a:lnTo>
                <a:lnTo>
                  <a:pt x="2077" y="868"/>
                </a:lnTo>
                <a:lnTo>
                  <a:pt x="2077" y="866"/>
                </a:lnTo>
                <a:lnTo>
                  <a:pt x="2078" y="866"/>
                </a:lnTo>
                <a:lnTo>
                  <a:pt x="2077" y="866"/>
                </a:lnTo>
                <a:lnTo>
                  <a:pt x="2077" y="868"/>
                </a:lnTo>
                <a:lnTo>
                  <a:pt x="2078" y="869"/>
                </a:lnTo>
                <a:lnTo>
                  <a:pt x="2079" y="869"/>
                </a:lnTo>
                <a:lnTo>
                  <a:pt x="2079" y="871"/>
                </a:lnTo>
                <a:lnTo>
                  <a:pt x="2079" y="872"/>
                </a:lnTo>
                <a:lnTo>
                  <a:pt x="2078" y="874"/>
                </a:lnTo>
                <a:lnTo>
                  <a:pt x="2076" y="875"/>
                </a:lnTo>
                <a:lnTo>
                  <a:pt x="2074" y="877"/>
                </a:lnTo>
                <a:lnTo>
                  <a:pt x="2071" y="877"/>
                </a:lnTo>
                <a:lnTo>
                  <a:pt x="2071" y="877"/>
                </a:lnTo>
                <a:lnTo>
                  <a:pt x="2071" y="877"/>
                </a:lnTo>
                <a:lnTo>
                  <a:pt x="2071" y="877"/>
                </a:lnTo>
                <a:lnTo>
                  <a:pt x="2071" y="877"/>
                </a:lnTo>
                <a:close/>
                <a:moveTo>
                  <a:pt x="1891" y="1223"/>
                </a:moveTo>
                <a:lnTo>
                  <a:pt x="1889" y="1222"/>
                </a:lnTo>
                <a:lnTo>
                  <a:pt x="1887" y="1220"/>
                </a:lnTo>
                <a:lnTo>
                  <a:pt x="1884" y="1217"/>
                </a:lnTo>
                <a:lnTo>
                  <a:pt x="1881" y="1217"/>
                </a:lnTo>
                <a:lnTo>
                  <a:pt x="1883" y="1221"/>
                </a:lnTo>
                <a:lnTo>
                  <a:pt x="1885" y="1223"/>
                </a:lnTo>
                <a:lnTo>
                  <a:pt x="1886" y="1224"/>
                </a:lnTo>
                <a:lnTo>
                  <a:pt x="1888" y="1224"/>
                </a:lnTo>
                <a:lnTo>
                  <a:pt x="1889" y="1224"/>
                </a:lnTo>
                <a:lnTo>
                  <a:pt x="1891" y="1223"/>
                </a:lnTo>
                <a:close/>
                <a:moveTo>
                  <a:pt x="1687" y="1486"/>
                </a:moveTo>
                <a:lnTo>
                  <a:pt x="1692" y="1481"/>
                </a:lnTo>
                <a:lnTo>
                  <a:pt x="1697" y="1475"/>
                </a:lnTo>
                <a:lnTo>
                  <a:pt x="1700" y="1470"/>
                </a:lnTo>
                <a:lnTo>
                  <a:pt x="1702" y="1463"/>
                </a:lnTo>
                <a:lnTo>
                  <a:pt x="1697" y="1468"/>
                </a:lnTo>
                <a:lnTo>
                  <a:pt x="1692" y="1473"/>
                </a:lnTo>
                <a:lnTo>
                  <a:pt x="1689" y="1480"/>
                </a:lnTo>
                <a:lnTo>
                  <a:pt x="1687" y="1486"/>
                </a:lnTo>
                <a:close/>
                <a:moveTo>
                  <a:pt x="1942" y="1238"/>
                </a:moveTo>
                <a:lnTo>
                  <a:pt x="1942" y="1238"/>
                </a:lnTo>
                <a:lnTo>
                  <a:pt x="1942" y="1238"/>
                </a:lnTo>
                <a:lnTo>
                  <a:pt x="1942" y="1238"/>
                </a:lnTo>
                <a:lnTo>
                  <a:pt x="1942" y="1238"/>
                </a:lnTo>
                <a:lnTo>
                  <a:pt x="1942" y="1240"/>
                </a:lnTo>
                <a:lnTo>
                  <a:pt x="1940" y="1242"/>
                </a:lnTo>
                <a:lnTo>
                  <a:pt x="1938" y="1241"/>
                </a:lnTo>
                <a:lnTo>
                  <a:pt x="1938" y="1239"/>
                </a:lnTo>
                <a:lnTo>
                  <a:pt x="1940" y="1238"/>
                </a:lnTo>
                <a:lnTo>
                  <a:pt x="1942" y="1238"/>
                </a:lnTo>
                <a:lnTo>
                  <a:pt x="1941" y="1235"/>
                </a:lnTo>
                <a:lnTo>
                  <a:pt x="1941" y="1231"/>
                </a:lnTo>
                <a:lnTo>
                  <a:pt x="1941" y="1228"/>
                </a:lnTo>
                <a:lnTo>
                  <a:pt x="1942" y="1225"/>
                </a:lnTo>
                <a:lnTo>
                  <a:pt x="1947" y="1210"/>
                </a:lnTo>
                <a:lnTo>
                  <a:pt x="1949" y="1195"/>
                </a:lnTo>
                <a:lnTo>
                  <a:pt x="1948" y="1195"/>
                </a:lnTo>
                <a:lnTo>
                  <a:pt x="1947" y="1195"/>
                </a:lnTo>
                <a:lnTo>
                  <a:pt x="1948" y="1195"/>
                </a:lnTo>
                <a:lnTo>
                  <a:pt x="1949" y="1195"/>
                </a:lnTo>
                <a:lnTo>
                  <a:pt x="1951" y="1192"/>
                </a:lnTo>
                <a:lnTo>
                  <a:pt x="1952" y="1190"/>
                </a:lnTo>
                <a:lnTo>
                  <a:pt x="1952" y="1186"/>
                </a:lnTo>
                <a:lnTo>
                  <a:pt x="1952" y="1184"/>
                </a:lnTo>
                <a:lnTo>
                  <a:pt x="1949" y="1183"/>
                </a:lnTo>
                <a:lnTo>
                  <a:pt x="1947" y="1182"/>
                </a:lnTo>
                <a:lnTo>
                  <a:pt x="1949" y="1183"/>
                </a:lnTo>
                <a:lnTo>
                  <a:pt x="1952" y="1184"/>
                </a:lnTo>
                <a:lnTo>
                  <a:pt x="1955" y="1182"/>
                </a:lnTo>
                <a:lnTo>
                  <a:pt x="1956" y="1180"/>
                </a:lnTo>
                <a:lnTo>
                  <a:pt x="1962" y="1180"/>
                </a:lnTo>
                <a:lnTo>
                  <a:pt x="1968" y="1181"/>
                </a:lnTo>
                <a:lnTo>
                  <a:pt x="1974" y="1182"/>
                </a:lnTo>
                <a:lnTo>
                  <a:pt x="1977" y="1184"/>
                </a:lnTo>
                <a:lnTo>
                  <a:pt x="1979" y="1189"/>
                </a:lnTo>
                <a:lnTo>
                  <a:pt x="1979" y="1194"/>
                </a:lnTo>
                <a:lnTo>
                  <a:pt x="1978" y="1200"/>
                </a:lnTo>
                <a:lnTo>
                  <a:pt x="1978" y="1207"/>
                </a:lnTo>
                <a:lnTo>
                  <a:pt x="1977" y="1209"/>
                </a:lnTo>
                <a:lnTo>
                  <a:pt x="1977" y="1211"/>
                </a:lnTo>
                <a:lnTo>
                  <a:pt x="1976" y="1212"/>
                </a:lnTo>
                <a:lnTo>
                  <a:pt x="1974" y="1213"/>
                </a:lnTo>
                <a:lnTo>
                  <a:pt x="1973" y="1214"/>
                </a:lnTo>
                <a:lnTo>
                  <a:pt x="1972" y="1214"/>
                </a:lnTo>
                <a:lnTo>
                  <a:pt x="1972" y="1215"/>
                </a:lnTo>
                <a:lnTo>
                  <a:pt x="1972" y="1217"/>
                </a:lnTo>
                <a:lnTo>
                  <a:pt x="1974" y="1221"/>
                </a:lnTo>
                <a:lnTo>
                  <a:pt x="1975" y="1223"/>
                </a:lnTo>
                <a:lnTo>
                  <a:pt x="1975" y="1226"/>
                </a:lnTo>
                <a:lnTo>
                  <a:pt x="1975" y="1229"/>
                </a:lnTo>
                <a:lnTo>
                  <a:pt x="1972" y="1235"/>
                </a:lnTo>
                <a:lnTo>
                  <a:pt x="1968" y="1240"/>
                </a:lnTo>
                <a:lnTo>
                  <a:pt x="1967" y="1241"/>
                </a:lnTo>
                <a:lnTo>
                  <a:pt x="1966" y="1241"/>
                </a:lnTo>
                <a:lnTo>
                  <a:pt x="1965" y="1241"/>
                </a:lnTo>
                <a:lnTo>
                  <a:pt x="1963" y="1241"/>
                </a:lnTo>
                <a:lnTo>
                  <a:pt x="1959" y="1239"/>
                </a:lnTo>
                <a:lnTo>
                  <a:pt x="1956" y="1236"/>
                </a:lnTo>
                <a:lnTo>
                  <a:pt x="1956" y="1241"/>
                </a:lnTo>
                <a:lnTo>
                  <a:pt x="1956" y="1244"/>
                </a:lnTo>
                <a:lnTo>
                  <a:pt x="1952" y="1242"/>
                </a:lnTo>
                <a:lnTo>
                  <a:pt x="1949" y="1240"/>
                </a:lnTo>
                <a:lnTo>
                  <a:pt x="1946" y="1238"/>
                </a:lnTo>
                <a:lnTo>
                  <a:pt x="1942" y="1238"/>
                </a:lnTo>
                <a:lnTo>
                  <a:pt x="1942" y="1238"/>
                </a:lnTo>
                <a:lnTo>
                  <a:pt x="1942" y="1238"/>
                </a:lnTo>
                <a:lnTo>
                  <a:pt x="1942" y="1238"/>
                </a:lnTo>
                <a:lnTo>
                  <a:pt x="1942" y="1238"/>
                </a:lnTo>
                <a:close/>
                <a:moveTo>
                  <a:pt x="2094" y="860"/>
                </a:moveTo>
                <a:lnTo>
                  <a:pt x="2094" y="860"/>
                </a:lnTo>
                <a:lnTo>
                  <a:pt x="2094" y="860"/>
                </a:lnTo>
                <a:lnTo>
                  <a:pt x="2094" y="860"/>
                </a:lnTo>
                <a:lnTo>
                  <a:pt x="2094" y="860"/>
                </a:lnTo>
                <a:lnTo>
                  <a:pt x="2094" y="859"/>
                </a:lnTo>
                <a:lnTo>
                  <a:pt x="2094" y="858"/>
                </a:lnTo>
                <a:lnTo>
                  <a:pt x="2096" y="858"/>
                </a:lnTo>
                <a:lnTo>
                  <a:pt x="2098" y="859"/>
                </a:lnTo>
                <a:lnTo>
                  <a:pt x="2098" y="860"/>
                </a:lnTo>
                <a:lnTo>
                  <a:pt x="2098" y="862"/>
                </a:lnTo>
                <a:lnTo>
                  <a:pt x="2097" y="861"/>
                </a:lnTo>
                <a:lnTo>
                  <a:pt x="2094" y="860"/>
                </a:lnTo>
                <a:close/>
                <a:moveTo>
                  <a:pt x="2094" y="860"/>
                </a:moveTo>
                <a:lnTo>
                  <a:pt x="2094" y="860"/>
                </a:lnTo>
                <a:lnTo>
                  <a:pt x="2094" y="860"/>
                </a:lnTo>
                <a:lnTo>
                  <a:pt x="2094" y="860"/>
                </a:lnTo>
                <a:lnTo>
                  <a:pt x="2094" y="862"/>
                </a:lnTo>
                <a:lnTo>
                  <a:pt x="2093" y="864"/>
                </a:lnTo>
                <a:lnTo>
                  <a:pt x="2092" y="862"/>
                </a:lnTo>
                <a:lnTo>
                  <a:pt x="2092" y="861"/>
                </a:lnTo>
                <a:lnTo>
                  <a:pt x="2092" y="860"/>
                </a:lnTo>
                <a:lnTo>
                  <a:pt x="2094" y="860"/>
                </a:lnTo>
                <a:close/>
                <a:moveTo>
                  <a:pt x="2355" y="1308"/>
                </a:moveTo>
                <a:lnTo>
                  <a:pt x="2355" y="1307"/>
                </a:lnTo>
                <a:lnTo>
                  <a:pt x="2355" y="1306"/>
                </a:lnTo>
                <a:lnTo>
                  <a:pt x="2356" y="1306"/>
                </a:lnTo>
                <a:lnTo>
                  <a:pt x="2356" y="1305"/>
                </a:lnTo>
                <a:lnTo>
                  <a:pt x="2358" y="1303"/>
                </a:lnTo>
                <a:lnTo>
                  <a:pt x="2359" y="1301"/>
                </a:lnTo>
                <a:lnTo>
                  <a:pt x="2356" y="1299"/>
                </a:lnTo>
                <a:lnTo>
                  <a:pt x="2352" y="1299"/>
                </a:lnTo>
                <a:lnTo>
                  <a:pt x="2341" y="1298"/>
                </a:lnTo>
                <a:lnTo>
                  <a:pt x="2331" y="1296"/>
                </a:lnTo>
                <a:lnTo>
                  <a:pt x="2321" y="1294"/>
                </a:lnTo>
                <a:lnTo>
                  <a:pt x="2310" y="1293"/>
                </a:lnTo>
                <a:lnTo>
                  <a:pt x="2306" y="1293"/>
                </a:lnTo>
                <a:lnTo>
                  <a:pt x="2304" y="1291"/>
                </a:lnTo>
                <a:lnTo>
                  <a:pt x="2300" y="1289"/>
                </a:lnTo>
                <a:lnTo>
                  <a:pt x="2299" y="1286"/>
                </a:lnTo>
                <a:lnTo>
                  <a:pt x="2283" y="1254"/>
                </a:lnTo>
                <a:lnTo>
                  <a:pt x="2267" y="1221"/>
                </a:lnTo>
                <a:lnTo>
                  <a:pt x="2253" y="1187"/>
                </a:lnTo>
                <a:lnTo>
                  <a:pt x="2239" y="1153"/>
                </a:lnTo>
                <a:lnTo>
                  <a:pt x="2226" y="1120"/>
                </a:lnTo>
                <a:lnTo>
                  <a:pt x="2214" y="1086"/>
                </a:lnTo>
                <a:lnTo>
                  <a:pt x="2201" y="1052"/>
                </a:lnTo>
                <a:lnTo>
                  <a:pt x="2188" y="1018"/>
                </a:lnTo>
                <a:lnTo>
                  <a:pt x="2186" y="1012"/>
                </a:lnTo>
                <a:lnTo>
                  <a:pt x="2186" y="1008"/>
                </a:lnTo>
                <a:lnTo>
                  <a:pt x="2186" y="1003"/>
                </a:lnTo>
                <a:lnTo>
                  <a:pt x="2187" y="1000"/>
                </a:lnTo>
                <a:lnTo>
                  <a:pt x="2188" y="997"/>
                </a:lnTo>
                <a:lnTo>
                  <a:pt x="2191" y="994"/>
                </a:lnTo>
                <a:lnTo>
                  <a:pt x="2195" y="992"/>
                </a:lnTo>
                <a:lnTo>
                  <a:pt x="2201" y="988"/>
                </a:lnTo>
                <a:lnTo>
                  <a:pt x="2202" y="987"/>
                </a:lnTo>
                <a:lnTo>
                  <a:pt x="2203" y="986"/>
                </a:lnTo>
                <a:lnTo>
                  <a:pt x="2204" y="984"/>
                </a:lnTo>
                <a:lnTo>
                  <a:pt x="2203" y="981"/>
                </a:lnTo>
                <a:lnTo>
                  <a:pt x="2202" y="978"/>
                </a:lnTo>
                <a:lnTo>
                  <a:pt x="2201" y="976"/>
                </a:lnTo>
                <a:lnTo>
                  <a:pt x="2199" y="973"/>
                </a:lnTo>
                <a:lnTo>
                  <a:pt x="2195" y="971"/>
                </a:lnTo>
                <a:lnTo>
                  <a:pt x="2193" y="969"/>
                </a:lnTo>
                <a:lnTo>
                  <a:pt x="2191" y="969"/>
                </a:lnTo>
                <a:lnTo>
                  <a:pt x="2187" y="968"/>
                </a:lnTo>
                <a:lnTo>
                  <a:pt x="2184" y="968"/>
                </a:lnTo>
                <a:lnTo>
                  <a:pt x="2183" y="967"/>
                </a:lnTo>
                <a:lnTo>
                  <a:pt x="2182" y="965"/>
                </a:lnTo>
                <a:lnTo>
                  <a:pt x="2180" y="963"/>
                </a:lnTo>
                <a:lnTo>
                  <a:pt x="2180" y="961"/>
                </a:lnTo>
                <a:lnTo>
                  <a:pt x="2174" y="957"/>
                </a:lnTo>
                <a:lnTo>
                  <a:pt x="2169" y="951"/>
                </a:lnTo>
                <a:lnTo>
                  <a:pt x="2168" y="948"/>
                </a:lnTo>
                <a:lnTo>
                  <a:pt x="2167" y="945"/>
                </a:lnTo>
                <a:lnTo>
                  <a:pt x="2163" y="931"/>
                </a:lnTo>
                <a:lnTo>
                  <a:pt x="2160" y="918"/>
                </a:lnTo>
                <a:lnTo>
                  <a:pt x="2159" y="910"/>
                </a:lnTo>
                <a:lnTo>
                  <a:pt x="2158" y="903"/>
                </a:lnTo>
                <a:lnTo>
                  <a:pt x="2150" y="872"/>
                </a:lnTo>
                <a:lnTo>
                  <a:pt x="2144" y="840"/>
                </a:lnTo>
                <a:lnTo>
                  <a:pt x="2139" y="809"/>
                </a:lnTo>
                <a:lnTo>
                  <a:pt x="2134" y="777"/>
                </a:lnTo>
                <a:lnTo>
                  <a:pt x="2131" y="756"/>
                </a:lnTo>
                <a:lnTo>
                  <a:pt x="2128" y="737"/>
                </a:lnTo>
                <a:lnTo>
                  <a:pt x="2125" y="717"/>
                </a:lnTo>
                <a:lnTo>
                  <a:pt x="2122" y="696"/>
                </a:lnTo>
                <a:lnTo>
                  <a:pt x="2119" y="677"/>
                </a:lnTo>
                <a:lnTo>
                  <a:pt x="2116" y="657"/>
                </a:lnTo>
                <a:lnTo>
                  <a:pt x="2114" y="637"/>
                </a:lnTo>
                <a:lnTo>
                  <a:pt x="2112" y="617"/>
                </a:lnTo>
                <a:lnTo>
                  <a:pt x="2109" y="587"/>
                </a:lnTo>
                <a:lnTo>
                  <a:pt x="2107" y="557"/>
                </a:lnTo>
                <a:lnTo>
                  <a:pt x="2103" y="527"/>
                </a:lnTo>
                <a:lnTo>
                  <a:pt x="2101" y="498"/>
                </a:lnTo>
                <a:lnTo>
                  <a:pt x="2101" y="491"/>
                </a:lnTo>
                <a:lnTo>
                  <a:pt x="2100" y="484"/>
                </a:lnTo>
                <a:lnTo>
                  <a:pt x="2099" y="472"/>
                </a:lnTo>
                <a:lnTo>
                  <a:pt x="2097" y="459"/>
                </a:lnTo>
                <a:lnTo>
                  <a:pt x="2096" y="447"/>
                </a:lnTo>
                <a:lnTo>
                  <a:pt x="2095" y="434"/>
                </a:lnTo>
                <a:lnTo>
                  <a:pt x="2094" y="412"/>
                </a:lnTo>
                <a:lnTo>
                  <a:pt x="2092" y="390"/>
                </a:lnTo>
                <a:lnTo>
                  <a:pt x="2089" y="369"/>
                </a:lnTo>
                <a:lnTo>
                  <a:pt x="2088" y="346"/>
                </a:lnTo>
                <a:lnTo>
                  <a:pt x="2084" y="308"/>
                </a:lnTo>
                <a:lnTo>
                  <a:pt x="2081" y="269"/>
                </a:lnTo>
                <a:lnTo>
                  <a:pt x="2078" y="230"/>
                </a:lnTo>
                <a:lnTo>
                  <a:pt x="2074" y="191"/>
                </a:lnTo>
                <a:lnTo>
                  <a:pt x="2073" y="182"/>
                </a:lnTo>
                <a:lnTo>
                  <a:pt x="2074" y="172"/>
                </a:lnTo>
                <a:lnTo>
                  <a:pt x="2076" y="167"/>
                </a:lnTo>
                <a:lnTo>
                  <a:pt x="2078" y="162"/>
                </a:lnTo>
                <a:lnTo>
                  <a:pt x="2080" y="158"/>
                </a:lnTo>
                <a:lnTo>
                  <a:pt x="2082" y="154"/>
                </a:lnTo>
                <a:lnTo>
                  <a:pt x="2084" y="151"/>
                </a:lnTo>
                <a:lnTo>
                  <a:pt x="2086" y="147"/>
                </a:lnTo>
                <a:lnTo>
                  <a:pt x="2087" y="143"/>
                </a:lnTo>
                <a:lnTo>
                  <a:pt x="2088" y="140"/>
                </a:lnTo>
                <a:lnTo>
                  <a:pt x="2088" y="132"/>
                </a:lnTo>
                <a:lnTo>
                  <a:pt x="2087" y="125"/>
                </a:lnTo>
                <a:lnTo>
                  <a:pt x="2086" y="117"/>
                </a:lnTo>
                <a:lnTo>
                  <a:pt x="2085" y="110"/>
                </a:lnTo>
                <a:lnTo>
                  <a:pt x="2084" y="107"/>
                </a:lnTo>
                <a:lnTo>
                  <a:pt x="2084" y="105"/>
                </a:lnTo>
                <a:lnTo>
                  <a:pt x="2082" y="104"/>
                </a:lnTo>
                <a:lnTo>
                  <a:pt x="2079" y="104"/>
                </a:lnTo>
                <a:lnTo>
                  <a:pt x="2077" y="102"/>
                </a:lnTo>
                <a:lnTo>
                  <a:pt x="2074" y="100"/>
                </a:lnTo>
                <a:lnTo>
                  <a:pt x="2076" y="98"/>
                </a:lnTo>
                <a:lnTo>
                  <a:pt x="2078" y="97"/>
                </a:lnTo>
                <a:lnTo>
                  <a:pt x="2082" y="95"/>
                </a:lnTo>
                <a:lnTo>
                  <a:pt x="2086" y="93"/>
                </a:lnTo>
                <a:lnTo>
                  <a:pt x="2087" y="91"/>
                </a:lnTo>
                <a:lnTo>
                  <a:pt x="2087" y="89"/>
                </a:lnTo>
                <a:lnTo>
                  <a:pt x="2087" y="87"/>
                </a:lnTo>
                <a:lnTo>
                  <a:pt x="2086" y="87"/>
                </a:lnTo>
                <a:lnTo>
                  <a:pt x="2082" y="87"/>
                </a:lnTo>
                <a:lnTo>
                  <a:pt x="2079" y="86"/>
                </a:lnTo>
                <a:lnTo>
                  <a:pt x="2077" y="84"/>
                </a:lnTo>
                <a:lnTo>
                  <a:pt x="2074" y="81"/>
                </a:lnTo>
                <a:lnTo>
                  <a:pt x="2071" y="77"/>
                </a:lnTo>
                <a:lnTo>
                  <a:pt x="2067" y="74"/>
                </a:lnTo>
                <a:lnTo>
                  <a:pt x="2063" y="71"/>
                </a:lnTo>
                <a:lnTo>
                  <a:pt x="2058" y="69"/>
                </a:lnTo>
                <a:lnTo>
                  <a:pt x="2053" y="67"/>
                </a:lnTo>
                <a:lnTo>
                  <a:pt x="2049" y="63"/>
                </a:lnTo>
                <a:lnTo>
                  <a:pt x="2047" y="61"/>
                </a:lnTo>
                <a:lnTo>
                  <a:pt x="2046" y="59"/>
                </a:lnTo>
                <a:lnTo>
                  <a:pt x="2046" y="55"/>
                </a:lnTo>
                <a:lnTo>
                  <a:pt x="2046" y="52"/>
                </a:lnTo>
                <a:lnTo>
                  <a:pt x="2044" y="49"/>
                </a:lnTo>
                <a:lnTo>
                  <a:pt x="2042" y="47"/>
                </a:lnTo>
                <a:lnTo>
                  <a:pt x="2041" y="47"/>
                </a:lnTo>
                <a:lnTo>
                  <a:pt x="2040" y="46"/>
                </a:lnTo>
                <a:lnTo>
                  <a:pt x="2040" y="44"/>
                </a:lnTo>
                <a:lnTo>
                  <a:pt x="2040" y="43"/>
                </a:lnTo>
                <a:lnTo>
                  <a:pt x="2040" y="32"/>
                </a:lnTo>
                <a:lnTo>
                  <a:pt x="2040" y="21"/>
                </a:lnTo>
                <a:lnTo>
                  <a:pt x="2040" y="10"/>
                </a:lnTo>
                <a:lnTo>
                  <a:pt x="2040" y="0"/>
                </a:lnTo>
                <a:lnTo>
                  <a:pt x="2034" y="0"/>
                </a:lnTo>
                <a:lnTo>
                  <a:pt x="2026" y="0"/>
                </a:lnTo>
                <a:lnTo>
                  <a:pt x="2026" y="0"/>
                </a:lnTo>
                <a:lnTo>
                  <a:pt x="2025" y="0"/>
                </a:lnTo>
                <a:lnTo>
                  <a:pt x="2023" y="2"/>
                </a:lnTo>
                <a:lnTo>
                  <a:pt x="2023" y="5"/>
                </a:lnTo>
                <a:lnTo>
                  <a:pt x="2023" y="7"/>
                </a:lnTo>
                <a:lnTo>
                  <a:pt x="2023" y="10"/>
                </a:lnTo>
                <a:lnTo>
                  <a:pt x="2024" y="20"/>
                </a:lnTo>
                <a:lnTo>
                  <a:pt x="2023" y="31"/>
                </a:lnTo>
                <a:lnTo>
                  <a:pt x="2022" y="41"/>
                </a:lnTo>
                <a:lnTo>
                  <a:pt x="2021" y="51"/>
                </a:lnTo>
                <a:lnTo>
                  <a:pt x="2021" y="51"/>
                </a:lnTo>
                <a:lnTo>
                  <a:pt x="2020" y="51"/>
                </a:lnTo>
                <a:lnTo>
                  <a:pt x="2019" y="52"/>
                </a:lnTo>
                <a:lnTo>
                  <a:pt x="2019" y="53"/>
                </a:lnTo>
                <a:lnTo>
                  <a:pt x="2019" y="54"/>
                </a:lnTo>
                <a:lnTo>
                  <a:pt x="2019" y="55"/>
                </a:lnTo>
                <a:lnTo>
                  <a:pt x="2019" y="56"/>
                </a:lnTo>
                <a:lnTo>
                  <a:pt x="2018" y="58"/>
                </a:lnTo>
                <a:lnTo>
                  <a:pt x="2018" y="59"/>
                </a:lnTo>
                <a:lnTo>
                  <a:pt x="2016" y="60"/>
                </a:lnTo>
                <a:lnTo>
                  <a:pt x="2014" y="62"/>
                </a:lnTo>
                <a:lnTo>
                  <a:pt x="2013" y="64"/>
                </a:lnTo>
                <a:lnTo>
                  <a:pt x="2014" y="67"/>
                </a:lnTo>
                <a:lnTo>
                  <a:pt x="2014" y="68"/>
                </a:lnTo>
                <a:lnTo>
                  <a:pt x="2014" y="68"/>
                </a:lnTo>
                <a:lnTo>
                  <a:pt x="2016" y="69"/>
                </a:lnTo>
                <a:lnTo>
                  <a:pt x="2017" y="70"/>
                </a:lnTo>
                <a:lnTo>
                  <a:pt x="2016" y="69"/>
                </a:lnTo>
                <a:lnTo>
                  <a:pt x="2014" y="68"/>
                </a:lnTo>
                <a:lnTo>
                  <a:pt x="2012" y="68"/>
                </a:lnTo>
                <a:lnTo>
                  <a:pt x="2011" y="69"/>
                </a:lnTo>
                <a:lnTo>
                  <a:pt x="1997" y="83"/>
                </a:lnTo>
                <a:lnTo>
                  <a:pt x="1986" y="97"/>
                </a:lnTo>
                <a:lnTo>
                  <a:pt x="1985" y="99"/>
                </a:lnTo>
                <a:lnTo>
                  <a:pt x="1983" y="100"/>
                </a:lnTo>
                <a:lnTo>
                  <a:pt x="1979" y="99"/>
                </a:lnTo>
                <a:lnTo>
                  <a:pt x="1978" y="100"/>
                </a:lnTo>
                <a:lnTo>
                  <a:pt x="1977" y="101"/>
                </a:lnTo>
                <a:lnTo>
                  <a:pt x="1977" y="105"/>
                </a:lnTo>
                <a:lnTo>
                  <a:pt x="1978" y="121"/>
                </a:lnTo>
                <a:lnTo>
                  <a:pt x="1977" y="137"/>
                </a:lnTo>
                <a:lnTo>
                  <a:pt x="1976" y="142"/>
                </a:lnTo>
                <a:lnTo>
                  <a:pt x="1977" y="148"/>
                </a:lnTo>
                <a:lnTo>
                  <a:pt x="1978" y="155"/>
                </a:lnTo>
                <a:lnTo>
                  <a:pt x="1980" y="160"/>
                </a:lnTo>
                <a:lnTo>
                  <a:pt x="1985" y="167"/>
                </a:lnTo>
                <a:lnTo>
                  <a:pt x="1988" y="173"/>
                </a:lnTo>
                <a:lnTo>
                  <a:pt x="1990" y="180"/>
                </a:lnTo>
                <a:lnTo>
                  <a:pt x="1992" y="187"/>
                </a:lnTo>
                <a:lnTo>
                  <a:pt x="1992" y="187"/>
                </a:lnTo>
                <a:lnTo>
                  <a:pt x="1992" y="187"/>
                </a:lnTo>
                <a:lnTo>
                  <a:pt x="1991" y="191"/>
                </a:lnTo>
                <a:lnTo>
                  <a:pt x="1991" y="196"/>
                </a:lnTo>
                <a:lnTo>
                  <a:pt x="1991" y="207"/>
                </a:lnTo>
                <a:lnTo>
                  <a:pt x="1991" y="219"/>
                </a:lnTo>
                <a:lnTo>
                  <a:pt x="1991" y="231"/>
                </a:lnTo>
                <a:lnTo>
                  <a:pt x="1990" y="244"/>
                </a:lnTo>
                <a:lnTo>
                  <a:pt x="1988" y="272"/>
                </a:lnTo>
                <a:lnTo>
                  <a:pt x="1986" y="299"/>
                </a:lnTo>
                <a:lnTo>
                  <a:pt x="1983" y="327"/>
                </a:lnTo>
                <a:lnTo>
                  <a:pt x="1981" y="356"/>
                </a:lnTo>
                <a:lnTo>
                  <a:pt x="1980" y="370"/>
                </a:lnTo>
                <a:lnTo>
                  <a:pt x="1979" y="384"/>
                </a:lnTo>
                <a:lnTo>
                  <a:pt x="1978" y="398"/>
                </a:lnTo>
                <a:lnTo>
                  <a:pt x="1978" y="412"/>
                </a:lnTo>
                <a:lnTo>
                  <a:pt x="1978" y="414"/>
                </a:lnTo>
                <a:lnTo>
                  <a:pt x="1979" y="415"/>
                </a:lnTo>
                <a:lnTo>
                  <a:pt x="1982" y="417"/>
                </a:lnTo>
                <a:lnTo>
                  <a:pt x="1985" y="420"/>
                </a:lnTo>
                <a:lnTo>
                  <a:pt x="1985" y="422"/>
                </a:lnTo>
                <a:lnTo>
                  <a:pt x="1985" y="425"/>
                </a:lnTo>
                <a:lnTo>
                  <a:pt x="1982" y="430"/>
                </a:lnTo>
                <a:lnTo>
                  <a:pt x="1980" y="435"/>
                </a:lnTo>
                <a:lnTo>
                  <a:pt x="1980" y="432"/>
                </a:lnTo>
                <a:lnTo>
                  <a:pt x="1980" y="430"/>
                </a:lnTo>
                <a:lnTo>
                  <a:pt x="1980" y="428"/>
                </a:lnTo>
                <a:lnTo>
                  <a:pt x="1979" y="425"/>
                </a:lnTo>
                <a:lnTo>
                  <a:pt x="1977" y="433"/>
                </a:lnTo>
                <a:lnTo>
                  <a:pt x="1976" y="438"/>
                </a:lnTo>
                <a:lnTo>
                  <a:pt x="1977" y="442"/>
                </a:lnTo>
                <a:lnTo>
                  <a:pt x="1980" y="446"/>
                </a:lnTo>
                <a:lnTo>
                  <a:pt x="1978" y="447"/>
                </a:lnTo>
                <a:lnTo>
                  <a:pt x="1978" y="448"/>
                </a:lnTo>
                <a:lnTo>
                  <a:pt x="1978" y="450"/>
                </a:lnTo>
                <a:lnTo>
                  <a:pt x="1978" y="451"/>
                </a:lnTo>
                <a:lnTo>
                  <a:pt x="1976" y="453"/>
                </a:lnTo>
                <a:lnTo>
                  <a:pt x="1975" y="457"/>
                </a:lnTo>
                <a:lnTo>
                  <a:pt x="1975" y="465"/>
                </a:lnTo>
                <a:lnTo>
                  <a:pt x="1973" y="475"/>
                </a:lnTo>
                <a:lnTo>
                  <a:pt x="1973" y="479"/>
                </a:lnTo>
                <a:lnTo>
                  <a:pt x="1973" y="483"/>
                </a:lnTo>
                <a:lnTo>
                  <a:pt x="1974" y="488"/>
                </a:lnTo>
                <a:lnTo>
                  <a:pt x="1975" y="493"/>
                </a:lnTo>
                <a:lnTo>
                  <a:pt x="1973" y="494"/>
                </a:lnTo>
                <a:lnTo>
                  <a:pt x="1973" y="495"/>
                </a:lnTo>
                <a:lnTo>
                  <a:pt x="1974" y="496"/>
                </a:lnTo>
                <a:lnTo>
                  <a:pt x="1975" y="498"/>
                </a:lnTo>
                <a:lnTo>
                  <a:pt x="1973" y="501"/>
                </a:lnTo>
                <a:lnTo>
                  <a:pt x="1972" y="503"/>
                </a:lnTo>
                <a:lnTo>
                  <a:pt x="1972" y="505"/>
                </a:lnTo>
                <a:lnTo>
                  <a:pt x="1971" y="508"/>
                </a:lnTo>
                <a:lnTo>
                  <a:pt x="1970" y="519"/>
                </a:lnTo>
                <a:lnTo>
                  <a:pt x="1970" y="528"/>
                </a:lnTo>
                <a:lnTo>
                  <a:pt x="1968" y="539"/>
                </a:lnTo>
                <a:lnTo>
                  <a:pt x="1968" y="550"/>
                </a:lnTo>
                <a:lnTo>
                  <a:pt x="1966" y="559"/>
                </a:lnTo>
                <a:lnTo>
                  <a:pt x="1965" y="570"/>
                </a:lnTo>
                <a:lnTo>
                  <a:pt x="1965" y="575"/>
                </a:lnTo>
                <a:lnTo>
                  <a:pt x="1965" y="581"/>
                </a:lnTo>
                <a:lnTo>
                  <a:pt x="1966" y="586"/>
                </a:lnTo>
                <a:lnTo>
                  <a:pt x="1967" y="591"/>
                </a:lnTo>
                <a:lnTo>
                  <a:pt x="1967" y="591"/>
                </a:lnTo>
                <a:lnTo>
                  <a:pt x="1968" y="591"/>
                </a:lnTo>
                <a:lnTo>
                  <a:pt x="1967" y="591"/>
                </a:lnTo>
                <a:lnTo>
                  <a:pt x="1967" y="591"/>
                </a:lnTo>
                <a:lnTo>
                  <a:pt x="1965" y="594"/>
                </a:lnTo>
                <a:lnTo>
                  <a:pt x="1965" y="598"/>
                </a:lnTo>
                <a:lnTo>
                  <a:pt x="1964" y="606"/>
                </a:lnTo>
                <a:lnTo>
                  <a:pt x="1963" y="616"/>
                </a:lnTo>
                <a:lnTo>
                  <a:pt x="1963" y="625"/>
                </a:lnTo>
                <a:lnTo>
                  <a:pt x="1962" y="634"/>
                </a:lnTo>
                <a:lnTo>
                  <a:pt x="1962" y="634"/>
                </a:lnTo>
                <a:lnTo>
                  <a:pt x="1963" y="634"/>
                </a:lnTo>
                <a:lnTo>
                  <a:pt x="1962" y="634"/>
                </a:lnTo>
                <a:lnTo>
                  <a:pt x="1962" y="634"/>
                </a:lnTo>
                <a:lnTo>
                  <a:pt x="1961" y="645"/>
                </a:lnTo>
                <a:lnTo>
                  <a:pt x="1960" y="656"/>
                </a:lnTo>
                <a:lnTo>
                  <a:pt x="1959" y="664"/>
                </a:lnTo>
                <a:lnTo>
                  <a:pt x="1958" y="673"/>
                </a:lnTo>
                <a:lnTo>
                  <a:pt x="1957" y="681"/>
                </a:lnTo>
                <a:lnTo>
                  <a:pt x="1956" y="689"/>
                </a:lnTo>
                <a:lnTo>
                  <a:pt x="1955" y="696"/>
                </a:lnTo>
                <a:lnTo>
                  <a:pt x="1955" y="705"/>
                </a:lnTo>
                <a:lnTo>
                  <a:pt x="1957" y="702"/>
                </a:lnTo>
                <a:lnTo>
                  <a:pt x="1958" y="700"/>
                </a:lnTo>
                <a:lnTo>
                  <a:pt x="1958" y="696"/>
                </a:lnTo>
                <a:lnTo>
                  <a:pt x="1958" y="694"/>
                </a:lnTo>
                <a:lnTo>
                  <a:pt x="1958" y="694"/>
                </a:lnTo>
                <a:lnTo>
                  <a:pt x="1958" y="693"/>
                </a:lnTo>
                <a:lnTo>
                  <a:pt x="1959" y="686"/>
                </a:lnTo>
                <a:lnTo>
                  <a:pt x="1961" y="678"/>
                </a:lnTo>
                <a:lnTo>
                  <a:pt x="1962" y="667"/>
                </a:lnTo>
                <a:lnTo>
                  <a:pt x="1963" y="656"/>
                </a:lnTo>
                <a:lnTo>
                  <a:pt x="1962" y="654"/>
                </a:lnTo>
                <a:lnTo>
                  <a:pt x="1962" y="652"/>
                </a:lnTo>
                <a:lnTo>
                  <a:pt x="1962" y="654"/>
                </a:lnTo>
                <a:lnTo>
                  <a:pt x="1963" y="656"/>
                </a:lnTo>
                <a:lnTo>
                  <a:pt x="1965" y="658"/>
                </a:lnTo>
                <a:lnTo>
                  <a:pt x="1966" y="661"/>
                </a:lnTo>
                <a:lnTo>
                  <a:pt x="1967" y="665"/>
                </a:lnTo>
                <a:lnTo>
                  <a:pt x="1967" y="670"/>
                </a:lnTo>
                <a:lnTo>
                  <a:pt x="1967" y="674"/>
                </a:lnTo>
                <a:lnTo>
                  <a:pt x="1966" y="677"/>
                </a:lnTo>
                <a:lnTo>
                  <a:pt x="1964" y="680"/>
                </a:lnTo>
                <a:lnTo>
                  <a:pt x="1962" y="682"/>
                </a:lnTo>
                <a:lnTo>
                  <a:pt x="1961" y="681"/>
                </a:lnTo>
                <a:lnTo>
                  <a:pt x="1961" y="678"/>
                </a:lnTo>
                <a:lnTo>
                  <a:pt x="1959" y="686"/>
                </a:lnTo>
                <a:lnTo>
                  <a:pt x="1958" y="693"/>
                </a:lnTo>
                <a:lnTo>
                  <a:pt x="1958" y="694"/>
                </a:lnTo>
                <a:lnTo>
                  <a:pt x="1958" y="696"/>
                </a:lnTo>
                <a:lnTo>
                  <a:pt x="1958" y="700"/>
                </a:lnTo>
                <a:lnTo>
                  <a:pt x="1957" y="702"/>
                </a:lnTo>
                <a:lnTo>
                  <a:pt x="1955" y="705"/>
                </a:lnTo>
                <a:lnTo>
                  <a:pt x="1953" y="712"/>
                </a:lnTo>
                <a:lnTo>
                  <a:pt x="1952" y="720"/>
                </a:lnTo>
                <a:lnTo>
                  <a:pt x="1952" y="724"/>
                </a:lnTo>
                <a:lnTo>
                  <a:pt x="1952" y="728"/>
                </a:lnTo>
                <a:lnTo>
                  <a:pt x="1952" y="731"/>
                </a:lnTo>
                <a:lnTo>
                  <a:pt x="1952" y="732"/>
                </a:lnTo>
                <a:lnTo>
                  <a:pt x="1952" y="731"/>
                </a:lnTo>
                <a:lnTo>
                  <a:pt x="1952" y="728"/>
                </a:lnTo>
                <a:lnTo>
                  <a:pt x="1952" y="724"/>
                </a:lnTo>
                <a:lnTo>
                  <a:pt x="1952" y="720"/>
                </a:lnTo>
                <a:lnTo>
                  <a:pt x="1950" y="738"/>
                </a:lnTo>
                <a:lnTo>
                  <a:pt x="1947" y="756"/>
                </a:lnTo>
                <a:lnTo>
                  <a:pt x="1945" y="774"/>
                </a:lnTo>
                <a:lnTo>
                  <a:pt x="1943" y="793"/>
                </a:lnTo>
                <a:lnTo>
                  <a:pt x="1942" y="793"/>
                </a:lnTo>
                <a:lnTo>
                  <a:pt x="1942" y="794"/>
                </a:lnTo>
                <a:lnTo>
                  <a:pt x="1941" y="807"/>
                </a:lnTo>
                <a:lnTo>
                  <a:pt x="1938" y="819"/>
                </a:lnTo>
                <a:lnTo>
                  <a:pt x="1936" y="839"/>
                </a:lnTo>
                <a:lnTo>
                  <a:pt x="1933" y="858"/>
                </a:lnTo>
                <a:lnTo>
                  <a:pt x="1930" y="877"/>
                </a:lnTo>
                <a:lnTo>
                  <a:pt x="1927" y="896"/>
                </a:lnTo>
                <a:lnTo>
                  <a:pt x="1928" y="894"/>
                </a:lnTo>
                <a:lnTo>
                  <a:pt x="1929" y="891"/>
                </a:lnTo>
                <a:lnTo>
                  <a:pt x="1928" y="894"/>
                </a:lnTo>
                <a:lnTo>
                  <a:pt x="1927" y="896"/>
                </a:lnTo>
                <a:lnTo>
                  <a:pt x="1925" y="906"/>
                </a:lnTo>
                <a:lnTo>
                  <a:pt x="1923" y="916"/>
                </a:lnTo>
                <a:lnTo>
                  <a:pt x="1920" y="927"/>
                </a:lnTo>
                <a:lnTo>
                  <a:pt x="1918" y="939"/>
                </a:lnTo>
                <a:lnTo>
                  <a:pt x="1916" y="951"/>
                </a:lnTo>
                <a:lnTo>
                  <a:pt x="1914" y="962"/>
                </a:lnTo>
                <a:lnTo>
                  <a:pt x="1913" y="970"/>
                </a:lnTo>
                <a:lnTo>
                  <a:pt x="1910" y="979"/>
                </a:lnTo>
                <a:lnTo>
                  <a:pt x="1910" y="980"/>
                </a:lnTo>
                <a:lnTo>
                  <a:pt x="1911" y="981"/>
                </a:lnTo>
                <a:lnTo>
                  <a:pt x="1913" y="981"/>
                </a:lnTo>
                <a:lnTo>
                  <a:pt x="1914" y="982"/>
                </a:lnTo>
                <a:lnTo>
                  <a:pt x="1899" y="991"/>
                </a:lnTo>
                <a:lnTo>
                  <a:pt x="1883" y="998"/>
                </a:lnTo>
                <a:lnTo>
                  <a:pt x="1880" y="1000"/>
                </a:lnTo>
                <a:lnTo>
                  <a:pt x="1879" y="1002"/>
                </a:lnTo>
                <a:lnTo>
                  <a:pt x="1879" y="1004"/>
                </a:lnTo>
                <a:lnTo>
                  <a:pt x="1882" y="1007"/>
                </a:lnTo>
                <a:lnTo>
                  <a:pt x="1884" y="1009"/>
                </a:lnTo>
                <a:lnTo>
                  <a:pt x="1887" y="1011"/>
                </a:lnTo>
                <a:lnTo>
                  <a:pt x="1890" y="1013"/>
                </a:lnTo>
                <a:lnTo>
                  <a:pt x="1894" y="1015"/>
                </a:lnTo>
                <a:lnTo>
                  <a:pt x="1895" y="1019"/>
                </a:lnTo>
                <a:lnTo>
                  <a:pt x="1896" y="1024"/>
                </a:lnTo>
                <a:lnTo>
                  <a:pt x="1895" y="1033"/>
                </a:lnTo>
                <a:lnTo>
                  <a:pt x="1892" y="1044"/>
                </a:lnTo>
                <a:lnTo>
                  <a:pt x="1888" y="1055"/>
                </a:lnTo>
                <a:lnTo>
                  <a:pt x="1885" y="1065"/>
                </a:lnTo>
                <a:lnTo>
                  <a:pt x="1881" y="1076"/>
                </a:lnTo>
                <a:lnTo>
                  <a:pt x="1877" y="1087"/>
                </a:lnTo>
                <a:lnTo>
                  <a:pt x="1866" y="1121"/>
                </a:lnTo>
                <a:lnTo>
                  <a:pt x="1854" y="1155"/>
                </a:lnTo>
                <a:lnTo>
                  <a:pt x="1842" y="1189"/>
                </a:lnTo>
                <a:lnTo>
                  <a:pt x="1830" y="1223"/>
                </a:lnTo>
                <a:lnTo>
                  <a:pt x="1830" y="1223"/>
                </a:lnTo>
                <a:lnTo>
                  <a:pt x="1826" y="1232"/>
                </a:lnTo>
                <a:lnTo>
                  <a:pt x="1822" y="1243"/>
                </a:lnTo>
                <a:lnTo>
                  <a:pt x="1817" y="1254"/>
                </a:lnTo>
                <a:lnTo>
                  <a:pt x="1813" y="1264"/>
                </a:lnTo>
                <a:lnTo>
                  <a:pt x="1810" y="1273"/>
                </a:lnTo>
                <a:lnTo>
                  <a:pt x="1807" y="1281"/>
                </a:lnTo>
                <a:lnTo>
                  <a:pt x="1803" y="1289"/>
                </a:lnTo>
                <a:lnTo>
                  <a:pt x="1798" y="1298"/>
                </a:lnTo>
                <a:lnTo>
                  <a:pt x="1805" y="1296"/>
                </a:lnTo>
                <a:lnTo>
                  <a:pt x="1810" y="1292"/>
                </a:lnTo>
                <a:lnTo>
                  <a:pt x="1819" y="1292"/>
                </a:lnTo>
                <a:lnTo>
                  <a:pt x="1826" y="1291"/>
                </a:lnTo>
                <a:lnTo>
                  <a:pt x="1835" y="1288"/>
                </a:lnTo>
                <a:lnTo>
                  <a:pt x="1842" y="1286"/>
                </a:lnTo>
                <a:lnTo>
                  <a:pt x="1855" y="1283"/>
                </a:lnTo>
                <a:lnTo>
                  <a:pt x="1868" y="1277"/>
                </a:lnTo>
                <a:lnTo>
                  <a:pt x="1872" y="1276"/>
                </a:lnTo>
                <a:lnTo>
                  <a:pt x="1875" y="1275"/>
                </a:lnTo>
                <a:lnTo>
                  <a:pt x="1873" y="1270"/>
                </a:lnTo>
                <a:lnTo>
                  <a:pt x="1870" y="1264"/>
                </a:lnTo>
                <a:lnTo>
                  <a:pt x="1870" y="1260"/>
                </a:lnTo>
                <a:lnTo>
                  <a:pt x="1868" y="1258"/>
                </a:lnTo>
                <a:lnTo>
                  <a:pt x="1865" y="1256"/>
                </a:lnTo>
                <a:lnTo>
                  <a:pt x="1861" y="1255"/>
                </a:lnTo>
                <a:lnTo>
                  <a:pt x="1862" y="1251"/>
                </a:lnTo>
                <a:lnTo>
                  <a:pt x="1865" y="1247"/>
                </a:lnTo>
                <a:lnTo>
                  <a:pt x="1867" y="1245"/>
                </a:lnTo>
                <a:lnTo>
                  <a:pt x="1870" y="1244"/>
                </a:lnTo>
                <a:lnTo>
                  <a:pt x="1876" y="1241"/>
                </a:lnTo>
                <a:lnTo>
                  <a:pt x="1882" y="1238"/>
                </a:lnTo>
                <a:lnTo>
                  <a:pt x="1881" y="1236"/>
                </a:lnTo>
                <a:lnTo>
                  <a:pt x="1879" y="1236"/>
                </a:lnTo>
                <a:lnTo>
                  <a:pt x="1876" y="1236"/>
                </a:lnTo>
                <a:lnTo>
                  <a:pt x="1874" y="1236"/>
                </a:lnTo>
                <a:lnTo>
                  <a:pt x="1873" y="1236"/>
                </a:lnTo>
                <a:lnTo>
                  <a:pt x="1871" y="1235"/>
                </a:lnTo>
                <a:lnTo>
                  <a:pt x="1869" y="1235"/>
                </a:lnTo>
                <a:lnTo>
                  <a:pt x="1868" y="1232"/>
                </a:lnTo>
                <a:lnTo>
                  <a:pt x="1868" y="1228"/>
                </a:lnTo>
                <a:lnTo>
                  <a:pt x="1869" y="1224"/>
                </a:lnTo>
                <a:lnTo>
                  <a:pt x="1872" y="1222"/>
                </a:lnTo>
                <a:lnTo>
                  <a:pt x="1875" y="1221"/>
                </a:lnTo>
                <a:lnTo>
                  <a:pt x="1876" y="1217"/>
                </a:lnTo>
                <a:lnTo>
                  <a:pt x="1877" y="1214"/>
                </a:lnTo>
                <a:lnTo>
                  <a:pt x="1880" y="1213"/>
                </a:lnTo>
                <a:lnTo>
                  <a:pt x="1882" y="1212"/>
                </a:lnTo>
                <a:lnTo>
                  <a:pt x="1887" y="1212"/>
                </a:lnTo>
                <a:lnTo>
                  <a:pt x="1892" y="1213"/>
                </a:lnTo>
                <a:lnTo>
                  <a:pt x="1892" y="1212"/>
                </a:lnTo>
                <a:lnTo>
                  <a:pt x="1891" y="1210"/>
                </a:lnTo>
                <a:lnTo>
                  <a:pt x="1891" y="1209"/>
                </a:lnTo>
                <a:lnTo>
                  <a:pt x="1892" y="1208"/>
                </a:lnTo>
                <a:lnTo>
                  <a:pt x="1895" y="1207"/>
                </a:lnTo>
                <a:lnTo>
                  <a:pt x="1896" y="1205"/>
                </a:lnTo>
                <a:lnTo>
                  <a:pt x="1895" y="1203"/>
                </a:lnTo>
                <a:lnTo>
                  <a:pt x="1894" y="1201"/>
                </a:lnTo>
                <a:lnTo>
                  <a:pt x="1894" y="1196"/>
                </a:lnTo>
                <a:lnTo>
                  <a:pt x="1891" y="1193"/>
                </a:lnTo>
                <a:lnTo>
                  <a:pt x="1888" y="1190"/>
                </a:lnTo>
                <a:lnTo>
                  <a:pt x="1883" y="1190"/>
                </a:lnTo>
                <a:lnTo>
                  <a:pt x="1885" y="1186"/>
                </a:lnTo>
                <a:lnTo>
                  <a:pt x="1887" y="1184"/>
                </a:lnTo>
                <a:lnTo>
                  <a:pt x="1890" y="1182"/>
                </a:lnTo>
                <a:lnTo>
                  <a:pt x="1894" y="1181"/>
                </a:lnTo>
                <a:lnTo>
                  <a:pt x="1896" y="1181"/>
                </a:lnTo>
                <a:lnTo>
                  <a:pt x="1898" y="1179"/>
                </a:lnTo>
                <a:lnTo>
                  <a:pt x="1900" y="1177"/>
                </a:lnTo>
                <a:lnTo>
                  <a:pt x="1900" y="1175"/>
                </a:lnTo>
                <a:lnTo>
                  <a:pt x="1902" y="1171"/>
                </a:lnTo>
                <a:lnTo>
                  <a:pt x="1902" y="1169"/>
                </a:lnTo>
                <a:lnTo>
                  <a:pt x="1901" y="1167"/>
                </a:lnTo>
                <a:lnTo>
                  <a:pt x="1899" y="1166"/>
                </a:lnTo>
                <a:lnTo>
                  <a:pt x="1897" y="1167"/>
                </a:lnTo>
                <a:lnTo>
                  <a:pt x="1896" y="1168"/>
                </a:lnTo>
                <a:lnTo>
                  <a:pt x="1896" y="1170"/>
                </a:lnTo>
                <a:lnTo>
                  <a:pt x="1896" y="1174"/>
                </a:lnTo>
                <a:lnTo>
                  <a:pt x="1891" y="1174"/>
                </a:lnTo>
                <a:lnTo>
                  <a:pt x="1888" y="1174"/>
                </a:lnTo>
                <a:lnTo>
                  <a:pt x="1889" y="1167"/>
                </a:lnTo>
                <a:lnTo>
                  <a:pt x="1892" y="1162"/>
                </a:lnTo>
                <a:lnTo>
                  <a:pt x="1895" y="1160"/>
                </a:lnTo>
                <a:lnTo>
                  <a:pt x="1897" y="1157"/>
                </a:lnTo>
                <a:lnTo>
                  <a:pt x="1900" y="1156"/>
                </a:lnTo>
                <a:lnTo>
                  <a:pt x="1904" y="1156"/>
                </a:lnTo>
                <a:lnTo>
                  <a:pt x="1910" y="1164"/>
                </a:lnTo>
                <a:lnTo>
                  <a:pt x="1913" y="1171"/>
                </a:lnTo>
                <a:lnTo>
                  <a:pt x="1914" y="1177"/>
                </a:lnTo>
                <a:lnTo>
                  <a:pt x="1913" y="1182"/>
                </a:lnTo>
                <a:lnTo>
                  <a:pt x="1911" y="1192"/>
                </a:lnTo>
                <a:lnTo>
                  <a:pt x="1908" y="1201"/>
                </a:lnTo>
                <a:lnTo>
                  <a:pt x="1906" y="1206"/>
                </a:lnTo>
                <a:lnTo>
                  <a:pt x="1904" y="1210"/>
                </a:lnTo>
                <a:lnTo>
                  <a:pt x="1901" y="1213"/>
                </a:lnTo>
                <a:lnTo>
                  <a:pt x="1897" y="1217"/>
                </a:lnTo>
                <a:lnTo>
                  <a:pt x="1896" y="1218"/>
                </a:lnTo>
                <a:lnTo>
                  <a:pt x="1896" y="1220"/>
                </a:lnTo>
                <a:lnTo>
                  <a:pt x="1895" y="1230"/>
                </a:lnTo>
                <a:lnTo>
                  <a:pt x="1894" y="1240"/>
                </a:lnTo>
                <a:lnTo>
                  <a:pt x="1892" y="1248"/>
                </a:lnTo>
                <a:lnTo>
                  <a:pt x="1891" y="1257"/>
                </a:lnTo>
                <a:lnTo>
                  <a:pt x="1888" y="1266"/>
                </a:lnTo>
                <a:lnTo>
                  <a:pt x="1883" y="1274"/>
                </a:lnTo>
                <a:lnTo>
                  <a:pt x="1887" y="1274"/>
                </a:lnTo>
                <a:lnTo>
                  <a:pt x="1889" y="1272"/>
                </a:lnTo>
                <a:lnTo>
                  <a:pt x="1891" y="1270"/>
                </a:lnTo>
                <a:lnTo>
                  <a:pt x="1892" y="1267"/>
                </a:lnTo>
                <a:lnTo>
                  <a:pt x="1895" y="1259"/>
                </a:lnTo>
                <a:lnTo>
                  <a:pt x="1898" y="1252"/>
                </a:lnTo>
                <a:lnTo>
                  <a:pt x="1900" y="1244"/>
                </a:lnTo>
                <a:lnTo>
                  <a:pt x="1904" y="1238"/>
                </a:lnTo>
                <a:lnTo>
                  <a:pt x="1905" y="1241"/>
                </a:lnTo>
                <a:lnTo>
                  <a:pt x="1905" y="1244"/>
                </a:lnTo>
                <a:lnTo>
                  <a:pt x="1901" y="1257"/>
                </a:lnTo>
                <a:lnTo>
                  <a:pt x="1898" y="1269"/>
                </a:lnTo>
                <a:lnTo>
                  <a:pt x="1903" y="1269"/>
                </a:lnTo>
                <a:lnTo>
                  <a:pt x="1907" y="1268"/>
                </a:lnTo>
                <a:lnTo>
                  <a:pt x="1911" y="1267"/>
                </a:lnTo>
                <a:lnTo>
                  <a:pt x="1914" y="1267"/>
                </a:lnTo>
                <a:lnTo>
                  <a:pt x="1916" y="1266"/>
                </a:lnTo>
                <a:lnTo>
                  <a:pt x="1917" y="1263"/>
                </a:lnTo>
                <a:lnTo>
                  <a:pt x="1917" y="1256"/>
                </a:lnTo>
                <a:lnTo>
                  <a:pt x="1919" y="1248"/>
                </a:lnTo>
                <a:lnTo>
                  <a:pt x="1921" y="1242"/>
                </a:lnTo>
                <a:lnTo>
                  <a:pt x="1923" y="1235"/>
                </a:lnTo>
                <a:lnTo>
                  <a:pt x="1925" y="1230"/>
                </a:lnTo>
                <a:lnTo>
                  <a:pt x="1926" y="1225"/>
                </a:lnTo>
                <a:lnTo>
                  <a:pt x="1928" y="1221"/>
                </a:lnTo>
                <a:lnTo>
                  <a:pt x="1931" y="1216"/>
                </a:lnTo>
                <a:lnTo>
                  <a:pt x="1931" y="1223"/>
                </a:lnTo>
                <a:lnTo>
                  <a:pt x="1931" y="1229"/>
                </a:lnTo>
                <a:lnTo>
                  <a:pt x="1930" y="1235"/>
                </a:lnTo>
                <a:lnTo>
                  <a:pt x="1928" y="1240"/>
                </a:lnTo>
                <a:lnTo>
                  <a:pt x="1926" y="1251"/>
                </a:lnTo>
                <a:lnTo>
                  <a:pt x="1927" y="1261"/>
                </a:lnTo>
                <a:lnTo>
                  <a:pt x="1927" y="1262"/>
                </a:lnTo>
                <a:lnTo>
                  <a:pt x="1928" y="1263"/>
                </a:lnTo>
                <a:lnTo>
                  <a:pt x="1929" y="1262"/>
                </a:lnTo>
                <a:lnTo>
                  <a:pt x="1931" y="1261"/>
                </a:lnTo>
                <a:lnTo>
                  <a:pt x="1932" y="1260"/>
                </a:lnTo>
                <a:lnTo>
                  <a:pt x="1933" y="1259"/>
                </a:lnTo>
                <a:lnTo>
                  <a:pt x="1935" y="1257"/>
                </a:lnTo>
                <a:lnTo>
                  <a:pt x="1936" y="1256"/>
                </a:lnTo>
                <a:lnTo>
                  <a:pt x="1936" y="1254"/>
                </a:lnTo>
                <a:lnTo>
                  <a:pt x="1936" y="1251"/>
                </a:lnTo>
                <a:lnTo>
                  <a:pt x="1938" y="1249"/>
                </a:lnTo>
                <a:lnTo>
                  <a:pt x="1941" y="1248"/>
                </a:lnTo>
                <a:lnTo>
                  <a:pt x="1949" y="1247"/>
                </a:lnTo>
                <a:lnTo>
                  <a:pt x="1957" y="1247"/>
                </a:lnTo>
                <a:lnTo>
                  <a:pt x="1961" y="1247"/>
                </a:lnTo>
                <a:lnTo>
                  <a:pt x="1964" y="1249"/>
                </a:lnTo>
                <a:lnTo>
                  <a:pt x="1968" y="1252"/>
                </a:lnTo>
                <a:lnTo>
                  <a:pt x="1972" y="1255"/>
                </a:lnTo>
                <a:lnTo>
                  <a:pt x="1968" y="1254"/>
                </a:lnTo>
                <a:lnTo>
                  <a:pt x="1966" y="1254"/>
                </a:lnTo>
                <a:lnTo>
                  <a:pt x="1964" y="1255"/>
                </a:lnTo>
                <a:lnTo>
                  <a:pt x="1962" y="1256"/>
                </a:lnTo>
                <a:lnTo>
                  <a:pt x="1958" y="1258"/>
                </a:lnTo>
                <a:lnTo>
                  <a:pt x="1953" y="1260"/>
                </a:lnTo>
                <a:lnTo>
                  <a:pt x="1942" y="1263"/>
                </a:lnTo>
                <a:lnTo>
                  <a:pt x="1930" y="1267"/>
                </a:lnTo>
                <a:lnTo>
                  <a:pt x="1919" y="1270"/>
                </a:lnTo>
                <a:lnTo>
                  <a:pt x="1907" y="1273"/>
                </a:lnTo>
                <a:lnTo>
                  <a:pt x="1907" y="1279"/>
                </a:lnTo>
                <a:lnTo>
                  <a:pt x="1907" y="1286"/>
                </a:lnTo>
                <a:lnTo>
                  <a:pt x="1907" y="1279"/>
                </a:lnTo>
                <a:lnTo>
                  <a:pt x="1907" y="1273"/>
                </a:lnTo>
                <a:lnTo>
                  <a:pt x="1902" y="1273"/>
                </a:lnTo>
                <a:lnTo>
                  <a:pt x="1898" y="1275"/>
                </a:lnTo>
                <a:lnTo>
                  <a:pt x="1898" y="1275"/>
                </a:lnTo>
                <a:lnTo>
                  <a:pt x="1897" y="1275"/>
                </a:lnTo>
                <a:lnTo>
                  <a:pt x="1895" y="1275"/>
                </a:lnTo>
                <a:lnTo>
                  <a:pt x="1891" y="1277"/>
                </a:lnTo>
                <a:lnTo>
                  <a:pt x="1886" y="1278"/>
                </a:lnTo>
                <a:lnTo>
                  <a:pt x="1882" y="1281"/>
                </a:lnTo>
                <a:lnTo>
                  <a:pt x="1877" y="1281"/>
                </a:lnTo>
                <a:lnTo>
                  <a:pt x="1873" y="1282"/>
                </a:lnTo>
                <a:lnTo>
                  <a:pt x="1866" y="1284"/>
                </a:lnTo>
                <a:lnTo>
                  <a:pt x="1857" y="1287"/>
                </a:lnTo>
                <a:lnTo>
                  <a:pt x="1855" y="1287"/>
                </a:lnTo>
                <a:lnTo>
                  <a:pt x="1852" y="1287"/>
                </a:lnTo>
                <a:lnTo>
                  <a:pt x="1850" y="1288"/>
                </a:lnTo>
                <a:lnTo>
                  <a:pt x="1847" y="1289"/>
                </a:lnTo>
                <a:lnTo>
                  <a:pt x="1841" y="1291"/>
                </a:lnTo>
                <a:lnTo>
                  <a:pt x="1835" y="1293"/>
                </a:lnTo>
                <a:lnTo>
                  <a:pt x="1835" y="1293"/>
                </a:lnTo>
                <a:lnTo>
                  <a:pt x="1831" y="1293"/>
                </a:lnTo>
                <a:lnTo>
                  <a:pt x="1829" y="1294"/>
                </a:lnTo>
                <a:lnTo>
                  <a:pt x="1822" y="1297"/>
                </a:lnTo>
                <a:lnTo>
                  <a:pt x="1814" y="1299"/>
                </a:lnTo>
                <a:lnTo>
                  <a:pt x="1808" y="1299"/>
                </a:lnTo>
                <a:lnTo>
                  <a:pt x="1803" y="1302"/>
                </a:lnTo>
                <a:lnTo>
                  <a:pt x="1803" y="1302"/>
                </a:lnTo>
                <a:lnTo>
                  <a:pt x="1801" y="1302"/>
                </a:lnTo>
                <a:lnTo>
                  <a:pt x="1799" y="1302"/>
                </a:lnTo>
                <a:lnTo>
                  <a:pt x="1797" y="1303"/>
                </a:lnTo>
                <a:lnTo>
                  <a:pt x="1797" y="1304"/>
                </a:lnTo>
                <a:lnTo>
                  <a:pt x="1797" y="1304"/>
                </a:lnTo>
                <a:lnTo>
                  <a:pt x="1797" y="1304"/>
                </a:lnTo>
                <a:lnTo>
                  <a:pt x="1797" y="1303"/>
                </a:lnTo>
                <a:lnTo>
                  <a:pt x="1793" y="1304"/>
                </a:lnTo>
                <a:lnTo>
                  <a:pt x="1790" y="1305"/>
                </a:lnTo>
                <a:lnTo>
                  <a:pt x="1790" y="1306"/>
                </a:lnTo>
                <a:lnTo>
                  <a:pt x="1790" y="1306"/>
                </a:lnTo>
                <a:lnTo>
                  <a:pt x="1790" y="1306"/>
                </a:lnTo>
                <a:lnTo>
                  <a:pt x="1790" y="1305"/>
                </a:lnTo>
                <a:lnTo>
                  <a:pt x="1788" y="1305"/>
                </a:lnTo>
                <a:lnTo>
                  <a:pt x="1784" y="1305"/>
                </a:lnTo>
                <a:lnTo>
                  <a:pt x="1782" y="1306"/>
                </a:lnTo>
                <a:lnTo>
                  <a:pt x="1780" y="1308"/>
                </a:lnTo>
                <a:lnTo>
                  <a:pt x="1780" y="1308"/>
                </a:lnTo>
                <a:lnTo>
                  <a:pt x="1780" y="1308"/>
                </a:lnTo>
                <a:lnTo>
                  <a:pt x="1777" y="1308"/>
                </a:lnTo>
                <a:lnTo>
                  <a:pt x="1776" y="1308"/>
                </a:lnTo>
                <a:lnTo>
                  <a:pt x="1774" y="1308"/>
                </a:lnTo>
                <a:lnTo>
                  <a:pt x="1771" y="1309"/>
                </a:lnTo>
                <a:lnTo>
                  <a:pt x="1770" y="1310"/>
                </a:lnTo>
                <a:lnTo>
                  <a:pt x="1769" y="1310"/>
                </a:lnTo>
                <a:lnTo>
                  <a:pt x="1764" y="1312"/>
                </a:lnTo>
                <a:lnTo>
                  <a:pt x="1760" y="1313"/>
                </a:lnTo>
                <a:lnTo>
                  <a:pt x="1754" y="1314"/>
                </a:lnTo>
                <a:lnTo>
                  <a:pt x="1749" y="1317"/>
                </a:lnTo>
                <a:lnTo>
                  <a:pt x="1755" y="1317"/>
                </a:lnTo>
                <a:lnTo>
                  <a:pt x="1761" y="1318"/>
                </a:lnTo>
                <a:lnTo>
                  <a:pt x="1762" y="1318"/>
                </a:lnTo>
                <a:lnTo>
                  <a:pt x="1763" y="1319"/>
                </a:lnTo>
                <a:lnTo>
                  <a:pt x="1764" y="1319"/>
                </a:lnTo>
                <a:lnTo>
                  <a:pt x="1765" y="1321"/>
                </a:lnTo>
                <a:lnTo>
                  <a:pt x="1765" y="1331"/>
                </a:lnTo>
                <a:lnTo>
                  <a:pt x="1764" y="1340"/>
                </a:lnTo>
                <a:lnTo>
                  <a:pt x="1762" y="1344"/>
                </a:lnTo>
                <a:lnTo>
                  <a:pt x="1759" y="1345"/>
                </a:lnTo>
                <a:lnTo>
                  <a:pt x="1754" y="1345"/>
                </a:lnTo>
                <a:lnTo>
                  <a:pt x="1751" y="1346"/>
                </a:lnTo>
                <a:lnTo>
                  <a:pt x="1748" y="1347"/>
                </a:lnTo>
                <a:lnTo>
                  <a:pt x="1747" y="1348"/>
                </a:lnTo>
                <a:lnTo>
                  <a:pt x="1746" y="1349"/>
                </a:lnTo>
                <a:lnTo>
                  <a:pt x="1745" y="1352"/>
                </a:lnTo>
                <a:lnTo>
                  <a:pt x="1771" y="1346"/>
                </a:lnTo>
                <a:lnTo>
                  <a:pt x="1798" y="1339"/>
                </a:lnTo>
                <a:lnTo>
                  <a:pt x="1825" y="1333"/>
                </a:lnTo>
                <a:lnTo>
                  <a:pt x="1852" y="1327"/>
                </a:lnTo>
                <a:lnTo>
                  <a:pt x="1879" y="1320"/>
                </a:lnTo>
                <a:lnTo>
                  <a:pt x="1905" y="1314"/>
                </a:lnTo>
                <a:lnTo>
                  <a:pt x="1932" y="1306"/>
                </a:lnTo>
                <a:lnTo>
                  <a:pt x="1959" y="1300"/>
                </a:lnTo>
                <a:lnTo>
                  <a:pt x="1956" y="1304"/>
                </a:lnTo>
                <a:lnTo>
                  <a:pt x="1952" y="1306"/>
                </a:lnTo>
                <a:lnTo>
                  <a:pt x="1949" y="1307"/>
                </a:lnTo>
                <a:lnTo>
                  <a:pt x="1946" y="1307"/>
                </a:lnTo>
                <a:lnTo>
                  <a:pt x="1936" y="1310"/>
                </a:lnTo>
                <a:lnTo>
                  <a:pt x="1927" y="1313"/>
                </a:lnTo>
                <a:lnTo>
                  <a:pt x="1917" y="1315"/>
                </a:lnTo>
                <a:lnTo>
                  <a:pt x="1907" y="1317"/>
                </a:lnTo>
                <a:lnTo>
                  <a:pt x="1904" y="1317"/>
                </a:lnTo>
                <a:lnTo>
                  <a:pt x="1901" y="1317"/>
                </a:lnTo>
                <a:lnTo>
                  <a:pt x="1898" y="1318"/>
                </a:lnTo>
                <a:lnTo>
                  <a:pt x="1895" y="1320"/>
                </a:lnTo>
                <a:lnTo>
                  <a:pt x="1860" y="1329"/>
                </a:lnTo>
                <a:lnTo>
                  <a:pt x="1825" y="1337"/>
                </a:lnTo>
                <a:lnTo>
                  <a:pt x="1790" y="1345"/>
                </a:lnTo>
                <a:lnTo>
                  <a:pt x="1755" y="1353"/>
                </a:lnTo>
                <a:lnTo>
                  <a:pt x="1751" y="1353"/>
                </a:lnTo>
                <a:lnTo>
                  <a:pt x="1747" y="1354"/>
                </a:lnTo>
                <a:lnTo>
                  <a:pt x="1745" y="1355"/>
                </a:lnTo>
                <a:lnTo>
                  <a:pt x="1744" y="1356"/>
                </a:lnTo>
                <a:lnTo>
                  <a:pt x="1743" y="1359"/>
                </a:lnTo>
                <a:lnTo>
                  <a:pt x="1744" y="1361"/>
                </a:lnTo>
                <a:lnTo>
                  <a:pt x="1746" y="1373"/>
                </a:lnTo>
                <a:lnTo>
                  <a:pt x="1747" y="1383"/>
                </a:lnTo>
                <a:lnTo>
                  <a:pt x="1746" y="1389"/>
                </a:lnTo>
                <a:lnTo>
                  <a:pt x="1745" y="1394"/>
                </a:lnTo>
                <a:lnTo>
                  <a:pt x="1743" y="1399"/>
                </a:lnTo>
                <a:lnTo>
                  <a:pt x="1739" y="1404"/>
                </a:lnTo>
                <a:lnTo>
                  <a:pt x="1734" y="1413"/>
                </a:lnTo>
                <a:lnTo>
                  <a:pt x="1729" y="1422"/>
                </a:lnTo>
                <a:lnTo>
                  <a:pt x="1728" y="1423"/>
                </a:lnTo>
                <a:lnTo>
                  <a:pt x="1728" y="1424"/>
                </a:lnTo>
                <a:lnTo>
                  <a:pt x="1728" y="1426"/>
                </a:lnTo>
                <a:lnTo>
                  <a:pt x="1728" y="1427"/>
                </a:lnTo>
                <a:lnTo>
                  <a:pt x="1730" y="1427"/>
                </a:lnTo>
                <a:lnTo>
                  <a:pt x="1731" y="1427"/>
                </a:lnTo>
                <a:lnTo>
                  <a:pt x="1732" y="1426"/>
                </a:lnTo>
                <a:lnTo>
                  <a:pt x="1733" y="1425"/>
                </a:lnTo>
                <a:lnTo>
                  <a:pt x="1737" y="1417"/>
                </a:lnTo>
                <a:lnTo>
                  <a:pt x="1743" y="1409"/>
                </a:lnTo>
                <a:lnTo>
                  <a:pt x="1746" y="1405"/>
                </a:lnTo>
                <a:lnTo>
                  <a:pt x="1750" y="1399"/>
                </a:lnTo>
                <a:lnTo>
                  <a:pt x="1752" y="1401"/>
                </a:lnTo>
                <a:lnTo>
                  <a:pt x="1754" y="1404"/>
                </a:lnTo>
                <a:lnTo>
                  <a:pt x="1756" y="1406"/>
                </a:lnTo>
                <a:lnTo>
                  <a:pt x="1756" y="1409"/>
                </a:lnTo>
                <a:lnTo>
                  <a:pt x="1756" y="1409"/>
                </a:lnTo>
                <a:lnTo>
                  <a:pt x="1754" y="1412"/>
                </a:lnTo>
                <a:lnTo>
                  <a:pt x="1751" y="1415"/>
                </a:lnTo>
                <a:lnTo>
                  <a:pt x="1749" y="1420"/>
                </a:lnTo>
                <a:lnTo>
                  <a:pt x="1748" y="1425"/>
                </a:lnTo>
                <a:lnTo>
                  <a:pt x="1752" y="1422"/>
                </a:lnTo>
                <a:lnTo>
                  <a:pt x="1755" y="1419"/>
                </a:lnTo>
                <a:lnTo>
                  <a:pt x="1756" y="1414"/>
                </a:lnTo>
                <a:lnTo>
                  <a:pt x="1756" y="1409"/>
                </a:lnTo>
                <a:lnTo>
                  <a:pt x="1759" y="1415"/>
                </a:lnTo>
                <a:lnTo>
                  <a:pt x="1759" y="1421"/>
                </a:lnTo>
                <a:lnTo>
                  <a:pt x="1759" y="1424"/>
                </a:lnTo>
                <a:lnTo>
                  <a:pt x="1758" y="1427"/>
                </a:lnTo>
                <a:lnTo>
                  <a:pt x="1755" y="1429"/>
                </a:lnTo>
                <a:lnTo>
                  <a:pt x="1752" y="1432"/>
                </a:lnTo>
                <a:lnTo>
                  <a:pt x="1750" y="1436"/>
                </a:lnTo>
                <a:lnTo>
                  <a:pt x="1747" y="1441"/>
                </a:lnTo>
                <a:lnTo>
                  <a:pt x="1744" y="1447"/>
                </a:lnTo>
                <a:lnTo>
                  <a:pt x="1739" y="1454"/>
                </a:lnTo>
                <a:lnTo>
                  <a:pt x="1738" y="1452"/>
                </a:lnTo>
                <a:lnTo>
                  <a:pt x="1736" y="1449"/>
                </a:lnTo>
                <a:lnTo>
                  <a:pt x="1730" y="1449"/>
                </a:lnTo>
                <a:lnTo>
                  <a:pt x="1720" y="1451"/>
                </a:lnTo>
                <a:lnTo>
                  <a:pt x="1711" y="1454"/>
                </a:lnTo>
                <a:lnTo>
                  <a:pt x="1705" y="1458"/>
                </a:lnTo>
                <a:lnTo>
                  <a:pt x="1704" y="1460"/>
                </a:lnTo>
                <a:lnTo>
                  <a:pt x="1704" y="1463"/>
                </a:lnTo>
                <a:lnTo>
                  <a:pt x="1706" y="1463"/>
                </a:lnTo>
                <a:lnTo>
                  <a:pt x="1709" y="1462"/>
                </a:lnTo>
                <a:lnTo>
                  <a:pt x="1719" y="1461"/>
                </a:lnTo>
                <a:lnTo>
                  <a:pt x="1729" y="1461"/>
                </a:lnTo>
                <a:lnTo>
                  <a:pt x="1731" y="1461"/>
                </a:lnTo>
                <a:lnTo>
                  <a:pt x="1732" y="1463"/>
                </a:lnTo>
                <a:lnTo>
                  <a:pt x="1731" y="1468"/>
                </a:lnTo>
                <a:lnTo>
                  <a:pt x="1729" y="1471"/>
                </a:lnTo>
                <a:lnTo>
                  <a:pt x="1726" y="1475"/>
                </a:lnTo>
                <a:lnTo>
                  <a:pt x="1723" y="1477"/>
                </a:lnTo>
                <a:lnTo>
                  <a:pt x="1721" y="1478"/>
                </a:lnTo>
                <a:lnTo>
                  <a:pt x="1720" y="1477"/>
                </a:lnTo>
                <a:lnTo>
                  <a:pt x="1720" y="1477"/>
                </a:lnTo>
                <a:lnTo>
                  <a:pt x="1719" y="1476"/>
                </a:lnTo>
                <a:lnTo>
                  <a:pt x="1718" y="1473"/>
                </a:lnTo>
                <a:lnTo>
                  <a:pt x="1716" y="1471"/>
                </a:lnTo>
                <a:lnTo>
                  <a:pt x="1715" y="1473"/>
                </a:lnTo>
                <a:lnTo>
                  <a:pt x="1714" y="1475"/>
                </a:lnTo>
                <a:lnTo>
                  <a:pt x="1714" y="1478"/>
                </a:lnTo>
                <a:lnTo>
                  <a:pt x="1714" y="1482"/>
                </a:lnTo>
                <a:lnTo>
                  <a:pt x="1715" y="1485"/>
                </a:lnTo>
                <a:lnTo>
                  <a:pt x="1715" y="1488"/>
                </a:lnTo>
                <a:lnTo>
                  <a:pt x="1714" y="1491"/>
                </a:lnTo>
                <a:lnTo>
                  <a:pt x="1713" y="1495"/>
                </a:lnTo>
                <a:lnTo>
                  <a:pt x="1709" y="1497"/>
                </a:lnTo>
                <a:lnTo>
                  <a:pt x="1707" y="1499"/>
                </a:lnTo>
                <a:lnTo>
                  <a:pt x="1704" y="1501"/>
                </a:lnTo>
                <a:lnTo>
                  <a:pt x="1700" y="1502"/>
                </a:lnTo>
                <a:lnTo>
                  <a:pt x="1695" y="1502"/>
                </a:lnTo>
                <a:lnTo>
                  <a:pt x="1690" y="1502"/>
                </a:lnTo>
                <a:lnTo>
                  <a:pt x="1688" y="1503"/>
                </a:lnTo>
                <a:lnTo>
                  <a:pt x="1686" y="1503"/>
                </a:lnTo>
                <a:lnTo>
                  <a:pt x="1684" y="1505"/>
                </a:lnTo>
                <a:lnTo>
                  <a:pt x="1682" y="1508"/>
                </a:lnTo>
                <a:lnTo>
                  <a:pt x="1680" y="1504"/>
                </a:lnTo>
                <a:lnTo>
                  <a:pt x="1680" y="1502"/>
                </a:lnTo>
                <a:lnTo>
                  <a:pt x="1680" y="1499"/>
                </a:lnTo>
                <a:lnTo>
                  <a:pt x="1682" y="1497"/>
                </a:lnTo>
                <a:lnTo>
                  <a:pt x="1686" y="1493"/>
                </a:lnTo>
                <a:lnTo>
                  <a:pt x="1690" y="1490"/>
                </a:lnTo>
                <a:lnTo>
                  <a:pt x="1685" y="1490"/>
                </a:lnTo>
                <a:lnTo>
                  <a:pt x="1679" y="1491"/>
                </a:lnTo>
                <a:lnTo>
                  <a:pt x="1675" y="1492"/>
                </a:lnTo>
                <a:lnTo>
                  <a:pt x="1671" y="1493"/>
                </a:lnTo>
                <a:lnTo>
                  <a:pt x="1665" y="1495"/>
                </a:lnTo>
                <a:lnTo>
                  <a:pt x="1661" y="1495"/>
                </a:lnTo>
                <a:lnTo>
                  <a:pt x="1657" y="1492"/>
                </a:lnTo>
                <a:lnTo>
                  <a:pt x="1654" y="1490"/>
                </a:lnTo>
                <a:lnTo>
                  <a:pt x="1652" y="1488"/>
                </a:lnTo>
                <a:lnTo>
                  <a:pt x="1648" y="1487"/>
                </a:lnTo>
                <a:lnTo>
                  <a:pt x="1637" y="1485"/>
                </a:lnTo>
                <a:lnTo>
                  <a:pt x="1625" y="1481"/>
                </a:lnTo>
                <a:lnTo>
                  <a:pt x="1622" y="1476"/>
                </a:lnTo>
                <a:lnTo>
                  <a:pt x="1617" y="1471"/>
                </a:lnTo>
                <a:lnTo>
                  <a:pt x="1616" y="1469"/>
                </a:lnTo>
                <a:lnTo>
                  <a:pt x="1617" y="1467"/>
                </a:lnTo>
                <a:lnTo>
                  <a:pt x="1618" y="1465"/>
                </a:lnTo>
                <a:lnTo>
                  <a:pt x="1619" y="1463"/>
                </a:lnTo>
                <a:lnTo>
                  <a:pt x="1620" y="1461"/>
                </a:lnTo>
                <a:lnTo>
                  <a:pt x="1622" y="1460"/>
                </a:lnTo>
                <a:lnTo>
                  <a:pt x="1624" y="1461"/>
                </a:lnTo>
                <a:lnTo>
                  <a:pt x="1625" y="1461"/>
                </a:lnTo>
                <a:lnTo>
                  <a:pt x="1628" y="1463"/>
                </a:lnTo>
                <a:lnTo>
                  <a:pt x="1631" y="1465"/>
                </a:lnTo>
                <a:lnTo>
                  <a:pt x="1633" y="1466"/>
                </a:lnTo>
                <a:lnTo>
                  <a:pt x="1635" y="1469"/>
                </a:lnTo>
                <a:lnTo>
                  <a:pt x="1638" y="1470"/>
                </a:lnTo>
                <a:lnTo>
                  <a:pt x="1640" y="1470"/>
                </a:lnTo>
                <a:lnTo>
                  <a:pt x="1642" y="1469"/>
                </a:lnTo>
                <a:lnTo>
                  <a:pt x="1644" y="1469"/>
                </a:lnTo>
                <a:lnTo>
                  <a:pt x="1645" y="1468"/>
                </a:lnTo>
                <a:lnTo>
                  <a:pt x="1647" y="1467"/>
                </a:lnTo>
                <a:lnTo>
                  <a:pt x="1647" y="1466"/>
                </a:lnTo>
                <a:lnTo>
                  <a:pt x="1646" y="1463"/>
                </a:lnTo>
                <a:lnTo>
                  <a:pt x="1647" y="1459"/>
                </a:lnTo>
                <a:lnTo>
                  <a:pt x="1648" y="1455"/>
                </a:lnTo>
                <a:lnTo>
                  <a:pt x="1644" y="1456"/>
                </a:lnTo>
                <a:lnTo>
                  <a:pt x="1640" y="1458"/>
                </a:lnTo>
                <a:lnTo>
                  <a:pt x="1640" y="1459"/>
                </a:lnTo>
                <a:lnTo>
                  <a:pt x="1639" y="1460"/>
                </a:lnTo>
                <a:lnTo>
                  <a:pt x="1637" y="1460"/>
                </a:lnTo>
                <a:lnTo>
                  <a:pt x="1635" y="1460"/>
                </a:lnTo>
                <a:lnTo>
                  <a:pt x="1634" y="1459"/>
                </a:lnTo>
                <a:lnTo>
                  <a:pt x="1633" y="1458"/>
                </a:lnTo>
                <a:lnTo>
                  <a:pt x="1633" y="1456"/>
                </a:lnTo>
                <a:lnTo>
                  <a:pt x="1634" y="1455"/>
                </a:lnTo>
                <a:lnTo>
                  <a:pt x="1634" y="1452"/>
                </a:lnTo>
                <a:lnTo>
                  <a:pt x="1633" y="1449"/>
                </a:lnTo>
                <a:lnTo>
                  <a:pt x="1632" y="1445"/>
                </a:lnTo>
                <a:lnTo>
                  <a:pt x="1631" y="1442"/>
                </a:lnTo>
                <a:lnTo>
                  <a:pt x="1629" y="1440"/>
                </a:lnTo>
                <a:lnTo>
                  <a:pt x="1627" y="1438"/>
                </a:lnTo>
                <a:lnTo>
                  <a:pt x="1624" y="1437"/>
                </a:lnTo>
                <a:lnTo>
                  <a:pt x="1622" y="1436"/>
                </a:lnTo>
                <a:lnTo>
                  <a:pt x="1617" y="1436"/>
                </a:lnTo>
                <a:lnTo>
                  <a:pt x="1613" y="1434"/>
                </a:lnTo>
                <a:lnTo>
                  <a:pt x="1610" y="1431"/>
                </a:lnTo>
                <a:lnTo>
                  <a:pt x="1607" y="1428"/>
                </a:lnTo>
                <a:lnTo>
                  <a:pt x="1604" y="1427"/>
                </a:lnTo>
                <a:lnTo>
                  <a:pt x="1602" y="1426"/>
                </a:lnTo>
                <a:lnTo>
                  <a:pt x="1600" y="1425"/>
                </a:lnTo>
                <a:lnTo>
                  <a:pt x="1598" y="1425"/>
                </a:lnTo>
                <a:lnTo>
                  <a:pt x="1594" y="1425"/>
                </a:lnTo>
                <a:lnTo>
                  <a:pt x="1589" y="1426"/>
                </a:lnTo>
                <a:lnTo>
                  <a:pt x="1587" y="1427"/>
                </a:lnTo>
                <a:lnTo>
                  <a:pt x="1586" y="1429"/>
                </a:lnTo>
                <a:lnTo>
                  <a:pt x="1586" y="1431"/>
                </a:lnTo>
                <a:lnTo>
                  <a:pt x="1586" y="1434"/>
                </a:lnTo>
                <a:lnTo>
                  <a:pt x="1585" y="1435"/>
                </a:lnTo>
                <a:lnTo>
                  <a:pt x="1583" y="1436"/>
                </a:lnTo>
                <a:lnTo>
                  <a:pt x="1582" y="1434"/>
                </a:lnTo>
                <a:lnTo>
                  <a:pt x="1579" y="1432"/>
                </a:lnTo>
                <a:lnTo>
                  <a:pt x="1578" y="1432"/>
                </a:lnTo>
                <a:lnTo>
                  <a:pt x="1577" y="1431"/>
                </a:lnTo>
                <a:lnTo>
                  <a:pt x="1567" y="1424"/>
                </a:lnTo>
                <a:lnTo>
                  <a:pt x="1558" y="1415"/>
                </a:lnTo>
                <a:lnTo>
                  <a:pt x="1555" y="1412"/>
                </a:lnTo>
                <a:lnTo>
                  <a:pt x="1552" y="1409"/>
                </a:lnTo>
                <a:lnTo>
                  <a:pt x="1550" y="1408"/>
                </a:lnTo>
                <a:lnTo>
                  <a:pt x="1549" y="1406"/>
                </a:lnTo>
                <a:lnTo>
                  <a:pt x="1549" y="1402"/>
                </a:lnTo>
                <a:lnTo>
                  <a:pt x="1549" y="1399"/>
                </a:lnTo>
                <a:lnTo>
                  <a:pt x="1548" y="1399"/>
                </a:lnTo>
                <a:lnTo>
                  <a:pt x="1544" y="1399"/>
                </a:lnTo>
                <a:lnTo>
                  <a:pt x="1540" y="1400"/>
                </a:lnTo>
                <a:lnTo>
                  <a:pt x="1535" y="1401"/>
                </a:lnTo>
                <a:lnTo>
                  <a:pt x="1533" y="1401"/>
                </a:lnTo>
                <a:lnTo>
                  <a:pt x="1529" y="1401"/>
                </a:lnTo>
                <a:lnTo>
                  <a:pt x="1527" y="1399"/>
                </a:lnTo>
                <a:lnTo>
                  <a:pt x="1524" y="1398"/>
                </a:lnTo>
                <a:lnTo>
                  <a:pt x="1520" y="1395"/>
                </a:lnTo>
                <a:lnTo>
                  <a:pt x="1513" y="1393"/>
                </a:lnTo>
                <a:lnTo>
                  <a:pt x="1509" y="1392"/>
                </a:lnTo>
                <a:lnTo>
                  <a:pt x="1506" y="1393"/>
                </a:lnTo>
                <a:lnTo>
                  <a:pt x="1503" y="1395"/>
                </a:lnTo>
                <a:lnTo>
                  <a:pt x="1500" y="1398"/>
                </a:lnTo>
                <a:lnTo>
                  <a:pt x="1498" y="1399"/>
                </a:lnTo>
                <a:lnTo>
                  <a:pt x="1497" y="1399"/>
                </a:lnTo>
                <a:lnTo>
                  <a:pt x="1485" y="1399"/>
                </a:lnTo>
                <a:lnTo>
                  <a:pt x="1473" y="1399"/>
                </a:lnTo>
                <a:lnTo>
                  <a:pt x="1466" y="1398"/>
                </a:lnTo>
                <a:lnTo>
                  <a:pt x="1461" y="1396"/>
                </a:lnTo>
                <a:lnTo>
                  <a:pt x="1459" y="1395"/>
                </a:lnTo>
                <a:lnTo>
                  <a:pt x="1457" y="1393"/>
                </a:lnTo>
                <a:lnTo>
                  <a:pt x="1455" y="1391"/>
                </a:lnTo>
                <a:lnTo>
                  <a:pt x="1453" y="1388"/>
                </a:lnTo>
                <a:lnTo>
                  <a:pt x="1452" y="1385"/>
                </a:lnTo>
                <a:lnTo>
                  <a:pt x="1450" y="1384"/>
                </a:lnTo>
                <a:lnTo>
                  <a:pt x="1448" y="1384"/>
                </a:lnTo>
                <a:lnTo>
                  <a:pt x="1446" y="1384"/>
                </a:lnTo>
                <a:lnTo>
                  <a:pt x="1444" y="1384"/>
                </a:lnTo>
                <a:lnTo>
                  <a:pt x="1444" y="1385"/>
                </a:lnTo>
                <a:lnTo>
                  <a:pt x="1444" y="1386"/>
                </a:lnTo>
                <a:lnTo>
                  <a:pt x="1444" y="1389"/>
                </a:lnTo>
                <a:lnTo>
                  <a:pt x="1444" y="1391"/>
                </a:lnTo>
                <a:lnTo>
                  <a:pt x="1443" y="1393"/>
                </a:lnTo>
                <a:lnTo>
                  <a:pt x="1442" y="1394"/>
                </a:lnTo>
                <a:lnTo>
                  <a:pt x="1440" y="1395"/>
                </a:lnTo>
                <a:lnTo>
                  <a:pt x="1438" y="1395"/>
                </a:lnTo>
                <a:lnTo>
                  <a:pt x="1437" y="1396"/>
                </a:lnTo>
                <a:lnTo>
                  <a:pt x="1436" y="1397"/>
                </a:lnTo>
                <a:lnTo>
                  <a:pt x="1437" y="1398"/>
                </a:lnTo>
                <a:lnTo>
                  <a:pt x="1438" y="1400"/>
                </a:lnTo>
                <a:lnTo>
                  <a:pt x="1438" y="1402"/>
                </a:lnTo>
                <a:lnTo>
                  <a:pt x="1438" y="1404"/>
                </a:lnTo>
                <a:lnTo>
                  <a:pt x="1436" y="1406"/>
                </a:lnTo>
                <a:lnTo>
                  <a:pt x="1434" y="1406"/>
                </a:lnTo>
                <a:lnTo>
                  <a:pt x="1432" y="1406"/>
                </a:lnTo>
                <a:lnTo>
                  <a:pt x="1429" y="1406"/>
                </a:lnTo>
                <a:lnTo>
                  <a:pt x="1427" y="1404"/>
                </a:lnTo>
                <a:lnTo>
                  <a:pt x="1425" y="1401"/>
                </a:lnTo>
                <a:lnTo>
                  <a:pt x="1421" y="1400"/>
                </a:lnTo>
                <a:lnTo>
                  <a:pt x="1419" y="1400"/>
                </a:lnTo>
                <a:lnTo>
                  <a:pt x="1417" y="1400"/>
                </a:lnTo>
                <a:lnTo>
                  <a:pt x="1414" y="1401"/>
                </a:lnTo>
                <a:lnTo>
                  <a:pt x="1413" y="1404"/>
                </a:lnTo>
                <a:lnTo>
                  <a:pt x="1411" y="1406"/>
                </a:lnTo>
                <a:lnTo>
                  <a:pt x="1409" y="1409"/>
                </a:lnTo>
                <a:lnTo>
                  <a:pt x="1406" y="1411"/>
                </a:lnTo>
                <a:lnTo>
                  <a:pt x="1404" y="1412"/>
                </a:lnTo>
                <a:lnTo>
                  <a:pt x="1401" y="1413"/>
                </a:lnTo>
                <a:lnTo>
                  <a:pt x="1399" y="1413"/>
                </a:lnTo>
                <a:lnTo>
                  <a:pt x="1397" y="1415"/>
                </a:lnTo>
                <a:lnTo>
                  <a:pt x="1395" y="1416"/>
                </a:lnTo>
                <a:lnTo>
                  <a:pt x="1394" y="1421"/>
                </a:lnTo>
                <a:lnTo>
                  <a:pt x="1392" y="1426"/>
                </a:lnTo>
                <a:lnTo>
                  <a:pt x="1389" y="1429"/>
                </a:lnTo>
                <a:lnTo>
                  <a:pt x="1387" y="1431"/>
                </a:lnTo>
                <a:lnTo>
                  <a:pt x="1384" y="1431"/>
                </a:lnTo>
                <a:lnTo>
                  <a:pt x="1381" y="1428"/>
                </a:lnTo>
                <a:lnTo>
                  <a:pt x="1380" y="1425"/>
                </a:lnTo>
                <a:lnTo>
                  <a:pt x="1379" y="1423"/>
                </a:lnTo>
                <a:lnTo>
                  <a:pt x="1376" y="1422"/>
                </a:lnTo>
                <a:lnTo>
                  <a:pt x="1374" y="1421"/>
                </a:lnTo>
                <a:lnTo>
                  <a:pt x="1372" y="1420"/>
                </a:lnTo>
                <a:lnTo>
                  <a:pt x="1370" y="1420"/>
                </a:lnTo>
                <a:lnTo>
                  <a:pt x="1368" y="1421"/>
                </a:lnTo>
                <a:lnTo>
                  <a:pt x="1366" y="1423"/>
                </a:lnTo>
                <a:lnTo>
                  <a:pt x="1365" y="1423"/>
                </a:lnTo>
                <a:lnTo>
                  <a:pt x="1364" y="1423"/>
                </a:lnTo>
                <a:lnTo>
                  <a:pt x="1364" y="1421"/>
                </a:lnTo>
                <a:lnTo>
                  <a:pt x="1362" y="1420"/>
                </a:lnTo>
                <a:lnTo>
                  <a:pt x="1361" y="1419"/>
                </a:lnTo>
                <a:lnTo>
                  <a:pt x="1359" y="1417"/>
                </a:lnTo>
                <a:lnTo>
                  <a:pt x="1357" y="1419"/>
                </a:lnTo>
                <a:lnTo>
                  <a:pt x="1356" y="1420"/>
                </a:lnTo>
                <a:lnTo>
                  <a:pt x="1356" y="1421"/>
                </a:lnTo>
                <a:lnTo>
                  <a:pt x="1355" y="1423"/>
                </a:lnTo>
                <a:lnTo>
                  <a:pt x="1345" y="1427"/>
                </a:lnTo>
                <a:lnTo>
                  <a:pt x="1335" y="1431"/>
                </a:lnTo>
                <a:lnTo>
                  <a:pt x="1330" y="1431"/>
                </a:lnTo>
                <a:lnTo>
                  <a:pt x="1327" y="1430"/>
                </a:lnTo>
                <a:lnTo>
                  <a:pt x="1325" y="1428"/>
                </a:lnTo>
                <a:lnTo>
                  <a:pt x="1324" y="1424"/>
                </a:lnTo>
                <a:lnTo>
                  <a:pt x="1324" y="1420"/>
                </a:lnTo>
                <a:lnTo>
                  <a:pt x="1321" y="1417"/>
                </a:lnTo>
                <a:lnTo>
                  <a:pt x="1318" y="1415"/>
                </a:lnTo>
                <a:lnTo>
                  <a:pt x="1314" y="1414"/>
                </a:lnTo>
                <a:lnTo>
                  <a:pt x="1311" y="1414"/>
                </a:lnTo>
                <a:lnTo>
                  <a:pt x="1308" y="1415"/>
                </a:lnTo>
                <a:lnTo>
                  <a:pt x="1306" y="1417"/>
                </a:lnTo>
                <a:lnTo>
                  <a:pt x="1304" y="1421"/>
                </a:lnTo>
                <a:lnTo>
                  <a:pt x="1301" y="1422"/>
                </a:lnTo>
                <a:lnTo>
                  <a:pt x="1299" y="1422"/>
                </a:lnTo>
                <a:lnTo>
                  <a:pt x="1297" y="1420"/>
                </a:lnTo>
                <a:lnTo>
                  <a:pt x="1295" y="1420"/>
                </a:lnTo>
                <a:lnTo>
                  <a:pt x="1293" y="1420"/>
                </a:lnTo>
                <a:lnTo>
                  <a:pt x="1291" y="1421"/>
                </a:lnTo>
                <a:lnTo>
                  <a:pt x="1288" y="1422"/>
                </a:lnTo>
                <a:lnTo>
                  <a:pt x="1284" y="1423"/>
                </a:lnTo>
                <a:lnTo>
                  <a:pt x="1283" y="1423"/>
                </a:lnTo>
                <a:lnTo>
                  <a:pt x="1282" y="1423"/>
                </a:lnTo>
                <a:lnTo>
                  <a:pt x="1281" y="1421"/>
                </a:lnTo>
                <a:lnTo>
                  <a:pt x="1280" y="1419"/>
                </a:lnTo>
                <a:lnTo>
                  <a:pt x="1279" y="1416"/>
                </a:lnTo>
                <a:lnTo>
                  <a:pt x="1278" y="1416"/>
                </a:lnTo>
                <a:lnTo>
                  <a:pt x="1276" y="1417"/>
                </a:lnTo>
                <a:lnTo>
                  <a:pt x="1275" y="1419"/>
                </a:lnTo>
                <a:lnTo>
                  <a:pt x="1271" y="1422"/>
                </a:lnTo>
                <a:lnTo>
                  <a:pt x="1268" y="1422"/>
                </a:lnTo>
                <a:lnTo>
                  <a:pt x="1266" y="1421"/>
                </a:lnTo>
                <a:lnTo>
                  <a:pt x="1263" y="1419"/>
                </a:lnTo>
                <a:lnTo>
                  <a:pt x="1259" y="1415"/>
                </a:lnTo>
                <a:lnTo>
                  <a:pt x="1253" y="1414"/>
                </a:lnTo>
                <a:lnTo>
                  <a:pt x="1248" y="1413"/>
                </a:lnTo>
                <a:lnTo>
                  <a:pt x="1243" y="1414"/>
                </a:lnTo>
                <a:lnTo>
                  <a:pt x="1235" y="1416"/>
                </a:lnTo>
                <a:lnTo>
                  <a:pt x="1228" y="1420"/>
                </a:lnTo>
                <a:lnTo>
                  <a:pt x="1224" y="1422"/>
                </a:lnTo>
                <a:lnTo>
                  <a:pt x="1220" y="1422"/>
                </a:lnTo>
                <a:lnTo>
                  <a:pt x="1217" y="1422"/>
                </a:lnTo>
                <a:lnTo>
                  <a:pt x="1213" y="1421"/>
                </a:lnTo>
                <a:lnTo>
                  <a:pt x="1212" y="1421"/>
                </a:lnTo>
                <a:lnTo>
                  <a:pt x="1212" y="1421"/>
                </a:lnTo>
                <a:lnTo>
                  <a:pt x="1206" y="1423"/>
                </a:lnTo>
                <a:lnTo>
                  <a:pt x="1202" y="1424"/>
                </a:lnTo>
                <a:lnTo>
                  <a:pt x="1197" y="1424"/>
                </a:lnTo>
                <a:lnTo>
                  <a:pt x="1192" y="1423"/>
                </a:lnTo>
                <a:lnTo>
                  <a:pt x="1183" y="1420"/>
                </a:lnTo>
                <a:lnTo>
                  <a:pt x="1174" y="1415"/>
                </a:lnTo>
                <a:lnTo>
                  <a:pt x="1170" y="1414"/>
                </a:lnTo>
                <a:lnTo>
                  <a:pt x="1167" y="1414"/>
                </a:lnTo>
                <a:lnTo>
                  <a:pt x="1164" y="1415"/>
                </a:lnTo>
                <a:lnTo>
                  <a:pt x="1163" y="1416"/>
                </a:lnTo>
                <a:lnTo>
                  <a:pt x="1162" y="1417"/>
                </a:lnTo>
                <a:lnTo>
                  <a:pt x="1161" y="1419"/>
                </a:lnTo>
                <a:lnTo>
                  <a:pt x="1161" y="1424"/>
                </a:lnTo>
                <a:lnTo>
                  <a:pt x="1161" y="1427"/>
                </a:lnTo>
                <a:lnTo>
                  <a:pt x="1159" y="1429"/>
                </a:lnTo>
                <a:lnTo>
                  <a:pt x="1157" y="1431"/>
                </a:lnTo>
                <a:lnTo>
                  <a:pt x="1155" y="1432"/>
                </a:lnTo>
                <a:lnTo>
                  <a:pt x="1152" y="1432"/>
                </a:lnTo>
                <a:lnTo>
                  <a:pt x="1148" y="1432"/>
                </a:lnTo>
                <a:lnTo>
                  <a:pt x="1145" y="1432"/>
                </a:lnTo>
                <a:lnTo>
                  <a:pt x="1142" y="1432"/>
                </a:lnTo>
                <a:lnTo>
                  <a:pt x="1140" y="1434"/>
                </a:lnTo>
                <a:lnTo>
                  <a:pt x="1134" y="1436"/>
                </a:lnTo>
                <a:lnTo>
                  <a:pt x="1130" y="1436"/>
                </a:lnTo>
                <a:lnTo>
                  <a:pt x="1126" y="1436"/>
                </a:lnTo>
                <a:lnTo>
                  <a:pt x="1123" y="1434"/>
                </a:lnTo>
                <a:lnTo>
                  <a:pt x="1121" y="1431"/>
                </a:lnTo>
                <a:lnTo>
                  <a:pt x="1119" y="1428"/>
                </a:lnTo>
                <a:lnTo>
                  <a:pt x="1118" y="1424"/>
                </a:lnTo>
                <a:lnTo>
                  <a:pt x="1117" y="1419"/>
                </a:lnTo>
                <a:lnTo>
                  <a:pt x="1117" y="1412"/>
                </a:lnTo>
                <a:lnTo>
                  <a:pt x="1116" y="1407"/>
                </a:lnTo>
                <a:lnTo>
                  <a:pt x="1114" y="1401"/>
                </a:lnTo>
                <a:lnTo>
                  <a:pt x="1112" y="1396"/>
                </a:lnTo>
                <a:lnTo>
                  <a:pt x="1111" y="1394"/>
                </a:lnTo>
                <a:lnTo>
                  <a:pt x="1110" y="1393"/>
                </a:lnTo>
                <a:lnTo>
                  <a:pt x="1109" y="1392"/>
                </a:lnTo>
                <a:lnTo>
                  <a:pt x="1107" y="1392"/>
                </a:lnTo>
                <a:lnTo>
                  <a:pt x="1102" y="1392"/>
                </a:lnTo>
                <a:lnTo>
                  <a:pt x="1100" y="1391"/>
                </a:lnTo>
                <a:lnTo>
                  <a:pt x="1097" y="1390"/>
                </a:lnTo>
                <a:lnTo>
                  <a:pt x="1096" y="1389"/>
                </a:lnTo>
                <a:lnTo>
                  <a:pt x="1094" y="1386"/>
                </a:lnTo>
                <a:lnTo>
                  <a:pt x="1094" y="1384"/>
                </a:lnTo>
                <a:lnTo>
                  <a:pt x="1093" y="1381"/>
                </a:lnTo>
                <a:lnTo>
                  <a:pt x="1093" y="1377"/>
                </a:lnTo>
                <a:lnTo>
                  <a:pt x="1093" y="1374"/>
                </a:lnTo>
                <a:lnTo>
                  <a:pt x="1093" y="1371"/>
                </a:lnTo>
                <a:lnTo>
                  <a:pt x="1092" y="1370"/>
                </a:lnTo>
                <a:lnTo>
                  <a:pt x="1088" y="1369"/>
                </a:lnTo>
                <a:lnTo>
                  <a:pt x="1082" y="1369"/>
                </a:lnTo>
                <a:lnTo>
                  <a:pt x="1074" y="1367"/>
                </a:lnTo>
                <a:lnTo>
                  <a:pt x="1070" y="1366"/>
                </a:lnTo>
                <a:lnTo>
                  <a:pt x="1067" y="1366"/>
                </a:lnTo>
                <a:lnTo>
                  <a:pt x="1063" y="1366"/>
                </a:lnTo>
                <a:lnTo>
                  <a:pt x="1059" y="1368"/>
                </a:lnTo>
                <a:lnTo>
                  <a:pt x="1057" y="1369"/>
                </a:lnTo>
                <a:lnTo>
                  <a:pt x="1056" y="1368"/>
                </a:lnTo>
                <a:lnTo>
                  <a:pt x="1054" y="1368"/>
                </a:lnTo>
                <a:lnTo>
                  <a:pt x="1053" y="1367"/>
                </a:lnTo>
                <a:lnTo>
                  <a:pt x="1051" y="1364"/>
                </a:lnTo>
                <a:lnTo>
                  <a:pt x="1048" y="1362"/>
                </a:lnTo>
                <a:lnTo>
                  <a:pt x="1044" y="1361"/>
                </a:lnTo>
                <a:lnTo>
                  <a:pt x="1040" y="1360"/>
                </a:lnTo>
                <a:lnTo>
                  <a:pt x="1034" y="1359"/>
                </a:lnTo>
                <a:lnTo>
                  <a:pt x="1026" y="1356"/>
                </a:lnTo>
                <a:lnTo>
                  <a:pt x="1026" y="1356"/>
                </a:lnTo>
                <a:lnTo>
                  <a:pt x="1026" y="1356"/>
                </a:lnTo>
                <a:lnTo>
                  <a:pt x="1021" y="1356"/>
                </a:lnTo>
                <a:lnTo>
                  <a:pt x="1017" y="1356"/>
                </a:lnTo>
                <a:lnTo>
                  <a:pt x="1012" y="1359"/>
                </a:lnTo>
                <a:lnTo>
                  <a:pt x="1007" y="1362"/>
                </a:lnTo>
                <a:lnTo>
                  <a:pt x="1002" y="1364"/>
                </a:lnTo>
                <a:lnTo>
                  <a:pt x="996" y="1366"/>
                </a:lnTo>
                <a:lnTo>
                  <a:pt x="990" y="1366"/>
                </a:lnTo>
                <a:lnTo>
                  <a:pt x="983" y="1364"/>
                </a:lnTo>
                <a:lnTo>
                  <a:pt x="978" y="1362"/>
                </a:lnTo>
                <a:lnTo>
                  <a:pt x="973" y="1362"/>
                </a:lnTo>
                <a:lnTo>
                  <a:pt x="967" y="1362"/>
                </a:lnTo>
                <a:lnTo>
                  <a:pt x="963" y="1365"/>
                </a:lnTo>
                <a:lnTo>
                  <a:pt x="961" y="1367"/>
                </a:lnTo>
                <a:lnTo>
                  <a:pt x="959" y="1369"/>
                </a:lnTo>
                <a:lnTo>
                  <a:pt x="957" y="1371"/>
                </a:lnTo>
                <a:lnTo>
                  <a:pt x="957" y="1375"/>
                </a:lnTo>
                <a:lnTo>
                  <a:pt x="956" y="1377"/>
                </a:lnTo>
                <a:lnTo>
                  <a:pt x="955" y="1380"/>
                </a:lnTo>
                <a:lnTo>
                  <a:pt x="952" y="1382"/>
                </a:lnTo>
                <a:lnTo>
                  <a:pt x="951" y="1383"/>
                </a:lnTo>
                <a:lnTo>
                  <a:pt x="948" y="1384"/>
                </a:lnTo>
                <a:lnTo>
                  <a:pt x="946" y="1384"/>
                </a:lnTo>
                <a:lnTo>
                  <a:pt x="944" y="1384"/>
                </a:lnTo>
                <a:lnTo>
                  <a:pt x="941" y="1383"/>
                </a:lnTo>
                <a:lnTo>
                  <a:pt x="936" y="1382"/>
                </a:lnTo>
                <a:lnTo>
                  <a:pt x="932" y="1383"/>
                </a:lnTo>
                <a:lnTo>
                  <a:pt x="929" y="1384"/>
                </a:lnTo>
                <a:lnTo>
                  <a:pt x="926" y="1384"/>
                </a:lnTo>
                <a:lnTo>
                  <a:pt x="922" y="1384"/>
                </a:lnTo>
                <a:lnTo>
                  <a:pt x="920" y="1383"/>
                </a:lnTo>
                <a:lnTo>
                  <a:pt x="918" y="1382"/>
                </a:lnTo>
                <a:lnTo>
                  <a:pt x="916" y="1380"/>
                </a:lnTo>
                <a:lnTo>
                  <a:pt x="914" y="1377"/>
                </a:lnTo>
                <a:lnTo>
                  <a:pt x="913" y="1374"/>
                </a:lnTo>
                <a:lnTo>
                  <a:pt x="912" y="1370"/>
                </a:lnTo>
                <a:lnTo>
                  <a:pt x="909" y="1368"/>
                </a:lnTo>
                <a:lnTo>
                  <a:pt x="906" y="1368"/>
                </a:lnTo>
                <a:lnTo>
                  <a:pt x="905" y="1369"/>
                </a:lnTo>
                <a:lnTo>
                  <a:pt x="903" y="1370"/>
                </a:lnTo>
                <a:lnTo>
                  <a:pt x="902" y="1371"/>
                </a:lnTo>
                <a:lnTo>
                  <a:pt x="899" y="1376"/>
                </a:lnTo>
                <a:lnTo>
                  <a:pt x="897" y="1380"/>
                </a:lnTo>
                <a:lnTo>
                  <a:pt x="897" y="1382"/>
                </a:lnTo>
                <a:lnTo>
                  <a:pt x="897" y="1384"/>
                </a:lnTo>
                <a:lnTo>
                  <a:pt x="898" y="1386"/>
                </a:lnTo>
                <a:lnTo>
                  <a:pt x="901" y="1390"/>
                </a:lnTo>
                <a:lnTo>
                  <a:pt x="902" y="1393"/>
                </a:lnTo>
                <a:lnTo>
                  <a:pt x="903" y="1397"/>
                </a:lnTo>
                <a:lnTo>
                  <a:pt x="901" y="1400"/>
                </a:lnTo>
                <a:lnTo>
                  <a:pt x="899" y="1405"/>
                </a:lnTo>
                <a:lnTo>
                  <a:pt x="896" y="1406"/>
                </a:lnTo>
                <a:lnTo>
                  <a:pt x="891" y="1407"/>
                </a:lnTo>
                <a:lnTo>
                  <a:pt x="888" y="1406"/>
                </a:lnTo>
                <a:lnTo>
                  <a:pt x="884" y="1404"/>
                </a:lnTo>
                <a:lnTo>
                  <a:pt x="881" y="1400"/>
                </a:lnTo>
                <a:lnTo>
                  <a:pt x="880" y="1397"/>
                </a:lnTo>
                <a:lnTo>
                  <a:pt x="879" y="1395"/>
                </a:lnTo>
                <a:lnTo>
                  <a:pt x="879" y="1393"/>
                </a:lnTo>
                <a:lnTo>
                  <a:pt x="880" y="1391"/>
                </a:lnTo>
                <a:lnTo>
                  <a:pt x="881" y="1389"/>
                </a:lnTo>
                <a:lnTo>
                  <a:pt x="883" y="1385"/>
                </a:lnTo>
                <a:lnTo>
                  <a:pt x="883" y="1382"/>
                </a:lnTo>
                <a:lnTo>
                  <a:pt x="882" y="1379"/>
                </a:lnTo>
                <a:lnTo>
                  <a:pt x="880" y="1376"/>
                </a:lnTo>
                <a:lnTo>
                  <a:pt x="876" y="1373"/>
                </a:lnTo>
                <a:lnTo>
                  <a:pt x="873" y="1369"/>
                </a:lnTo>
                <a:lnTo>
                  <a:pt x="870" y="1367"/>
                </a:lnTo>
                <a:lnTo>
                  <a:pt x="866" y="1365"/>
                </a:lnTo>
                <a:lnTo>
                  <a:pt x="858" y="1363"/>
                </a:lnTo>
                <a:lnTo>
                  <a:pt x="850" y="1361"/>
                </a:lnTo>
                <a:lnTo>
                  <a:pt x="843" y="1359"/>
                </a:lnTo>
                <a:lnTo>
                  <a:pt x="840" y="1356"/>
                </a:lnTo>
                <a:lnTo>
                  <a:pt x="840" y="1352"/>
                </a:lnTo>
                <a:lnTo>
                  <a:pt x="841" y="1347"/>
                </a:lnTo>
                <a:lnTo>
                  <a:pt x="841" y="1345"/>
                </a:lnTo>
                <a:lnTo>
                  <a:pt x="840" y="1342"/>
                </a:lnTo>
                <a:lnTo>
                  <a:pt x="839" y="1339"/>
                </a:lnTo>
                <a:lnTo>
                  <a:pt x="837" y="1337"/>
                </a:lnTo>
                <a:lnTo>
                  <a:pt x="835" y="1335"/>
                </a:lnTo>
                <a:lnTo>
                  <a:pt x="833" y="1334"/>
                </a:lnTo>
                <a:lnTo>
                  <a:pt x="829" y="1334"/>
                </a:lnTo>
                <a:lnTo>
                  <a:pt x="827" y="1334"/>
                </a:lnTo>
                <a:lnTo>
                  <a:pt x="821" y="1336"/>
                </a:lnTo>
                <a:lnTo>
                  <a:pt x="813" y="1338"/>
                </a:lnTo>
                <a:lnTo>
                  <a:pt x="808" y="1340"/>
                </a:lnTo>
                <a:lnTo>
                  <a:pt x="804" y="1339"/>
                </a:lnTo>
                <a:lnTo>
                  <a:pt x="794" y="1336"/>
                </a:lnTo>
                <a:lnTo>
                  <a:pt x="784" y="1335"/>
                </a:lnTo>
                <a:lnTo>
                  <a:pt x="774" y="1333"/>
                </a:lnTo>
                <a:lnTo>
                  <a:pt x="765" y="1330"/>
                </a:lnTo>
                <a:lnTo>
                  <a:pt x="760" y="1329"/>
                </a:lnTo>
                <a:lnTo>
                  <a:pt x="753" y="1329"/>
                </a:lnTo>
                <a:lnTo>
                  <a:pt x="745" y="1330"/>
                </a:lnTo>
                <a:lnTo>
                  <a:pt x="735" y="1329"/>
                </a:lnTo>
                <a:lnTo>
                  <a:pt x="727" y="1325"/>
                </a:lnTo>
                <a:lnTo>
                  <a:pt x="718" y="1321"/>
                </a:lnTo>
                <a:lnTo>
                  <a:pt x="715" y="1320"/>
                </a:lnTo>
                <a:lnTo>
                  <a:pt x="712" y="1320"/>
                </a:lnTo>
                <a:lnTo>
                  <a:pt x="708" y="1320"/>
                </a:lnTo>
                <a:lnTo>
                  <a:pt x="705" y="1321"/>
                </a:lnTo>
                <a:lnTo>
                  <a:pt x="702" y="1322"/>
                </a:lnTo>
                <a:lnTo>
                  <a:pt x="699" y="1323"/>
                </a:lnTo>
                <a:lnTo>
                  <a:pt x="697" y="1325"/>
                </a:lnTo>
                <a:lnTo>
                  <a:pt x="694" y="1328"/>
                </a:lnTo>
                <a:lnTo>
                  <a:pt x="688" y="1340"/>
                </a:lnTo>
                <a:lnTo>
                  <a:pt x="679" y="1353"/>
                </a:lnTo>
                <a:lnTo>
                  <a:pt x="672" y="1365"/>
                </a:lnTo>
                <a:lnTo>
                  <a:pt x="663" y="1377"/>
                </a:lnTo>
                <a:lnTo>
                  <a:pt x="662" y="1379"/>
                </a:lnTo>
                <a:lnTo>
                  <a:pt x="661" y="1382"/>
                </a:lnTo>
                <a:lnTo>
                  <a:pt x="659" y="1386"/>
                </a:lnTo>
                <a:lnTo>
                  <a:pt x="658" y="1391"/>
                </a:lnTo>
                <a:lnTo>
                  <a:pt x="656" y="1395"/>
                </a:lnTo>
                <a:lnTo>
                  <a:pt x="653" y="1398"/>
                </a:lnTo>
                <a:lnTo>
                  <a:pt x="647" y="1401"/>
                </a:lnTo>
                <a:lnTo>
                  <a:pt x="643" y="1405"/>
                </a:lnTo>
                <a:lnTo>
                  <a:pt x="638" y="1407"/>
                </a:lnTo>
                <a:lnTo>
                  <a:pt x="633" y="1409"/>
                </a:lnTo>
                <a:lnTo>
                  <a:pt x="623" y="1411"/>
                </a:lnTo>
                <a:lnTo>
                  <a:pt x="612" y="1411"/>
                </a:lnTo>
                <a:lnTo>
                  <a:pt x="609" y="1410"/>
                </a:lnTo>
                <a:lnTo>
                  <a:pt x="607" y="1408"/>
                </a:lnTo>
                <a:lnTo>
                  <a:pt x="604" y="1405"/>
                </a:lnTo>
                <a:lnTo>
                  <a:pt x="601" y="1402"/>
                </a:lnTo>
                <a:lnTo>
                  <a:pt x="598" y="1401"/>
                </a:lnTo>
                <a:lnTo>
                  <a:pt x="596" y="1400"/>
                </a:lnTo>
                <a:lnTo>
                  <a:pt x="594" y="1397"/>
                </a:lnTo>
                <a:lnTo>
                  <a:pt x="594" y="1394"/>
                </a:lnTo>
                <a:lnTo>
                  <a:pt x="592" y="1391"/>
                </a:lnTo>
                <a:lnTo>
                  <a:pt x="589" y="1389"/>
                </a:lnTo>
                <a:lnTo>
                  <a:pt x="578" y="1383"/>
                </a:lnTo>
                <a:lnTo>
                  <a:pt x="565" y="1379"/>
                </a:lnTo>
                <a:lnTo>
                  <a:pt x="561" y="1378"/>
                </a:lnTo>
                <a:lnTo>
                  <a:pt x="557" y="1376"/>
                </a:lnTo>
                <a:lnTo>
                  <a:pt x="553" y="1373"/>
                </a:lnTo>
                <a:lnTo>
                  <a:pt x="550" y="1368"/>
                </a:lnTo>
                <a:lnTo>
                  <a:pt x="547" y="1364"/>
                </a:lnTo>
                <a:lnTo>
                  <a:pt x="545" y="1359"/>
                </a:lnTo>
                <a:lnTo>
                  <a:pt x="543" y="1354"/>
                </a:lnTo>
                <a:lnTo>
                  <a:pt x="542" y="1349"/>
                </a:lnTo>
                <a:lnTo>
                  <a:pt x="542" y="1344"/>
                </a:lnTo>
                <a:lnTo>
                  <a:pt x="541" y="1338"/>
                </a:lnTo>
                <a:lnTo>
                  <a:pt x="541" y="1336"/>
                </a:lnTo>
                <a:lnTo>
                  <a:pt x="540" y="1333"/>
                </a:lnTo>
                <a:lnTo>
                  <a:pt x="538" y="1331"/>
                </a:lnTo>
                <a:lnTo>
                  <a:pt x="535" y="1329"/>
                </a:lnTo>
                <a:lnTo>
                  <a:pt x="533" y="1327"/>
                </a:lnTo>
                <a:lnTo>
                  <a:pt x="532" y="1322"/>
                </a:lnTo>
                <a:lnTo>
                  <a:pt x="533" y="1318"/>
                </a:lnTo>
                <a:lnTo>
                  <a:pt x="535" y="1314"/>
                </a:lnTo>
                <a:lnTo>
                  <a:pt x="536" y="1310"/>
                </a:lnTo>
                <a:lnTo>
                  <a:pt x="536" y="1309"/>
                </a:lnTo>
                <a:lnTo>
                  <a:pt x="535" y="1308"/>
                </a:lnTo>
                <a:lnTo>
                  <a:pt x="532" y="1308"/>
                </a:lnTo>
                <a:lnTo>
                  <a:pt x="522" y="1308"/>
                </a:lnTo>
                <a:lnTo>
                  <a:pt x="512" y="1308"/>
                </a:lnTo>
                <a:lnTo>
                  <a:pt x="509" y="1308"/>
                </a:lnTo>
                <a:lnTo>
                  <a:pt x="508" y="1309"/>
                </a:lnTo>
                <a:lnTo>
                  <a:pt x="508" y="1312"/>
                </a:lnTo>
                <a:lnTo>
                  <a:pt x="509" y="1314"/>
                </a:lnTo>
                <a:lnTo>
                  <a:pt x="512" y="1319"/>
                </a:lnTo>
                <a:lnTo>
                  <a:pt x="513" y="1323"/>
                </a:lnTo>
                <a:lnTo>
                  <a:pt x="513" y="1329"/>
                </a:lnTo>
                <a:lnTo>
                  <a:pt x="512" y="1334"/>
                </a:lnTo>
                <a:lnTo>
                  <a:pt x="512" y="1338"/>
                </a:lnTo>
                <a:lnTo>
                  <a:pt x="512" y="1343"/>
                </a:lnTo>
                <a:lnTo>
                  <a:pt x="511" y="1345"/>
                </a:lnTo>
                <a:lnTo>
                  <a:pt x="509" y="1348"/>
                </a:lnTo>
                <a:lnTo>
                  <a:pt x="507" y="1350"/>
                </a:lnTo>
                <a:lnTo>
                  <a:pt x="505" y="1352"/>
                </a:lnTo>
                <a:lnTo>
                  <a:pt x="502" y="1353"/>
                </a:lnTo>
                <a:lnTo>
                  <a:pt x="497" y="1355"/>
                </a:lnTo>
                <a:lnTo>
                  <a:pt x="493" y="1356"/>
                </a:lnTo>
                <a:lnTo>
                  <a:pt x="490" y="1359"/>
                </a:lnTo>
                <a:lnTo>
                  <a:pt x="488" y="1361"/>
                </a:lnTo>
                <a:lnTo>
                  <a:pt x="487" y="1365"/>
                </a:lnTo>
                <a:lnTo>
                  <a:pt x="486" y="1368"/>
                </a:lnTo>
                <a:lnTo>
                  <a:pt x="483" y="1369"/>
                </a:lnTo>
                <a:lnTo>
                  <a:pt x="480" y="1369"/>
                </a:lnTo>
                <a:lnTo>
                  <a:pt x="477" y="1369"/>
                </a:lnTo>
                <a:lnTo>
                  <a:pt x="467" y="1367"/>
                </a:lnTo>
                <a:lnTo>
                  <a:pt x="459" y="1366"/>
                </a:lnTo>
                <a:lnTo>
                  <a:pt x="454" y="1367"/>
                </a:lnTo>
                <a:lnTo>
                  <a:pt x="449" y="1368"/>
                </a:lnTo>
                <a:lnTo>
                  <a:pt x="445" y="1370"/>
                </a:lnTo>
                <a:lnTo>
                  <a:pt x="441" y="1374"/>
                </a:lnTo>
                <a:lnTo>
                  <a:pt x="437" y="1376"/>
                </a:lnTo>
                <a:lnTo>
                  <a:pt x="433" y="1377"/>
                </a:lnTo>
                <a:lnTo>
                  <a:pt x="429" y="1379"/>
                </a:lnTo>
                <a:lnTo>
                  <a:pt x="426" y="1379"/>
                </a:lnTo>
                <a:lnTo>
                  <a:pt x="417" y="1379"/>
                </a:lnTo>
                <a:lnTo>
                  <a:pt x="410" y="1378"/>
                </a:lnTo>
                <a:lnTo>
                  <a:pt x="398" y="1377"/>
                </a:lnTo>
                <a:lnTo>
                  <a:pt x="387" y="1376"/>
                </a:lnTo>
                <a:lnTo>
                  <a:pt x="383" y="1376"/>
                </a:lnTo>
                <a:lnTo>
                  <a:pt x="379" y="1376"/>
                </a:lnTo>
                <a:lnTo>
                  <a:pt x="374" y="1374"/>
                </a:lnTo>
                <a:lnTo>
                  <a:pt x="371" y="1371"/>
                </a:lnTo>
                <a:lnTo>
                  <a:pt x="369" y="1370"/>
                </a:lnTo>
                <a:lnTo>
                  <a:pt x="367" y="1370"/>
                </a:lnTo>
                <a:lnTo>
                  <a:pt x="355" y="1370"/>
                </a:lnTo>
                <a:lnTo>
                  <a:pt x="343" y="1370"/>
                </a:lnTo>
                <a:lnTo>
                  <a:pt x="331" y="1369"/>
                </a:lnTo>
                <a:lnTo>
                  <a:pt x="320" y="1369"/>
                </a:lnTo>
                <a:lnTo>
                  <a:pt x="316" y="1370"/>
                </a:lnTo>
                <a:lnTo>
                  <a:pt x="314" y="1371"/>
                </a:lnTo>
                <a:lnTo>
                  <a:pt x="312" y="1373"/>
                </a:lnTo>
                <a:lnTo>
                  <a:pt x="310" y="1375"/>
                </a:lnTo>
                <a:lnTo>
                  <a:pt x="308" y="1379"/>
                </a:lnTo>
                <a:lnTo>
                  <a:pt x="307" y="1384"/>
                </a:lnTo>
                <a:lnTo>
                  <a:pt x="306" y="1394"/>
                </a:lnTo>
                <a:lnTo>
                  <a:pt x="304" y="1404"/>
                </a:lnTo>
                <a:lnTo>
                  <a:pt x="303" y="1408"/>
                </a:lnTo>
                <a:lnTo>
                  <a:pt x="299" y="1412"/>
                </a:lnTo>
                <a:lnTo>
                  <a:pt x="296" y="1416"/>
                </a:lnTo>
                <a:lnTo>
                  <a:pt x="293" y="1420"/>
                </a:lnTo>
                <a:lnTo>
                  <a:pt x="289" y="1423"/>
                </a:lnTo>
                <a:lnTo>
                  <a:pt x="285" y="1425"/>
                </a:lnTo>
                <a:lnTo>
                  <a:pt x="283" y="1428"/>
                </a:lnTo>
                <a:lnTo>
                  <a:pt x="282" y="1431"/>
                </a:lnTo>
                <a:lnTo>
                  <a:pt x="282" y="1434"/>
                </a:lnTo>
                <a:lnTo>
                  <a:pt x="282" y="1438"/>
                </a:lnTo>
                <a:lnTo>
                  <a:pt x="283" y="1441"/>
                </a:lnTo>
                <a:lnTo>
                  <a:pt x="285" y="1446"/>
                </a:lnTo>
                <a:lnTo>
                  <a:pt x="286" y="1452"/>
                </a:lnTo>
                <a:lnTo>
                  <a:pt x="288" y="1457"/>
                </a:lnTo>
                <a:lnTo>
                  <a:pt x="286" y="1462"/>
                </a:lnTo>
                <a:lnTo>
                  <a:pt x="284" y="1468"/>
                </a:lnTo>
                <a:lnTo>
                  <a:pt x="282" y="1471"/>
                </a:lnTo>
                <a:lnTo>
                  <a:pt x="280" y="1472"/>
                </a:lnTo>
                <a:lnTo>
                  <a:pt x="279" y="1474"/>
                </a:lnTo>
                <a:lnTo>
                  <a:pt x="277" y="1474"/>
                </a:lnTo>
                <a:lnTo>
                  <a:pt x="273" y="1474"/>
                </a:lnTo>
                <a:lnTo>
                  <a:pt x="268" y="1472"/>
                </a:lnTo>
                <a:lnTo>
                  <a:pt x="254" y="1462"/>
                </a:lnTo>
                <a:lnTo>
                  <a:pt x="239" y="1454"/>
                </a:lnTo>
                <a:lnTo>
                  <a:pt x="232" y="1450"/>
                </a:lnTo>
                <a:lnTo>
                  <a:pt x="224" y="1444"/>
                </a:lnTo>
                <a:lnTo>
                  <a:pt x="219" y="1439"/>
                </a:lnTo>
                <a:lnTo>
                  <a:pt x="214" y="1431"/>
                </a:lnTo>
                <a:lnTo>
                  <a:pt x="210" y="1426"/>
                </a:lnTo>
                <a:lnTo>
                  <a:pt x="206" y="1423"/>
                </a:lnTo>
                <a:lnTo>
                  <a:pt x="202" y="1420"/>
                </a:lnTo>
                <a:lnTo>
                  <a:pt x="198" y="1419"/>
                </a:lnTo>
                <a:lnTo>
                  <a:pt x="188" y="1417"/>
                </a:lnTo>
                <a:lnTo>
                  <a:pt x="178" y="1419"/>
                </a:lnTo>
                <a:lnTo>
                  <a:pt x="168" y="1419"/>
                </a:lnTo>
                <a:lnTo>
                  <a:pt x="159" y="1417"/>
                </a:lnTo>
                <a:lnTo>
                  <a:pt x="151" y="1414"/>
                </a:lnTo>
                <a:lnTo>
                  <a:pt x="141" y="1412"/>
                </a:lnTo>
                <a:lnTo>
                  <a:pt x="131" y="1409"/>
                </a:lnTo>
                <a:lnTo>
                  <a:pt x="123" y="1405"/>
                </a:lnTo>
                <a:lnTo>
                  <a:pt x="114" y="1398"/>
                </a:lnTo>
                <a:lnTo>
                  <a:pt x="107" y="1393"/>
                </a:lnTo>
                <a:lnTo>
                  <a:pt x="100" y="1388"/>
                </a:lnTo>
                <a:lnTo>
                  <a:pt x="93" y="1383"/>
                </a:lnTo>
                <a:lnTo>
                  <a:pt x="84" y="1379"/>
                </a:lnTo>
                <a:lnTo>
                  <a:pt x="76" y="1377"/>
                </a:lnTo>
                <a:lnTo>
                  <a:pt x="64" y="1374"/>
                </a:lnTo>
                <a:lnTo>
                  <a:pt x="53" y="1369"/>
                </a:lnTo>
                <a:lnTo>
                  <a:pt x="42" y="1363"/>
                </a:lnTo>
                <a:lnTo>
                  <a:pt x="32" y="1356"/>
                </a:lnTo>
                <a:lnTo>
                  <a:pt x="24" y="1352"/>
                </a:lnTo>
                <a:lnTo>
                  <a:pt x="17" y="1348"/>
                </a:lnTo>
                <a:lnTo>
                  <a:pt x="9" y="1346"/>
                </a:lnTo>
                <a:lnTo>
                  <a:pt x="0" y="1345"/>
                </a:lnTo>
                <a:lnTo>
                  <a:pt x="0" y="1410"/>
                </a:lnTo>
                <a:lnTo>
                  <a:pt x="0" y="1474"/>
                </a:lnTo>
                <a:lnTo>
                  <a:pt x="0" y="1538"/>
                </a:lnTo>
                <a:lnTo>
                  <a:pt x="0" y="1604"/>
                </a:lnTo>
                <a:lnTo>
                  <a:pt x="0" y="1668"/>
                </a:lnTo>
                <a:lnTo>
                  <a:pt x="0" y="1733"/>
                </a:lnTo>
                <a:lnTo>
                  <a:pt x="0" y="1797"/>
                </a:lnTo>
                <a:lnTo>
                  <a:pt x="0" y="1862"/>
                </a:lnTo>
                <a:lnTo>
                  <a:pt x="0" y="1866"/>
                </a:lnTo>
                <a:lnTo>
                  <a:pt x="2" y="1868"/>
                </a:lnTo>
                <a:lnTo>
                  <a:pt x="4" y="1869"/>
                </a:lnTo>
                <a:lnTo>
                  <a:pt x="7" y="1869"/>
                </a:lnTo>
                <a:lnTo>
                  <a:pt x="77" y="1869"/>
                </a:lnTo>
                <a:lnTo>
                  <a:pt x="146" y="1869"/>
                </a:lnTo>
                <a:lnTo>
                  <a:pt x="215" y="1869"/>
                </a:lnTo>
                <a:lnTo>
                  <a:pt x="284" y="1869"/>
                </a:lnTo>
                <a:lnTo>
                  <a:pt x="354" y="1869"/>
                </a:lnTo>
                <a:lnTo>
                  <a:pt x="422" y="1869"/>
                </a:lnTo>
                <a:lnTo>
                  <a:pt x="492" y="1869"/>
                </a:lnTo>
                <a:lnTo>
                  <a:pt x="562" y="1869"/>
                </a:lnTo>
                <a:lnTo>
                  <a:pt x="601" y="1869"/>
                </a:lnTo>
                <a:lnTo>
                  <a:pt x="642" y="1869"/>
                </a:lnTo>
                <a:lnTo>
                  <a:pt x="683" y="1869"/>
                </a:lnTo>
                <a:lnTo>
                  <a:pt x="723" y="1869"/>
                </a:lnTo>
                <a:lnTo>
                  <a:pt x="764" y="1869"/>
                </a:lnTo>
                <a:lnTo>
                  <a:pt x="804" y="1869"/>
                </a:lnTo>
                <a:lnTo>
                  <a:pt x="844" y="1869"/>
                </a:lnTo>
                <a:lnTo>
                  <a:pt x="885" y="1869"/>
                </a:lnTo>
                <a:lnTo>
                  <a:pt x="971" y="1869"/>
                </a:lnTo>
                <a:lnTo>
                  <a:pt x="1055" y="1869"/>
                </a:lnTo>
                <a:lnTo>
                  <a:pt x="1141" y="1869"/>
                </a:lnTo>
                <a:lnTo>
                  <a:pt x="1225" y="1869"/>
                </a:lnTo>
                <a:lnTo>
                  <a:pt x="1311" y="1869"/>
                </a:lnTo>
                <a:lnTo>
                  <a:pt x="1396" y="1869"/>
                </a:lnTo>
                <a:lnTo>
                  <a:pt x="1480" y="1869"/>
                </a:lnTo>
                <a:lnTo>
                  <a:pt x="1566" y="1869"/>
                </a:lnTo>
                <a:lnTo>
                  <a:pt x="1576" y="1869"/>
                </a:lnTo>
                <a:lnTo>
                  <a:pt x="1585" y="1869"/>
                </a:lnTo>
                <a:lnTo>
                  <a:pt x="1693" y="1869"/>
                </a:lnTo>
                <a:lnTo>
                  <a:pt x="1801" y="1869"/>
                </a:lnTo>
                <a:lnTo>
                  <a:pt x="1910" y="1869"/>
                </a:lnTo>
                <a:lnTo>
                  <a:pt x="2018" y="1869"/>
                </a:lnTo>
                <a:lnTo>
                  <a:pt x="2127" y="1869"/>
                </a:lnTo>
                <a:lnTo>
                  <a:pt x="2235" y="1869"/>
                </a:lnTo>
                <a:lnTo>
                  <a:pt x="2343" y="1869"/>
                </a:lnTo>
                <a:lnTo>
                  <a:pt x="2451" y="1869"/>
                </a:lnTo>
                <a:lnTo>
                  <a:pt x="2559" y="1869"/>
                </a:lnTo>
                <a:lnTo>
                  <a:pt x="2669" y="1869"/>
                </a:lnTo>
                <a:lnTo>
                  <a:pt x="2777" y="1869"/>
                </a:lnTo>
                <a:lnTo>
                  <a:pt x="2885" y="1869"/>
                </a:lnTo>
                <a:lnTo>
                  <a:pt x="2993" y="1869"/>
                </a:lnTo>
                <a:lnTo>
                  <a:pt x="3101" y="1869"/>
                </a:lnTo>
                <a:lnTo>
                  <a:pt x="3209" y="1869"/>
                </a:lnTo>
                <a:lnTo>
                  <a:pt x="3319" y="1869"/>
                </a:lnTo>
                <a:lnTo>
                  <a:pt x="3322" y="1869"/>
                </a:lnTo>
                <a:lnTo>
                  <a:pt x="3325" y="1868"/>
                </a:lnTo>
                <a:lnTo>
                  <a:pt x="3326" y="1866"/>
                </a:lnTo>
                <a:lnTo>
                  <a:pt x="3326" y="1862"/>
                </a:lnTo>
                <a:lnTo>
                  <a:pt x="3326" y="1828"/>
                </a:lnTo>
                <a:lnTo>
                  <a:pt x="3326" y="1795"/>
                </a:lnTo>
                <a:lnTo>
                  <a:pt x="3326" y="1761"/>
                </a:lnTo>
                <a:lnTo>
                  <a:pt x="3326" y="1728"/>
                </a:lnTo>
                <a:lnTo>
                  <a:pt x="3326" y="1695"/>
                </a:lnTo>
                <a:lnTo>
                  <a:pt x="3326" y="1661"/>
                </a:lnTo>
                <a:lnTo>
                  <a:pt x="3326" y="1627"/>
                </a:lnTo>
                <a:lnTo>
                  <a:pt x="3326" y="1594"/>
                </a:lnTo>
                <a:lnTo>
                  <a:pt x="3326" y="1579"/>
                </a:lnTo>
                <a:lnTo>
                  <a:pt x="3326" y="1565"/>
                </a:lnTo>
                <a:lnTo>
                  <a:pt x="3322" y="1563"/>
                </a:lnTo>
                <a:lnTo>
                  <a:pt x="3317" y="1564"/>
                </a:lnTo>
                <a:lnTo>
                  <a:pt x="3313" y="1565"/>
                </a:lnTo>
                <a:lnTo>
                  <a:pt x="3309" y="1565"/>
                </a:lnTo>
                <a:lnTo>
                  <a:pt x="3297" y="1564"/>
                </a:lnTo>
                <a:lnTo>
                  <a:pt x="3285" y="1565"/>
                </a:lnTo>
                <a:lnTo>
                  <a:pt x="3274" y="1566"/>
                </a:lnTo>
                <a:lnTo>
                  <a:pt x="3262" y="1567"/>
                </a:lnTo>
                <a:lnTo>
                  <a:pt x="3253" y="1568"/>
                </a:lnTo>
                <a:lnTo>
                  <a:pt x="3245" y="1568"/>
                </a:lnTo>
                <a:lnTo>
                  <a:pt x="3236" y="1567"/>
                </a:lnTo>
                <a:lnTo>
                  <a:pt x="3229" y="1566"/>
                </a:lnTo>
                <a:lnTo>
                  <a:pt x="3220" y="1564"/>
                </a:lnTo>
                <a:lnTo>
                  <a:pt x="3210" y="1564"/>
                </a:lnTo>
                <a:lnTo>
                  <a:pt x="3198" y="1565"/>
                </a:lnTo>
                <a:lnTo>
                  <a:pt x="3184" y="1564"/>
                </a:lnTo>
                <a:lnTo>
                  <a:pt x="3174" y="1563"/>
                </a:lnTo>
                <a:lnTo>
                  <a:pt x="3163" y="1563"/>
                </a:lnTo>
                <a:lnTo>
                  <a:pt x="3159" y="1563"/>
                </a:lnTo>
                <a:lnTo>
                  <a:pt x="3154" y="1565"/>
                </a:lnTo>
                <a:lnTo>
                  <a:pt x="3149" y="1567"/>
                </a:lnTo>
                <a:lnTo>
                  <a:pt x="3144" y="1569"/>
                </a:lnTo>
                <a:lnTo>
                  <a:pt x="3141" y="1573"/>
                </a:lnTo>
                <a:lnTo>
                  <a:pt x="3136" y="1574"/>
                </a:lnTo>
                <a:lnTo>
                  <a:pt x="3132" y="1573"/>
                </a:lnTo>
                <a:lnTo>
                  <a:pt x="3128" y="1570"/>
                </a:lnTo>
                <a:lnTo>
                  <a:pt x="3118" y="1564"/>
                </a:lnTo>
                <a:lnTo>
                  <a:pt x="3107" y="1558"/>
                </a:lnTo>
                <a:lnTo>
                  <a:pt x="3095" y="1553"/>
                </a:lnTo>
                <a:lnTo>
                  <a:pt x="3084" y="1548"/>
                </a:lnTo>
                <a:lnTo>
                  <a:pt x="3072" y="1546"/>
                </a:lnTo>
                <a:lnTo>
                  <a:pt x="3060" y="1544"/>
                </a:lnTo>
                <a:lnTo>
                  <a:pt x="3056" y="1543"/>
                </a:lnTo>
                <a:lnTo>
                  <a:pt x="3052" y="1542"/>
                </a:lnTo>
                <a:lnTo>
                  <a:pt x="3048" y="1542"/>
                </a:lnTo>
                <a:lnTo>
                  <a:pt x="3044" y="1543"/>
                </a:lnTo>
                <a:lnTo>
                  <a:pt x="3037" y="1545"/>
                </a:lnTo>
                <a:lnTo>
                  <a:pt x="3029" y="1550"/>
                </a:lnTo>
                <a:lnTo>
                  <a:pt x="3014" y="1560"/>
                </a:lnTo>
                <a:lnTo>
                  <a:pt x="2999" y="1567"/>
                </a:lnTo>
                <a:lnTo>
                  <a:pt x="2982" y="1573"/>
                </a:lnTo>
                <a:lnTo>
                  <a:pt x="2965" y="1578"/>
                </a:lnTo>
                <a:lnTo>
                  <a:pt x="2961" y="1579"/>
                </a:lnTo>
                <a:lnTo>
                  <a:pt x="2956" y="1578"/>
                </a:lnTo>
                <a:lnTo>
                  <a:pt x="2951" y="1576"/>
                </a:lnTo>
                <a:lnTo>
                  <a:pt x="2948" y="1572"/>
                </a:lnTo>
                <a:lnTo>
                  <a:pt x="2946" y="1569"/>
                </a:lnTo>
                <a:lnTo>
                  <a:pt x="2943" y="1566"/>
                </a:lnTo>
                <a:lnTo>
                  <a:pt x="2940" y="1564"/>
                </a:lnTo>
                <a:lnTo>
                  <a:pt x="2936" y="1562"/>
                </a:lnTo>
                <a:lnTo>
                  <a:pt x="2929" y="1560"/>
                </a:lnTo>
                <a:lnTo>
                  <a:pt x="2921" y="1556"/>
                </a:lnTo>
                <a:lnTo>
                  <a:pt x="2913" y="1551"/>
                </a:lnTo>
                <a:lnTo>
                  <a:pt x="2904" y="1547"/>
                </a:lnTo>
                <a:lnTo>
                  <a:pt x="2900" y="1547"/>
                </a:lnTo>
                <a:lnTo>
                  <a:pt x="2895" y="1546"/>
                </a:lnTo>
                <a:lnTo>
                  <a:pt x="2890" y="1547"/>
                </a:lnTo>
                <a:lnTo>
                  <a:pt x="2885" y="1548"/>
                </a:lnTo>
                <a:lnTo>
                  <a:pt x="2883" y="1549"/>
                </a:lnTo>
                <a:lnTo>
                  <a:pt x="2881" y="1548"/>
                </a:lnTo>
                <a:lnTo>
                  <a:pt x="2878" y="1546"/>
                </a:lnTo>
                <a:lnTo>
                  <a:pt x="2876" y="1545"/>
                </a:lnTo>
                <a:lnTo>
                  <a:pt x="2874" y="1544"/>
                </a:lnTo>
                <a:lnTo>
                  <a:pt x="2871" y="1544"/>
                </a:lnTo>
                <a:lnTo>
                  <a:pt x="2867" y="1544"/>
                </a:lnTo>
                <a:lnTo>
                  <a:pt x="2861" y="1545"/>
                </a:lnTo>
                <a:lnTo>
                  <a:pt x="2852" y="1545"/>
                </a:lnTo>
                <a:lnTo>
                  <a:pt x="2846" y="1547"/>
                </a:lnTo>
                <a:lnTo>
                  <a:pt x="2843" y="1551"/>
                </a:lnTo>
                <a:lnTo>
                  <a:pt x="2840" y="1561"/>
                </a:lnTo>
                <a:lnTo>
                  <a:pt x="2839" y="1563"/>
                </a:lnTo>
                <a:lnTo>
                  <a:pt x="2838" y="1565"/>
                </a:lnTo>
                <a:lnTo>
                  <a:pt x="2837" y="1566"/>
                </a:lnTo>
                <a:lnTo>
                  <a:pt x="2835" y="1567"/>
                </a:lnTo>
                <a:lnTo>
                  <a:pt x="2824" y="1566"/>
                </a:lnTo>
                <a:lnTo>
                  <a:pt x="2813" y="1567"/>
                </a:lnTo>
                <a:lnTo>
                  <a:pt x="2802" y="1567"/>
                </a:lnTo>
                <a:lnTo>
                  <a:pt x="2792" y="1568"/>
                </a:lnTo>
                <a:lnTo>
                  <a:pt x="2783" y="1568"/>
                </a:lnTo>
                <a:lnTo>
                  <a:pt x="2775" y="1570"/>
                </a:lnTo>
                <a:lnTo>
                  <a:pt x="2766" y="1570"/>
                </a:lnTo>
                <a:lnTo>
                  <a:pt x="2756" y="1570"/>
                </a:lnTo>
                <a:lnTo>
                  <a:pt x="2755" y="1570"/>
                </a:lnTo>
                <a:lnTo>
                  <a:pt x="2755" y="1572"/>
                </a:lnTo>
                <a:lnTo>
                  <a:pt x="2753" y="1573"/>
                </a:lnTo>
                <a:lnTo>
                  <a:pt x="2751" y="1572"/>
                </a:lnTo>
                <a:lnTo>
                  <a:pt x="2749" y="1572"/>
                </a:lnTo>
                <a:lnTo>
                  <a:pt x="2747" y="1569"/>
                </a:lnTo>
                <a:lnTo>
                  <a:pt x="2737" y="1562"/>
                </a:lnTo>
                <a:lnTo>
                  <a:pt x="2728" y="1553"/>
                </a:lnTo>
                <a:lnTo>
                  <a:pt x="2725" y="1552"/>
                </a:lnTo>
                <a:lnTo>
                  <a:pt x="2723" y="1552"/>
                </a:lnTo>
                <a:lnTo>
                  <a:pt x="2721" y="1553"/>
                </a:lnTo>
                <a:lnTo>
                  <a:pt x="2718" y="1554"/>
                </a:lnTo>
                <a:lnTo>
                  <a:pt x="2716" y="1556"/>
                </a:lnTo>
                <a:lnTo>
                  <a:pt x="2713" y="1557"/>
                </a:lnTo>
                <a:lnTo>
                  <a:pt x="2710" y="1556"/>
                </a:lnTo>
                <a:lnTo>
                  <a:pt x="2708" y="1552"/>
                </a:lnTo>
                <a:lnTo>
                  <a:pt x="2706" y="1549"/>
                </a:lnTo>
                <a:lnTo>
                  <a:pt x="2704" y="1548"/>
                </a:lnTo>
                <a:lnTo>
                  <a:pt x="2702" y="1549"/>
                </a:lnTo>
                <a:lnTo>
                  <a:pt x="2700" y="1552"/>
                </a:lnTo>
                <a:lnTo>
                  <a:pt x="2698" y="1556"/>
                </a:lnTo>
                <a:lnTo>
                  <a:pt x="2694" y="1558"/>
                </a:lnTo>
                <a:lnTo>
                  <a:pt x="2691" y="1559"/>
                </a:lnTo>
                <a:lnTo>
                  <a:pt x="2688" y="1560"/>
                </a:lnTo>
                <a:lnTo>
                  <a:pt x="2686" y="1559"/>
                </a:lnTo>
                <a:lnTo>
                  <a:pt x="2683" y="1559"/>
                </a:lnTo>
                <a:lnTo>
                  <a:pt x="2680" y="1560"/>
                </a:lnTo>
                <a:lnTo>
                  <a:pt x="2679" y="1562"/>
                </a:lnTo>
                <a:lnTo>
                  <a:pt x="2678" y="1565"/>
                </a:lnTo>
                <a:lnTo>
                  <a:pt x="2679" y="1568"/>
                </a:lnTo>
                <a:lnTo>
                  <a:pt x="2680" y="1570"/>
                </a:lnTo>
                <a:lnTo>
                  <a:pt x="2683" y="1573"/>
                </a:lnTo>
                <a:lnTo>
                  <a:pt x="2685" y="1575"/>
                </a:lnTo>
                <a:lnTo>
                  <a:pt x="2686" y="1576"/>
                </a:lnTo>
                <a:lnTo>
                  <a:pt x="2684" y="1577"/>
                </a:lnTo>
                <a:lnTo>
                  <a:pt x="2681" y="1578"/>
                </a:lnTo>
                <a:lnTo>
                  <a:pt x="2679" y="1579"/>
                </a:lnTo>
                <a:lnTo>
                  <a:pt x="2676" y="1579"/>
                </a:lnTo>
                <a:lnTo>
                  <a:pt x="2676" y="1579"/>
                </a:lnTo>
                <a:lnTo>
                  <a:pt x="2675" y="1579"/>
                </a:lnTo>
                <a:lnTo>
                  <a:pt x="2674" y="1577"/>
                </a:lnTo>
                <a:lnTo>
                  <a:pt x="2672" y="1577"/>
                </a:lnTo>
                <a:lnTo>
                  <a:pt x="2670" y="1577"/>
                </a:lnTo>
                <a:lnTo>
                  <a:pt x="2669" y="1577"/>
                </a:lnTo>
                <a:lnTo>
                  <a:pt x="2661" y="1578"/>
                </a:lnTo>
                <a:lnTo>
                  <a:pt x="2654" y="1578"/>
                </a:lnTo>
                <a:lnTo>
                  <a:pt x="2646" y="1578"/>
                </a:lnTo>
                <a:lnTo>
                  <a:pt x="2639" y="1577"/>
                </a:lnTo>
                <a:lnTo>
                  <a:pt x="2634" y="1575"/>
                </a:lnTo>
                <a:lnTo>
                  <a:pt x="2630" y="1575"/>
                </a:lnTo>
                <a:lnTo>
                  <a:pt x="2629" y="1575"/>
                </a:lnTo>
                <a:lnTo>
                  <a:pt x="2628" y="1576"/>
                </a:lnTo>
                <a:lnTo>
                  <a:pt x="2627" y="1579"/>
                </a:lnTo>
                <a:lnTo>
                  <a:pt x="2627" y="1582"/>
                </a:lnTo>
                <a:lnTo>
                  <a:pt x="2625" y="1584"/>
                </a:lnTo>
                <a:lnTo>
                  <a:pt x="2622" y="1587"/>
                </a:lnTo>
                <a:lnTo>
                  <a:pt x="2622" y="1585"/>
                </a:lnTo>
                <a:lnTo>
                  <a:pt x="2622" y="1585"/>
                </a:lnTo>
                <a:lnTo>
                  <a:pt x="2615" y="1585"/>
                </a:lnTo>
                <a:lnTo>
                  <a:pt x="2610" y="1584"/>
                </a:lnTo>
                <a:lnTo>
                  <a:pt x="2615" y="1585"/>
                </a:lnTo>
                <a:lnTo>
                  <a:pt x="2622" y="1585"/>
                </a:lnTo>
                <a:lnTo>
                  <a:pt x="2616" y="1582"/>
                </a:lnTo>
                <a:lnTo>
                  <a:pt x="2612" y="1578"/>
                </a:lnTo>
                <a:lnTo>
                  <a:pt x="2610" y="1573"/>
                </a:lnTo>
                <a:lnTo>
                  <a:pt x="2609" y="1567"/>
                </a:lnTo>
                <a:lnTo>
                  <a:pt x="2608" y="1565"/>
                </a:lnTo>
                <a:lnTo>
                  <a:pt x="2608" y="1564"/>
                </a:lnTo>
                <a:lnTo>
                  <a:pt x="2605" y="1564"/>
                </a:lnTo>
                <a:lnTo>
                  <a:pt x="2604" y="1564"/>
                </a:lnTo>
                <a:lnTo>
                  <a:pt x="2598" y="1564"/>
                </a:lnTo>
                <a:lnTo>
                  <a:pt x="2592" y="1564"/>
                </a:lnTo>
                <a:lnTo>
                  <a:pt x="2588" y="1563"/>
                </a:lnTo>
                <a:lnTo>
                  <a:pt x="2585" y="1564"/>
                </a:lnTo>
                <a:lnTo>
                  <a:pt x="2582" y="1565"/>
                </a:lnTo>
                <a:lnTo>
                  <a:pt x="2579" y="1568"/>
                </a:lnTo>
                <a:lnTo>
                  <a:pt x="2577" y="1569"/>
                </a:lnTo>
                <a:lnTo>
                  <a:pt x="2574" y="1569"/>
                </a:lnTo>
                <a:lnTo>
                  <a:pt x="2573" y="1569"/>
                </a:lnTo>
                <a:lnTo>
                  <a:pt x="2571" y="1567"/>
                </a:lnTo>
                <a:lnTo>
                  <a:pt x="2569" y="1566"/>
                </a:lnTo>
                <a:lnTo>
                  <a:pt x="2566" y="1566"/>
                </a:lnTo>
                <a:lnTo>
                  <a:pt x="2565" y="1566"/>
                </a:lnTo>
                <a:lnTo>
                  <a:pt x="2563" y="1567"/>
                </a:lnTo>
                <a:lnTo>
                  <a:pt x="2555" y="1573"/>
                </a:lnTo>
                <a:lnTo>
                  <a:pt x="2549" y="1580"/>
                </a:lnTo>
                <a:lnTo>
                  <a:pt x="2547" y="1583"/>
                </a:lnTo>
                <a:lnTo>
                  <a:pt x="2544" y="1583"/>
                </a:lnTo>
                <a:lnTo>
                  <a:pt x="2542" y="1582"/>
                </a:lnTo>
                <a:lnTo>
                  <a:pt x="2540" y="1580"/>
                </a:lnTo>
                <a:lnTo>
                  <a:pt x="2539" y="1578"/>
                </a:lnTo>
                <a:lnTo>
                  <a:pt x="2538" y="1577"/>
                </a:lnTo>
                <a:lnTo>
                  <a:pt x="2537" y="1576"/>
                </a:lnTo>
                <a:lnTo>
                  <a:pt x="2535" y="1576"/>
                </a:lnTo>
                <a:lnTo>
                  <a:pt x="2527" y="1577"/>
                </a:lnTo>
                <a:lnTo>
                  <a:pt x="2521" y="1579"/>
                </a:lnTo>
                <a:lnTo>
                  <a:pt x="2514" y="1582"/>
                </a:lnTo>
                <a:lnTo>
                  <a:pt x="2510" y="1582"/>
                </a:lnTo>
                <a:lnTo>
                  <a:pt x="2506" y="1580"/>
                </a:lnTo>
                <a:lnTo>
                  <a:pt x="2502" y="1574"/>
                </a:lnTo>
                <a:lnTo>
                  <a:pt x="2494" y="1564"/>
                </a:lnTo>
                <a:lnTo>
                  <a:pt x="2488" y="1554"/>
                </a:lnTo>
                <a:lnTo>
                  <a:pt x="2480" y="1546"/>
                </a:lnTo>
                <a:lnTo>
                  <a:pt x="2472" y="1536"/>
                </a:lnTo>
                <a:lnTo>
                  <a:pt x="2466" y="1528"/>
                </a:lnTo>
                <a:lnTo>
                  <a:pt x="2461" y="1520"/>
                </a:lnTo>
                <a:lnTo>
                  <a:pt x="2455" y="1513"/>
                </a:lnTo>
                <a:lnTo>
                  <a:pt x="2448" y="1504"/>
                </a:lnTo>
                <a:lnTo>
                  <a:pt x="2431" y="1482"/>
                </a:lnTo>
                <a:lnTo>
                  <a:pt x="2413" y="1459"/>
                </a:lnTo>
                <a:lnTo>
                  <a:pt x="2396" y="1437"/>
                </a:lnTo>
                <a:lnTo>
                  <a:pt x="2378" y="1414"/>
                </a:lnTo>
                <a:lnTo>
                  <a:pt x="2375" y="1411"/>
                </a:lnTo>
                <a:lnTo>
                  <a:pt x="2373" y="1407"/>
                </a:lnTo>
                <a:lnTo>
                  <a:pt x="2371" y="1406"/>
                </a:lnTo>
                <a:lnTo>
                  <a:pt x="2370" y="1404"/>
                </a:lnTo>
                <a:lnTo>
                  <a:pt x="2367" y="1398"/>
                </a:lnTo>
                <a:lnTo>
                  <a:pt x="2364" y="1393"/>
                </a:lnTo>
                <a:lnTo>
                  <a:pt x="2361" y="1386"/>
                </a:lnTo>
                <a:lnTo>
                  <a:pt x="2359" y="1381"/>
                </a:lnTo>
                <a:lnTo>
                  <a:pt x="2358" y="1375"/>
                </a:lnTo>
                <a:lnTo>
                  <a:pt x="2358" y="1368"/>
                </a:lnTo>
                <a:lnTo>
                  <a:pt x="2358" y="1363"/>
                </a:lnTo>
                <a:lnTo>
                  <a:pt x="2359" y="1356"/>
                </a:lnTo>
                <a:lnTo>
                  <a:pt x="2362" y="1352"/>
                </a:lnTo>
                <a:lnTo>
                  <a:pt x="2364" y="1348"/>
                </a:lnTo>
                <a:lnTo>
                  <a:pt x="2362" y="1344"/>
                </a:lnTo>
                <a:lnTo>
                  <a:pt x="2361" y="1338"/>
                </a:lnTo>
                <a:lnTo>
                  <a:pt x="2360" y="1337"/>
                </a:lnTo>
                <a:lnTo>
                  <a:pt x="2359" y="1336"/>
                </a:lnTo>
                <a:lnTo>
                  <a:pt x="2357" y="1335"/>
                </a:lnTo>
                <a:lnTo>
                  <a:pt x="2356" y="1335"/>
                </a:lnTo>
                <a:lnTo>
                  <a:pt x="2353" y="1335"/>
                </a:lnTo>
                <a:lnTo>
                  <a:pt x="2350" y="1335"/>
                </a:lnTo>
                <a:lnTo>
                  <a:pt x="2345" y="1334"/>
                </a:lnTo>
                <a:lnTo>
                  <a:pt x="2341" y="1334"/>
                </a:lnTo>
                <a:lnTo>
                  <a:pt x="2335" y="1333"/>
                </a:lnTo>
                <a:lnTo>
                  <a:pt x="2330" y="1331"/>
                </a:lnTo>
                <a:lnTo>
                  <a:pt x="2329" y="1327"/>
                </a:lnTo>
                <a:lnTo>
                  <a:pt x="2328" y="1319"/>
                </a:lnTo>
                <a:lnTo>
                  <a:pt x="2328" y="1317"/>
                </a:lnTo>
                <a:lnTo>
                  <a:pt x="2328" y="1314"/>
                </a:lnTo>
                <a:lnTo>
                  <a:pt x="2328" y="1310"/>
                </a:lnTo>
                <a:lnTo>
                  <a:pt x="2329" y="1309"/>
                </a:lnTo>
                <a:lnTo>
                  <a:pt x="2341" y="1306"/>
                </a:lnTo>
                <a:lnTo>
                  <a:pt x="2353" y="1305"/>
                </a:lnTo>
                <a:lnTo>
                  <a:pt x="2355" y="1305"/>
                </a:lnTo>
                <a:lnTo>
                  <a:pt x="2355" y="1306"/>
                </a:lnTo>
                <a:lnTo>
                  <a:pt x="2355" y="1307"/>
                </a:lnTo>
                <a:lnTo>
                  <a:pt x="2355" y="1307"/>
                </a:lnTo>
                <a:lnTo>
                  <a:pt x="2355" y="1308"/>
                </a:lnTo>
                <a:lnTo>
                  <a:pt x="2355" y="1308"/>
                </a:lnTo>
                <a:close/>
                <a:moveTo>
                  <a:pt x="2867" y="1658"/>
                </a:moveTo>
                <a:lnTo>
                  <a:pt x="2870" y="1660"/>
                </a:lnTo>
                <a:lnTo>
                  <a:pt x="2872" y="1661"/>
                </a:lnTo>
                <a:lnTo>
                  <a:pt x="2874" y="1664"/>
                </a:lnTo>
                <a:lnTo>
                  <a:pt x="2875" y="1665"/>
                </a:lnTo>
                <a:lnTo>
                  <a:pt x="2876" y="1671"/>
                </a:lnTo>
                <a:lnTo>
                  <a:pt x="2877" y="1680"/>
                </a:lnTo>
                <a:lnTo>
                  <a:pt x="2877" y="1683"/>
                </a:lnTo>
                <a:lnTo>
                  <a:pt x="2877" y="1687"/>
                </a:lnTo>
                <a:lnTo>
                  <a:pt x="2877" y="1683"/>
                </a:lnTo>
                <a:lnTo>
                  <a:pt x="2877" y="1680"/>
                </a:lnTo>
                <a:lnTo>
                  <a:pt x="2876" y="1671"/>
                </a:lnTo>
                <a:lnTo>
                  <a:pt x="2875" y="1665"/>
                </a:lnTo>
                <a:lnTo>
                  <a:pt x="2874" y="1664"/>
                </a:lnTo>
                <a:lnTo>
                  <a:pt x="2872" y="1661"/>
                </a:lnTo>
                <a:lnTo>
                  <a:pt x="2870" y="1660"/>
                </a:lnTo>
                <a:lnTo>
                  <a:pt x="2867" y="1658"/>
                </a:lnTo>
                <a:close/>
                <a:moveTo>
                  <a:pt x="2823" y="1573"/>
                </a:moveTo>
                <a:lnTo>
                  <a:pt x="2820" y="1574"/>
                </a:lnTo>
                <a:lnTo>
                  <a:pt x="2817" y="1575"/>
                </a:lnTo>
                <a:lnTo>
                  <a:pt x="2820" y="1574"/>
                </a:lnTo>
                <a:lnTo>
                  <a:pt x="2823" y="1573"/>
                </a:lnTo>
                <a:lnTo>
                  <a:pt x="2825" y="1573"/>
                </a:lnTo>
                <a:lnTo>
                  <a:pt x="2826" y="1574"/>
                </a:lnTo>
                <a:lnTo>
                  <a:pt x="2825" y="1573"/>
                </a:lnTo>
                <a:lnTo>
                  <a:pt x="2823" y="1573"/>
                </a:lnTo>
                <a:close/>
                <a:moveTo>
                  <a:pt x="2573" y="1742"/>
                </a:moveTo>
                <a:lnTo>
                  <a:pt x="2574" y="1736"/>
                </a:lnTo>
                <a:lnTo>
                  <a:pt x="2575" y="1733"/>
                </a:lnTo>
                <a:lnTo>
                  <a:pt x="2574" y="1736"/>
                </a:lnTo>
                <a:lnTo>
                  <a:pt x="2573" y="1742"/>
                </a:lnTo>
                <a:lnTo>
                  <a:pt x="2574" y="1746"/>
                </a:lnTo>
                <a:lnTo>
                  <a:pt x="2575" y="1749"/>
                </a:lnTo>
                <a:lnTo>
                  <a:pt x="2577" y="1752"/>
                </a:lnTo>
                <a:lnTo>
                  <a:pt x="2579" y="1755"/>
                </a:lnTo>
                <a:lnTo>
                  <a:pt x="2577" y="1752"/>
                </a:lnTo>
                <a:lnTo>
                  <a:pt x="2575" y="1749"/>
                </a:lnTo>
                <a:lnTo>
                  <a:pt x="2574" y="1746"/>
                </a:lnTo>
                <a:lnTo>
                  <a:pt x="2573" y="1742"/>
                </a:lnTo>
                <a:close/>
                <a:moveTo>
                  <a:pt x="2539" y="1593"/>
                </a:moveTo>
                <a:lnTo>
                  <a:pt x="2537" y="1593"/>
                </a:lnTo>
                <a:lnTo>
                  <a:pt x="2536" y="1593"/>
                </a:lnTo>
                <a:lnTo>
                  <a:pt x="2535" y="1592"/>
                </a:lnTo>
                <a:lnTo>
                  <a:pt x="2535" y="1590"/>
                </a:lnTo>
                <a:lnTo>
                  <a:pt x="2536" y="1588"/>
                </a:lnTo>
                <a:lnTo>
                  <a:pt x="2538" y="1588"/>
                </a:lnTo>
                <a:lnTo>
                  <a:pt x="2540" y="1588"/>
                </a:lnTo>
                <a:lnTo>
                  <a:pt x="2541" y="1588"/>
                </a:lnTo>
                <a:lnTo>
                  <a:pt x="2542" y="1589"/>
                </a:lnTo>
                <a:lnTo>
                  <a:pt x="2542" y="1591"/>
                </a:lnTo>
                <a:lnTo>
                  <a:pt x="2542" y="1592"/>
                </a:lnTo>
                <a:lnTo>
                  <a:pt x="2541" y="1593"/>
                </a:lnTo>
                <a:lnTo>
                  <a:pt x="2540" y="1593"/>
                </a:lnTo>
                <a:lnTo>
                  <a:pt x="2539" y="1593"/>
                </a:lnTo>
                <a:close/>
                <a:moveTo>
                  <a:pt x="2516" y="1596"/>
                </a:moveTo>
                <a:lnTo>
                  <a:pt x="2518" y="1597"/>
                </a:lnTo>
                <a:lnTo>
                  <a:pt x="2520" y="1599"/>
                </a:lnTo>
                <a:lnTo>
                  <a:pt x="2518" y="1597"/>
                </a:lnTo>
                <a:lnTo>
                  <a:pt x="2516" y="1596"/>
                </a:lnTo>
                <a:close/>
                <a:moveTo>
                  <a:pt x="2502" y="1603"/>
                </a:moveTo>
                <a:lnTo>
                  <a:pt x="2497" y="1603"/>
                </a:lnTo>
                <a:lnTo>
                  <a:pt x="2493" y="1602"/>
                </a:lnTo>
                <a:lnTo>
                  <a:pt x="2490" y="1600"/>
                </a:lnTo>
                <a:lnTo>
                  <a:pt x="2486" y="1599"/>
                </a:lnTo>
                <a:lnTo>
                  <a:pt x="2483" y="1597"/>
                </a:lnTo>
                <a:lnTo>
                  <a:pt x="2480" y="1594"/>
                </a:lnTo>
                <a:lnTo>
                  <a:pt x="2478" y="1591"/>
                </a:lnTo>
                <a:lnTo>
                  <a:pt x="2476" y="1588"/>
                </a:lnTo>
                <a:lnTo>
                  <a:pt x="2475" y="1585"/>
                </a:lnTo>
                <a:lnTo>
                  <a:pt x="2475" y="1584"/>
                </a:lnTo>
                <a:lnTo>
                  <a:pt x="2476" y="1583"/>
                </a:lnTo>
                <a:lnTo>
                  <a:pt x="2477" y="1582"/>
                </a:lnTo>
                <a:lnTo>
                  <a:pt x="2479" y="1581"/>
                </a:lnTo>
                <a:lnTo>
                  <a:pt x="2480" y="1580"/>
                </a:lnTo>
                <a:lnTo>
                  <a:pt x="2477" y="1578"/>
                </a:lnTo>
                <a:lnTo>
                  <a:pt x="2474" y="1577"/>
                </a:lnTo>
                <a:lnTo>
                  <a:pt x="2471" y="1575"/>
                </a:lnTo>
                <a:lnTo>
                  <a:pt x="2470" y="1570"/>
                </a:lnTo>
                <a:lnTo>
                  <a:pt x="2470" y="1569"/>
                </a:lnTo>
                <a:lnTo>
                  <a:pt x="2468" y="1568"/>
                </a:lnTo>
                <a:lnTo>
                  <a:pt x="2466" y="1568"/>
                </a:lnTo>
                <a:lnTo>
                  <a:pt x="2465" y="1568"/>
                </a:lnTo>
                <a:lnTo>
                  <a:pt x="2465" y="1568"/>
                </a:lnTo>
                <a:lnTo>
                  <a:pt x="2464" y="1568"/>
                </a:lnTo>
                <a:lnTo>
                  <a:pt x="2464" y="1568"/>
                </a:lnTo>
                <a:lnTo>
                  <a:pt x="2464" y="1568"/>
                </a:lnTo>
                <a:lnTo>
                  <a:pt x="2465" y="1568"/>
                </a:lnTo>
                <a:lnTo>
                  <a:pt x="2464" y="1566"/>
                </a:lnTo>
                <a:lnTo>
                  <a:pt x="2463" y="1565"/>
                </a:lnTo>
                <a:lnTo>
                  <a:pt x="2462" y="1564"/>
                </a:lnTo>
                <a:lnTo>
                  <a:pt x="2460" y="1564"/>
                </a:lnTo>
                <a:lnTo>
                  <a:pt x="2460" y="1564"/>
                </a:lnTo>
                <a:lnTo>
                  <a:pt x="2460" y="1564"/>
                </a:lnTo>
                <a:lnTo>
                  <a:pt x="2460" y="1564"/>
                </a:lnTo>
                <a:lnTo>
                  <a:pt x="2461" y="1563"/>
                </a:lnTo>
                <a:lnTo>
                  <a:pt x="2460" y="1562"/>
                </a:lnTo>
                <a:lnTo>
                  <a:pt x="2459" y="1562"/>
                </a:lnTo>
                <a:lnTo>
                  <a:pt x="2458" y="1562"/>
                </a:lnTo>
                <a:lnTo>
                  <a:pt x="2456" y="1561"/>
                </a:lnTo>
                <a:lnTo>
                  <a:pt x="2455" y="1559"/>
                </a:lnTo>
                <a:lnTo>
                  <a:pt x="2453" y="1557"/>
                </a:lnTo>
                <a:lnTo>
                  <a:pt x="2452" y="1554"/>
                </a:lnTo>
                <a:lnTo>
                  <a:pt x="2450" y="1554"/>
                </a:lnTo>
                <a:lnTo>
                  <a:pt x="2449" y="1553"/>
                </a:lnTo>
                <a:lnTo>
                  <a:pt x="2450" y="1554"/>
                </a:lnTo>
                <a:lnTo>
                  <a:pt x="2452" y="1554"/>
                </a:lnTo>
                <a:lnTo>
                  <a:pt x="2452" y="1552"/>
                </a:lnTo>
                <a:lnTo>
                  <a:pt x="2452" y="1550"/>
                </a:lnTo>
                <a:lnTo>
                  <a:pt x="2450" y="1549"/>
                </a:lnTo>
                <a:lnTo>
                  <a:pt x="2447" y="1549"/>
                </a:lnTo>
                <a:lnTo>
                  <a:pt x="2447" y="1549"/>
                </a:lnTo>
                <a:lnTo>
                  <a:pt x="2446" y="1549"/>
                </a:lnTo>
                <a:lnTo>
                  <a:pt x="2446" y="1549"/>
                </a:lnTo>
                <a:lnTo>
                  <a:pt x="2444" y="1545"/>
                </a:lnTo>
                <a:lnTo>
                  <a:pt x="2440" y="1544"/>
                </a:lnTo>
                <a:lnTo>
                  <a:pt x="2438" y="1545"/>
                </a:lnTo>
                <a:lnTo>
                  <a:pt x="2438" y="1546"/>
                </a:lnTo>
                <a:lnTo>
                  <a:pt x="2438" y="1548"/>
                </a:lnTo>
                <a:lnTo>
                  <a:pt x="2440" y="1550"/>
                </a:lnTo>
                <a:lnTo>
                  <a:pt x="2440" y="1550"/>
                </a:lnTo>
                <a:lnTo>
                  <a:pt x="2438" y="1553"/>
                </a:lnTo>
                <a:lnTo>
                  <a:pt x="2437" y="1557"/>
                </a:lnTo>
                <a:lnTo>
                  <a:pt x="2438" y="1553"/>
                </a:lnTo>
                <a:lnTo>
                  <a:pt x="2438" y="1550"/>
                </a:lnTo>
                <a:lnTo>
                  <a:pt x="2435" y="1551"/>
                </a:lnTo>
                <a:lnTo>
                  <a:pt x="2432" y="1550"/>
                </a:lnTo>
                <a:lnTo>
                  <a:pt x="2429" y="1548"/>
                </a:lnTo>
                <a:lnTo>
                  <a:pt x="2426" y="1546"/>
                </a:lnTo>
                <a:lnTo>
                  <a:pt x="2422" y="1545"/>
                </a:lnTo>
                <a:lnTo>
                  <a:pt x="2421" y="1542"/>
                </a:lnTo>
                <a:lnTo>
                  <a:pt x="2422" y="1541"/>
                </a:lnTo>
                <a:lnTo>
                  <a:pt x="2423" y="1539"/>
                </a:lnTo>
                <a:lnTo>
                  <a:pt x="2426" y="1538"/>
                </a:lnTo>
                <a:lnTo>
                  <a:pt x="2428" y="1538"/>
                </a:lnTo>
                <a:lnTo>
                  <a:pt x="2436" y="1537"/>
                </a:lnTo>
                <a:lnTo>
                  <a:pt x="2444" y="1535"/>
                </a:lnTo>
                <a:lnTo>
                  <a:pt x="2448" y="1535"/>
                </a:lnTo>
                <a:lnTo>
                  <a:pt x="2451" y="1535"/>
                </a:lnTo>
                <a:lnTo>
                  <a:pt x="2451" y="1535"/>
                </a:lnTo>
                <a:lnTo>
                  <a:pt x="2452" y="1535"/>
                </a:lnTo>
                <a:lnTo>
                  <a:pt x="2452" y="1535"/>
                </a:lnTo>
                <a:lnTo>
                  <a:pt x="2458" y="1535"/>
                </a:lnTo>
                <a:lnTo>
                  <a:pt x="2463" y="1538"/>
                </a:lnTo>
                <a:lnTo>
                  <a:pt x="2466" y="1541"/>
                </a:lnTo>
                <a:lnTo>
                  <a:pt x="2470" y="1541"/>
                </a:lnTo>
                <a:lnTo>
                  <a:pt x="2476" y="1549"/>
                </a:lnTo>
                <a:lnTo>
                  <a:pt x="2482" y="1559"/>
                </a:lnTo>
                <a:lnTo>
                  <a:pt x="2486" y="1562"/>
                </a:lnTo>
                <a:lnTo>
                  <a:pt x="2487" y="1567"/>
                </a:lnTo>
                <a:lnTo>
                  <a:pt x="2487" y="1570"/>
                </a:lnTo>
                <a:lnTo>
                  <a:pt x="2489" y="1573"/>
                </a:lnTo>
                <a:lnTo>
                  <a:pt x="2491" y="1574"/>
                </a:lnTo>
                <a:lnTo>
                  <a:pt x="2494" y="1575"/>
                </a:lnTo>
                <a:lnTo>
                  <a:pt x="2496" y="1577"/>
                </a:lnTo>
                <a:lnTo>
                  <a:pt x="2498" y="1578"/>
                </a:lnTo>
                <a:lnTo>
                  <a:pt x="2498" y="1579"/>
                </a:lnTo>
                <a:lnTo>
                  <a:pt x="2498" y="1580"/>
                </a:lnTo>
                <a:lnTo>
                  <a:pt x="2497" y="1581"/>
                </a:lnTo>
                <a:lnTo>
                  <a:pt x="2494" y="1582"/>
                </a:lnTo>
                <a:lnTo>
                  <a:pt x="2494" y="1583"/>
                </a:lnTo>
                <a:lnTo>
                  <a:pt x="2493" y="1585"/>
                </a:lnTo>
                <a:lnTo>
                  <a:pt x="2494" y="1588"/>
                </a:lnTo>
                <a:lnTo>
                  <a:pt x="2496" y="1588"/>
                </a:lnTo>
                <a:lnTo>
                  <a:pt x="2501" y="1587"/>
                </a:lnTo>
                <a:lnTo>
                  <a:pt x="2505" y="1588"/>
                </a:lnTo>
                <a:lnTo>
                  <a:pt x="2507" y="1591"/>
                </a:lnTo>
                <a:lnTo>
                  <a:pt x="2508" y="1594"/>
                </a:lnTo>
                <a:lnTo>
                  <a:pt x="2509" y="1596"/>
                </a:lnTo>
                <a:lnTo>
                  <a:pt x="2509" y="1599"/>
                </a:lnTo>
                <a:lnTo>
                  <a:pt x="2508" y="1602"/>
                </a:lnTo>
                <a:lnTo>
                  <a:pt x="2506" y="1603"/>
                </a:lnTo>
                <a:lnTo>
                  <a:pt x="2504" y="1603"/>
                </a:lnTo>
                <a:lnTo>
                  <a:pt x="2502" y="1603"/>
                </a:lnTo>
                <a:close/>
                <a:moveTo>
                  <a:pt x="2480" y="1664"/>
                </a:moveTo>
                <a:lnTo>
                  <a:pt x="2481" y="1664"/>
                </a:lnTo>
                <a:lnTo>
                  <a:pt x="2481" y="1664"/>
                </a:lnTo>
                <a:lnTo>
                  <a:pt x="2481" y="1664"/>
                </a:lnTo>
                <a:lnTo>
                  <a:pt x="2480" y="1664"/>
                </a:lnTo>
                <a:close/>
                <a:moveTo>
                  <a:pt x="2479" y="1664"/>
                </a:moveTo>
                <a:lnTo>
                  <a:pt x="2480" y="1663"/>
                </a:lnTo>
                <a:lnTo>
                  <a:pt x="2480" y="1663"/>
                </a:lnTo>
                <a:lnTo>
                  <a:pt x="2480" y="1663"/>
                </a:lnTo>
                <a:lnTo>
                  <a:pt x="2480" y="1663"/>
                </a:lnTo>
                <a:lnTo>
                  <a:pt x="2480" y="1663"/>
                </a:lnTo>
                <a:lnTo>
                  <a:pt x="2479" y="1664"/>
                </a:lnTo>
                <a:close/>
                <a:moveTo>
                  <a:pt x="2459" y="1671"/>
                </a:moveTo>
                <a:lnTo>
                  <a:pt x="2458" y="1671"/>
                </a:lnTo>
                <a:lnTo>
                  <a:pt x="2457" y="1669"/>
                </a:lnTo>
                <a:lnTo>
                  <a:pt x="2458" y="1668"/>
                </a:lnTo>
                <a:lnTo>
                  <a:pt x="2460" y="1667"/>
                </a:lnTo>
                <a:lnTo>
                  <a:pt x="2466" y="1666"/>
                </a:lnTo>
                <a:lnTo>
                  <a:pt x="2473" y="1667"/>
                </a:lnTo>
                <a:lnTo>
                  <a:pt x="2479" y="1668"/>
                </a:lnTo>
                <a:lnTo>
                  <a:pt x="2486" y="1670"/>
                </a:lnTo>
                <a:lnTo>
                  <a:pt x="2479" y="1672"/>
                </a:lnTo>
                <a:lnTo>
                  <a:pt x="2472" y="1672"/>
                </a:lnTo>
                <a:lnTo>
                  <a:pt x="2465" y="1672"/>
                </a:lnTo>
                <a:lnTo>
                  <a:pt x="2459" y="1671"/>
                </a:lnTo>
                <a:close/>
                <a:moveTo>
                  <a:pt x="2418" y="1528"/>
                </a:moveTo>
                <a:lnTo>
                  <a:pt x="2411" y="1529"/>
                </a:lnTo>
                <a:lnTo>
                  <a:pt x="2402" y="1529"/>
                </a:lnTo>
                <a:lnTo>
                  <a:pt x="2406" y="1533"/>
                </a:lnTo>
                <a:lnTo>
                  <a:pt x="2412" y="1537"/>
                </a:lnTo>
                <a:lnTo>
                  <a:pt x="2406" y="1533"/>
                </a:lnTo>
                <a:lnTo>
                  <a:pt x="2402" y="1529"/>
                </a:lnTo>
                <a:lnTo>
                  <a:pt x="2402" y="1529"/>
                </a:lnTo>
                <a:lnTo>
                  <a:pt x="2402" y="1529"/>
                </a:lnTo>
                <a:lnTo>
                  <a:pt x="2400" y="1524"/>
                </a:lnTo>
                <a:lnTo>
                  <a:pt x="2397" y="1521"/>
                </a:lnTo>
                <a:lnTo>
                  <a:pt x="2392" y="1519"/>
                </a:lnTo>
                <a:lnTo>
                  <a:pt x="2389" y="1518"/>
                </a:lnTo>
                <a:lnTo>
                  <a:pt x="2389" y="1517"/>
                </a:lnTo>
                <a:lnTo>
                  <a:pt x="2388" y="1517"/>
                </a:lnTo>
                <a:lnTo>
                  <a:pt x="2387" y="1516"/>
                </a:lnTo>
                <a:lnTo>
                  <a:pt x="2386" y="1515"/>
                </a:lnTo>
                <a:lnTo>
                  <a:pt x="2387" y="1516"/>
                </a:lnTo>
                <a:lnTo>
                  <a:pt x="2388" y="1517"/>
                </a:lnTo>
                <a:lnTo>
                  <a:pt x="2387" y="1515"/>
                </a:lnTo>
                <a:lnTo>
                  <a:pt x="2386" y="1514"/>
                </a:lnTo>
                <a:lnTo>
                  <a:pt x="2386" y="1514"/>
                </a:lnTo>
                <a:lnTo>
                  <a:pt x="2386" y="1514"/>
                </a:lnTo>
                <a:lnTo>
                  <a:pt x="2384" y="1513"/>
                </a:lnTo>
                <a:lnTo>
                  <a:pt x="2383" y="1511"/>
                </a:lnTo>
                <a:lnTo>
                  <a:pt x="2382" y="1508"/>
                </a:lnTo>
                <a:lnTo>
                  <a:pt x="2382" y="1506"/>
                </a:lnTo>
                <a:lnTo>
                  <a:pt x="2380" y="1504"/>
                </a:lnTo>
                <a:lnTo>
                  <a:pt x="2380" y="1502"/>
                </a:lnTo>
                <a:lnTo>
                  <a:pt x="2380" y="1501"/>
                </a:lnTo>
                <a:lnTo>
                  <a:pt x="2381" y="1501"/>
                </a:lnTo>
                <a:lnTo>
                  <a:pt x="2384" y="1500"/>
                </a:lnTo>
                <a:lnTo>
                  <a:pt x="2386" y="1500"/>
                </a:lnTo>
                <a:lnTo>
                  <a:pt x="2389" y="1500"/>
                </a:lnTo>
                <a:lnTo>
                  <a:pt x="2393" y="1501"/>
                </a:lnTo>
                <a:lnTo>
                  <a:pt x="2392" y="1503"/>
                </a:lnTo>
                <a:lnTo>
                  <a:pt x="2391" y="1505"/>
                </a:lnTo>
                <a:lnTo>
                  <a:pt x="2390" y="1506"/>
                </a:lnTo>
                <a:lnTo>
                  <a:pt x="2387" y="1505"/>
                </a:lnTo>
                <a:lnTo>
                  <a:pt x="2384" y="1505"/>
                </a:lnTo>
                <a:lnTo>
                  <a:pt x="2382" y="1506"/>
                </a:lnTo>
                <a:lnTo>
                  <a:pt x="2382" y="1508"/>
                </a:lnTo>
                <a:lnTo>
                  <a:pt x="2383" y="1511"/>
                </a:lnTo>
                <a:lnTo>
                  <a:pt x="2384" y="1513"/>
                </a:lnTo>
                <a:lnTo>
                  <a:pt x="2386" y="1514"/>
                </a:lnTo>
                <a:lnTo>
                  <a:pt x="2387" y="1512"/>
                </a:lnTo>
                <a:lnTo>
                  <a:pt x="2388" y="1509"/>
                </a:lnTo>
                <a:lnTo>
                  <a:pt x="2390" y="1509"/>
                </a:lnTo>
                <a:lnTo>
                  <a:pt x="2392" y="1511"/>
                </a:lnTo>
                <a:lnTo>
                  <a:pt x="2393" y="1512"/>
                </a:lnTo>
                <a:lnTo>
                  <a:pt x="2395" y="1513"/>
                </a:lnTo>
                <a:lnTo>
                  <a:pt x="2399" y="1514"/>
                </a:lnTo>
                <a:lnTo>
                  <a:pt x="2403" y="1514"/>
                </a:lnTo>
                <a:lnTo>
                  <a:pt x="2403" y="1511"/>
                </a:lnTo>
                <a:lnTo>
                  <a:pt x="2402" y="1509"/>
                </a:lnTo>
                <a:lnTo>
                  <a:pt x="2400" y="1507"/>
                </a:lnTo>
                <a:lnTo>
                  <a:pt x="2397" y="1505"/>
                </a:lnTo>
                <a:lnTo>
                  <a:pt x="2403" y="1507"/>
                </a:lnTo>
                <a:lnTo>
                  <a:pt x="2408" y="1509"/>
                </a:lnTo>
                <a:lnTo>
                  <a:pt x="2411" y="1511"/>
                </a:lnTo>
                <a:lnTo>
                  <a:pt x="2413" y="1513"/>
                </a:lnTo>
                <a:lnTo>
                  <a:pt x="2414" y="1516"/>
                </a:lnTo>
                <a:lnTo>
                  <a:pt x="2414" y="1520"/>
                </a:lnTo>
                <a:lnTo>
                  <a:pt x="2415" y="1523"/>
                </a:lnTo>
                <a:lnTo>
                  <a:pt x="2418" y="1527"/>
                </a:lnTo>
                <a:lnTo>
                  <a:pt x="2423" y="1524"/>
                </a:lnTo>
                <a:lnTo>
                  <a:pt x="2428" y="1524"/>
                </a:lnTo>
                <a:lnTo>
                  <a:pt x="2423" y="1524"/>
                </a:lnTo>
                <a:lnTo>
                  <a:pt x="2418" y="1527"/>
                </a:lnTo>
                <a:lnTo>
                  <a:pt x="2418" y="1528"/>
                </a:lnTo>
                <a:lnTo>
                  <a:pt x="2418" y="1528"/>
                </a:lnTo>
                <a:close/>
                <a:moveTo>
                  <a:pt x="2377" y="1473"/>
                </a:moveTo>
                <a:lnTo>
                  <a:pt x="2376" y="1474"/>
                </a:lnTo>
                <a:lnTo>
                  <a:pt x="2374" y="1474"/>
                </a:lnTo>
                <a:lnTo>
                  <a:pt x="2372" y="1474"/>
                </a:lnTo>
                <a:lnTo>
                  <a:pt x="2370" y="1473"/>
                </a:lnTo>
                <a:lnTo>
                  <a:pt x="2367" y="1472"/>
                </a:lnTo>
                <a:lnTo>
                  <a:pt x="2364" y="1470"/>
                </a:lnTo>
                <a:lnTo>
                  <a:pt x="2364" y="1470"/>
                </a:lnTo>
                <a:lnTo>
                  <a:pt x="2365" y="1467"/>
                </a:lnTo>
                <a:lnTo>
                  <a:pt x="2366" y="1465"/>
                </a:lnTo>
                <a:lnTo>
                  <a:pt x="2368" y="1465"/>
                </a:lnTo>
                <a:lnTo>
                  <a:pt x="2370" y="1463"/>
                </a:lnTo>
                <a:lnTo>
                  <a:pt x="2374" y="1463"/>
                </a:lnTo>
                <a:lnTo>
                  <a:pt x="2377" y="1467"/>
                </a:lnTo>
                <a:lnTo>
                  <a:pt x="2378" y="1468"/>
                </a:lnTo>
                <a:lnTo>
                  <a:pt x="2378" y="1470"/>
                </a:lnTo>
                <a:lnTo>
                  <a:pt x="2380" y="1471"/>
                </a:lnTo>
                <a:lnTo>
                  <a:pt x="2377" y="1473"/>
                </a:lnTo>
                <a:close/>
                <a:moveTo>
                  <a:pt x="2207" y="1624"/>
                </a:moveTo>
                <a:lnTo>
                  <a:pt x="2207" y="1623"/>
                </a:lnTo>
                <a:lnTo>
                  <a:pt x="2207" y="1623"/>
                </a:lnTo>
                <a:lnTo>
                  <a:pt x="2209" y="1624"/>
                </a:lnTo>
                <a:lnTo>
                  <a:pt x="2209" y="1625"/>
                </a:lnTo>
                <a:lnTo>
                  <a:pt x="2209" y="1626"/>
                </a:lnTo>
                <a:lnTo>
                  <a:pt x="2208" y="1626"/>
                </a:lnTo>
                <a:lnTo>
                  <a:pt x="2207" y="1625"/>
                </a:lnTo>
                <a:lnTo>
                  <a:pt x="2207" y="1624"/>
                </a:lnTo>
                <a:close/>
                <a:moveTo>
                  <a:pt x="2300" y="1621"/>
                </a:moveTo>
                <a:lnTo>
                  <a:pt x="2298" y="1621"/>
                </a:lnTo>
                <a:lnTo>
                  <a:pt x="2296" y="1621"/>
                </a:lnTo>
                <a:lnTo>
                  <a:pt x="2298" y="1621"/>
                </a:lnTo>
                <a:lnTo>
                  <a:pt x="2300" y="1621"/>
                </a:lnTo>
                <a:lnTo>
                  <a:pt x="2309" y="1621"/>
                </a:lnTo>
                <a:lnTo>
                  <a:pt x="2317" y="1621"/>
                </a:lnTo>
                <a:lnTo>
                  <a:pt x="2326" y="1621"/>
                </a:lnTo>
                <a:lnTo>
                  <a:pt x="2335" y="1620"/>
                </a:lnTo>
                <a:lnTo>
                  <a:pt x="2326" y="1621"/>
                </a:lnTo>
                <a:lnTo>
                  <a:pt x="2317" y="1621"/>
                </a:lnTo>
                <a:lnTo>
                  <a:pt x="2309" y="1621"/>
                </a:lnTo>
                <a:lnTo>
                  <a:pt x="2300" y="1621"/>
                </a:lnTo>
                <a:close/>
                <a:moveTo>
                  <a:pt x="2286" y="1645"/>
                </a:moveTo>
                <a:lnTo>
                  <a:pt x="2286" y="1644"/>
                </a:lnTo>
                <a:lnTo>
                  <a:pt x="2286" y="1643"/>
                </a:lnTo>
                <a:lnTo>
                  <a:pt x="2286" y="1644"/>
                </a:lnTo>
                <a:lnTo>
                  <a:pt x="2286" y="1645"/>
                </a:lnTo>
                <a:close/>
                <a:moveTo>
                  <a:pt x="2282" y="1648"/>
                </a:moveTo>
                <a:lnTo>
                  <a:pt x="2281" y="1648"/>
                </a:lnTo>
                <a:lnTo>
                  <a:pt x="2281" y="1648"/>
                </a:lnTo>
                <a:lnTo>
                  <a:pt x="2281" y="1648"/>
                </a:lnTo>
                <a:lnTo>
                  <a:pt x="2282" y="1648"/>
                </a:lnTo>
                <a:lnTo>
                  <a:pt x="2285" y="1646"/>
                </a:lnTo>
                <a:lnTo>
                  <a:pt x="2286" y="1645"/>
                </a:lnTo>
                <a:lnTo>
                  <a:pt x="2285" y="1646"/>
                </a:lnTo>
                <a:lnTo>
                  <a:pt x="2282" y="1648"/>
                </a:lnTo>
                <a:close/>
                <a:moveTo>
                  <a:pt x="2269" y="1756"/>
                </a:moveTo>
                <a:lnTo>
                  <a:pt x="2273" y="1753"/>
                </a:lnTo>
                <a:lnTo>
                  <a:pt x="2273" y="1750"/>
                </a:lnTo>
                <a:lnTo>
                  <a:pt x="2273" y="1753"/>
                </a:lnTo>
                <a:lnTo>
                  <a:pt x="2269" y="1756"/>
                </a:lnTo>
                <a:close/>
                <a:moveTo>
                  <a:pt x="2264" y="1855"/>
                </a:moveTo>
                <a:lnTo>
                  <a:pt x="2260" y="1856"/>
                </a:lnTo>
                <a:lnTo>
                  <a:pt x="2255" y="1856"/>
                </a:lnTo>
                <a:lnTo>
                  <a:pt x="2252" y="1854"/>
                </a:lnTo>
                <a:lnTo>
                  <a:pt x="2250" y="1851"/>
                </a:lnTo>
                <a:lnTo>
                  <a:pt x="2249" y="1849"/>
                </a:lnTo>
                <a:lnTo>
                  <a:pt x="2249" y="1847"/>
                </a:lnTo>
                <a:lnTo>
                  <a:pt x="2251" y="1845"/>
                </a:lnTo>
                <a:lnTo>
                  <a:pt x="2253" y="1843"/>
                </a:lnTo>
                <a:lnTo>
                  <a:pt x="2256" y="1843"/>
                </a:lnTo>
                <a:lnTo>
                  <a:pt x="2259" y="1843"/>
                </a:lnTo>
                <a:lnTo>
                  <a:pt x="2262" y="1844"/>
                </a:lnTo>
                <a:lnTo>
                  <a:pt x="2266" y="1844"/>
                </a:lnTo>
                <a:lnTo>
                  <a:pt x="2269" y="1845"/>
                </a:lnTo>
                <a:lnTo>
                  <a:pt x="2273" y="1848"/>
                </a:lnTo>
                <a:lnTo>
                  <a:pt x="2273" y="1849"/>
                </a:lnTo>
                <a:lnTo>
                  <a:pt x="2273" y="1850"/>
                </a:lnTo>
                <a:lnTo>
                  <a:pt x="2268" y="1853"/>
                </a:lnTo>
                <a:lnTo>
                  <a:pt x="2264" y="1855"/>
                </a:lnTo>
                <a:close/>
                <a:moveTo>
                  <a:pt x="2244" y="1805"/>
                </a:moveTo>
                <a:lnTo>
                  <a:pt x="2235" y="1807"/>
                </a:lnTo>
                <a:lnTo>
                  <a:pt x="2226" y="1807"/>
                </a:lnTo>
                <a:lnTo>
                  <a:pt x="2210" y="1808"/>
                </a:lnTo>
                <a:lnTo>
                  <a:pt x="2194" y="1807"/>
                </a:lnTo>
                <a:lnTo>
                  <a:pt x="2179" y="1807"/>
                </a:lnTo>
                <a:lnTo>
                  <a:pt x="2163" y="1806"/>
                </a:lnTo>
                <a:lnTo>
                  <a:pt x="2152" y="1806"/>
                </a:lnTo>
                <a:lnTo>
                  <a:pt x="2139" y="1806"/>
                </a:lnTo>
                <a:lnTo>
                  <a:pt x="2127" y="1806"/>
                </a:lnTo>
                <a:lnTo>
                  <a:pt x="2115" y="1806"/>
                </a:lnTo>
                <a:lnTo>
                  <a:pt x="2101" y="1805"/>
                </a:lnTo>
                <a:lnTo>
                  <a:pt x="2087" y="1805"/>
                </a:lnTo>
                <a:lnTo>
                  <a:pt x="2073" y="1805"/>
                </a:lnTo>
                <a:lnTo>
                  <a:pt x="2059" y="1803"/>
                </a:lnTo>
                <a:lnTo>
                  <a:pt x="2048" y="1803"/>
                </a:lnTo>
                <a:lnTo>
                  <a:pt x="2034" y="1804"/>
                </a:lnTo>
                <a:lnTo>
                  <a:pt x="2011" y="1805"/>
                </a:lnTo>
                <a:lnTo>
                  <a:pt x="1989" y="1805"/>
                </a:lnTo>
                <a:lnTo>
                  <a:pt x="1965" y="1805"/>
                </a:lnTo>
                <a:lnTo>
                  <a:pt x="1943" y="1804"/>
                </a:lnTo>
                <a:lnTo>
                  <a:pt x="1922" y="1803"/>
                </a:lnTo>
                <a:lnTo>
                  <a:pt x="1902" y="1803"/>
                </a:lnTo>
                <a:lnTo>
                  <a:pt x="1882" y="1803"/>
                </a:lnTo>
                <a:lnTo>
                  <a:pt x="1861" y="1803"/>
                </a:lnTo>
                <a:lnTo>
                  <a:pt x="1855" y="1799"/>
                </a:lnTo>
                <a:lnTo>
                  <a:pt x="1849" y="1798"/>
                </a:lnTo>
                <a:lnTo>
                  <a:pt x="1847" y="1798"/>
                </a:lnTo>
                <a:lnTo>
                  <a:pt x="1846" y="1798"/>
                </a:lnTo>
                <a:lnTo>
                  <a:pt x="1843" y="1798"/>
                </a:lnTo>
                <a:lnTo>
                  <a:pt x="1839" y="1798"/>
                </a:lnTo>
                <a:lnTo>
                  <a:pt x="1835" y="1797"/>
                </a:lnTo>
                <a:lnTo>
                  <a:pt x="1831" y="1795"/>
                </a:lnTo>
                <a:lnTo>
                  <a:pt x="1829" y="1794"/>
                </a:lnTo>
                <a:lnTo>
                  <a:pt x="1827" y="1793"/>
                </a:lnTo>
                <a:lnTo>
                  <a:pt x="1825" y="1793"/>
                </a:lnTo>
                <a:lnTo>
                  <a:pt x="1823" y="1794"/>
                </a:lnTo>
                <a:lnTo>
                  <a:pt x="1821" y="1796"/>
                </a:lnTo>
                <a:lnTo>
                  <a:pt x="1821" y="1799"/>
                </a:lnTo>
                <a:lnTo>
                  <a:pt x="1821" y="1802"/>
                </a:lnTo>
                <a:lnTo>
                  <a:pt x="1823" y="1804"/>
                </a:lnTo>
                <a:lnTo>
                  <a:pt x="1825" y="1809"/>
                </a:lnTo>
                <a:lnTo>
                  <a:pt x="1827" y="1816"/>
                </a:lnTo>
                <a:lnTo>
                  <a:pt x="1828" y="1822"/>
                </a:lnTo>
                <a:lnTo>
                  <a:pt x="1828" y="1828"/>
                </a:lnTo>
                <a:lnTo>
                  <a:pt x="1828" y="1832"/>
                </a:lnTo>
                <a:lnTo>
                  <a:pt x="1828" y="1834"/>
                </a:lnTo>
                <a:lnTo>
                  <a:pt x="1827" y="1835"/>
                </a:lnTo>
                <a:lnTo>
                  <a:pt x="1827" y="1836"/>
                </a:lnTo>
                <a:lnTo>
                  <a:pt x="1826" y="1837"/>
                </a:lnTo>
                <a:lnTo>
                  <a:pt x="1824" y="1837"/>
                </a:lnTo>
                <a:lnTo>
                  <a:pt x="1820" y="1836"/>
                </a:lnTo>
                <a:lnTo>
                  <a:pt x="1815" y="1835"/>
                </a:lnTo>
                <a:lnTo>
                  <a:pt x="1814" y="1835"/>
                </a:lnTo>
                <a:lnTo>
                  <a:pt x="1812" y="1833"/>
                </a:lnTo>
                <a:lnTo>
                  <a:pt x="1811" y="1830"/>
                </a:lnTo>
                <a:lnTo>
                  <a:pt x="1811" y="1828"/>
                </a:lnTo>
                <a:lnTo>
                  <a:pt x="1810" y="1819"/>
                </a:lnTo>
                <a:lnTo>
                  <a:pt x="1810" y="1809"/>
                </a:lnTo>
                <a:lnTo>
                  <a:pt x="1810" y="1804"/>
                </a:lnTo>
                <a:lnTo>
                  <a:pt x="1810" y="1798"/>
                </a:lnTo>
                <a:lnTo>
                  <a:pt x="1809" y="1793"/>
                </a:lnTo>
                <a:lnTo>
                  <a:pt x="1806" y="1788"/>
                </a:lnTo>
                <a:lnTo>
                  <a:pt x="1805" y="1786"/>
                </a:lnTo>
                <a:lnTo>
                  <a:pt x="1806" y="1783"/>
                </a:lnTo>
                <a:lnTo>
                  <a:pt x="1807" y="1782"/>
                </a:lnTo>
                <a:lnTo>
                  <a:pt x="1810" y="1781"/>
                </a:lnTo>
                <a:lnTo>
                  <a:pt x="1816" y="1779"/>
                </a:lnTo>
                <a:lnTo>
                  <a:pt x="1823" y="1778"/>
                </a:lnTo>
                <a:lnTo>
                  <a:pt x="1836" y="1778"/>
                </a:lnTo>
                <a:lnTo>
                  <a:pt x="1849" y="1778"/>
                </a:lnTo>
                <a:lnTo>
                  <a:pt x="1861" y="1778"/>
                </a:lnTo>
                <a:lnTo>
                  <a:pt x="1874" y="1779"/>
                </a:lnTo>
                <a:lnTo>
                  <a:pt x="1882" y="1779"/>
                </a:lnTo>
                <a:lnTo>
                  <a:pt x="1889" y="1778"/>
                </a:lnTo>
                <a:lnTo>
                  <a:pt x="1895" y="1777"/>
                </a:lnTo>
                <a:lnTo>
                  <a:pt x="1900" y="1777"/>
                </a:lnTo>
                <a:lnTo>
                  <a:pt x="1905" y="1777"/>
                </a:lnTo>
                <a:lnTo>
                  <a:pt x="1910" y="1778"/>
                </a:lnTo>
                <a:lnTo>
                  <a:pt x="1921" y="1780"/>
                </a:lnTo>
                <a:lnTo>
                  <a:pt x="1932" y="1781"/>
                </a:lnTo>
                <a:lnTo>
                  <a:pt x="1944" y="1781"/>
                </a:lnTo>
                <a:lnTo>
                  <a:pt x="1955" y="1781"/>
                </a:lnTo>
                <a:lnTo>
                  <a:pt x="1963" y="1781"/>
                </a:lnTo>
                <a:lnTo>
                  <a:pt x="1973" y="1781"/>
                </a:lnTo>
                <a:lnTo>
                  <a:pt x="1981" y="1781"/>
                </a:lnTo>
                <a:lnTo>
                  <a:pt x="1990" y="1782"/>
                </a:lnTo>
                <a:lnTo>
                  <a:pt x="1992" y="1782"/>
                </a:lnTo>
                <a:lnTo>
                  <a:pt x="1994" y="1781"/>
                </a:lnTo>
                <a:lnTo>
                  <a:pt x="1990" y="1779"/>
                </a:lnTo>
                <a:lnTo>
                  <a:pt x="1986" y="1778"/>
                </a:lnTo>
                <a:lnTo>
                  <a:pt x="1981" y="1777"/>
                </a:lnTo>
                <a:lnTo>
                  <a:pt x="1977" y="1777"/>
                </a:lnTo>
                <a:lnTo>
                  <a:pt x="1981" y="1777"/>
                </a:lnTo>
                <a:lnTo>
                  <a:pt x="1986" y="1778"/>
                </a:lnTo>
                <a:lnTo>
                  <a:pt x="1990" y="1779"/>
                </a:lnTo>
                <a:lnTo>
                  <a:pt x="1994" y="1781"/>
                </a:lnTo>
                <a:lnTo>
                  <a:pt x="1998" y="1780"/>
                </a:lnTo>
                <a:lnTo>
                  <a:pt x="2004" y="1780"/>
                </a:lnTo>
                <a:lnTo>
                  <a:pt x="2019" y="1782"/>
                </a:lnTo>
                <a:lnTo>
                  <a:pt x="2035" y="1783"/>
                </a:lnTo>
                <a:lnTo>
                  <a:pt x="2057" y="1784"/>
                </a:lnTo>
                <a:lnTo>
                  <a:pt x="2081" y="1784"/>
                </a:lnTo>
                <a:lnTo>
                  <a:pt x="2103" y="1786"/>
                </a:lnTo>
                <a:lnTo>
                  <a:pt x="2127" y="1786"/>
                </a:lnTo>
                <a:lnTo>
                  <a:pt x="2149" y="1787"/>
                </a:lnTo>
                <a:lnTo>
                  <a:pt x="2173" y="1787"/>
                </a:lnTo>
                <a:lnTo>
                  <a:pt x="2195" y="1787"/>
                </a:lnTo>
                <a:lnTo>
                  <a:pt x="2219" y="1787"/>
                </a:lnTo>
                <a:lnTo>
                  <a:pt x="2226" y="1787"/>
                </a:lnTo>
                <a:lnTo>
                  <a:pt x="2233" y="1788"/>
                </a:lnTo>
                <a:lnTo>
                  <a:pt x="2240" y="1791"/>
                </a:lnTo>
                <a:lnTo>
                  <a:pt x="2247" y="1795"/>
                </a:lnTo>
                <a:lnTo>
                  <a:pt x="2249" y="1798"/>
                </a:lnTo>
                <a:lnTo>
                  <a:pt x="2250" y="1802"/>
                </a:lnTo>
                <a:lnTo>
                  <a:pt x="2248" y="1804"/>
                </a:lnTo>
                <a:lnTo>
                  <a:pt x="2244" y="1805"/>
                </a:lnTo>
                <a:close/>
                <a:moveTo>
                  <a:pt x="2143" y="1835"/>
                </a:moveTo>
                <a:lnTo>
                  <a:pt x="2142" y="1834"/>
                </a:lnTo>
                <a:lnTo>
                  <a:pt x="2141" y="1834"/>
                </a:lnTo>
                <a:lnTo>
                  <a:pt x="2142" y="1834"/>
                </a:lnTo>
                <a:lnTo>
                  <a:pt x="2143" y="1835"/>
                </a:lnTo>
                <a:lnTo>
                  <a:pt x="2143" y="1835"/>
                </a:lnTo>
                <a:close/>
                <a:moveTo>
                  <a:pt x="2074" y="1849"/>
                </a:moveTo>
                <a:lnTo>
                  <a:pt x="2072" y="1851"/>
                </a:lnTo>
                <a:lnTo>
                  <a:pt x="2070" y="1852"/>
                </a:lnTo>
                <a:lnTo>
                  <a:pt x="2066" y="1852"/>
                </a:lnTo>
                <a:lnTo>
                  <a:pt x="2061" y="1853"/>
                </a:lnTo>
                <a:lnTo>
                  <a:pt x="2058" y="1853"/>
                </a:lnTo>
                <a:lnTo>
                  <a:pt x="2056" y="1852"/>
                </a:lnTo>
                <a:lnTo>
                  <a:pt x="2054" y="1851"/>
                </a:lnTo>
                <a:lnTo>
                  <a:pt x="2054" y="1848"/>
                </a:lnTo>
                <a:lnTo>
                  <a:pt x="2054" y="1845"/>
                </a:lnTo>
                <a:lnTo>
                  <a:pt x="2055" y="1844"/>
                </a:lnTo>
                <a:lnTo>
                  <a:pt x="2057" y="1844"/>
                </a:lnTo>
                <a:lnTo>
                  <a:pt x="2059" y="1844"/>
                </a:lnTo>
                <a:lnTo>
                  <a:pt x="2063" y="1843"/>
                </a:lnTo>
                <a:lnTo>
                  <a:pt x="2066" y="1843"/>
                </a:lnTo>
                <a:lnTo>
                  <a:pt x="2069" y="1843"/>
                </a:lnTo>
                <a:lnTo>
                  <a:pt x="2071" y="1844"/>
                </a:lnTo>
                <a:lnTo>
                  <a:pt x="2073" y="1847"/>
                </a:lnTo>
                <a:lnTo>
                  <a:pt x="2074" y="1849"/>
                </a:lnTo>
                <a:close/>
                <a:moveTo>
                  <a:pt x="1866" y="1848"/>
                </a:moveTo>
                <a:lnTo>
                  <a:pt x="1864" y="1850"/>
                </a:lnTo>
                <a:lnTo>
                  <a:pt x="1861" y="1851"/>
                </a:lnTo>
                <a:lnTo>
                  <a:pt x="1859" y="1851"/>
                </a:lnTo>
                <a:lnTo>
                  <a:pt x="1857" y="1851"/>
                </a:lnTo>
                <a:lnTo>
                  <a:pt x="1855" y="1852"/>
                </a:lnTo>
                <a:lnTo>
                  <a:pt x="1852" y="1852"/>
                </a:lnTo>
                <a:lnTo>
                  <a:pt x="1850" y="1853"/>
                </a:lnTo>
                <a:lnTo>
                  <a:pt x="1846" y="1853"/>
                </a:lnTo>
                <a:lnTo>
                  <a:pt x="1843" y="1852"/>
                </a:lnTo>
                <a:lnTo>
                  <a:pt x="1841" y="1850"/>
                </a:lnTo>
                <a:lnTo>
                  <a:pt x="1840" y="1849"/>
                </a:lnTo>
                <a:lnTo>
                  <a:pt x="1840" y="1847"/>
                </a:lnTo>
                <a:lnTo>
                  <a:pt x="1839" y="1844"/>
                </a:lnTo>
                <a:lnTo>
                  <a:pt x="1840" y="1842"/>
                </a:lnTo>
                <a:lnTo>
                  <a:pt x="1842" y="1840"/>
                </a:lnTo>
                <a:lnTo>
                  <a:pt x="1844" y="1839"/>
                </a:lnTo>
                <a:lnTo>
                  <a:pt x="1847" y="1839"/>
                </a:lnTo>
                <a:lnTo>
                  <a:pt x="1851" y="1838"/>
                </a:lnTo>
                <a:lnTo>
                  <a:pt x="1855" y="1839"/>
                </a:lnTo>
                <a:lnTo>
                  <a:pt x="1859" y="1841"/>
                </a:lnTo>
                <a:lnTo>
                  <a:pt x="1861" y="1842"/>
                </a:lnTo>
                <a:lnTo>
                  <a:pt x="1864" y="1843"/>
                </a:lnTo>
                <a:lnTo>
                  <a:pt x="1865" y="1845"/>
                </a:lnTo>
                <a:lnTo>
                  <a:pt x="1866" y="1848"/>
                </a:lnTo>
                <a:close/>
                <a:moveTo>
                  <a:pt x="1835" y="1823"/>
                </a:moveTo>
                <a:lnTo>
                  <a:pt x="1835" y="1820"/>
                </a:lnTo>
                <a:lnTo>
                  <a:pt x="1836" y="1817"/>
                </a:lnTo>
                <a:lnTo>
                  <a:pt x="1837" y="1814"/>
                </a:lnTo>
                <a:lnTo>
                  <a:pt x="1840" y="1814"/>
                </a:lnTo>
                <a:lnTo>
                  <a:pt x="1843" y="1814"/>
                </a:lnTo>
                <a:lnTo>
                  <a:pt x="1844" y="1817"/>
                </a:lnTo>
                <a:lnTo>
                  <a:pt x="1845" y="1820"/>
                </a:lnTo>
                <a:lnTo>
                  <a:pt x="1845" y="1822"/>
                </a:lnTo>
                <a:lnTo>
                  <a:pt x="1845" y="1825"/>
                </a:lnTo>
                <a:lnTo>
                  <a:pt x="1844" y="1827"/>
                </a:lnTo>
                <a:lnTo>
                  <a:pt x="1843" y="1829"/>
                </a:lnTo>
                <a:lnTo>
                  <a:pt x="1840" y="1830"/>
                </a:lnTo>
                <a:lnTo>
                  <a:pt x="1838" y="1830"/>
                </a:lnTo>
                <a:lnTo>
                  <a:pt x="1836" y="1828"/>
                </a:lnTo>
                <a:lnTo>
                  <a:pt x="1835" y="1826"/>
                </a:lnTo>
                <a:lnTo>
                  <a:pt x="1835" y="1823"/>
                </a:lnTo>
                <a:close/>
                <a:moveTo>
                  <a:pt x="1800" y="1550"/>
                </a:moveTo>
                <a:lnTo>
                  <a:pt x="1797" y="1547"/>
                </a:lnTo>
                <a:lnTo>
                  <a:pt x="1795" y="1542"/>
                </a:lnTo>
                <a:lnTo>
                  <a:pt x="1798" y="1543"/>
                </a:lnTo>
                <a:lnTo>
                  <a:pt x="1800" y="1544"/>
                </a:lnTo>
                <a:lnTo>
                  <a:pt x="1801" y="1546"/>
                </a:lnTo>
                <a:lnTo>
                  <a:pt x="1803" y="1548"/>
                </a:lnTo>
                <a:lnTo>
                  <a:pt x="1803" y="1549"/>
                </a:lnTo>
                <a:lnTo>
                  <a:pt x="1800" y="1550"/>
                </a:lnTo>
                <a:close/>
                <a:moveTo>
                  <a:pt x="1792" y="1828"/>
                </a:moveTo>
                <a:lnTo>
                  <a:pt x="1786" y="1827"/>
                </a:lnTo>
                <a:lnTo>
                  <a:pt x="1783" y="1826"/>
                </a:lnTo>
                <a:lnTo>
                  <a:pt x="1786" y="1827"/>
                </a:lnTo>
                <a:lnTo>
                  <a:pt x="1792" y="1828"/>
                </a:lnTo>
                <a:lnTo>
                  <a:pt x="1795" y="1828"/>
                </a:lnTo>
                <a:lnTo>
                  <a:pt x="1797" y="1827"/>
                </a:lnTo>
                <a:lnTo>
                  <a:pt x="1800" y="1826"/>
                </a:lnTo>
                <a:lnTo>
                  <a:pt x="1801" y="1824"/>
                </a:lnTo>
                <a:lnTo>
                  <a:pt x="1800" y="1826"/>
                </a:lnTo>
                <a:lnTo>
                  <a:pt x="1797" y="1827"/>
                </a:lnTo>
                <a:lnTo>
                  <a:pt x="1795" y="1828"/>
                </a:lnTo>
                <a:lnTo>
                  <a:pt x="1792" y="1828"/>
                </a:lnTo>
                <a:close/>
                <a:moveTo>
                  <a:pt x="1780" y="1575"/>
                </a:moveTo>
                <a:lnTo>
                  <a:pt x="1779" y="1574"/>
                </a:lnTo>
                <a:lnTo>
                  <a:pt x="1779" y="1572"/>
                </a:lnTo>
                <a:lnTo>
                  <a:pt x="1779" y="1570"/>
                </a:lnTo>
                <a:lnTo>
                  <a:pt x="1780" y="1569"/>
                </a:lnTo>
                <a:lnTo>
                  <a:pt x="1781" y="1568"/>
                </a:lnTo>
                <a:lnTo>
                  <a:pt x="1782" y="1567"/>
                </a:lnTo>
                <a:lnTo>
                  <a:pt x="1782" y="1566"/>
                </a:lnTo>
                <a:lnTo>
                  <a:pt x="1781" y="1565"/>
                </a:lnTo>
                <a:lnTo>
                  <a:pt x="1780" y="1564"/>
                </a:lnTo>
                <a:lnTo>
                  <a:pt x="1780" y="1562"/>
                </a:lnTo>
                <a:lnTo>
                  <a:pt x="1780" y="1561"/>
                </a:lnTo>
                <a:lnTo>
                  <a:pt x="1781" y="1560"/>
                </a:lnTo>
                <a:lnTo>
                  <a:pt x="1783" y="1559"/>
                </a:lnTo>
                <a:lnTo>
                  <a:pt x="1785" y="1559"/>
                </a:lnTo>
                <a:lnTo>
                  <a:pt x="1786" y="1561"/>
                </a:lnTo>
                <a:lnTo>
                  <a:pt x="1788" y="1562"/>
                </a:lnTo>
                <a:lnTo>
                  <a:pt x="1786" y="1567"/>
                </a:lnTo>
                <a:lnTo>
                  <a:pt x="1785" y="1572"/>
                </a:lnTo>
                <a:lnTo>
                  <a:pt x="1784" y="1573"/>
                </a:lnTo>
                <a:lnTo>
                  <a:pt x="1783" y="1575"/>
                </a:lnTo>
                <a:lnTo>
                  <a:pt x="1782" y="1575"/>
                </a:lnTo>
                <a:lnTo>
                  <a:pt x="1780" y="1575"/>
                </a:lnTo>
                <a:close/>
                <a:moveTo>
                  <a:pt x="1786" y="1481"/>
                </a:moveTo>
                <a:lnTo>
                  <a:pt x="1789" y="1475"/>
                </a:lnTo>
                <a:lnTo>
                  <a:pt x="1792" y="1471"/>
                </a:lnTo>
                <a:lnTo>
                  <a:pt x="1793" y="1470"/>
                </a:lnTo>
                <a:lnTo>
                  <a:pt x="1795" y="1471"/>
                </a:lnTo>
                <a:lnTo>
                  <a:pt x="1795" y="1472"/>
                </a:lnTo>
                <a:lnTo>
                  <a:pt x="1794" y="1474"/>
                </a:lnTo>
                <a:lnTo>
                  <a:pt x="1795" y="1475"/>
                </a:lnTo>
                <a:lnTo>
                  <a:pt x="1796" y="1476"/>
                </a:lnTo>
                <a:lnTo>
                  <a:pt x="1795" y="1475"/>
                </a:lnTo>
                <a:lnTo>
                  <a:pt x="1794" y="1474"/>
                </a:lnTo>
                <a:lnTo>
                  <a:pt x="1791" y="1477"/>
                </a:lnTo>
                <a:lnTo>
                  <a:pt x="1786" y="1481"/>
                </a:lnTo>
                <a:lnTo>
                  <a:pt x="1780" y="1484"/>
                </a:lnTo>
                <a:lnTo>
                  <a:pt x="1774" y="1487"/>
                </a:lnTo>
                <a:lnTo>
                  <a:pt x="1780" y="1484"/>
                </a:lnTo>
                <a:lnTo>
                  <a:pt x="1786" y="1481"/>
                </a:lnTo>
                <a:close/>
                <a:moveTo>
                  <a:pt x="1763" y="1796"/>
                </a:moveTo>
                <a:lnTo>
                  <a:pt x="1759" y="1797"/>
                </a:lnTo>
                <a:lnTo>
                  <a:pt x="1755" y="1799"/>
                </a:lnTo>
                <a:lnTo>
                  <a:pt x="1753" y="1803"/>
                </a:lnTo>
                <a:lnTo>
                  <a:pt x="1752" y="1808"/>
                </a:lnTo>
                <a:lnTo>
                  <a:pt x="1752" y="1810"/>
                </a:lnTo>
                <a:lnTo>
                  <a:pt x="1751" y="1812"/>
                </a:lnTo>
                <a:lnTo>
                  <a:pt x="1749" y="1814"/>
                </a:lnTo>
                <a:lnTo>
                  <a:pt x="1747" y="1816"/>
                </a:lnTo>
                <a:lnTo>
                  <a:pt x="1741" y="1819"/>
                </a:lnTo>
                <a:lnTo>
                  <a:pt x="1736" y="1821"/>
                </a:lnTo>
                <a:lnTo>
                  <a:pt x="1734" y="1821"/>
                </a:lnTo>
                <a:lnTo>
                  <a:pt x="1732" y="1820"/>
                </a:lnTo>
                <a:lnTo>
                  <a:pt x="1731" y="1817"/>
                </a:lnTo>
                <a:lnTo>
                  <a:pt x="1730" y="1813"/>
                </a:lnTo>
                <a:lnTo>
                  <a:pt x="1733" y="1809"/>
                </a:lnTo>
                <a:lnTo>
                  <a:pt x="1737" y="1805"/>
                </a:lnTo>
                <a:lnTo>
                  <a:pt x="1740" y="1805"/>
                </a:lnTo>
                <a:lnTo>
                  <a:pt x="1740" y="1803"/>
                </a:lnTo>
                <a:lnTo>
                  <a:pt x="1740" y="1802"/>
                </a:lnTo>
                <a:lnTo>
                  <a:pt x="1740" y="1799"/>
                </a:lnTo>
                <a:lnTo>
                  <a:pt x="1739" y="1795"/>
                </a:lnTo>
                <a:lnTo>
                  <a:pt x="1740" y="1793"/>
                </a:lnTo>
                <a:lnTo>
                  <a:pt x="1743" y="1791"/>
                </a:lnTo>
                <a:lnTo>
                  <a:pt x="1746" y="1790"/>
                </a:lnTo>
                <a:lnTo>
                  <a:pt x="1750" y="1789"/>
                </a:lnTo>
                <a:lnTo>
                  <a:pt x="1754" y="1789"/>
                </a:lnTo>
                <a:lnTo>
                  <a:pt x="1759" y="1789"/>
                </a:lnTo>
                <a:lnTo>
                  <a:pt x="1763" y="1790"/>
                </a:lnTo>
                <a:lnTo>
                  <a:pt x="1765" y="1790"/>
                </a:lnTo>
                <a:lnTo>
                  <a:pt x="1766" y="1791"/>
                </a:lnTo>
                <a:lnTo>
                  <a:pt x="1767" y="1791"/>
                </a:lnTo>
                <a:lnTo>
                  <a:pt x="1767" y="1793"/>
                </a:lnTo>
                <a:lnTo>
                  <a:pt x="1767" y="1794"/>
                </a:lnTo>
                <a:lnTo>
                  <a:pt x="1766" y="1795"/>
                </a:lnTo>
                <a:lnTo>
                  <a:pt x="1764" y="1796"/>
                </a:lnTo>
                <a:lnTo>
                  <a:pt x="1763" y="1796"/>
                </a:lnTo>
                <a:close/>
                <a:moveTo>
                  <a:pt x="1724" y="1518"/>
                </a:moveTo>
                <a:lnTo>
                  <a:pt x="1722" y="1517"/>
                </a:lnTo>
                <a:lnTo>
                  <a:pt x="1721" y="1516"/>
                </a:lnTo>
                <a:lnTo>
                  <a:pt x="1721" y="1516"/>
                </a:lnTo>
                <a:lnTo>
                  <a:pt x="1722" y="1515"/>
                </a:lnTo>
                <a:lnTo>
                  <a:pt x="1724" y="1514"/>
                </a:lnTo>
                <a:lnTo>
                  <a:pt x="1724" y="1512"/>
                </a:lnTo>
                <a:lnTo>
                  <a:pt x="1722" y="1506"/>
                </a:lnTo>
                <a:lnTo>
                  <a:pt x="1722" y="1503"/>
                </a:lnTo>
                <a:lnTo>
                  <a:pt x="1724" y="1501"/>
                </a:lnTo>
                <a:lnTo>
                  <a:pt x="1730" y="1498"/>
                </a:lnTo>
                <a:lnTo>
                  <a:pt x="1732" y="1497"/>
                </a:lnTo>
                <a:lnTo>
                  <a:pt x="1733" y="1496"/>
                </a:lnTo>
                <a:lnTo>
                  <a:pt x="1732" y="1497"/>
                </a:lnTo>
                <a:lnTo>
                  <a:pt x="1730" y="1498"/>
                </a:lnTo>
                <a:lnTo>
                  <a:pt x="1730" y="1499"/>
                </a:lnTo>
                <a:lnTo>
                  <a:pt x="1729" y="1501"/>
                </a:lnTo>
                <a:lnTo>
                  <a:pt x="1728" y="1502"/>
                </a:lnTo>
                <a:lnTo>
                  <a:pt x="1726" y="1502"/>
                </a:lnTo>
                <a:lnTo>
                  <a:pt x="1725" y="1503"/>
                </a:lnTo>
                <a:lnTo>
                  <a:pt x="1724" y="1504"/>
                </a:lnTo>
                <a:lnTo>
                  <a:pt x="1723" y="1505"/>
                </a:lnTo>
                <a:lnTo>
                  <a:pt x="1723" y="1506"/>
                </a:lnTo>
                <a:lnTo>
                  <a:pt x="1725" y="1508"/>
                </a:lnTo>
                <a:lnTo>
                  <a:pt x="1726" y="1508"/>
                </a:lnTo>
                <a:lnTo>
                  <a:pt x="1729" y="1507"/>
                </a:lnTo>
                <a:lnTo>
                  <a:pt x="1730" y="1507"/>
                </a:lnTo>
                <a:lnTo>
                  <a:pt x="1732" y="1506"/>
                </a:lnTo>
                <a:lnTo>
                  <a:pt x="1733" y="1505"/>
                </a:lnTo>
                <a:lnTo>
                  <a:pt x="1736" y="1502"/>
                </a:lnTo>
                <a:lnTo>
                  <a:pt x="1738" y="1501"/>
                </a:lnTo>
                <a:lnTo>
                  <a:pt x="1741" y="1502"/>
                </a:lnTo>
                <a:lnTo>
                  <a:pt x="1745" y="1504"/>
                </a:lnTo>
                <a:lnTo>
                  <a:pt x="1747" y="1500"/>
                </a:lnTo>
                <a:lnTo>
                  <a:pt x="1748" y="1496"/>
                </a:lnTo>
                <a:lnTo>
                  <a:pt x="1740" y="1496"/>
                </a:lnTo>
                <a:lnTo>
                  <a:pt x="1734" y="1495"/>
                </a:lnTo>
                <a:lnTo>
                  <a:pt x="1735" y="1491"/>
                </a:lnTo>
                <a:lnTo>
                  <a:pt x="1738" y="1489"/>
                </a:lnTo>
                <a:lnTo>
                  <a:pt x="1739" y="1487"/>
                </a:lnTo>
                <a:lnTo>
                  <a:pt x="1740" y="1487"/>
                </a:lnTo>
                <a:lnTo>
                  <a:pt x="1741" y="1487"/>
                </a:lnTo>
                <a:lnTo>
                  <a:pt x="1743" y="1490"/>
                </a:lnTo>
                <a:lnTo>
                  <a:pt x="1743" y="1491"/>
                </a:lnTo>
                <a:lnTo>
                  <a:pt x="1743" y="1492"/>
                </a:lnTo>
                <a:lnTo>
                  <a:pt x="1744" y="1493"/>
                </a:lnTo>
                <a:lnTo>
                  <a:pt x="1746" y="1493"/>
                </a:lnTo>
                <a:lnTo>
                  <a:pt x="1747" y="1492"/>
                </a:lnTo>
                <a:lnTo>
                  <a:pt x="1748" y="1491"/>
                </a:lnTo>
                <a:lnTo>
                  <a:pt x="1748" y="1489"/>
                </a:lnTo>
                <a:lnTo>
                  <a:pt x="1747" y="1488"/>
                </a:lnTo>
                <a:lnTo>
                  <a:pt x="1746" y="1485"/>
                </a:lnTo>
                <a:lnTo>
                  <a:pt x="1746" y="1483"/>
                </a:lnTo>
                <a:lnTo>
                  <a:pt x="1746" y="1481"/>
                </a:lnTo>
                <a:lnTo>
                  <a:pt x="1747" y="1480"/>
                </a:lnTo>
                <a:lnTo>
                  <a:pt x="1750" y="1476"/>
                </a:lnTo>
                <a:lnTo>
                  <a:pt x="1754" y="1475"/>
                </a:lnTo>
                <a:lnTo>
                  <a:pt x="1760" y="1473"/>
                </a:lnTo>
                <a:lnTo>
                  <a:pt x="1763" y="1470"/>
                </a:lnTo>
                <a:lnTo>
                  <a:pt x="1766" y="1466"/>
                </a:lnTo>
                <a:lnTo>
                  <a:pt x="1769" y="1461"/>
                </a:lnTo>
                <a:lnTo>
                  <a:pt x="1769" y="1461"/>
                </a:lnTo>
                <a:lnTo>
                  <a:pt x="1769" y="1461"/>
                </a:lnTo>
                <a:lnTo>
                  <a:pt x="1769" y="1461"/>
                </a:lnTo>
                <a:lnTo>
                  <a:pt x="1773" y="1457"/>
                </a:lnTo>
                <a:lnTo>
                  <a:pt x="1777" y="1455"/>
                </a:lnTo>
                <a:lnTo>
                  <a:pt x="1773" y="1457"/>
                </a:lnTo>
                <a:lnTo>
                  <a:pt x="1769" y="1461"/>
                </a:lnTo>
                <a:lnTo>
                  <a:pt x="1771" y="1461"/>
                </a:lnTo>
                <a:lnTo>
                  <a:pt x="1773" y="1460"/>
                </a:lnTo>
                <a:lnTo>
                  <a:pt x="1775" y="1459"/>
                </a:lnTo>
                <a:lnTo>
                  <a:pt x="1776" y="1459"/>
                </a:lnTo>
                <a:lnTo>
                  <a:pt x="1778" y="1459"/>
                </a:lnTo>
                <a:lnTo>
                  <a:pt x="1779" y="1460"/>
                </a:lnTo>
                <a:lnTo>
                  <a:pt x="1780" y="1461"/>
                </a:lnTo>
                <a:lnTo>
                  <a:pt x="1780" y="1462"/>
                </a:lnTo>
                <a:lnTo>
                  <a:pt x="1779" y="1462"/>
                </a:lnTo>
                <a:lnTo>
                  <a:pt x="1779" y="1462"/>
                </a:lnTo>
                <a:lnTo>
                  <a:pt x="1777" y="1462"/>
                </a:lnTo>
                <a:lnTo>
                  <a:pt x="1776" y="1462"/>
                </a:lnTo>
                <a:lnTo>
                  <a:pt x="1776" y="1466"/>
                </a:lnTo>
                <a:lnTo>
                  <a:pt x="1776" y="1469"/>
                </a:lnTo>
                <a:lnTo>
                  <a:pt x="1776" y="1474"/>
                </a:lnTo>
                <a:lnTo>
                  <a:pt x="1774" y="1480"/>
                </a:lnTo>
                <a:lnTo>
                  <a:pt x="1769" y="1483"/>
                </a:lnTo>
                <a:lnTo>
                  <a:pt x="1764" y="1484"/>
                </a:lnTo>
                <a:lnTo>
                  <a:pt x="1762" y="1485"/>
                </a:lnTo>
                <a:lnTo>
                  <a:pt x="1761" y="1486"/>
                </a:lnTo>
                <a:lnTo>
                  <a:pt x="1760" y="1488"/>
                </a:lnTo>
                <a:lnTo>
                  <a:pt x="1761" y="1490"/>
                </a:lnTo>
                <a:lnTo>
                  <a:pt x="1758" y="1495"/>
                </a:lnTo>
                <a:lnTo>
                  <a:pt x="1753" y="1499"/>
                </a:lnTo>
                <a:lnTo>
                  <a:pt x="1750" y="1502"/>
                </a:lnTo>
                <a:lnTo>
                  <a:pt x="1745" y="1504"/>
                </a:lnTo>
                <a:lnTo>
                  <a:pt x="1744" y="1505"/>
                </a:lnTo>
                <a:lnTo>
                  <a:pt x="1744" y="1506"/>
                </a:lnTo>
                <a:lnTo>
                  <a:pt x="1749" y="1506"/>
                </a:lnTo>
                <a:lnTo>
                  <a:pt x="1754" y="1505"/>
                </a:lnTo>
                <a:lnTo>
                  <a:pt x="1749" y="1506"/>
                </a:lnTo>
                <a:lnTo>
                  <a:pt x="1744" y="1506"/>
                </a:lnTo>
                <a:lnTo>
                  <a:pt x="1740" y="1507"/>
                </a:lnTo>
                <a:lnTo>
                  <a:pt x="1738" y="1507"/>
                </a:lnTo>
                <a:lnTo>
                  <a:pt x="1735" y="1508"/>
                </a:lnTo>
                <a:lnTo>
                  <a:pt x="1733" y="1512"/>
                </a:lnTo>
                <a:lnTo>
                  <a:pt x="1732" y="1514"/>
                </a:lnTo>
                <a:lnTo>
                  <a:pt x="1731" y="1516"/>
                </a:lnTo>
                <a:lnTo>
                  <a:pt x="1728" y="1517"/>
                </a:lnTo>
                <a:lnTo>
                  <a:pt x="1724" y="1518"/>
                </a:lnTo>
                <a:close/>
                <a:moveTo>
                  <a:pt x="1704" y="1835"/>
                </a:moveTo>
                <a:lnTo>
                  <a:pt x="1702" y="1835"/>
                </a:lnTo>
                <a:lnTo>
                  <a:pt x="1700" y="1835"/>
                </a:lnTo>
                <a:lnTo>
                  <a:pt x="1698" y="1833"/>
                </a:lnTo>
                <a:lnTo>
                  <a:pt x="1697" y="1829"/>
                </a:lnTo>
                <a:lnTo>
                  <a:pt x="1699" y="1825"/>
                </a:lnTo>
                <a:lnTo>
                  <a:pt x="1703" y="1821"/>
                </a:lnTo>
                <a:lnTo>
                  <a:pt x="1709" y="1817"/>
                </a:lnTo>
                <a:lnTo>
                  <a:pt x="1715" y="1816"/>
                </a:lnTo>
                <a:lnTo>
                  <a:pt x="1718" y="1817"/>
                </a:lnTo>
                <a:lnTo>
                  <a:pt x="1720" y="1819"/>
                </a:lnTo>
                <a:lnTo>
                  <a:pt x="1721" y="1822"/>
                </a:lnTo>
                <a:lnTo>
                  <a:pt x="1721" y="1825"/>
                </a:lnTo>
                <a:lnTo>
                  <a:pt x="1720" y="1827"/>
                </a:lnTo>
                <a:lnTo>
                  <a:pt x="1720" y="1829"/>
                </a:lnTo>
                <a:lnTo>
                  <a:pt x="1718" y="1830"/>
                </a:lnTo>
                <a:lnTo>
                  <a:pt x="1716" y="1833"/>
                </a:lnTo>
                <a:lnTo>
                  <a:pt x="1710" y="1835"/>
                </a:lnTo>
                <a:lnTo>
                  <a:pt x="1704" y="1835"/>
                </a:lnTo>
                <a:close/>
                <a:moveTo>
                  <a:pt x="1843" y="1428"/>
                </a:moveTo>
                <a:lnTo>
                  <a:pt x="1843" y="1427"/>
                </a:lnTo>
                <a:lnTo>
                  <a:pt x="1843" y="1426"/>
                </a:lnTo>
                <a:lnTo>
                  <a:pt x="1844" y="1426"/>
                </a:lnTo>
                <a:lnTo>
                  <a:pt x="1844" y="1426"/>
                </a:lnTo>
                <a:lnTo>
                  <a:pt x="1844" y="1427"/>
                </a:lnTo>
                <a:lnTo>
                  <a:pt x="1844" y="1428"/>
                </a:lnTo>
                <a:lnTo>
                  <a:pt x="1844" y="1428"/>
                </a:lnTo>
                <a:lnTo>
                  <a:pt x="1843" y="1428"/>
                </a:lnTo>
                <a:close/>
                <a:moveTo>
                  <a:pt x="1799" y="1466"/>
                </a:moveTo>
                <a:lnTo>
                  <a:pt x="1799" y="1461"/>
                </a:lnTo>
                <a:lnTo>
                  <a:pt x="1801" y="1458"/>
                </a:lnTo>
                <a:lnTo>
                  <a:pt x="1804" y="1455"/>
                </a:lnTo>
                <a:lnTo>
                  <a:pt x="1806" y="1453"/>
                </a:lnTo>
                <a:lnTo>
                  <a:pt x="1806" y="1456"/>
                </a:lnTo>
                <a:lnTo>
                  <a:pt x="1804" y="1459"/>
                </a:lnTo>
                <a:lnTo>
                  <a:pt x="1801" y="1462"/>
                </a:lnTo>
                <a:lnTo>
                  <a:pt x="1799" y="1466"/>
                </a:lnTo>
                <a:close/>
                <a:moveTo>
                  <a:pt x="1843" y="1507"/>
                </a:moveTo>
                <a:lnTo>
                  <a:pt x="1843" y="1507"/>
                </a:lnTo>
                <a:lnTo>
                  <a:pt x="1843" y="1507"/>
                </a:lnTo>
                <a:lnTo>
                  <a:pt x="1843" y="1507"/>
                </a:lnTo>
                <a:lnTo>
                  <a:pt x="1843" y="1507"/>
                </a:lnTo>
                <a:close/>
                <a:moveTo>
                  <a:pt x="1841" y="1511"/>
                </a:moveTo>
                <a:lnTo>
                  <a:pt x="1842" y="1509"/>
                </a:lnTo>
                <a:lnTo>
                  <a:pt x="1843" y="1508"/>
                </a:lnTo>
                <a:lnTo>
                  <a:pt x="1842" y="1509"/>
                </a:lnTo>
                <a:lnTo>
                  <a:pt x="1841" y="1511"/>
                </a:lnTo>
                <a:close/>
                <a:moveTo>
                  <a:pt x="1831" y="1524"/>
                </a:moveTo>
                <a:lnTo>
                  <a:pt x="1831" y="1524"/>
                </a:lnTo>
                <a:lnTo>
                  <a:pt x="1831" y="1518"/>
                </a:lnTo>
                <a:lnTo>
                  <a:pt x="1834" y="1512"/>
                </a:lnTo>
                <a:lnTo>
                  <a:pt x="1837" y="1507"/>
                </a:lnTo>
                <a:lnTo>
                  <a:pt x="1841" y="1504"/>
                </a:lnTo>
                <a:lnTo>
                  <a:pt x="1841" y="1507"/>
                </a:lnTo>
                <a:lnTo>
                  <a:pt x="1841" y="1511"/>
                </a:lnTo>
                <a:lnTo>
                  <a:pt x="1841" y="1511"/>
                </a:lnTo>
                <a:lnTo>
                  <a:pt x="1839" y="1513"/>
                </a:lnTo>
                <a:lnTo>
                  <a:pt x="1838" y="1514"/>
                </a:lnTo>
                <a:lnTo>
                  <a:pt x="1838" y="1514"/>
                </a:lnTo>
                <a:lnTo>
                  <a:pt x="1838" y="1515"/>
                </a:lnTo>
                <a:lnTo>
                  <a:pt x="1841" y="1516"/>
                </a:lnTo>
                <a:lnTo>
                  <a:pt x="1842" y="1518"/>
                </a:lnTo>
                <a:lnTo>
                  <a:pt x="1837" y="1520"/>
                </a:lnTo>
                <a:lnTo>
                  <a:pt x="1831" y="1524"/>
                </a:lnTo>
                <a:close/>
                <a:moveTo>
                  <a:pt x="1834" y="1558"/>
                </a:moveTo>
                <a:lnTo>
                  <a:pt x="1836" y="1558"/>
                </a:lnTo>
                <a:lnTo>
                  <a:pt x="1836" y="1559"/>
                </a:lnTo>
                <a:lnTo>
                  <a:pt x="1837" y="1560"/>
                </a:lnTo>
                <a:lnTo>
                  <a:pt x="1836" y="1561"/>
                </a:lnTo>
                <a:lnTo>
                  <a:pt x="1836" y="1563"/>
                </a:lnTo>
                <a:lnTo>
                  <a:pt x="1835" y="1565"/>
                </a:lnTo>
                <a:lnTo>
                  <a:pt x="1835" y="1566"/>
                </a:lnTo>
                <a:lnTo>
                  <a:pt x="1832" y="1567"/>
                </a:lnTo>
                <a:lnTo>
                  <a:pt x="1829" y="1565"/>
                </a:lnTo>
                <a:lnTo>
                  <a:pt x="1828" y="1562"/>
                </a:lnTo>
                <a:lnTo>
                  <a:pt x="1830" y="1559"/>
                </a:lnTo>
                <a:lnTo>
                  <a:pt x="1834" y="1558"/>
                </a:lnTo>
                <a:close/>
                <a:moveTo>
                  <a:pt x="1831" y="1524"/>
                </a:moveTo>
                <a:lnTo>
                  <a:pt x="1831" y="1527"/>
                </a:lnTo>
                <a:lnTo>
                  <a:pt x="1831" y="1529"/>
                </a:lnTo>
                <a:lnTo>
                  <a:pt x="1831" y="1527"/>
                </a:lnTo>
                <a:lnTo>
                  <a:pt x="1831" y="1524"/>
                </a:lnTo>
                <a:close/>
                <a:moveTo>
                  <a:pt x="1850" y="1482"/>
                </a:moveTo>
                <a:lnTo>
                  <a:pt x="1851" y="1480"/>
                </a:lnTo>
                <a:lnTo>
                  <a:pt x="1853" y="1480"/>
                </a:lnTo>
                <a:lnTo>
                  <a:pt x="1855" y="1478"/>
                </a:lnTo>
                <a:lnTo>
                  <a:pt x="1857" y="1478"/>
                </a:lnTo>
                <a:lnTo>
                  <a:pt x="1858" y="1478"/>
                </a:lnTo>
                <a:lnTo>
                  <a:pt x="1859" y="1481"/>
                </a:lnTo>
                <a:lnTo>
                  <a:pt x="1856" y="1484"/>
                </a:lnTo>
                <a:lnTo>
                  <a:pt x="1852" y="1485"/>
                </a:lnTo>
                <a:lnTo>
                  <a:pt x="1850" y="1484"/>
                </a:lnTo>
                <a:lnTo>
                  <a:pt x="1850" y="1482"/>
                </a:lnTo>
                <a:close/>
                <a:moveTo>
                  <a:pt x="1854" y="1533"/>
                </a:moveTo>
                <a:lnTo>
                  <a:pt x="1854" y="1532"/>
                </a:lnTo>
                <a:lnTo>
                  <a:pt x="1853" y="1532"/>
                </a:lnTo>
                <a:lnTo>
                  <a:pt x="1854" y="1532"/>
                </a:lnTo>
                <a:lnTo>
                  <a:pt x="1854" y="1533"/>
                </a:lnTo>
                <a:close/>
                <a:moveTo>
                  <a:pt x="1920" y="1745"/>
                </a:moveTo>
                <a:lnTo>
                  <a:pt x="1920" y="1746"/>
                </a:lnTo>
                <a:lnTo>
                  <a:pt x="1919" y="1746"/>
                </a:lnTo>
                <a:lnTo>
                  <a:pt x="1919" y="1746"/>
                </a:lnTo>
                <a:lnTo>
                  <a:pt x="1919" y="1746"/>
                </a:lnTo>
                <a:lnTo>
                  <a:pt x="1919" y="1746"/>
                </a:lnTo>
                <a:lnTo>
                  <a:pt x="1918" y="1747"/>
                </a:lnTo>
                <a:lnTo>
                  <a:pt x="1918" y="1747"/>
                </a:lnTo>
                <a:lnTo>
                  <a:pt x="1917" y="1747"/>
                </a:lnTo>
                <a:lnTo>
                  <a:pt x="1917" y="1747"/>
                </a:lnTo>
                <a:lnTo>
                  <a:pt x="1915" y="1747"/>
                </a:lnTo>
                <a:lnTo>
                  <a:pt x="1913" y="1747"/>
                </a:lnTo>
                <a:lnTo>
                  <a:pt x="1913" y="1747"/>
                </a:lnTo>
                <a:lnTo>
                  <a:pt x="1912" y="1746"/>
                </a:lnTo>
                <a:lnTo>
                  <a:pt x="1911" y="1745"/>
                </a:lnTo>
                <a:lnTo>
                  <a:pt x="1907" y="1742"/>
                </a:lnTo>
                <a:lnTo>
                  <a:pt x="1904" y="1738"/>
                </a:lnTo>
                <a:lnTo>
                  <a:pt x="1905" y="1736"/>
                </a:lnTo>
                <a:lnTo>
                  <a:pt x="1908" y="1736"/>
                </a:lnTo>
                <a:lnTo>
                  <a:pt x="1911" y="1736"/>
                </a:lnTo>
                <a:lnTo>
                  <a:pt x="1914" y="1736"/>
                </a:lnTo>
                <a:lnTo>
                  <a:pt x="1917" y="1737"/>
                </a:lnTo>
                <a:lnTo>
                  <a:pt x="1919" y="1740"/>
                </a:lnTo>
                <a:lnTo>
                  <a:pt x="1920" y="1743"/>
                </a:lnTo>
                <a:lnTo>
                  <a:pt x="1920" y="1745"/>
                </a:lnTo>
                <a:close/>
                <a:moveTo>
                  <a:pt x="1918" y="1377"/>
                </a:moveTo>
                <a:lnTo>
                  <a:pt x="1917" y="1376"/>
                </a:lnTo>
                <a:lnTo>
                  <a:pt x="1916" y="1375"/>
                </a:lnTo>
                <a:lnTo>
                  <a:pt x="1917" y="1376"/>
                </a:lnTo>
                <a:lnTo>
                  <a:pt x="1918" y="1377"/>
                </a:lnTo>
                <a:close/>
                <a:moveTo>
                  <a:pt x="1945" y="1491"/>
                </a:moveTo>
                <a:lnTo>
                  <a:pt x="1946" y="1490"/>
                </a:lnTo>
                <a:lnTo>
                  <a:pt x="1947" y="1489"/>
                </a:lnTo>
                <a:lnTo>
                  <a:pt x="1946" y="1490"/>
                </a:lnTo>
                <a:lnTo>
                  <a:pt x="1945" y="1491"/>
                </a:lnTo>
                <a:close/>
                <a:moveTo>
                  <a:pt x="1937" y="1512"/>
                </a:moveTo>
                <a:lnTo>
                  <a:pt x="1936" y="1511"/>
                </a:lnTo>
                <a:lnTo>
                  <a:pt x="1936" y="1507"/>
                </a:lnTo>
                <a:lnTo>
                  <a:pt x="1937" y="1505"/>
                </a:lnTo>
                <a:lnTo>
                  <a:pt x="1940" y="1504"/>
                </a:lnTo>
                <a:lnTo>
                  <a:pt x="1942" y="1504"/>
                </a:lnTo>
                <a:lnTo>
                  <a:pt x="1943" y="1504"/>
                </a:lnTo>
                <a:lnTo>
                  <a:pt x="1944" y="1504"/>
                </a:lnTo>
                <a:lnTo>
                  <a:pt x="1946" y="1507"/>
                </a:lnTo>
                <a:lnTo>
                  <a:pt x="1948" y="1511"/>
                </a:lnTo>
                <a:lnTo>
                  <a:pt x="1946" y="1512"/>
                </a:lnTo>
                <a:lnTo>
                  <a:pt x="1943" y="1513"/>
                </a:lnTo>
                <a:lnTo>
                  <a:pt x="1941" y="1513"/>
                </a:lnTo>
                <a:lnTo>
                  <a:pt x="1937" y="1512"/>
                </a:lnTo>
                <a:close/>
                <a:moveTo>
                  <a:pt x="1933" y="1527"/>
                </a:moveTo>
                <a:lnTo>
                  <a:pt x="1933" y="1522"/>
                </a:lnTo>
                <a:lnTo>
                  <a:pt x="1934" y="1518"/>
                </a:lnTo>
                <a:lnTo>
                  <a:pt x="1936" y="1515"/>
                </a:lnTo>
                <a:lnTo>
                  <a:pt x="1938" y="1514"/>
                </a:lnTo>
                <a:lnTo>
                  <a:pt x="1942" y="1514"/>
                </a:lnTo>
                <a:lnTo>
                  <a:pt x="1944" y="1515"/>
                </a:lnTo>
                <a:lnTo>
                  <a:pt x="1947" y="1515"/>
                </a:lnTo>
                <a:lnTo>
                  <a:pt x="1947" y="1517"/>
                </a:lnTo>
                <a:lnTo>
                  <a:pt x="1947" y="1519"/>
                </a:lnTo>
                <a:lnTo>
                  <a:pt x="1947" y="1521"/>
                </a:lnTo>
                <a:lnTo>
                  <a:pt x="1946" y="1529"/>
                </a:lnTo>
                <a:lnTo>
                  <a:pt x="1944" y="1537"/>
                </a:lnTo>
                <a:lnTo>
                  <a:pt x="1943" y="1545"/>
                </a:lnTo>
                <a:lnTo>
                  <a:pt x="1942" y="1553"/>
                </a:lnTo>
                <a:lnTo>
                  <a:pt x="1936" y="1559"/>
                </a:lnTo>
                <a:lnTo>
                  <a:pt x="1931" y="1564"/>
                </a:lnTo>
                <a:lnTo>
                  <a:pt x="1930" y="1562"/>
                </a:lnTo>
                <a:lnTo>
                  <a:pt x="1927" y="1559"/>
                </a:lnTo>
                <a:lnTo>
                  <a:pt x="1926" y="1562"/>
                </a:lnTo>
                <a:lnTo>
                  <a:pt x="1925" y="1566"/>
                </a:lnTo>
                <a:lnTo>
                  <a:pt x="1926" y="1562"/>
                </a:lnTo>
                <a:lnTo>
                  <a:pt x="1927" y="1559"/>
                </a:lnTo>
                <a:lnTo>
                  <a:pt x="1928" y="1557"/>
                </a:lnTo>
                <a:lnTo>
                  <a:pt x="1928" y="1556"/>
                </a:lnTo>
                <a:lnTo>
                  <a:pt x="1931" y="1542"/>
                </a:lnTo>
                <a:lnTo>
                  <a:pt x="1933" y="1527"/>
                </a:lnTo>
                <a:close/>
                <a:moveTo>
                  <a:pt x="1951" y="1543"/>
                </a:moveTo>
                <a:lnTo>
                  <a:pt x="1950" y="1535"/>
                </a:lnTo>
                <a:lnTo>
                  <a:pt x="1951" y="1529"/>
                </a:lnTo>
                <a:lnTo>
                  <a:pt x="1952" y="1523"/>
                </a:lnTo>
                <a:lnTo>
                  <a:pt x="1953" y="1518"/>
                </a:lnTo>
                <a:lnTo>
                  <a:pt x="1952" y="1530"/>
                </a:lnTo>
                <a:lnTo>
                  <a:pt x="1951" y="1543"/>
                </a:lnTo>
                <a:close/>
                <a:moveTo>
                  <a:pt x="1805" y="1401"/>
                </a:moveTo>
                <a:lnTo>
                  <a:pt x="1805" y="1402"/>
                </a:lnTo>
                <a:lnTo>
                  <a:pt x="1806" y="1402"/>
                </a:lnTo>
                <a:lnTo>
                  <a:pt x="1805" y="1402"/>
                </a:lnTo>
                <a:lnTo>
                  <a:pt x="1805" y="1401"/>
                </a:lnTo>
                <a:lnTo>
                  <a:pt x="1801" y="1402"/>
                </a:lnTo>
                <a:lnTo>
                  <a:pt x="1797" y="1405"/>
                </a:lnTo>
                <a:lnTo>
                  <a:pt x="1800" y="1401"/>
                </a:lnTo>
                <a:lnTo>
                  <a:pt x="1801" y="1397"/>
                </a:lnTo>
                <a:lnTo>
                  <a:pt x="1803" y="1396"/>
                </a:lnTo>
                <a:lnTo>
                  <a:pt x="1804" y="1395"/>
                </a:lnTo>
                <a:lnTo>
                  <a:pt x="1805" y="1394"/>
                </a:lnTo>
                <a:lnTo>
                  <a:pt x="1808" y="1393"/>
                </a:lnTo>
                <a:lnTo>
                  <a:pt x="1805" y="1397"/>
                </a:lnTo>
                <a:lnTo>
                  <a:pt x="1805" y="1401"/>
                </a:lnTo>
                <a:close/>
                <a:moveTo>
                  <a:pt x="1788" y="1391"/>
                </a:moveTo>
                <a:lnTo>
                  <a:pt x="1789" y="1390"/>
                </a:lnTo>
                <a:lnTo>
                  <a:pt x="1791" y="1390"/>
                </a:lnTo>
                <a:lnTo>
                  <a:pt x="1789" y="1390"/>
                </a:lnTo>
                <a:lnTo>
                  <a:pt x="1788" y="1391"/>
                </a:lnTo>
                <a:close/>
                <a:moveTo>
                  <a:pt x="1765" y="1395"/>
                </a:moveTo>
                <a:lnTo>
                  <a:pt x="1765" y="1398"/>
                </a:lnTo>
                <a:lnTo>
                  <a:pt x="1765" y="1399"/>
                </a:lnTo>
                <a:lnTo>
                  <a:pt x="1764" y="1401"/>
                </a:lnTo>
                <a:lnTo>
                  <a:pt x="1763" y="1402"/>
                </a:lnTo>
                <a:lnTo>
                  <a:pt x="1762" y="1400"/>
                </a:lnTo>
                <a:lnTo>
                  <a:pt x="1762" y="1399"/>
                </a:lnTo>
                <a:lnTo>
                  <a:pt x="1763" y="1397"/>
                </a:lnTo>
                <a:lnTo>
                  <a:pt x="1765" y="1395"/>
                </a:lnTo>
                <a:close/>
                <a:moveTo>
                  <a:pt x="1786" y="1362"/>
                </a:moveTo>
                <a:lnTo>
                  <a:pt x="1784" y="1368"/>
                </a:lnTo>
                <a:lnTo>
                  <a:pt x="1783" y="1375"/>
                </a:lnTo>
                <a:lnTo>
                  <a:pt x="1784" y="1368"/>
                </a:lnTo>
                <a:lnTo>
                  <a:pt x="1786" y="1362"/>
                </a:lnTo>
                <a:close/>
                <a:moveTo>
                  <a:pt x="1904" y="1327"/>
                </a:moveTo>
                <a:lnTo>
                  <a:pt x="1904" y="1327"/>
                </a:lnTo>
                <a:lnTo>
                  <a:pt x="1904" y="1327"/>
                </a:lnTo>
                <a:lnTo>
                  <a:pt x="1904" y="1327"/>
                </a:lnTo>
                <a:lnTo>
                  <a:pt x="1904" y="1327"/>
                </a:lnTo>
                <a:close/>
                <a:moveTo>
                  <a:pt x="1907" y="1331"/>
                </a:moveTo>
                <a:lnTo>
                  <a:pt x="1907" y="1329"/>
                </a:lnTo>
                <a:lnTo>
                  <a:pt x="1907" y="1328"/>
                </a:lnTo>
                <a:lnTo>
                  <a:pt x="1907" y="1329"/>
                </a:lnTo>
                <a:lnTo>
                  <a:pt x="1907" y="1331"/>
                </a:lnTo>
                <a:close/>
                <a:moveTo>
                  <a:pt x="1923" y="1346"/>
                </a:moveTo>
                <a:lnTo>
                  <a:pt x="1922" y="1345"/>
                </a:lnTo>
                <a:lnTo>
                  <a:pt x="1922" y="1344"/>
                </a:lnTo>
                <a:lnTo>
                  <a:pt x="1922" y="1345"/>
                </a:lnTo>
                <a:lnTo>
                  <a:pt x="1923" y="1346"/>
                </a:lnTo>
                <a:close/>
                <a:moveTo>
                  <a:pt x="1957" y="1327"/>
                </a:moveTo>
                <a:lnTo>
                  <a:pt x="1956" y="1332"/>
                </a:lnTo>
                <a:lnTo>
                  <a:pt x="1953" y="1337"/>
                </a:lnTo>
                <a:lnTo>
                  <a:pt x="1956" y="1332"/>
                </a:lnTo>
                <a:lnTo>
                  <a:pt x="1957" y="1327"/>
                </a:lnTo>
                <a:close/>
                <a:moveTo>
                  <a:pt x="1958" y="1322"/>
                </a:moveTo>
                <a:lnTo>
                  <a:pt x="1958" y="1324"/>
                </a:lnTo>
                <a:lnTo>
                  <a:pt x="1957" y="1327"/>
                </a:lnTo>
                <a:lnTo>
                  <a:pt x="1958" y="1324"/>
                </a:lnTo>
                <a:lnTo>
                  <a:pt x="1958" y="1322"/>
                </a:lnTo>
                <a:close/>
                <a:moveTo>
                  <a:pt x="1937" y="1235"/>
                </a:moveTo>
                <a:lnTo>
                  <a:pt x="1937" y="1233"/>
                </a:lnTo>
                <a:lnTo>
                  <a:pt x="1938" y="1232"/>
                </a:lnTo>
                <a:lnTo>
                  <a:pt x="1937" y="1232"/>
                </a:lnTo>
                <a:lnTo>
                  <a:pt x="1937" y="1231"/>
                </a:lnTo>
                <a:lnTo>
                  <a:pt x="1937" y="1232"/>
                </a:lnTo>
                <a:lnTo>
                  <a:pt x="1938" y="1232"/>
                </a:lnTo>
                <a:lnTo>
                  <a:pt x="1937" y="1233"/>
                </a:lnTo>
                <a:lnTo>
                  <a:pt x="1937" y="1235"/>
                </a:lnTo>
                <a:close/>
                <a:moveTo>
                  <a:pt x="1943" y="1107"/>
                </a:moveTo>
                <a:lnTo>
                  <a:pt x="1942" y="1114"/>
                </a:lnTo>
                <a:lnTo>
                  <a:pt x="1942" y="1120"/>
                </a:lnTo>
                <a:lnTo>
                  <a:pt x="1940" y="1126"/>
                </a:lnTo>
                <a:lnTo>
                  <a:pt x="1937" y="1133"/>
                </a:lnTo>
                <a:lnTo>
                  <a:pt x="1937" y="1126"/>
                </a:lnTo>
                <a:lnTo>
                  <a:pt x="1938" y="1119"/>
                </a:lnTo>
                <a:lnTo>
                  <a:pt x="1941" y="1114"/>
                </a:lnTo>
                <a:lnTo>
                  <a:pt x="1943" y="1107"/>
                </a:lnTo>
                <a:close/>
                <a:moveTo>
                  <a:pt x="1932" y="975"/>
                </a:moveTo>
                <a:lnTo>
                  <a:pt x="1930" y="976"/>
                </a:lnTo>
                <a:lnTo>
                  <a:pt x="1927" y="976"/>
                </a:lnTo>
                <a:lnTo>
                  <a:pt x="1928" y="975"/>
                </a:lnTo>
                <a:lnTo>
                  <a:pt x="1929" y="973"/>
                </a:lnTo>
                <a:lnTo>
                  <a:pt x="1931" y="973"/>
                </a:lnTo>
                <a:lnTo>
                  <a:pt x="1932" y="975"/>
                </a:lnTo>
                <a:lnTo>
                  <a:pt x="1935" y="973"/>
                </a:lnTo>
                <a:lnTo>
                  <a:pt x="1938" y="971"/>
                </a:lnTo>
                <a:lnTo>
                  <a:pt x="1935" y="973"/>
                </a:lnTo>
                <a:lnTo>
                  <a:pt x="1932" y="975"/>
                </a:lnTo>
                <a:close/>
                <a:moveTo>
                  <a:pt x="1930" y="1166"/>
                </a:moveTo>
                <a:lnTo>
                  <a:pt x="1931" y="1156"/>
                </a:lnTo>
                <a:lnTo>
                  <a:pt x="1932" y="1150"/>
                </a:lnTo>
                <a:lnTo>
                  <a:pt x="1933" y="1150"/>
                </a:lnTo>
                <a:lnTo>
                  <a:pt x="1934" y="1150"/>
                </a:lnTo>
                <a:lnTo>
                  <a:pt x="1933" y="1157"/>
                </a:lnTo>
                <a:lnTo>
                  <a:pt x="1930" y="1166"/>
                </a:lnTo>
                <a:close/>
                <a:moveTo>
                  <a:pt x="1921" y="1130"/>
                </a:moveTo>
                <a:lnTo>
                  <a:pt x="1919" y="1131"/>
                </a:lnTo>
                <a:lnTo>
                  <a:pt x="1918" y="1134"/>
                </a:lnTo>
                <a:lnTo>
                  <a:pt x="1918" y="1129"/>
                </a:lnTo>
                <a:lnTo>
                  <a:pt x="1916" y="1125"/>
                </a:lnTo>
                <a:lnTo>
                  <a:pt x="1915" y="1123"/>
                </a:lnTo>
                <a:lnTo>
                  <a:pt x="1914" y="1123"/>
                </a:lnTo>
                <a:lnTo>
                  <a:pt x="1914" y="1123"/>
                </a:lnTo>
                <a:lnTo>
                  <a:pt x="1913" y="1123"/>
                </a:lnTo>
                <a:lnTo>
                  <a:pt x="1912" y="1125"/>
                </a:lnTo>
                <a:lnTo>
                  <a:pt x="1910" y="1126"/>
                </a:lnTo>
                <a:lnTo>
                  <a:pt x="1907" y="1125"/>
                </a:lnTo>
                <a:lnTo>
                  <a:pt x="1906" y="1124"/>
                </a:lnTo>
                <a:lnTo>
                  <a:pt x="1906" y="1122"/>
                </a:lnTo>
                <a:lnTo>
                  <a:pt x="1906" y="1120"/>
                </a:lnTo>
                <a:lnTo>
                  <a:pt x="1907" y="1118"/>
                </a:lnTo>
                <a:lnTo>
                  <a:pt x="1910" y="1117"/>
                </a:lnTo>
                <a:lnTo>
                  <a:pt x="1914" y="1116"/>
                </a:lnTo>
                <a:lnTo>
                  <a:pt x="1917" y="1114"/>
                </a:lnTo>
                <a:lnTo>
                  <a:pt x="1919" y="1111"/>
                </a:lnTo>
                <a:lnTo>
                  <a:pt x="1921" y="1107"/>
                </a:lnTo>
                <a:lnTo>
                  <a:pt x="1921" y="1107"/>
                </a:lnTo>
                <a:lnTo>
                  <a:pt x="1921" y="1102"/>
                </a:lnTo>
                <a:lnTo>
                  <a:pt x="1920" y="1098"/>
                </a:lnTo>
                <a:lnTo>
                  <a:pt x="1926" y="1098"/>
                </a:lnTo>
                <a:lnTo>
                  <a:pt x="1929" y="1100"/>
                </a:lnTo>
                <a:lnTo>
                  <a:pt x="1931" y="1103"/>
                </a:lnTo>
                <a:lnTo>
                  <a:pt x="1931" y="1108"/>
                </a:lnTo>
                <a:lnTo>
                  <a:pt x="1930" y="1118"/>
                </a:lnTo>
                <a:lnTo>
                  <a:pt x="1929" y="1126"/>
                </a:lnTo>
                <a:lnTo>
                  <a:pt x="1928" y="1129"/>
                </a:lnTo>
                <a:lnTo>
                  <a:pt x="1927" y="1131"/>
                </a:lnTo>
                <a:lnTo>
                  <a:pt x="1926" y="1132"/>
                </a:lnTo>
                <a:lnTo>
                  <a:pt x="1925" y="1132"/>
                </a:lnTo>
                <a:lnTo>
                  <a:pt x="1923" y="1132"/>
                </a:lnTo>
                <a:lnTo>
                  <a:pt x="1921" y="1130"/>
                </a:lnTo>
                <a:close/>
                <a:moveTo>
                  <a:pt x="1923" y="1193"/>
                </a:moveTo>
                <a:lnTo>
                  <a:pt x="1922" y="1198"/>
                </a:lnTo>
                <a:lnTo>
                  <a:pt x="1920" y="1203"/>
                </a:lnTo>
                <a:lnTo>
                  <a:pt x="1920" y="1197"/>
                </a:lnTo>
                <a:lnTo>
                  <a:pt x="1922" y="1191"/>
                </a:lnTo>
                <a:lnTo>
                  <a:pt x="1925" y="1184"/>
                </a:lnTo>
                <a:lnTo>
                  <a:pt x="1927" y="1178"/>
                </a:lnTo>
                <a:lnTo>
                  <a:pt x="1926" y="1185"/>
                </a:lnTo>
                <a:lnTo>
                  <a:pt x="1923" y="1193"/>
                </a:lnTo>
                <a:close/>
                <a:moveTo>
                  <a:pt x="1913" y="1208"/>
                </a:moveTo>
                <a:lnTo>
                  <a:pt x="1914" y="1200"/>
                </a:lnTo>
                <a:lnTo>
                  <a:pt x="1915" y="1194"/>
                </a:lnTo>
                <a:lnTo>
                  <a:pt x="1917" y="1187"/>
                </a:lnTo>
                <a:lnTo>
                  <a:pt x="1920" y="1181"/>
                </a:lnTo>
                <a:lnTo>
                  <a:pt x="1920" y="1189"/>
                </a:lnTo>
                <a:lnTo>
                  <a:pt x="1918" y="1195"/>
                </a:lnTo>
                <a:lnTo>
                  <a:pt x="1916" y="1201"/>
                </a:lnTo>
                <a:lnTo>
                  <a:pt x="1913" y="1208"/>
                </a:lnTo>
                <a:close/>
                <a:moveTo>
                  <a:pt x="1912" y="1235"/>
                </a:moveTo>
                <a:lnTo>
                  <a:pt x="1912" y="1229"/>
                </a:lnTo>
                <a:lnTo>
                  <a:pt x="1913" y="1225"/>
                </a:lnTo>
                <a:lnTo>
                  <a:pt x="1915" y="1221"/>
                </a:lnTo>
                <a:lnTo>
                  <a:pt x="1917" y="1216"/>
                </a:lnTo>
                <a:lnTo>
                  <a:pt x="1916" y="1221"/>
                </a:lnTo>
                <a:lnTo>
                  <a:pt x="1915" y="1225"/>
                </a:lnTo>
                <a:lnTo>
                  <a:pt x="1914" y="1229"/>
                </a:lnTo>
                <a:lnTo>
                  <a:pt x="1912" y="1235"/>
                </a:lnTo>
                <a:close/>
                <a:moveTo>
                  <a:pt x="1910" y="1152"/>
                </a:moveTo>
                <a:lnTo>
                  <a:pt x="1907" y="1149"/>
                </a:lnTo>
                <a:lnTo>
                  <a:pt x="1904" y="1148"/>
                </a:lnTo>
                <a:lnTo>
                  <a:pt x="1901" y="1148"/>
                </a:lnTo>
                <a:lnTo>
                  <a:pt x="1897" y="1150"/>
                </a:lnTo>
                <a:lnTo>
                  <a:pt x="1900" y="1142"/>
                </a:lnTo>
                <a:lnTo>
                  <a:pt x="1903" y="1138"/>
                </a:lnTo>
                <a:lnTo>
                  <a:pt x="1904" y="1138"/>
                </a:lnTo>
                <a:lnTo>
                  <a:pt x="1905" y="1138"/>
                </a:lnTo>
                <a:lnTo>
                  <a:pt x="1907" y="1139"/>
                </a:lnTo>
                <a:lnTo>
                  <a:pt x="1910" y="1140"/>
                </a:lnTo>
                <a:lnTo>
                  <a:pt x="1910" y="1137"/>
                </a:lnTo>
                <a:lnTo>
                  <a:pt x="1911" y="1134"/>
                </a:lnTo>
                <a:lnTo>
                  <a:pt x="1912" y="1133"/>
                </a:lnTo>
                <a:lnTo>
                  <a:pt x="1913" y="1133"/>
                </a:lnTo>
                <a:lnTo>
                  <a:pt x="1915" y="1133"/>
                </a:lnTo>
                <a:lnTo>
                  <a:pt x="1917" y="1134"/>
                </a:lnTo>
                <a:lnTo>
                  <a:pt x="1918" y="1135"/>
                </a:lnTo>
                <a:lnTo>
                  <a:pt x="1918" y="1136"/>
                </a:lnTo>
                <a:lnTo>
                  <a:pt x="1921" y="1135"/>
                </a:lnTo>
                <a:lnTo>
                  <a:pt x="1922" y="1135"/>
                </a:lnTo>
                <a:lnTo>
                  <a:pt x="1923" y="1136"/>
                </a:lnTo>
                <a:lnTo>
                  <a:pt x="1923" y="1137"/>
                </a:lnTo>
                <a:lnTo>
                  <a:pt x="1922" y="1139"/>
                </a:lnTo>
                <a:lnTo>
                  <a:pt x="1922" y="1141"/>
                </a:lnTo>
                <a:lnTo>
                  <a:pt x="1925" y="1144"/>
                </a:lnTo>
                <a:lnTo>
                  <a:pt x="1926" y="1146"/>
                </a:lnTo>
                <a:lnTo>
                  <a:pt x="1925" y="1144"/>
                </a:lnTo>
                <a:lnTo>
                  <a:pt x="1922" y="1141"/>
                </a:lnTo>
                <a:lnTo>
                  <a:pt x="1921" y="1147"/>
                </a:lnTo>
                <a:lnTo>
                  <a:pt x="1918" y="1152"/>
                </a:lnTo>
                <a:lnTo>
                  <a:pt x="1916" y="1154"/>
                </a:lnTo>
                <a:lnTo>
                  <a:pt x="1914" y="1157"/>
                </a:lnTo>
                <a:lnTo>
                  <a:pt x="1912" y="1155"/>
                </a:lnTo>
                <a:lnTo>
                  <a:pt x="1910" y="1152"/>
                </a:lnTo>
                <a:close/>
                <a:moveTo>
                  <a:pt x="1914" y="981"/>
                </a:moveTo>
                <a:lnTo>
                  <a:pt x="1917" y="979"/>
                </a:lnTo>
                <a:lnTo>
                  <a:pt x="1919" y="978"/>
                </a:lnTo>
                <a:lnTo>
                  <a:pt x="1922" y="977"/>
                </a:lnTo>
                <a:lnTo>
                  <a:pt x="1926" y="977"/>
                </a:lnTo>
                <a:lnTo>
                  <a:pt x="1920" y="980"/>
                </a:lnTo>
                <a:lnTo>
                  <a:pt x="1914" y="981"/>
                </a:lnTo>
                <a:close/>
                <a:moveTo>
                  <a:pt x="1920" y="949"/>
                </a:moveTo>
                <a:lnTo>
                  <a:pt x="1925" y="954"/>
                </a:lnTo>
                <a:lnTo>
                  <a:pt x="1926" y="958"/>
                </a:lnTo>
                <a:lnTo>
                  <a:pt x="1926" y="961"/>
                </a:lnTo>
                <a:lnTo>
                  <a:pt x="1925" y="962"/>
                </a:lnTo>
                <a:lnTo>
                  <a:pt x="1922" y="964"/>
                </a:lnTo>
                <a:lnTo>
                  <a:pt x="1920" y="965"/>
                </a:lnTo>
                <a:lnTo>
                  <a:pt x="1920" y="956"/>
                </a:lnTo>
                <a:lnTo>
                  <a:pt x="1920" y="949"/>
                </a:lnTo>
                <a:close/>
                <a:moveTo>
                  <a:pt x="1930" y="940"/>
                </a:moveTo>
                <a:lnTo>
                  <a:pt x="1931" y="940"/>
                </a:lnTo>
                <a:lnTo>
                  <a:pt x="1933" y="940"/>
                </a:lnTo>
                <a:lnTo>
                  <a:pt x="1935" y="941"/>
                </a:lnTo>
                <a:lnTo>
                  <a:pt x="1935" y="943"/>
                </a:lnTo>
                <a:lnTo>
                  <a:pt x="1935" y="946"/>
                </a:lnTo>
                <a:lnTo>
                  <a:pt x="1934" y="948"/>
                </a:lnTo>
                <a:lnTo>
                  <a:pt x="1933" y="950"/>
                </a:lnTo>
                <a:lnTo>
                  <a:pt x="1931" y="950"/>
                </a:lnTo>
                <a:lnTo>
                  <a:pt x="1928" y="950"/>
                </a:lnTo>
                <a:lnTo>
                  <a:pt x="1927" y="948"/>
                </a:lnTo>
                <a:lnTo>
                  <a:pt x="1927" y="946"/>
                </a:lnTo>
                <a:lnTo>
                  <a:pt x="1926" y="942"/>
                </a:lnTo>
                <a:lnTo>
                  <a:pt x="1926" y="941"/>
                </a:lnTo>
                <a:lnTo>
                  <a:pt x="1927" y="940"/>
                </a:lnTo>
                <a:lnTo>
                  <a:pt x="1928" y="939"/>
                </a:lnTo>
                <a:lnTo>
                  <a:pt x="1930" y="940"/>
                </a:lnTo>
                <a:close/>
                <a:moveTo>
                  <a:pt x="1932" y="886"/>
                </a:moveTo>
                <a:lnTo>
                  <a:pt x="1932" y="886"/>
                </a:lnTo>
                <a:lnTo>
                  <a:pt x="1935" y="889"/>
                </a:lnTo>
                <a:lnTo>
                  <a:pt x="1937" y="892"/>
                </a:lnTo>
                <a:lnTo>
                  <a:pt x="1937" y="896"/>
                </a:lnTo>
                <a:lnTo>
                  <a:pt x="1937" y="901"/>
                </a:lnTo>
                <a:lnTo>
                  <a:pt x="1935" y="906"/>
                </a:lnTo>
                <a:lnTo>
                  <a:pt x="1932" y="910"/>
                </a:lnTo>
                <a:lnTo>
                  <a:pt x="1930" y="916"/>
                </a:lnTo>
                <a:lnTo>
                  <a:pt x="1926" y="920"/>
                </a:lnTo>
                <a:lnTo>
                  <a:pt x="1928" y="911"/>
                </a:lnTo>
                <a:lnTo>
                  <a:pt x="1929" y="903"/>
                </a:lnTo>
                <a:lnTo>
                  <a:pt x="1930" y="894"/>
                </a:lnTo>
                <a:lnTo>
                  <a:pt x="1932" y="886"/>
                </a:lnTo>
                <a:close/>
                <a:moveTo>
                  <a:pt x="1937" y="874"/>
                </a:moveTo>
                <a:lnTo>
                  <a:pt x="1936" y="874"/>
                </a:lnTo>
                <a:lnTo>
                  <a:pt x="1934" y="874"/>
                </a:lnTo>
                <a:lnTo>
                  <a:pt x="1934" y="875"/>
                </a:lnTo>
                <a:lnTo>
                  <a:pt x="1933" y="877"/>
                </a:lnTo>
                <a:lnTo>
                  <a:pt x="1934" y="875"/>
                </a:lnTo>
                <a:lnTo>
                  <a:pt x="1934" y="874"/>
                </a:lnTo>
                <a:lnTo>
                  <a:pt x="1936" y="874"/>
                </a:lnTo>
                <a:lnTo>
                  <a:pt x="1937" y="874"/>
                </a:lnTo>
                <a:close/>
                <a:moveTo>
                  <a:pt x="1942" y="827"/>
                </a:moveTo>
                <a:lnTo>
                  <a:pt x="1943" y="825"/>
                </a:lnTo>
                <a:lnTo>
                  <a:pt x="1944" y="826"/>
                </a:lnTo>
                <a:lnTo>
                  <a:pt x="1946" y="826"/>
                </a:lnTo>
                <a:lnTo>
                  <a:pt x="1947" y="826"/>
                </a:lnTo>
                <a:lnTo>
                  <a:pt x="1946" y="826"/>
                </a:lnTo>
                <a:lnTo>
                  <a:pt x="1944" y="826"/>
                </a:lnTo>
                <a:lnTo>
                  <a:pt x="1944" y="828"/>
                </a:lnTo>
                <a:lnTo>
                  <a:pt x="1945" y="830"/>
                </a:lnTo>
                <a:lnTo>
                  <a:pt x="1946" y="834"/>
                </a:lnTo>
                <a:lnTo>
                  <a:pt x="1947" y="838"/>
                </a:lnTo>
                <a:lnTo>
                  <a:pt x="1947" y="842"/>
                </a:lnTo>
                <a:lnTo>
                  <a:pt x="1946" y="845"/>
                </a:lnTo>
                <a:lnTo>
                  <a:pt x="1942" y="851"/>
                </a:lnTo>
                <a:lnTo>
                  <a:pt x="1936" y="858"/>
                </a:lnTo>
                <a:lnTo>
                  <a:pt x="1940" y="843"/>
                </a:lnTo>
                <a:lnTo>
                  <a:pt x="1942" y="827"/>
                </a:lnTo>
                <a:close/>
                <a:moveTo>
                  <a:pt x="1946" y="800"/>
                </a:moveTo>
                <a:lnTo>
                  <a:pt x="1947" y="786"/>
                </a:lnTo>
                <a:lnTo>
                  <a:pt x="1949" y="773"/>
                </a:lnTo>
                <a:lnTo>
                  <a:pt x="1949" y="771"/>
                </a:lnTo>
                <a:lnTo>
                  <a:pt x="1949" y="770"/>
                </a:lnTo>
                <a:lnTo>
                  <a:pt x="1949" y="771"/>
                </a:lnTo>
                <a:lnTo>
                  <a:pt x="1949" y="773"/>
                </a:lnTo>
                <a:lnTo>
                  <a:pt x="1949" y="770"/>
                </a:lnTo>
                <a:lnTo>
                  <a:pt x="1950" y="768"/>
                </a:lnTo>
                <a:lnTo>
                  <a:pt x="1950" y="768"/>
                </a:lnTo>
                <a:lnTo>
                  <a:pt x="1950" y="768"/>
                </a:lnTo>
                <a:lnTo>
                  <a:pt x="1953" y="772"/>
                </a:lnTo>
                <a:lnTo>
                  <a:pt x="1956" y="777"/>
                </a:lnTo>
                <a:lnTo>
                  <a:pt x="1956" y="782"/>
                </a:lnTo>
                <a:lnTo>
                  <a:pt x="1953" y="786"/>
                </a:lnTo>
                <a:lnTo>
                  <a:pt x="1950" y="794"/>
                </a:lnTo>
                <a:lnTo>
                  <a:pt x="1946" y="800"/>
                </a:lnTo>
                <a:lnTo>
                  <a:pt x="1945" y="802"/>
                </a:lnTo>
                <a:lnTo>
                  <a:pt x="1944" y="804"/>
                </a:lnTo>
                <a:lnTo>
                  <a:pt x="1945" y="802"/>
                </a:lnTo>
                <a:lnTo>
                  <a:pt x="1946" y="800"/>
                </a:lnTo>
                <a:close/>
                <a:moveTo>
                  <a:pt x="1950" y="763"/>
                </a:moveTo>
                <a:lnTo>
                  <a:pt x="1951" y="761"/>
                </a:lnTo>
                <a:lnTo>
                  <a:pt x="1951" y="757"/>
                </a:lnTo>
                <a:lnTo>
                  <a:pt x="1951" y="761"/>
                </a:lnTo>
                <a:lnTo>
                  <a:pt x="1950" y="763"/>
                </a:lnTo>
                <a:lnTo>
                  <a:pt x="1948" y="765"/>
                </a:lnTo>
                <a:lnTo>
                  <a:pt x="1948" y="766"/>
                </a:lnTo>
                <a:lnTo>
                  <a:pt x="1948" y="765"/>
                </a:lnTo>
                <a:lnTo>
                  <a:pt x="1950" y="763"/>
                </a:lnTo>
                <a:close/>
                <a:moveTo>
                  <a:pt x="1964" y="758"/>
                </a:moveTo>
                <a:lnTo>
                  <a:pt x="1961" y="758"/>
                </a:lnTo>
                <a:lnTo>
                  <a:pt x="1958" y="756"/>
                </a:lnTo>
                <a:lnTo>
                  <a:pt x="1960" y="754"/>
                </a:lnTo>
                <a:lnTo>
                  <a:pt x="1962" y="751"/>
                </a:lnTo>
                <a:lnTo>
                  <a:pt x="1962" y="749"/>
                </a:lnTo>
                <a:lnTo>
                  <a:pt x="1964" y="747"/>
                </a:lnTo>
                <a:lnTo>
                  <a:pt x="1966" y="746"/>
                </a:lnTo>
                <a:lnTo>
                  <a:pt x="1968" y="746"/>
                </a:lnTo>
                <a:lnTo>
                  <a:pt x="1971" y="748"/>
                </a:lnTo>
                <a:lnTo>
                  <a:pt x="1971" y="750"/>
                </a:lnTo>
                <a:lnTo>
                  <a:pt x="1970" y="752"/>
                </a:lnTo>
                <a:lnTo>
                  <a:pt x="1968" y="754"/>
                </a:lnTo>
                <a:lnTo>
                  <a:pt x="1966" y="756"/>
                </a:lnTo>
                <a:lnTo>
                  <a:pt x="1964" y="758"/>
                </a:lnTo>
                <a:lnTo>
                  <a:pt x="1958" y="761"/>
                </a:lnTo>
                <a:lnTo>
                  <a:pt x="1950" y="763"/>
                </a:lnTo>
                <a:lnTo>
                  <a:pt x="1958" y="761"/>
                </a:lnTo>
                <a:lnTo>
                  <a:pt x="1964" y="758"/>
                </a:lnTo>
                <a:close/>
                <a:moveTo>
                  <a:pt x="1956" y="716"/>
                </a:moveTo>
                <a:lnTo>
                  <a:pt x="1957" y="716"/>
                </a:lnTo>
                <a:lnTo>
                  <a:pt x="1957" y="716"/>
                </a:lnTo>
                <a:lnTo>
                  <a:pt x="1956" y="716"/>
                </a:lnTo>
                <a:lnTo>
                  <a:pt x="1957" y="712"/>
                </a:lnTo>
                <a:lnTo>
                  <a:pt x="1957" y="709"/>
                </a:lnTo>
                <a:lnTo>
                  <a:pt x="1960" y="713"/>
                </a:lnTo>
                <a:lnTo>
                  <a:pt x="1961" y="718"/>
                </a:lnTo>
                <a:lnTo>
                  <a:pt x="1962" y="721"/>
                </a:lnTo>
                <a:lnTo>
                  <a:pt x="1962" y="725"/>
                </a:lnTo>
                <a:lnTo>
                  <a:pt x="1962" y="728"/>
                </a:lnTo>
                <a:lnTo>
                  <a:pt x="1960" y="732"/>
                </a:lnTo>
                <a:lnTo>
                  <a:pt x="1958" y="736"/>
                </a:lnTo>
                <a:lnTo>
                  <a:pt x="1953" y="740"/>
                </a:lnTo>
                <a:lnTo>
                  <a:pt x="1955" y="728"/>
                </a:lnTo>
                <a:lnTo>
                  <a:pt x="1956" y="716"/>
                </a:lnTo>
                <a:close/>
                <a:moveTo>
                  <a:pt x="1970" y="703"/>
                </a:moveTo>
                <a:lnTo>
                  <a:pt x="1970" y="702"/>
                </a:lnTo>
                <a:lnTo>
                  <a:pt x="1970" y="701"/>
                </a:lnTo>
                <a:lnTo>
                  <a:pt x="1967" y="701"/>
                </a:lnTo>
                <a:lnTo>
                  <a:pt x="1965" y="701"/>
                </a:lnTo>
                <a:lnTo>
                  <a:pt x="1964" y="700"/>
                </a:lnTo>
                <a:lnTo>
                  <a:pt x="1964" y="697"/>
                </a:lnTo>
                <a:lnTo>
                  <a:pt x="1966" y="696"/>
                </a:lnTo>
                <a:lnTo>
                  <a:pt x="1967" y="695"/>
                </a:lnTo>
                <a:lnTo>
                  <a:pt x="1968" y="693"/>
                </a:lnTo>
                <a:lnTo>
                  <a:pt x="1971" y="691"/>
                </a:lnTo>
                <a:lnTo>
                  <a:pt x="1973" y="689"/>
                </a:lnTo>
                <a:lnTo>
                  <a:pt x="1976" y="689"/>
                </a:lnTo>
                <a:lnTo>
                  <a:pt x="1977" y="690"/>
                </a:lnTo>
                <a:lnTo>
                  <a:pt x="1977" y="692"/>
                </a:lnTo>
                <a:lnTo>
                  <a:pt x="1976" y="693"/>
                </a:lnTo>
                <a:lnTo>
                  <a:pt x="1976" y="694"/>
                </a:lnTo>
                <a:lnTo>
                  <a:pt x="1973" y="698"/>
                </a:lnTo>
                <a:lnTo>
                  <a:pt x="1970" y="701"/>
                </a:lnTo>
                <a:lnTo>
                  <a:pt x="1970" y="702"/>
                </a:lnTo>
                <a:lnTo>
                  <a:pt x="1970" y="703"/>
                </a:lnTo>
                <a:lnTo>
                  <a:pt x="1970" y="706"/>
                </a:lnTo>
                <a:lnTo>
                  <a:pt x="1970" y="708"/>
                </a:lnTo>
                <a:lnTo>
                  <a:pt x="1968" y="710"/>
                </a:lnTo>
                <a:lnTo>
                  <a:pt x="1967" y="711"/>
                </a:lnTo>
                <a:lnTo>
                  <a:pt x="1964" y="709"/>
                </a:lnTo>
                <a:lnTo>
                  <a:pt x="1961" y="706"/>
                </a:lnTo>
                <a:lnTo>
                  <a:pt x="1965" y="704"/>
                </a:lnTo>
                <a:lnTo>
                  <a:pt x="1970" y="703"/>
                </a:lnTo>
                <a:close/>
                <a:moveTo>
                  <a:pt x="1972" y="670"/>
                </a:moveTo>
                <a:lnTo>
                  <a:pt x="1974" y="673"/>
                </a:lnTo>
                <a:lnTo>
                  <a:pt x="1975" y="676"/>
                </a:lnTo>
                <a:lnTo>
                  <a:pt x="1976" y="678"/>
                </a:lnTo>
                <a:lnTo>
                  <a:pt x="1975" y="680"/>
                </a:lnTo>
                <a:lnTo>
                  <a:pt x="1974" y="682"/>
                </a:lnTo>
                <a:lnTo>
                  <a:pt x="1971" y="686"/>
                </a:lnTo>
                <a:lnTo>
                  <a:pt x="1967" y="688"/>
                </a:lnTo>
                <a:lnTo>
                  <a:pt x="1962" y="690"/>
                </a:lnTo>
                <a:lnTo>
                  <a:pt x="1967" y="679"/>
                </a:lnTo>
                <a:lnTo>
                  <a:pt x="1972" y="670"/>
                </a:lnTo>
                <a:close/>
                <a:moveTo>
                  <a:pt x="1966" y="632"/>
                </a:moveTo>
                <a:lnTo>
                  <a:pt x="1965" y="633"/>
                </a:lnTo>
                <a:lnTo>
                  <a:pt x="1965" y="633"/>
                </a:lnTo>
                <a:lnTo>
                  <a:pt x="1965" y="633"/>
                </a:lnTo>
                <a:lnTo>
                  <a:pt x="1966" y="632"/>
                </a:lnTo>
                <a:lnTo>
                  <a:pt x="1966" y="625"/>
                </a:lnTo>
                <a:lnTo>
                  <a:pt x="1966" y="616"/>
                </a:lnTo>
                <a:lnTo>
                  <a:pt x="1967" y="609"/>
                </a:lnTo>
                <a:lnTo>
                  <a:pt x="1967" y="600"/>
                </a:lnTo>
                <a:lnTo>
                  <a:pt x="1967" y="599"/>
                </a:lnTo>
                <a:lnTo>
                  <a:pt x="1967" y="597"/>
                </a:lnTo>
                <a:lnTo>
                  <a:pt x="1967" y="599"/>
                </a:lnTo>
                <a:lnTo>
                  <a:pt x="1967" y="600"/>
                </a:lnTo>
                <a:lnTo>
                  <a:pt x="1972" y="605"/>
                </a:lnTo>
                <a:lnTo>
                  <a:pt x="1974" y="610"/>
                </a:lnTo>
                <a:lnTo>
                  <a:pt x="1974" y="615"/>
                </a:lnTo>
                <a:lnTo>
                  <a:pt x="1972" y="620"/>
                </a:lnTo>
                <a:lnTo>
                  <a:pt x="1968" y="627"/>
                </a:lnTo>
                <a:lnTo>
                  <a:pt x="1966" y="632"/>
                </a:lnTo>
                <a:close/>
                <a:moveTo>
                  <a:pt x="1971" y="590"/>
                </a:moveTo>
                <a:lnTo>
                  <a:pt x="1970" y="590"/>
                </a:lnTo>
                <a:lnTo>
                  <a:pt x="1968" y="591"/>
                </a:lnTo>
                <a:lnTo>
                  <a:pt x="1970" y="590"/>
                </a:lnTo>
                <a:lnTo>
                  <a:pt x="1971" y="590"/>
                </a:lnTo>
                <a:close/>
                <a:moveTo>
                  <a:pt x="1970" y="550"/>
                </a:moveTo>
                <a:lnTo>
                  <a:pt x="1973" y="553"/>
                </a:lnTo>
                <a:lnTo>
                  <a:pt x="1976" y="555"/>
                </a:lnTo>
                <a:lnTo>
                  <a:pt x="1977" y="558"/>
                </a:lnTo>
                <a:lnTo>
                  <a:pt x="1977" y="561"/>
                </a:lnTo>
                <a:lnTo>
                  <a:pt x="1976" y="566"/>
                </a:lnTo>
                <a:lnTo>
                  <a:pt x="1975" y="570"/>
                </a:lnTo>
                <a:lnTo>
                  <a:pt x="1972" y="574"/>
                </a:lnTo>
                <a:lnTo>
                  <a:pt x="1968" y="581"/>
                </a:lnTo>
                <a:lnTo>
                  <a:pt x="1970" y="565"/>
                </a:lnTo>
                <a:lnTo>
                  <a:pt x="1970" y="550"/>
                </a:lnTo>
                <a:close/>
                <a:moveTo>
                  <a:pt x="1975" y="503"/>
                </a:moveTo>
                <a:lnTo>
                  <a:pt x="1978" y="506"/>
                </a:lnTo>
                <a:lnTo>
                  <a:pt x="1979" y="510"/>
                </a:lnTo>
                <a:lnTo>
                  <a:pt x="1979" y="513"/>
                </a:lnTo>
                <a:lnTo>
                  <a:pt x="1979" y="517"/>
                </a:lnTo>
                <a:lnTo>
                  <a:pt x="1976" y="522"/>
                </a:lnTo>
                <a:lnTo>
                  <a:pt x="1974" y="528"/>
                </a:lnTo>
                <a:lnTo>
                  <a:pt x="1974" y="515"/>
                </a:lnTo>
                <a:lnTo>
                  <a:pt x="1975" y="503"/>
                </a:lnTo>
                <a:close/>
                <a:moveTo>
                  <a:pt x="1978" y="459"/>
                </a:moveTo>
                <a:lnTo>
                  <a:pt x="1981" y="462"/>
                </a:lnTo>
                <a:lnTo>
                  <a:pt x="1982" y="464"/>
                </a:lnTo>
                <a:lnTo>
                  <a:pt x="1982" y="467"/>
                </a:lnTo>
                <a:lnTo>
                  <a:pt x="1981" y="469"/>
                </a:lnTo>
                <a:lnTo>
                  <a:pt x="1979" y="475"/>
                </a:lnTo>
                <a:lnTo>
                  <a:pt x="1977" y="480"/>
                </a:lnTo>
                <a:lnTo>
                  <a:pt x="1977" y="469"/>
                </a:lnTo>
                <a:lnTo>
                  <a:pt x="1978" y="459"/>
                </a:lnTo>
                <a:close/>
                <a:moveTo>
                  <a:pt x="1988" y="473"/>
                </a:moveTo>
                <a:lnTo>
                  <a:pt x="1989" y="474"/>
                </a:lnTo>
                <a:lnTo>
                  <a:pt x="1990" y="475"/>
                </a:lnTo>
                <a:lnTo>
                  <a:pt x="1990" y="477"/>
                </a:lnTo>
                <a:lnTo>
                  <a:pt x="1988" y="478"/>
                </a:lnTo>
                <a:lnTo>
                  <a:pt x="1985" y="482"/>
                </a:lnTo>
                <a:lnTo>
                  <a:pt x="1980" y="484"/>
                </a:lnTo>
                <a:lnTo>
                  <a:pt x="1981" y="479"/>
                </a:lnTo>
                <a:lnTo>
                  <a:pt x="1983" y="475"/>
                </a:lnTo>
                <a:lnTo>
                  <a:pt x="1985" y="474"/>
                </a:lnTo>
                <a:lnTo>
                  <a:pt x="1985" y="473"/>
                </a:lnTo>
                <a:lnTo>
                  <a:pt x="1986" y="472"/>
                </a:lnTo>
                <a:lnTo>
                  <a:pt x="1988" y="473"/>
                </a:lnTo>
                <a:close/>
                <a:moveTo>
                  <a:pt x="1986" y="437"/>
                </a:moveTo>
                <a:lnTo>
                  <a:pt x="1987" y="433"/>
                </a:lnTo>
                <a:lnTo>
                  <a:pt x="1989" y="429"/>
                </a:lnTo>
                <a:lnTo>
                  <a:pt x="1991" y="432"/>
                </a:lnTo>
                <a:lnTo>
                  <a:pt x="1991" y="434"/>
                </a:lnTo>
                <a:lnTo>
                  <a:pt x="1990" y="435"/>
                </a:lnTo>
                <a:lnTo>
                  <a:pt x="1986" y="437"/>
                </a:lnTo>
                <a:lnTo>
                  <a:pt x="1985" y="438"/>
                </a:lnTo>
                <a:lnTo>
                  <a:pt x="1985" y="440"/>
                </a:lnTo>
                <a:lnTo>
                  <a:pt x="1985" y="440"/>
                </a:lnTo>
                <a:lnTo>
                  <a:pt x="1983" y="440"/>
                </a:lnTo>
                <a:lnTo>
                  <a:pt x="1985" y="438"/>
                </a:lnTo>
                <a:lnTo>
                  <a:pt x="1986" y="437"/>
                </a:lnTo>
                <a:close/>
                <a:moveTo>
                  <a:pt x="1985" y="391"/>
                </a:moveTo>
                <a:lnTo>
                  <a:pt x="1985" y="384"/>
                </a:lnTo>
                <a:lnTo>
                  <a:pt x="1985" y="377"/>
                </a:lnTo>
                <a:lnTo>
                  <a:pt x="1987" y="381"/>
                </a:lnTo>
                <a:lnTo>
                  <a:pt x="1988" y="384"/>
                </a:lnTo>
                <a:lnTo>
                  <a:pt x="1987" y="387"/>
                </a:lnTo>
                <a:lnTo>
                  <a:pt x="1985" y="391"/>
                </a:lnTo>
                <a:close/>
                <a:moveTo>
                  <a:pt x="1987" y="340"/>
                </a:moveTo>
                <a:lnTo>
                  <a:pt x="1989" y="345"/>
                </a:lnTo>
                <a:lnTo>
                  <a:pt x="1989" y="349"/>
                </a:lnTo>
                <a:lnTo>
                  <a:pt x="1987" y="353"/>
                </a:lnTo>
                <a:lnTo>
                  <a:pt x="1985" y="356"/>
                </a:lnTo>
                <a:lnTo>
                  <a:pt x="1986" y="349"/>
                </a:lnTo>
                <a:lnTo>
                  <a:pt x="1987" y="340"/>
                </a:lnTo>
                <a:close/>
                <a:moveTo>
                  <a:pt x="1989" y="408"/>
                </a:moveTo>
                <a:lnTo>
                  <a:pt x="1989" y="408"/>
                </a:lnTo>
                <a:lnTo>
                  <a:pt x="1988" y="407"/>
                </a:lnTo>
                <a:lnTo>
                  <a:pt x="1989" y="408"/>
                </a:lnTo>
                <a:lnTo>
                  <a:pt x="1989" y="408"/>
                </a:lnTo>
                <a:close/>
                <a:moveTo>
                  <a:pt x="1987" y="405"/>
                </a:moveTo>
                <a:lnTo>
                  <a:pt x="1987" y="405"/>
                </a:lnTo>
                <a:lnTo>
                  <a:pt x="1987" y="406"/>
                </a:lnTo>
                <a:lnTo>
                  <a:pt x="1987" y="405"/>
                </a:lnTo>
                <a:lnTo>
                  <a:pt x="1987" y="405"/>
                </a:lnTo>
                <a:lnTo>
                  <a:pt x="1987" y="405"/>
                </a:lnTo>
                <a:lnTo>
                  <a:pt x="1989" y="404"/>
                </a:lnTo>
                <a:lnTo>
                  <a:pt x="1990" y="404"/>
                </a:lnTo>
                <a:lnTo>
                  <a:pt x="1989" y="404"/>
                </a:lnTo>
                <a:lnTo>
                  <a:pt x="1987" y="405"/>
                </a:lnTo>
                <a:close/>
                <a:moveTo>
                  <a:pt x="1993" y="454"/>
                </a:moveTo>
                <a:lnTo>
                  <a:pt x="1995" y="458"/>
                </a:lnTo>
                <a:lnTo>
                  <a:pt x="1995" y="461"/>
                </a:lnTo>
                <a:lnTo>
                  <a:pt x="1995" y="464"/>
                </a:lnTo>
                <a:lnTo>
                  <a:pt x="1994" y="467"/>
                </a:lnTo>
                <a:lnTo>
                  <a:pt x="1992" y="465"/>
                </a:lnTo>
                <a:lnTo>
                  <a:pt x="1990" y="463"/>
                </a:lnTo>
                <a:lnTo>
                  <a:pt x="1990" y="460"/>
                </a:lnTo>
                <a:lnTo>
                  <a:pt x="1991" y="457"/>
                </a:lnTo>
                <a:lnTo>
                  <a:pt x="1992" y="456"/>
                </a:lnTo>
                <a:lnTo>
                  <a:pt x="1993" y="454"/>
                </a:lnTo>
                <a:close/>
                <a:moveTo>
                  <a:pt x="2006" y="574"/>
                </a:moveTo>
                <a:lnTo>
                  <a:pt x="2007" y="575"/>
                </a:lnTo>
                <a:lnTo>
                  <a:pt x="2007" y="576"/>
                </a:lnTo>
                <a:lnTo>
                  <a:pt x="2007" y="578"/>
                </a:lnTo>
                <a:lnTo>
                  <a:pt x="2007" y="579"/>
                </a:lnTo>
                <a:lnTo>
                  <a:pt x="2005" y="582"/>
                </a:lnTo>
                <a:lnTo>
                  <a:pt x="2004" y="583"/>
                </a:lnTo>
                <a:lnTo>
                  <a:pt x="2003" y="583"/>
                </a:lnTo>
                <a:lnTo>
                  <a:pt x="2002" y="583"/>
                </a:lnTo>
                <a:lnTo>
                  <a:pt x="1999" y="581"/>
                </a:lnTo>
                <a:lnTo>
                  <a:pt x="1997" y="576"/>
                </a:lnTo>
                <a:lnTo>
                  <a:pt x="2002" y="575"/>
                </a:lnTo>
                <a:lnTo>
                  <a:pt x="2006" y="574"/>
                </a:lnTo>
                <a:close/>
                <a:moveTo>
                  <a:pt x="2001" y="554"/>
                </a:moveTo>
                <a:lnTo>
                  <a:pt x="2001" y="555"/>
                </a:lnTo>
                <a:lnTo>
                  <a:pt x="1999" y="556"/>
                </a:lnTo>
                <a:lnTo>
                  <a:pt x="1999" y="556"/>
                </a:lnTo>
                <a:lnTo>
                  <a:pt x="2001" y="555"/>
                </a:lnTo>
                <a:lnTo>
                  <a:pt x="2001" y="554"/>
                </a:lnTo>
                <a:close/>
                <a:moveTo>
                  <a:pt x="2004" y="426"/>
                </a:moveTo>
                <a:lnTo>
                  <a:pt x="2004" y="426"/>
                </a:lnTo>
                <a:lnTo>
                  <a:pt x="2004" y="426"/>
                </a:lnTo>
                <a:lnTo>
                  <a:pt x="2004" y="426"/>
                </a:lnTo>
                <a:lnTo>
                  <a:pt x="2004" y="426"/>
                </a:lnTo>
                <a:close/>
                <a:moveTo>
                  <a:pt x="2007" y="421"/>
                </a:moveTo>
                <a:lnTo>
                  <a:pt x="2007" y="421"/>
                </a:lnTo>
                <a:lnTo>
                  <a:pt x="2006" y="422"/>
                </a:lnTo>
                <a:lnTo>
                  <a:pt x="2007" y="421"/>
                </a:lnTo>
                <a:lnTo>
                  <a:pt x="2007" y="421"/>
                </a:lnTo>
                <a:close/>
                <a:moveTo>
                  <a:pt x="2007" y="420"/>
                </a:moveTo>
                <a:lnTo>
                  <a:pt x="2007" y="419"/>
                </a:lnTo>
                <a:lnTo>
                  <a:pt x="2007" y="418"/>
                </a:lnTo>
                <a:lnTo>
                  <a:pt x="2007" y="419"/>
                </a:lnTo>
                <a:lnTo>
                  <a:pt x="2007" y="420"/>
                </a:lnTo>
                <a:close/>
                <a:moveTo>
                  <a:pt x="2008" y="771"/>
                </a:moveTo>
                <a:lnTo>
                  <a:pt x="2008" y="771"/>
                </a:lnTo>
                <a:lnTo>
                  <a:pt x="2008" y="770"/>
                </a:lnTo>
                <a:lnTo>
                  <a:pt x="2008" y="771"/>
                </a:lnTo>
                <a:lnTo>
                  <a:pt x="2008" y="771"/>
                </a:lnTo>
                <a:close/>
                <a:moveTo>
                  <a:pt x="2010" y="425"/>
                </a:moveTo>
                <a:lnTo>
                  <a:pt x="2009" y="425"/>
                </a:lnTo>
                <a:lnTo>
                  <a:pt x="2009" y="425"/>
                </a:lnTo>
                <a:lnTo>
                  <a:pt x="2009" y="425"/>
                </a:lnTo>
                <a:lnTo>
                  <a:pt x="2010" y="425"/>
                </a:lnTo>
                <a:close/>
                <a:moveTo>
                  <a:pt x="2011" y="427"/>
                </a:moveTo>
                <a:lnTo>
                  <a:pt x="2011" y="426"/>
                </a:lnTo>
                <a:lnTo>
                  <a:pt x="2010" y="426"/>
                </a:lnTo>
                <a:lnTo>
                  <a:pt x="2011" y="426"/>
                </a:lnTo>
                <a:lnTo>
                  <a:pt x="2011" y="427"/>
                </a:lnTo>
                <a:close/>
                <a:moveTo>
                  <a:pt x="2011" y="311"/>
                </a:moveTo>
                <a:lnTo>
                  <a:pt x="2011" y="311"/>
                </a:lnTo>
                <a:lnTo>
                  <a:pt x="2011" y="311"/>
                </a:lnTo>
                <a:lnTo>
                  <a:pt x="2011" y="311"/>
                </a:lnTo>
                <a:lnTo>
                  <a:pt x="2011" y="311"/>
                </a:lnTo>
                <a:close/>
                <a:moveTo>
                  <a:pt x="2013" y="677"/>
                </a:moveTo>
                <a:lnTo>
                  <a:pt x="2014" y="685"/>
                </a:lnTo>
                <a:lnTo>
                  <a:pt x="2014" y="692"/>
                </a:lnTo>
                <a:lnTo>
                  <a:pt x="2013" y="700"/>
                </a:lnTo>
                <a:lnTo>
                  <a:pt x="2013" y="707"/>
                </a:lnTo>
                <a:lnTo>
                  <a:pt x="2012" y="700"/>
                </a:lnTo>
                <a:lnTo>
                  <a:pt x="2012" y="692"/>
                </a:lnTo>
                <a:lnTo>
                  <a:pt x="2011" y="685"/>
                </a:lnTo>
                <a:lnTo>
                  <a:pt x="2013" y="677"/>
                </a:lnTo>
                <a:close/>
                <a:moveTo>
                  <a:pt x="2013" y="744"/>
                </a:moveTo>
                <a:lnTo>
                  <a:pt x="2013" y="736"/>
                </a:lnTo>
                <a:lnTo>
                  <a:pt x="2013" y="727"/>
                </a:lnTo>
                <a:lnTo>
                  <a:pt x="2013" y="727"/>
                </a:lnTo>
                <a:lnTo>
                  <a:pt x="2013" y="727"/>
                </a:lnTo>
                <a:lnTo>
                  <a:pt x="2013" y="736"/>
                </a:lnTo>
                <a:lnTo>
                  <a:pt x="2013" y="744"/>
                </a:lnTo>
                <a:lnTo>
                  <a:pt x="2013" y="744"/>
                </a:lnTo>
                <a:lnTo>
                  <a:pt x="2013" y="744"/>
                </a:lnTo>
                <a:close/>
                <a:moveTo>
                  <a:pt x="2011" y="807"/>
                </a:moveTo>
                <a:lnTo>
                  <a:pt x="2011" y="808"/>
                </a:lnTo>
                <a:lnTo>
                  <a:pt x="2011" y="808"/>
                </a:lnTo>
                <a:lnTo>
                  <a:pt x="2010" y="809"/>
                </a:lnTo>
                <a:lnTo>
                  <a:pt x="2010" y="809"/>
                </a:lnTo>
                <a:lnTo>
                  <a:pt x="2008" y="805"/>
                </a:lnTo>
                <a:lnTo>
                  <a:pt x="2006" y="803"/>
                </a:lnTo>
                <a:lnTo>
                  <a:pt x="2005" y="803"/>
                </a:lnTo>
                <a:lnTo>
                  <a:pt x="2005" y="803"/>
                </a:lnTo>
                <a:lnTo>
                  <a:pt x="2005" y="803"/>
                </a:lnTo>
                <a:lnTo>
                  <a:pt x="2006" y="803"/>
                </a:lnTo>
                <a:lnTo>
                  <a:pt x="2006" y="800"/>
                </a:lnTo>
                <a:lnTo>
                  <a:pt x="2007" y="798"/>
                </a:lnTo>
                <a:lnTo>
                  <a:pt x="2010" y="799"/>
                </a:lnTo>
                <a:lnTo>
                  <a:pt x="2011" y="801"/>
                </a:lnTo>
                <a:lnTo>
                  <a:pt x="2011" y="804"/>
                </a:lnTo>
                <a:lnTo>
                  <a:pt x="2011" y="807"/>
                </a:lnTo>
                <a:lnTo>
                  <a:pt x="2013" y="805"/>
                </a:lnTo>
                <a:lnTo>
                  <a:pt x="2014" y="804"/>
                </a:lnTo>
                <a:lnTo>
                  <a:pt x="2013" y="805"/>
                </a:lnTo>
                <a:lnTo>
                  <a:pt x="2011" y="807"/>
                </a:lnTo>
                <a:close/>
                <a:moveTo>
                  <a:pt x="2013" y="824"/>
                </a:moveTo>
                <a:lnTo>
                  <a:pt x="2013" y="816"/>
                </a:lnTo>
                <a:lnTo>
                  <a:pt x="2012" y="810"/>
                </a:lnTo>
                <a:lnTo>
                  <a:pt x="2013" y="816"/>
                </a:lnTo>
                <a:lnTo>
                  <a:pt x="2013" y="824"/>
                </a:lnTo>
                <a:close/>
                <a:moveTo>
                  <a:pt x="2013" y="1408"/>
                </a:moveTo>
                <a:lnTo>
                  <a:pt x="2013" y="1408"/>
                </a:lnTo>
                <a:lnTo>
                  <a:pt x="2013" y="1408"/>
                </a:lnTo>
                <a:lnTo>
                  <a:pt x="2013" y="1408"/>
                </a:lnTo>
                <a:lnTo>
                  <a:pt x="2013" y="1408"/>
                </a:lnTo>
                <a:lnTo>
                  <a:pt x="2013" y="1408"/>
                </a:lnTo>
                <a:close/>
                <a:moveTo>
                  <a:pt x="1953" y="1120"/>
                </a:moveTo>
                <a:lnTo>
                  <a:pt x="1956" y="1115"/>
                </a:lnTo>
                <a:lnTo>
                  <a:pt x="1958" y="1113"/>
                </a:lnTo>
                <a:lnTo>
                  <a:pt x="1956" y="1115"/>
                </a:lnTo>
                <a:lnTo>
                  <a:pt x="1953" y="1120"/>
                </a:lnTo>
                <a:lnTo>
                  <a:pt x="1950" y="1129"/>
                </a:lnTo>
                <a:lnTo>
                  <a:pt x="1949" y="1138"/>
                </a:lnTo>
                <a:lnTo>
                  <a:pt x="1950" y="1129"/>
                </a:lnTo>
                <a:lnTo>
                  <a:pt x="1953" y="1120"/>
                </a:lnTo>
                <a:close/>
                <a:moveTo>
                  <a:pt x="1947" y="968"/>
                </a:moveTo>
                <a:lnTo>
                  <a:pt x="1944" y="969"/>
                </a:lnTo>
                <a:lnTo>
                  <a:pt x="1942" y="970"/>
                </a:lnTo>
                <a:lnTo>
                  <a:pt x="1944" y="969"/>
                </a:lnTo>
                <a:lnTo>
                  <a:pt x="1947" y="968"/>
                </a:lnTo>
                <a:close/>
                <a:moveTo>
                  <a:pt x="1943" y="927"/>
                </a:moveTo>
                <a:lnTo>
                  <a:pt x="1943" y="931"/>
                </a:lnTo>
                <a:lnTo>
                  <a:pt x="1942" y="933"/>
                </a:lnTo>
                <a:lnTo>
                  <a:pt x="1940" y="935"/>
                </a:lnTo>
                <a:lnTo>
                  <a:pt x="1938" y="936"/>
                </a:lnTo>
                <a:lnTo>
                  <a:pt x="1934" y="936"/>
                </a:lnTo>
                <a:lnTo>
                  <a:pt x="1929" y="935"/>
                </a:lnTo>
                <a:lnTo>
                  <a:pt x="1935" y="931"/>
                </a:lnTo>
                <a:lnTo>
                  <a:pt x="1943" y="927"/>
                </a:lnTo>
                <a:close/>
                <a:moveTo>
                  <a:pt x="1938" y="918"/>
                </a:moveTo>
                <a:lnTo>
                  <a:pt x="1935" y="920"/>
                </a:lnTo>
                <a:lnTo>
                  <a:pt x="1932" y="923"/>
                </a:lnTo>
                <a:lnTo>
                  <a:pt x="1931" y="923"/>
                </a:lnTo>
                <a:lnTo>
                  <a:pt x="1930" y="924"/>
                </a:lnTo>
                <a:lnTo>
                  <a:pt x="1930" y="923"/>
                </a:lnTo>
                <a:lnTo>
                  <a:pt x="1930" y="922"/>
                </a:lnTo>
                <a:lnTo>
                  <a:pt x="1934" y="912"/>
                </a:lnTo>
                <a:lnTo>
                  <a:pt x="1940" y="904"/>
                </a:lnTo>
                <a:lnTo>
                  <a:pt x="1943" y="908"/>
                </a:lnTo>
                <a:lnTo>
                  <a:pt x="1944" y="911"/>
                </a:lnTo>
                <a:lnTo>
                  <a:pt x="1943" y="915"/>
                </a:lnTo>
                <a:lnTo>
                  <a:pt x="1938" y="918"/>
                </a:lnTo>
                <a:close/>
                <a:moveTo>
                  <a:pt x="1945" y="878"/>
                </a:moveTo>
                <a:lnTo>
                  <a:pt x="1947" y="881"/>
                </a:lnTo>
                <a:lnTo>
                  <a:pt x="1947" y="884"/>
                </a:lnTo>
                <a:lnTo>
                  <a:pt x="1945" y="886"/>
                </a:lnTo>
                <a:lnTo>
                  <a:pt x="1944" y="888"/>
                </a:lnTo>
                <a:lnTo>
                  <a:pt x="1942" y="888"/>
                </a:lnTo>
                <a:lnTo>
                  <a:pt x="1941" y="888"/>
                </a:lnTo>
                <a:lnTo>
                  <a:pt x="1941" y="888"/>
                </a:lnTo>
                <a:lnTo>
                  <a:pt x="1940" y="887"/>
                </a:lnTo>
                <a:lnTo>
                  <a:pt x="1938" y="884"/>
                </a:lnTo>
                <a:lnTo>
                  <a:pt x="1936" y="882"/>
                </a:lnTo>
                <a:lnTo>
                  <a:pt x="1937" y="880"/>
                </a:lnTo>
                <a:lnTo>
                  <a:pt x="1937" y="879"/>
                </a:lnTo>
                <a:lnTo>
                  <a:pt x="1938" y="878"/>
                </a:lnTo>
                <a:lnTo>
                  <a:pt x="1941" y="878"/>
                </a:lnTo>
                <a:lnTo>
                  <a:pt x="1943" y="879"/>
                </a:lnTo>
                <a:lnTo>
                  <a:pt x="1945" y="878"/>
                </a:lnTo>
                <a:close/>
                <a:moveTo>
                  <a:pt x="1950" y="844"/>
                </a:moveTo>
                <a:lnTo>
                  <a:pt x="1952" y="847"/>
                </a:lnTo>
                <a:lnTo>
                  <a:pt x="1953" y="851"/>
                </a:lnTo>
                <a:lnTo>
                  <a:pt x="1953" y="853"/>
                </a:lnTo>
                <a:lnTo>
                  <a:pt x="1952" y="855"/>
                </a:lnTo>
                <a:lnTo>
                  <a:pt x="1951" y="856"/>
                </a:lnTo>
                <a:lnTo>
                  <a:pt x="1949" y="858"/>
                </a:lnTo>
                <a:lnTo>
                  <a:pt x="1945" y="861"/>
                </a:lnTo>
                <a:lnTo>
                  <a:pt x="1941" y="864"/>
                </a:lnTo>
                <a:lnTo>
                  <a:pt x="1940" y="864"/>
                </a:lnTo>
                <a:lnTo>
                  <a:pt x="1938" y="864"/>
                </a:lnTo>
                <a:lnTo>
                  <a:pt x="1940" y="864"/>
                </a:lnTo>
                <a:lnTo>
                  <a:pt x="1940" y="863"/>
                </a:lnTo>
                <a:lnTo>
                  <a:pt x="1944" y="854"/>
                </a:lnTo>
                <a:lnTo>
                  <a:pt x="1950" y="844"/>
                </a:lnTo>
                <a:close/>
                <a:moveTo>
                  <a:pt x="1948" y="803"/>
                </a:moveTo>
                <a:lnTo>
                  <a:pt x="1953" y="794"/>
                </a:lnTo>
                <a:lnTo>
                  <a:pt x="1958" y="784"/>
                </a:lnTo>
                <a:lnTo>
                  <a:pt x="1960" y="787"/>
                </a:lnTo>
                <a:lnTo>
                  <a:pt x="1962" y="789"/>
                </a:lnTo>
                <a:lnTo>
                  <a:pt x="1962" y="792"/>
                </a:lnTo>
                <a:lnTo>
                  <a:pt x="1962" y="794"/>
                </a:lnTo>
                <a:lnTo>
                  <a:pt x="1958" y="798"/>
                </a:lnTo>
                <a:lnTo>
                  <a:pt x="1948" y="803"/>
                </a:lnTo>
                <a:close/>
                <a:moveTo>
                  <a:pt x="1963" y="799"/>
                </a:moveTo>
                <a:lnTo>
                  <a:pt x="1964" y="803"/>
                </a:lnTo>
                <a:lnTo>
                  <a:pt x="1963" y="807"/>
                </a:lnTo>
                <a:lnTo>
                  <a:pt x="1961" y="811"/>
                </a:lnTo>
                <a:lnTo>
                  <a:pt x="1960" y="814"/>
                </a:lnTo>
                <a:lnTo>
                  <a:pt x="1958" y="815"/>
                </a:lnTo>
                <a:lnTo>
                  <a:pt x="1957" y="816"/>
                </a:lnTo>
                <a:lnTo>
                  <a:pt x="1955" y="816"/>
                </a:lnTo>
                <a:lnTo>
                  <a:pt x="1952" y="815"/>
                </a:lnTo>
                <a:lnTo>
                  <a:pt x="1951" y="814"/>
                </a:lnTo>
                <a:lnTo>
                  <a:pt x="1952" y="813"/>
                </a:lnTo>
                <a:lnTo>
                  <a:pt x="1953" y="812"/>
                </a:lnTo>
                <a:lnTo>
                  <a:pt x="1953" y="811"/>
                </a:lnTo>
                <a:lnTo>
                  <a:pt x="1956" y="808"/>
                </a:lnTo>
                <a:lnTo>
                  <a:pt x="1958" y="804"/>
                </a:lnTo>
                <a:lnTo>
                  <a:pt x="1961" y="802"/>
                </a:lnTo>
                <a:lnTo>
                  <a:pt x="1963" y="799"/>
                </a:lnTo>
                <a:close/>
                <a:moveTo>
                  <a:pt x="1967" y="783"/>
                </a:moveTo>
                <a:lnTo>
                  <a:pt x="1964" y="779"/>
                </a:lnTo>
                <a:lnTo>
                  <a:pt x="1963" y="774"/>
                </a:lnTo>
                <a:lnTo>
                  <a:pt x="1964" y="769"/>
                </a:lnTo>
                <a:lnTo>
                  <a:pt x="1966" y="766"/>
                </a:lnTo>
                <a:lnTo>
                  <a:pt x="1968" y="765"/>
                </a:lnTo>
                <a:lnTo>
                  <a:pt x="1970" y="765"/>
                </a:lnTo>
                <a:lnTo>
                  <a:pt x="1971" y="766"/>
                </a:lnTo>
                <a:lnTo>
                  <a:pt x="1971" y="768"/>
                </a:lnTo>
                <a:lnTo>
                  <a:pt x="1971" y="775"/>
                </a:lnTo>
                <a:lnTo>
                  <a:pt x="1967" y="783"/>
                </a:lnTo>
                <a:close/>
                <a:moveTo>
                  <a:pt x="1977" y="657"/>
                </a:moveTo>
                <a:lnTo>
                  <a:pt x="1978" y="655"/>
                </a:lnTo>
                <a:lnTo>
                  <a:pt x="1981" y="654"/>
                </a:lnTo>
                <a:lnTo>
                  <a:pt x="1982" y="655"/>
                </a:lnTo>
                <a:lnTo>
                  <a:pt x="1983" y="656"/>
                </a:lnTo>
                <a:lnTo>
                  <a:pt x="1983" y="657"/>
                </a:lnTo>
                <a:lnTo>
                  <a:pt x="1982" y="659"/>
                </a:lnTo>
                <a:lnTo>
                  <a:pt x="1981" y="664"/>
                </a:lnTo>
                <a:lnTo>
                  <a:pt x="1981" y="671"/>
                </a:lnTo>
                <a:lnTo>
                  <a:pt x="1978" y="667"/>
                </a:lnTo>
                <a:lnTo>
                  <a:pt x="1976" y="664"/>
                </a:lnTo>
                <a:lnTo>
                  <a:pt x="1976" y="661"/>
                </a:lnTo>
                <a:lnTo>
                  <a:pt x="1977" y="657"/>
                </a:lnTo>
                <a:close/>
                <a:moveTo>
                  <a:pt x="1973" y="643"/>
                </a:moveTo>
                <a:lnTo>
                  <a:pt x="1974" y="641"/>
                </a:lnTo>
                <a:lnTo>
                  <a:pt x="1976" y="637"/>
                </a:lnTo>
                <a:lnTo>
                  <a:pt x="1977" y="635"/>
                </a:lnTo>
                <a:lnTo>
                  <a:pt x="1980" y="634"/>
                </a:lnTo>
                <a:lnTo>
                  <a:pt x="1981" y="634"/>
                </a:lnTo>
                <a:lnTo>
                  <a:pt x="1982" y="635"/>
                </a:lnTo>
                <a:lnTo>
                  <a:pt x="1982" y="636"/>
                </a:lnTo>
                <a:lnTo>
                  <a:pt x="1982" y="637"/>
                </a:lnTo>
                <a:lnTo>
                  <a:pt x="1981" y="640"/>
                </a:lnTo>
                <a:lnTo>
                  <a:pt x="1980" y="643"/>
                </a:lnTo>
                <a:lnTo>
                  <a:pt x="1978" y="645"/>
                </a:lnTo>
                <a:lnTo>
                  <a:pt x="1975" y="645"/>
                </a:lnTo>
                <a:lnTo>
                  <a:pt x="1974" y="645"/>
                </a:lnTo>
                <a:lnTo>
                  <a:pt x="1974" y="645"/>
                </a:lnTo>
                <a:lnTo>
                  <a:pt x="1973" y="645"/>
                </a:lnTo>
                <a:lnTo>
                  <a:pt x="1973" y="643"/>
                </a:lnTo>
                <a:close/>
                <a:moveTo>
                  <a:pt x="1978" y="617"/>
                </a:moveTo>
                <a:lnTo>
                  <a:pt x="1979" y="618"/>
                </a:lnTo>
                <a:lnTo>
                  <a:pt x="1981" y="620"/>
                </a:lnTo>
                <a:lnTo>
                  <a:pt x="1982" y="621"/>
                </a:lnTo>
                <a:lnTo>
                  <a:pt x="1982" y="624"/>
                </a:lnTo>
                <a:lnTo>
                  <a:pt x="1982" y="625"/>
                </a:lnTo>
                <a:lnTo>
                  <a:pt x="1980" y="627"/>
                </a:lnTo>
                <a:lnTo>
                  <a:pt x="1976" y="631"/>
                </a:lnTo>
                <a:lnTo>
                  <a:pt x="1971" y="635"/>
                </a:lnTo>
                <a:lnTo>
                  <a:pt x="1970" y="634"/>
                </a:lnTo>
                <a:lnTo>
                  <a:pt x="1970" y="634"/>
                </a:lnTo>
                <a:lnTo>
                  <a:pt x="1972" y="628"/>
                </a:lnTo>
                <a:lnTo>
                  <a:pt x="1974" y="621"/>
                </a:lnTo>
                <a:lnTo>
                  <a:pt x="1975" y="618"/>
                </a:lnTo>
                <a:lnTo>
                  <a:pt x="1978" y="617"/>
                </a:lnTo>
                <a:close/>
                <a:moveTo>
                  <a:pt x="1975" y="589"/>
                </a:moveTo>
                <a:lnTo>
                  <a:pt x="1977" y="586"/>
                </a:lnTo>
                <a:lnTo>
                  <a:pt x="1980" y="583"/>
                </a:lnTo>
                <a:lnTo>
                  <a:pt x="1982" y="582"/>
                </a:lnTo>
                <a:lnTo>
                  <a:pt x="1985" y="582"/>
                </a:lnTo>
                <a:lnTo>
                  <a:pt x="1986" y="584"/>
                </a:lnTo>
                <a:lnTo>
                  <a:pt x="1986" y="585"/>
                </a:lnTo>
                <a:lnTo>
                  <a:pt x="1986" y="586"/>
                </a:lnTo>
                <a:lnTo>
                  <a:pt x="1985" y="587"/>
                </a:lnTo>
                <a:lnTo>
                  <a:pt x="1982" y="590"/>
                </a:lnTo>
                <a:lnTo>
                  <a:pt x="1979" y="594"/>
                </a:lnTo>
                <a:lnTo>
                  <a:pt x="1978" y="596"/>
                </a:lnTo>
                <a:lnTo>
                  <a:pt x="1976" y="597"/>
                </a:lnTo>
                <a:lnTo>
                  <a:pt x="1978" y="596"/>
                </a:lnTo>
                <a:lnTo>
                  <a:pt x="1979" y="594"/>
                </a:lnTo>
                <a:lnTo>
                  <a:pt x="1976" y="593"/>
                </a:lnTo>
                <a:lnTo>
                  <a:pt x="1974" y="590"/>
                </a:lnTo>
                <a:lnTo>
                  <a:pt x="1974" y="589"/>
                </a:lnTo>
                <a:lnTo>
                  <a:pt x="1975" y="589"/>
                </a:lnTo>
                <a:close/>
                <a:moveTo>
                  <a:pt x="1980" y="564"/>
                </a:moveTo>
                <a:lnTo>
                  <a:pt x="1983" y="569"/>
                </a:lnTo>
                <a:lnTo>
                  <a:pt x="1985" y="573"/>
                </a:lnTo>
                <a:lnTo>
                  <a:pt x="1981" y="576"/>
                </a:lnTo>
                <a:lnTo>
                  <a:pt x="1973" y="583"/>
                </a:lnTo>
                <a:lnTo>
                  <a:pt x="1976" y="573"/>
                </a:lnTo>
                <a:lnTo>
                  <a:pt x="1980" y="564"/>
                </a:lnTo>
                <a:close/>
                <a:moveTo>
                  <a:pt x="1994" y="508"/>
                </a:moveTo>
                <a:lnTo>
                  <a:pt x="1994" y="509"/>
                </a:lnTo>
                <a:lnTo>
                  <a:pt x="1993" y="510"/>
                </a:lnTo>
                <a:lnTo>
                  <a:pt x="1993" y="513"/>
                </a:lnTo>
                <a:lnTo>
                  <a:pt x="1993" y="515"/>
                </a:lnTo>
                <a:lnTo>
                  <a:pt x="1991" y="514"/>
                </a:lnTo>
                <a:lnTo>
                  <a:pt x="1989" y="512"/>
                </a:lnTo>
                <a:lnTo>
                  <a:pt x="1988" y="510"/>
                </a:lnTo>
                <a:lnTo>
                  <a:pt x="1988" y="508"/>
                </a:lnTo>
                <a:lnTo>
                  <a:pt x="1987" y="506"/>
                </a:lnTo>
                <a:lnTo>
                  <a:pt x="1988" y="505"/>
                </a:lnTo>
                <a:lnTo>
                  <a:pt x="1988" y="503"/>
                </a:lnTo>
                <a:lnTo>
                  <a:pt x="1990" y="503"/>
                </a:lnTo>
                <a:lnTo>
                  <a:pt x="1991" y="502"/>
                </a:lnTo>
                <a:lnTo>
                  <a:pt x="1993" y="503"/>
                </a:lnTo>
                <a:lnTo>
                  <a:pt x="1993" y="504"/>
                </a:lnTo>
                <a:lnTo>
                  <a:pt x="1994" y="505"/>
                </a:lnTo>
                <a:lnTo>
                  <a:pt x="1994" y="507"/>
                </a:lnTo>
                <a:lnTo>
                  <a:pt x="1994" y="508"/>
                </a:lnTo>
                <a:close/>
                <a:moveTo>
                  <a:pt x="2001" y="644"/>
                </a:moveTo>
                <a:lnTo>
                  <a:pt x="2002" y="646"/>
                </a:lnTo>
                <a:lnTo>
                  <a:pt x="2003" y="649"/>
                </a:lnTo>
                <a:lnTo>
                  <a:pt x="2004" y="649"/>
                </a:lnTo>
                <a:lnTo>
                  <a:pt x="2005" y="649"/>
                </a:lnTo>
                <a:lnTo>
                  <a:pt x="2004" y="649"/>
                </a:lnTo>
                <a:lnTo>
                  <a:pt x="2003" y="649"/>
                </a:lnTo>
                <a:lnTo>
                  <a:pt x="2002" y="646"/>
                </a:lnTo>
                <a:lnTo>
                  <a:pt x="2001" y="644"/>
                </a:lnTo>
                <a:close/>
                <a:moveTo>
                  <a:pt x="1992" y="651"/>
                </a:moveTo>
                <a:lnTo>
                  <a:pt x="1992" y="646"/>
                </a:lnTo>
                <a:lnTo>
                  <a:pt x="1992" y="640"/>
                </a:lnTo>
                <a:lnTo>
                  <a:pt x="1995" y="644"/>
                </a:lnTo>
                <a:lnTo>
                  <a:pt x="1997" y="647"/>
                </a:lnTo>
                <a:lnTo>
                  <a:pt x="1997" y="649"/>
                </a:lnTo>
                <a:lnTo>
                  <a:pt x="1996" y="650"/>
                </a:lnTo>
                <a:lnTo>
                  <a:pt x="1994" y="650"/>
                </a:lnTo>
                <a:lnTo>
                  <a:pt x="1992" y="651"/>
                </a:lnTo>
                <a:close/>
                <a:moveTo>
                  <a:pt x="2002" y="670"/>
                </a:moveTo>
                <a:lnTo>
                  <a:pt x="2001" y="673"/>
                </a:lnTo>
                <a:lnTo>
                  <a:pt x="1999" y="675"/>
                </a:lnTo>
                <a:lnTo>
                  <a:pt x="1996" y="676"/>
                </a:lnTo>
                <a:lnTo>
                  <a:pt x="1993" y="675"/>
                </a:lnTo>
                <a:lnTo>
                  <a:pt x="1993" y="675"/>
                </a:lnTo>
                <a:lnTo>
                  <a:pt x="1993" y="673"/>
                </a:lnTo>
                <a:lnTo>
                  <a:pt x="1991" y="672"/>
                </a:lnTo>
                <a:lnTo>
                  <a:pt x="1991" y="672"/>
                </a:lnTo>
                <a:lnTo>
                  <a:pt x="1991" y="672"/>
                </a:lnTo>
                <a:lnTo>
                  <a:pt x="1991" y="672"/>
                </a:lnTo>
                <a:lnTo>
                  <a:pt x="1991" y="672"/>
                </a:lnTo>
                <a:lnTo>
                  <a:pt x="1992" y="671"/>
                </a:lnTo>
                <a:lnTo>
                  <a:pt x="1994" y="670"/>
                </a:lnTo>
                <a:lnTo>
                  <a:pt x="1997" y="665"/>
                </a:lnTo>
                <a:lnTo>
                  <a:pt x="2002" y="661"/>
                </a:lnTo>
                <a:lnTo>
                  <a:pt x="2003" y="662"/>
                </a:lnTo>
                <a:lnTo>
                  <a:pt x="2004" y="662"/>
                </a:lnTo>
                <a:lnTo>
                  <a:pt x="2003" y="666"/>
                </a:lnTo>
                <a:lnTo>
                  <a:pt x="2002" y="670"/>
                </a:lnTo>
                <a:lnTo>
                  <a:pt x="2004" y="670"/>
                </a:lnTo>
                <a:lnTo>
                  <a:pt x="2007" y="668"/>
                </a:lnTo>
                <a:lnTo>
                  <a:pt x="2004" y="670"/>
                </a:lnTo>
                <a:lnTo>
                  <a:pt x="2002" y="670"/>
                </a:lnTo>
                <a:close/>
                <a:moveTo>
                  <a:pt x="1998" y="777"/>
                </a:moveTo>
                <a:lnTo>
                  <a:pt x="1999" y="773"/>
                </a:lnTo>
                <a:lnTo>
                  <a:pt x="2002" y="770"/>
                </a:lnTo>
                <a:lnTo>
                  <a:pt x="2003" y="770"/>
                </a:lnTo>
                <a:lnTo>
                  <a:pt x="2004" y="770"/>
                </a:lnTo>
                <a:lnTo>
                  <a:pt x="2005" y="771"/>
                </a:lnTo>
                <a:lnTo>
                  <a:pt x="2006" y="773"/>
                </a:lnTo>
                <a:lnTo>
                  <a:pt x="2005" y="775"/>
                </a:lnTo>
                <a:lnTo>
                  <a:pt x="2004" y="778"/>
                </a:lnTo>
                <a:lnTo>
                  <a:pt x="2002" y="778"/>
                </a:lnTo>
                <a:lnTo>
                  <a:pt x="1998" y="777"/>
                </a:lnTo>
                <a:close/>
                <a:moveTo>
                  <a:pt x="2004" y="813"/>
                </a:moveTo>
                <a:lnTo>
                  <a:pt x="2002" y="811"/>
                </a:lnTo>
                <a:lnTo>
                  <a:pt x="2001" y="807"/>
                </a:lnTo>
                <a:lnTo>
                  <a:pt x="2001" y="803"/>
                </a:lnTo>
                <a:lnTo>
                  <a:pt x="2001" y="800"/>
                </a:lnTo>
                <a:lnTo>
                  <a:pt x="2003" y="801"/>
                </a:lnTo>
                <a:lnTo>
                  <a:pt x="2004" y="803"/>
                </a:lnTo>
                <a:lnTo>
                  <a:pt x="2005" y="809"/>
                </a:lnTo>
                <a:lnTo>
                  <a:pt x="2004" y="813"/>
                </a:lnTo>
                <a:close/>
                <a:moveTo>
                  <a:pt x="2007" y="818"/>
                </a:moveTo>
                <a:lnTo>
                  <a:pt x="2005" y="817"/>
                </a:lnTo>
                <a:lnTo>
                  <a:pt x="2004" y="816"/>
                </a:lnTo>
                <a:lnTo>
                  <a:pt x="2004" y="815"/>
                </a:lnTo>
                <a:lnTo>
                  <a:pt x="2004" y="813"/>
                </a:lnTo>
                <a:lnTo>
                  <a:pt x="2006" y="814"/>
                </a:lnTo>
                <a:lnTo>
                  <a:pt x="2007" y="815"/>
                </a:lnTo>
                <a:lnTo>
                  <a:pt x="2007" y="816"/>
                </a:lnTo>
                <a:lnTo>
                  <a:pt x="2007" y="818"/>
                </a:lnTo>
                <a:close/>
                <a:moveTo>
                  <a:pt x="2005" y="858"/>
                </a:moveTo>
                <a:lnTo>
                  <a:pt x="2005" y="857"/>
                </a:lnTo>
                <a:lnTo>
                  <a:pt x="2007" y="856"/>
                </a:lnTo>
                <a:lnTo>
                  <a:pt x="2008" y="856"/>
                </a:lnTo>
                <a:lnTo>
                  <a:pt x="2009" y="858"/>
                </a:lnTo>
                <a:lnTo>
                  <a:pt x="2009" y="863"/>
                </a:lnTo>
                <a:lnTo>
                  <a:pt x="2009" y="869"/>
                </a:lnTo>
                <a:lnTo>
                  <a:pt x="2007" y="866"/>
                </a:lnTo>
                <a:lnTo>
                  <a:pt x="2005" y="864"/>
                </a:lnTo>
                <a:lnTo>
                  <a:pt x="2004" y="861"/>
                </a:lnTo>
                <a:lnTo>
                  <a:pt x="2005" y="858"/>
                </a:lnTo>
                <a:close/>
                <a:moveTo>
                  <a:pt x="1970" y="1085"/>
                </a:moveTo>
                <a:lnTo>
                  <a:pt x="1968" y="1085"/>
                </a:lnTo>
                <a:lnTo>
                  <a:pt x="1967" y="1085"/>
                </a:lnTo>
                <a:lnTo>
                  <a:pt x="1967" y="1085"/>
                </a:lnTo>
                <a:lnTo>
                  <a:pt x="1968" y="1085"/>
                </a:lnTo>
                <a:lnTo>
                  <a:pt x="1970" y="1085"/>
                </a:lnTo>
                <a:close/>
                <a:moveTo>
                  <a:pt x="1990" y="1084"/>
                </a:moveTo>
                <a:lnTo>
                  <a:pt x="1990" y="1084"/>
                </a:lnTo>
                <a:lnTo>
                  <a:pt x="1986" y="1082"/>
                </a:lnTo>
                <a:lnTo>
                  <a:pt x="1982" y="1079"/>
                </a:lnTo>
                <a:lnTo>
                  <a:pt x="1980" y="1077"/>
                </a:lnTo>
                <a:lnTo>
                  <a:pt x="1979" y="1074"/>
                </a:lnTo>
                <a:lnTo>
                  <a:pt x="1979" y="1071"/>
                </a:lnTo>
                <a:lnTo>
                  <a:pt x="1980" y="1068"/>
                </a:lnTo>
                <a:lnTo>
                  <a:pt x="1982" y="1063"/>
                </a:lnTo>
                <a:lnTo>
                  <a:pt x="1987" y="1058"/>
                </a:lnTo>
                <a:lnTo>
                  <a:pt x="1982" y="1063"/>
                </a:lnTo>
                <a:lnTo>
                  <a:pt x="1980" y="1068"/>
                </a:lnTo>
                <a:lnTo>
                  <a:pt x="1979" y="1071"/>
                </a:lnTo>
                <a:lnTo>
                  <a:pt x="1979" y="1074"/>
                </a:lnTo>
                <a:lnTo>
                  <a:pt x="1980" y="1077"/>
                </a:lnTo>
                <a:lnTo>
                  <a:pt x="1982" y="1079"/>
                </a:lnTo>
                <a:lnTo>
                  <a:pt x="1986" y="1082"/>
                </a:lnTo>
                <a:lnTo>
                  <a:pt x="1990" y="1084"/>
                </a:lnTo>
                <a:close/>
                <a:moveTo>
                  <a:pt x="1986" y="860"/>
                </a:moveTo>
                <a:lnTo>
                  <a:pt x="1988" y="862"/>
                </a:lnTo>
                <a:lnTo>
                  <a:pt x="1989" y="863"/>
                </a:lnTo>
                <a:lnTo>
                  <a:pt x="1989" y="865"/>
                </a:lnTo>
                <a:lnTo>
                  <a:pt x="1989" y="866"/>
                </a:lnTo>
                <a:lnTo>
                  <a:pt x="1987" y="870"/>
                </a:lnTo>
                <a:lnTo>
                  <a:pt x="1986" y="873"/>
                </a:lnTo>
                <a:lnTo>
                  <a:pt x="1983" y="870"/>
                </a:lnTo>
                <a:lnTo>
                  <a:pt x="1983" y="866"/>
                </a:lnTo>
                <a:lnTo>
                  <a:pt x="1985" y="863"/>
                </a:lnTo>
                <a:lnTo>
                  <a:pt x="1986" y="860"/>
                </a:lnTo>
                <a:close/>
                <a:moveTo>
                  <a:pt x="1987" y="601"/>
                </a:moveTo>
                <a:lnTo>
                  <a:pt x="1988" y="602"/>
                </a:lnTo>
                <a:lnTo>
                  <a:pt x="1989" y="604"/>
                </a:lnTo>
                <a:lnTo>
                  <a:pt x="1989" y="611"/>
                </a:lnTo>
                <a:lnTo>
                  <a:pt x="1989" y="617"/>
                </a:lnTo>
                <a:lnTo>
                  <a:pt x="1985" y="615"/>
                </a:lnTo>
                <a:lnTo>
                  <a:pt x="1981" y="612"/>
                </a:lnTo>
                <a:lnTo>
                  <a:pt x="1981" y="610"/>
                </a:lnTo>
                <a:lnTo>
                  <a:pt x="1980" y="609"/>
                </a:lnTo>
                <a:lnTo>
                  <a:pt x="1981" y="606"/>
                </a:lnTo>
                <a:lnTo>
                  <a:pt x="1981" y="603"/>
                </a:lnTo>
                <a:lnTo>
                  <a:pt x="1982" y="602"/>
                </a:lnTo>
                <a:lnTo>
                  <a:pt x="1983" y="601"/>
                </a:lnTo>
                <a:lnTo>
                  <a:pt x="1985" y="600"/>
                </a:lnTo>
                <a:lnTo>
                  <a:pt x="1987" y="601"/>
                </a:lnTo>
                <a:close/>
                <a:moveTo>
                  <a:pt x="1990" y="564"/>
                </a:moveTo>
                <a:lnTo>
                  <a:pt x="1988" y="561"/>
                </a:lnTo>
                <a:lnTo>
                  <a:pt x="1986" y="559"/>
                </a:lnTo>
                <a:lnTo>
                  <a:pt x="1985" y="557"/>
                </a:lnTo>
                <a:lnTo>
                  <a:pt x="1985" y="554"/>
                </a:lnTo>
                <a:lnTo>
                  <a:pt x="1987" y="552"/>
                </a:lnTo>
                <a:lnTo>
                  <a:pt x="1988" y="552"/>
                </a:lnTo>
                <a:lnTo>
                  <a:pt x="1990" y="554"/>
                </a:lnTo>
                <a:lnTo>
                  <a:pt x="1990" y="557"/>
                </a:lnTo>
                <a:lnTo>
                  <a:pt x="1990" y="560"/>
                </a:lnTo>
                <a:lnTo>
                  <a:pt x="1990" y="564"/>
                </a:lnTo>
                <a:close/>
                <a:moveTo>
                  <a:pt x="1992" y="847"/>
                </a:moveTo>
                <a:lnTo>
                  <a:pt x="1994" y="848"/>
                </a:lnTo>
                <a:lnTo>
                  <a:pt x="1995" y="850"/>
                </a:lnTo>
                <a:lnTo>
                  <a:pt x="1995" y="853"/>
                </a:lnTo>
                <a:lnTo>
                  <a:pt x="1995" y="854"/>
                </a:lnTo>
                <a:lnTo>
                  <a:pt x="1994" y="855"/>
                </a:lnTo>
                <a:lnTo>
                  <a:pt x="1992" y="855"/>
                </a:lnTo>
                <a:lnTo>
                  <a:pt x="1991" y="855"/>
                </a:lnTo>
                <a:lnTo>
                  <a:pt x="1989" y="855"/>
                </a:lnTo>
                <a:lnTo>
                  <a:pt x="1988" y="854"/>
                </a:lnTo>
                <a:lnTo>
                  <a:pt x="1988" y="853"/>
                </a:lnTo>
                <a:lnTo>
                  <a:pt x="1989" y="849"/>
                </a:lnTo>
                <a:lnTo>
                  <a:pt x="1992" y="847"/>
                </a:lnTo>
                <a:close/>
                <a:moveTo>
                  <a:pt x="2002" y="1181"/>
                </a:moveTo>
                <a:lnTo>
                  <a:pt x="2003" y="1180"/>
                </a:lnTo>
                <a:lnTo>
                  <a:pt x="2003" y="1180"/>
                </a:lnTo>
                <a:lnTo>
                  <a:pt x="2003" y="1180"/>
                </a:lnTo>
                <a:lnTo>
                  <a:pt x="2002" y="1181"/>
                </a:lnTo>
                <a:close/>
                <a:moveTo>
                  <a:pt x="1997" y="1208"/>
                </a:moveTo>
                <a:lnTo>
                  <a:pt x="1998" y="1201"/>
                </a:lnTo>
                <a:lnTo>
                  <a:pt x="1999" y="1195"/>
                </a:lnTo>
                <a:lnTo>
                  <a:pt x="2003" y="1199"/>
                </a:lnTo>
                <a:lnTo>
                  <a:pt x="2003" y="1205"/>
                </a:lnTo>
                <a:lnTo>
                  <a:pt x="2003" y="1209"/>
                </a:lnTo>
                <a:lnTo>
                  <a:pt x="2003" y="1213"/>
                </a:lnTo>
                <a:lnTo>
                  <a:pt x="1999" y="1213"/>
                </a:lnTo>
                <a:lnTo>
                  <a:pt x="1997" y="1212"/>
                </a:lnTo>
                <a:lnTo>
                  <a:pt x="1997" y="1210"/>
                </a:lnTo>
                <a:lnTo>
                  <a:pt x="1997" y="1208"/>
                </a:lnTo>
                <a:close/>
                <a:moveTo>
                  <a:pt x="1998" y="1139"/>
                </a:moveTo>
                <a:lnTo>
                  <a:pt x="1995" y="1136"/>
                </a:lnTo>
                <a:lnTo>
                  <a:pt x="1994" y="1132"/>
                </a:lnTo>
                <a:lnTo>
                  <a:pt x="1994" y="1129"/>
                </a:lnTo>
                <a:lnTo>
                  <a:pt x="1994" y="1125"/>
                </a:lnTo>
                <a:lnTo>
                  <a:pt x="1996" y="1118"/>
                </a:lnTo>
                <a:lnTo>
                  <a:pt x="1996" y="1110"/>
                </a:lnTo>
                <a:lnTo>
                  <a:pt x="1996" y="1109"/>
                </a:lnTo>
                <a:lnTo>
                  <a:pt x="1997" y="1108"/>
                </a:lnTo>
                <a:lnTo>
                  <a:pt x="1998" y="1108"/>
                </a:lnTo>
                <a:lnTo>
                  <a:pt x="1999" y="1108"/>
                </a:lnTo>
                <a:lnTo>
                  <a:pt x="2002" y="1109"/>
                </a:lnTo>
                <a:lnTo>
                  <a:pt x="2002" y="1111"/>
                </a:lnTo>
                <a:lnTo>
                  <a:pt x="2001" y="1125"/>
                </a:lnTo>
                <a:lnTo>
                  <a:pt x="1998" y="1139"/>
                </a:lnTo>
                <a:close/>
                <a:moveTo>
                  <a:pt x="1993" y="880"/>
                </a:moveTo>
                <a:lnTo>
                  <a:pt x="1993" y="878"/>
                </a:lnTo>
                <a:lnTo>
                  <a:pt x="1993" y="877"/>
                </a:lnTo>
                <a:lnTo>
                  <a:pt x="1994" y="875"/>
                </a:lnTo>
                <a:lnTo>
                  <a:pt x="1995" y="875"/>
                </a:lnTo>
                <a:lnTo>
                  <a:pt x="1997" y="876"/>
                </a:lnTo>
                <a:lnTo>
                  <a:pt x="1998" y="877"/>
                </a:lnTo>
                <a:lnTo>
                  <a:pt x="1998" y="879"/>
                </a:lnTo>
                <a:lnTo>
                  <a:pt x="1999" y="881"/>
                </a:lnTo>
                <a:lnTo>
                  <a:pt x="1999" y="884"/>
                </a:lnTo>
                <a:lnTo>
                  <a:pt x="1999" y="884"/>
                </a:lnTo>
                <a:lnTo>
                  <a:pt x="1998" y="884"/>
                </a:lnTo>
                <a:lnTo>
                  <a:pt x="1997" y="884"/>
                </a:lnTo>
                <a:lnTo>
                  <a:pt x="1995" y="884"/>
                </a:lnTo>
                <a:lnTo>
                  <a:pt x="1993" y="884"/>
                </a:lnTo>
                <a:lnTo>
                  <a:pt x="1993" y="882"/>
                </a:lnTo>
                <a:lnTo>
                  <a:pt x="1993" y="880"/>
                </a:lnTo>
                <a:close/>
                <a:moveTo>
                  <a:pt x="1993" y="888"/>
                </a:moveTo>
                <a:lnTo>
                  <a:pt x="1997" y="889"/>
                </a:lnTo>
                <a:lnTo>
                  <a:pt x="2001" y="891"/>
                </a:lnTo>
                <a:lnTo>
                  <a:pt x="1999" y="894"/>
                </a:lnTo>
                <a:lnTo>
                  <a:pt x="1997" y="895"/>
                </a:lnTo>
                <a:lnTo>
                  <a:pt x="1994" y="896"/>
                </a:lnTo>
                <a:lnTo>
                  <a:pt x="1990" y="897"/>
                </a:lnTo>
                <a:lnTo>
                  <a:pt x="1989" y="897"/>
                </a:lnTo>
                <a:lnTo>
                  <a:pt x="1988" y="896"/>
                </a:lnTo>
                <a:lnTo>
                  <a:pt x="1987" y="894"/>
                </a:lnTo>
                <a:lnTo>
                  <a:pt x="1987" y="892"/>
                </a:lnTo>
                <a:lnTo>
                  <a:pt x="1987" y="890"/>
                </a:lnTo>
                <a:lnTo>
                  <a:pt x="1989" y="889"/>
                </a:lnTo>
                <a:lnTo>
                  <a:pt x="1990" y="888"/>
                </a:lnTo>
                <a:lnTo>
                  <a:pt x="1993" y="888"/>
                </a:lnTo>
                <a:close/>
                <a:moveTo>
                  <a:pt x="1994" y="997"/>
                </a:moveTo>
                <a:lnTo>
                  <a:pt x="1992" y="997"/>
                </a:lnTo>
                <a:lnTo>
                  <a:pt x="1991" y="996"/>
                </a:lnTo>
                <a:lnTo>
                  <a:pt x="1992" y="997"/>
                </a:lnTo>
                <a:lnTo>
                  <a:pt x="1994" y="997"/>
                </a:lnTo>
                <a:lnTo>
                  <a:pt x="1994" y="997"/>
                </a:lnTo>
                <a:lnTo>
                  <a:pt x="1994" y="997"/>
                </a:lnTo>
                <a:lnTo>
                  <a:pt x="1994" y="997"/>
                </a:lnTo>
                <a:close/>
                <a:moveTo>
                  <a:pt x="1994" y="997"/>
                </a:moveTo>
                <a:lnTo>
                  <a:pt x="1994" y="998"/>
                </a:lnTo>
                <a:lnTo>
                  <a:pt x="1994" y="999"/>
                </a:lnTo>
                <a:lnTo>
                  <a:pt x="1994" y="998"/>
                </a:lnTo>
                <a:lnTo>
                  <a:pt x="1994" y="997"/>
                </a:lnTo>
                <a:close/>
                <a:moveTo>
                  <a:pt x="1992" y="1153"/>
                </a:moveTo>
                <a:lnTo>
                  <a:pt x="1992" y="1151"/>
                </a:lnTo>
                <a:lnTo>
                  <a:pt x="1992" y="1149"/>
                </a:lnTo>
                <a:lnTo>
                  <a:pt x="1992" y="1147"/>
                </a:lnTo>
                <a:lnTo>
                  <a:pt x="1994" y="1146"/>
                </a:lnTo>
                <a:lnTo>
                  <a:pt x="1996" y="1146"/>
                </a:lnTo>
                <a:lnTo>
                  <a:pt x="1998" y="1148"/>
                </a:lnTo>
                <a:lnTo>
                  <a:pt x="1998" y="1150"/>
                </a:lnTo>
                <a:lnTo>
                  <a:pt x="1999" y="1152"/>
                </a:lnTo>
                <a:lnTo>
                  <a:pt x="1997" y="1156"/>
                </a:lnTo>
                <a:lnTo>
                  <a:pt x="1997" y="1161"/>
                </a:lnTo>
                <a:lnTo>
                  <a:pt x="1997" y="1161"/>
                </a:lnTo>
                <a:lnTo>
                  <a:pt x="1995" y="1160"/>
                </a:lnTo>
                <a:lnTo>
                  <a:pt x="1993" y="1157"/>
                </a:lnTo>
                <a:lnTo>
                  <a:pt x="1992" y="1155"/>
                </a:lnTo>
                <a:lnTo>
                  <a:pt x="1992" y="1153"/>
                </a:lnTo>
                <a:close/>
                <a:moveTo>
                  <a:pt x="2003" y="1148"/>
                </a:moveTo>
                <a:lnTo>
                  <a:pt x="2003" y="1139"/>
                </a:lnTo>
                <a:lnTo>
                  <a:pt x="2004" y="1131"/>
                </a:lnTo>
                <a:lnTo>
                  <a:pt x="2005" y="1122"/>
                </a:lnTo>
                <a:lnTo>
                  <a:pt x="2007" y="1114"/>
                </a:lnTo>
                <a:lnTo>
                  <a:pt x="2007" y="1126"/>
                </a:lnTo>
                <a:lnTo>
                  <a:pt x="2007" y="1139"/>
                </a:lnTo>
                <a:lnTo>
                  <a:pt x="2006" y="1141"/>
                </a:lnTo>
                <a:lnTo>
                  <a:pt x="2006" y="1145"/>
                </a:lnTo>
                <a:lnTo>
                  <a:pt x="2005" y="1147"/>
                </a:lnTo>
                <a:lnTo>
                  <a:pt x="2003" y="1148"/>
                </a:lnTo>
                <a:close/>
                <a:moveTo>
                  <a:pt x="2004" y="1189"/>
                </a:moveTo>
                <a:lnTo>
                  <a:pt x="2004" y="1191"/>
                </a:lnTo>
                <a:lnTo>
                  <a:pt x="2005" y="1192"/>
                </a:lnTo>
                <a:lnTo>
                  <a:pt x="2004" y="1191"/>
                </a:lnTo>
                <a:lnTo>
                  <a:pt x="2004" y="1189"/>
                </a:lnTo>
                <a:close/>
                <a:moveTo>
                  <a:pt x="2004" y="1274"/>
                </a:moveTo>
                <a:lnTo>
                  <a:pt x="2005" y="1281"/>
                </a:lnTo>
                <a:lnTo>
                  <a:pt x="2005" y="1287"/>
                </a:lnTo>
                <a:lnTo>
                  <a:pt x="2005" y="1281"/>
                </a:lnTo>
                <a:lnTo>
                  <a:pt x="2004" y="1274"/>
                </a:lnTo>
                <a:close/>
                <a:moveTo>
                  <a:pt x="1996" y="864"/>
                </a:moveTo>
                <a:lnTo>
                  <a:pt x="1996" y="863"/>
                </a:lnTo>
                <a:lnTo>
                  <a:pt x="1997" y="862"/>
                </a:lnTo>
                <a:lnTo>
                  <a:pt x="1998" y="861"/>
                </a:lnTo>
                <a:lnTo>
                  <a:pt x="2001" y="862"/>
                </a:lnTo>
                <a:lnTo>
                  <a:pt x="2001" y="862"/>
                </a:lnTo>
                <a:lnTo>
                  <a:pt x="2002" y="863"/>
                </a:lnTo>
                <a:lnTo>
                  <a:pt x="2004" y="870"/>
                </a:lnTo>
                <a:lnTo>
                  <a:pt x="2008" y="877"/>
                </a:lnTo>
                <a:lnTo>
                  <a:pt x="2004" y="875"/>
                </a:lnTo>
                <a:lnTo>
                  <a:pt x="2001" y="872"/>
                </a:lnTo>
                <a:lnTo>
                  <a:pt x="1999" y="868"/>
                </a:lnTo>
                <a:lnTo>
                  <a:pt x="1996" y="864"/>
                </a:lnTo>
                <a:close/>
                <a:moveTo>
                  <a:pt x="1994" y="682"/>
                </a:moveTo>
                <a:lnTo>
                  <a:pt x="1998" y="680"/>
                </a:lnTo>
                <a:lnTo>
                  <a:pt x="2001" y="681"/>
                </a:lnTo>
                <a:lnTo>
                  <a:pt x="2001" y="685"/>
                </a:lnTo>
                <a:lnTo>
                  <a:pt x="2001" y="691"/>
                </a:lnTo>
                <a:lnTo>
                  <a:pt x="1996" y="687"/>
                </a:lnTo>
                <a:lnTo>
                  <a:pt x="1994" y="682"/>
                </a:lnTo>
                <a:close/>
                <a:moveTo>
                  <a:pt x="2003" y="830"/>
                </a:moveTo>
                <a:lnTo>
                  <a:pt x="2005" y="831"/>
                </a:lnTo>
                <a:lnTo>
                  <a:pt x="2006" y="833"/>
                </a:lnTo>
                <a:lnTo>
                  <a:pt x="2005" y="835"/>
                </a:lnTo>
                <a:lnTo>
                  <a:pt x="2004" y="836"/>
                </a:lnTo>
                <a:lnTo>
                  <a:pt x="2004" y="840"/>
                </a:lnTo>
                <a:lnTo>
                  <a:pt x="2003" y="842"/>
                </a:lnTo>
                <a:lnTo>
                  <a:pt x="2002" y="844"/>
                </a:lnTo>
                <a:lnTo>
                  <a:pt x="1999" y="846"/>
                </a:lnTo>
                <a:lnTo>
                  <a:pt x="1997" y="842"/>
                </a:lnTo>
                <a:lnTo>
                  <a:pt x="1994" y="838"/>
                </a:lnTo>
                <a:lnTo>
                  <a:pt x="1993" y="835"/>
                </a:lnTo>
                <a:lnTo>
                  <a:pt x="1992" y="833"/>
                </a:lnTo>
                <a:lnTo>
                  <a:pt x="1992" y="831"/>
                </a:lnTo>
                <a:lnTo>
                  <a:pt x="1993" y="830"/>
                </a:lnTo>
                <a:lnTo>
                  <a:pt x="1995" y="829"/>
                </a:lnTo>
                <a:lnTo>
                  <a:pt x="1997" y="829"/>
                </a:lnTo>
                <a:lnTo>
                  <a:pt x="2001" y="829"/>
                </a:lnTo>
                <a:lnTo>
                  <a:pt x="2003" y="830"/>
                </a:lnTo>
                <a:close/>
                <a:moveTo>
                  <a:pt x="1952" y="880"/>
                </a:moveTo>
                <a:lnTo>
                  <a:pt x="1953" y="885"/>
                </a:lnTo>
                <a:lnTo>
                  <a:pt x="1953" y="889"/>
                </a:lnTo>
                <a:lnTo>
                  <a:pt x="1953" y="892"/>
                </a:lnTo>
                <a:lnTo>
                  <a:pt x="1952" y="895"/>
                </a:lnTo>
                <a:lnTo>
                  <a:pt x="1952" y="897"/>
                </a:lnTo>
                <a:lnTo>
                  <a:pt x="1952" y="900"/>
                </a:lnTo>
                <a:lnTo>
                  <a:pt x="1951" y="901"/>
                </a:lnTo>
                <a:lnTo>
                  <a:pt x="1950" y="902"/>
                </a:lnTo>
                <a:lnTo>
                  <a:pt x="1948" y="901"/>
                </a:lnTo>
                <a:lnTo>
                  <a:pt x="1946" y="900"/>
                </a:lnTo>
                <a:lnTo>
                  <a:pt x="1946" y="897"/>
                </a:lnTo>
                <a:lnTo>
                  <a:pt x="1945" y="895"/>
                </a:lnTo>
                <a:lnTo>
                  <a:pt x="1946" y="891"/>
                </a:lnTo>
                <a:lnTo>
                  <a:pt x="1947" y="888"/>
                </a:lnTo>
                <a:lnTo>
                  <a:pt x="1949" y="884"/>
                </a:lnTo>
                <a:lnTo>
                  <a:pt x="1952" y="880"/>
                </a:lnTo>
                <a:close/>
                <a:moveTo>
                  <a:pt x="1953" y="869"/>
                </a:moveTo>
                <a:lnTo>
                  <a:pt x="1952" y="872"/>
                </a:lnTo>
                <a:lnTo>
                  <a:pt x="1950" y="874"/>
                </a:lnTo>
                <a:lnTo>
                  <a:pt x="1948" y="876"/>
                </a:lnTo>
                <a:lnTo>
                  <a:pt x="1945" y="876"/>
                </a:lnTo>
                <a:lnTo>
                  <a:pt x="1943" y="876"/>
                </a:lnTo>
                <a:lnTo>
                  <a:pt x="1942" y="876"/>
                </a:lnTo>
                <a:lnTo>
                  <a:pt x="1943" y="874"/>
                </a:lnTo>
                <a:lnTo>
                  <a:pt x="1944" y="872"/>
                </a:lnTo>
                <a:lnTo>
                  <a:pt x="1945" y="870"/>
                </a:lnTo>
                <a:lnTo>
                  <a:pt x="1947" y="869"/>
                </a:lnTo>
                <a:lnTo>
                  <a:pt x="1949" y="868"/>
                </a:lnTo>
                <a:lnTo>
                  <a:pt x="1951" y="866"/>
                </a:lnTo>
                <a:lnTo>
                  <a:pt x="1953" y="868"/>
                </a:lnTo>
                <a:lnTo>
                  <a:pt x="1953" y="869"/>
                </a:lnTo>
                <a:close/>
                <a:moveTo>
                  <a:pt x="1960" y="925"/>
                </a:moveTo>
                <a:lnTo>
                  <a:pt x="1959" y="924"/>
                </a:lnTo>
                <a:lnTo>
                  <a:pt x="1959" y="923"/>
                </a:lnTo>
                <a:lnTo>
                  <a:pt x="1959" y="924"/>
                </a:lnTo>
                <a:lnTo>
                  <a:pt x="1960" y="925"/>
                </a:lnTo>
                <a:close/>
                <a:moveTo>
                  <a:pt x="1974" y="920"/>
                </a:moveTo>
                <a:lnTo>
                  <a:pt x="1974" y="927"/>
                </a:lnTo>
                <a:lnTo>
                  <a:pt x="1974" y="935"/>
                </a:lnTo>
                <a:lnTo>
                  <a:pt x="1971" y="932"/>
                </a:lnTo>
                <a:lnTo>
                  <a:pt x="1970" y="928"/>
                </a:lnTo>
                <a:lnTo>
                  <a:pt x="1971" y="925"/>
                </a:lnTo>
                <a:lnTo>
                  <a:pt x="1974" y="920"/>
                </a:lnTo>
                <a:close/>
                <a:moveTo>
                  <a:pt x="1982" y="932"/>
                </a:moveTo>
                <a:lnTo>
                  <a:pt x="1982" y="932"/>
                </a:lnTo>
                <a:lnTo>
                  <a:pt x="1981" y="932"/>
                </a:lnTo>
                <a:lnTo>
                  <a:pt x="1981" y="931"/>
                </a:lnTo>
                <a:lnTo>
                  <a:pt x="1981" y="932"/>
                </a:lnTo>
                <a:lnTo>
                  <a:pt x="1982" y="932"/>
                </a:lnTo>
                <a:close/>
                <a:moveTo>
                  <a:pt x="1964" y="888"/>
                </a:moveTo>
                <a:lnTo>
                  <a:pt x="1967" y="887"/>
                </a:lnTo>
                <a:lnTo>
                  <a:pt x="1971" y="885"/>
                </a:lnTo>
                <a:lnTo>
                  <a:pt x="1972" y="882"/>
                </a:lnTo>
                <a:lnTo>
                  <a:pt x="1972" y="878"/>
                </a:lnTo>
                <a:lnTo>
                  <a:pt x="1972" y="881"/>
                </a:lnTo>
                <a:lnTo>
                  <a:pt x="1973" y="884"/>
                </a:lnTo>
                <a:lnTo>
                  <a:pt x="1972" y="887"/>
                </a:lnTo>
                <a:lnTo>
                  <a:pt x="1971" y="889"/>
                </a:lnTo>
                <a:lnTo>
                  <a:pt x="1970" y="890"/>
                </a:lnTo>
                <a:lnTo>
                  <a:pt x="1968" y="891"/>
                </a:lnTo>
                <a:lnTo>
                  <a:pt x="1968" y="892"/>
                </a:lnTo>
                <a:lnTo>
                  <a:pt x="1968" y="894"/>
                </a:lnTo>
                <a:lnTo>
                  <a:pt x="1971" y="894"/>
                </a:lnTo>
                <a:lnTo>
                  <a:pt x="1972" y="894"/>
                </a:lnTo>
                <a:lnTo>
                  <a:pt x="1973" y="893"/>
                </a:lnTo>
                <a:lnTo>
                  <a:pt x="1974" y="891"/>
                </a:lnTo>
                <a:lnTo>
                  <a:pt x="1975" y="891"/>
                </a:lnTo>
                <a:lnTo>
                  <a:pt x="1975" y="891"/>
                </a:lnTo>
                <a:lnTo>
                  <a:pt x="1976" y="884"/>
                </a:lnTo>
                <a:lnTo>
                  <a:pt x="1977" y="872"/>
                </a:lnTo>
                <a:lnTo>
                  <a:pt x="1978" y="859"/>
                </a:lnTo>
                <a:lnTo>
                  <a:pt x="1977" y="851"/>
                </a:lnTo>
                <a:lnTo>
                  <a:pt x="1975" y="850"/>
                </a:lnTo>
                <a:lnTo>
                  <a:pt x="1974" y="850"/>
                </a:lnTo>
                <a:lnTo>
                  <a:pt x="1973" y="850"/>
                </a:lnTo>
                <a:lnTo>
                  <a:pt x="1971" y="851"/>
                </a:lnTo>
                <a:lnTo>
                  <a:pt x="1968" y="853"/>
                </a:lnTo>
                <a:lnTo>
                  <a:pt x="1966" y="853"/>
                </a:lnTo>
                <a:lnTo>
                  <a:pt x="1965" y="850"/>
                </a:lnTo>
                <a:lnTo>
                  <a:pt x="1966" y="847"/>
                </a:lnTo>
                <a:lnTo>
                  <a:pt x="1968" y="845"/>
                </a:lnTo>
                <a:lnTo>
                  <a:pt x="1970" y="842"/>
                </a:lnTo>
                <a:lnTo>
                  <a:pt x="1972" y="841"/>
                </a:lnTo>
                <a:lnTo>
                  <a:pt x="1975" y="840"/>
                </a:lnTo>
                <a:lnTo>
                  <a:pt x="1978" y="838"/>
                </a:lnTo>
                <a:lnTo>
                  <a:pt x="1980" y="835"/>
                </a:lnTo>
                <a:lnTo>
                  <a:pt x="1980" y="832"/>
                </a:lnTo>
                <a:lnTo>
                  <a:pt x="1979" y="829"/>
                </a:lnTo>
                <a:lnTo>
                  <a:pt x="1978" y="827"/>
                </a:lnTo>
                <a:lnTo>
                  <a:pt x="1979" y="825"/>
                </a:lnTo>
                <a:lnTo>
                  <a:pt x="1979" y="823"/>
                </a:lnTo>
                <a:lnTo>
                  <a:pt x="1980" y="820"/>
                </a:lnTo>
                <a:lnTo>
                  <a:pt x="1980" y="830"/>
                </a:lnTo>
                <a:lnTo>
                  <a:pt x="1981" y="840"/>
                </a:lnTo>
                <a:lnTo>
                  <a:pt x="1981" y="849"/>
                </a:lnTo>
                <a:lnTo>
                  <a:pt x="1980" y="859"/>
                </a:lnTo>
                <a:lnTo>
                  <a:pt x="1980" y="859"/>
                </a:lnTo>
                <a:lnTo>
                  <a:pt x="1979" y="869"/>
                </a:lnTo>
                <a:lnTo>
                  <a:pt x="1979" y="878"/>
                </a:lnTo>
                <a:lnTo>
                  <a:pt x="1978" y="888"/>
                </a:lnTo>
                <a:lnTo>
                  <a:pt x="1977" y="897"/>
                </a:lnTo>
                <a:lnTo>
                  <a:pt x="1977" y="905"/>
                </a:lnTo>
                <a:lnTo>
                  <a:pt x="1976" y="914"/>
                </a:lnTo>
                <a:lnTo>
                  <a:pt x="1976" y="914"/>
                </a:lnTo>
                <a:lnTo>
                  <a:pt x="1976" y="914"/>
                </a:lnTo>
                <a:lnTo>
                  <a:pt x="1976" y="914"/>
                </a:lnTo>
                <a:lnTo>
                  <a:pt x="1967" y="918"/>
                </a:lnTo>
                <a:lnTo>
                  <a:pt x="1959" y="922"/>
                </a:lnTo>
                <a:lnTo>
                  <a:pt x="1959" y="920"/>
                </a:lnTo>
                <a:lnTo>
                  <a:pt x="1959" y="918"/>
                </a:lnTo>
                <a:lnTo>
                  <a:pt x="1957" y="918"/>
                </a:lnTo>
                <a:lnTo>
                  <a:pt x="1955" y="918"/>
                </a:lnTo>
                <a:lnTo>
                  <a:pt x="1955" y="914"/>
                </a:lnTo>
                <a:lnTo>
                  <a:pt x="1956" y="909"/>
                </a:lnTo>
                <a:lnTo>
                  <a:pt x="1958" y="905"/>
                </a:lnTo>
                <a:lnTo>
                  <a:pt x="1961" y="902"/>
                </a:lnTo>
                <a:lnTo>
                  <a:pt x="1963" y="900"/>
                </a:lnTo>
                <a:lnTo>
                  <a:pt x="1964" y="897"/>
                </a:lnTo>
                <a:lnTo>
                  <a:pt x="1963" y="896"/>
                </a:lnTo>
                <a:lnTo>
                  <a:pt x="1962" y="893"/>
                </a:lnTo>
                <a:lnTo>
                  <a:pt x="1959" y="896"/>
                </a:lnTo>
                <a:lnTo>
                  <a:pt x="1956" y="901"/>
                </a:lnTo>
                <a:lnTo>
                  <a:pt x="1957" y="892"/>
                </a:lnTo>
                <a:lnTo>
                  <a:pt x="1959" y="884"/>
                </a:lnTo>
                <a:lnTo>
                  <a:pt x="1961" y="876"/>
                </a:lnTo>
                <a:lnTo>
                  <a:pt x="1961" y="868"/>
                </a:lnTo>
                <a:lnTo>
                  <a:pt x="1963" y="870"/>
                </a:lnTo>
                <a:lnTo>
                  <a:pt x="1965" y="872"/>
                </a:lnTo>
                <a:lnTo>
                  <a:pt x="1965" y="875"/>
                </a:lnTo>
                <a:lnTo>
                  <a:pt x="1965" y="877"/>
                </a:lnTo>
                <a:lnTo>
                  <a:pt x="1964" y="882"/>
                </a:lnTo>
                <a:lnTo>
                  <a:pt x="1964" y="888"/>
                </a:lnTo>
                <a:close/>
                <a:moveTo>
                  <a:pt x="1958" y="844"/>
                </a:moveTo>
                <a:lnTo>
                  <a:pt x="1956" y="841"/>
                </a:lnTo>
                <a:lnTo>
                  <a:pt x="1953" y="838"/>
                </a:lnTo>
                <a:lnTo>
                  <a:pt x="1953" y="835"/>
                </a:lnTo>
                <a:lnTo>
                  <a:pt x="1953" y="832"/>
                </a:lnTo>
                <a:lnTo>
                  <a:pt x="1957" y="828"/>
                </a:lnTo>
                <a:lnTo>
                  <a:pt x="1960" y="823"/>
                </a:lnTo>
                <a:lnTo>
                  <a:pt x="1962" y="824"/>
                </a:lnTo>
                <a:lnTo>
                  <a:pt x="1962" y="825"/>
                </a:lnTo>
                <a:lnTo>
                  <a:pt x="1962" y="826"/>
                </a:lnTo>
                <a:lnTo>
                  <a:pt x="1962" y="828"/>
                </a:lnTo>
                <a:lnTo>
                  <a:pt x="1962" y="842"/>
                </a:lnTo>
                <a:lnTo>
                  <a:pt x="1961" y="857"/>
                </a:lnTo>
                <a:lnTo>
                  <a:pt x="1961" y="859"/>
                </a:lnTo>
                <a:lnTo>
                  <a:pt x="1960" y="861"/>
                </a:lnTo>
                <a:lnTo>
                  <a:pt x="1959" y="864"/>
                </a:lnTo>
                <a:lnTo>
                  <a:pt x="1957" y="866"/>
                </a:lnTo>
                <a:lnTo>
                  <a:pt x="1953" y="863"/>
                </a:lnTo>
                <a:lnTo>
                  <a:pt x="1952" y="861"/>
                </a:lnTo>
                <a:lnTo>
                  <a:pt x="1953" y="859"/>
                </a:lnTo>
                <a:lnTo>
                  <a:pt x="1957" y="856"/>
                </a:lnTo>
                <a:lnTo>
                  <a:pt x="1959" y="854"/>
                </a:lnTo>
                <a:lnTo>
                  <a:pt x="1960" y="850"/>
                </a:lnTo>
                <a:lnTo>
                  <a:pt x="1960" y="847"/>
                </a:lnTo>
                <a:lnTo>
                  <a:pt x="1958" y="844"/>
                </a:lnTo>
                <a:close/>
                <a:moveTo>
                  <a:pt x="1961" y="1102"/>
                </a:moveTo>
                <a:lnTo>
                  <a:pt x="1960" y="1102"/>
                </a:lnTo>
                <a:lnTo>
                  <a:pt x="1960" y="1101"/>
                </a:lnTo>
                <a:lnTo>
                  <a:pt x="1960" y="1099"/>
                </a:lnTo>
                <a:lnTo>
                  <a:pt x="1961" y="1095"/>
                </a:lnTo>
                <a:lnTo>
                  <a:pt x="1961" y="1095"/>
                </a:lnTo>
                <a:lnTo>
                  <a:pt x="1960" y="1099"/>
                </a:lnTo>
                <a:lnTo>
                  <a:pt x="1960" y="1101"/>
                </a:lnTo>
                <a:lnTo>
                  <a:pt x="1960" y="1102"/>
                </a:lnTo>
                <a:lnTo>
                  <a:pt x="1961" y="1102"/>
                </a:lnTo>
                <a:close/>
                <a:moveTo>
                  <a:pt x="1952" y="964"/>
                </a:moveTo>
                <a:lnTo>
                  <a:pt x="1952" y="960"/>
                </a:lnTo>
                <a:lnTo>
                  <a:pt x="1953" y="957"/>
                </a:lnTo>
                <a:lnTo>
                  <a:pt x="1957" y="955"/>
                </a:lnTo>
                <a:lnTo>
                  <a:pt x="1961" y="955"/>
                </a:lnTo>
                <a:lnTo>
                  <a:pt x="1968" y="951"/>
                </a:lnTo>
                <a:lnTo>
                  <a:pt x="1977" y="946"/>
                </a:lnTo>
                <a:lnTo>
                  <a:pt x="1979" y="943"/>
                </a:lnTo>
                <a:lnTo>
                  <a:pt x="1981" y="942"/>
                </a:lnTo>
                <a:lnTo>
                  <a:pt x="1982" y="942"/>
                </a:lnTo>
                <a:lnTo>
                  <a:pt x="1985" y="942"/>
                </a:lnTo>
                <a:lnTo>
                  <a:pt x="1986" y="943"/>
                </a:lnTo>
                <a:lnTo>
                  <a:pt x="1987" y="946"/>
                </a:lnTo>
                <a:lnTo>
                  <a:pt x="1990" y="941"/>
                </a:lnTo>
                <a:lnTo>
                  <a:pt x="1994" y="938"/>
                </a:lnTo>
                <a:lnTo>
                  <a:pt x="1990" y="941"/>
                </a:lnTo>
                <a:lnTo>
                  <a:pt x="1987" y="946"/>
                </a:lnTo>
                <a:lnTo>
                  <a:pt x="1981" y="950"/>
                </a:lnTo>
                <a:lnTo>
                  <a:pt x="1976" y="953"/>
                </a:lnTo>
                <a:lnTo>
                  <a:pt x="1971" y="956"/>
                </a:lnTo>
                <a:lnTo>
                  <a:pt x="1964" y="958"/>
                </a:lnTo>
                <a:lnTo>
                  <a:pt x="1959" y="962"/>
                </a:lnTo>
                <a:lnTo>
                  <a:pt x="1952" y="964"/>
                </a:lnTo>
                <a:close/>
                <a:moveTo>
                  <a:pt x="1967" y="1126"/>
                </a:moveTo>
                <a:lnTo>
                  <a:pt x="1968" y="1118"/>
                </a:lnTo>
                <a:lnTo>
                  <a:pt x="1970" y="1110"/>
                </a:lnTo>
                <a:lnTo>
                  <a:pt x="1971" y="1107"/>
                </a:lnTo>
                <a:lnTo>
                  <a:pt x="1970" y="1104"/>
                </a:lnTo>
                <a:lnTo>
                  <a:pt x="1970" y="1104"/>
                </a:lnTo>
                <a:lnTo>
                  <a:pt x="1970" y="1103"/>
                </a:lnTo>
                <a:lnTo>
                  <a:pt x="1970" y="1101"/>
                </a:lnTo>
                <a:lnTo>
                  <a:pt x="1970" y="1103"/>
                </a:lnTo>
                <a:lnTo>
                  <a:pt x="1970" y="1104"/>
                </a:lnTo>
                <a:lnTo>
                  <a:pt x="1972" y="1106"/>
                </a:lnTo>
                <a:lnTo>
                  <a:pt x="1974" y="1107"/>
                </a:lnTo>
                <a:lnTo>
                  <a:pt x="1976" y="1107"/>
                </a:lnTo>
                <a:lnTo>
                  <a:pt x="1979" y="1107"/>
                </a:lnTo>
                <a:lnTo>
                  <a:pt x="1982" y="1107"/>
                </a:lnTo>
                <a:lnTo>
                  <a:pt x="1985" y="1108"/>
                </a:lnTo>
                <a:lnTo>
                  <a:pt x="1986" y="1110"/>
                </a:lnTo>
                <a:lnTo>
                  <a:pt x="1986" y="1115"/>
                </a:lnTo>
                <a:lnTo>
                  <a:pt x="1986" y="1125"/>
                </a:lnTo>
                <a:lnTo>
                  <a:pt x="1986" y="1136"/>
                </a:lnTo>
                <a:lnTo>
                  <a:pt x="1986" y="1138"/>
                </a:lnTo>
                <a:lnTo>
                  <a:pt x="1986" y="1141"/>
                </a:lnTo>
                <a:lnTo>
                  <a:pt x="1985" y="1144"/>
                </a:lnTo>
                <a:lnTo>
                  <a:pt x="1982" y="1145"/>
                </a:lnTo>
                <a:lnTo>
                  <a:pt x="1979" y="1144"/>
                </a:lnTo>
                <a:lnTo>
                  <a:pt x="1976" y="1141"/>
                </a:lnTo>
                <a:lnTo>
                  <a:pt x="1975" y="1138"/>
                </a:lnTo>
                <a:lnTo>
                  <a:pt x="1974" y="1134"/>
                </a:lnTo>
                <a:lnTo>
                  <a:pt x="1974" y="1131"/>
                </a:lnTo>
                <a:lnTo>
                  <a:pt x="1974" y="1126"/>
                </a:lnTo>
                <a:lnTo>
                  <a:pt x="1973" y="1126"/>
                </a:lnTo>
                <a:lnTo>
                  <a:pt x="1971" y="1129"/>
                </a:lnTo>
                <a:lnTo>
                  <a:pt x="1970" y="1130"/>
                </a:lnTo>
                <a:lnTo>
                  <a:pt x="1968" y="1130"/>
                </a:lnTo>
                <a:lnTo>
                  <a:pt x="1968" y="1129"/>
                </a:lnTo>
                <a:lnTo>
                  <a:pt x="1967" y="1126"/>
                </a:lnTo>
                <a:close/>
                <a:moveTo>
                  <a:pt x="1985" y="1257"/>
                </a:moveTo>
                <a:lnTo>
                  <a:pt x="1983" y="1257"/>
                </a:lnTo>
                <a:lnTo>
                  <a:pt x="1982" y="1256"/>
                </a:lnTo>
                <a:lnTo>
                  <a:pt x="1981" y="1255"/>
                </a:lnTo>
                <a:lnTo>
                  <a:pt x="1981" y="1253"/>
                </a:lnTo>
                <a:lnTo>
                  <a:pt x="1981" y="1247"/>
                </a:lnTo>
                <a:lnTo>
                  <a:pt x="1983" y="1242"/>
                </a:lnTo>
                <a:lnTo>
                  <a:pt x="1982" y="1240"/>
                </a:lnTo>
                <a:lnTo>
                  <a:pt x="1982" y="1238"/>
                </a:lnTo>
                <a:lnTo>
                  <a:pt x="1982" y="1240"/>
                </a:lnTo>
                <a:lnTo>
                  <a:pt x="1983" y="1242"/>
                </a:lnTo>
                <a:lnTo>
                  <a:pt x="1985" y="1242"/>
                </a:lnTo>
                <a:lnTo>
                  <a:pt x="1986" y="1242"/>
                </a:lnTo>
                <a:lnTo>
                  <a:pt x="1987" y="1241"/>
                </a:lnTo>
                <a:lnTo>
                  <a:pt x="1988" y="1240"/>
                </a:lnTo>
                <a:lnTo>
                  <a:pt x="1987" y="1241"/>
                </a:lnTo>
                <a:lnTo>
                  <a:pt x="1986" y="1242"/>
                </a:lnTo>
                <a:lnTo>
                  <a:pt x="1988" y="1242"/>
                </a:lnTo>
                <a:lnTo>
                  <a:pt x="1990" y="1243"/>
                </a:lnTo>
                <a:lnTo>
                  <a:pt x="1989" y="1244"/>
                </a:lnTo>
                <a:lnTo>
                  <a:pt x="1989" y="1245"/>
                </a:lnTo>
                <a:lnTo>
                  <a:pt x="1990" y="1246"/>
                </a:lnTo>
                <a:lnTo>
                  <a:pt x="1992" y="1246"/>
                </a:lnTo>
                <a:lnTo>
                  <a:pt x="1992" y="1246"/>
                </a:lnTo>
                <a:lnTo>
                  <a:pt x="1992" y="1247"/>
                </a:lnTo>
                <a:lnTo>
                  <a:pt x="1992" y="1248"/>
                </a:lnTo>
                <a:lnTo>
                  <a:pt x="1992" y="1248"/>
                </a:lnTo>
                <a:lnTo>
                  <a:pt x="1991" y="1251"/>
                </a:lnTo>
                <a:lnTo>
                  <a:pt x="1990" y="1254"/>
                </a:lnTo>
                <a:lnTo>
                  <a:pt x="1990" y="1256"/>
                </a:lnTo>
                <a:lnTo>
                  <a:pt x="1989" y="1257"/>
                </a:lnTo>
                <a:lnTo>
                  <a:pt x="1987" y="1257"/>
                </a:lnTo>
                <a:lnTo>
                  <a:pt x="1985" y="1257"/>
                </a:lnTo>
                <a:close/>
                <a:moveTo>
                  <a:pt x="1990" y="1230"/>
                </a:moveTo>
                <a:lnTo>
                  <a:pt x="1989" y="1233"/>
                </a:lnTo>
                <a:lnTo>
                  <a:pt x="1987" y="1236"/>
                </a:lnTo>
                <a:lnTo>
                  <a:pt x="1989" y="1233"/>
                </a:lnTo>
                <a:lnTo>
                  <a:pt x="1990" y="1230"/>
                </a:lnTo>
                <a:lnTo>
                  <a:pt x="1990" y="1229"/>
                </a:lnTo>
                <a:lnTo>
                  <a:pt x="1990" y="1227"/>
                </a:lnTo>
                <a:lnTo>
                  <a:pt x="1987" y="1226"/>
                </a:lnTo>
                <a:lnTo>
                  <a:pt x="1986" y="1224"/>
                </a:lnTo>
                <a:lnTo>
                  <a:pt x="1985" y="1221"/>
                </a:lnTo>
                <a:lnTo>
                  <a:pt x="1985" y="1217"/>
                </a:lnTo>
                <a:lnTo>
                  <a:pt x="1986" y="1205"/>
                </a:lnTo>
                <a:lnTo>
                  <a:pt x="1988" y="1193"/>
                </a:lnTo>
                <a:lnTo>
                  <a:pt x="1988" y="1187"/>
                </a:lnTo>
                <a:lnTo>
                  <a:pt x="1991" y="1184"/>
                </a:lnTo>
                <a:lnTo>
                  <a:pt x="1993" y="1186"/>
                </a:lnTo>
                <a:lnTo>
                  <a:pt x="1996" y="1190"/>
                </a:lnTo>
                <a:lnTo>
                  <a:pt x="1996" y="1194"/>
                </a:lnTo>
                <a:lnTo>
                  <a:pt x="1995" y="1198"/>
                </a:lnTo>
                <a:lnTo>
                  <a:pt x="1992" y="1201"/>
                </a:lnTo>
                <a:lnTo>
                  <a:pt x="1992" y="1206"/>
                </a:lnTo>
                <a:lnTo>
                  <a:pt x="1992" y="1210"/>
                </a:lnTo>
                <a:lnTo>
                  <a:pt x="1993" y="1214"/>
                </a:lnTo>
                <a:lnTo>
                  <a:pt x="1994" y="1217"/>
                </a:lnTo>
                <a:lnTo>
                  <a:pt x="1994" y="1221"/>
                </a:lnTo>
                <a:lnTo>
                  <a:pt x="1993" y="1223"/>
                </a:lnTo>
                <a:lnTo>
                  <a:pt x="1992" y="1226"/>
                </a:lnTo>
                <a:lnTo>
                  <a:pt x="1996" y="1224"/>
                </a:lnTo>
                <a:lnTo>
                  <a:pt x="2001" y="1221"/>
                </a:lnTo>
                <a:lnTo>
                  <a:pt x="2001" y="1225"/>
                </a:lnTo>
                <a:lnTo>
                  <a:pt x="2002" y="1228"/>
                </a:lnTo>
                <a:lnTo>
                  <a:pt x="2001" y="1230"/>
                </a:lnTo>
                <a:lnTo>
                  <a:pt x="2001" y="1232"/>
                </a:lnTo>
                <a:lnTo>
                  <a:pt x="1995" y="1231"/>
                </a:lnTo>
                <a:lnTo>
                  <a:pt x="1990" y="1230"/>
                </a:lnTo>
                <a:close/>
                <a:moveTo>
                  <a:pt x="1999" y="1463"/>
                </a:moveTo>
                <a:lnTo>
                  <a:pt x="2001" y="1462"/>
                </a:lnTo>
                <a:lnTo>
                  <a:pt x="2004" y="1461"/>
                </a:lnTo>
                <a:lnTo>
                  <a:pt x="2005" y="1461"/>
                </a:lnTo>
                <a:lnTo>
                  <a:pt x="2006" y="1462"/>
                </a:lnTo>
                <a:lnTo>
                  <a:pt x="2005" y="1461"/>
                </a:lnTo>
                <a:lnTo>
                  <a:pt x="2004" y="1461"/>
                </a:lnTo>
                <a:lnTo>
                  <a:pt x="2001" y="1462"/>
                </a:lnTo>
                <a:lnTo>
                  <a:pt x="1999" y="1463"/>
                </a:lnTo>
                <a:close/>
                <a:moveTo>
                  <a:pt x="2003" y="1491"/>
                </a:moveTo>
                <a:lnTo>
                  <a:pt x="2005" y="1490"/>
                </a:lnTo>
                <a:lnTo>
                  <a:pt x="2007" y="1490"/>
                </a:lnTo>
                <a:lnTo>
                  <a:pt x="2008" y="1490"/>
                </a:lnTo>
                <a:lnTo>
                  <a:pt x="2008" y="1489"/>
                </a:lnTo>
                <a:lnTo>
                  <a:pt x="2010" y="1489"/>
                </a:lnTo>
                <a:lnTo>
                  <a:pt x="2012" y="1489"/>
                </a:lnTo>
                <a:lnTo>
                  <a:pt x="2013" y="1490"/>
                </a:lnTo>
                <a:lnTo>
                  <a:pt x="2014" y="1492"/>
                </a:lnTo>
                <a:lnTo>
                  <a:pt x="2012" y="1496"/>
                </a:lnTo>
                <a:lnTo>
                  <a:pt x="2008" y="1498"/>
                </a:lnTo>
                <a:lnTo>
                  <a:pt x="2007" y="1495"/>
                </a:lnTo>
                <a:lnTo>
                  <a:pt x="2007" y="1490"/>
                </a:lnTo>
                <a:lnTo>
                  <a:pt x="2005" y="1490"/>
                </a:lnTo>
                <a:lnTo>
                  <a:pt x="2003" y="1491"/>
                </a:lnTo>
                <a:close/>
                <a:moveTo>
                  <a:pt x="2007" y="611"/>
                </a:moveTo>
                <a:lnTo>
                  <a:pt x="2006" y="617"/>
                </a:lnTo>
                <a:lnTo>
                  <a:pt x="2006" y="624"/>
                </a:lnTo>
                <a:lnTo>
                  <a:pt x="2006" y="626"/>
                </a:lnTo>
                <a:lnTo>
                  <a:pt x="2006" y="628"/>
                </a:lnTo>
                <a:lnTo>
                  <a:pt x="2005" y="632"/>
                </a:lnTo>
                <a:lnTo>
                  <a:pt x="2004" y="636"/>
                </a:lnTo>
                <a:lnTo>
                  <a:pt x="2001" y="636"/>
                </a:lnTo>
                <a:lnTo>
                  <a:pt x="1998" y="634"/>
                </a:lnTo>
                <a:lnTo>
                  <a:pt x="1997" y="633"/>
                </a:lnTo>
                <a:lnTo>
                  <a:pt x="1996" y="631"/>
                </a:lnTo>
                <a:lnTo>
                  <a:pt x="1997" y="629"/>
                </a:lnTo>
                <a:lnTo>
                  <a:pt x="1998" y="628"/>
                </a:lnTo>
                <a:lnTo>
                  <a:pt x="1999" y="628"/>
                </a:lnTo>
                <a:lnTo>
                  <a:pt x="2001" y="628"/>
                </a:lnTo>
                <a:lnTo>
                  <a:pt x="2004" y="628"/>
                </a:lnTo>
                <a:lnTo>
                  <a:pt x="2006" y="628"/>
                </a:lnTo>
                <a:lnTo>
                  <a:pt x="2006" y="626"/>
                </a:lnTo>
                <a:lnTo>
                  <a:pt x="2006" y="624"/>
                </a:lnTo>
                <a:lnTo>
                  <a:pt x="2001" y="622"/>
                </a:lnTo>
                <a:lnTo>
                  <a:pt x="1995" y="622"/>
                </a:lnTo>
                <a:lnTo>
                  <a:pt x="1999" y="615"/>
                </a:lnTo>
                <a:lnTo>
                  <a:pt x="2004" y="609"/>
                </a:lnTo>
                <a:lnTo>
                  <a:pt x="2006" y="609"/>
                </a:lnTo>
                <a:lnTo>
                  <a:pt x="2007" y="609"/>
                </a:lnTo>
                <a:lnTo>
                  <a:pt x="2007" y="610"/>
                </a:lnTo>
                <a:lnTo>
                  <a:pt x="2007" y="611"/>
                </a:lnTo>
                <a:close/>
                <a:moveTo>
                  <a:pt x="1995" y="585"/>
                </a:moveTo>
                <a:lnTo>
                  <a:pt x="1997" y="587"/>
                </a:lnTo>
                <a:lnTo>
                  <a:pt x="1998" y="590"/>
                </a:lnTo>
                <a:lnTo>
                  <a:pt x="1999" y="593"/>
                </a:lnTo>
                <a:lnTo>
                  <a:pt x="1999" y="596"/>
                </a:lnTo>
                <a:lnTo>
                  <a:pt x="1997" y="597"/>
                </a:lnTo>
                <a:lnTo>
                  <a:pt x="1995" y="597"/>
                </a:lnTo>
                <a:lnTo>
                  <a:pt x="1994" y="594"/>
                </a:lnTo>
                <a:lnTo>
                  <a:pt x="1994" y="591"/>
                </a:lnTo>
                <a:lnTo>
                  <a:pt x="1994" y="588"/>
                </a:lnTo>
                <a:lnTo>
                  <a:pt x="1995" y="585"/>
                </a:lnTo>
                <a:close/>
                <a:moveTo>
                  <a:pt x="1978" y="540"/>
                </a:moveTo>
                <a:lnTo>
                  <a:pt x="1980" y="538"/>
                </a:lnTo>
                <a:lnTo>
                  <a:pt x="1982" y="536"/>
                </a:lnTo>
                <a:lnTo>
                  <a:pt x="1985" y="535"/>
                </a:lnTo>
                <a:lnTo>
                  <a:pt x="1988" y="534"/>
                </a:lnTo>
                <a:lnTo>
                  <a:pt x="1987" y="536"/>
                </a:lnTo>
                <a:lnTo>
                  <a:pt x="1986" y="539"/>
                </a:lnTo>
                <a:lnTo>
                  <a:pt x="1985" y="541"/>
                </a:lnTo>
                <a:lnTo>
                  <a:pt x="1981" y="542"/>
                </a:lnTo>
                <a:lnTo>
                  <a:pt x="1979" y="541"/>
                </a:lnTo>
                <a:lnTo>
                  <a:pt x="1978" y="540"/>
                </a:lnTo>
                <a:close/>
                <a:moveTo>
                  <a:pt x="1983" y="515"/>
                </a:moveTo>
                <a:lnTo>
                  <a:pt x="1986" y="519"/>
                </a:lnTo>
                <a:lnTo>
                  <a:pt x="1987" y="522"/>
                </a:lnTo>
                <a:lnTo>
                  <a:pt x="1986" y="524"/>
                </a:lnTo>
                <a:lnTo>
                  <a:pt x="1985" y="525"/>
                </a:lnTo>
                <a:lnTo>
                  <a:pt x="1980" y="528"/>
                </a:lnTo>
                <a:lnTo>
                  <a:pt x="1977" y="532"/>
                </a:lnTo>
                <a:lnTo>
                  <a:pt x="1980" y="524"/>
                </a:lnTo>
                <a:lnTo>
                  <a:pt x="1983" y="515"/>
                </a:lnTo>
                <a:close/>
                <a:moveTo>
                  <a:pt x="1968" y="737"/>
                </a:moveTo>
                <a:lnTo>
                  <a:pt x="1963" y="742"/>
                </a:lnTo>
                <a:lnTo>
                  <a:pt x="1957" y="749"/>
                </a:lnTo>
                <a:lnTo>
                  <a:pt x="1960" y="738"/>
                </a:lnTo>
                <a:lnTo>
                  <a:pt x="1964" y="728"/>
                </a:lnTo>
                <a:lnTo>
                  <a:pt x="1964" y="727"/>
                </a:lnTo>
                <a:lnTo>
                  <a:pt x="1965" y="727"/>
                </a:lnTo>
                <a:lnTo>
                  <a:pt x="1966" y="727"/>
                </a:lnTo>
                <a:lnTo>
                  <a:pt x="1967" y="727"/>
                </a:lnTo>
                <a:lnTo>
                  <a:pt x="1968" y="729"/>
                </a:lnTo>
                <a:lnTo>
                  <a:pt x="1970" y="733"/>
                </a:lnTo>
                <a:lnTo>
                  <a:pt x="1971" y="735"/>
                </a:lnTo>
                <a:lnTo>
                  <a:pt x="1968" y="737"/>
                </a:lnTo>
                <a:close/>
                <a:moveTo>
                  <a:pt x="1973" y="710"/>
                </a:moveTo>
                <a:lnTo>
                  <a:pt x="1974" y="708"/>
                </a:lnTo>
                <a:lnTo>
                  <a:pt x="1976" y="708"/>
                </a:lnTo>
                <a:lnTo>
                  <a:pt x="1978" y="709"/>
                </a:lnTo>
                <a:lnTo>
                  <a:pt x="1978" y="712"/>
                </a:lnTo>
                <a:lnTo>
                  <a:pt x="1977" y="720"/>
                </a:lnTo>
                <a:lnTo>
                  <a:pt x="1976" y="727"/>
                </a:lnTo>
                <a:lnTo>
                  <a:pt x="1972" y="723"/>
                </a:lnTo>
                <a:lnTo>
                  <a:pt x="1971" y="719"/>
                </a:lnTo>
                <a:lnTo>
                  <a:pt x="1971" y="715"/>
                </a:lnTo>
                <a:lnTo>
                  <a:pt x="1973" y="710"/>
                </a:lnTo>
                <a:close/>
                <a:moveTo>
                  <a:pt x="1946" y="813"/>
                </a:moveTo>
                <a:lnTo>
                  <a:pt x="1947" y="816"/>
                </a:lnTo>
                <a:lnTo>
                  <a:pt x="1947" y="818"/>
                </a:lnTo>
                <a:lnTo>
                  <a:pt x="1949" y="819"/>
                </a:lnTo>
                <a:lnTo>
                  <a:pt x="1952" y="820"/>
                </a:lnTo>
                <a:lnTo>
                  <a:pt x="1955" y="820"/>
                </a:lnTo>
                <a:lnTo>
                  <a:pt x="1956" y="824"/>
                </a:lnTo>
                <a:lnTo>
                  <a:pt x="1955" y="826"/>
                </a:lnTo>
                <a:lnTo>
                  <a:pt x="1953" y="828"/>
                </a:lnTo>
                <a:lnTo>
                  <a:pt x="1951" y="829"/>
                </a:lnTo>
                <a:lnTo>
                  <a:pt x="1949" y="829"/>
                </a:lnTo>
                <a:lnTo>
                  <a:pt x="1947" y="824"/>
                </a:lnTo>
                <a:lnTo>
                  <a:pt x="1947" y="818"/>
                </a:lnTo>
                <a:lnTo>
                  <a:pt x="1947" y="816"/>
                </a:lnTo>
                <a:lnTo>
                  <a:pt x="1946" y="813"/>
                </a:lnTo>
                <a:close/>
                <a:moveTo>
                  <a:pt x="1937" y="1033"/>
                </a:moveTo>
                <a:lnTo>
                  <a:pt x="1938" y="1034"/>
                </a:lnTo>
                <a:lnTo>
                  <a:pt x="1940" y="1035"/>
                </a:lnTo>
                <a:lnTo>
                  <a:pt x="1941" y="1035"/>
                </a:lnTo>
                <a:lnTo>
                  <a:pt x="1942" y="1035"/>
                </a:lnTo>
                <a:lnTo>
                  <a:pt x="1944" y="1033"/>
                </a:lnTo>
                <a:lnTo>
                  <a:pt x="1947" y="1031"/>
                </a:lnTo>
                <a:lnTo>
                  <a:pt x="1947" y="1031"/>
                </a:lnTo>
                <a:lnTo>
                  <a:pt x="1947" y="1031"/>
                </a:lnTo>
                <a:lnTo>
                  <a:pt x="1947" y="1031"/>
                </a:lnTo>
                <a:lnTo>
                  <a:pt x="1947" y="1033"/>
                </a:lnTo>
                <a:lnTo>
                  <a:pt x="1948" y="1035"/>
                </a:lnTo>
                <a:lnTo>
                  <a:pt x="1947" y="1033"/>
                </a:lnTo>
                <a:lnTo>
                  <a:pt x="1947" y="1031"/>
                </a:lnTo>
                <a:lnTo>
                  <a:pt x="1944" y="1033"/>
                </a:lnTo>
                <a:lnTo>
                  <a:pt x="1942" y="1035"/>
                </a:lnTo>
                <a:lnTo>
                  <a:pt x="1941" y="1035"/>
                </a:lnTo>
                <a:lnTo>
                  <a:pt x="1940" y="1035"/>
                </a:lnTo>
                <a:lnTo>
                  <a:pt x="1938" y="1034"/>
                </a:lnTo>
                <a:lnTo>
                  <a:pt x="1937" y="1033"/>
                </a:lnTo>
                <a:close/>
                <a:moveTo>
                  <a:pt x="1955" y="1126"/>
                </a:moveTo>
                <a:lnTo>
                  <a:pt x="1953" y="1123"/>
                </a:lnTo>
                <a:lnTo>
                  <a:pt x="1953" y="1120"/>
                </a:lnTo>
                <a:lnTo>
                  <a:pt x="1957" y="1119"/>
                </a:lnTo>
                <a:lnTo>
                  <a:pt x="1959" y="1119"/>
                </a:lnTo>
                <a:lnTo>
                  <a:pt x="1957" y="1119"/>
                </a:lnTo>
                <a:lnTo>
                  <a:pt x="1953" y="1120"/>
                </a:lnTo>
                <a:lnTo>
                  <a:pt x="1953" y="1123"/>
                </a:lnTo>
                <a:lnTo>
                  <a:pt x="1955" y="1126"/>
                </a:lnTo>
                <a:close/>
                <a:moveTo>
                  <a:pt x="1967" y="1168"/>
                </a:moveTo>
                <a:lnTo>
                  <a:pt x="1965" y="1168"/>
                </a:lnTo>
                <a:lnTo>
                  <a:pt x="1964" y="1166"/>
                </a:lnTo>
                <a:lnTo>
                  <a:pt x="1963" y="1164"/>
                </a:lnTo>
                <a:lnTo>
                  <a:pt x="1963" y="1161"/>
                </a:lnTo>
                <a:lnTo>
                  <a:pt x="1961" y="1166"/>
                </a:lnTo>
                <a:lnTo>
                  <a:pt x="1958" y="1169"/>
                </a:lnTo>
                <a:lnTo>
                  <a:pt x="1958" y="1163"/>
                </a:lnTo>
                <a:lnTo>
                  <a:pt x="1960" y="1157"/>
                </a:lnTo>
                <a:lnTo>
                  <a:pt x="1962" y="1152"/>
                </a:lnTo>
                <a:lnTo>
                  <a:pt x="1964" y="1147"/>
                </a:lnTo>
                <a:lnTo>
                  <a:pt x="1966" y="1145"/>
                </a:lnTo>
                <a:lnTo>
                  <a:pt x="1968" y="1144"/>
                </a:lnTo>
                <a:lnTo>
                  <a:pt x="1972" y="1144"/>
                </a:lnTo>
                <a:lnTo>
                  <a:pt x="1975" y="1145"/>
                </a:lnTo>
                <a:lnTo>
                  <a:pt x="1977" y="1145"/>
                </a:lnTo>
                <a:lnTo>
                  <a:pt x="1977" y="1147"/>
                </a:lnTo>
                <a:lnTo>
                  <a:pt x="1976" y="1149"/>
                </a:lnTo>
                <a:lnTo>
                  <a:pt x="1976" y="1150"/>
                </a:lnTo>
                <a:lnTo>
                  <a:pt x="1976" y="1153"/>
                </a:lnTo>
                <a:lnTo>
                  <a:pt x="1977" y="1155"/>
                </a:lnTo>
                <a:lnTo>
                  <a:pt x="1979" y="1156"/>
                </a:lnTo>
                <a:lnTo>
                  <a:pt x="1980" y="1159"/>
                </a:lnTo>
                <a:lnTo>
                  <a:pt x="1980" y="1162"/>
                </a:lnTo>
                <a:lnTo>
                  <a:pt x="1978" y="1164"/>
                </a:lnTo>
                <a:lnTo>
                  <a:pt x="1976" y="1166"/>
                </a:lnTo>
                <a:lnTo>
                  <a:pt x="1973" y="1167"/>
                </a:lnTo>
                <a:lnTo>
                  <a:pt x="1970" y="1168"/>
                </a:lnTo>
                <a:lnTo>
                  <a:pt x="1967" y="1168"/>
                </a:lnTo>
                <a:close/>
                <a:moveTo>
                  <a:pt x="1978" y="1172"/>
                </a:moveTo>
                <a:lnTo>
                  <a:pt x="1976" y="1175"/>
                </a:lnTo>
                <a:lnTo>
                  <a:pt x="1975" y="1177"/>
                </a:lnTo>
                <a:lnTo>
                  <a:pt x="1973" y="1179"/>
                </a:lnTo>
                <a:lnTo>
                  <a:pt x="1968" y="1179"/>
                </a:lnTo>
                <a:lnTo>
                  <a:pt x="1967" y="1178"/>
                </a:lnTo>
                <a:lnTo>
                  <a:pt x="1966" y="1177"/>
                </a:lnTo>
                <a:lnTo>
                  <a:pt x="1968" y="1174"/>
                </a:lnTo>
                <a:lnTo>
                  <a:pt x="1970" y="1171"/>
                </a:lnTo>
                <a:lnTo>
                  <a:pt x="1973" y="1170"/>
                </a:lnTo>
                <a:lnTo>
                  <a:pt x="1975" y="1170"/>
                </a:lnTo>
                <a:lnTo>
                  <a:pt x="1976" y="1169"/>
                </a:lnTo>
                <a:lnTo>
                  <a:pt x="1978" y="1168"/>
                </a:lnTo>
                <a:lnTo>
                  <a:pt x="1978" y="1171"/>
                </a:lnTo>
                <a:lnTo>
                  <a:pt x="1978" y="1172"/>
                </a:lnTo>
                <a:close/>
                <a:moveTo>
                  <a:pt x="1975" y="1481"/>
                </a:moveTo>
                <a:lnTo>
                  <a:pt x="1975" y="1482"/>
                </a:lnTo>
                <a:lnTo>
                  <a:pt x="1974" y="1484"/>
                </a:lnTo>
                <a:lnTo>
                  <a:pt x="1975" y="1482"/>
                </a:lnTo>
                <a:lnTo>
                  <a:pt x="1975" y="1481"/>
                </a:lnTo>
                <a:close/>
                <a:moveTo>
                  <a:pt x="1973" y="1476"/>
                </a:moveTo>
                <a:lnTo>
                  <a:pt x="1975" y="1477"/>
                </a:lnTo>
                <a:lnTo>
                  <a:pt x="1976" y="1481"/>
                </a:lnTo>
                <a:lnTo>
                  <a:pt x="1975" y="1477"/>
                </a:lnTo>
                <a:lnTo>
                  <a:pt x="1973" y="1476"/>
                </a:lnTo>
                <a:close/>
                <a:moveTo>
                  <a:pt x="2016" y="1543"/>
                </a:moveTo>
                <a:lnTo>
                  <a:pt x="2017" y="1546"/>
                </a:lnTo>
                <a:lnTo>
                  <a:pt x="2018" y="1549"/>
                </a:lnTo>
                <a:lnTo>
                  <a:pt x="2018" y="1551"/>
                </a:lnTo>
                <a:lnTo>
                  <a:pt x="2018" y="1554"/>
                </a:lnTo>
                <a:lnTo>
                  <a:pt x="2016" y="1560"/>
                </a:lnTo>
                <a:lnTo>
                  <a:pt x="2014" y="1566"/>
                </a:lnTo>
                <a:lnTo>
                  <a:pt x="2013" y="1568"/>
                </a:lnTo>
                <a:lnTo>
                  <a:pt x="2011" y="1569"/>
                </a:lnTo>
                <a:lnTo>
                  <a:pt x="2009" y="1569"/>
                </a:lnTo>
                <a:lnTo>
                  <a:pt x="2007" y="1570"/>
                </a:lnTo>
                <a:lnTo>
                  <a:pt x="2010" y="1574"/>
                </a:lnTo>
                <a:lnTo>
                  <a:pt x="2014" y="1578"/>
                </a:lnTo>
                <a:lnTo>
                  <a:pt x="2010" y="1574"/>
                </a:lnTo>
                <a:lnTo>
                  <a:pt x="2007" y="1570"/>
                </a:lnTo>
                <a:lnTo>
                  <a:pt x="2004" y="1570"/>
                </a:lnTo>
                <a:lnTo>
                  <a:pt x="2001" y="1570"/>
                </a:lnTo>
                <a:lnTo>
                  <a:pt x="1998" y="1569"/>
                </a:lnTo>
                <a:lnTo>
                  <a:pt x="1998" y="1568"/>
                </a:lnTo>
                <a:lnTo>
                  <a:pt x="1997" y="1566"/>
                </a:lnTo>
                <a:lnTo>
                  <a:pt x="1997" y="1564"/>
                </a:lnTo>
                <a:lnTo>
                  <a:pt x="1997" y="1561"/>
                </a:lnTo>
                <a:lnTo>
                  <a:pt x="1995" y="1560"/>
                </a:lnTo>
                <a:lnTo>
                  <a:pt x="1992" y="1559"/>
                </a:lnTo>
                <a:lnTo>
                  <a:pt x="1989" y="1559"/>
                </a:lnTo>
                <a:lnTo>
                  <a:pt x="1987" y="1559"/>
                </a:lnTo>
                <a:lnTo>
                  <a:pt x="1983" y="1559"/>
                </a:lnTo>
                <a:lnTo>
                  <a:pt x="1982" y="1557"/>
                </a:lnTo>
                <a:lnTo>
                  <a:pt x="1980" y="1556"/>
                </a:lnTo>
                <a:lnTo>
                  <a:pt x="1979" y="1556"/>
                </a:lnTo>
                <a:lnTo>
                  <a:pt x="1977" y="1556"/>
                </a:lnTo>
                <a:lnTo>
                  <a:pt x="1975" y="1556"/>
                </a:lnTo>
                <a:lnTo>
                  <a:pt x="1974" y="1554"/>
                </a:lnTo>
                <a:lnTo>
                  <a:pt x="1973" y="1552"/>
                </a:lnTo>
                <a:lnTo>
                  <a:pt x="1973" y="1550"/>
                </a:lnTo>
                <a:lnTo>
                  <a:pt x="1974" y="1548"/>
                </a:lnTo>
                <a:lnTo>
                  <a:pt x="1975" y="1547"/>
                </a:lnTo>
                <a:lnTo>
                  <a:pt x="1977" y="1547"/>
                </a:lnTo>
                <a:lnTo>
                  <a:pt x="1979" y="1547"/>
                </a:lnTo>
                <a:lnTo>
                  <a:pt x="1983" y="1548"/>
                </a:lnTo>
                <a:lnTo>
                  <a:pt x="1988" y="1548"/>
                </a:lnTo>
                <a:lnTo>
                  <a:pt x="1992" y="1548"/>
                </a:lnTo>
                <a:lnTo>
                  <a:pt x="1996" y="1546"/>
                </a:lnTo>
                <a:lnTo>
                  <a:pt x="1998" y="1544"/>
                </a:lnTo>
                <a:lnTo>
                  <a:pt x="1999" y="1541"/>
                </a:lnTo>
                <a:lnTo>
                  <a:pt x="1997" y="1538"/>
                </a:lnTo>
                <a:lnTo>
                  <a:pt x="1995" y="1537"/>
                </a:lnTo>
                <a:lnTo>
                  <a:pt x="1993" y="1537"/>
                </a:lnTo>
                <a:lnTo>
                  <a:pt x="1990" y="1538"/>
                </a:lnTo>
                <a:lnTo>
                  <a:pt x="1989" y="1541"/>
                </a:lnTo>
                <a:lnTo>
                  <a:pt x="1988" y="1544"/>
                </a:lnTo>
                <a:lnTo>
                  <a:pt x="1988" y="1545"/>
                </a:lnTo>
                <a:lnTo>
                  <a:pt x="1987" y="1546"/>
                </a:lnTo>
                <a:lnTo>
                  <a:pt x="1987" y="1546"/>
                </a:lnTo>
                <a:lnTo>
                  <a:pt x="1985" y="1545"/>
                </a:lnTo>
                <a:lnTo>
                  <a:pt x="1982" y="1543"/>
                </a:lnTo>
                <a:lnTo>
                  <a:pt x="1980" y="1539"/>
                </a:lnTo>
                <a:lnTo>
                  <a:pt x="1979" y="1535"/>
                </a:lnTo>
                <a:lnTo>
                  <a:pt x="1979" y="1531"/>
                </a:lnTo>
                <a:lnTo>
                  <a:pt x="1982" y="1522"/>
                </a:lnTo>
                <a:lnTo>
                  <a:pt x="1985" y="1515"/>
                </a:lnTo>
                <a:lnTo>
                  <a:pt x="1985" y="1515"/>
                </a:lnTo>
                <a:lnTo>
                  <a:pt x="1988" y="1511"/>
                </a:lnTo>
                <a:lnTo>
                  <a:pt x="1991" y="1506"/>
                </a:lnTo>
                <a:lnTo>
                  <a:pt x="1993" y="1504"/>
                </a:lnTo>
                <a:lnTo>
                  <a:pt x="1995" y="1504"/>
                </a:lnTo>
                <a:lnTo>
                  <a:pt x="1997" y="1504"/>
                </a:lnTo>
                <a:lnTo>
                  <a:pt x="1999" y="1505"/>
                </a:lnTo>
                <a:lnTo>
                  <a:pt x="2004" y="1508"/>
                </a:lnTo>
                <a:lnTo>
                  <a:pt x="2007" y="1511"/>
                </a:lnTo>
                <a:lnTo>
                  <a:pt x="2010" y="1514"/>
                </a:lnTo>
                <a:lnTo>
                  <a:pt x="2013" y="1516"/>
                </a:lnTo>
                <a:lnTo>
                  <a:pt x="2013" y="1516"/>
                </a:lnTo>
                <a:lnTo>
                  <a:pt x="2014" y="1518"/>
                </a:lnTo>
                <a:lnTo>
                  <a:pt x="2017" y="1519"/>
                </a:lnTo>
                <a:lnTo>
                  <a:pt x="2017" y="1520"/>
                </a:lnTo>
                <a:lnTo>
                  <a:pt x="2018" y="1521"/>
                </a:lnTo>
                <a:lnTo>
                  <a:pt x="2020" y="1526"/>
                </a:lnTo>
                <a:lnTo>
                  <a:pt x="2021" y="1529"/>
                </a:lnTo>
                <a:lnTo>
                  <a:pt x="2020" y="1533"/>
                </a:lnTo>
                <a:lnTo>
                  <a:pt x="2017" y="1537"/>
                </a:lnTo>
                <a:lnTo>
                  <a:pt x="2016" y="1538"/>
                </a:lnTo>
                <a:lnTo>
                  <a:pt x="2014" y="1539"/>
                </a:lnTo>
                <a:lnTo>
                  <a:pt x="2014" y="1542"/>
                </a:lnTo>
                <a:lnTo>
                  <a:pt x="2016" y="1543"/>
                </a:lnTo>
                <a:close/>
                <a:moveTo>
                  <a:pt x="2023" y="1486"/>
                </a:moveTo>
                <a:lnTo>
                  <a:pt x="2021" y="1488"/>
                </a:lnTo>
                <a:lnTo>
                  <a:pt x="2020" y="1489"/>
                </a:lnTo>
                <a:lnTo>
                  <a:pt x="2018" y="1489"/>
                </a:lnTo>
                <a:lnTo>
                  <a:pt x="2017" y="1489"/>
                </a:lnTo>
                <a:lnTo>
                  <a:pt x="2013" y="1487"/>
                </a:lnTo>
                <a:lnTo>
                  <a:pt x="2011" y="1485"/>
                </a:lnTo>
                <a:lnTo>
                  <a:pt x="2011" y="1484"/>
                </a:lnTo>
                <a:lnTo>
                  <a:pt x="2011" y="1483"/>
                </a:lnTo>
                <a:lnTo>
                  <a:pt x="2014" y="1481"/>
                </a:lnTo>
                <a:lnTo>
                  <a:pt x="2018" y="1482"/>
                </a:lnTo>
                <a:lnTo>
                  <a:pt x="2020" y="1484"/>
                </a:lnTo>
                <a:lnTo>
                  <a:pt x="2023" y="1486"/>
                </a:lnTo>
                <a:close/>
                <a:moveTo>
                  <a:pt x="2021" y="1215"/>
                </a:moveTo>
                <a:lnTo>
                  <a:pt x="2021" y="1215"/>
                </a:lnTo>
                <a:lnTo>
                  <a:pt x="2020" y="1216"/>
                </a:lnTo>
                <a:lnTo>
                  <a:pt x="2021" y="1215"/>
                </a:lnTo>
                <a:lnTo>
                  <a:pt x="2021" y="1215"/>
                </a:lnTo>
                <a:close/>
                <a:moveTo>
                  <a:pt x="2021" y="1257"/>
                </a:moveTo>
                <a:lnTo>
                  <a:pt x="2021" y="1258"/>
                </a:lnTo>
                <a:lnTo>
                  <a:pt x="2022" y="1258"/>
                </a:lnTo>
                <a:lnTo>
                  <a:pt x="2021" y="1258"/>
                </a:lnTo>
                <a:lnTo>
                  <a:pt x="2021" y="1257"/>
                </a:lnTo>
                <a:close/>
                <a:moveTo>
                  <a:pt x="2022" y="1215"/>
                </a:moveTo>
                <a:lnTo>
                  <a:pt x="2026" y="1211"/>
                </a:lnTo>
                <a:lnTo>
                  <a:pt x="2028" y="1207"/>
                </a:lnTo>
                <a:lnTo>
                  <a:pt x="2029" y="1210"/>
                </a:lnTo>
                <a:lnTo>
                  <a:pt x="2032" y="1213"/>
                </a:lnTo>
                <a:lnTo>
                  <a:pt x="2033" y="1217"/>
                </a:lnTo>
                <a:lnTo>
                  <a:pt x="2032" y="1222"/>
                </a:lnTo>
                <a:lnTo>
                  <a:pt x="2032" y="1223"/>
                </a:lnTo>
                <a:lnTo>
                  <a:pt x="2033" y="1224"/>
                </a:lnTo>
                <a:lnTo>
                  <a:pt x="2034" y="1225"/>
                </a:lnTo>
                <a:lnTo>
                  <a:pt x="2035" y="1224"/>
                </a:lnTo>
                <a:lnTo>
                  <a:pt x="2037" y="1223"/>
                </a:lnTo>
                <a:lnTo>
                  <a:pt x="2039" y="1223"/>
                </a:lnTo>
                <a:lnTo>
                  <a:pt x="2040" y="1224"/>
                </a:lnTo>
                <a:lnTo>
                  <a:pt x="2041" y="1226"/>
                </a:lnTo>
                <a:lnTo>
                  <a:pt x="2041" y="1227"/>
                </a:lnTo>
                <a:lnTo>
                  <a:pt x="2040" y="1229"/>
                </a:lnTo>
                <a:lnTo>
                  <a:pt x="2039" y="1231"/>
                </a:lnTo>
                <a:lnTo>
                  <a:pt x="2037" y="1232"/>
                </a:lnTo>
                <a:lnTo>
                  <a:pt x="2033" y="1233"/>
                </a:lnTo>
                <a:lnTo>
                  <a:pt x="2029" y="1235"/>
                </a:lnTo>
                <a:lnTo>
                  <a:pt x="2027" y="1230"/>
                </a:lnTo>
                <a:lnTo>
                  <a:pt x="2024" y="1226"/>
                </a:lnTo>
                <a:lnTo>
                  <a:pt x="2023" y="1224"/>
                </a:lnTo>
                <a:lnTo>
                  <a:pt x="2022" y="1221"/>
                </a:lnTo>
                <a:lnTo>
                  <a:pt x="2022" y="1218"/>
                </a:lnTo>
                <a:lnTo>
                  <a:pt x="2022" y="1215"/>
                </a:lnTo>
                <a:close/>
                <a:moveTo>
                  <a:pt x="2028" y="1187"/>
                </a:moveTo>
                <a:lnTo>
                  <a:pt x="2026" y="1186"/>
                </a:lnTo>
                <a:lnTo>
                  <a:pt x="2025" y="1184"/>
                </a:lnTo>
                <a:lnTo>
                  <a:pt x="2026" y="1186"/>
                </a:lnTo>
                <a:lnTo>
                  <a:pt x="2028" y="1187"/>
                </a:lnTo>
                <a:lnTo>
                  <a:pt x="2029" y="1187"/>
                </a:lnTo>
                <a:lnTo>
                  <a:pt x="2029" y="1187"/>
                </a:lnTo>
                <a:lnTo>
                  <a:pt x="2033" y="1192"/>
                </a:lnTo>
                <a:lnTo>
                  <a:pt x="2037" y="1196"/>
                </a:lnTo>
                <a:lnTo>
                  <a:pt x="2038" y="1198"/>
                </a:lnTo>
                <a:lnTo>
                  <a:pt x="2039" y="1200"/>
                </a:lnTo>
                <a:lnTo>
                  <a:pt x="2040" y="1202"/>
                </a:lnTo>
                <a:lnTo>
                  <a:pt x="2040" y="1206"/>
                </a:lnTo>
                <a:lnTo>
                  <a:pt x="2039" y="1208"/>
                </a:lnTo>
                <a:lnTo>
                  <a:pt x="2039" y="1209"/>
                </a:lnTo>
                <a:lnTo>
                  <a:pt x="2038" y="1209"/>
                </a:lnTo>
                <a:lnTo>
                  <a:pt x="2037" y="1210"/>
                </a:lnTo>
                <a:lnTo>
                  <a:pt x="2036" y="1207"/>
                </a:lnTo>
                <a:lnTo>
                  <a:pt x="2035" y="1202"/>
                </a:lnTo>
                <a:lnTo>
                  <a:pt x="2032" y="1205"/>
                </a:lnTo>
                <a:lnTo>
                  <a:pt x="2028" y="1207"/>
                </a:lnTo>
                <a:lnTo>
                  <a:pt x="2029" y="1202"/>
                </a:lnTo>
                <a:lnTo>
                  <a:pt x="2029" y="1199"/>
                </a:lnTo>
                <a:lnTo>
                  <a:pt x="2028" y="1197"/>
                </a:lnTo>
                <a:lnTo>
                  <a:pt x="2026" y="1194"/>
                </a:lnTo>
                <a:lnTo>
                  <a:pt x="2024" y="1192"/>
                </a:lnTo>
                <a:lnTo>
                  <a:pt x="2025" y="1191"/>
                </a:lnTo>
                <a:lnTo>
                  <a:pt x="2026" y="1189"/>
                </a:lnTo>
                <a:lnTo>
                  <a:pt x="2028" y="1187"/>
                </a:lnTo>
                <a:close/>
                <a:moveTo>
                  <a:pt x="2028" y="1149"/>
                </a:moveTo>
                <a:lnTo>
                  <a:pt x="2029" y="1146"/>
                </a:lnTo>
                <a:lnTo>
                  <a:pt x="2031" y="1144"/>
                </a:lnTo>
                <a:lnTo>
                  <a:pt x="2033" y="1144"/>
                </a:lnTo>
                <a:lnTo>
                  <a:pt x="2034" y="1146"/>
                </a:lnTo>
                <a:lnTo>
                  <a:pt x="2034" y="1149"/>
                </a:lnTo>
                <a:lnTo>
                  <a:pt x="2033" y="1152"/>
                </a:lnTo>
                <a:lnTo>
                  <a:pt x="2033" y="1153"/>
                </a:lnTo>
                <a:lnTo>
                  <a:pt x="2033" y="1154"/>
                </a:lnTo>
                <a:lnTo>
                  <a:pt x="2034" y="1156"/>
                </a:lnTo>
                <a:lnTo>
                  <a:pt x="2036" y="1157"/>
                </a:lnTo>
                <a:lnTo>
                  <a:pt x="2035" y="1161"/>
                </a:lnTo>
                <a:lnTo>
                  <a:pt x="2029" y="1166"/>
                </a:lnTo>
                <a:lnTo>
                  <a:pt x="2031" y="1162"/>
                </a:lnTo>
                <a:lnTo>
                  <a:pt x="2032" y="1160"/>
                </a:lnTo>
                <a:lnTo>
                  <a:pt x="2031" y="1156"/>
                </a:lnTo>
                <a:lnTo>
                  <a:pt x="2028" y="1155"/>
                </a:lnTo>
                <a:lnTo>
                  <a:pt x="2027" y="1152"/>
                </a:lnTo>
                <a:lnTo>
                  <a:pt x="2028" y="1149"/>
                </a:lnTo>
                <a:close/>
                <a:moveTo>
                  <a:pt x="2040" y="1174"/>
                </a:moveTo>
                <a:lnTo>
                  <a:pt x="2039" y="1175"/>
                </a:lnTo>
                <a:lnTo>
                  <a:pt x="2039" y="1176"/>
                </a:lnTo>
                <a:lnTo>
                  <a:pt x="2039" y="1175"/>
                </a:lnTo>
                <a:lnTo>
                  <a:pt x="2040" y="1174"/>
                </a:lnTo>
                <a:close/>
                <a:moveTo>
                  <a:pt x="2041" y="1513"/>
                </a:moveTo>
                <a:lnTo>
                  <a:pt x="2040" y="1516"/>
                </a:lnTo>
                <a:lnTo>
                  <a:pt x="2039" y="1520"/>
                </a:lnTo>
                <a:lnTo>
                  <a:pt x="2039" y="1524"/>
                </a:lnTo>
                <a:lnTo>
                  <a:pt x="2039" y="1529"/>
                </a:lnTo>
                <a:lnTo>
                  <a:pt x="2041" y="1530"/>
                </a:lnTo>
                <a:lnTo>
                  <a:pt x="2042" y="1532"/>
                </a:lnTo>
                <a:lnTo>
                  <a:pt x="2042" y="1534"/>
                </a:lnTo>
                <a:lnTo>
                  <a:pt x="2042" y="1536"/>
                </a:lnTo>
                <a:lnTo>
                  <a:pt x="2041" y="1538"/>
                </a:lnTo>
                <a:lnTo>
                  <a:pt x="2039" y="1539"/>
                </a:lnTo>
                <a:lnTo>
                  <a:pt x="2038" y="1541"/>
                </a:lnTo>
                <a:lnTo>
                  <a:pt x="2036" y="1539"/>
                </a:lnTo>
                <a:lnTo>
                  <a:pt x="2035" y="1536"/>
                </a:lnTo>
                <a:lnTo>
                  <a:pt x="2035" y="1534"/>
                </a:lnTo>
                <a:lnTo>
                  <a:pt x="2037" y="1531"/>
                </a:lnTo>
                <a:lnTo>
                  <a:pt x="2039" y="1529"/>
                </a:lnTo>
                <a:lnTo>
                  <a:pt x="2039" y="1524"/>
                </a:lnTo>
                <a:lnTo>
                  <a:pt x="2039" y="1520"/>
                </a:lnTo>
                <a:lnTo>
                  <a:pt x="2040" y="1516"/>
                </a:lnTo>
                <a:lnTo>
                  <a:pt x="2041" y="1513"/>
                </a:lnTo>
                <a:close/>
                <a:moveTo>
                  <a:pt x="2041" y="1166"/>
                </a:moveTo>
                <a:lnTo>
                  <a:pt x="2041" y="1166"/>
                </a:lnTo>
                <a:lnTo>
                  <a:pt x="2041" y="1166"/>
                </a:lnTo>
                <a:lnTo>
                  <a:pt x="2041" y="1167"/>
                </a:lnTo>
                <a:lnTo>
                  <a:pt x="2041" y="1167"/>
                </a:lnTo>
                <a:lnTo>
                  <a:pt x="2041" y="1167"/>
                </a:lnTo>
                <a:lnTo>
                  <a:pt x="2041" y="1166"/>
                </a:lnTo>
                <a:close/>
                <a:moveTo>
                  <a:pt x="2049" y="1189"/>
                </a:moveTo>
                <a:lnTo>
                  <a:pt x="2050" y="1185"/>
                </a:lnTo>
                <a:lnTo>
                  <a:pt x="2050" y="1183"/>
                </a:lnTo>
                <a:lnTo>
                  <a:pt x="2050" y="1185"/>
                </a:lnTo>
                <a:lnTo>
                  <a:pt x="2049" y="1189"/>
                </a:lnTo>
                <a:lnTo>
                  <a:pt x="2049" y="1194"/>
                </a:lnTo>
                <a:lnTo>
                  <a:pt x="2048" y="1199"/>
                </a:lnTo>
                <a:lnTo>
                  <a:pt x="2046" y="1196"/>
                </a:lnTo>
                <a:lnTo>
                  <a:pt x="2043" y="1194"/>
                </a:lnTo>
                <a:lnTo>
                  <a:pt x="2043" y="1192"/>
                </a:lnTo>
                <a:lnTo>
                  <a:pt x="2043" y="1191"/>
                </a:lnTo>
                <a:lnTo>
                  <a:pt x="2046" y="1190"/>
                </a:lnTo>
                <a:lnTo>
                  <a:pt x="2049" y="1189"/>
                </a:lnTo>
                <a:close/>
                <a:moveTo>
                  <a:pt x="2046" y="1137"/>
                </a:moveTo>
                <a:lnTo>
                  <a:pt x="2044" y="1137"/>
                </a:lnTo>
                <a:lnTo>
                  <a:pt x="2044" y="1138"/>
                </a:lnTo>
                <a:lnTo>
                  <a:pt x="2044" y="1137"/>
                </a:lnTo>
                <a:lnTo>
                  <a:pt x="2046" y="1137"/>
                </a:lnTo>
                <a:close/>
                <a:moveTo>
                  <a:pt x="2051" y="1146"/>
                </a:moveTo>
                <a:lnTo>
                  <a:pt x="2051" y="1139"/>
                </a:lnTo>
                <a:lnTo>
                  <a:pt x="2051" y="1134"/>
                </a:lnTo>
                <a:lnTo>
                  <a:pt x="2051" y="1133"/>
                </a:lnTo>
                <a:lnTo>
                  <a:pt x="2052" y="1132"/>
                </a:lnTo>
                <a:lnTo>
                  <a:pt x="2052" y="1131"/>
                </a:lnTo>
                <a:lnTo>
                  <a:pt x="2054" y="1131"/>
                </a:lnTo>
                <a:lnTo>
                  <a:pt x="2054" y="1128"/>
                </a:lnTo>
                <a:lnTo>
                  <a:pt x="2054" y="1125"/>
                </a:lnTo>
                <a:lnTo>
                  <a:pt x="2054" y="1128"/>
                </a:lnTo>
                <a:lnTo>
                  <a:pt x="2054" y="1131"/>
                </a:lnTo>
                <a:lnTo>
                  <a:pt x="2054" y="1134"/>
                </a:lnTo>
                <a:lnTo>
                  <a:pt x="2054" y="1138"/>
                </a:lnTo>
                <a:lnTo>
                  <a:pt x="2054" y="1138"/>
                </a:lnTo>
                <a:lnTo>
                  <a:pt x="2054" y="1149"/>
                </a:lnTo>
                <a:lnTo>
                  <a:pt x="2052" y="1160"/>
                </a:lnTo>
                <a:lnTo>
                  <a:pt x="2052" y="1153"/>
                </a:lnTo>
                <a:lnTo>
                  <a:pt x="2051" y="1146"/>
                </a:lnTo>
                <a:close/>
                <a:moveTo>
                  <a:pt x="2055" y="627"/>
                </a:moveTo>
                <a:lnTo>
                  <a:pt x="2055" y="626"/>
                </a:lnTo>
                <a:lnTo>
                  <a:pt x="2056" y="624"/>
                </a:lnTo>
                <a:lnTo>
                  <a:pt x="2058" y="625"/>
                </a:lnTo>
                <a:lnTo>
                  <a:pt x="2062" y="628"/>
                </a:lnTo>
                <a:lnTo>
                  <a:pt x="2061" y="633"/>
                </a:lnTo>
                <a:lnTo>
                  <a:pt x="2061" y="637"/>
                </a:lnTo>
                <a:lnTo>
                  <a:pt x="2059" y="643"/>
                </a:lnTo>
                <a:lnTo>
                  <a:pt x="2056" y="648"/>
                </a:lnTo>
                <a:lnTo>
                  <a:pt x="2055" y="643"/>
                </a:lnTo>
                <a:lnTo>
                  <a:pt x="2055" y="637"/>
                </a:lnTo>
                <a:lnTo>
                  <a:pt x="2055" y="632"/>
                </a:lnTo>
                <a:lnTo>
                  <a:pt x="2055" y="627"/>
                </a:lnTo>
                <a:close/>
                <a:moveTo>
                  <a:pt x="2057" y="573"/>
                </a:moveTo>
                <a:lnTo>
                  <a:pt x="2059" y="574"/>
                </a:lnTo>
                <a:lnTo>
                  <a:pt x="2062" y="576"/>
                </a:lnTo>
                <a:lnTo>
                  <a:pt x="2059" y="574"/>
                </a:lnTo>
                <a:lnTo>
                  <a:pt x="2057" y="573"/>
                </a:lnTo>
                <a:lnTo>
                  <a:pt x="2056" y="573"/>
                </a:lnTo>
                <a:lnTo>
                  <a:pt x="2055" y="574"/>
                </a:lnTo>
                <a:lnTo>
                  <a:pt x="2056" y="573"/>
                </a:lnTo>
                <a:lnTo>
                  <a:pt x="2057" y="573"/>
                </a:lnTo>
                <a:close/>
                <a:moveTo>
                  <a:pt x="2065" y="854"/>
                </a:moveTo>
                <a:lnTo>
                  <a:pt x="2068" y="855"/>
                </a:lnTo>
                <a:lnTo>
                  <a:pt x="2070" y="858"/>
                </a:lnTo>
                <a:lnTo>
                  <a:pt x="2070" y="860"/>
                </a:lnTo>
                <a:lnTo>
                  <a:pt x="2071" y="862"/>
                </a:lnTo>
                <a:lnTo>
                  <a:pt x="2070" y="865"/>
                </a:lnTo>
                <a:lnTo>
                  <a:pt x="2069" y="870"/>
                </a:lnTo>
                <a:lnTo>
                  <a:pt x="2069" y="872"/>
                </a:lnTo>
                <a:lnTo>
                  <a:pt x="2068" y="874"/>
                </a:lnTo>
                <a:lnTo>
                  <a:pt x="2066" y="875"/>
                </a:lnTo>
                <a:lnTo>
                  <a:pt x="2063" y="876"/>
                </a:lnTo>
                <a:lnTo>
                  <a:pt x="2063" y="868"/>
                </a:lnTo>
                <a:lnTo>
                  <a:pt x="2063" y="859"/>
                </a:lnTo>
                <a:lnTo>
                  <a:pt x="2063" y="858"/>
                </a:lnTo>
                <a:lnTo>
                  <a:pt x="2063" y="856"/>
                </a:lnTo>
                <a:lnTo>
                  <a:pt x="2063" y="855"/>
                </a:lnTo>
                <a:lnTo>
                  <a:pt x="2065" y="854"/>
                </a:lnTo>
                <a:close/>
                <a:moveTo>
                  <a:pt x="2063" y="443"/>
                </a:moveTo>
                <a:lnTo>
                  <a:pt x="2063" y="443"/>
                </a:lnTo>
                <a:lnTo>
                  <a:pt x="2063" y="443"/>
                </a:lnTo>
                <a:lnTo>
                  <a:pt x="2063" y="443"/>
                </a:lnTo>
                <a:close/>
                <a:moveTo>
                  <a:pt x="2065" y="447"/>
                </a:moveTo>
                <a:lnTo>
                  <a:pt x="2065" y="449"/>
                </a:lnTo>
                <a:lnTo>
                  <a:pt x="2065" y="450"/>
                </a:lnTo>
                <a:lnTo>
                  <a:pt x="2065" y="449"/>
                </a:lnTo>
                <a:lnTo>
                  <a:pt x="2065" y="447"/>
                </a:lnTo>
                <a:close/>
                <a:moveTo>
                  <a:pt x="2069" y="659"/>
                </a:moveTo>
                <a:lnTo>
                  <a:pt x="2070" y="660"/>
                </a:lnTo>
                <a:lnTo>
                  <a:pt x="2070" y="660"/>
                </a:lnTo>
                <a:lnTo>
                  <a:pt x="2070" y="664"/>
                </a:lnTo>
                <a:lnTo>
                  <a:pt x="2069" y="667"/>
                </a:lnTo>
                <a:lnTo>
                  <a:pt x="2068" y="668"/>
                </a:lnTo>
                <a:lnTo>
                  <a:pt x="2067" y="667"/>
                </a:lnTo>
                <a:lnTo>
                  <a:pt x="2065" y="665"/>
                </a:lnTo>
                <a:lnTo>
                  <a:pt x="2065" y="664"/>
                </a:lnTo>
                <a:lnTo>
                  <a:pt x="2065" y="662"/>
                </a:lnTo>
                <a:lnTo>
                  <a:pt x="2066" y="660"/>
                </a:lnTo>
                <a:lnTo>
                  <a:pt x="2068" y="660"/>
                </a:lnTo>
                <a:lnTo>
                  <a:pt x="2069" y="659"/>
                </a:lnTo>
                <a:close/>
                <a:moveTo>
                  <a:pt x="2077" y="419"/>
                </a:moveTo>
                <a:lnTo>
                  <a:pt x="2077" y="419"/>
                </a:lnTo>
                <a:lnTo>
                  <a:pt x="2077" y="419"/>
                </a:lnTo>
                <a:lnTo>
                  <a:pt x="2077" y="419"/>
                </a:lnTo>
                <a:lnTo>
                  <a:pt x="2077" y="419"/>
                </a:lnTo>
                <a:lnTo>
                  <a:pt x="2077" y="421"/>
                </a:lnTo>
                <a:lnTo>
                  <a:pt x="2077" y="423"/>
                </a:lnTo>
                <a:lnTo>
                  <a:pt x="2074" y="425"/>
                </a:lnTo>
                <a:lnTo>
                  <a:pt x="2072" y="425"/>
                </a:lnTo>
                <a:lnTo>
                  <a:pt x="2071" y="423"/>
                </a:lnTo>
                <a:lnTo>
                  <a:pt x="2070" y="422"/>
                </a:lnTo>
                <a:lnTo>
                  <a:pt x="2070" y="419"/>
                </a:lnTo>
                <a:lnTo>
                  <a:pt x="2069" y="415"/>
                </a:lnTo>
                <a:lnTo>
                  <a:pt x="2073" y="418"/>
                </a:lnTo>
                <a:lnTo>
                  <a:pt x="2077" y="419"/>
                </a:lnTo>
                <a:close/>
                <a:moveTo>
                  <a:pt x="2081" y="328"/>
                </a:moveTo>
                <a:lnTo>
                  <a:pt x="2083" y="338"/>
                </a:lnTo>
                <a:lnTo>
                  <a:pt x="2084" y="346"/>
                </a:lnTo>
                <a:lnTo>
                  <a:pt x="2082" y="344"/>
                </a:lnTo>
                <a:lnTo>
                  <a:pt x="2081" y="342"/>
                </a:lnTo>
                <a:lnTo>
                  <a:pt x="2080" y="340"/>
                </a:lnTo>
                <a:lnTo>
                  <a:pt x="2080" y="338"/>
                </a:lnTo>
                <a:lnTo>
                  <a:pt x="2080" y="334"/>
                </a:lnTo>
                <a:lnTo>
                  <a:pt x="2081" y="328"/>
                </a:lnTo>
                <a:close/>
                <a:moveTo>
                  <a:pt x="2087" y="383"/>
                </a:moveTo>
                <a:lnTo>
                  <a:pt x="2083" y="381"/>
                </a:lnTo>
                <a:lnTo>
                  <a:pt x="2082" y="377"/>
                </a:lnTo>
                <a:lnTo>
                  <a:pt x="2082" y="373"/>
                </a:lnTo>
                <a:lnTo>
                  <a:pt x="2085" y="367"/>
                </a:lnTo>
                <a:lnTo>
                  <a:pt x="2087" y="375"/>
                </a:lnTo>
                <a:lnTo>
                  <a:pt x="2087" y="383"/>
                </a:lnTo>
                <a:close/>
                <a:moveTo>
                  <a:pt x="2088" y="405"/>
                </a:moveTo>
                <a:lnTo>
                  <a:pt x="2090" y="415"/>
                </a:lnTo>
                <a:lnTo>
                  <a:pt x="2090" y="425"/>
                </a:lnTo>
                <a:lnTo>
                  <a:pt x="2087" y="421"/>
                </a:lnTo>
                <a:lnTo>
                  <a:pt x="2084" y="418"/>
                </a:lnTo>
                <a:lnTo>
                  <a:pt x="2085" y="412"/>
                </a:lnTo>
                <a:lnTo>
                  <a:pt x="2088" y="405"/>
                </a:lnTo>
                <a:close/>
                <a:moveTo>
                  <a:pt x="2096" y="472"/>
                </a:moveTo>
                <a:lnTo>
                  <a:pt x="2092" y="466"/>
                </a:lnTo>
                <a:lnTo>
                  <a:pt x="2088" y="463"/>
                </a:lnTo>
                <a:lnTo>
                  <a:pt x="2088" y="462"/>
                </a:lnTo>
                <a:lnTo>
                  <a:pt x="2087" y="461"/>
                </a:lnTo>
                <a:lnTo>
                  <a:pt x="2089" y="453"/>
                </a:lnTo>
                <a:lnTo>
                  <a:pt x="2094" y="446"/>
                </a:lnTo>
                <a:lnTo>
                  <a:pt x="2095" y="458"/>
                </a:lnTo>
                <a:lnTo>
                  <a:pt x="2096" y="472"/>
                </a:lnTo>
                <a:close/>
                <a:moveTo>
                  <a:pt x="2099" y="505"/>
                </a:moveTo>
                <a:lnTo>
                  <a:pt x="2099" y="505"/>
                </a:lnTo>
                <a:lnTo>
                  <a:pt x="2099" y="509"/>
                </a:lnTo>
                <a:lnTo>
                  <a:pt x="2099" y="512"/>
                </a:lnTo>
                <a:lnTo>
                  <a:pt x="2100" y="514"/>
                </a:lnTo>
                <a:lnTo>
                  <a:pt x="2098" y="517"/>
                </a:lnTo>
                <a:lnTo>
                  <a:pt x="2097" y="517"/>
                </a:lnTo>
                <a:lnTo>
                  <a:pt x="2096" y="515"/>
                </a:lnTo>
                <a:lnTo>
                  <a:pt x="2095" y="514"/>
                </a:lnTo>
                <a:lnTo>
                  <a:pt x="2095" y="512"/>
                </a:lnTo>
                <a:lnTo>
                  <a:pt x="2094" y="511"/>
                </a:lnTo>
                <a:lnTo>
                  <a:pt x="2093" y="511"/>
                </a:lnTo>
                <a:lnTo>
                  <a:pt x="2093" y="510"/>
                </a:lnTo>
                <a:lnTo>
                  <a:pt x="2093" y="510"/>
                </a:lnTo>
                <a:lnTo>
                  <a:pt x="2092" y="505"/>
                </a:lnTo>
                <a:lnTo>
                  <a:pt x="2093" y="501"/>
                </a:lnTo>
                <a:lnTo>
                  <a:pt x="2095" y="495"/>
                </a:lnTo>
                <a:lnTo>
                  <a:pt x="2096" y="490"/>
                </a:lnTo>
                <a:lnTo>
                  <a:pt x="2097" y="498"/>
                </a:lnTo>
                <a:lnTo>
                  <a:pt x="2099" y="505"/>
                </a:lnTo>
                <a:close/>
                <a:moveTo>
                  <a:pt x="2101" y="535"/>
                </a:moveTo>
                <a:lnTo>
                  <a:pt x="2102" y="543"/>
                </a:lnTo>
                <a:lnTo>
                  <a:pt x="2103" y="552"/>
                </a:lnTo>
                <a:lnTo>
                  <a:pt x="2103" y="559"/>
                </a:lnTo>
                <a:lnTo>
                  <a:pt x="2104" y="567"/>
                </a:lnTo>
                <a:lnTo>
                  <a:pt x="2101" y="565"/>
                </a:lnTo>
                <a:lnTo>
                  <a:pt x="2098" y="563"/>
                </a:lnTo>
                <a:lnTo>
                  <a:pt x="2097" y="560"/>
                </a:lnTo>
                <a:lnTo>
                  <a:pt x="2096" y="557"/>
                </a:lnTo>
                <a:lnTo>
                  <a:pt x="2096" y="553"/>
                </a:lnTo>
                <a:lnTo>
                  <a:pt x="2097" y="549"/>
                </a:lnTo>
                <a:lnTo>
                  <a:pt x="2098" y="542"/>
                </a:lnTo>
                <a:lnTo>
                  <a:pt x="2101" y="535"/>
                </a:lnTo>
                <a:close/>
                <a:moveTo>
                  <a:pt x="2108" y="619"/>
                </a:moveTo>
                <a:lnTo>
                  <a:pt x="2107" y="619"/>
                </a:lnTo>
                <a:lnTo>
                  <a:pt x="2105" y="618"/>
                </a:lnTo>
                <a:lnTo>
                  <a:pt x="2102" y="616"/>
                </a:lnTo>
                <a:lnTo>
                  <a:pt x="2100" y="613"/>
                </a:lnTo>
                <a:lnTo>
                  <a:pt x="2099" y="610"/>
                </a:lnTo>
                <a:lnTo>
                  <a:pt x="2098" y="605"/>
                </a:lnTo>
                <a:lnTo>
                  <a:pt x="2101" y="598"/>
                </a:lnTo>
                <a:lnTo>
                  <a:pt x="2103" y="590"/>
                </a:lnTo>
                <a:lnTo>
                  <a:pt x="2103" y="589"/>
                </a:lnTo>
                <a:lnTo>
                  <a:pt x="2103" y="588"/>
                </a:lnTo>
                <a:lnTo>
                  <a:pt x="2103" y="589"/>
                </a:lnTo>
                <a:lnTo>
                  <a:pt x="2103" y="590"/>
                </a:lnTo>
                <a:lnTo>
                  <a:pt x="2105" y="597"/>
                </a:lnTo>
                <a:lnTo>
                  <a:pt x="2107" y="603"/>
                </a:lnTo>
                <a:lnTo>
                  <a:pt x="2107" y="610"/>
                </a:lnTo>
                <a:lnTo>
                  <a:pt x="2108" y="617"/>
                </a:lnTo>
                <a:lnTo>
                  <a:pt x="2109" y="618"/>
                </a:lnTo>
                <a:lnTo>
                  <a:pt x="2108" y="619"/>
                </a:lnTo>
                <a:close/>
                <a:moveTo>
                  <a:pt x="2112" y="644"/>
                </a:moveTo>
                <a:lnTo>
                  <a:pt x="2112" y="644"/>
                </a:lnTo>
                <a:lnTo>
                  <a:pt x="2111" y="642"/>
                </a:lnTo>
                <a:lnTo>
                  <a:pt x="2110" y="641"/>
                </a:lnTo>
                <a:lnTo>
                  <a:pt x="2111" y="642"/>
                </a:lnTo>
                <a:lnTo>
                  <a:pt x="2112" y="644"/>
                </a:lnTo>
                <a:close/>
                <a:moveTo>
                  <a:pt x="2108" y="639"/>
                </a:moveTo>
                <a:lnTo>
                  <a:pt x="2108" y="639"/>
                </a:lnTo>
                <a:lnTo>
                  <a:pt x="2109" y="639"/>
                </a:lnTo>
                <a:lnTo>
                  <a:pt x="2109" y="639"/>
                </a:lnTo>
                <a:lnTo>
                  <a:pt x="2108" y="639"/>
                </a:lnTo>
                <a:lnTo>
                  <a:pt x="2108" y="639"/>
                </a:lnTo>
                <a:close/>
                <a:moveTo>
                  <a:pt x="2115" y="674"/>
                </a:moveTo>
                <a:lnTo>
                  <a:pt x="2111" y="672"/>
                </a:lnTo>
                <a:lnTo>
                  <a:pt x="2109" y="668"/>
                </a:lnTo>
                <a:lnTo>
                  <a:pt x="2107" y="665"/>
                </a:lnTo>
                <a:lnTo>
                  <a:pt x="2104" y="662"/>
                </a:lnTo>
                <a:lnTo>
                  <a:pt x="2105" y="658"/>
                </a:lnTo>
                <a:lnTo>
                  <a:pt x="2107" y="652"/>
                </a:lnTo>
                <a:lnTo>
                  <a:pt x="2108" y="648"/>
                </a:lnTo>
                <a:lnTo>
                  <a:pt x="2112" y="644"/>
                </a:lnTo>
                <a:lnTo>
                  <a:pt x="2113" y="659"/>
                </a:lnTo>
                <a:lnTo>
                  <a:pt x="2115" y="674"/>
                </a:lnTo>
                <a:close/>
                <a:moveTo>
                  <a:pt x="2118" y="698"/>
                </a:moveTo>
                <a:lnTo>
                  <a:pt x="2117" y="695"/>
                </a:lnTo>
                <a:lnTo>
                  <a:pt x="2116" y="692"/>
                </a:lnTo>
                <a:lnTo>
                  <a:pt x="2117" y="695"/>
                </a:lnTo>
                <a:lnTo>
                  <a:pt x="2118" y="698"/>
                </a:lnTo>
                <a:lnTo>
                  <a:pt x="2118" y="698"/>
                </a:lnTo>
                <a:lnTo>
                  <a:pt x="2118" y="698"/>
                </a:lnTo>
                <a:close/>
                <a:moveTo>
                  <a:pt x="2118" y="705"/>
                </a:moveTo>
                <a:lnTo>
                  <a:pt x="2119" y="706"/>
                </a:lnTo>
                <a:lnTo>
                  <a:pt x="2120" y="707"/>
                </a:lnTo>
                <a:lnTo>
                  <a:pt x="2119" y="706"/>
                </a:lnTo>
                <a:lnTo>
                  <a:pt x="2118" y="705"/>
                </a:lnTo>
                <a:lnTo>
                  <a:pt x="2120" y="718"/>
                </a:lnTo>
                <a:lnTo>
                  <a:pt x="2122" y="731"/>
                </a:lnTo>
                <a:lnTo>
                  <a:pt x="2117" y="726"/>
                </a:lnTo>
                <a:lnTo>
                  <a:pt x="2114" y="723"/>
                </a:lnTo>
                <a:lnTo>
                  <a:pt x="2112" y="719"/>
                </a:lnTo>
                <a:lnTo>
                  <a:pt x="2111" y="716"/>
                </a:lnTo>
                <a:lnTo>
                  <a:pt x="2112" y="711"/>
                </a:lnTo>
                <a:lnTo>
                  <a:pt x="2113" y="707"/>
                </a:lnTo>
                <a:lnTo>
                  <a:pt x="2115" y="703"/>
                </a:lnTo>
                <a:lnTo>
                  <a:pt x="2118" y="698"/>
                </a:lnTo>
                <a:lnTo>
                  <a:pt x="2118" y="702"/>
                </a:lnTo>
                <a:lnTo>
                  <a:pt x="2118" y="705"/>
                </a:lnTo>
                <a:close/>
                <a:moveTo>
                  <a:pt x="2126" y="755"/>
                </a:moveTo>
                <a:lnTo>
                  <a:pt x="2127" y="764"/>
                </a:lnTo>
                <a:lnTo>
                  <a:pt x="2128" y="771"/>
                </a:lnTo>
                <a:lnTo>
                  <a:pt x="2129" y="780"/>
                </a:lnTo>
                <a:lnTo>
                  <a:pt x="2131" y="788"/>
                </a:lnTo>
                <a:lnTo>
                  <a:pt x="2126" y="784"/>
                </a:lnTo>
                <a:lnTo>
                  <a:pt x="2123" y="780"/>
                </a:lnTo>
                <a:lnTo>
                  <a:pt x="2120" y="778"/>
                </a:lnTo>
                <a:lnTo>
                  <a:pt x="2119" y="774"/>
                </a:lnTo>
                <a:lnTo>
                  <a:pt x="2119" y="771"/>
                </a:lnTo>
                <a:lnTo>
                  <a:pt x="2120" y="767"/>
                </a:lnTo>
                <a:lnTo>
                  <a:pt x="2123" y="762"/>
                </a:lnTo>
                <a:lnTo>
                  <a:pt x="2126" y="755"/>
                </a:lnTo>
                <a:close/>
                <a:moveTo>
                  <a:pt x="2134" y="812"/>
                </a:moveTo>
                <a:lnTo>
                  <a:pt x="2137" y="821"/>
                </a:lnTo>
                <a:lnTo>
                  <a:pt x="2139" y="830"/>
                </a:lnTo>
                <a:lnTo>
                  <a:pt x="2140" y="839"/>
                </a:lnTo>
                <a:lnTo>
                  <a:pt x="2142" y="848"/>
                </a:lnTo>
                <a:lnTo>
                  <a:pt x="2133" y="841"/>
                </a:lnTo>
                <a:lnTo>
                  <a:pt x="2127" y="834"/>
                </a:lnTo>
                <a:lnTo>
                  <a:pt x="2125" y="835"/>
                </a:lnTo>
                <a:lnTo>
                  <a:pt x="2123" y="834"/>
                </a:lnTo>
                <a:lnTo>
                  <a:pt x="2125" y="835"/>
                </a:lnTo>
                <a:lnTo>
                  <a:pt x="2127" y="834"/>
                </a:lnTo>
                <a:lnTo>
                  <a:pt x="2127" y="832"/>
                </a:lnTo>
                <a:lnTo>
                  <a:pt x="2126" y="830"/>
                </a:lnTo>
                <a:lnTo>
                  <a:pt x="2130" y="823"/>
                </a:lnTo>
                <a:lnTo>
                  <a:pt x="2134" y="812"/>
                </a:lnTo>
                <a:close/>
                <a:moveTo>
                  <a:pt x="2154" y="907"/>
                </a:moveTo>
                <a:lnTo>
                  <a:pt x="2148" y="903"/>
                </a:lnTo>
                <a:lnTo>
                  <a:pt x="2144" y="900"/>
                </a:lnTo>
                <a:lnTo>
                  <a:pt x="2141" y="895"/>
                </a:lnTo>
                <a:lnTo>
                  <a:pt x="2140" y="891"/>
                </a:lnTo>
                <a:lnTo>
                  <a:pt x="2140" y="887"/>
                </a:lnTo>
                <a:lnTo>
                  <a:pt x="2141" y="882"/>
                </a:lnTo>
                <a:lnTo>
                  <a:pt x="2142" y="877"/>
                </a:lnTo>
                <a:lnTo>
                  <a:pt x="2145" y="871"/>
                </a:lnTo>
                <a:lnTo>
                  <a:pt x="2148" y="879"/>
                </a:lnTo>
                <a:lnTo>
                  <a:pt x="2150" y="889"/>
                </a:lnTo>
                <a:lnTo>
                  <a:pt x="2152" y="899"/>
                </a:lnTo>
                <a:lnTo>
                  <a:pt x="2154" y="907"/>
                </a:lnTo>
                <a:close/>
                <a:moveTo>
                  <a:pt x="2157" y="935"/>
                </a:moveTo>
                <a:lnTo>
                  <a:pt x="2158" y="934"/>
                </a:lnTo>
                <a:lnTo>
                  <a:pt x="2158" y="934"/>
                </a:lnTo>
                <a:lnTo>
                  <a:pt x="2159" y="935"/>
                </a:lnTo>
                <a:lnTo>
                  <a:pt x="2160" y="935"/>
                </a:lnTo>
                <a:lnTo>
                  <a:pt x="2160" y="941"/>
                </a:lnTo>
                <a:lnTo>
                  <a:pt x="2160" y="948"/>
                </a:lnTo>
                <a:lnTo>
                  <a:pt x="2160" y="950"/>
                </a:lnTo>
                <a:lnTo>
                  <a:pt x="2159" y="952"/>
                </a:lnTo>
                <a:lnTo>
                  <a:pt x="2158" y="952"/>
                </a:lnTo>
                <a:lnTo>
                  <a:pt x="2156" y="952"/>
                </a:lnTo>
                <a:lnTo>
                  <a:pt x="2154" y="952"/>
                </a:lnTo>
                <a:lnTo>
                  <a:pt x="2154" y="950"/>
                </a:lnTo>
                <a:lnTo>
                  <a:pt x="2154" y="949"/>
                </a:lnTo>
                <a:lnTo>
                  <a:pt x="2154" y="947"/>
                </a:lnTo>
                <a:lnTo>
                  <a:pt x="2155" y="941"/>
                </a:lnTo>
                <a:lnTo>
                  <a:pt x="2157" y="935"/>
                </a:lnTo>
                <a:close/>
                <a:moveTo>
                  <a:pt x="2160" y="933"/>
                </a:moveTo>
                <a:lnTo>
                  <a:pt x="2159" y="930"/>
                </a:lnTo>
                <a:lnTo>
                  <a:pt x="2157" y="927"/>
                </a:lnTo>
                <a:lnTo>
                  <a:pt x="2159" y="930"/>
                </a:lnTo>
                <a:lnTo>
                  <a:pt x="2160" y="933"/>
                </a:lnTo>
                <a:close/>
                <a:moveTo>
                  <a:pt x="2165" y="1103"/>
                </a:moveTo>
                <a:lnTo>
                  <a:pt x="2165" y="1106"/>
                </a:lnTo>
                <a:lnTo>
                  <a:pt x="2164" y="1109"/>
                </a:lnTo>
                <a:lnTo>
                  <a:pt x="2162" y="1103"/>
                </a:lnTo>
                <a:lnTo>
                  <a:pt x="2159" y="1096"/>
                </a:lnTo>
                <a:lnTo>
                  <a:pt x="2161" y="1095"/>
                </a:lnTo>
                <a:lnTo>
                  <a:pt x="2162" y="1096"/>
                </a:lnTo>
                <a:lnTo>
                  <a:pt x="2163" y="1098"/>
                </a:lnTo>
                <a:lnTo>
                  <a:pt x="2164" y="1099"/>
                </a:lnTo>
                <a:lnTo>
                  <a:pt x="2164" y="1101"/>
                </a:lnTo>
                <a:lnTo>
                  <a:pt x="2165" y="1103"/>
                </a:lnTo>
                <a:close/>
                <a:moveTo>
                  <a:pt x="2159" y="1227"/>
                </a:moveTo>
                <a:lnTo>
                  <a:pt x="2162" y="1235"/>
                </a:lnTo>
                <a:lnTo>
                  <a:pt x="2165" y="1243"/>
                </a:lnTo>
                <a:lnTo>
                  <a:pt x="2163" y="1245"/>
                </a:lnTo>
                <a:lnTo>
                  <a:pt x="2162" y="1245"/>
                </a:lnTo>
                <a:lnTo>
                  <a:pt x="2161" y="1244"/>
                </a:lnTo>
                <a:lnTo>
                  <a:pt x="2160" y="1241"/>
                </a:lnTo>
                <a:lnTo>
                  <a:pt x="2157" y="1231"/>
                </a:lnTo>
                <a:lnTo>
                  <a:pt x="2154" y="1223"/>
                </a:lnTo>
                <a:lnTo>
                  <a:pt x="2156" y="1223"/>
                </a:lnTo>
                <a:lnTo>
                  <a:pt x="2157" y="1224"/>
                </a:lnTo>
                <a:lnTo>
                  <a:pt x="2158" y="1225"/>
                </a:lnTo>
                <a:lnTo>
                  <a:pt x="2159" y="1227"/>
                </a:lnTo>
                <a:close/>
                <a:moveTo>
                  <a:pt x="2093" y="1599"/>
                </a:moveTo>
                <a:lnTo>
                  <a:pt x="2093" y="1599"/>
                </a:lnTo>
                <a:lnTo>
                  <a:pt x="2092" y="1598"/>
                </a:lnTo>
                <a:lnTo>
                  <a:pt x="2093" y="1599"/>
                </a:lnTo>
                <a:lnTo>
                  <a:pt x="2093" y="1599"/>
                </a:lnTo>
                <a:close/>
                <a:moveTo>
                  <a:pt x="2088" y="1260"/>
                </a:moveTo>
                <a:lnTo>
                  <a:pt x="2088" y="1257"/>
                </a:lnTo>
                <a:lnTo>
                  <a:pt x="2088" y="1254"/>
                </a:lnTo>
                <a:lnTo>
                  <a:pt x="2092" y="1256"/>
                </a:lnTo>
                <a:lnTo>
                  <a:pt x="2092" y="1257"/>
                </a:lnTo>
                <a:lnTo>
                  <a:pt x="2090" y="1259"/>
                </a:lnTo>
                <a:lnTo>
                  <a:pt x="2088" y="1260"/>
                </a:lnTo>
                <a:close/>
                <a:moveTo>
                  <a:pt x="2086" y="1266"/>
                </a:moveTo>
                <a:lnTo>
                  <a:pt x="2087" y="1267"/>
                </a:lnTo>
                <a:lnTo>
                  <a:pt x="2087" y="1268"/>
                </a:lnTo>
                <a:lnTo>
                  <a:pt x="2087" y="1267"/>
                </a:lnTo>
                <a:lnTo>
                  <a:pt x="2086" y="1266"/>
                </a:lnTo>
                <a:close/>
                <a:moveTo>
                  <a:pt x="2083" y="1544"/>
                </a:moveTo>
                <a:lnTo>
                  <a:pt x="2083" y="1544"/>
                </a:lnTo>
                <a:lnTo>
                  <a:pt x="2084" y="1545"/>
                </a:lnTo>
                <a:lnTo>
                  <a:pt x="2083" y="1544"/>
                </a:lnTo>
                <a:lnTo>
                  <a:pt x="2083" y="1544"/>
                </a:lnTo>
                <a:close/>
                <a:moveTo>
                  <a:pt x="2078" y="1486"/>
                </a:moveTo>
                <a:lnTo>
                  <a:pt x="2079" y="1487"/>
                </a:lnTo>
                <a:lnTo>
                  <a:pt x="2080" y="1489"/>
                </a:lnTo>
                <a:lnTo>
                  <a:pt x="2079" y="1487"/>
                </a:lnTo>
                <a:lnTo>
                  <a:pt x="2078" y="1486"/>
                </a:lnTo>
                <a:close/>
                <a:moveTo>
                  <a:pt x="2078" y="1486"/>
                </a:moveTo>
                <a:lnTo>
                  <a:pt x="2078" y="1486"/>
                </a:lnTo>
                <a:lnTo>
                  <a:pt x="2078" y="1486"/>
                </a:lnTo>
                <a:lnTo>
                  <a:pt x="2078" y="1486"/>
                </a:lnTo>
                <a:lnTo>
                  <a:pt x="2078" y="1486"/>
                </a:lnTo>
                <a:close/>
                <a:moveTo>
                  <a:pt x="2072" y="845"/>
                </a:moveTo>
                <a:lnTo>
                  <a:pt x="2074" y="845"/>
                </a:lnTo>
                <a:lnTo>
                  <a:pt x="2076" y="847"/>
                </a:lnTo>
                <a:lnTo>
                  <a:pt x="2074" y="849"/>
                </a:lnTo>
                <a:lnTo>
                  <a:pt x="2072" y="850"/>
                </a:lnTo>
                <a:lnTo>
                  <a:pt x="2069" y="848"/>
                </a:lnTo>
                <a:lnTo>
                  <a:pt x="2067" y="844"/>
                </a:lnTo>
                <a:lnTo>
                  <a:pt x="2070" y="845"/>
                </a:lnTo>
                <a:lnTo>
                  <a:pt x="2072" y="845"/>
                </a:lnTo>
                <a:close/>
                <a:moveTo>
                  <a:pt x="2072" y="826"/>
                </a:moveTo>
                <a:lnTo>
                  <a:pt x="2074" y="825"/>
                </a:lnTo>
                <a:lnTo>
                  <a:pt x="2076" y="824"/>
                </a:lnTo>
                <a:lnTo>
                  <a:pt x="2077" y="825"/>
                </a:lnTo>
                <a:lnTo>
                  <a:pt x="2079" y="826"/>
                </a:lnTo>
                <a:lnTo>
                  <a:pt x="2081" y="828"/>
                </a:lnTo>
                <a:lnTo>
                  <a:pt x="2084" y="829"/>
                </a:lnTo>
                <a:lnTo>
                  <a:pt x="2082" y="833"/>
                </a:lnTo>
                <a:lnTo>
                  <a:pt x="2082" y="838"/>
                </a:lnTo>
                <a:lnTo>
                  <a:pt x="2082" y="838"/>
                </a:lnTo>
                <a:lnTo>
                  <a:pt x="2082" y="838"/>
                </a:lnTo>
                <a:lnTo>
                  <a:pt x="2081" y="840"/>
                </a:lnTo>
                <a:lnTo>
                  <a:pt x="2079" y="841"/>
                </a:lnTo>
                <a:lnTo>
                  <a:pt x="2077" y="842"/>
                </a:lnTo>
                <a:lnTo>
                  <a:pt x="2076" y="842"/>
                </a:lnTo>
                <a:lnTo>
                  <a:pt x="2071" y="841"/>
                </a:lnTo>
                <a:lnTo>
                  <a:pt x="2067" y="841"/>
                </a:lnTo>
                <a:lnTo>
                  <a:pt x="2067" y="836"/>
                </a:lnTo>
                <a:lnTo>
                  <a:pt x="2068" y="832"/>
                </a:lnTo>
                <a:lnTo>
                  <a:pt x="2070" y="829"/>
                </a:lnTo>
                <a:lnTo>
                  <a:pt x="2072" y="826"/>
                </a:lnTo>
                <a:close/>
                <a:moveTo>
                  <a:pt x="2073" y="715"/>
                </a:moveTo>
                <a:lnTo>
                  <a:pt x="2073" y="717"/>
                </a:lnTo>
                <a:lnTo>
                  <a:pt x="2074" y="718"/>
                </a:lnTo>
                <a:lnTo>
                  <a:pt x="2074" y="720"/>
                </a:lnTo>
                <a:lnTo>
                  <a:pt x="2074" y="722"/>
                </a:lnTo>
                <a:lnTo>
                  <a:pt x="2073" y="724"/>
                </a:lnTo>
                <a:lnTo>
                  <a:pt x="2072" y="725"/>
                </a:lnTo>
                <a:lnTo>
                  <a:pt x="2070" y="726"/>
                </a:lnTo>
                <a:lnTo>
                  <a:pt x="2068" y="726"/>
                </a:lnTo>
                <a:lnTo>
                  <a:pt x="2067" y="724"/>
                </a:lnTo>
                <a:lnTo>
                  <a:pt x="2066" y="723"/>
                </a:lnTo>
                <a:lnTo>
                  <a:pt x="2066" y="721"/>
                </a:lnTo>
                <a:lnTo>
                  <a:pt x="2066" y="719"/>
                </a:lnTo>
                <a:lnTo>
                  <a:pt x="2067" y="718"/>
                </a:lnTo>
                <a:lnTo>
                  <a:pt x="2067" y="716"/>
                </a:lnTo>
                <a:lnTo>
                  <a:pt x="2070" y="715"/>
                </a:lnTo>
                <a:lnTo>
                  <a:pt x="2073" y="715"/>
                </a:lnTo>
                <a:close/>
                <a:moveTo>
                  <a:pt x="2076" y="471"/>
                </a:moveTo>
                <a:lnTo>
                  <a:pt x="2073" y="465"/>
                </a:lnTo>
                <a:lnTo>
                  <a:pt x="2073" y="460"/>
                </a:lnTo>
                <a:lnTo>
                  <a:pt x="2076" y="460"/>
                </a:lnTo>
                <a:lnTo>
                  <a:pt x="2077" y="461"/>
                </a:lnTo>
                <a:lnTo>
                  <a:pt x="2078" y="462"/>
                </a:lnTo>
                <a:lnTo>
                  <a:pt x="2080" y="463"/>
                </a:lnTo>
                <a:lnTo>
                  <a:pt x="2078" y="467"/>
                </a:lnTo>
                <a:lnTo>
                  <a:pt x="2076" y="471"/>
                </a:lnTo>
                <a:close/>
                <a:moveTo>
                  <a:pt x="2082" y="513"/>
                </a:moveTo>
                <a:lnTo>
                  <a:pt x="2081" y="515"/>
                </a:lnTo>
                <a:lnTo>
                  <a:pt x="2080" y="515"/>
                </a:lnTo>
                <a:lnTo>
                  <a:pt x="2078" y="515"/>
                </a:lnTo>
                <a:lnTo>
                  <a:pt x="2077" y="515"/>
                </a:lnTo>
                <a:lnTo>
                  <a:pt x="2076" y="512"/>
                </a:lnTo>
                <a:lnTo>
                  <a:pt x="2076" y="509"/>
                </a:lnTo>
                <a:lnTo>
                  <a:pt x="2076" y="506"/>
                </a:lnTo>
                <a:lnTo>
                  <a:pt x="2077" y="503"/>
                </a:lnTo>
                <a:lnTo>
                  <a:pt x="2079" y="505"/>
                </a:lnTo>
                <a:lnTo>
                  <a:pt x="2081" y="507"/>
                </a:lnTo>
                <a:lnTo>
                  <a:pt x="2082" y="510"/>
                </a:lnTo>
                <a:lnTo>
                  <a:pt x="2082" y="513"/>
                </a:lnTo>
                <a:close/>
                <a:moveTo>
                  <a:pt x="2096" y="604"/>
                </a:moveTo>
                <a:lnTo>
                  <a:pt x="2095" y="604"/>
                </a:lnTo>
                <a:lnTo>
                  <a:pt x="2094" y="602"/>
                </a:lnTo>
                <a:lnTo>
                  <a:pt x="2094" y="602"/>
                </a:lnTo>
                <a:lnTo>
                  <a:pt x="2093" y="601"/>
                </a:lnTo>
                <a:lnTo>
                  <a:pt x="2092" y="599"/>
                </a:lnTo>
                <a:lnTo>
                  <a:pt x="2090" y="597"/>
                </a:lnTo>
                <a:lnTo>
                  <a:pt x="2090" y="596"/>
                </a:lnTo>
                <a:lnTo>
                  <a:pt x="2092" y="594"/>
                </a:lnTo>
                <a:lnTo>
                  <a:pt x="2094" y="591"/>
                </a:lnTo>
                <a:lnTo>
                  <a:pt x="2097" y="588"/>
                </a:lnTo>
                <a:lnTo>
                  <a:pt x="2096" y="596"/>
                </a:lnTo>
                <a:lnTo>
                  <a:pt x="2094" y="602"/>
                </a:lnTo>
                <a:lnTo>
                  <a:pt x="2095" y="604"/>
                </a:lnTo>
                <a:lnTo>
                  <a:pt x="2096" y="604"/>
                </a:lnTo>
                <a:close/>
                <a:moveTo>
                  <a:pt x="2101" y="635"/>
                </a:moveTo>
                <a:lnTo>
                  <a:pt x="2097" y="636"/>
                </a:lnTo>
                <a:lnTo>
                  <a:pt x="2094" y="639"/>
                </a:lnTo>
                <a:lnTo>
                  <a:pt x="2093" y="641"/>
                </a:lnTo>
                <a:lnTo>
                  <a:pt x="2090" y="641"/>
                </a:lnTo>
                <a:lnTo>
                  <a:pt x="2088" y="641"/>
                </a:lnTo>
                <a:lnTo>
                  <a:pt x="2086" y="640"/>
                </a:lnTo>
                <a:lnTo>
                  <a:pt x="2086" y="639"/>
                </a:lnTo>
                <a:lnTo>
                  <a:pt x="2086" y="639"/>
                </a:lnTo>
                <a:lnTo>
                  <a:pt x="2090" y="632"/>
                </a:lnTo>
                <a:lnTo>
                  <a:pt x="2097" y="628"/>
                </a:lnTo>
                <a:lnTo>
                  <a:pt x="2099" y="629"/>
                </a:lnTo>
                <a:lnTo>
                  <a:pt x="2101" y="629"/>
                </a:lnTo>
                <a:lnTo>
                  <a:pt x="2101" y="630"/>
                </a:lnTo>
                <a:lnTo>
                  <a:pt x="2099" y="632"/>
                </a:lnTo>
                <a:lnTo>
                  <a:pt x="2099" y="633"/>
                </a:lnTo>
                <a:lnTo>
                  <a:pt x="2101" y="635"/>
                </a:lnTo>
                <a:close/>
                <a:moveTo>
                  <a:pt x="2100" y="657"/>
                </a:moveTo>
                <a:lnTo>
                  <a:pt x="2099" y="657"/>
                </a:lnTo>
                <a:lnTo>
                  <a:pt x="2098" y="657"/>
                </a:lnTo>
                <a:lnTo>
                  <a:pt x="2096" y="652"/>
                </a:lnTo>
                <a:lnTo>
                  <a:pt x="2097" y="648"/>
                </a:lnTo>
                <a:lnTo>
                  <a:pt x="2099" y="644"/>
                </a:lnTo>
                <a:lnTo>
                  <a:pt x="2103" y="641"/>
                </a:lnTo>
                <a:lnTo>
                  <a:pt x="2102" y="649"/>
                </a:lnTo>
                <a:lnTo>
                  <a:pt x="2100" y="657"/>
                </a:lnTo>
                <a:close/>
                <a:moveTo>
                  <a:pt x="2101" y="668"/>
                </a:moveTo>
                <a:lnTo>
                  <a:pt x="2107" y="673"/>
                </a:lnTo>
                <a:lnTo>
                  <a:pt x="2111" y="678"/>
                </a:lnTo>
                <a:lnTo>
                  <a:pt x="2107" y="677"/>
                </a:lnTo>
                <a:lnTo>
                  <a:pt x="2102" y="677"/>
                </a:lnTo>
                <a:lnTo>
                  <a:pt x="2101" y="676"/>
                </a:lnTo>
                <a:lnTo>
                  <a:pt x="2100" y="675"/>
                </a:lnTo>
                <a:lnTo>
                  <a:pt x="2100" y="672"/>
                </a:lnTo>
                <a:lnTo>
                  <a:pt x="2101" y="668"/>
                </a:lnTo>
                <a:close/>
                <a:moveTo>
                  <a:pt x="2109" y="724"/>
                </a:moveTo>
                <a:lnTo>
                  <a:pt x="2113" y="728"/>
                </a:lnTo>
                <a:lnTo>
                  <a:pt x="2116" y="734"/>
                </a:lnTo>
                <a:lnTo>
                  <a:pt x="2110" y="734"/>
                </a:lnTo>
                <a:lnTo>
                  <a:pt x="2108" y="733"/>
                </a:lnTo>
                <a:lnTo>
                  <a:pt x="2107" y="729"/>
                </a:lnTo>
                <a:lnTo>
                  <a:pt x="2109" y="724"/>
                </a:lnTo>
                <a:close/>
                <a:moveTo>
                  <a:pt x="2114" y="768"/>
                </a:moveTo>
                <a:lnTo>
                  <a:pt x="2112" y="768"/>
                </a:lnTo>
                <a:lnTo>
                  <a:pt x="2111" y="766"/>
                </a:lnTo>
                <a:lnTo>
                  <a:pt x="2111" y="763"/>
                </a:lnTo>
                <a:lnTo>
                  <a:pt x="2112" y="761"/>
                </a:lnTo>
                <a:lnTo>
                  <a:pt x="2114" y="757"/>
                </a:lnTo>
                <a:lnTo>
                  <a:pt x="2116" y="754"/>
                </a:lnTo>
                <a:lnTo>
                  <a:pt x="2117" y="758"/>
                </a:lnTo>
                <a:lnTo>
                  <a:pt x="2117" y="763"/>
                </a:lnTo>
                <a:lnTo>
                  <a:pt x="2116" y="765"/>
                </a:lnTo>
                <a:lnTo>
                  <a:pt x="2114" y="768"/>
                </a:lnTo>
                <a:close/>
                <a:moveTo>
                  <a:pt x="2117" y="793"/>
                </a:moveTo>
                <a:lnTo>
                  <a:pt x="2115" y="792"/>
                </a:lnTo>
                <a:lnTo>
                  <a:pt x="2114" y="789"/>
                </a:lnTo>
                <a:lnTo>
                  <a:pt x="2114" y="786"/>
                </a:lnTo>
                <a:lnTo>
                  <a:pt x="2116" y="783"/>
                </a:lnTo>
                <a:lnTo>
                  <a:pt x="2119" y="783"/>
                </a:lnTo>
                <a:lnTo>
                  <a:pt x="2120" y="785"/>
                </a:lnTo>
                <a:lnTo>
                  <a:pt x="2124" y="788"/>
                </a:lnTo>
                <a:lnTo>
                  <a:pt x="2127" y="794"/>
                </a:lnTo>
                <a:lnTo>
                  <a:pt x="2122" y="794"/>
                </a:lnTo>
                <a:lnTo>
                  <a:pt x="2117" y="793"/>
                </a:lnTo>
                <a:close/>
                <a:moveTo>
                  <a:pt x="2118" y="820"/>
                </a:moveTo>
                <a:lnTo>
                  <a:pt x="2118" y="819"/>
                </a:lnTo>
                <a:lnTo>
                  <a:pt x="2118" y="819"/>
                </a:lnTo>
                <a:lnTo>
                  <a:pt x="2118" y="819"/>
                </a:lnTo>
                <a:lnTo>
                  <a:pt x="2118" y="820"/>
                </a:lnTo>
                <a:lnTo>
                  <a:pt x="2123" y="817"/>
                </a:lnTo>
                <a:lnTo>
                  <a:pt x="2127" y="814"/>
                </a:lnTo>
                <a:lnTo>
                  <a:pt x="2126" y="821"/>
                </a:lnTo>
                <a:lnTo>
                  <a:pt x="2124" y="828"/>
                </a:lnTo>
                <a:lnTo>
                  <a:pt x="2122" y="827"/>
                </a:lnTo>
                <a:lnTo>
                  <a:pt x="2119" y="825"/>
                </a:lnTo>
                <a:lnTo>
                  <a:pt x="2118" y="823"/>
                </a:lnTo>
                <a:lnTo>
                  <a:pt x="2118" y="820"/>
                </a:lnTo>
                <a:close/>
                <a:moveTo>
                  <a:pt x="2135" y="858"/>
                </a:moveTo>
                <a:lnTo>
                  <a:pt x="2128" y="864"/>
                </a:lnTo>
                <a:lnTo>
                  <a:pt x="2120" y="870"/>
                </a:lnTo>
                <a:lnTo>
                  <a:pt x="2120" y="871"/>
                </a:lnTo>
                <a:lnTo>
                  <a:pt x="2120" y="872"/>
                </a:lnTo>
                <a:lnTo>
                  <a:pt x="2128" y="869"/>
                </a:lnTo>
                <a:lnTo>
                  <a:pt x="2135" y="865"/>
                </a:lnTo>
                <a:lnTo>
                  <a:pt x="2133" y="873"/>
                </a:lnTo>
                <a:lnTo>
                  <a:pt x="2130" y="876"/>
                </a:lnTo>
                <a:lnTo>
                  <a:pt x="2128" y="877"/>
                </a:lnTo>
                <a:lnTo>
                  <a:pt x="2126" y="877"/>
                </a:lnTo>
                <a:lnTo>
                  <a:pt x="2123" y="877"/>
                </a:lnTo>
                <a:lnTo>
                  <a:pt x="2120" y="876"/>
                </a:lnTo>
                <a:lnTo>
                  <a:pt x="2118" y="875"/>
                </a:lnTo>
                <a:lnTo>
                  <a:pt x="2117" y="874"/>
                </a:lnTo>
                <a:lnTo>
                  <a:pt x="2118" y="875"/>
                </a:lnTo>
                <a:lnTo>
                  <a:pt x="2120" y="876"/>
                </a:lnTo>
                <a:lnTo>
                  <a:pt x="2120" y="874"/>
                </a:lnTo>
                <a:lnTo>
                  <a:pt x="2120" y="872"/>
                </a:lnTo>
                <a:lnTo>
                  <a:pt x="2120" y="871"/>
                </a:lnTo>
                <a:lnTo>
                  <a:pt x="2120" y="870"/>
                </a:lnTo>
                <a:lnTo>
                  <a:pt x="2118" y="869"/>
                </a:lnTo>
                <a:lnTo>
                  <a:pt x="2117" y="868"/>
                </a:lnTo>
                <a:lnTo>
                  <a:pt x="2118" y="863"/>
                </a:lnTo>
                <a:lnTo>
                  <a:pt x="2119" y="861"/>
                </a:lnTo>
                <a:lnTo>
                  <a:pt x="2122" y="859"/>
                </a:lnTo>
                <a:lnTo>
                  <a:pt x="2124" y="858"/>
                </a:lnTo>
                <a:lnTo>
                  <a:pt x="2129" y="857"/>
                </a:lnTo>
                <a:lnTo>
                  <a:pt x="2135" y="858"/>
                </a:lnTo>
                <a:close/>
                <a:moveTo>
                  <a:pt x="2126" y="840"/>
                </a:moveTo>
                <a:lnTo>
                  <a:pt x="2132" y="846"/>
                </a:lnTo>
                <a:lnTo>
                  <a:pt x="2138" y="853"/>
                </a:lnTo>
                <a:lnTo>
                  <a:pt x="2132" y="853"/>
                </a:lnTo>
                <a:lnTo>
                  <a:pt x="2128" y="851"/>
                </a:lnTo>
                <a:lnTo>
                  <a:pt x="2125" y="850"/>
                </a:lnTo>
                <a:lnTo>
                  <a:pt x="2124" y="849"/>
                </a:lnTo>
                <a:lnTo>
                  <a:pt x="2123" y="847"/>
                </a:lnTo>
                <a:lnTo>
                  <a:pt x="2124" y="845"/>
                </a:lnTo>
                <a:lnTo>
                  <a:pt x="2125" y="843"/>
                </a:lnTo>
                <a:lnTo>
                  <a:pt x="2126" y="840"/>
                </a:lnTo>
                <a:close/>
                <a:moveTo>
                  <a:pt x="2137" y="874"/>
                </a:moveTo>
                <a:lnTo>
                  <a:pt x="2138" y="874"/>
                </a:lnTo>
                <a:lnTo>
                  <a:pt x="2138" y="875"/>
                </a:lnTo>
                <a:lnTo>
                  <a:pt x="2138" y="877"/>
                </a:lnTo>
                <a:lnTo>
                  <a:pt x="2138" y="880"/>
                </a:lnTo>
                <a:lnTo>
                  <a:pt x="2137" y="884"/>
                </a:lnTo>
                <a:lnTo>
                  <a:pt x="2134" y="886"/>
                </a:lnTo>
                <a:lnTo>
                  <a:pt x="2132" y="886"/>
                </a:lnTo>
                <a:lnTo>
                  <a:pt x="2131" y="884"/>
                </a:lnTo>
                <a:lnTo>
                  <a:pt x="2131" y="880"/>
                </a:lnTo>
                <a:lnTo>
                  <a:pt x="2132" y="877"/>
                </a:lnTo>
                <a:lnTo>
                  <a:pt x="2134" y="876"/>
                </a:lnTo>
                <a:lnTo>
                  <a:pt x="2137" y="874"/>
                </a:lnTo>
                <a:close/>
                <a:moveTo>
                  <a:pt x="2112" y="902"/>
                </a:moveTo>
                <a:lnTo>
                  <a:pt x="2110" y="903"/>
                </a:lnTo>
                <a:lnTo>
                  <a:pt x="2109" y="903"/>
                </a:lnTo>
                <a:lnTo>
                  <a:pt x="2109" y="903"/>
                </a:lnTo>
                <a:lnTo>
                  <a:pt x="2109" y="903"/>
                </a:lnTo>
                <a:lnTo>
                  <a:pt x="2109" y="901"/>
                </a:lnTo>
                <a:lnTo>
                  <a:pt x="2109" y="897"/>
                </a:lnTo>
                <a:lnTo>
                  <a:pt x="2107" y="899"/>
                </a:lnTo>
                <a:lnTo>
                  <a:pt x="2104" y="899"/>
                </a:lnTo>
                <a:lnTo>
                  <a:pt x="2103" y="901"/>
                </a:lnTo>
                <a:lnTo>
                  <a:pt x="2102" y="903"/>
                </a:lnTo>
                <a:lnTo>
                  <a:pt x="2103" y="901"/>
                </a:lnTo>
                <a:lnTo>
                  <a:pt x="2104" y="899"/>
                </a:lnTo>
                <a:lnTo>
                  <a:pt x="2107" y="899"/>
                </a:lnTo>
                <a:lnTo>
                  <a:pt x="2109" y="897"/>
                </a:lnTo>
                <a:lnTo>
                  <a:pt x="2110" y="894"/>
                </a:lnTo>
                <a:lnTo>
                  <a:pt x="2111" y="891"/>
                </a:lnTo>
                <a:lnTo>
                  <a:pt x="2112" y="888"/>
                </a:lnTo>
                <a:lnTo>
                  <a:pt x="2115" y="886"/>
                </a:lnTo>
                <a:lnTo>
                  <a:pt x="2115" y="886"/>
                </a:lnTo>
                <a:lnTo>
                  <a:pt x="2115" y="885"/>
                </a:lnTo>
                <a:lnTo>
                  <a:pt x="2115" y="886"/>
                </a:lnTo>
                <a:lnTo>
                  <a:pt x="2115" y="886"/>
                </a:lnTo>
                <a:lnTo>
                  <a:pt x="2115" y="890"/>
                </a:lnTo>
                <a:lnTo>
                  <a:pt x="2115" y="895"/>
                </a:lnTo>
                <a:lnTo>
                  <a:pt x="2113" y="899"/>
                </a:lnTo>
                <a:lnTo>
                  <a:pt x="2112" y="902"/>
                </a:lnTo>
                <a:close/>
                <a:moveTo>
                  <a:pt x="2101" y="1116"/>
                </a:moveTo>
                <a:lnTo>
                  <a:pt x="2103" y="1115"/>
                </a:lnTo>
                <a:lnTo>
                  <a:pt x="2105" y="1115"/>
                </a:lnTo>
                <a:lnTo>
                  <a:pt x="2107" y="1116"/>
                </a:lnTo>
                <a:lnTo>
                  <a:pt x="2108" y="1118"/>
                </a:lnTo>
                <a:lnTo>
                  <a:pt x="2110" y="1133"/>
                </a:lnTo>
                <a:lnTo>
                  <a:pt x="2112" y="1148"/>
                </a:lnTo>
                <a:lnTo>
                  <a:pt x="2113" y="1150"/>
                </a:lnTo>
                <a:lnTo>
                  <a:pt x="2111" y="1152"/>
                </a:lnTo>
                <a:lnTo>
                  <a:pt x="2109" y="1152"/>
                </a:lnTo>
                <a:lnTo>
                  <a:pt x="2107" y="1150"/>
                </a:lnTo>
                <a:lnTo>
                  <a:pt x="2099" y="1139"/>
                </a:lnTo>
                <a:lnTo>
                  <a:pt x="2089" y="1130"/>
                </a:lnTo>
                <a:lnTo>
                  <a:pt x="2089" y="1129"/>
                </a:lnTo>
                <a:lnTo>
                  <a:pt x="2088" y="1126"/>
                </a:lnTo>
                <a:lnTo>
                  <a:pt x="2096" y="1122"/>
                </a:lnTo>
                <a:lnTo>
                  <a:pt x="2101" y="1116"/>
                </a:lnTo>
                <a:close/>
                <a:moveTo>
                  <a:pt x="2085" y="870"/>
                </a:moveTo>
                <a:lnTo>
                  <a:pt x="2084" y="869"/>
                </a:lnTo>
                <a:lnTo>
                  <a:pt x="2082" y="868"/>
                </a:lnTo>
                <a:lnTo>
                  <a:pt x="2084" y="869"/>
                </a:lnTo>
                <a:lnTo>
                  <a:pt x="2085" y="870"/>
                </a:lnTo>
                <a:close/>
                <a:moveTo>
                  <a:pt x="2087" y="831"/>
                </a:moveTo>
                <a:lnTo>
                  <a:pt x="2087" y="832"/>
                </a:lnTo>
                <a:lnTo>
                  <a:pt x="2088" y="832"/>
                </a:lnTo>
                <a:lnTo>
                  <a:pt x="2088" y="832"/>
                </a:lnTo>
                <a:lnTo>
                  <a:pt x="2088" y="833"/>
                </a:lnTo>
                <a:lnTo>
                  <a:pt x="2088" y="832"/>
                </a:lnTo>
                <a:lnTo>
                  <a:pt x="2088" y="832"/>
                </a:lnTo>
                <a:lnTo>
                  <a:pt x="2087" y="832"/>
                </a:lnTo>
                <a:lnTo>
                  <a:pt x="2087" y="831"/>
                </a:lnTo>
                <a:close/>
                <a:moveTo>
                  <a:pt x="2097" y="664"/>
                </a:moveTo>
                <a:lnTo>
                  <a:pt x="2096" y="668"/>
                </a:lnTo>
                <a:lnTo>
                  <a:pt x="2095" y="672"/>
                </a:lnTo>
                <a:lnTo>
                  <a:pt x="2094" y="673"/>
                </a:lnTo>
                <a:lnTo>
                  <a:pt x="2093" y="674"/>
                </a:lnTo>
                <a:lnTo>
                  <a:pt x="2090" y="674"/>
                </a:lnTo>
                <a:lnTo>
                  <a:pt x="2087" y="673"/>
                </a:lnTo>
                <a:lnTo>
                  <a:pt x="2086" y="666"/>
                </a:lnTo>
                <a:lnTo>
                  <a:pt x="2086" y="660"/>
                </a:lnTo>
                <a:lnTo>
                  <a:pt x="2087" y="659"/>
                </a:lnTo>
                <a:lnTo>
                  <a:pt x="2090" y="657"/>
                </a:lnTo>
                <a:lnTo>
                  <a:pt x="2094" y="661"/>
                </a:lnTo>
                <a:lnTo>
                  <a:pt x="2097" y="664"/>
                </a:lnTo>
                <a:lnTo>
                  <a:pt x="2097" y="664"/>
                </a:lnTo>
                <a:lnTo>
                  <a:pt x="2097" y="664"/>
                </a:lnTo>
                <a:lnTo>
                  <a:pt x="2097" y="664"/>
                </a:lnTo>
                <a:lnTo>
                  <a:pt x="2097" y="664"/>
                </a:lnTo>
                <a:close/>
                <a:moveTo>
                  <a:pt x="2094" y="693"/>
                </a:moveTo>
                <a:lnTo>
                  <a:pt x="2096" y="688"/>
                </a:lnTo>
                <a:lnTo>
                  <a:pt x="2098" y="685"/>
                </a:lnTo>
                <a:lnTo>
                  <a:pt x="2100" y="683"/>
                </a:lnTo>
                <a:lnTo>
                  <a:pt x="2102" y="682"/>
                </a:lnTo>
                <a:lnTo>
                  <a:pt x="2104" y="683"/>
                </a:lnTo>
                <a:lnTo>
                  <a:pt x="2108" y="683"/>
                </a:lnTo>
                <a:lnTo>
                  <a:pt x="2104" y="687"/>
                </a:lnTo>
                <a:lnTo>
                  <a:pt x="2101" y="689"/>
                </a:lnTo>
                <a:lnTo>
                  <a:pt x="2098" y="692"/>
                </a:lnTo>
                <a:lnTo>
                  <a:pt x="2094" y="693"/>
                </a:lnTo>
                <a:close/>
                <a:moveTo>
                  <a:pt x="2105" y="711"/>
                </a:moveTo>
                <a:lnTo>
                  <a:pt x="2103" y="708"/>
                </a:lnTo>
                <a:lnTo>
                  <a:pt x="2103" y="706"/>
                </a:lnTo>
                <a:lnTo>
                  <a:pt x="2103" y="705"/>
                </a:lnTo>
                <a:lnTo>
                  <a:pt x="2104" y="703"/>
                </a:lnTo>
                <a:lnTo>
                  <a:pt x="2107" y="701"/>
                </a:lnTo>
                <a:lnTo>
                  <a:pt x="2109" y="698"/>
                </a:lnTo>
                <a:lnTo>
                  <a:pt x="2110" y="702"/>
                </a:lnTo>
                <a:lnTo>
                  <a:pt x="2109" y="705"/>
                </a:lnTo>
                <a:lnTo>
                  <a:pt x="2108" y="708"/>
                </a:lnTo>
                <a:lnTo>
                  <a:pt x="2105" y="711"/>
                </a:lnTo>
                <a:close/>
                <a:moveTo>
                  <a:pt x="2109" y="747"/>
                </a:moveTo>
                <a:lnTo>
                  <a:pt x="2107" y="749"/>
                </a:lnTo>
                <a:lnTo>
                  <a:pt x="2102" y="750"/>
                </a:lnTo>
                <a:lnTo>
                  <a:pt x="2101" y="749"/>
                </a:lnTo>
                <a:lnTo>
                  <a:pt x="2101" y="748"/>
                </a:lnTo>
                <a:lnTo>
                  <a:pt x="2103" y="743"/>
                </a:lnTo>
                <a:lnTo>
                  <a:pt x="2107" y="740"/>
                </a:lnTo>
                <a:lnTo>
                  <a:pt x="2111" y="741"/>
                </a:lnTo>
                <a:lnTo>
                  <a:pt x="2116" y="740"/>
                </a:lnTo>
                <a:lnTo>
                  <a:pt x="2112" y="743"/>
                </a:lnTo>
                <a:lnTo>
                  <a:pt x="2109" y="747"/>
                </a:lnTo>
                <a:close/>
                <a:moveTo>
                  <a:pt x="2105" y="758"/>
                </a:moveTo>
                <a:lnTo>
                  <a:pt x="2104" y="758"/>
                </a:lnTo>
                <a:lnTo>
                  <a:pt x="2104" y="756"/>
                </a:lnTo>
                <a:lnTo>
                  <a:pt x="2105" y="754"/>
                </a:lnTo>
                <a:lnTo>
                  <a:pt x="2108" y="753"/>
                </a:lnTo>
                <a:lnTo>
                  <a:pt x="2110" y="752"/>
                </a:lnTo>
                <a:lnTo>
                  <a:pt x="2113" y="751"/>
                </a:lnTo>
                <a:lnTo>
                  <a:pt x="2112" y="754"/>
                </a:lnTo>
                <a:lnTo>
                  <a:pt x="2111" y="756"/>
                </a:lnTo>
                <a:lnTo>
                  <a:pt x="2109" y="758"/>
                </a:lnTo>
                <a:lnTo>
                  <a:pt x="2105" y="758"/>
                </a:lnTo>
                <a:close/>
                <a:moveTo>
                  <a:pt x="2099" y="838"/>
                </a:moveTo>
                <a:lnTo>
                  <a:pt x="2097" y="830"/>
                </a:lnTo>
                <a:lnTo>
                  <a:pt x="2096" y="821"/>
                </a:lnTo>
                <a:lnTo>
                  <a:pt x="2098" y="819"/>
                </a:lnTo>
                <a:lnTo>
                  <a:pt x="2100" y="819"/>
                </a:lnTo>
                <a:lnTo>
                  <a:pt x="2103" y="823"/>
                </a:lnTo>
                <a:lnTo>
                  <a:pt x="2104" y="825"/>
                </a:lnTo>
                <a:lnTo>
                  <a:pt x="2104" y="833"/>
                </a:lnTo>
                <a:lnTo>
                  <a:pt x="2104" y="841"/>
                </a:lnTo>
                <a:lnTo>
                  <a:pt x="2101" y="840"/>
                </a:lnTo>
                <a:lnTo>
                  <a:pt x="2099" y="838"/>
                </a:lnTo>
                <a:close/>
                <a:moveTo>
                  <a:pt x="2096" y="888"/>
                </a:moveTo>
                <a:lnTo>
                  <a:pt x="2095" y="885"/>
                </a:lnTo>
                <a:lnTo>
                  <a:pt x="2095" y="880"/>
                </a:lnTo>
                <a:lnTo>
                  <a:pt x="2095" y="880"/>
                </a:lnTo>
                <a:lnTo>
                  <a:pt x="2094" y="879"/>
                </a:lnTo>
                <a:lnTo>
                  <a:pt x="2094" y="879"/>
                </a:lnTo>
                <a:lnTo>
                  <a:pt x="2094" y="878"/>
                </a:lnTo>
                <a:lnTo>
                  <a:pt x="2094" y="879"/>
                </a:lnTo>
                <a:lnTo>
                  <a:pt x="2094" y="879"/>
                </a:lnTo>
                <a:lnTo>
                  <a:pt x="2095" y="878"/>
                </a:lnTo>
                <a:lnTo>
                  <a:pt x="2095" y="877"/>
                </a:lnTo>
                <a:lnTo>
                  <a:pt x="2097" y="872"/>
                </a:lnTo>
                <a:lnTo>
                  <a:pt x="2098" y="868"/>
                </a:lnTo>
                <a:lnTo>
                  <a:pt x="2098" y="866"/>
                </a:lnTo>
                <a:lnTo>
                  <a:pt x="2099" y="865"/>
                </a:lnTo>
                <a:lnTo>
                  <a:pt x="2100" y="873"/>
                </a:lnTo>
                <a:lnTo>
                  <a:pt x="2102" y="880"/>
                </a:lnTo>
                <a:lnTo>
                  <a:pt x="2103" y="888"/>
                </a:lnTo>
                <a:lnTo>
                  <a:pt x="2103" y="895"/>
                </a:lnTo>
                <a:lnTo>
                  <a:pt x="2099" y="892"/>
                </a:lnTo>
                <a:lnTo>
                  <a:pt x="2096" y="888"/>
                </a:lnTo>
                <a:lnTo>
                  <a:pt x="2094" y="890"/>
                </a:lnTo>
                <a:lnTo>
                  <a:pt x="2093" y="892"/>
                </a:lnTo>
                <a:lnTo>
                  <a:pt x="2093" y="895"/>
                </a:lnTo>
                <a:lnTo>
                  <a:pt x="2093" y="899"/>
                </a:lnTo>
                <a:lnTo>
                  <a:pt x="2093" y="895"/>
                </a:lnTo>
                <a:lnTo>
                  <a:pt x="2093" y="892"/>
                </a:lnTo>
                <a:lnTo>
                  <a:pt x="2094" y="890"/>
                </a:lnTo>
                <a:lnTo>
                  <a:pt x="2096" y="888"/>
                </a:lnTo>
                <a:close/>
                <a:moveTo>
                  <a:pt x="2095" y="731"/>
                </a:moveTo>
                <a:lnTo>
                  <a:pt x="2094" y="726"/>
                </a:lnTo>
                <a:lnTo>
                  <a:pt x="2094" y="722"/>
                </a:lnTo>
                <a:lnTo>
                  <a:pt x="2094" y="719"/>
                </a:lnTo>
                <a:lnTo>
                  <a:pt x="2094" y="717"/>
                </a:lnTo>
                <a:lnTo>
                  <a:pt x="2095" y="715"/>
                </a:lnTo>
                <a:lnTo>
                  <a:pt x="2098" y="713"/>
                </a:lnTo>
                <a:lnTo>
                  <a:pt x="2100" y="715"/>
                </a:lnTo>
                <a:lnTo>
                  <a:pt x="2102" y="717"/>
                </a:lnTo>
                <a:lnTo>
                  <a:pt x="2103" y="719"/>
                </a:lnTo>
                <a:lnTo>
                  <a:pt x="2103" y="722"/>
                </a:lnTo>
                <a:lnTo>
                  <a:pt x="2102" y="725"/>
                </a:lnTo>
                <a:lnTo>
                  <a:pt x="2101" y="728"/>
                </a:lnTo>
                <a:lnTo>
                  <a:pt x="2101" y="729"/>
                </a:lnTo>
                <a:lnTo>
                  <a:pt x="2099" y="731"/>
                </a:lnTo>
                <a:lnTo>
                  <a:pt x="2097" y="732"/>
                </a:lnTo>
                <a:lnTo>
                  <a:pt x="2095" y="731"/>
                </a:lnTo>
                <a:close/>
                <a:moveTo>
                  <a:pt x="2100" y="769"/>
                </a:moveTo>
                <a:lnTo>
                  <a:pt x="2100" y="774"/>
                </a:lnTo>
                <a:lnTo>
                  <a:pt x="2099" y="779"/>
                </a:lnTo>
                <a:lnTo>
                  <a:pt x="2099" y="779"/>
                </a:lnTo>
                <a:lnTo>
                  <a:pt x="2100" y="774"/>
                </a:lnTo>
                <a:lnTo>
                  <a:pt x="2100" y="769"/>
                </a:lnTo>
                <a:close/>
                <a:moveTo>
                  <a:pt x="2111" y="781"/>
                </a:moveTo>
                <a:lnTo>
                  <a:pt x="2111" y="784"/>
                </a:lnTo>
                <a:lnTo>
                  <a:pt x="2110" y="787"/>
                </a:lnTo>
                <a:lnTo>
                  <a:pt x="2109" y="788"/>
                </a:lnTo>
                <a:lnTo>
                  <a:pt x="2108" y="789"/>
                </a:lnTo>
                <a:lnTo>
                  <a:pt x="2105" y="789"/>
                </a:lnTo>
                <a:lnTo>
                  <a:pt x="2103" y="789"/>
                </a:lnTo>
                <a:lnTo>
                  <a:pt x="2102" y="784"/>
                </a:lnTo>
                <a:lnTo>
                  <a:pt x="2101" y="779"/>
                </a:lnTo>
                <a:lnTo>
                  <a:pt x="2101" y="775"/>
                </a:lnTo>
                <a:lnTo>
                  <a:pt x="2102" y="773"/>
                </a:lnTo>
                <a:lnTo>
                  <a:pt x="2103" y="771"/>
                </a:lnTo>
                <a:lnTo>
                  <a:pt x="2107" y="771"/>
                </a:lnTo>
                <a:lnTo>
                  <a:pt x="2109" y="772"/>
                </a:lnTo>
                <a:lnTo>
                  <a:pt x="2111" y="774"/>
                </a:lnTo>
                <a:lnTo>
                  <a:pt x="2112" y="778"/>
                </a:lnTo>
                <a:lnTo>
                  <a:pt x="2111" y="781"/>
                </a:lnTo>
                <a:close/>
                <a:moveTo>
                  <a:pt x="2110" y="811"/>
                </a:moveTo>
                <a:lnTo>
                  <a:pt x="2110" y="812"/>
                </a:lnTo>
                <a:lnTo>
                  <a:pt x="2111" y="813"/>
                </a:lnTo>
                <a:lnTo>
                  <a:pt x="2110" y="812"/>
                </a:lnTo>
                <a:lnTo>
                  <a:pt x="2110" y="811"/>
                </a:lnTo>
                <a:lnTo>
                  <a:pt x="2109" y="809"/>
                </a:lnTo>
                <a:lnTo>
                  <a:pt x="2108" y="807"/>
                </a:lnTo>
                <a:lnTo>
                  <a:pt x="2110" y="802"/>
                </a:lnTo>
                <a:lnTo>
                  <a:pt x="2114" y="799"/>
                </a:lnTo>
                <a:lnTo>
                  <a:pt x="2116" y="798"/>
                </a:lnTo>
                <a:lnTo>
                  <a:pt x="2118" y="797"/>
                </a:lnTo>
                <a:lnTo>
                  <a:pt x="2120" y="798"/>
                </a:lnTo>
                <a:lnTo>
                  <a:pt x="2125" y="799"/>
                </a:lnTo>
                <a:lnTo>
                  <a:pt x="2117" y="805"/>
                </a:lnTo>
                <a:lnTo>
                  <a:pt x="2110" y="811"/>
                </a:lnTo>
                <a:close/>
                <a:moveTo>
                  <a:pt x="2118" y="818"/>
                </a:moveTo>
                <a:lnTo>
                  <a:pt x="2117" y="818"/>
                </a:lnTo>
                <a:lnTo>
                  <a:pt x="2115" y="819"/>
                </a:lnTo>
                <a:lnTo>
                  <a:pt x="2114" y="816"/>
                </a:lnTo>
                <a:lnTo>
                  <a:pt x="2111" y="815"/>
                </a:lnTo>
                <a:lnTo>
                  <a:pt x="2111" y="817"/>
                </a:lnTo>
                <a:lnTo>
                  <a:pt x="2110" y="819"/>
                </a:lnTo>
                <a:lnTo>
                  <a:pt x="2111" y="817"/>
                </a:lnTo>
                <a:lnTo>
                  <a:pt x="2111" y="815"/>
                </a:lnTo>
                <a:lnTo>
                  <a:pt x="2111" y="814"/>
                </a:lnTo>
                <a:lnTo>
                  <a:pt x="2111" y="813"/>
                </a:lnTo>
                <a:lnTo>
                  <a:pt x="2117" y="810"/>
                </a:lnTo>
                <a:lnTo>
                  <a:pt x="2124" y="808"/>
                </a:lnTo>
                <a:lnTo>
                  <a:pt x="2122" y="814"/>
                </a:lnTo>
                <a:lnTo>
                  <a:pt x="2118" y="818"/>
                </a:lnTo>
                <a:lnTo>
                  <a:pt x="2118" y="818"/>
                </a:lnTo>
                <a:close/>
                <a:moveTo>
                  <a:pt x="2112" y="848"/>
                </a:moveTo>
                <a:lnTo>
                  <a:pt x="2111" y="841"/>
                </a:lnTo>
                <a:lnTo>
                  <a:pt x="2110" y="833"/>
                </a:lnTo>
                <a:lnTo>
                  <a:pt x="2113" y="831"/>
                </a:lnTo>
                <a:lnTo>
                  <a:pt x="2115" y="829"/>
                </a:lnTo>
                <a:lnTo>
                  <a:pt x="2114" y="826"/>
                </a:lnTo>
                <a:lnTo>
                  <a:pt x="2114" y="823"/>
                </a:lnTo>
                <a:lnTo>
                  <a:pt x="2114" y="826"/>
                </a:lnTo>
                <a:lnTo>
                  <a:pt x="2115" y="829"/>
                </a:lnTo>
                <a:lnTo>
                  <a:pt x="2118" y="831"/>
                </a:lnTo>
                <a:lnTo>
                  <a:pt x="2120" y="833"/>
                </a:lnTo>
                <a:lnTo>
                  <a:pt x="2120" y="841"/>
                </a:lnTo>
                <a:lnTo>
                  <a:pt x="2119" y="845"/>
                </a:lnTo>
                <a:lnTo>
                  <a:pt x="2118" y="846"/>
                </a:lnTo>
                <a:lnTo>
                  <a:pt x="2116" y="847"/>
                </a:lnTo>
                <a:lnTo>
                  <a:pt x="2114" y="848"/>
                </a:lnTo>
                <a:lnTo>
                  <a:pt x="2112" y="848"/>
                </a:lnTo>
                <a:close/>
                <a:moveTo>
                  <a:pt x="2114" y="880"/>
                </a:moveTo>
                <a:lnTo>
                  <a:pt x="2114" y="880"/>
                </a:lnTo>
                <a:lnTo>
                  <a:pt x="2114" y="880"/>
                </a:lnTo>
                <a:lnTo>
                  <a:pt x="2114" y="880"/>
                </a:lnTo>
                <a:lnTo>
                  <a:pt x="2114" y="880"/>
                </a:lnTo>
                <a:lnTo>
                  <a:pt x="2115" y="879"/>
                </a:lnTo>
                <a:lnTo>
                  <a:pt x="2115" y="879"/>
                </a:lnTo>
                <a:lnTo>
                  <a:pt x="2115" y="879"/>
                </a:lnTo>
                <a:lnTo>
                  <a:pt x="2114" y="880"/>
                </a:lnTo>
                <a:close/>
                <a:moveTo>
                  <a:pt x="2082" y="604"/>
                </a:moveTo>
                <a:lnTo>
                  <a:pt x="2082" y="603"/>
                </a:lnTo>
                <a:lnTo>
                  <a:pt x="2082" y="602"/>
                </a:lnTo>
                <a:lnTo>
                  <a:pt x="2082" y="603"/>
                </a:lnTo>
                <a:lnTo>
                  <a:pt x="2082" y="604"/>
                </a:lnTo>
                <a:lnTo>
                  <a:pt x="2084" y="604"/>
                </a:lnTo>
                <a:lnTo>
                  <a:pt x="2086" y="605"/>
                </a:lnTo>
                <a:lnTo>
                  <a:pt x="2088" y="608"/>
                </a:lnTo>
                <a:lnTo>
                  <a:pt x="2090" y="609"/>
                </a:lnTo>
                <a:lnTo>
                  <a:pt x="2092" y="611"/>
                </a:lnTo>
                <a:lnTo>
                  <a:pt x="2092" y="613"/>
                </a:lnTo>
                <a:lnTo>
                  <a:pt x="2090" y="615"/>
                </a:lnTo>
                <a:lnTo>
                  <a:pt x="2089" y="618"/>
                </a:lnTo>
                <a:lnTo>
                  <a:pt x="2087" y="620"/>
                </a:lnTo>
                <a:lnTo>
                  <a:pt x="2084" y="621"/>
                </a:lnTo>
                <a:lnTo>
                  <a:pt x="2082" y="617"/>
                </a:lnTo>
                <a:lnTo>
                  <a:pt x="2081" y="613"/>
                </a:lnTo>
                <a:lnTo>
                  <a:pt x="2081" y="609"/>
                </a:lnTo>
                <a:lnTo>
                  <a:pt x="2082" y="604"/>
                </a:lnTo>
                <a:close/>
                <a:moveTo>
                  <a:pt x="2079" y="790"/>
                </a:moveTo>
                <a:lnTo>
                  <a:pt x="2081" y="792"/>
                </a:lnTo>
                <a:lnTo>
                  <a:pt x="2081" y="792"/>
                </a:lnTo>
                <a:lnTo>
                  <a:pt x="2082" y="794"/>
                </a:lnTo>
                <a:lnTo>
                  <a:pt x="2082" y="795"/>
                </a:lnTo>
                <a:lnTo>
                  <a:pt x="2082" y="797"/>
                </a:lnTo>
                <a:lnTo>
                  <a:pt x="2082" y="798"/>
                </a:lnTo>
                <a:lnTo>
                  <a:pt x="2080" y="799"/>
                </a:lnTo>
                <a:lnTo>
                  <a:pt x="2079" y="799"/>
                </a:lnTo>
                <a:lnTo>
                  <a:pt x="2078" y="799"/>
                </a:lnTo>
                <a:lnTo>
                  <a:pt x="2077" y="799"/>
                </a:lnTo>
                <a:lnTo>
                  <a:pt x="2076" y="798"/>
                </a:lnTo>
                <a:lnTo>
                  <a:pt x="2076" y="797"/>
                </a:lnTo>
                <a:lnTo>
                  <a:pt x="2077" y="794"/>
                </a:lnTo>
                <a:lnTo>
                  <a:pt x="2079" y="790"/>
                </a:lnTo>
                <a:close/>
                <a:moveTo>
                  <a:pt x="2078" y="771"/>
                </a:moveTo>
                <a:lnTo>
                  <a:pt x="2079" y="773"/>
                </a:lnTo>
                <a:lnTo>
                  <a:pt x="2079" y="777"/>
                </a:lnTo>
                <a:lnTo>
                  <a:pt x="2078" y="779"/>
                </a:lnTo>
                <a:lnTo>
                  <a:pt x="2077" y="782"/>
                </a:lnTo>
                <a:lnTo>
                  <a:pt x="2073" y="783"/>
                </a:lnTo>
                <a:lnTo>
                  <a:pt x="2070" y="783"/>
                </a:lnTo>
                <a:lnTo>
                  <a:pt x="2068" y="782"/>
                </a:lnTo>
                <a:lnTo>
                  <a:pt x="2068" y="781"/>
                </a:lnTo>
                <a:lnTo>
                  <a:pt x="2067" y="779"/>
                </a:lnTo>
                <a:lnTo>
                  <a:pt x="2067" y="777"/>
                </a:lnTo>
                <a:lnTo>
                  <a:pt x="2067" y="775"/>
                </a:lnTo>
                <a:lnTo>
                  <a:pt x="2068" y="775"/>
                </a:lnTo>
                <a:lnTo>
                  <a:pt x="2070" y="774"/>
                </a:lnTo>
                <a:lnTo>
                  <a:pt x="2072" y="772"/>
                </a:lnTo>
                <a:lnTo>
                  <a:pt x="2074" y="770"/>
                </a:lnTo>
                <a:lnTo>
                  <a:pt x="2078" y="771"/>
                </a:lnTo>
                <a:close/>
                <a:moveTo>
                  <a:pt x="2078" y="626"/>
                </a:moveTo>
                <a:lnTo>
                  <a:pt x="2074" y="620"/>
                </a:lnTo>
                <a:lnTo>
                  <a:pt x="2073" y="617"/>
                </a:lnTo>
                <a:lnTo>
                  <a:pt x="2073" y="613"/>
                </a:lnTo>
                <a:lnTo>
                  <a:pt x="2077" y="609"/>
                </a:lnTo>
                <a:lnTo>
                  <a:pt x="2078" y="617"/>
                </a:lnTo>
                <a:lnTo>
                  <a:pt x="2078" y="626"/>
                </a:lnTo>
                <a:close/>
                <a:moveTo>
                  <a:pt x="2079" y="566"/>
                </a:moveTo>
                <a:lnTo>
                  <a:pt x="2078" y="565"/>
                </a:lnTo>
                <a:lnTo>
                  <a:pt x="2078" y="563"/>
                </a:lnTo>
                <a:lnTo>
                  <a:pt x="2077" y="559"/>
                </a:lnTo>
                <a:lnTo>
                  <a:pt x="2078" y="557"/>
                </a:lnTo>
                <a:lnTo>
                  <a:pt x="2079" y="555"/>
                </a:lnTo>
                <a:lnTo>
                  <a:pt x="2081" y="554"/>
                </a:lnTo>
                <a:lnTo>
                  <a:pt x="2083" y="554"/>
                </a:lnTo>
                <a:lnTo>
                  <a:pt x="2085" y="556"/>
                </a:lnTo>
                <a:lnTo>
                  <a:pt x="2086" y="558"/>
                </a:lnTo>
                <a:lnTo>
                  <a:pt x="2086" y="560"/>
                </a:lnTo>
                <a:lnTo>
                  <a:pt x="2085" y="563"/>
                </a:lnTo>
                <a:lnTo>
                  <a:pt x="2084" y="566"/>
                </a:lnTo>
                <a:lnTo>
                  <a:pt x="2083" y="566"/>
                </a:lnTo>
                <a:lnTo>
                  <a:pt x="2082" y="567"/>
                </a:lnTo>
                <a:lnTo>
                  <a:pt x="2081" y="567"/>
                </a:lnTo>
                <a:lnTo>
                  <a:pt x="2079" y="566"/>
                </a:lnTo>
                <a:close/>
                <a:moveTo>
                  <a:pt x="2082" y="838"/>
                </a:moveTo>
                <a:lnTo>
                  <a:pt x="2084" y="838"/>
                </a:lnTo>
                <a:lnTo>
                  <a:pt x="2085" y="839"/>
                </a:lnTo>
                <a:lnTo>
                  <a:pt x="2086" y="840"/>
                </a:lnTo>
                <a:lnTo>
                  <a:pt x="2086" y="842"/>
                </a:lnTo>
                <a:lnTo>
                  <a:pt x="2086" y="842"/>
                </a:lnTo>
                <a:lnTo>
                  <a:pt x="2086" y="843"/>
                </a:lnTo>
                <a:lnTo>
                  <a:pt x="2086" y="844"/>
                </a:lnTo>
                <a:lnTo>
                  <a:pt x="2084" y="844"/>
                </a:lnTo>
                <a:lnTo>
                  <a:pt x="2084" y="846"/>
                </a:lnTo>
                <a:lnTo>
                  <a:pt x="2086" y="853"/>
                </a:lnTo>
                <a:lnTo>
                  <a:pt x="2086" y="858"/>
                </a:lnTo>
                <a:lnTo>
                  <a:pt x="2085" y="861"/>
                </a:lnTo>
                <a:lnTo>
                  <a:pt x="2084" y="862"/>
                </a:lnTo>
                <a:lnTo>
                  <a:pt x="2083" y="864"/>
                </a:lnTo>
                <a:lnTo>
                  <a:pt x="2081" y="865"/>
                </a:lnTo>
                <a:lnTo>
                  <a:pt x="2079" y="861"/>
                </a:lnTo>
                <a:lnTo>
                  <a:pt x="2077" y="858"/>
                </a:lnTo>
                <a:lnTo>
                  <a:pt x="2079" y="854"/>
                </a:lnTo>
                <a:lnTo>
                  <a:pt x="2081" y="848"/>
                </a:lnTo>
                <a:lnTo>
                  <a:pt x="2083" y="843"/>
                </a:lnTo>
                <a:lnTo>
                  <a:pt x="2082" y="838"/>
                </a:lnTo>
                <a:close/>
                <a:moveTo>
                  <a:pt x="2073" y="896"/>
                </a:moveTo>
                <a:lnTo>
                  <a:pt x="2074" y="894"/>
                </a:lnTo>
                <a:lnTo>
                  <a:pt x="2078" y="893"/>
                </a:lnTo>
                <a:lnTo>
                  <a:pt x="2081" y="890"/>
                </a:lnTo>
                <a:lnTo>
                  <a:pt x="2085" y="890"/>
                </a:lnTo>
                <a:lnTo>
                  <a:pt x="2086" y="892"/>
                </a:lnTo>
                <a:lnTo>
                  <a:pt x="2086" y="895"/>
                </a:lnTo>
                <a:lnTo>
                  <a:pt x="2085" y="897"/>
                </a:lnTo>
                <a:lnTo>
                  <a:pt x="2084" y="900"/>
                </a:lnTo>
                <a:lnTo>
                  <a:pt x="2084" y="900"/>
                </a:lnTo>
                <a:lnTo>
                  <a:pt x="2081" y="901"/>
                </a:lnTo>
                <a:lnTo>
                  <a:pt x="2078" y="901"/>
                </a:lnTo>
                <a:lnTo>
                  <a:pt x="2076" y="899"/>
                </a:lnTo>
                <a:lnTo>
                  <a:pt x="2073" y="896"/>
                </a:lnTo>
                <a:close/>
                <a:moveTo>
                  <a:pt x="2077" y="1486"/>
                </a:moveTo>
                <a:lnTo>
                  <a:pt x="2077" y="1486"/>
                </a:lnTo>
                <a:lnTo>
                  <a:pt x="2077" y="1486"/>
                </a:lnTo>
                <a:lnTo>
                  <a:pt x="2077" y="1486"/>
                </a:lnTo>
                <a:lnTo>
                  <a:pt x="2077" y="1486"/>
                </a:lnTo>
                <a:close/>
                <a:moveTo>
                  <a:pt x="2077" y="1129"/>
                </a:moveTo>
                <a:lnTo>
                  <a:pt x="2077" y="1123"/>
                </a:lnTo>
                <a:lnTo>
                  <a:pt x="2079" y="1118"/>
                </a:lnTo>
                <a:lnTo>
                  <a:pt x="2077" y="1123"/>
                </a:lnTo>
                <a:lnTo>
                  <a:pt x="2077" y="1129"/>
                </a:lnTo>
                <a:close/>
                <a:moveTo>
                  <a:pt x="2087" y="1125"/>
                </a:moveTo>
                <a:lnTo>
                  <a:pt x="2085" y="1125"/>
                </a:lnTo>
                <a:lnTo>
                  <a:pt x="2084" y="1124"/>
                </a:lnTo>
                <a:lnTo>
                  <a:pt x="2083" y="1120"/>
                </a:lnTo>
                <a:lnTo>
                  <a:pt x="2080" y="1117"/>
                </a:lnTo>
                <a:lnTo>
                  <a:pt x="2086" y="1115"/>
                </a:lnTo>
                <a:lnTo>
                  <a:pt x="2093" y="1114"/>
                </a:lnTo>
                <a:lnTo>
                  <a:pt x="2096" y="1110"/>
                </a:lnTo>
                <a:lnTo>
                  <a:pt x="2100" y="1108"/>
                </a:lnTo>
                <a:lnTo>
                  <a:pt x="2103" y="1108"/>
                </a:lnTo>
                <a:lnTo>
                  <a:pt x="2108" y="1109"/>
                </a:lnTo>
                <a:lnTo>
                  <a:pt x="2103" y="1108"/>
                </a:lnTo>
                <a:lnTo>
                  <a:pt x="2100" y="1108"/>
                </a:lnTo>
                <a:lnTo>
                  <a:pt x="2096" y="1110"/>
                </a:lnTo>
                <a:lnTo>
                  <a:pt x="2093" y="1114"/>
                </a:lnTo>
                <a:lnTo>
                  <a:pt x="2090" y="1120"/>
                </a:lnTo>
                <a:lnTo>
                  <a:pt x="2087" y="1125"/>
                </a:lnTo>
                <a:close/>
                <a:moveTo>
                  <a:pt x="2134" y="933"/>
                </a:moveTo>
                <a:lnTo>
                  <a:pt x="2132" y="932"/>
                </a:lnTo>
                <a:lnTo>
                  <a:pt x="2130" y="931"/>
                </a:lnTo>
                <a:lnTo>
                  <a:pt x="2132" y="932"/>
                </a:lnTo>
                <a:lnTo>
                  <a:pt x="2134" y="933"/>
                </a:lnTo>
                <a:close/>
                <a:moveTo>
                  <a:pt x="2140" y="917"/>
                </a:moveTo>
                <a:lnTo>
                  <a:pt x="2143" y="918"/>
                </a:lnTo>
                <a:lnTo>
                  <a:pt x="2148" y="919"/>
                </a:lnTo>
                <a:lnTo>
                  <a:pt x="2139" y="924"/>
                </a:lnTo>
                <a:lnTo>
                  <a:pt x="2129" y="927"/>
                </a:lnTo>
                <a:lnTo>
                  <a:pt x="2127" y="919"/>
                </a:lnTo>
                <a:lnTo>
                  <a:pt x="2123" y="909"/>
                </a:lnTo>
                <a:lnTo>
                  <a:pt x="2123" y="907"/>
                </a:lnTo>
                <a:lnTo>
                  <a:pt x="2122" y="905"/>
                </a:lnTo>
                <a:lnTo>
                  <a:pt x="2120" y="901"/>
                </a:lnTo>
                <a:lnTo>
                  <a:pt x="2119" y="897"/>
                </a:lnTo>
                <a:lnTo>
                  <a:pt x="2117" y="897"/>
                </a:lnTo>
                <a:lnTo>
                  <a:pt x="2116" y="895"/>
                </a:lnTo>
                <a:lnTo>
                  <a:pt x="2117" y="897"/>
                </a:lnTo>
                <a:lnTo>
                  <a:pt x="2119" y="897"/>
                </a:lnTo>
                <a:lnTo>
                  <a:pt x="2118" y="888"/>
                </a:lnTo>
                <a:lnTo>
                  <a:pt x="2117" y="879"/>
                </a:lnTo>
                <a:lnTo>
                  <a:pt x="2125" y="888"/>
                </a:lnTo>
                <a:lnTo>
                  <a:pt x="2133" y="895"/>
                </a:lnTo>
                <a:lnTo>
                  <a:pt x="2142" y="903"/>
                </a:lnTo>
                <a:lnTo>
                  <a:pt x="2149" y="912"/>
                </a:lnTo>
                <a:lnTo>
                  <a:pt x="2144" y="914"/>
                </a:lnTo>
                <a:lnTo>
                  <a:pt x="2140" y="917"/>
                </a:lnTo>
                <a:close/>
                <a:moveTo>
                  <a:pt x="2150" y="926"/>
                </a:moveTo>
                <a:lnTo>
                  <a:pt x="2148" y="930"/>
                </a:lnTo>
                <a:lnTo>
                  <a:pt x="2146" y="932"/>
                </a:lnTo>
                <a:lnTo>
                  <a:pt x="2143" y="934"/>
                </a:lnTo>
                <a:lnTo>
                  <a:pt x="2140" y="936"/>
                </a:lnTo>
                <a:lnTo>
                  <a:pt x="2140" y="936"/>
                </a:lnTo>
                <a:lnTo>
                  <a:pt x="2141" y="937"/>
                </a:lnTo>
                <a:lnTo>
                  <a:pt x="2140" y="936"/>
                </a:lnTo>
                <a:lnTo>
                  <a:pt x="2140" y="936"/>
                </a:lnTo>
                <a:lnTo>
                  <a:pt x="2138" y="934"/>
                </a:lnTo>
                <a:lnTo>
                  <a:pt x="2135" y="933"/>
                </a:lnTo>
                <a:lnTo>
                  <a:pt x="2139" y="930"/>
                </a:lnTo>
                <a:lnTo>
                  <a:pt x="2142" y="927"/>
                </a:lnTo>
                <a:lnTo>
                  <a:pt x="2145" y="926"/>
                </a:lnTo>
                <a:lnTo>
                  <a:pt x="2149" y="925"/>
                </a:lnTo>
                <a:lnTo>
                  <a:pt x="2150" y="924"/>
                </a:lnTo>
                <a:lnTo>
                  <a:pt x="2150" y="925"/>
                </a:lnTo>
                <a:lnTo>
                  <a:pt x="2150" y="925"/>
                </a:lnTo>
                <a:lnTo>
                  <a:pt x="2150" y="926"/>
                </a:lnTo>
                <a:close/>
                <a:moveTo>
                  <a:pt x="2147" y="951"/>
                </a:moveTo>
                <a:lnTo>
                  <a:pt x="2146" y="950"/>
                </a:lnTo>
                <a:lnTo>
                  <a:pt x="2145" y="950"/>
                </a:lnTo>
                <a:lnTo>
                  <a:pt x="2146" y="950"/>
                </a:lnTo>
                <a:lnTo>
                  <a:pt x="2147" y="951"/>
                </a:lnTo>
                <a:close/>
                <a:moveTo>
                  <a:pt x="2144" y="948"/>
                </a:moveTo>
                <a:lnTo>
                  <a:pt x="2144" y="945"/>
                </a:lnTo>
                <a:lnTo>
                  <a:pt x="2145" y="941"/>
                </a:lnTo>
                <a:lnTo>
                  <a:pt x="2147" y="938"/>
                </a:lnTo>
                <a:lnTo>
                  <a:pt x="2148" y="936"/>
                </a:lnTo>
                <a:lnTo>
                  <a:pt x="2150" y="934"/>
                </a:lnTo>
                <a:lnTo>
                  <a:pt x="2152" y="935"/>
                </a:lnTo>
                <a:lnTo>
                  <a:pt x="2150" y="938"/>
                </a:lnTo>
                <a:lnTo>
                  <a:pt x="2150" y="942"/>
                </a:lnTo>
                <a:lnTo>
                  <a:pt x="2148" y="946"/>
                </a:lnTo>
                <a:lnTo>
                  <a:pt x="2144" y="948"/>
                </a:lnTo>
                <a:close/>
                <a:moveTo>
                  <a:pt x="2095" y="535"/>
                </a:moveTo>
                <a:lnTo>
                  <a:pt x="2095" y="536"/>
                </a:lnTo>
                <a:lnTo>
                  <a:pt x="2095" y="536"/>
                </a:lnTo>
                <a:lnTo>
                  <a:pt x="2095" y="536"/>
                </a:lnTo>
                <a:lnTo>
                  <a:pt x="2095" y="535"/>
                </a:lnTo>
                <a:close/>
                <a:moveTo>
                  <a:pt x="2094" y="537"/>
                </a:moveTo>
                <a:lnTo>
                  <a:pt x="2093" y="543"/>
                </a:lnTo>
                <a:lnTo>
                  <a:pt x="2090" y="549"/>
                </a:lnTo>
                <a:lnTo>
                  <a:pt x="2087" y="545"/>
                </a:lnTo>
                <a:lnTo>
                  <a:pt x="2086" y="543"/>
                </a:lnTo>
                <a:lnTo>
                  <a:pt x="2088" y="540"/>
                </a:lnTo>
                <a:lnTo>
                  <a:pt x="2094" y="537"/>
                </a:lnTo>
                <a:close/>
                <a:moveTo>
                  <a:pt x="2093" y="526"/>
                </a:moveTo>
                <a:lnTo>
                  <a:pt x="2093" y="526"/>
                </a:lnTo>
                <a:lnTo>
                  <a:pt x="2093" y="527"/>
                </a:lnTo>
                <a:lnTo>
                  <a:pt x="2093" y="527"/>
                </a:lnTo>
                <a:lnTo>
                  <a:pt x="2093" y="526"/>
                </a:lnTo>
                <a:lnTo>
                  <a:pt x="2093" y="526"/>
                </a:lnTo>
                <a:close/>
                <a:moveTo>
                  <a:pt x="2090" y="488"/>
                </a:moveTo>
                <a:lnTo>
                  <a:pt x="2090" y="488"/>
                </a:lnTo>
                <a:lnTo>
                  <a:pt x="2090" y="488"/>
                </a:lnTo>
                <a:lnTo>
                  <a:pt x="2090" y="488"/>
                </a:lnTo>
                <a:lnTo>
                  <a:pt x="2092" y="487"/>
                </a:lnTo>
                <a:lnTo>
                  <a:pt x="2090" y="488"/>
                </a:lnTo>
                <a:lnTo>
                  <a:pt x="2090" y="488"/>
                </a:lnTo>
                <a:lnTo>
                  <a:pt x="2090" y="488"/>
                </a:lnTo>
                <a:lnTo>
                  <a:pt x="2090" y="488"/>
                </a:lnTo>
                <a:close/>
                <a:moveTo>
                  <a:pt x="2093" y="527"/>
                </a:moveTo>
                <a:lnTo>
                  <a:pt x="2087" y="532"/>
                </a:lnTo>
                <a:lnTo>
                  <a:pt x="2082" y="536"/>
                </a:lnTo>
                <a:lnTo>
                  <a:pt x="2081" y="536"/>
                </a:lnTo>
                <a:lnTo>
                  <a:pt x="2081" y="536"/>
                </a:lnTo>
                <a:lnTo>
                  <a:pt x="2082" y="536"/>
                </a:lnTo>
                <a:lnTo>
                  <a:pt x="2081" y="535"/>
                </a:lnTo>
                <a:lnTo>
                  <a:pt x="2081" y="535"/>
                </a:lnTo>
                <a:lnTo>
                  <a:pt x="2081" y="535"/>
                </a:lnTo>
                <a:lnTo>
                  <a:pt x="2081" y="535"/>
                </a:lnTo>
                <a:lnTo>
                  <a:pt x="2081" y="534"/>
                </a:lnTo>
                <a:lnTo>
                  <a:pt x="2083" y="530"/>
                </a:lnTo>
                <a:lnTo>
                  <a:pt x="2084" y="526"/>
                </a:lnTo>
                <a:lnTo>
                  <a:pt x="2085" y="525"/>
                </a:lnTo>
                <a:lnTo>
                  <a:pt x="2087" y="524"/>
                </a:lnTo>
                <a:lnTo>
                  <a:pt x="2089" y="525"/>
                </a:lnTo>
                <a:lnTo>
                  <a:pt x="2093" y="527"/>
                </a:lnTo>
                <a:close/>
                <a:moveTo>
                  <a:pt x="2089" y="490"/>
                </a:moveTo>
                <a:lnTo>
                  <a:pt x="2089" y="490"/>
                </a:lnTo>
                <a:lnTo>
                  <a:pt x="2088" y="490"/>
                </a:lnTo>
                <a:lnTo>
                  <a:pt x="2088" y="490"/>
                </a:lnTo>
                <a:lnTo>
                  <a:pt x="2089" y="490"/>
                </a:lnTo>
                <a:lnTo>
                  <a:pt x="2089" y="490"/>
                </a:lnTo>
                <a:lnTo>
                  <a:pt x="2088" y="492"/>
                </a:lnTo>
                <a:lnTo>
                  <a:pt x="2088" y="495"/>
                </a:lnTo>
                <a:lnTo>
                  <a:pt x="2088" y="497"/>
                </a:lnTo>
                <a:lnTo>
                  <a:pt x="2087" y="497"/>
                </a:lnTo>
                <a:lnTo>
                  <a:pt x="2085" y="497"/>
                </a:lnTo>
                <a:lnTo>
                  <a:pt x="2083" y="496"/>
                </a:lnTo>
                <a:lnTo>
                  <a:pt x="2083" y="494"/>
                </a:lnTo>
                <a:lnTo>
                  <a:pt x="2085" y="492"/>
                </a:lnTo>
                <a:lnTo>
                  <a:pt x="2086" y="491"/>
                </a:lnTo>
                <a:lnTo>
                  <a:pt x="2089" y="490"/>
                </a:lnTo>
                <a:close/>
                <a:moveTo>
                  <a:pt x="2084" y="420"/>
                </a:moveTo>
                <a:lnTo>
                  <a:pt x="2084" y="419"/>
                </a:lnTo>
                <a:lnTo>
                  <a:pt x="2084" y="418"/>
                </a:lnTo>
                <a:lnTo>
                  <a:pt x="2084" y="419"/>
                </a:lnTo>
                <a:lnTo>
                  <a:pt x="2084" y="420"/>
                </a:lnTo>
                <a:close/>
                <a:moveTo>
                  <a:pt x="2064" y="798"/>
                </a:moveTo>
                <a:lnTo>
                  <a:pt x="2065" y="797"/>
                </a:lnTo>
                <a:lnTo>
                  <a:pt x="2066" y="797"/>
                </a:lnTo>
                <a:lnTo>
                  <a:pt x="2068" y="799"/>
                </a:lnTo>
                <a:lnTo>
                  <a:pt x="2068" y="801"/>
                </a:lnTo>
                <a:lnTo>
                  <a:pt x="2068" y="805"/>
                </a:lnTo>
                <a:lnTo>
                  <a:pt x="2069" y="809"/>
                </a:lnTo>
                <a:lnTo>
                  <a:pt x="2071" y="811"/>
                </a:lnTo>
                <a:lnTo>
                  <a:pt x="2073" y="814"/>
                </a:lnTo>
                <a:lnTo>
                  <a:pt x="2067" y="815"/>
                </a:lnTo>
                <a:lnTo>
                  <a:pt x="2064" y="814"/>
                </a:lnTo>
                <a:lnTo>
                  <a:pt x="2063" y="805"/>
                </a:lnTo>
                <a:lnTo>
                  <a:pt x="2064" y="798"/>
                </a:lnTo>
                <a:close/>
                <a:moveTo>
                  <a:pt x="2071" y="1266"/>
                </a:moveTo>
                <a:lnTo>
                  <a:pt x="2069" y="1266"/>
                </a:lnTo>
                <a:lnTo>
                  <a:pt x="2068" y="1266"/>
                </a:lnTo>
                <a:lnTo>
                  <a:pt x="2067" y="1266"/>
                </a:lnTo>
                <a:lnTo>
                  <a:pt x="2066" y="1264"/>
                </a:lnTo>
                <a:lnTo>
                  <a:pt x="2067" y="1266"/>
                </a:lnTo>
                <a:lnTo>
                  <a:pt x="2068" y="1266"/>
                </a:lnTo>
                <a:lnTo>
                  <a:pt x="2068" y="1264"/>
                </a:lnTo>
                <a:lnTo>
                  <a:pt x="2069" y="1264"/>
                </a:lnTo>
                <a:lnTo>
                  <a:pt x="2068" y="1264"/>
                </a:lnTo>
                <a:lnTo>
                  <a:pt x="2068" y="1266"/>
                </a:lnTo>
                <a:lnTo>
                  <a:pt x="2069" y="1266"/>
                </a:lnTo>
                <a:lnTo>
                  <a:pt x="2071" y="1266"/>
                </a:lnTo>
                <a:close/>
                <a:moveTo>
                  <a:pt x="2059" y="1486"/>
                </a:moveTo>
                <a:lnTo>
                  <a:pt x="2063" y="1481"/>
                </a:lnTo>
                <a:lnTo>
                  <a:pt x="2068" y="1476"/>
                </a:lnTo>
                <a:lnTo>
                  <a:pt x="2063" y="1481"/>
                </a:lnTo>
                <a:lnTo>
                  <a:pt x="2059" y="1486"/>
                </a:lnTo>
                <a:lnTo>
                  <a:pt x="2061" y="1487"/>
                </a:lnTo>
                <a:lnTo>
                  <a:pt x="2062" y="1488"/>
                </a:lnTo>
                <a:lnTo>
                  <a:pt x="2062" y="1489"/>
                </a:lnTo>
                <a:lnTo>
                  <a:pt x="2061" y="1491"/>
                </a:lnTo>
                <a:lnTo>
                  <a:pt x="2058" y="1493"/>
                </a:lnTo>
                <a:lnTo>
                  <a:pt x="2057" y="1497"/>
                </a:lnTo>
                <a:lnTo>
                  <a:pt x="2059" y="1497"/>
                </a:lnTo>
                <a:lnTo>
                  <a:pt x="2061" y="1496"/>
                </a:lnTo>
                <a:lnTo>
                  <a:pt x="2059" y="1497"/>
                </a:lnTo>
                <a:lnTo>
                  <a:pt x="2057" y="1497"/>
                </a:lnTo>
                <a:lnTo>
                  <a:pt x="2057" y="1497"/>
                </a:lnTo>
                <a:lnTo>
                  <a:pt x="2056" y="1498"/>
                </a:lnTo>
                <a:lnTo>
                  <a:pt x="2055" y="1498"/>
                </a:lnTo>
                <a:lnTo>
                  <a:pt x="2054" y="1495"/>
                </a:lnTo>
                <a:lnTo>
                  <a:pt x="2055" y="1491"/>
                </a:lnTo>
                <a:lnTo>
                  <a:pt x="2056" y="1488"/>
                </a:lnTo>
                <a:lnTo>
                  <a:pt x="2059" y="1486"/>
                </a:lnTo>
                <a:close/>
                <a:moveTo>
                  <a:pt x="2058" y="1120"/>
                </a:moveTo>
                <a:lnTo>
                  <a:pt x="2058" y="1120"/>
                </a:lnTo>
                <a:lnTo>
                  <a:pt x="2058" y="1121"/>
                </a:lnTo>
                <a:lnTo>
                  <a:pt x="2058" y="1120"/>
                </a:lnTo>
                <a:lnTo>
                  <a:pt x="2058" y="1120"/>
                </a:lnTo>
                <a:lnTo>
                  <a:pt x="2058" y="1120"/>
                </a:lnTo>
                <a:lnTo>
                  <a:pt x="2058" y="1120"/>
                </a:lnTo>
                <a:close/>
                <a:moveTo>
                  <a:pt x="2061" y="716"/>
                </a:moveTo>
                <a:lnTo>
                  <a:pt x="2059" y="716"/>
                </a:lnTo>
                <a:lnTo>
                  <a:pt x="2058" y="715"/>
                </a:lnTo>
                <a:lnTo>
                  <a:pt x="2058" y="713"/>
                </a:lnTo>
                <a:lnTo>
                  <a:pt x="2059" y="713"/>
                </a:lnTo>
                <a:lnTo>
                  <a:pt x="2061" y="713"/>
                </a:lnTo>
                <a:lnTo>
                  <a:pt x="2061" y="716"/>
                </a:lnTo>
                <a:lnTo>
                  <a:pt x="2061" y="716"/>
                </a:lnTo>
                <a:lnTo>
                  <a:pt x="2061" y="716"/>
                </a:lnTo>
                <a:close/>
                <a:moveTo>
                  <a:pt x="2061" y="687"/>
                </a:moveTo>
                <a:lnTo>
                  <a:pt x="2061" y="695"/>
                </a:lnTo>
                <a:lnTo>
                  <a:pt x="2061" y="702"/>
                </a:lnTo>
                <a:lnTo>
                  <a:pt x="2058" y="702"/>
                </a:lnTo>
                <a:lnTo>
                  <a:pt x="2057" y="702"/>
                </a:lnTo>
                <a:lnTo>
                  <a:pt x="2056" y="701"/>
                </a:lnTo>
                <a:lnTo>
                  <a:pt x="2056" y="698"/>
                </a:lnTo>
                <a:lnTo>
                  <a:pt x="2056" y="689"/>
                </a:lnTo>
                <a:lnTo>
                  <a:pt x="2056" y="679"/>
                </a:lnTo>
                <a:lnTo>
                  <a:pt x="2057" y="678"/>
                </a:lnTo>
                <a:lnTo>
                  <a:pt x="2059" y="678"/>
                </a:lnTo>
                <a:lnTo>
                  <a:pt x="2061" y="679"/>
                </a:lnTo>
                <a:lnTo>
                  <a:pt x="2061" y="680"/>
                </a:lnTo>
                <a:lnTo>
                  <a:pt x="2061" y="685"/>
                </a:lnTo>
                <a:lnTo>
                  <a:pt x="2061" y="687"/>
                </a:lnTo>
                <a:close/>
                <a:moveTo>
                  <a:pt x="2046" y="1569"/>
                </a:moveTo>
                <a:lnTo>
                  <a:pt x="2046" y="1569"/>
                </a:lnTo>
                <a:lnTo>
                  <a:pt x="2047" y="1569"/>
                </a:lnTo>
                <a:lnTo>
                  <a:pt x="2046" y="1569"/>
                </a:lnTo>
                <a:lnTo>
                  <a:pt x="2046" y="1569"/>
                </a:lnTo>
                <a:close/>
                <a:moveTo>
                  <a:pt x="2050" y="1462"/>
                </a:moveTo>
                <a:lnTo>
                  <a:pt x="2049" y="1462"/>
                </a:lnTo>
                <a:lnTo>
                  <a:pt x="2049" y="1462"/>
                </a:lnTo>
                <a:lnTo>
                  <a:pt x="2050" y="1462"/>
                </a:lnTo>
                <a:close/>
                <a:moveTo>
                  <a:pt x="2054" y="1447"/>
                </a:moveTo>
                <a:lnTo>
                  <a:pt x="2054" y="1449"/>
                </a:lnTo>
                <a:lnTo>
                  <a:pt x="2054" y="1449"/>
                </a:lnTo>
                <a:lnTo>
                  <a:pt x="2054" y="1449"/>
                </a:lnTo>
                <a:lnTo>
                  <a:pt x="2054" y="1449"/>
                </a:lnTo>
                <a:lnTo>
                  <a:pt x="2054" y="1449"/>
                </a:lnTo>
                <a:lnTo>
                  <a:pt x="2054" y="1449"/>
                </a:lnTo>
                <a:lnTo>
                  <a:pt x="2054" y="1447"/>
                </a:lnTo>
                <a:close/>
                <a:moveTo>
                  <a:pt x="2054" y="1500"/>
                </a:moveTo>
                <a:lnTo>
                  <a:pt x="2053" y="1500"/>
                </a:lnTo>
                <a:lnTo>
                  <a:pt x="2052" y="1501"/>
                </a:lnTo>
                <a:lnTo>
                  <a:pt x="2052" y="1500"/>
                </a:lnTo>
                <a:lnTo>
                  <a:pt x="2051" y="1499"/>
                </a:lnTo>
                <a:lnTo>
                  <a:pt x="2053" y="1499"/>
                </a:lnTo>
                <a:lnTo>
                  <a:pt x="2054" y="1500"/>
                </a:lnTo>
                <a:close/>
                <a:moveTo>
                  <a:pt x="2047" y="1202"/>
                </a:moveTo>
                <a:lnTo>
                  <a:pt x="2047" y="1205"/>
                </a:lnTo>
                <a:lnTo>
                  <a:pt x="2048" y="1208"/>
                </a:lnTo>
                <a:lnTo>
                  <a:pt x="2050" y="1210"/>
                </a:lnTo>
                <a:lnTo>
                  <a:pt x="2051" y="1212"/>
                </a:lnTo>
                <a:lnTo>
                  <a:pt x="2051" y="1217"/>
                </a:lnTo>
                <a:lnTo>
                  <a:pt x="2051" y="1224"/>
                </a:lnTo>
                <a:lnTo>
                  <a:pt x="2048" y="1221"/>
                </a:lnTo>
                <a:lnTo>
                  <a:pt x="2046" y="1216"/>
                </a:lnTo>
                <a:lnTo>
                  <a:pt x="2044" y="1214"/>
                </a:lnTo>
                <a:lnTo>
                  <a:pt x="2044" y="1213"/>
                </a:lnTo>
                <a:lnTo>
                  <a:pt x="2046" y="1210"/>
                </a:lnTo>
                <a:lnTo>
                  <a:pt x="2048" y="1208"/>
                </a:lnTo>
                <a:lnTo>
                  <a:pt x="2047" y="1205"/>
                </a:lnTo>
                <a:lnTo>
                  <a:pt x="2047" y="1202"/>
                </a:lnTo>
                <a:close/>
                <a:moveTo>
                  <a:pt x="2025" y="1568"/>
                </a:moveTo>
                <a:lnTo>
                  <a:pt x="2027" y="1556"/>
                </a:lnTo>
                <a:lnTo>
                  <a:pt x="2031" y="1543"/>
                </a:lnTo>
                <a:lnTo>
                  <a:pt x="2036" y="1549"/>
                </a:lnTo>
                <a:lnTo>
                  <a:pt x="2040" y="1557"/>
                </a:lnTo>
                <a:lnTo>
                  <a:pt x="2042" y="1563"/>
                </a:lnTo>
                <a:lnTo>
                  <a:pt x="2046" y="1570"/>
                </a:lnTo>
                <a:lnTo>
                  <a:pt x="2046" y="1575"/>
                </a:lnTo>
                <a:lnTo>
                  <a:pt x="2047" y="1578"/>
                </a:lnTo>
                <a:lnTo>
                  <a:pt x="2048" y="1582"/>
                </a:lnTo>
                <a:lnTo>
                  <a:pt x="2047" y="1584"/>
                </a:lnTo>
                <a:lnTo>
                  <a:pt x="2044" y="1585"/>
                </a:lnTo>
                <a:lnTo>
                  <a:pt x="2042" y="1588"/>
                </a:lnTo>
                <a:lnTo>
                  <a:pt x="2041" y="1590"/>
                </a:lnTo>
                <a:lnTo>
                  <a:pt x="2039" y="1590"/>
                </a:lnTo>
                <a:lnTo>
                  <a:pt x="2037" y="1589"/>
                </a:lnTo>
                <a:lnTo>
                  <a:pt x="2036" y="1588"/>
                </a:lnTo>
                <a:lnTo>
                  <a:pt x="2032" y="1587"/>
                </a:lnTo>
                <a:lnTo>
                  <a:pt x="2029" y="1585"/>
                </a:lnTo>
                <a:lnTo>
                  <a:pt x="2027" y="1583"/>
                </a:lnTo>
                <a:lnTo>
                  <a:pt x="2026" y="1580"/>
                </a:lnTo>
                <a:lnTo>
                  <a:pt x="2025" y="1575"/>
                </a:lnTo>
                <a:lnTo>
                  <a:pt x="2025" y="1568"/>
                </a:lnTo>
                <a:close/>
                <a:moveTo>
                  <a:pt x="2023" y="1260"/>
                </a:moveTo>
                <a:lnTo>
                  <a:pt x="2023" y="1260"/>
                </a:lnTo>
                <a:lnTo>
                  <a:pt x="2023" y="1257"/>
                </a:lnTo>
                <a:lnTo>
                  <a:pt x="2023" y="1255"/>
                </a:lnTo>
                <a:lnTo>
                  <a:pt x="2024" y="1254"/>
                </a:lnTo>
                <a:lnTo>
                  <a:pt x="2025" y="1253"/>
                </a:lnTo>
                <a:lnTo>
                  <a:pt x="2027" y="1252"/>
                </a:lnTo>
                <a:lnTo>
                  <a:pt x="2029" y="1252"/>
                </a:lnTo>
                <a:lnTo>
                  <a:pt x="2031" y="1253"/>
                </a:lnTo>
                <a:lnTo>
                  <a:pt x="2032" y="1255"/>
                </a:lnTo>
                <a:lnTo>
                  <a:pt x="2031" y="1258"/>
                </a:lnTo>
                <a:lnTo>
                  <a:pt x="2028" y="1259"/>
                </a:lnTo>
                <a:lnTo>
                  <a:pt x="2026" y="1260"/>
                </a:lnTo>
                <a:lnTo>
                  <a:pt x="2023" y="1260"/>
                </a:lnTo>
                <a:close/>
                <a:moveTo>
                  <a:pt x="2037" y="1263"/>
                </a:moveTo>
                <a:lnTo>
                  <a:pt x="2029" y="1262"/>
                </a:lnTo>
                <a:lnTo>
                  <a:pt x="2023" y="1260"/>
                </a:lnTo>
                <a:lnTo>
                  <a:pt x="2023" y="1260"/>
                </a:lnTo>
                <a:lnTo>
                  <a:pt x="2029" y="1262"/>
                </a:lnTo>
                <a:lnTo>
                  <a:pt x="2037" y="1263"/>
                </a:lnTo>
                <a:close/>
                <a:moveTo>
                  <a:pt x="2082" y="1604"/>
                </a:moveTo>
                <a:lnTo>
                  <a:pt x="2082" y="1604"/>
                </a:lnTo>
                <a:lnTo>
                  <a:pt x="2082" y="1603"/>
                </a:lnTo>
                <a:lnTo>
                  <a:pt x="2082" y="1604"/>
                </a:lnTo>
                <a:lnTo>
                  <a:pt x="2082" y="1604"/>
                </a:lnTo>
                <a:close/>
                <a:moveTo>
                  <a:pt x="2083" y="1582"/>
                </a:moveTo>
                <a:lnTo>
                  <a:pt x="2087" y="1585"/>
                </a:lnTo>
                <a:lnTo>
                  <a:pt x="2092" y="1588"/>
                </a:lnTo>
                <a:lnTo>
                  <a:pt x="2086" y="1588"/>
                </a:lnTo>
                <a:lnTo>
                  <a:pt x="2081" y="1588"/>
                </a:lnTo>
                <a:lnTo>
                  <a:pt x="2077" y="1591"/>
                </a:lnTo>
                <a:lnTo>
                  <a:pt x="2072" y="1594"/>
                </a:lnTo>
                <a:lnTo>
                  <a:pt x="2070" y="1595"/>
                </a:lnTo>
                <a:lnTo>
                  <a:pt x="2067" y="1595"/>
                </a:lnTo>
                <a:lnTo>
                  <a:pt x="2064" y="1594"/>
                </a:lnTo>
                <a:lnTo>
                  <a:pt x="2063" y="1595"/>
                </a:lnTo>
                <a:lnTo>
                  <a:pt x="2062" y="1597"/>
                </a:lnTo>
                <a:lnTo>
                  <a:pt x="2063" y="1600"/>
                </a:lnTo>
                <a:lnTo>
                  <a:pt x="2063" y="1600"/>
                </a:lnTo>
                <a:lnTo>
                  <a:pt x="2062" y="1600"/>
                </a:lnTo>
                <a:lnTo>
                  <a:pt x="2059" y="1600"/>
                </a:lnTo>
                <a:lnTo>
                  <a:pt x="2059" y="1592"/>
                </a:lnTo>
                <a:lnTo>
                  <a:pt x="2057" y="1583"/>
                </a:lnTo>
                <a:lnTo>
                  <a:pt x="2055" y="1575"/>
                </a:lnTo>
                <a:lnTo>
                  <a:pt x="2054" y="1567"/>
                </a:lnTo>
                <a:lnTo>
                  <a:pt x="2054" y="1558"/>
                </a:lnTo>
                <a:lnTo>
                  <a:pt x="2053" y="1548"/>
                </a:lnTo>
                <a:lnTo>
                  <a:pt x="2052" y="1539"/>
                </a:lnTo>
                <a:lnTo>
                  <a:pt x="2049" y="1531"/>
                </a:lnTo>
                <a:lnTo>
                  <a:pt x="2048" y="1527"/>
                </a:lnTo>
                <a:lnTo>
                  <a:pt x="2047" y="1523"/>
                </a:lnTo>
                <a:lnTo>
                  <a:pt x="2048" y="1520"/>
                </a:lnTo>
                <a:lnTo>
                  <a:pt x="2050" y="1516"/>
                </a:lnTo>
                <a:lnTo>
                  <a:pt x="2048" y="1513"/>
                </a:lnTo>
                <a:lnTo>
                  <a:pt x="2046" y="1508"/>
                </a:lnTo>
                <a:lnTo>
                  <a:pt x="2046" y="1506"/>
                </a:lnTo>
                <a:lnTo>
                  <a:pt x="2046" y="1504"/>
                </a:lnTo>
                <a:lnTo>
                  <a:pt x="2047" y="1503"/>
                </a:lnTo>
                <a:lnTo>
                  <a:pt x="2049" y="1502"/>
                </a:lnTo>
                <a:lnTo>
                  <a:pt x="2050" y="1501"/>
                </a:lnTo>
                <a:lnTo>
                  <a:pt x="2050" y="1500"/>
                </a:lnTo>
                <a:lnTo>
                  <a:pt x="2050" y="1501"/>
                </a:lnTo>
                <a:lnTo>
                  <a:pt x="2049" y="1502"/>
                </a:lnTo>
                <a:lnTo>
                  <a:pt x="2063" y="1516"/>
                </a:lnTo>
                <a:lnTo>
                  <a:pt x="2074" y="1530"/>
                </a:lnTo>
                <a:lnTo>
                  <a:pt x="2074" y="1530"/>
                </a:lnTo>
                <a:lnTo>
                  <a:pt x="2074" y="1530"/>
                </a:lnTo>
                <a:lnTo>
                  <a:pt x="2078" y="1535"/>
                </a:lnTo>
                <a:lnTo>
                  <a:pt x="2080" y="1541"/>
                </a:lnTo>
                <a:lnTo>
                  <a:pt x="2080" y="1541"/>
                </a:lnTo>
                <a:lnTo>
                  <a:pt x="2074" y="1546"/>
                </a:lnTo>
                <a:lnTo>
                  <a:pt x="2068" y="1549"/>
                </a:lnTo>
                <a:lnTo>
                  <a:pt x="2072" y="1550"/>
                </a:lnTo>
                <a:lnTo>
                  <a:pt x="2077" y="1550"/>
                </a:lnTo>
                <a:lnTo>
                  <a:pt x="2079" y="1551"/>
                </a:lnTo>
                <a:lnTo>
                  <a:pt x="2080" y="1552"/>
                </a:lnTo>
                <a:lnTo>
                  <a:pt x="2082" y="1553"/>
                </a:lnTo>
                <a:lnTo>
                  <a:pt x="2083" y="1556"/>
                </a:lnTo>
                <a:lnTo>
                  <a:pt x="2085" y="1554"/>
                </a:lnTo>
                <a:lnTo>
                  <a:pt x="2087" y="1553"/>
                </a:lnTo>
                <a:lnTo>
                  <a:pt x="2086" y="1551"/>
                </a:lnTo>
                <a:lnTo>
                  <a:pt x="2086" y="1550"/>
                </a:lnTo>
                <a:lnTo>
                  <a:pt x="2086" y="1551"/>
                </a:lnTo>
                <a:lnTo>
                  <a:pt x="2087" y="1553"/>
                </a:lnTo>
                <a:lnTo>
                  <a:pt x="2089" y="1561"/>
                </a:lnTo>
                <a:lnTo>
                  <a:pt x="2093" y="1568"/>
                </a:lnTo>
                <a:lnTo>
                  <a:pt x="2090" y="1573"/>
                </a:lnTo>
                <a:lnTo>
                  <a:pt x="2088" y="1576"/>
                </a:lnTo>
                <a:lnTo>
                  <a:pt x="2086" y="1577"/>
                </a:lnTo>
                <a:lnTo>
                  <a:pt x="2084" y="1578"/>
                </a:lnTo>
                <a:lnTo>
                  <a:pt x="2083" y="1578"/>
                </a:lnTo>
                <a:lnTo>
                  <a:pt x="2082" y="1578"/>
                </a:lnTo>
                <a:lnTo>
                  <a:pt x="2080" y="1577"/>
                </a:lnTo>
                <a:lnTo>
                  <a:pt x="2079" y="1576"/>
                </a:lnTo>
                <a:lnTo>
                  <a:pt x="2077" y="1576"/>
                </a:lnTo>
                <a:lnTo>
                  <a:pt x="2077" y="1577"/>
                </a:lnTo>
                <a:lnTo>
                  <a:pt x="2074" y="1579"/>
                </a:lnTo>
                <a:lnTo>
                  <a:pt x="2072" y="1582"/>
                </a:lnTo>
                <a:lnTo>
                  <a:pt x="2079" y="1582"/>
                </a:lnTo>
                <a:lnTo>
                  <a:pt x="2083" y="1582"/>
                </a:lnTo>
                <a:close/>
                <a:moveTo>
                  <a:pt x="2098" y="1300"/>
                </a:moveTo>
                <a:lnTo>
                  <a:pt x="2098" y="1300"/>
                </a:lnTo>
                <a:lnTo>
                  <a:pt x="2096" y="1300"/>
                </a:lnTo>
                <a:lnTo>
                  <a:pt x="2094" y="1299"/>
                </a:lnTo>
                <a:lnTo>
                  <a:pt x="2095" y="1294"/>
                </a:lnTo>
                <a:lnTo>
                  <a:pt x="2094" y="1290"/>
                </a:lnTo>
                <a:lnTo>
                  <a:pt x="2094" y="1288"/>
                </a:lnTo>
                <a:lnTo>
                  <a:pt x="2094" y="1285"/>
                </a:lnTo>
                <a:lnTo>
                  <a:pt x="2095" y="1283"/>
                </a:lnTo>
                <a:lnTo>
                  <a:pt x="2097" y="1281"/>
                </a:lnTo>
                <a:lnTo>
                  <a:pt x="2098" y="1282"/>
                </a:lnTo>
                <a:lnTo>
                  <a:pt x="2100" y="1282"/>
                </a:lnTo>
                <a:lnTo>
                  <a:pt x="2102" y="1283"/>
                </a:lnTo>
                <a:lnTo>
                  <a:pt x="2102" y="1285"/>
                </a:lnTo>
                <a:lnTo>
                  <a:pt x="2102" y="1292"/>
                </a:lnTo>
                <a:lnTo>
                  <a:pt x="2102" y="1300"/>
                </a:lnTo>
                <a:lnTo>
                  <a:pt x="2100" y="1300"/>
                </a:lnTo>
                <a:lnTo>
                  <a:pt x="2098" y="1300"/>
                </a:lnTo>
                <a:close/>
                <a:moveTo>
                  <a:pt x="2170" y="1167"/>
                </a:moveTo>
                <a:lnTo>
                  <a:pt x="2171" y="1166"/>
                </a:lnTo>
                <a:lnTo>
                  <a:pt x="2173" y="1166"/>
                </a:lnTo>
                <a:lnTo>
                  <a:pt x="2175" y="1167"/>
                </a:lnTo>
                <a:lnTo>
                  <a:pt x="2176" y="1170"/>
                </a:lnTo>
                <a:lnTo>
                  <a:pt x="2176" y="1172"/>
                </a:lnTo>
                <a:lnTo>
                  <a:pt x="2176" y="1177"/>
                </a:lnTo>
                <a:lnTo>
                  <a:pt x="2173" y="1175"/>
                </a:lnTo>
                <a:lnTo>
                  <a:pt x="2171" y="1172"/>
                </a:lnTo>
                <a:lnTo>
                  <a:pt x="2170" y="1170"/>
                </a:lnTo>
                <a:lnTo>
                  <a:pt x="2170" y="1167"/>
                </a:lnTo>
                <a:close/>
                <a:moveTo>
                  <a:pt x="2172" y="956"/>
                </a:moveTo>
                <a:lnTo>
                  <a:pt x="2173" y="957"/>
                </a:lnTo>
                <a:lnTo>
                  <a:pt x="2174" y="957"/>
                </a:lnTo>
                <a:lnTo>
                  <a:pt x="2174" y="960"/>
                </a:lnTo>
                <a:lnTo>
                  <a:pt x="2173" y="961"/>
                </a:lnTo>
                <a:lnTo>
                  <a:pt x="2172" y="960"/>
                </a:lnTo>
                <a:lnTo>
                  <a:pt x="2171" y="958"/>
                </a:lnTo>
                <a:lnTo>
                  <a:pt x="2171" y="957"/>
                </a:lnTo>
                <a:lnTo>
                  <a:pt x="2172" y="956"/>
                </a:lnTo>
                <a:close/>
                <a:moveTo>
                  <a:pt x="2175" y="1126"/>
                </a:moveTo>
                <a:lnTo>
                  <a:pt x="2176" y="1129"/>
                </a:lnTo>
                <a:lnTo>
                  <a:pt x="2177" y="1131"/>
                </a:lnTo>
                <a:lnTo>
                  <a:pt x="2176" y="1133"/>
                </a:lnTo>
                <a:lnTo>
                  <a:pt x="2174" y="1136"/>
                </a:lnTo>
                <a:lnTo>
                  <a:pt x="2176" y="1133"/>
                </a:lnTo>
                <a:lnTo>
                  <a:pt x="2177" y="1131"/>
                </a:lnTo>
                <a:lnTo>
                  <a:pt x="2176" y="1129"/>
                </a:lnTo>
                <a:lnTo>
                  <a:pt x="2175" y="1126"/>
                </a:lnTo>
                <a:close/>
                <a:moveTo>
                  <a:pt x="2178" y="1113"/>
                </a:moveTo>
                <a:lnTo>
                  <a:pt x="2179" y="1113"/>
                </a:lnTo>
                <a:lnTo>
                  <a:pt x="2179" y="1114"/>
                </a:lnTo>
                <a:lnTo>
                  <a:pt x="2179" y="1113"/>
                </a:lnTo>
                <a:lnTo>
                  <a:pt x="2178" y="1113"/>
                </a:lnTo>
                <a:lnTo>
                  <a:pt x="2178" y="1113"/>
                </a:lnTo>
                <a:lnTo>
                  <a:pt x="2178" y="1113"/>
                </a:lnTo>
                <a:lnTo>
                  <a:pt x="2178" y="1111"/>
                </a:lnTo>
                <a:lnTo>
                  <a:pt x="2178" y="1113"/>
                </a:lnTo>
                <a:lnTo>
                  <a:pt x="2178" y="1113"/>
                </a:lnTo>
                <a:close/>
                <a:moveTo>
                  <a:pt x="2180" y="1022"/>
                </a:moveTo>
                <a:lnTo>
                  <a:pt x="2184" y="1028"/>
                </a:lnTo>
                <a:lnTo>
                  <a:pt x="2186" y="1034"/>
                </a:lnTo>
                <a:lnTo>
                  <a:pt x="2183" y="1031"/>
                </a:lnTo>
                <a:lnTo>
                  <a:pt x="2180" y="1029"/>
                </a:lnTo>
                <a:lnTo>
                  <a:pt x="2179" y="1028"/>
                </a:lnTo>
                <a:lnTo>
                  <a:pt x="2179" y="1026"/>
                </a:lnTo>
                <a:lnTo>
                  <a:pt x="2179" y="1025"/>
                </a:lnTo>
                <a:lnTo>
                  <a:pt x="2180" y="1022"/>
                </a:lnTo>
                <a:close/>
                <a:moveTo>
                  <a:pt x="2190" y="1175"/>
                </a:moveTo>
                <a:lnTo>
                  <a:pt x="2190" y="1178"/>
                </a:lnTo>
                <a:lnTo>
                  <a:pt x="2188" y="1180"/>
                </a:lnTo>
                <a:lnTo>
                  <a:pt x="2186" y="1179"/>
                </a:lnTo>
                <a:lnTo>
                  <a:pt x="2185" y="1177"/>
                </a:lnTo>
                <a:lnTo>
                  <a:pt x="2184" y="1170"/>
                </a:lnTo>
                <a:lnTo>
                  <a:pt x="2183" y="1164"/>
                </a:lnTo>
                <a:lnTo>
                  <a:pt x="2186" y="1166"/>
                </a:lnTo>
                <a:lnTo>
                  <a:pt x="2188" y="1168"/>
                </a:lnTo>
                <a:lnTo>
                  <a:pt x="2189" y="1171"/>
                </a:lnTo>
                <a:lnTo>
                  <a:pt x="2190" y="1175"/>
                </a:lnTo>
                <a:close/>
                <a:moveTo>
                  <a:pt x="2185" y="1486"/>
                </a:moveTo>
                <a:lnTo>
                  <a:pt x="2185" y="1484"/>
                </a:lnTo>
                <a:lnTo>
                  <a:pt x="2187" y="1483"/>
                </a:lnTo>
                <a:lnTo>
                  <a:pt x="2190" y="1485"/>
                </a:lnTo>
                <a:lnTo>
                  <a:pt x="2192" y="1487"/>
                </a:lnTo>
                <a:lnTo>
                  <a:pt x="2193" y="1489"/>
                </a:lnTo>
                <a:lnTo>
                  <a:pt x="2194" y="1492"/>
                </a:lnTo>
                <a:lnTo>
                  <a:pt x="2194" y="1496"/>
                </a:lnTo>
                <a:lnTo>
                  <a:pt x="2192" y="1496"/>
                </a:lnTo>
                <a:lnTo>
                  <a:pt x="2188" y="1491"/>
                </a:lnTo>
                <a:lnTo>
                  <a:pt x="2185" y="1486"/>
                </a:lnTo>
                <a:close/>
                <a:moveTo>
                  <a:pt x="2182" y="1489"/>
                </a:moveTo>
                <a:lnTo>
                  <a:pt x="2185" y="1496"/>
                </a:lnTo>
                <a:lnTo>
                  <a:pt x="2189" y="1500"/>
                </a:lnTo>
                <a:lnTo>
                  <a:pt x="2190" y="1501"/>
                </a:lnTo>
                <a:lnTo>
                  <a:pt x="2189" y="1503"/>
                </a:lnTo>
                <a:lnTo>
                  <a:pt x="2187" y="1504"/>
                </a:lnTo>
                <a:lnTo>
                  <a:pt x="2186" y="1502"/>
                </a:lnTo>
                <a:lnTo>
                  <a:pt x="2184" y="1500"/>
                </a:lnTo>
                <a:lnTo>
                  <a:pt x="2182" y="1497"/>
                </a:lnTo>
                <a:lnTo>
                  <a:pt x="2180" y="1496"/>
                </a:lnTo>
                <a:lnTo>
                  <a:pt x="2179" y="1493"/>
                </a:lnTo>
                <a:lnTo>
                  <a:pt x="2180" y="1491"/>
                </a:lnTo>
                <a:lnTo>
                  <a:pt x="2182" y="1489"/>
                </a:lnTo>
                <a:close/>
                <a:moveTo>
                  <a:pt x="2175" y="1503"/>
                </a:moveTo>
                <a:lnTo>
                  <a:pt x="2175" y="1500"/>
                </a:lnTo>
                <a:lnTo>
                  <a:pt x="2177" y="1499"/>
                </a:lnTo>
                <a:lnTo>
                  <a:pt x="2179" y="1501"/>
                </a:lnTo>
                <a:lnTo>
                  <a:pt x="2183" y="1502"/>
                </a:lnTo>
                <a:lnTo>
                  <a:pt x="2184" y="1505"/>
                </a:lnTo>
                <a:lnTo>
                  <a:pt x="2186" y="1508"/>
                </a:lnTo>
                <a:lnTo>
                  <a:pt x="2185" y="1511"/>
                </a:lnTo>
                <a:lnTo>
                  <a:pt x="2184" y="1514"/>
                </a:lnTo>
                <a:lnTo>
                  <a:pt x="2178" y="1508"/>
                </a:lnTo>
                <a:lnTo>
                  <a:pt x="2175" y="1503"/>
                </a:lnTo>
                <a:close/>
                <a:moveTo>
                  <a:pt x="2173" y="1497"/>
                </a:moveTo>
                <a:lnTo>
                  <a:pt x="2171" y="1499"/>
                </a:lnTo>
                <a:lnTo>
                  <a:pt x="2170" y="1498"/>
                </a:lnTo>
                <a:lnTo>
                  <a:pt x="2168" y="1496"/>
                </a:lnTo>
                <a:lnTo>
                  <a:pt x="2165" y="1492"/>
                </a:lnTo>
                <a:lnTo>
                  <a:pt x="2164" y="1489"/>
                </a:lnTo>
                <a:lnTo>
                  <a:pt x="2165" y="1485"/>
                </a:lnTo>
                <a:lnTo>
                  <a:pt x="2168" y="1486"/>
                </a:lnTo>
                <a:lnTo>
                  <a:pt x="2168" y="1486"/>
                </a:lnTo>
                <a:lnTo>
                  <a:pt x="2170" y="1488"/>
                </a:lnTo>
                <a:lnTo>
                  <a:pt x="2172" y="1490"/>
                </a:lnTo>
                <a:lnTo>
                  <a:pt x="2173" y="1491"/>
                </a:lnTo>
                <a:lnTo>
                  <a:pt x="2174" y="1493"/>
                </a:lnTo>
                <a:lnTo>
                  <a:pt x="2173" y="1495"/>
                </a:lnTo>
                <a:lnTo>
                  <a:pt x="2173" y="1497"/>
                </a:lnTo>
                <a:close/>
                <a:moveTo>
                  <a:pt x="2183" y="1482"/>
                </a:moveTo>
                <a:lnTo>
                  <a:pt x="2183" y="1482"/>
                </a:lnTo>
                <a:lnTo>
                  <a:pt x="2183" y="1482"/>
                </a:lnTo>
                <a:lnTo>
                  <a:pt x="2183" y="1482"/>
                </a:lnTo>
                <a:lnTo>
                  <a:pt x="2183" y="1482"/>
                </a:lnTo>
                <a:close/>
                <a:moveTo>
                  <a:pt x="2184" y="1470"/>
                </a:moveTo>
                <a:lnTo>
                  <a:pt x="2184" y="1473"/>
                </a:lnTo>
                <a:lnTo>
                  <a:pt x="2184" y="1475"/>
                </a:lnTo>
                <a:lnTo>
                  <a:pt x="2184" y="1478"/>
                </a:lnTo>
                <a:lnTo>
                  <a:pt x="2183" y="1482"/>
                </a:lnTo>
                <a:lnTo>
                  <a:pt x="2175" y="1475"/>
                </a:lnTo>
                <a:lnTo>
                  <a:pt x="2170" y="1468"/>
                </a:lnTo>
                <a:lnTo>
                  <a:pt x="2169" y="1469"/>
                </a:lnTo>
                <a:lnTo>
                  <a:pt x="2168" y="1469"/>
                </a:lnTo>
                <a:lnTo>
                  <a:pt x="2170" y="1473"/>
                </a:lnTo>
                <a:lnTo>
                  <a:pt x="2172" y="1477"/>
                </a:lnTo>
                <a:lnTo>
                  <a:pt x="2174" y="1481"/>
                </a:lnTo>
                <a:lnTo>
                  <a:pt x="2178" y="1484"/>
                </a:lnTo>
                <a:lnTo>
                  <a:pt x="2178" y="1486"/>
                </a:lnTo>
                <a:lnTo>
                  <a:pt x="2178" y="1487"/>
                </a:lnTo>
                <a:lnTo>
                  <a:pt x="2177" y="1488"/>
                </a:lnTo>
                <a:lnTo>
                  <a:pt x="2176" y="1489"/>
                </a:lnTo>
                <a:lnTo>
                  <a:pt x="2173" y="1488"/>
                </a:lnTo>
                <a:lnTo>
                  <a:pt x="2172" y="1486"/>
                </a:lnTo>
                <a:lnTo>
                  <a:pt x="2167" y="1480"/>
                </a:lnTo>
                <a:lnTo>
                  <a:pt x="2163" y="1473"/>
                </a:lnTo>
                <a:lnTo>
                  <a:pt x="2162" y="1471"/>
                </a:lnTo>
                <a:lnTo>
                  <a:pt x="2163" y="1469"/>
                </a:lnTo>
                <a:lnTo>
                  <a:pt x="2164" y="1468"/>
                </a:lnTo>
                <a:lnTo>
                  <a:pt x="2165" y="1468"/>
                </a:lnTo>
                <a:lnTo>
                  <a:pt x="2167" y="1469"/>
                </a:lnTo>
                <a:lnTo>
                  <a:pt x="2168" y="1469"/>
                </a:lnTo>
                <a:lnTo>
                  <a:pt x="2169" y="1469"/>
                </a:lnTo>
                <a:lnTo>
                  <a:pt x="2170" y="1468"/>
                </a:lnTo>
                <a:lnTo>
                  <a:pt x="2172" y="1467"/>
                </a:lnTo>
                <a:lnTo>
                  <a:pt x="2174" y="1466"/>
                </a:lnTo>
                <a:lnTo>
                  <a:pt x="2175" y="1467"/>
                </a:lnTo>
                <a:lnTo>
                  <a:pt x="2177" y="1468"/>
                </a:lnTo>
                <a:lnTo>
                  <a:pt x="2180" y="1470"/>
                </a:lnTo>
                <a:lnTo>
                  <a:pt x="2184" y="1470"/>
                </a:lnTo>
                <a:close/>
                <a:moveTo>
                  <a:pt x="2186" y="1257"/>
                </a:moveTo>
                <a:lnTo>
                  <a:pt x="2186" y="1257"/>
                </a:lnTo>
                <a:lnTo>
                  <a:pt x="2187" y="1256"/>
                </a:lnTo>
                <a:lnTo>
                  <a:pt x="2186" y="1257"/>
                </a:lnTo>
                <a:lnTo>
                  <a:pt x="2186" y="1257"/>
                </a:lnTo>
                <a:close/>
                <a:moveTo>
                  <a:pt x="2180" y="1154"/>
                </a:moveTo>
                <a:lnTo>
                  <a:pt x="2182" y="1155"/>
                </a:lnTo>
                <a:lnTo>
                  <a:pt x="2182" y="1156"/>
                </a:lnTo>
                <a:lnTo>
                  <a:pt x="2182" y="1155"/>
                </a:lnTo>
                <a:lnTo>
                  <a:pt x="2180" y="1154"/>
                </a:lnTo>
                <a:close/>
                <a:moveTo>
                  <a:pt x="2174" y="1274"/>
                </a:moveTo>
                <a:lnTo>
                  <a:pt x="2177" y="1274"/>
                </a:lnTo>
                <a:lnTo>
                  <a:pt x="2180" y="1275"/>
                </a:lnTo>
                <a:lnTo>
                  <a:pt x="2177" y="1274"/>
                </a:lnTo>
                <a:lnTo>
                  <a:pt x="2174" y="1274"/>
                </a:lnTo>
                <a:close/>
                <a:moveTo>
                  <a:pt x="2186" y="1291"/>
                </a:moveTo>
                <a:lnTo>
                  <a:pt x="2186" y="1297"/>
                </a:lnTo>
                <a:lnTo>
                  <a:pt x="2186" y="1302"/>
                </a:lnTo>
                <a:lnTo>
                  <a:pt x="2186" y="1304"/>
                </a:lnTo>
                <a:lnTo>
                  <a:pt x="2186" y="1307"/>
                </a:lnTo>
                <a:lnTo>
                  <a:pt x="2186" y="1308"/>
                </a:lnTo>
                <a:lnTo>
                  <a:pt x="2185" y="1309"/>
                </a:lnTo>
                <a:lnTo>
                  <a:pt x="2183" y="1309"/>
                </a:lnTo>
                <a:lnTo>
                  <a:pt x="2180" y="1309"/>
                </a:lnTo>
                <a:lnTo>
                  <a:pt x="2177" y="1309"/>
                </a:lnTo>
                <a:lnTo>
                  <a:pt x="2174" y="1308"/>
                </a:lnTo>
                <a:lnTo>
                  <a:pt x="2173" y="1305"/>
                </a:lnTo>
                <a:lnTo>
                  <a:pt x="2173" y="1302"/>
                </a:lnTo>
                <a:lnTo>
                  <a:pt x="2173" y="1296"/>
                </a:lnTo>
                <a:lnTo>
                  <a:pt x="2172" y="1290"/>
                </a:lnTo>
                <a:lnTo>
                  <a:pt x="2179" y="1290"/>
                </a:lnTo>
                <a:lnTo>
                  <a:pt x="2186" y="1291"/>
                </a:lnTo>
                <a:close/>
                <a:moveTo>
                  <a:pt x="2164" y="1306"/>
                </a:moveTo>
                <a:lnTo>
                  <a:pt x="2164" y="1307"/>
                </a:lnTo>
                <a:lnTo>
                  <a:pt x="2163" y="1308"/>
                </a:lnTo>
                <a:lnTo>
                  <a:pt x="2162" y="1308"/>
                </a:lnTo>
                <a:lnTo>
                  <a:pt x="2160" y="1308"/>
                </a:lnTo>
                <a:lnTo>
                  <a:pt x="2158" y="1307"/>
                </a:lnTo>
                <a:lnTo>
                  <a:pt x="2155" y="1307"/>
                </a:lnTo>
                <a:lnTo>
                  <a:pt x="2153" y="1306"/>
                </a:lnTo>
                <a:lnTo>
                  <a:pt x="2152" y="1306"/>
                </a:lnTo>
                <a:lnTo>
                  <a:pt x="2150" y="1305"/>
                </a:lnTo>
                <a:lnTo>
                  <a:pt x="2149" y="1302"/>
                </a:lnTo>
                <a:lnTo>
                  <a:pt x="2149" y="1296"/>
                </a:lnTo>
                <a:lnTo>
                  <a:pt x="2149" y="1288"/>
                </a:lnTo>
                <a:lnTo>
                  <a:pt x="2156" y="1288"/>
                </a:lnTo>
                <a:lnTo>
                  <a:pt x="2161" y="1288"/>
                </a:lnTo>
                <a:lnTo>
                  <a:pt x="2162" y="1288"/>
                </a:lnTo>
                <a:lnTo>
                  <a:pt x="2163" y="1288"/>
                </a:lnTo>
                <a:lnTo>
                  <a:pt x="2162" y="1288"/>
                </a:lnTo>
                <a:lnTo>
                  <a:pt x="2161" y="1288"/>
                </a:lnTo>
                <a:lnTo>
                  <a:pt x="2163" y="1290"/>
                </a:lnTo>
                <a:lnTo>
                  <a:pt x="2165" y="1292"/>
                </a:lnTo>
                <a:lnTo>
                  <a:pt x="2165" y="1294"/>
                </a:lnTo>
                <a:lnTo>
                  <a:pt x="2167" y="1297"/>
                </a:lnTo>
                <a:lnTo>
                  <a:pt x="2165" y="1302"/>
                </a:lnTo>
                <a:lnTo>
                  <a:pt x="2164" y="1306"/>
                </a:lnTo>
                <a:close/>
                <a:moveTo>
                  <a:pt x="2144" y="1288"/>
                </a:moveTo>
                <a:lnTo>
                  <a:pt x="2145" y="1287"/>
                </a:lnTo>
                <a:lnTo>
                  <a:pt x="2146" y="1287"/>
                </a:lnTo>
                <a:lnTo>
                  <a:pt x="2147" y="1288"/>
                </a:lnTo>
                <a:lnTo>
                  <a:pt x="2147" y="1288"/>
                </a:lnTo>
                <a:lnTo>
                  <a:pt x="2147" y="1297"/>
                </a:lnTo>
                <a:lnTo>
                  <a:pt x="2147" y="1304"/>
                </a:lnTo>
                <a:lnTo>
                  <a:pt x="2145" y="1301"/>
                </a:lnTo>
                <a:lnTo>
                  <a:pt x="2145" y="1297"/>
                </a:lnTo>
                <a:lnTo>
                  <a:pt x="2145" y="1292"/>
                </a:lnTo>
                <a:lnTo>
                  <a:pt x="2144" y="1288"/>
                </a:lnTo>
                <a:close/>
                <a:moveTo>
                  <a:pt x="2143" y="1301"/>
                </a:moveTo>
                <a:lnTo>
                  <a:pt x="2142" y="1303"/>
                </a:lnTo>
                <a:lnTo>
                  <a:pt x="2141" y="1305"/>
                </a:lnTo>
                <a:lnTo>
                  <a:pt x="2140" y="1306"/>
                </a:lnTo>
                <a:lnTo>
                  <a:pt x="2138" y="1306"/>
                </a:lnTo>
                <a:lnTo>
                  <a:pt x="2134" y="1306"/>
                </a:lnTo>
                <a:lnTo>
                  <a:pt x="2132" y="1305"/>
                </a:lnTo>
                <a:lnTo>
                  <a:pt x="2130" y="1303"/>
                </a:lnTo>
                <a:lnTo>
                  <a:pt x="2129" y="1301"/>
                </a:lnTo>
                <a:lnTo>
                  <a:pt x="2129" y="1292"/>
                </a:lnTo>
                <a:lnTo>
                  <a:pt x="2129" y="1285"/>
                </a:lnTo>
                <a:lnTo>
                  <a:pt x="2137" y="1286"/>
                </a:lnTo>
                <a:lnTo>
                  <a:pt x="2143" y="1288"/>
                </a:lnTo>
                <a:lnTo>
                  <a:pt x="2143" y="1294"/>
                </a:lnTo>
                <a:lnTo>
                  <a:pt x="2143" y="1301"/>
                </a:lnTo>
                <a:close/>
                <a:moveTo>
                  <a:pt x="2104" y="1302"/>
                </a:moveTo>
                <a:lnTo>
                  <a:pt x="2104" y="1298"/>
                </a:lnTo>
                <a:lnTo>
                  <a:pt x="2104" y="1294"/>
                </a:lnTo>
                <a:lnTo>
                  <a:pt x="2104" y="1288"/>
                </a:lnTo>
                <a:lnTo>
                  <a:pt x="2107" y="1284"/>
                </a:lnTo>
                <a:lnTo>
                  <a:pt x="2110" y="1283"/>
                </a:lnTo>
                <a:lnTo>
                  <a:pt x="2116" y="1284"/>
                </a:lnTo>
                <a:lnTo>
                  <a:pt x="2119" y="1285"/>
                </a:lnTo>
                <a:lnTo>
                  <a:pt x="2122" y="1286"/>
                </a:lnTo>
                <a:lnTo>
                  <a:pt x="2123" y="1288"/>
                </a:lnTo>
                <a:lnTo>
                  <a:pt x="2123" y="1290"/>
                </a:lnTo>
                <a:lnTo>
                  <a:pt x="2122" y="1296"/>
                </a:lnTo>
                <a:lnTo>
                  <a:pt x="2122" y="1300"/>
                </a:lnTo>
                <a:lnTo>
                  <a:pt x="2122" y="1302"/>
                </a:lnTo>
                <a:lnTo>
                  <a:pt x="2120" y="1303"/>
                </a:lnTo>
                <a:lnTo>
                  <a:pt x="2119" y="1303"/>
                </a:lnTo>
                <a:lnTo>
                  <a:pt x="2118" y="1303"/>
                </a:lnTo>
                <a:lnTo>
                  <a:pt x="2115" y="1303"/>
                </a:lnTo>
                <a:lnTo>
                  <a:pt x="2112" y="1303"/>
                </a:lnTo>
                <a:lnTo>
                  <a:pt x="2109" y="1302"/>
                </a:lnTo>
                <a:lnTo>
                  <a:pt x="2104" y="1302"/>
                </a:lnTo>
                <a:close/>
                <a:moveTo>
                  <a:pt x="2120" y="1520"/>
                </a:moveTo>
                <a:lnTo>
                  <a:pt x="2120" y="1518"/>
                </a:lnTo>
                <a:lnTo>
                  <a:pt x="2119" y="1517"/>
                </a:lnTo>
                <a:lnTo>
                  <a:pt x="2117" y="1512"/>
                </a:lnTo>
                <a:lnTo>
                  <a:pt x="2117" y="1506"/>
                </a:lnTo>
                <a:lnTo>
                  <a:pt x="2119" y="1501"/>
                </a:lnTo>
                <a:lnTo>
                  <a:pt x="2122" y="1496"/>
                </a:lnTo>
                <a:lnTo>
                  <a:pt x="2125" y="1492"/>
                </a:lnTo>
                <a:lnTo>
                  <a:pt x="2127" y="1489"/>
                </a:lnTo>
                <a:lnTo>
                  <a:pt x="2130" y="1488"/>
                </a:lnTo>
                <a:lnTo>
                  <a:pt x="2133" y="1486"/>
                </a:lnTo>
                <a:lnTo>
                  <a:pt x="2141" y="1484"/>
                </a:lnTo>
                <a:lnTo>
                  <a:pt x="2147" y="1481"/>
                </a:lnTo>
                <a:lnTo>
                  <a:pt x="2148" y="1481"/>
                </a:lnTo>
                <a:lnTo>
                  <a:pt x="2149" y="1482"/>
                </a:lnTo>
                <a:lnTo>
                  <a:pt x="2150" y="1483"/>
                </a:lnTo>
                <a:lnTo>
                  <a:pt x="2152" y="1485"/>
                </a:lnTo>
                <a:lnTo>
                  <a:pt x="2153" y="1486"/>
                </a:lnTo>
                <a:lnTo>
                  <a:pt x="2153" y="1488"/>
                </a:lnTo>
                <a:lnTo>
                  <a:pt x="2152" y="1489"/>
                </a:lnTo>
                <a:lnTo>
                  <a:pt x="2150" y="1490"/>
                </a:lnTo>
                <a:lnTo>
                  <a:pt x="2148" y="1491"/>
                </a:lnTo>
                <a:lnTo>
                  <a:pt x="2147" y="1493"/>
                </a:lnTo>
                <a:lnTo>
                  <a:pt x="2149" y="1496"/>
                </a:lnTo>
                <a:lnTo>
                  <a:pt x="2152" y="1497"/>
                </a:lnTo>
                <a:lnTo>
                  <a:pt x="2154" y="1497"/>
                </a:lnTo>
                <a:lnTo>
                  <a:pt x="2156" y="1496"/>
                </a:lnTo>
                <a:lnTo>
                  <a:pt x="2157" y="1496"/>
                </a:lnTo>
                <a:lnTo>
                  <a:pt x="2158" y="1498"/>
                </a:lnTo>
                <a:lnTo>
                  <a:pt x="2159" y="1501"/>
                </a:lnTo>
                <a:lnTo>
                  <a:pt x="2160" y="1505"/>
                </a:lnTo>
                <a:lnTo>
                  <a:pt x="2160" y="1508"/>
                </a:lnTo>
                <a:lnTo>
                  <a:pt x="2159" y="1513"/>
                </a:lnTo>
                <a:lnTo>
                  <a:pt x="2158" y="1515"/>
                </a:lnTo>
                <a:lnTo>
                  <a:pt x="2158" y="1516"/>
                </a:lnTo>
                <a:lnTo>
                  <a:pt x="2159" y="1517"/>
                </a:lnTo>
                <a:lnTo>
                  <a:pt x="2160" y="1519"/>
                </a:lnTo>
                <a:lnTo>
                  <a:pt x="2162" y="1526"/>
                </a:lnTo>
                <a:lnTo>
                  <a:pt x="2163" y="1533"/>
                </a:lnTo>
                <a:lnTo>
                  <a:pt x="2163" y="1536"/>
                </a:lnTo>
                <a:lnTo>
                  <a:pt x="2163" y="1539"/>
                </a:lnTo>
                <a:lnTo>
                  <a:pt x="2162" y="1544"/>
                </a:lnTo>
                <a:lnTo>
                  <a:pt x="2160" y="1547"/>
                </a:lnTo>
                <a:lnTo>
                  <a:pt x="2161" y="1547"/>
                </a:lnTo>
                <a:lnTo>
                  <a:pt x="2161" y="1548"/>
                </a:lnTo>
                <a:lnTo>
                  <a:pt x="2161" y="1547"/>
                </a:lnTo>
                <a:lnTo>
                  <a:pt x="2160" y="1547"/>
                </a:lnTo>
                <a:lnTo>
                  <a:pt x="2153" y="1548"/>
                </a:lnTo>
                <a:lnTo>
                  <a:pt x="2145" y="1548"/>
                </a:lnTo>
                <a:lnTo>
                  <a:pt x="2138" y="1546"/>
                </a:lnTo>
                <a:lnTo>
                  <a:pt x="2130" y="1544"/>
                </a:lnTo>
                <a:lnTo>
                  <a:pt x="2126" y="1544"/>
                </a:lnTo>
                <a:lnTo>
                  <a:pt x="2124" y="1545"/>
                </a:lnTo>
                <a:lnTo>
                  <a:pt x="2122" y="1538"/>
                </a:lnTo>
                <a:lnTo>
                  <a:pt x="2119" y="1533"/>
                </a:lnTo>
                <a:lnTo>
                  <a:pt x="2119" y="1527"/>
                </a:lnTo>
                <a:lnTo>
                  <a:pt x="2120" y="1520"/>
                </a:lnTo>
                <a:close/>
                <a:moveTo>
                  <a:pt x="2172" y="1592"/>
                </a:moveTo>
                <a:lnTo>
                  <a:pt x="2172" y="1596"/>
                </a:lnTo>
                <a:lnTo>
                  <a:pt x="2171" y="1599"/>
                </a:lnTo>
                <a:lnTo>
                  <a:pt x="2172" y="1596"/>
                </a:lnTo>
                <a:lnTo>
                  <a:pt x="2172" y="1592"/>
                </a:lnTo>
                <a:lnTo>
                  <a:pt x="2168" y="1594"/>
                </a:lnTo>
                <a:lnTo>
                  <a:pt x="2163" y="1597"/>
                </a:lnTo>
                <a:lnTo>
                  <a:pt x="2159" y="1600"/>
                </a:lnTo>
                <a:lnTo>
                  <a:pt x="2156" y="1605"/>
                </a:lnTo>
                <a:lnTo>
                  <a:pt x="2156" y="1605"/>
                </a:lnTo>
                <a:lnTo>
                  <a:pt x="2155" y="1605"/>
                </a:lnTo>
                <a:lnTo>
                  <a:pt x="2153" y="1608"/>
                </a:lnTo>
                <a:lnTo>
                  <a:pt x="2149" y="1611"/>
                </a:lnTo>
                <a:lnTo>
                  <a:pt x="2145" y="1613"/>
                </a:lnTo>
                <a:lnTo>
                  <a:pt x="2142" y="1614"/>
                </a:lnTo>
                <a:lnTo>
                  <a:pt x="2145" y="1613"/>
                </a:lnTo>
                <a:lnTo>
                  <a:pt x="2149" y="1611"/>
                </a:lnTo>
                <a:lnTo>
                  <a:pt x="2153" y="1608"/>
                </a:lnTo>
                <a:lnTo>
                  <a:pt x="2155" y="1605"/>
                </a:lnTo>
                <a:lnTo>
                  <a:pt x="2146" y="1602"/>
                </a:lnTo>
                <a:lnTo>
                  <a:pt x="2137" y="1599"/>
                </a:lnTo>
                <a:lnTo>
                  <a:pt x="2132" y="1598"/>
                </a:lnTo>
                <a:lnTo>
                  <a:pt x="2130" y="1596"/>
                </a:lnTo>
                <a:lnTo>
                  <a:pt x="2129" y="1593"/>
                </a:lnTo>
                <a:lnTo>
                  <a:pt x="2129" y="1589"/>
                </a:lnTo>
                <a:lnTo>
                  <a:pt x="2130" y="1587"/>
                </a:lnTo>
                <a:lnTo>
                  <a:pt x="2130" y="1584"/>
                </a:lnTo>
                <a:lnTo>
                  <a:pt x="2129" y="1583"/>
                </a:lnTo>
                <a:lnTo>
                  <a:pt x="2127" y="1581"/>
                </a:lnTo>
                <a:lnTo>
                  <a:pt x="2127" y="1580"/>
                </a:lnTo>
                <a:lnTo>
                  <a:pt x="2125" y="1578"/>
                </a:lnTo>
                <a:lnTo>
                  <a:pt x="2123" y="1574"/>
                </a:lnTo>
                <a:lnTo>
                  <a:pt x="2125" y="1578"/>
                </a:lnTo>
                <a:lnTo>
                  <a:pt x="2127" y="1580"/>
                </a:lnTo>
                <a:lnTo>
                  <a:pt x="2126" y="1570"/>
                </a:lnTo>
                <a:lnTo>
                  <a:pt x="2124" y="1561"/>
                </a:lnTo>
                <a:lnTo>
                  <a:pt x="2125" y="1558"/>
                </a:lnTo>
                <a:lnTo>
                  <a:pt x="2126" y="1556"/>
                </a:lnTo>
                <a:lnTo>
                  <a:pt x="2128" y="1553"/>
                </a:lnTo>
                <a:lnTo>
                  <a:pt x="2130" y="1552"/>
                </a:lnTo>
                <a:lnTo>
                  <a:pt x="2146" y="1552"/>
                </a:lnTo>
                <a:lnTo>
                  <a:pt x="2162" y="1552"/>
                </a:lnTo>
                <a:lnTo>
                  <a:pt x="2165" y="1560"/>
                </a:lnTo>
                <a:lnTo>
                  <a:pt x="2169" y="1566"/>
                </a:lnTo>
                <a:lnTo>
                  <a:pt x="2169" y="1569"/>
                </a:lnTo>
                <a:lnTo>
                  <a:pt x="2169" y="1574"/>
                </a:lnTo>
                <a:lnTo>
                  <a:pt x="2169" y="1577"/>
                </a:lnTo>
                <a:lnTo>
                  <a:pt x="2168" y="1581"/>
                </a:lnTo>
                <a:lnTo>
                  <a:pt x="2170" y="1587"/>
                </a:lnTo>
                <a:lnTo>
                  <a:pt x="2172" y="1592"/>
                </a:lnTo>
                <a:close/>
                <a:moveTo>
                  <a:pt x="2183" y="1753"/>
                </a:moveTo>
                <a:lnTo>
                  <a:pt x="2179" y="1752"/>
                </a:lnTo>
                <a:lnTo>
                  <a:pt x="2177" y="1752"/>
                </a:lnTo>
                <a:lnTo>
                  <a:pt x="2176" y="1751"/>
                </a:lnTo>
                <a:lnTo>
                  <a:pt x="2175" y="1750"/>
                </a:lnTo>
                <a:lnTo>
                  <a:pt x="2175" y="1749"/>
                </a:lnTo>
                <a:lnTo>
                  <a:pt x="2175" y="1748"/>
                </a:lnTo>
                <a:lnTo>
                  <a:pt x="2175" y="1749"/>
                </a:lnTo>
                <a:lnTo>
                  <a:pt x="2175" y="1750"/>
                </a:lnTo>
                <a:lnTo>
                  <a:pt x="2176" y="1751"/>
                </a:lnTo>
                <a:lnTo>
                  <a:pt x="2177" y="1752"/>
                </a:lnTo>
                <a:lnTo>
                  <a:pt x="2179" y="1752"/>
                </a:lnTo>
                <a:lnTo>
                  <a:pt x="2183" y="1753"/>
                </a:lnTo>
                <a:lnTo>
                  <a:pt x="2183" y="1753"/>
                </a:lnTo>
                <a:close/>
                <a:moveTo>
                  <a:pt x="2215" y="1748"/>
                </a:moveTo>
                <a:lnTo>
                  <a:pt x="2215" y="1748"/>
                </a:lnTo>
                <a:lnTo>
                  <a:pt x="2215" y="1748"/>
                </a:lnTo>
                <a:lnTo>
                  <a:pt x="2215" y="1748"/>
                </a:lnTo>
                <a:lnTo>
                  <a:pt x="2215" y="1748"/>
                </a:lnTo>
                <a:close/>
                <a:moveTo>
                  <a:pt x="2259" y="1737"/>
                </a:moveTo>
                <a:lnTo>
                  <a:pt x="2264" y="1740"/>
                </a:lnTo>
                <a:lnTo>
                  <a:pt x="2269" y="1742"/>
                </a:lnTo>
                <a:lnTo>
                  <a:pt x="2271" y="1744"/>
                </a:lnTo>
                <a:lnTo>
                  <a:pt x="2271" y="1745"/>
                </a:lnTo>
                <a:lnTo>
                  <a:pt x="2271" y="1747"/>
                </a:lnTo>
                <a:lnTo>
                  <a:pt x="2270" y="1748"/>
                </a:lnTo>
                <a:lnTo>
                  <a:pt x="2265" y="1749"/>
                </a:lnTo>
                <a:lnTo>
                  <a:pt x="2261" y="1749"/>
                </a:lnTo>
                <a:lnTo>
                  <a:pt x="2261" y="1749"/>
                </a:lnTo>
                <a:lnTo>
                  <a:pt x="2261" y="1749"/>
                </a:lnTo>
                <a:lnTo>
                  <a:pt x="2258" y="1747"/>
                </a:lnTo>
                <a:lnTo>
                  <a:pt x="2254" y="1745"/>
                </a:lnTo>
                <a:lnTo>
                  <a:pt x="2252" y="1744"/>
                </a:lnTo>
                <a:lnTo>
                  <a:pt x="2250" y="1744"/>
                </a:lnTo>
                <a:lnTo>
                  <a:pt x="2248" y="1745"/>
                </a:lnTo>
                <a:lnTo>
                  <a:pt x="2246" y="1747"/>
                </a:lnTo>
                <a:lnTo>
                  <a:pt x="2245" y="1747"/>
                </a:lnTo>
                <a:lnTo>
                  <a:pt x="2245" y="1748"/>
                </a:lnTo>
                <a:lnTo>
                  <a:pt x="2238" y="1747"/>
                </a:lnTo>
                <a:lnTo>
                  <a:pt x="2233" y="1746"/>
                </a:lnTo>
                <a:lnTo>
                  <a:pt x="2226" y="1745"/>
                </a:lnTo>
                <a:lnTo>
                  <a:pt x="2221" y="1743"/>
                </a:lnTo>
                <a:lnTo>
                  <a:pt x="2219" y="1742"/>
                </a:lnTo>
                <a:lnTo>
                  <a:pt x="2218" y="1743"/>
                </a:lnTo>
                <a:lnTo>
                  <a:pt x="2216" y="1744"/>
                </a:lnTo>
                <a:lnTo>
                  <a:pt x="2216" y="1746"/>
                </a:lnTo>
                <a:lnTo>
                  <a:pt x="2216" y="1747"/>
                </a:lnTo>
                <a:lnTo>
                  <a:pt x="2215" y="1747"/>
                </a:lnTo>
                <a:lnTo>
                  <a:pt x="2214" y="1747"/>
                </a:lnTo>
                <a:lnTo>
                  <a:pt x="2214" y="1747"/>
                </a:lnTo>
                <a:lnTo>
                  <a:pt x="2214" y="1747"/>
                </a:lnTo>
                <a:lnTo>
                  <a:pt x="2215" y="1748"/>
                </a:lnTo>
                <a:lnTo>
                  <a:pt x="2215" y="1748"/>
                </a:lnTo>
                <a:lnTo>
                  <a:pt x="2215" y="1748"/>
                </a:lnTo>
                <a:lnTo>
                  <a:pt x="2214" y="1747"/>
                </a:lnTo>
                <a:lnTo>
                  <a:pt x="2214" y="1747"/>
                </a:lnTo>
                <a:lnTo>
                  <a:pt x="2214" y="1747"/>
                </a:lnTo>
                <a:lnTo>
                  <a:pt x="2208" y="1747"/>
                </a:lnTo>
                <a:lnTo>
                  <a:pt x="2204" y="1747"/>
                </a:lnTo>
                <a:lnTo>
                  <a:pt x="2203" y="1747"/>
                </a:lnTo>
                <a:lnTo>
                  <a:pt x="2203" y="1748"/>
                </a:lnTo>
                <a:lnTo>
                  <a:pt x="2203" y="1747"/>
                </a:lnTo>
                <a:lnTo>
                  <a:pt x="2204" y="1747"/>
                </a:lnTo>
                <a:lnTo>
                  <a:pt x="2203" y="1747"/>
                </a:lnTo>
                <a:lnTo>
                  <a:pt x="2202" y="1747"/>
                </a:lnTo>
                <a:lnTo>
                  <a:pt x="2200" y="1747"/>
                </a:lnTo>
                <a:lnTo>
                  <a:pt x="2199" y="1746"/>
                </a:lnTo>
                <a:lnTo>
                  <a:pt x="2186" y="1745"/>
                </a:lnTo>
                <a:lnTo>
                  <a:pt x="2174" y="1745"/>
                </a:lnTo>
                <a:lnTo>
                  <a:pt x="2167" y="1743"/>
                </a:lnTo>
                <a:lnTo>
                  <a:pt x="2158" y="1741"/>
                </a:lnTo>
                <a:lnTo>
                  <a:pt x="2150" y="1738"/>
                </a:lnTo>
                <a:lnTo>
                  <a:pt x="2142" y="1736"/>
                </a:lnTo>
                <a:lnTo>
                  <a:pt x="2150" y="1734"/>
                </a:lnTo>
                <a:lnTo>
                  <a:pt x="2159" y="1735"/>
                </a:lnTo>
                <a:lnTo>
                  <a:pt x="2184" y="1735"/>
                </a:lnTo>
                <a:lnTo>
                  <a:pt x="2208" y="1735"/>
                </a:lnTo>
                <a:lnTo>
                  <a:pt x="2234" y="1736"/>
                </a:lnTo>
                <a:lnTo>
                  <a:pt x="2259" y="1737"/>
                </a:lnTo>
                <a:close/>
                <a:moveTo>
                  <a:pt x="2177" y="1531"/>
                </a:moveTo>
                <a:lnTo>
                  <a:pt x="2174" y="1529"/>
                </a:lnTo>
                <a:lnTo>
                  <a:pt x="2171" y="1527"/>
                </a:lnTo>
                <a:lnTo>
                  <a:pt x="2170" y="1526"/>
                </a:lnTo>
                <a:lnTo>
                  <a:pt x="2169" y="1523"/>
                </a:lnTo>
                <a:lnTo>
                  <a:pt x="2170" y="1518"/>
                </a:lnTo>
                <a:lnTo>
                  <a:pt x="2173" y="1507"/>
                </a:lnTo>
                <a:lnTo>
                  <a:pt x="2176" y="1511"/>
                </a:lnTo>
                <a:lnTo>
                  <a:pt x="2179" y="1513"/>
                </a:lnTo>
                <a:lnTo>
                  <a:pt x="2180" y="1514"/>
                </a:lnTo>
                <a:lnTo>
                  <a:pt x="2182" y="1516"/>
                </a:lnTo>
                <a:lnTo>
                  <a:pt x="2182" y="1518"/>
                </a:lnTo>
                <a:lnTo>
                  <a:pt x="2180" y="1520"/>
                </a:lnTo>
                <a:lnTo>
                  <a:pt x="2177" y="1520"/>
                </a:lnTo>
                <a:lnTo>
                  <a:pt x="2173" y="1519"/>
                </a:lnTo>
                <a:lnTo>
                  <a:pt x="2175" y="1521"/>
                </a:lnTo>
                <a:lnTo>
                  <a:pt x="2177" y="1524"/>
                </a:lnTo>
                <a:lnTo>
                  <a:pt x="2178" y="1526"/>
                </a:lnTo>
                <a:lnTo>
                  <a:pt x="2178" y="1527"/>
                </a:lnTo>
                <a:lnTo>
                  <a:pt x="2178" y="1529"/>
                </a:lnTo>
                <a:lnTo>
                  <a:pt x="2177" y="1531"/>
                </a:lnTo>
                <a:close/>
                <a:moveTo>
                  <a:pt x="2193" y="1475"/>
                </a:moveTo>
                <a:lnTo>
                  <a:pt x="2195" y="1477"/>
                </a:lnTo>
                <a:lnTo>
                  <a:pt x="2199" y="1480"/>
                </a:lnTo>
                <a:lnTo>
                  <a:pt x="2200" y="1483"/>
                </a:lnTo>
                <a:lnTo>
                  <a:pt x="2201" y="1486"/>
                </a:lnTo>
                <a:lnTo>
                  <a:pt x="2200" y="1489"/>
                </a:lnTo>
                <a:lnTo>
                  <a:pt x="2199" y="1490"/>
                </a:lnTo>
                <a:lnTo>
                  <a:pt x="2195" y="1487"/>
                </a:lnTo>
                <a:lnTo>
                  <a:pt x="2193" y="1485"/>
                </a:lnTo>
                <a:lnTo>
                  <a:pt x="2191" y="1482"/>
                </a:lnTo>
                <a:lnTo>
                  <a:pt x="2190" y="1478"/>
                </a:lnTo>
                <a:lnTo>
                  <a:pt x="2191" y="1476"/>
                </a:lnTo>
                <a:lnTo>
                  <a:pt x="2193" y="1475"/>
                </a:lnTo>
                <a:close/>
                <a:moveTo>
                  <a:pt x="2203" y="1079"/>
                </a:moveTo>
                <a:lnTo>
                  <a:pt x="2200" y="1077"/>
                </a:lnTo>
                <a:lnTo>
                  <a:pt x="2198" y="1076"/>
                </a:lnTo>
                <a:lnTo>
                  <a:pt x="2194" y="1077"/>
                </a:lnTo>
                <a:lnTo>
                  <a:pt x="2191" y="1078"/>
                </a:lnTo>
                <a:lnTo>
                  <a:pt x="2194" y="1077"/>
                </a:lnTo>
                <a:lnTo>
                  <a:pt x="2198" y="1076"/>
                </a:lnTo>
                <a:lnTo>
                  <a:pt x="2200" y="1077"/>
                </a:lnTo>
                <a:lnTo>
                  <a:pt x="2203" y="1079"/>
                </a:lnTo>
                <a:close/>
                <a:moveTo>
                  <a:pt x="2234" y="1194"/>
                </a:moveTo>
                <a:lnTo>
                  <a:pt x="2230" y="1195"/>
                </a:lnTo>
                <a:lnTo>
                  <a:pt x="2226" y="1194"/>
                </a:lnTo>
                <a:lnTo>
                  <a:pt x="2224" y="1193"/>
                </a:lnTo>
                <a:lnTo>
                  <a:pt x="2223" y="1191"/>
                </a:lnTo>
                <a:lnTo>
                  <a:pt x="2222" y="1189"/>
                </a:lnTo>
                <a:lnTo>
                  <a:pt x="2222" y="1186"/>
                </a:lnTo>
                <a:lnTo>
                  <a:pt x="2228" y="1184"/>
                </a:lnTo>
                <a:lnTo>
                  <a:pt x="2233" y="1182"/>
                </a:lnTo>
                <a:lnTo>
                  <a:pt x="2234" y="1184"/>
                </a:lnTo>
                <a:lnTo>
                  <a:pt x="2235" y="1185"/>
                </a:lnTo>
                <a:lnTo>
                  <a:pt x="2237" y="1186"/>
                </a:lnTo>
                <a:lnTo>
                  <a:pt x="2239" y="1187"/>
                </a:lnTo>
                <a:lnTo>
                  <a:pt x="2237" y="1191"/>
                </a:lnTo>
                <a:lnTo>
                  <a:pt x="2234" y="1194"/>
                </a:lnTo>
                <a:close/>
                <a:moveTo>
                  <a:pt x="2218" y="1230"/>
                </a:moveTo>
                <a:lnTo>
                  <a:pt x="2221" y="1230"/>
                </a:lnTo>
                <a:lnTo>
                  <a:pt x="2224" y="1232"/>
                </a:lnTo>
                <a:lnTo>
                  <a:pt x="2229" y="1236"/>
                </a:lnTo>
                <a:lnTo>
                  <a:pt x="2233" y="1238"/>
                </a:lnTo>
                <a:lnTo>
                  <a:pt x="2236" y="1239"/>
                </a:lnTo>
                <a:lnTo>
                  <a:pt x="2238" y="1241"/>
                </a:lnTo>
                <a:lnTo>
                  <a:pt x="2238" y="1244"/>
                </a:lnTo>
                <a:lnTo>
                  <a:pt x="2238" y="1247"/>
                </a:lnTo>
                <a:lnTo>
                  <a:pt x="2238" y="1249"/>
                </a:lnTo>
                <a:lnTo>
                  <a:pt x="2239" y="1252"/>
                </a:lnTo>
                <a:lnTo>
                  <a:pt x="2238" y="1253"/>
                </a:lnTo>
                <a:lnTo>
                  <a:pt x="2237" y="1254"/>
                </a:lnTo>
                <a:lnTo>
                  <a:pt x="2235" y="1255"/>
                </a:lnTo>
                <a:lnTo>
                  <a:pt x="2233" y="1256"/>
                </a:lnTo>
                <a:lnTo>
                  <a:pt x="2231" y="1257"/>
                </a:lnTo>
                <a:lnTo>
                  <a:pt x="2229" y="1256"/>
                </a:lnTo>
                <a:lnTo>
                  <a:pt x="2226" y="1254"/>
                </a:lnTo>
                <a:lnTo>
                  <a:pt x="2224" y="1252"/>
                </a:lnTo>
                <a:lnTo>
                  <a:pt x="2222" y="1244"/>
                </a:lnTo>
                <a:lnTo>
                  <a:pt x="2219" y="1237"/>
                </a:lnTo>
                <a:lnTo>
                  <a:pt x="2218" y="1236"/>
                </a:lnTo>
                <a:lnTo>
                  <a:pt x="2217" y="1233"/>
                </a:lnTo>
                <a:lnTo>
                  <a:pt x="2217" y="1232"/>
                </a:lnTo>
                <a:lnTo>
                  <a:pt x="2218" y="1230"/>
                </a:lnTo>
                <a:close/>
                <a:moveTo>
                  <a:pt x="2217" y="1248"/>
                </a:moveTo>
                <a:lnTo>
                  <a:pt x="2218" y="1246"/>
                </a:lnTo>
                <a:lnTo>
                  <a:pt x="2218" y="1245"/>
                </a:lnTo>
                <a:lnTo>
                  <a:pt x="2218" y="1246"/>
                </a:lnTo>
                <a:lnTo>
                  <a:pt x="2217" y="1248"/>
                </a:lnTo>
                <a:close/>
                <a:moveTo>
                  <a:pt x="2200" y="1148"/>
                </a:moveTo>
                <a:lnTo>
                  <a:pt x="2200" y="1149"/>
                </a:lnTo>
                <a:lnTo>
                  <a:pt x="2201" y="1150"/>
                </a:lnTo>
                <a:lnTo>
                  <a:pt x="2200" y="1149"/>
                </a:lnTo>
                <a:lnTo>
                  <a:pt x="2200" y="1148"/>
                </a:lnTo>
                <a:close/>
                <a:moveTo>
                  <a:pt x="2199" y="1146"/>
                </a:moveTo>
                <a:lnTo>
                  <a:pt x="2199" y="1147"/>
                </a:lnTo>
                <a:lnTo>
                  <a:pt x="2199" y="1147"/>
                </a:lnTo>
                <a:lnTo>
                  <a:pt x="2199" y="1147"/>
                </a:lnTo>
                <a:lnTo>
                  <a:pt x="2199" y="1146"/>
                </a:lnTo>
                <a:close/>
                <a:moveTo>
                  <a:pt x="2201" y="1184"/>
                </a:moveTo>
                <a:lnTo>
                  <a:pt x="2200" y="1183"/>
                </a:lnTo>
                <a:lnTo>
                  <a:pt x="2198" y="1181"/>
                </a:lnTo>
                <a:lnTo>
                  <a:pt x="2198" y="1179"/>
                </a:lnTo>
                <a:lnTo>
                  <a:pt x="2198" y="1177"/>
                </a:lnTo>
                <a:lnTo>
                  <a:pt x="2200" y="1175"/>
                </a:lnTo>
                <a:lnTo>
                  <a:pt x="2201" y="1172"/>
                </a:lnTo>
                <a:lnTo>
                  <a:pt x="2203" y="1172"/>
                </a:lnTo>
                <a:lnTo>
                  <a:pt x="2204" y="1172"/>
                </a:lnTo>
                <a:lnTo>
                  <a:pt x="2207" y="1174"/>
                </a:lnTo>
                <a:lnTo>
                  <a:pt x="2210" y="1177"/>
                </a:lnTo>
                <a:lnTo>
                  <a:pt x="2210" y="1180"/>
                </a:lnTo>
                <a:lnTo>
                  <a:pt x="2210" y="1183"/>
                </a:lnTo>
                <a:lnTo>
                  <a:pt x="2209" y="1185"/>
                </a:lnTo>
                <a:lnTo>
                  <a:pt x="2209" y="1186"/>
                </a:lnTo>
                <a:lnTo>
                  <a:pt x="2207" y="1187"/>
                </a:lnTo>
                <a:lnTo>
                  <a:pt x="2206" y="1189"/>
                </a:lnTo>
                <a:lnTo>
                  <a:pt x="2204" y="1189"/>
                </a:lnTo>
                <a:lnTo>
                  <a:pt x="2202" y="1187"/>
                </a:lnTo>
                <a:lnTo>
                  <a:pt x="2201" y="1186"/>
                </a:lnTo>
                <a:lnTo>
                  <a:pt x="2201" y="1184"/>
                </a:lnTo>
                <a:close/>
                <a:moveTo>
                  <a:pt x="2205" y="1227"/>
                </a:moveTo>
                <a:lnTo>
                  <a:pt x="2205" y="1227"/>
                </a:lnTo>
                <a:lnTo>
                  <a:pt x="2205" y="1226"/>
                </a:lnTo>
                <a:lnTo>
                  <a:pt x="2205" y="1223"/>
                </a:lnTo>
                <a:lnTo>
                  <a:pt x="2204" y="1220"/>
                </a:lnTo>
                <a:lnTo>
                  <a:pt x="2205" y="1223"/>
                </a:lnTo>
                <a:lnTo>
                  <a:pt x="2205" y="1226"/>
                </a:lnTo>
                <a:lnTo>
                  <a:pt x="2205" y="1227"/>
                </a:lnTo>
                <a:lnTo>
                  <a:pt x="2205" y="1227"/>
                </a:lnTo>
                <a:close/>
                <a:moveTo>
                  <a:pt x="2215" y="1192"/>
                </a:moveTo>
                <a:lnTo>
                  <a:pt x="2215" y="1190"/>
                </a:lnTo>
                <a:lnTo>
                  <a:pt x="2216" y="1187"/>
                </a:lnTo>
                <a:lnTo>
                  <a:pt x="2217" y="1186"/>
                </a:lnTo>
                <a:lnTo>
                  <a:pt x="2219" y="1186"/>
                </a:lnTo>
                <a:lnTo>
                  <a:pt x="2217" y="1186"/>
                </a:lnTo>
                <a:lnTo>
                  <a:pt x="2216" y="1187"/>
                </a:lnTo>
                <a:lnTo>
                  <a:pt x="2215" y="1190"/>
                </a:lnTo>
                <a:lnTo>
                  <a:pt x="2215" y="1192"/>
                </a:lnTo>
                <a:close/>
                <a:moveTo>
                  <a:pt x="2216" y="1202"/>
                </a:moveTo>
                <a:lnTo>
                  <a:pt x="2217" y="1203"/>
                </a:lnTo>
                <a:lnTo>
                  <a:pt x="2217" y="1203"/>
                </a:lnTo>
                <a:lnTo>
                  <a:pt x="2223" y="1202"/>
                </a:lnTo>
                <a:lnTo>
                  <a:pt x="2229" y="1201"/>
                </a:lnTo>
                <a:lnTo>
                  <a:pt x="2223" y="1202"/>
                </a:lnTo>
                <a:lnTo>
                  <a:pt x="2217" y="1203"/>
                </a:lnTo>
                <a:lnTo>
                  <a:pt x="2221" y="1208"/>
                </a:lnTo>
                <a:lnTo>
                  <a:pt x="2226" y="1211"/>
                </a:lnTo>
                <a:lnTo>
                  <a:pt x="2228" y="1213"/>
                </a:lnTo>
                <a:lnTo>
                  <a:pt x="2228" y="1215"/>
                </a:lnTo>
                <a:lnTo>
                  <a:pt x="2226" y="1216"/>
                </a:lnTo>
                <a:lnTo>
                  <a:pt x="2225" y="1217"/>
                </a:lnTo>
                <a:lnTo>
                  <a:pt x="2222" y="1217"/>
                </a:lnTo>
                <a:lnTo>
                  <a:pt x="2220" y="1215"/>
                </a:lnTo>
                <a:lnTo>
                  <a:pt x="2218" y="1213"/>
                </a:lnTo>
                <a:lnTo>
                  <a:pt x="2216" y="1211"/>
                </a:lnTo>
                <a:lnTo>
                  <a:pt x="2215" y="1209"/>
                </a:lnTo>
                <a:lnTo>
                  <a:pt x="2214" y="1207"/>
                </a:lnTo>
                <a:lnTo>
                  <a:pt x="2214" y="1205"/>
                </a:lnTo>
                <a:lnTo>
                  <a:pt x="2216" y="1202"/>
                </a:lnTo>
                <a:close/>
                <a:moveTo>
                  <a:pt x="2208" y="1123"/>
                </a:moveTo>
                <a:lnTo>
                  <a:pt x="2206" y="1124"/>
                </a:lnTo>
                <a:lnTo>
                  <a:pt x="2205" y="1125"/>
                </a:lnTo>
                <a:lnTo>
                  <a:pt x="2202" y="1121"/>
                </a:lnTo>
                <a:lnTo>
                  <a:pt x="2196" y="1116"/>
                </a:lnTo>
                <a:lnTo>
                  <a:pt x="2202" y="1117"/>
                </a:lnTo>
                <a:lnTo>
                  <a:pt x="2205" y="1118"/>
                </a:lnTo>
                <a:lnTo>
                  <a:pt x="2207" y="1120"/>
                </a:lnTo>
                <a:lnTo>
                  <a:pt x="2208" y="1123"/>
                </a:lnTo>
                <a:lnTo>
                  <a:pt x="2213" y="1128"/>
                </a:lnTo>
                <a:lnTo>
                  <a:pt x="2215" y="1132"/>
                </a:lnTo>
                <a:lnTo>
                  <a:pt x="2213" y="1128"/>
                </a:lnTo>
                <a:lnTo>
                  <a:pt x="2208" y="1123"/>
                </a:lnTo>
                <a:close/>
                <a:moveTo>
                  <a:pt x="2200" y="1277"/>
                </a:moveTo>
                <a:lnTo>
                  <a:pt x="2204" y="1279"/>
                </a:lnTo>
                <a:lnTo>
                  <a:pt x="2208" y="1278"/>
                </a:lnTo>
                <a:lnTo>
                  <a:pt x="2204" y="1281"/>
                </a:lnTo>
                <a:lnTo>
                  <a:pt x="2200" y="1281"/>
                </a:lnTo>
                <a:lnTo>
                  <a:pt x="2195" y="1279"/>
                </a:lnTo>
                <a:lnTo>
                  <a:pt x="2191" y="1277"/>
                </a:lnTo>
                <a:lnTo>
                  <a:pt x="2195" y="1277"/>
                </a:lnTo>
                <a:lnTo>
                  <a:pt x="2200" y="1277"/>
                </a:lnTo>
                <a:close/>
                <a:moveTo>
                  <a:pt x="2206" y="1486"/>
                </a:moveTo>
                <a:lnTo>
                  <a:pt x="2202" y="1480"/>
                </a:lnTo>
                <a:lnTo>
                  <a:pt x="2199" y="1474"/>
                </a:lnTo>
                <a:lnTo>
                  <a:pt x="2198" y="1473"/>
                </a:lnTo>
                <a:lnTo>
                  <a:pt x="2198" y="1472"/>
                </a:lnTo>
                <a:lnTo>
                  <a:pt x="2198" y="1471"/>
                </a:lnTo>
                <a:lnTo>
                  <a:pt x="2199" y="1470"/>
                </a:lnTo>
                <a:lnTo>
                  <a:pt x="2200" y="1470"/>
                </a:lnTo>
                <a:lnTo>
                  <a:pt x="2202" y="1471"/>
                </a:lnTo>
                <a:lnTo>
                  <a:pt x="2204" y="1474"/>
                </a:lnTo>
                <a:lnTo>
                  <a:pt x="2206" y="1477"/>
                </a:lnTo>
                <a:lnTo>
                  <a:pt x="2207" y="1481"/>
                </a:lnTo>
                <a:lnTo>
                  <a:pt x="2206" y="1486"/>
                </a:lnTo>
                <a:close/>
                <a:moveTo>
                  <a:pt x="2193" y="1312"/>
                </a:moveTo>
                <a:lnTo>
                  <a:pt x="2193" y="1302"/>
                </a:lnTo>
                <a:lnTo>
                  <a:pt x="2193" y="1293"/>
                </a:lnTo>
                <a:lnTo>
                  <a:pt x="2196" y="1293"/>
                </a:lnTo>
                <a:lnTo>
                  <a:pt x="2199" y="1293"/>
                </a:lnTo>
                <a:lnTo>
                  <a:pt x="2202" y="1292"/>
                </a:lnTo>
                <a:lnTo>
                  <a:pt x="2204" y="1293"/>
                </a:lnTo>
                <a:lnTo>
                  <a:pt x="2206" y="1293"/>
                </a:lnTo>
                <a:lnTo>
                  <a:pt x="2207" y="1294"/>
                </a:lnTo>
                <a:lnTo>
                  <a:pt x="2208" y="1299"/>
                </a:lnTo>
                <a:lnTo>
                  <a:pt x="2208" y="1303"/>
                </a:lnTo>
                <a:lnTo>
                  <a:pt x="2209" y="1301"/>
                </a:lnTo>
                <a:lnTo>
                  <a:pt x="2210" y="1298"/>
                </a:lnTo>
                <a:lnTo>
                  <a:pt x="2209" y="1301"/>
                </a:lnTo>
                <a:lnTo>
                  <a:pt x="2208" y="1303"/>
                </a:lnTo>
                <a:lnTo>
                  <a:pt x="2208" y="1308"/>
                </a:lnTo>
                <a:lnTo>
                  <a:pt x="2208" y="1314"/>
                </a:lnTo>
                <a:lnTo>
                  <a:pt x="2201" y="1313"/>
                </a:lnTo>
                <a:lnTo>
                  <a:pt x="2193" y="1312"/>
                </a:lnTo>
                <a:close/>
                <a:moveTo>
                  <a:pt x="2205" y="1227"/>
                </a:moveTo>
                <a:lnTo>
                  <a:pt x="2205" y="1227"/>
                </a:lnTo>
                <a:lnTo>
                  <a:pt x="2205" y="1227"/>
                </a:lnTo>
                <a:lnTo>
                  <a:pt x="2209" y="1230"/>
                </a:lnTo>
                <a:lnTo>
                  <a:pt x="2211" y="1235"/>
                </a:lnTo>
                <a:lnTo>
                  <a:pt x="2214" y="1239"/>
                </a:lnTo>
                <a:lnTo>
                  <a:pt x="2216" y="1243"/>
                </a:lnTo>
                <a:lnTo>
                  <a:pt x="2215" y="1245"/>
                </a:lnTo>
                <a:lnTo>
                  <a:pt x="2215" y="1246"/>
                </a:lnTo>
                <a:lnTo>
                  <a:pt x="2216" y="1248"/>
                </a:lnTo>
                <a:lnTo>
                  <a:pt x="2217" y="1249"/>
                </a:lnTo>
                <a:lnTo>
                  <a:pt x="2217" y="1252"/>
                </a:lnTo>
                <a:lnTo>
                  <a:pt x="2217" y="1253"/>
                </a:lnTo>
                <a:lnTo>
                  <a:pt x="2214" y="1251"/>
                </a:lnTo>
                <a:lnTo>
                  <a:pt x="2211" y="1247"/>
                </a:lnTo>
                <a:lnTo>
                  <a:pt x="2209" y="1245"/>
                </a:lnTo>
                <a:lnTo>
                  <a:pt x="2208" y="1241"/>
                </a:lnTo>
                <a:lnTo>
                  <a:pt x="2206" y="1235"/>
                </a:lnTo>
                <a:lnTo>
                  <a:pt x="2205" y="1227"/>
                </a:lnTo>
                <a:close/>
                <a:moveTo>
                  <a:pt x="2228" y="1141"/>
                </a:moveTo>
                <a:lnTo>
                  <a:pt x="2233" y="1153"/>
                </a:lnTo>
                <a:lnTo>
                  <a:pt x="2237" y="1165"/>
                </a:lnTo>
                <a:lnTo>
                  <a:pt x="2241" y="1177"/>
                </a:lnTo>
                <a:lnTo>
                  <a:pt x="2247" y="1187"/>
                </a:lnTo>
                <a:lnTo>
                  <a:pt x="2244" y="1187"/>
                </a:lnTo>
                <a:lnTo>
                  <a:pt x="2239" y="1187"/>
                </a:lnTo>
                <a:lnTo>
                  <a:pt x="2239" y="1183"/>
                </a:lnTo>
                <a:lnTo>
                  <a:pt x="2238" y="1182"/>
                </a:lnTo>
                <a:lnTo>
                  <a:pt x="2236" y="1182"/>
                </a:lnTo>
                <a:lnTo>
                  <a:pt x="2233" y="1182"/>
                </a:lnTo>
                <a:lnTo>
                  <a:pt x="2233" y="1180"/>
                </a:lnTo>
                <a:lnTo>
                  <a:pt x="2233" y="1179"/>
                </a:lnTo>
                <a:lnTo>
                  <a:pt x="2232" y="1177"/>
                </a:lnTo>
                <a:lnTo>
                  <a:pt x="2231" y="1176"/>
                </a:lnTo>
                <a:lnTo>
                  <a:pt x="2225" y="1174"/>
                </a:lnTo>
                <a:lnTo>
                  <a:pt x="2222" y="1169"/>
                </a:lnTo>
                <a:lnTo>
                  <a:pt x="2219" y="1165"/>
                </a:lnTo>
                <a:lnTo>
                  <a:pt x="2215" y="1162"/>
                </a:lnTo>
                <a:lnTo>
                  <a:pt x="2215" y="1160"/>
                </a:lnTo>
                <a:lnTo>
                  <a:pt x="2214" y="1159"/>
                </a:lnTo>
                <a:lnTo>
                  <a:pt x="2215" y="1159"/>
                </a:lnTo>
                <a:lnTo>
                  <a:pt x="2216" y="1157"/>
                </a:lnTo>
                <a:lnTo>
                  <a:pt x="2218" y="1156"/>
                </a:lnTo>
                <a:lnTo>
                  <a:pt x="2221" y="1155"/>
                </a:lnTo>
                <a:lnTo>
                  <a:pt x="2222" y="1153"/>
                </a:lnTo>
                <a:lnTo>
                  <a:pt x="2223" y="1152"/>
                </a:lnTo>
                <a:lnTo>
                  <a:pt x="2223" y="1150"/>
                </a:lnTo>
                <a:lnTo>
                  <a:pt x="2223" y="1148"/>
                </a:lnTo>
                <a:lnTo>
                  <a:pt x="2223" y="1145"/>
                </a:lnTo>
                <a:lnTo>
                  <a:pt x="2224" y="1144"/>
                </a:lnTo>
                <a:lnTo>
                  <a:pt x="2225" y="1142"/>
                </a:lnTo>
                <a:lnTo>
                  <a:pt x="2228" y="1141"/>
                </a:lnTo>
                <a:lnTo>
                  <a:pt x="2222" y="1138"/>
                </a:lnTo>
                <a:lnTo>
                  <a:pt x="2219" y="1134"/>
                </a:lnTo>
                <a:lnTo>
                  <a:pt x="2222" y="1138"/>
                </a:lnTo>
                <a:lnTo>
                  <a:pt x="2228" y="1141"/>
                </a:lnTo>
                <a:close/>
                <a:moveTo>
                  <a:pt x="2264" y="1272"/>
                </a:moveTo>
                <a:lnTo>
                  <a:pt x="2262" y="1271"/>
                </a:lnTo>
                <a:lnTo>
                  <a:pt x="2260" y="1270"/>
                </a:lnTo>
                <a:lnTo>
                  <a:pt x="2259" y="1268"/>
                </a:lnTo>
                <a:lnTo>
                  <a:pt x="2258" y="1266"/>
                </a:lnTo>
                <a:lnTo>
                  <a:pt x="2256" y="1262"/>
                </a:lnTo>
                <a:lnTo>
                  <a:pt x="2254" y="1261"/>
                </a:lnTo>
                <a:lnTo>
                  <a:pt x="2251" y="1260"/>
                </a:lnTo>
                <a:lnTo>
                  <a:pt x="2248" y="1261"/>
                </a:lnTo>
                <a:lnTo>
                  <a:pt x="2247" y="1261"/>
                </a:lnTo>
                <a:lnTo>
                  <a:pt x="2245" y="1261"/>
                </a:lnTo>
                <a:lnTo>
                  <a:pt x="2244" y="1260"/>
                </a:lnTo>
                <a:lnTo>
                  <a:pt x="2244" y="1259"/>
                </a:lnTo>
                <a:lnTo>
                  <a:pt x="2244" y="1257"/>
                </a:lnTo>
                <a:lnTo>
                  <a:pt x="2244" y="1256"/>
                </a:lnTo>
                <a:lnTo>
                  <a:pt x="2245" y="1255"/>
                </a:lnTo>
                <a:lnTo>
                  <a:pt x="2246" y="1255"/>
                </a:lnTo>
                <a:lnTo>
                  <a:pt x="2251" y="1253"/>
                </a:lnTo>
                <a:lnTo>
                  <a:pt x="2256" y="1251"/>
                </a:lnTo>
                <a:lnTo>
                  <a:pt x="2260" y="1252"/>
                </a:lnTo>
                <a:lnTo>
                  <a:pt x="2263" y="1253"/>
                </a:lnTo>
                <a:lnTo>
                  <a:pt x="2265" y="1254"/>
                </a:lnTo>
                <a:lnTo>
                  <a:pt x="2266" y="1256"/>
                </a:lnTo>
                <a:lnTo>
                  <a:pt x="2267" y="1258"/>
                </a:lnTo>
                <a:lnTo>
                  <a:pt x="2267" y="1261"/>
                </a:lnTo>
                <a:lnTo>
                  <a:pt x="2266" y="1264"/>
                </a:lnTo>
                <a:lnTo>
                  <a:pt x="2265" y="1269"/>
                </a:lnTo>
                <a:lnTo>
                  <a:pt x="2264" y="1270"/>
                </a:lnTo>
                <a:lnTo>
                  <a:pt x="2264" y="1272"/>
                </a:lnTo>
                <a:close/>
                <a:moveTo>
                  <a:pt x="2248" y="1285"/>
                </a:moveTo>
                <a:lnTo>
                  <a:pt x="2245" y="1285"/>
                </a:lnTo>
                <a:lnTo>
                  <a:pt x="2243" y="1284"/>
                </a:lnTo>
                <a:lnTo>
                  <a:pt x="2243" y="1283"/>
                </a:lnTo>
                <a:lnTo>
                  <a:pt x="2243" y="1278"/>
                </a:lnTo>
                <a:lnTo>
                  <a:pt x="2244" y="1275"/>
                </a:lnTo>
                <a:lnTo>
                  <a:pt x="2244" y="1271"/>
                </a:lnTo>
                <a:lnTo>
                  <a:pt x="2250" y="1276"/>
                </a:lnTo>
                <a:lnTo>
                  <a:pt x="2256" y="1281"/>
                </a:lnTo>
                <a:lnTo>
                  <a:pt x="2258" y="1283"/>
                </a:lnTo>
                <a:lnTo>
                  <a:pt x="2259" y="1285"/>
                </a:lnTo>
                <a:lnTo>
                  <a:pt x="2256" y="1286"/>
                </a:lnTo>
                <a:lnTo>
                  <a:pt x="2253" y="1286"/>
                </a:lnTo>
                <a:lnTo>
                  <a:pt x="2251" y="1286"/>
                </a:lnTo>
                <a:lnTo>
                  <a:pt x="2248" y="1285"/>
                </a:lnTo>
                <a:close/>
                <a:moveTo>
                  <a:pt x="2250" y="1299"/>
                </a:moveTo>
                <a:lnTo>
                  <a:pt x="2252" y="1299"/>
                </a:lnTo>
                <a:lnTo>
                  <a:pt x="2254" y="1300"/>
                </a:lnTo>
                <a:lnTo>
                  <a:pt x="2260" y="1301"/>
                </a:lnTo>
                <a:lnTo>
                  <a:pt x="2264" y="1304"/>
                </a:lnTo>
                <a:lnTo>
                  <a:pt x="2264" y="1306"/>
                </a:lnTo>
                <a:lnTo>
                  <a:pt x="2263" y="1306"/>
                </a:lnTo>
                <a:lnTo>
                  <a:pt x="2261" y="1306"/>
                </a:lnTo>
                <a:lnTo>
                  <a:pt x="2258" y="1305"/>
                </a:lnTo>
                <a:lnTo>
                  <a:pt x="2255" y="1304"/>
                </a:lnTo>
                <a:lnTo>
                  <a:pt x="2252" y="1302"/>
                </a:lnTo>
                <a:lnTo>
                  <a:pt x="2251" y="1301"/>
                </a:lnTo>
                <a:lnTo>
                  <a:pt x="2250" y="1301"/>
                </a:lnTo>
                <a:lnTo>
                  <a:pt x="2250" y="1300"/>
                </a:lnTo>
                <a:lnTo>
                  <a:pt x="2250" y="1299"/>
                </a:lnTo>
                <a:close/>
                <a:moveTo>
                  <a:pt x="2255" y="1210"/>
                </a:moveTo>
                <a:lnTo>
                  <a:pt x="2256" y="1211"/>
                </a:lnTo>
                <a:lnTo>
                  <a:pt x="2258" y="1212"/>
                </a:lnTo>
                <a:lnTo>
                  <a:pt x="2263" y="1223"/>
                </a:lnTo>
                <a:lnTo>
                  <a:pt x="2267" y="1235"/>
                </a:lnTo>
                <a:lnTo>
                  <a:pt x="2273" y="1246"/>
                </a:lnTo>
                <a:lnTo>
                  <a:pt x="2278" y="1257"/>
                </a:lnTo>
                <a:lnTo>
                  <a:pt x="2277" y="1258"/>
                </a:lnTo>
                <a:lnTo>
                  <a:pt x="2276" y="1259"/>
                </a:lnTo>
                <a:lnTo>
                  <a:pt x="2260" y="1245"/>
                </a:lnTo>
                <a:lnTo>
                  <a:pt x="2245" y="1231"/>
                </a:lnTo>
                <a:lnTo>
                  <a:pt x="2241" y="1227"/>
                </a:lnTo>
                <a:lnTo>
                  <a:pt x="2241" y="1223"/>
                </a:lnTo>
                <a:lnTo>
                  <a:pt x="2243" y="1218"/>
                </a:lnTo>
                <a:lnTo>
                  <a:pt x="2245" y="1214"/>
                </a:lnTo>
                <a:lnTo>
                  <a:pt x="2246" y="1213"/>
                </a:lnTo>
                <a:lnTo>
                  <a:pt x="2247" y="1211"/>
                </a:lnTo>
                <a:lnTo>
                  <a:pt x="2247" y="1210"/>
                </a:lnTo>
                <a:lnTo>
                  <a:pt x="2247" y="1208"/>
                </a:lnTo>
                <a:lnTo>
                  <a:pt x="2247" y="1206"/>
                </a:lnTo>
                <a:lnTo>
                  <a:pt x="2249" y="1206"/>
                </a:lnTo>
                <a:lnTo>
                  <a:pt x="2252" y="1207"/>
                </a:lnTo>
                <a:lnTo>
                  <a:pt x="2255" y="1210"/>
                </a:lnTo>
                <a:close/>
                <a:moveTo>
                  <a:pt x="2274" y="1416"/>
                </a:moveTo>
                <a:lnTo>
                  <a:pt x="2274" y="1415"/>
                </a:lnTo>
                <a:lnTo>
                  <a:pt x="2273" y="1414"/>
                </a:lnTo>
                <a:lnTo>
                  <a:pt x="2273" y="1414"/>
                </a:lnTo>
                <a:lnTo>
                  <a:pt x="2274" y="1415"/>
                </a:lnTo>
                <a:lnTo>
                  <a:pt x="2274" y="1416"/>
                </a:lnTo>
                <a:close/>
                <a:moveTo>
                  <a:pt x="2294" y="1291"/>
                </a:moveTo>
                <a:lnTo>
                  <a:pt x="2284" y="1290"/>
                </a:lnTo>
                <a:lnTo>
                  <a:pt x="2276" y="1289"/>
                </a:lnTo>
                <a:lnTo>
                  <a:pt x="2275" y="1288"/>
                </a:lnTo>
                <a:lnTo>
                  <a:pt x="2274" y="1287"/>
                </a:lnTo>
                <a:lnTo>
                  <a:pt x="2273" y="1286"/>
                </a:lnTo>
                <a:lnTo>
                  <a:pt x="2274" y="1285"/>
                </a:lnTo>
                <a:lnTo>
                  <a:pt x="2276" y="1285"/>
                </a:lnTo>
                <a:lnTo>
                  <a:pt x="2277" y="1284"/>
                </a:lnTo>
                <a:lnTo>
                  <a:pt x="2278" y="1283"/>
                </a:lnTo>
                <a:lnTo>
                  <a:pt x="2278" y="1281"/>
                </a:lnTo>
                <a:lnTo>
                  <a:pt x="2278" y="1278"/>
                </a:lnTo>
                <a:lnTo>
                  <a:pt x="2278" y="1275"/>
                </a:lnTo>
                <a:lnTo>
                  <a:pt x="2278" y="1274"/>
                </a:lnTo>
                <a:lnTo>
                  <a:pt x="2278" y="1272"/>
                </a:lnTo>
                <a:lnTo>
                  <a:pt x="2283" y="1275"/>
                </a:lnTo>
                <a:lnTo>
                  <a:pt x="2289" y="1279"/>
                </a:lnTo>
                <a:lnTo>
                  <a:pt x="2292" y="1285"/>
                </a:lnTo>
                <a:lnTo>
                  <a:pt x="2294" y="1291"/>
                </a:lnTo>
                <a:close/>
                <a:moveTo>
                  <a:pt x="2291" y="1507"/>
                </a:moveTo>
                <a:lnTo>
                  <a:pt x="2290" y="1508"/>
                </a:lnTo>
                <a:lnTo>
                  <a:pt x="2289" y="1508"/>
                </a:lnTo>
                <a:lnTo>
                  <a:pt x="2287" y="1508"/>
                </a:lnTo>
                <a:lnTo>
                  <a:pt x="2287" y="1508"/>
                </a:lnTo>
                <a:lnTo>
                  <a:pt x="2285" y="1506"/>
                </a:lnTo>
                <a:lnTo>
                  <a:pt x="2284" y="1504"/>
                </a:lnTo>
                <a:lnTo>
                  <a:pt x="2285" y="1501"/>
                </a:lnTo>
                <a:lnTo>
                  <a:pt x="2286" y="1499"/>
                </a:lnTo>
                <a:lnTo>
                  <a:pt x="2286" y="1499"/>
                </a:lnTo>
                <a:lnTo>
                  <a:pt x="2287" y="1499"/>
                </a:lnTo>
                <a:lnTo>
                  <a:pt x="2290" y="1501"/>
                </a:lnTo>
                <a:lnTo>
                  <a:pt x="2291" y="1503"/>
                </a:lnTo>
                <a:lnTo>
                  <a:pt x="2291" y="1505"/>
                </a:lnTo>
                <a:lnTo>
                  <a:pt x="2291" y="1507"/>
                </a:lnTo>
                <a:close/>
                <a:moveTo>
                  <a:pt x="2284" y="1304"/>
                </a:moveTo>
                <a:lnTo>
                  <a:pt x="2289" y="1302"/>
                </a:lnTo>
                <a:lnTo>
                  <a:pt x="2292" y="1302"/>
                </a:lnTo>
                <a:lnTo>
                  <a:pt x="2295" y="1302"/>
                </a:lnTo>
                <a:lnTo>
                  <a:pt x="2299" y="1303"/>
                </a:lnTo>
                <a:lnTo>
                  <a:pt x="2295" y="1304"/>
                </a:lnTo>
                <a:lnTo>
                  <a:pt x="2292" y="1305"/>
                </a:lnTo>
                <a:lnTo>
                  <a:pt x="2289" y="1305"/>
                </a:lnTo>
                <a:lnTo>
                  <a:pt x="2284" y="1304"/>
                </a:lnTo>
                <a:close/>
                <a:moveTo>
                  <a:pt x="2302" y="1521"/>
                </a:moveTo>
                <a:lnTo>
                  <a:pt x="2301" y="1519"/>
                </a:lnTo>
                <a:lnTo>
                  <a:pt x="2298" y="1518"/>
                </a:lnTo>
                <a:lnTo>
                  <a:pt x="2297" y="1516"/>
                </a:lnTo>
                <a:lnTo>
                  <a:pt x="2296" y="1513"/>
                </a:lnTo>
                <a:lnTo>
                  <a:pt x="2297" y="1512"/>
                </a:lnTo>
                <a:lnTo>
                  <a:pt x="2297" y="1511"/>
                </a:lnTo>
                <a:lnTo>
                  <a:pt x="2298" y="1511"/>
                </a:lnTo>
                <a:lnTo>
                  <a:pt x="2299" y="1512"/>
                </a:lnTo>
                <a:lnTo>
                  <a:pt x="2301" y="1513"/>
                </a:lnTo>
                <a:lnTo>
                  <a:pt x="2302" y="1515"/>
                </a:lnTo>
                <a:lnTo>
                  <a:pt x="2304" y="1518"/>
                </a:lnTo>
                <a:lnTo>
                  <a:pt x="2302" y="1521"/>
                </a:lnTo>
                <a:close/>
                <a:moveTo>
                  <a:pt x="2309" y="1476"/>
                </a:moveTo>
                <a:lnTo>
                  <a:pt x="2309" y="1476"/>
                </a:lnTo>
                <a:lnTo>
                  <a:pt x="2309" y="1476"/>
                </a:lnTo>
                <a:lnTo>
                  <a:pt x="2309" y="1476"/>
                </a:lnTo>
                <a:lnTo>
                  <a:pt x="2309" y="1476"/>
                </a:lnTo>
                <a:lnTo>
                  <a:pt x="2309" y="1476"/>
                </a:lnTo>
                <a:lnTo>
                  <a:pt x="2309" y="1476"/>
                </a:lnTo>
                <a:lnTo>
                  <a:pt x="2309" y="1476"/>
                </a:lnTo>
                <a:lnTo>
                  <a:pt x="2309" y="1476"/>
                </a:lnTo>
                <a:close/>
                <a:moveTo>
                  <a:pt x="2308" y="1317"/>
                </a:moveTo>
                <a:lnTo>
                  <a:pt x="2310" y="1319"/>
                </a:lnTo>
                <a:lnTo>
                  <a:pt x="2310" y="1322"/>
                </a:lnTo>
                <a:lnTo>
                  <a:pt x="2309" y="1325"/>
                </a:lnTo>
                <a:lnTo>
                  <a:pt x="2308" y="1329"/>
                </a:lnTo>
                <a:lnTo>
                  <a:pt x="2308" y="1325"/>
                </a:lnTo>
                <a:lnTo>
                  <a:pt x="2308" y="1323"/>
                </a:lnTo>
                <a:lnTo>
                  <a:pt x="2307" y="1322"/>
                </a:lnTo>
                <a:lnTo>
                  <a:pt x="2305" y="1321"/>
                </a:lnTo>
                <a:lnTo>
                  <a:pt x="2300" y="1319"/>
                </a:lnTo>
                <a:lnTo>
                  <a:pt x="2297" y="1317"/>
                </a:lnTo>
                <a:lnTo>
                  <a:pt x="2300" y="1315"/>
                </a:lnTo>
                <a:lnTo>
                  <a:pt x="2302" y="1314"/>
                </a:lnTo>
                <a:lnTo>
                  <a:pt x="2306" y="1315"/>
                </a:lnTo>
                <a:lnTo>
                  <a:pt x="2308" y="1317"/>
                </a:lnTo>
                <a:close/>
                <a:moveTo>
                  <a:pt x="2315" y="1480"/>
                </a:moveTo>
                <a:lnTo>
                  <a:pt x="2315" y="1480"/>
                </a:lnTo>
                <a:lnTo>
                  <a:pt x="2314" y="1480"/>
                </a:lnTo>
                <a:lnTo>
                  <a:pt x="2315" y="1480"/>
                </a:lnTo>
                <a:lnTo>
                  <a:pt x="2315" y="1480"/>
                </a:lnTo>
                <a:close/>
                <a:moveTo>
                  <a:pt x="2316" y="1313"/>
                </a:moveTo>
                <a:lnTo>
                  <a:pt x="2320" y="1312"/>
                </a:lnTo>
                <a:lnTo>
                  <a:pt x="2322" y="1310"/>
                </a:lnTo>
                <a:lnTo>
                  <a:pt x="2323" y="1313"/>
                </a:lnTo>
                <a:lnTo>
                  <a:pt x="2323" y="1315"/>
                </a:lnTo>
                <a:lnTo>
                  <a:pt x="2323" y="1321"/>
                </a:lnTo>
                <a:lnTo>
                  <a:pt x="2323" y="1330"/>
                </a:lnTo>
                <a:lnTo>
                  <a:pt x="2320" y="1322"/>
                </a:lnTo>
                <a:lnTo>
                  <a:pt x="2316" y="1317"/>
                </a:lnTo>
                <a:lnTo>
                  <a:pt x="2315" y="1315"/>
                </a:lnTo>
                <a:lnTo>
                  <a:pt x="2316" y="1313"/>
                </a:lnTo>
                <a:close/>
                <a:moveTo>
                  <a:pt x="2330" y="1469"/>
                </a:moveTo>
                <a:lnTo>
                  <a:pt x="2330" y="1468"/>
                </a:lnTo>
                <a:lnTo>
                  <a:pt x="2330" y="1468"/>
                </a:lnTo>
                <a:lnTo>
                  <a:pt x="2330" y="1468"/>
                </a:lnTo>
                <a:lnTo>
                  <a:pt x="2330" y="1469"/>
                </a:lnTo>
                <a:lnTo>
                  <a:pt x="2330" y="1469"/>
                </a:lnTo>
                <a:lnTo>
                  <a:pt x="2329" y="1469"/>
                </a:lnTo>
                <a:lnTo>
                  <a:pt x="2330" y="1469"/>
                </a:lnTo>
                <a:lnTo>
                  <a:pt x="2330" y="1469"/>
                </a:lnTo>
                <a:close/>
                <a:moveTo>
                  <a:pt x="2342" y="1480"/>
                </a:moveTo>
                <a:lnTo>
                  <a:pt x="2342" y="1480"/>
                </a:lnTo>
                <a:lnTo>
                  <a:pt x="2342" y="1480"/>
                </a:lnTo>
                <a:lnTo>
                  <a:pt x="2342" y="1478"/>
                </a:lnTo>
                <a:lnTo>
                  <a:pt x="2341" y="1476"/>
                </a:lnTo>
                <a:lnTo>
                  <a:pt x="2342" y="1478"/>
                </a:lnTo>
                <a:lnTo>
                  <a:pt x="2342" y="1480"/>
                </a:lnTo>
                <a:close/>
                <a:moveTo>
                  <a:pt x="2345" y="1388"/>
                </a:moveTo>
                <a:lnTo>
                  <a:pt x="2345" y="1389"/>
                </a:lnTo>
                <a:lnTo>
                  <a:pt x="2344" y="1390"/>
                </a:lnTo>
                <a:lnTo>
                  <a:pt x="2345" y="1390"/>
                </a:lnTo>
                <a:lnTo>
                  <a:pt x="2346" y="1390"/>
                </a:lnTo>
                <a:lnTo>
                  <a:pt x="2345" y="1390"/>
                </a:lnTo>
                <a:lnTo>
                  <a:pt x="2344" y="1390"/>
                </a:lnTo>
                <a:lnTo>
                  <a:pt x="2345" y="1389"/>
                </a:lnTo>
                <a:lnTo>
                  <a:pt x="2345" y="1388"/>
                </a:lnTo>
                <a:close/>
                <a:moveTo>
                  <a:pt x="2351" y="1486"/>
                </a:moveTo>
                <a:lnTo>
                  <a:pt x="2351" y="1486"/>
                </a:lnTo>
                <a:lnTo>
                  <a:pt x="2351" y="1486"/>
                </a:lnTo>
                <a:lnTo>
                  <a:pt x="2351" y="1486"/>
                </a:lnTo>
                <a:lnTo>
                  <a:pt x="2351" y="1486"/>
                </a:lnTo>
                <a:close/>
                <a:moveTo>
                  <a:pt x="2358" y="1475"/>
                </a:moveTo>
                <a:lnTo>
                  <a:pt x="2357" y="1474"/>
                </a:lnTo>
                <a:lnTo>
                  <a:pt x="2357" y="1473"/>
                </a:lnTo>
                <a:lnTo>
                  <a:pt x="2357" y="1474"/>
                </a:lnTo>
                <a:lnTo>
                  <a:pt x="2358" y="1475"/>
                </a:lnTo>
                <a:close/>
                <a:moveTo>
                  <a:pt x="2362" y="1442"/>
                </a:moveTo>
                <a:lnTo>
                  <a:pt x="2362" y="1440"/>
                </a:lnTo>
                <a:lnTo>
                  <a:pt x="2361" y="1439"/>
                </a:lnTo>
                <a:lnTo>
                  <a:pt x="2362" y="1440"/>
                </a:lnTo>
                <a:lnTo>
                  <a:pt x="2362" y="1442"/>
                </a:lnTo>
                <a:close/>
                <a:moveTo>
                  <a:pt x="2365" y="1436"/>
                </a:moveTo>
                <a:lnTo>
                  <a:pt x="2365" y="1436"/>
                </a:lnTo>
                <a:lnTo>
                  <a:pt x="2365" y="1435"/>
                </a:lnTo>
                <a:lnTo>
                  <a:pt x="2364" y="1435"/>
                </a:lnTo>
                <a:lnTo>
                  <a:pt x="2365" y="1435"/>
                </a:lnTo>
                <a:lnTo>
                  <a:pt x="2365" y="1436"/>
                </a:lnTo>
                <a:close/>
                <a:moveTo>
                  <a:pt x="2352" y="1406"/>
                </a:moveTo>
                <a:lnTo>
                  <a:pt x="2354" y="1401"/>
                </a:lnTo>
                <a:lnTo>
                  <a:pt x="2356" y="1399"/>
                </a:lnTo>
                <a:lnTo>
                  <a:pt x="2358" y="1399"/>
                </a:lnTo>
                <a:lnTo>
                  <a:pt x="2362" y="1402"/>
                </a:lnTo>
                <a:lnTo>
                  <a:pt x="2364" y="1405"/>
                </a:lnTo>
                <a:lnTo>
                  <a:pt x="2365" y="1407"/>
                </a:lnTo>
                <a:lnTo>
                  <a:pt x="2362" y="1410"/>
                </a:lnTo>
                <a:lnTo>
                  <a:pt x="2360" y="1412"/>
                </a:lnTo>
                <a:lnTo>
                  <a:pt x="2359" y="1413"/>
                </a:lnTo>
                <a:lnTo>
                  <a:pt x="2358" y="1413"/>
                </a:lnTo>
                <a:lnTo>
                  <a:pt x="2356" y="1412"/>
                </a:lnTo>
                <a:lnTo>
                  <a:pt x="2354" y="1411"/>
                </a:lnTo>
                <a:lnTo>
                  <a:pt x="2353" y="1413"/>
                </a:lnTo>
                <a:lnTo>
                  <a:pt x="2352" y="1416"/>
                </a:lnTo>
                <a:lnTo>
                  <a:pt x="2353" y="1413"/>
                </a:lnTo>
                <a:lnTo>
                  <a:pt x="2354" y="1411"/>
                </a:lnTo>
                <a:lnTo>
                  <a:pt x="2353" y="1408"/>
                </a:lnTo>
                <a:lnTo>
                  <a:pt x="2352" y="1406"/>
                </a:lnTo>
                <a:close/>
                <a:moveTo>
                  <a:pt x="2406" y="1462"/>
                </a:moveTo>
                <a:lnTo>
                  <a:pt x="2404" y="1467"/>
                </a:lnTo>
                <a:lnTo>
                  <a:pt x="2403" y="1471"/>
                </a:lnTo>
                <a:lnTo>
                  <a:pt x="2402" y="1475"/>
                </a:lnTo>
                <a:lnTo>
                  <a:pt x="2403" y="1481"/>
                </a:lnTo>
                <a:lnTo>
                  <a:pt x="2405" y="1476"/>
                </a:lnTo>
                <a:lnTo>
                  <a:pt x="2406" y="1472"/>
                </a:lnTo>
                <a:lnTo>
                  <a:pt x="2406" y="1470"/>
                </a:lnTo>
                <a:lnTo>
                  <a:pt x="2407" y="1468"/>
                </a:lnTo>
                <a:lnTo>
                  <a:pt x="2408" y="1467"/>
                </a:lnTo>
                <a:lnTo>
                  <a:pt x="2412" y="1466"/>
                </a:lnTo>
                <a:lnTo>
                  <a:pt x="2412" y="1467"/>
                </a:lnTo>
                <a:lnTo>
                  <a:pt x="2413" y="1467"/>
                </a:lnTo>
                <a:lnTo>
                  <a:pt x="2420" y="1477"/>
                </a:lnTo>
                <a:lnTo>
                  <a:pt x="2428" y="1489"/>
                </a:lnTo>
                <a:lnTo>
                  <a:pt x="2422" y="1491"/>
                </a:lnTo>
                <a:lnTo>
                  <a:pt x="2416" y="1491"/>
                </a:lnTo>
                <a:lnTo>
                  <a:pt x="2411" y="1491"/>
                </a:lnTo>
                <a:lnTo>
                  <a:pt x="2404" y="1490"/>
                </a:lnTo>
                <a:lnTo>
                  <a:pt x="2404" y="1490"/>
                </a:lnTo>
                <a:lnTo>
                  <a:pt x="2400" y="1484"/>
                </a:lnTo>
                <a:lnTo>
                  <a:pt x="2396" y="1477"/>
                </a:lnTo>
                <a:lnTo>
                  <a:pt x="2395" y="1474"/>
                </a:lnTo>
                <a:lnTo>
                  <a:pt x="2395" y="1473"/>
                </a:lnTo>
                <a:lnTo>
                  <a:pt x="2392" y="1472"/>
                </a:lnTo>
                <a:lnTo>
                  <a:pt x="2390" y="1472"/>
                </a:lnTo>
                <a:lnTo>
                  <a:pt x="2387" y="1472"/>
                </a:lnTo>
                <a:lnTo>
                  <a:pt x="2386" y="1470"/>
                </a:lnTo>
                <a:lnTo>
                  <a:pt x="2385" y="1466"/>
                </a:lnTo>
                <a:lnTo>
                  <a:pt x="2384" y="1462"/>
                </a:lnTo>
                <a:lnTo>
                  <a:pt x="2389" y="1460"/>
                </a:lnTo>
                <a:lnTo>
                  <a:pt x="2395" y="1460"/>
                </a:lnTo>
                <a:lnTo>
                  <a:pt x="2401" y="1461"/>
                </a:lnTo>
                <a:lnTo>
                  <a:pt x="2406" y="1462"/>
                </a:lnTo>
                <a:close/>
                <a:moveTo>
                  <a:pt x="2452" y="1520"/>
                </a:moveTo>
                <a:lnTo>
                  <a:pt x="2453" y="1523"/>
                </a:lnTo>
                <a:lnTo>
                  <a:pt x="2452" y="1526"/>
                </a:lnTo>
                <a:lnTo>
                  <a:pt x="2451" y="1528"/>
                </a:lnTo>
                <a:lnTo>
                  <a:pt x="2450" y="1530"/>
                </a:lnTo>
                <a:lnTo>
                  <a:pt x="2449" y="1530"/>
                </a:lnTo>
                <a:lnTo>
                  <a:pt x="2449" y="1530"/>
                </a:lnTo>
                <a:lnTo>
                  <a:pt x="2447" y="1530"/>
                </a:lnTo>
                <a:lnTo>
                  <a:pt x="2446" y="1530"/>
                </a:lnTo>
                <a:lnTo>
                  <a:pt x="2445" y="1530"/>
                </a:lnTo>
                <a:lnTo>
                  <a:pt x="2444" y="1529"/>
                </a:lnTo>
                <a:lnTo>
                  <a:pt x="2445" y="1524"/>
                </a:lnTo>
                <a:lnTo>
                  <a:pt x="2445" y="1520"/>
                </a:lnTo>
                <a:lnTo>
                  <a:pt x="2444" y="1517"/>
                </a:lnTo>
                <a:lnTo>
                  <a:pt x="2443" y="1515"/>
                </a:lnTo>
                <a:lnTo>
                  <a:pt x="2441" y="1514"/>
                </a:lnTo>
                <a:lnTo>
                  <a:pt x="2438" y="1512"/>
                </a:lnTo>
                <a:lnTo>
                  <a:pt x="2434" y="1511"/>
                </a:lnTo>
                <a:lnTo>
                  <a:pt x="2429" y="1509"/>
                </a:lnTo>
                <a:lnTo>
                  <a:pt x="2429" y="1513"/>
                </a:lnTo>
                <a:lnTo>
                  <a:pt x="2430" y="1515"/>
                </a:lnTo>
                <a:lnTo>
                  <a:pt x="2430" y="1518"/>
                </a:lnTo>
                <a:lnTo>
                  <a:pt x="2429" y="1520"/>
                </a:lnTo>
                <a:lnTo>
                  <a:pt x="2427" y="1520"/>
                </a:lnTo>
                <a:lnTo>
                  <a:pt x="2426" y="1519"/>
                </a:lnTo>
                <a:lnTo>
                  <a:pt x="2422" y="1519"/>
                </a:lnTo>
                <a:lnTo>
                  <a:pt x="2420" y="1518"/>
                </a:lnTo>
                <a:lnTo>
                  <a:pt x="2419" y="1516"/>
                </a:lnTo>
                <a:lnTo>
                  <a:pt x="2418" y="1515"/>
                </a:lnTo>
                <a:lnTo>
                  <a:pt x="2416" y="1511"/>
                </a:lnTo>
                <a:lnTo>
                  <a:pt x="2412" y="1507"/>
                </a:lnTo>
                <a:lnTo>
                  <a:pt x="2412" y="1505"/>
                </a:lnTo>
                <a:lnTo>
                  <a:pt x="2414" y="1503"/>
                </a:lnTo>
                <a:lnTo>
                  <a:pt x="2415" y="1500"/>
                </a:lnTo>
                <a:lnTo>
                  <a:pt x="2414" y="1498"/>
                </a:lnTo>
                <a:lnTo>
                  <a:pt x="2414" y="1497"/>
                </a:lnTo>
                <a:lnTo>
                  <a:pt x="2414" y="1496"/>
                </a:lnTo>
                <a:lnTo>
                  <a:pt x="2415" y="1496"/>
                </a:lnTo>
                <a:lnTo>
                  <a:pt x="2416" y="1496"/>
                </a:lnTo>
                <a:lnTo>
                  <a:pt x="2421" y="1496"/>
                </a:lnTo>
                <a:lnTo>
                  <a:pt x="2427" y="1496"/>
                </a:lnTo>
                <a:lnTo>
                  <a:pt x="2430" y="1496"/>
                </a:lnTo>
                <a:lnTo>
                  <a:pt x="2432" y="1497"/>
                </a:lnTo>
                <a:lnTo>
                  <a:pt x="2434" y="1498"/>
                </a:lnTo>
                <a:lnTo>
                  <a:pt x="2436" y="1499"/>
                </a:lnTo>
                <a:lnTo>
                  <a:pt x="2445" y="1509"/>
                </a:lnTo>
                <a:lnTo>
                  <a:pt x="2452" y="1520"/>
                </a:lnTo>
                <a:close/>
                <a:moveTo>
                  <a:pt x="1674" y="1612"/>
                </a:moveTo>
                <a:lnTo>
                  <a:pt x="1675" y="1609"/>
                </a:lnTo>
                <a:lnTo>
                  <a:pt x="1675" y="1605"/>
                </a:lnTo>
                <a:lnTo>
                  <a:pt x="1675" y="1605"/>
                </a:lnTo>
                <a:lnTo>
                  <a:pt x="1675" y="1609"/>
                </a:lnTo>
                <a:lnTo>
                  <a:pt x="1674" y="1612"/>
                </a:lnTo>
                <a:close/>
                <a:moveTo>
                  <a:pt x="1675" y="1605"/>
                </a:moveTo>
                <a:lnTo>
                  <a:pt x="1676" y="1605"/>
                </a:lnTo>
                <a:lnTo>
                  <a:pt x="1676" y="1605"/>
                </a:lnTo>
                <a:lnTo>
                  <a:pt x="1676" y="1605"/>
                </a:lnTo>
                <a:lnTo>
                  <a:pt x="1675" y="1605"/>
                </a:lnTo>
                <a:lnTo>
                  <a:pt x="1675" y="1605"/>
                </a:lnTo>
                <a:close/>
                <a:moveTo>
                  <a:pt x="1665" y="1558"/>
                </a:moveTo>
                <a:lnTo>
                  <a:pt x="1664" y="1562"/>
                </a:lnTo>
                <a:lnTo>
                  <a:pt x="1664" y="1566"/>
                </a:lnTo>
                <a:lnTo>
                  <a:pt x="1664" y="1566"/>
                </a:lnTo>
                <a:lnTo>
                  <a:pt x="1661" y="1567"/>
                </a:lnTo>
                <a:lnTo>
                  <a:pt x="1658" y="1568"/>
                </a:lnTo>
                <a:lnTo>
                  <a:pt x="1657" y="1570"/>
                </a:lnTo>
                <a:lnTo>
                  <a:pt x="1658" y="1575"/>
                </a:lnTo>
                <a:lnTo>
                  <a:pt x="1657" y="1575"/>
                </a:lnTo>
                <a:lnTo>
                  <a:pt x="1649" y="1577"/>
                </a:lnTo>
                <a:lnTo>
                  <a:pt x="1641" y="1578"/>
                </a:lnTo>
                <a:lnTo>
                  <a:pt x="1641" y="1582"/>
                </a:lnTo>
                <a:lnTo>
                  <a:pt x="1639" y="1587"/>
                </a:lnTo>
                <a:lnTo>
                  <a:pt x="1635" y="1591"/>
                </a:lnTo>
                <a:lnTo>
                  <a:pt x="1632" y="1594"/>
                </a:lnTo>
                <a:lnTo>
                  <a:pt x="1635" y="1591"/>
                </a:lnTo>
                <a:lnTo>
                  <a:pt x="1639" y="1587"/>
                </a:lnTo>
                <a:lnTo>
                  <a:pt x="1641" y="1582"/>
                </a:lnTo>
                <a:lnTo>
                  <a:pt x="1641" y="1578"/>
                </a:lnTo>
                <a:lnTo>
                  <a:pt x="1641" y="1578"/>
                </a:lnTo>
                <a:lnTo>
                  <a:pt x="1641" y="1575"/>
                </a:lnTo>
                <a:lnTo>
                  <a:pt x="1641" y="1572"/>
                </a:lnTo>
                <a:lnTo>
                  <a:pt x="1640" y="1573"/>
                </a:lnTo>
                <a:lnTo>
                  <a:pt x="1640" y="1574"/>
                </a:lnTo>
                <a:lnTo>
                  <a:pt x="1640" y="1573"/>
                </a:lnTo>
                <a:lnTo>
                  <a:pt x="1641" y="1572"/>
                </a:lnTo>
                <a:lnTo>
                  <a:pt x="1645" y="1568"/>
                </a:lnTo>
                <a:lnTo>
                  <a:pt x="1650" y="1566"/>
                </a:lnTo>
                <a:lnTo>
                  <a:pt x="1653" y="1565"/>
                </a:lnTo>
                <a:lnTo>
                  <a:pt x="1655" y="1563"/>
                </a:lnTo>
                <a:lnTo>
                  <a:pt x="1657" y="1561"/>
                </a:lnTo>
                <a:lnTo>
                  <a:pt x="1658" y="1558"/>
                </a:lnTo>
                <a:lnTo>
                  <a:pt x="1659" y="1557"/>
                </a:lnTo>
                <a:lnTo>
                  <a:pt x="1661" y="1557"/>
                </a:lnTo>
                <a:lnTo>
                  <a:pt x="1663" y="1557"/>
                </a:lnTo>
                <a:lnTo>
                  <a:pt x="1665" y="1558"/>
                </a:lnTo>
                <a:lnTo>
                  <a:pt x="1668" y="1558"/>
                </a:lnTo>
                <a:lnTo>
                  <a:pt x="1669" y="1557"/>
                </a:lnTo>
                <a:lnTo>
                  <a:pt x="1670" y="1556"/>
                </a:lnTo>
                <a:lnTo>
                  <a:pt x="1669" y="1553"/>
                </a:lnTo>
                <a:lnTo>
                  <a:pt x="1670" y="1556"/>
                </a:lnTo>
                <a:lnTo>
                  <a:pt x="1669" y="1557"/>
                </a:lnTo>
                <a:lnTo>
                  <a:pt x="1668" y="1558"/>
                </a:lnTo>
                <a:lnTo>
                  <a:pt x="1665" y="1558"/>
                </a:lnTo>
                <a:close/>
                <a:moveTo>
                  <a:pt x="1658" y="1819"/>
                </a:moveTo>
                <a:lnTo>
                  <a:pt x="1655" y="1819"/>
                </a:lnTo>
                <a:lnTo>
                  <a:pt x="1652" y="1817"/>
                </a:lnTo>
                <a:lnTo>
                  <a:pt x="1649" y="1814"/>
                </a:lnTo>
                <a:lnTo>
                  <a:pt x="1649" y="1811"/>
                </a:lnTo>
                <a:lnTo>
                  <a:pt x="1650" y="1808"/>
                </a:lnTo>
                <a:lnTo>
                  <a:pt x="1652" y="1806"/>
                </a:lnTo>
                <a:lnTo>
                  <a:pt x="1655" y="1805"/>
                </a:lnTo>
                <a:lnTo>
                  <a:pt x="1657" y="1805"/>
                </a:lnTo>
                <a:lnTo>
                  <a:pt x="1661" y="1806"/>
                </a:lnTo>
                <a:lnTo>
                  <a:pt x="1663" y="1807"/>
                </a:lnTo>
                <a:lnTo>
                  <a:pt x="1665" y="1810"/>
                </a:lnTo>
                <a:lnTo>
                  <a:pt x="1665" y="1813"/>
                </a:lnTo>
                <a:lnTo>
                  <a:pt x="1665" y="1816"/>
                </a:lnTo>
                <a:lnTo>
                  <a:pt x="1663" y="1818"/>
                </a:lnTo>
                <a:lnTo>
                  <a:pt x="1661" y="1819"/>
                </a:lnTo>
                <a:lnTo>
                  <a:pt x="1658" y="1819"/>
                </a:lnTo>
                <a:close/>
                <a:moveTo>
                  <a:pt x="1619" y="1793"/>
                </a:moveTo>
                <a:lnTo>
                  <a:pt x="1615" y="1793"/>
                </a:lnTo>
                <a:lnTo>
                  <a:pt x="1613" y="1794"/>
                </a:lnTo>
                <a:lnTo>
                  <a:pt x="1610" y="1795"/>
                </a:lnTo>
                <a:lnTo>
                  <a:pt x="1608" y="1798"/>
                </a:lnTo>
                <a:lnTo>
                  <a:pt x="1607" y="1797"/>
                </a:lnTo>
                <a:lnTo>
                  <a:pt x="1606" y="1796"/>
                </a:lnTo>
                <a:lnTo>
                  <a:pt x="1604" y="1793"/>
                </a:lnTo>
                <a:lnTo>
                  <a:pt x="1601" y="1791"/>
                </a:lnTo>
                <a:lnTo>
                  <a:pt x="1600" y="1790"/>
                </a:lnTo>
                <a:lnTo>
                  <a:pt x="1600" y="1789"/>
                </a:lnTo>
                <a:lnTo>
                  <a:pt x="1600" y="1787"/>
                </a:lnTo>
                <a:lnTo>
                  <a:pt x="1600" y="1786"/>
                </a:lnTo>
                <a:lnTo>
                  <a:pt x="1602" y="1783"/>
                </a:lnTo>
                <a:lnTo>
                  <a:pt x="1606" y="1782"/>
                </a:lnTo>
                <a:lnTo>
                  <a:pt x="1610" y="1783"/>
                </a:lnTo>
                <a:lnTo>
                  <a:pt x="1613" y="1783"/>
                </a:lnTo>
                <a:lnTo>
                  <a:pt x="1628" y="1784"/>
                </a:lnTo>
                <a:lnTo>
                  <a:pt x="1642" y="1787"/>
                </a:lnTo>
                <a:lnTo>
                  <a:pt x="1637" y="1790"/>
                </a:lnTo>
                <a:lnTo>
                  <a:pt x="1631" y="1793"/>
                </a:lnTo>
                <a:lnTo>
                  <a:pt x="1626" y="1794"/>
                </a:lnTo>
                <a:lnTo>
                  <a:pt x="1619" y="1793"/>
                </a:lnTo>
                <a:close/>
                <a:moveTo>
                  <a:pt x="1668" y="1551"/>
                </a:moveTo>
                <a:lnTo>
                  <a:pt x="1669" y="1552"/>
                </a:lnTo>
                <a:lnTo>
                  <a:pt x="1669" y="1553"/>
                </a:lnTo>
                <a:lnTo>
                  <a:pt x="1669" y="1552"/>
                </a:lnTo>
                <a:lnTo>
                  <a:pt x="1668" y="1551"/>
                </a:lnTo>
                <a:close/>
                <a:moveTo>
                  <a:pt x="1586" y="1801"/>
                </a:moveTo>
                <a:lnTo>
                  <a:pt x="1583" y="1809"/>
                </a:lnTo>
                <a:lnTo>
                  <a:pt x="1580" y="1818"/>
                </a:lnTo>
                <a:lnTo>
                  <a:pt x="1579" y="1820"/>
                </a:lnTo>
                <a:lnTo>
                  <a:pt x="1576" y="1822"/>
                </a:lnTo>
                <a:lnTo>
                  <a:pt x="1574" y="1821"/>
                </a:lnTo>
                <a:lnTo>
                  <a:pt x="1572" y="1820"/>
                </a:lnTo>
                <a:lnTo>
                  <a:pt x="1572" y="1819"/>
                </a:lnTo>
                <a:lnTo>
                  <a:pt x="1571" y="1817"/>
                </a:lnTo>
                <a:lnTo>
                  <a:pt x="1571" y="1808"/>
                </a:lnTo>
                <a:lnTo>
                  <a:pt x="1570" y="1799"/>
                </a:lnTo>
                <a:lnTo>
                  <a:pt x="1570" y="1795"/>
                </a:lnTo>
                <a:lnTo>
                  <a:pt x="1571" y="1792"/>
                </a:lnTo>
                <a:lnTo>
                  <a:pt x="1573" y="1790"/>
                </a:lnTo>
                <a:lnTo>
                  <a:pt x="1577" y="1788"/>
                </a:lnTo>
                <a:lnTo>
                  <a:pt x="1579" y="1787"/>
                </a:lnTo>
                <a:lnTo>
                  <a:pt x="1581" y="1787"/>
                </a:lnTo>
                <a:lnTo>
                  <a:pt x="1583" y="1788"/>
                </a:lnTo>
                <a:lnTo>
                  <a:pt x="1585" y="1789"/>
                </a:lnTo>
                <a:lnTo>
                  <a:pt x="1587" y="1792"/>
                </a:lnTo>
                <a:lnTo>
                  <a:pt x="1587" y="1794"/>
                </a:lnTo>
                <a:lnTo>
                  <a:pt x="1587" y="1797"/>
                </a:lnTo>
                <a:lnTo>
                  <a:pt x="1586" y="1801"/>
                </a:lnTo>
                <a:close/>
                <a:moveTo>
                  <a:pt x="1539" y="1801"/>
                </a:moveTo>
                <a:lnTo>
                  <a:pt x="1529" y="1802"/>
                </a:lnTo>
                <a:lnTo>
                  <a:pt x="1520" y="1802"/>
                </a:lnTo>
                <a:lnTo>
                  <a:pt x="1516" y="1801"/>
                </a:lnTo>
                <a:lnTo>
                  <a:pt x="1511" y="1801"/>
                </a:lnTo>
                <a:lnTo>
                  <a:pt x="1507" y="1801"/>
                </a:lnTo>
                <a:lnTo>
                  <a:pt x="1504" y="1803"/>
                </a:lnTo>
                <a:lnTo>
                  <a:pt x="1497" y="1806"/>
                </a:lnTo>
                <a:lnTo>
                  <a:pt x="1491" y="1812"/>
                </a:lnTo>
                <a:lnTo>
                  <a:pt x="1488" y="1814"/>
                </a:lnTo>
                <a:lnTo>
                  <a:pt x="1485" y="1817"/>
                </a:lnTo>
                <a:lnTo>
                  <a:pt x="1481" y="1818"/>
                </a:lnTo>
                <a:lnTo>
                  <a:pt x="1477" y="1819"/>
                </a:lnTo>
                <a:lnTo>
                  <a:pt x="1476" y="1819"/>
                </a:lnTo>
                <a:lnTo>
                  <a:pt x="1475" y="1818"/>
                </a:lnTo>
                <a:lnTo>
                  <a:pt x="1474" y="1817"/>
                </a:lnTo>
                <a:lnTo>
                  <a:pt x="1473" y="1816"/>
                </a:lnTo>
                <a:lnTo>
                  <a:pt x="1473" y="1813"/>
                </a:lnTo>
                <a:lnTo>
                  <a:pt x="1473" y="1811"/>
                </a:lnTo>
                <a:lnTo>
                  <a:pt x="1474" y="1809"/>
                </a:lnTo>
                <a:lnTo>
                  <a:pt x="1475" y="1808"/>
                </a:lnTo>
                <a:lnTo>
                  <a:pt x="1477" y="1806"/>
                </a:lnTo>
                <a:lnTo>
                  <a:pt x="1479" y="1805"/>
                </a:lnTo>
                <a:lnTo>
                  <a:pt x="1480" y="1803"/>
                </a:lnTo>
                <a:lnTo>
                  <a:pt x="1479" y="1799"/>
                </a:lnTo>
                <a:lnTo>
                  <a:pt x="1477" y="1797"/>
                </a:lnTo>
                <a:lnTo>
                  <a:pt x="1474" y="1796"/>
                </a:lnTo>
                <a:lnTo>
                  <a:pt x="1472" y="1797"/>
                </a:lnTo>
                <a:lnTo>
                  <a:pt x="1468" y="1798"/>
                </a:lnTo>
                <a:lnTo>
                  <a:pt x="1466" y="1798"/>
                </a:lnTo>
                <a:lnTo>
                  <a:pt x="1465" y="1799"/>
                </a:lnTo>
                <a:lnTo>
                  <a:pt x="1463" y="1799"/>
                </a:lnTo>
                <a:lnTo>
                  <a:pt x="1461" y="1799"/>
                </a:lnTo>
                <a:lnTo>
                  <a:pt x="1459" y="1798"/>
                </a:lnTo>
                <a:lnTo>
                  <a:pt x="1458" y="1796"/>
                </a:lnTo>
                <a:lnTo>
                  <a:pt x="1458" y="1794"/>
                </a:lnTo>
                <a:lnTo>
                  <a:pt x="1460" y="1793"/>
                </a:lnTo>
                <a:lnTo>
                  <a:pt x="1462" y="1792"/>
                </a:lnTo>
                <a:lnTo>
                  <a:pt x="1464" y="1792"/>
                </a:lnTo>
                <a:lnTo>
                  <a:pt x="1468" y="1791"/>
                </a:lnTo>
                <a:lnTo>
                  <a:pt x="1474" y="1791"/>
                </a:lnTo>
                <a:lnTo>
                  <a:pt x="1489" y="1793"/>
                </a:lnTo>
                <a:lnTo>
                  <a:pt x="1505" y="1793"/>
                </a:lnTo>
                <a:lnTo>
                  <a:pt x="1507" y="1793"/>
                </a:lnTo>
                <a:lnTo>
                  <a:pt x="1510" y="1793"/>
                </a:lnTo>
                <a:lnTo>
                  <a:pt x="1512" y="1792"/>
                </a:lnTo>
                <a:lnTo>
                  <a:pt x="1516" y="1791"/>
                </a:lnTo>
                <a:lnTo>
                  <a:pt x="1517" y="1790"/>
                </a:lnTo>
                <a:lnTo>
                  <a:pt x="1518" y="1790"/>
                </a:lnTo>
                <a:lnTo>
                  <a:pt x="1520" y="1790"/>
                </a:lnTo>
                <a:lnTo>
                  <a:pt x="1522" y="1790"/>
                </a:lnTo>
                <a:lnTo>
                  <a:pt x="1525" y="1792"/>
                </a:lnTo>
                <a:lnTo>
                  <a:pt x="1529" y="1793"/>
                </a:lnTo>
                <a:lnTo>
                  <a:pt x="1534" y="1794"/>
                </a:lnTo>
                <a:lnTo>
                  <a:pt x="1539" y="1794"/>
                </a:lnTo>
                <a:lnTo>
                  <a:pt x="1540" y="1794"/>
                </a:lnTo>
                <a:lnTo>
                  <a:pt x="1541" y="1795"/>
                </a:lnTo>
                <a:lnTo>
                  <a:pt x="1542" y="1796"/>
                </a:lnTo>
                <a:lnTo>
                  <a:pt x="1542" y="1797"/>
                </a:lnTo>
                <a:lnTo>
                  <a:pt x="1541" y="1799"/>
                </a:lnTo>
                <a:lnTo>
                  <a:pt x="1539" y="1801"/>
                </a:lnTo>
                <a:close/>
                <a:moveTo>
                  <a:pt x="1465" y="1408"/>
                </a:moveTo>
                <a:lnTo>
                  <a:pt x="1465" y="1408"/>
                </a:lnTo>
                <a:lnTo>
                  <a:pt x="1464" y="1409"/>
                </a:lnTo>
                <a:lnTo>
                  <a:pt x="1464" y="1409"/>
                </a:lnTo>
                <a:lnTo>
                  <a:pt x="1464" y="1409"/>
                </a:lnTo>
                <a:lnTo>
                  <a:pt x="1465" y="1408"/>
                </a:lnTo>
                <a:close/>
                <a:moveTo>
                  <a:pt x="1501" y="1472"/>
                </a:moveTo>
                <a:lnTo>
                  <a:pt x="1503" y="1471"/>
                </a:lnTo>
                <a:lnTo>
                  <a:pt x="1505" y="1470"/>
                </a:lnTo>
                <a:lnTo>
                  <a:pt x="1507" y="1468"/>
                </a:lnTo>
                <a:lnTo>
                  <a:pt x="1508" y="1465"/>
                </a:lnTo>
                <a:lnTo>
                  <a:pt x="1509" y="1463"/>
                </a:lnTo>
                <a:lnTo>
                  <a:pt x="1511" y="1463"/>
                </a:lnTo>
                <a:lnTo>
                  <a:pt x="1512" y="1463"/>
                </a:lnTo>
                <a:lnTo>
                  <a:pt x="1515" y="1465"/>
                </a:lnTo>
                <a:lnTo>
                  <a:pt x="1515" y="1467"/>
                </a:lnTo>
                <a:lnTo>
                  <a:pt x="1515" y="1469"/>
                </a:lnTo>
                <a:lnTo>
                  <a:pt x="1513" y="1471"/>
                </a:lnTo>
                <a:lnTo>
                  <a:pt x="1512" y="1473"/>
                </a:lnTo>
                <a:lnTo>
                  <a:pt x="1508" y="1478"/>
                </a:lnTo>
                <a:lnTo>
                  <a:pt x="1504" y="1483"/>
                </a:lnTo>
                <a:lnTo>
                  <a:pt x="1502" y="1483"/>
                </a:lnTo>
                <a:lnTo>
                  <a:pt x="1500" y="1482"/>
                </a:lnTo>
                <a:lnTo>
                  <a:pt x="1498" y="1481"/>
                </a:lnTo>
                <a:lnTo>
                  <a:pt x="1498" y="1480"/>
                </a:lnTo>
                <a:lnTo>
                  <a:pt x="1497" y="1477"/>
                </a:lnTo>
                <a:lnTo>
                  <a:pt x="1497" y="1475"/>
                </a:lnTo>
                <a:lnTo>
                  <a:pt x="1498" y="1473"/>
                </a:lnTo>
                <a:lnTo>
                  <a:pt x="1501" y="1472"/>
                </a:lnTo>
                <a:close/>
                <a:moveTo>
                  <a:pt x="1512" y="1400"/>
                </a:moveTo>
                <a:lnTo>
                  <a:pt x="1513" y="1401"/>
                </a:lnTo>
                <a:lnTo>
                  <a:pt x="1512" y="1404"/>
                </a:lnTo>
                <a:lnTo>
                  <a:pt x="1510" y="1405"/>
                </a:lnTo>
                <a:lnTo>
                  <a:pt x="1509" y="1405"/>
                </a:lnTo>
                <a:lnTo>
                  <a:pt x="1507" y="1404"/>
                </a:lnTo>
                <a:lnTo>
                  <a:pt x="1505" y="1404"/>
                </a:lnTo>
                <a:lnTo>
                  <a:pt x="1506" y="1401"/>
                </a:lnTo>
                <a:lnTo>
                  <a:pt x="1508" y="1400"/>
                </a:lnTo>
                <a:lnTo>
                  <a:pt x="1510" y="1399"/>
                </a:lnTo>
                <a:lnTo>
                  <a:pt x="1512" y="1400"/>
                </a:lnTo>
                <a:close/>
                <a:moveTo>
                  <a:pt x="1453" y="1562"/>
                </a:moveTo>
                <a:lnTo>
                  <a:pt x="1452" y="1567"/>
                </a:lnTo>
                <a:lnTo>
                  <a:pt x="1452" y="1572"/>
                </a:lnTo>
                <a:lnTo>
                  <a:pt x="1451" y="1574"/>
                </a:lnTo>
                <a:lnTo>
                  <a:pt x="1451" y="1576"/>
                </a:lnTo>
                <a:lnTo>
                  <a:pt x="1449" y="1578"/>
                </a:lnTo>
                <a:lnTo>
                  <a:pt x="1446" y="1579"/>
                </a:lnTo>
                <a:lnTo>
                  <a:pt x="1444" y="1579"/>
                </a:lnTo>
                <a:lnTo>
                  <a:pt x="1441" y="1579"/>
                </a:lnTo>
                <a:lnTo>
                  <a:pt x="1440" y="1579"/>
                </a:lnTo>
                <a:lnTo>
                  <a:pt x="1437" y="1578"/>
                </a:lnTo>
                <a:lnTo>
                  <a:pt x="1434" y="1575"/>
                </a:lnTo>
                <a:lnTo>
                  <a:pt x="1432" y="1570"/>
                </a:lnTo>
                <a:lnTo>
                  <a:pt x="1430" y="1567"/>
                </a:lnTo>
                <a:lnTo>
                  <a:pt x="1429" y="1565"/>
                </a:lnTo>
                <a:lnTo>
                  <a:pt x="1428" y="1564"/>
                </a:lnTo>
                <a:lnTo>
                  <a:pt x="1426" y="1564"/>
                </a:lnTo>
                <a:lnTo>
                  <a:pt x="1425" y="1564"/>
                </a:lnTo>
                <a:lnTo>
                  <a:pt x="1422" y="1566"/>
                </a:lnTo>
                <a:lnTo>
                  <a:pt x="1420" y="1567"/>
                </a:lnTo>
                <a:lnTo>
                  <a:pt x="1419" y="1569"/>
                </a:lnTo>
                <a:lnTo>
                  <a:pt x="1418" y="1569"/>
                </a:lnTo>
                <a:lnTo>
                  <a:pt x="1416" y="1569"/>
                </a:lnTo>
                <a:lnTo>
                  <a:pt x="1415" y="1567"/>
                </a:lnTo>
                <a:lnTo>
                  <a:pt x="1414" y="1566"/>
                </a:lnTo>
                <a:lnTo>
                  <a:pt x="1414" y="1564"/>
                </a:lnTo>
                <a:lnTo>
                  <a:pt x="1415" y="1562"/>
                </a:lnTo>
                <a:lnTo>
                  <a:pt x="1415" y="1560"/>
                </a:lnTo>
                <a:lnTo>
                  <a:pt x="1415" y="1557"/>
                </a:lnTo>
                <a:lnTo>
                  <a:pt x="1415" y="1556"/>
                </a:lnTo>
                <a:lnTo>
                  <a:pt x="1416" y="1553"/>
                </a:lnTo>
                <a:lnTo>
                  <a:pt x="1414" y="1551"/>
                </a:lnTo>
                <a:lnTo>
                  <a:pt x="1413" y="1549"/>
                </a:lnTo>
                <a:lnTo>
                  <a:pt x="1413" y="1547"/>
                </a:lnTo>
                <a:lnTo>
                  <a:pt x="1413" y="1545"/>
                </a:lnTo>
                <a:lnTo>
                  <a:pt x="1413" y="1547"/>
                </a:lnTo>
                <a:lnTo>
                  <a:pt x="1413" y="1549"/>
                </a:lnTo>
                <a:lnTo>
                  <a:pt x="1414" y="1551"/>
                </a:lnTo>
                <a:lnTo>
                  <a:pt x="1416" y="1553"/>
                </a:lnTo>
                <a:lnTo>
                  <a:pt x="1418" y="1549"/>
                </a:lnTo>
                <a:lnTo>
                  <a:pt x="1420" y="1546"/>
                </a:lnTo>
                <a:lnTo>
                  <a:pt x="1421" y="1544"/>
                </a:lnTo>
                <a:lnTo>
                  <a:pt x="1420" y="1543"/>
                </a:lnTo>
                <a:lnTo>
                  <a:pt x="1419" y="1541"/>
                </a:lnTo>
                <a:lnTo>
                  <a:pt x="1417" y="1538"/>
                </a:lnTo>
                <a:lnTo>
                  <a:pt x="1417" y="1537"/>
                </a:lnTo>
                <a:lnTo>
                  <a:pt x="1417" y="1537"/>
                </a:lnTo>
                <a:lnTo>
                  <a:pt x="1418" y="1536"/>
                </a:lnTo>
                <a:lnTo>
                  <a:pt x="1419" y="1536"/>
                </a:lnTo>
                <a:lnTo>
                  <a:pt x="1418" y="1535"/>
                </a:lnTo>
                <a:lnTo>
                  <a:pt x="1417" y="1534"/>
                </a:lnTo>
                <a:lnTo>
                  <a:pt x="1417" y="1532"/>
                </a:lnTo>
                <a:lnTo>
                  <a:pt x="1418" y="1529"/>
                </a:lnTo>
                <a:lnTo>
                  <a:pt x="1418" y="1527"/>
                </a:lnTo>
                <a:lnTo>
                  <a:pt x="1419" y="1524"/>
                </a:lnTo>
                <a:lnTo>
                  <a:pt x="1418" y="1527"/>
                </a:lnTo>
                <a:lnTo>
                  <a:pt x="1418" y="1529"/>
                </a:lnTo>
                <a:lnTo>
                  <a:pt x="1421" y="1528"/>
                </a:lnTo>
                <a:lnTo>
                  <a:pt x="1422" y="1527"/>
                </a:lnTo>
                <a:lnTo>
                  <a:pt x="1422" y="1524"/>
                </a:lnTo>
                <a:lnTo>
                  <a:pt x="1423" y="1522"/>
                </a:lnTo>
                <a:lnTo>
                  <a:pt x="1426" y="1520"/>
                </a:lnTo>
                <a:lnTo>
                  <a:pt x="1428" y="1518"/>
                </a:lnTo>
                <a:lnTo>
                  <a:pt x="1431" y="1517"/>
                </a:lnTo>
                <a:lnTo>
                  <a:pt x="1433" y="1516"/>
                </a:lnTo>
                <a:lnTo>
                  <a:pt x="1436" y="1517"/>
                </a:lnTo>
                <a:lnTo>
                  <a:pt x="1440" y="1517"/>
                </a:lnTo>
                <a:lnTo>
                  <a:pt x="1442" y="1519"/>
                </a:lnTo>
                <a:lnTo>
                  <a:pt x="1444" y="1521"/>
                </a:lnTo>
                <a:lnTo>
                  <a:pt x="1445" y="1522"/>
                </a:lnTo>
                <a:lnTo>
                  <a:pt x="1445" y="1522"/>
                </a:lnTo>
                <a:lnTo>
                  <a:pt x="1443" y="1526"/>
                </a:lnTo>
                <a:lnTo>
                  <a:pt x="1442" y="1529"/>
                </a:lnTo>
                <a:lnTo>
                  <a:pt x="1442" y="1532"/>
                </a:lnTo>
                <a:lnTo>
                  <a:pt x="1441" y="1535"/>
                </a:lnTo>
                <a:lnTo>
                  <a:pt x="1441" y="1538"/>
                </a:lnTo>
                <a:lnTo>
                  <a:pt x="1438" y="1542"/>
                </a:lnTo>
                <a:lnTo>
                  <a:pt x="1436" y="1544"/>
                </a:lnTo>
                <a:lnTo>
                  <a:pt x="1432" y="1546"/>
                </a:lnTo>
                <a:lnTo>
                  <a:pt x="1430" y="1547"/>
                </a:lnTo>
                <a:lnTo>
                  <a:pt x="1428" y="1548"/>
                </a:lnTo>
                <a:lnTo>
                  <a:pt x="1428" y="1549"/>
                </a:lnTo>
                <a:lnTo>
                  <a:pt x="1427" y="1550"/>
                </a:lnTo>
                <a:lnTo>
                  <a:pt x="1429" y="1553"/>
                </a:lnTo>
                <a:lnTo>
                  <a:pt x="1432" y="1556"/>
                </a:lnTo>
                <a:lnTo>
                  <a:pt x="1435" y="1556"/>
                </a:lnTo>
                <a:lnTo>
                  <a:pt x="1436" y="1554"/>
                </a:lnTo>
                <a:lnTo>
                  <a:pt x="1435" y="1556"/>
                </a:lnTo>
                <a:lnTo>
                  <a:pt x="1432" y="1556"/>
                </a:lnTo>
                <a:lnTo>
                  <a:pt x="1432" y="1558"/>
                </a:lnTo>
                <a:lnTo>
                  <a:pt x="1432" y="1559"/>
                </a:lnTo>
                <a:lnTo>
                  <a:pt x="1433" y="1560"/>
                </a:lnTo>
                <a:lnTo>
                  <a:pt x="1435" y="1561"/>
                </a:lnTo>
                <a:lnTo>
                  <a:pt x="1437" y="1560"/>
                </a:lnTo>
                <a:lnTo>
                  <a:pt x="1438" y="1560"/>
                </a:lnTo>
                <a:lnTo>
                  <a:pt x="1438" y="1558"/>
                </a:lnTo>
                <a:lnTo>
                  <a:pt x="1440" y="1557"/>
                </a:lnTo>
                <a:lnTo>
                  <a:pt x="1441" y="1552"/>
                </a:lnTo>
                <a:lnTo>
                  <a:pt x="1442" y="1550"/>
                </a:lnTo>
                <a:lnTo>
                  <a:pt x="1445" y="1550"/>
                </a:lnTo>
                <a:lnTo>
                  <a:pt x="1448" y="1551"/>
                </a:lnTo>
                <a:lnTo>
                  <a:pt x="1451" y="1553"/>
                </a:lnTo>
                <a:lnTo>
                  <a:pt x="1453" y="1556"/>
                </a:lnTo>
                <a:lnTo>
                  <a:pt x="1455" y="1560"/>
                </a:lnTo>
                <a:lnTo>
                  <a:pt x="1453" y="1562"/>
                </a:lnTo>
                <a:close/>
                <a:moveTo>
                  <a:pt x="1367" y="1817"/>
                </a:moveTo>
                <a:lnTo>
                  <a:pt x="1362" y="1816"/>
                </a:lnTo>
                <a:lnTo>
                  <a:pt x="1360" y="1813"/>
                </a:lnTo>
                <a:lnTo>
                  <a:pt x="1358" y="1810"/>
                </a:lnTo>
                <a:lnTo>
                  <a:pt x="1358" y="1807"/>
                </a:lnTo>
                <a:lnTo>
                  <a:pt x="1359" y="1803"/>
                </a:lnTo>
                <a:lnTo>
                  <a:pt x="1361" y="1801"/>
                </a:lnTo>
                <a:lnTo>
                  <a:pt x="1365" y="1799"/>
                </a:lnTo>
                <a:lnTo>
                  <a:pt x="1369" y="1799"/>
                </a:lnTo>
                <a:lnTo>
                  <a:pt x="1372" y="1799"/>
                </a:lnTo>
                <a:lnTo>
                  <a:pt x="1374" y="1801"/>
                </a:lnTo>
                <a:lnTo>
                  <a:pt x="1376" y="1804"/>
                </a:lnTo>
                <a:lnTo>
                  <a:pt x="1377" y="1807"/>
                </a:lnTo>
                <a:lnTo>
                  <a:pt x="1376" y="1810"/>
                </a:lnTo>
                <a:lnTo>
                  <a:pt x="1374" y="1813"/>
                </a:lnTo>
                <a:lnTo>
                  <a:pt x="1371" y="1816"/>
                </a:lnTo>
                <a:lnTo>
                  <a:pt x="1367" y="1817"/>
                </a:lnTo>
                <a:close/>
                <a:moveTo>
                  <a:pt x="1354" y="1766"/>
                </a:moveTo>
                <a:lnTo>
                  <a:pt x="1354" y="1764"/>
                </a:lnTo>
                <a:lnTo>
                  <a:pt x="1355" y="1762"/>
                </a:lnTo>
                <a:lnTo>
                  <a:pt x="1356" y="1761"/>
                </a:lnTo>
                <a:lnTo>
                  <a:pt x="1358" y="1761"/>
                </a:lnTo>
                <a:lnTo>
                  <a:pt x="1362" y="1761"/>
                </a:lnTo>
                <a:lnTo>
                  <a:pt x="1366" y="1761"/>
                </a:lnTo>
                <a:lnTo>
                  <a:pt x="1370" y="1761"/>
                </a:lnTo>
                <a:lnTo>
                  <a:pt x="1373" y="1762"/>
                </a:lnTo>
                <a:lnTo>
                  <a:pt x="1374" y="1763"/>
                </a:lnTo>
                <a:lnTo>
                  <a:pt x="1375" y="1764"/>
                </a:lnTo>
                <a:lnTo>
                  <a:pt x="1376" y="1766"/>
                </a:lnTo>
                <a:lnTo>
                  <a:pt x="1376" y="1768"/>
                </a:lnTo>
                <a:lnTo>
                  <a:pt x="1375" y="1772"/>
                </a:lnTo>
                <a:lnTo>
                  <a:pt x="1373" y="1774"/>
                </a:lnTo>
                <a:lnTo>
                  <a:pt x="1370" y="1775"/>
                </a:lnTo>
                <a:lnTo>
                  <a:pt x="1367" y="1776"/>
                </a:lnTo>
                <a:lnTo>
                  <a:pt x="1362" y="1774"/>
                </a:lnTo>
                <a:lnTo>
                  <a:pt x="1358" y="1773"/>
                </a:lnTo>
                <a:lnTo>
                  <a:pt x="1356" y="1772"/>
                </a:lnTo>
                <a:lnTo>
                  <a:pt x="1355" y="1771"/>
                </a:lnTo>
                <a:lnTo>
                  <a:pt x="1354" y="1768"/>
                </a:lnTo>
                <a:lnTo>
                  <a:pt x="1354" y="1766"/>
                </a:lnTo>
                <a:close/>
                <a:moveTo>
                  <a:pt x="1336" y="1770"/>
                </a:moveTo>
                <a:lnTo>
                  <a:pt x="1336" y="1772"/>
                </a:lnTo>
                <a:lnTo>
                  <a:pt x="1335" y="1773"/>
                </a:lnTo>
                <a:lnTo>
                  <a:pt x="1334" y="1774"/>
                </a:lnTo>
                <a:lnTo>
                  <a:pt x="1331" y="1774"/>
                </a:lnTo>
                <a:lnTo>
                  <a:pt x="1328" y="1774"/>
                </a:lnTo>
                <a:lnTo>
                  <a:pt x="1325" y="1774"/>
                </a:lnTo>
                <a:lnTo>
                  <a:pt x="1315" y="1773"/>
                </a:lnTo>
                <a:lnTo>
                  <a:pt x="1307" y="1773"/>
                </a:lnTo>
                <a:lnTo>
                  <a:pt x="1297" y="1773"/>
                </a:lnTo>
                <a:lnTo>
                  <a:pt x="1289" y="1774"/>
                </a:lnTo>
                <a:lnTo>
                  <a:pt x="1278" y="1774"/>
                </a:lnTo>
                <a:lnTo>
                  <a:pt x="1267" y="1772"/>
                </a:lnTo>
                <a:lnTo>
                  <a:pt x="1262" y="1771"/>
                </a:lnTo>
                <a:lnTo>
                  <a:pt x="1258" y="1772"/>
                </a:lnTo>
                <a:lnTo>
                  <a:pt x="1254" y="1775"/>
                </a:lnTo>
                <a:lnTo>
                  <a:pt x="1252" y="1780"/>
                </a:lnTo>
                <a:lnTo>
                  <a:pt x="1250" y="1784"/>
                </a:lnTo>
                <a:lnTo>
                  <a:pt x="1248" y="1787"/>
                </a:lnTo>
                <a:lnTo>
                  <a:pt x="1245" y="1788"/>
                </a:lnTo>
                <a:lnTo>
                  <a:pt x="1240" y="1789"/>
                </a:lnTo>
                <a:lnTo>
                  <a:pt x="1237" y="1790"/>
                </a:lnTo>
                <a:lnTo>
                  <a:pt x="1234" y="1791"/>
                </a:lnTo>
                <a:lnTo>
                  <a:pt x="1231" y="1793"/>
                </a:lnTo>
                <a:lnTo>
                  <a:pt x="1228" y="1795"/>
                </a:lnTo>
                <a:lnTo>
                  <a:pt x="1225" y="1796"/>
                </a:lnTo>
                <a:lnTo>
                  <a:pt x="1223" y="1797"/>
                </a:lnTo>
                <a:lnTo>
                  <a:pt x="1221" y="1798"/>
                </a:lnTo>
                <a:lnTo>
                  <a:pt x="1219" y="1797"/>
                </a:lnTo>
                <a:lnTo>
                  <a:pt x="1208" y="1795"/>
                </a:lnTo>
                <a:lnTo>
                  <a:pt x="1199" y="1795"/>
                </a:lnTo>
                <a:lnTo>
                  <a:pt x="1188" y="1795"/>
                </a:lnTo>
                <a:lnTo>
                  <a:pt x="1177" y="1794"/>
                </a:lnTo>
                <a:lnTo>
                  <a:pt x="1161" y="1793"/>
                </a:lnTo>
                <a:lnTo>
                  <a:pt x="1145" y="1792"/>
                </a:lnTo>
                <a:lnTo>
                  <a:pt x="1129" y="1792"/>
                </a:lnTo>
                <a:lnTo>
                  <a:pt x="1113" y="1792"/>
                </a:lnTo>
                <a:lnTo>
                  <a:pt x="1088" y="1792"/>
                </a:lnTo>
                <a:lnTo>
                  <a:pt x="1064" y="1792"/>
                </a:lnTo>
                <a:lnTo>
                  <a:pt x="1039" y="1792"/>
                </a:lnTo>
                <a:lnTo>
                  <a:pt x="1015" y="1791"/>
                </a:lnTo>
                <a:lnTo>
                  <a:pt x="1006" y="1790"/>
                </a:lnTo>
                <a:lnTo>
                  <a:pt x="996" y="1790"/>
                </a:lnTo>
                <a:lnTo>
                  <a:pt x="987" y="1789"/>
                </a:lnTo>
                <a:lnTo>
                  <a:pt x="977" y="1788"/>
                </a:lnTo>
                <a:lnTo>
                  <a:pt x="966" y="1787"/>
                </a:lnTo>
                <a:lnTo>
                  <a:pt x="955" y="1788"/>
                </a:lnTo>
                <a:lnTo>
                  <a:pt x="944" y="1790"/>
                </a:lnTo>
                <a:lnTo>
                  <a:pt x="932" y="1791"/>
                </a:lnTo>
                <a:lnTo>
                  <a:pt x="931" y="1792"/>
                </a:lnTo>
                <a:lnTo>
                  <a:pt x="930" y="1793"/>
                </a:lnTo>
                <a:lnTo>
                  <a:pt x="930" y="1794"/>
                </a:lnTo>
                <a:lnTo>
                  <a:pt x="931" y="1796"/>
                </a:lnTo>
                <a:lnTo>
                  <a:pt x="936" y="1801"/>
                </a:lnTo>
                <a:lnTo>
                  <a:pt x="940" y="1806"/>
                </a:lnTo>
                <a:lnTo>
                  <a:pt x="943" y="1811"/>
                </a:lnTo>
                <a:lnTo>
                  <a:pt x="944" y="1818"/>
                </a:lnTo>
                <a:lnTo>
                  <a:pt x="945" y="1822"/>
                </a:lnTo>
                <a:lnTo>
                  <a:pt x="947" y="1824"/>
                </a:lnTo>
                <a:lnTo>
                  <a:pt x="950" y="1824"/>
                </a:lnTo>
                <a:lnTo>
                  <a:pt x="953" y="1823"/>
                </a:lnTo>
                <a:lnTo>
                  <a:pt x="959" y="1821"/>
                </a:lnTo>
                <a:lnTo>
                  <a:pt x="964" y="1820"/>
                </a:lnTo>
                <a:lnTo>
                  <a:pt x="968" y="1820"/>
                </a:lnTo>
                <a:lnTo>
                  <a:pt x="974" y="1821"/>
                </a:lnTo>
                <a:lnTo>
                  <a:pt x="982" y="1825"/>
                </a:lnTo>
                <a:lnTo>
                  <a:pt x="991" y="1830"/>
                </a:lnTo>
                <a:lnTo>
                  <a:pt x="993" y="1832"/>
                </a:lnTo>
                <a:lnTo>
                  <a:pt x="994" y="1833"/>
                </a:lnTo>
                <a:lnTo>
                  <a:pt x="994" y="1835"/>
                </a:lnTo>
                <a:lnTo>
                  <a:pt x="994" y="1836"/>
                </a:lnTo>
                <a:lnTo>
                  <a:pt x="993" y="1840"/>
                </a:lnTo>
                <a:lnTo>
                  <a:pt x="990" y="1842"/>
                </a:lnTo>
                <a:lnTo>
                  <a:pt x="982" y="1845"/>
                </a:lnTo>
                <a:lnTo>
                  <a:pt x="975" y="1848"/>
                </a:lnTo>
                <a:lnTo>
                  <a:pt x="966" y="1849"/>
                </a:lnTo>
                <a:lnTo>
                  <a:pt x="958" y="1849"/>
                </a:lnTo>
                <a:lnTo>
                  <a:pt x="956" y="1849"/>
                </a:lnTo>
                <a:lnTo>
                  <a:pt x="953" y="1847"/>
                </a:lnTo>
                <a:lnTo>
                  <a:pt x="950" y="1843"/>
                </a:lnTo>
                <a:lnTo>
                  <a:pt x="946" y="1839"/>
                </a:lnTo>
                <a:lnTo>
                  <a:pt x="942" y="1837"/>
                </a:lnTo>
                <a:lnTo>
                  <a:pt x="936" y="1835"/>
                </a:lnTo>
                <a:lnTo>
                  <a:pt x="934" y="1834"/>
                </a:lnTo>
                <a:lnTo>
                  <a:pt x="933" y="1832"/>
                </a:lnTo>
                <a:lnTo>
                  <a:pt x="933" y="1829"/>
                </a:lnTo>
                <a:lnTo>
                  <a:pt x="932" y="1827"/>
                </a:lnTo>
                <a:lnTo>
                  <a:pt x="918" y="1823"/>
                </a:lnTo>
                <a:lnTo>
                  <a:pt x="903" y="1817"/>
                </a:lnTo>
                <a:lnTo>
                  <a:pt x="887" y="1817"/>
                </a:lnTo>
                <a:lnTo>
                  <a:pt x="872" y="1817"/>
                </a:lnTo>
                <a:lnTo>
                  <a:pt x="861" y="1818"/>
                </a:lnTo>
                <a:lnTo>
                  <a:pt x="850" y="1820"/>
                </a:lnTo>
                <a:lnTo>
                  <a:pt x="845" y="1821"/>
                </a:lnTo>
                <a:lnTo>
                  <a:pt x="841" y="1821"/>
                </a:lnTo>
                <a:lnTo>
                  <a:pt x="837" y="1820"/>
                </a:lnTo>
                <a:lnTo>
                  <a:pt x="834" y="1818"/>
                </a:lnTo>
                <a:lnTo>
                  <a:pt x="830" y="1816"/>
                </a:lnTo>
                <a:lnTo>
                  <a:pt x="828" y="1814"/>
                </a:lnTo>
                <a:lnTo>
                  <a:pt x="825" y="1814"/>
                </a:lnTo>
                <a:lnTo>
                  <a:pt x="822" y="1814"/>
                </a:lnTo>
                <a:lnTo>
                  <a:pt x="818" y="1816"/>
                </a:lnTo>
                <a:lnTo>
                  <a:pt x="813" y="1816"/>
                </a:lnTo>
                <a:lnTo>
                  <a:pt x="804" y="1814"/>
                </a:lnTo>
                <a:lnTo>
                  <a:pt x="794" y="1816"/>
                </a:lnTo>
                <a:lnTo>
                  <a:pt x="784" y="1818"/>
                </a:lnTo>
                <a:lnTo>
                  <a:pt x="775" y="1820"/>
                </a:lnTo>
                <a:lnTo>
                  <a:pt x="766" y="1821"/>
                </a:lnTo>
                <a:lnTo>
                  <a:pt x="758" y="1819"/>
                </a:lnTo>
                <a:lnTo>
                  <a:pt x="748" y="1819"/>
                </a:lnTo>
                <a:lnTo>
                  <a:pt x="737" y="1819"/>
                </a:lnTo>
                <a:lnTo>
                  <a:pt x="727" y="1819"/>
                </a:lnTo>
                <a:lnTo>
                  <a:pt x="716" y="1820"/>
                </a:lnTo>
                <a:lnTo>
                  <a:pt x="714" y="1821"/>
                </a:lnTo>
                <a:lnTo>
                  <a:pt x="712" y="1822"/>
                </a:lnTo>
                <a:lnTo>
                  <a:pt x="712" y="1824"/>
                </a:lnTo>
                <a:lnTo>
                  <a:pt x="712" y="1827"/>
                </a:lnTo>
                <a:lnTo>
                  <a:pt x="712" y="1829"/>
                </a:lnTo>
                <a:lnTo>
                  <a:pt x="713" y="1833"/>
                </a:lnTo>
                <a:lnTo>
                  <a:pt x="714" y="1835"/>
                </a:lnTo>
                <a:lnTo>
                  <a:pt x="717" y="1836"/>
                </a:lnTo>
                <a:lnTo>
                  <a:pt x="725" y="1837"/>
                </a:lnTo>
                <a:lnTo>
                  <a:pt x="734" y="1837"/>
                </a:lnTo>
                <a:lnTo>
                  <a:pt x="743" y="1837"/>
                </a:lnTo>
                <a:lnTo>
                  <a:pt x="751" y="1838"/>
                </a:lnTo>
                <a:lnTo>
                  <a:pt x="753" y="1838"/>
                </a:lnTo>
                <a:lnTo>
                  <a:pt x="754" y="1837"/>
                </a:lnTo>
                <a:lnTo>
                  <a:pt x="759" y="1835"/>
                </a:lnTo>
                <a:lnTo>
                  <a:pt x="764" y="1834"/>
                </a:lnTo>
                <a:lnTo>
                  <a:pt x="768" y="1833"/>
                </a:lnTo>
                <a:lnTo>
                  <a:pt x="773" y="1833"/>
                </a:lnTo>
                <a:lnTo>
                  <a:pt x="781" y="1836"/>
                </a:lnTo>
                <a:lnTo>
                  <a:pt x="790" y="1839"/>
                </a:lnTo>
                <a:lnTo>
                  <a:pt x="791" y="1839"/>
                </a:lnTo>
                <a:lnTo>
                  <a:pt x="792" y="1839"/>
                </a:lnTo>
                <a:lnTo>
                  <a:pt x="804" y="1840"/>
                </a:lnTo>
                <a:lnTo>
                  <a:pt x="815" y="1841"/>
                </a:lnTo>
                <a:lnTo>
                  <a:pt x="828" y="1843"/>
                </a:lnTo>
                <a:lnTo>
                  <a:pt x="840" y="1842"/>
                </a:lnTo>
                <a:lnTo>
                  <a:pt x="849" y="1842"/>
                </a:lnTo>
                <a:lnTo>
                  <a:pt x="857" y="1843"/>
                </a:lnTo>
                <a:lnTo>
                  <a:pt x="866" y="1847"/>
                </a:lnTo>
                <a:lnTo>
                  <a:pt x="874" y="1850"/>
                </a:lnTo>
                <a:lnTo>
                  <a:pt x="865" y="1854"/>
                </a:lnTo>
                <a:lnTo>
                  <a:pt x="855" y="1855"/>
                </a:lnTo>
                <a:lnTo>
                  <a:pt x="845" y="1856"/>
                </a:lnTo>
                <a:lnTo>
                  <a:pt x="836" y="1857"/>
                </a:lnTo>
                <a:lnTo>
                  <a:pt x="815" y="1859"/>
                </a:lnTo>
                <a:lnTo>
                  <a:pt x="796" y="1860"/>
                </a:lnTo>
                <a:lnTo>
                  <a:pt x="776" y="1862"/>
                </a:lnTo>
                <a:lnTo>
                  <a:pt x="755" y="1862"/>
                </a:lnTo>
                <a:lnTo>
                  <a:pt x="736" y="1863"/>
                </a:lnTo>
                <a:lnTo>
                  <a:pt x="716" y="1864"/>
                </a:lnTo>
                <a:lnTo>
                  <a:pt x="697" y="1866"/>
                </a:lnTo>
                <a:lnTo>
                  <a:pt x="677" y="1865"/>
                </a:lnTo>
                <a:lnTo>
                  <a:pt x="659" y="1864"/>
                </a:lnTo>
                <a:lnTo>
                  <a:pt x="641" y="1863"/>
                </a:lnTo>
                <a:lnTo>
                  <a:pt x="624" y="1860"/>
                </a:lnTo>
                <a:lnTo>
                  <a:pt x="606" y="1856"/>
                </a:lnTo>
                <a:lnTo>
                  <a:pt x="599" y="1853"/>
                </a:lnTo>
                <a:lnTo>
                  <a:pt x="592" y="1849"/>
                </a:lnTo>
                <a:lnTo>
                  <a:pt x="589" y="1845"/>
                </a:lnTo>
                <a:lnTo>
                  <a:pt x="588" y="1842"/>
                </a:lnTo>
                <a:lnTo>
                  <a:pt x="589" y="1840"/>
                </a:lnTo>
                <a:lnTo>
                  <a:pt x="594" y="1837"/>
                </a:lnTo>
                <a:lnTo>
                  <a:pt x="602" y="1835"/>
                </a:lnTo>
                <a:lnTo>
                  <a:pt x="611" y="1834"/>
                </a:lnTo>
                <a:lnTo>
                  <a:pt x="621" y="1835"/>
                </a:lnTo>
                <a:lnTo>
                  <a:pt x="629" y="1837"/>
                </a:lnTo>
                <a:lnTo>
                  <a:pt x="634" y="1838"/>
                </a:lnTo>
                <a:lnTo>
                  <a:pt x="639" y="1837"/>
                </a:lnTo>
                <a:lnTo>
                  <a:pt x="644" y="1836"/>
                </a:lnTo>
                <a:lnTo>
                  <a:pt x="648" y="1834"/>
                </a:lnTo>
                <a:lnTo>
                  <a:pt x="649" y="1833"/>
                </a:lnTo>
                <a:lnTo>
                  <a:pt x="651" y="1830"/>
                </a:lnTo>
                <a:lnTo>
                  <a:pt x="652" y="1828"/>
                </a:lnTo>
                <a:lnTo>
                  <a:pt x="652" y="1826"/>
                </a:lnTo>
                <a:lnTo>
                  <a:pt x="651" y="1824"/>
                </a:lnTo>
                <a:lnTo>
                  <a:pt x="651" y="1823"/>
                </a:lnTo>
                <a:lnTo>
                  <a:pt x="648" y="1821"/>
                </a:lnTo>
                <a:lnTo>
                  <a:pt x="647" y="1820"/>
                </a:lnTo>
                <a:lnTo>
                  <a:pt x="639" y="1819"/>
                </a:lnTo>
                <a:lnTo>
                  <a:pt x="631" y="1817"/>
                </a:lnTo>
                <a:lnTo>
                  <a:pt x="627" y="1817"/>
                </a:lnTo>
                <a:lnTo>
                  <a:pt x="623" y="1817"/>
                </a:lnTo>
                <a:lnTo>
                  <a:pt x="619" y="1817"/>
                </a:lnTo>
                <a:lnTo>
                  <a:pt x="614" y="1819"/>
                </a:lnTo>
                <a:lnTo>
                  <a:pt x="609" y="1821"/>
                </a:lnTo>
                <a:lnTo>
                  <a:pt x="603" y="1822"/>
                </a:lnTo>
                <a:lnTo>
                  <a:pt x="600" y="1822"/>
                </a:lnTo>
                <a:lnTo>
                  <a:pt x="597" y="1821"/>
                </a:lnTo>
                <a:lnTo>
                  <a:pt x="593" y="1819"/>
                </a:lnTo>
                <a:lnTo>
                  <a:pt x="589" y="1817"/>
                </a:lnTo>
                <a:lnTo>
                  <a:pt x="583" y="1811"/>
                </a:lnTo>
                <a:lnTo>
                  <a:pt x="577" y="1808"/>
                </a:lnTo>
                <a:lnTo>
                  <a:pt x="568" y="1806"/>
                </a:lnTo>
                <a:lnTo>
                  <a:pt x="560" y="1804"/>
                </a:lnTo>
                <a:lnTo>
                  <a:pt x="557" y="1804"/>
                </a:lnTo>
                <a:lnTo>
                  <a:pt x="555" y="1803"/>
                </a:lnTo>
                <a:lnTo>
                  <a:pt x="554" y="1801"/>
                </a:lnTo>
                <a:lnTo>
                  <a:pt x="554" y="1798"/>
                </a:lnTo>
                <a:lnTo>
                  <a:pt x="553" y="1796"/>
                </a:lnTo>
                <a:lnTo>
                  <a:pt x="552" y="1794"/>
                </a:lnTo>
                <a:lnTo>
                  <a:pt x="551" y="1793"/>
                </a:lnTo>
                <a:lnTo>
                  <a:pt x="549" y="1791"/>
                </a:lnTo>
                <a:lnTo>
                  <a:pt x="547" y="1790"/>
                </a:lnTo>
                <a:lnTo>
                  <a:pt x="546" y="1789"/>
                </a:lnTo>
                <a:lnTo>
                  <a:pt x="546" y="1787"/>
                </a:lnTo>
                <a:lnTo>
                  <a:pt x="545" y="1786"/>
                </a:lnTo>
                <a:lnTo>
                  <a:pt x="546" y="1781"/>
                </a:lnTo>
                <a:lnTo>
                  <a:pt x="549" y="1779"/>
                </a:lnTo>
                <a:lnTo>
                  <a:pt x="555" y="1776"/>
                </a:lnTo>
                <a:lnTo>
                  <a:pt x="562" y="1774"/>
                </a:lnTo>
                <a:lnTo>
                  <a:pt x="568" y="1773"/>
                </a:lnTo>
                <a:lnTo>
                  <a:pt x="574" y="1772"/>
                </a:lnTo>
                <a:lnTo>
                  <a:pt x="581" y="1772"/>
                </a:lnTo>
                <a:lnTo>
                  <a:pt x="587" y="1772"/>
                </a:lnTo>
                <a:lnTo>
                  <a:pt x="594" y="1774"/>
                </a:lnTo>
                <a:lnTo>
                  <a:pt x="600" y="1776"/>
                </a:lnTo>
                <a:lnTo>
                  <a:pt x="607" y="1779"/>
                </a:lnTo>
                <a:lnTo>
                  <a:pt x="613" y="1780"/>
                </a:lnTo>
                <a:lnTo>
                  <a:pt x="619" y="1781"/>
                </a:lnTo>
                <a:lnTo>
                  <a:pt x="626" y="1781"/>
                </a:lnTo>
                <a:lnTo>
                  <a:pt x="639" y="1781"/>
                </a:lnTo>
                <a:lnTo>
                  <a:pt x="652" y="1779"/>
                </a:lnTo>
                <a:lnTo>
                  <a:pt x="655" y="1778"/>
                </a:lnTo>
                <a:lnTo>
                  <a:pt x="657" y="1776"/>
                </a:lnTo>
                <a:lnTo>
                  <a:pt x="658" y="1773"/>
                </a:lnTo>
                <a:lnTo>
                  <a:pt x="659" y="1771"/>
                </a:lnTo>
                <a:lnTo>
                  <a:pt x="664" y="1763"/>
                </a:lnTo>
                <a:lnTo>
                  <a:pt x="670" y="1757"/>
                </a:lnTo>
                <a:lnTo>
                  <a:pt x="675" y="1751"/>
                </a:lnTo>
                <a:lnTo>
                  <a:pt x="683" y="1747"/>
                </a:lnTo>
                <a:lnTo>
                  <a:pt x="689" y="1745"/>
                </a:lnTo>
                <a:lnTo>
                  <a:pt x="695" y="1746"/>
                </a:lnTo>
                <a:lnTo>
                  <a:pt x="714" y="1747"/>
                </a:lnTo>
                <a:lnTo>
                  <a:pt x="732" y="1747"/>
                </a:lnTo>
                <a:lnTo>
                  <a:pt x="750" y="1747"/>
                </a:lnTo>
                <a:lnTo>
                  <a:pt x="768" y="1747"/>
                </a:lnTo>
                <a:lnTo>
                  <a:pt x="794" y="1748"/>
                </a:lnTo>
                <a:lnTo>
                  <a:pt x="819" y="1749"/>
                </a:lnTo>
                <a:lnTo>
                  <a:pt x="843" y="1750"/>
                </a:lnTo>
                <a:lnTo>
                  <a:pt x="868" y="1751"/>
                </a:lnTo>
                <a:lnTo>
                  <a:pt x="880" y="1751"/>
                </a:lnTo>
                <a:lnTo>
                  <a:pt x="890" y="1751"/>
                </a:lnTo>
                <a:lnTo>
                  <a:pt x="902" y="1752"/>
                </a:lnTo>
                <a:lnTo>
                  <a:pt x="914" y="1752"/>
                </a:lnTo>
                <a:lnTo>
                  <a:pt x="930" y="1752"/>
                </a:lnTo>
                <a:lnTo>
                  <a:pt x="946" y="1752"/>
                </a:lnTo>
                <a:lnTo>
                  <a:pt x="961" y="1751"/>
                </a:lnTo>
                <a:lnTo>
                  <a:pt x="977" y="1752"/>
                </a:lnTo>
                <a:lnTo>
                  <a:pt x="998" y="1755"/>
                </a:lnTo>
                <a:lnTo>
                  <a:pt x="1019" y="1756"/>
                </a:lnTo>
                <a:lnTo>
                  <a:pt x="1039" y="1757"/>
                </a:lnTo>
                <a:lnTo>
                  <a:pt x="1061" y="1757"/>
                </a:lnTo>
                <a:lnTo>
                  <a:pt x="1080" y="1758"/>
                </a:lnTo>
                <a:lnTo>
                  <a:pt x="1100" y="1759"/>
                </a:lnTo>
                <a:lnTo>
                  <a:pt x="1121" y="1759"/>
                </a:lnTo>
                <a:lnTo>
                  <a:pt x="1141" y="1759"/>
                </a:lnTo>
                <a:lnTo>
                  <a:pt x="1155" y="1759"/>
                </a:lnTo>
                <a:lnTo>
                  <a:pt x="1170" y="1760"/>
                </a:lnTo>
                <a:lnTo>
                  <a:pt x="1184" y="1760"/>
                </a:lnTo>
                <a:lnTo>
                  <a:pt x="1198" y="1760"/>
                </a:lnTo>
                <a:lnTo>
                  <a:pt x="1216" y="1760"/>
                </a:lnTo>
                <a:lnTo>
                  <a:pt x="1235" y="1758"/>
                </a:lnTo>
                <a:lnTo>
                  <a:pt x="1254" y="1757"/>
                </a:lnTo>
                <a:lnTo>
                  <a:pt x="1274" y="1757"/>
                </a:lnTo>
                <a:lnTo>
                  <a:pt x="1284" y="1758"/>
                </a:lnTo>
                <a:lnTo>
                  <a:pt x="1296" y="1758"/>
                </a:lnTo>
                <a:lnTo>
                  <a:pt x="1308" y="1759"/>
                </a:lnTo>
                <a:lnTo>
                  <a:pt x="1320" y="1760"/>
                </a:lnTo>
                <a:lnTo>
                  <a:pt x="1323" y="1760"/>
                </a:lnTo>
                <a:lnTo>
                  <a:pt x="1326" y="1761"/>
                </a:lnTo>
                <a:lnTo>
                  <a:pt x="1329" y="1762"/>
                </a:lnTo>
                <a:lnTo>
                  <a:pt x="1332" y="1764"/>
                </a:lnTo>
                <a:lnTo>
                  <a:pt x="1336" y="1766"/>
                </a:lnTo>
                <a:lnTo>
                  <a:pt x="1336" y="1770"/>
                </a:lnTo>
                <a:close/>
                <a:moveTo>
                  <a:pt x="1281" y="1823"/>
                </a:moveTo>
                <a:lnTo>
                  <a:pt x="1280" y="1826"/>
                </a:lnTo>
                <a:lnTo>
                  <a:pt x="1277" y="1827"/>
                </a:lnTo>
                <a:lnTo>
                  <a:pt x="1275" y="1827"/>
                </a:lnTo>
                <a:lnTo>
                  <a:pt x="1271" y="1826"/>
                </a:lnTo>
                <a:lnTo>
                  <a:pt x="1269" y="1826"/>
                </a:lnTo>
                <a:lnTo>
                  <a:pt x="1266" y="1826"/>
                </a:lnTo>
                <a:lnTo>
                  <a:pt x="1264" y="1827"/>
                </a:lnTo>
                <a:lnTo>
                  <a:pt x="1263" y="1828"/>
                </a:lnTo>
                <a:lnTo>
                  <a:pt x="1260" y="1833"/>
                </a:lnTo>
                <a:lnTo>
                  <a:pt x="1256" y="1837"/>
                </a:lnTo>
                <a:lnTo>
                  <a:pt x="1254" y="1840"/>
                </a:lnTo>
                <a:lnTo>
                  <a:pt x="1251" y="1842"/>
                </a:lnTo>
                <a:lnTo>
                  <a:pt x="1248" y="1843"/>
                </a:lnTo>
                <a:lnTo>
                  <a:pt x="1245" y="1843"/>
                </a:lnTo>
                <a:lnTo>
                  <a:pt x="1240" y="1842"/>
                </a:lnTo>
                <a:lnTo>
                  <a:pt x="1237" y="1841"/>
                </a:lnTo>
                <a:lnTo>
                  <a:pt x="1235" y="1840"/>
                </a:lnTo>
                <a:lnTo>
                  <a:pt x="1234" y="1839"/>
                </a:lnTo>
                <a:lnTo>
                  <a:pt x="1234" y="1837"/>
                </a:lnTo>
                <a:lnTo>
                  <a:pt x="1233" y="1835"/>
                </a:lnTo>
                <a:lnTo>
                  <a:pt x="1234" y="1830"/>
                </a:lnTo>
                <a:lnTo>
                  <a:pt x="1236" y="1826"/>
                </a:lnTo>
                <a:lnTo>
                  <a:pt x="1239" y="1824"/>
                </a:lnTo>
                <a:lnTo>
                  <a:pt x="1243" y="1823"/>
                </a:lnTo>
                <a:lnTo>
                  <a:pt x="1248" y="1822"/>
                </a:lnTo>
                <a:lnTo>
                  <a:pt x="1251" y="1820"/>
                </a:lnTo>
                <a:lnTo>
                  <a:pt x="1253" y="1817"/>
                </a:lnTo>
                <a:lnTo>
                  <a:pt x="1255" y="1813"/>
                </a:lnTo>
                <a:lnTo>
                  <a:pt x="1256" y="1810"/>
                </a:lnTo>
                <a:lnTo>
                  <a:pt x="1259" y="1808"/>
                </a:lnTo>
                <a:lnTo>
                  <a:pt x="1261" y="1807"/>
                </a:lnTo>
                <a:lnTo>
                  <a:pt x="1263" y="1806"/>
                </a:lnTo>
                <a:lnTo>
                  <a:pt x="1268" y="1804"/>
                </a:lnTo>
                <a:lnTo>
                  <a:pt x="1274" y="1802"/>
                </a:lnTo>
                <a:lnTo>
                  <a:pt x="1274" y="1802"/>
                </a:lnTo>
                <a:lnTo>
                  <a:pt x="1275" y="1802"/>
                </a:lnTo>
                <a:lnTo>
                  <a:pt x="1277" y="1805"/>
                </a:lnTo>
                <a:lnTo>
                  <a:pt x="1279" y="1811"/>
                </a:lnTo>
                <a:lnTo>
                  <a:pt x="1281" y="1819"/>
                </a:lnTo>
                <a:lnTo>
                  <a:pt x="1281" y="1823"/>
                </a:lnTo>
                <a:close/>
                <a:moveTo>
                  <a:pt x="1202" y="1542"/>
                </a:moveTo>
                <a:lnTo>
                  <a:pt x="1205" y="1543"/>
                </a:lnTo>
                <a:lnTo>
                  <a:pt x="1207" y="1546"/>
                </a:lnTo>
                <a:lnTo>
                  <a:pt x="1207" y="1549"/>
                </a:lnTo>
                <a:lnTo>
                  <a:pt x="1208" y="1552"/>
                </a:lnTo>
                <a:lnTo>
                  <a:pt x="1208" y="1556"/>
                </a:lnTo>
                <a:lnTo>
                  <a:pt x="1207" y="1559"/>
                </a:lnTo>
                <a:lnTo>
                  <a:pt x="1205" y="1561"/>
                </a:lnTo>
                <a:lnTo>
                  <a:pt x="1202" y="1561"/>
                </a:lnTo>
                <a:lnTo>
                  <a:pt x="1199" y="1561"/>
                </a:lnTo>
                <a:lnTo>
                  <a:pt x="1198" y="1559"/>
                </a:lnTo>
                <a:lnTo>
                  <a:pt x="1197" y="1556"/>
                </a:lnTo>
                <a:lnTo>
                  <a:pt x="1197" y="1552"/>
                </a:lnTo>
                <a:lnTo>
                  <a:pt x="1197" y="1549"/>
                </a:lnTo>
                <a:lnTo>
                  <a:pt x="1198" y="1546"/>
                </a:lnTo>
                <a:lnTo>
                  <a:pt x="1199" y="1544"/>
                </a:lnTo>
                <a:lnTo>
                  <a:pt x="1200" y="1543"/>
                </a:lnTo>
                <a:lnTo>
                  <a:pt x="1201" y="1542"/>
                </a:lnTo>
                <a:lnTo>
                  <a:pt x="1202" y="1542"/>
                </a:lnTo>
                <a:close/>
                <a:moveTo>
                  <a:pt x="1281" y="1463"/>
                </a:moveTo>
                <a:lnTo>
                  <a:pt x="1285" y="1463"/>
                </a:lnTo>
                <a:lnTo>
                  <a:pt x="1289" y="1467"/>
                </a:lnTo>
                <a:lnTo>
                  <a:pt x="1291" y="1470"/>
                </a:lnTo>
                <a:lnTo>
                  <a:pt x="1292" y="1474"/>
                </a:lnTo>
                <a:lnTo>
                  <a:pt x="1292" y="1476"/>
                </a:lnTo>
                <a:lnTo>
                  <a:pt x="1291" y="1478"/>
                </a:lnTo>
                <a:lnTo>
                  <a:pt x="1290" y="1480"/>
                </a:lnTo>
                <a:lnTo>
                  <a:pt x="1289" y="1481"/>
                </a:lnTo>
                <a:lnTo>
                  <a:pt x="1285" y="1481"/>
                </a:lnTo>
                <a:lnTo>
                  <a:pt x="1282" y="1482"/>
                </a:lnTo>
                <a:lnTo>
                  <a:pt x="1278" y="1482"/>
                </a:lnTo>
                <a:lnTo>
                  <a:pt x="1275" y="1480"/>
                </a:lnTo>
                <a:lnTo>
                  <a:pt x="1274" y="1476"/>
                </a:lnTo>
                <a:lnTo>
                  <a:pt x="1274" y="1473"/>
                </a:lnTo>
                <a:lnTo>
                  <a:pt x="1274" y="1470"/>
                </a:lnTo>
                <a:lnTo>
                  <a:pt x="1275" y="1467"/>
                </a:lnTo>
                <a:lnTo>
                  <a:pt x="1277" y="1463"/>
                </a:lnTo>
                <a:lnTo>
                  <a:pt x="1281" y="1463"/>
                </a:lnTo>
                <a:close/>
                <a:moveTo>
                  <a:pt x="1313" y="1438"/>
                </a:moveTo>
                <a:lnTo>
                  <a:pt x="1313" y="1438"/>
                </a:lnTo>
                <a:lnTo>
                  <a:pt x="1313" y="1436"/>
                </a:lnTo>
                <a:lnTo>
                  <a:pt x="1312" y="1434"/>
                </a:lnTo>
                <a:lnTo>
                  <a:pt x="1313" y="1436"/>
                </a:lnTo>
                <a:lnTo>
                  <a:pt x="1313" y="1438"/>
                </a:lnTo>
                <a:close/>
                <a:moveTo>
                  <a:pt x="1723" y="1454"/>
                </a:moveTo>
                <a:lnTo>
                  <a:pt x="1722" y="1455"/>
                </a:lnTo>
                <a:lnTo>
                  <a:pt x="1722" y="1454"/>
                </a:lnTo>
                <a:lnTo>
                  <a:pt x="1722" y="1454"/>
                </a:lnTo>
                <a:lnTo>
                  <a:pt x="1723" y="1454"/>
                </a:lnTo>
                <a:lnTo>
                  <a:pt x="1723" y="1454"/>
                </a:lnTo>
                <a:lnTo>
                  <a:pt x="1723" y="1454"/>
                </a:lnTo>
                <a:lnTo>
                  <a:pt x="1723" y="1454"/>
                </a:lnTo>
                <a:lnTo>
                  <a:pt x="1723" y="1454"/>
                </a:lnTo>
                <a:close/>
                <a:moveTo>
                  <a:pt x="1751" y="1390"/>
                </a:moveTo>
                <a:lnTo>
                  <a:pt x="1749" y="1390"/>
                </a:lnTo>
                <a:lnTo>
                  <a:pt x="1749" y="1388"/>
                </a:lnTo>
                <a:lnTo>
                  <a:pt x="1750" y="1386"/>
                </a:lnTo>
                <a:lnTo>
                  <a:pt x="1751" y="1386"/>
                </a:lnTo>
                <a:lnTo>
                  <a:pt x="1752" y="1386"/>
                </a:lnTo>
                <a:lnTo>
                  <a:pt x="1754" y="1388"/>
                </a:lnTo>
                <a:lnTo>
                  <a:pt x="1752" y="1389"/>
                </a:lnTo>
                <a:lnTo>
                  <a:pt x="1751" y="1390"/>
                </a:lnTo>
                <a:close/>
                <a:moveTo>
                  <a:pt x="1883" y="1310"/>
                </a:moveTo>
                <a:lnTo>
                  <a:pt x="1884" y="1306"/>
                </a:lnTo>
                <a:lnTo>
                  <a:pt x="1883" y="1303"/>
                </a:lnTo>
                <a:lnTo>
                  <a:pt x="1883" y="1297"/>
                </a:lnTo>
                <a:lnTo>
                  <a:pt x="1884" y="1292"/>
                </a:lnTo>
                <a:lnTo>
                  <a:pt x="1887" y="1289"/>
                </a:lnTo>
                <a:lnTo>
                  <a:pt x="1892" y="1287"/>
                </a:lnTo>
                <a:lnTo>
                  <a:pt x="1895" y="1288"/>
                </a:lnTo>
                <a:lnTo>
                  <a:pt x="1896" y="1288"/>
                </a:lnTo>
                <a:lnTo>
                  <a:pt x="1897" y="1289"/>
                </a:lnTo>
                <a:lnTo>
                  <a:pt x="1897" y="1291"/>
                </a:lnTo>
                <a:lnTo>
                  <a:pt x="1897" y="1297"/>
                </a:lnTo>
                <a:lnTo>
                  <a:pt x="1897" y="1300"/>
                </a:lnTo>
                <a:lnTo>
                  <a:pt x="1897" y="1303"/>
                </a:lnTo>
                <a:lnTo>
                  <a:pt x="1896" y="1305"/>
                </a:lnTo>
                <a:lnTo>
                  <a:pt x="1894" y="1307"/>
                </a:lnTo>
                <a:lnTo>
                  <a:pt x="1891" y="1308"/>
                </a:lnTo>
                <a:lnTo>
                  <a:pt x="1887" y="1309"/>
                </a:lnTo>
                <a:lnTo>
                  <a:pt x="1883" y="1310"/>
                </a:lnTo>
                <a:close/>
                <a:moveTo>
                  <a:pt x="1877" y="1307"/>
                </a:moveTo>
                <a:lnTo>
                  <a:pt x="1877" y="1309"/>
                </a:lnTo>
                <a:lnTo>
                  <a:pt x="1876" y="1312"/>
                </a:lnTo>
                <a:lnTo>
                  <a:pt x="1874" y="1313"/>
                </a:lnTo>
                <a:lnTo>
                  <a:pt x="1873" y="1314"/>
                </a:lnTo>
                <a:lnTo>
                  <a:pt x="1869" y="1315"/>
                </a:lnTo>
                <a:lnTo>
                  <a:pt x="1866" y="1317"/>
                </a:lnTo>
                <a:lnTo>
                  <a:pt x="1865" y="1312"/>
                </a:lnTo>
                <a:lnTo>
                  <a:pt x="1864" y="1306"/>
                </a:lnTo>
                <a:lnTo>
                  <a:pt x="1864" y="1301"/>
                </a:lnTo>
                <a:lnTo>
                  <a:pt x="1864" y="1296"/>
                </a:lnTo>
                <a:lnTo>
                  <a:pt x="1869" y="1293"/>
                </a:lnTo>
                <a:lnTo>
                  <a:pt x="1875" y="1292"/>
                </a:lnTo>
                <a:lnTo>
                  <a:pt x="1877" y="1296"/>
                </a:lnTo>
                <a:lnTo>
                  <a:pt x="1879" y="1300"/>
                </a:lnTo>
                <a:lnTo>
                  <a:pt x="1877" y="1304"/>
                </a:lnTo>
                <a:lnTo>
                  <a:pt x="1877" y="1307"/>
                </a:lnTo>
                <a:close/>
                <a:moveTo>
                  <a:pt x="1860" y="1308"/>
                </a:moveTo>
                <a:lnTo>
                  <a:pt x="1860" y="1309"/>
                </a:lnTo>
                <a:lnTo>
                  <a:pt x="1860" y="1310"/>
                </a:lnTo>
                <a:lnTo>
                  <a:pt x="1859" y="1312"/>
                </a:lnTo>
                <a:lnTo>
                  <a:pt x="1858" y="1312"/>
                </a:lnTo>
                <a:lnTo>
                  <a:pt x="1856" y="1310"/>
                </a:lnTo>
                <a:lnTo>
                  <a:pt x="1855" y="1308"/>
                </a:lnTo>
                <a:lnTo>
                  <a:pt x="1856" y="1303"/>
                </a:lnTo>
                <a:lnTo>
                  <a:pt x="1858" y="1298"/>
                </a:lnTo>
                <a:lnTo>
                  <a:pt x="1860" y="1303"/>
                </a:lnTo>
                <a:lnTo>
                  <a:pt x="1860" y="1308"/>
                </a:lnTo>
                <a:close/>
                <a:moveTo>
                  <a:pt x="1854" y="1313"/>
                </a:moveTo>
                <a:lnTo>
                  <a:pt x="1852" y="1316"/>
                </a:lnTo>
                <a:lnTo>
                  <a:pt x="1850" y="1317"/>
                </a:lnTo>
                <a:lnTo>
                  <a:pt x="1846" y="1318"/>
                </a:lnTo>
                <a:lnTo>
                  <a:pt x="1843" y="1318"/>
                </a:lnTo>
                <a:lnTo>
                  <a:pt x="1841" y="1317"/>
                </a:lnTo>
                <a:lnTo>
                  <a:pt x="1840" y="1315"/>
                </a:lnTo>
                <a:lnTo>
                  <a:pt x="1840" y="1313"/>
                </a:lnTo>
                <a:lnTo>
                  <a:pt x="1840" y="1310"/>
                </a:lnTo>
                <a:lnTo>
                  <a:pt x="1840" y="1307"/>
                </a:lnTo>
                <a:lnTo>
                  <a:pt x="1841" y="1304"/>
                </a:lnTo>
                <a:lnTo>
                  <a:pt x="1842" y="1302"/>
                </a:lnTo>
                <a:lnTo>
                  <a:pt x="1845" y="1300"/>
                </a:lnTo>
                <a:lnTo>
                  <a:pt x="1849" y="1299"/>
                </a:lnTo>
                <a:lnTo>
                  <a:pt x="1853" y="1298"/>
                </a:lnTo>
                <a:lnTo>
                  <a:pt x="1854" y="1305"/>
                </a:lnTo>
                <a:lnTo>
                  <a:pt x="1854" y="1313"/>
                </a:lnTo>
                <a:close/>
                <a:moveTo>
                  <a:pt x="1835" y="1300"/>
                </a:moveTo>
                <a:lnTo>
                  <a:pt x="1835" y="1301"/>
                </a:lnTo>
                <a:lnTo>
                  <a:pt x="1836" y="1301"/>
                </a:lnTo>
                <a:lnTo>
                  <a:pt x="1835" y="1301"/>
                </a:lnTo>
                <a:lnTo>
                  <a:pt x="1835" y="1300"/>
                </a:lnTo>
                <a:close/>
                <a:moveTo>
                  <a:pt x="1830" y="1318"/>
                </a:moveTo>
                <a:lnTo>
                  <a:pt x="1828" y="1320"/>
                </a:lnTo>
                <a:lnTo>
                  <a:pt x="1826" y="1321"/>
                </a:lnTo>
                <a:lnTo>
                  <a:pt x="1824" y="1321"/>
                </a:lnTo>
                <a:lnTo>
                  <a:pt x="1823" y="1320"/>
                </a:lnTo>
                <a:lnTo>
                  <a:pt x="1823" y="1319"/>
                </a:lnTo>
                <a:lnTo>
                  <a:pt x="1823" y="1318"/>
                </a:lnTo>
                <a:lnTo>
                  <a:pt x="1820" y="1314"/>
                </a:lnTo>
                <a:lnTo>
                  <a:pt x="1820" y="1309"/>
                </a:lnTo>
                <a:lnTo>
                  <a:pt x="1821" y="1306"/>
                </a:lnTo>
                <a:lnTo>
                  <a:pt x="1823" y="1305"/>
                </a:lnTo>
                <a:lnTo>
                  <a:pt x="1826" y="1305"/>
                </a:lnTo>
                <a:lnTo>
                  <a:pt x="1828" y="1305"/>
                </a:lnTo>
                <a:lnTo>
                  <a:pt x="1828" y="1305"/>
                </a:lnTo>
                <a:lnTo>
                  <a:pt x="1831" y="1308"/>
                </a:lnTo>
                <a:lnTo>
                  <a:pt x="1831" y="1312"/>
                </a:lnTo>
                <a:lnTo>
                  <a:pt x="1831" y="1315"/>
                </a:lnTo>
                <a:lnTo>
                  <a:pt x="1830" y="1318"/>
                </a:lnTo>
                <a:close/>
                <a:moveTo>
                  <a:pt x="1795" y="1333"/>
                </a:moveTo>
                <a:lnTo>
                  <a:pt x="1794" y="1330"/>
                </a:lnTo>
                <a:lnTo>
                  <a:pt x="1793" y="1328"/>
                </a:lnTo>
                <a:lnTo>
                  <a:pt x="1794" y="1324"/>
                </a:lnTo>
                <a:lnTo>
                  <a:pt x="1795" y="1321"/>
                </a:lnTo>
                <a:lnTo>
                  <a:pt x="1796" y="1321"/>
                </a:lnTo>
                <a:lnTo>
                  <a:pt x="1797" y="1322"/>
                </a:lnTo>
                <a:lnTo>
                  <a:pt x="1799" y="1324"/>
                </a:lnTo>
                <a:lnTo>
                  <a:pt x="1799" y="1325"/>
                </a:lnTo>
                <a:lnTo>
                  <a:pt x="1799" y="1328"/>
                </a:lnTo>
                <a:lnTo>
                  <a:pt x="1798" y="1330"/>
                </a:lnTo>
                <a:lnTo>
                  <a:pt x="1795" y="1333"/>
                </a:lnTo>
                <a:close/>
                <a:moveTo>
                  <a:pt x="1780" y="1331"/>
                </a:moveTo>
                <a:lnTo>
                  <a:pt x="1780" y="1333"/>
                </a:lnTo>
                <a:lnTo>
                  <a:pt x="1779" y="1336"/>
                </a:lnTo>
                <a:lnTo>
                  <a:pt x="1778" y="1338"/>
                </a:lnTo>
                <a:lnTo>
                  <a:pt x="1775" y="1339"/>
                </a:lnTo>
                <a:lnTo>
                  <a:pt x="1773" y="1339"/>
                </a:lnTo>
                <a:lnTo>
                  <a:pt x="1770" y="1338"/>
                </a:lnTo>
                <a:lnTo>
                  <a:pt x="1770" y="1336"/>
                </a:lnTo>
                <a:lnTo>
                  <a:pt x="1770" y="1334"/>
                </a:lnTo>
                <a:lnTo>
                  <a:pt x="1769" y="1327"/>
                </a:lnTo>
                <a:lnTo>
                  <a:pt x="1770" y="1319"/>
                </a:lnTo>
                <a:lnTo>
                  <a:pt x="1774" y="1320"/>
                </a:lnTo>
                <a:lnTo>
                  <a:pt x="1777" y="1320"/>
                </a:lnTo>
                <a:lnTo>
                  <a:pt x="1779" y="1321"/>
                </a:lnTo>
                <a:lnTo>
                  <a:pt x="1780" y="1322"/>
                </a:lnTo>
                <a:lnTo>
                  <a:pt x="1781" y="1323"/>
                </a:lnTo>
                <a:lnTo>
                  <a:pt x="1781" y="1324"/>
                </a:lnTo>
                <a:lnTo>
                  <a:pt x="1781" y="1328"/>
                </a:lnTo>
                <a:lnTo>
                  <a:pt x="1780" y="1331"/>
                </a:lnTo>
                <a:close/>
                <a:moveTo>
                  <a:pt x="1877" y="1129"/>
                </a:moveTo>
                <a:lnTo>
                  <a:pt x="1880" y="1126"/>
                </a:lnTo>
                <a:lnTo>
                  <a:pt x="1882" y="1124"/>
                </a:lnTo>
                <a:lnTo>
                  <a:pt x="1883" y="1123"/>
                </a:lnTo>
                <a:lnTo>
                  <a:pt x="1885" y="1123"/>
                </a:lnTo>
                <a:lnTo>
                  <a:pt x="1886" y="1124"/>
                </a:lnTo>
                <a:lnTo>
                  <a:pt x="1888" y="1126"/>
                </a:lnTo>
                <a:lnTo>
                  <a:pt x="1886" y="1129"/>
                </a:lnTo>
                <a:lnTo>
                  <a:pt x="1884" y="1130"/>
                </a:lnTo>
                <a:lnTo>
                  <a:pt x="1882" y="1131"/>
                </a:lnTo>
                <a:lnTo>
                  <a:pt x="1881" y="1131"/>
                </a:lnTo>
                <a:lnTo>
                  <a:pt x="1880" y="1131"/>
                </a:lnTo>
                <a:lnTo>
                  <a:pt x="1877" y="1129"/>
                </a:lnTo>
                <a:close/>
                <a:moveTo>
                  <a:pt x="1873" y="1129"/>
                </a:moveTo>
                <a:lnTo>
                  <a:pt x="1874" y="1132"/>
                </a:lnTo>
                <a:lnTo>
                  <a:pt x="1873" y="1134"/>
                </a:lnTo>
                <a:lnTo>
                  <a:pt x="1873" y="1136"/>
                </a:lnTo>
                <a:lnTo>
                  <a:pt x="1872" y="1137"/>
                </a:lnTo>
                <a:lnTo>
                  <a:pt x="1870" y="1138"/>
                </a:lnTo>
                <a:lnTo>
                  <a:pt x="1869" y="1138"/>
                </a:lnTo>
                <a:lnTo>
                  <a:pt x="1867" y="1137"/>
                </a:lnTo>
                <a:lnTo>
                  <a:pt x="1867" y="1136"/>
                </a:lnTo>
                <a:lnTo>
                  <a:pt x="1868" y="1134"/>
                </a:lnTo>
                <a:lnTo>
                  <a:pt x="1869" y="1133"/>
                </a:lnTo>
                <a:lnTo>
                  <a:pt x="1869" y="1131"/>
                </a:lnTo>
                <a:lnTo>
                  <a:pt x="1869" y="1129"/>
                </a:lnTo>
                <a:lnTo>
                  <a:pt x="1867" y="1130"/>
                </a:lnTo>
                <a:lnTo>
                  <a:pt x="1866" y="1130"/>
                </a:lnTo>
                <a:lnTo>
                  <a:pt x="1867" y="1130"/>
                </a:lnTo>
                <a:lnTo>
                  <a:pt x="1869" y="1129"/>
                </a:lnTo>
                <a:lnTo>
                  <a:pt x="1874" y="1115"/>
                </a:lnTo>
                <a:lnTo>
                  <a:pt x="1879" y="1100"/>
                </a:lnTo>
                <a:lnTo>
                  <a:pt x="1882" y="1101"/>
                </a:lnTo>
                <a:lnTo>
                  <a:pt x="1883" y="1102"/>
                </a:lnTo>
                <a:lnTo>
                  <a:pt x="1883" y="1104"/>
                </a:lnTo>
                <a:lnTo>
                  <a:pt x="1883" y="1106"/>
                </a:lnTo>
                <a:lnTo>
                  <a:pt x="1880" y="1117"/>
                </a:lnTo>
                <a:lnTo>
                  <a:pt x="1877" y="1129"/>
                </a:lnTo>
                <a:lnTo>
                  <a:pt x="1876" y="1128"/>
                </a:lnTo>
                <a:lnTo>
                  <a:pt x="1875" y="1128"/>
                </a:lnTo>
                <a:lnTo>
                  <a:pt x="1874" y="1128"/>
                </a:lnTo>
                <a:lnTo>
                  <a:pt x="1873" y="1129"/>
                </a:lnTo>
                <a:close/>
                <a:moveTo>
                  <a:pt x="1855" y="1214"/>
                </a:moveTo>
                <a:lnTo>
                  <a:pt x="1856" y="1211"/>
                </a:lnTo>
                <a:lnTo>
                  <a:pt x="1857" y="1209"/>
                </a:lnTo>
                <a:lnTo>
                  <a:pt x="1859" y="1205"/>
                </a:lnTo>
                <a:lnTo>
                  <a:pt x="1862" y="1201"/>
                </a:lnTo>
                <a:lnTo>
                  <a:pt x="1864" y="1201"/>
                </a:lnTo>
                <a:lnTo>
                  <a:pt x="1865" y="1203"/>
                </a:lnTo>
                <a:lnTo>
                  <a:pt x="1865" y="1206"/>
                </a:lnTo>
                <a:lnTo>
                  <a:pt x="1865" y="1208"/>
                </a:lnTo>
                <a:lnTo>
                  <a:pt x="1865" y="1210"/>
                </a:lnTo>
                <a:lnTo>
                  <a:pt x="1864" y="1211"/>
                </a:lnTo>
                <a:lnTo>
                  <a:pt x="1864" y="1212"/>
                </a:lnTo>
                <a:lnTo>
                  <a:pt x="1862" y="1213"/>
                </a:lnTo>
                <a:lnTo>
                  <a:pt x="1859" y="1214"/>
                </a:lnTo>
                <a:lnTo>
                  <a:pt x="1855" y="1214"/>
                </a:lnTo>
                <a:close/>
                <a:moveTo>
                  <a:pt x="1852" y="1249"/>
                </a:moveTo>
                <a:lnTo>
                  <a:pt x="1847" y="1251"/>
                </a:lnTo>
                <a:lnTo>
                  <a:pt x="1843" y="1254"/>
                </a:lnTo>
                <a:lnTo>
                  <a:pt x="1841" y="1255"/>
                </a:lnTo>
                <a:lnTo>
                  <a:pt x="1839" y="1256"/>
                </a:lnTo>
                <a:lnTo>
                  <a:pt x="1837" y="1256"/>
                </a:lnTo>
                <a:lnTo>
                  <a:pt x="1835" y="1256"/>
                </a:lnTo>
                <a:lnTo>
                  <a:pt x="1832" y="1256"/>
                </a:lnTo>
                <a:lnTo>
                  <a:pt x="1831" y="1255"/>
                </a:lnTo>
                <a:lnTo>
                  <a:pt x="1830" y="1255"/>
                </a:lnTo>
                <a:lnTo>
                  <a:pt x="1829" y="1257"/>
                </a:lnTo>
                <a:lnTo>
                  <a:pt x="1828" y="1258"/>
                </a:lnTo>
                <a:lnTo>
                  <a:pt x="1829" y="1259"/>
                </a:lnTo>
                <a:lnTo>
                  <a:pt x="1830" y="1260"/>
                </a:lnTo>
                <a:lnTo>
                  <a:pt x="1831" y="1260"/>
                </a:lnTo>
                <a:lnTo>
                  <a:pt x="1834" y="1262"/>
                </a:lnTo>
                <a:lnTo>
                  <a:pt x="1835" y="1263"/>
                </a:lnTo>
                <a:lnTo>
                  <a:pt x="1839" y="1264"/>
                </a:lnTo>
                <a:lnTo>
                  <a:pt x="1842" y="1267"/>
                </a:lnTo>
                <a:lnTo>
                  <a:pt x="1840" y="1273"/>
                </a:lnTo>
                <a:lnTo>
                  <a:pt x="1837" y="1279"/>
                </a:lnTo>
                <a:lnTo>
                  <a:pt x="1834" y="1282"/>
                </a:lnTo>
                <a:lnTo>
                  <a:pt x="1828" y="1285"/>
                </a:lnTo>
                <a:lnTo>
                  <a:pt x="1829" y="1279"/>
                </a:lnTo>
                <a:lnTo>
                  <a:pt x="1830" y="1276"/>
                </a:lnTo>
                <a:lnTo>
                  <a:pt x="1829" y="1275"/>
                </a:lnTo>
                <a:lnTo>
                  <a:pt x="1828" y="1274"/>
                </a:lnTo>
                <a:lnTo>
                  <a:pt x="1827" y="1274"/>
                </a:lnTo>
                <a:lnTo>
                  <a:pt x="1824" y="1274"/>
                </a:lnTo>
                <a:lnTo>
                  <a:pt x="1822" y="1273"/>
                </a:lnTo>
                <a:lnTo>
                  <a:pt x="1820" y="1271"/>
                </a:lnTo>
                <a:lnTo>
                  <a:pt x="1817" y="1268"/>
                </a:lnTo>
                <a:lnTo>
                  <a:pt x="1817" y="1264"/>
                </a:lnTo>
                <a:lnTo>
                  <a:pt x="1821" y="1255"/>
                </a:lnTo>
                <a:lnTo>
                  <a:pt x="1825" y="1245"/>
                </a:lnTo>
                <a:lnTo>
                  <a:pt x="1829" y="1236"/>
                </a:lnTo>
                <a:lnTo>
                  <a:pt x="1834" y="1226"/>
                </a:lnTo>
                <a:lnTo>
                  <a:pt x="1835" y="1224"/>
                </a:lnTo>
                <a:lnTo>
                  <a:pt x="1836" y="1222"/>
                </a:lnTo>
                <a:lnTo>
                  <a:pt x="1838" y="1221"/>
                </a:lnTo>
                <a:lnTo>
                  <a:pt x="1838" y="1218"/>
                </a:lnTo>
                <a:lnTo>
                  <a:pt x="1842" y="1223"/>
                </a:lnTo>
                <a:lnTo>
                  <a:pt x="1844" y="1228"/>
                </a:lnTo>
                <a:lnTo>
                  <a:pt x="1845" y="1235"/>
                </a:lnTo>
                <a:lnTo>
                  <a:pt x="1843" y="1242"/>
                </a:lnTo>
                <a:lnTo>
                  <a:pt x="1846" y="1240"/>
                </a:lnTo>
                <a:lnTo>
                  <a:pt x="1849" y="1238"/>
                </a:lnTo>
                <a:lnTo>
                  <a:pt x="1851" y="1236"/>
                </a:lnTo>
                <a:lnTo>
                  <a:pt x="1851" y="1232"/>
                </a:lnTo>
                <a:lnTo>
                  <a:pt x="1854" y="1235"/>
                </a:lnTo>
                <a:lnTo>
                  <a:pt x="1855" y="1237"/>
                </a:lnTo>
                <a:lnTo>
                  <a:pt x="1855" y="1239"/>
                </a:lnTo>
                <a:lnTo>
                  <a:pt x="1854" y="1241"/>
                </a:lnTo>
                <a:lnTo>
                  <a:pt x="1852" y="1245"/>
                </a:lnTo>
                <a:lnTo>
                  <a:pt x="1852" y="1249"/>
                </a:lnTo>
                <a:close/>
                <a:moveTo>
                  <a:pt x="1843" y="1190"/>
                </a:moveTo>
                <a:lnTo>
                  <a:pt x="1843" y="1193"/>
                </a:lnTo>
                <a:lnTo>
                  <a:pt x="1844" y="1196"/>
                </a:lnTo>
                <a:lnTo>
                  <a:pt x="1849" y="1187"/>
                </a:lnTo>
                <a:lnTo>
                  <a:pt x="1852" y="1179"/>
                </a:lnTo>
                <a:lnTo>
                  <a:pt x="1854" y="1170"/>
                </a:lnTo>
                <a:lnTo>
                  <a:pt x="1857" y="1162"/>
                </a:lnTo>
                <a:lnTo>
                  <a:pt x="1858" y="1160"/>
                </a:lnTo>
                <a:lnTo>
                  <a:pt x="1860" y="1159"/>
                </a:lnTo>
                <a:lnTo>
                  <a:pt x="1861" y="1159"/>
                </a:lnTo>
                <a:lnTo>
                  <a:pt x="1861" y="1161"/>
                </a:lnTo>
                <a:lnTo>
                  <a:pt x="1862" y="1166"/>
                </a:lnTo>
                <a:lnTo>
                  <a:pt x="1862" y="1171"/>
                </a:lnTo>
                <a:lnTo>
                  <a:pt x="1861" y="1176"/>
                </a:lnTo>
                <a:lnTo>
                  <a:pt x="1857" y="1180"/>
                </a:lnTo>
                <a:lnTo>
                  <a:pt x="1855" y="1182"/>
                </a:lnTo>
                <a:lnTo>
                  <a:pt x="1854" y="1185"/>
                </a:lnTo>
                <a:lnTo>
                  <a:pt x="1854" y="1187"/>
                </a:lnTo>
                <a:lnTo>
                  <a:pt x="1854" y="1191"/>
                </a:lnTo>
                <a:lnTo>
                  <a:pt x="1855" y="1194"/>
                </a:lnTo>
                <a:lnTo>
                  <a:pt x="1854" y="1197"/>
                </a:lnTo>
                <a:lnTo>
                  <a:pt x="1852" y="1200"/>
                </a:lnTo>
                <a:lnTo>
                  <a:pt x="1851" y="1203"/>
                </a:lnTo>
                <a:lnTo>
                  <a:pt x="1850" y="1206"/>
                </a:lnTo>
                <a:lnTo>
                  <a:pt x="1847" y="1206"/>
                </a:lnTo>
                <a:lnTo>
                  <a:pt x="1846" y="1205"/>
                </a:lnTo>
                <a:lnTo>
                  <a:pt x="1845" y="1205"/>
                </a:lnTo>
                <a:lnTo>
                  <a:pt x="1843" y="1203"/>
                </a:lnTo>
                <a:lnTo>
                  <a:pt x="1842" y="1202"/>
                </a:lnTo>
                <a:lnTo>
                  <a:pt x="1843" y="1201"/>
                </a:lnTo>
                <a:lnTo>
                  <a:pt x="1843" y="1200"/>
                </a:lnTo>
                <a:lnTo>
                  <a:pt x="1844" y="1198"/>
                </a:lnTo>
                <a:lnTo>
                  <a:pt x="1844" y="1196"/>
                </a:lnTo>
                <a:lnTo>
                  <a:pt x="1843" y="1193"/>
                </a:lnTo>
                <a:lnTo>
                  <a:pt x="1843" y="1190"/>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475830240"/>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Mask_30">
    <p:spTree>
      <p:nvGrpSpPr>
        <p:cNvPr id="1" name=""/>
        <p:cNvGrpSpPr/>
        <p:nvPr/>
      </p:nvGrpSpPr>
      <p:grpSpPr>
        <a:xfrm>
          <a:off x="0" y="0"/>
          <a:ext cx="0" cy="0"/>
          <a:chOff x="0" y="0"/>
          <a:chExt cx="0" cy="0"/>
        </a:xfrm>
      </p:grpSpPr>
      <p:sp>
        <p:nvSpPr>
          <p:cNvPr id="15" name="Заголовок 1">
            <a:extLst>
              <a:ext uri="{FF2B5EF4-FFF2-40B4-BE49-F238E27FC236}">
                <a16:creationId xmlns="" xmlns:a16="http://schemas.microsoft.com/office/drawing/2014/main" id="{A1161391-FEC2-4642-B772-86C49C7763AD}"/>
              </a:ext>
            </a:extLst>
          </p:cNvPr>
          <p:cNvSpPr>
            <a:spLocks noGrp="1"/>
          </p:cNvSpPr>
          <p:nvPr>
            <p:ph type="title" hasCustomPrompt="1"/>
          </p:nvPr>
        </p:nvSpPr>
        <p:spPr>
          <a:xfrm>
            <a:off x="1601920" y="1386186"/>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6" name="Текст 3">
            <a:extLst>
              <a:ext uri="{FF2B5EF4-FFF2-40B4-BE49-F238E27FC236}">
                <a16:creationId xmlns="" xmlns:a16="http://schemas.microsoft.com/office/drawing/2014/main" id="{AF479333-14CE-FD4B-99D1-71399EEADB21}"/>
              </a:ext>
            </a:extLst>
          </p:cNvPr>
          <p:cNvSpPr>
            <a:spLocks noGrp="1"/>
          </p:cNvSpPr>
          <p:nvPr>
            <p:ph type="body" sz="quarter" idx="34" hasCustomPrompt="1"/>
          </p:nvPr>
        </p:nvSpPr>
        <p:spPr>
          <a:xfrm>
            <a:off x="1608410" y="4482530"/>
            <a:ext cx="8719338" cy="3456384"/>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6" name="Рисунок 1">
            <a:extLst>
              <a:ext uri="{FF2B5EF4-FFF2-40B4-BE49-F238E27FC236}">
                <a16:creationId xmlns="" xmlns:a16="http://schemas.microsoft.com/office/drawing/2014/main" id="{8DD43DDA-D18F-6B4F-B769-3D7A23C6E9DA}"/>
              </a:ext>
            </a:extLst>
          </p:cNvPr>
          <p:cNvSpPr>
            <a:spLocks noGrp="1"/>
          </p:cNvSpPr>
          <p:nvPr>
            <p:ph type="pic" idx="12"/>
          </p:nvPr>
        </p:nvSpPr>
        <p:spPr>
          <a:xfrm flipH="1">
            <a:off x="0" y="0"/>
            <a:ext cx="24385588" cy="13717587"/>
          </a:xfrm>
          <a:custGeom>
            <a:avLst/>
            <a:gdLst>
              <a:gd name="T0" fmla="*/ 1010 w 4093"/>
              <a:gd name="T1" fmla="*/ 2221 h 2503"/>
              <a:gd name="T2" fmla="*/ 109 w 4093"/>
              <a:gd name="T3" fmla="*/ 2277 h 2503"/>
              <a:gd name="T4" fmla="*/ 3741 w 4093"/>
              <a:gd name="T5" fmla="*/ 2201 h 2503"/>
              <a:gd name="T6" fmla="*/ 3575 w 4093"/>
              <a:gd name="T7" fmla="*/ 2194 h 2503"/>
              <a:gd name="T8" fmla="*/ 3476 w 4093"/>
              <a:gd name="T9" fmla="*/ 2133 h 2503"/>
              <a:gd name="T10" fmla="*/ 3073 w 4093"/>
              <a:gd name="T11" fmla="*/ 2172 h 2503"/>
              <a:gd name="T12" fmla="*/ 2596 w 4093"/>
              <a:gd name="T13" fmla="*/ 1790 h 2503"/>
              <a:gd name="T14" fmla="*/ 2147 w 4093"/>
              <a:gd name="T15" fmla="*/ 1353 h 2503"/>
              <a:gd name="T16" fmla="*/ 2213 w 4093"/>
              <a:gd name="T17" fmla="*/ 1189 h 2503"/>
              <a:gd name="T18" fmla="*/ 1936 w 4093"/>
              <a:gd name="T19" fmla="*/ 379 h 2503"/>
              <a:gd name="T20" fmla="*/ 1293 w 4093"/>
              <a:gd name="T21" fmla="*/ 52 h 2503"/>
              <a:gd name="T22" fmla="*/ 1616 w 4093"/>
              <a:gd name="T23" fmla="*/ 457 h 2503"/>
              <a:gd name="T24" fmla="*/ 737 w 4093"/>
              <a:gd name="T25" fmla="*/ 157 h 2503"/>
              <a:gd name="T26" fmla="*/ 1 w 4093"/>
              <a:gd name="T27" fmla="*/ 69 h 2503"/>
              <a:gd name="T28" fmla="*/ 513 w 4093"/>
              <a:gd name="T29" fmla="*/ 2377 h 2503"/>
              <a:gd name="T30" fmla="*/ 952 w 4093"/>
              <a:gd name="T31" fmla="*/ 2365 h 2503"/>
              <a:gd name="T32" fmla="*/ 1102 w 4093"/>
              <a:gd name="T33" fmla="*/ 2381 h 2503"/>
              <a:gd name="T34" fmla="*/ 3975 w 4093"/>
              <a:gd name="T35" fmla="*/ 2268 h 2503"/>
              <a:gd name="T36" fmla="*/ 3641 w 4093"/>
              <a:gd name="T37" fmla="*/ 2397 h 2503"/>
              <a:gd name="T38" fmla="*/ 3239 w 4093"/>
              <a:gd name="T39" fmla="*/ 2137 h 2503"/>
              <a:gd name="T40" fmla="*/ 3115 w 4093"/>
              <a:gd name="T41" fmla="*/ 2251 h 2503"/>
              <a:gd name="T42" fmla="*/ 156 w 4093"/>
              <a:gd name="T43" fmla="*/ 343 h 2503"/>
              <a:gd name="T44" fmla="*/ 357 w 4093"/>
              <a:gd name="T45" fmla="*/ 610 h 2503"/>
              <a:gd name="T46" fmla="*/ 428 w 4093"/>
              <a:gd name="T47" fmla="*/ 585 h 2503"/>
              <a:gd name="T48" fmla="*/ 553 w 4093"/>
              <a:gd name="T49" fmla="*/ 958 h 2503"/>
              <a:gd name="T50" fmla="*/ 793 w 4093"/>
              <a:gd name="T51" fmla="*/ 777 h 2503"/>
              <a:gd name="T52" fmla="*/ 819 w 4093"/>
              <a:gd name="T53" fmla="*/ 484 h 2503"/>
              <a:gd name="T54" fmla="*/ 873 w 4093"/>
              <a:gd name="T55" fmla="*/ 553 h 2503"/>
              <a:gd name="T56" fmla="*/ 1205 w 4093"/>
              <a:gd name="T57" fmla="*/ 1233 h 2503"/>
              <a:gd name="T58" fmla="*/ 1445 w 4093"/>
              <a:gd name="T59" fmla="*/ 1508 h 2503"/>
              <a:gd name="T60" fmla="*/ 1433 w 4093"/>
              <a:gd name="T61" fmla="*/ 1981 h 2503"/>
              <a:gd name="T62" fmla="*/ 1470 w 4093"/>
              <a:gd name="T63" fmla="*/ 2048 h 2503"/>
              <a:gd name="T64" fmla="*/ 1570 w 4093"/>
              <a:gd name="T65" fmla="*/ 1927 h 2503"/>
              <a:gd name="T66" fmla="*/ 1633 w 4093"/>
              <a:gd name="T67" fmla="*/ 1669 h 2503"/>
              <a:gd name="T68" fmla="*/ 1665 w 4093"/>
              <a:gd name="T69" fmla="*/ 1532 h 2503"/>
              <a:gd name="T70" fmla="*/ 1761 w 4093"/>
              <a:gd name="T71" fmla="*/ 1117 h 2503"/>
              <a:gd name="T72" fmla="*/ 2016 w 4093"/>
              <a:gd name="T73" fmla="*/ 1829 h 2503"/>
              <a:gd name="T74" fmla="*/ 1889 w 4093"/>
              <a:gd name="T75" fmla="*/ 1333 h 2503"/>
              <a:gd name="T76" fmla="*/ 1879 w 4093"/>
              <a:gd name="T77" fmla="*/ 969 h 2503"/>
              <a:gd name="T78" fmla="*/ 1985 w 4093"/>
              <a:gd name="T79" fmla="*/ 1427 h 2503"/>
              <a:gd name="T80" fmla="*/ 1935 w 4093"/>
              <a:gd name="T81" fmla="*/ 773 h 2503"/>
              <a:gd name="T82" fmla="*/ 1861 w 4093"/>
              <a:gd name="T83" fmla="*/ 509 h 2503"/>
              <a:gd name="T84" fmla="*/ 2021 w 4093"/>
              <a:gd name="T85" fmla="*/ 1036 h 2503"/>
              <a:gd name="T86" fmla="*/ 2222 w 4093"/>
              <a:gd name="T87" fmla="*/ 2450 h 2503"/>
              <a:gd name="T88" fmla="*/ 2318 w 4093"/>
              <a:gd name="T89" fmla="*/ 2366 h 2503"/>
              <a:gd name="T90" fmla="*/ 2785 w 4093"/>
              <a:gd name="T91" fmla="*/ 2392 h 2503"/>
              <a:gd name="T92" fmla="*/ 2877 w 4093"/>
              <a:gd name="T93" fmla="*/ 2026 h 2503"/>
              <a:gd name="T94" fmla="*/ 2554 w 4093"/>
              <a:gd name="T95" fmla="*/ 1783 h 2503"/>
              <a:gd name="T96" fmla="*/ 2277 w 4093"/>
              <a:gd name="T97" fmla="*/ 1597 h 2503"/>
              <a:gd name="T98" fmla="*/ 2221 w 4093"/>
              <a:gd name="T99" fmla="*/ 2248 h 2503"/>
              <a:gd name="T100" fmla="*/ 2080 w 4093"/>
              <a:gd name="T101" fmla="*/ 1556 h 2503"/>
              <a:gd name="T102" fmla="*/ 2106 w 4093"/>
              <a:gd name="T103" fmla="*/ 1360 h 2503"/>
              <a:gd name="T104" fmla="*/ 1984 w 4093"/>
              <a:gd name="T105" fmla="*/ 364 h 2503"/>
              <a:gd name="T106" fmla="*/ 1877 w 4093"/>
              <a:gd name="T107" fmla="*/ 593 h 2503"/>
              <a:gd name="T108" fmla="*/ 1736 w 4093"/>
              <a:gd name="T109" fmla="*/ 600 h 2503"/>
              <a:gd name="T110" fmla="*/ 1800 w 4093"/>
              <a:gd name="T111" fmla="*/ 973 h 2503"/>
              <a:gd name="T112" fmla="*/ 1713 w 4093"/>
              <a:gd name="T113" fmla="*/ 1128 h 2503"/>
              <a:gd name="T114" fmla="*/ 1583 w 4093"/>
              <a:gd name="T115" fmla="*/ 605 h 2503"/>
              <a:gd name="T116" fmla="*/ 1515 w 4093"/>
              <a:gd name="T117" fmla="*/ 1103 h 2503"/>
              <a:gd name="T118" fmla="*/ 1061 w 4093"/>
              <a:gd name="T119" fmla="*/ 373 h 2503"/>
              <a:gd name="T120" fmla="*/ 731 w 4093"/>
              <a:gd name="T121" fmla="*/ 354 h 2503"/>
              <a:gd name="T122" fmla="*/ 551 w 4093"/>
              <a:gd name="T123" fmla="*/ 39 h 2503"/>
              <a:gd name="T124" fmla="*/ 397 w 4093"/>
              <a:gd name="T125" fmla="*/ 68 h 2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93" h="2503">
                <a:moveTo>
                  <a:pt x="1" y="69"/>
                </a:moveTo>
                <a:cubicBezTo>
                  <a:pt x="1" y="77"/>
                  <a:pt x="1" y="85"/>
                  <a:pt x="1" y="93"/>
                </a:cubicBezTo>
                <a:cubicBezTo>
                  <a:pt x="1" y="121"/>
                  <a:pt x="1" y="149"/>
                  <a:pt x="1" y="177"/>
                </a:cubicBezTo>
                <a:cubicBezTo>
                  <a:pt x="1" y="182"/>
                  <a:pt x="1" y="187"/>
                  <a:pt x="1" y="193"/>
                </a:cubicBezTo>
                <a:cubicBezTo>
                  <a:pt x="1" y="205"/>
                  <a:pt x="1" y="217"/>
                  <a:pt x="1" y="229"/>
                </a:cubicBezTo>
                <a:cubicBezTo>
                  <a:pt x="1" y="245"/>
                  <a:pt x="1" y="261"/>
                  <a:pt x="1" y="277"/>
                </a:cubicBezTo>
                <a:cubicBezTo>
                  <a:pt x="1" y="282"/>
                  <a:pt x="1" y="287"/>
                  <a:pt x="1" y="293"/>
                </a:cubicBezTo>
                <a:cubicBezTo>
                  <a:pt x="1" y="314"/>
                  <a:pt x="1" y="335"/>
                  <a:pt x="1" y="357"/>
                </a:cubicBezTo>
                <a:cubicBezTo>
                  <a:pt x="1" y="366"/>
                  <a:pt x="1" y="375"/>
                  <a:pt x="1" y="385"/>
                </a:cubicBezTo>
                <a:cubicBezTo>
                  <a:pt x="1" y="394"/>
                  <a:pt x="1" y="403"/>
                  <a:pt x="1" y="413"/>
                </a:cubicBezTo>
                <a:cubicBezTo>
                  <a:pt x="1" y="430"/>
                  <a:pt x="1" y="447"/>
                  <a:pt x="1" y="465"/>
                </a:cubicBezTo>
                <a:cubicBezTo>
                  <a:pt x="1" y="489"/>
                  <a:pt x="1" y="513"/>
                  <a:pt x="1" y="537"/>
                </a:cubicBezTo>
                <a:cubicBezTo>
                  <a:pt x="1" y="547"/>
                  <a:pt x="1" y="558"/>
                  <a:pt x="1" y="569"/>
                </a:cubicBezTo>
                <a:cubicBezTo>
                  <a:pt x="1" y="570"/>
                  <a:pt x="1" y="571"/>
                  <a:pt x="1" y="573"/>
                </a:cubicBezTo>
                <a:cubicBezTo>
                  <a:pt x="1" y="577"/>
                  <a:pt x="1" y="581"/>
                  <a:pt x="1" y="585"/>
                </a:cubicBezTo>
                <a:cubicBezTo>
                  <a:pt x="1" y="601"/>
                  <a:pt x="1" y="617"/>
                  <a:pt x="1" y="633"/>
                </a:cubicBezTo>
                <a:cubicBezTo>
                  <a:pt x="1" y="645"/>
                  <a:pt x="1" y="657"/>
                  <a:pt x="1" y="669"/>
                </a:cubicBezTo>
                <a:cubicBezTo>
                  <a:pt x="1" y="683"/>
                  <a:pt x="1" y="698"/>
                  <a:pt x="1" y="713"/>
                </a:cubicBezTo>
                <a:cubicBezTo>
                  <a:pt x="1" y="717"/>
                  <a:pt x="1" y="721"/>
                  <a:pt x="1" y="725"/>
                </a:cubicBezTo>
                <a:cubicBezTo>
                  <a:pt x="1" y="734"/>
                  <a:pt x="1" y="743"/>
                  <a:pt x="1" y="753"/>
                </a:cubicBezTo>
                <a:cubicBezTo>
                  <a:pt x="1" y="766"/>
                  <a:pt x="1" y="779"/>
                  <a:pt x="1" y="793"/>
                </a:cubicBezTo>
                <a:cubicBezTo>
                  <a:pt x="1" y="809"/>
                  <a:pt x="1" y="825"/>
                  <a:pt x="1" y="841"/>
                </a:cubicBezTo>
                <a:cubicBezTo>
                  <a:pt x="1" y="858"/>
                  <a:pt x="1" y="875"/>
                  <a:pt x="1" y="893"/>
                </a:cubicBezTo>
                <a:cubicBezTo>
                  <a:pt x="1" y="898"/>
                  <a:pt x="1" y="903"/>
                  <a:pt x="1" y="909"/>
                </a:cubicBezTo>
                <a:cubicBezTo>
                  <a:pt x="1" y="925"/>
                  <a:pt x="1" y="941"/>
                  <a:pt x="1" y="957"/>
                </a:cubicBezTo>
                <a:cubicBezTo>
                  <a:pt x="1" y="966"/>
                  <a:pt x="1" y="975"/>
                  <a:pt x="1" y="985"/>
                </a:cubicBezTo>
                <a:cubicBezTo>
                  <a:pt x="1" y="990"/>
                  <a:pt x="1" y="995"/>
                  <a:pt x="1" y="1001"/>
                </a:cubicBezTo>
                <a:cubicBezTo>
                  <a:pt x="11" y="1001"/>
                  <a:pt x="18" y="1008"/>
                  <a:pt x="27" y="1012"/>
                </a:cubicBezTo>
                <a:cubicBezTo>
                  <a:pt x="120" y="1048"/>
                  <a:pt x="213" y="1083"/>
                  <a:pt x="305" y="1120"/>
                </a:cubicBezTo>
                <a:cubicBezTo>
                  <a:pt x="403" y="1158"/>
                  <a:pt x="501" y="1197"/>
                  <a:pt x="599" y="1236"/>
                </a:cubicBezTo>
                <a:cubicBezTo>
                  <a:pt x="691" y="1272"/>
                  <a:pt x="783" y="1311"/>
                  <a:pt x="877" y="1345"/>
                </a:cubicBezTo>
                <a:cubicBezTo>
                  <a:pt x="910" y="1358"/>
                  <a:pt x="942" y="1376"/>
                  <a:pt x="976" y="1385"/>
                </a:cubicBezTo>
                <a:cubicBezTo>
                  <a:pt x="981" y="1389"/>
                  <a:pt x="986" y="1391"/>
                  <a:pt x="992" y="1393"/>
                </a:cubicBezTo>
                <a:cubicBezTo>
                  <a:pt x="1055" y="1418"/>
                  <a:pt x="1118" y="1444"/>
                  <a:pt x="1181" y="1469"/>
                </a:cubicBezTo>
                <a:cubicBezTo>
                  <a:pt x="1190" y="1473"/>
                  <a:pt x="1199" y="1477"/>
                  <a:pt x="1209" y="1481"/>
                </a:cubicBezTo>
                <a:cubicBezTo>
                  <a:pt x="1216" y="1482"/>
                  <a:pt x="1223" y="1484"/>
                  <a:pt x="1228" y="1489"/>
                </a:cubicBezTo>
                <a:cubicBezTo>
                  <a:pt x="1231" y="1490"/>
                  <a:pt x="1234" y="1491"/>
                  <a:pt x="1237" y="1492"/>
                </a:cubicBezTo>
                <a:cubicBezTo>
                  <a:pt x="1241" y="1497"/>
                  <a:pt x="1247" y="1498"/>
                  <a:pt x="1249" y="1505"/>
                </a:cubicBezTo>
                <a:cubicBezTo>
                  <a:pt x="1234" y="1514"/>
                  <a:pt x="1220" y="1523"/>
                  <a:pt x="1205" y="1532"/>
                </a:cubicBezTo>
                <a:cubicBezTo>
                  <a:pt x="1207" y="1517"/>
                  <a:pt x="1205" y="1505"/>
                  <a:pt x="1185" y="1505"/>
                </a:cubicBezTo>
                <a:cubicBezTo>
                  <a:pt x="1185" y="1513"/>
                  <a:pt x="1185" y="1521"/>
                  <a:pt x="1185" y="1529"/>
                </a:cubicBezTo>
                <a:cubicBezTo>
                  <a:pt x="1186" y="1534"/>
                  <a:pt x="1178" y="1542"/>
                  <a:pt x="1187" y="1544"/>
                </a:cubicBezTo>
                <a:cubicBezTo>
                  <a:pt x="1198" y="1546"/>
                  <a:pt x="1212" y="1549"/>
                  <a:pt x="1221" y="1541"/>
                </a:cubicBezTo>
                <a:cubicBezTo>
                  <a:pt x="1232" y="1531"/>
                  <a:pt x="1236" y="1538"/>
                  <a:pt x="1242" y="1545"/>
                </a:cubicBezTo>
                <a:cubicBezTo>
                  <a:pt x="1250" y="1567"/>
                  <a:pt x="1270" y="1576"/>
                  <a:pt x="1289" y="1585"/>
                </a:cubicBezTo>
                <a:cubicBezTo>
                  <a:pt x="1292" y="1603"/>
                  <a:pt x="1306" y="1613"/>
                  <a:pt x="1327" y="1612"/>
                </a:cubicBezTo>
                <a:cubicBezTo>
                  <a:pt x="1345" y="1611"/>
                  <a:pt x="1352" y="1621"/>
                  <a:pt x="1353" y="1637"/>
                </a:cubicBezTo>
                <a:cubicBezTo>
                  <a:pt x="1353" y="1642"/>
                  <a:pt x="1353" y="1647"/>
                  <a:pt x="1353" y="1652"/>
                </a:cubicBezTo>
                <a:cubicBezTo>
                  <a:pt x="1353" y="1654"/>
                  <a:pt x="1353" y="1655"/>
                  <a:pt x="1353" y="1657"/>
                </a:cubicBezTo>
                <a:cubicBezTo>
                  <a:pt x="1355" y="1677"/>
                  <a:pt x="1335" y="1697"/>
                  <a:pt x="1354" y="1717"/>
                </a:cubicBezTo>
                <a:cubicBezTo>
                  <a:pt x="1354" y="1718"/>
                  <a:pt x="1355" y="1719"/>
                  <a:pt x="1355" y="1721"/>
                </a:cubicBezTo>
                <a:cubicBezTo>
                  <a:pt x="1355" y="1724"/>
                  <a:pt x="1354" y="1728"/>
                  <a:pt x="1354" y="1732"/>
                </a:cubicBezTo>
                <a:cubicBezTo>
                  <a:pt x="1351" y="1741"/>
                  <a:pt x="1350" y="1750"/>
                  <a:pt x="1349" y="1759"/>
                </a:cubicBezTo>
                <a:cubicBezTo>
                  <a:pt x="1346" y="1781"/>
                  <a:pt x="1348" y="1803"/>
                  <a:pt x="1341" y="1825"/>
                </a:cubicBezTo>
                <a:cubicBezTo>
                  <a:pt x="1342" y="1834"/>
                  <a:pt x="1342" y="1844"/>
                  <a:pt x="1343" y="1853"/>
                </a:cubicBezTo>
                <a:cubicBezTo>
                  <a:pt x="1342" y="1854"/>
                  <a:pt x="1342" y="1855"/>
                  <a:pt x="1342" y="1857"/>
                </a:cubicBezTo>
                <a:cubicBezTo>
                  <a:pt x="1342" y="1862"/>
                  <a:pt x="1341" y="1868"/>
                  <a:pt x="1340" y="1874"/>
                </a:cubicBezTo>
                <a:cubicBezTo>
                  <a:pt x="1336" y="1916"/>
                  <a:pt x="1333" y="1959"/>
                  <a:pt x="1325" y="2000"/>
                </a:cubicBezTo>
                <a:cubicBezTo>
                  <a:pt x="1319" y="2031"/>
                  <a:pt x="1312" y="2061"/>
                  <a:pt x="1309" y="2093"/>
                </a:cubicBezTo>
                <a:cubicBezTo>
                  <a:pt x="1302" y="2111"/>
                  <a:pt x="1299" y="2130"/>
                  <a:pt x="1296" y="2149"/>
                </a:cubicBezTo>
                <a:cubicBezTo>
                  <a:pt x="1294" y="2152"/>
                  <a:pt x="1293" y="2156"/>
                  <a:pt x="1292" y="2159"/>
                </a:cubicBezTo>
                <a:cubicBezTo>
                  <a:pt x="1280" y="2173"/>
                  <a:pt x="1284" y="2193"/>
                  <a:pt x="1272" y="2208"/>
                </a:cubicBezTo>
                <a:cubicBezTo>
                  <a:pt x="1260" y="2214"/>
                  <a:pt x="1244" y="2214"/>
                  <a:pt x="1236" y="2228"/>
                </a:cubicBezTo>
                <a:cubicBezTo>
                  <a:pt x="1217" y="2236"/>
                  <a:pt x="1199" y="2245"/>
                  <a:pt x="1185" y="2261"/>
                </a:cubicBezTo>
                <a:cubicBezTo>
                  <a:pt x="1186" y="2269"/>
                  <a:pt x="1195" y="2270"/>
                  <a:pt x="1198" y="2276"/>
                </a:cubicBezTo>
                <a:cubicBezTo>
                  <a:pt x="1171" y="2284"/>
                  <a:pt x="1143" y="2281"/>
                  <a:pt x="1116" y="2286"/>
                </a:cubicBezTo>
                <a:cubicBezTo>
                  <a:pt x="1111" y="2286"/>
                  <a:pt x="1106" y="2285"/>
                  <a:pt x="1100" y="2285"/>
                </a:cubicBezTo>
                <a:cubicBezTo>
                  <a:pt x="1099" y="2281"/>
                  <a:pt x="1103" y="2274"/>
                  <a:pt x="1094" y="2276"/>
                </a:cubicBezTo>
                <a:cubicBezTo>
                  <a:pt x="1093" y="2260"/>
                  <a:pt x="1076" y="2249"/>
                  <a:pt x="1083" y="2230"/>
                </a:cubicBezTo>
                <a:cubicBezTo>
                  <a:pt x="1078" y="2236"/>
                  <a:pt x="1079" y="2247"/>
                  <a:pt x="1067" y="2242"/>
                </a:cubicBezTo>
                <a:cubicBezTo>
                  <a:pt x="1040" y="2231"/>
                  <a:pt x="1040" y="2232"/>
                  <a:pt x="1044" y="2203"/>
                </a:cubicBezTo>
                <a:cubicBezTo>
                  <a:pt x="1045" y="2195"/>
                  <a:pt x="1045" y="2186"/>
                  <a:pt x="1045" y="2177"/>
                </a:cubicBezTo>
                <a:cubicBezTo>
                  <a:pt x="1047" y="2156"/>
                  <a:pt x="1050" y="2134"/>
                  <a:pt x="1052" y="2112"/>
                </a:cubicBezTo>
                <a:cubicBezTo>
                  <a:pt x="1053" y="2103"/>
                  <a:pt x="1055" y="2093"/>
                  <a:pt x="1056" y="2083"/>
                </a:cubicBezTo>
                <a:cubicBezTo>
                  <a:pt x="1058" y="2076"/>
                  <a:pt x="1060" y="2069"/>
                  <a:pt x="1048" y="2069"/>
                </a:cubicBezTo>
                <a:cubicBezTo>
                  <a:pt x="1038" y="2069"/>
                  <a:pt x="1033" y="2070"/>
                  <a:pt x="1034" y="2081"/>
                </a:cubicBezTo>
                <a:cubicBezTo>
                  <a:pt x="1035" y="2089"/>
                  <a:pt x="1033" y="2097"/>
                  <a:pt x="1033" y="2105"/>
                </a:cubicBezTo>
                <a:cubicBezTo>
                  <a:pt x="1032" y="2112"/>
                  <a:pt x="1032" y="2120"/>
                  <a:pt x="1032" y="2128"/>
                </a:cubicBezTo>
                <a:cubicBezTo>
                  <a:pt x="1041" y="2146"/>
                  <a:pt x="1040" y="2162"/>
                  <a:pt x="1025" y="2176"/>
                </a:cubicBezTo>
                <a:cubicBezTo>
                  <a:pt x="1026" y="2181"/>
                  <a:pt x="1026" y="2186"/>
                  <a:pt x="1028" y="2190"/>
                </a:cubicBezTo>
                <a:cubicBezTo>
                  <a:pt x="1036" y="2213"/>
                  <a:pt x="1035" y="2215"/>
                  <a:pt x="1010" y="2221"/>
                </a:cubicBezTo>
                <a:cubicBezTo>
                  <a:pt x="993" y="2226"/>
                  <a:pt x="976" y="2228"/>
                  <a:pt x="961" y="2239"/>
                </a:cubicBezTo>
                <a:cubicBezTo>
                  <a:pt x="953" y="2241"/>
                  <a:pt x="940" y="2236"/>
                  <a:pt x="938" y="2245"/>
                </a:cubicBezTo>
                <a:cubicBezTo>
                  <a:pt x="936" y="2264"/>
                  <a:pt x="923" y="2266"/>
                  <a:pt x="909" y="2269"/>
                </a:cubicBezTo>
                <a:cubicBezTo>
                  <a:pt x="901" y="2270"/>
                  <a:pt x="892" y="2267"/>
                  <a:pt x="885" y="2272"/>
                </a:cubicBezTo>
                <a:cubicBezTo>
                  <a:pt x="867" y="2269"/>
                  <a:pt x="851" y="2279"/>
                  <a:pt x="834" y="2283"/>
                </a:cubicBezTo>
                <a:cubicBezTo>
                  <a:pt x="823" y="2285"/>
                  <a:pt x="819" y="2294"/>
                  <a:pt x="824" y="2305"/>
                </a:cubicBezTo>
                <a:cubicBezTo>
                  <a:pt x="859" y="2304"/>
                  <a:pt x="894" y="2302"/>
                  <a:pt x="929" y="2300"/>
                </a:cubicBezTo>
                <a:cubicBezTo>
                  <a:pt x="929" y="2300"/>
                  <a:pt x="929" y="2300"/>
                  <a:pt x="929" y="2300"/>
                </a:cubicBezTo>
                <a:cubicBezTo>
                  <a:pt x="894" y="2302"/>
                  <a:pt x="859" y="2304"/>
                  <a:pt x="824" y="2305"/>
                </a:cubicBezTo>
                <a:cubicBezTo>
                  <a:pt x="824" y="2306"/>
                  <a:pt x="824" y="2307"/>
                  <a:pt x="824" y="2308"/>
                </a:cubicBezTo>
                <a:cubicBezTo>
                  <a:pt x="821" y="2317"/>
                  <a:pt x="819" y="2327"/>
                  <a:pt x="821" y="2337"/>
                </a:cubicBezTo>
                <a:cubicBezTo>
                  <a:pt x="821" y="2337"/>
                  <a:pt x="821" y="2337"/>
                  <a:pt x="821" y="2337"/>
                </a:cubicBezTo>
                <a:cubicBezTo>
                  <a:pt x="818" y="2339"/>
                  <a:pt x="816" y="2342"/>
                  <a:pt x="814" y="2345"/>
                </a:cubicBezTo>
                <a:cubicBezTo>
                  <a:pt x="813" y="2346"/>
                  <a:pt x="813" y="2347"/>
                  <a:pt x="813" y="2349"/>
                </a:cubicBezTo>
                <a:cubicBezTo>
                  <a:pt x="811" y="2351"/>
                  <a:pt x="810" y="2354"/>
                  <a:pt x="808" y="2356"/>
                </a:cubicBezTo>
                <a:cubicBezTo>
                  <a:pt x="804" y="2357"/>
                  <a:pt x="800" y="2357"/>
                  <a:pt x="796" y="2358"/>
                </a:cubicBezTo>
                <a:cubicBezTo>
                  <a:pt x="794" y="2356"/>
                  <a:pt x="791" y="2354"/>
                  <a:pt x="788" y="2353"/>
                </a:cubicBezTo>
                <a:cubicBezTo>
                  <a:pt x="778" y="2350"/>
                  <a:pt x="767" y="2341"/>
                  <a:pt x="757" y="2353"/>
                </a:cubicBezTo>
                <a:cubicBezTo>
                  <a:pt x="758" y="2365"/>
                  <a:pt x="767" y="2365"/>
                  <a:pt x="777" y="2365"/>
                </a:cubicBezTo>
                <a:cubicBezTo>
                  <a:pt x="773" y="2371"/>
                  <a:pt x="765" y="2367"/>
                  <a:pt x="761" y="2372"/>
                </a:cubicBezTo>
                <a:cubicBezTo>
                  <a:pt x="752" y="2371"/>
                  <a:pt x="744" y="2375"/>
                  <a:pt x="736" y="2368"/>
                </a:cubicBezTo>
                <a:cubicBezTo>
                  <a:pt x="740" y="2359"/>
                  <a:pt x="753" y="2362"/>
                  <a:pt x="757" y="2353"/>
                </a:cubicBezTo>
                <a:cubicBezTo>
                  <a:pt x="757" y="2353"/>
                  <a:pt x="757" y="2353"/>
                  <a:pt x="757" y="2353"/>
                </a:cubicBezTo>
                <a:cubicBezTo>
                  <a:pt x="757" y="2353"/>
                  <a:pt x="757" y="2353"/>
                  <a:pt x="757" y="2353"/>
                </a:cubicBezTo>
                <a:cubicBezTo>
                  <a:pt x="757" y="2353"/>
                  <a:pt x="757" y="2353"/>
                  <a:pt x="757" y="2353"/>
                </a:cubicBezTo>
                <a:cubicBezTo>
                  <a:pt x="741" y="2336"/>
                  <a:pt x="719" y="2343"/>
                  <a:pt x="702" y="2344"/>
                </a:cubicBezTo>
                <a:cubicBezTo>
                  <a:pt x="688" y="2345"/>
                  <a:pt x="681" y="2346"/>
                  <a:pt x="677" y="2331"/>
                </a:cubicBezTo>
                <a:cubicBezTo>
                  <a:pt x="673" y="2316"/>
                  <a:pt x="657" y="2313"/>
                  <a:pt x="654" y="2326"/>
                </a:cubicBezTo>
                <a:cubicBezTo>
                  <a:pt x="649" y="2347"/>
                  <a:pt x="634" y="2342"/>
                  <a:pt x="622" y="2345"/>
                </a:cubicBezTo>
                <a:cubicBezTo>
                  <a:pt x="620" y="2346"/>
                  <a:pt x="618" y="2347"/>
                  <a:pt x="617" y="2349"/>
                </a:cubicBezTo>
                <a:cubicBezTo>
                  <a:pt x="616" y="2349"/>
                  <a:pt x="614" y="2349"/>
                  <a:pt x="613" y="2349"/>
                </a:cubicBezTo>
                <a:cubicBezTo>
                  <a:pt x="613" y="2352"/>
                  <a:pt x="613" y="2355"/>
                  <a:pt x="613" y="2358"/>
                </a:cubicBezTo>
                <a:cubicBezTo>
                  <a:pt x="611" y="2358"/>
                  <a:pt x="610" y="2359"/>
                  <a:pt x="608" y="2360"/>
                </a:cubicBezTo>
                <a:cubicBezTo>
                  <a:pt x="608" y="2356"/>
                  <a:pt x="608" y="2352"/>
                  <a:pt x="609" y="2349"/>
                </a:cubicBezTo>
                <a:cubicBezTo>
                  <a:pt x="607" y="2348"/>
                  <a:pt x="606" y="2347"/>
                  <a:pt x="604" y="2346"/>
                </a:cubicBezTo>
                <a:cubicBezTo>
                  <a:pt x="602" y="2347"/>
                  <a:pt x="599" y="2347"/>
                  <a:pt x="596" y="2348"/>
                </a:cubicBezTo>
                <a:cubicBezTo>
                  <a:pt x="595" y="2348"/>
                  <a:pt x="595" y="2348"/>
                  <a:pt x="595" y="2348"/>
                </a:cubicBezTo>
                <a:cubicBezTo>
                  <a:pt x="593" y="2348"/>
                  <a:pt x="593" y="2348"/>
                  <a:pt x="593" y="2348"/>
                </a:cubicBezTo>
                <a:cubicBezTo>
                  <a:pt x="568" y="2356"/>
                  <a:pt x="545" y="2336"/>
                  <a:pt x="520" y="2343"/>
                </a:cubicBezTo>
                <a:cubicBezTo>
                  <a:pt x="516" y="2342"/>
                  <a:pt x="512" y="2342"/>
                  <a:pt x="508" y="2342"/>
                </a:cubicBezTo>
                <a:cubicBezTo>
                  <a:pt x="510" y="2334"/>
                  <a:pt x="516" y="2326"/>
                  <a:pt x="501" y="2325"/>
                </a:cubicBezTo>
                <a:cubicBezTo>
                  <a:pt x="495" y="2325"/>
                  <a:pt x="487" y="2322"/>
                  <a:pt x="491" y="2334"/>
                </a:cubicBezTo>
                <a:cubicBezTo>
                  <a:pt x="490" y="2345"/>
                  <a:pt x="490" y="2357"/>
                  <a:pt x="481" y="2366"/>
                </a:cubicBezTo>
                <a:cubicBezTo>
                  <a:pt x="479" y="2367"/>
                  <a:pt x="477" y="2368"/>
                  <a:pt x="476" y="2369"/>
                </a:cubicBezTo>
                <a:cubicBezTo>
                  <a:pt x="477" y="2368"/>
                  <a:pt x="479" y="2367"/>
                  <a:pt x="481" y="2366"/>
                </a:cubicBezTo>
                <a:cubicBezTo>
                  <a:pt x="471" y="2359"/>
                  <a:pt x="472" y="2349"/>
                  <a:pt x="476" y="2339"/>
                </a:cubicBezTo>
                <a:cubicBezTo>
                  <a:pt x="482" y="2327"/>
                  <a:pt x="481" y="2318"/>
                  <a:pt x="466" y="2317"/>
                </a:cubicBezTo>
                <a:cubicBezTo>
                  <a:pt x="452" y="2316"/>
                  <a:pt x="443" y="2321"/>
                  <a:pt x="445" y="2336"/>
                </a:cubicBezTo>
                <a:cubicBezTo>
                  <a:pt x="435" y="2338"/>
                  <a:pt x="428" y="2339"/>
                  <a:pt x="428" y="2326"/>
                </a:cubicBezTo>
                <a:cubicBezTo>
                  <a:pt x="428" y="2312"/>
                  <a:pt x="420" y="2318"/>
                  <a:pt x="414" y="2322"/>
                </a:cubicBezTo>
                <a:cubicBezTo>
                  <a:pt x="412" y="2321"/>
                  <a:pt x="410" y="2321"/>
                  <a:pt x="408" y="2321"/>
                </a:cubicBezTo>
                <a:cubicBezTo>
                  <a:pt x="394" y="2324"/>
                  <a:pt x="382" y="2328"/>
                  <a:pt x="379" y="2306"/>
                </a:cubicBezTo>
                <a:cubicBezTo>
                  <a:pt x="377" y="2297"/>
                  <a:pt x="364" y="2299"/>
                  <a:pt x="358" y="2307"/>
                </a:cubicBezTo>
                <a:cubicBezTo>
                  <a:pt x="356" y="2312"/>
                  <a:pt x="357" y="2318"/>
                  <a:pt x="352" y="2321"/>
                </a:cubicBezTo>
                <a:cubicBezTo>
                  <a:pt x="348" y="2322"/>
                  <a:pt x="345" y="2322"/>
                  <a:pt x="341" y="2323"/>
                </a:cubicBezTo>
                <a:cubicBezTo>
                  <a:pt x="340" y="2319"/>
                  <a:pt x="337" y="2317"/>
                  <a:pt x="333" y="2317"/>
                </a:cubicBezTo>
                <a:cubicBezTo>
                  <a:pt x="333" y="2313"/>
                  <a:pt x="333" y="2309"/>
                  <a:pt x="334" y="2305"/>
                </a:cubicBezTo>
                <a:cubicBezTo>
                  <a:pt x="336" y="2286"/>
                  <a:pt x="329" y="2278"/>
                  <a:pt x="309" y="2277"/>
                </a:cubicBezTo>
                <a:cubicBezTo>
                  <a:pt x="296" y="2286"/>
                  <a:pt x="280" y="2292"/>
                  <a:pt x="283" y="2312"/>
                </a:cubicBezTo>
                <a:cubicBezTo>
                  <a:pt x="273" y="2318"/>
                  <a:pt x="265" y="2338"/>
                  <a:pt x="252" y="2316"/>
                </a:cubicBezTo>
                <a:cubicBezTo>
                  <a:pt x="267" y="2291"/>
                  <a:pt x="265" y="2280"/>
                  <a:pt x="245" y="2276"/>
                </a:cubicBezTo>
                <a:cubicBezTo>
                  <a:pt x="241" y="2271"/>
                  <a:pt x="235" y="2273"/>
                  <a:pt x="230" y="2272"/>
                </a:cubicBezTo>
                <a:cubicBezTo>
                  <a:pt x="227" y="2277"/>
                  <a:pt x="223" y="2283"/>
                  <a:pt x="222" y="2289"/>
                </a:cubicBezTo>
                <a:cubicBezTo>
                  <a:pt x="223" y="2283"/>
                  <a:pt x="227" y="2277"/>
                  <a:pt x="230" y="2272"/>
                </a:cubicBezTo>
                <a:cubicBezTo>
                  <a:pt x="225" y="2268"/>
                  <a:pt x="220" y="2270"/>
                  <a:pt x="215" y="2272"/>
                </a:cubicBezTo>
                <a:cubicBezTo>
                  <a:pt x="194" y="2280"/>
                  <a:pt x="190" y="2297"/>
                  <a:pt x="188" y="2317"/>
                </a:cubicBezTo>
                <a:cubicBezTo>
                  <a:pt x="180" y="2312"/>
                  <a:pt x="172" y="2307"/>
                  <a:pt x="162" y="2308"/>
                </a:cubicBezTo>
                <a:cubicBezTo>
                  <a:pt x="166" y="2296"/>
                  <a:pt x="175" y="2283"/>
                  <a:pt x="155" y="2275"/>
                </a:cubicBezTo>
                <a:cubicBezTo>
                  <a:pt x="154" y="2275"/>
                  <a:pt x="154" y="2272"/>
                  <a:pt x="153" y="2270"/>
                </a:cubicBezTo>
                <a:cubicBezTo>
                  <a:pt x="152" y="2267"/>
                  <a:pt x="154" y="2262"/>
                  <a:pt x="149" y="2263"/>
                </a:cubicBezTo>
                <a:cubicBezTo>
                  <a:pt x="144" y="2264"/>
                  <a:pt x="144" y="2269"/>
                  <a:pt x="145" y="2273"/>
                </a:cubicBezTo>
                <a:cubicBezTo>
                  <a:pt x="145" y="2273"/>
                  <a:pt x="145" y="2273"/>
                  <a:pt x="145" y="2273"/>
                </a:cubicBezTo>
                <a:cubicBezTo>
                  <a:pt x="145" y="2273"/>
                  <a:pt x="145" y="2273"/>
                  <a:pt x="145" y="2273"/>
                </a:cubicBezTo>
                <a:cubicBezTo>
                  <a:pt x="145" y="2273"/>
                  <a:pt x="145" y="2273"/>
                  <a:pt x="145" y="2273"/>
                </a:cubicBezTo>
                <a:cubicBezTo>
                  <a:pt x="145" y="2273"/>
                  <a:pt x="145" y="2273"/>
                  <a:pt x="145" y="2273"/>
                </a:cubicBezTo>
                <a:cubicBezTo>
                  <a:pt x="145" y="2273"/>
                  <a:pt x="145" y="2273"/>
                  <a:pt x="145" y="2273"/>
                </a:cubicBezTo>
                <a:cubicBezTo>
                  <a:pt x="145" y="2273"/>
                  <a:pt x="145" y="2273"/>
                  <a:pt x="145" y="2273"/>
                </a:cubicBezTo>
                <a:cubicBezTo>
                  <a:pt x="144" y="2273"/>
                  <a:pt x="144" y="2273"/>
                  <a:pt x="144" y="2274"/>
                </a:cubicBezTo>
                <a:cubicBezTo>
                  <a:pt x="139" y="2275"/>
                  <a:pt x="134" y="2257"/>
                  <a:pt x="129" y="2273"/>
                </a:cubicBezTo>
                <a:cubicBezTo>
                  <a:pt x="128" y="2273"/>
                  <a:pt x="127" y="2274"/>
                  <a:pt x="126" y="2275"/>
                </a:cubicBezTo>
                <a:cubicBezTo>
                  <a:pt x="120" y="2274"/>
                  <a:pt x="114" y="2273"/>
                  <a:pt x="109" y="2277"/>
                </a:cubicBezTo>
                <a:cubicBezTo>
                  <a:pt x="107" y="2275"/>
                  <a:pt x="106" y="2274"/>
                  <a:pt x="104" y="2272"/>
                </a:cubicBezTo>
                <a:cubicBezTo>
                  <a:pt x="105" y="2271"/>
                  <a:pt x="105" y="2270"/>
                  <a:pt x="104" y="2268"/>
                </a:cubicBezTo>
                <a:cubicBezTo>
                  <a:pt x="104" y="2267"/>
                  <a:pt x="104" y="2267"/>
                  <a:pt x="104" y="2267"/>
                </a:cubicBezTo>
                <a:cubicBezTo>
                  <a:pt x="106" y="2267"/>
                  <a:pt x="107" y="2267"/>
                  <a:pt x="109" y="2267"/>
                </a:cubicBezTo>
                <a:cubicBezTo>
                  <a:pt x="107" y="2267"/>
                  <a:pt x="106" y="2267"/>
                  <a:pt x="104" y="2267"/>
                </a:cubicBezTo>
                <a:cubicBezTo>
                  <a:pt x="104" y="2265"/>
                  <a:pt x="104" y="2263"/>
                  <a:pt x="103" y="2261"/>
                </a:cubicBezTo>
                <a:cubicBezTo>
                  <a:pt x="105" y="2257"/>
                  <a:pt x="104" y="2255"/>
                  <a:pt x="100" y="2254"/>
                </a:cubicBezTo>
                <a:cubicBezTo>
                  <a:pt x="95" y="2253"/>
                  <a:pt x="90" y="2252"/>
                  <a:pt x="85" y="2252"/>
                </a:cubicBezTo>
                <a:cubicBezTo>
                  <a:pt x="85" y="2255"/>
                  <a:pt x="86" y="2262"/>
                  <a:pt x="82" y="2262"/>
                </a:cubicBezTo>
                <a:cubicBezTo>
                  <a:pt x="64" y="2261"/>
                  <a:pt x="66" y="2276"/>
                  <a:pt x="64" y="2285"/>
                </a:cubicBezTo>
                <a:cubicBezTo>
                  <a:pt x="59" y="2301"/>
                  <a:pt x="57" y="2318"/>
                  <a:pt x="49" y="2333"/>
                </a:cubicBezTo>
                <a:cubicBezTo>
                  <a:pt x="47" y="2329"/>
                  <a:pt x="45" y="2323"/>
                  <a:pt x="42" y="2324"/>
                </a:cubicBezTo>
                <a:cubicBezTo>
                  <a:pt x="24" y="2325"/>
                  <a:pt x="34" y="2312"/>
                  <a:pt x="33" y="2305"/>
                </a:cubicBezTo>
                <a:cubicBezTo>
                  <a:pt x="25" y="2312"/>
                  <a:pt x="15" y="2312"/>
                  <a:pt x="6" y="2313"/>
                </a:cubicBezTo>
                <a:cubicBezTo>
                  <a:pt x="9" y="2298"/>
                  <a:pt x="11" y="2283"/>
                  <a:pt x="16" y="2269"/>
                </a:cubicBezTo>
                <a:cubicBezTo>
                  <a:pt x="21" y="2253"/>
                  <a:pt x="18" y="2247"/>
                  <a:pt x="1" y="2249"/>
                </a:cubicBezTo>
                <a:cubicBezTo>
                  <a:pt x="1" y="2270"/>
                  <a:pt x="1" y="2291"/>
                  <a:pt x="1" y="2313"/>
                </a:cubicBezTo>
                <a:cubicBezTo>
                  <a:pt x="1" y="2325"/>
                  <a:pt x="1" y="2337"/>
                  <a:pt x="1" y="2349"/>
                </a:cubicBezTo>
                <a:cubicBezTo>
                  <a:pt x="1" y="2361"/>
                  <a:pt x="1" y="2373"/>
                  <a:pt x="1" y="2385"/>
                </a:cubicBezTo>
                <a:cubicBezTo>
                  <a:pt x="1" y="2402"/>
                  <a:pt x="1" y="2419"/>
                  <a:pt x="1" y="2437"/>
                </a:cubicBezTo>
                <a:cubicBezTo>
                  <a:pt x="1" y="2457"/>
                  <a:pt x="1" y="2477"/>
                  <a:pt x="1" y="2497"/>
                </a:cubicBezTo>
                <a:cubicBezTo>
                  <a:pt x="1" y="2499"/>
                  <a:pt x="1" y="2501"/>
                  <a:pt x="1" y="2503"/>
                </a:cubicBezTo>
                <a:cubicBezTo>
                  <a:pt x="4093" y="2503"/>
                  <a:pt x="4093" y="2503"/>
                  <a:pt x="4093" y="2503"/>
                </a:cubicBezTo>
                <a:cubicBezTo>
                  <a:pt x="4093" y="2486"/>
                  <a:pt x="4093" y="2469"/>
                  <a:pt x="4093" y="2453"/>
                </a:cubicBezTo>
                <a:cubicBezTo>
                  <a:pt x="4093" y="2443"/>
                  <a:pt x="4093" y="2434"/>
                  <a:pt x="4093" y="2425"/>
                </a:cubicBezTo>
                <a:cubicBezTo>
                  <a:pt x="4093" y="2415"/>
                  <a:pt x="4093" y="2406"/>
                  <a:pt x="4093" y="2397"/>
                </a:cubicBezTo>
                <a:cubicBezTo>
                  <a:pt x="4093" y="2393"/>
                  <a:pt x="4093" y="2389"/>
                  <a:pt x="4093" y="2385"/>
                </a:cubicBezTo>
                <a:cubicBezTo>
                  <a:pt x="4093" y="2379"/>
                  <a:pt x="4093" y="2374"/>
                  <a:pt x="4093" y="2369"/>
                </a:cubicBezTo>
                <a:cubicBezTo>
                  <a:pt x="4093" y="2365"/>
                  <a:pt x="4093" y="2361"/>
                  <a:pt x="4093" y="2357"/>
                </a:cubicBezTo>
                <a:cubicBezTo>
                  <a:pt x="4093" y="2329"/>
                  <a:pt x="4093" y="2301"/>
                  <a:pt x="4093" y="2273"/>
                </a:cubicBezTo>
                <a:cubicBezTo>
                  <a:pt x="4093" y="2263"/>
                  <a:pt x="4093" y="2254"/>
                  <a:pt x="4093" y="2245"/>
                </a:cubicBezTo>
                <a:cubicBezTo>
                  <a:pt x="4093" y="2237"/>
                  <a:pt x="4093" y="2229"/>
                  <a:pt x="4093" y="2221"/>
                </a:cubicBezTo>
                <a:cubicBezTo>
                  <a:pt x="4093" y="2217"/>
                  <a:pt x="4093" y="2213"/>
                  <a:pt x="4093" y="2209"/>
                </a:cubicBezTo>
                <a:cubicBezTo>
                  <a:pt x="4093" y="2202"/>
                  <a:pt x="4093" y="2195"/>
                  <a:pt x="4093" y="2189"/>
                </a:cubicBezTo>
                <a:cubicBezTo>
                  <a:pt x="4093" y="2186"/>
                  <a:pt x="4093" y="2183"/>
                  <a:pt x="4093" y="2181"/>
                </a:cubicBezTo>
                <a:cubicBezTo>
                  <a:pt x="4093" y="2170"/>
                  <a:pt x="4093" y="2159"/>
                  <a:pt x="4093" y="2149"/>
                </a:cubicBezTo>
                <a:cubicBezTo>
                  <a:pt x="4093" y="2141"/>
                  <a:pt x="4093" y="2133"/>
                  <a:pt x="4093" y="2125"/>
                </a:cubicBezTo>
                <a:cubicBezTo>
                  <a:pt x="4070" y="2127"/>
                  <a:pt x="4048" y="2129"/>
                  <a:pt x="4025" y="2129"/>
                </a:cubicBezTo>
                <a:cubicBezTo>
                  <a:pt x="4024" y="2125"/>
                  <a:pt x="4022" y="2121"/>
                  <a:pt x="4021" y="2117"/>
                </a:cubicBezTo>
                <a:cubicBezTo>
                  <a:pt x="4021" y="2113"/>
                  <a:pt x="4021" y="2110"/>
                  <a:pt x="4017" y="2108"/>
                </a:cubicBezTo>
                <a:cubicBezTo>
                  <a:pt x="4015" y="2111"/>
                  <a:pt x="4014" y="2114"/>
                  <a:pt x="4013" y="2117"/>
                </a:cubicBezTo>
                <a:cubicBezTo>
                  <a:pt x="4013" y="2117"/>
                  <a:pt x="4013" y="2117"/>
                  <a:pt x="4013" y="2117"/>
                </a:cubicBezTo>
                <a:cubicBezTo>
                  <a:pt x="4000" y="2119"/>
                  <a:pt x="3992" y="2112"/>
                  <a:pt x="3982" y="2106"/>
                </a:cubicBezTo>
                <a:cubicBezTo>
                  <a:pt x="3981" y="2108"/>
                  <a:pt x="3979" y="2111"/>
                  <a:pt x="3978" y="2114"/>
                </a:cubicBezTo>
                <a:cubicBezTo>
                  <a:pt x="3972" y="2113"/>
                  <a:pt x="3966" y="2113"/>
                  <a:pt x="3960" y="2113"/>
                </a:cubicBezTo>
                <a:cubicBezTo>
                  <a:pt x="3956" y="2102"/>
                  <a:pt x="3948" y="2107"/>
                  <a:pt x="3941" y="2107"/>
                </a:cubicBezTo>
                <a:cubicBezTo>
                  <a:pt x="3920" y="2105"/>
                  <a:pt x="3920" y="2117"/>
                  <a:pt x="3926" y="2132"/>
                </a:cubicBezTo>
                <a:cubicBezTo>
                  <a:pt x="3925" y="2134"/>
                  <a:pt x="3925" y="2135"/>
                  <a:pt x="3925" y="2137"/>
                </a:cubicBezTo>
                <a:cubicBezTo>
                  <a:pt x="3914" y="2137"/>
                  <a:pt x="3903" y="2134"/>
                  <a:pt x="3893" y="2141"/>
                </a:cubicBezTo>
                <a:cubicBezTo>
                  <a:pt x="3889" y="2147"/>
                  <a:pt x="3886" y="2154"/>
                  <a:pt x="3877" y="2154"/>
                </a:cubicBezTo>
                <a:cubicBezTo>
                  <a:pt x="3866" y="2154"/>
                  <a:pt x="3862" y="2148"/>
                  <a:pt x="3863" y="2138"/>
                </a:cubicBezTo>
                <a:cubicBezTo>
                  <a:pt x="3860" y="2126"/>
                  <a:pt x="3863" y="2115"/>
                  <a:pt x="3866" y="2104"/>
                </a:cubicBezTo>
                <a:cubicBezTo>
                  <a:pt x="3850" y="2098"/>
                  <a:pt x="3844" y="2087"/>
                  <a:pt x="3845" y="2071"/>
                </a:cubicBezTo>
                <a:cubicBezTo>
                  <a:pt x="3821" y="2066"/>
                  <a:pt x="3801" y="2069"/>
                  <a:pt x="3789" y="2093"/>
                </a:cubicBezTo>
                <a:cubicBezTo>
                  <a:pt x="3778" y="2105"/>
                  <a:pt x="3758" y="2103"/>
                  <a:pt x="3749" y="2117"/>
                </a:cubicBezTo>
                <a:cubicBezTo>
                  <a:pt x="3749" y="2117"/>
                  <a:pt x="3749" y="2117"/>
                  <a:pt x="3749" y="2117"/>
                </a:cubicBezTo>
                <a:cubicBezTo>
                  <a:pt x="3737" y="2115"/>
                  <a:pt x="3723" y="2119"/>
                  <a:pt x="3716" y="2105"/>
                </a:cubicBezTo>
                <a:cubicBezTo>
                  <a:pt x="3711" y="2105"/>
                  <a:pt x="3706" y="2105"/>
                  <a:pt x="3701" y="2105"/>
                </a:cubicBezTo>
                <a:cubicBezTo>
                  <a:pt x="3698" y="2104"/>
                  <a:pt x="3695" y="2102"/>
                  <a:pt x="3693" y="2101"/>
                </a:cubicBezTo>
                <a:cubicBezTo>
                  <a:pt x="3691" y="2103"/>
                  <a:pt x="3690" y="2105"/>
                  <a:pt x="3689" y="2107"/>
                </a:cubicBezTo>
                <a:cubicBezTo>
                  <a:pt x="3689" y="2109"/>
                  <a:pt x="3690" y="2111"/>
                  <a:pt x="3691" y="2113"/>
                </a:cubicBezTo>
                <a:cubicBezTo>
                  <a:pt x="3694" y="2113"/>
                  <a:pt x="3697" y="2113"/>
                  <a:pt x="3700" y="2113"/>
                </a:cubicBezTo>
                <a:cubicBezTo>
                  <a:pt x="3700" y="2113"/>
                  <a:pt x="3700" y="2113"/>
                  <a:pt x="3700" y="2113"/>
                </a:cubicBezTo>
                <a:cubicBezTo>
                  <a:pt x="3714" y="2121"/>
                  <a:pt x="3733" y="2118"/>
                  <a:pt x="3748" y="2127"/>
                </a:cubicBezTo>
                <a:cubicBezTo>
                  <a:pt x="3741" y="2133"/>
                  <a:pt x="3733" y="2125"/>
                  <a:pt x="3728" y="2130"/>
                </a:cubicBezTo>
                <a:cubicBezTo>
                  <a:pt x="3734" y="2142"/>
                  <a:pt x="3749" y="2137"/>
                  <a:pt x="3757" y="2145"/>
                </a:cubicBezTo>
                <a:cubicBezTo>
                  <a:pt x="3757" y="2146"/>
                  <a:pt x="3757" y="2147"/>
                  <a:pt x="3757" y="2149"/>
                </a:cubicBezTo>
                <a:cubicBezTo>
                  <a:pt x="3756" y="2151"/>
                  <a:pt x="3756" y="2154"/>
                  <a:pt x="3756" y="2156"/>
                </a:cubicBezTo>
                <a:cubicBezTo>
                  <a:pt x="3756" y="2156"/>
                  <a:pt x="3754" y="2156"/>
                  <a:pt x="3754" y="2156"/>
                </a:cubicBezTo>
                <a:cubicBezTo>
                  <a:pt x="3752" y="2156"/>
                  <a:pt x="3750" y="2155"/>
                  <a:pt x="3749" y="2155"/>
                </a:cubicBezTo>
                <a:cubicBezTo>
                  <a:pt x="3743" y="2145"/>
                  <a:pt x="3730" y="2146"/>
                  <a:pt x="3726" y="2150"/>
                </a:cubicBezTo>
                <a:cubicBezTo>
                  <a:pt x="3715" y="2162"/>
                  <a:pt x="3718" y="2179"/>
                  <a:pt x="3718" y="2195"/>
                </a:cubicBezTo>
                <a:cubicBezTo>
                  <a:pt x="3726" y="2193"/>
                  <a:pt x="3730" y="2188"/>
                  <a:pt x="3734" y="2184"/>
                </a:cubicBezTo>
                <a:cubicBezTo>
                  <a:pt x="3734" y="2174"/>
                  <a:pt x="3727" y="2159"/>
                  <a:pt x="3748" y="2161"/>
                </a:cubicBezTo>
                <a:cubicBezTo>
                  <a:pt x="3748" y="2164"/>
                  <a:pt x="3748" y="2166"/>
                  <a:pt x="3749" y="2168"/>
                </a:cubicBezTo>
                <a:cubicBezTo>
                  <a:pt x="3741" y="2180"/>
                  <a:pt x="3755" y="2181"/>
                  <a:pt x="3757" y="2188"/>
                </a:cubicBezTo>
                <a:cubicBezTo>
                  <a:pt x="3757" y="2193"/>
                  <a:pt x="3757" y="2198"/>
                  <a:pt x="3757" y="2202"/>
                </a:cubicBezTo>
                <a:cubicBezTo>
                  <a:pt x="3757" y="2202"/>
                  <a:pt x="3757" y="2202"/>
                  <a:pt x="3757" y="2202"/>
                </a:cubicBezTo>
                <a:cubicBezTo>
                  <a:pt x="3755" y="2202"/>
                  <a:pt x="3752" y="2201"/>
                  <a:pt x="3749" y="2200"/>
                </a:cubicBezTo>
                <a:cubicBezTo>
                  <a:pt x="3749" y="2194"/>
                  <a:pt x="3749" y="2189"/>
                  <a:pt x="3741" y="2189"/>
                </a:cubicBezTo>
                <a:cubicBezTo>
                  <a:pt x="3741" y="2193"/>
                  <a:pt x="3741" y="2197"/>
                  <a:pt x="3741" y="2201"/>
                </a:cubicBezTo>
                <a:cubicBezTo>
                  <a:pt x="3741" y="2204"/>
                  <a:pt x="3741" y="2206"/>
                  <a:pt x="3741" y="2209"/>
                </a:cubicBezTo>
                <a:cubicBezTo>
                  <a:pt x="3735" y="2210"/>
                  <a:pt x="3725" y="2207"/>
                  <a:pt x="3725" y="2215"/>
                </a:cubicBezTo>
                <a:cubicBezTo>
                  <a:pt x="3725" y="2225"/>
                  <a:pt x="3735" y="2219"/>
                  <a:pt x="3741" y="2221"/>
                </a:cubicBezTo>
                <a:cubicBezTo>
                  <a:pt x="3743" y="2221"/>
                  <a:pt x="3746" y="2221"/>
                  <a:pt x="3749" y="2221"/>
                </a:cubicBezTo>
                <a:cubicBezTo>
                  <a:pt x="3751" y="2221"/>
                  <a:pt x="3754" y="2221"/>
                  <a:pt x="3757" y="2221"/>
                </a:cubicBezTo>
                <a:cubicBezTo>
                  <a:pt x="3759" y="2222"/>
                  <a:pt x="3762" y="2224"/>
                  <a:pt x="3765" y="2225"/>
                </a:cubicBezTo>
                <a:cubicBezTo>
                  <a:pt x="3762" y="2230"/>
                  <a:pt x="3757" y="2229"/>
                  <a:pt x="3753" y="2229"/>
                </a:cubicBezTo>
                <a:cubicBezTo>
                  <a:pt x="3753" y="2233"/>
                  <a:pt x="3753" y="2237"/>
                  <a:pt x="3753" y="2241"/>
                </a:cubicBezTo>
                <a:cubicBezTo>
                  <a:pt x="3760" y="2242"/>
                  <a:pt x="3759" y="2251"/>
                  <a:pt x="3764" y="2254"/>
                </a:cubicBezTo>
                <a:cubicBezTo>
                  <a:pt x="3765" y="2256"/>
                  <a:pt x="3766" y="2259"/>
                  <a:pt x="3766" y="2261"/>
                </a:cubicBezTo>
                <a:cubicBezTo>
                  <a:pt x="3768" y="2260"/>
                  <a:pt x="3770" y="2259"/>
                  <a:pt x="3772" y="2257"/>
                </a:cubicBezTo>
                <a:cubicBezTo>
                  <a:pt x="3773" y="2262"/>
                  <a:pt x="3773" y="2266"/>
                  <a:pt x="3769" y="2269"/>
                </a:cubicBezTo>
                <a:cubicBezTo>
                  <a:pt x="3769" y="2273"/>
                  <a:pt x="3769" y="2277"/>
                  <a:pt x="3769" y="2281"/>
                </a:cubicBezTo>
                <a:cubicBezTo>
                  <a:pt x="3771" y="2281"/>
                  <a:pt x="3774" y="2281"/>
                  <a:pt x="3776" y="2281"/>
                </a:cubicBezTo>
                <a:cubicBezTo>
                  <a:pt x="3783" y="2280"/>
                  <a:pt x="3787" y="2278"/>
                  <a:pt x="3790" y="2276"/>
                </a:cubicBezTo>
                <a:cubicBezTo>
                  <a:pt x="3787" y="2278"/>
                  <a:pt x="3783" y="2280"/>
                  <a:pt x="3776" y="2281"/>
                </a:cubicBezTo>
                <a:cubicBezTo>
                  <a:pt x="3776" y="2281"/>
                  <a:pt x="3776" y="2281"/>
                  <a:pt x="3776" y="2281"/>
                </a:cubicBezTo>
                <a:cubicBezTo>
                  <a:pt x="3774" y="2281"/>
                  <a:pt x="3771" y="2281"/>
                  <a:pt x="3769" y="2281"/>
                </a:cubicBezTo>
                <a:cubicBezTo>
                  <a:pt x="3767" y="2281"/>
                  <a:pt x="3766" y="2281"/>
                  <a:pt x="3765" y="2281"/>
                </a:cubicBezTo>
                <a:cubicBezTo>
                  <a:pt x="3766" y="2281"/>
                  <a:pt x="3767" y="2281"/>
                  <a:pt x="3769" y="2281"/>
                </a:cubicBezTo>
                <a:cubicBezTo>
                  <a:pt x="3769" y="2277"/>
                  <a:pt x="3769" y="2273"/>
                  <a:pt x="3769" y="2269"/>
                </a:cubicBezTo>
                <a:cubicBezTo>
                  <a:pt x="3767" y="2269"/>
                  <a:pt x="3766" y="2269"/>
                  <a:pt x="3765" y="2269"/>
                </a:cubicBezTo>
                <a:cubicBezTo>
                  <a:pt x="3763" y="2269"/>
                  <a:pt x="3762" y="2269"/>
                  <a:pt x="3761" y="2269"/>
                </a:cubicBezTo>
                <a:cubicBezTo>
                  <a:pt x="3748" y="2262"/>
                  <a:pt x="3736" y="2265"/>
                  <a:pt x="3723" y="2266"/>
                </a:cubicBezTo>
                <a:cubicBezTo>
                  <a:pt x="3714" y="2266"/>
                  <a:pt x="3705" y="2263"/>
                  <a:pt x="3697" y="2268"/>
                </a:cubicBezTo>
                <a:cubicBezTo>
                  <a:pt x="3696" y="2269"/>
                  <a:pt x="3697" y="2273"/>
                  <a:pt x="3698" y="2273"/>
                </a:cubicBezTo>
                <a:cubicBezTo>
                  <a:pt x="3706" y="2279"/>
                  <a:pt x="3715" y="2281"/>
                  <a:pt x="3725" y="2277"/>
                </a:cubicBezTo>
                <a:cubicBezTo>
                  <a:pt x="3737" y="2281"/>
                  <a:pt x="3750" y="2270"/>
                  <a:pt x="3760" y="2281"/>
                </a:cubicBezTo>
                <a:cubicBezTo>
                  <a:pt x="3760" y="2281"/>
                  <a:pt x="3760" y="2281"/>
                  <a:pt x="3760" y="2281"/>
                </a:cubicBezTo>
                <a:cubicBezTo>
                  <a:pt x="3760" y="2284"/>
                  <a:pt x="3761" y="2286"/>
                  <a:pt x="3761" y="2288"/>
                </a:cubicBezTo>
                <a:cubicBezTo>
                  <a:pt x="3753" y="2289"/>
                  <a:pt x="3745" y="2289"/>
                  <a:pt x="3737" y="2289"/>
                </a:cubicBezTo>
                <a:cubicBezTo>
                  <a:pt x="3730" y="2288"/>
                  <a:pt x="3723" y="2287"/>
                  <a:pt x="3716" y="2286"/>
                </a:cubicBezTo>
                <a:cubicBezTo>
                  <a:pt x="3711" y="2286"/>
                  <a:pt x="3703" y="2283"/>
                  <a:pt x="3701" y="2291"/>
                </a:cubicBezTo>
                <a:cubicBezTo>
                  <a:pt x="3700" y="2299"/>
                  <a:pt x="3708" y="2298"/>
                  <a:pt x="3714" y="2299"/>
                </a:cubicBezTo>
                <a:cubicBezTo>
                  <a:pt x="3721" y="2300"/>
                  <a:pt x="3729" y="2300"/>
                  <a:pt x="3737" y="2300"/>
                </a:cubicBezTo>
                <a:cubicBezTo>
                  <a:pt x="3748" y="2301"/>
                  <a:pt x="3758" y="2301"/>
                  <a:pt x="3769" y="2301"/>
                </a:cubicBezTo>
                <a:cubicBezTo>
                  <a:pt x="3770" y="2304"/>
                  <a:pt x="3771" y="2306"/>
                  <a:pt x="3773" y="2308"/>
                </a:cubicBezTo>
                <a:cubicBezTo>
                  <a:pt x="3761" y="2320"/>
                  <a:pt x="3750" y="2304"/>
                  <a:pt x="3739" y="2308"/>
                </a:cubicBezTo>
                <a:cubicBezTo>
                  <a:pt x="3739" y="2308"/>
                  <a:pt x="3739" y="2308"/>
                  <a:pt x="3739" y="2308"/>
                </a:cubicBezTo>
                <a:cubicBezTo>
                  <a:pt x="3737" y="2308"/>
                  <a:pt x="3735" y="2308"/>
                  <a:pt x="3733" y="2309"/>
                </a:cubicBezTo>
                <a:cubicBezTo>
                  <a:pt x="3724" y="2306"/>
                  <a:pt x="3715" y="2304"/>
                  <a:pt x="3705" y="2306"/>
                </a:cubicBezTo>
                <a:cubicBezTo>
                  <a:pt x="3692" y="2299"/>
                  <a:pt x="3689" y="2316"/>
                  <a:pt x="3680" y="2317"/>
                </a:cubicBezTo>
                <a:cubicBezTo>
                  <a:pt x="3679" y="2313"/>
                  <a:pt x="3678" y="2309"/>
                  <a:pt x="3676" y="2305"/>
                </a:cubicBezTo>
                <a:cubicBezTo>
                  <a:pt x="3676" y="2302"/>
                  <a:pt x="3677" y="2299"/>
                  <a:pt x="3677" y="2296"/>
                </a:cubicBezTo>
                <a:cubicBezTo>
                  <a:pt x="3676" y="2295"/>
                  <a:pt x="3676" y="2294"/>
                  <a:pt x="3677" y="2293"/>
                </a:cubicBezTo>
                <a:cubicBezTo>
                  <a:pt x="3677" y="2287"/>
                  <a:pt x="3678" y="2281"/>
                  <a:pt x="3672" y="2277"/>
                </a:cubicBezTo>
                <a:cubicBezTo>
                  <a:pt x="3671" y="2271"/>
                  <a:pt x="3668" y="2265"/>
                  <a:pt x="3668" y="2260"/>
                </a:cubicBezTo>
                <a:cubicBezTo>
                  <a:pt x="3668" y="2244"/>
                  <a:pt x="3661" y="2237"/>
                  <a:pt x="3646" y="2241"/>
                </a:cubicBezTo>
                <a:cubicBezTo>
                  <a:pt x="3642" y="2240"/>
                  <a:pt x="3636" y="2240"/>
                  <a:pt x="3640" y="2233"/>
                </a:cubicBezTo>
                <a:cubicBezTo>
                  <a:pt x="3650" y="2233"/>
                  <a:pt x="3664" y="2242"/>
                  <a:pt x="3661" y="2221"/>
                </a:cubicBezTo>
                <a:cubicBezTo>
                  <a:pt x="3665" y="2217"/>
                  <a:pt x="3669" y="2214"/>
                  <a:pt x="3673" y="2210"/>
                </a:cubicBezTo>
                <a:cubicBezTo>
                  <a:pt x="3673" y="2210"/>
                  <a:pt x="3673" y="2210"/>
                  <a:pt x="3673" y="2210"/>
                </a:cubicBezTo>
                <a:cubicBezTo>
                  <a:pt x="3682" y="2212"/>
                  <a:pt x="3691" y="2214"/>
                  <a:pt x="3701" y="2216"/>
                </a:cubicBezTo>
                <a:cubicBezTo>
                  <a:pt x="3708" y="2217"/>
                  <a:pt x="3715" y="2215"/>
                  <a:pt x="3712" y="2206"/>
                </a:cubicBezTo>
                <a:cubicBezTo>
                  <a:pt x="3709" y="2199"/>
                  <a:pt x="3713" y="2186"/>
                  <a:pt x="3701" y="2184"/>
                </a:cubicBezTo>
                <a:cubicBezTo>
                  <a:pt x="3694" y="2182"/>
                  <a:pt x="3692" y="2190"/>
                  <a:pt x="3693" y="2196"/>
                </a:cubicBezTo>
                <a:cubicBezTo>
                  <a:pt x="3694" y="2197"/>
                  <a:pt x="3694" y="2197"/>
                  <a:pt x="3694" y="2197"/>
                </a:cubicBezTo>
                <a:cubicBezTo>
                  <a:pt x="3697" y="2198"/>
                  <a:pt x="3702" y="2195"/>
                  <a:pt x="3702" y="2201"/>
                </a:cubicBezTo>
                <a:cubicBezTo>
                  <a:pt x="3699" y="2201"/>
                  <a:pt x="3696" y="2201"/>
                  <a:pt x="3693" y="2201"/>
                </a:cubicBezTo>
                <a:cubicBezTo>
                  <a:pt x="3693" y="2199"/>
                  <a:pt x="3693" y="2198"/>
                  <a:pt x="3694" y="2197"/>
                </a:cubicBezTo>
                <a:cubicBezTo>
                  <a:pt x="3694" y="2197"/>
                  <a:pt x="3693" y="2196"/>
                  <a:pt x="3693" y="2196"/>
                </a:cubicBezTo>
                <a:cubicBezTo>
                  <a:pt x="3686" y="2199"/>
                  <a:pt x="3680" y="2202"/>
                  <a:pt x="3673" y="2205"/>
                </a:cubicBezTo>
                <a:cubicBezTo>
                  <a:pt x="3669" y="2205"/>
                  <a:pt x="3665" y="2205"/>
                  <a:pt x="3660" y="2205"/>
                </a:cubicBezTo>
                <a:cubicBezTo>
                  <a:pt x="3657" y="2211"/>
                  <a:pt x="3653" y="2212"/>
                  <a:pt x="3648" y="2211"/>
                </a:cubicBezTo>
                <a:cubicBezTo>
                  <a:pt x="3653" y="2212"/>
                  <a:pt x="3657" y="2211"/>
                  <a:pt x="3660" y="2205"/>
                </a:cubicBezTo>
                <a:cubicBezTo>
                  <a:pt x="3653" y="2203"/>
                  <a:pt x="3644" y="2198"/>
                  <a:pt x="3639" y="2200"/>
                </a:cubicBezTo>
                <a:cubicBezTo>
                  <a:pt x="3626" y="2208"/>
                  <a:pt x="3620" y="2199"/>
                  <a:pt x="3613" y="2193"/>
                </a:cubicBezTo>
                <a:cubicBezTo>
                  <a:pt x="3609" y="2182"/>
                  <a:pt x="3618" y="2174"/>
                  <a:pt x="3620" y="2164"/>
                </a:cubicBezTo>
                <a:cubicBezTo>
                  <a:pt x="3612" y="2162"/>
                  <a:pt x="3611" y="2173"/>
                  <a:pt x="3603" y="2170"/>
                </a:cubicBezTo>
                <a:cubicBezTo>
                  <a:pt x="3601" y="2165"/>
                  <a:pt x="3599" y="2159"/>
                  <a:pt x="3597" y="2154"/>
                </a:cubicBezTo>
                <a:cubicBezTo>
                  <a:pt x="3593" y="2146"/>
                  <a:pt x="3588" y="2151"/>
                  <a:pt x="3586" y="2155"/>
                </a:cubicBezTo>
                <a:cubicBezTo>
                  <a:pt x="3583" y="2162"/>
                  <a:pt x="3579" y="2170"/>
                  <a:pt x="3585" y="2177"/>
                </a:cubicBezTo>
                <a:cubicBezTo>
                  <a:pt x="3585" y="2178"/>
                  <a:pt x="3585" y="2180"/>
                  <a:pt x="3585" y="2181"/>
                </a:cubicBezTo>
                <a:cubicBezTo>
                  <a:pt x="3581" y="2185"/>
                  <a:pt x="3574" y="2186"/>
                  <a:pt x="3575" y="2194"/>
                </a:cubicBezTo>
                <a:cubicBezTo>
                  <a:pt x="3575" y="2194"/>
                  <a:pt x="3575" y="2194"/>
                  <a:pt x="3575" y="2194"/>
                </a:cubicBezTo>
                <a:cubicBezTo>
                  <a:pt x="3578" y="2195"/>
                  <a:pt x="3581" y="2196"/>
                  <a:pt x="3584" y="2197"/>
                </a:cubicBezTo>
                <a:cubicBezTo>
                  <a:pt x="3588" y="2197"/>
                  <a:pt x="3591" y="2197"/>
                  <a:pt x="3594" y="2195"/>
                </a:cubicBezTo>
                <a:cubicBezTo>
                  <a:pt x="3591" y="2197"/>
                  <a:pt x="3588" y="2197"/>
                  <a:pt x="3584" y="2197"/>
                </a:cubicBezTo>
                <a:cubicBezTo>
                  <a:pt x="3582" y="2202"/>
                  <a:pt x="3578" y="2205"/>
                  <a:pt x="3572" y="2205"/>
                </a:cubicBezTo>
                <a:cubicBezTo>
                  <a:pt x="3571" y="2205"/>
                  <a:pt x="3570" y="2205"/>
                  <a:pt x="3569" y="2204"/>
                </a:cubicBezTo>
                <a:cubicBezTo>
                  <a:pt x="3569" y="2200"/>
                  <a:pt x="3571" y="2197"/>
                  <a:pt x="3575" y="2194"/>
                </a:cubicBezTo>
                <a:cubicBezTo>
                  <a:pt x="3575" y="2194"/>
                  <a:pt x="3575" y="2194"/>
                  <a:pt x="3575" y="2194"/>
                </a:cubicBezTo>
                <a:cubicBezTo>
                  <a:pt x="3557" y="2184"/>
                  <a:pt x="3547" y="2197"/>
                  <a:pt x="3537" y="2209"/>
                </a:cubicBezTo>
                <a:cubicBezTo>
                  <a:pt x="3531" y="2201"/>
                  <a:pt x="3520" y="2209"/>
                  <a:pt x="3513" y="2198"/>
                </a:cubicBezTo>
                <a:cubicBezTo>
                  <a:pt x="3514" y="2209"/>
                  <a:pt x="3505" y="2216"/>
                  <a:pt x="3513" y="2223"/>
                </a:cubicBezTo>
                <a:cubicBezTo>
                  <a:pt x="3513" y="2225"/>
                  <a:pt x="3513" y="2226"/>
                  <a:pt x="3513" y="2228"/>
                </a:cubicBezTo>
                <a:cubicBezTo>
                  <a:pt x="3512" y="2229"/>
                  <a:pt x="3512" y="2229"/>
                  <a:pt x="3512" y="2229"/>
                </a:cubicBezTo>
                <a:cubicBezTo>
                  <a:pt x="3508" y="2229"/>
                  <a:pt x="3504" y="2228"/>
                  <a:pt x="3501" y="2233"/>
                </a:cubicBezTo>
                <a:cubicBezTo>
                  <a:pt x="3498" y="2218"/>
                  <a:pt x="3495" y="2203"/>
                  <a:pt x="3493" y="2189"/>
                </a:cubicBezTo>
                <a:cubicBezTo>
                  <a:pt x="3493" y="2179"/>
                  <a:pt x="3493" y="2170"/>
                  <a:pt x="3493" y="2161"/>
                </a:cubicBezTo>
                <a:cubicBezTo>
                  <a:pt x="3493" y="2160"/>
                  <a:pt x="3493" y="2158"/>
                  <a:pt x="3493" y="2157"/>
                </a:cubicBezTo>
                <a:cubicBezTo>
                  <a:pt x="3497" y="2154"/>
                  <a:pt x="3508" y="2159"/>
                  <a:pt x="3504" y="2151"/>
                </a:cubicBezTo>
                <a:cubicBezTo>
                  <a:pt x="3500" y="2143"/>
                  <a:pt x="3503" y="2142"/>
                  <a:pt x="3509" y="2142"/>
                </a:cubicBezTo>
                <a:cubicBezTo>
                  <a:pt x="3525" y="2143"/>
                  <a:pt x="3538" y="2135"/>
                  <a:pt x="3552" y="2129"/>
                </a:cubicBezTo>
                <a:cubicBezTo>
                  <a:pt x="3565" y="2145"/>
                  <a:pt x="3542" y="2143"/>
                  <a:pt x="3541" y="2152"/>
                </a:cubicBezTo>
                <a:cubicBezTo>
                  <a:pt x="3539" y="2152"/>
                  <a:pt x="3538" y="2152"/>
                  <a:pt x="3537" y="2152"/>
                </a:cubicBezTo>
                <a:cubicBezTo>
                  <a:pt x="3530" y="2150"/>
                  <a:pt x="3523" y="2146"/>
                  <a:pt x="3515" y="2152"/>
                </a:cubicBezTo>
                <a:cubicBezTo>
                  <a:pt x="3514" y="2153"/>
                  <a:pt x="3513" y="2156"/>
                  <a:pt x="3514" y="2157"/>
                </a:cubicBezTo>
                <a:cubicBezTo>
                  <a:pt x="3520" y="2165"/>
                  <a:pt x="3526" y="2155"/>
                  <a:pt x="3532" y="2159"/>
                </a:cubicBezTo>
                <a:cubicBezTo>
                  <a:pt x="3541" y="2166"/>
                  <a:pt x="3541" y="2174"/>
                  <a:pt x="3536" y="2184"/>
                </a:cubicBezTo>
                <a:cubicBezTo>
                  <a:pt x="3533" y="2184"/>
                  <a:pt x="3529" y="2184"/>
                  <a:pt x="3525" y="2185"/>
                </a:cubicBezTo>
                <a:cubicBezTo>
                  <a:pt x="3526" y="2173"/>
                  <a:pt x="3519" y="2169"/>
                  <a:pt x="3509" y="2169"/>
                </a:cubicBezTo>
                <a:cubicBezTo>
                  <a:pt x="3507" y="2168"/>
                  <a:pt x="3503" y="2171"/>
                  <a:pt x="3503" y="2172"/>
                </a:cubicBezTo>
                <a:cubicBezTo>
                  <a:pt x="3503" y="2183"/>
                  <a:pt x="3514" y="2179"/>
                  <a:pt x="3519" y="2184"/>
                </a:cubicBezTo>
                <a:cubicBezTo>
                  <a:pt x="3520" y="2185"/>
                  <a:pt x="3521" y="2185"/>
                  <a:pt x="3523" y="2185"/>
                </a:cubicBezTo>
                <a:cubicBezTo>
                  <a:pt x="3522" y="2190"/>
                  <a:pt x="3516" y="2197"/>
                  <a:pt x="3527" y="2197"/>
                </a:cubicBezTo>
                <a:cubicBezTo>
                  <a:pt x="3536" y="2198"/>
                  <a:pt x="3544" y="2197"/>
                  <a:pt x="3540" y="2185"/>
                </a:cubicBezTo>
                <a:cubicBezTo>
                  <a:pt x="3553" y="2179"/>
                  <a:pt x="3547" y="2167"/>
                  <a:pt x="3549" y="2157"/>
                </a:cubicBezTo>
                <a:cubicBezTo>
                  <a:pt x="3567" y="2160"/>
                  <a:pt x="3563" y="2145"/>
                  <a:pt x="3568" y="2136"/>
                </a:cubicBezTo>
                <a:cubicBezTo>
                  <a:pt x="3570" y="2133"/>
                  <a:pt x="3570" y="2130"/>
                  <a:pt x="3569" y="2127"/>
                </a:cubicBezTo>
                <a:cubicBezTo>
                  <a:pt x="3570" y="2130"/>
                  <a:pt x="3570" y="2133"/>
                  <a:pt x="3568" y="2136"/>
                </a:cubicBezTo>
                <a:cubicBezTo>
                  <a:pt x="3574" y="2136"/>
                  <a:pt x="3580" y="2138"/>
                  <a:pt x="3585" y="2133"/>
                </a:cubicBezTo>
                <a:cubicBezTo>
                  <a:pt x="3600" y="2127"/>
                  <a:pt x="3610" y="2131"/>
                  <a:pt x="3618" y="2147"/>
                </a:cubicBezTo>
                <a:cubicBezTo>
                  <a:pt x="3623" y="2156"/>
                  <a:pt x="3626" y="2170"/>
                  <a:pt x="3641" y="2172"/>
                </a:cubicBezTo>
                <a:cubicBezTo>
                  <a:pt x="3646" y="2176"/>
                  <a:pt x="3644" y="2182"/>
                  <a:pt x="3645" y="2186"/>
                </a:cubicBezTo>
                <a:cubicBezTo>
                  <a:pt x="3646" y="2192"/>
                  <a:pt x="3650" y="2192"/>
                  <a:pt x="3654" y="2189"/>
                </a:cubicBezTo>
                <a:cubicBezTo>
                  <a:pt x="3661" y="2181"/>
                  <a:pt x="3653" y="2172"/>
                  <a:pt x="3653" y="2164"/>
                </a:cubicBezTo>
                <a:cubicBezTo>
                  <a:pt x="3652" y="2155"/>
                  <a:pt x="3645" y="2162"/>
                  <a:pt x="3641" y="2161"/>
                </a:cubicBezTo>
                <a:cubicBezTo>
                  <a:pt x="3634" y="2159"/>
                  <a:pt x="3630" y="2155"/>
                  <a:pt x="3627" y="2148"/>
                </a:cubicBezTo>
                <a:cubicBezTo>
                  <a:pt x="3644" y="2142"/>
                  <a:pt x="3657" y="2128"/>
                  <a:pt x="3677" y="2133"/>
                </a:cubicBezTo>
                <a:cubicBezTo>
                  <a:pt x="3687" y="2137"/>
                  <a:pt x="3695" y="2144"/>
                  <a:pt x="3700" y="2153"/>
                </a:cubicBezTo>
                <a:cubicBezTo>
                  <a:pt x="3700" y="2153"/>
                  <a:pt x="3701" y="2153"/>
                  <a:pt x="3701" y="2152"/>
                </a:cubicBezTo>
                <a:cubicBezTo>
                  <a:pt x="3701" y="2146"/>
                  <a:pt x="3701" y="2139"/>
                  <a:pt x="3701" y="2133"/>
                </a:cubicBezTo>
                <a:cubicBezTo>
                  <a:pt x="3702" y="2132"/>
                  <a:pt x="3703" y="2131"/>
                  <a:pt x="3703" y="2130"/>
                </a:cubicBezTo>
                <a:cubicBezTo>
                  <a:pt x="3703" y="2130"/>
                  <a:pt x="3702" y="2129"/>
                  <a:pt x="3701" y="2129"/>
                </a:cubicBezTo>
                <a:cubicBezTo>
                  <a:pt x="3701" y="2130"/>
                  <a:pt x="3701" y="2131"/>
                  <a:pt x="3701" y="2133"/>
                </a:cubicBezTo>
                <a:cubicBezTo>
                  <a:pt x="3693" y="2133"/>
                  <a:pt x="3685" y="2133"/>
                  <a:pt x="3677" y="2133"/>
                </a:cubicBezTo>
                <a:cubicBezTo>
                  <a:pt x="3668" y="2118"/>
                  <a:pt x="3657" y="2117"/>
                  <a:pt x="3645" y="2129"/>
                </a:cubicBezTo>
                <a:cubicBezTo>
                  <a:pt x="3645" y="2125"/>
                  <a:pt x="3644" y="2121"/>
                  <a:pt x="3643" y="2118"/>
                </a:cubicBezTo>
                <a:cubicBezTo>
                  <a:pt x="3644" y="2115"/>
                  <a:pt x="3644" y="2112"/>
                  <a:pt x="3645" y="2109"/>
                </a:cubicBezTo>
                <a:cubicBezTo>
                  <a:pt x="3660" y="2110"/>
                  <a:pt x="3675" y="2112"/>
                  <a:pt x="3690" y="2113"/>
                </a:cubicBezTo>
                <a:cubicBezTo>
                  <a:pt x="3690" y="2111"/>
                  <a:pt x="3689" y="2109"/>
                  <a:pt x="3689" y="2107"/>
                </a:cubicBezTo>
                <a:cubicBezTo>
                  <a:pt x="3668" y="2106"/>
                  <a:pt x="3647" y="2098"/>
                  <a:pt x="3625" y="2101"/>
                </a:cubicBezTo>
                <a:cubicBezTo>
                  <a:pt x="3617" y="2089"/>
                  <a:pt x="3617" y="2074"/>
                  <a:pt x="3611" y="2057"/>
                </a:cubicBezTo>
                <a:cubicBezTo>
                  <a:pt x="3624" y="2061"/>
                  <a:pt x="3619" y="2074"/>
                  <a:pt x="3628" y="2076"/>
                </a:cubicBezTo>
                <a:cubicBezTo>
                  <a:pt x="3632" y="2077"/>
                  <a:pt x="3636" y="2081"/>
                  <a:pt x="3639" y="2077"/>
                </a:cubicBezTo>
                <a:cubicBezTo>
                  <a:pt x="3641" y="2074"/>
                  <a:pt x="3639" y="2071"/>
                  <a:pt x="3635" y="2069"/>
                </a:cubicBezTo>
                <a:cubicBezTo>
                  <a:pt x="3631" y="2067"/>
                  <a:pt x="3629" y="2064"/>
                  <a:pt x="3633" y="2060"/>
                </a:cubicBezTo>
                <a:cubicBezTo>
                  <a:pt x="3636" y="2057"/>
                  <a:pt x="3640" y="2057"/>
                  <a:pt x="3643" y="2059"/>
                </a:cubicBezTo>
                <a:cubicBezTo>
                  <a:pt x="3651" y="2065"/>
                  <a:pt x="3659" y="2071"/>
                  <a:pt x="3667" y="2076"/>
                </a:cubicBezTo>
                <a:cubicBezTo>
                  <a:pt x="3661" y="2082"/>
                  <a:pt x="3651" y="2072"/>
                  <a:pt x="3649" y="2084"/>
                </a:cubicBezTo>
                <a:cubicBezTo>
                  <a:pt x="3649" y="2088"/>
                  <a:pt x="3648" y="2093"/>
                  <a:pt x="3653" y="2095"/>
                </a:cubicBezTo>
                <a:cubicBezTo>
                  <a:pt x="3661" y="2097"/>
                  <a:pt x="3669" y="2101"/>
                  <a:pt x="3677" y="2098"/>
                </a:cubicBezTo>
                <a:cubicBezTo>
                  <a:pt x="3682" y="2096"/>
                  <a:pt x="3680" y="2090"/>
                  <a:pt x="3679" y="2086"/>
                </a:cubicBezTo>
                <a:cubicBezTo>
                  <a:pt x="3675" y="2072"/>
                  <a:pt x="3671" y="2059"/>
                  <a:pt x="3673" y="2045"/>
                </a:cubicBezTo>
                <a:cubicBezTo>
                  <a:pt x="3667" y="2039"/>
                  <a:pt x="3670" y="2032"/>
                  <a:pt x="3669" y="2025"/>
                </a:cubicBezTo>
                <a:cubicBezTo>
                  <a:pt x="3666" y="2042"/>
                  <a:pt x="3657" y="2053"/>
                  <a:pt x="3638" y="2049"/>
                </a:cubicBezTo>
                <a:cubicBezTo>
                  <a:pt x="3634" y="2049"/>
                  <a:pt x="3630" y="2050"/>
                  <a:pt x="3627" y="2046"/>
                </a:cubicBezTo>
                <a:cubicBezTo>
                  <a:pt x="3625" y="2041"/>
                  <a:pt x="3623" y="2032"/>
                  <a:pt x="3616" y="2036"/>
                </a:cubicBezTo>
                <a:cubicBezTo>
                  <a:pt x="3608" y="2039"/>
                  <a:pt x="3619" y="2046"/>
                  <a:pt x="3616" y="2053"/>
                </a:cubicBezTo>
                <a:cubicBezTo>
                  <a:pt x="3612" y="2053"/>
                  <a:pt x="3607" y="2054"/>
                  <a:pt x="3603" y="2052"/>
                </a:cubicBezTo>
                <a:cubicBezTo>
                  <a:pt x="3599" y="2051"/>
                  <a:pt x="3582" y="2061"/>
                  <a:pt x="3592" y="2043"/>
                </a:cubicBezTo>
                <a:cubicBezTo>
                  <a:pt x="3593" y="2041"/>
                  <a:pt x="3583" y="2038"/>
                  <a:pt x="3577" y="2037"/>
                </a:cubicBezTo>
                <a:cubicBezTo>
                  <a:pt x="3578" y="2043"/>
                  <a:pt x="3579" y="2050"/>
                  <a:pt x="3580" y="2056"/>
                </a:cubicBezTo>
                <a:cubicBezTo>
                  <a:pt x="3582" y="2073"/>
                  <a:pt x="3594" y="2094"/>
                  <a:pt x="3564" y="2097"/>
                </a:cubicBezTo>
                <a:cubicBezTo>
                  <a:pt x="3562" y="2097"/>
                  <a:pt x="3561" y="2102"/>
                  <a:pt x="3560" y="2104"/>
                </a:cubicBezTo>
                <a:cubicBezTo>
                  <a:pt x="3535" y="2103"/>
                  <a:pt x="3511" y="2115"/>
                  <a:pt x="3485" y="2113"/>
                </a:cubicBezTo>
                <a:cubicBezTo>
                  <a:pt x="3479" y="2118"/>
                  <a:pt x="3471" y="2115"/>
                  <a:pt x="3465" y="2117"/>
                </a:cubicBezTo>
                <a:cubicBezTo>
                  <a:pt x="3466" y="2118"/>
                  <a:pt x="3467" y="2120"/>
                  <a:pt x="3468" y="2121"/>
                </a:cubicBezTo>
                <a:cubicBezTo>
                  <a:pt x="3469" y="2126"/>
                  <a:pt x="3469" y="2132"/>
                  <a:pt x="3476" y="2133"/>
                </a:cubicBezTo>
                <a:cubicBezTo>
                  <a:pt x="3479" y="2130"/>
                  <a:pt x="3482" y="2128"/>
                  <a:pt x="3484" y="2128"/>
                </a:cubicBezTo>
                <a:cubicBezTo>
                  <a:pt x="3482" y="2128"/>
                  <a:pt x="3479" y="2130"/>
                  <a:pt x="3476" y="2133"/>
                </a:cubicBezTo>
                <a:cubicBezTo>
                  <a:pt x="3477" y="2134"/>
                  <a:pt x="3478" y="2135"/>
                  <a:pt x="3479" y="2136"/>
                </a:cubicBezTo>
                <a:cubicBezTo>
                  <a:pt x="3466" y="2150"/>
                  <a:pt x="3469" y="2168"/>
                  <a:pt x="3469" y="2184"/>
                </a:cubicBezTo>
                <a:cubicBezTo>
                  <a:pt x="3465" y="2189"/>
                  <a:pt x="3465" y="2195"/>
                  <a:pt x="3465" y="2201"/>
                </a:cubicBezTo>
                <a:cubicBezTo>
                  <a:pt x="3465" y="2202"/>
                  <a:pt x="3465" y="2204"/>
                  <a:pt x="3465" y="2205"/>
                </a:cubicBezTo>
                <a:cubicBezTo>
                  <a:pt x="3464" y="2206"/>
                  <a:pt x="3464" y="2207"/>
                  <a:pt x="3465" y="2209"/>
                </a:cubicBezTo>
                <a:cubicBezTo>
                  <a:pt x="3455" y="2213"/>
                  <a:pt x="3444" y="2221"/>
                  <a:pt x="3437" y="2205"/>
                </a:cubicBezTo>
                <a:cubicBezTo>
                  <a:pt x="3415" y="2202"/>
                  <a:pt x="3393" y="2206"/>
                  <a:pt x="3373" y="2193"/>
                </a:cubicBezTo>
                <a:cubicBezTo>
                  <a:pt x="3373" y="2195"/>
                  <a:pt x="3373" y="2196"/>
                  <a:pt x="3373" y="2197"/>
                </a:cubicBezTo>
                <a:cubicBezTo>
                  <a:pt x="3366" y="2197"/>
                  <a:pt x="3359" y="2198"/>
                  <a:pt x="3352" y="2198"/>
                </a:cubicBezTo>
                <a:cubicBezTo>
                  <a:pt x="3351" y="2192"/>
                  <a:pt x="3346" y="2186"/>
                  <a:pt x="3353" y="2181"/>
                </a:cubicBezTo>
                <a:cubicBezTo>
                  <a:pt x="3362" y="2164"/>
                  <a:pt x="3338" y="2167"/>
                  <a:pt x="3338" y="2156"/>
                </a:cubicBezTo>
                <a:cubicBezTo>
                  <a:pt x="3336" y="2156"/>
                  <a:pt x="3335" y="2156"/>
                  <a:pt x="3333" y="2156"/>
                </a:cubicBezTo>
                <a:cubicBezTo>
                  <a:pt x="3327" y="2162"/>
                  <a:pt x="3328" y="2169"/>
                  <a:pt x="3329" y="2176"/>
                </a:cubicBezTo>
                <a:cubicBezTo>
                  <a:pt x="3333" y="2179"/>
                  <a:pt x="3334" y="2185"/>
                  <a:pt x="3340" y="2184"/>
                </a:cubicBezTo>
                <a:cubicBezTo>
                  <a:pt x="3341" y="2183"/>
                  <a:pt x="3342" y="2181"/>
                  <a:pt x="3343" y="2180"/>
                </a:cubicBezTo>
                <a:cubicBezTo>
                  <a:pt x="3343" y="2181"/>
                  <a:pt x="3344" y="2183"/>
                  <a:pt x="3344" y="2185"/>
                </a:cubicBezTo>
                <a:cubicBezTo>
                  <a:pt x="3344" y="2188"/>
                  <a:pt x="3344" y="2190"/>
                  <a:pt x="3344" y="2193"/>
                </a:cubicBezTo>
                <a:cubicBezTo>
                  <a:pt x="3345" y="2194"/>
                  <a:pt x="3346" y="2196"/>
                  <a:pt x="3346" y="2197"/>
                </a:cubicBezTo>
                <a:cubicBezTo>
                  <a:pt x="3342" y="2200"/>
                  <a:pt x="3337" y="2202"/>
                  <a:pt x="3333" y="2205"/>
                </a:cubicBezTo>
                <a:cubicBezTo>
                  <a:pt x="3326" y="2215"/>
                  <a:pt x="3305" y="2200"/>
                  <a:pt x="3303" y="2221"/>
                </a:cubicBezTo>
                <a:cubicBezTo>
                  <a:pt x="3301" y="2221"/>
                  <a:pt x="3299" y="2221"/>
                  <a:pt x="3297" y="2221"/>
                </a:cubicBezTo>
                <a:cubicBezTo>
                  <a:pt x="3281" y="2215"/>
                  <a:pt x="3275" y="2201"/>
                  <a:pt x="3267" y="2188"/>
                </a:cubicBezTo>
                <a:cubicBezTo>
                  <a:pt x="3271" y="2188"/>
                  <a:pt x="3273" y="2185"/>
                  <a:pt x="3274" y="2181"/>
                </a:cubicBezTo>
                <a:cubicBezTo>
                  <a:pt x="3283" y="2177"/>
                  <a:pt x="3292" y="2179"/>
                  <a:pt x="3301" y="2177"/>
                </a:cubicBezTo>
                <a:cubicBezTo>
                  <a:pt x="3301" y="2172"/>
                  <a:pt x="3304" y="2167"/>
                  <a:pt x="3302" y="2164"/>
                </a:cubicBezTo>
                <a:cubicBezTo>
                  <a:pt x="3292" y="2148"/>
                  <a:pt x="3304" y="2151"/>
                  <a:pt x="3313" y="2151"/>
                </a:cubicBezTo>
                <a:cubicBezTo>
                  <a:pt x="3319" y="2146"/>
                  <a:pt x="3326" y="2141"/>
                  <a:pt x="3332" y="2136"/>
                </a:cubicBezTo>
                <a:cubicBezTo>
                  <a:pt x="3333" y="2135"/>
                  <a:pt x="3333" y="2134"/>
                  <a:pt x="3334" y="2133"/>
                </a:cubicBezTo>
                <a:cubicBezTo>
                  <a:pt x="3332" y="2133"/>
                  <a:pt x="3330" y="2133"/>
                  <a:pt x="3328" y="2133"/>
                </a:cubicBezTo>
                <a:cubicBezTo>
                  <a:pt x="3331" y="2121"/>
                  <a:pt x="3326" y="2109"/>
                  <a:pt x="3324" y="2097"/>
                </a:cubicBezTo>
                <a:cubicBezTo>
                  <a:pt x="3325" y="2095"/>
                  <a:pt x="3325" y="2094"/>
                  <a:pt x="3324" y="2093"/>
                </a:cubicBezTo>
                <a:cubicBezTo>
                  <a:pt x="3325" y="2088"/>
                  <a:pt x="3325" y="2084"/>
                  <a:pt x="3321" y="2081"/>
                </a:cubicBezTo>
                <a:cubicBezTo>
                  <a:pt x="3323" y="2067"/>
                  <a:pt x="3306" y="2072"/>
                  <a:pt x="3303" y="2060"/>
                </a:cubicBezTo>
                <a:cubicBezTo>
                  <a:pt x="3297" y="2033"/>
                  <a:pt x="3281" y="2024"/>
                  <a:pt x="3254" y="2029"/>
                </a:cubicBezTo>
                <a:cubicBezTo>
                  <a:pt x="3264" y="2035"/>
                  <a:pt x="3262" y="2051"/>
                  <a:pt x="3273" y="2056"/>
                </a:cubicBezTo>
                <a:cubicBezTo>
                  <a:pt x="3276" y="2059"/>
                  <a:pt x="3277" y="2061"/>
                  <a:pt x="3276" y="2064"/>
                </a:cubicBezTo>
                <a:cubicBezTo>
                  <a:pt x="3277" y="2061"/>
                  <a:pt x="3276" y="2059"/>
                  <a:pt x="3273" y="2056"/>
                </a:cubicBezTo>
                <a:cubicBezTo>
                  <a:pt x="3273" y="2058"/>
                  <a:pt x="3273" y="2060"/>
                  <a:pt x="3273" y="2061"/>
                </a:cubicBezTo>
                <a:cubicBezTo>
                  <a:pt x="3271" y="2061"/>
                  <a:pt x="3270" y="2061"/>
                  <a:pt x="3268" y="2061"/>
                </a:cubicBezTo>
                <a:cubicBezTo>
                  <a:pt x="3260" y="2054"/>
                  <a:pt x="3250" y="2060"/>
                  <a:pt x="3241" y="2060"/>
                </a:cubicBezTo>
                <a:cubicBezTo>
                  <a:pt x="3237" y="2051"/>
                  <a:pt x="3231" y="2050"/>
                  <a:pt x="3222" y="2051"/>
                </a:cubicBezTo>
                <a:cubicBezTo>
                  <a:pt x="3215" y="2053"/>
                  <a:pt x="3208" y="2052"/>
                  <a:pt x="3201" y="2053"/>
                </a:cubicBezTo>
                <a:cubicBezTo>
                  <a:pt x="3191" y="2064"/>
                  <a:pt x="3203" y="2075"/>
                  <a:pt x="3201" y="2085"/>
                </a:cubicBezTo>
                <a:cubicBezTo>
                  <a:pt x="3196" y="2085"/>
                  <a:pt x="3193" y="2088"/>
                  <a:pt x="3192" y="2092"/>
                </a:cubicBezTo>
                <a:cubicBezTo>
                  <a:pt x="3189" y="2093"/>
                  <a:pt x="3185" y="2093"/>
                  <a:pt x="3181" y="2093"/>
                </a:cubicBezTo>
                <a:cubicBezTo>
                  <a:pt x="3181" y="2094"/>
                  <a:pt x="3181" y="2096"/>
                  <a:pt x="3181" y="2097"/>
                </a:cubicBezTo>
                <a:cubicBezTo>
                  <a:pt x="3189" y="2112"/>
                  <a:pt x="3181" y="2130"/>
                  <a:pt x="3188" y="2145"/>
                </a:cubicBezTo>
                <a:cubicBezTo>
                  <a:pt x="3191" y="2145"/>
                  <a:pt x="3193" y="2144"/>
                  <a:pt x="3195" y="2144"/>
                </a:cubicBezTo>
                <a:cubicBezTo>
                  <a:pt x="3198" y="2138"/>
                  <a:pt x="3198" y="2133"/>
                  <a:pt x="3198" y="2127"/>
                </a:cubicBezTo>
                <a:cubicBezTo>
                  <a:pt x="3198" y="2133"/>
                  <a:pt x="3198" y="2138"/>
                  <a:pt x="3195" y="2144"/>
                </a:cubicBezTo>
                <a:cubicBezTo>
                  <a:pt x="3193" y="2144"/>
                  <a:pt x="3191" y="2145"/>
                  <a:pt x="3188" y="2145"/>
                </a:cubicBezTo>
                <a:cubicBezTo>
                  <a:pt x="3195" y="2163"/>
                  <a:pt x="3182" y="2186"/>
                  <a:pt x="3202" y="2201"/>
                </a:cubicBezTo>
                <a:cubicBezTo>
                  <a:pt x="3203" y="2202"/>
                  <a:pt x="3201" y="2206"/>
                  <a:pt x="3201" y="2209"/>
                </a:cubicBezTo>
                <a:cubicBezTo>
                  <a:pt x="3189" y="2207"/>
                  <a:pt x="3178" y="2208"/>
                  <a:pt x="3181" y="2225"/>
                </a:cubicBezTo>
                <a:cubicBezTo>
                  <a:pt x="3176" y="2224"/>
                  <a:pt x="3170" y="2224"/>
                  <a:pt x="3175" y="2231"/>
                </a:cubicBezTo>
                <a:cubicBezTo>
                  <a:pt x="3179" y="2235"/>
                  <a:pt x="3185" y="2238"/>
                  <a:pt x="3181" y="2245"/>
                </a:cubicBezTo>
                <a:cubicBezTo>
                  <a:pt x="3183" y="2245"/>
                  <a:pt x="3184" y="2245"/>
                  <a:pt x="3186" y="2246"/>
                </a:cubicBezTo>
                <a:cubicBezTo>
                  <a:pt x="3211" y="2247"/>
                  <a:pt x="3235" y="2230"/>
                  <a:pt x="3260" y="2240"/>
                </a:cubicBezTo>
                <a:cubicBezTo>
                  <a:pt x="3262" y="2239"/>
                  <a:pt x="3263" y="2238"/>
                  <a:pt x="3265" y="2237"/>
                </a:cubicBezTo>
                <a:cubicBezTo>
                  <a:pt x="3263" y="2238"/>
                  <a:pt x="3262" y="2239"/>
                  <a:pt x="3260" y="2240"/>
                </a:cubicBezTo>
                <a:cubicBezTo>
                  <a:pt x="3235" y="2230"/>
                  <a:pt x="3211" y="2247"/>
                  <a:pt x="3186" y="2246"/>
                </a:cubicBezTo>
                <a:cubicBezTo>
                  <a:pt x="3186" y="2246"/>
                  <a:pt x="3186" y="2246"/>
                  <a:pt x="3186" y="2246"/>
                </a:cubicBezTo>
                <a:cubicBezTo>
                  <a:pt x="3184" y="2245"/>
                  <a:pt x="3183" y="2245"/>
                  <a:pt x="3181" y="2245"/>
                </a:cubicBezTo>
                <a:cubicBezTo>
                  <a:pt x="3175" y="2245"/>
                  <a:pt x="3168" y="2244"/>
                  <a:pt x="3161" y="2244"/>
                </a:cubicBezTo>
                <a:cubicBezTo>
                  <a:pt x="3161" y="2243"/>
                  <a:pt x="3160" y="2242"/>
                  <a:pt x="3160" y="2241"/>
                </a:cubicBezTo>
                <a:cubicBezTo>
                  <a:pt x="3160" y="2238"/>
                  <a:pt x="3159" y="2237"/>
                  <a:pt x="3156" y="2238"/>
                </a:cubicBezTo>
                <a:cubicBezTo>
                  <a:pt x="3154" y="2237"/>
                  <a:pt x="3151" y="2237"/>
                  <a:pt x="3149" y="2236"/>
                </a:cubicBezTo>
                <a:cubicBezTo>
                  <a:pt x="3149" y="2231"/>
                  <a:pt x="3149" y="2226"/>
                  <a:pt x="3149" y="2221"/>
                </a:cubicBezTo>
                <a:cubicBezTo>
                  <a:pt x="3151" y="2216"/>
                  <a:pt x="3153" y="2211"/>
                  <a:pt x="3155" y="2206"/>
                </a:cubicBezTo>
                <a:cubicBezTo>
                  <a:pt x="3153" y="2206"/>
                  <a:pt x="3150" y="2205"/>
                  <a:pt x="3148" y="2205"/>
                </a:cubicBezTo>
                <a:cubicBezTo>
                  <a:pt x="3147" y="2205"/>
                  <a:pt x="3146" y="2205"/>
                  <a:pt x="3145" y="2205"/>
                </a:cubicBezTo>
                <a:cubicBezTo>
                  <a:pt x="3145" y="2199"/>
                  <a:pt x="3145" y="2194"/>
                  <a:pt x="3145" y="2189"/>
                </a:cubicBezTo>
                <a:cubicBezTo>
                  <a:pt x="3149" y="2188"/>
                  <a:pt x="3152" y="2188"/>
                  <a:pt x="3156" y="2188"/>
                </a:cubicBezTo>
                <a:cubicBezTo>
                  <a:pt x="3157" y="2187"/>
                  <a:pt x="3157" y="2186"/>
                  <a:pt x="3158" y="2185"/>
                </a:cubicBezTo>
                <a:cubicBezTo>
                  <a:pt x="3145" y="2183"/>
                  <a:pt x="3148" y="2162"/>
                  <a:pt x="3132" y="2163"/>
                </a:cubicBezTo>
                <a:cubicBezTo>
                  <a:pt x="3126" y="2168"/>
                  <a:pt x="3129" y="2174"/>
                  <a:pt x="3131" y="2180"/>
                </a:cubicBezTo>
                <a:cubicBezTo>
                  <a:pt x="3128" y="2185"/>
                  <a:pt x="3132" y="2193"/>
                  <a:pt x="3126" y="2198"/>
                </a:cubicBezTo>
                <a:cubicBezTo>
                  <a:pt x="3117" y="2193"/>
                  <a:pt x="3115" y="2185"/>
                  <a:pt x="3113" y="2176"/>
                </a:cubicBezTo>
                <a:cubicBezTo>
                  <a:pt x="3097" y="2176"/>
                  <a:pt x="3079" y="2174"/>
                  <a:pt x="3085" y="2200"/>
                </a:cubicBezTo>
                <a:cubicBezTo>
                  <a:pt x="3086" y="2201"/>
                  <a:pt x="3083" y="2203"/>
                  <a:pt x="3081" y="2204"/>
                </a:cubicBezTo>
                <a:cubicBezTo>
                  <a:pt x="3079" y="2193"/>
                  <a:pt x="3082" y="2181"/>
                  <a:pt x="3073" y="2172"/>
                </a:cubicBezTo>
                <a:cubicBezTo>
                  <a:pt x="3063" y="2174"/>
                  <a:pt x="3048" y="2172"/>
                  <a:pt x="3060" y="2191"/>
                </a:cubicBezTo>
                <a:cubicBezTo>
                  <a:pt x="3062" y="2193"/>
                  <a:pt x="3057" y="2201"/>
                  <a:pt x="3055" y="2207"/>
                </a:cubicBezTo>
                <a:cubicBezTo>
                  <a:pt x="3046" y="2197"/>
                  <a:pt x="3038" y="2189"/>
                  <a:pt x="3031" y="2181"/>
                </a:cubicBezTo>
                <a:cubicBezTo>
                  <a:pt x="3030" y="2178"/>
                  <a:pt x="3029" y="2176"/>
                  <a:pt x="3029" y="2173"/>
                </a:cubicBezTo>
                <a:cubicBezTo>
                  <a:pt x="3029" y="2167"/>
                  <a:pt x="3029" y="2161"/>
                  <a:pt x="3021" y="2161"/>
                </a:cubicBezTo>
                <a:cubicBezTo>
                  <a:pt x="3016" y="2158"/>
                  <a:pt x="3012" y="2156"/>
                  <a:pt x="3008" y="2153"/>
                </a:cubicBezTo>
                <a:cubicBezTo>
                  <a:pt x="3009" y="2143"/>
                  <a:pt x="3010" y="2134"/>
                  <a:pt x="2997" y="2131"/>
                </a:cubicBezTo>
                <a:cubicBezTo>
                  <a:pt x="2991" y="2112"/>
                  <a:pt x="2995" y="2092"/>
                  <a:pt x="2990" y="2071"/>
                </a:cubicBezTo>
                <a:cubicBezTo>
                  <a:pt x="2983" y="2043"/>
                  <a:pt x="2983" y="2014"/>
                  <a:pt x="2980" y="1985"/>
                </a:cubicBezTo>
                <a:cubicBezTo>
                  <a:pt x="2977" y="1982"/>
                  <a:pt x="2977" y="1979"/>
                  <a:pt x="2977" y="1975"/>
                </a:cubicBezTo>
                <a:cubicBezTo>
                  <a:pt x="2977" y="1979"/>
                  <a:pt x="2977" y="1982"/>
                  <a:pt x="2980" y="1985"/>
                </a:cubicBezTo>
                <a:cubicBezTo>
                  <a:pt x="2980" y="1981"/>
                  <a:pt x="2980" y="1977"/>
                  <a:pt x="2980" y="1974"/>
                </a:cubicBezTo>
                <a:cubicBezTo>
                  <a:pt x="2979" y="1973"/>
                  <a:pt x="2978" y="1973"/>
                  <a:pt x="2977" y="1972"/>
                </a:cubicBezTo>
                <a:cubicBezTo>
                  <a:pt x="2978" y="1961"/>
                  <a:pt x="2975" y="1951"/>
                  <a:pt x="2978" y="1940"/>
                </a:cubicBezTo>
                <a:cubicBezTo>
                  <a:pt x="2977" y="1939"/>
                  <a:pt x="2976" y="1939"/>
                  <a:pt x="2974" y="1939"/>
                </a:cubicBezTo>
                <a:cubicBezTo>
                  <a:pt x="2974" y="1925"/>
                  <a:pt x="2970" y="1908"/>
                  <a:pt x="2975" y="1897"/>
                </a:cubicBezTo>
                <a:cubicBezTo>
                  <a:pt x="2983" y="1882"/>
                  <a:pt x="2977" y="1877"/>
                  <a:pt x="2966" y="1872"/>
                </a:cubicBezTo>
                <a:cubicBezTo>
                  <a:pt x="2962" y="1879"/>
                  <a:pt x="2959" y="1887"/>
                  <a:pt x="2958" y="1895"/>
                </a:cubicBezTo>
                <a:cubicBezTo>
                  <a:pt x="2954" y="1904"/>
                  <a:pt x="2951" y="1911"/>
                  <a:pt x="2959" y="1921"/>
                </a:cubicBezTo>
                <a:cubicBezTo>
                  <a:pt x="2964" y="1927"/>
                  <a:pt x="2964" y="1939"/>
                  <a:pt x="2953" y="1945"/>
                </a:cubicBezTo>
                <a:cubicBezTo>
                  <a:pt x="2956" y="1950"/>
                  <a:pt x="2957" y="1956"/>
                  <a:pt x="2965" y="1956"/>
                </a:cubicBezTo>
                <a:cubicBezTo>
                  <a:pt x="2965" y="1963"/>
                  <a:pt x="2965" y="1970"/>
                  <a:pt x="2966" y="1977"/>
                </a:cubicBezTo>
                <a:cubicBezTo>
                  <a:pt x="2966" y="1977"/>
                  <a:pt x="2966" y="1977"/>
                  <a:pt x="2966" y="1977"/>
                </a:cubicBezTo>
                <a:cubicBezTo>
                  <a:pt x="2959" y="1984"/>
                  <a:pt x="2951" y="1990"/>
                  <a:pt x="2951" y="1973"/>
                </a:cubicBezTo>
                <a:cubicBezTo>
                  <a:pt x="2952" y="1962"/>
                  <a:pt x="2941" y="1955"/>
                  <a:pt x="2942" y="1944"/>
                </a:cubicBezTo>
                <a:cubicBezTo>
                  <a:pt x="2928" y="1953"/>
                  <a:pt x="2921" y="1966"/>
                  <a:pt x="2916" y="1981"/>
                </a:cubicBezTo>
                <a:cubicBezTo>
                  <a:pt x="2923" y="2000"/>
                  <a:pt x="2921" y="2021"/>
                  <a:pt x="2925" y="2040"/>
                </a:cubicBezTo>
                <a:cubicBezTo>
                  <a:pt x="2923" y="2047"/>
                  <a:pt x="2929" y="2055"/>
                  <a:pt x="2924" y="2061"/>
                </a:cubicBezTo>
                <a:cubicBezTo>
                  <a:pt x="2922" y="2061"/>
                  <a:pt x="2920" y="2057"/>
                  <a:pt x="2917" y="2060"/>
                </a:cubicBezTo>
                <a:cubicBezTo>
                  <a:pt x="2919" y="2056"/>
                  <a:pt x="2917" y="2055"/>
                  <a:pt x="2914" y="2056"/>
                </a:cubicBezTo>
                <a:cubicBezTo>
                  <a:pt x="2916" y="2053"/>
                  <a:pt x="2913" y="2051"/>
                  <a:pt x="2913" y="2049"/>
                </a:cubicBezTo>
                <a:cubicBezTo>
                  <a:pt x="2911" y="2048"/>
                  <a:pt x="2910" y="2046"/>
                  <a:pt x="2908" y="2045"/>
                </a:cubicBezTo>
                <a:cubicBezTo>
                  <a:pt x="2906" y="2044"/>
                  <a:pt x="2904" y="2042"/>
                  <a:pt x="2901" y="2044"/>
                </a:cubicBezTo>
                <a:cubicBezTo>
                  <a:pt x="2903" y="2040"/>
                  <a:pt x="2900" y="2037"/>
                  <a:pt x="2900" y="2033"/>
                </a:cubicBezTo>
                <a:cubicBezTo>
                  <a:pt x="2897" y="2033"/>
                  <a:pt x="2893" y="2033"/>
                  <a:pt x="2889" y="2032"/>
                </a:cubicBezTo>
                <a:cubicBezTo>
                  <a:pt x="2890" y="2029"/>
                  <a:pt x="2888" y="2028"/>
                  <a:pt x="2885" y="2028"/>
                </a:cubicBezTo>
                <a:cubicBezTo>
                  <a:pt x="2883" y="2017"/>
                  <a:pt x="2873" y="2012"/>
                  <a:pt x="2865" y="2007"/>
                </a:cubicBezTo>
                <a:cubicBezTo>
                  <a:pt x="2861" y="1996"/>
                  <a:pt x="2853" y="1990"/>
                  <a:pt x="2844" y="1985"/>
                </a:cubicBezTo>
                <a:cubicBezTo>
                  <a:pt x="2842" y="1985"/>
                  <a:pt x="2841" y="1985"/>
                  <a:pt x="2839" y="1985"/>
                </a:cubicBezTo>
                <a:cubicBezTo>
                  <a:pt x="2839" y="1985"/>
                  <a:pt x="2839" y="1985"/>
                  <a:pt x="2839" y="1985"/>
                </a:cubicBezTo>
                <a:cubicBezTo>
                  <a:pt x="2841" y="1985"/>
                  <a:pt x="2842" y="1985"/>
                  <a:pt x="2844" y="1985"/>
                </a:cubicBezTo>
                <a:cubicBezTo>
                  <a:pt x="2844" y="1983"/>
                  <a:pt x="2845" y="1982"/>
                  <a:pt x="2845" y="1981"/>
                </a:cubicBezTo>
                <a:cubicBezTo>
                  <a:pt x="2845" y="1979"/>
                  <a:pt x="2845" y="1978"/>
                  <a:pt x="2845" y="1977"/>
                </a:cubicBezTo>
                <a:cubicBezTo>
                  <a:pt x="2815" y="1961"/>
                  <a:pt x="2794" y="1936"/>
                  <a:pt x="2772" y="1913"/>
                </a:cubicBezTo>
                <a:cubicBezTo>
                  <a:pt x="2768" y="1909"/>
                  <a:pt x="2766" y="1899"/>
                  <a:pt x="2757" y="1904"/>
                </a:cubicBezTo>
                <a:cubicBezTo>
                  <a:pt x="2754" y="1901"/>
                  <a:pt x="2751" y="1898"/>
                  <a:pt x="2749" y="1895"/>
                </a:cubicBezTo>
                <a:cubicBezTo>
                  <a:pt x="2752" y="1894"/>
                  <a:pt x="2756" y="1897"/>
                  <a:pt x="2758" y="1893"/>
                </a:cubicBezTo>
                <a:cubicBezTo>
                  <a:pt x="2755" y="1890"/>
                  <a:pt x="2752" y="1888"/>
                  <a:pt x="2749" y="1885"/>
                </a:cubicBezTo>
                <a:cubicBezTo>
                  <a:pt x="2749" y="1888"/>
                  <a:pt x="2751" y="1892"/>
                  <a:pt x="2749" y="1895"/>
                </a:cubicBezTo>
                <a:cubicBezTo>
                  <a:pt x="2746" y="1892"/>
                  <a:pt x="2743" y="1888"/>
                  <a:pt x="2740" y="1885"/>
                </a:cubicBezTo>
                <a:cubicBezTo>
                  <a:pt x="2743" y="1885"/>
                  <a:pt x="2746" y="1885"/>
                  <a:pt x="2749" y="1885"/>
                </a:cubicBezTo>
                <a:cubicBezTo>
                  <a:pt x="2746" y="1875"/>
                  <a:pt x="2740" y="1867"/>
                  <a:pt x="2733" y="1861"/>
                </a:cubicBezTo>
                <a:cubicBezTo>
                  <a:pt x="2733" y="1861"/>
                  <a:pt x="2733" y="1861"/>
                  <a:pt x="2733" y="1861"/>
                </a:cubicBezTo>
                <a:cubicBezTo>
                  <a:pt x="2731" y="1859"/>
                  <a:pt x="2730" y="1858"/>
                  <a:pt x="2729" y="1857"/>
                </a:cubicBezTo>
                <a:cubicBezTo>
                  <a:pt x="2729" y="1854"/>
                  <a:pt x="2727" y="1852"/>
                  <a:pt x="2725" y="1851"/>
                </a:cubicBezTo>
                <a:cubicBezTo>
                  <a:pt x="2725" y="1854"/>
                  <a:pt x="2725" y="1856"/>
                  <a:pt x="2729" y="1857"/>
                </a:cubicBezTo>
                <a:cubicBezTo>
                  <a:pt x="2729" y="1859"/>
                  <a:pt x="2730" y="1861"/>
                  <a:pt x="2733" y="1861"/>
                </a:cubicBezTo>
                <a:cubicBezTo>
                  <a:pt x="2728" y="1868"/>
                  <a:pt x="2743" y="1875"/>
                  <a:pt x="2732" y="1881"/>
                </a:cubicBezTo>
                <a:cubicBezTo>
                  <a:pt x="2723" y="1872"/>
                  <a:pt x="2713" y="1862"/>
                  <a:pt x="2703" y="1852"/>
                </a:cubicBezTo>
                <a:cubicBezTo>
                  <a:pt x="2702" y="1853"/>
                  <a:pt x="2701" y="1852"/>
                  <a:pt x="2701" y="1851"/>
                </a:cubicBezTo>
                <a:cubicBezTo>
                  <a:pt x="2684" y="1840"/>
                  <a:pt x="2671" y="1822"/>
                  <a:pt x="2653" y="1812"/>
                </a:cubicBezTo>
                <a:cubicBezTo>
                  <a:pt x="2642" y="1796"/>
                  <a:pt x="2625" y="1787"/>
                  <a:pt x="2612" y="1773"/>
                </a:cubicBezTo>
                <a:cubicBezTo>
                  <a:pt x="2610" y="1770"/>
                  <a:pt x="2607" y="1768"/>
                  <a:pt x="2605" y="1765"/>
                </a:cubicBezTo>
                <a:cubicBezTo>
                  <a:pt x="2602" y="1764"/>
                  <a:pt x="2600" y="1763"/>
                  <a:pt x="2597" y="1762"/>
                </a:cubicBezTo>
                <a:cubicBezTo>
                  <a:pt x="2597" y="1769"/>
                  <a:pt x="2597" y="1775"/>
                  <a:pt x="2596" y="1782"/>
                </a:cubicBezTo>
                <a:cubicBezTo>
                  <a:pt x="2597" y="1783"/>
                  <a:pt x="2598" y="1784"/>
                  <a:pt x="2599" y="1785"/>
                </a:cubicBezTo>
                <a:cubicBezTo>
                  <a:pt x="2601" y="1787"/>
                  <a:pt x="2603" y="1790"/>
                  <a:pt x="2606" y="1792"/>
                </a:cubicBezTo>
                <a:cubicBezTo>
                  <a:pt x="2612" y="1792"/>
                  <a:pt x="2616" y="1797"/>
                  <a:pt x="2619" y="1802"/>
                </a:cubicBezTo>
                <a:cubicBezTo>
                  <a:pt x="2628" y="1812"/>
                  <a:pt x="2640" y="1815"/>
                  <a:pt x="2653" y="1813"/>
                </a:cubicBezTo>
                <a:cubicBezTo>
                  <a:pt x="2649" y="1820"/>
                  <a:pt x="2655" y="1828"/>
                  <a:pt x="2653" y="1836"/>
                </a:cubicBezTo>
                <a:cubicBezTo>
                  <a:pt x="2658" y="1834"/>
                  <a:pt x="2659" y="1837"/>
                  <a:pt x="2661" y="1840"/>
                </a:cubicBezTo>
                <a:cubicBezTo>
                  <a:pt x="2668" y="1839"/>
                  <a:pt x="2670" y="1842"/>
                  <a:pt x="2669" y="1848"/>
                </a:cubicBezTo>
                <a:cubicBezTo>
                  <a:pt x="2663" y="1849"/>
                  <a:pt x="2661" y="1846"/>
                  <a:pt x="2661" y="1840"/>
                </a:cubicBezTo>
                <a:cubicBezTo>
                  <a:pt x="2657" y="1841"/>
                  <a:pt x="2655" y="1840"/>
                  <a:pt x="2653" y="1837"/>
                </a:cubicBezTo>
                <a:cubicBezTo>
                  <a:pt x="2648" y="1834"/>
                  <a:pt x="2644" y="1832"/>
                  <a:pt x="2639" y="1836"/>
                </a:cubicBezTo>
                <a:cubicBezTo>
                  <a:pt x="2639" y="1837"/>
                  <a:pt x="2639" y="1837"/>
                  <a:pt x="2639" y="1837"/>
                </a:cubicBezTo>
                <a:cubicBezTo>
                  <a:pt x="2636" y="1830"/>
                  <a:pt x="2632" y="1828"/>
                  <a:pt x="2625" y="1829"/>
                </a:cubicBezTo>
                <a:cubicBezTo>
                  <a:pt x="2625" y="1823"/>
                  <a:pt x="2622" y="1821"/>
                  <a:pt x="2617" y="1821"/>
                </a:cubicBezTo>
                <a:cubicBezTo>
                  <a:pt x="2616" y="1816"/>
                  <a:pt x="2616" y="1811"/>
                  <a:pt x="2615" y="1806"/>
                </a:cubicBezTo>
                <a:cubicBezTo>
                  <a:pt x="2611" y="1803"/>
                  <a:pt x="2607" y="1799"/>
                  <a:pt x="2602" y="1795"/>
                </a:cubicBezTo>
                <a:cubicBezTo>
                  <a:pt x="2600" y="1793"/>
                  <a:pt x="2598" y="1791"/>
                  <a:pt x="2596" y="1790"/>
                </a:cubicBezTo>
                <a:cubicBezTo>
                  <a:pt x="2595" y="1788"/>
                  <a:pt x="2593" y="1787"/>
                  <a:pt x="2592" y="1786"/>
                </a:cubicBezTo>
                <a:cubicBezTo>
                  <a:pt x="2588" y="1784"/>
                  <a:pt x="2585" y="1787"/>
                  <a:pt x="2581" y="1789"/>
                </a:cubicBezTo>
                <a:cubicBezTo>
                  <a:pt x="2580" y="1789"/>
                  <a:pt x="2579" y="1789"/>
                  <a:pt x="2578" y="1789"/>
                </a:cubicBezTo>
                <a:cubicBezTo>
                  <a:pt x="2578" y="1789"/>
                  <a:pt x="2578" y="1789"/>
                  <a:pt x="2578" y="1789"/>
                </a:cubicBezTo>
                <a:cubicBezTo>
                  <a:pt x="2577" y="1785"/>
                  <a:pt x="2575" y="1781"/>
                  <a:pt x="2570" y="1783"/>
                </a:cubicBezTo>
                <a:cubicBezTo>
                  <a:pt x="2569" y="1782"/>
                  <a:pt x="2568" y="1781"/>
                  <a:pt x="2568" y="1780"/>
                </a:cubicBezTo>
                <a:cubicBezTo>
                  <a:pt x="2568" y="1780"/>
                  <a:pt x="2568" y="1780"/>
                  <a:pt x="2568" y="1780"/>
                </a:cubicBezTo>
                <a:cubicBezTo>
                  <a:pt x="2567" y="1778"/>
                  <a:pt x="2566" y="1775"/>
                  <a:pt x="2565" y="1773"/>
                </a:cubicBezTo>
                <a:cubicBezTo>
                  <a:pt x="2564" y="1765"/>
                  <a:pt x="2560" y="1760"/>
                  <a:pt x="2553" y="1757"/>
                </a:cubicBezTo>
                <a:cubicBezTo>
                  <a:pt x="2547" y="1747"/>
                  <a:pt x="2533" y="1746"/>
                  <a:pt x="2533" y="1732"/>
                </a:cubicBezTo>
                <a:cubicBezTo>
                  <a:pt x="2543" y="1735"/>
                  <a:pt x="2550" y="1743"/>
                  <a:pt x="2558" y="1750"/>
                </a:cubicBezTo>
                <a:cubicBezTo>
                  <a:pt x="2568" y="1762"/>
                  <a:pt x="2578" y="1760"/>
                  <a:pt x="2582" y="1748"/>
                </a:cubicBezTo>
                <a:cubicBezTo>
                  <a:pt x="2578" y="1741"/>
                  <a:pt x="2575" y="1734"/>
                  <a:pt x="2566" y="1728"/>
                </a:cubicBezTo>
                <a:cubicBezTo>
                  <a:pt x="2559" y="1723"/>
                  <a:pt x="2552" y="1707"/>
                  <a:pt x="2545" y="1702"/>
                </a:cubicBezTo>
                <a:cubicBezTo>
                  <a:pt x="2511" y="1677"/>
                  <a:pt x="2505" y="1636"/>
                  <a:pt x="2483" y="1604"/>
                </a:cubicBezTo>
                <a:cubicBezTo>
                  <a:pt x="2474" y="1590"/>
                  <a:pt x="2466" y="1573"/>
                  <a:pt x="2457" y="1557"/>
                </a:cubicBezTo>
                <a:cubicBezTo>
                  <a:pt x="2454" y="1550"/>
                  <a:pt x="2451" y="1544"/>
                  <a:pt x="2448" y="1538"/>
                </a:cubicBezTo>
                <a:cubicBezTo>
                  <a:pt x="2432" y="1527"/>
                  <a:pt x="2429" y="1506"/>
                  <a:pt x="2414" y="1495"/>
                </a:cubicBezTo>
                <a:cubicBezTo>
                  <a:pt x="2413" y="1484"/>
                  <a:pt x="2404" y="1476"/>
                  <a:pt x="2400" y="1465"/>
                </a:cubicBezTo>
                <a:cubicBezTo>
                  <a:pt x="2395" y="1457"/>
                  <a:pt x="2391" y="1448"/>
                  <a:pt x="2386" y="1440"/>
                </a:cubicBezTo>
                <a:cubicBezTo>
                  <a:pt x="2382" y="1431"/>
                  <a:pt x="2378" y="1423"/>
                  <a:pt x="2374" y="1415"/>
                </a:cubicBezTo>
                <a:cubicBezTo>
                  <a:pt x="2373" y="1409"/>
                  <a:pt x="2371" y="1403"/>
                  <a:pt x="2365" y="1400"/>
                </a:cubicBezTo>
                <a:cubicBezTo>
                  <a:pt x="2366" y="1391"/>
                  <a:pt x="2362" y="1385"/>
                  <a:pt x="2353" y="1382"/>
                </a:cubicBezTo>
                <a:cubicBezTo>
                  <a:pt x="2350" y="1374"/>
                  <a:pt x="2352" y="1362"/>
                  <a:pt x="2339" y="1360"/>
                </a:cubicBezTo>
                <a:cubicBezTo>
                  <a:pt x="2339" y="1359"/>
                  <a:pt x="2338" y="1358"/>
                  <a:pt x="2338" y="1356"/>
                </a:cubicBezTo>
                <a:cubicBezTo>
                  <a:pt x="2335" y="1347"/>
                  <a:pt x="2332" y="1338"/>
                  <a:pt x="2329" y="1328"/>
                </a:cubicBezTo>
                <a:cubicBezTo>
                  <a:pt x="2318" y="1308"/>
                  <a:pt x="2307" y="1287"/>
                  <a:pt x="2295" y="1266"/>
                </a:cubicBezTo>
                <a:cubicBezTo>
                  <a:pt x="2279" y="1237"/>
                  <a:pt x="2268" y="1205"/>
                  <a:pt x="2249" y="1177"/>
                </a:cubicBezTo>
                <a:cubicBezTo>
                  <a:pt x="2249" y="1177"/>
                  <a:pt x="2249" y="1177"/>
                  <a:pt x="2249" y="1177"/>
                </a:cubicBezTo>
                <a:cubicBezTo>
                  <a:pt x="2249" y="1177"/>
                  <a:pt x="2249" y="1177"/>
                  <a:pt x="2249" y="1177"/>
                </a:cubicBezTo>
                <a:cubicBezTo>
                  <a:pt x="2248" y="1174"/>
                  <a:pt x="2246" y="1171"/>
                  <a:pt x="2245" y="1168"/>
                </a:cubicBezTo>
                <a:cubicBezTo>
                  <a:pt x="2244" y="1162"/>
                  <a:pt x="2242" y="1157"/>
                  <a:pt x="2238" y="1152"/>
                </a:cubicBezTo>
                <a:cubicBezTo>
                  <a:pt x="2229" y="1136"/>
                  <a:pt x="2224" y="1118"/>
                  <a:pt x="2212" y="1103"/>
                </a:cubicBezTo>
                <a:cubicBezTo>
                  <a:pt x="2212" y="1132"/>
                  <a:pt x="2212" y="1160"/>
                  <a:pt x="2213" y="1189"/>
                </a:cubicBezTo>
                <a:cubicBezTo>
                  <a:pt x="2219" y="1205"/>
                  <a:pt x="2225" y="1223"/>
                  <a:pt x="2240" y="1235"/>
                </a:cubicBezTo>
                <a:cubicBezTo>
                  <a:pt x="2240" y="1238"/>
                  <a:pt x="2241" y="1241"/>
                  <a:pt x="2241" y="1245"/>
                </a:cubicBezTo>
                <a:cubicBezTo>
                  <a:pt x="2241" y="1247"/>
                  <a:pt x="2242" y="1249"/>
                  <a:pt x="2244" y="1249"/>
                </a:cubicBezTo>
                <a:cubicBezTo>
                  <a:pt x="2248" y="1258"/>
                  <a:pt x="2252" y="1266"/>
                  <a:pt x="2255" y="1274"/>
                </a:cubicBezTo>
                <a:cubicBezTo>
                  <a:pt x="2265" y="1291"/>
                  <a:pt x="2276" y="1306"/>
                  <a:pt x="2282" y="1324"/>
                </a:cubicBezTo>
                <a:cubicBezTo>
                  <a:pt x="2290" y="1331"/>
                  <a:pt x="2293" y="1340"/>
                  <a:pt x="2297" y="1349"/>
                </a:cubicBezTo>
                <a:cubicBezTo>
                  <a:pt x="2297" y="1348"/>
                  <a:pt x="2297" y="1348"/>
                  <a:pt x="2297" y="1348"/>
                </a:cubicBezTo>
                <a:cubicBezTo>
                  <a:pt x="2297" y="1353"/>
                  <a:pt x="2299" y="1355"/>
                  <a:pt x="2304" y="1357"/>
                </a:cubicBezTo>
                <a:cubicBezTo>
                  <a:pt x="2309" y="1357"/>
                  <a:pt x="2312" y="1354"/>
                  <a:pt x="2314" y="1350"/>
                </a:cubicBezTo>
                <a:cubicBezTo>
                  <a:pt x="2314" y="1345"/>
                  <a:pt x="2314" y="1340"/>
                  <a:pt x="2314" y="1335"/>
                </a:cubicBezTo>
                <a:cubicBezTo>
                  <a:pt x="2314" y="1335"/>
                  <a:pt x="2314" y="1335"/>
                  <a:pt x="2314" y="1335"/>
                </a:cubicBezTo>
                <a:cubicBezTo>
                  <a:pt x="2314" y="1340"/>
                  <a:pt x="2314" y="1345"/>
                  <a:pt x="2314" y="1350"/>
                </a:cubicBezTo>
                <a:cubicBezTo>
                  <a:pt x="2317" y="1348"/>
                  <a:pt x="2320" y="1348"/>
                  <a:pt x="2323" y="1349"/>
                </a:cubicBezTo>
                <a:cubicBezTo>
                  <a:pt x="2320" y="1348"/>
                  <a:pt x="2317" y="1348"/>
                  <a:pt x="2314" y="1350"/>
                </a:cubicBezTo>
                <a:cubicBezTo>
                  <a:pt x="2312" y="1354"/>
                  <a:pt x="2309" y="1357"/>
                  <a:pt x="2304" y="1357"/>
                </a:cubicBezTo>
                <a:cubicBezTo>
                  <a:pt x="2305" y="1370"/>
                  <a:pt x="2313" y="1379"/>
                  <a:pt x="2320" y="1389"/>
                </a:cubicBezTo>
                <a:cubicBezTo>
                  <a:pt x="2321" y="1397"/>
                  <a:pt x="2328" y="1403"/>
                  <a:pt x="2327" y="1412"/>
                </a:cubicBezTo>
                <a:cubicBezTo>
                  <a:pt x="2327" y="1412"/>
                  <a:pt x="2327" y="1412"/>
                  <a:pt x="2327" y="1412"/>
                </a:cubicBezTo>
                <a:cubicBezTo>
                  <a:pt x="2337" y="1418"/>
                  <a:pt x="2339" y="1428"/>
                  <a:pt x="2345" y="1437"/>
                </a:cubicBezTo>
                <a:cubicBezTo>
                  <a:pt x="2349" y="1445"/>
                  <a:pt x="2353" y="1453"/>
                  <a:pt x="2357" y="1461"/>
                </a:cubicBezTo>
                <a:cubicBezTo>
                  <a:pt x="2362" y="1469"/>
                  <a:pt x="2367" y="1477"/>
                  <a:pt x="2372" y="1486"/>
                </a:cubicBezTo>
                <a:cubicBezTo>
                  <a:pt x="2375" y="1495"/>
                  <a:pt x="2381" y="1504"/>
                  <a:pt x="2388" y="1512"/>
                </a:cubicBezTo>
                <a:cubicBezTo>
                  <a:pt x="2389" y="1520"/>
                  <a:pt x="2394" y="1525"/>
                  <a:pt x="2399" y="1531"/>
                </a:cubicBezTo>
                <a:cubicBezTo>
                  <a:pt x="2403" y="1540"/>
                  <a:pt x="2408" y="1548"/>
                  <a:pt x="2413" y="1557"/>
                </a:cubicBezTo>
                <a:cubicBezTo>
                  <a:pt x="2422" y="1574"/>
                  <a:pt x="2432" y="1591"/>
                  <a:pt x="2442" y="1608"/>
                </a:cubicBezTo>
                <a:cubicBezTo>
                  <a:pt x="2442" y="1617"/>
                  <a:pt x="2438" y="1620"/>
                  <a:pt x="2429" y="1616"/>
                </a:cubicBezTo>
                <a:cubicBezTo>
                  <a:pt x="2426" y="1614"/>
                  <a:pt x="2424" y="1611"/>
                  <a:pt x="2421" y="1608"/>
                </a:cubicBezTo>
                <a:cubicBezTo>
                  <a:pt x="2399" y="1589"/>
                  <a:pt x="2377" y="1570"/>
                  <a:pt x="2355" y="1551"/>
                </a:cubicBezTo>
                <a:cubicBezTo>
                  <a:pt x="2341" y="1537"/>
                  <a:pt x="2321" y="1528"/>
                  <a:pt x="2312" y="1509"/>
                </a:cubicBezTo>
                <a:cubicBezTo>
                  <a:pt x="2316" y="1490"/>
                  <a:pt x="2312" y="1472"/>
                  <a:pt x="2307" y="1449"/>
                </a:cubicBezTo>
                <a:cubicBezTo>
                  <a:pt x="2301" y="1470"/>
                  <a:pt x="2310" y="1489"/>
                  <a:pt x="2301" y="1505"/>
                </a:cubicBezTo>
                <a:cubicBezTo>
                  <a:pt x="2299" y="1502"/>
                  <a:pt x="2298" y="1500"/>
                  <a:pt x="2296" y="1498"/>
                </a:cubicBezTo>
                <a:cubicBezTo>
                  <a:pt x="2287" y="1496"/>
                  <a:pt x="2283" y="1488"/>
                  <a:pt x="2276" y="1482"/>
                </a:cubicBezTo>
                <a:cubicBezTo>
                  <a:pt x="2269" y="1481"/>
                  <a:pt x="2266" y="1475"/>
                  <a:pt x="2263" y="1470"/>
                </a:cubicBezTo>
                <a:cubicBezTo>
                  <a:pt x="2259" y="1468"/>
                  <a:pt x="2255" y="1468"/>
                  <a:pt x="2255" y="1463"/>
                </a:cubicBezTo>
                <a:cubicBezTo>
                  <a:pt x="2255" y="1462"/>
                  <a:pt x="2255" y="1462"/>
                  <a:pt x="2255" y="1462"/>
                </a:cubicBezTo>
                <a:cubicBezTo>
                  <a:pt x="2251" y="1460"/>
                  <a:pt x="2248" y="1458"/>
                  <a:pt x="2244" y="1455"/>
                </a:cubicBezTo>
                <a:cubicBezTo>
                  <a:pt x="2242" y="1453"/>
                  <a:pt x="2239" y="1451"/>
                  <a:pt x="2237" y="1448"/>
                </a:cubicBezTo>
                <a:cubicBezTo>
                  <a:pt x="2225" y="1439"/>
                  <a:pt x="2213" y="1430"/>
                  <a:pt x="2201" y="1421"/>
                </a:cubicBezTo>
                <a:cubicBezTo>
                  <a:pt x="2198" y="1418"/>
                  <a:pt x="2195" y="1415"/>
                  <a:pt x="2193" y="1413"/>
                </a:cubicBezTo>
                <a:cubicBezTo>
                  <a:pt x="2193" y="1411"/>
                  <a:pt x="2193" y="1410"/>
                  <a:pt x="2193" y="1409"/>
                </a:cubicBezTo>
                <a:cubicBezTo>
                  <a:pt x="2192" y="1408"/>
                  <a:pt x="2190" y="1408"/>
                  <a:pt x="2189" y="1408"/>
                </a:cubicBezTo>
                <a:cubicBezTo>
                  <a:pt x="2188" y="1407"/>
                  <a:pt x="2186" y="1406"/>
                  <a:pt x="2185" y="1405"/>
                </a:cubicBezTo>
                <a:cubicBezTo>
                  <a:pt x="2183" y="1397"/>
                  <a:pt x="2173" y="1393"/>
                  <a:pt x="2178" y="1384"/>
                </a:cubicBezTo>
                <a:cubicBezTo>
                  <a:pt x="2177" y="1375"/>
                  <a:pt x="2176" y="1366"/>
                  <a:pt x="2175" y="1356"/>
                </a:cubicBezTo>
                <a:cubicBezTo>
                  <a:pt x="2165" y="1367"/>
                  <a:pt x="2165" y="1367"/>
                  <a:pt x="2145" y="1354"/>
                </a:cubicBezTo>
                <a:cubicBezTo>
                  <a:pt x="2146" y="1354"/>
                  <a:pt x="2146" y="1354"/>
                  <a:pt x="2147" y="1353"/>
                </a:cubicBezTo>
                <a:cubicBezTo>
                  <a:pt x="2148" y="1353"/>
                  <a:pt x="2148" y="1353"/>
                  <a:pt x="2149" y="1353"/>
                </a:cubicBezTo>
                <a:cubicBezTo>
                  <a:pt x="2145" y="1350"/>
                  <a:pt x="2141" y="1347"/>
                  <a:pt x="2137" y="1345"/>
                </a:cubicBezTo>
                <a:cubicBezTo>
                  <a:pt x="2137" y="1345"/>
                  <a:pt x="2137" y="1345"/>
                  <a:pt x="2137" y="1345"/>
                </a:cubicBezTo>
                <a:cubicBezTo>
                  <a:pt x="2137" y="1345"/>
                  <a:pt x="2137" y="1345"/>
                  <a:pt x="2137" y="1345"/>
                </a:cubicBezTo>
                <a:cubicBezTo>
                  <a:pt x="2137" y="1345"/>
                  <a:pt x="2137" y="1345"/>
                  <a:pt x="2137" y="1345"/>
                </a:cubicBezTo>
                <a:cubicBezTo>
                  <a:pt x="2129" y="1346"/>
                  <a:pt x="2121" y="1351"/>
                  <a:pt x="2113" y="1344"/>
                </a:cubicBezTo>
                <a:cubicBezTo>
                  <a:pt x="2109" y="1341"/>
                  <a:pt x="2106" y="1343"/>
                  <a:pt x="2105" y="1348"/>
                </a:cubicBezTo>
                <a:cubicBezTo>
                  <a:pt x="2093" y="1344"/>
                  <a:pt x="2107" y="1330"/>
                  <a:pt x="2097" y="1325"/>
                </a:cubicBezTo>
                <a:cubicBezTo>
                  <a:pt x="2097" y="1325"/>
                  <a:pt x="2097" y="1325"/>
                  <a:pt x="2097" y="1325"/>
                </a:cubicBezTo>
                <a:cubicBezTo>
                  <a:pt x="2097" y="1325"/>
                  <a:pt x="2097" y="1325"/>
                  <a:pt x="2097" y="1325"/>
                </a:cubicBezTo>
                <a:cubicBezTo>
                  <a:pt x="2096" y="1326"/>
                  <a:pt x="2095" y="1327"/>
                  <a:pt x="2095" y="1327"/>
                </a:cubicBezTo>
                <a:cubicBezTo>
                  <a:pt x="2094" y="1327"/>
                  <a:pt x="2094" y="1326"/>
                  <a:pt x="2094" y="1325"/>
                </a:cubicBezTo>
                <a:cubicBezTo>
                  <a:pt x="2095" y="1325"/>
                  <a:pt x="2096" y="1325"/>
                  <a:pt x="2097" y="1325"/>
                </a:cubicBezTo>
                <a:cubicBezTo>
                  <a:pt x="2097" y="1325"/>
                  <a:pt x="2097" y="1325"/>
                  <a:pt x="2097" y="1325"/>
                </a:cubicBezTo>
                <a:cubicBezTo>
                  <a:pt x="2097" y="1325"/>
                  <a:pt x="2097" y="1325"/>
                  <a:pt x="2097" y="1325"/>
                </a:cubicBezTo>
                <a:cubicBezTo>
                  <a:pt x="2098" y="1311"/>
                  <a:pt x="2094" y="1299"/>
                  <a:pt x="2089" y="1286"/>
                </a:cubicBezTo>
                <a:cubicBezTo>
                  <a:pt x="2085" y="1276"/>
                  <a:pt x="2079" y="1273"/>
                  <a:pt x="2072" y="1275"/>
                </a:cubicBezTo>
                <a:cubicBezTo>
                  <a:pt x="2063" y="1278"/>
                  <a:pt x="2063" y="1286"/>
                  <a:pt x="2069" y="1293"/>
                </a:cubicBezTo>
                <a:cubicBezTo>
                  <a:pt x="2065" y="1305"/>
                  <a:pt x="2064" y="1305"/>
                  <a:pt x="2056" y="1301"/>
                </a:cubicBezTo>
                <a:cubicBezTo>
                  <a:pt x="2058" y="1292"/>
                  <a:pt x="2055" y="1282"/>
                  <a:pt x="2061" y="1273"/>
                </a:cubicBezTo>
                <a:cubicBezTo>
                  <a:pt x="2066" y="1265"/>
                  <a:pt x="2058" y="1264"/>
                  <a:pt x="2054" y="1260"/>
                </a:cubicBezTo>
                <a:cubicBezTo>
                  <a:pt x="2053" y="1242"/>
                  <a:pt x="2053" y="1223"/>
                  <a:pt x="2053" y="1205"/>
                </a:cubicBezTo>
                <a:cubicBezTo>
                  <a:pt x="2063" y="1206"/>
                  <a:pt x="2061" y="1218"/>
                  <a:pt x="2068" y="1221"/>
                </a:cubicBezTo>
                <a:cubicBezTo>
                  <a:pt x="2069" y="1223"/>
                  <a:pt x="2070" y="1225"/>
                  <a:pt x="2070" y="1227"/>
                </a:cubicBezTo>
                <a:cubicBezTo>
                  <a:pt x="2070" y="1227"/>
                  <a:pt x="2070" y="1227"/>
                  <a:pt x="2070" y="1227"/>
                </a:cubicBezTo>
                <a:cubicBezTo>
                  <a:pt x="2089" y="1258"/>
                  <a:pt x="2107" y="1289"/>
                  <a:pt x="2125" y="1321"/>
                </a:cubicBezTo>
                <a:cubicBezTo>
                  <a:pt x="2122" y="1332"/>
                  <a:pt x="2140" y="1333"/>
                  <a:pt x="2137" y="1345"/>
                </a:cubicBezTo>
                <a:cubicBezTo>
                  <a:pt x="2141" y="1345"/>
                  <a:pt x="2144" y="1344"/>
                  <a:pt x="2146" y="1340"/>
                </a:cubicBezTo>
                <a:cubicBezTo>
                  <a:pt x="2138" y="1327"/>
                  <a:pt x="2141" y="1312"/>
                  <a:pt x="2140" y="1298"/>
                </a:cubicBezTo>
                <a:cubicBezTo>
                  <a:pt x="2138" y="1298"/>
                  <a:pt x="2135" y="1297"/>
                  <a:pt x="2133" y="1297"/>
                </a:cubicBezTo>
                <a:cubicBezTo>
                  <a:pt x="2133" y="1298"/>
                  <a:pt x="2132" y="1299"/>
                  <a:pt x="2132" y="1300"/>
                </a:cubicBezTo>
                <a:cubicBezTo>
                  <a:pt x="2132" y="1304"/>
                  <a:pt x="2134" y="1309"/>
                  <a:pt x="2129" y="1312"/>
                </a:cubicBezTo>
                <a:cubicBezTo>
                  <a:pt x="2127" y="1308"/>
                  <a:pt x="2124" y="1305"/>
                  <a:pt x="2122" y="1301"/>
                </a:cubicBezTo>
                <a:cubicBezTo>
                  <a:pt x="2112" y="1285"/>
                  <a:pt x="2099" y="1271"/>
                  <a:pt x="2098" y="1252"/>
                </a:cubicBezTo>
                <a:cubicBezTo>
                  <a:pt x="2098" y="1252"/>
                  <a:pt x="2098" y="1251"/>
                  <a:pt x="2098" y="1251"/>
                </a:cubicBezTo>
                <a:cubicBezTo>
                  <a:pt x="2098" y="1251"/>
                  <a:pt x="2098" y="1250"/>
                  <a:pt x="2098" y="1250"/>
                </a:cubicBezTo>
                <a:cubicBezTo>
                  <a:pt x="2097" y="1250"/>
                  <a:pt x="2097" y="1249"/>
                  <a:pt x="2096" y="1248"/>
                </a:cubicBezTo>
                <a:cubicBezTo>
                  <a:pt x="2096" y="1248"/>
                  <a:pt x="2096" y="1247"/>
                  <a:pt x="2097" y="1247"/>
                </a:cubicBezTo>
                <a:cubicBezTo>
                  <a:pt x="2093" y="1247"/>
                  <a:pt x="2092" y="1244"/>
                  <a:pt x="2092" y="1241"/>
                </a:cubicBezTo>
                <a:cubicBezTo>
                  <a:pt x="2092" y="1241"/>
                  <a:pt x="2092" y="1242"/>
                  <a:pt x="2092" y="1242"/>
                </a:cubicBezTo>
                <a:cubicBezTo>
                  <a:pt x="2080" y="1241"/>
                  <a:pt x="2081" y="1229"/>
                  <a:pt x="2074" y="1224"/>
                </a:cubicBezTo>
                <a:cubicBezTo>
                  <a:pt x="2073" y="1222"/>
                  <a:pt x="2072" y="1220"/>
                  <a:pt x="2071" y="1219"/>
                </a:cubicBezTo>
                <a:cubicBezTo>
                  <a:pt x="2067" y="1211"/>
                  <a:pt x="2064" y="1202"/>
                  <a:pt x="2057" y="1196"/>
                </a:cubicBezTo>
                <a:cubicBezTo>
                  <a:pt x="2055" y="1190"/>
                  <a:pt x="2061" y="1186"/>
                  <a:pt x="2062" y="1181"/>
                </a:cubicBezTo>
                <a:cubicBezTo>
                  <a:pt x="2068" y="1180"/>
                  <a:pt x="2074" y="1178"/>
                  <a:pt x="2081" y="1176"/>
                </a:cubicBezTo>
                <a:cubicBezTo>
                  <a:pt x="2094" y="1179"/>
                  <a:pt x="2091" y="1168"/>
                  <a:pt x="2094" y="1161"/>
                </a:cubicBezTo>
                <a:cubicBezTo>
                  <a:pt x="2087" y="1154"/>
                  <a:pt x="2092" y="1142"/>
                  <a:pt x="2084" y="1135"/>
                </a:cubicBezTo>
                <a:cubicBezTo>
                  <a:pt x="2071" y="1123"/>
                  <a:pt x="2059" y="1110"/>
                  <a:pt x="2049" y="1097"/>
                </a:cubicBezTo>
                <a:cubicBezTo>
                  <a:pt x="2049" y="1089"/>
                  <a:pt x="2050" y="1080"/>
                  <a:pt x="2048" y="1072"/>
                </a:cubicBezTo>
                <a:cubicBezTo>
                  <a:pt x="2047" y="1059"/>
                  <a:pt x="2047" y="1046"/>
                  <a:pt x="2047" y="1033"/>
                </a:cubicBezTo>
                <a:cubicBezTo>
                  <a:pt x="2049" y="1027"/>
                  <a:pt x="2049" y="1022"/>
                  <a:pt x="2046" y="1016"/>
                </a:cubicBezTo>
                <a:cubicBezTo>
                  <a:pt x="2047" y="1004"/>
                  <a:pt x="2049" y="993"/>
                  <a:pt x="2046" y="981"/>
                </a:cubicBezTo>
                <a:cubicBezTo>
                  <a:pt x="2050" y="961"/>
                  <a:pt x="2048" y="941"/>
                  <a:pt x="2046" y="921"/>
                </a:cubicBezTo>
                <a:cubicBezTo>
                  <a:pt x="2049" y="916"/>
                  <a:pt x="2049" y="910"/>
                  <a:pt x="2045" y="905"/>
                </a:cubicBezTo>
                <a:cubicBezTo>
                  <a:pt x="2045" y="893"/>
                  <a:pt x="2045" y="881"/>
                  <a:pt x="2045" y="869"/>
                </a:cubicBezTo>
                <a:cubicBezTo>
                  <a:pt x="2046" y="869"/>
                  <a:pt x="2048" y="869"/>
                  <a:pt x="2049" y="869"/>
                </a:cubicBezTo>
                <a:cubicBezTo>
                  <a:pt x="2049" y="869"/>
                  <a:pt x="2049" y="869"/>
                  <a:pt x="2049" y="869"/>
                </a:cubicBezTo>
                <a:cubicBezTo>
                  <a:pt x="2059" y="887"/>
                  <a:pt x="2068" y="906"/>
                  <a:pt x="2077" y="925"/>
                </a:cubicBezTo>
                <a:cubicBezTo>
                  <a:pt x="2079" y="925"/>
                  <a:pt x="2080" y="925"/>
                  <a:pt x="2081" y="925"/>
                </a:cubicBezTo>
                <a:cubicBezTo>
                  <a:pt x="2081" y="925"/>
                  <a:pt x="2081" y="925"/>
                  <a:pt x="2081" y="925"/>
                </a:cubicBezTo>
                <a:cubicBezTo>
                  <a:pt x="2080" y="925"/>
                  <a:pt x="2079" y="925"/>
                  <a:pt x="2077" y="925"/>
                </a:cubicBezTo>
                <a:cubicBezTo>
                  <a:pt x="2078" y="926"/>
                  <a:pt x="2079" y="928"/>
                  <a:pt x="2080" y="929"/>
                </a:cubicBezTo>
                <a:cubicBezTo>
                  <a:pt x="2084" y="937"/>
                  <a:pt x="2086" y="946"/>
                  <a:pt x="2092" y="953"/>
                </a:cubicBezTo>
                <a:cubicBezTo>
                  <a:pt x="2093" y="954"/>
                  <a:pt x="2092" y="955"/>
                  <a:pt x="2092" y="957"/>
                </a:cubicBezTo>
                <a:cubicBezTo>
                  <a:pt x="2096" y="965"/>
                  <a:pt x="2101" y="973"/>
                  <a:pt x="2105" y="981"/>
                </a:cubicBezTo>
                <a:cubicBezTo>
                  <a:pt x="2112" y="994"/>
                  <a:pt x="2119" y="1007"/>
                  <a:pt x="2127" y="1020"/>
                </a:cubicBezTo>
                <a:cubicBezTo>
                  <a:pt x="2126" y="1021"/>
                  <a:pt x="2126" y="1022"/>
                  <a:pt x="2126" y="1023"/>
                </a:cubicBezTo>
                <a:cubicBezTo>
                  <a:pt x="2127" y="1024"/>
                  <a:pt x="2128" y="1024"/>
                  <a:pt x="2129" y="1025"/>
                </a:cubicBezTo>
                <a:cubicBezTo>
                  <a:pt x="2129" y="1026"/>
                  <a:pt x="2129" y="1027"/>
                  <a:pt x="2130" y="1028"/>
                </a:cubicBezTo>
                <a:cubicBezTo>
                  <a:pt x="2129" y="1029"/>
                  <a:pt x="2129" y="1030"/>
                  <a:pt x="2129" y="1031"/>
                </a:cubicBezTo>
                <a:cubicBezTo>
                  <a:pt x="2131" y="1034"/>
                  <a:pt x="2133" y="1037"/>
                  <a:pt x="2134" y="1040"/>
                </a:cubicBezTo>
                <a:cubicBezTo>
                  <a:pt x="2135" y="1041"/>
                  <a:pt x="2136" y="1041"/>
                  <a:pt x="2137" y="1041"/>
                </a:cubicBezTo>
                <a:cubicBezTo>
                  <a:pt x="2137" y="1042"/>
                  <a:pt x="2137" y="1044"/>
                  <a:pt x="2137" y="1045"/>
                </a:cubicBezTo>
                <a:cubicBezTo>
                  <a:pt x="2150" y="1058"/>
                  <a:pt x="2151" y="1078"/>
                  <a:pt x="2162" y="1092"/>
                </a:cubicBezTo>
                <a:cubicBezTo>
                  <a:pt x="2164" y="1098"/>
                  <a:pt x="2169" y="1103"/>
                  <a:pt x="2168" y="1109"/>
                </a:cubicBezTo>
                <a:cubicBezTo>
                  <a:pt x="2171" y="1112"/>
                  <a:pt x="2174" y="1114"/>
                  <a:pt x="2177" y="1117"/>
                </a:cubicBezTo>
                <a:cubicBezTo>
                  <a:pt x="2177" y="1118"/>
                  <a:pt x="2177" y="1119"/>
                  <a:pt x="2176" y="1121"/>
                </a:cubicBezTo>
                <a:cubicBezTo>
                  <a:pt x="2184" y="1135"/>
                  <a:pt x="2189" y="1152"/>
                  <a:pt x="2201" y="1164"/>
                </a:cubicBezTo>
                <a:cubicBezTo>
                  <a:pt x="2201" y="1164"/>
                  <a:pt x="2201" y="1164"/>
                  <a:pt x="2201" y="1164"/>
                </a:cubicBezTo>
                <a:cubicBezTo>
                  <a:pt x="2202" y="1167"/>
                  <a:pt x="2203" y="1170"/>
                  <a:pt x="2205" y="1173"/>
                </a:cubicBezTo>
                <a:cubicBezTo>
                  <a:pt x="2207" y="1178"/>
                  <a:pt x="2210" y="1183"/>
                  <a:pt x="2213" y="1189"/>
                </a:cubicBezTo>
                <a:cubicBezTo>
                  <a:pt x="2212" y="1160"/>
                  <a:pt x="2212" y="1132"/>
                  <a:pt x="2212" y="1103"/>
                </a:cubicBezTo>
                <a:cubicBezTo>
                  <a:pt x="2212" y="1103"/>
                  <a:pt x="2212" y="1103"/>
                  <a:pt x="2212" y="1103"/>
                </a:cubicBezTo>
                <a:cubicBezTo>
                  <a:pt x="2208" y="1098"/>
                  <a:pt x="2211" y="1090"/>
                  <a:pt x="2204" y="1087"/>
                </a:cubicBezTo>
                <a:cubicBezTo>
                  <a:pt x="2203" y="1087"/>
                  <a:pt x="2203" y="1087"/>
                  <a:pt x="2203" y="1087"/>
                </a:cubicBezTo>
                <a:cubicBezTo>
                  <a:pt x="2196" y="1068"/>
                  <a:pt x="2190" y="1048"/>
                  <a:pt x="2177" y="1031"/>
                </a:cubicBezTo>
                <a:cubicBezTo>
                  <a:pt x="2172" y="1019"/>
                  <a:pt x="2166" y="1008"/>
                  <a:pt x="2161" y="997"/>
                </a:cubicBezTo>
                <a:cubicBezTo>
                  <a:pt x="2155" y="980"/>
                  <a:pt x="2150" y="963"/>
                  <a:pt x="2137" y="951"/>
                </a:cubicBezTo>
                <a:cubicBezTo>
                  <a:pt x="2135" y="946"/>
                  <a:pt x="2134" y="942"/>
                  <a:pt x="2132" y="937"/>
                </a:cubicBezTo>
                <a:cubicBezTo>
                  <a:pt x="2132" y="931"/>
                  <a:pt x="2128" y="928"/>
                  <a:pt x="2125" y="925"/>
                </a:cubicBezTo>
                <a:cubicBezTo>
                  <a:pt x="2121" y="904"/>
                  <a:pt x="2108" y="888"/>
                  <a:pt x="2100" y="869"/>
                </a:cubicBezTo>
                <a:cubicBezTo>
                  <a:pt x="2099" y="864"/>
                  <a:pt x="2097" y="860"/>
                  <a:pt x="2092" y="857"/>
                </a:cubicBezTo>
                <a:cubicBezTo>
                  <a:pt x="2091" y="849"/>
                  <a:pt x="2088" y="843"/>
                  <a:pt x="2082" y="838"/>
                </a:cubicBezTo>
                <a:cubicBezTo>
                  <a:pt x="2078" y="813"/>
                  <a:pt x="2062" y="792"/>
                  <a:pt x="2052" y="769"/>
                </a:cubicBezTo>
                <a:cubicBezTo>
                  <a:pt x="2052" y="768"/>
                  <a:pt x="2051" y="766"/>
                  <a:pt x="2050" y="765"/>
                </a:cubicBezTo>
                <a:cubicBezTo>
                  <a:pt x="2046" y="765"/>
                  <a:pt x="2041" y="764"/>
                  <a:pt x="2037" y="764"/>
                </a:cubicBezTo>
                <a:cubicBezTo>
                  <a:pt x="2032" y="748"/>
                  <a:pt x="2033" y="730"/>
                  <a:pt x="2034" y="713"/>
                </a:cubicBezTo>
                <a:cubicBezTo>
                  <a:pt x="2033" y="730"/>
                  <a:pt x="2032" y="748"/>
                  <a:pt x="2037" y="764"/>
                </a:cubicBezTo>
                <a:cubicBezTo>
                  <a:pt x="2041" y="764"/>
                  <a:pt x="2046" y="765"/>
                  <a:pt x="2050" y="765"/>
                </a:cubicBezTo>
                <a:cubicBezTo>
                  <a:pt x="2041" y="752"/>
                  <a:pt x="2045" y="738"/>
                  <a:pt x="2047" y="724"/>
                </a:cubicBezTo>
                <a:cubicBezTo>
                  <a:pt x="2046" y="709"/>
                  <a:pt x="2045" y="693"/>
                  <a:pt x="2044" y="677"/>
                </a:cubicBezTo>
                <a:cubicBezTo>
                  <a:pt x="2044" y="674"/>
                  <a:pt x="2044" y="671"/>
                  <a:pt x="2044" y="669"/>
                </a:cubicBezTo>
                <a:cubicBezTo>
                  <a:pt x="2040" y="665"/>
                  <a:pt x="2037" y="660"/>
                  <a:pt x="2038" y="654"/>
                </a:cubicBezTo>
                <a:cubicBezTo>
                  <a:pt x="2040" y="653"/>
                  <a:pt x="2042" y="653"/>
                  <a:pt x="2044" y="652"/>
                </a:cubicBezTo>
                <a:cubicBezTo>
                  <a:pt x="2045" y="639"/>
                  <a:pt x="2045" y="626"/>
                  <a:pt x="2046" y="613"/>
                </a:cubicBezTo>
                <a:cubicBezTo>
                  <a:pt x="2044" y="611"/>
                  <a:pt x="2043" y="609"/>
                  <a:pt x="2041" y="607"/>
                </a:cubicBezTo>
                <a:cubicBezTo>
                  <a:pt x="2043" y="601"/>
                  <a:pt x="2046" y="595"/>
                  <a:pt x="2048" y="589"/>
                </a:cubicBezTo>
                <a:cubicBezTo>
                  <a:pt x="2048" y="589"/>
                  <a:pt x="2048" y="589"/>
                  <a:pt x="2048" y="589"/>
                </a:cubicBezTo>
                <a:cubicBezTo>
                  <a:pt x="2036" y="585"/>
                  <a:pt x="2042" y="576"/>
                  <a:pt x="2041" y="568"/>
                </a:cubicBezTo>
                <a:cubicBezTo>
                  <a:pt x="2041" y="567"/>
                  <a:pt x="2041" y="566"/>
                  <a:pt x="2042" y="565"/>
                </a:cubicBezTo>
                <a:cubicBezTo>
                  <a:pt x="2038" y="563"/>
                  <a:pt x="2033" y="561"/>
                  <a:pt x="2039" y="557"/>
                </a:cubicBezTo>
                <a:cubicBezTo>
                  <a:pt x="2043" y="554"/>
                  <a:pt x="2044" y="551"/>
                  <a:pt x="2043" y="547"/>
                </a:cubicBezTo>
                <a:cubicBezTo>
                  <a:pt x="2041" y="546"/>
                  <a:pt x="2040" y="545"/>
                  <a:pt x="2039" y="544"/>
                </a:cubicBezTo>
                <a:cubicBezTo>
                  <a:pt x="2040" y="545"/>
                  <a:pt x="2041" y="546"/>
                  <a:pt x="2043" y="547"/>
                </a:cubicBezTo>
                <a:cubicBezTo>
                  <a:pt x="2044" y="542"/>
                  <a:pt x="2045" y="537"/>
                  <a:pt x="2046" y="532"/>
                </a:cubicBezTo>
                <a:cubicBezTo>
                  <a:pt x="2043" y="524"/>
                  <a:pt x="2045" y="516"/>
                  <a:pt x="2050" y="511"/>
                </a:cubicBezTo>
                <a:cubicBezTo>
                  <a:pt x="2059" y="499"/>
                  <a:pt x="2058" y="489"/>
                  <a:pt x="2051" y="477"/>
                </a:cubicBezTo>
                <a:cubicBezTo>
                  <a:pt x="2056" y="473"/>
                  <a:pt x="2056" y="467"/>
                  <a:pt x="2057" y="461"/>
                </a:cubicBezTo>
                <a:cubicBezTo>
                  <a:pt x="2058" y="464"/>
                  <a:pt x="2060" y="466"/>
                  <a:pt x="2062" y="468"/>
                </a:cubicBezTo>
                <a:cubicBezTo>
                  <a:pt x="2077" y="505"/>
                  <a:pt x="2093" y="541"/>
                  <a:pt x="2108" y="578"/>
                </a:cubicBezTo>
                <a:cubicBezTo>
                  <a:pt x="2110" y="582"/>
                  <a:pt x="2110" y="588"/>
                  <a:pt x="2117" y="588"/>
                </a:cubicBezTo>
                <a:cubicBezTo>
                  <a:pt x="2116" y="583"/>
                  <a:pt x="2117" y="577"/>
                  <a:pt x="2115" y="573"/>
                </a:cubicBezTo>
                <a:cubicBezTo>
                  <a:pt x="2099" y="536"/>
                  <a:pt x="2082" y="500"/>
                  <a:pt x="2066" y="463"/>
                </a:cubicBezTo>
                <a:cubicBezTo>
                  <a:pt x="2061" y="453"/>
                  <a:pt x="2089" y="456"/>
                  <a:pt x="2074" y="441"/>
                </a:cubicBezTo>
                <a:cubicBezTo>
                  <a:pt x="2065" y="431"/>
                  <a:pt x="2068" y="422"/>
                  <a:pt x="2082" y="420"/>
                </a:cubicBezTo>
                <a:cubicBezTo>
                  <a:pt x="2094" y="417"/>
                  <a:pt x="2095" y="412"/>
                  <a:pt x="2088" y="403"/>
                </a:cubicBezTo>
                <a:cubicBezTo>
                  <a:pt x="2084" y="398"/>
                  <a:pt x="2081" y="393"/>
                  <a:pt x="2078" y="388"/>
                </a:cubicBezTo>
                <a:cubicBezTo>
                  <a:pt x="2076" y="383"/>
                  <a:pt x="2074" y="378"/>
                  <a:pt x="2069" y="375"/>
                </a:cubicBezTo>
                <a:cubicBezTo>
                  <a:pt x="2069" y="372"/>
                  <a:pt x="2069" y="369"/>
                  <a:pt x="2066" y="369"/>
                </a:cubicBezTo>
                <a:cubicBezTo>
                  <a:pt x="2041" y="370"/>
                  <a:pt x="2043" y="354"/>
                  <a:pt x="2045" y="337"/>
                </a:cubicBezTo>
                <a:cubicBezTo>
                  <a:pt x="2057" y="321"/>
                  <a:pt x="2052" y="314"/>
                  <a:pt x="2032" y="315"/>
                </a:cubicBezTo>
                <a:cubicBezTo>
                  <a:pt x="2037" y="304"/>
                  <a:pt x="2043" y="293"/>
                  <a:pt x="2033" y="284"/>
                </a:cubicBezTo>
                <a:cubicBezTo>
                  <a:pt x="2026" y="278"/>
                  <a:pt x="2018" y="279"/>
                  <a:pt x="2010" y="283"/>
                </a:cubicBezTo>
                <a:cubicBezTo>
                  <a:pt x="1995" y="292"/>
                  <a:pt x="2009" y="306"/>
                  <a:pt x="2006" y="317"/>
                </a:cubicBezTo>
                <a:cubicBezTo>
                  <a:pt x="2003" y="327"/>
                  <a:pt x="2010" y="328"/>
                  <a:pt x="2017" y="329"/>
                </a:cubicBezTo>
                <a:cubicBezTo>
                  <a:pt x="2017" y="332"/>
                  <a:pt x="2017" y="336"/>
                  <a:pt x="2012" y="338"/>
                </a:cubicBezTo>
                <a:cubicBezTo>
                  <a:pt x="1950" y="314"/>
                  <a:pt x="1901" y="270"/>
                  <a:pt x="1849" y="231"/>
                </a:cubicBezTo>
                <a:cubicBezTo>
                  <a:pt x="1837" y="226"/>
                  <a:pt x="1828" y="218"/>
                  <a:pt x="1818" y="209"/>
                </a:cubicBezTo>
                <a:cubicBezTo>
                  <a:pt x="1818" y="209"/>
                  <a:pt x="1818" y="209"/>
                  <a:pt x="1818" y="209"/>
                </a:cubicBezTo>
                <a:cubicBezTo>
                  <a:pt x="1818" y="209"/>
                  <a:pt x="1818" y="208"/>
                  <a:pt x="1818" y="208"/>
                </a:cubicBezTo>
                <a:cubicBezTo>
                  <a:pt x="1815" y="209"/>
                  <a:pt x="1812" y="207"/>
                  <a:pt x="1811" y="204"/>
                </a:cubicBezTo>
                <a:cubicBezTo>
                  <a:pt x="1811" y="204"/>
                  <a:pt x="1811" y="203"/>
                  <a:pt x="1811" y="203"/>
                </a:cubicBezTo>
                <a:cubicBezTo>
                  <a:pt x="1808" y="203"/>
                  <a:pt x="1807" y="202"/>
                  <a:pt x="1807" y="199"/>
                </a:cubicBezTo>
                <a:cubicBezTo>
                  <a:pt x="1807" y="199"/>
                  <a:pt x="1806" y="200"/>
                  <a:pt x="1806" y="200"/>
                </a:cubicBezTo>
                <a:cubicBezTo>
                  <a:pt x="1796" y="196"/>
                  <a:pt x="1787" y="190"/>
                  <a:pt x="1780" y="182"/>
                </a:cubicBezTo>
                <a:cubicBezTo>
                  <a:pt x="1777" y="180"/>
                  <a:pt x="1775" y="178"/>
                  <a:pt x="1772" y="176"/>
                </a:cubicBezTo>
                <a:cubicBezTo>
                  <a:pt x="1763" y="171"/>
                  <a:pt x="1752" y="168"/>
                  <a:pt x="1748" y="156"/>
                </a:cubicBezTo>
                <a:cubicBezTo>
                  <a:pt x="1721" y="145"/>
                  <a:pt x="1700" y="124"/>
                  <a:pt x="1678" y="107"/>
                </a:cubicBezTo>
                <a:cubicBezTo>
                  <a:pt x="1661" y="94"/>
                  <a:pt x="1641" y="85"/>
                  <a:pt x="1629" y="67"/>
                </a:cubicBezTo>
                <a:cubicBezTo>
                  <a:pt x="1620" y="65"/>
                  <a:pt x="1613" y="60"/>
                  <a:pt x="1609" y="52"/>
                </a:cubicBezTo>
                <a:cubicBezTo>
                  <a:pt x="1588" y="43"/>
                  <a:pt x="1573" y="25"/>
                  <a:pt x="1554" y="14"/>
                </a:cubicBezTo>
                <a:cubicBezTo>
                  <a:pt x="1550" y="11"/>
                  <a:pt x="1547" y="6"/>
                  <a:pt x="1553" y="1"/>
                </a:cubicBezTo>
                <a:cubicBezTo>
                  <a:pt x="1542" y="1"/>
                  <a:pt x="1531" y="1"/>
                  <a:pt x="1521" y="1"/>
                </a:cubicBezTo>
                <a:cubicBezTo>
                  <a:pt x="1529" y="16"/>
                  <a:pt x="1546" y="20"/>
                  <a:pt x="1559" y="30"/>
                </a:cubicBezTo>
                <a:cubicBezTo>
                  <a:pt x="1581" y="47"/>
                  <a:pt x="1601" y="66"/>
                  <a:pt x="1623" y="81"/>
                </a:cubicBezTo>
                <a:cubicBezTo>
                  <a:pt x="1666" y="109"/>
                  <a:pt x="1704" y="143"/>
                  <a:pt x="1747" y="171"/>
                </a:cubicBezTo>
                <a:cubicBezTo>
                  <a:pt x="1780" y="195"/>
                  <a:pt x="1814" y="219"/>
                  <a:pt x="1847" y="243"/>
                </a:cubicBezTo>
                <a:cubicBezTo>
                  <a:pt x="1888" y="272"/>
                  <a:pt x="1929" y="301"/>
                  <a:pt x="1972" y="328"/>
                </a:cubicBezTo>
                <a:cubicBezTo>
                  <a:pt x="1984" y="336"/>
                  <a:pt x="1987" y="345"/>
                  <a:pt x="1977" y="357"/>
                </a:cubicBezTo>
                <a:cubicBezTo>
                  <a:pt x="1968" y="359"/>
                  <a:pt x="1960" y="364"/>
                  <a:pt x="1956" y="372"/>
                </a:cubicBezTo>
                <a:cubicBezTo>
                  <a:pt x="1955" y="372"/>
                  <a:pt x="1954" y="372"/>
                  <a:pt x="1953" y="373"/>
                </a:cubicBezTo>
                <a:cubicBezTo>
                  <a:pt x="1947" y="374"/>
                  <a:pt x="1941" y="374"/>
                  <a:pt x="1936" y="379"/>
                </a:cubicBezTo>
                <a:cubicBezTo>
                  <a:pt x="1934" y="379"/>
                  <a:pt x="1933" y="380"/>
                  <a:pt x="1933" y="381"/>
                </a:cubicBezTo>
                <a:cubicBezTo>
                  <a:pt x="1920" y="380"/>
                  <a:pt x="1909" y="386"/>
                  <a:pt x="1897" y="389"/>
                </a:cubicBezTo>
                <a:cubicBezTo>
                  <a:pt x="1888" y="389"/>
                  <a:pt x="1887" y="382"/>
                  <a:pt x="1890" y="377"/>
                </a:cubicBezTo>
                <a:cubicBezTo>
                  <a:pt x="1898" y="363"/>
                  <a:pt x="1888" y="364"/>
                  <a:pt x="1879" y="363"/>
                </a:cubicBezTo>
                <a:cubicBezTo>
                  <a:pt x="1875" y="359"/>
                  <a:pt x="1879" y="355"/>
                  <a:pt x="1879" y="350"/>
                </a:cubicBezTo>
                <a:cubicBezTo>
                  <a:pt x="1884" y="337"/>
                  <a:pt x="1886" y="325"/>
                  <a:pt x="1865" y="326"/>
                </a:cubicBezTo>
                <a:cubicBezTo>
                  <a:pt x="1849" y="328"/>
                  <a:pt x="1845" y="339"/>
                  <a:pt x="1845" y="353"/>
                </a:cubicBezTo>
                <a:cubicBezTo>
                  <a:pt x="1840" y="355"/>
                  <a:pt x="1841" y="347"/>
                  <a:pt x="1836" y="348"/>
                </a:cubicBezTo>
                <a:cubicBezTo>
                  <a:pt x="1842" y="355"/>
                  <a:pt x="1820" y="363"/>
                  <a:pt x="1837" y="369"/>
                </a:cubicBezTo>
                <a:cubicBezTo>
                  <a:pt x="1837" y="371"/>
                  <a:pt x="1837" y="374"/>
                  <a:pt x="1836" y="377"/>
                </a:cubicBezTo>
                <a:cubicBezTo>
                  <a:pt x="1834" y="377"/>
                  <a:pt x="1831" y="377"/>
                  <a:pt x="1828" y="377"/>
                </a:cubicBezTo>
                <a:cubicBezTo>
                  <a:pt x="1827" y="377"/>
                  <a:pt x="1826" y="377"/>
                  <a:pt x="1825" y="377"/>
                </a:cubicBezTo>
                <a:cubicBezTo>
                  <a:pt x="1823" y="377"/>
                  <a:pt x="1820" y="376"/>
                  <a:pt x="1818" y="376"/>
                </a:cubicBezTo>
                <a:cubicBezTo>
                  <a:pt x="1817" y="378"/>
                  <a:pt x="1816" y="379"/>
                  <a:pt x="1816" y="381"/>
                </a:cubicBezTo>
                <a:cubicBezTo>
                  <a:pt x="1816" y="381"/>
                  <a:pt x="1816" y="381"/>
                  <a:pt x="1816" y="381"/>
                </a:cubicBezTo>
                <a:cubicBezTo>
                  <a:pt x="1816" y="379"/>
                  <a:pt x="1817" y="378"/>
                  <a:pt x="1818" y="376"/>
                </a:cubicBezTo>
                <a:cubicBezTo>
                  <a:pt x="1813" y="364"/>
                  <a:pt x="1793" y="370"/>
                  <a:pt x="1792" y="354"/>
                </a:cubicBezTo>
                <a:cubicBezTo>
                  <a:pt x="1800" y="349"/>
                  <a:pt x="1792" y="338"/>
                  <a:pt x="1800" y="334"/>
                </a:cubicBezTo>
                <a:cubicBezTo>
                  <a:pt x="1793" y="317"/>
                  <a:pt x="1780" y="326"/>
                  <a:pt x="1769" y="327"/>
                </a:cubicBezTo>
                <a:cubicBezTo>
                  <a:pt x="1772" y="338"/>
                  <a:pt x="1791" y="337"/>
                  <a:pt x="1789" y="353"/>
                </a:cubicBezTo>
                <a:cubicBezTo>
                  <a:pt x="1772" y="351"/>
                  <a:pt x="1760" y="339"/>
                  <a:pt x="1745" y="332"/>
                </a:cubicBezTo>
                <a:cubicBezTo>
                  <a:pt x="1742" y="329"/>
                  <a:pt x="1739" y="325"/>
                  <a:pt x="1736" y="321"/>
                </a:cubicBezTo>
                <a:cubicBezTo>
                  <a:pt x="1737" y="314"/>
                  <a:pt x="1741" y="311"/>
                  <a:pt x="1746" y="317"/>
                </a:cubicBezTo>
                <a:cubicBezTo>
                  <a:pt x="1752" y="321"/>
                  <a:pt x="1758" y="325"/>
                  <a:pt x="1766" y="325"/>
                </a:cubicBezTo>
                <a:cubicBezTo>
                  <a:pt x="1756" y="311"/>
                  <a:pt x="1777" y="322"/>
                  <a:pt x="1774" y="312"/>
                </a:cubicBezTo>
                <a:cubicBezTo>
                  <a:pt x="1759" y="306"/>
                  <a:pt x="1749" y="289"/>
                  <a:pt x="1729" y="288"/>
                </a:cubicBezTo>
                <a:cubicBezTo>
                  <a:pt x="1729" y="288"/>
                  <a:pt x="1729" y="288"/>
                  <a:pt x="1729" y="288"/>
                </a:cubicBezTo>
                <a:cubicBezTo>
                  <a:pt x="1729" y="288"/>
                  <a:pt x="1729" y="288"/>
                  <a:pt x="1729" y="288"/>
                </a:cubicBezTo>
                <a:cubicBezTo>
                  <a:pt x="1729" y="288"/>
                  <a:pt x="1729" y="288"/>
                  <a:pt x="1729" y="288"/>
                </a:cubicBezTo>
                <a:cubicBezTo>
                  <a:pt x="1729" y="288"/>
                  <a:pt x="1729" y="288"/>
                  <a:pt x="1729" y="288"/>
                </a:cubicBezTo>
                <a:cubicBezTo>
                  <a:pt x="1728" y="287"/>
                  <a:pt x="1726" y="286"/>
                  <a:pt x="1725" y="285"/>
                </a:cubicBezTo>
                <a:cubicBezTo>
                  <a:pt x="1725" y="285"/>
                  <a:pt x="1725" y="285"/>
                  <a:pt x="1725" y="285"/>
                </a:cubicBezTo>
                <a:cubicBezTo>
                  <a:pt x="1722" y="283"/>
                  <a:pt x="1720" y="281"/>
                  <a:pt x="1717" y="279"/>
                </a:cubicBezTo>
                <a:cubicBezTo>
                  <a:pt x="1710" y="273"/>
                  <a:pt x="1703" y="267"/>
                  <a:pt x="1696" y="261"/>
                </a:cubicBezTo>
                <a:cubicBezTo>
                  <a:pt x="1692" y="259"/>
                  <a:pt x="1688" y="258"/>
                  <a:pt x="1685" y="256"/>
                </a:cubicBezTo>
                <a:cubicBezTo>
                  <a:pt x="1666" y="241"/>
                  <a:pt x="1641" y="235"/>
                  <a:pt x="1624" y="218"/>
                </a:cubicBezTo>
                <a:cubicBezTo>
                  <a:pt x="1621" y="216"/>
                  <a:pt x="1619" y="215"/>
                  <a:pt x="1616" y="214"/>
                </a:cubicBezTo>
                <a:cubicBezTo>
                  <a:pt x="1609" y="211"/>
                  <a:pt x="1605" y="204"/>
                  <a:pt x="1597" y="204"/>
                </a:cubicBezTo>
                <a:cubicBezTo>
                  <a:pt x="1597" y="204"/>
                  <a:pt x="1597" y="204"/>
                  <a:pt x="1597" y="205"/>
                </a:cubicBezTo>
                <a:cubicBezTo>
                  <a:pt x="1595" y="202"/>
                  <a:pt x="1592" y="200"/>
                  <a:pt x="1589" y="201"/>
                </a:cubicBezTo>
                <a:cubicBezTo>
                  <a:pt x="1590" y="204"/>
                  <a:pt x="1593" y="205"/>
                  <a:pt x="1597" y="205"/>
                </a:cubicBezTo>
                <a:cubicBezTo>
                  <a:pt x="1599" y="212"/>
                  <a:pt x="1592" y="220"/>
                  <a:pt x="1597" y="228"/>
                </a:cubicBezTo>
                <a:cubicBezTo>
                  <a:pt x="1602" y="230"/>
                  <a:pt x="1608" y="231"/>
                  <a:pt x="1613" y="233"/>
                </a:cubicBezTo>
                <a:cubicBezTo>
                  <a:pt x="1608" y="231"/>
                  <a:pt x="1602" y="230"/>
                  <a:pt x="1597" y="228"/>
                </a:cubicBezTo>
                <a:cubicBezTo>
                  <a:pt x="1597" y="231"/>
                  <a:pt x="1597" y="234"/>
                  <a:pt x="1597" y="237"/>
                </a:cubicBezTo>
                <a:cubicBezTo>
                  <a:pt x="1581" y="230"/>
                  <a:pt x="1562" y="226"/>
                  <a:pt x="1552" y="209"/>
                </a:cubicBezTo>
                <a:cubicBezTo>
                  <a:pt x="1552" y="207"/>
                  <a:pt x="1551" y="206"/>
                  <a:pt x="1551" y="204"/>
                </a:cubicBezTo>
                <a:cubicBezTo>
                  <a:pt x="1550" y="205"/>
                  <a:pt x="1549" y="207"/>
                  <a:pt x="1548" y="208"/>
                </a:cubicBezTo>
                <a:cubicBezTo>
                  <a:pt x="1548" y="208"/>
                  <a:pt x="1548" y="208"/>
                  <a:pt x="1548" y="208"/>
                </a:cubicBezTo>
                <a:cubicBezTo>
                  <a:pt x="1547" y="208"/>
                  <a:pt x="1546" y="208"/>
                  <a:pt x="1545" y="208"/>
                </a:cubicBezTo>
                <a:cubicBezTo>
                  <a:pt x="1544" y="208"/>
                  <a:pt x="1543" y="208"/>
                  <a:pt x="1541" y="208"/>
                </a:cubicBezTo>
                <a:cubicBezTo>
                  <a:pt x="1539" y="205"/>
                  <a:pt x="1536" y="204"/>
                  <a:pt x="1533" y="205"/>
                </a:cubicBezTo>
                <a:cubicBezTo>
                  <a:pt x="1530" y="202"/>
                  <a:pt x="1526" y="200"/>
                  <a:pt x="1525" y="196"/>
                </a:cubicBezTo>
                <a:cubicBezTo>
                  <a:pt x="1522" y="186"/>
                  <a:pt x="1512" y="188"/>
                  <a:pt x="1505" y="185"/>
                </a:cubicBezTo>
                <a:cubicBezTo>
                  <a:pt x="1497" y="179"/>
                  <a:pt x="1489" y="174"/>
                  <a:pt x="1481" y="169"/>
                </a:cubicBezTo>
                <a:cubicBezTo>
                  <a:pt x="1478" y="166"/>
                  <a:pt x="1475" y="163"/>
                  <a:pt x="1473" y="161"/>
                </a:cubicBezTo>
                <a:cubicBezTo>
                  <a:pt x="1471" y="149"/>
                  <a:pt x="1462" y="136"/>
                  <a:pt x="1479" y="129"/>
                </a:cubicBezTo>
                <a:cubicBezTo>
                  <a:pt x="1472" y="125"/>
                  <a:pt x="1470" y="116"/>
                  <a:pt x="1461" y="116"/>
                </a:cubicBezTo>
                <a:cubicBezTo>
                  <a:pt x="1456" y="109"/>
                  <a:pt x="1449" y="105"/>
                  <a:pt x="1441" y="105"/>
                </a:cubicBezTo>
                <a:cubicBezTo>
                  <a:pt x="1441" y="108"/>
                  <a:pt x="1441" y="111"/>
                  <a:pt x="1440" y="113"/>
                </a:cubicBezTo>
                <a:cubicBezTo>
                  <a:pt x="1428" y="124"/>
                  <a:pt x="1427" y="131"/>
                  <a:pt x="1446" y="130"/>
                </a:cubicBezTo>
                <a:cubicBezTo>
                  <a:pt x="1450" y="130"/>
                  <a:pt x="1454" y="132"/>
                  <a:pt x="1458" y="133"/>
                </a:cubicBezTo>
                <a:cubicBezTo>
                  <a:pt x="1459" y="134"/>
                  <a:pt x="1460" y="135"/>
                  <a:pt x="1461" y="136"/>
                </a:cubicBezTo>
                <a:cubicBezTo>
                  <a:pt x="1462" y="138"/>
                  <a:pt x="1463" y="139"/>
                  <a:pt x="1464" y="141"/>
                </a:cubicBezTo>
                <a:cubicBezTo>
                  <a:pt x="1464" y="146"/>
                  <a:pt x="1464" y="151"/>
                  <a:pt x="1464" y="157"/>
                </a:cubicBezTo>
                <a:cubicBezTo>
                  <a:pt x="1462" y="155"/>
                  <a:pt x="1459" y="153"/>
                  <a:pt x="1457" y="151"/>
                </a:cubicBezTo>
                <a:cubicBezTo>
                  <a:pt x="1455" y="145"/>
                  <a:pt x="1450" y="145"/>
                  <a:pt x="1445" y="145"/>
                </a:cubicBezTo>
                <a:cubicBezTo>
                  <a:pt x="1423" y="138"/>
                  <a:pt x="1408" y="119"/>
                  <a:pt x="1386" y="112"/>
                </a:cubicBezTo>
                <a:cubicBezTo>
                  <a:pt x="1386" y="112"/>
                  <a:pt x="1386" y="112"/>
                  <a:pt x="1386" y="112"/>
                </a:cubicBezTo>
                <a:cubicBezTo>
                  <a:pt x="1386" y="108"/>
                  <a:pt x="1385" y="105"/>
                  <a:pt x="1381" y="104"/>
                </a:cubicBezTo>
                <a:cubicBezTo>
                  <a:pt x="1381" y="103"/>
                  <a:pt x="1381" y="102"/>
                  <a:pt x="1380" y="101"/>
                </a:cubicBezTo>
                <a:cubicBezTo>
                  <a:pt x="1381" y="94"/>
                  <a:pt x="1381" y="88"/>
                  <a:pt x="1382" y="81"/>
                </a:cubicBezTo>
                <a:cubicBezTo>
                  <a:pt x="1388" y="80"/>
                  <a:pt x="1395" y="85"/>
                  <a:pt x="1401" y="80"/>
                </a:cubicBezTo>
                <a:cubicBezTo>
                  <a:pt x="1399" y="71"/>
                  <a:pt x="1390" y="68"/>
                  <a:pt x="1383" y="64"/>
                </a:cubicBezTo>
                <a:cubicBezTo>
                  <a:pt x="1381" y="62"/>
                  <a:pt x="1379" y="60"/>
                  <a:pt x="1377" y="58"/>
                </a:cubicBezTo>
                <a:cubicBezTo>
                  <a:pt x="1369" y="54"/>
                  <a:pt x="1361" y="49"/>
                  <a:pt x="1353" y="45"/>
                </a:cubicBezTo>
                <a:cubicBezTo>
                  <a:pt x="1350" y="43"/>
                  <a:pt x="1348" y="41"/>
                  <a:pt x="1345" y="38"/>
                </a:cubicBezTo>
                <a:cubicBezTo>
                  <a:pt x="1345" y="48"/>
                  <a:pt x="1345" y="58"/>
                  <a:pt x="1344" y="68"/>
                </a:cubicBezTo>
                <a:cubicBezTo>
                  <a:pt x="1339" y="68"/>
                  <a:pt x="1336" y="72"/>
                  <a:pt x="1332" y="74"/>
                </a:cubicBezTo>
                <a:cubicBezTo>
                  <a:pt x="1329" y="73"/>
                  <a:pt x="1325" y="73"/>
                  <a:pt x="1321" y="73"/>
                </a:cubicBezTo>
                <a:cubicBezTo>
                  <a:pt x="1313" y="64"/>
                  <a:pt x="1305" y="56"/>
                  <a:pt x="1293" y="52"/>
                </a:cubicBezTo>
                <a:cubicBezTo>
                  <a:pt x="1292" y="51"/>
                  <a:pt x="1290" y="50"/>
                  <a:pt x="1289" y="49"/>
                </a:cubicBezTo>
                <a:cubicBezTo>
                  <a:pt x="1287" y="49"/>
                  <a:pt x="1285" y="48"/>
                  <a:pt x="1284" y="47"/>
                </a:cubicBezTo>
                <a:cubicBezTo>
                  <a:pt x="1285" y="48"/>
                  <a:pt x="1287" y="49"/>
                  <a:pt x="1289" y="49"/>
                </a:cubicBezTo>
                <a:cubicBezTo>
                  <a:pt x="1288" y="45"/>
                  <a:pt x="1287" y="42"/>
                  <a:pt x="1283" y="39"/>
                </a:cubicBezTo>
                <a:cubicBezTo>
                  <a:pt x="1282" y="38"/>
                  <a:pt x="1282" y="38"/>
                  <a:pt x="1282" y="38"/>
                </a:cubicBezTo>
                <a:cubicBezTo>
                  <a:pt x="1282" y="38"/>
                  <a:pt x="1282" y="38"/>
                  <a:pt x="1282" y="38"/>
                </a:cubicBezTo>
                <a:cubicBezTo>
                  <a:pt x="1280" y="34"/>
                  <a:pt x="1277" y="31"/>
                  <a:pt x="1273" y="37"/>
                </a:cubicBezTo>
                <a:cubicBezTo>
                  <a:pt x="1267" y="33"/>
                  <a:pt x="1260" y="31"/>
                  <a:pt x="1257" y="24"/>
                </a:cubicBezTo>
                <a:cubicBezTo>
                  <a:pt x="1257" y="19"/>
                  <a:pt x="1254" y="17"/>
                  <a:pt x="1249" y="17"/>
                </a:cubicBezTo>
                <a:cubicBezTo>
                  <a:pt x="1249" y="16"/>
                  <a:pt x="1249" y="16"/>
                  <a:pt x="1249" y="16"/>
                </a:cubicBezTo>
                <a:cubicBezTo>
                  <a:pt x="1249" y="11"/>
                  <a:pt x="1249" y="6"/>
                  <a:pt x="1249" y="1"/>
                </a:cubicBezTo>
                <a:cubicBezTo>
                  <a:pt x="1238" y="1"/>
                  <a:pt x="1227" y="1"/>
                  <a:pt x="1217" y="1"/>
                </a:cubicBezTo>
                <a:cubicBezTo>
                  <a:pt x="1206" y="1"/>
                  <a:pt x="1195" y="1"/>
                  <a:pt x="1185" y="1"/>
                </a:cubicBezTo>
                <a:cubicBezTo>
                  <a:pt x="1181" y="1"/>
                  <a:pt x="1177" y="1"/>
                  <a:pt x="1173" y="1"/>
                </a:cubicBezTo>
                <a:cubicBezTo>
                  <a:pt x="1147" y="1"/>
                  <a:pt x="1122" y="1"/>
                  <a:pt x="1097" y="1"/>
                </a:cubicBezTo>
                <a:cubicBezTo>
                  <a:pt x="1098" y="1"/>
                  <a:pt x="1098" y="2"/>
                  <a:pt x="1097" y="3"/>
                </a:cubicBezTo>
                <a:cubicBezTo>
                  <a:pt x="1107" y="8"/>
                  <a:pt x="1117" y="13"/>
                  <a:pt x="1125" y="20"/>
                </a:cubicBezTo>
                <a:cubicBezTo>
                  <a:pt x="1141" y="25"/>
                  <a:pt x="1152" y="40"/>
                  <a:pt x="1169" y="44"/>
                </a:cubicBezTo>
                <a:cubicBezTo>
                  <a:pt x="1170" y="47"/>
                  <a:pt x="1173" y="49"/>
                  <a:pt x="1176" y="49"/>
                </a:cubicBezTo>
                <a:cubicBezTo>
                  <a:pt x="1177" y="42"/>
                  <a:pt x="1178" y="34"/>
                  <a:pt x="1179" y="26"/>
                </a:cubicBezTo>
                <a:cubicBezTo>
                  <a:pt x="1178" y="34"/>
                  <a:pt x="1177" y="42"/>
                  <a:pt x="1176" y="49"/>
                </a:cubicBezTo>
                <a:cubicBezTo>
                  <a:pt x="1180" y="52"/>
                  <a:pt x="1184" y="57"/>
                  <a:pt x="1188" y="57"/>
                </a:cubicBezTo>
                <a:cubicBezTo>
                  <a:pt x="1203" y="54"/>
                  <a:pt x="1207" y="65"/>
                  <a:pt x="1213" y="74"/>
                </a:cubicBezTo>
                <a:cubicBezTo>
                  <a:pt x="1222" y="80"/>
                  <a:pt x="1232" y="86"/>
                  <a:pt x="1242" y="92"/>
                </a:cubicBezTo>
                <a:cubicBezTo>
                  <a:pt x="1258" y="102"/>
                  <a:pt x="1273" y="111"/>
                  <a:pt x="1289" y="120"/>
                </a:cubicBezTo>
                <a:cubicBezTo>
                  <a:pt x="1289" y="122"/>
                  <a:pt x="1289" y="122"/>
                  <a:pt x="1289" y="122"/>
                </a:cubicBezTo>
                <a:cubicBezTo>
                  <a:pt x="1297" y="119"/>
                  <a:pt x="1304" y="124"/>
                  <a:pt x="1312" y="126"/>
                </a:cubicBezTo>
                <a:cubicBezTo>
                  <a:pt x="1310" y="137"/>
                  <a:pt x="1319" y="139"/>
                  <a:pt x="1326" y="144"/>
                </a:cubicBezTo>
                <a:cubicBezTo>
                  <a:pt x="1332" y="148"/>
                  <a:pt x="1339" y="152"/>
                  <a:pt x="1345" y="157"/>
                </a:cubicBezTo>
                <a:cubicBezTo>
                  <a:pt x="1364" y="164"/>
                  <a:pt x="1377" y="183"/>
                  <a:pt x="1400" y="181"/>
                </a:cubicBezTo>
                <a:cubicBezTo>
                  <a:pt x="1403" y="186"/>
                  <a:pt x="1406" y="191"/>
                  <a:pt x="1409" y="196"/>
                </a:cubicBezTo>
                <a:cubicBezTo>
                  <a:pt x="1416" y="199"/>
                  <a:pt x="1422" y="202"/>
                  <a:pt x="1429" y="204"/>
                </a:cubicBezTo>
                <a:cubicBezTo>
                  <a:pt x="1432" y="207"/>
                  <a:pt x="1435" y="210"/>
                  <a:pt x="1438" y="212"/>
                </a:cubicBezTo>
                <a:cubicBezTo>
                  <a:pt x="1454" y="215"/>
                  <a:pt x="1464" y="233"/>
                  <a:pt x="1483" y="230"/>
                </a:cubicBezTo>
                <a:cubicBezTo>
                  <a:pt x="1487" y="230"/>
                  <a:pt x="1492" y="240"/>
                  <a:pt x="1497" y="245"/>
                </a:cubicBezTo>
                <a:cubicBezTo>
                  <a:pt x="1498" y="245"/>
                  <a:pt x="1499" y="245"/>
                  <a:pt x="1500" y="245"/>
                </a:cubicBezTo>
                <a:cubicBezTo>
                  <a:pt x="1508" y="249"/>
                  <a:pt x="1516" y="254"/>
                  <a:pt x="1524" y="258"/>
                </a:cubicBezTo>
                <a:cubicBezTo>
                  <a:pt x="1524" y="259"/>
                  <a:pt x="1525" y="260"/>
                  <a:pt x="1525" y="261"/>
                </a:cubicBezTo>
                <a:cubicBezTo>
                  <a:pt x="1542" y="272"/>
                  <a:pt x="1564" y="275"/>
                  <a:pt x="1578" y="292"/>
                </a:cubicBezTo>
                <a:cubicBezTo>
                  <a:pt x="1583" y="294"/>
                  <a:pt x="1588" y="296"/>
                  <a:pt x="1593" y="298"/>
                </a:cubicBezTo>
                <a:cubicBezTo>
                  <a:pt x="1600" y="302"/>
                  <a:pt x="1606" y="305"/>
                  <a:pt x="1613" y="309"/>
                </a:cubicBezTo>
                <a:cubicBezTo>
                  <a:pt x="1613" y="310"/>
                  <a:pt x="1613" y="311"/>
                  <a:pt x="1613" y="312"/>
                </a:cubicBezTo>
                <a:cubicBezTo>
                  <a:pt x="1620" y="314"/>
                  <a:pt x="1630" y="313"/>
                  <a:pt x="1633" y="317"/>
                </a:cubicBezTo>
                <a:cubicBezTo>
                  <a:pt x="1644" y="330"/>
                  <a:pt x="1659" y="334"/>
                  <a:pt x="1672" y="341"/>
                </a:cubicBezTo>
                <a:cubicBezTo>
                  <a:pt x="1677" y="345"/>
                  <a:pt x="1682" y="349"/>
                  <a:pt x="1689" y="348"/>
                </a:cubicBezTo>
                <a:cubicBezTo>
                  <a:pt x="1701" y="350"/>
                  <a:pt x="1706" y="363"/>
                  <a:pt x="1717" y="368"/>
                </a:cubicBezTo>
                <a:cubicBezTo>
                  <a:pt x="1734" y="377"/>
                  <a:pt x="1751" y="385"/>
                  <a:pt x="1769" y="393"/>
                </a:cubicBezTo>
                <a:cubicBezTo>
                  <a:pt x="1778" y="398"/>
                  <a:pt x="1787" y="403"/>
                  <a:pt x="1796" y="408"/>
                </a:cubicBezTo>
                <a:cubicBezTo>
                  <a:pt x="1802" y="411"/>
                  <a:pt x="1803" y="413"/>
                  <a:pt x="1797" y="417"/>
                </a:cubicBezTo>
                <a:cubicBezTo>
                  <a:pt x="1789" y="420"/>
                  <a:pt x="1781" y="423"/>
                  <a:pt x="1773" y="425"/>
                </a:cubicBezTo>
                <a:cubicBezTo>
                  <a:pt x="1744" y="434"/>
                  <a:pt x="1714" y="443"/>
                  <a:pt x="1685" y="452"/>
                </a:cubicBezTo>
                <a:cubicBezTo>
                  <a:pt x="1687" y="454"/>
                  <a:pt x="1689" y="456"/>
                  <a:pt x="1691" y="458"/>
                </a:cubicBezTo>
                <a:cubicBezTo>
                  <a:pt x="1691" y="458"/>
                  <a:pt x="1691" y="458"/>
                  <a:pt x="1691" y="458"/>
                </a:cubicBezTo>
                <a:cubicBezTo>
                  <a:pt x="1689" y="456"/>
                  <a:pt x="1687" y="454"/>
                  <a:pt x="1685" y="452"/>
                </a:cubicBezTo>
                <a:cubicBezTo>
                  <a:pt x="1682" y="450"/>
                  <a:pt x="1680" y="448"/>
                  <a:pt x="1679" y="444"/>
                </a:cubicBezTo>
                <a:cubicBezTo>
                  <a:pt x="1684" y="438"/>
                  <a:pt x="1692" y="429"/>
                  <a:pt x="1679" y="426"/>
                </a:cubicBezTo>
                <a:cubicBezTo>
                  <a:pt x="1667" y="423"/>
                  <a:pt x="1671" y="419"/>
                  <a:pt x="1673" y="412"/>
                </a:cubicBezTo>
                <a:cubicBezTo>
                  <a:pt x="1676" y="402"/>
                  <a:pt x="1676" y="391"/>
                  <a:pt x="1662" y="389"/>
                </a:cubicBezTo>
                <a:cubicBezTo>
                  <a:pt x="1650" y="388"/>
                  <a:pt x="1641" y="394"/>
                  <a:pt x="1640" y="407"/>
                </a:cubicBezTo>
                <a:cubicBezTo>
                  <a:pt x="1639" y="420"/>
                  <a:pt x="1644" y="434"/>
                  <a:pt x="1623" y="436"/>
                </a:cubicBezTo>
                <a:cubicBezTo>
                  <a:pt x="1620" y="436"/>
                  <a:pt x="1624" y="441"/>
                  <a:pt x="1624" y="444"/>
                </a:cubicBezTo>
                <a:cubicBezTo>
                  <a:pt x="1612" y="443"/>
                  <a:pt x="1602" y="437"/>
                  <a:pt x="1591" y="432"/>
                </a:cubicBezTo>
                <a:cubicBezTo>
                  <a:pt x="1590" y="432"/>
                  <a:pt x="1589" y="431"/>
                  <a:pt x="1589" y="430"/>
                </a:cubicBezTo>
                <a:cubicBezTo>
                  <a:pt x="1586" y="429"/>
                  <a:pt x="1583" y="428"/>
                  <a:pt x="1580" y="426"/>
                </a:cubicBezTo>
                <a:cubicBezTo>
                  <a:pt x="1576" y="424"/>
                  <a:pt x="1570" y="425"/>
                  <a:pt x="1568" y="419"/>
                </a:cubicBezTo>
                <a:cubicBezTo>
                  <a:pt x="1566" y="420"/>
                  <a:pt x="1563" y="420"/>
                  <a:pt x="1561" y="421"/>
                </a:cubicBezTo>
                <a:cubicBezTo>
                  <a:pt x="1546" y="410"/>
                  <a:pt x="1529" y="405"/>
                  <a:pt x="1513" y="397"/>
                </a:cubicBezTo>
                <a:cubicBezTo>
                  <a:pt x="1510" y="397"/>
                  <a:pt x="1506" y="397"/>
                  <a:pt x="1504" y="394"/>
                </a:cubicBezTo>
                <a:cubicBezTo>
                  <a:pt x="1494" y="395"/>
                  <a:pt x="1488" y="386"/>
                  <a:pt x="1481" y="382"/>
                </a:cubicBezTo>
                <a:cubicBezTo>
                  <a:pt x="1466" y="378"/>
                  <a:pt x="1454" y="366"/>
                  <a:pt x="1437" y="366"/>
                </a:cubicBezTo>
                <a:cubicBezTo>
                  <a:pt x="1430" y="356"/>
                  <a:pt x="1418" y="356"/>
                  <a:pt x="1409" y="349"/>
                </a:cubicBezTo>
                <a:cubicBezTo>
                  <a:pt x="1403" y="346"/>
                  <a:pt x="1398" y="343"/>
                  <a:pt x="1393" y="341"/>
                </a:cubicBezTo>
                <a:cubicBezTo>
                  <a:pt x="1390" y="340"/>
                  <a:pt x="1388" y="340"/>
                  <a:pt x="1385" y="340"/>
                </a:cubicBezTo>
                <a:cubicBezTo>
                  <a:pt x="1385" y="342"/>
                  <a:pt x="1385" y="345"/>
                  <a:pt x="1385" y="347"/>
                </a:cubicBezTo>
                <a:cubicBezTo>
                  <a:pt x="1403" y="353"/>
                  <a:pt x="1417" y="370"/>
                  <a:pt x="1437" y="372"/>
                </a:cubicBezTo>
                <a:cubicBezTo>
                  <a:pt x="1453" y="381"/>
                  <a:pt x="1473" y="384"/>
                  <a:pt x="1487" y="399"/>
                </a:cubicBezTo>
                <a:cubicBezTo>
                  <a:pt x="1492" y="400"/>
                  <a:pt x="1496" y="401"/>
                  <a:pt x="1501" y="402"/>
                </a:cubicBezTo>
                <a:cubicBezTo>
                  <a:pt x="1506" y="400"/>
                  <a:pt x="1509" y="404"/>
                  <a:pt x="1513" y="405"/>
                </a:cubicBezTo>
                <a:cubicBezTo>
                  <a:pt x="1526" y="413"/>
                  <a:pt x="1542" y="415"/>
                  <a:pt x="1554" y="427"/>
                </a:cubicBezTo>
                <a:cubicBezTo>
                  <a:pt x="1557" y="427"/>
                  <a:pt x="1561" y="428"/>
                  <a:pt x="1565" y="429"/>
                </a:cubicBezTo>
                <a:cubicBezTo>
                  <a:pt x="1582" y="438"/>
                  <a:pt x="1605" y="437"/>
                  <a:pt x="1616" y="457"/>
                </a:cubicBezTo>
                <a:cubicBezTo>
                  <a:pt x="1616" y="459"/>
                  <a:pt x="1616" y="461"/>
                  <a:pt x="1616" y="463"/>
                </a:cubicBezTo>
                <a:cubicBezTo>
                  <a:pt x="1610" y="465"/>
                  <a:pt x="1602" y="464"/>
                  <a:pt x="1600" y="472"/>
                </a:cubicBezTo>
                <a:cubicBezTo>
                  <a:pt x="1595" y="472"/>
                  <a:pt x="1592" y="476"/>
                  <a:pt x="1588" y="477"/>
                </a:cubicBezTo>
                <a:cubicBezTo>
                  <a:pt x="1574" y="482"/>
                  <a:pt x="1561" y="496"/>
                  <a:pt x="1544" y="485"/>
                </a:cubicBezTo>
                <a:cubicBezTo>
                  <a:pt x="1544" y="478"/>
                  <a:pt x="1548" y="472"/>
                  <a:pt x="1542" y="466"/>
                </a:cubicBezTo>
                <a:cubicBezTo>
                  <a:pt x="1537" y="465"/>
                  <a:pt x="1524" y="470"/>
                  <a:pt x="1534" y="456"/>
                </a:cubicBezTo>
                <a:cubicBezTo>
                  <a:pt x="1536" y="454"/>
                  <a:pt x="1535" y="451"/>
                  <a:pt x="1536" y="449"/>
                </a:cubicBezTo>
                <a:cubicBezTo>
                  <a:pt x="1538" y="439"/>
                  <a:pt x="1534" y="432"/>
                  <a:pt x="1523" y="432"/>
                </a:cubicBezTo>
                <a:cubicBezTo>
                  <a:pt x="1512" y="431"/>
                  <a:pt x="1504" y="436"/>
                  <a:pt x="1504" y="448"/>
                </a:cubicBezTo>
                <a:cubicBezTo>
                  <a:pt x="1496" y="453"/>
                  <a:pt x="1507" y="459"/>
                  <a:pt x="1503" y="464"/>
                </a:cubicBezTo>
                <a:cubicBezTo>
                  <a:pt x="1501" y="464"/>
                  <a:pt x="1499" y="464"/>
                  <a:pt x="1497" y="464"/>
                </a:cubicBezTo>
                <a:cubicBezTo>
                  <a:pt x="1490" y="464"/>
                  <a:pt x="1490" y="472"/>
                  <a:pt x="1484" y="476"/>
                </a:cubicBezTo>
                <a:cubicBezTo>
                  <a:pt x="1483" y="469"/>
                  <a:pt x="1482" y="463"/>
                  <a:pt x="1481" y="457"/>
                </a:cubicBezTo>
                <a:cubicBezTo>
                  <a:pt x="1477" y="456"/>
                  <a:pt x="1472" y="456"/>
                  <a:pt x="1468" y="456"/>
                </a:cubicBezTo>
                <a:cubicBezTo>
                  <a:pt x="1467" y="464"/>
                  <a:pt x="1466" y="471"/>
                  <a:pt x="1465" y="479"/>
                </a:cubicBezTo>
                <a:cubicBezTo>
                  <a:pt x="1476" y="481"/>
                  <a:pt x="1481" y="487"/>
                  <a:pt x="1481" y="497"/>
                </a:cubicBezTo>
                <a:cubicBezTo>
                  <a:pt x="1481" y="487"/>
                  <a:pt x="1476" y="481"/>
                  <a:pt x="1465" y="479"/>
                </a:cubicBezTo>
                <a:cubicBezTo>
                  <a:pt x="1459" y="478"/>
                  <a:pt x="1453" y="478"/>
                  <a:pt x="1449" y="473"/>
                </a:cubicBezTo>
                <a:cubicBezTo>
                  <a:pt x="1458" y="464"/>
                  <a:pt x="1444" y="456"/>
                  <a:pt x="1446" y="448"/>
                </a:cubicBezTo>
                <a:cubicBezTo>
                  <a:pt x="1440" y="444"/>
                  <a:pt x="1433" y="450"/>
                  <a:pt x="1428" y="444"/>
                </a:cubicBezTo>
                <a:cubicBezTo>
                  <a:pt x="1414" y="428"/>
                  <a:pt x="1394" y="428"/>
                  <a:pt x="1377" y="420"/>
                </a:cubicBezTo>
                <a:cubicBezTo>
                  <a:pt x="1377" y="422"/>
                  <a:pt x="1376" y="423"/>
                  <a:pt x="1376" y="424"/>
                </a:cubicBezTo>
                <a:cubicBezTo>
                  <a:pt x="1376" y="423"/>
                  <a:pt x="1377" y="422"/>
                  <a:pt x="1377" y="420"/>
                </a:cubicBezTo>
                <a:cubicBezTo>
                  <a:pt x="1368" y="417"/>
                  <a:pt x="1358" y="413"/>
                  <a:pt x="1349" y="409"/>
                </a:cubicBezTo>
                <a:cubicBezTo>
                  <a:pt x="1345" y="407"/>
                  <a:pt x="1342" y="404"/>
                  <a:pt x="1337" y="405"/>
                </a:cubicBezTo>
                <a:cubicBezTo>
                  <a:pt x="1328" y="396"/>
                  <a:pt x="1316" y="398"/>
                  <a:pt x="1305" y="396"/>
                </a:cubicBezTo>
                <a:cubicBezTo>
                  <a:pt x="1305" y="393"/>
                  <a:pt x="1305" y="391"/>
                  <a:pt x="1305" y="388"/>
                </a:cubicBezTo>
                <a:cubicBezTo>
                  <a:pt x="1303" y="388"/>
                  <a:pt x="1302" y="388"/>
                  <a:pt x="1301" y="388"/>
                </a:cubicBezTo>
                <a:cubicBezTo>
                  <a:pt x="1296" y="384"/>
                  <a:pt x="1291" y="384"/>
                  <a:pt x="1286" y="384"/>
                </a:cubicBezTo>
                <a:cubicBezTo>
                  <a:pt x="1283" y="381"/>
                  <a:pt x="1280" y="380"/>
                  <a:pt x="1275" y="380"/>
                </a:cubicBezTo>
                <a:cubicBezTo>
                  <a:pt x="1262" y="374"/>
                  <a:pt x="1250" y="367"/>
                  <a:pt x="1237" y="361"/>
                </a:cubicBezTo>
                <a:cubicBezTo>
                  <a:pt x="1233" y="360"/>
                  <a:pt x="1230" y="360"/>
                  <a:pt x="1227" y="359"/>
                </a:cubicBezTo>
                <a:cubicBezTo>
                  <a:pt x="1225" y="356"/>
                  <a:pt x="1222" y="353"/>
                  <a:pt x="1217" y="353"/>
                </a:cubicBezTo>
                <a:cubicBezTo>
                  <a:pt x="1211" y="350"/>
                  <a:pt x="1206" y="348"/>
                  <a:pt x="1200" y="345"/>
                </a:cubicBezTo>
                <a:cubicBezTo>
                  <a:pt x="1172" y="341"/>
                  <a:pt x="1150" y="324"/>
                  <a:pt x="1125" y="313"/>
                </a:cubicBezTo>
                <a:cubicBezTo>
                  <a:pt x="1114" y="309"/>
                  <a:pt x="1105" y="302"/>
                  <a:pt x="1093" y="304"/>
                </a:cubicBezTo>
                <a:cubicBezTo>
                  <a:pt x="1096" y="308"/>
                  <a:pt x="1099" y="311"/>
                  <a:pt x="1103" y="315"/>
                </a:cubicBezTo>
                <a:cubicBezTo>
                  <a:pt x="1091" y="317"/>
                  <a:pt x="1084" y="308"/>
                  <a:pt x="1075" y="303"/>
                </a:cubicBezTo>
                <a:cubicBezTo>
                  <a:pt x="1081" y="304"/>
                  <a:pt x="1087" y="304"/>
                  <a:pt x="1093" y="304"/>
                </a:cubicBezTo>
                <a:cubicBezTo>
                  <a:pt x="1089" y="295"/>
                  <a:pt x="1078" y="296"/>
                  <a:pt x="1072" y="289"/>
                </a:cubicBezTo>
                <a:cubicBezTo>
                  <a:pt x="1063" y="286"/>
                  <a:pt x="1052" y="284"/>
                  <a:pt x="1045" y="276"/>
                </a:cubicBezTo>
                <a:cubicBezTo>
                  <a:pt x="1042" y="276"/>
                  <a:pt x="1040" y="277"/>
                  <a:pt x="1037" y="277"/>
                </a:cubicBezTo>
                <a:cubicBezTo>
                  <a:pt x="1031" y="287"/>
                  <a:pt x="1039" y="297"/>
                  <a:pt x="1037" y="307"/>
                </a:cubicBezTo>
                <a:cubicBezTo>
                  <a:pt x="1037" y="308"/>
                  <a:pt x="1038" y="310"/>
                  <a:pt x="1038" y="312"/>
                </a:cubicBezTo>
                <a:cubicBezTo>
                  <a:pt x="1038" y="312"/>
                  <a:pt x="1038" y="312"/>
                  <a:pt x="1038" y="312"/>
                </a:cubicBezTo>
                <a:cubicBezTo>
                  <a:pt x="1060" y="323"/>
                  <a:pt x="1085" y="329"/>
                  <a:pt x="1108" y="340"/>
                </a:cubicBezTo>
                <a:cubicBezTo>
                  <a:pt x="1085" y="329"/>
                  <a:pt x="1060" y="323"/>
                  <a:pt x="1038" y="312"/>
                </a:cubicBezTo>
                <a:cubicBezTo>
                  <a:pt x="1038" y="312"/>
                  <a:pt x="1038" y="312"/>
                  <a:pt x="1038" y="312"/>
                </a:cubicBezTo>
                <a:cubicBezTo>
                  <a:pt x="1038" y="312"/>
                  <a:pt x="1038" y="312"/>
                  <a:pt x="1038" y="312"/>
                </a:cubicBezTo>
                <a:cubicBezTo>
                  <a:pt x="1038" y="310"/>
                  <a:pt x="1037" y="308"/>
                  <a:pt x="1037" y="307"/>
                </a:cubicBezTo>
                <a:cubicBezTo>
                  <a:pt x="1034" y="307"/>
                  <a:pt x="1032" y="307"/>
                  <a:pt x="1029" y="308"/>
                </a:cubicBezTo>
                <a:cubicBezTo>
                  <a:pt x="1026" y="305"/>
                  <a:pt x="1023" y="303"/>
                  <a:pt x="1020" y="301"/>
                </a:cubicBezTo>
                <a:cubicBezTo>
                  <a:pt x="1020" y="295"/>
                  <a:pt x="1016" y="293"/>
                  <a:pt x="1011" y="296"/>
                </a:cubicBezTo>
                <a:cubicBezTo>
                  <a:pt x="1009" y="296"/>
                  <a:pt x="1009" y="295"/>
                  <a:pt x="1008" y="293"/>
                </a:cubicBezTo>
                <a:cubicBezTo>
                  <a:pt x="1009" y="284"/>
                  <a:pt x="1009" y="274"/>
                  <a:pt x="1010" y="264"/>
                </a:cubicBezTo>
                <a:cubicBezTo>
                  <a:pt x="1007" y="263"/>
                  <a:pt x="1004" y="261"/>
                  <a:pt x="1001" y="260"/>
                </a:cubicBezTo>
                <a:cubicBezTo>
                  <a:pt x="1009" y="272"/>
                  <a:pt x="994" y="281"/>
                  <a:pt x="997" y="293"/>
                </a:cubicBezTo>
                <a:cubicBezTo>
                  <a:pt x="981" y="287"/>
                  <a:pt x="965" y="282"/>
                  <a:pt x="949" y="276"/>
                </a:cubicBezTo>
                <a:cubicBezTo>
                  <a:pt x="945" y="267"/>
                  <a:pt x="938" y="263"/>
                  <a:pt x="929" y="260"/>
                </a:cubicBezTo>
                <a:cubicBezTo>
                  <a:pt x="928" y="256"/>
                  <a:pt x="926" y="251"/>
                  <a:pt x="921" y="257"/>
                </a:cubicBezTo>
                <a:cubicBezTo>
                  <a:pt x="916" y="257"/>
                  <a:pt x="914" y="253"/>
                  <a:pt x="912" y="249"/>
                </a:cubicBezTo>
                <a:cubicBezTo>
                  <a:pt x="926" y="236"/>
                  <a:pt x="914" y="235"/>
                  <a:pt x="905" y="233"/>
                </a:cubicBezTo>
                <a:cubicBezTo>
                  <a:pt x="901" y="228"/>
                  <a:pt x="900" y="222"/>
                  <a:pt x="903" y="216"/>
                </a:cubicBezTo>
                <a:cubicBezTo>
                  <a:pt x="901" y="214"/>
                  <a:pt x="899" y="212"/>
                  <a:pt x="896" y="212"/>
                </a:cubicBezTo>
                <a:cubicBezTo>
                  <a:pt x="896" y="218"/>
                  <a:pt x="898" y="223"/>
                  <a:pt x="895" y="228"/>
                </a:cubicBezTo>
                <a:cubicBezTo>
                  <a:pt x="894" y="229"/>
                  <a:pt x="894" y="229"/>
                  <a:pt x="894" y="229"/>
                </a:cubicBezTo>
                <a:cubicBezTo>
                  <a:pt x="891" y="227"/>
                  <a:pt x="888" y="226"/>
                  <a:pt x="885" y="225"/>
                </a:cubicBezTo>
                <a:cubicBezTo>
                  <a:pt x="885" y="225"/>
                  <a:pt x="885" y="225"/>
                  <a:pt x="885" y="225"/>
                </a:cubicBezTo>
                <a:cubicBezTo>
                  <a:pt x="881" y="218"/>
                  <a:pt x="869" y="219"/>
                  <a:pt x="869" y="208"/>
                </a:cubicBezTo>
                <a:cubicBezTo>
                  <a:pt x="879" y="207"/>
                  <a:pt x="886" y="215"/>
                  <a:pt x="895" y="212"/>
                </a:cubicBezTo>
                <a:cubicBezTo>
                  <a:pt x="875" y="198"/>
                  <a:pt x="852" y="189"/>
                  <a:pt x="829" y="180"/>
                </a:cubicBezTo>
                <a:cubicBezTo>
                  <a:pt x="826" y="178"/>
                  <a:pt x="824" y="175"/>
                  <a:pt x="821" y="173"/>
                </a:cubicBezTo>
                <a:cubicBezTo>
                  <a:pt x="813" y="164"/>
                  <a:pt x="824" y="155"/>
                  <a:pt x="819" y="146"/>
                </a:cubicBezTo>
                <a:cubicBezTo>
                  <a:pt x="812" y="151"/>
                  <a:pt x="816" y="164"/>
                  <a:pt x="804" y="165"/>
                </a:cubicBezTo>
                <a:cubicBezTo>
                  <a:pt x="792" y="166"/>
                  <a:pt x="787" y="158"/>
                  <a:pt x="780" y="153"/>
                </a:cubicBezTo>
                <a:cubicBezTo>
                  <a:pt x="776" y="153"/>
                  <a:pt x="771" y="153"/>
                  <a:pt x="769" y="148"/>
                </a:cubicBezTo>
                <a:cubicBezTo>
                  <a:pt x="763" y="148"/>
                  <a:pt x="759" y="146"/>
                  <a:pt x="757" y="141"/>
                </a:cubicBezTo>
                <a:cubicBezTo>
                  <a:pt x="755" y="141"/>
                  <a:pt x="755" y="141"/>
                  <a:pt x="755" y="141"/>
                </a:cubicBezTo>
                <a:cubicBezTo>
                  <a:pt x="753" y="141"/>
                  <a:pt x="753" y="141"/>
                  <a:pt x="753" y="141"/>
                </a:cubicBezTo>
                <a:cubicBezTo>
                  <a:pt x="751" y="141"/>
                  <a:pt x="750" y="141"/>
                  <a:pt x="749" y="141"/>
                </a:cubicBezTo>
                <a:cubicBezTo>
                  <a:pt x="749" y="150"/>
                  <a:pt x="749" y="157"/>
                  <a:pt x="737" y="157"/>
                </a:cubicBezTo>
                <a:cubicBezTo>
                  <a:pt x="745" y="166"/>
                  <a:pt x="760" y="167"/>
                  <a:pt x="765" y="181"/>
                </a:cubicBezTo>
                <a:cubicBezTo>
                  <a:pt x="768" y="189"/>
                  <a:pt x="763" y="187"/>
                  <a:pt x="759" y="189"/>
                </a:cubicBezTo>
                <a:cubicBezTo>
                  <a:pt x="740" y="179"/>
                  <a:pt x="720" y="170"/>
                  <a:pt x="701" y="160"/>
                </a:cubicBezTo>
                <a:cubicBezTo>
                  <a:pt x="701" y="159"/>
                  <a:pt x="701" y="158"/>
                  <a:pt x="701" y="157"/>
                </a:cubicBezTo>
                <a:cubicBezTo>
                  <a:pt x="700" y="148"/>
                  <a:pt x="704" y="144"/>
                  <a:pt x="713" y="145"/>
                </a:cubicBezTo>
                <a:cubicBezTo>
                  <a:pt x="710" y="140"/>
                  <a:pt x="705" y="140"/>
                  <a:pt x="701" y="141"/>
                </a:cubicBezTo>
                <a:cubicBezTo>
                  <a:pt x="700" y="138"/>
                  <a:pt x="698" y="135"/>
                  <a:pt x="697" y="133"/>
                </a:cubicBezTo>
                <a:cubicBezTo>
                  <a:pt x="697" y="131"/>
                  <a:pt x="697" y="130"/>
                  <a:pt x="697" y="129"/>
                </a:cubicBezTo>
                <a:cubicBezTo>
                  <a:pt x="697" y="125"/>
                  <a:pt x="697" y="122"/>
                  <a:pt x="702" y="121"/>
                </a:cubicBezTo>
                <a:cubicBezTo>
                  <a:pt x="700" y="116"/>
                  <a:pt x="696" y="111"/>
                  <a:pt x="700" y="104"/>
                </a:cubicBezTo>
                <a:cubicBezTo>
                  <a:pt x="692" y="116"/>
                  <a:pt x="682" y="107"/>
                  <a:pt x="673" y="110"/>
                </a:cubicBezTo>
                <a:cubicBezTo>
                  <a:pt x="674" y="104"/>
                  <a:pt x="675" y="98"/>
                  <a:pt x="676" y="92"/>
                </a:cubicBezTo>
                <a:cubicBezTo>
                  <a:pt x="682" y="62"/>
                  <a:pt x="694" y="32"/>
                  <a:pt x="697" y="1"/>
                </a:cubicBezTo>
                <a:cubicBezTo>
                  <a:pt x="695" y="1"/>
                  <a:pt x="694" y="1"/>
                  <a:pt x="693" y="1"/>
                </a:cubicBezTo>
                <a:cubicBezTo>
                  <a:pt x="685" y="31"/>
                  <a:pt x="677" y="61"/>
                  <a:pt x="670" y="91"/>
                </a:cubicBezTo>
                <a:cubicBezTo>
                  <a:pt x="667" y="106"/>
                  <a:pt x="663" y="102"/>
                  <a:pt x="657" y="93"/>
                </a:cubicBezTo>
                <a:cubicBezTo>
                  <a:pt x="653" y="93"/>
                  <a:pt x="649" y="92"/>
                  <a:pt x="645" y="92"/>
                </a:cubicBezTo>
                <a:cubicBezTo>
                  <a:pt x="645" y="97"/>
                  <a:pt x="646" y="101"/>
                  <a:pt x="647" y="106"/>
                </a:cubicBezTo>
                <a:cubicBezTo>
                  <a:pt x="647" y="106"/>
                  <a:pt x="647" y="106"/>
                  <a:pt x="647" y="106"/>
                </a:cubicBezTo>
                <a:cubicBezTo>
                  <a:pt x="645" y="111"/>
                  <a:pt x="649" y="115"/>
                  <a:pt x="653" y="118"/>
                </a:cubicBezTo>
                <a:cubicBezTo>
                  <a:pt x="652" y="120"/>
                  <a:pt x="652" y="120"/>
                  <a:pt x="652" y="120"/>
                </a:cubicBezTo>
                <a:cubicBezTo>
                  <a:pt x="657" y="119"/>
                  <a:pt x="662" y="120"/>
                  <a:pt x="664" y="121"/>
                </a:cubicBezTo>
                <a:cubicBezTo>
                  <a:pt x="665" y="122"/>
                  <a:pt x="666" y="122"/>
                  <a:pt x="667" y="123"/>
                </a:cubicBezTo>
                <a:cubicBezTo>
                  <a:pt x="666" y="122"/>
                  <a:pt x="665" y="122"/>
                  <a:pt x="664" y="121"/>
                </a:cubicBezTo>
                <a:cubicBezTo>
                  <a:pt x="662" y="120"/>
                  <a:pt x="657" y="119"/>
                  <a:pt x="652" y="120"/>
                </a:cubicBezTo>
                <a:cubicBezTo>
                  <a:pt x="651" y="122"/>
                  <a:pt x="650" y="123"/>
                  <a:pt x="649" y="125"/>
                </a:cubicBezTo>
                <a:cubicBezTo>
                  <a:pt x="648" y="138"/>
                  <a:pt x="639" y="132"/>
                  <a:pt x="633" y="132"/>
                </a:cubicBezTo>
                <a:cubicBezTo>
                  <a:pt x="616" y="118"/>
                  <a:pt x="595" y="112"/>
                  <a:pt x="576" y="102"/>
                </a:cubicBezTo>
                <a:cubicBezTo>
                  <a:pt x="568" y="97"/>
                  <a:pt x="557" y="94"/>
                  <a:pt x="560" y="81"/>
                </a:cubicBezTo>
                <a:cubicBezTo>
                  <a:pt x="560" y="81"/>
                  <a:pt x="561" y="81"/>
                  <a:pt x="561" y="81"/>
                </a:cubicBezTo>
                <a:cubicBezTo>
                  <a:pt x="561" y="81"/>
                  <a:pt x="561" y="81"/>
                  <a:pt x="561" y="81"/>
                </a:cubicBezTo>
                <a:cubicBezTo>
                  <a:pt x="562" y="81"/>
                  <a:pt x="563" y="81"/>
                  <a:pt x="564" y="80"/>
                </a:cubicBezTo>
                <a:cubicBezTo>
                  <a:pt x="571" y="81"/>
                  <a:pt x="576" y="84"/>
                  <a:pt x="581" y="88"/>
                </a:cubicBezTo>
                <a:cubicBezTo>
                  <a:pt x="584" y="88"/>
                  <a:pt x="588" y="87"/>
                  <a:pt x="587" y="85"/>
                </a:cubicBezTo>
                <a:cubicBezTo>
                  <a:pt x="580" y="68"/>
                  <a:pt x="590" y="74"/>
                  <a:pt x="597" y="77"/>
                </a:cubicBezTo>
                <a:cubicBezTo>
                  <a:pt x="608" y="81"/>
                  <a:pt x="617" y="89"/>
                  <a:pt x="629" y="89"/>
                </a:cubicBezTo>
                <a:cubicBezTo>
                  <a:pt x="631" y="89"/>
                  <a:pt x="634" y="89"/>
                  <a:pt x="637" y="89"/>
                </a:cubicBezTo>
                <a:cubicBezTo>
                  <a:pt x="630" y="84"/>
                  <a:pt x="622" y="80"/>
                  <a:pt x="615" y="76"/>
                </a:cubicBezTo>
                <a:cubicBezTo>
                  <a:pt x="605" y="70"/>
                  <a:pt x="590" y="69"/>
                  <a:pt x="587" y="59"/>
                </a:cubicBezTo>
                <a:cubicBezTo>
                  <a:pt x="583" y="42"/>
                  <a:pt x="578" y="55"/>
                  <a:pt x="573" y="57"/>
                </a:cubicBezTo>
                <a:cubicBezTo>
                  <a:pt x="573" y="55"/>
                  <a:pt x="572" y="54"/>
                  <a:pt x="572" y="53"/>
                </a:cubicBezTo>
                <a:cubicBezTo>
                  <a:pt x="572" y="52"/>
                  <a:pt x="572" y="50"/>
                  <a:pt x="572" y="48"/>
                </a:cubicBezTo>
                <a:cubicBezTo>
                  <a:pt x="573" y="45"/>
                  <a:pt x="573" y="41"/>
                  <a:pt x="573" y="37"/>
                </a:cubicBezTo>
                <a:cubicBezTo>
                  <a:pt x="573" y="37"/>
                  <a:pt x="573" y="37"/>
                  <a:pt x="573" y="37"/>
                </a:cubicBezTo>
                <a:cubicBezTo>
                  <a:pt x="581" y="26"/>
                  <a:pt x="582" y="13"/>
                  <a:pt x="585" y="1"/>
                </a:cubicBezTo>
                <a:cubicBezTo>
                  <a:pt x="575" y="1"/>
                  <a:pt x="566" y="1"/>
                  <a:pt x="557" y="1"/>
                </a:cubicBezTo>
                <a:cubicBezTo>
                  <a:pt x="556" y="10"/>
                  <a:pt x="555" y="20"/>
                  <a:pt x="554" y="29"/>
                </a:cubicBezTo>
                <a:cubicBezTo>
                  <a:pt x="555" y="32"/>
                  <a:pt x="556" y="34"/>
                  <a:pt x="557" y="37"/>
                </a:cubicBezTo>
                <a:cubicBezTo>
                  <a:pt x="556" y="34"/>
                  <a:pt x="555" y="32"/>
                  <a:pt x="554" y="29"/>
                </a:cubicBezTo>
                <a:cubicBezTo>
                  <a:pt x="545" y="34"/>
                  <a:pt x="536" y="37"/>
                  <a:pt x="527" y="33"/>
                </a:cubicBezTo>
                <a:cubicBezTo>
                  <a:pt x="523" y="31"/>
                  <a:pt x="520" y="29"/>
                  <a:pt x="517" y="27"/>
                </a:cubicBezTo>
                <a:cubicBezTo>
                  <a:pt x="516" y="26"/>
                  <a:pt x="514" y="25"/>
                  <a:pt x="513" y="24"/>
                </a:cubicBezTo>
                <a:cubicBezTo>
                  <a:pt x="512" y="24"/>
                  <a:pt x="511" y="24"/>
                  <a:pt x="510" y="24"/>
                </a:cubicBezTo>
                <a:cubicBezTo>
                  <a:pt x="506" y="19"/>
                  <a:pt x="499" y="22"/>
                  <a:pt x="493" y="20"/>
                </a:cubicBezTo>
                <a:cubicBezTo>
                  <a:pt x="492" y="21"/>
                  <a:pt x="492" y="21"/>
                  <a:pt x="492" y="21"/>
                </a:cubicBezTo>
                <a:cubicBezTo>
                  <a:pt x="497" y="27"/>
                  <a:pt x="507" y="31"/>
                  <a:pt x="497" y="41"/>
                </a:cubicBezTo>
                <a:cubicBezTo>
                  <a:pt x="496" y="40"/>
                  <a:pt x="495" y="40"/>
                  <a:pt x="494" y="40"/>
                </a:cubicBezTo>
                <a:cubicBezTo>
                  <a:pt x="481" y="25"/>
                  <a:pt x="459" y="19"/>
                  <a:pt x="449" y="1"/>
                </a:cubicBezTo>
                <a:cubicBezTo>
                  <a:pt x="435" y="1"/>
                  <a:pt x="422" y="1"/>
                  <a:pt x="409" y="1"/>
                </a:cubicBezTo>
                <a:cubicBezTo>
                  <a:pt x="395" y="1"/>
                  <a:pt x="382" y="1"/>
                  <a:pt x="369" y="1"/>
                </a:cubicBezTo>
                <a:cubicBezTo>
                  <a:pt x="350" y="1"/>
                  <a:pt x="331" y="1"/>
                  <a:pt x="313" y="1"/>
                </a:cubicBezTo>
                <a:cubicBezTo>
                  <a:pt x="297" y="1"/>
                  <a:pt x="281" y="1"/>
                  <a:pt x="265" y="1"/>
                </a:cubicBezTo>
                <a:cubicBezTo>
                  <a:pt x="263" y="6"/>
                  <a:pt x="262" y="11"/>
                  <a:pt x="261" y="16"/>
                </a:cubicBezTo>
                <a:cubicBezTo>
                  <a:pt x="263" y="19"/>
                  <a:pt x="265" y="21"/>
                  <a:pt x="269" y="21"/>
                </a:cubicBezTo>
                <a:cubicBezTo>
                  <a:pt x="269" y="23"/>
                  <a:pt x="270" y="26"/>
                  <a:pt x="270" y="28"/>
                </a:cubicBezTo>
                <a:cubicBezTo>
                  <a:pt x="261" y="33"/>
                  <a:pt x="265" y="42"/>
                  <a:pt x="265" y="49"/>
                </a:cubicBezTo>
                <a:cubicBezTo>
                  <a:pt x="260" y="50"/>
                  <a:pt x="254" y="51"/>
                  <a:pt x="249" y="53"/>
                </a:cubicBezTo>
                <a:cubicBezTo>
                  <a:pt x="245" y="53"/>
                  <a:pt x="240" y="53"/>
                  <a:pt x="236" y="53"/>
                </a:cubicBezTo>
                <a:cubicBezTo>
                  <a:pt x="240" y="53"/>
                  <a:pt x="245" y="53"/>
                  <a:pt x="249" y="52"/>
                </a:cubicBezTo>
                <a:cubicBezTo>
                  <a:pt x="249" y="47"/>
                  <a:pt x="244" y="44"/>
                  <a:pt x="241" y="41"/>
                </a:cubicBezTo>
                <a:cubicBezTo>
                  <a:pt x="241" y="34"/>
                  <a:pt x="241" y="27"/>
                  <a:pt x="241" y="21"/>
                </a:cubicBezTo>
                <a:cubicBezTo>
                  <a:pt x="247" y="15"/>
                  <a:pt x="252" y="8"/>
                  <a:pt x="261" y="16"/>
                </a:cubicBezTo>
                <a:cubicBezTo>
                  <a:pt x="262" y="11"/>
                  <a:pt x="263" y="6"/>
                  <a:pt x="265" y="1"/>
                </a:cubicBezTo>
                <a:cubicBezTo>
                  <a:pt x="258" y="1"/>
                  <a:pt x="251" y="1"/>
                  <a:pt x="245" y="1"/>
                </a:cubicBezTo>
                <a:cubicBezTo>
                  <a:pt x="242" y="1"/>
                  <a:pt x="239" y="1"/>
                  <a:pt x="237" y="1"/>
                </a:cubicBezTo>
                <a:cubicBezTo>
                  <a:pt x="221" y="1"/>
                  <a:pt x="205" y="1"/>
                  <a:pt x="189" y="1"/>
                </a:cubicBezTo>
                <a:cubicBezTo>
                  <a:pt x="181" y="1"/>
                  <a:pt x="173" y="1"/>
                  <a:pt x="165" y="1"/>
                </a:cubicBezTo>
                <a:cubicBezTo>
                  <a:pt x="149" y="1"/>
                  <a:pt x="133" y="1"/>
                  <a:pt x="117" y="1"/>
                </a:cubicBezTo>
                <a:cubicBezTo>
                  <a:pt x="81" y="1"/>
                  <a:pt x="46" y="1"/>
                  <a:pt x="11" y="0"/>
                </a:cubicBezTo>
                <a:cubicBezTo>
                  <a:pt x="2" y="0"/>
                  <a:pt x="0" y="2"/>
                  <a:pt x="1" y="11"/>
                </a:cubicBezTo>
                <a:cubicBezTo>
                  <a:pt x="1" y="30"/>
                  <a:pt x="1" y="49"/>
                  <a:pt x="1" y="69"/>
                </a:cubicBezTo>
                <a:close/>
                <a:moveTo>
                  <a:pt x="77" y="2341"/>
                </a:moveTo>
                <a:cubicBezTo>
                  <a:pt x="77" y="2341"/>
                  <a:pt x="77" y="2341"/>
                  <a:pt x="77" y="2341"/>
                </a:cubicBezTo>
                <a:cubicBezTo>
                  <a:pt x="77" y="2341"/>
                  <a:pt x="77" y="2341"/>
                  <a:pt x="77" y="2341"/>
                </a:cubicBezTo>
                <a:cubicBezTo>
                  <a:pt x="77" y="2341"/>
                  <a:pt x="77" y="2341"/>
                  <a:pt x="77" y="2341"/>
                </a:cubicBezTo>
                <a:close/>
                <a:moveTo>
                  <a:pt x="99" y="2343"/>
                </a:moveTo>
                <a:cubicBezTo>
                  <a:pt x="99" y="2343"/>
                  <a:pt x="99" y="2343"/>
                  <a:pt x="99" y="2343"/>
                </a:cubicBezTo>
                <a:cubicBezTo>
                  <a:pt x="100" y="2337"/>
                  <a:pt x="100" y="2332"/>
                  <a:pt x="101" y="2326"/>
                </a:cubicBezTo>
                <a:cubicBezTo>
                  <a:pt x="100" y="2332"/>
                  <a:pt x="100" y="2337"/>
                  <a:pt x="99" y="2343"/>
                </a:cubicBezTo>
                <a:close/>
                <a:moveTo>
                  <a:pt x="121" y="2349"/>
                </a:moveTo>
                <a:cubicBezTo>
                  <a:pt x="124" y="2343"/>
                  <a:pt x="126" y="2336"/>
                  <a:pt x="133" y="2332"/>
                </a:cubicBezTo>
                <a:cubicBezTo>
                  <a:pt x="127" y="2336"/>
                  <a:pt x="124" y="2343"/>
                  <a:pt x="121" y="2349"/>
                </a:cubicBezTo>
                <a:close/>
                <a:moveTo>
                  <a:pt x="133" y="2277"/>
                </a:moveTo>
                <a:cubicBezTo>
                  <a:pt x="136" y="2276"/>
                  <a:pt x="140" y="2277"/>
                  <a:pt x="143" y="2275"/>
                </a:cubicBezTo>
                <a:cubicBezTo>
                  <a:pt x="140" y="2277"/>
                  <a:pt x="136" y="2276"/>
                  <a:pt x="133" y="2277"/>
                </a:cubicBezTo>
                <a:close/>
                <a:moveTo>
                  <a:pt x="318" y="2368"/>
                </a:moveTo>
                <a:cubicBezTo>
                  <a:pt x="303" y="2363"/>
                  <a:pt x="292" y="2367"/>
                  <a:pt x="285" y="2381"/>
                </a:cubicBezTo>
                <a:cubicBezTo>
                  <a:pt x="282" y="2380"/>
                  <a:pt x="279" y="2379"/>
                  <a:pt x="277" y="2380"/>
                </a:cubicBezTo>
                <a:cubicBezTo>
                  <a:pt x="262" y="2383"/>
                  <a:pt x="252" y="2377"/>
                  <a:pt x="245" y="2364"/>
                </a:cubicBezTo>
                <a:cubicBezTo>
                  <a:pt x="233" y="2361"/>
                  <a:pt x="216" y="2375"/>
                  <a:pt x="210" y="2354"/>
                </a:cubicBezTo>
                <a:cubicBezTo>
                  <a:pt x="211" y="2352"/>
                  <a:pt x="213" y="2350"/>
                  <a:pt x="212" y="2350"/>
                </a:cubicBezTo>
                <a:cubicBezTo>
                  <a:pt x="210" y="2347"/>
                  <a:pt x="209" y="2349"/>
                  <a:pt x="207" y="2351"/>
                </a:cubicBezTo>
                <a:cubicBezTo>
                  <a:pt x="199" y="2353"/>
                  <a:pt x="199" y="2372"/>
                  <a:pt x="183" y="2362"/>
                </a:cubicBezTo>
                <a:cubicBezTo>
                  <a:pt x="177" y="2358"/>
                  <a:pt x="172" y="2358"/>
                  <a:pt x="175" y="2349"/>
                </a:cubicBezTo>
                <a:cubicBezTo>
                  <a:pt x="177" y="2344"/>
                  <a:pt x="172" y="2345"/>
                  <a:pt x="169" y="2345"/>
                </a:cubicBezTo>
                <a:cubicBezTo>
                  <a:pt x="174" y="2332"/>
                  <a:pt x="186" y="2330"/>
                  <a:pt x="196" y="2334"/>
                </a:cubicBezTo>
                <a:cubicBezTo>
                  <a:pt x="208" y="2340"/>
                  <a:pt x="212" y="2334"/>
                  <a:pt x="216" y="2325"/>
                </a:cubicBezTo>
                <a:cubicBezTo>
                  <a:pt x="220" y="2336"/>
                  <a:pt x="230" y="2337"/>
                  <a:pt x="239" y="2338"/>
                </a:cubicBezTo>
                <a:cubicBezTo>
                  <a:pt x="240" y="2337"/>
                  <a:pt x="240" y="2334"/>
                  <a:pt x="241" y="2333"/>
                </a:cubicBezTo>
                <a:cubicBezTo>
                  <a:pt x="240" y="2334"/>
                  <a:pt x="240" y="2337"/>
                  <a:pt x="239" y="2338"/>
                </a:cubicBezTo>
                <a:cubicBezTo>
                  <a:pt x="246" y="2344"/>
                  <a:pt x="247" y="2352"/>
                  <a:pt x="245" y="2360"/>
                </a:cubicBezTo>
                <a:cubicBezTo>
                  <a:pt x="257" y="2360"/>
                  <a:pt x="268" y="2360"/>
                  <a:pt x="280" y="2360"/>
                </a:cubicBezTo>
                <a:cubicBezTo>
                  <a:pt x="280" y="2360"/>
                  <a:pt x="280" y="2360"/>
                  <a:pt x="280" y="2360"/>
                </a:cubicBezTo>
                <a:cubicBezTo>
                  <a:pt x="285" y="2360"/>
                  <a:pt x="289" y="2360"/>
                  <a:pt x="294" y="2360"/>
                </a:cubicBezTo>
                <a:cubicBezTo>
                  <a:pt x="301" y="2360"/>
                  <a:pt x="309" y="2360"/>
                  <a:pt x="316" y="2360"/>
                </a:cubicBezTo>
                <a:cubicBezTo>
                  <a:pt x="318" y="2360"/>
                  <a:pt x="319" y="2360"/>
                  <a:pt x="321" y="2360"/>
                </a:cubicBezTo>
                <a:cubicBezTo>
                  <a:pt x="322" y="2361"/>
                  <a:pt x="323" y="2361"/>
                  <a:pt x="324" y="2361"/>
                </a:cubicBezTo>
                <a:cubicBezTo>
                  <a:pt x="325" y="2366"/>
                  <a:pt x="323" y="2370"/>
                  <a:pt x="318" y="2368"/>
                </a:cubicBezTo>
                <a:close/>
                <a:moveTo>
                  <a:pt x="324" y="2342"/>
                </a:moveTo>
                <a:cubicBezTo>
                  <a:pt x="325" y="2340"/>
                  <a:pt x="325" y="2339"/>
                  <a:pt x="325" y="2337"/>
                </a:cubicBezTo>
                <a:cubicBezTo>
                  <a:pt x="325" y="2337"/>
                  <a:pt x="325" y="2337"/>
                  <a:pt x="325" y="2337"/>
                </a:cubicBezTo>
                <a:cubicBezTo>
                  <a:pt x="325" y="2339"/>
                  <a:pt x="325" y="2340"/>
                  <a:pt x="324" y="2342"/>
                </a:cubicBezTo>
                <a:close/>
                <a:moveTo>
                  <a:pt x="520" y="2352"/>
                </a:moveTo>
                <a:cubicBezTo>
                  <a:pt x="530" y="2348"/>
                  <a:pt x="529" y="2354"/>
                  <a:pt x="528" y="2360"/>
                </a:cubicBezTo>
                <a:cubicBezTo>
                  <a:pt x="525" y="2360"/>
                  <a:pt x="522" y="2361"/>
                  <a:pt x="520" y="2361"/>
                </a:cubicBezTo>
                <a:cubicBezTo>
                  <a:pt x="520" y="2358"/>
                  <a:pt x="520" y="2355"/>
                  <a:pt x="520" y="2352"/>
                </a:cubicBezTo>
                <a:close/>
                <a:moveTo>
                  <a:pt x="396" y="2385"/>
                </a:moveTo>
                <a:cubicBezTo>
                  <a:pt x="396" y="2385"/>
                  <a:pt x="395" y="2385"/>
                  <a:pt x="394" y="2385"/>
                </a:cubicBezTo>
                <a:cubicBezTo>
                  <a:pt x="395" y="2385"/>
                  <a:pt x="396" y="2385"/>
                  <a:pt x="396" y="2385"/>
                </a:cubicBezTo>
                <a:cubicBezTo>
                  <a:pt x="398" y="2383"/>
                  <a:pt x="399" y="2382"/>
                  <a:pt x="401" y="2382"/>
                </a:cubicBezTo>
                <a:cubicBezTo>
                  <a:pt x="399" y="2382"/>
                  <a:pt x="398" y="2383"/>
                  <a:pt x="396" y="2385"/>
                </a:cubicBezTo>
                <a:close/>
                <a:moveTo>
                  <a:pt x="409" y="2381"/>
                </a:moveTo>
                <a:cubicBezTo>
                  <a:pt x="409" y="2381"/>
                  <a:pt x="409" y="2381"/>
                  <a:pt x="409" y="2381"/>
                </a:cubicBezTo>
                <a:close/>
                <a:moveTo>
                  <a:pt x="449" y="2365"/>
                </a:moveTo>
                <a:cubicBezTo>
                  <a:pt x="449" y="2365"/>
                  <a:pt x="449" y="2365"/>
                  <a:pt x="449" y="2365"/>
                </a:cubicBezTo>
                <a:cubicBezTo>
                  <a:pt x="431" y="2344"/>
                  <a:pt x="417" y="2343"/>
                  <a:pt x="401" y="2361"/>
                </a:cubicBezTo>
                <a:cubicBezTo>
                  <a:pt x="396" y="2363"/>
                  <a:pt x="393" y="2358"/>
                  <a:pt x="389" y="2356"/>
                </a:cubicBezTo>
                <a:cubicBezTo>
                  <a:pt x="388" y="2354"/>
                  <a:pt x="388" y="2351"/>
                  <a:pt x="388" y="2349"/>
                </a:cubicBezTo>
                <a:cubicBezTo>
                  <a:pt x="379" y="2350"/>
                  <a:pt x="369" y="2351"/>
                  <a:pt x="360" y="2352"/>
                </a:cubicBezTo>
                <a:cubicBezTo>
                  <a:pt x="355" y="2357"/>
                  <a:pt x="350" y="2363"/>
                  <a:pt x="341" y="2360"/>
                </a:cubicBezTo>
                <a:cubicBezTo>
                  <a:pt x="342" y="2353"/>
                  <a:pt x="344" y="2346"/>
                  <a:pt x="345" y="2339"/>
                </a:cubicBezTo>
                <a:cubicBezTo>
                  <a:pt x="342" y="2335"/>
                  <a:pt x="341" y="2331"/>
                  <a:pt x="341" y="2327"/>
                </a:cubicBezTo>
                <a:cubicBezTo>
                  <a:pt x="341" y="2331"/>
                  <a:pt x="342" y="2335"/>
                  <a:pt x="345" y="2339"/>
                </a:cubicBezTo>
                <a:cubicBezTo>
                  <a:pt x="347" y="2339"/>
                  <a:pt x="350" y="2339"/>
                  <a:pt x="352" y="2339"/>
                </a:cubicBezTo>
                <a:cubicBezTo>
                  <a:pt x="354" y="2338"/>
                  <a:pt x="356" y="2337"/>
                  <a:pt x="357" y="2337"/>
                </a:cubicBezTo>
                <a:cubicBezTo>
                  <a:pt x="356" y="2337"/>
                  <a:pt x="354" y="2338"/>
                  <a:pt x="352" y="2339"/>
                </a:cubicBezTo>
                <a:cubicBezTo>
                  <a:pt x="355" y="2340"/>
                  <a:pt x="357" y="2341"/>
                  <a:pt x="360" y="2341"/>
                </a:cubicBezTo>
                <a:cubicBezTo>
                  <a:pt x="360" y="2344"/>
                  <a:pt x="361" y="2346"/>
                  <a:pt x="361" y="2348"/>
                </a:cubicBezTo>
                <a:cubicBezTo>
                  <a:pt x="361" y="2350"/>
                  <a:pt x="361" y="2351"/>
                  <a:pt x="360" y="2352"/>
                </a:cubicBezTo>
                <a:cubicBezTo>
                  <a:pt x="369" y="2351"/>
                  <a:pt x="379" y="2350"/>
                  <a:pt x="388" y="2349"/>
                </a:cubicBezTo>
                <a:cubicBezTo>
                  <a:pt x="396" y="2346"/>
                  <a:pt x="398" y="2340"/>
                  <a:pt x="398" y="2332"/>
                </a:cubicBezTo>
                <a:cubicBezTo>
                  <a:pt x="408" y="2331"/>
                  <a:pt x="407" y="2346"/>
                  <a:pt x="417" y="2345"/>
                </a:cubicBezTo>
                <a:cubicBezTo>
                  <a:pt x="427" y="2346"/>
                  <a:pt x="438" y="2344"/>
                  <a:pt x="448" y="2347"/>
                </a:cubicBezTo>
                <a:cubicBezTo>
                  <a:pt x="453" y="2349"/>
                  <a:pt x="460" y="2346"/>
                  <a:pt x="460" y="2354"/>
                </a:cubicBezTo>
                <a:cubicBezTo>
                  <a:pt x="460" y="2360"/>
                  <a:pt x="457" y="2366"/>
                  <a:pt x="449" y="2365"/>
                </a:cubicBezTo>
                <a:close/>
                <a:moveTo>
                  <a:pt x="458" y="2388"/>
                </a:moveTo>
                <a:cubicBezTo>
                  <a:pt x="474" y="2388"/>
                  <a:pt x="489" y="2388"/>
                  <a:pt x="504" y="2388"/>
                </a:cubicBezTo>
                <a:cubicBezTo>
                  <a:pt x="504" y="2388"/>
                  <a:pt x="504" y="2388"/>
                  <a:pt x="504" y="2388"/>
                </a:cubicBezTo>
                <a:cubicBezTo>
                  <a:pt x="489" y="2388"/>
                  <a:pt x="474" y="2388"/>
                  <a:pt x="458" y="2388"/>
                </a:cubicBezTo>
                <a:close/>
                <a:moveTo>
                  <a:pt x="513" y="2377"/>
                </a:moveTo>
                <a:cubicBezTo>
                  <a:pt x="509" y="2378"/>
                  <a:pt x="504" y="2376"/>
                  <a:pt x="500" y="2377"/>
                </a:cubicBezTo>
                <a:cubicBezTo>
                  <a:pt x="504" y="2376"/>
                  <a:pt x="509" y="2378"/>
                  <a:pt x="513" y="2377"/>
                </a:cubicBezTo>
                <a:cubicBezTo>
                  <a:pt x="513" y="2376"/>
                  <a:pt x="513" y="2376"/>
                  <a:pt x="513" y="2375"/>
                </a:cubicBezTo>
                <a:cubicBezTo>
                  <a:pt x="513" y="2376"/>
                  <a:pt x="513" y="2376"/>
                  <a:pt x="513" y="2377"/>
                </a:cubicBezTo>
                <a:close/>
                <a:moveTo>
                  <a:pt x="519" y="2371"/>
                </a:moveTo>
                <a:cubicBezTo>
                  <a:pt x="522" y="2368"/>
                  <a:pt x="529" y="2367"/>
                  <a:pt x="530" y="2362"/>
                </a:cubicBezTo>
                <a:cubicBezTo>
                  <a:pt x="534" y="2361"/>
                  <a:pt x="539" y="2357"/>
                  <a:pt x="544" y="2356"/>
                </a:cubicBezTo>
                <a:cubicBezTo>
                  <a:pt x="539" y="2357"/>
                  <a:pt x="534" y="2361"/>
                  <a:pt x="530" y="2362"/>
                </a:cubicBezTo>
                <a:cubicBezTo>
                  <a:pt x="529" y="2367"/>
                  <a:pt x="522" y="2368"/>
                  <a:pt x="519" y="2371"/>
                </a:cubicBezTo>
                <a:close/>
                <a:moveTo>
                  <a:pt x="571" y="2373"/>
                </a:moveTo>
                <a:cubicBezTo>
                  <a:pt x="569" y="2374"/>
                  <a:pt x="567" y="2375"/>
                  <a:pt x="565" y="2376"/>
                </a:cubicBezTo>
                <a:cubicBezTo>
                  <a:pt x="568" y="2378"/>
                  <a:pt x="570" y="2381"/>
                  <a:pt x="573" y="2384"/>
                </a:cubicBezTo>
                <a:cubicBezTo>
                  <a:pt x="570" y="2385"/>
                  <a:pt x="568" y="2387"/>
                  <a:pt x="568" y="2390"/>
                </a:cubicBezTo>
                <a:cubicBezTo>
                  <a:pt x="568" y="2391"/>
                  <a:pt x="568" y="2391"/>
                  <a:pt x="568" y="2391"/>
                </a:cubicBezTo>
                <a:cubicBezTo>
                  <a:pt x="568" y="2391"/>
                  <a:pt x="568" y="2392"/>
                  <a:pt x="569" y="2392"/>
                </a:cubicBezTo>
                <a:cubicBezTo>
                  <a:pt x="568" y="2392"/>
                  <a:pt x="568" y="2391"/>
                  <a:pt x="568" y="2391"/>
                </a:cubicBezTo>
                <a:cubicBezTo>
                  <a:pt x="564" y="2390"/>
                  <a:pt x="562" y="2388"/>
                  <a:pt x="561" y="2384"/>
                </a:cubicBezTo>
                <a:cubicBezTo>
                  <a:pt x="550" y="2384"/>
                  <a:pt x="539" y="2390"/>
                  <a:pt x="529" y="2381"/>
                </a:cubicBezTo>
                <a:cubicBezTo>
                  <a:pt x="536" y="2374"/>
                  <a:pt x="544" y="2371"/>
                  <a:pt x="553" y="2369"/>
                </a:cubicBezTo>
                <a:cubicBezTo>
                  <a:pt x="557" y="2368"/>
                  <a:pt x="561" y="2368"/>
                  <a:pt x="565" y="2368"/>
                </a:cubicBezTo>
                <a:cubicBezTo>
                  <a:pt x="568" y="2368"/>
                  <a:pt x="570" y="2368"/>
                  <a:pt x="573" y="2369"/>
                </a:cubicBezTo>
                <a:cubicBezTo>
                  <a:pt x="577" y="2369"/>
                  <a:pt x="581" y="2369"/>
                  <a:pt x="585" y="2369"/>
                </a:cubicBezTo>
                <a:cubicBezTo>
                  <a:pt x="583" y="2381"/>
                  <a:pt x="579" y="2383"/>
                  <a:pt x="571" y="2373"/>
                </a:cubicBezTo>
                <a:close/>
                <a:moveTo>
                  <a:pt x="596" y="2393"/>
                </a:moveTo>
                <a:cubicBezTo>
                  <a:pt x="596" y="2393"/>
                  <a:pt x="596" y="2393"/>
                  <a:pt x="596" y="2393"/>
                </a:cubicBezTo>
                <a:cubicBezTo>
                  <a:pt x="596" y="2392"/>
                  <a:pt x="596" y="2391"/>
                  <a:pt x="597" y="2390"/>
                </a:cubicBezTo>
                <a:cubicBezTo>
                  <a:pt x="596" y="2391"/>
                  <a:pt x="596" y="2392"/>
                  <a:pt x="596" y="2393"/>
                </a:cubicBezTo>
                <a:close/>
                <a:moveTo>
                  <a:pt x="586" y="2370"/>
                </a:moveTo>
                <a:cubicBezTo>
                  <a:pt x="594" y="2372"/>
                  <a:pt x="608" y="2361"/>
                  <a:pt x="609" y="2377"/>
                </a:cubicBezTo>
                <a:cubicBezTo>
                  <a:pt x="608" y="2361"/>
                  <a:pt x="594" y="2372"/>
                  <a:pt x="586" y="2370"/>
                </a:cubicBezTo>
                <a:close/>
                <a:moveTo>
                  <a:pt x="654" y="2387"/>
                </a:moveTo>
                <a:cubicBezTo>
                  <a:pt x="652" y="2387"/>
                  <a:pt x="650" y="2387"/>
                  <a:pt x="648" y="2386"/>
                </a:cubicBezTo>
                <a:cubicBezTo>
                  <a:pt x="635" y="2386"/>
                  <a:pt x="622" y="2386"/>
                  <a:pt x="609" y="2386"/>
                </a:cubicBezTo>
                <a:cubicBezTo>
                  <a:pt x="609" y="2384"/>
                  <a:pt x="609" y="2382"/>
                  <a:pt x="609" y="2381"/>
                </a:cubicBezTo>
                <a:cubicBezTo>
                  <a:pt x="617" y="2376"/>
                  <a:pt x="621" y="2365"/>
                  <a:pt x="633" y="2369"/>
                </a:cubicBezTo>
                <a:cubicBezTo>
                  <a:pt x="640" y="2375"/>
                  <a:pt x="649" y="2371"/>
                  <a:pt x="657" y="2372"/>
                </a:cubicBezTo>
                <a:cubicBezTo>
                  <a:pt x="665" y="2373"/>
                  <a:pt x="670" y="2376"/>
                  <a:pt x="674" y="2382"/>
                </a:cubicBezTo>
                <a:cubicBezTo>
                  <a:pt x="669" y="2384"/>
                  <a:pt x="665" y="2386"/>
                  <a:pt x="660" y="2387"/>
                </a:cubicBezTo>
                <a:cubicBezTo>
                  <a:pt x="658" y="2387"/>
                  <a:pt x="656" y="2387"/>
                  <a:pt x="654" y="2387"/>
                </a:cubicBezTo>
                <a:close/>
                <a:moveTo>
                  <a:pt x="672" y="2395"/>
                </a:moveTo>
                <a:cubicBezTo>
                  <a:pt x="671" y="2396"/>
                  <a:pt x="670" y="2399"/>
                  <a:pt x="669" y="2399"/>
                </a:cubicBezTo>
                <a:cubicBezTo>
                  <a:pt x="670" y="2399"/>
                  <a:pt x="671" y="2396"/>
                  <a:pt x="672" y="2395"/>
                </a:cubicBezTo>
                <a:cubicBezTo>
                  <a:pt x="675" y="2395"/>
                  <a:pt x="678" y="2396"/>
                  <a:pt x="682" y="2396"/>
                </a:cubicBezTo>
                <a:cubicBezTo>
                  <a:pt x="678" y="2396"/>
                  <a:pt x="675" y="2395"/>
                  <a:pt x="672" y="2395"/>
                </a:cubicBezTo>
                <a:close/>
                <a:moveTo>
                  <a:pt x="686" y="2401"/>
                </a:moveTo>
                <a:cubicBezTo>
                  <a:pt x="689" y="2402"/>
                  <a:pt x="691" y="2401"/>
                  <a:pt x="694" y="2396"/>
                </a:cubicBezTo>
                <a:cubicBezTo>
                  <a:pt x="693" y="2393"/>
                  <a:pt x="692" y="2390"/>
                  <a:pt x="691" y="2387"/>
                </a:cubicBezTo>
                <a:cubicBezTo>
                  <a:pt x="692" y="2390"/>
                  <a:pt x="693" y="2393"/>
                  <a:pt x="694" y="2396"/>
                </a:cubicBezTo>
                <a:cubicBezTo>
                  <a:pt x="691" y="2401"/>
                  <a:pt x="689" y="2402"/>
                  <a:pt x="686" y="2401"/>
                </a:cubicBezTo>
                <a:close/>
                <a:moveTo>
                  <a:pt x="710" y="2378"/>
                </a:moveTo>
                <a:cubicBezTo>
                  <a:pt x="708" y="2364"/>
                  <a:pt x="699" y="2369"/>
                  <a:pt x="689" y="2373"/>
                </a:cubicBezTo>
                <a:cubicBezTo>
                  <a:pt x="698" y="2342"/>
                  <a:pt x="715" y="2366"/>
                  <a:pt x="732" y="2358"/>
                </a:cubicBezTo>
                <a:cubicBezTo>
                  <a:pt x="724" y="2370"/>
                  <a:pt x="719" y="2376"/>
                  <a:pt x="710" y="2378"/>
                </a:cubicBezTo>
                <a:close/>
                <a:moveTo>
                  <a:pt x="734" y="2360"/>
                </a:moveTo>
                <a:cubicBezTo>
                  <a:pt x="734" y="2358"/>
                  <a:pt x="734" y="2358"/>
                  <a:pt x="734" y="2358"/>
                </a:cubicBezTo>
                <a:cubicBezTo>
                  <a:pt x="735" y="2359"/>
                  <a:pt x="735" y="2359"/>
                  <a:pt x="735" y="2359"/>
                </a:cubicBezTo>
                <a:lnTo>
                  <a:pt x="734" y="2360"/>
                </a:lnTo>
                <a:close/>
                <a:moveTo>
                  <a:pt x="779" y="2381"/>
                </a:moveTo>
                <a:cubicBezTo>
                  <a:pt x="777" y="2380"/>
                  <a:pt x="777" y="2380"/>
                  <a:pt x="777" y="2380"/>
                </a:cubicBezTo>
                <a:cubicBezTo>
                  <a:pt x="778" y="2378"/>
                  <a:pt x="780" y="2378"/>
                  <a:pt x="781" y="2380"/>
                </a:cubicBezTo>
                <a:lnTo>
                  <a:pt x="779" y="2381"/>
                </a:lnTo>
                <a:close/>
                <a:moveTo>
                  <a:pt x="863" y="2349"/>
                </a:moveTo>
                <a:cubicBezTo>
                  <a:pt x="863" y="2349"/>
                  <a:pt x="863" y="2349"/>
                  <a:pt x="863" y="2349"/>
                </a:cubicBezTo>
                <a:cubicBezTo>
                  <a:pt x="874" y="2348"/>
                  <a:pt x="876" y="2353"/>
                  <a:pt x="876" y="2358"/>
                </a:cubicBezTo>
                <a:cubicBezTo>
                  <a:pt x="876" y="2353"/>
                  <a:pt x="874" y="2348"/>
                  <a:pt x="863" y="2349"/>
                </a:cubicBezTo>
                <a:close/>
                <a:moveTo>
                  <a:pt x="1061" y="2353"/>
                </a:moveTo>
                <a:cubicBezTo>
                  <a:pt x="1061" y="2353"/>
                  <a:pt x="1061" y="2353"/>
                  <a:pt x="1061" y="2353"/>
                </a:cubicBezTo>
                <a:cubicBezTo>
                  <a:pt x="1061" y="2353"/>
                  <a:pt x="1061" y="2353"/>
                  <a:pt x="1061" y="2353"/>
                </a:cubicBezTo>
                <a:cubicBezTo>
                  <a:pt x="1059" y="2354"/>
                  <a:pt x="1058" y="2355"/>
                  <a:pt x="1057" y="2357"/>
                </a:cubicBezTo>
                <a:cubicBezTo>
                  <a:pt x="1057" y="2357"/>
                  <a:pt x="1057" y="2357"/>
                  <a:pt x="1057" y="2357"/>
                </a:cubicBezTo>
                <a:cubicBezTo>
                  <a:pt x="1058" y="2355"/>
                  <a:pt x="1060" y="2354"/>
                  <a:pt x="1061" y="2353"/>
                </a:cubicBezTo>
                <a:cubicBezTo>
                  <a:pt x="1061" y="2353"/>
                  <a:pt x="1061" y="2353"/>
                  <a:pt x="1061" y="2353"/>
                </a:cubicBezTo>
                <a:close/>
                <a:moveTo>
                  <a:pt x="1005" y="2261"/>
                </a:moveTo>
                <a:cubicBezTo>
                  <a:pt x="1007" y="2258"/>
                  <a:pt x="1011" y="2254"/>
                  <a:pt x="1013" y="2250"/>
                </a:cubicBezTo>
                <a:cubicBezTo>
                  <a:pt x="1011" y="2254"/>
                  <a:pt x="1007" y="2258"/>
                  <a:pt x="1005" y="2261"/>
                </a:cubicBezTo>
                <a:close/>
                <a:moveTo>
                  <a:pt x="964" y="2273"/>
                </a:moveTo>
                <a:cubicBezTo>
                  <a:pt x="967" y="2268"/>
                  <a:pt x="970" y="2266"/>
                  <a:pt x="974" y="2265"/>
                </a:cubicBezTo>
                <a:cubicBezTo>
                  <a:pt x="970" y="2266"/>
                  <a:pt x="967" y="2268"/>
                  <a:pt x="964" y="2273"/>
                </a:cubicBezTo>
                <a:close/>
                <a:moveTo>
                  <a:pt x="960" y="2358"/>
                </a:moveTo>
                <a:cubicBezTo>
                  <a:pt x="958" y="2357"/>
                  <a:pt x="955" y="2357"/>
                  <a:pt x="953" y="2356"/>
                </a:cubicBezTo>
                <a:cubicBezTo>
                  <a:pt x="953" y="2359"/>
                  <a:pt x="953" y="2362"/>
                  <a:pt x="952" y="2365"/>
                </a:cubicBezTo>
                <a:cubicBezTo>
                  <a:pt x="952" y="2368"/>
                  <a:pt x="951" y="2370"/>
                  <a:pt x="949" y="2372"/>
                </a:cubicBezTo>
                <a:cubicBezTo>
                  <a:pt x="951" y="2370"/>
                  <a:pt x="952" y="2368"/>
                  <a:pt x="952" y="2365"/>
                </a:cubicBezTo>
                <a:cubicBezTo>
                  <a:pt x="953" y="2362"/>
                  <a:pt x="953" y="2359"/>
                  <a:pt x="953" y="2356"/>
                </a:cubicBezTo>
                <a:cubicBezTo>
                  <a:pt x="949" y="2352"/>
                  <a:pt x="947" y="2353"/>
                  <a:pt x="946" y="2356"/>
                </a:cubicBezTo>
                <a:cubicBezTo>
                  <a:pt x="947" y="2353"/>
                  <a:pt x="949" y="2352"/>
                  <a:pt x="953" y="2356"/>
                </a:cubicBezTo>
                <a:cubicBezTo>
                  <a:pt x="955" y="2357"/>
                  <a:pt x="958" y="2357"/>
                  <a:pt x="960" y="2358"/>
                </a:cubicBezTo>
                <a:close/>
                <a:moveTo>
                  <a:pt x="949" y="2308"/>
                </a:moveTo>
                <a:cubicBezTo>
                  <a:pt x="950" y="2308"/>
                  <a:pt x="951" y="2308"/>
                  <a:pt x="952" y="2308"/>
                </a:cubicBezTo>
                <a:cubicBezTo>
                  <a:pt x="951" y="2308"/>
                  <a:pt x="950" y="2308"/>
                  <a:pt x="949" y="2308"/>
                </a:cubicBezTo>
                <a:cubicBezTo>
                  <a:pt x="946" y="2306"/>
                  <a:pt x="943" y="2306"/>
                  <a:pt x="940" y="2306"/>
                </a:cubicBezTo>
                <a:cubicBezTo>
                  <a:pt x="943" y="2306"/>
                  <a:pt x="946" y="2306"/>
                  <a:pt x="949" y="2308"/>
                </a:cubicBezTo>
                <a:close/>
                <a:moveTo>
                  <a:pt x="941" y="2281"/>
                </a:moveTo>
                <a:cubicBezTo>
                  <a:pt x="941" y="2281"/>
                  <a:pt x="941" y="2281"/>
                  <a:pt x="941" y="2281"/>
                </a:cubicBezTo>
                <a:cubicBezTo>
                  <a:pt x="938" y="2282"/>
                  <a:pt x="934" y="2282"/>
                  <a:pt x="931" y="2283"/>
                </a:cubicBezTo>
                <a:cubicBezTo>
                  <a:pt x="934" y="2282"/>
                  <a:pt x="938" y="2282"/>
                  <a:pt x="941" y="2281"/>
                </a:cubicBezTo>
                <a:close/>
                <a:moveTo>
                  <a:pt x="960" y="2453"/>
                </a:moveTo>
                <a:cubicBezTo>
                  <a:pt x="950" y="2456"/>
                  <a:pt x="940" y="2457"/>
                  <a:pt x="930" y="2457"/>
                </a:cubicBezTo>
                <a:cubicBezTo>
                  <a:pt x="940" y="2457"/>
                  <a:pt x="950" y="2456"/>
                  <a:pt x="960" y="2453"/>
                </a:cubicBezTo>
                <a:cubicBezTo>
                  <a:pt x="963" y="2445"/>
                  <a:pt x="968" y="2439"/>
                  <a:pt x="973" y="2433"/>
                </a:cubicBezTo>
                <a:cubicBezTo>
                  <a:pt x="968" y="2439"/>
                  <a:pt x="963" y="2445"/>
                  <a:pt x="960" y="2453"/>
                </a:cubicBezTo>
                <a:close/>
                <a:moveTo>
                  <a:pt x="977" y="2363"/>
                </a:moveTo>
                <a:cubicBezTo>
                  <a:pt x="974" y="2355"/>
                  <a:pt x="969" y="2356"/>
                  <a:pt x="963" y="2358"/>
                </a:cubicBezTo>
                <a:cubicBezTo>
                  <a:pt x="969" y="2356"/>
                  <a:pt x="974" y="2355"/>
                  <a:pt x="977" y="2363"/>
                </a:cubicBezTo>
                <a:cubicBezTo>
                  <a:pt x="979" y="2364"/>
                  <a:pt x="981" y="2364"/>
                  <a:pt x="983" y="2364"/>
                </a:cubicBezTo>
                <a:cubicBezTo>
                  <a:pt x="981" y="2364"/>
                  <a:pt x="979" y="2364"/>
                  <a:pt x="977" y="2363"/>
                </a:cubicBezTo>
                <a:close/>
                <a:moveTo>
                  <a:pt x="985" y="2365"/>
                </a:moveTo>
                <a:cubicBezTo>
                  <a:pt x="985" y="2364"/>
                  <a:pt x="985" y="2364"/>
                  <a:pt x="985" y="2364"/>
                </a:cubicBezTo>
                <a:cubicBezTo>
                  <a:pt x="985" y="2364"/>
                  <a:pt x="985" y="2364"/>
                  <a:pt x="985" y="2365"/>
                </a:cubicBezTo>
                <a:close/>
                <a:moveTo>
                  <a:pt x="985" y="2365"/>
                </a:moveTo>
                <a:cubicBezTo>
                  <a:pt x="985" y="2367"/>
                  <a:pt x="985" y="2370"/>
                  <a:pt x="985" y="2372"/>
                </a:cubicBezTo>
                <a:cubicBezTo>
                  <a:pt x="985" y="2370"/>
                  <a:pt x="985" y="2367"/>
                  <a:pt x="985" y="2365"/>
                </a:cubicBezTo>
                <a:close/>
                <a:moveTo>
                  <a:pt x="977" y="2315"/>
                </a:moveTo>
                <a:cubicBezTo>
                  <a:pt x="982" y="2314"/>
                  <a:pt x="988" y="2311"/>
                  <a:pt x="992" y="2312"/>
                </a:cubicBezTo>
                <a:cubicBezTo>
                  <a:pt x="988" y="2311"/>
                  <a:pt x="982" y="2314"/>
                  <a:pt x="977" y="2315"/>
                </a:cubicBezTo>
                <a:close/>
                <a:moveTo>
                  <a:pt x="993" y="2393"/>
                </a:moveTo>
                <a:cubicBezTo>
                  <a:pt x="993" y="2393"/>
                  <a:pt x="993" y="2393"/>
                  <a:pt x="993" y="2393"/>
                </a:cubicBezTo>
                <a:cubicBezTo>
                  <a:pt x="994" y="2389"/>
                  <a:pt x="995" y="2385"/>
                  <a:pt x="997" y="2381"/>
                </a:cubicBezTo>
                <a:cubicBezTo>
                  <a:pt x="995" y="2385"/>
                  <a:pt x="994" y="2389"/>
                  <a:pt x="993" y="2393"/>
                </a:cubicBezTo>
                <a:close/>
                <a:moveTo>
                  <a:pt x="996" y="2313"/>
                </a:moveTo>
                <a:cubicBezTo>
                  <a:pt x="996" y="2313"/>
                  <a:pt x="996" y="2313"/>
                  <a:pt x="996" y="2313"/>
                </a:cubicBezTo>
                <a:cubicBezTo>
                  <a:pt x="997" y="2310"/>
                  <a:pt x="998" y="2308"/>
                  <a:pt x="999" y="2306"/>
                </a:cubicBezTo>
                <a:cubicBezTo>
                  <a:pt x="998" y="2308"/>
                  <a:pt x="997" y="2310"/>
                  <a:pt x="996" y="2313"/>
                </a:cubicBezTo>
                <a:close/>
                <a:moveTo>
                  <a:pt x="1003" y="2377"/>
                </a:moveTo>
                <a:cubicBezTo>
                  <a:pt x="1007" y="2373"/>
                  <a:pt x="1004" y="2365"/>
                  <a:pt x="1006" y="2360"/>
                </a:cubicBezTo>
                <a:cubicBezTo>
                  <a:pt x="1006" y="2360"/>
                  <a:pt x="1006" y="2360"/>
                  <a:pt x="1006" y="2360"/>
                </a:cubicBezTo>
                <a:cubicBezTo>
                  <a:pt x="1004" y="2365"/>
                  <a:pt x="1007" y="2373"/>
                  <a:pt x="1003" y="2377"/>
                </a:cubicBezTo>
                <a:close/>
                <a:moveTo>
                  <a:pt x="1017" y="2363"/>
                </a:moveTo>
                <a:cubicBezTo>
                  <a:pt x="1015" y="2363"/>
                  <a:pt x="1012" y="2362"/>
                  <a:pt x="1010" y="2361"/>
                </a:cubicBezTo>
                <a:cubicBezTo>
                  <a:pt x="1012" y="2362"/>
                  <a:pt x="1015" y="2363"/>
                  <a:pt x="1017" y="2363"/>
                </a:cubicBezTo>
                <a:cubicBezTo>
                  <a:pt x="1027" y="2366"/>
                  <a:pt x="1035" y="2365"/>
                  <a:pt x="1044" y="2362"/>
                </a:cubicBezTo>
                <a:cubicBezTo>
                  <a:pt x="1035" y="2365"/>
                  <a:pt x="1027" y="2366"/>
                  <a:pt x="1017" y="2363"/>
                </a:cubicBezTo>
                <a:close/>
                <a:moveTo>
                  <a:pt x="1036" y="2283"/>
                </a:moveTo>
                <a:cubicBezTo>
                  <a:pt x="1030" y="2282"/>
                  <a:pt x="1023" y="2281"/>
                  <a:pt x="1017" y="2280"/>
                </a:cubicBezTo>
                <a:cubicBezTo>
                  <a:pt x="1023" y="2281"/>
                  <a:pt x="1030" y="2282"/>
                  <a:pt x="1036" y="2283"/>
                </a:cubicBezTo>
                <a:cubicBezTo>
                  <a:pt x="1043" y="2274"/>
                  <a:pt x="1050" y="2274"/>
                  <a:pt x="1057" y="2276"/>
                </a:cubicBezTo>
                <a:cubicBezTo>
                  <a:pt x="1050" y="2274"/>
                  <a:pt x="1043" y="2274"/>
                  <a:pt x="1036" y="2283"/>
                </a:cubicBezTo>
                <a:close/>
                <a:moveTo>
                  <a:pt x="1054" y="2388"/>
                </a:moveTo>
                <a:cubicBezTo>
                  <a:pt x="1054" y="2389"/>
                  <a:pt x="1053" y="2390"/>
                  <a:pt x="1053" y="2392"/>
                </a:cubicBezTo>
                <a:cubicBezTo>
                  <a:pt x="1053" y="2390"/>
                  <a:pt x="1054" y="2389"/>
                  <a:pt x="1054" y="2388"/>
                </a:cubicBezTo>
                <a:cubicBezTo>
                  <a:pt x="1055" y="2387"/>
                  <a:pt x="1056" y="2386"/>
                  <a:pt x="1057" y="2385"/>
                </a:cubicBezTo>
                <a:cubicBezTo>
                  <a:pt x="1063" y="2380"/>
                  <a:pt x="1060" y="2374"/>
                  <a:pt x="1059" y="2368"/>
                </a:cubicBezTo>
                <a:cubicBezTo>
                  <a:pt x="1064" y="2368"/>
                  <a:pt x="1068" y="2368"/>
                  <a:pt x="1073" y="2368"/>
                </a:cubicBezTo>
                <a:cubicBezTo>
                  <a:pt x="1077" y="2389"/>
                  <a:pt x="1077" y="2389"/>
                  <a:pt x="1054" y="2388"/>
                </a:cubicBezTo>
                <a:close/>
                <a:moveTo>
                  <a:pt x="1154" y="2295"/>
                </a:moveTo>
                <a:cubicBezTo>
                  <a:pt x="1153" y="2296"/>
                  <a:pt x="1152" y="2296"/>
                  <a:pt x="1151" y="2297"/>
                </a:cubicBezTo>
                <a:cubicBezTo>
                  <a:pt x="1151" y="2297"/>
                  <a:pt x="1151" y="2297"/>
                  <a:pt x="1151" y="2297"/>
                </a:cubicBezTo>
                <a:cubicBezTo>
                  <a:pt x="1152" y="2296"/>
                  <a:pt x="1153" y="2296"/>
                  <a:pt x="1154" y="2295"/>
                </a:cubicBezTo>
                <a:close/>
                <a:moveTo>
                  <a:pt x="1164" y="2300"/>
                </a:moveTo>
                <a:cubicBezTo>
                  <a:pt x="1164" y="2295"/>
                  <a:pt x="1167" y="2294"/>
                  <a:pt x="1171" y="2293"/>
                </a:cubicBezTo>
                <a:cubicBezTo>
                  <a:pt x="1167" y="2294"/>
                  <a:pt x="1164" y="2295"/>
                  <a:pt x="1164" y="2300"/>
                </a:cubicBezTo>
                <a:cubicBezTo>
                  <a:pt x="1156" y="2303"/>
                  <a:pt x="1149" y="2306"/>
                  <a:pt x="1142" y="2308"/>
                </a:cubicBezTo>
                <a:cubicBezTo>
                  <a:pt x="1149" y="2306"/>
                  <a:pt x="1156" y="2303"/>
                  <a:pt x="1164" y="2300"/>
                </a:cubicBezTo>
                <a:close/>
                <a:moveTo>
                  <a:pt x="1124" y="2310"/>
                </a:moveTo>
                <a:cubicBezTo>
                  <a:pt x="1122" y="2310"/>
                  <a:pt x="1119" y="2310"/>
                  <a:pt x="1117" y="2310"/>
                </a:cubicBezTo>
                <a:cubicBezTo>
                  <a:pt x="1119" y="2310"/>
                  <a:pt x="1122" y="2310"/>
                  <a:pt x="1124" y="2310"/>
                </a:cubicBezTo>
                <a:close/>
                <a:moveTo>
                  <a:pt x="1086" y="2329"/>
                </a:moveTo>
                <a:cubicBezTo>
                  <a:pt x="1088" y="2327"/>
                  <a:pt x="1091" y="2325"/>
                  <a:pt x="1093" y="2323"/>
                </a:cubicBezTo>
                <a:cubicBezTo>
                  <a:pt x="1091" y="2325"/>
                  <a:pt x="1088" y="2327"/>
                  <a:pt x="1086" y="2329"/>
                </a:cubicBezTo>
                <a:cubicBezTo>
                  <a:pt x="1086" y="2330"/>
                  <a:pt x="1085" y="2331"/>
                  <a:pt x="1084" y="2332"/>
                </a:cubicBezTo>
                <a:cubicBezTo>
                  <a:pt x="1085" y="2331"/>
                  <a:pt x="1086" y="2330"/>
                  <a:pt x="1086" y="2329"/>
                </a:cubicBezTo>
                <a:close/>
                <a:moveTo>
                  <a:pt x="1116" y="2370"/>
                </a:moveTo>
                <a:cubicBezTo>
                  <a:pt x="1110" y="2368"/>
                  <a:pt x="1109" y="2375"/>
                  <a:pt x="1105" y="2377"/>
                </a:cubicBezTo>
                <a:cubicBezTo>
                  <a:pt x="1104" y="2378"/>
                  <a:pt x="1103" y="2380"/>
                  <a:pt x="1102" y="2381"/>
                </a:cubicBezTo>
                <a:cubicBezTo>
                  <a:pt x="1098" y="2386"/>
                  <a:pt x="1095" y="2395"/>
                  <a:pt x="1085" y="2390"/>
                </a:cubicBezTo>
                <a:cubicBezTo>
                  <a:pt x="1087" y="2383"/>
                  <a:pt x="1088" y="2375"/>
                  <a:pt x="1089" y="2368"/>
                </a:cubicBezTo>
                <a:cubicBezTo>
                  <a:pt x="1093" y="2368"/>
                  <a:pt x="1097" y="2368"/>
                  <a:pt x="1101" y="2368"/>
                </a:cubicBezTo>
                <a:cubicBezTo>
                  <a:pt x="1101" y="2371"/>
                  <a:pt x="1102" y="2374"/>
                  <a:pt x="1102" y="2377"/>
                </a:cubicBezTo>
                <a:cubicBezTo>
                  <a:pt x="1101" y="2378"/>
                  <a:pt x="1101" y="2379"/>
                  <a:pt x="1102" y="2381"/>
                </a:cubicBezTo>
                <a:cubicBezTo>
                  <a:pt x="1103" y="2380"/>
                  <a:pt x="1104" y="2378"/>
                  <a:pt x="1105" y="2377"/>
                </a:cubicBezTo>
                <a:cubicBezTo>
                  <a:pt x="1109" y="2375"/>
                  <a:pt x="1110" y="2368"/>
                  <a:pt x="1116" y="2370"/>
                </a:cubicBezTo>
                <a:cubicBezTo>
                  <a:pt x="1122" y="2374"/>
                  <a:pt x="1124" y="2377"/>
                  <a:pt x="1124" y="2380"/>
                </a:cubicBezTo>
                <a:cubicBezTo>
                  <a:pt x="1124" y="2377"/>
                  <a:pt x="1122" y="2374"/>
                  <a:pt x="1116" y="2370"/>
                </a:cubicBezTo>
                <a:close/>
                <a:moveTo>
                  <a:pt x="1125" y="2343"/>
                </a:moveTo>
                <a:cubicBezTo>
                  <a:pt x="1127" y="2342"/>
                  <a:pt x="1130" y="2342"/>
                  <a:pt x="1133" y="2344"/>
                </a:cubicBezTo>
                <a:cubicBezTo>
                  <a:pt x="1139" y="2345"/>
                  <a:pt x="1145" y="2345"/>
                  <a:pt x="1150" y="2345"/>
                </a:cubicBezTo>
                <a:cubicBezTo>
                  <a:pt x="1145" y="2345"/>
                  <a:pt x="1139" y="2345"/>
                  <a:pt x="1133" y="2344"/>
                </a:cubicBezTo>
                <a:cubicBezTo>
                  <a:pt x="1130" y="2342"/>
                  <a:pt x="1127" y="2342"/>
                  <a:pt x="1125" y="2343"/>
                </a:cubicBezTo>
                <a:close/>
                <a:moveTo>
                  <a:pt x="1137" y="2401"/>
                </a:moveTo>
                <a:cubicBezTo>
                  <a:pt x="1134" y="2401"/>
                  <a:pt x="1131" y="2400"/>
                  <a:pt x="1129" y="2400"/>
                </a:cubicBezTo>
                <a:cubicBezTo>
                  <a:pt x="1131" y="2400"/>
                  <a:pt x="1134" y="2401"/>
                  <a:pt x="1137" y="2401"/>
                </a:cubicBezTo>
                <a:cubicBezTo>
                  <a:pt x="1137" y="2405"/>
                  <a:pt x="1137" y="2409"/>
                  <a:pt x="1137" y="2413"/>
                </a:cubicBezTo>
                <a:cubicBezTo>
                  <a:pt x="1137" y="2409"/>
                  <a:pt x="1137" y="2405"/>
                  <a:pt x="1137" y="2401"/>
                </a:cubicBezTo>
                <a:close/>
                <a:moveTo>
                  <a:pt x="1144" y="2402"/>
                </a:moveTo>
                <a:cubicBezTo>
                  <a:pt x="1144" y="2399"/>
                  <a:pt x="1146" y="2396"/>
                  <a:pt x="1153" y="2395"/>
                </a:cubicBezTo>
                <a:cubicBezTo>
                  <a:pt x="1153" y="2395"/>
                  <a:pt x="1153" y="2395"/>
                  <a:pt x="1153" y="2395"/>
                </a:cubicBezTo>
                <a:cubicBezTo>
                  <a:pt x="1146" y="2396"/>
                  <a:pt x="1144" y="2399"/>
                  <a:pt x="1144" y="2402"/>
                </a:cubicBezTo>
                <a:close/>
                <a:moveTo>
                  <a:pt x="1164" y="2456"/>
                </a:moveTo>
                <a:cubicBezTo>
                  <a:pt x="1157" y="2451"/>
                  <a:pt x="1154" y="2447"/>
                  <a:pt x="1157" y="2443"/>
                </a:cubicBezTo>
                <a:cubicBezTo>
                  <a:pt x="1154" y="2447"/>
                  <a:pt x="1157" y="2451"/>
                  <a:pt x="1164" y="2456"/>
                </a:cubicBezTo>
                <a:cubicBezTo>
                  <a:pt x="1168" y="2457"/>
                  <a:pt x="1171" y="2457"/>
                  <a:pt x="1173" y="2458"/>
                </a:cubicBezTo>
                <a:cubicBezTo>
                  <a:pt x="1171" y="2457"/>
                  <a:pt x="1168" y="2457"/>
                  <a:pt x="1164" y="2456"/>
                </a:cubicBezTo>
                <a:close/>
                <a:moveTo>
                  <a:pt x="1176" y="2291"/>
                </a:moveTo>
                <a:cubicBezTo>
                  <a:pt x="1175" y="2292"/>
                  <a:pt x="1174" y="2292"/>
                  <a:pt x="1173" y="2293"/>
                </a:cubicBezTo>
                <a:cubicBezTo>
                  <a:pt x="1174" y="2292"/>
                  <a:pt x="1175" y="2292"/>
                  <a:pt x="1176" y="2291"/>
                </a:cubicBezTo>
                <a:cubicBezTo>
                  <a:pt x="1179" y="2291"/>
                  <a:pt x="1182" y="2290"/>
                  <a:pt x="1185" y="2290"/>
                </a:cubicBezTo>
                <a:cubicBezTo>
                  <a:pt x="1182" y="2290"/>
                  <a:pt x="1179" y="2291"/>
                  <a:pt x="1176" y="2291"/>
                </a:cubicBezTo>
                <a:close/>
                <a:moveTo>
                  <a:pt x="1201" y="2432"/>
                </a:moveTo>
                <a:cubicBezTo>
                  <a:pt x="1201" y="2434"/>
                  <a:pt x="1201" y="2436"/>
                  <a:pt x="1201" y="2438"/>
                </a:cubicBezTo>
                <a:cubicBezTo>
                  <a:pt x="1201" y="2436"/>
                  <a:pt x="1201" y="2434"/>
                  <a:pt x="1201" y="2432"/>
                </a:cubicBezTo>
                <a:close/>
                <a:moveTo>
                  <a:pt x="1233" y="2424"/>
                </a:moveTo>
                <a:cubicBezTo>
                  <a:pt x="1223" y="2424"/>
                  <a:pt x="1214" y="2426"/>
                  <a:pt x="1205" y="2430"/>
                </a:cubicBezTo>
                <a:cubicBezTo>
                  <a:pt x="1214" y="2426"/>
                  <a:pt x="1223" y="2424"/>
                  <a:pt x="1233" y="2424"/>
                </a:cubicBezTo>
                <a:close/>
                <a:moveTo>
                  <a:pt x="1256" y="2419"/>
                </a:moveTo>
                <a:cubicBezTo>
                  <a:pt x="1257" y="2420"/>
                  <a:pt x="1257" y="2423"/>
                  <a:pt x="1258" y="2425"/>
                </a:cubicBezTo>
                <a:cubicBezTo>
                  <a:pt x="1257" y="2423"/>
                  <a:pt x="1257" y="2420"/>
                  <a:pt x="1256" y="2419"/>
                </a:cubicBezTo>
                <a:close/>
                <a:moveTo>
                  <a:pt x="1310" y="2421"/>
                </a:moveTo>
                <a:cubicBezTo>
                  <a:pt x="1307" y="2424"/>
                  <a:pt x="1306" y="2430"/>
                  <a:pt x="1303" y="2434"/>
                </a:cubicBezTo>
                <a:cubicBezTo>
                  <a:pt x="1306" y="2430"/>
                  <a:pt x="1307" y="2424"/>
                  <a:pt x="1310" y="2421"/>
                </a:cubicBezTo>
                <a:cubicBezTo>
                  <a:pt x="1319" y="2421"/>
                  <a:pt x="1322" y="2416"/>
                  <a:pt x="1324" y="2410"/>
                </a:cubicBezTo>
                <a:cubicBezTo>
                  <a:pt x="1322" y="2416"/>
                  <a:pt x="1319" y="2421"/>
                  <a:pt x="1310" y="2421"/>
                </a:cubicBezTo>
                <a:close/>
                <a:moveTo>
                  <a:pt x="1328" y="2228"/>
                </a:moveTo>
                <a:cubicBezTo>
                  <a:pt x="1338" y="2221"/>
                  <a:pt x="1338" y="2216"/>
                  <a:pt x="1334" y="2212"/>
                </a:cubicBezTo>
                <a:cubicBezTo>
                  <a:pt x="1334" y="2212"/>
                  <a:pt x="1333" y="2211"/>
                  <a:pt x="1333" y="2210"/>
                </a:cubicBezTo>
                <a:cubicBezTo>
                  <a:pt x="1333" y="2211"/>
                  <a:pt x="1334" y="2212"/>
                  <a:pt x="1334" y="2212"/>
                </a:cubicBezTo>
                <a:cubicBezTo>
                  <a:pt x="1338" y="2216"/>
                  <a:pt x="1338" y="2221"/>
                  <a:pt x="1328" y="2228"/>
                </a:cubicBezTo>
                <a:close/>
                <a:moveTo>
                  <a:pt x="4043" y="2349"/>
                </a:moveTo>
                <a:cubicBezTo>
                  <a:pt x="4042" y="2349"/>
                  <a:pt x="4041" y="2349"/>
                  <a:pt x="4041" y="2349"/>
                </a:cubicBezTo>
                <a:cubicBezTo>
                  <a:pt x="4041" y="2349"/>
                  <a:pt x="4041" y="2349"/>
                  <a:pt x="4041" y="2349"/>
                </a:cubicBezTo>
                <a:cubicBezTo>
                  <a:pt x="4041" y="2349"/>
                  <a:pt x="4041" y="2349"/>
                  <a:pt x="4041" y="2349"/>
                </a:cubicBezTo>
                <a:cubicBezTo>
                  <a:pt x="4041" y="2349"/>
                  <a:pt x="4042" y="2349"/>
                  <a:pt x="4043" y="2349"/>
                </a:cubicBezTo>
                <a:close/>
                <a:moveTo>
                  <a:pt x="4025" y="2396"/>
                </a:moveTo>
                <a:cubicBezTo>
                  <a:pt x="4042" y="2396"/>
                  <a:pt x="4059" y="2397"/>
                  <a:pt x="4076" y="2398"/>
                </a:cubicBezTo>
                <a:cubicBezTo>
                  <a:pt x="4057" y="2402"/>
                  <a:pt x="4039" y="2407"/>
                  <a:pt x="4020" y="2401"/>
                </a:cubicBezTo>
                <a:cubicBezTo>
                  <a:pt x="4010" y="2401"/>
                  <a:pt x="4000" y="2401"/>
                  <a:pt x="3989" y="2400"/>
                </a:cubicBezTo>
                <a:cubicBezTo>
                  <a:pt x="3989" y="2399"/>
                  <a:pt x="3989" y="2398"/>
                  <a:pt x="3989" y="2397"/>
                </a:cubicBezTo>
                <a:cubicBezTo>
                  <a:pt x="4001" y="2397"/>
                  <a:pt x="4013" y="2396"/>
                  <a:pt x="4025" y="2396"/>
                </a:cubicBezTo>
                <a:close/>
                <a:moveTo>
                  <a:pt x="4016" y="2205"/>
                </a:moveTo>
                <a:cubicBezTo>
                  <a:pt x="4012" y="2205"/>
                  <a:pt x="4009" y="2208"/>
                  <a:pt x="4009" y="2213"/>
                </a:cubicBezTo>
                <a:cubicBezTo>
                  <a:pt x="4009" y="2208"/>
                  <a:pt x="4012" y="2205"/>
                  <a:pt x="4016" y="2205"/>
                </a:cubicBezTo>
                <a:close/>
                <a:moveTo>
                  <a:pt x="4001" y="2184"/>
                </a:moveTo>
                <a:cubicBezTo>
                  <a:pt x="4002" y="2184"/>
                  <a:pt x="4002" y="2183"/>
                  <a:pt x="4003" y="2183"/>
                </a:cubicBezTo>
                <a:cubicBezTo>
                  <a:pt x="4002" y="2183"/>
                  <a:pt x="4002" y="2184"/>
                  <a:pt x="4001" y="2184"/>
                </a:cubicBezTo>
                <a:cubicBezTo>
                  <a:pt x="4001" y="2187"/>
                  <a:pt x="4001" y="2189"/>
                  <a:pt x="4000" y="2192"/>
                </a:cubicBezTo>
                <a:cubicBezTo>
                  <a:pt x="4001" y="2189"/>
                  <a:pt x="4001" y="2187"/>
                  <a:pt x="4001" y="2184"/>
                </a:cubicBezTo>
                <a:close/>
                <a:moveTo>
                  <a:pt x="4013" y="2256"/>
                </a:moveTo>
                <a:cubicBezTo>
                  <a:pt x="4016" y="2257"/>
                  <a:pt x="4018" y="2259"/>
                  <a:pt x="4020" y="2260"/>
                </a:cubicBezTo>
                <a:cubicBezTo>
                  <a:pt x="4018" y="2259"/>
                  <a:pt x="4016" y="2257"/>
                  <a:pt x="4013" y="2256"/>
                </a:cubicBezTo>
                <a:cubicBezTo>
                  <a:pt x="4009" y="2251"/>
                  <a:pt x="4003" y="2249"/>
                  <a:pt x="3998" y="2248"/>
                </a:cubicBezTo>
                <a:cubicBezTo>
                  <a:pt x="4003" y="2249"/>
                  <a:pt x="4009" y="2251"/>
                  <a:pt x="4013" y="2256"/>
                </a:cubicBezTo>
                <a:close/>
                <a:moveTo>
                  <a:pt x="3983" y="2199"/>
                </a:moveTo>
                <a:cubicBezTo>
                  <a:pt x="3983" y="2200"/>
                  <a:pt x="3984" y="2201"/>
                  <a:pt x="3984" y="2201"/>
                </a:cubicBezTo>
                <a:cubicBezTo>
                  <a:pt x="3984" y="2201"/>
                  <a:pt x="3983" y="2200"/>
                  <a:pt x="3983" y="2199"/>
                </a:cubicBezTo>
                <a:close/>
                <a:moveTo>
                  <a:pt x="3995" y="2263"/>
                </a:moveTo>
                <a:cubicBezTo>
                  <a:pt x="3988" y="2265"/>
                  <a:pt x="3982" y="2268"/>
                  <a:pt x="3975" y="2268"/>
                </a:cubicBezTo>
                <a:cubicBezTo>
                  <a:pt x="3982" y="2268"/>
                  <a:pt x="3988" y="2265"/>
                  <a:pt x="3995" y="2263"/>
                </a:cubicBezTo>
                <a:close/>
                <a:moveTo>
                  <a:pt x="3970" y="2139"/>
                </a:moveTo>
                <a:cubicBezTo>
                  <a:pt x="3970" y="2139"/>
                  <a:pt x="3970" y="2139"/>
                  <a:pt x="3970" y="2139"/>
                </a:cubicBezTo>
                <a:cubicBezTo>
                  <a:pt x="3969" y="2139"/>
                  <a:pt x="3969" y="2139"/>
                  <a:pt x="3968" y="2139"/>
                </a:cubicBezTo>
                <a:cubicBezTo>
                  <a:pt x="3969" y="2139"/>
                  <a:pt x="3969" y="2139"/>
                  <a:pt x="3970" y="2139"/>
                </a:cubicBezTo>
                <a:close/>
                <a:moveTo>
                  <a:pt x="3972" y="2192"/>
                </a:moveTo>
                <a:cubicBezTo>
                  <a:pt x="3972" y="2189"/>
                  <a:pt x="3973" y="2187"/>
                  <a:pt x="3973" y="2185"/>
                </a:cubicBezTo>
                <a:cubicBezTo>
                  <a:pt x="3973" y="2187"/>
                  <a:pt x="3972" y="2189"/>
                  <a:pt x="3972" y="2192"/>
                </a:cubicBezTo>
                <a:cubicBezTo>
                  <a:pt x="3971" y="2193"/>
                  <a:pt x="3969" y="2194"/>
                  <a:pt x="3968" y="2194"/>
                </a:cubicBezTo>
                <a:cubicBezTo>
                  <a:pt x="3969" y="2194"/>
                  <a:pt x="3971" y="2193"/>
                  <a:pt x="3972" y="2192"/>
                </a:cubicBezTo>
                <a:close/>
                <a:moveTo>
                  <a:pt x="3941" y="2156"/>
                </a:moveTo>
                <a:cubicBezTo>
                  <a:pt x="3947" y="2152"/>
                  <a:pt x="3955" y="2153"/>
                  <a:pt x="3962" y="2153"/>
                </a:cubicBezTo>
                <a:cubicBezTo>
                  <a:pt x="3955" y="2153"/>
                  <a:pt x="3947" y="2152"/>
                  <a:pt x="3941" y="2156"/>
                </a:cubicBezTo>
                <a:cubicBezTo>
                  <a:pt x="3940" y="2157"/>
                  <a:pt x="3940" y="2158"/>
                  <a:pt x="3940" y="2160"/>
                </a:cubicBezTo>
                <a:cubicBezTo>
                  <a:pt x="3940" y="2158"/>
                  <a:pt x="3940" y="2157"/>
                  <a:pt x="3941" y="2156"/>
                </a:cubicBezTo>
                <a:close/>
                <a:moveTo>
                  <a:pt x="3940" y="2162"/>
                </a:moveTo>
                <a:cubicBezTo>
                  <a:pt x="3940" y="2165"/>
                  <a:pt x="3940" y="2167"/>
                  <a:pt x="3937" y="2169"/>
                </a:cubicBezTo>
                <a:cubicBezTo>
                  <a:pt x="3937" y="2169"/>
                  <a:pt x="3937" y="2169"/>
                  <a:pt x="3937" y="2169"/>
                </a:cubicBezTo>
                <a:cubicBezTo>
                  <a:pt x="3940" y="2167"/>
                  <a:pt x="3940" y="2165"/>
                  <a:pt x="3940" y="2162"/>
                </a:cubicBezTo>
                <a:close/>
                <a:moveTo>
                  <a:pt x="3917" y="2145"/>
                </a:moveTo>
                <a:cubicBezTo>
                  <a:pt x="3921" y="2144"/>
                  <a:pt x="3926" y="2145"/>
                  <a:pt x="3930" y="2145"/>
                </a:cubicBezTo>
                <a:cubicBezTo>
                  <a:pt x="3926" y="2145"/>
                  <a:pt x="3921" y="2144"/>
                  <a:pt x="3917" y="2145"/>
                </a:cubicBezTo>
                <a:cubicBezTo>
                  <a:pt x="3917" y="2149"/>
                  <a:pt x="3917" y="2153"/>
                  <a:pt x="3917" y="2157"/>
                </a:cubicBezTo>
                <a:cubicBezTo>
                  <a:pt x="3917" y="2153"/>
                  <a:pt x="3917" y="2149"/>
                  <a:pt x="3917" y="2145"/>
                </a:cubicBezTo>
                <a:close/>
                <a:moveTo>
                  <a:pt x="3817" y="2477"/>
                </a:moveTo>
                <a:cubicBezTo>
                  <a:pt x="3814" y="2474"/>
                  <a:pt x="3811" y="2473"/>
                  <a:pt x="3808" y="2473"/>
                </a:cubicBezTo>
                <a:cubicBezTo>
                  <a:pt x="3811" y="2473"/>
                  <a:pt x="3814" y="2474"/>
                  <a:pt x="3817" y="2477"/>
                </a:cubicBezTo>
                <a:close/>
                <a:moveTo>
                  <a:pt x="3851" y="2367"/>
                </a:moveTo>
                <a:cubicBezTo>
                  <a:pt x="3853" y="2364"/>
                  <a:pt x="3859" y="2364"/>
                  <a:pt x="3861" y="2361"/>
                </a:cubicBezTo>
                <a:cubicBezTo>
                  <a:pt x="3859" y="2364"/>
                  <a:pt x="3853" y="2364"/>
                  <a:pt x="3851" y="2367"/>
                </a:cubicBezTo>
                <a:close/>
                <a:moveTo>
                  <a:pt x="3848" y="2288"/>
                </a:moveTo>
                <a:cubicBezTo>
                  <a:pt x="3848" y="2288"/>
                  <a:pt x="3848" y="2288"/>
                  <a:pt x="3848" y="2288"/>
                </a:cubicBezTo>
                <a:cubicBezTo>
                  <a:pt x="3850" y="2288"/>
                  <a:pt x="3851" y="2289"/>
                  <a:pt x="3853" y="2289"/>
                </a:cubicBezTo>
                <a:cubicBezTo>
                  <a:pt x="3851" y="2289"/>
                  <a:pt x="3850" y="2288"/>
                  <a:pt x="3848" y="2288"/>
                </a:cubicBezTo>
                <a:close/>
                <a:moveTo>
                  <a:pt x="3868" y="2172"/>
                </a:moveTo>
                <a:cubicBezTo>
                  <a:pt x="3860" y="2169"/>
                  <a:pt x="3852" y="2165"/>
                  <a:pt x="3843" y="2164"/>
                </a:cubicBezTo>
                <a:cubicBezTo>
                  <a:pt x="3852" y="2165"/>
                  <a:pt x="3860" y="2169"/>
                  <a:pt x="3868" y="2172"/>
                </a:cubicBezTo>
                <a:close/>
                <a:moveTo>
                  <a:pt x="3839" y="2154"/>
                </a:moveTo>
                <a:cubicBezTo>
                  <a:pt x="3835" y="2156"/>
                  <a:pt x="3832" y="2158"/>
                  <a:pt x="3837" y="2165"/>
                </a:cubicBezTo>
                <a:cubicBezTo>
                  <a:pt x="3837" y="2165"/>
                  <a:pt x="3837" y="2165"/>
                  <a:pt x="3837" y="2165"/>
                </a:cubicBezTo>
                <a:cubicBezTo>
                  <a:pt x="3832" y="2158"/>
                  <a:pt x="3835" y="2156"/>
                  <a:pt x="3839" y="2154"/>
                </a:cubicBezTo>
                <a:close/>
                <a:moveTo>
                  <a:pt x="3800" y="2099"/>
                </a:moveTo>
                <a:cubicBezTo>
                  <a:pt x="3802" y="2094"/>
                  <a:pt x="3806" y="2093"/>
                  <a:pt x="3811" y="2093"/>
                </a:cubicBezTo>
                <a:cubicBezTo>
                  <a:pt x="3822" y="2093"/>
                  <a:pt x="3820" y="2102"/>
                  <a:pt x="3821" y="2109"/>
                </a:cubicBezTo>
                <a:cubicBezTo>
                  <a:pt x="3817" y="2109"/>
                  <a:pt x="3813" y="2109"/>
                  <a:pt x="3809" y="2109"/>
                </a:cubicBezTo>
                <a:cubicBezTo>
                  <a:pt x="3804" y="2108"/>
                  <a:pt x="3798" y="2107"/>
                  <a:pt x="3800" y="2099"/>
                </a:cubicBezTo>
                <a:close/>
                <a:moveTo>
                  <a:pt x="3765" y="2205"/>
                </a:moveTo>
                <a:cubicBezTo>
                  <a:pt x="3765" y="2207"/>
                  <a:pt x="3765" y="2209"/>
                  <a:pt x="3765" y="2211"/>
                </a:cubicBezTo>
                <a:cubicBezTo>
                  <a:pt x="3765" y="2209"/>
                  <a:pt x="3765" y="2207"/>
                  <a:pt x="3765" y="2205"/>
                </a:cubicBezTo>
                <a:cubicBezTo>
                  <a:pt x="3768" y="2201"/>
                  <a:pt x="3770" y="2200"/>
                  <a:pt x="3772" y="2200"/>
                </a:cubicBezTo>
                <a:cubicBezTo>
                  <a:pt x="3770" y="2200"/>
                  <a:pt x="3768" y="2201"/>
                  <a:pt x="3765" y="2205"/>
                </a:cubicBezTo>
                <a:close/>
                <a:moveTo>
                  <a:pt x="3771" y="2188"/>
                </a:moveTo>
                <a:cubicBezTo>
                  <a:pt x="3773" y="2188"/>
                  <a:pt x="3775" y="2187"/>
                  <a:pt x="3778" y="2185"/>
                </a:cubicBezTo>
                <a:cubicBezTo>
                  <a:pt x="3778" y="2185"/>
                  <a:pt x="3778" y="2185"/>
                  <a:pt x="3778" y="2185"/>
                </a:cubicBezTo>
                <a:cubicBezTo>
                  <a:pt x="3775" y="2187"/>
                  <a:pt x="3773" y="2188"/>
                  <a:pt x="3771" y="2188"/>
                </a:cubicBezTo>
                <a:close/>
                <a:moveTo>
                  <a:pt x="3781" y="2137"/>
                </a:moveTo>
                <a:cubicBezTo>
                  <a:pt x="3780" y="2137"/>
                  <a:pt x="3779" y="2136"/>
                  <a:pt x="3777" y="2136"/>
                </a:cubicBezTo>
                <a:cubicBezTo>
                  <a:pt x="3773" y="2133"/>
                  <a:pt x="3770" y="2133"/>
                  <a:pt x="3768" y="2134"/>
                </a:cubicBezTo>
                <a:cubicBezTo>
                  <a:pt x="3770" y="2133"/>
                  <a:pt x="3773" y="2133"/>
                  <a:pt x="3777" y="2136"/>
                </a:cubicBezTo>
                <a:cubicBezTo>
                  <a:pt x="3779" y="2136"/>
                  <a:pt x="3780" y="2137"/>
                  <a:pt x="3781" y="2137"/>
                </a:cubicBezTo>
                <a:cubicBezTo>
                  <a:pt x="3782" y="2137"/>
                  <a:pt x="3783" y="2136"/>
                  <a:pt x="3784" y="2136"/>
                </a:cubicBezTo>
                <a:cubicBezTo>
                  <a:pt x="3785" y="2132"/>
                  <a:pt x="3787" y="2130"/>
                  <a:pt x="3789" y="2128"/>
                </a:cubicBezTo>
                <a:cubicBezTo>
                  <a:pt x="3787" y="2130"/>
                  <a:pt x="3785" y="2132"/>
                  <a:pt x="3784" y="2136"/>
                </a:cubicBezTo>
                <a:cubicBezTo>
                  <a:pt x="3783" y="2136"/>
                  <a:pt x="3782" y="2137"/>
                  <a:pt x="3781" y="2137"/>
                </a:cubicBezTo>
                <a:close/>
                <a:moveTo>
                  <a:pt x="3785" y="2205"/>
                </a:moveTo>
                <a:cubicBezTo>
                  <a:pt x="3790" y="2203"/>
                  <a:pt x="3796" y="2202"/>
                  <a:pt x="3801" y="2200"/>
                </a:cubicBezTo>
                <a:cubicBezTo>
                  <a:pt x="3801" y="2196"/>
                  <a:pt x="3801" y="2192"/>
                  <a:pt x="3801" y="2188"/>
                </a:cubicBezTo>
                <a:cubicBezTo>
                  <a:pt x="3809" y="2180"/>
                  <a:pt x="3817" y="2187"/>
                  <a:pt x="3825" y="2188"/>
                </a:cubicBezTo>
                <a:cubicBezTo>
                  <a:pt x="3827" y="2196"/>
                  <a:pt x="3839" y="2191"/>
                  <a:pt x="3841" y="2200"/>
                </a:cubicBezTo>
                <a:cubicBezTo>
                  <a:pt x="3837" y="2202"/>
                  <a:pt x="3833" y="2204"/>
                  <a:pt x="3829" y="2205"/>
                </a:cubicBezTo>
                <a:cubicBezTo>
                  <a:pt x="3820" y="2205"/>
                  <a:pt x="3810" y="2204"/>
                  <a:pt x="3801" y="2200"/>
                </a:cubicBezTo>
                <a:cubicBezTo>
                  <a:pt x="3796" y="2202"/>
                  <a:pt x="3790" y="2203"/>
                  <a:pt x="3785" y="2205"/>
                </a:cubicBezTo>
                <a:close/>
                <a:moveTo>
                  <a:pt x="3765" y="2477"/>
                </a:moveTo>
                <a:cubicBezTo>
                  <a:pt x="3768" y="2477"/>
                  <a:pt x="3771" y="2477"/>
                  <a:pt x="3775" y="2477"/>
                </a:cubicBezTo>
                <a:cubicBezTo>
                  <a:pt x="3771" y="2477"/>
                  <a:pt x="3768" y="2477"/>
                  <a:pt x="3765" y="2477"/>
                </a:cubicBezTo>
                <a:close/>
                <a:moveTo>
                  <a:pt x="3659" y="2390"/>
                </a:moveTo>
                <a:cubicBezTo>
                  <a:pt x="3670" y="2388"/>
                  <a:pt x="3681" y="2386"/>
                  <a:pt x="3692" y="2385"/>
                </a:cubicBezTo>
                <a:cubicBezTo>
                  <a:pt x="3681" y="2386"/>
                  <a:pt x="3670" y="2388"/>
                  <a:pt x="3659" y="2390"/>
                </a:cubicBezTo>
                <a:close/>
                <a:moveTo>
                  <a:pt x="3641" y="2397"/>
                </a:moveTo>
                <a:cubicBezTo>
                  <a:pt x="3643" y="2397"/>
                  <a:pt x="3646" y="2397"/>
                  <a:pt x="3649" y="2397"/>
                </a:cubicBezTo>
                <a:cubicBezTo>
                  <a:pt x="3646" y="2397"/>
                  <a:pt x="3643" y="2397"/>
                  <a:pt x="3641" y="2397"/>
                </a:cubicBezTo>
                <a:cubicBezTo>
                  <a:pt x="3639" y="2398"/>
                  <a:pt x="3637" y="2399"/>
                  <a:pt x="3635" y="2400"/>
                </a:cubicBezTo>
                <a:cubicBezTo>
                  <a:pt x="3637" y="2399"/>
                  <a:pt x="3639" y="2398"/>
                  <a:pt x="3641" y="2397"/>
                </a:cubicBezTo>
                <a:close/>
                <a:moveTo>
                  <a:pt x="3633" y="2212"/>
                </a:moveTo>
                <a:cubicBezTo>
                  <a:pt x="3632" y="2213"/>
                  <a:pt x="3632" y="2213"/>
                  <a:pt x="3632" y="2213"/>
                </a:cubicBezTo>
                <a:lnTo>
                  <a:pt x="3633" y="2212"/>
                </a:lnTo>
                <a:close/>
                <a:moveTo>
                  <a:pt x="3636" y="2251"/>
                </a:moveTo>
                <a:cubicBezTo>
                  <a:pt x="3635" y="2245"/>
                  <a:pt x="3632" y="2244"/>
                  <a:pt x="3628" y="2244"/>
                </a:cubicBezTo>
                <a:cubicBezTo>
                  <a:pt x="3632" y="2244"/>
                  <a:pt x="3635" y="2245"/>
                  <a:pt x="3636" y="2251"/>
                </a:cubicBezTo>
                <a:close/>
                <a:moveTo>
                  <a:pt x="3605" y="2254"/>
                </a:moveTo>
                <a:cubicBezTo>
                  <a:pt x="3605" y="2255"/>
                  <a:pt x="3604" y="2256"/>
                  <a:pt x="3603" y="2257"/>
                </a:cubicBezTo>
                <a:cubicBezTo>
                  <a:pt x="3604" y="2256"/>
                  <a:pt x="3605" y="2255"/>
                  <a:pt x="3605" y="2254"/>
                </a:cubicBezTo>
                <a:close/>
                <a:moveTo>
                  <a:pt x="3525" y="2467"/>
                </a:moveTo>
                <a:cubicBezTo>
                  <a:pt x="3526" y="2466"/>
                  <a:pt x="3527" y="2465"/>
                  <a:pt x="3528" y="2465"/>
                </a:cubicBezTo>
                <a:cubicBezTo>
                  <a:pt x="3528" y="2465"/>
                  <a:pt x="3528" y="2465"/>
                  <a:pt x="3528" y="2465"/>
                </a:cubicBezTo>
                <a:cubicBezTo>
                  <a:pt x="3527" y="2465"/>
                  <a:pt x="3526" y="2466"/>
                  <a:pt x="3525" y="2467"/>
                </a:cubicBezTo>
                <a:close/>
                <a:moveTo>
                  <a:pt x="3576" y="2433"/>
                </a:moveTo>
                <a:cubicBezTo>
                  <a:pt x="3580" y="2433"/>
                  <a:pt x="3583" y="2432"/>
                  <a:pt x="3581" y="2425"/>
                </a:cubicBezTo>
                <a:cubicBezTo>
                  <a:pt x="3580" y="2422"/>
                  <a:pt x="3579" y="2420"/>
                  <a:pt x="3578" y="2419"/>
                </a:cubicBezTo>
                <a:cubicBezTo>
                  <a:pt x="3579" y="2420"/>
                  <a:pt x="3580" y="2422"/>
                  <a:pt x="3581" y="2425"/>
                </a:cubicBezTo>
                <a:cubicBezTo>
                  <a:pt x="3583" y="2432"/>
                  <a:pt x="3580" y="2433"/>
                  <a:pt x="3576" y="2433"/>
                </a:cubicBezTo>
                <a:close/>
                <a:moveTo>
                  <a:pt x="3581" y="2389"/>
                </a:moveTo>
                <a:cubicBezTo>
                  <a:pt x="3581" y="2389"/>
                  <a:pt x="3581" y="2389"/>
                  <a:pt x="3581" y="2389"/>
                </a:cubicBezTo>
                <a:cubicBezTo>
                  <a:pt x="3581" y="2389"/>
                  <a:pt x="3581" y="2389"/>
                  <a:pt x="3581" y="2389"/>
                </a:cubicBezTo>
                <a:cubicBezTo>
                  <a:pt x="3576" y="2392"/>
                  <a:pt x="3571" y="2392"/>
                  <a:pt x="3566" y="2392"/>
                </a:cubicBezTo>
                <a:cubicBezTo>
                  <a:pt x="3571" y="2392"/>
                  <a:pt x="3576" y="2392"/>
                  <a:pt x="3581" y="2389"/>
                </a:cubicBezTo>
                <a:close/>
                <a:moveTo>
                  <a:pt x="3539" y="2240"/>
                </a:moveTo>
                <a:cubicBezTo>
                  <a:pt x="3542" y="2240"/>
                  <a:pt x="3546" y="2241"/>
                  <a:pt x="3548" y="2238"/>
                </a:cubicBezTo>
                <a:cubicBezTo>
                  <a:pt x="3546" y="2241"/>
                  <a:pt x="3542" y="2240"/>
                  <a:pt x="3539" y="2240"/>
                </a:cubicBezTo>
                <a:cubicBezTo>
                  <a:pt x="3534" y="2240"/>
                  <a:pt x="3529" y="2241"/>
                  <a:pt x="3528" y="2234"/>
                </a:cubicBezTo>
                <a:cubicBezTo>
                  <a:pt x="3529" y="2241"/>
                  <a:pt x="3534" y="2240"/>
                  <a:pt x="3539" y="2240"/>
                </a:cubicBezTo>
                <a:close/>
                <a:moveTo>
                  <a:pt x="3526" y="2321"/>
                </a:moveTo>
                <a:cubicBezTo>
                  <a:pt x="3526" y="2319"/>
                  <a:pt x="3526" y="2317"/>
                  <a:pt x="3527" y="2316"/>
                </a:cubicBezTo>
                <a:cubicBezTo>
                  <a:pt x="3526" y="2317"/>
                  <a:pt x="3526" y="2319"/>
                  <a:pt x="3526" y="2321"/>
                </a:cubicBezTo>
                <a:cubicBezTo>
                  <a:pt x="3524" y="2321"/>
                  <a:pt x="3522" y="2321"/>
                  <a:pt x="3521" y="2321"/>
                </a:cubicBezTo>
                <a:cubicBezTo>
                  <a:pt x="3522" y="2321"/>
                  <a:pt x="3524" y="2321"/>
                  <a:pt x="3526" y="2321"/>
                </a:cubicBezTo>
                <a:close/>
                <a:moveTo>
                  <a:pt x="3529" y="2433"/>
                </a:moveTo>
                <a:cubicBezTo>
                  <a:pt x="3543" y="2433"/>
                  <a:pt x="3558" y="2433"/>
                  <a:pt x="3572" y="2433"/>
                </a:cubicBezTo>
                <a:cubicBezTo>
                  <a:pt x="3558" y="2433"/>
                  <a:pt x="3543" y="2433"/>
                  <a:pt x="3529" y="2433"/>
                </a:cubicBezTo>
                <a:cubicBezTo>
                  <a:pt x="3526" y="2444"/>
                  <a:pt x="3521" y="2446"/>
                  <a:pt x="3515" y="2445"/>
                </a:cubicBezTo>
                <a:cubicBezTo>
                  <a:pt x="3521" y="2446"/>
                  <a:pt x="3526" y="2444"/>
                  <a:pt x="3529" y="2433"/>
                </a:cubicBezTo>
                <a:close/>
                <a:moveTo>
                  <a:pt x="3569" y="2124"/>
                </a:moveTo>
                <a:cubicBezTo>
                  <a:pt x="3569" y="2124"/>
                  <a:pt x="3569" y="2124"/>
                  <a:pt x="3569" y="2124"/>
                </a:cubicBezTo>
                <a:cubicBezTo>
                  <a:pt x="3569" y="2124"/>
                  <a:pt x="3569" y="2124"/>
                  <a:pt x="3569" y="2124"/>
                </a:cubicBezTo>
                <a:close/>
                <a:moveTo>
                  <a:pt x="3582" y="2105"/>
                </a:moveTo>
                <a:cubicBezTo>
                  <a:pt x="3586" y="2105"/>
                  <a:pt x="3589" y="2105"/>
                  <a:pt x="3593" y="2105"/>
                </a:cubicBezTo>
                <a:cubicBezTo>
                  <a:pt x="3589" y="2105"/>
                  <a:pt x="3586" y="2105"/>
                  <a:pt x="3582" y="2105"/>
                </a:cubicBezTo>
                <a:cubicBezTo>
                  <a:pt x="3582" y="2106"/>
                  <a:pt x="3582" y="2106"/>
                  <a:pt x="3582" y="2106"/>
                </a:cubicBezTo>
                <a:cubicBezTo>
                  <a:pt x="3582" y="2109"/>
                  <a:pt x="3582" y="2110"/>
                  <a:pt x="3583" y="2111"/>
                </a:cubicBezTo>
                <a:cubicBezTo>
                  <a:pt x="3582" y="2110"/>
                  <a:pt x="3582" y="2109"/>
                  <a:pt x="3582" y="2106"/>
                </a:cubicBezTo>
                <a:cubicBezTo>
                  <a:pt x="3576" y="2106"/>
                  <a:pt x="3570" y="2105"/>
                  <a:pt x="3565" y="2105"/>
                </a:cubicBezTo>
                <a:cubicBezTo>
                  <a:pt x="3565" y="2105"/>
                  <a:pt x="3565" y="2105"/>
                  <a:pt x="3565" y="2105"/>
                </a:cubicBezTo>
                <a:cubicBezTo>
                  <a:pt x="3571" y="2095"/>
                  <a:pt x="3577" y="2093"/>
                  <a:pt x="3582" y="2105"/>
                </a:cubicBezTo>
                <a:close/>
                <a:moveTo>
                  <a:pt x="3465" y="2317"/>
                </a:moveTo>
                <a:cubicBezTo>
                  <a:pt x="3472" y="2321"/>
                  <a:pt x="3477" y="2321"/>
                  <a:pt x="3479" y="2318"/>
                </a:cubicBezTo>
                <a:cubicBezTo>
                  <a:pt x="3477" y="2321"/>
                  <a:pt x="3472" y="2321"/>
                  <a:pt x="3465" y="2317"/>
                </a:cubicBezTo>
                <a:cubicBezTo>
                  <a:pt x="3461" y="2317"/>
                  <a:pt x="3459" y="2318"/>
                  <a:pt x="3457" y="2321"/>
                </a:cubicBezTo>
                <a:cubicBezTo>
                  <a:pt x="3459" y="2318"/>
                  <a:pt x="3461" y="2317"/>
                  <a:pt x="3465" y="2317"/>
                </a:cubicBezTo>
                <a:close/>
                <a:moveTo>
                  <a:pt x="3239" y="2073"/>
                </a:moveTo>
                <a:cubicBezTo>
                  <a:pt x="3241" y="2071"/>
                  <a:pt x="3243" y="2071"/>
                  <a:pt x="3244" y="2071"/>
                </a:cubicBezTo>
                <a:cubicBezTo>
                  <a:pt x="3243" y="2071"/>
                  <a:pt x="3241" y="2071"/>
                  <a:pt x="3239" y="2073"/>
                </a:cubicBezTo>
                <a:cubicBezTo>
                  <a:pt x="3237" y="2073"/>
                  <a:pt x="3235" y="2073"/>
                  <a:pt x="3233" y="2073"/>
                </a:cubicBezTo>
                <a:cubicBezTo>
                  <a:pt x="3235" y="2073"/>
                  <a:pt x="3237" y="2073"/>
                  <a:pt x="3239" y="2073"/>
                </a:cubicBezTo>
                <a:close/>
                <a:moveTo>
                  <a:pt x="3207" y="2134"/>
                </a:moveTo>
                <a:cubicBezTo>
                  <a:pt x="3207" y="2134"/>
                  <a:pt x="3207" y="2134"/>
                  <a:pt x="3207" y="2134"/>
                </a:cubicBezTo>
                <a:cubicBezTo>
                  <a:pt x="3209" y="2133"/>
                  <a:pt x="3211" y="2133"/>
                  <a:pt x="3212" y="2133"/>
                </a:cubicBezTo>
                <a:cubicBezTo>
                  <a:pt x="3211" y="2133"/>
                  <a:pt x="3209" y="2133"/>
                  <a:pt x="3207" y="2134"/>
                </a:cubicBezTo>
                <a:close/>
                <a:moveTo>
                  <a:pt x="3207" y="2097"/>
                </a:moveTo>
                <a:cubicBezTo>
                  <a:pt x="3205" y="2095"/>
                  <a:pt x="3204" y="2093"/>
                  <a:pt x="3202" y="2091"/>
                </a:cubicBezTo>
                <a:cubicBezTo>
                  <a:pt x="3204" y="2093"/>
                  <a:pt x="3205" y="2095"/>
                  <a:pt x="3207" y="2097"/>
                </a:cubicBezTo>
                <a:cubicBezTo>
                  <a:pt x="3209" y="2106"/>
                  <a:pt x="3212" y="2115"/>
                  <a:pt x="3212" y="2124"/>
                </a:cubicBezTo>
                <a:cubicBezTo>
                  <a:pt x="3212" y="2115"/>
                  <a:pt x="3209" y="2106"/>
                  <a:pt x="3207" y="2097"/>
                </a:cubicBezTo>
                <a:close/>
                <a:moveTo>
                  <a:pt x="3245" y="2213"/>
                </a:moveTo>
                <a:cubicBezTo>
                  <a:pt x="3243" y="2216"/>
                  <a:pt x="3242" y="2219"/>
                  <a:pt x="3242" y="2222"/>
                </a:cubicBezTo>
                <a:cubicBezTo>
                  <a:pt x="3242" y="2219"/>
                  <a:pt x="3243" y="2216"/>
                  <a:pt x="3245" y="2213"/>
                </a:cubicBezTo>
                <a:cubicBezTo>
                  <a:pt x="3244" y="2204"/>
                  <a:pt x="3246" y="2195"/>
                  <a:pt x="3237" y="2189"/>
                </a:cubicBezTo>
                <a:cubicBezTo>
                  <a:pt x="3237" y="2189"/>
                  <a:pt x="3237" y="2189"/>
                  <a:pt x="3237" y="2189"/>
                </a:cubicBezTo>
                <a:cubicBezTo>
                  <a:pt x="3231" y="2186"/>
                  <a:pt x="3220" y="2188"/>
                  <a:pt x="3224" y="2176"/>
                </a:cubicBezTo>
                <a:cubicBezTo>
                  <a:pt x="3222" y="2175"/>
                  <a:pt x="3219" y="2174"/>
                  <a:pt x="3216" y="2173"/>
                </a:cubicBezTo>
                <a:cubicBezTo>
                  <a:pt x="3216" y="2170"/>
                  <a:pt x="3216" y="2167"/>
                  <a:pt x="3216" y="2164"/>
                </a:cubicBezTo>
                <a:cubicBezTo>
                  <a:pt x="3225" y="2153"/>
                  <a:pt x="3208" y="2144"/>
                  <a:pt x="3214" y="2133"/>
                </a:cubicBezTo>
                <a:cubicBezTo>
                  <a:pt x="3223" y="2134"/>
                  <a:pt x="3231" y="2136"/>
                  <a:pt x="3239" y="2137"/>
                </a:cubicBezTo>
                <a:cubicBezTo>
                  <a:pt x="3242" y="2142"/>
                  <a:pt x="3245" y="2147"/>
                  <a:pt x="3243" y="2153"/>
                </a:cubicBezTo>
                <a:cubicBezTo>
                  <a:pt x="3243" y="2153"/>
                  <a:pt x="3243" y="2153"/>
                  <a:pt x="3243" y="2153"/>
                </a:cubicBezTo>
                <a:cubicBezTo>
                  <a:pt x="3238" y="2157"/>
                  <a:pt x="3233" y="2161"/>
                  <a:pt x="3233" y="2169"/>
                </a:cubicBezTo>
                <a:cubicBezTo>
                  <a:pt x="3233" y="2169"/>
                  <a:pt x="3233" y="2169"/>
                  <a:pt x="3233" y="2169"/>
                </a:cubicBezTo>
                <a:cubicBezTo>
                  <a:pt x="3230" y="2170"/>
                  <a:pt x="3229" y="2172"/>
                  <a:pt x="3229" y="2175"/>
                </a:cubicBezTo>
                <a:cubicBezTo>
                  <a:pt x="3230" y="2173"/>
                  <a:pt x="3231" y="2171"/>
                  <a:pt x="3233" y="2169"/>
                </a:cubicBezTo>
                <a:cubicBezTo>
                  <a:pt x="3235" y="2176"/>
                  <a:pt x="3238" y="2180"/>
                  <a:pt x="3246" y="2178"/>
                </a:cubicBezTo>
                <a:cubicBezTo>
                  <a:pt x="3247" y="2189"/>
                  <a:pt x="3255" y="2201"/>
                  <a:pt x="3245" y="2213"/>
                </a:cubicBezTo>
                <a:close/>
                <a:moveTo>
                  <a:pt x="3173" y="2488"/>
                </a:moveTo>
                <a:cubicBezTo>
                  <a:pt x="3173" y="2488"/>
                  <a:pt x="3173" y="2488"/>
                  <a:pt x="3173" y="2488"/>
                </a:cubicBezTo>
                <a:cubicBezTo>
                  <a:pt x="3174" y="2489"/>
                  <a:pt x="3174" y="2489"/>
                  <a:pt x="3175" y="2489"/>
                </a:cubicBezTo>
                <a:cubicBezTo>
                  <a:pt x="3174" y="2489"/>
                  <a:pt x="3174" y="2489"/>
                  <a:pt x="3173" y="2488"/>
                </a:cubicBezTo>
                <a:close/>
                <a:moveTo>
                  <a:pt x="3348" y="2384"/>
                </a:moveTo>
                <a:cubicBezTo>
                  <a:pt x="3347" y="2392"/>
                  <a:pt x="3343" y="2391"/>
                  <a:pt x="3338" y="2390"/>
                </a:cubicBezTo>
                <a:cubicBezTo>
                  <a:pt x="3343" y="2391"/>
                  <a:pt x="3347" y="2392"/>
                  <a:pt x="3348" y="2384"/>
                </a:cubicBezTo>
                <a:cubicBezTo>
                  <a:pt x="3348" y="2384"/>
                  <a:pt x="3348" y="2384"/>
                  <a:pt x="3348" y="2384"/>
                </a:cubicBezTo>
                <a:cubicBezTo>
                  <a:pt x="3349" y="2382"/>
                  <a:pt x="3349" y="2379"/>
                  <a:pt x="3349" y="2376"/>
                </a:cubicBezTo>
                <a:cubicBezTo>
                  <a:pt x="3349" y="2376"/>
                  <a:pt x="3349" y="2376"/>
                  <a:pt x="3349" y="2376"/>
                </a:cubicBezTo>
                <a:cubicBezTo>
                  <a:pt x="3349" y="2379"/>
                  <a:pt x="3349" y="2382"/>
                  <a:pt x="3348" y="2384"/>
                </a:cubicBezTo>
                <a:close/>
                <a:moveTo>
                  <a:pt x="3393" y="2429"/>
                </a:moveTo>
                <a:cubicBezTo>
                  <a:pt x="3398" y="2433"/>
                  <a:pt x="3404" y="2436"/>
                  <a:pt x="3410" y="2438"/>
                </a:cubicBezTo>
                <a:cubicBezTo>
                  <a:pt x="3404" y="2436"/>
                  <a:pt x="3398" y="2433"/>
                  <a:pt x="3393" y="2429"/>
                </a:cubicBezTo>
                <a:cubicBezTo>
                  <a:pt x="3391" y="2427"/>
                  <a:pt x="3389" y="2427"/>
                  <a:pt x="3387" y="2426"/>
                </a:cubicBezTo>
                <a:cubicBezTo>
                  <a:pt x="3389" y="2427"/>
                  <a:pt x="3391" y="2427"/>
                  <a:pt x="3393" y="2429"/>
                </a:cubicBezTo>
                <a:close/>
                <a:moveTo>
                  <a:pt x="3373" y="2212"/>
                </a:moveTo>
                <a:cubicBezTo>
                  <a:pt x="3373" y="2212"/>
                  <a:pt x="3373" y="2212"/>
                  <a:pt x="3373" y="2212"/>
                </a:cubicBezTo>
                <a:cubicBezTo>
                  <a:pt x="3373" y="2212"/>
                  <a:pt x="3373" y="2212"/>
                  <a:pt x="3373" y="2212"/>
                </a:cubicBezTo>
                <a:close/>
                <a:moveTo>
                  <a:pt x="3341" y="2237"/>
                </a:moveTo>
                <a:cubicBezTo>
                  <a:pt x="3341" y="2237"/>
                  <a:pt x="3341" y="2237"/>
                  <a:pt x="3341" y="2237"/>
                </a:cubicBezTo>
                <a:cubicBezTo>
                  <a:pt x="3344" y="2237"/>
                  <a:pt x="3346" y="2237"/>
                  <a:pt x="3349" y="2237"/>
                </a:cubicBezTo>
                <a:cubicBezTo>
                  <a:pt x="3354" y="2237"/>
                  <a:pt x="3360" y="2236"/>
                  <a:pt x="3365" y="2236"/>
                </a:cubicBezTo>
                <a:cubicBezTo>
                  <a:pt x="3365" y="2235"/>
                  <a:pt x="3365" y="2234"/>
                  <a:pt x="3365" y="2233"/>
                </a:cubicBezTo>
                <a:cubicBezTo>
                  <a:pt x="3374" y="2233"/>
                  <a:pt x="3378" y="2231"/>
                  <a:pt x="3380" y="2229"/>
                </a:cubicBezTo>
                <a:cubicBezTo>
                  <a:pt x="3378" y="2231"/>
                  <a:pt x="3374" y="2233"/>
                  <a:pt x="3365" y="2233"/>
                </a:cubicBezTo>
                <a:cubicBezTo>
                  <a:pt x="3365" y="2234"/>
                  <a:pt x="3365" y="2235"/>
                  <a:pt x="3365" y="2236"/>
                </a:cubicBezTo>
                <a:cubicBezTo>
                  <a:pt x="3366" y="2238"/>
                  <a:pt x="3368" y="2239"/>
                  <a:pt x="3369" y="2241"/>
                </a:cubicBezTo>
                <a:cubicBezTo>
                  <a:pt x="3367" y="2248"/>
                  <a:pt x="3362" y="2248"/>
                  <a:pt x="3356" y="2248"/>
                </a:cubicBezTo>
                <a:cubicBezTo>
                  <a:pt x="3344" y="2248"/>
                  <a:pt x="3332" y="2249"/>
                  <a:pt x="3321" y="2249"/>
                </a:cubicBezTo>
                <a:cubicBezTo>
                  <a:pt x="3318" y="2247"/>
                  <a:pt x="3316" y="2246"/>
                  <a:pt x="3313" y="2244"/>
                </a:cubicBezTo>
                <a:cubicBezTo>
                  <a:pt x="3321" y="2237"/>
                  <a:pt x="3331" y="2237"/>
                  <a:pt x="3341" y="2237"/>
                </a:cubicBezTo>
                <a:close/>
                <a:moveTo>
                  <a:pt x="3318" y="2409"/>
                </a:moveTo>
                <a:cubicBezTo>
                  <a:pt x="3318" y="2409"/>
                  <a:pt x="3318" y="2409"/>
                  <a:pt x="3318" y="2409"/>
                </a:cubicBezTo>
                <a:cubicBezTo>
                  <a:pt x="3273" y="2409"/>
                  <a:pt x="3228" y="2409"/>
                  <a:pt x="3184" y="2409"/>
                </a:cubicBezTo>
                <a:cubicBezTo>
                  <a:pt x="3228" y="2409"/>
                  <a:pt x="3273" y="2409"/>
                  <a:pt x="3318" y="2409"/>
                </a:cubicBezTo>
                <a:close/>
                <a:moveTo>
                  <a:pt x="3265" y="2310"/>
                </a:moveTo>
                <a:cubicBezTo>
                  <a:pt x="3269" y="2325"/>
                  <a:pt x="3260" y="2335"/>
                  <a:pt x="3254" y="2346"/>
                </a:cubicBezTo>
                <a:cubicBezTo>
                  <a:pt x="3260" y="2335"/>
                  <a:pt x="3269" y="2325"/>
                  <a:pt x="3265" y="2310"/>
                </a:cubicBezTo>
                <a:close/>
                <a:moveTo>
                  <a:pt x="3244" y="2389"/>
                </a:moveTo>
                <a:cubicBezTo>
                  <a:pt x="3240" y="2390"/>
                  <a:pt x="3235" y="2390"/>
                  <a:pt x="3234" y="2394"/>
                </a:cubicBezTo>
                <a:cubicBezTo>
                  <a:pt x="3235" y="2390"/>
                  <a:pt x="3240" y="2390"/>
                  <a:pt x="3244" y="2389"/>
                </a:cubicBezTo>
                <a:close/>
                <a:moveTo>
                  <a:pt x="3189" y="2249"/>
                </a:moveTo>
                <a:cubicBezTo>
                  <a:pt x="3193" y="2253"/>
                  <a:pt x="3200" y="2249"/>
                  <a:pt x="3205" y="2249"/>
                </a:cubicBezTo>
                <a:cubicBezTo>
                  <a:pt x="3200" y="2249"/>
                  <a:pt x="3193" y="2253"/>
                  <a:pt x="3189" y="2249"/>
                </a:cubicBezTo>
                <a:close/>
                <a:moveTo>
                  <a:pt x="3204" y="2307"/>
                </a:moveTo>
                <a:cubicBezTo>
                  <a:pt x="3204" y="2307"/>
                  <a:pt x="3203" y="2308"/>
                  <a:pt x="3203" y="2309"/>
                </a:cubicBezTo>
                <a:cubicBezTo>
                  <a:pt x="3203" y="2308"/>
                  <a:pt x="3204" y="2307"/>
                  <a:pt x="3204" y="2307"/>
                </a:cubicBezTo>
                <a:close/>
                <a:moveTo>
                  <a:pt x="3237" y="2404"/>
                </a:moveTo>
                <a:cubicBezTo>
                  <a:pt x="3237" y="2404"/>
                  <a:pt x="3237" y="2404"/>
                  <a:pt x="3237" y="2404"/>
                </a:cubicBezTo>
                <a:cubicBezTo>
                  <a:pt x="3212" y="2404"/>
                  <a:pt x="3187" y="2404"/>
                  <a:pt x="3163" y="2405"/>
                </a:cubicBezTo>
                <a:cubicBezTo>
                  <a:pt x="3187" y="2404"/>
                  <a:pt x="3212" y="2404"/>
                  <a:pt x="3237" y="2404"/>
                </a:cubicBezTo>
                <a:close/>
                <a:moveTo>
                  <a:pt x="3137" y="2456"/>
                </a:moveTo>
                <a:cubicBezTo>
                  <a:pt x="3139" y="2456"/>
                  <a:pt x="3140" y="2456"/>
                  <a:pt x="3141" y="2456"/>
                </a:cubicBezTo>
                <a:cubicBezTo>
                  <a:pt x="3144" y="2459"/>
                  <a:pt x="3146" y="2462"/>
                  <a:pt x="3149" y="2464"/>
                </a:cubicBezTo>
                <a:cubicBezTo>
                  <a:pt x="3149" y="2466"/>
                  <a:pt x="3149" y="2467"/>
                  <a:pt x="3149" y="2469"/>
                </a:cubicBezTo>
                <a:cubicBezTo>
                  <a:pt x="3149" y="2467"/>
                  <a:pt x="3149" y="2466"/>
                  <a:pt x="3149" y="2464"/>
                </a:cubicBezTo>
                <a:cubicBezTo>
                  <a:pt x="3146" y="2462"/>
                  <a:pt x="3144" y="2459"/>
                  <a:pt x="3141" y="2456"/>
                </a:cubicBezTo>
                <a:cubicBezTo>
                  <a:pt x="3140" y="2456"/>
                  <a:pt x="3139" y="2456"/>
                  <a:pt x="3137" y="2456"/>
                </a:cubicBezTo>
                <a:cubicBezTo>
                  <a:pt x="3137" y="2455"/>
                  <a:pt x="3137" y="2454"/>
                  <a:pt x="3137" y="2452"/>
                </a:cubicBezTo>
                <a:cubicBezTo>
                  <a:pt x="3137" y="2454"/>
                  <a:pt x="3137" y="2455"/>
                  <a:pt x="3137" y="2456"/>
                </a:cubicBezTo>
                <a:close/>
                <a:moveTo>
                  <a:pt x="3139" y="2465"/>
                </a:moveTo>
                <a:cubicBezTo>
                  <a:pt x="3138" y="2468"/>
                  <a:pt x="3135" y="2469"/>
                  <a:pt x="3132" y="2468"/>
                </a:cubicBezTo>
                <a:cubicBezTo>
                  <a:pt x="3135" y="2469"/>
                  <a:pt x="3138" y="2468"/>
                  <a:pt x="3139" y="2465"/>
                </a:cubicBezTo>
                <a:close/>
                <a:moveTo>
                  <a:pt x="3125" y="2445"/>
                </a:moveTo>
                <a:cubicBezTo>
                  <a:pt x="3125" y="2445"/>
                  <a:pt x="3125" y="2445"/>
                  <a:pt x="3125" y="2445"/>
                </a:cubicBezTo>
                <a:cubicBezTo>
                  <a:pt x="3123" y="2443"/>
                  <a:pt x="3122" y="2442"/>
                  <a:pt x="3121" y="2441"/>
                </a:cubicBezTo>
                <a:cubicBezTo>
                  <a:pt x="3121" y="2441"/>
                  <a:pt x="3121" y="2441"/>
                  <a:pt x="3121" y="2441"/>
                </a:cubicBezTo>
                <a:cubicBezTo>
                  <a:pt x="3122" y="2442"/>
                  <a:pt x="3123" y="2443"/>
                  <a:pt x="3125" y="2445"/>
                </a:cubicBezTo>
                <a:close/>
                <a:moveTo>
                  <a:pt x="3116" y="2290"/>
                </a:moveTo>
                <a:cubicBezTo>
                  <a:pt x="3116" y="2291"/>
                  <a:pt x="3115" y="2292"/>
                  <a:pt x="3115" y="2293"/>
                </a:cubicBezTo>
                <a:cubicBezTo>
                  <a:pt x="3115" y="2292"/>
                  <a:pt x="3116" y="2291"/>
                  <a:pt x="3116" y="2290"/>
                </a:cubicBezTo>
                <a:close/>
                <a:moveTo>
                  <a:pt x="3115" y="2251"/>
                </a:moveTo>
                <a:cubicBezTo>
                  <a:pt x="3115" y="2251"/>
                  <a:pt x="3115" y="2251"/>
                  <a:pt x="3115" y="2251"/>
                </a:cubicBezTo>
                <a:cubicBezTo>
                  <a:pt x="3114" y="2248"/>
                  <a:pt x="3110" y="2244"/>
                  <a:pt x="3110" y="2240"/>
                </a:cubicBezTo>
                <a:cubicBezTo>
                  <a:pt x="3110" y="2244"/>
                  <a:pt x="3114" y="2248"/>
                  <a:pt x="3115" y="2251"/>
                </a:cubicBezTo>
                <a:close/>
                <a:moveTo>
                  <a:pt x="3109" y="2353"/>
                </a:moveTo>
                <a:cubicBezTo>
                  <a:pt x="3110" y="2352"/>
                  <a:pt x="3112" y="2353"/>
                  <a:pt x="3113" y="2352"/>
                </a:cubicBezTo>
                <a:cubicBezTo>
                  <a:pt x="3112" y="2353"/>
                  <a:pt x="3110" y="2352"/>
                  <a:pt x="3109" y="2353"/>
                </a:cubicBezTo>
                <a:cubicBezTo>
                  <a:pt x="3109" y="2354"/>
                  <a:pt x="3109" y="2355"/>
                  <a:pt x="3109" y="2356"/>
                </a:cubicBezTo>
                <a:cubicBezTo>
                  <a:pt x="3109" y="2355"/>
                  <a:pt x="3109" y="2354"/>
                  <a:pt x="3109" y="2353"/>
                </a:cubicBezTo>
                <a:close/>
                <a:moveTo>
                  <a:pt x="3065" y="2352"/>
                </a:moveTo>
                <a:cubicBezTo>
                  <a:pt x="3066" y="2352"/>
                  <a:pt x="3067" y="2352"/>
                  <a:pt x="3069" y="2352"/>
                </a:cubicBezTo>
                <a:cubicBezTo>
                  <a:pt x="3070" y="2353"/>
                  <a:pt x="3071" y="2353"/>
                  <a:pt x="3072" y="2353"/>
                </a:cubicBezTo>
                <a:cubicBezTo>
                  <a:pt x="3081" y="2364"/>
                  <a:pt x="3076" y="2369"/>
                  <a:pt x="3065" y="2371"/>
                </a:cubicBezTo>
                <a:cubicBezTo>
                  <a:pt x="3062" y="2372"/>
                  <a:pt x="3060" y="2373"/>
                  <a:pt x="3057" y="2374"/>
                </a:cubicBezTo>
                <a:cubicBezTo>
                  <a:pt x="3051" y="2364"/>
                  <a:pt x="3062" y="2359"/>
                  <a:pt x="3065" y="2352"/>
                </a:cubicBezTo>
                <a:close/>
                <a:moveTo>
                  <a:pt x="3061" y="2421"/>
                </a:moveTo>
                <a:cubicBezTo>
                  <a:pt x="3061" y="2420"/>
                  <a:pt x="3062" y="2419"/>
                  <a:pt x="3062" y="2418"/>
                </a:cubicBezTo>
                <a:cubicBezTo>
                  <a:pt x="3071" y="2418"/>
                  <a:pt x="3080" y="2418"/>
                  <a:pt x="3089" y="2417"/>
                </a:cubicBezTo>
                <a:cubicBezTo>
                  <a:pt x="3080" y="2418"/>
                  <a:pt x="3071" y="2418"/>
                  <a:pt x="3062" y="2418"/>
                </a:cubicBezTo>
                <a:cubicBezTo>
                  <a:pt x="3062" y="2419"/>
                  <a:pt x="3061" y="2420"/>
                  <a:pt x="3061" y="2421"/>
                </a:cubicBezTo>
                <a:cubicBezTo>
                  <a:pt x="3061" y="2421"/>
                  <a:pt x="3061" y="2421"/>
                  <a:pt x="3061" y="2421"/>
                </a:cubicBezTo>
                <a:cubicBezTo>
                  <a:pt x="3056" y="2421"/>
                  <a:pt x="3051" y="2423"/>
                  <a:pt x="3047" y="2425"/>
                </a:cubicBezTo>
                <a:cubicBezTo>
                  <a:pt x="3051" y="2423"/>
                  <a:pt x="3056" y="2421"/>
                  <a:pt x="3061" y="2421"/>
                </a:cubicBezTo>
                <a:close/>
                <a:moveTo>
                  <a:pt x="3009" y="2426"/>
                </a:moveTo>
                <a:cubicBezTo>
                  <a:pt x="3016" y="2425"/>
                  <a:pt x="3022" y="2425"/>
                  <a:pt x="3029" y="2424"/>
                </a:cubicBezTo>
                <a:cubicBezTo>
                  <a:pt x="3022" y="2425"/>
                  <a:pt x="3016" y="2425"/>
                  <a:pt x="3009" y="2426"/>
                </a:cubicBezTo>
                <a:cubicBezTo>
                  <a:pt x="3007" y="2431"/>
                  <a:pt x="3004" y="2433"/>
                  <a:pt x="3000" y="2431"/>
                </a:cubicBezTo>
                <a:cubicBezTo>
                  <a:pt x="3004" y="2433"/>
                  <a:pt x="3007" y="2431"/>
                  <a:pt x="3009" y="2426"/>
                </a:cubicBezTo>
                <a:close/>
                <a:moveTo>
                  <a:pt x="2241" y="1171"/>
                </a:moveTo>
                <a:cubicBezTo>
                  <a:pt x="2238" y="1169"/>
                  <a:pt x="2237" y="1167"/>
                  <a:pt x="2237" y="1164"/>
                </a:cubicBezTo>
                <a:cubicBezTo>
                  <a:pt x="2237" y="1167"/>
                  <a:pt x="2238" y="1169"/>
                  <a:pt x="2241" y="1171"/>
                </a:cubicBezTo>
                <a:cubicBezTo>
                  <a:pt x="2241" y="1172"/>
                  <a:pt x="2241" y="1174"/>
                  <a:pt x="2241" y="1176"/>
                </a:cubicBezTo>
                <a:cubicBezTo>
                  <a:pt x="2241" y="1174"/>
                  <a:pt x="2241" y="1172"/>
                  <a:pt x="2241" y="1171"/>
                </a:cubicBezTo>
                <a:close/>
                <a:moveTo>
                  <a:pt x="2053" y="404"/>
                </a:moveTo>
                <a:cubicBezTo>
                  <a:pt x="2053" y="402"/>
                  <a:pt x="2053" y="399"/>
                  <a:pt x="2053" y="397"/>
                </a:cubicBezTo>
                <a:cubicBezTo>
                  <a:pt x="2053" y="399"/>
                  <a:pt x="2053" y="402"/>
                  <a:pt x="2053" y="404"/>
                </a:cubicBezTo>
                <a:cubicBezTo>
                  <a:pt x="2046" y="408"/>
                  <a:pt x="2046" y="416"/>
                  <a:pt x="2043" y="424"/>
                </a:cubicBezTo>
                <a:cubicBezTo>
                  <a:pt x="2046" y="416"/>
                  <a:pt x="2046" y="408"/>
                  <a:pt x="2053" y="404"/>
                </a:cubicBezTo>
                <a:close/>
                <a:moveTo>
                  <a:pt x="1366" y="96"/>
                </a:moveTo>
                <a:cubicBezTo>
                  <a:pt x="1366" y="96"/>
                  <a:pt x="1366" y="96"/>
                  <a:pt x="1366" y="96"/>
                </a:cubicBezTo>
                <a:cubicBezTo>
                  <a:pt x="1362" y="93"/>
                  <a:pt x="1358" y="91"/>
                  <a:pt x="1354" y="88"/>
                </a:cubicBezTo>
                <a:cubicBezTo>
                  <a:pt x="1347" y="85"/>
                  <a:pt x="1339" y="86"/>
                  <a:pt x="1334" y="79"/>
                </a:cubicBezTo>
                <a:cubicBezTo>
                  <a:pt x="1339" y="86"/>
                  <a:pt x="1347" y="85"/>
                  <a:pt x="1354" y="88"/>
                </a:cubicBezTo>
                <a:cubicBezTo>
                  <a:pt x="1352" y="82"/>
                  <a:pt x="1349" y="75"/>
                  <a:pt x="1360" y="76"/>
                </a:cubicBezTo>
                <a:cubicBezTo>
                  <a:pt x="1365" y="78"/>
                  <a:pt x="1370" y="79"/>
                  <a:pt x="1374" y="81"/>
                </a:cubicBezTo>
                <a:cubicBezTo>
                  <a:pt x="1378" y="89"/>
                  <a:pt x="1379" y="96"/>
                  <a:pt x="1366" y="96"/>
                </a:cubicBezTo>
                <a:close/>
                <a:moveTo>
                  <a:pt x="1625" y="256"/>
                </a:moveTo>
                <a:cubicBezTo>
                  <a:pt x="1624" y="249"/>
                  <a:pt x="1618" y="249"/>
                  <a:pt x="1613" y="249"/>
                </a:cubicBezTo>
                <a:cubicBezTo>
                  <a:pt x="1612" y="248"/>
                  <a:pt x="1612" y="247"/>
                  <a:pt x="1612" y="246"/>
                </a:cubicBezTo>
                <a:cubicBezTo>
                  <a:pt x="1612" y="242"/>
                  <a:pt x="1613" y="237"/>
                  <a:pt x="1613" y="233"/>
                </a:cubicBezTo>
                <a:cubicBezTo>
                  <a:pt x="1613" y="233"/>
                  <a:pt x="1613" y="233"/>
                  <a:pt x="1613" y="233"/>
                </a:cubicBezTo>
                <a:cubicBezTo>
                  <a:pt x="1613" y="233"/>
                  <a:pt x="1613" y="233"/>
                  <a:pt x="1613" y="233"/>
                </a:cubicBezTo>
                <a:cubicBezTo>
                  <a:pt x="1629" y="246"/>
                  <a:pt x="1650" y="253"/>
                  <a:pt x="1657" y="275"/>
                </a:cubicBezTo>
                <a:cubicBezTo>
                  <a:pt x="1645" y="270"/>
                  <a:pt x="1633" y="266"/>
                  <a:pt x="1625" y="256"/>
                </a:cubicBezTo>
                <a:close/>
                <a:moveTo>
                  <a:pt x="1725" y="317"/>
                </a:moveTo>
                <a:cubicBezTo>
                  <a:pt x="1708" y="311"/>
                  <a:pt x="1695" y="300"/>
                  <a:pt x="1680" y="292"/>
                </a:cubicBezTo>
                <a:cubicBezTo>
                  <a:pt x="1675" y="289"/>
                  <a:pt x="1671" y="284"/>
                  <a:pt x="1673" y="277"/>
                </a:cubicBezTo>
                <a:cubicBezTo>
                  <a:pt x="1682" y="276"/>
                  <a:pt x="1689" y="279"/>
                  <a:pt x="1696" y="286"/>
                </a:cubicBezTo>
                <a:cubicBezTo>
                  <a:pt x="1704" y="293"/>
                  <a:pt x="1713" y="301"/>
                  <a:pt x="1725" y="301"/>
                </a:cubicBezTo>
                <a:cubicBezTo>
                  <a:pt x="1726" y="301"/>
                  <a:pt x="1726" y="301"/>
                  <a:pt x="1726" y="300"/>
                </a:cubicBezTo>
                <a:cubicBezTo>
                  <a:pt x="1726" y="301"/>
                  <a:pt x="1726" y="301"/>
                  <a:pt x="1725" y="301"/>
                </a:cubicBezTo>
                <a:cubicBezTo>
                  <a:pt x="1725" y="306"/>
                  <a:pt x="1741" y="312"/>
                  <a:pt x="1725" y="317"/>
                </a:cubicBezTo>
                <a:close/>
                <a:moveTo>
                  <a:pt x="651" y="107"/>
                </a:moveTo>
                <a:cubicBezTo>
                  <a:pt x="652" y="109"/>
                  <a:pt x="653" y="110"/>
                  <a:pt x="653" y="112"/>
                </a:cubicBezTo>
                <a:cubicBezTo>
                  <a:pt x="653" y="110"/>
                  <a:pt x="652" y="109"/>
                  <a:pt x="651" y="107"/>
                </a:cubicBezTo>
                <a:close/>
                <a:moveTo>
                  <a:pt x="73" y="557"/>
                </a:moveTo>
                <a:cubicBezTo>
                  <a:pt x="72" y="561"/>
                  <a:pt x="73" y="566"/>
                  <a:pt x="72" y="570"/>
                </a:cubicBezTo>
                <a:cubicBezTo>
                  <a:pt x="73" y="566"/>
                  <a:pt x="72" y="561"/>
                  <a:pt x="73" y="557"/>
                </a:cubicBezTo>
                <a:cubicBezTo>
                  <a:pt x="73" y="553"/>
                  <a:pt x="75" y="549"/>
                  <a:pt x="76" y="546"/>
                </a:cubicBezTo>
                <a:cubicBezTo>
                  <a:pt x="75" y="549"/>
                  <a:pt x="73" y="553"/>
                  <a:pt x="73" y="557"/>
                </a:cubicBezTo>
                <a:close/>
                <a:moveTo>
                  <a:pt x="89" y="852"/>
                </a:moveTo>
                <a:cubicBezTo>
                  <a:pt x="92" y="852"/>
                  <a:pt x="94" y="850"/>
                  <a:pt x="97" y="845"/>
                </a:cubicBezTo>
                <a:cubicBezTo>
                  <a:pt x="101" y="841"/>
                  <a:pt x="105" y="841"/>
                  <a:pt x="109" y="841"/>
                </a:cubicBezTo>
                <a:cubicBezTo>
                  <a:pt x="105" y="841"/>
                  <a:pt x="101" y="841"/>
                  <a:pt x="97" y="845"/>
                </a:cubicBezTo>
                <a:cubicBezTo>
                  <a:pt x="94" y="850"/>
                  <a:pt x="92" y="852"/>
                  <a:pt x="89" y="852"/>
                </a:cubicBezTo>
                <a:close/>
                <a:moveTo>
                  <a:pt x="105" y="877"/>
                </a:moveTo>
                <a:cubicBezTo>
                  <a:pt x="105" y="877"/>
                  <a:pt x="105" y="876"/>
                  <a:pt x="105" y="876"/>
                </a:cubicBezTo>
                <a:cubicBezTo>
                  <a:pt x="117" y="882"/>
                  <a:pt x="129" y="888"/>
                  <a:pt x="140" y="893"/>
                </a:cubicBezTo>
                <a:cubicBezTo>
                  <a:pt x="129" y="888"/>
                  <a:pt x="117" y="882"/>
                  <a:pt x="105" y="877"/>
                </a:cubicBezTo>
                <a:close/>
                <a:moveTo>
                  <a:pt x="121" y="329"/>
                </a:moveTo>
                <a:cubicBezTo>
                  <a:pt x="122" y="327"/>
                  <a:pt x="124" y="326"/>
                  <a:pt x="126" y="324"/>
                </a:cubicBezTo>
                <a:cubicBezTo>
                  <a:pt x="136" y="330"/>
                  <a:pt x="146" y="336"/>
                  <a:pt x="156" y="343"/>
                </a:cubicBezTo>
                <a:cubicBezTo>
                  <a:pt x="141" y="346"/>
                  <a:pt x="132" y="335"/>
                  <a:pt x="121" y="329"/>
                </a:cubicBezTo>
                <a:close/>
                <a:moveTo>
                  <a:pt x="156" y="700"/>
                </a:moveTo>
                <a:cubicBezTo>
                  <a:pt x="157" y="699"/>
                  <a:pt x="157" y="698"/>
                  <a:pt x="157" y="697"/>
                </a:cubicBezTo>
                <a:cubicBezTo>
                  <a:pt x="157" y="698"/>
                  <a:pt x="157" y="699"/>
                  <a:pt x="156" y="700"/>
                </a:cubicBezTo>
                <a:cubicBezTo>
                  <a:pt x="152" y="698"/>
                  <a:pt x="147" y="696"/>
                  <a:pt x="142" y="697"/>
                </a:cubicBezTo>
                <a:cubicBezTo>
                  <a:pt x="147" y="696"/>
                  <a:pt x="152" y="698"/>
                  <a:pt x="156" y="700"/>
                </a:cubicBezTo>
                <a:close/>
                <a:moveTo>
                  <a:pt x="209" y="1041"/>
                </a:moveTo>
                <a:cubicBezTo>
                  <a:pt x="198" y="1035"/>
                  <a:pt x="189" y="1027"/>
                  <a:pt x="178" y="1021"/>
                </a:cubicBezTo>
                <a:cubicBezTo>
                  <a:pt x="189" y="1027"/>
                  <a:pt x="198" y="1035"/>
                  <a:pt x="209" y="1041"/>
                </a:cubicBezTo>
                <a:cubicBezTo>
                  <a:pt x="209" y="1041"/>
                  <a:pt x="209" y="1041"/>
                  <a:pt x="209" y="1041"/>
                </a:cubicBezTo>
                <a:close/>
                <a:moveTo>
                  <a:pt x="213" y="989"/>
                </a:moveTo>
                <a:cubicBezTo>
                  <a:pt x="213" y="987"/>
                  <a:pt x="213" y="985"/>
                  <a:pt x="214" y="984"/>
                </a:cubicBezTo>
                <a:cubicBezTo>
                  <a:pt x="213" y="985"/>
                  <a:pt x="213" y="987"/>
                  <a:pt x="213" y="989"/>
                </a:cubicBezTo>
                <a:close/>
                <a:moveTo>
                  <a:pt x="233" y="933"/>
                </a:moveTo>
                <a:cubicBezTo>
                  <a:pt x="200" y="912"/>
                  <a:pt x="165" y="896"/>
                  <a:pt x="129" y="881"/>
                </a:cubicBezTo>
                <a:cubicBezTo>
                  <a:pt x="165" y="896"/>
                  <a:pt x="200" y="912"/>
                  <a:pt x="233" y="933"/>
                </a:cubicBezTo>
                <a:close/>
                <a:moveTo>
                  <a:pt x="209" y="676"/>
                </a:moveTo>
                <a:cubicBezTo>
                  <a:pt x="205" y="670"/>
                  <a:pt x="202" y="669"/>
                  <a:pt x="199" y="670"/>
                </a:cubicBezTo>
                <a:cubicBezTo>
                  <a:pt x="202" y="669"/>
                  <a:pt x="205" y="670"/>
                  <a:pt x="209" y="676"/>
                </a:cubicBezTo>
                <a:cubicBezTo>
                  <a:pt x="216" y="678"/>
                  <a:pt x="221" y="681"/>
                  <a:pt x="226" y="685"/>
                </a:cubicBezTo>
                <a:cubicBezTo>
                  <a:pt x="221" y="681"/>
                  <a:pt x="216" y="678"/>
                  <a:pt x="209" y="676"/>
                </a:cubicBezTo>
                <a:close/>
                <a:moveTo>
                  <a:pt x="233" y="775"/>
                </a:moveTo>
                <a:cubicBezTo>
                  <a:pt x="227" y="775"/>
                  <a:pt x="221" y="777"/>
                  <a:pt x="217" y="785"/>
                </a:cubicBezTo>
                <a:cubicBezTo>
                  <a:pt x="217" y="785"/>
                  <a:pt x="217" y="785"/>
                  <a:pt x="217" y="785"/>
                </a:cubicBezTo>
                <a:cubicBezTo>
                  <a:pt x="221" y="777"/>
                  <a:pt x="227" y="775"/>
                  <a:pt x="233" y="775"/>
                </a:cubicBezTo>
                <a:close/>
                <a:moveTo>
                  <a:pt x="286" y="430"/>
                </a:moveTo>
                <a:cubicBezTo>
                  <a:pt x="266" y="424"/>
                  <a:pt x="251" y="409"/>
                  <a:pt x="233" y="399"/>
                </a:cubicBezTo>
                <a:cubicBezTo>
                  <a:pt x="234" y="397"/>
                  <a:pt x="235" y="395"/>
                  <a:pt x="236" y="393"/>
                </a:cubicBezTo>
                <a:cubicBezTo>
                  <a:pt x="254" y="404"/>
                  <a:pt x="271" y="414"/>
                  <a:pt x="289" y="425"/>
                </a:cubicBezTo>
                <a:cubicBezTo>
                  <a:pt x="288" y="426"/>
                  <a:pt x="287" y="428"/>
                  <a:pt x="286" y="430"/>
                </a:cubicBezTo>
                <a:close/>
                <a:moveTo>
                  <a:pt x="305" y="598"/>
                </a:moveTo>
                <a:cubicBezTo>
                  <a:pt x="308" y="596"/>
                  <a:pt x="311" y="593"/>
                  <a:pt x="314" y="593"/>
                </a:cubicBezTo>
                <a:cubicBezTo>
                  <a:pt x="311" y="593"/>
                  <a:pt x="308" y="596"/>
                  <a:pt x="305" y="598"/>
                </a:cubicBezTo>
                <a:cubicBezTo>
                  <a:pt x="301" y="604"/>
                  <a:pt x="295" y="606"/>
                  <a:pt x="289" y="608"/>
                </a:cubicBezTo>
                <a:cubicBezTo>
                  <a:pt x="295" y="606"/>
                  <a:pt x="301" y="604"/>
                  <a:pt x="305" y="598"/>
                </a:cubicBezTo>
                <a:close/>
                <a:moveTo>
                  <a:pt x="248" y="597"/>
                </a:moveTo>
                <a:cubicBezTo>
                  <a:pt x="248" y="597"/>
                  <a:pt x="248" y="597"/>
                  <a:pt x="248" y="597"/>
                </a:cubicBezTo>
                <a:cubicBezTo>
                  <a:pt x="247" y="587"/>
                  <a:pt x="244" y="578"/>
                  <a:pt x="244" y="569"/>
                </a:cubicBezTo>
                <a:cubicBezTo>
                  <a:pt x="244" y="578"/>
                  <a:pt x="247" y="587"/>
                  <a:pt x="248" y="597"/>
                </a:cubicBezTo>
                <a:close/>
                <a:moveTo>
                  <a:pt x="235" y="933"/>
                </a:moveTo>
                <a:cubicBezTo>
                  <a:pt x="236" y="933"/>
                  <a:pt x="236" y="933"/>
                  <a:pt x="236" y="933"/>
                </a:cubicBezTo>
                <a:cubicBezTo>
                  <a:pt x="237" y="933"/>
                  <a:pt x="237" y="933"/>
                  <a:pt x="237" y="933"/>
                </a:cubicBezTo>
                <a:cubicBezTo>
                  <a:pt x="236" y="933"/>
                  <a:pt x="236" y="933"/>
                  <a:pt x="235" y="933"/>
                </a:cubicBezTo>
                <a:close/>
                <a:moveTo>
                  <a:pt x="243" y="702"/>
                </a:moveTo>
                <a:cubicBezTo>
                  <a:pt x="246" y="704"/>
                  <a:pt x="249" y="706"/>
                  <a:pt x="252" y="706"/>
                </a:cubicBezTo>
                <a:cubicBezTo>
                  <a:pt x="249" y="706"/>
                  <a:pt x="246" y="704"/>
                  <a:pt x="243" y="702"/>
                </a:cubicBezTo>
                <a:close/>
                <a:moveTo>
                  <a:pt x="267" y="1049"/>
                </a:moveTo>
                <a:cubicBezTo>
                  <a:pt x="271" y="1049"/>
                  <a:pt x="274" y="1049"/>
                  <a:pt x="277" y="1049"/>
                </a:cubicBezTo>
                <a:cubicBezTo>
                  <a:pt x="274" y="1049"/>
                  <a:pt x="271" y="1049"/>
                  <a:pt x="267" y="1049"/>
                </a:cubicBezTo>
                <a:close/>
                <a:moveTo>
                  <a:pt x="268" y="692"/>
                </a:moveTo>
                <a:cubicBezTo>
                  <a:pt x="270" y="691"/>
                  <a:pt x="271" y="690"/>
                  <a:pt x="273" y="689"/>
                </a:cubicBezTo>
                <a:cubicBezTo>
                  <a:pt x="273" y="689"/>
                  <a:pt x="274" y="689"/>
                  <a:pt x="274" y="689"/>
                </a:cubicBezTo>
                <a:cubicBezTo>
                  <a:pt x="274" y="689"/>
                  <a:pt x="273" y="689"/>
                  <a:pt x="273" y="689"/>
                </a:cubicBezTo>
                <a:cubicBezTo>
                  <a:pt x="271" y="690"/>
                  <a:pt x="270" y="691"/>
                  <a:pt x="268" y="692"/>
                </a:cubicBezTo>
                <a:close/>
                <a:moveTo>
                  <a:pt x="281" y="1049"/>
                </a:moveTo>
                <a:cubicBezTo>
                  <a:pt x="281" y="1049"/>
                  <a:pt x="281" y="1049"/>
                  <a:pt x="281" y="1049"/>
                </a:cubicBezTo>
                <a:cubicBezTo>
                  <a:pt x="283" y="1050"/>
                  <a:pt x="286" y="1051"/>
                  <a:pt x="289" y="1053"/>
                </a:cubicBezTo>
                <a:cubicBezTo>
                  <a:pt x="286" y="1051"/>
                  <a:pt x="283" y="1050"/>
                  <a:pt x="281" y="1049"/>
                </a:cubicBezTo>
                <a:close/>
                <a:moveTo>
                  <a:pt x="280" y="612"/>
                </a:moveTo>
                <a:cubicBezTo>
                  <a:pt x="275" y="612"/>
                  <a:pt x="270" y="610"/>
                  <a:pt x="266" y="608"/>
                </a:cubicBezTo>
                <a:cubicBezTo>
                  <a:pt x="270" y="610"/>
                  <a:pt x="275" y="612"/>
                  <a:pt x="280" y="612"/>
                </a:cubicBezTo>
                <a:cubicBezTo>
                  <a:pt x="285" y="616"/>
                  <a:pt x="290" y="619"/>
                  <a:pt x="294" y="623"/>
                </a:cubicBezTo>
                <a:cubicBezTo>
                  <a:pt x="290" y="619"/>
                  <a:pt x="285" y="616"/>
                  <a:pt x="280" y="612"/>
                </a:cubicBezTo>
                <a:close/>
                <a:moveTo>
                  <a:pt x="297" y="927"/>
                </a:moveTo>
                <a:cubicBezTo>
                  <a:pt x="297" y="927"/>
                  <a:pt x="297" y="926"/>
                  <a:pt x="297" y="925"/>
                </a:cubicBezTo>
                <a:cubicBezTo>
                  <a:pt x="302" y="927"/>
                  <a:pt x="307" y="929"/>
                  <a:pt x="312" y="932"/>
                </a:cubicBezTo>
                <a:cubicBezTo>
                  <a:pt x="307" y="929"/>
                  <a:pt x="302" y="927"/>
                  <a:pt x="297" y="925"/>
                </a:cubicBezTo>
                <a:cubicBezTo>
                  <a:pt x="297" y="926"/>
                  <a:pt x="297" y="927"/>
                  <a:pt x="297" y="927"/>
                </a:cubicBezTo>
                <a:close/>
                <a:moveTo>
                  <a:pt x="313" y="1065"/>
                </a:moveTo>
                <a:cubicBezTo>
                  <a:pt x="309" y="1061"/>
                  <a:pt x="304" y="1061"/>
                  <a:pt x="300" y="1061"/>
                </a:cubicBezTo>
                <a:cubicBezTo>
                  <a:pt x="304" y="1061"/>
                  <a:pt x="309" y="1061"/>
                  <a:pt x="313" y="1065"/>
                </a:cubicBezTo>
                <a:cubicBezTo>
                  <a:pt x="313" y="1069"/>
                  <a:pt x="313" y="1073"/>
                  <a:pt x="313" y="1076"/>
                </a:cubicBezTo>
                <a:cubicBezTo>
                  <a:pt x="313" y="1073"/>
                  <a:pt x="313" y="1069"/>
                  <a:pt x="313" y="1065"/>
                </a:cubicBezTo>
                <a:close/>
                <a:moveTo>
                  <a:pt x="315" y="664"/>
                </a:moveTo>
                <a:cubicBezTo>
                  <a:pt x="319" y="667"/>
                  <a:pt x="323" y="670"/>
                  <a:pt x="329" y="669"/>
                </a:cubicBezTo>
                <a:cubicBezTo>
                  <a:pt x="329" y="669"/>
                  <a:pt x="329" y="669"/>
                  <a:pt x="329" y="669"/>
                </a:cubicBezTo>
                <a:cubicBezTo>
                  <a:pt x="323" y="670"/>
                  <a:pt x="319" y="667"/>
                  <a:pt x="315" y="664"/>
                </a:cubicBezTo>
                <a:close/>
                <a:moveTo>
                  <a:pt x="357" y="610"/>
                </a:moveTo>
                <a:cubicBezTo>
                  <a:pt x="357" y="610"/>
                  <a:pt x="357" y="610"/>
                  <a:pt x="357" y="610"/>
                </a:cubicBezTo>
                <a:cubicBezTo>
                  <a:pt x="347" y="609"/>
                  <a:pt x="336" y="609"/>
                  <a:pt x="327" y="604"/>
                </a:cubicBezTo>
                <a:cubicBezTo>
                  <a:pt x="336" y="609"/>
                  <a:pt x="347" y="609"/>
                  <a:pt x="357" y="610"/>
                </a:cubicBezTo>
                <a:close/>
                <a:moveTo>
                  <a:pt x="338" y="582"/>
                </a:moveTo>
                <a:cubicBezTo>
                  <a:pt x="340" y="584"/>
                  <a:pt x="342" y="585"/>
                  <a:pt x="344" y="585"/>
                </a:cubicBezTo>
                <a:cubicBezTo>
                  <a:pt x="345" y="596"/>
                  <a:pt x="355" y="591"/>
                  <a:pt x="361" y="594"/>
                </a:cubicBezTo>
                <a:cubicBezTo>
                  <a:pt x="362" y="598"/>
                  <a:pt x="364" y="602"/>
                  <a:pt x="365" y="605"/>
                </a:cubicBezTo>
                <a:cubicBezTo>
                  <a:pt x="364" y="602"/>
                  <a:pt x="362" y="598"/>
                  <a:pt x="361" y="594"/>
                </a:cubicBezTo>
                <a:cubicBezTo>
                  <a:pt x="355" y="591"/>
                  <a:pt x="345" y="596"/>
                  <a:pt x="344" y="585"/>
                </a:cubicBezTo>
                <a:cubicBezTo>
                  <a:pt x="342" y="585"/>
                  <a:pt x="340" y="584"/>
                  <a:pt x="338" y="582"/>
                </a:cubicBezTo>
                <a:close/>
                <a:moveTo>
                  <a:pt x="355" y="960"/>
                </a:moveTo>
                <a:cubicBezTo>
                  <a:pt x="349" y="958"/>
                  <a:pt x="344" y="958"/>
                  <a:pt x="337" y="961"/>
                </a:cubicBezTo>
                <a:cubicBezTo>
                  <a:pt x="337" y="961"/>
                  <a:pt x="337" y="961"/>
                  <a:pt x="337" y="961"/>
                </a:cubicBezTo>
                <a:cubicBezTo>
                  <a:pt x="344" y="958"/>
                  <a:pt x="349" y="958"/>
                  <a:pt x="355" y="960"/>
                </a:cubicBezTo>
                <a:close/>
                <a:moveTo>
                  <a:pt x="330" y="1102"/>
                </a:moveTo>
                <a:cubicBezTo>
                  <a:pt x="335" y="1103"/>
                  <a:pt x="337" y="1100"/>
                  <a:pt x="337" y="1095"/>
                </a:cubicBezTo>
                <a:cubicBezTo>
                  <a:pt x="337" y="1100"/>
                  <a:pt x="335" y="1103"/>
                  <a:pt x="330" y="1102"/>
                </a:cubicBezTo>
                <a:close/>
                <a:moveTo>
                  <a:pt x="337" y="1093"/>
                </a:moveTo>
                <a:cubicBezTo>
                  <a:pt x="337" y="1093"/>
                  <a:pt x="337" y="1093"/>
                  <a:pt x="337" y="1093"/>
                </a:cubicBezTo>
                <a:cubicBezTo>
                  <a:pt x="345" y="1096"/>
                  <a:pt x="355" y="1098"/>
                  <a:pt x="363" y="1102"/>
                </a:cubicBezTo>
                <a:cubicBezTo>
                  <a:pt x="355" y="1098"/>
                  <a:pt x="345" y="1096"/>
                  <a:pt x="337" y="1093"/>
                </a:cubicBezTo>
                <a:close/>
                <a:moveTo>
                  <a:pt x="338" y="1057"/>
                </a:moveTo>
                <a:cubicBezTo>
                  <a:pt x="339" y="1059"/>
                  <a:pt x="342" y="1060"/>
                  <a:pt x="345" y="1061"/>
                </a:cubicBezTo>
                <a:cubicBezTo>
                  <a:pt x="345" y="1061"/>
                  <a:pt x="345" y="1061"/>
                  <a:pt x="345" y="1061"/>
                </a:cubicBezTo>
                <a:cubicBezTo>
                  <a:pt x="342" y="1060"/>
                  <a:pt x="339" y="1059"/>
                  <a:pt x="338" y="1057"/>
                </a:cubicBezTo>
                <a:close/>
                <a:moveTo>
                  <a:pt x="369" y="1059"/>
                </a:moveTo>
                <a:cubicBezTo>
                  <a:pt x="364" y="1065"/>
                  <a:pt x="358" y="1062"/>
                  <a:pt x="353" y="1060"/>
                </a:cubicBezTo>
                <a:cubicBezTo>
                  <a:pt x="349" y="1056"/>
                  <a:pt x="343" y="1055"/>
                  <a:pt x="338" y="1055"/>
                </a:cubicBezTo>
                <a:cubicBezTo>
                  <a:pt x="337" y="1055"/>
                  <a:pt x="336" y="1054"/>
                  <a:pt x="335" y="1054"/>
                </a:cubicBezTo>
                <a:cubicBezTo>
                  <a:pt x="334" y="1054"/>
                  <a:pt x="333" y="1054"/>
                  <a:pt x="333" y="1054"/>
                </a:cubicBezTo>
                <a:cubicBezTo>
                  <a:pt x="333" y="1054"/>
                  <a:pt x="334" y="1054"/>
                  <a:pt x="335" y="1054"/>
                </a:cubicBezTo>
                <a:cubicBezTo>
                  <a:pt x="334" y="1053"/>
                  <a:pt x="333" y="1052"/>
                  <a:pt x="331" y="1051"/>
                </a:cubicBezTo>
                <a:cubicBezTo>
                  <a:pt x="330" y="1050"/>
                  <a:pt x="330" y="1050"/>
                  <a:pt x="330" y="1050"/>
                </a:cubicBezTo>
                <a:cubicBezTo>
                  <a:pt x="330" y="1048"/>
                  <a:pt x="329" y="1046"/>
                  <a:pt x="328" y="1044"/>
                </a:cubicBezTo>
                <a:cubicBezTo>
                  <a:pt x="345" y="1032"/>
                  <a:pt x="355" y="1051"/>
                  <a:pt x="368" y="1054"/>
                </a:cubicBezTo>
                <a:cubicBezTo>
                  <a:pt x="369" y="1054"/>
                  <a:pt x="370" y="1058"/>
                  <a:pt x="369" y="1059"/>
                </a:cubicBezTo>
                <a:close/>
                <a:moveTo>
                  <a:pt x="357" y="992"/>
                </a:moveTo>
                <a:cubicBezTo>
                  <a:pt x="349" y="987"/>
                  <a:pt x="341" y="982"/>
                  <a:pt x="333" y="977"/>
                </a:cubicBezTo>
                <a:cubicBezTo>
                  <a:pt x="341" y="982"/>
                  <a:pt x="349" y="987"/>
                  <a:pt x="357" y="992"/>
                </a:cubicBezTo>
                <a:cubicBezTo>
                  <a:pt x="362" y="994"/>
                  <a:pt x="367" y="994"/>
                  <a:pt x="371" y="996"/>
                </a:cubicBezTo>
                <a:cubicBezTo>
                  <a:pt x="367" y="994"/>
                  <a:pt x="362" y="994"/>
                  <a:pt x="357" y="992"/>
                </a:cubicBezTo>
                <a:close/>
                <a:moveTo>
                  <a:pt x="369" y="564"/>
                </a:moveTo>
                <a:cubicBezTo>
                  <a:pt x="365" y="567"/>
                  <a:pt x="361" y="570"/>
                  <a:pt x="357" y="573"/>
                </a:cubicBezTo>
                <a:cubicBezTo>
                  <a:pt x="361" y="570"/>
                  <a:pt x="365" y="567"/>
                  <a:pt x="369" y="564"/>
                </a:cubicBezTo>
                <a:cubicBezTo>
                  <a:pt x="370" y="563"/>
                  <a:pt x="372" y="561"/>
                  <a:pt x="373" y="561"/>
                </a:cubicBezTo>
                <a:cubicBezTo>
                  <a:pt x="372" y="561"/>
                  <a:pt x="370" y="563"/>
                  <a:pt x="369" y="564"/>
                </a:cubicBezTo>
                <a:close/>
                <a:moveTo>
                  <a:pt x="375" y="1032"/>
                </a:moveTo>
                <a:cubicBezTo>
                  <a:pt x="381" y="1030"/>
                  <a:pt x="386" y="1028"/>
                  <a:pt x="392" y="1028"/>
                </a:cubicBezTo>
                <a:cubicBezTo>
                  <a:pt x="386" y="1028"/>
                  <a:pt x="381" y="1030"/>
                  <a:pt x="375" y="1032"/>
                </a:cubicBezTo>
                <a:close/>
                <a:moveTo>
                  <a:pt x="380" y="422"/>
                </a:moveTo>
                <a:cubicBezTo>
                  <a:pt x="382" y="423"/>
                  <a:pt x="384" y="424"/>
                  <a:pt x="385" y="426"/>
                </a:cubicBezTo>
                <a:cubicBezTo>
                  <a:pt x="384" y="424"/>
                  <a:pt x="382" y="423"/>
                  <a:pt x="380" y="422"/>
                </a:cubicBezTo>
                <a:close/>
                <a:moveTo>
                  <a:pt x="402" y="592"/>
                </a:moveTo>
                <a:cubicBezTo>
                  <a:pt x="402" y="592"/>
                  <a:pt x="402" y="592"/>
                  <a:pt x="402" y="592"/>
                </a:cubicBezTo>
                <a:cubicBezTo>
                  <a:pt x="398" y="592"/>
                  <a:pt x="393" y="593"/>
                  <a:pt x="389" y="593"/>
                </a:cubicBezTo>
                <a:cubicBezTo>
                  <a:pt x="393" y="593"/>
                  <a:pt x="398" y="592"/>
                  <a:pt x="402" y="592"/>
                </a:cubicBezTo>
                <a:close/>
                <a:moveTo>
                  <a:pt x="392" y="553"/>
                </a:moveTo>
                <a:cubicBezTo>
                  <a:pt x="393" y="555"/>
                  <a:pt x="395" y="556"/>
                  <a:pt x="397" y="557"/>
                </a:cubicBezTo>
                <a:cubicBezTo>
                  <a:pt x="397" y="557"/>
                  <a:pt x="397" y="557"/>
                  <a:pt x="397" y="557"/>
                </a:cubicBezTo>
                <a:cubicBezTo>
                  <a:pt x="395" y="556"/>
                  <a:pt x="393" y="555"/>
                  <a:pt x="392" y="553"/>
                </a:cubicBezTo>
                <a:close/>
                <a:moveTo>
                  <a:pt x="404" y="1033"/>
                </a:moveTo>
                <a:cubicBezTo>
                  <a:pt x="404" y="1033"/>
                  <a:pt x="404" y="1033"/>
                  <a:pt x="404" y="1033"/>
                </a:cubicBezTo>
                <a:cubicBezTo>
                  <a:pt x="401" y="1024"/>
                  <a:pt x="404" y="1021"/>
                  <a:pt x="408" y="1020"/>
                </a:cubicBezTo>
                <a:cubicBezTo>
                  <a:pt x="404" y="1021"/>
                  <a:pt x="401" y="1024"/>
                  <a:pt x="404" y="1033"/>
                </a:cubicBezTo>
                <a:close/>
                <a:moveTo>
                  <a:pt x="401" y="837"/>
                </a:moveTo>
                <a:cubicBezTo>
                  <a:pt x="401" y="837"/>
                  <a:pt x="401" y="837"/>
                  <a:pt x="401" y="837"/>
                </a:cubicBezTo>
                <a:cubicBezTo>
                  <a:pt x="402" y="840"/>
                  <a:pt x="403" y="842"/>
                  <a:pt x="405" y="845"/>
                </a:cubicBezTo>
                <a:cubicBezTo>
                  <a:pt x="403" y="842"/>
                  <a:pt x="402" y="840"/>
                  <a:pt x="401" y="837"/>
                </a:cubicBezTo>
                <a:close/>
                <a:moveTo>
                  <a:pt x="407" y="841"/>
                </a:moveTo>
                <a:cubicBezTo>
                  <a:pt x="410" y="837"/>
                  <a:pt x="412" y="834"/>
                  <a:pt x="416" y="833"/>
                </a:cubicBezTo>
                <a:cubicBezTo>
                  <a:pt x="412" y="834"/>
                  <a:pt x="410" y="837"/>
                  <a:pt x="407" y="841"/>
                </a:cubicBezTo>
                <a:close/>
                <a:moveTo>
                  <a:pt x="421" y="1017"/>
                </a:moveTo>
                <a:cubicBezTo>
                  <a:pt x="420" y="1014"/>
                  <a:pt x="419" y="1012"/>
                  <a:pt x="417" y="1011"/>
                </a:cubicBezTo>
                <a:cubicBezTo>
                  <a:pt x="419" y="1012"/>
                  <a:pt x="420" y="1014"/>
                  <a:pt x="421" y="1017"/>
                </a:cubicBezTo>
                <a:cubicBezTo>
                  <a:pt x="422" y="1019"/>
                  <a:pt x="424" y="1020"/>
                  <a:pt x="426" y="1022"/>
                </a:cubicBezTo>
                <a:cubicBezTo>
                  <a:pt x="424" y="1020"/>
                  <a:pt x="422" y="1019"/>
                  <a:pt x="421" y="1017"/>
                </a:cubicBezTo>
                <a:close/>
                <a:moveTo>
                  <a:pt x="393" y="613"/>
                </a:moveTo>
                <a:cubicBezTo>
                  <a:pt x="393" y="617"/>
                  <a:pt x="393" y="621"/>
                  <a:pt x="392" y="625"/>
                </a:cubicBezTo>
                <a:cubicBezTo>
                  <a:pt x="393" y="621"/>
                  <a:pt x="393" y="617"/>
                  <a:pt x="393" y="613"/>
                </a:cubicBezTo>
                <a:cubicBezTo>
                  <a:pt x="393" y="613"/>
                  <a:pt x="393" y="613"/>
                  <a:pt x="393" y="613"/>
                </a:cubicBezTo>
                <a:cubicBezTo>
                  <a:pt x="393" y="613"/>
                  <a:pt x="393" y="613"/>
                  <a:pt x="393" y="613"/>
                </a:cubicBezTo>
                <a:cubicBezTo>
                  <a:pt x="406" y="607"/>
                  <a:pt x="421" y="609"/>
                  <a:pt x="434" y="602"/>
                </a:cubicBezTo>
                <a:cubicBezTo>
                  <a:pt x="421" y="609"/>
                  <a:pt x="406" y="607"/>
                  <a:pt x="393" y="613"/>
                </a:cubicBezTo>
                <a:close/>
                <a:moveTo>
                  <a:pt x="428" y="585"/>
                </a:moveTo>
                <a:cubicBezTo>
                  <a:pt x="428" y="585"/>
                  <a:pt x="428" y="585"/>
                  <a:pt x="428" y="585"/>
                </a:cubicBezTo>
                <a:cubicBezTo>
                  <a:pt x="430" y="585"/>
                  <a:pt x="433" y="585"/>
                  <a:pt x="435" y="585"/>
                </a:cubicBezTo>
                <a:cubicBezTo>
                  <a:pt x="433" y="585"/>
                  <a:pt x="430" y="585"/>
                  <a:pt x="428" y="585"/>
                </a:cubicBezTo>
                <a:close/>
                <a:moveTo>
                  <a:pt x="454" y="389"/>
                </a:moveTo>
                <a:cubicBezTo>
                  <a:pt x="453" y="390"/>
                  <a:pt x="452" y="391"/>
                  <a:pt x="450" y="391"/>
                </a:cubicBezTo>
                <a:cubicBezTo>
                  <a:pt x="452" y="391"/>
                  <a:pt x="453" y="390"/>
                  <a:pt x="454" y="389"/>
                </a:cubicBezTo>
                <a:cubicBezTo>
                  <a:pt x="454" y="389"/>
                  <a:pt x="455" y="389"/>
                  <a:pt x="455" y="390"/>
                </a:cubicBezTo>
                <a:cubicBezTo>
                  <a:pt x="455" y="389"/>
                  <a:pt x="454" y="389"/>
                  <a:pt x="454" y="389"/>
                </a:cubicBezTo>
                <a:close/>
                <a:moveTo>
                  <a:pt x="460" y="572"/>
                </a:moveTo>
                <a:cubicBezTo>
                  <a:pt x="464" y="565"/>
                  <a:pt x="467" y="560"/>
                  <a:pt x="470" y="557"/>
                </a:cubicBezTo>
                <a:cubicBezTo>
                  <a:pt x="467" y="560"/>
                  <a:pt x="464" y="565"/>
                  <a:pt x="460" y="572"/>
                </a:cubicBezTo>
                <a:close/>
                <a:moveTo>
                  <a:pt x="472" y="372"/>
                </a:moveTo>
                <a:cubicBezTo>
                  <a:pt x="472" y="372"/>
                  <a:pt x="472" y="372"/>
                  <a:pt x="472" y="372"/>
                </a:cubicBezTo>
                <a:cubicBezTo>
                  <a:pt x="472" y="374"/>
                  <a:pt x="472" y="375"/>
                  <a:pt x="473" y="377"/>
                </a:cubicBezTo>
                <a:cubicBezTo>
                  <a:pt x="472" y="375"/>
                  <a:pt x="472" y="374"/>
                  <a:pt x="472" y="372"/>
                </a:cubicBezTo>
                <a:close/>
                <a:moveTo>
                  <a:pt x="465" y="1025"/>
                </a:moveTo>
                <a:cubicBezTo>
                  <a:pt x="464" y="1025"/>
                  <a:pt x="462" y="1025"/>
                  <a:pt x="461" y="1025"/>
                </a:cubicBezTo>
                <a:cubicBezTo>
                  <a:pt x="462" y="1025"/>
                  <a:pt x="464" y="1025"/>
                  <a:pt x="465" y="1025"/>
                </a:cubicBezTo>
                <a:cubicBezTo>
                  <a:pt x="468" y="1026"/>
                  <a:pt x="470" y="1027"/>
                  <a:pt x="473" y="1029"/>
                </a:cubicBezTo>
                <a:cubicBezTo>
                  <a:pt x="470" y="1027"/>
                  <a:pt x="468" y="1026"/>
                  <a:pt x="465" y="1025"/>
                </a:cubicBezTo>
                <a:close/>
                <a:moveTo>
                  <a:pt x="474" y="384"/>
                </a:moveTo>
                <a:cubicBezTo>
                  <a:pt x="475" y="383"/>
                  <a:pt x="476" y="382"/>
                  <a:pt x="477" y="380"/>
                </a:cubicBezTo>
                <a:cubicBezTo>
                  <a:pt x="477" y="380"/>
                  <a:pt x="477" y="380"/>
                  <a:pt x="477" y="380"/>
                </a:cubicBezTo>
                <a:cubicBezTo>
                  <a:pt x="476" y="382"/>
                  <a:pt x="475" y="383"/>
                  <a:pt x="474" y="384"/>
                </a:cubicBezTo>
                <a:close/>
                <a:moveTo>
                  <a:pt x="480" y="537"/>
                </a:moveTo>
                <a:cubicBezTo>
                  <a:pt x="480" y="537"/>
                  <a:pt x="480" y="537"/>
                  <a:pt x="480" y="537"/>
                </a:cubicBezTo>
                <a:cubicBezTo>
                  <a:pt x="485" y="536"/>
                  <a:pt x="490" y="537"/>
                  <a:pt x="494" y="540"/>
                </a:cubicBezTo>
                <a:cubicBezTo>
                  <a:pt x="490" y="537"/>
                  <a:pt x="485" y="536"/>
                  <a:pt x="480" y="537"/>
                </a:cubicBezTo>
                <a:close/>
                <a:moveTo>
                  <a:pt x="503" y="572"/>
                </a:moveTo>
                <a:cubicBezTo>
                  <a:pt x="502" y="571"/>
                  <a:pt x="500" y="569"/>
                  <a:pt x="498" y="568"/>
                </a:cubicBezTo>
                <a:cubicBezTo>
                  <a:pt x="498" y="566"/>
                  <a:pt x="498" y="563"/>
                  <a:pt x="498" y="561"/>
                </a:cubicBezTo>
                <a:cubicBezTo>
                  <a:pt x="501" y="560"/>
                  <a:pt x="503" y="560"/>
                  <a:pt x="505" y="560"/>
                </a:cubicBezTo>
                <a:cubicBezTo>
                  <a:pt x="512" y="563"/>
                  <a:pt x="518" y="567"/>
                  <a:pt x="528" y="573"/>
                </a:cubicBezTo>
                <a:cubicBezTo>
                  <a:pt x="517" y="575"/>
                  <a:pt x="510" y="583"/>
                  <a:pt x="503" y="572"/>
                </a:cubicBezTo>
                <a:close/>
                <a:moveTo>
                  <a:pt x="519" y="1132"/>
                </a:moveTo>
                <a:cubicBezTo>
                  <a:pt x="517" y="1132"/>
                  <a:pt x="517" y="1132"/>
                  <a:pt x="516" y="1132"/>
                </a:cubicBezTo>
                <a:cubicBezTo>
                  <a:pt x="517" y="1132"/>
                  <a:pt x="517" y="1132"/>
                  <a:pt x="519" y="1132"/>
                </a:cubicBezTo>
                <a:cubicBezTo>
                  <a:pt x="519" y="1131"/>
                  <a:pt x="519" y="1131"/>
                  <a:pt x="519" y="1131"/>
                </a:cubicBezTo>
                <a:lnTo>
                  <a:pt x="519" y="1132"/>
                </a:lnTo>
                <a:close/>
                <a:moveTo>
                  <a:pt x="521" y="1121"/>
                </a:moveTo>
                <a:cubicBezTo>
                  <a:pt x="518" y="1120"/>
                  <a:pt x="515" y="1118"/>
                  <a:pt x="513" y="1116"/>
                </a:cubicBezTo>
                <a:cubicBezTo>
                  <a:pt x="514" y="1110"/>
                  <a:pt x="518" y="1108"/>
                  <a:pt x="523" y="1107"/>
                </a:cubicBezTo>
                <a:cubicBezTo>
                  <a:pt x="518" y="1108"/>
                  <a:pt x="514" y="1110"/>
                  <a:pt x="513" y="1116"/>
                </a:cubicBezTo>
                <a:cubicBezTo>
                  <a:pt x="515" y="1118"/>
                  <a:pt x="518" y="1120"/>
                  <a:pt x="521" y="1121"/>
                </a:cubicBezTo>
                <a:close/>
                <a:moveTo>
                  <a:pt x="517" y="1095"/>
                </a:moveTo>
                <a:cubicBezTo>
                  <a:pt x="518" y="1096"/>
                  <a:pt x="518" y="1097"/>
                  <a:pt x="519" y="1098"/>
                </a:cubicBezTo>
                <a:cubicBezTo>
                  <a:pt x="519" y="1098"/>
                  <a:pt x="519" y="1098"/>
                  <a:pt x="519" y="1098"/>
                </a:cubicBezTo>
                <a:cubicBezTo>
                  <a:pt x="518" y="1097"/>
                  <a:pt x="518" y="1096"/>
                  <a:pt x="517" y="1095"/>
                </a:cubicBezTo>
                <a:close/>
                <a:moveTo>
                  <a:pt x="517" y="1077"/>
                </a:moveTo>
                <a:cubicBezTo>
                  <a:pt x="517" y="1077"/>
                  <a:pt x="517" y="1077"/>
                  <a:pt x="517" y="1077"/>
                </a:cubicBezTo>
                <a:cubicBezTo>
                  <a:pt x="523" y="1081"/>
                  <a:pt x="529" y="1084"/>
                  <a:pt x="535" y="1084"/>
                </a:cubicBezTo>
                <a:cubicBezTo>
                  <a:pt x="529" y="1084"/>
                  <a:pt x="523" y="1081"/>
                  <a:pt x="517" y="1077"/>
                </a:cubicBezTo>
                <a:close/>
                <a:moveTo>
                  <a:pt x="542" y="536"/>
                </a:moveTo>
                <a:cubicBezTo>
                  <a:pt x="535" y="537"/>
                  <a:pt x="528" y="539"/>
                  <a:pt x="521" y="540"/>
                </a:cubicBezTo>
                <a:cubicBezTo>
                  <a:pt x="517" y="546"/>
                  <a:pt x="513" y="550"/>
                  <a:pt x="509" y="551"/>
                </a:cubicBezTo>
                <a:cubicBezTo>
                  <a:pt x="513" y="550"/>
                  <a:pt x="517" y="546"/>
                  <a:pt x="521" y="540"/>
                </a:cubicBezTo>
                <a:cubicBezTo>
                  <a:pt x="521" y="540"/>
                  <a:pt x="521" y="540"/>
                  <a:pt x="521" y="540"/>
                </a:cubicBezTo>
                <a:cubicBezTo>
                  <a:pt x="528" y="539"/>
                  <a:pt x="535" y="537"/>
                  <a:pt x="542" y="536"/>
                </a:cubicBezTo>
                <a:cubicBezTo>
                  <a:pt x="542" y="536"/>
                  <a:pt x="542" y="536"/>
                  <a:pt x="542" y="536"/>
                </a:cubicBezTo>
                <a:close/>
                <a:moveTo>
                  <a:pt x="533" y="406"/>
                </a:moveTo>
                <a:cubicBezTo>
                  <a:pt x="533" y="405"/>
                  <a:pt x="533" y="404"/>
                  <a:pt x="532" y="403"/>
                </a:cubicBezTo>
                <a:cubicBezTo>
                  <a:pt x="532" y="403"/>
                  <a:pt x="532" y="403"/>
                  <a:pt x="532" y="403"/>
                </a:cubicBezTo>
                <a:cubicBezTo>
                  <a:pt x="533" y="404"/>
                  <a:pt x="533" y="405"/>
                  <a:pt x="533" y="406"/>
                </a:cubicBezTo>
                <a:close/>
                <a:moveTo>
                  <a:pt x="533" y="236"/>
                </a:moveTo>
                <a:cubicBezTo>
                  <a:pt x="533" y="236"/>
                  <a:pt x="533" y="237"/>
                  <a:pt x="533" y="237"/>
                </a:cubicBezTo>
                <a:lnTo>
                  <a:pt x="533" y="236"/>
                </a:lnTo>
                <a:close/>
                <a:moveTo>
                  <a:pt x="545" y="395"/>
                </a:moveTo>
                <a:cubicBezTo>
                  <a:pt x="549" y="393"/>
                  <a:pt x="553" y="390"/>
                  <a:pt x="558" y="389"/>
                </a:cubicBezTo>
                <a:cubicBezTo>
                  <a:pt x="558" y="389"/>
                  <a:pt x="558" y="389"/>
                  <a:pt x="558" y="389"/>
                </a:cubicBezTo>
                <a:cubicBezTo>
                  <a:pt x="553" y="390"/>
                  <a:pt x="549" y="393"/>
                  <a:pt x="545" y="395"/>
                </a:cubicBezTo>
                <a:close/>
                <a:moveTo>
                  <a:pt x="553" y="528"/>
                </a:moveTo>
                <a:cubicBezTo>
                  <a:pt x="553" y="528"/>
                  <a:pt x="553" y="528"/>
                  <a:pt x="553" y="528"/>
                </a:cubicBezTo>
                <a:cubicBezTo>
                  <a:pt x="551" y="530"/>
                  <a:pt x="549" y="531"/>
                  <a:pt x="547" y="532"/>
                </a:cubicBezTo>
                <a:cubicBezTo>
                  <a:pt x="549" y="531"/>
                  <a:pt x="551" y="530"/>
                  <a:pt x="553" y="528"/>
                </a:cubicBezTo>
                <a:close/>
                <a:moveTo>
                  <a:pt x="549" y="973"/>
                </a:moveTo>
                <a:cubicBezTo>
                  <a:pt x="549" y="971"/>
                  <a:pt x="549" y="968"/>
                  <a:pt x="550" y="966"/>
                </a:cubicBezTo>
                <a:cubicBezTo>
                  <a:pt x="549" y="968"/>
                  <a:pt x="549" y="971"/>
                  <a:pt x="549" y="973"/>
                </a:cubicBezTo>
                <a:cubicBezTo>
                  <a:pt x="553" y="973"/>
                  <a:pt x="555" y="970"/>
                  <a:pt x="557" y="968"/>
                </a:cubicBezTo>
                <a:cubicBezTo>
                  <a:pt x="555" y="970"/>
                  <a:pt x="553" y="973"/>
                  <a:pt x="549" y="973"/>
                </a:cubicBezTo>
                <a:close/>
                <a:moveTo>
                  <a:pt x="552" y="961"/>
                </a:moveTo>
                <a:cubicBezTo>
                  <a:pt x="552" y="960"/>
                  <a:pt x="553" y="959"/>
                  <a:pt x="553" y="958"/>
                </a:cubicBezTo>
                <a:cubicBezTo>
                  <a:pt x="553" y="959"/>
                  <a:pt x="552" y="960"/>
                  <a:pt x="552" y="961"/>
                </a:cubicBezTo>
                <a:close/>
                <a:moveTo>
                  <a:pt x="552" y="540"/>
                </a:moveTo>
                <a:cubicBezTo>
                  <a:pt x="557" y="542"/>
                  <a:pt x="561" y="544"/>
                  <a:pt x="565" y="544"/>
                </a:cubicBezTo>
                <a:cubicBezTo>
                  <a:pt x="561" y="544"/>
                  <a:pt x="557" y="542"/>
                  <a:pt x="552" y="540"/>
                </a:cubicBezTo>
                <a:close/>
                <a:moveTo>
                  <a:pt x="570" y="385"/>
                </a:moveTo>
                <a:cubicBezTo>
                  <a:pt x="571" y="385"/>
                  <a:pt x="572" y="384"/>
                  <a:pt x="573" y="383"/>
                </a:cubicBezTo>
                <a:cubicBezTo>
                  <a:pt x="575" y="383"/>
                  <a:pt x="576" y="382"/>
                  <a:pt x="578" y="381"/>
                </a:cubicBezTo>
                <a:cubicBezTo>
                  <a:pt x="578" y="381"/>
                  <a:pt x="578" y="381"/>
                  <a:pt x="578" y="381"/>
                </a:cubicBezTo>
                <a:cubicBezTo>
                  <a:pt x="576" y="382"/>
                  <a:pt x="575" y="383"/>
                  <a:pt x="573" y="383"/>
                </a:cubicBezTo>
                <a:cubicBezTo>
                  <a:pt x="572" y="384"/>
                  <a:pt x="571" y="385"/>
                  <a:pt x="570" y="385"/>
                </a:cubicBezTo>
                <a:cubicBezTo>
                  <a:pt x="568" y="386"/>
                  <a:pt x="566" y="388"/>
                  <a:pt x="565" y="389"/>
                </a:cubicBezTo>
                <a:cubicBezTo>
                  <a:pt x="566" y="388"/>
                  <a:pt x="568" y="386"/>
                  <a:pt x="570" y="385"/>
                </a:cubicBezTo>
                <a:close/>
                <a:moveTo>
                  <a:pt x="565" y="345"/>
                </a:moveTo>
                <a:cubicBezTo>
                  <a:pt x="565" y="345"/>
                  <a:pt x="565" y="345"/>
                  <a:pt x="565" y="345"/>
                </a:cubicBezTo>
                <a:cubicBezTo>
                  <a:pt x="565" y="345"/>
                  <a:pt x="565" y="345"/>
                  <a:pt x="565" y="345"/>
                </a:cubicBezTo>
                <a:close/>
                <a:moveTo>
                  <a:pt x="569" y="253"/>
                </a:moveTo>
                <a:cubicBezTo>
                  <a:pt x="570" y="253"/>
                  <a:pt x="571" y="253"/>
                  <a:pt x="573" y="253"/>
                </a:cubicBezTo>
                <a:cubicBezTo>
                  <a:pt x="571" y="253"/>
                  <a:pt x="570" y="253"/>
                  <a:pt x="569" y="253"/>
                </a:cubicBezTo>
                <a:close/>
                <a:moveTo>
                  <a:pt x="565" y="248"/>
                </a:moveTo>
                <a:cubicBezTo>
                  <a:pt x="564" y="245"/>
                  <a:pt x="563" y="243"/>
                  <a:pt x="561" y="242"/>
                </a:cubicBezTo>
                <a:cubicBezTo>
                  <a:pt x="563" y="243"/>
                  <a:pt x="564" y="245"/>
                  <a:pt x="565" y="248"/>
                </a:cubicBezTo>
                <a:cubicBezTo>
                  <a:pt x="568" y="249"/>
                  <a:pt x="570" y="251"/>
                  <a:pt x="573" y="253"/>
                </a:cubicBezTo>
                <a:cubicBezTo>
                  <a:pt x="570" y="251"/>
                  <a:pt x="568" y="249"/>
                  <a:pt x="565" y="248"/>
                </a:cubicBezTo>
                <a:close/>
                <a:moveTo>
                  <a:pt x="597" y="965"/>
                </a:moveTo>
                <a:cubicBezTo>
                  <a:pt x="593" y="970"/>
                  <a:pt x="588" y="973"/>
                  <a:pt x="582" y="974"/>
                </a:cubicBezTo>
                <a:cubicBezTo>
                  <a:pt x="588" y="973"/>
                  <a:pt x="593" y="970"/>
                  <a:pt x="597" y="965"/>
                </a:cubicBezTo>
                <a:cubicBezTo>
                  <a:pt x="600" y="965"/>
                  <a:pt x="602" y="965"/>
                  <a:pt x="605" y="965"/>
                </a:cubicBezTo>
                <a:cubicBezTo>
                  <a:pt x="602" y="965"/>
                  <a:pt x="600" y="965"/>
                  <a:pt x="597" y="965"/>
                </a:cubicBezTo>
                <a:close/>
                <a:moveTo>
                  <a:pt x="581" y="541"/>
                </a:moveTo>
                <a:cubicBezTo>
                  <a:pt x="585" y="541"/>
                  <a:pt x="588" y="543"/>
                  <a:pt x="588" y="549"/>
                </a:cubicBezTo>
                <a:cubicBezTo>
                  <a:pt x="588" y="549"/>
                  <a:pt x="588" y="549"/>
                  <a:pt x="588" y="549"/>
                </a:cubicBezTo>
                <a:cubicBezTo>
                  <a:pt x="588" y="543"/>
                  <a:pt x="585" y="541"/>
                  <a:pt x="581" y="541"/>
                </a:cubicBezTo>
                <a:close/>
                <a:moveTo>
                  <a:pt x="594" y="557"/>
                </a:moveTo>
                <a:cubicBezTo>
                  <a:pt x="596" y="558"/>
                  <a:pt x="598" y="560"/>
                  <a:pt x="600" y="561"/>
                </a:cubicBezTo>
                <a:cubicBezTo>
                  <a:pt x="600" y="562"/>
                  <a:pt x="601" y="563"/>
                  <a:pt x="601" y="564"/>
                </a:cubicBezTo>
                <a:cubicBezTo>
                  <a:pt x="601" y="563"/>
                  <a:pt x="600" y="562"/>
                  <a:pt x="600" y="561"/>
                </a:cubicBezTo>
                <a:cubicBezTo>
                  <a:pt x="598" y="560"/>
                  <a:pt x="596" y="558"/>
                  <a:pt x="594" y="557"/>
                </a:cubicBezTo>
                <a:close/>
                <a:moveTo>
                  <a:pt x="603" y="1185"/>
                </a:moveTo>
                <a:cubicBezTo>
                  <a:pt x="604" y="1185"/>
                  <a:pt x="604" y="1185"/>
                  <a:pt x="604" y="1185"/>
                </a:cubicBezTo>
                <a:cubicBezTo>
                  <a:pt x="603" y="1185"/>
                  <a:pt x="603" y="1185"/>
                  <a:pt x="603" y="1185"/>
                </a:cubicBezTo>
                <a:close/>
                <a:moveTo>
                  <a:pt x="605" y="1185"/>
                </a:moveTo>
                <a:cubicBezTo>
                  <a:pt x="605" y="1185"/>
                  <a:pt x="605" y="1185"/>
                  <a:pt x="605" y="1185"/>
                </a:cubicBezTo>
                <a:cubicBezTo>
                  <a:pt x="606" y="1185"/>
                  <a:pt x="607" y="1185"/>
                  <a:pt x="609" y="1185"/>
                </a:cubicBezTo>
                <a:cubicBezTo>
                  <a:pt x="607" y="1185"/>
                  <a:pt x="606" y="1185"/>
                  <a:pt x="605" y="1185"/>
                </a:cubicBezTo>
                <a:close/>
                <a:moveTo>
                  <a:pt x="641" y="1217"/>
                </a:moveTo>
                <a:cubicBezTo>
                  <a:pt x="632" y="1214"/>
                  <a:pt x="624" y="1210"/>
                  <a:pt x="615" y="1207"/>
                </a:cubicBezTo>
                <a:cubicBezTo>
                  <a:pt x="624" y="1210"/>
                  <a:pt x="632" y="1214"/>
                  <a:pt x="641" y="1217"/>
                </a:cubicBezTo>
                <a:close/>
                <a:moveTo>
                  <a:pt x="644" y="586"/>
                </a:moveTo>
                <a:cubicBezTo>
                  <a:pt x="642" y="580"/>
                  <a:pt x="641" y="575"/>
                  <a:pt x="642" y="571"/>
                </a:cubicBezTo>
                <a:cubicBezTo>
                  <a:pt x="641" y="575"/>
                  <a:pt x="642" y="580"/>
                  <a:pt x="644" y="586"/>
                </a:cubicBezTo>
                <a:close/>
                <a:moveTo>
                  <a:pt x="657" y="536"/>
                </a:moveTo>
                <a:cubicBezTo>
                  <a:pt x="654" y="538"/>
                  <a:pt x="651" y="539"/>
                  <a:pt x="649" y="540"/>
                </a:cubicBezTo>
                <a:cubicBezTo>
                  <a:pt x="651" y="539"/>
                  <a:pt x="654" y="538"/>
                  <a:pt x="657" y="536"/>
                </a:cubicBezTo>
                <a:cubicBezTo>
                  <a:pt x="657" y="536"/>
                  <a:pt x="657" y="536"/>
                  <a:pt x="657" y="536"/>
                </a:cubicBezTo>
                <a:close/>
                <a:moveTo>
                  <a:pt x="677" y="965"/>
                </a:moveTo>
                <a:cubicBezTo>
                  <a:pt x="677" y="965"/>
                  <a:pt x="677" y="965"/>
                  <a:pt x="677" y="965"/>
                </a:cubicBezTo>
                <a:cubicBezTo>
                  <a:pt x="677" y="965"/>
                  <a:pt x="677" y="965"/>
                  <a:pt x="677" y="964"/>
                </a:cubicBezTo>
                <a:cubicBezTo>
                  <a:pt x="677" y="964"/>
                  <a:pt x="677" y="964"/>
                  <a:pt x="677" y="964"/>
                </a:cubicBezTo>
                <a:cubicBezTo>
                  <a:pt x="677" y="965"/>
                  <a:pt x="677" y="965"/>
                  <a:pt x="677" y="965"/>
                </a:cubicBezTo>
                <a:cubicBezTo>
                  <a:pt x="677" y="965"/>
                  <a:pt x="677" y="965"/>
                  <a:pt x="677" y="965"/>
                </a:cubicBezTo>
                <a:close/>
                <a:moveTo>
                  <a:pt x="692" y="969"/>
                </a:moveTo>
                <a:cubicBezTo>
                  <a:pt x="688" y="966"/>
                  <a:pt x="684" y="965"/>
                  <a:pt x="679" y="965"/>
                </a:cubicBezTo>
                <a:cubicBezTo>
                  <a:pt x="684" y="965"/>
                  <a:pt x="688" y="966"/>
                  <a:pt x="692" y="969"/>
                </a:cubicBezTo>
                <a:close/>
                <a:moveTo>
                  <a:pt x="680" y="451"/>
                </a:moveTo>
                <a:cubicBezTo>
                  <a:pt x="680" y="451"/>
                  <a:pt x="681" y="451"/>
                  <a:pt x="682" y="451"/>
                </a:cubicBezTo>
                <a:cubicBezTo>
                  <a:pt x="682" y="451"/>
                  <a:pt x="682" y="451"/>
                  <a:pt x="682" y="451"/>
                </a:cubicBezTo>
                <a:cubicBezTo>
                  <a:pt x="681" y="451"/>
                  <a:pt x="680" y="451"/>
                  <a:pt x="680" y="451"/>
                </a:cubicBezTo>
                <a:close/>
                <a:moveTo>
                  <a:pt x="701" y="1065"/>
                </a:moveTo>
                <a:cubicBezTo>
                  <a:pt x="701" y="1065"/>
                  <a:pt x="701" y="1065"/>
                  <a:pt x="701" y="1065"/>
                </a:cubicBezTo>
                <a:cubicBezTo>
                  <a:pt x="702" y="1065"/>
                  <a:pt x="703" y="1065"/>
                  <a:pt x="705" y="1065"/>
                </a:cubicBezTo>
                <a:cubicBezTo>
                  <a:pt x="703" y="1065"/>
                  <a:pt x="702" y="1065"/>
                  <a:pt x="701" y="1065"/>
                </a:cubicBezTo>
                <a:close/>
                <a:moveTo>
                  <a:pt x="709" y="981"/>
                </a:moveTo>
                <a:cubicBezTo>
                  <a:pt x="708" y="980"/>
                  <a:pt x="707" y="979"/>
                  <a:pt x="706" y="978"/>
                </a:cubicBezTo>
                <a:cubicBezTo>
                  <a:pt x="707" y="979"/>
                  <a:pt x="708" y="980"/>
                  <a:pt x="709" y="981"/>
                </a:cubicBezTo>
                <a:close/>
                <a:moveTo>
                  <a:pt x="709" y="981"/>
                </a:moveTo>
                <a:cubicBezTo>
                  <a:pt x="709" y="981"/>
                  <a:pt x="709" y="981"/>
                  <a:pt x="709" y="981"/>
                </a:cubicBezTo>
                <a:cubicBezTo>
                  <a:pt x="711" y="981"/>
                  <a:pt x="713" y="981"/>
                  <a:pt x="714" y="981"/>
                </a:cubicBezTo>
                <a:cubicBezTo>
                  <a:pt x="713" y="981"/>
                  <a:pt x="711" y="981"/>
                  <a:pt x="709" y="981"/>
                </a:cubicBezTo>
                <a:close/>
                <a:moveTo>
                  <a:pt x="793" y="777"/>
                </a:moveTo>
                <a:cubicBezTo>
                  <a:pt x="792" y="777"/>
                  <a:pt x="791" y="777"/>
                  <a:pt x="790" y="777"/>
                </a:cubicBezTo>
                <a:cubicBezTo>
                  <a:pt x="791" y="777"/>
                  <a:pt x="792" y="777"/>
                  <a:pt x="793" y="777"/>
                </a:cubicBezTo>
                <a:cubicBezTo>
                  <a:pt x="793" y="777"/>
                  <a:pt x="793" y="777"/>
                  <a:pt x="793" y="777"/>
                </a:cubicBezTo>
                <a:close/>
                <a:moveTo>
                  <a:pt x="833" y="1045"/>
                </a:moveTo>
                <a:cubicBezTo>
                  <a:pt x="833" y="1045"/>
                  <a:pt x="833" y="1045"/>
                  <a:pt x="833" y="1045"/>
                </a:cubicBezTo>
                <a:cubicBezTo>
                  <a:pt x="833" y="1045"/>
                  <a:pt x="833" y="1045"/>
                  <a:pt x="833" y="1045"/>
                </a:cubicBezTo>
                <a:cubicBezTo>
                  <a:pt x="833" y="1045"/>
                  <a:pt x="833" y="1045"/>
                  <a:pt x="833" y="1045"/>
                </a:cubicBezTo>
                <a:cubicBezTo>
                  <a:pt x="833" y="1045"/>
                  <a:pt x="833" y="1045"/>
                  <a:pt x="833" y="1045"/>
                </a:cubicBezTo>
                <a:cubicBezTo>
                  <a:pt x="833" y="1045"/>
                  <a:pt x="833" y="1045"/>
                  <a:pt x="833" y="1045"/>
                </a:cubicBezTo>
                <a:cubicBezTo>
                  <a:pt x="833" y="1045"/>
                  <a:pt x="833" y="1045"/>
                  <a:pt x="833" y="1045"/>
                </a:cubicBezTo>
                <a:cubicBezTo>
                  <a:pt x="833" y="1045"/>
                  <a:pt x="833" y="1045"/>
                  <a:pt x="833" y="1045"/>
                </a:cubicBezTo>
                <a:cubicBezTo>
                  <a:pt x="836" y="1045"/>
                  <a:pt x="839" y="1045"/>
                  <a:pt x="842" y="1046"/>
                </a:cubicBezTo>
                <a:cubicBezTo>
                  <a:pt x="839" y="1045"/>
                  <a:pt x="836" y="1045"/>
                  <a:pt x="833" y="1045"/>
                </a:cubicBezTo>
                <a:close/>
                <a:moveTo>
                  <a:pt x="829" y="730"/>
                </a:moveTo>
                <a:cubicBezTo>
                  <a:pt x="830" y="728"/>
                  <a:pt x="832" y="726"/>
                  <a:pt x="833" y="724"/>
                </a:cubicBezTo>
                <a:cubicBezTo>
                  <a:pt x="832" y="726"/>
                  <a:pt x="830" y="728"/>
                  <a:pt x="829" y="730"/>
                </a:cubicBezTo>
                <a:close/>
                <a:moveTo>
                  <a:pt x="917" y="1209"/>
                </a:moveTo>
                <a:cubicBezTo>
                  <a:pt x="915" y="1210"/>
                  <a:pt x="912" y="1211"/>
                  <a:pt x="910" y="1212"/>
                </a:cubicBezTo>
                <a:cubicBezTo>
                  <a:pt x="912" y="1211"/>
                  <a:pt x="915" y="1210"/>
                  <a:pt x="917" y="1209"/>
                </a:cubicBezTo>
                <a:cubicBezTo>
                  <a:pt x="929" y="1205"/>
                  <a:pt x="941" y="1202"/>
                  <a:pt x="953" y="1200"/>
                </a:cubicBezTo>
                <a:cubicBezTo>
                  <a:pt x="941" y="1202"/>
                  <a:pt x="929" y="1205"/>
                  <a:pt x="917" y="1209"/>
                </a:cubicBezTo>
                <a:close/>
                <a:moveTo>
                  <a:pt x="869" y="889"/>
                </a:moveTo>
                <a:cubicBezTo>
                  <a:pt x="870" y="889"/>
                  <a:pt x="872" y="889"/>
                  <a:pt x="873" y="889"/>
                </a:cubicBezTo>
                <a:cubicBezTo>
                  <a:pt x="872" y="889"/>
                  <a:pt x="870" y="889"/>
                  <a:pt x="869" y="889"/>
                </a:cubicBezTo>
                <a:cubicBezTo>
                  <a:pt x="898" y="906"/>
                  <a:pt x="928" y="923"/>
                  <a:pt x="957" y="941"/>
                </a:cubicBezTo>
                <a:cubicBezTo>
                  <a:pt x="928" y="923"/>
                  <a:pt x="898" y="906"/>
                  <a:pt x="869" y="889"/>
                </a:cubicBezTo>
                <a:close/>
                <a:moveTo>
                  <a:pt x="961" y="1253"/>
                </a:moveTo>
                <a:cubicBezTo>
                  <a:pt x="960" y="1252"/>
                  <a:pt x="960" y="1252"/>
                  <a:pt x="960" y="1252"/>
                </a:cubicBezTo>
                <a:cubicBezTo>
                  <a:pt x="960" y="1252"/>
                  <a:pt x="960" y="1252"/>
                  <a:pt x="961" y="1253"/>
                </a:cubicBezTo>
                <a:close/>
                <a:moveTo>
                  <a:pt x="971" y="1317"/>
                </a:moveTo>
                <a:cubicBezTo>
                  <a:pt x="973" y="1317"/>
                  <a:pt x="975" y="1318"/>
                  <a:pt x="976" y="1318"/>
                </a:cubicBezTo>
                <a:cubicBezTo>
                  <a:pt x="975" y="1318"/>
                  <a:pt x="973" y="1317"/>
                  <a:pt x="971" y="1317"/>
                </a:cubicBezTo>
                <a:close/>
                <a:moveTo>
                  <a:pt x="969" y="1253"/>
                </a:moveTo>
                <a:cubicBezTo>
                  <a:pt x="969" y="1253"/>
                  <a:pt x="969" y="1253"/>
                  <a:pt x="969" y="1253"/>
                </a:cubicBezTo>
                <a:cubicBezTo>
                  <a:pt x="975" y="1256"/>
                  <a:pt x="980" y="1259"/>
                  <a:pt x="987" y="1260"/>
                </a:cubicBezTo>
                <a:cubicBezTo>
                  <a:pt x="980" y="1259"/>
                  <a:pt x="975" y="1256"/>
                  <a:pt x="969" y="1253"/>
                </a:cubicBezTo>
                <a:close/>
                <a:moveTo>
                  <a:pt x="993" y="1261"/>
                </a:moveTo>
                <a:cubicBezTo>
                  <a:pt x="994" y="1261"/>
                  <a:pt x="996" y="1261"/>
                  <a:pt x="997" y="1261"/>
                </a:cubicBezTo>
                <a:cubicBezTo>
                  <a:pt x="997" y="1261"/>
                  <a:pt x="997" y="1261"/>
                  <a:pt x="997" y="1261"/>
                </a:cubicBezTo>
                <a:cubicBezTo>
                  <a:pt x="996" y="1261"/>
                  <a:pt x="994" y="1261"/>
                  <a:pt x="993" y="1261"/>
                </a:cubicBezTo>
                <a:close/>
                <a:moveTo>
                  <a:pt x="997" y="1261"/>
                </a:moveTo>
                <a:cubicBezTo>
                  <a:pt x="999" y="1261"/>
                  <a:pt x="999" y="1261"/>
                  <a:pt x="999" y="1261"/>
                </a:cubicBezTo>
                <a:cubicBezTo>
                  <a:pt x="998" y="1261"/>
                  <a:pt x="997" y="1261"/>
                  <a:pt x="997" y="1261"/>
                </a:cubicBezTo>
                <a:close/>
                <a:moveTo>
                  <a:pt x="1045" y="1329"/>
                </a:moveTo>
                <a:cubicBezTo>
                  <a:pt x="1041" y="1330"/>
                  <a:pt x="1037" y="1331"/>
                  <a:pt x="1033" y="1333"/>
                </a:cubicBezTo>
                <a:cubicBezTo>
                  <a:pt x="1037" y="1331"/>
                  <a:pt x="1041" y="1330"/>
                  <a:pt x="1045" y="1329"/>
                </a:cubicBezTo>
                <a:cubicBezTo>
                  <a:pt x="1049" y="1327"/>
                  <a:pt x="1053" y="1322"/>
                  <a:pt x="1057" y="1322"/>
                </a:cubicBezTo>
                <a:cubicBezTo>
                  <a:pt x="1053" y="1322"/>
                  <a:pt x="1049" y="1327"/>
                  <a:pt x="1045" y="1329"/>
                </a:cubicBezTo>
                <a:close/>
                <a:moveTo>
                  <a:pt x="1064" y="861"/>
                </a:moveTo>
                <a:cubicBezTo>
                  <a:pt x="1059" y="860"/>
                  <a:pt x="1055" y="857"/>
                  <a:pt x="1052" y="854"/>
                </a:cubicBezTo>
                <a:cubicBezTo>
                  <a:pt x="1046" y="849"/>
                  <a:pt x="1039" y="845"/>
                  <a:pt x="1033" y="841"/>
                </a:cubicBezTo>
                <a:cubicBezTo>
                  <a:pt x="1027" y="837"/>
                  <a:pt x="1021" y="833"/>
                  <a:pt x="1015" y="830"/>
                </a:cubicBezTo>
                <a:cubicBezTo>
                  <a:pt x="991" y="815"/>
                  <a:pt x="966" y="800"/>
                  <a:pt x="941" y="785"/>
                </a:cubicBezTo>
                <a:cubicBezTo>
                  <a:pt x="930" y="777"/>
                  <a:pt x="919" y="769"/>
                  <a:pt x="908" y="761"/>
                </a:cubicBezTo>
                <a:cubicBezTo>
                  <a:pt x="838" y="716"/>
                  <a:pt x="768" y="671"/>
                  <a:pt x="698" y="625"/>
                </a:cubicBezTo>
                <a:cubicBezTo>
                  <a:pt x="768" y="671"/>
                  <a:pt x="838" y="716"/>
                  <a:pt x="908" y="761"/>
                </a:cubicBezTo>
                <a:cubicBezTo>
                  <a:pt x="919" y="769"/>
                  <a:pt x="930" y="777"/>
                  <a:pt x="941" y="785"/>
                </a:cubicBezTo>
                <a:cubicBezTo>
                  <a:pt x="966" y="800"/>
                  <a:pt x="991" y="815"/>
                  <a:pt x="1015" y="830"/>
                </a:cubicBezTo>
                <a:cubicBezTo>
                  <a:pt x="1021" y="833"/>
                  <a:pt x="1027" y="837"/>
                  <a:pt x="1033" y="841"/>
                </a:cubicBezTo>
                <a:cubicBezTo>
                  <a:pt x="1039" y="845"/>
                  <a:pt x="1046" y="849"/>
                  <a:pt x="1052" y="854"/>
                </a:cubicBezTo>
                <a:cubicBezTo>
                  <a:pt x="1055" y="857"/>
                  <a:pt x="1059" y="860"/>
                  <a:pt x="1064" y="861"/>
                </a:cubicBezTo>
                <a:cubicBezTo>
                  <a:pt x="1069" y="865"/>
                  <a:pt x="1073" y="869"/>
                  <a:pt x="1078" y="872"/>
                </a:cubicBezTo>
                <a:cubicBezTo>
                  <a:pt x="1073" y="869"/>
                  <a:pt x="1069" y="865"/>
                  <a:pt x="1064" y="861"/>
                </a:cubicBezTo>
                <a:close/>
                <a:moveTo>
                  <a:pt x="698" y="427"/>
                </a:moveTo>
                <a:cubicBezTo>
                  <a:pt x="698" y="427"/>
                  <a:pt x="698" y="427"/>
                  <a:pt x="698" y="427"/>
                </a:cubicBezTo>
                <a:cubicBezTo>
                  <a:pt x="698" y="427"/>
                  <a:pt x="698" y="427"/>
                  <a:pt x="698" y="427"/>
                </a:cubicBezTo>
                <a:cubicBezTo>
                  <a:pt x="698" y="427"/>
                  <a:pt x="698" y="427"/>
                  <a:pt x="698" y="427"/>
                </a:cubicBezTo>
                <a:close/>
                <a:moveTo>
                  <a:pt x="721" y="377"/>
                </a:moveTo>
                <a:cubicBezTo>
                  <a:pt x="722" y="381"/>
                  <a:pt x="723" y="384"/>
                  <a:pt x="725" y="388"/>
                </a:cubicBezTo>
                <a:cubicBezTo>
                  <a:pt x="723" y="384"/>
                  <a:pt x="722" y="381"/>
                  <a:pt x="721" y="377"/>
                </a:cubicBezTo>
                <a:cubicBezTo>
                  <a:pt x="719" y="375"/>
                  <a:pt x="718" y="373"/>
                  <a:pt x="719" y="371"/>
                </a:cubicBezTo>
                <a:cubicBezTo>
                  <a:pt x="718" y="373"/>
                  <a:pt x="719" y="375"/>
                  <a:pt x="721" y="377"/>
                </a:cubicBezTo>
                <a:close/>
                <a:moveTo>
                  <a:pt x="733" y="420"/>
                </a:moveTo>
                <a:cubicBezTo>
                  <a:pt x="733" y="417"/>
                  <a:pt x="733" y="413"/>
                  <a:pt x="735" y="412"/>
                </a:cubicBezTo>
                <a:cubicBezTo>
                  <a:pt x="733" y="413"/>
                  <a:pt x="733" y="417"/>
                  <a:pt x="733" y="420"/>
                </a:cubicBezTo>
                <a:cubicBezTo>
                  <a:pt x="728" y="422"/>
                  <a:pt x="722" y="425"/>
                  <a:pt x="717" y="425"/>
                </a:cubicBezTo>
                <a:cubicBezTo>
                  <a:pt x="722" y="425"/>
                  <a:pt x="728" y="422"/>
                  <a:pt x="733" y="420"/>
                </a:cubicBezTo>
                <a:close/>
                <a:moveTo>
                  <a:pt x="754" y="606"/>
                </a:moveTo>
                <a:cubicBezTo>
                  <a:pt x="759" y="612"/>
                  <a:pt x="764" y="612"/>
                  <a:pt x="769" y="599"/>
                </a:cubicBezTo>
                <a:cubicBezTo>
                  <a:pt x="769" y="599"/>
                  <a:pt x="769" y="599"/>
                  <a:pt x="769" y="599"/>
                </a:cubicBezTo>
                <a:cubicBezTo>
                  <a:pt x="764" y="612"/>
                  <a:pt x="759" y="612"/>
                  <a:pt x="754" y="606"/>
                </a:cubicBezTo>
                <a:close/>
                <a:moveTo>
                  <a:pt x="802" y="469"/>
                </a:moveTo>
                <a:cubicBezTo>
                  <a:pt x="808" y="473"/>
                  <a:pt x="814" y="478"/>
                  <a:pt x="819" y="484"/>
                </a:cubicBezTo>
                <a:cubicBezTo>
                  <a:pt x="821" y="484"/>
                  <a:pt x="821" y="484"/>
                  <a:pt x="821" y="484"/>
                </a:cubicBezTo>
                <a:cubicBezTo>
                  <a:pt x="822" y="483"/>
                  <a:pt x="823" y="482"/>
                  <a:pt x="824" y="481"/>
                </a:cubicBezTo>
                <a:cubicBezTo>
                  <a:pt x="823" y="482"/>
                  <a:pt x="822" y="483"/>
                  <a:pt x="821" y="484"/>
                </a:cubicBezTo>
                <a:cubicBezTo>
                  <a:pt x="821" y="484"/>
                  <a:pt x="819" y="484"/>
                  <a:pt x="819" y="484"/>
                </a:cubicBezTo>
                <a:cubicBezTo>
                  <a:pt x="814" y="478"/>
                  <a:pt x="808" y="473"/>
                  <a:pt x="802" y="469"/>
                </a:cubicBezTo>
                <a:close/>
                <a:moveTo>
                  <a:pt x="848" y="377"/>
                </a:moveTo>
                <a:cubicBezTo>
                  <a:pt x="848" y="388"/>
                  <a:pt x="857" y="390"/>
                  <a:pt x="864" y="394"/>
                </a:cubicBezTo>
                <a:cubicBezTo>
                  <a:pt x="857" y="390"/>
                  <a:pt x="848" y="388"/>
                  <a:pt x="848" y="377"/>
                </a:cubicBezTo>
                <a:cubicBezTo>
                  <a:pt x="829" y="370"/>
                  <a:pt x="813" y="358"/>
                  <a:pt x="798" y="345"/>
                </a:cubicBezTo>
                <a:cubicBezTo>
                  <a:pt x="813" y="358"/>
                  <a:pt x="829" y="370"/>
                  <a:pt x="848" y="377"/>
                </a:cubicBezTo>
                <a:close/>
                <a:moveTo>
                  <a:pt x="828" y="333"/>
                </a:moveTo>
                <a:cubicBezTo>
                  <a:pt x="828" y="333"/>
                  <a:pt x="828" y="333"/>
                  <a:pt x="828" y="333"/>
                </a:cubicBezTo>
                <a:cubicBezTo>
                  <a:pt x="828" y="333"/>
                  <a:pt x="829" y="332"/>
                  <a:pt x="829" y="332"/>
                </a:cubicBezTo>
                <a:cubicBezTo>
                  <a:pt x="829" y="332"/>
                  <a:pt x="829" y="332"/>
                  <a:pt x="829" y="332"/>
                </a:cubicBezTo>
                <a:lnTo>
                  <a:pt x="828" y="333"/>
                </a:lnTo>
                <a:close/>
                <a:moveTo>
                  <a:pt x="905" y="436"/>
                </a:moveTo>
                <a:cubicBezTo>
                  <a:pt x="903" y="429"/>
                  <a:pt x="898" y="424"/>
                  <a:pt x="896" y="417"/>
                </a:cubicBezTo>
                <a:cubicBezTo>
                  <a:pt x="896" y="417"/>
                  <a:pt x="896" y="417"/>
                  <a:pt x="896" y="417"/>
                </a:cubicBezTo>
                <a:cubicBezTo>
                  <a:pt x="896" y="417"/>
                  <a:pt x="896" y="417"/>
                  <a:pt x="896" y="417"/>
                </a:cubicBezTo>
                <a:cubicBezTo>
                  <a:pt x="898" y="424"/>
                  <a:pt x="903" y="429"/>
                  <a:pt x="905" y="436"/>
                </a:cubicBezTo>
                <a:close/>
                <a:moveTo>
                  <a:pt x="900" y="401"/>
                </a:moveTo>
                <a:cubicBezTo>
                  <a:pt x="900" y="401"/>
                  <a:pt x="901" y="401"/>
                  <a:pt x="902" y="400"/>
                </a:cubicBezTo>
                <a:cubicBezTo>
                  <a:pt x="902" y="400"/>
                  <a:pt x="902" y="400"/>
                  <a:pt x="902" y="400"/>
                </a:cubicBezTo>
                <a:cubicBezTo>
                  <a:pt x="901" y="401"/>
                  <a:pt x="900" y="401"/>
                  <a:pt x="900" y="401"/>
                </a:cubicBezTo>
                <a:close/>
                <a:moveTo>
                  <a:pt x="905" y="443"/>
                </a:moveTo>
                <a:cubicBezTo>
                  <a:pt x="927" y="454"/>
                  <a:pt x="947" y="468"/>
                  <a:pt x="961" y="489"/>
                </a:cubicBezTo>
                <a:cubicBezTo>
                  <a:pt x="960" y="496"/>
                  <a:pt x="962" y="502"/>
                  <a:pt x="966" y="508"/>
                </a:cubicBezTo>
                <a:cubicBezTo>
                  <a:pt x="967" y="519"/>
                  <a:pt x="974" y="529"/>
                  <a:pt x="972" y="540"/>
                </a:cubicBezTo>
                <a:cubicBezTo>
                  <a:pt x="971" y="540"/>
                  <a:pt x="971" y="540"/>
                  <a:pt x="970" y="540"/>
                </a:cubicBezTo>
                <a:cubicBezTo>
                  <a:pt x="970" y="540"/>
                  <a:pt x="970" y="540"/>
                  <a:pt x="970" y="540"/>
                </a:cubicBezTo>
                <a:cubicBezTo>
                  <a:pt x="968" y="538"/>
                  <a:pt x="967" y="537"/>
                  <a:pt x="966" y="536"/>
                </a:cubicBezTo>
                <a:cubicBezTo>
                  <a:pt x="965" y="537"/>
                  <a:pt x="964" y="538"/>
                  <a:pt x="963" y="539"/>
                </a:cubicBezTo>
                <a:cubicBezTo>
                  <a:pt x="964" y="538"/>
                  <a:pt x="965" y="537"/>
                  <a:pt x="966" y="536"/>
                </a:cubicBezTo>
                <a:cubicBezTo>
                  <a:pt x="964" y="535"/>
                  <a:pt x="962" y="534"/>
                  <a:pt x="961" y="533"/>
                </a:cubicBezTo>
                <a:cubicBezTo>
                  <a:pt x="961" y="534"/>
                  <a:pt x="962" y="536"/>
                  <a:pt x="963" y="538"/>
                </a:cubicBezTo>
                <a:cubicBezTo>
                  <a:pt x="963" y="538"/>
                  <a:pt x="963" y="538"/>
                  <a:pt x="963" y="538"/>
                </a:cubicBezTo>
                <a:cubicBezTo>
                  <a:pt x="962" y="536"/>
                  <a:pt x="961" y="534"/>
                  <a:pt x="961" y="533"/>
                </a:cubicBezTo>
                <a:cubicBezTo>
                  <a:pt x="958" y="530"/>
                  <a:pt x="955" y="528"/>
                  <a:pt x="952" y="525"/>
                </a:cubicBezTo>
                <a:cubicBezTo>
                  <a:pt x="950" y="518"/>
                  <a:pt x="947" y="510"/>
                  <a:pt x="945" y="502"/>
                </a:cubicBezTo>
                <a:cubicBezTo>
                  <a:pt x="944" y="496"/>
                  <a:pt x="943" y="487"/>
                  <a:pt x="935" y="488"/>
                </a:cubicBezTo>
                <a:cubicBezTo>
                  <a:pt x="928" y="489"/>
                  <a:pt x="930" y="498"/>
                  <a:pt x="929" y="504"/>
                </a:cubicBezTo>
                <a:cubicBezTo>
                  <a:pt x="917" y="504"/>
                  <a:pt x="916" y="498"/>
                  <a:pt x="918" y="487"/>
                </a:cubicBezTo>
                <a:cubicBezTo>
                  <a:pt x="918" y="483"/>
                  <a:pt x="924" y="463"/>
                  <a:pt x="906" y="473"/>
                </a:cubicBezTo>
                <a:cubicBezTo>
                  <a:pt x="893" y="480"/>
                  <a:pt x="883" y="475"/>
                  <a:pt x="873" y="468"/>
                </a:cubicBezTo>
                <a:cubicBezTo>
                  <a:pt x="872" y="467"/>
                  <a:pt x="870" y="466"/>
                  <a:pt x="869" y="465"/>
                </a:cubicBezTo>
                <a:cubicBezTo>
                  <a:pt x="869" y="463"/>
                  <a:pt x="868" y="462"/>
                  <a:pt x="868" y="460"/>
                </a:cubicBezTo>
                <a:cubicBezTo>
                  <a:pt x="871" y="458"/>
                  <a:pt x="875" y="456"/>
                  <a:pt x="878" y="453"/>
                </a:cubicBezTo>
                <a:cubicBezTo>
                  <a:pt x="873" y="451"/>
                  <a:pt x="868" y="448"/>
                  <a:pt x="863" y="445"/>
                </a:cubicBezTo>
                <a:cubicBezTo>
                  <a:pt x="856" y="440"/>
                  <a:pt x="850" y="435"/>
                  <a:pt x="844" y="429"/>
                </a:cubicBezTo>
                <a:cubicBezTo>
                  <a:pt x="850" y="435"/>
                  <a:pt x="856" y="440"/>
                  <a:pt x="863" y="445"/>
                </a:cubicBezTo>
                <a:cubicBezTo>
                  <a:pt x="868" y="448"/>
                  <a:pt x="873" y="451"/>
                  <a:pt x="878" y="453"/>
                </a:cubicBezTo>
                <a:cubicBezTo>
                  <a:pt x="883" y="454"/>
                  <a:pt x="886" y="452"/>
                  <a:pt x="889" y="449"/>
                </a:cubicBezTo>
                <a:cubicBezTo>
                  <a:pt x="894" y="447"/>
                  <a:pt x="899" y="445"/>
                  <a:pt x="905" y="443"/>
                </a:cubicBezTo>
                <a:close/>
                <a:moveTo>
                  <a:pt x="1005" y="645"/>
                </a:moveTo>
                <a:cubicBezTo>
                  <a:pt x="1002" y="648"/>
                  <a:pt x="999" y="650"/>
                  <a:pt x="997" y="653"/>
                </a:cubicBezTo>
                <a:cubicBezTo>
                  <a:pt x="999" y="650"/>
                  <a:pt x="1002" y="648"/>
                  <a:pt x="1005" y="645"/>
                </a:cubicBezTo>
                <a:cubicBezTo>
                  <a:pt x="988" y="633"/>
                  <a:pt x="972" y="621"/>
                  <a:pt x="956" y="609"/>
                </a:cubicBezTo>
                <a:cubicBezTo>
                  <a:pt x="948" y="607"/>
                  <a:pt x="942" y="602"/>
                  <a:pt x="937" y="597"/>
                </a:cubicBezTo>
                <a:cubicBezTo>
                  <a:pt x="937" y="594"/>
                  <a:pt x="937" y="591"/>
                  <a:pt x="937" y="587"/>
                </a:cubicBezTo>
                <a:cubicBezTo>
                  <a:pt x="937" y="583"/>
                  <a:pt x="938" y="579"/>
                  <a:pt x="938" y="576"/>
                </a:cubicBezTo>
                <a:cubicBezTo>
                  <a:pt x="938" y="579"/>
                  <a:pt x="937" y="583"/>
                  <a:pt x="937" y="587"/>
                </a:cubicBezTo>
                <a:cubicBezTo>
                  <a:pt x="948" y="594"/>
                  <a:pt x="964" y="583"/>
                  <a:pt x="973" y="596"/>
                </a:cubicBezTo>
                <a:cubicBezTo>
                  <a:pt x="970" y="604"/>
                  <a:pt x="964" y="608"/>
                  <a:pt x="956" y="609"/>
                </a:cubicBezTo>
                <a:cubicBezTo>
                  <a:pt x="972" y="621"/>
                  <a:pt x="988" y="633"/>
                  <a:pt x="1005" y="645"/>
                </a:cubicBezTo>
                <a:close/>
                <a:moveTo>
                  <a:pt x="993" y="664"/>
                </a:moveTo>
                <a:cubicBezTo>
                  <a:pt x="993" y="664"/>
                  <a:pt x="993" y="664"/>
                  <a:pt x="993" y="664"/>
                </a:cubicBezTo>
                <a:cubicBezTo>
                  <a:pt x="986" y="667"/>
                  <a:pt x="980" y="670"/>
                  <a:pt x="973" y="673"/>
                </a:cubicBezTo>
                <a:cubicBezTo>
                  <a:pt x="980" y="670"/>
                  <a:pt x="986" y="667"/>
                  <a:pt x="993" y="664"/>
                </a:cubicBezTo>
                <a:close/>
                <a:moveTo>
                  <a:pt x="926" y="541"/>
                </a:moveTo>
                <a:cubicBezTo>
                  <a:pt x="926" y="541"/>
                  <a:pt x="926" y="541"/>
                  <a:pt x="926" y="541"/>
                </a:cubicBezTo>
                <a:cubicBezTo>
                  <a:pt x="924" y="533"/>
                  <a:pt x="925" y="524"/>
                  <a:pt x="926" y="516"/>
                </a:cubicBezTo>
                <a:cubicBezTo>
                  <a:pt x="925" y="524"/>
                  <a:pt x="924" y="533"/>
                  <a:pt x="926" y="541"/>
                </a:cubicBezTo>
                <a:close/>
                <a:moveTo>
                  <a:pt x="915" y="555"/>
                </a:moveTo>
                <a:cubicBezTo>
                  <a:pt x="915" y="556"/>
                  <a:pt x="915" y="557"/>
                  <a:pt x="914" y="558"/>
                </a:cubicBezTo>
                <a:cubicBezTo>
                  <a:pt x="913" y="557"/>
                  <a:pt x="912" y="556"/>
                  <a:pt x="911" y="556"/>
                </a:cubicBezTo>
                <a:cubicBezTo>
                  <a:pt x="912" y="555"/>
                  <a:pt x="913" y="554"/>
                  <a:pt x="913" y="554"/>
                </a:cubicBezTo>
                <a:cubicBezTo>
                  <a:pt x="914" y="554"/>
                  <a:pt x="915" y="554"/>
                  <a:pt x="915" y="555"/>
                </a:cubicBezTo>
                <a:close/>
                <a:moveTo>
                  <a:pt x="893" y="564"/>
                </a:moveTo>
                <a:cubicBezTo>
                  <a:pt x="890" y="561"/>
                  <a:pt x="886" y="560"/>
                  <a:pt x="881" y="561"/>
                </a:cubicBezTo>
                <a:cubicBezTo>
                  <a:pt x="880" y="560"/>
                  <a:pt x="878" y="558"/>
                  <a:pt x="877" y="556"/>
                </a:cubicBezTo>
                <a:cubicBezTo>
                  <a:pt x="876" y="555"/>
                  <a:pt x="874" y="554"/>
                  <a:pt x="873" y="553"/>
                </a:cubicBezTo>
                <a:cubicBezTo>
                  <a:pt x="872" y="542"/>
                  <a:pt x="884" y="542"/>
                  <a:pt x="889" y="536"/>
                </a:cubicBezTo>
                <a:cubicBezTo>
                  <a:pt x="891" y="536"/>
                  <a:pt x="894" y="537"/>
                  <a:pt x="897" y="537"/>
                </a:cubicBezTo>
                <a:cubicBezTo>
                  <a:pt x="913" y="548"/>
                  <a:pt x="896" y="555"/>
                  <a:pt x="893" y="564"/>
                </a:cubicBezTo>
                <a:close/>
                <a:moveTo>
                  <a:pt x="865" y="460"/>
                </a:moveTo>
                <a:cubicBezTo>
                  <a:pt x="865" y="460"/>
                  <a:pt x="865" y="461"/>
                  <a:pt x="865" y="461"/>
                </a:cubicBezTo>
                <a:lnTo>
                  <a:pt x="865" y="460"/>
                </a:lnTo>
                <a:close/>
                <a:moveTo>
                  <a:pt x="839" y="476"/>
                </a:moveTo>
                <a:cubicBezTo>
                  <a:pt x="839" y="476"/>
                  <a:pt x="840" y="476"/>
                  <a:pt x="841" y="476"/>
                </a:cubicBezTo>
                <a:cubicBezTo>
                  <a:pt x="844" y="475"/>
                  <a:pt x="847" y="473"/>
                  <a:pt x="850" y="472"/>
                </a:cubicBezTo>
                <a:cubicBezTo>
                  <a:pt x="847" y="473"/>
                  <a:pt x="844" y="475"/>
                  <a:pt x="841" y="476"/>
                </a:cubicBezTo>
                <a:cubicBezTo>
                  <a:pt x="840" y="476"/>
                  <a:pt x="839" y="476"/>
                  <a:pt x="839" y="476"/>
                </a:cubicBezTo>
                <a:close/>
                <a:moveTo>
                  <a:pt x="1079" y="624"/>
                </a:moveTo>
                <a:cubicBezTo>
                  <a:pt x="1063" y="593"/>
                  <a:pt x="1035" y="575"/>
                  <a:pt x="1009" y="554"/>
                </a:cubicBezTo>
                <a:cubicBezTo>
                  <a:pt x="1035" y="575"/>
                  <a:pt x="1063" y="593"/>
                  <a:pt x="1079" y="624"/>
                </a:cubicBezTo>
                <a:close/>
                <a:moveTo>
                  <a:pt x="1032" y="509"/>
                </a:moveTo>
                <a:cubicBezTo>
                  <a:pt x="1032" y="509"/>
                  <a:pt x="1033" y="508"/>
                  <a:pt x="1033" y="508"/>
                </a:cubicBezTo>
                <a:lnTo>
                  <a:pt x="1032" y="509"/>
                </a:lnTo>
                <a:close/>
                <a:moveTo>
                  <a:pt x="1035" y="514"/>
                </a:moveTo>
                <a:cubicBezTo>
                  <a:pt x="1035" y="514"/>
                  <a:pt x="1035" y="514"/>
                  <a:pt x="1036" y="514"/>
                </a:cubicBezTo>
                <a:cubicBezTo>
                  <a:pt x="1035" y="514"/>
                  <a:pt x="1035" y="514"/>
                  <a:pt x="1035" y="514"/>
                </a:cubicBezTo>
                <a:close/>
                <a:moveTo>
                  <a:pt x="1036" y="513"/>
                </a:moveTo>
                <a:cubicBezTo>
                  <a:pt x="1036" y="513"/>
                  <a:pt x="1036" y="513"/>
                  <a:pt x="1036" y="513"/>
                </a:cubicBezTo>
                <a:cubicBezTo>
                  <a:pt x="1036" y="513"/>
                  <a:pt x="1037" y="513"/>
                  <a:pt x="1037" y="513"/>
                </a:cubicBezTo>
                <a:lnTo>
                  <a:pt x="1036" y="513"/>
                </a:lnTo>
                <a:close/>
                <a:moveTo>
                  <a:pt x="1095" y="1171"/>
                </a:moveTo>
                <a:cubicBezTo>
                  <a:pt x="1096" y="1171"/>
                  <a:pt x="1096" y="1170"/>
                  <a:pt x="1097" y="1170"/>
                </a:cubicBezTo>
                <a:cubicBezTo>
                  <a:pt x="1096" y="1170"/>
                  <a:pt x="1096" y="1171"/>
                  <a:pt x="1095" y="1171"/>
                </a:cubicBezTo>
                <a:close/>
                <a:moveTo>
                  <a:pt x="1092" y="641"/>
                </a:moveTo>
                <a:cubicBezTo>
                  <a:pt x="1092" y="641"/>
                  <a:pt x="1092" y="641"/>
                  <a:pt x="1092" y="641"/>
                </a:cubicBezTo>
                <a:cubicBezTo>
                  <a:pt x="1095" y="641"/>
                  <a:pt x="1096" y="640"/>
                  <a:pt x="1098" y="639"/>
                </a:cubicBezTo>
                <a:cubicBezTo>
                  <a:pt x="1096" y="640"/>
                  <a:pt x="1095" y="641"/>
                  <a:pt x="1092" y="641"/>
                </a:cubicBezTo>
                <a:close/>
                <a:moveTo>
                  <a:pt x="1096" y="632"/>
                </a:moveTo>
                <a:cubicBezTo>
                  <a:pt x="1090" y="628"/>
                  <a:pt x="1095" y="613"/>
                  <a:pt x="1081" y="616"/>
                </a:cubicBezTo>
                <a:cubicBezTo>
                  <a:pt x="1074" y="608"/>
                  <a:pt x="1078" y="600"/>
                  <a:pt x="1080" y="592"/>
                </a:cubicBezTo>
                <a:cubicBezTo>
                  <a:pt x="1081" y="587"/>
                  <a:pt x="1079" y="580"/>
                  <a:pt x="1085" y="576"/>
                </a:cubicBezTo>
                <a:cubicBezTo>
                  <a:pt x="1089" y="581"/>
                  <a:pt x="1093" y="585"/>
                  <a:pt x="1097" y="589"/>
                </a:cubicBezTo>
                <a:cubicBezTo>
                  <a:pt x="1096" y="596"/>
                  <a:pt x="1090" y="605"/>
                  <a:pt x="1098" y="612"/>
                </a:cubicBezTo>
                <a:cubicBezTo>
                  <a:pt x="1104" y="612"/>
                  <a:pt x="1108" y="615"/>
                  <a:pt x="1112" y="618"/>
                </a:cubicBezTo>
                <a:cubicBezTo>
                  <a:pt x="1108" y="615"/>
                  <a:pt x="1104" y="612"/>
                  <a:pt x="1098" y="612"/>
                </a:cubicBezTo>
                <a:cubicBezTo>
                  <a:pt x="1098" y="619"/>
                  <a:pt x="1097" y="626"/>
                  <a:pt x="1096" y="632"/>
                </a:cubicBezTo>
                <a:close/>
                <a:moveTo>
                  <a:pt x="1116" y="567"/>
                </a:moveTo>
                <a:cubicBezTo>
                  <a:pt x="1120" y="570"/>
                  <a:pt x="1127" y="571"/>
                  <a:pt x="1129" y="577"/>
                </a:cubicBezTo>
                <a:cubicBezTo>
                  <a:pt x="1123" y="579"/>
                  <a:pt x="1118" y="582"/>
                  <a:pt x="1113" y="585"/>
                </a:cubicBezTo>
                <a:cubicBezTo>
                  <a:pt x="1118" y="582"/>
                  <a:pt x="1123" y="579"/>
                  <a:pt x="1129" y="577"/>
                </a:cubicBezTo>
                <a:cubicBezTo>
                  <a:pt x="1127" y="571"/>
                  <a:pt x="1120" y="570"/>
                  <a:pt x="1116" y="567"/>
                </a:cubicBezTo>
                <a:close/>
                <a:moveTo>
                  <a:pt x="1121" y="593"/>
                </a:moveTo>
                <a:cubicBezTo>
                  <a:pt x="1121" y="593"/>
                  <a:pt x="1121" y="593"/>
                  <a:pt x="1121" y="593"/>
                </a:cubicBezTo>
                <a:cubicBezTo>
                  <a:pt x="1118" y="591"/>
                  <a:pt x="1115" y="590"/>
                  <a:pt x="1113" y="589"/>
                </a:cubicBezTo>
                <a:cubicBezTo>
                  <a:pt x="1115" y="590"/>
                  <a:pt x="1118" y="591"/>
                  <a:pt x="1121" y="593"/>
                </a:cubicBezTo>
                <a:close/>
                <a:moveTo>
                  <a:pt x="1148" y="721"/>
                </a:moveTo>
                <a:cubicBezTo>
                  <a:pt x="1152" y="726"/>
                  <a:pt x="1158" y="729"/>
                  <a:pt x="1162" y="734"/>
                </a:cubicBezTo>
                <a:cubicBezTo>
                  <a:pt x="1158" y="729"/>
                  <a:pt x="1152" y="726"/>
                  <a:pt x="1148" y="721"/>
                </a:cubicBezTo>
                <a:cubicBezTo>
                  <a:pt x="1135" y="712"/>
                  <a:pt x="1122" y="702"/>
                  <a:pt x="1109" y="693"/>
                </a:cubicBezTo>
                <a:cubicBezTo>
                  <a:pt x="1122" y="702"/>
                  <a:pt x="1135" y="712"/>
                  <a:pt x="1148" y="721"/>
                </a:cubicBezTo>
                <a:close/>
                <a:moveTo>
                  <a:pt x="1165" y="1060"/>
                </a:moveTo>
                <a:cubicBezTo>
                  <a:pt x="1168" y="1061"/>
                  <a:pt x="1171" y="1063"/>
                  <a:pt x="1172" y="1066"/>
                </a:cubicBezTo>
                <a:cubicBezTo>
                  <a:pt x="1171" y="1063"/>
                  <a:pt x="1168" y="1061"/>
                  <a:pt x="1165" y="1060"/>
                </a:cubicBezTo>
                <a:cubicBezTo>
                  <a:pt x="1165" y="1060"/>
                  <a:pt x="1165" y="1060"/>
                  <a:pt x="1165" y="1060"/>
                </a:cubicBezTo>
                <a:close/>
                <a:moveTo>
                  <a:pt x="1168" y="762"/>
                </a:moveTo>
                <a:cubicBezTo>
                  <a:pt x="1168" y="762"/>
                  <a:pt x="1169" y="763"/>
                  <a:pt x="1170" y="764"/>
                </a:cubicBezTo>
                <a:cubicBezTo>
                  <a:pt x="1169" y="763"/>
                  <a:pt x="1168" y="762"/>
                  <a:pt x="1168" y="762"/>
                </a:cubicBezTo>
                <a:close/>
                <a:moveTo>
                  <a:pt x="1135" y="631"/>
                </a:moveTo>
                <a:cubicBezTo>
                  <a:pt x="1135" y="632"/>
                  <a:pt x="1136" y="632"/>
                  <a:pt x="1137" y="633"/>
                </a:cubicBezTo>
                <a:cubicBezTo>
                  <a:pt x="1145" y="642"/>
                  <a:pt x="1154" y="651"/>
                  <a:pt x="1163" y="659"/>
                </a:cubicBezTo>
                <a:cubicBezTo>
                  <a:pt x="1154" y="651"/>
                  <a:pt x="1145" y="642"/>
                  <a:pt x="1137" y="633"/>
                </a:cubicBezTo>
                <a:cubicBezTo>
                  <a:pt x="1136" y="632"/>
                  <a:pt x="1135" y="632"/>
                  <a:pt x="1135" y="631"/>
                </a:cubicBezTo>
                <a:close/>
                <a:moveTo>
                  <a:pt x="1130" y="1057"/>
                </a:moveTo>
                <a:cubicBezTo>
                  <a:pt x="1131" y="1064"/>
                  <a:pt x="1142" y="1069"/>
                  <a:pt x="1150" y="1072"/>
                </a:cubicBezTo>
                <a:cubicBezTo>
                  <a:pt x="1150" y="1072"/>
                  <a:pt x="1150" y="1072"/>
                  <a:pt x="1150" y="1072"/>
                </a:cubicBezTo>
                <a:cubicBezTo>
                  <a:pt x="1142" y="1069"/>
                  <a:pt x="1131" y="1064"/>
                  <a:pt x="1130" y="1057"/>
                </a:cubicBezTo>
                <a:close/>
                <a:moveTo>
                  <a:pt x="1201" y="1105"/>
                </a:moveTo>
                <a:cubicBezTo>
                  <a:pt x="1190" y="1097"/>
                  <a:pt x="1179" y="1089"/>
                  <a:pt x="1169" y="1081"/>
                </a:cubicBezTo>
                <a:cubicBezTo>
                  <a:pt x="1166" y="1081"/>
                  <a:pt x="1163" y="1080"/>
                  <a:pt x="1160" y="1079"/>
                </a:cubicBezTo>
                <a:cubicBezTo>
                  <a:pt x="1163" y="1080"/>
                  <a:pt x="1166" y="1081"/>
                  <a:pt x="1169" y="1081"/>
                </a:cubicBezTo>
                <a:cubicBezTo>
                  <a:pt x="1179" y="1089"/>
                  <a:pt x="1190" y="1097"/>
                  <a:pt x="1201" y="1105"/>
                </a:cubicBezTo>
                <a:cubicBezTo>
                  <a:pt x="1201" y="1105"/>
                  <a:pt x="1201" y="1105"/>
                  <a:pt x="1201" y="1105"/>
                </a:cubicBezTo>
                <a:close/>
                <a:moveTo>
                  <a:pt x="1183" y="872"/>
                </a:moveTo>
                <a:cubicBezTo>
                  <a:pt x="1186" y="874"/>
                  <a:pt x="1188" y="875"/>
                  <a:pt x="1191" y="875"/>
                </a:cubicBezTo>
                <a:cubicBezTo>
                  <a:pt x="1188" y="875"/>
                  <a:pt x="1186" y="874"/>
                  <a:pt x="1183" y="872"/>
                </a:cubicBezTo>
                <a:close/>
                <a:moveTo>
                  <a:pt x="1205" y="1233"/>
                </a:moveTo>
                <a:cubicBezTo>
                  <a:pt x="1205" y="1233"/>
                  <a:pt x="1205" y="1233"/>
                  <a:pt x="1205" y="1233"/>
                </a:cubicBezTo>
                <a:close/>
                <a:moveTo>
                  <a:pt x="1209" y="1093"/>
                </a:moveTo>
                <a:cubicBezTo>
                  <a:pt x="1212" y="1091"/>
                  <a:pt x="1216" y="1091"/>
                  <a:pt x="1219" y="1090"/>
                </a:cubicBezTo>
                <a:cubicBezTo>
                  <a:pt x="1216" y="1091"/>
                  <a:pt x="1212" y="1091"/>
                  <a:pt x="1209" y="1093"/>
                </a:cubicBezTo>
                <a:close/>
                <a:moveTo>
                  <a:pt x="1221" y="1113"/>
                </a:moveTo>
                <a:cubicBezTo>
                  <a:pt x="1221" y="1113"/>
                  <a:pt x="1221" y="1113"/>
                  <a:pt x="1221" y="1113"/>
                </a:cubicBezTo>
                <a:cubicBezTo>
                  <a:pt x="1221" y="1113"/>
                  <a:pt x="1221" y="1113"/>
                  <a:pt x="1221" y="1113"/>
                </a:cubicBezTo>
                <a:cubicBezTo>
                  <a:pt x="1221" y="1113"/>
                  <a:pt x="1221" y="1113"/>
                  <a:pt x="1221" y="1113"/>
                </a:cubicBezTo>
                <a:close/>
                <a:moveTo>
                  <a:pt x="1230" y="712"/>
                </a:moveTo>
                <a:cubicBezTo>
                  <a:pt x="1229" y="721"/>
                  <a:pt x="1229" y="726"/>
                  <a:pt x="1229" y="732"/>
                </a:cubicBezTo>
                <a:cubicBezTo>
                  <a:pt x="1226" y="732"/>
                  <a:pt x="1224" y="732"/>
                  <a:pt x="1221" y="732"/>
                </a:cubicBezTo>
                <a:cubicBezTo>
                  <a:pt x="1221" y="733"/>
                  <a:pt x="1220" y="734"/>
                  <a:pt x="1219" y="735"/>
                </a:cubicBezTo>
                <a:cubicBezTo>
                  <a:pt x="1219" y="735"/>
                  <a:pt x="1219" y="735"/>
                  <a:pt x="1219" y="735"/>
                </a:cubicBezTo>
                <a:cubicBezTo>
                  <a:pt x="1220" y="734"/>
                  <a:pt x="1221" y="733"/>
                  <a:pt x="1221" y="732"/>
                </a:cubicBezTo>
                <a:cubicBezTo>
                  <a:pt x="1216" y="726"/>
                  <a:pt x="1218" y="719"/>
                  <a:pt x="1219" y="712"/>
                </a:cubicBezTo>
                <a:cubicBezTo>
                  <a:pt x="1221" y="704"/>
                  <a:pt x="1217" y="698"/>
                  <a:pt x="1209" y="704"/>
                </a:cubicBezTo>
                <a:cubicBezTo>
                  <a:pt x="1198" y="712"/>
                  <a:pt x="1189" y="710"/>
                  <a:pt x="1185" y="700"/>
                </a:cubicBezTo>
                <a:cubicBezTo>
                  <a:pt x="1179" y="690"/>
                  <a:pt x="1192" y="688"/>
                  <a:pt x="1198" y="683"/>
                </a:cubicBezTo>
                <a:cubicBezTo>
                  <a:pt x="1199" y="683"/>
                  <a:pt x="1200" y="682"/>
                  <a:pt x="1201" y="681"/>
                </a:cubicBezTo>
                <a:cubicBezTo>
                  <a:pt x="1202" y="680"/>
                  <a:pt x="1204" y="678"/>
                  <a:pt x="1205" y="677"/>
                </a:cubicBezTo>
                <a:cubicBezTo>
                  <a:pt x="1225" y="682"/>
                  <a:pt x="1236" y="699"/>
                  <a:pt x="1252" y="710"/>
                </a:cubicBezTo>
                <a:cubicBezTo>
                  <a:pt x="1250" y="718"/>
                  <a:pt x="1252" y="726"/>
                  <a:pt x="1257" y="732"/>
                </a:cubicBezTo>
                <a:cubicBezTo>
                  <a:pt x="1257" y="740"/>
                  <a:pt x="1264" y="747"/>
                  <a:pt x="1259" y="754"/>
                </a:cubicBezTo>
                <a:cubicBezTo>
                  <a:pt x="1237" y="750"/>
                  <a:pt x="1241" y="727"/>
                  <a:pt x="1230" y="712"/>
                </a:cubicBezTo>
                <a:close/>
                <a:moveTo>
                  <a:pt x="1193" y="649"/>
                </a:moveTo>
                <a:cubicBezTo>
                  <a:pt x="1194" y="650"/>
                  <a:pt x="1195" y="651"/>
                  <a:pt x="1197" y="653"/>
                </a:cubicBezTo>
                <a:cubicBezTo>
                  <a:pt x="1198" y="654"/>
                  <a:pt x="1199" y="655"/>
                  <a:pt x="1201" y="657"/>
                </a:cubicBezTo>
                <a:cubicBezTo>
                  <a:pt x="1199" y="655"/>
                  <a:pt x="1198" y="654"/>
                  <a:pt x="1197" y="653"/>
                </a:cubicBezTo>
                <a:cubicBezTo>
                  <a:pt x="1195" y="651"/>
                  <a:pt x="1194" y="650"/>
                  <a:pt x="1193" y="649"/>
                </a:cubicBezTo>
                <a:close/>
                <a:moveTo>
                  <a:pt x="1254" y="1487"/>
                </a:moveTo>
                <a:cubicBezTo>
                  <a:pt x="1253" y="1487"/>
                  <a:pt x="1252" y="1487"/>
                  <a:pt x="1252" y="1487"/>
                </a:cubicBezTo>
                <a:cubicBezTo>
                  <a:pt x="1252" y="1487"/>
                  <a:pt x="1253" y="1487"/>
                  <a:pt x="1254" y="1487"/>
                </a:cubicBezTo>
                <a:close/>
                <a:moveTo>
                  <a:pt x="1261" y="889"/>
                </a:moveTo>
                <a:cubicBezTo>
                  <a:pt x="1260" y="888"/>
                  <a:pt x="1260" y="888"/>
                  <a:pt x="1260" y="888"/>
                </a:cubicBezTo>
                <a:cubicBezTo>
                  <a:pt x="1260" y="888"/>
                  <a:pt x="1260" y="888"/>
                  <a:pt x="1261" y="889"/>
                </a:cubicBezTo>
                <a:cubicBezTo>
                  <a:pt x="1261" y="889"/>
                  <a:pt x="1261" y="889"/>
                  <a:pt x="1261" y="889"/>
                </a:cubicBezTo>
                <a:close/>
                <a:moveTo>
                  <a:pt x="1265" y="798"/>
                </a:moveTo>
                <a:cubicBezTo>
                  <a:pt x="1255" y="792"/>
                  <a:pt x="1253" y="782"/>
                  <a:pt x="1249" y="773"/>
                </a:cubicBezTo>
                <a:cubicBezTo>
                  <a:pt x="1249" y="769"/>
                  <a:pt x="1250" y="765"/>
                  <a:pt x="1250" y="761"/>
                </a:cubicBezTo>
                <a:cubicBezTo>
                  <a:pt x="1265" y="767"/>
                  <a:pt x="1270" y="779"/>
                  <a:pt x="1273" y="793"/>
                </a:cubicBezTo>
                <a:cubicBezTo>
                  <a:pt x="1274" y="801"/>
                  <a:pt x="1269" y="799"/>
                  <a:pt x="1265" y="798"/>
                </a:cubicBezTo>
                <a:close/>
                <a:moveTo>
                  <a:pt x="1289" y="721"/>
                </a:moveTo>
                <a:cubicBezTo>
                  <a:pt x="1289" y="721"/>
                  <a:pt x="1289" y="721"/>
                  <a:pt x="1289" y="721"/>
                </a:cubicBezTo>
                <a:cubicBezTo>
                  <a:pt x="1289" y="721"/>
                  <a:pt x="1290" y="721"/>
                  <a:pt x="1290" y="721"/>
                </a:cubicBezTo>
                <a:cubicBezTo>
                  <a:pt x="1290" y="721"/>
                  <a:pt x="1289" y="721"/>
                  <a:pt x="1289" y="721"/>
                </a:cubicBezTo>
                <a:close/>
                <a:moveTo>
                  <a:pt x="1297" y="705"/>
                </a:moveTo>
                <a:cubicBezTo>
                  <a:pt x="1297" y="704"/>
                  <a:pt x="1297" y="704"/>
                  <a:pt x="1297" y="704"/>
                </a:cubicBezTo>
                <a:cubicBezTo>
                  <a:pt x="1297" y="704"/>
                  <a:pt x="1297" y="704"/>
                  <a:pt x="1297" y="704"/>
                </a:cubicBezTo>
                <a:lnTo>
                  <a:pt x="1297" y="705"/>
                </a:lnTo>
                <a:close/>
                <a:moveTo>
                  <a:pt x="1313" y="832"/>
                </a:moveTo>
                <a:cubicBezTo>
                  <a:pt x="1313" y="832"/>
                  <a:pt x="1313" y="832"/>
                  <a:pt x="1313" y="832"/>
                </a:cubicBezTo>
                <a:cubicBezTo>
                  <a:pt x="1308" y="828"/>
                  <a:pt x="1303" y="825"/>
                  <a:pt x="1298" y="821"/>
                </a:cubicBezTo>
                <a:cubicBezTo>
                  <a:pt x="1303" y="825"/>
                  <a:pt x="1308" y="828"/>
                  <a:pt x="1313" y="832"/>
                </a:cubicBezTo>
                <a:close/>
                <a:moveTo>
                  <a:pt x="1300" y="709"/>
                </a:moveTo>
                <a:cubicBezTo>
                  <a:pt x="1301" y="710"/>
                  <a:pt x="1301" y="711"/>
                  <a:pt x="1301" y="713"/>
                </a:cubicBezTo>
                <a:cubicBezTo>
                  <a:pt x="1301" y="713"/>
                  <a:pt x="1301" y="713"/>
                  <a:pt x="1301" y="713"/>
                </a:cubicBezTo>
                <a:cubicBezTo>
                  <a:pt x="1301" y="711"/>
                  <a:pt x="1301" y="710"/>
                  <a:pt x="1300" y="709"/>
                </a:cubicBezTo>
                <a:close/>
                <a:moveTo>
                  <a:pt x="1316" y="810"/>
                </a:moveTo>
                <a:cubicBezTo>
                  <a:pt x="1313" y="815"/>
                  <a:pt x="1311" y="819"/>
                  <a:pt x="1311" y="824"/>
                </a:cubicBezTo>
                <a:cubicBezTo>
                  <a:pt x="1311" y="819"/>
                  <a:pt x="1313" y="815"/>
                  <a:pt x="1316" y="810"/>
                </a:cubicBezTo>
                <a:cubicBezTo>
                  <a:pt x="1317" y="808"/>
                  <a:pt x="1318" y="806"/>
                  <a:pt x="1319" y="803"/>
                </a:cubicBezTo>
                <a:cubicBezTo>
                  <a:pt x="1318" y="806"/>
                  <a:pt x="1317" y="808"/>
                  <a:pt x="1316" y="810"/>
                </a:cubicBezTo>
                <a:close/>
                <a:moveTo>
                  <a:pt x="1322" y="841"/>
                </a:moveTo>
                <a:cubicBezTo>
                  <a:pt x="1323" y="841"/>
                  <a:pt x="1325" y="841"/>
                  <a:pt x="1327" y="841"/>
                </a:cubicBezTo>
                <a:cubicBezTo>
                  <a:pt x="1328" y="839"/>
                  <a:pt x="1330" y="837"/>
                  <a:pt x="1330" y="835"/>
                </a:cubicBezTo>
                <a:cubicBezTo>
                  <a:pt x="1330" y="837"/>
                  <a:pt x="1328" y="839"/>
                  <a:pt x="1327" y="841"/>
                </a:cubicBezTo>
                <a:cubicBezTo>
                  <a:pt x="1325" y="841"/>
                  <a:pt x="1323" y="841"/>
                  <a:pt x="1322" y="841"/>
                </a:cubicBezTo>
                <a:cubicBezTo>
                  <a:pt x="1320" y="841"/>
                  <a:pt x="1319" y="840"/>
                  <a:pt x="1317" y="840"/>
                </a:cubicBezTo>
                <a:cubicBezTo>
                  <a:pt x="1319" y="840"/>
                  <a:pt x="1320" y="841"/>
                  <a:pt x="1322" y="841"/>
                </a:cubicBezTo>
                <a:close/>
                <a:moveTo>
                  <a:pt x="1316" y="1568"/>
                </a:moveTo>
                <a:cubicBezTo>
                  <a:pt x="1311" y="1570"/>
                  <a:pt x="1309" y="1566"/>
                  <a:pt x="1305" y="1565"/>
                </a:cubicBezTo>
                <a:cubicBezTo>
                  <a:pt x="1302" y="1565"/>
                  <a:pt x="1299" y="1565"/>
                  <a:pt x="1297" y="1565"/>
                </a:cubicBezTo>
                <a:cubicBezTo>
                  <a:pt x="1297" y="1560"/>
                  <a:pt x="1289" y="1556"/>
                  <a:pt x="1296" y="1551"/>
                </a:cubicBezTo>
                <a:cubicBezTo>
                  <a:pt x="1300" y="1548"/>
                  <a:pt x="1305" y="1549"/>
                  <a:pt x="1309" y="1550"/>
                </a:cubicBezTo>
                <a:cubicBezTo>
                  <a:pt x="1319" y="1553"/>
                  <a:pt x="1316" y="1561"/>
                  <a:pt x="1316" y="1568"/>
                </a:cubicBezTo>
                <a:close/>
                <a:moveTo>
                  <a:pt x="1312" y="1019"/>
                </a:moveTo>
                <a:cubicBezTo>
                  <a:pt x="1312" y="1018"/>
                  <a:pt x="1312" y="1018"/>
                  <a:pt x="1312" y="1018"/>
                </a:cubicBezTo>
                <a:cubicBezTo>
                  <a:pt x="1312" y="1018"/>
                  <a:pt x="1312" y="1019"/>
                  <a:pt x="1312" y="1019"/>
                </a:cubicBezTo>
                <a:cubicBezTo>
                  <a:pt x="1319" y="1029"/>
                  <a:pt x="1329" y="1034"/>
                  <a:pt x="1339" y="1040"/>
                </a:cubicBezTo>
                <a:cubicBezTo>
                  <a:pt x="1329" y="1034"/>
                  <a:pt x="1319" y="1029"/>
                  <a:pt x="1312" y="1019"/>
                </a:cubicBezTo>
                <a:close/>
                <a:moveTo>
                  <a:pt x="1342" y="1525"/>
                </a:moveTo>
                <a:cubicBezTo>
                  <a:pt x="1376" y="1519"/>
                  <a:pt x="1410" y="1514"/>
                  <a:pt x="1445" y="1508"/>
                </a:cubicBezTo>
                <a:cubicBezTo>
                  <a:pt x="1445" y="1507"/>
                  <a:pt x="1445" y="1506"/>
                  <a:pt x="1445" y="1505"/>
                </a:cubicBezTo>
                <a:cubicBezTo>
                  <a:pt x="1445" y="1506"/>
                  <a:pt x="1445" y="1507"/>
                  <a:pt x="1445" y="1508"/>
                </a:cubicBezTo>
                <a:cubicBezTo>
                  <a:pt x="1410" y="1514"/>
                  <a:pt x="1376" y="1519"/>
                  <a:pt x="1342" y="1525"/>
                </a:cubicBezTo>
                <a:close/>
                <a:moveTo>
                  <a:pt x="1350" y="841"/>
                </a:moveTo>
                <a:cubicBezTo>
                  <a:pt x="1352" y="840"/>
                  <a:pt x="1354" y="837"/>
                  <a:pt x="1356" y="836"/>
                </a:cubicBezTo>
                <a:cubicBezTo>
                  <a:pt x="1354" y="837"/>
                  <a:pt x="1352" y="840"/>
                  <a:pt x="1350" y="841"/>
                </a:cubicBezTo>
                <a:cubicBezTo>
                  <a:pt x="1347" y="844"/>
                  <a:pt x="1349" y="849"/>
                  <a:pt x="1348" y="853"/>
                </a:cubicBezTo>
                <a:cubicBezTo>
                  <a:pt x="1349" y="849"/>
                  <a:pt x="1347" y="844"/>
                  <a:pt x="1350" y="841"/>
                </a:cubicBezTo>
                <a:close/>
                <a:moveTo>
                  <a:pt x="1356" y="800"/>
                </a:moveTo>
                <a:cubicBezTo>
                  <a:pt x="1356" y="800"/>
                  <a:pt x="1356" y="800"/>
                  <a:pt x="1356" y="800"/>
                </a:cubicBezTo>
                <a:cubicBezTo>
                  <a:pt x="1357" y="798"/>
                  <a:pt x="1359" y="797"/>
                  <a:pt x="1360" y="795"/>
                </a:cubicBezTo>
                <a:cubicBezTo>
                  <a:pt x="1359" y="797"/>
                  <a:pt x="1357" y="798"/>
                  <a:pt x="1356" y="800"/>
                </a:cubicBezTo>
                <a:close/>
                <a:moveTo>
                  <a:pt x="1426" y="892"/>
                </a:moveTo>
                <a:cubicBezTo>
                  <a:pt x="1426" y="892"/>
                  <a:pt x="1426" y="892"/>
                  <a:pt x="1426" y="892"/>
                </a:cubicBezTo>
                <a:cubicBezTo>
                  <a:pt x="1436" y="898"/>
                  <a:pt x="1429" y="903"/>
                  <a:pt x="1424" y="906"/>
                </a:cubicBezTo>
                <a:cubicBezTo>
                  <a:pt x="1414" y="912"/>
                  <a:pt x="1411" y="904"/>
                  <a:pt x="1407" y="896"/>
                </a:cubicBezTo>
                <a:cubicBezTo>
                  <a:pt x="1408" y="896"/>
                  <a:pt x="1409" y="895"/>
                  <a:pt x="1410" y="894"/>
                </a:cubicBezTo>
                <a:cubicBezTo>
                  <a:pt x="1410" y="893"/>
                  <a:pt x="1410" y="893"/>
                  <a:pt x="1410" y="892"/>
                </a:cubicBezTo>
                <a:cubicBezTo>
                  <a:pt x="1410" y="893"/>
                  <a:pt x="1410" y="893"/>
                  <a:pt x="1410" y="894"/>
                </a:cubicBezTo>
                <a:cubicBezTo>
                  <a:pt x="1415" y="893"/>
                  <a:pt x="1420" y="886"/>
                  <a:pt x="1426" y="892"/>
                </a:cubicBezTo>
                <a:close/>
                <a:moveTo>
                  <a:pt x="1421" y="805"/>
                </a:moveTo>
                <a:cubicBezTo>
                  <a:pt x="1421" y="805"/>
                  <a:pt x="1421" y="805"/>
                  <a:pt x="1421" y="805"/>
                </a:cubicBezTo>
                <a:cubicBezTo>
                  <a:pt x="1422" y="805"/>
                  <a:pt x="1423" y="805"/>
                  <a:pt x="1425" y="806"/>
                </a:cubicBezTo>
                <a:cubicBezTo>
                  <a:pt x="1423" y="805"/>
                  <a:pt x="1422" y="805"/>
                  <a:pt x="1421" y="805"/>
                </a:cubicBezTo>
                <a:close/>
                <a:moveTo>
                  <a:pt x="1423" y="922"/>
                </a:moveTo>
                <a:cubicBezTo>
                  <a:pt x="1418" y="917"/>
                  <a:pt x="1408" y="917"/>
                  <a:pt x="1405" y="910"/>
                </a:cubicBezTo>
                <a:cubicBezTo>
                  <a:pt x="1399" y="906"/>
                  <a:pt x="1393" y="901"/>
                  <a:pt x="1386" y="900"/>
                </a:cubicBezTo>
                <a:cubicBezTo>
                  <a:pt x="1393" y="901"/>
                  <a:pt x="1399" y="906"/>
                  <a:pt x="1405" y="910"/>
                </a:cubicBezTo>
                <a:cubicBezTo>
                  <a:pt x="1408" y="917"/>
                  <a:pt x="1418" y="917"/>
                  <a:pt x="1423" y="922"/>
                </a:cubicBezTo>
                <a:close/>
                <a:moveTo>
                  <a:pt x="1391" y="1074"/>
                </a:moveTo>
                <a:cubicBezTo>
                  <a:pt x="1390" y="1075"/>
                  <a:pt x="1389" y="1076"/>
                  <a:pt x="1388" y="1077"/>
                </a:cubicBezTo>
                <a:cubicBezTo>
                  <a:pt x="1388" y="1077"/>
                  <a:pt x="1388" y="1077"/>
                  <a:pt x="1388" y="1077"/>
                </a:cubicBezTo>
                <a:cubicBezTo>
                  <a:pt x="1389" y="1076"/>
                  <a:pt x="1390" y="1075"/>
                  <a:pt x="1391" y="1074"/>
                </a:cubicBezTo>
                <a:close/>
                <a:moveTo>
                  <a:pt x="1444" y="1037"/>
                </a:moveTo>
                <a:cubicBezTo>
                  <a:pt x="1444" y="1037"/>
                  <a:pt x="1445" y="1037"/>
                  <a:pt x="1445" y="1037"/>
                </a:cubicBezTo>
                <a:lnTo>
                  <a:pt x="1444" y="1037"/>
                </a:lnTo>
                <a:close/>
                <a:moveTo>
                  <a:pt x="1437" y="1769"/>
                </a:moveTo>
                <a:cubicBezTo>
                  <a:pt x="1437" y="1769"/>
                  <a:pt x="1437" y="1769"/>
                  <a:pt x="1437" y="1769"/>
                </a:cubicBezTo>
                <a:cubicBezTo>
                  <a:pt x="1436" y="1768"/>
                  <a:pt x="1435" y="1767"/>
                  <a:pt x="1434" y="1766"/>
                </a:cubicBezTo>
                <a:cubicBezTo>
                  <a:pt x="1435" y="1767"/>
                  <a:pt x="1436" y="1768"/>
                  <a:pt x="1437" y="1769"/>
                </a:cubicBezTo>
                <a:close/>
                <a:moveTo>
                  <a:pt x="1433" y="1789"/>
                </a:moveTo>
                <a:cubicBezTo>
                  <a:pt x="1432" y="1790"/>
                  <a:pt x="1430" y="1791"/>
                  <a:pt x="1430" y="1793"/>
                </a:cubicBezTo>
                <a:cubicBezTo>
                  <a:pt x="1430" y="1791"/>
                  <a:pt x="1432" y="1790"/>
                  <a:pt x="1433" y="1789"/>
                </a:cubicBezTo>
                <a:close/>
                <a:moveTo>
                  <a:pt x="1397" y="2077"/>
                </a:moveTo>
                <a:cubicBezTo>
                  <a:pt x="1386" y="2079"/>
                  <a:pt x="1377" y="2085"/>
                  <a:pt x="1371" y="2093"/>
                </a:cubicBezTo>
                <a:cubicBezTo>
                  <a:pt x="1377" y="2085"/>
                  <a:pt x="1386" y="2079"/>
                  <a:pt x="1397" y="2077"/>
                </a:cubicBezTo>
                <a:cubicBezTo>
                  <a:pt x="1398" y="2070"/>
                  <a:pt x="1397" y="2063"/>
                  <a:pt x="1398" y="2055"/>
                </a:cubicBezTo>
                <a:cubicBezTo>
                  <a:pt x="1397" y="2063"/>
                  <a:pt x="1398" y="2070"/>
                  <a:pt x="1397" y="2077"/>
                </a:cubicBezTo>
                <a:close/>
                <a:moveTo>
                  <a:pt x="1364" y="1936"/>
                </a:moveTo>
                <a:cubicBezTo>
                  <a:pt x="1365" y="1909"/>
                  <a:pt x="1367" y="1881"/>
                  <a:pt x="1370" y="1854"/>
                </a:cubicBezTo>
                <a:cubicBezTo>
                  <a:pt x="1367" y="1881"/>
                  <a:pt x="1365" y="1909"/>
                  <a:pt x="1364" y="1936"/>
                </a:cubicBezTo>
                <a:close/>
                <a:moveTo>
                  <a:pt x="1397" y="2272"/>
                </a:moveTo>
                <a:cubicBezTo>
                  <a:pt x="1391" y="2273"/>
                  <a:pt x="1386" y="2273"/>
                  <a:pt x="1385" y="2281"/>
                </a:cubicBezTo>
                <a:cubicBezTo>
                  <a:pt x="1375" y="2281"/>
                  <a:pt x="1364" y="2278"/>
                  <a:pt x="1354" y="2277"/>
                </a:cubicBezTo>
                <a:cubicBezTo>
                  <a:pt x="1364" y="2278"/>
                  <a:pt x="1375" y="2281"/>
                  <a:pt x="1385" y="2281"/>
                </a:cubicBezTo>
                <a:cubicBezTo>
                  <a:pt x="1386" y="2273"/>
                  <a:pt x="1391" y="2273"/>
                  <a:pt x="1397" y="2272"/>
                </a:cubicBezTo>
                <a:cubicBezTo>
                  <a:pt x="1399" y="2270"/>
                  <a:pt x="1401" y="2269"/>
                  <a:pt x="1403" y="2271"/>
                </a:cubicBezTo>
                <a:cubicBezTo>
                  <a:pt x="1401" y="2269"/>
                  <a:pt x="1399" y="2270"/>
                  <a:pt x="1397" y="2272"/>
                </a:cubicBezTo>
                <a:close/>
                <a:moveTo>
                  <a:pt x="1413" y="1927"/>
                </a:moveTo>
                <a:cubicBezTo>
                  <a:pt x="1410" y="1929"/>
                  <a:pt x="1411" y="1931"/>
                  <a:pt x="1413" y="1934"/>
                </a:cubicBezTo>
                <a:cubicBezTo>
                  <a:pt x="1411" y="1931"/>
                  <a:pt x="1410" y="1929"/>
                  <a:pt x="1413" y="1927"/>
                </a:cubicBezTo>
                <a:close/>
                <a:moveTo>
                  <a:pt x="1429" y="1773"/>
                </a:moveTo>
                <a:cubicBezTo>
                  <a:pt x="1429" y="1772"/>
                  <a:pt x="1429" y="1772"/>
                  <a:pt x="1429" y="1772"/>
                </a:cubicBezTo>
                <a:cubicBezTo>
                  <a:pt x="1429" y="1773"/>
                  <a:pt x="1429" y="1773"/>
                  <a:pt x="1429" y="1773"/>
                </a:cubicBezTo>
                <a:cubicBezTo>
                  <a:pt x="1424" y="1772"/>
                  <a:pt x="1421" y="1774"/>
                  <a:pt x="1419" y="1776"/>
                </a:cubicBezTo>
                <a:cubicBezTo>
                  <a:pt x="1421" y="1774"/>
                  <a:pt x="1424" y="1772"/>
                  <a:pt x="1429" y="1773"/>
                </a:cubicBezTo>
                <a:close/>
                <a:moveTo>
                  <a:pt x="1429" y="1917"/>
                </a:moveTo>
                <a:cubicBezTo>
                  <a:pt x="1426" y="1920"/>
                  <a:pt x="1423" y="1923"/>
                  <a:pt x="1420" y="1925"/>
                </a:cubicBezTo>
                <a:cubicBezTo>
                  <a:pt x="1420" y="1925"/>
                  <a:pt x="1420" y="1925"/>
                  <a:pt x="1420" y="1925"/>
                </a:cubicBezTo>
                <a:cubicBezTo>
                  <a:pt x="1423" y="1923"/>
                  <a:pt x="1426" y="1920"/>
                  <a:pt x="1429" y="1917"/>
                </a:cubicBezTo>
                <a:close/>
                <a:moveTo>
                  <a:pt x="1437" y="1977"/>
                </a:moveTo>
                <a:cubicBezTo>
                  <a:pt x="1436" y="1978"/>
                  <a:pt x="1434" y="1980"/>
                  <a:pt x="1433" y="1981"/>
                </a:cubicBezTo>
                <a:cubicBezTo>
                  <a:pt x="1432" y="1982"/>
                  <a:pt x="1430" y="1984"/>
                  <a:pt x="1429" y="1985"/>
                </a:cubicBezTo>
                <a:cubicBezTo>
                  <a:pt x="1429" y="1985"/>
                  <a:pt x="1429" y="1985"/>
                  <a:pt x="1429" y="1985"/>
                </a:cubicBezTo>
                <a:cubicBezTo>
                  <a:pt x="1429" y="1984"/>
                  <a:pt x="1429" y="1984"/>
                  <a:pt x="1429" y="1984"/>
                </a:cubicBezTo>
                <a:cubicBezTo>
                  <a:pt x="1427" y="1986"/>
                  <a:pt x="1426" y="1987"/>
                  <a:pt x="1424" y="1988"/>
                </a:cubicBezTo>
                <a:cubicBezTo>
                  <a:pt x="1423" y="1988"/>
                  <a:pt x="1421" y="1989"/>
                  <a:pt x="1419" y="1989"/>
                </a:cubicBezTo>
                <a:cubicBezTo>
                  <a:pt x="1421" y="1989"/>
                  <a:pt x="1423" y="1988"/>
                  <a:pt x="1424" y="1988"/>
                </a:cubicBezTo>
                <a:cubicBezTo>
                  <a:pt x="1426" y="1987"/>
                  <a:pt x="1427" y="1986"/>
                  <a:pt x="1429" y="1984"/>
                </a:cubicBezTo>
                <a:cubicBezTo>
                  <a:pt x="1429" y="1985"/>
                  <a:pt x="1429" y="1985"/>
                  <a:pt x="1429" y="1985"/>
                </a:cubicBezTo>
                <a:cubicBezTo>
                  <a:pt x="1430" y="1984"/>
                  <a:pt x="1432" y="1982"/>
                  <a:pt x="1433" y="1981"/>
                </a:cubicBezTo>
                <a:cubicBezTo>
                  <a:pt x="1433" y="1981"/>
                  <a:pt x="1433" y="1980"/>
                  <a:pt x="1433" y="1980"/>
                </a:cubicBezTo>
                <a:cubicBezTo>
                  <a:pt x="1432" y="1980"/>
                  <a:pt x="1433" y="1981"/>
                  <a:pt x="1433" y="1981"/>
                </a:cubicBezTo>
                <a:cubicBezTo>
                  <a:pt x="1434" y="1980"/>
                  <a:pt x="1436" y="1978"/>
                  <a:pt x="1437" y="1977"/>
                </a:cubicBezTo>
                <a:cubicBezTo>
                  <a:pt x="1437" y="1977"/>
                  <a:pt x="1437" y="1976"/>
                  <a:pt x="1437" y="1976"/>
                </a:cubicBezTo>
                <a:cubicBezTo>
                  <a:pt x="1437" y="1977"/>
                  <a:pt x="1437" y="1977"/>
                  <a:pt x="1437" y="1977"/>
                </a:cubicBezTo>
                <a:cubicBezTo>
                  <a:pt x="1438" y="1976"/>
                  <a:pt x="1439" y="1974"/>
                  <a:pt x="1440" y="1973"/>
                </a:cubicBezTo>
                <a:cubicBezTo>
                  <a:pt x="1439" y="1974"/>
                  <a:pt x="1438" y="1976"/>
                  <a:pt x="1437" y="1977"/>
                </a:cubicBezTo>
                <a:close/>
                <a:moveTo>
                  <a:pt x="1441" y="1785"/>
                </a:moveTo>
                <a:cubicBezTo>
                  <a:pt x="1438" y="1786"/>
                  <a:pt x="1435" y="1785"/>
                  <a:pt x="1433" y="1784"/>
                </a:cubicBezTo>
                <a:cubicBezTo>
                  <a:pt x="1435" y="1785"/>
                  <a:pt x="1438" y="1786"/>
                  <a:pt x="1441" y="1785"/>
                </a:cubicBezTo>
                <a:close/>
                <a:moveTo>
                  <a:pt x="1471" y="1998"/>
                </a:moveTo>
                <a:cubicBezTo>
                  <a:pt x="1480" y="1991"/>
                  <a:pt x="1484" y="2008"/>
                  <a:pt x="1492" y="2010"/>
                </a:cubicBezTo>
                <a:cubicBezTo>
                  <a:pt x="1495" y="2027"/>
                  <a:pt x="1489" y="2034"/>
                  <a:pt x="1471" y="2033"/>
                </a:cubicBezTo>
                <a:cubicBezTo>
                  <a:pt x="1465" y="2032"/>
                  <a:pt x="1459" y="2033"/>
                  <a:pt x="1453" y="2033"/>
                </a:cubicBezTo>
                <a:cubicBezTo>
                  <a:pt x="1450" y="2033"/>
                  <a:pt x="1448" y="2033"/>
                  <a:pt x="1445" y="2032"/>
                </a:cubicBezTo>
                <a:cubicBezTo>
                  <a:pt x="1442" y="2012"/>
                  <a:pt x="1459" y="2006"/>
                  <a:pt x="1471" y="1998"/>
                </a:cubicBezTo>
                <a:close/>
                <a:moveTo>
                  <a:pt x="1514" y="1749"/>
                </a:moveTo>
                <a:cubicBezTo>
                  <a:pt x="1519" y="1755"/>
                  <a:pt x="1517" y="1760"/>
                  <a:pt x="1509" y="1762"/>
                </a:cubicBezTo>
                <a:cubicBezTo>
                  <a:pt x="1499" y="1763"/>
                  <a:pt x="1490" y="1764"/>
                  <a:pt x="1481" y="1765"/>
                </a:cubicBezTo>
                <a:cubicBezTo>
                  <a:pt x="1473" y="1764"/>
                  <a:pt x="1466" y="1767"/>
                  <a:pt x="1458" y="1768"/>
                </a:cubicBezTo>
                <a:cubicBezTo>
                  <a:pt x="1457" y="1753"/>
                  <a:pt x="1478" y="1753"/>
                  <a:pt x="1477" y="1739"/>
                </a:cubicBezTo>
                <a:cubicBezTo>
                  <a:pt x="1477" y="1739"/>
                  <a:pt x="1477" y="1739"/>
                  <a:pt x="1477" y="1739"/>
                </a:cubicBezTo>
                <a:cubicBezTo>
                  <a:pt x="1484" y="1742"/>
                  <a:pt x="1485" y="1736"/>
                  <a:pt x="1489" y="1733"/>
                </a:cubicBezTo>
                <a:cubicBezTo>
                  <a:pt x="1502" y="1731"/>
                  <a:pt x="1507" y="1742"/>
                  <a:pt x="1514" y="1749"/>
                </a:cubicBezTo>
                <a:close/>
                <a:moveTo>
                  <a:pt x="1501" y="1704"/>
                </a:moveTo>
                <a:cubicBezTo>
                  <a:pt x="1504" y="1704"/>
                  <a:pt x="1508" y="1704"/>
                  <a:pt x="1512" y="1704"/>
                </a:cubicBezTo>
                <a:cubicBezTo>
                  <a:pt x="1513" y="1702"/>
                  <a:pt x="1514" y="1699"/>
                  <a:pt x="1514" y="1697"/>
                </a:cubicBezTo>
                <a:cubicBezTo>
                  <a:pt x="1514" y="1699"/>
                  <a:pt x="1513" y="1702"/>
                  <a:pt x="1512" y="1704"/>
                </a:cubicBezTo>
                <a:cubicBezTo>
                  <a:pt x="1508" y="1704"/>
                  <a:pt x="1504" y="1704"/>
                  <a:pt x="1501" y="1704"/>
                </a:cubicBezTo>
                <a:close/>
                <a:moveTo>
                  <a:pt x="1466" y="1792"/>
                </a:moveTo>
                <a:cubicBezTo>
                  <a:pt x="1481" y="1792"/>
                  <a:pt x="1497" y="1790"/>
                  <a:pt x="1512" y="1789"/>
                </a:cubicBezTo>
                <a:cubicBezTo>
                  <a:pt x="1507" y="1801"/>
                  <a:pt x="1495" y="1807"/>
                  <a:pt x="1487" y="1817"/>
                </a:cubicBezTo>
                <a:cubicBezTo>
                  <a:pt x="1480" y="1827"/>
                  <a:pt x="1472" y="1824"/>
                  <a:pt x="1464" y="1818"/>
                </a:cubicBezTo>
                <a:cubicBezTo>
                  <a:pt x="1464" y="1816"/>
                  <a:pt x="1463" y="1816"/>
                  <a:pt x="1461" y="1815"/>
                </a:cubicBezTo>
                <a:cubicBezTo>
                  <a:pt x="1459" y="1813"/>
                  <a:pt x="1456" y="1810"/>
                  <a:pt x="1453" y="1808"/>
                </a:cubicBezTo>
                <a:cubicBezTo>
                  <a:pt x="1454" y="1807"/>
                  <a:pt x="1454" y="1807"/>
                  <a:pt x="1454" y="1807"/>
                </a:cubicBezTo>
                <a:cubicBezTo>
                  <a:pt x="1452" y="1798"/>
                  <a:pt x="1455" y="1793"/>
                  <a:pt x="1466" y="1792"/>
                </a:cubicBezTo>
                <a:close/>
                <a:moveTo>
                  <a:pt x="1480" y="1864"/>
                </a:moveTo>
                <a:cubicBezTo>
                  <a:pt x="1492" y="1856"/>
                  <a:pt x="1495" y="1876"/>
                  <a:pt x="1504" y="1877"/>
                </a:cubicBezTo>
                <a:cubicBezTo>
                  <a:pt x="1508" y="1886"/>
                  <a:pt x="1507" y="1894"/>
                  <a:pt x="1496" y="1896"/>
                </a:cubicBezTo>
                <a:cubicBezTo>
                  <a:pt x="1488" y="1897"/>
                  <a:pt x="1481" y="1897"/>
                  <a:pt x="1473" y="1897"/>
                </a:cubicBezTo>
                <a:cubicBezTo>
                  <a:pt x="1465" y="1897"/>
                  <a:pt x="1457" y="1897"/>
                  <a:pt x="1449" y="1896"/>
                </a:cubicBezTo>
                <a:cubicBezTo>
                  <a:pt x="1454" y="1881"/>
                  <a:pt x="1468" y="1873"/>
                  <a:pt x="1480" y="1864"/>
                </a:cubicBezTo>
                <a:close/>
                <a:moveTo>
                  <a:pt x="1483" y="1906"/>
                </a:moveTo>
                <a:cubicBezTo>
                  <a:pt x="1483" y="1908"/>
                  <a:pt x="1482" y="1911"/>
                  <a:pt x="1480" y="1915"/>
                </a:cubicBezTo>
                <a:cubicBezTo>
                  <a:pt x="1477" y="1915"/>
                  <a:pt x="1475" y="1915"/>
                  <a:pt x="1473" y="1915"/>
                </a:cubicBezTo>
                <a:cubicBezTo>
                  <a:pt x="1475" y="1915"/>
                  <a:pt x="1477" y="1915"/>
                  <a:pt x="1480" y="1915"/>
                </a:cubicBezTo>
                <a:cubicBezTo>
                  <a:pt x="1482" y="1911"/>
                  <a:pt x="1483" y="1908"/>
                  <a:pt x="1483" y="1906"/>
                </a:cubicBezTo>
                <a:close/>
                <a:moveTo>
                  <a:pt x="1461" y="1912"/>
                </a:moveTo>
                <a:cubicBezTo>
                  <a:pt x="1457" y="1912"/>
                  <a:pt x="1452" y="1914"/>
                  <a:pt x="1448" y="1916"/>
                </a:cubicBezTo>
                <a:cubicBezTo>
                  <a:pt x="1448" y="1916"/>
                  <a:pt x="1448" y="1916"/>
                  <a:pt x="1448" y="1916"/>
                </a:cubicBezTo>
                <a:cubicBezTo>
                  <a:pt x="1448" y="1916"/>
                  <a:pt x="1448" y="1916"/>
                  <a:pt x="1448" y="1916"/>
                </a:cubicBezTo>
                <a:cubicBezTo>
                  <a:pt x="1452" y="1914"/>
                  <a:pt x="1457" y="1912"/>
                  <a:pt x="1461" y="1912"/>
                </a:cubicBezTo>
                <a:close/>
                <a:moveTo>
                  <a:pt x="1452" y="1958"/>
                </a:moveTo>
                <a:cubicBezTo>
                  <a:pt x="1454" y="1961"/>
                  <a:pt x="1453" y="1965"/>
                  <a:pt x="1453" y="1969"/>
                </a:cubicBezTo>
                <a:cubicBezTo>
                  <a:pt x="1453" y="1969"/>
                  <a:pt x="1453" y="1969"/>
                  <a:pt x="1453" y="1969"/>
                </a:cubicBezTo>
                <a:cubicBezTo>
                  <a:pt x="1453" y="1965"/>
                  <a:pt x="1454" y="1961"/>
                  <a:pt x="1452" y="1958"/>
                </a:cubicBezTo>
                <a:close/>
                <a:moveTo>
                  <a:pt x="1472" y="1988"/>
                </a:moveTo>
                <a:cubicBezTo>
                  <a:pt x="1472" y="1987"/>
                  <a:pt x="1472" y="1987"/>
                  <a:pt x="1473" y="1986"/>
                </a:cubicBezTo>
                <a:cubicBezTo>
                  <a:pt x="1474" y="1982"/>
                  <a:pt x="1474" y="1976"/>
                  <a:pt x="1480" y="1976"/>
                </a:cubicBezTo>
                <a:cubicBezTo>
                  <a:pt x="1480" y="1972"/>
                  <a:pt x="1480" y="1969"/>
                  <a:pt x="1480" y="1965"/>
                </a:cubicBezTo>
                <a:cubicBezTo>
                  <a:pt x="1480" y="1969"/>
                  <a:pt x="1480" y="1972"/>
                  <a:pt x="1480" y="1976"/>
                </a:cubicBezTo>
                <a:cubicBezTo>
                  <a:pt x="1474" y="1976"/>
                  <a:pt x="1474" y="1982"/>
                  <a:pt x="1473" y="1986"/>
                </a:cubicBezTo>
                <a:cubicBezTo>
                  <a:pt x="1472" y="1987"/>
                  <a:pt x="1472" y="1987"/>
                  <a:pt x="1472" y="1988"/>
                </a:cubicBezTo>
                <a:close/>
                <a:moveTo>
                  <a:pt x="1482" y="1982"/>
                </a:moveTo>
                <a:cubicBezTo>
                  <a:pt x="1484" y="1987"/>
                  <a:pt x="1488" y="1990"/>
                  <a:pt x="1493" y="1993"/>
                </a:cubicBezTo>
                <a:cubicBezTo>
                  <a:pt x="1493" y="1993"/>
                  <a:pt x="1493" y="1993"/>
                  <a:pt x="1493" y="1993"/>
                </a:cubicBezTo>
                <a:cubicBezTo>
                  <a:pt x="1488" y="1990"/>
                  <a:pt x="1484" y="1987"/>
                  <a:pt x="1482" y="1982"/>
                </a:cubicBezTo>
                <a:close/>
                <a:moveTo>
                  <a:pt x="1488" y="2157"/>
                </a:moveTo>
                <a:cubicBezTo>
                  <a:pt x="1483" y="2157"/>
                  <a:pt x="1478" y="2157"/>
                  <a:pt x="1473" y="2157"/>
                </a:cubicBezTo>
                <a:cubicBezTo>
                  <a:pt x="1472" y="2158"/>
                  <a:pt x="1471" y="2158"/>
                  <a:pt x="1470" y="2158"/>
                </a:cubicBezTo>
                <a:cubicBezTo>
                  <a:pt x="1471" y="2158"/>
                  <a:pt x="1472" y="2158"/>
                  <a:pt x="1473" y="2157"/>
                </a:cubicBezTo>
                <a:cubicBezTo>
                  <a:pt x="1478" y="2157"/>
                  <a:pt x="1483" y="2157"/>
                  <a:pt x="1488" y="2157"/>
                </a:cubicBezTo>
                <a:cubicBezTo>
                  <a:pt x="1488" y="2163"/>
                  <a:pt x="1490" y="2171"/>
                  <a:pt x="1488" y="2177"/>
                </a:cubicBezTo>
                <a:cubicBezTo>
                  <a:pt x="1490" y="2171"/>
                  <a:pt x="1488" y="2163"/>
                  <a:pt x="1488" y="2157"/>
                </a:cubicBezTo>
                <a:close/>
                <a:moveTo>
                  <a:pt x="1470" y="2048"/>
                </a:moveTo>
                <a:cubicBezTo>
                  <a:pt x="1468" y="2048"/>
                  <a:pt x="1466" y="2048"/>
                  <a:pt x="1464" y="2048"/>
                </a:cubicBezTo>
                <a:cubicBezTo>
                  <a:pt x="1460" y="2049"/>
                  <a:pt x="1456" y="2049"/>
                  <a:pt x="1452" y="2048"/>
                </a:cubicBezTo>
                <a:cubicBezTo>
                  <a:pt x="1452" y="2048"/>
                  <a:pt x="1452" y="2048"/>
                  <a:pt x="1452" y="2048"/>
                </a:cubicBezTo>
                <a:cubicBezTo>
                  <a:pt x="1456" y="2049"/>
                  <a:pt x="1460" y="2049"/>
                  <a:pt x="1464" y="2048"/>
                </a:cubicBezTo>
                <a:cubicBezTo>
                  <a:pt x="1466" y="2048"/>
                  <a:pt x="1468" y="2048"/>
                  <a:pt x="1470" y="2048"/>
                </a:cubicBezTo>
                <a:close/>
                <a:moveTo>
                  <a:pt x="1447" y="2113"/>
                </a:moveTo>
                <a:cubicBezTo>
                  <a:pt x="1446" y="2098"/>
                  <a:pt x="1446" y="2084"/>
                  <a:pt x="1465" y="2081"/>
                </a:cubicBezTo>
                <a:cubicBezTo>
                  <a:pt x="1478" y="2078"/>
                  <a:pt x="1483" y="2082"/>
                  <a:pt x="1480" y="2096"/>
                </a:cubicBezTo>
                <a:cubicBezTo>
                  <a:pt x="1477" y="2108"/>
                  <a:pt x="1476" y="2120"/>
                  <a:pt x="1474" y="2133"/>
                </a:cubicBezTo>
                <a:cubicBezTo>
                  <a:pt x="1470" y="2141"/>
                  <a:pt x="1467" y="2148"/>
                  <a:pt x="1464" y="2156"/>
                </a:cubicBezTo>
                <a:cubicBezTo>
                  <a:pt x="1456" y="2160"/>
                  <a:pt x="1460" y="2169"/>
                  <a:pt x="1455" y="2177"/>
                </a:cubicBezTo>
                <a:cubicBezTo>
                  <a:pt x="1447" y="2154"/>
                  <a:pt x="1450" y="2133"/>
                  <a:pt x="1447" y="2113"/>
                </a:cubicBezTo>
                <a:close/>
                <a:moveTo>
                  <a:pt x="1468" y="2361"/>
                </a:moveTo>
                <a:cubicBezTo>
                  <a:pt x="1466" y="2361"/>
                  <a:pt x="1464" y="2361"/>
                  <a:pt x="1463" y="2361"/>
                </a:cubicBezTo>
                <a:cubicBezTo>
                  <a:pt x="1464" y="2361"/>
                  <a:pt x="1466" y="2361"/>
                  <a:pt x="1468" y="2361"/>
                </a:cubicBezTo>
                <a:cubicBezTo>
                  <a:pt x="1469" y="2360"/>
                  <a:pt x="1471" y="2360"/>
                  <a:pt x="1473" y="2360"/>
                </a:cubicBezTo>
                <a:cubicBezTo>
                  <a:pt x="1471" y="2360"/>
                  <a:pt x="1469" y="2360"/>
                  <a:pt x="1468" y="2361"/>
                </a:cubicBezTo>
                <a:close/>
                <a:moveTo>
                  <a:pt x="1458" y="2350"/>
                </a:moveTo>
                <a:cubicBezTo>
                  <a:pt x="1470" y="2349"/>
                  <a:pt x="1481" y="2348"/>
                  <a:pt x="1492" y="2348"/>
                </a:cubicBezTo>
                <a:cubicBezTo>
                  <a:pt x="1481" y="2348"/>
                  <a:pt x="1470" y="2349"/>
                  <a:pt x="1458" y="2350"/>
                </a:cubicBezTo>
                <a:close/>
                <a:moveTo>
                  <a:pt x="1497" y="2272"/>
                </a:moveTo>
                <a:cubicBezTo>
                  <a:pt x="1488" y="2270"/>
                  <a:pt x="1480" y="2269"/>
                  <a:pt x="1471" y="2268"/>
                </a:cubicBezTo>
                <a:cubicBezTo>
                  <a:pt x="1480" y="2269"/>
                  <a:pt x="1488" y="2270"/>
                  <a:pt x="1497" y="2272"/>
                </a:cubicBezTo>
                <a:cubicBezTo>
                  <a:pt x="1498" y="2275"/>
                  <a:pt x="1500" y="2278"/>
                  <a:pt x="1501" y="2281"/>
                </a:cubicBezTo>
                <a:cubicBezTo>
                  <a:pt x="1500" y="2278"/>
                  <a:pt x="1498" y="2275"/>
                  <a:pt x="1497" y="2272"/>
                </a:cubicBezTo>
                <a:close/>
                <a:moveTo>
                  <a:pt x="1498" y="1957"/>
                </a:moveTo>
                <a:cubicBezTo>
                  <a:pt x="1498" y="1959"/>
                  <a:pt x="1497" y="1962"/>
                  <a:pt x="1497" y="1964"/>
                </a:cubicBezTo>
                <a:cubicBezTo>
                  <a:pt x="1498" y="1966"/>
                  <a:pt x="1498" y="1967"/>
                  <a:pt x="1498" y="1968"/>
                </a:cubicBezTo>
                <a:cubicBezTo>
                  <a:pt x="1498" y="1967"/>
                  <a:pt x="1498" y="1966"/>
                  <a:pt x="1497" y="1964"/>
                </a:cubicBezTo>
                <a:cubicBezTo>
                  <a:pt x="1497" y="1962"/>
                  <a:pt x="1498" y="1959"/>
                  <a:pt x="1498" y="1957"/>
                </a:cubicBezTo>
                <a:cubicBezTo>
                  <a:pt x="1504" y="1953"/>
                  <a:pt x="1504" y="1950"/>
                  <a:pt x="1503" y="1945"/>
                </a:cubicBezTo>
                <a:cubicBezTo>
                  <a:pt x="1503" y="1944"/>
                  <a:pt x="1503" y="1943"/>
                  <a:pt x="1502" y="1942"/>
                </a:cubicBezTo>
                <a:cubicBezTo>
                  <a:pt x="1503" y="1943"/>
                  <a:pt x="1503" y="1944"/>
                  <a:pt x="1503" y="1945"/>
                </a:cubicBezTo>
                <a:cubicBezTo>
                  <a:pt x="1504" y="1950"/>
                  <a:pt x="1504" y="1953"/>
                  <a:pt x="1498" y="1957"/>
                </a:cubicBezTo>
                <a:close/>
                <a:moveTo>
                  <a:pt x="1500" y="1931"/>
                </a:moveTo>
                <a:cubicBezTo>
                  <a:pt x="1491" y="1940"/>
                  <a:pt x="1482" y="1948"/>
                  <a:pt x="1473" y="1957"/>
                </a:cubicBezTo>
                <a:cubicBezTo>
                  <a:pt x="1457" y="1952"/>
                  <a:pt x="1445" y="1944"/>
                  <a:pt x="1449" y="1925"/>
                </a:cubicBezTo>
                <a:cubicBezTo>
                  <a:pt x="1449" y="1925"/>
                  <a:pt x="1449" y="1925"/>
                  <a:pt x="1449" y="1925"/>
                </a:cubicBezTo>
                <a:cubicBezTo>
                  <a:pt x="1449" y="1925"/>
                  <a:pt x="1449" y="1925"/>
                  <a:pt x="1449" y="1925"/>
                </a:cubicBezTo>
                <a:cubicBezTo>
                  <a:pt x="1457" y="1923"/>
                  <a:pt x="1465" y="1925"/>
                  <a:pt x="1473" y="1921"/>
                </a:cubicBezTo>
                <a:cubicBezTo>
                  <a:pt x="1478" y="1921"/>
                  <a:pt x="1484" y="1921"/>
                  <a:pt x="1489" y="1920"/>
                </a:cubicBezTo>
                <a:cubicBezTo>
                  <a:pt x="1494" y="1921"/>
                  <a:pt x="1499" y="1921"/>
                  <a:pt x="1504" y="1922"/>
                </a:cubicBezTo>
                <a:cubicBezTo>
                  <a:pt x="1503" y="1925"/>
                  <a:pt x="1502" y="1928"/>
                  <a:pt x="1500" y="1931"/>
                </a:cubicBezTo>
                <a:close/>
                <a:moveTo>
                  <a:pt x="1505" y="1913"/>
                </a:moveTo>
                <a:cubicBezTo>
                  <a:pt x="1507" y="1909"/>
                  <a:pt x="1510" y="1905"/>
                  <a:pt x="1513" y="1901"/>
                </a:cubicBezTo>
                <a:cubicBezTo>
                  <a:pt x="1513" y="1901"/>
                  <a:pt x="1513" y="1901"/>
                  <a:pt x="1513" y="1901"/>
                </a:cubicBezTo>
                <a:cubicBezTo>
                  <a:pt x="1510" y="1905"/>
                  <a:pt x="1507" y="1909"/>
                  <a:pt x="1505" y="1913"/>
                </a:cubicBezTo>
                <a:close/>
                <a:moveTo>
                  <a:pt x="1517" y="2405"/>
                </a:moveTo>
                <a:cubicBezTo>
                  <a:pt x="1517" y="2407"/>
                  <a:pt x="1516" y="2410"/>
                  <a:pt x="1515" y="2412"/>
                </a:cubicBezTo>
                <a:cubicBezTo>
                  <a:pt x="1516" y="2410"/>
                  <a:pt x="1517" y="2407"/>
                  <a:pt x="1517" y="2405"/>
                </a:cubicBezTo>
                <a:cubicBezTo>
                  <a:pt x="1518" y="2405"/>
                  <a:pt x="1520" y="2405"/>
                  <a:pt x="1521" y="2405"/>
                </a:cubicBezTo>
                <a:cubicBezTo>
                  <a:pt x="1520" y="2405"/>
                  <a:pt x="1518" y="2405"/>
                  <a:pt x="1517" y="2405"/>
                </a:cubicBezTo>
                <a:close/>
                <a:moveTo>
                  <a:pt x="1520" y="852"/>
                </a:moveTo>
                <a:cubicBezTo>
                  <a:pt x="1523" y="852"/>
                  <a:pt x="1526" y="853"/>
                  <a:pt x="1529" y="856"/>
                </a:cubicBezTo>
                <a:cubicBezTo>
                  <a:pt x="1538" y="849"/>
                  <a:pt x="1546" y="847"/>
                  <a:pt x="1552" y="850"/>
                </a:cubicBezTo>
                <a:cubicBezTo>
                  <a:pt x="1546" y="847"/>
                  <a:pt x="1538" y="849"/>
                  <a:pt x="1529" y="856"/>
                </a:cubicBezTo>
                <a:cubicBezTo>
                  <a:pt x="1526" y="853"/>
                  <a:pt x="1523" y="852"/>
                  <a:pt x="1520" y="852"/>
                </a:cubicBezTo>
                <a:close/>
                <a:moveTo>
                  <a:pt x="1528" y="941"/>
                </a:moveTo>
                <a:cubicBezTo>
                  <a:pt x="1527" y="942"/>
                  <a:pt x="1526" y="942"/>
                  <a:pt x="1526" y="943"/>
                </a:cubicBezTo>
                <a:cubicBezTo>
                  <a:pt x="1526" y="942"/>
                  <a:pt x="1527" y="942"/>
                  <a:pt x="1528" y="941"/>
                </a:cubicBezTo>
                <a:cubicBezTo>
                  <a:pt x="1528" y="941"/>
                  <a:pt x="1528" y="941"/>
                  <a:pt x="1528" y="941"/>
                </a:cubicBezTo>
                <a:close/>
                <a:moveTo>
                  <a:pt x="1528" y="869"/>
                </a:moveTo>
                <a:cubicBezTo>
                  <a:pt x="1521" y="865"/>
                  <a:pt x="1525" y="863"/>
                  <a:pt x="1527" y="860"/>
                </a:cubicBezTo>
                <a:cubicBezTo>
                  <a:pt x="1525" y="863"/>
                  <a:pt x="1521" y="865"/>
                  <a:pt x="1528" y="869"/>
                </a:cubicBezTo>
                <a:cubicBezTo>
                  <a:pt x="1539" y="868"/>
                  <a:pt x="1550" y="865"/>
                  <a:pt x="1561" y="861"/>
                </a:cubicBezTo>
                <a:cubicBezTo>
                  <a:pt x="1562" y="861"/>
                  <a:pt x="1564" y="861"/>
                  <a:pt x="1565" y="860"/>
                </a:cubicBezTo>
                <a:cubicBezTo>
                  <a:pt x="1569" y="862"/>
                  <a:pt x="1568" y="866"/>
                  <a:pt x="1567" y="869"/>
                </a:cubicBezTo>
                <a:cubicBezTo>
                  <a:pt x="1563" y="879"/>
                  <a:pt x="1576" y="879"/>
                  <a:pt x="1578" y="885"/>
                </a:cubicBezTo>
                <a:cubicBezTo>
                  <a:pt x="1570" y="896"/>
                  <a:pt x="1565" y="906"/>
                  <a:pt x="1552" y="889"/>
                </a:cubicBezTo>
                <a:cubicBezTo>
                  <a:pt x="1546" y="881"/>
                  <a:pt x="1532" y="881"/>
                  <a:pt x="1528" y="869"/>
                </a:cubicBezTo>
                <a:close/>
                <a:moveTo>
                  <a:pt x="1537" y="1880"/>
                </a:moveTo>
                <a:cubicBezTo>
                  <a:pt x="1537" y="1880"/>
                  <a:pt x="1537" y="1880"/>
                  <a:pt x="1537" y="1880"/>
                </a:cubicBezTo>
                <a:cubicBezTo>
                  <a:pt x="1537" y="1879"/>
                  <a:pt x="1537" y="1878"/>
                  <a:pt x="1537" y="1877"/>
                </a:cubicBezTo>
                <a:cubicBezTo>
                  <a:pt x="1537" y="1877"/>
                  <a:pt x="1537" y="1877"/>
                  <a:pt x="1537" y="1877"/>
                </a:cubicBezTo>
                <a:cubicBezTo>
                  <a:pt x="1537" y="1878"/>
                  <a:pt x="1537" y="1879"/>
                  <a:pt x="1537" y="1880"/>
                </a:cubicBezTo>
                <a:cubicBezTo>
                  <a:pt x="1538" y="1884"/>
                  <a:pt x="1539" y="1886"/>
                  <a:pt x="1541" y="1889"/>
                </a:cubicBezTo>
                <a:cubicBezTo>
                  <a:pt x="1539" y="1886"/>
                  <a:pt x="1538" y="1884"/>
                  <a:pt x="1537" y="1880"/>
                </a:cubicBezTo>
                <a:close/>
                <a:moveTo>
                  <a:pt x="1537" y="1877"/>
                </a:moveTo>
                <a:cubicBezTo>
                  <a:pt x="1537" y="1877"/>
                  <a:pt x="1537" y="1877"/>
                  <a:pt x="1537" y="1877"/>
                </a:cubicBezTo>
                <a:cubicBezTo>
                  <a:pt x="1537" y="1877"/>
                  <a:pt x="1537" y="1877"/>
                  <a:pt x="1537" y="1877"/>
                </a:cubicBezTo>
                <a:cubicBezTo>
                  <a:pt x="1537" y="1877"/>
                  <a:pt x="1537" y="1877"/>
                  <a:pt x="1537" y="1877"/>
                </a:cubicBezTo>
                <a:close/>
                <a:moveTo>
                  <a:pt x="1564" y="2361"/>
                </a:moveTo>
                <a:cubicBezTo>
                  <a:pt x="1564" y="2359"/>
                  <a:pt x="1564" y="2357"/>
                  <a:pt x="1565" y="2355"/>
                </a:cubicBezTo>
                <a:cubicBezTo>
                  <a:pt x="1564" y="2357"/>
                  <a:pt x="1564" y="2359"/>
                  <a:pt x="1564" y="2361"/>
                </a:cubicBezTo>
                <a:close/>
                <a:moveTo>
                  <a:pt x="1577" y="1933"/>
                </a:moveTo>
                <a:cubicBezTo>
                  <a:pt x="1572" y="1932"/>
                  <a:pt x="1570" y="1929"/>
                  <a:pt x="1570" y="1927"/>
                </a:cubicBezTo>
                <a:cubicBezTo>
                  <a:pt x="1570" y="1929"/>
                  <a:pt x="1572" y="1932"/>
                  <a:pt x="1577" y="1933"/>
                </a:cubicBezTo>
                <a:close/>
                <a:moveTo>
                  <a:pt x="1626" y="1333"/>
                </a:moveTo>
                <a:cubicBezTo>
                  <a:pt x="1617" y="1334"/>
                  <a:pt x="1609" y="1336"/>
                  <a:pt x="1601" y="1337"/>
                </a:cubicBezTo>
                <a:cubicBezTo>
                  <a:pt x="1600" y="1337"/>
                  <a:pt x="1599" y="1337"/>
                  <a:pt x="1598" y="1337"/>
                </a:cubicBezTo>
                <a:cubicBezTo>
                  <a:pt x="1599" y="1337"/>
                  <a:pt x="1600" y="1337"/>
                  <a:pt x="1601" y="1337"/>
                </a:cubicBezTo>
                <a:cubicBezTo>
                  <a:pt x="1609" y="1336"/>
                  <a:pt x="1617" y="1334"/>
                  <a:pt x="1626" y="1333"/>
                </a:cubicBezTo>
                <a:close/>
                <a:moveTo>
                  <a:pt x="1612" y="1222"/>
                </a:moveTo>
                <a:cubicBezTo>
                  <a:pt x="1613" y="1221"/>
                  <a:pt x="1614" y="1220"/>
                  <a:pt x="1615" y="1219"/>
                </a:cubicBezTo>
                <a:cubicBezTo>
                  <a:pt x="1614" y="1220"/>
                  <a:pt x="1613" y="1221"/>
                  <a:pt x="1612" y="1222"/>
                </a:cubicBezTo>
                <a:close/>
                <a:moveTo>
                  <a:pt x="1607" y="1597"/>
                </a:moveTo>
                <a:cubicBezTo>
                  <a:pt x="1611" y="1582"/>
                  <a:pt x="1613" y="1579"/>
                  <a:pt x="1628" y="1573"/>
                </a:cubicBezTo>
                <a:cubicBezTo>
                  <a:pt x="1613" y="1579"/>
                  <a:pt x="1611" y="1582"/>
                  <a:pt x="1607" y="1597"/>
                </a:cubicBezTo>
                <a:close/>
                <a:moveTo>
                  <a:pt x="1627" y="1642"/>
                </a:moveTo>
                <a:cubicBezTo>
                  <a:pt x="1622" y="1643"/>
                  <a:pt x="1618" y="1644"/>
                  <a:pt x="1613" y="1644"/>
                </a:cubicBezTo>
                <a:cubicBezTo>
                  <a:pt x="1613" y="1644"/>
                  <a:pt x="1613" y="1644"/>
                  <a:pt x="1613" y="1644"/>
                </a:cubicBezTo>
                <a:cubicBezTo>
                  <a:pt x="1618" y="1644"/>
                  <a:pt x="1622" y="1643"/>
                  <a:pt x="1627" y="1642"/>
                </a:cubicBezTo>
                <a:close/>
                <a:moveTo>
                  <a:pt x="1613" y="1409"/>
                </a:moveTo>
                <a:cubicBezTo>
                  <a:pt x="1612" y="1407"/>
                  <a:pt x="1611" y="1404"/>
                  <a:pt x="1610" y="1402"/>
                </a:cubicBezTo>
                <a:cubicBezTo>
                  <a:pt x="1611" y="1404"/>
                  <a:pt x="1612" y="1407"/>
                  <a:pt x="1613" y="1409"/>
                </a:cubicBezTo>
                <a:cubicBezTo>
                  <a:pt x="1614" y="1410"/>
                  <a:pt x="1616" y="1411"/>
                  <a:pt x="1617" y="1412"/>
                </a:cubicBezTo>
                <a:cubicBezTo>
                  <a:pt x="1616" y="1411"/>
                  <a:pt x="1614" y="1410"/>
                  <a:pt x="1613" y="1409"/>
                </a:cubicBezTo>
                <a:cubicBezTo>
                  <a:pt x="1613" y="1409"/>
                  <a:pt x="1613" y="1409"/>
                  <a:pt x="1613" y="1409"/>
                </a:cubicBezTo>
                <a:close/>
                <a:moveTo>
                  <a:pt x="1617" y="1417"/>
                </a:moveTo>
                <a:cubicBezTo>
                  <a:pt x="1618" y="1419"/>
                  <a:pt x="1619" y="1420"/>
                  <a:pt x="1621" y="1421"/>
                </a:cubicBezTo>
                <a:cubicBezTo>
                  <a:pt x="1619" y="1420"/>
                  <a:pt x="1618" y="1419"/>
                  <a:pt x="1617" y="1417"/>
                </a:cubicBezTo>
                <a:cubicBezTo>
                  <a:pt x="1616" y="1416"/>
                  <a:pt x="1615" y="1416"/>
                  <a:pt x="1615" y="1415"/>
                </a:cubicBezTo>
                <a:cubicBezTo>
                  <a:pt x="1615" y="1416"/>
                  <a:pt x="1616" y="1416"/>
                  <a:pt x="1617" y="1417"/>
                </a:cubicBezTo>
                <a:close/>
                <a:moveTo>
                  <a:pt x="1604" y="1458"/>
                </a:moveTo>
                <a:cubicBezTo>
                  <a:pt x="1610" y="1461"/>
                  <a:pt x="1617" y="1461"/>
                  <a:pt x="1619" y="1467"/>
                </a:cubicBezTo>
                <a:cubicBezTo>
                  <a:pt x="1617" y="1461"/>
                  <a:pt x="1610" y="1461"/>
                  <a:pt x="1604" y="1458"/>
                </a:cubicBezTo>
                <a:cubicBezTo>
                  <a:pt x="1603" y="1458"/>
                  <a:pt x="1603" y="1458"/>
                  <a:pt x="1603" y="1458"/>
                </a:cubicBezTo>
                <a:lnTo>
                  <a:pt x="1604" y="1458"/>
                </a:lnTo>
                <a:close/>
                <a:moveTo>
                  <a:pt x="1604" y="1618"/>
                </a:moveTo>
                <a:cubicBezTo>
                  <a:pt x="1603" y="1614"/>
                  <a:pt x="1605" y="1609"/>
                  <a:pt x="1605" y="1605"/>
                </a:cubicBezTo>
                <a:cubicBezTo>
                  <a:pt x="1605" y="1609"/>
                  <a:pt x="1603" y="1614"/>
                  <a:pt x="1604" y="1618"/>
                </a:cubicBezTo>
                <a:close/>
                <a:moveTo>
                  <a:pt x="1620" y="1602"/>
                </a:moveTo>
                <a:cubicBezTo>
                  <a:pt x="1615" y="1602"/>
                  <a:pt x="1610" y="1604"/>
                  <a:pt x="1605" y="1605"/>
                </a:cubicBezTo>
                <a:cubicBezTo>
                  <a:pt x="1610" y="1604"/>
                  <a:pt x="1615" y="1602"/>
                  <a:pt x="1620" y="1602"/>
                </a:cubicBezTo>
                <a:close/>
                <a:moveTo>
                  <a:pt x="1613" y="1621"/>
                </a:moveTo>
                <a:cubicBezTo>
                  <a:pt x="1613" y="1621"/>
                  <a:pt x="1613" y="1621"/>
                  <a:pt x="1613" y="1621"/>
                </a:cubicBezTo>
                <a:cubicBezTo>
                  <a:pt x="1609" y="1621"/>
                  <a:pt x="1607" y="1621"/>
                  <a:pt x="1606" y="1620"/>
                </a:cubicBezTo>
                <a:cubicBezTo>
                  <a:pt x="1607" y="1621"/>
                  <a:pt x="1609" y="1621"/>
                  <a:pt x="1613" y="1621"/>
                </a:cubicBezTo>
                <a:close/>
                <a:moveTo>
                  <a:pt x="1657" y="2353"/>
                </a:moveTo>
                <a:cubicBezTo>
                  <a:pt x="1657" y="2353"/>
                  <a:pt x="1657" y="2353"/>
                  <a:pt x="1657" y="2353"/>
                </a:cubicBezTo>
                <a:cubicBezTo>
                  <a:pt x="1668" y="2350"/>
                  <a:pt x="1679" y="2348"/>
                  <a:pt x="1690" y="2347"/>
                </a:cubicBezTo>
                <a:cubicBezTo>
                  <a:pt x="1679" y="2348"/>
                  <a:pt x="1668" y="2350"/>
                  <a:pt x="1657" y="2353"/>
                </a:cubicBezTo>
                <a:close/>
                <a:moveTo>
                  <a:pt x="1753" y="2113"/>
                </a:moveTo>
                <a:cubicBezTo>
                  <a:pt x="1752" y="2108"/>
                  <a:pt x="1754" y="2102"/>
                  <a:pt x="1750" y="2099"/>
                </a:cubicBezTo>
                <a:cubicBezTo>
                  <a:pt x="1754" y="2102"/>
                  <a:pt x="1752" y="2108"/>
                  <a:pt x="1753" y="2113"/>
                </a:cubicBezTo>
                <a:close/>
                <a:moveTo>
                  <a:pt x="1744" y="2093"/>
                </a:moveTo>
                <a:cubicBezTo>
                  <a:pt x="1744" y="2094"/>
                  <a:pt x="1745" y="2095"/>
                  <a:pt x="1745" y="2097"/>
                </a:cubicBezTo>
                <a:cubicBezTo>
                  <a:pt x="1738" y="2116"/>
                  <a:pt x="1744" y="2140"/>
                  <a:pt x="1726" y="2156"/>
                </a:cubicBezTo>
                <a:cubicBezTo>
                  <a:pt x="1735" y="2172"/>
                  <a:pt x="1726" y="2181"/>
                  <a:pt x="1713" y="2188"/>
                </a:cubicBezTo>
                <a:cubicBezTo>
                  <a:pt x="1721" y="2195"/>
                  <a:pt x="1713" y="2198"/>
                  <a:pt x="1709" y="2201"/>
                </a:cubicBezTo>
                <a:cubicBezTo>
                  <a:pt x="1708" y="2202"/>
                  <a:pt x="1708" y="2203"/>
                  <a:pt x="1708" y="2204"/>
                </a:cubicBezTo>
                <a:cubicBezTo>
                  <a:pt x="1703" y="2203"/>
                  <a:pt x="1698" y="2209"/>
                  <a:pt x="1694" y="2203"/>
                </a:cubicBezTo>
                <a:cubicBezTo>
                  <a:pt x="1694" y="2203"/>
                  <a:pt x="1693" y="2203"/>
                  <a:pt x="1693" y="2203"/>
                </a:cubicBezTo>
                <a:cubicBezTo>
                  <a:pt x="1693" y="2203"/>
                  <a:pt x="1693" y="2204"/>
                  <a:pt x="1693" y="2204"/>
                </a:cubicBezTo>
                <a:cubicBezTo>
                  <a:pt x="1692" y="2214"/>
                  <a:pt x="1679" y="2215"/>
                  <a:pt x="1678" y="2225"/>
                </a:cubicBezTo>
                <a:cubicBezTo>
                  <a:pt x="1669" y="2231"/>
                  <a:pt x="1659" y="2228"/>
                  <a:pt x="1649" y="2229"/>
                </a:cubicBezTo>
                <a:cubicBezTo>
                  <a:pt x="1645" y="2222"/>
                  <a:pt x="1633" y="2223"/>
                  <a:pt x="1633" y="2212"/>
                </a:cubicBezTo>
                <a:cubicBezTo>
                  <a:pt x="1617" y="2168"/>
                  <a:pt x="1615" y="2122"/>
                  <a:pt x="1614" y="2076"/>
                </a:cubicBezTo>
                <a:cubicBezTo>
                  <a:pt x="1612" y="2024"/>
                  <a:pt x="1613" y="1972"/>
                  <a:pt x="1612" y="1921"/>
                </a:cubicBezTo>
                <a:cubicBezTo>
                  <a:pt x="1612" y="1902"/>
                  <a:pt x="1613" y="1884"/>
                  <a:pt x="1613" y="1866"/>
                </a:cubicBezTo>
                <a:cubicBezTo>
                  <a:pt x="1617" y="1847"/>
                  <a:pt x="1617" y="1828"/>
                  <a:pt x="1616" y="1809"/>
                </a:cubicBezTo>
                <a:cubicBezTo>
                  <a:pt x="1614" y="1773"/>
                  <a:pt x="1624" y="1742"/>
                  <a:pt x="1644" y="1713"/>
                </a:cubicBezTo>
                <a:cubicBezTo>
                  <a:pt x="1658" y="1695"/>
                  <a:pt x="1672" y="1680"/>
                  <a:pt x="1698" y="1683"/>
                </a:cubicBezTo>
                <a:cubicBezTo>
                  <a:pt x="1707" y="1684"/>
                  <a:pt x="1715" y="1690"/>
                  <a:pt x="1724" y="1689"/>
                </a:cubicBezTo>
                <a:cubicBezTo>
                  <a:pt x="1741" y="1698"/>
                  <a:pt x="1758" y="1707"/>
                  <a:pt x="1763" y="1728"/>
                </a:cubicBezTo>
                <a:cubicBezTo>
                  <a:pt x="1764" y="1734"/>
                  <a:pt x="1767" y="1739"/>
                  <a:pt x="1769" y="1745"/>
                </a:cubicBezTo>
                <a:cubicBezTo>
                  <a:pt x="1766" y="1861"/>
                  <a:pt x="1761" y="1977"/>
                  <a:pt x="1744" y="2093"/>
                </a:cubicBezTo>
                <a:close/>
                <a:moveTo>
                  <a:pt x="1629" y="1426"/>
                </a:moveTo>
                <a:cubicBezTo>
                  <a:pt x="1629" y="1426"/>
                  <a:pt x="1629" y="1426"/>
                  <a:pt x="1629" y="1426"/>
                </a:cubicBezTo>
                <a:cubicBezTo>
                  <a:pt x="1629" y="1424"/>
                  <a:pt x="1629" y="1422"/>
                  <a:pt x="1629" y="1420"/>
                </a:cubicBezTo>
                <a:cubicBezTo>
                  <a:pt x="1629" y="1422"/>
                  <a:pt x="1629" y="1424"/>
                  <a:pt x="1629" y="1426"/>
                </a:cubicBezTo>
                <a:close/>
                <a:moveTo>
                  <a:pt x="1629" y="1689"/>
                </a:moveTo>
                <a:cubicBezTo>
                  <a:pt x="1629" y="1691"/>
                  <a:pt x="1629" y="1694"/>
                  <a:pt x="1629" y="1697"/>
                </a:cubicBezTo>
                <a:cubicBezTo>
                  <a:pt x="1629" y="1697"/>
                  <a:pt x="1629" y="1697"/>
                  <a:pt x="1629" y="1697"/>
                </a:cubicBezTo>
                <a:cubicBezTo>
                  <a:pt x="1629" y="1697"/>
                  <a:pt x="1629" y="1697"/>
                  <a:pt x="1629" y="1697"/>
                </a:cubicBezTo>
                <a:cubicBezTo>
                  <a:pt x="1629" y="1694"/>
                  <a:pt x="1629" y="1691"/>
                  <a:pt x="1629" y="1689"/>
                </a:cubicBezTo>
                <a:close/>
                <a:moveTo>
                  <a:pt x="1633" y="1669"/>
                </a:moveTo>
                <a:cubicBezTo>
                  <a:pt x="1638" y="1668"/>
                  <a:pt x="1640" y="1666"/>
                  <a:pt x="1641" y="1661"/>
                </a:cubicBezTo>
                <a:cubicBezTo>
                  <a:pt x="1641" y="1661"/>
                  <a:pt x="1641" y="1661"/>
                  <a:pt x="1641" y="1661"/>
                </a:cubicBezTo>
                <a:cubicBezTo>
                  <a:pt x="1641" y="1661"/>
                  <a:pt x="1641" y="1661"/>
                  <a:pt x="1641" y="1661"/>
                </a:cubicBezTo>
                <a:cubicBezTo>
                  <a:pt x="1640" y="1666"/>
                  <a:pt x="1638" y="1668"/>
                  <a:pt x="1633" y="1669"/>
                </a:cubicBezTo>
                <a:close/>
                <a:moveTo>
                  <a:pt x="1669" y="1077"/>
                </a:moveTo>
                <a:cubicBezTo>
                  <a:pt x="1670" y="1076"/>
                  <a:pt x="1672" y="1076"/>
                  <a:pt x="1673" y="1076"/>
                </a:cubicBezTo>
                <a:cubicBezTo>
                  <a:pt x="1675" y="1080"/>
                  <a:pt x="1678" y="1084"/>
                  <a:pt x="1679" y="1088"/>
                </a:cubicBezTo>
                <a:cubicBezTo>
                  <a:pt x="1681" y="1092"/>
                  <a:pt x="1684" y="1098"/>
                  <a:pt x="1679" y="1100"/>
                </a:cubicBezTo>
                <a:cubicBezTo>
                  <a:pt x="1674" y="1102"/>
                  <a:pt x="1671" y="1096"/>
                  <a:pt x="1668" y="1093"/>
                </a:cubicBezTo>
                <a:cubicBezTo>
                  <a:pt x="1668" y="1088"/>
                  <a:pt x="1669" y="1082"/>
                  <a:pt x="1669" y="1077"/>
                </a:cubicBezTo>
                <a:cubicBezTo>
                  <a:pt x="1669" y="1077"/>
                  <a:pt x="1669" y="1077"/>
                  <a:pt x="1669" y="1077"/>
                </a:cubicBezTo>
                <a:close/>
                <a:moveTo>
                  <a:pt x="1685" y="1133"/>
                </a:moveTo>
                <a:cubicBezTo>
                  <a:pt x="1685" y="1133"/>
                  <a:pt x="1684" y="1133"/>
                  <a:pt x="1684" y="1133"/>
                </a:cubicBezTo>
                <a:cubicBezTo>
                  <a:pt x="1685" y="1133"/>
                  <a:pt x="1685" y="1133"/>
                  <a:pt x="1685" y="1133"/>
                </a:cubicBezTo>
                <a:cubicBezTo>
                  <a:pt x="1690" y="1110"/>
                  <a:pt x="1667" y="1108"/>
                  <a:pt x="1658" y="1095"/>
                </a:cubicBezTo>
                <a:cubicBezTo>
                  <a:pt x="1653" y="1095"/>
                  <a:pt x="1646" y="1098"/>
                  <a:pt x="1643" y="1095"/>
                </a:cubicBezTo>
                <a:cubicBezTo>
                  <a:pt x="1646" y="1098"/>
                  <a:pt x="1653" y="1095"/>
                  <a:pt x="1658" y="1095"/>
                </a:cubicBezTo>
                <a:cubicBezTo>
                  <a:pt x="1667" y="1108"/>
                  <a:pt x="1690" y="1110"/>
                  <a:pt x="1685" y="1133"/>
                </a:cubicBezTo>
                <a:close/>
                <a:moveTo>
                  <a:pt x="1725" y="1381"/>
                </a:moveTo>
                <a:cubicBezTo>
                  <a:pt x="1733" y="1381"/>
                  <a:pt x="1740" y="1380"/>
                  <a:pt x="1748" y="1380"/>
                </a:cubicBezTo>
                <a:cubicBezTo>
                  <a:pt x="1740" y="1380"/>
                  <a:pt x="1733" y="1381"/>
                  <a:pt x="1725" y="1381"/>
                </a:cubicBezTo>
                <a:cubicBezTo>
                  <a:pt x="1720" y="1390"/>
                  <a:pt x="1714" y="1396"/>
                  <a:pt x="1707" y="1400"/>
                </a:cubicBezTo>
                <a:cubicBezTo>
                  <a:pt x="1714" y="1396"/>
                  <a:pt x="1720" y="1390"/>
                  <a:pt x="1725" y="1381"/>
                </a:cubicBezTo>
                <a:close/>
                <a:moveTo>
                  <a:pt x="1708" y="1182"/>
                </a:moveTo>
                <a:cubicBezTo>
                  <a:pt x="1708" y="1182"/>
                  <a:pt x="1709" y="1181"/>
                  <a:pt x="1709" y="1181"/>
                </a:cubicBezTo>
                <a:cubicBezTo>
                  <a:pt x="1709" y="1181"/>
                  <a:pt x="1708" y="1181"/>
                  <a:pt x="1708" y="1182"/>
                </a:cubicBezTo>
                <a:cubicBezTo>
                  <a:pt x="1708" y="1182"/>
                  <a:pt x="1708" y="1182"/>
                  <a:pt x="1708" y="1182"/>
                </a:cubicBezTo>
                <a:close/>
                <a:moveTo>
                  <a:pt x="1709" y="1128"/>
                </a:moveTo>
                <a:cubicBezTo>
                  <a:pt x="1709" y="1128"/>
                  <a:pt x="1709" y="1128"/>
                  <a:pt x="1710" y="1128"/>
                </a:cubicBezTo>
                <a:cubicBezTo>
                  <a:pt x="1710" y="1128"/>
                  <a:pt x="1710" y="1128"/>
                  <a:pt x="1710" y="1128"/>
                </a:cubicBezTo>
                <a:cubicBezTo>
                  <a:pt x="1709" y="1128"/>
                  <a:pt x="1709" y="1128"/>
                  <a:pt x="1709" y="1128"/>
                </a:cubicBezTo>
                <a:close/>
                <a:moveTo>
                  <a:pt x="1726" y="1292"/>
                </a:moveTo>
                <a:cubicBezTo>
                  <a:pt x="1726" y="1291"/>
                  <a:pt x="1726" y="1291"/>
                  <a:pt x="1727" y="1290"/>
                </a:cubicBezTo>
                <a:cubicBezTo>
                  <a:pt x="1727" y="1290"/>
                  <a:pt x="1727" y="1290"/>
                  <a:pt x="1727" y="1290"/>
                </a:cubicBezTo>
                <a:cubicBezTo>
                  <a:pt x="1726" y="1291"/>
                  <a:pt x="1726" y="1291"/>
                  <a:pt x="1726" y="1292"/>
                </a:cubicBezTo>
                <a:close/>
                <a:moveTo>
                  <a:pt x="1678" y="848"/>
                </a:moveTo>
                <a:cubicBezTo>
                  <a:pt x="1678" y="848"/>
                  <a:pt x="1678" y="848"/>
                  <a:pt x="1678" y="848"/>
                </a:cubicBezTo>
                <a:cubicBezTo>
                  <a:pt x="1682" y="855"/>
                  <a:pt x="1685" y="864"/>
                  <a:pt x="1692" y="869"/>
                </a:cubicBezTo>
                <a:cubicBezTo>
                  <a:pt x="1697" y="889"/>
                  <a:pt x="1714" y="902"/>
                  <a:pt x="1721" y="920"/>
                </a:cubicBezTo>
                <a:cubicBezTo>
                  <a:pt x="1724" y="925"/>
                  <a:pt x="1725" y="931"/>
                  <a:pt x="1731" y="933"/>
                </a:cubicBezTo>
                <a:cubicBezTo>
                  <a:pt x="1733" y="937"/>
                  <a:pt x="1735" y="941"/>
                  <a:pt x="1738" y="944"/>
                </a:cubicBezTo>
                <a:cubicBezTo>
                  <a:pt x="1739" y="955"/>
                  <a:pt x="1746" y="961"/>
                  <a:pt x="1752" y="969"/>
                </a:cubicBezTo>
                <a:cubicBezTo>
                  <a:pt x="1764" y="993"/>
                  <a:pt x="1778" y="1015"/>
                  <a:pt x="1793" y="1036"/>
                </a:cubicBezTo>
                <a:cubicBezTo>
                  <a:pt x="1800" y="1046"/>
                  <a:pt x="1805" y="1056"/>
                  <a:pt x="1797" y="1068"/>
                </a:cubicBezTo>
                <a:cubicBezTo>
                  <a:pt x="1792" y="1075"/>
                  <a:pt x="1802" y="1080"/>
                  <a:pt x="1801" y="1087"/>
                </a:cubicBezTo>
                <a:cubicBezTo>
                  <a:pt x="1776" y="1077"/>
                  <a:pt x="1759" y="1057"/>
                  <a:pt x="1738" y="1041"/>
                </a:cubicBezTo>
                <a:cubicBezTo>
                  <a:pt x="1709" y="1018"/>
                  <a:pt x="1677" y="998"/>
                  <a:pt x="1652" y="969"/>
                </a:cubicBezTo>
                <a:cubicBezTo>
                  <a:pt x="1652" y="964"/>
                  <a:pt x="1652" y="958"/>
                  <a:pt x="1652" y="953"/>
                </a:cubicBezTo>
                <a:cubicBezTo>
                  <a:pt x="1659" y="919"/>
                  <a:pt x="1655" y="884"/>
                  <a:pt x="1660" y="850"/>
                </a:cubicBezTo>
                <a:cubicBezTo>
                  <a:pt x="1661" y="843"/>
                  <a:pt x="1660" y="835"/>
                  <a:pt x="1665" y="829"/>
                </a:cubicBezTo>
                <a:cubicBezTo>
                  <a:pt x="1676" y="831"/>
                  <a:pt x="1673" y="842"/>
                  <a:pt x="1678" y="848"/>
                </a:cubicBezTo>
                <a:close/>
                <a:moveTo>
                  <a:pt x="1671" y="664"/>
                </a:moveTo>
                <a:cubicBezTo>
                  <a:pt x="1672" y="663"/>
                  <a:pt x="1672" y="663"/>
                  <a:pt x="1672" y="663"/>
                </a:cubicBezTo>
                <a:cubicBezTo>
                  <a:pt x="1672" y="661"/>
                  <a:pt x="1672" y="661"/>
                  <a:pt x="1672" y="661"/>
                </a:cubicBezTo>
                <a:cubicBezTo>
                  <a:pt x="1672" y="661"/>
                  <a:pt x="1672" y="663"/>
                  <a:pt x="1672" y="663"/>
                </a:cubicBezTo>
                <a:cubicBezTo>
                  <a:pt x="1672" y="663"/>
                  <a:pt x="1671" y="664"/>
                  <a:pt x="1671" y="664"/>
                </a:cubicBezTo>
                <a:close/>
                <a:moveTo>
                  <a:pt x="1753" y="1133"/>
                </a:moveTo>
                <a:cubicBezTo>
                  <a:pt x="1752" y="1131"/>
                  <a:pt x="1750" y="1130"/>
                  <a:pt x="1749" y="1129"/>
                </a:cubicBezTo>
                <a:cubicBezTo>
                  <a:pt x="1748" y="1129"/>
                  <a:pt x="1748" y="1129"/>
                  <a:pt x="1747" y="1129"/>
                </a:cubicBezTo>
                <a:cubicBezTo>
                  <a:pt x="1748" y="1129"/>
                  <a:pt x="1748" y="1129"/>
                  <a:pt x="1749" y="1129"/>
                </a:cubicBezTo>
                <a:cubicBezTo>
                  <a:pt x="1749" y="1129"/>
                  <a:pt x="1749" y="1129"/>
                  <a:pt x="1749" y="1129"/>
                </a:cubicBezTo>
                <a:cubicBezTo>
                  <a:pt x="1749" y="1129"/>
                  <a:pt x="1749" y="1129"/>
                  <a:pt x="1749" y="1129"/>
                </a:cubicBezTo>
                <a:cubicBezTo>
                  <a:pt x="1750" y="1130"/>
                  <a:pt x="1752" y="1131"/>
                  <a:pt x="1753" y="1133"/>
                </a:cubicBezTo>
                <a:close/>
                <a:moveTo>
                  <a:pt x="1743" y="1104"/>
                </a:moveTo>
                <a:cubicBezTo>
                  <a:pt x="1743" y="1104"/>
                  <a:pt x="1743" y="1103"/>
                  <a:pt x="1743" y="1103"/>
                </a:cubicBezTo>
                <a:cubicBezTo>
                  <a:pt x="1743" y="1103"/>
                  <a:pt x="1743" y="1103"/>
                  <a:pt x="1743" y="1103"/>
                </a:cubicBezTo>
                <a:lnTo>
                  <a:pt x="1743" y="1104"/>
                </a:lnTo>
                <a:close/>
                <a:moveTo>
                  <a:pt x="1729" y="1533"/>
                </a:moveTo>
                <a:cubicBezTo>
                  <a:pt x="1733" y="1533"/>
                  <a:pt x="1737" y="1533"/>
                  <a:pt x="1741" y="1533"/>
                </a:cubicBezTo>
                <a:cubicBezTo>
                  <a:pt x="1740" y="1542"/>
                  <a:pt x="1745" y="1544"/>
                  <a:pt x="1751" y="1544"/>
                </a:cubicBezTo>
                <a:cubicBezTo>
                  <a:pt x="1745" y="1544"/>
                  <a:pt x="1740" y="1542"/>
                  <a:pt x="1741" y="1533"/>
                </a:cubicBezTo>
                <a:cubicBezTo>
                  <a:pt x="1737" y="1533"/>
                  <a:pt x="1733" y="1533"/>
                  <a:pt x="1729" y="1533"/>
                </a:cubicBezTo>
                <a:cubicBezTo>
                  <a:pt x="1729" y="1533"/>
                  <a:pt x="1729" y="1533"/>
                  <a:pt x="1729" y="1533"/>
                </a:cubicBezTo>
                <a:cubicBezTo>
                  <a:pt x="1709" y="1540"/>
                  <a:pt x="1687" y="1542"/>
                  <a:pt x="1666" y="1545"/>
                </a:cubicBezTo>
                <a:cubicBezTo>
                  <a:pt x="1687" y="1542"/>
                  <a:pt x="1709" y="1540"/>
                  <a:pt x="1729" y="1533"/>
                </a:cubicBezTo>
                <a:close/>
                <a:moveTo>
                  <a:pt x="1749" y="1608"/>
                </a:moveTo>
                <a:cubicBezTo>
                  <a:pt x="1749" y="1607"/>
                  <a:pt x="1749" y="1606"/>
                  <a:pt x="1749" y="1605"/>
                </a:cubicBezTo>
                <a:cubicBezTo>
                  <a:pt x="1747" y="1605"/>
                  <a:pt x="1746" y="1605"/>
                  <a:pt x="1744" y="1605"/>
                </a:cubicBezTo>
                <a:cubicBezTo>
                  <a:pt x="1746" y="1605"/>
                  <a:pt x="1747" y="1605"/>
                  <a:pt x="1749" y="1605"/>
                </a:cubicBezTo>
                <a:cubicBezTo>
                  <a:pt x="1749" y="1606"/>
                  <a:pt x="1749" y="1607"/>
                  <a:pt x="1749" y="1608"/>
                </a:cubicBezTo>
                <a:close/>
                <a:moveTo>
                  <a:pt x="1665" y="1532"/>
                </a:moveTo>
                <a:cubicBezTo>
                  <a:pt x="1665" y="1532"/>
                  <a:pt x="1665" y="1532"/>
                  <a:pt x="1665" y="1532"/>
                </a:cubicBezTo>
                <a:cubicBezTo>
                  <a:pt x="1664" y="1533"/>
                  <a:pt x="1664" y="1533"/>
                  <a:pt x="1663" y="1533"/>
                </a:cubicBezTo>
                <a:cubicBezTo>
                  <a:pt x="1661" y="1534"/>
                  <a:pt x="1659" y="1536"/>
                  <a:pt x="1657" y="1535"/>
                </a:cubicBezTo>
                <a:cubicBezTo>
                  <a:pt x="1659" y="1536"/>
                  <a:pt x="1661" y="1534"/>
                  <a:pt x="1663" y="1533"/>
                </a:cubicBezTo>
                <a:cubicBezTo>
                  <a:pt x="1664" y="1533"/>
                  <a:pt x="1664" y="1533"/>
                  <a:pt x="1665" y="1532"/>
                </a:cubicBezTo>
                <a:close/>
                <a:moveTo>
                  <a:pt x="1664" y="1392"/>
                </a:moveTo>
                <a:cubicBezTo>
                  <a:pt x="1665" y="1391"/>
                  <a:pt x="1665" y="1391"/>
                  <a:pt x="1665" y="1391"/>
                </a:cubicBezTo>
                <a:cubicBezTo>
                  <a:pt x="1665" y="1391"/>
                  <a:pt x="1664" y="1392"/>
                  <a:pt x="1664" y="1392"/>
                </a:cubicBezTo>
                <a:close/>
                <a:moveTo>
                  <a:pt x="1660" y="1366"/>
                </a:moveTo>
                <a:cubicBezTo>
                  <a:pt x="1661" y="1362"/>
                  <a:pt x="1663" y="1357"/>
                  <a:pt x="1668" y="1353"/>
                </a:cubicBezTo>
                <a:cubicBezTo>
                  <a:pt x="1673" y="1347"/>
                  <a:pt x="1679" y="1343"/>
                  <a:pt x="1684" y="1341"/>
                </a:cubicBezTo>
                <a:cubicBezTo>
                  <a:pt x="1679" y="1343"/>
                  <a:pt x="1673" y="1347"/>
                  <a:pt x="1668" y="1353"/>
                </a:cubicBezTo>
                <a:cubicBezTo>
                  <a:pt x="1663" y="1357"/>
                  <a:pt x="1661" y="1362"/>
                  <a:pt x="1660" y="1366"/>
                </a:cubicBezTo>
                <a:close/>
                <a:moveTo>
                  <a:pt x="1684" y="1383"/>
                </a:moveTo>
                <a:cubicBezTo>
                  <a:pt x="1688" y="1385"/>
                  <a:pt x="1692" y="1387"/>
                  <a:pt x="1697" y="1389"/>
                </a:cubicBezTo>
                <a:cubicBezTo>
                  <a:pt x="1697" y="1389"/>
                  <a:pt x="1697" y="1389"/>
                  <a:pt x="1697" y="1389"/>
                </a:cubicBezTo>
                <a:cubicBezTo>
                  <a:pt x="1692" y="1387"/>
                  <a:pt x="1688" y="1385"/>
                  <a:pt x="1684" y="1383"/>
                </a:cubicBezTo>
                <a:close/>
                <a:moveTo>
                  <a:pt x="1692" y="1348"/>
                </a:moveTo>
                <a:cubicBezTo>
                  <a:pt x="1696" y="1348"/>
                  <a:pt x="1699" y="1349"/>
                  <a:pt x="1703" y="1349"/>
                </a:cubicBezTo>
                <a:cubicBezTo>
                  <a:pt x="1699" y="1349"/>
                  <a:pt x="1696" y="1348"/>
                  <a:pt x="1692" y="1348"/>
                </a:cubicBezTo>
                <a:close/>
                <a:moveTo>
                  <a:pt x="1683" y="1267"/>
                </a:moveTo>
                <a:cubicBezTo>
                  <a:pt x="1681" y="1266"/>
                  <a:pt x="1679" y="1265"/>
                  <a:pt x="1677" y="1264"/>
                </a:cubicBezTo>
                <a:cubicBezTo>
                  <a:pt x="1679" y="1265"/>
                  <a:pt x="1681" y="1266"/>
                  <a:pt x="1683" y="1267"/>
                </a:cubicBezTo>
                <a:cubicBezTo>
                  <a:pt x="1687" y="1270"/>
                  <a:pt x="1691" y="1272"/>
                  <a:pt x="1695" y="1275"/>
                </a:cubicBezTo>
                <a:cubicBezTo>
                  <a:pt x="1691" y="1272"/>
                  <a:pt x="1687" y="1270"/>
                  <a:pt x="1683" y="1267"/>
                </a:cubicBezTo>
                <a:close/>
                <a:moveTo>
                  <a:pt x="1689" y="1097"/>
                </a:moveTo>
                <a:cubicBezTo>
                  <a:pt x="1688" y="1100"/>
                  <a:pt x="1688" y="1106"/>
                  <a:pt x="1686" y="1104"/>
                </a:cubicBezTo>
                <a:cubicBezTo>
                  <a:pt x="1681" y="1102"/>
                  <a:pt x="1685" y="1096"/>
                  <a:pt x="1686" y="1092"/>
                </a:cubicBezTo>
                <a:cubicBezTo>
                  <a:pt x="1686" y="1092"/>
                  <a:pt x="1687" y="1091"/>
                  <a:pt x="1688" y="1091"/>
                </a:cubicBezTo>
                <a:cubicBezTo>
                  <a:pt x="1688" y="1092"/>
                  <a:pt x="1689" y="1092"/>
                  <a:pt x="1689" y="1093"/>
                </a:cubicBezTo>
                <a:cubicBezTo>
                  <a:pt x="1689" y="1094"/>
                  <a:pt x="1689" y="1095"/>
                  <a:pt x="1689" y="1097"/>
                </a:cubicBezTo>
                <a:close/>
                <a:moveTo>
                  <a:pt x="1768" y="1599"/>
                </a:moveTo>
                <a:cubicBezTo>
                  <a:pt x="1769" y="1594"/>
                  <a:pt x="1769" y="1589"/>
                  <a:pt x="1765" y="1584"/>
                </a:cubicBezTo>
                <a:cubicBezTo>
                  <a:pt x="1765" y="1580"/>
                  <a:pt x="1765" y="1576"/>
                  <a:pt x="1765" y="1572"/>
                </a:cubicBezTo>
                <a:cubicBezTo>
                  <a:pt x="1765" y="1576"/>
                  <a:pt x="1765" y="1580"/>
                  <a:pt x="1765" y="1584"/>
                </a:cubicBezTo>
                <a:cubicBezTo>
                  <a:pt x="1769" y="1589"/>
                  <a:pt x="1769" y="1594"/>
                  <a:pt x="1768" y="1599"/>
                </a:cubicBezTo>
                <a:close/>
                <a:moveTo>
                  <a:pt x="1769" y="1629"/>
                </a:moveTo>
                <a:cubicBezTo>
                  <a:pt x="1769" y="1621"/>
                  <a:pt x="1768" y="1612"/>
                  <a:pt x="1768" y="1604"/>
                </a:cubicBezTo>
                <a:cubicBezTo>
                  <a:pt x="1768" y="1604"/>
                  <a:pt x="1768" y="1604"/>
                  <a:pt x="1768" y="1604"/>
                </a:cubicBezTo>
                <a:cubicBezTo>
                  <a:pt x="1768" y="1612"/>
                  <a:pt x="1769" y="1621"/>
                  <a:pt x="1769" y="1629"/>
                </a:cubicBezTo>
                <a:close/>
                <a:moveTo>
                  <a:pt x="1772" y="1357"/>
                </a:moveTo>
                <a:cubicBezTo>
                  <a:pt x="1772" y="1357"/>
                  <a:pt x="1772" y="1357"/>
                  <a:pt x="1772" y="1357"/>
                </a:cubicBezTo>
                <a:cubicBezTo>
                  <a:pt x="1772" y="1357"/>
                  <a:pt x="1772" y="1357"/>
                  <a:pt x="1772" y="1357"/>
                </a:cubicBezTo>
                <a:close/>
                <a:moveTo>
                  <a:pt x="1785" y="1340"/>
                </a:moveTo>
                <a:cubicBezTo>
                  <a:pt x="1784" y="1340"/>
                  <a:pt x="1782" y="1341"/>
                  <a:pt x="1781" y="1341"/>
                </a:cubicBezTo>
                <a:cubicBezTo>
                  <a:pt x="1782" y="1341"/>
                  <a:pt x="1784" y="1340"/>
                  <a:pt x="1785" y="1340"/>
                </a:cubicBezTo>
                <a:cubicBezTo>
                  <a:pt x="1786" y="1339"/>
                  <a:pt x="1787" y="1338"/>
                  <a:pt x="1788" y="1337"/>
                </a:cubicBezTo>
                <a:cubicBezTo>
                  <a:pt x="1788" y="1335"/>
                  <a:pt x="1788" y="1334"/>
                  <a:pt x="1788" y="1333"/>
                </a:cubicBezTo>
                <a:cubicBezTo>
                  <a:pt x="1778" y="1330"/>
                  <a:pt x="1768" y="1326"/>
                  <a:pt x="1761" y="1318"/>
                </a:cubicBezTo>
                <a:cubicBezTo>
                  <a:pt x="1759" y="1316"/>
                  <a:pt x="1758" y="1315"/>
                  <a:pt x="1756" y="1313"/>
                </a:cubicBezTo>
                <a:cubicBezTo>
                  <a:pt x="1757" y="1312"/>
                  <a:pt x="1757" y="1312"/>
                  <a:pt x="1758" y="1311"/>
                </a:cubicBezTo>
                <a:cubicBezTo>
                  <a:pt x="1760" y="1312"/>
                  <a:pt x="1762" y="1312"/>
                  <a:pt x="1765" y="1313"/>
                </a:cubicBezTo>
                <a:cubicBezTo>
                  <a:pt x="1763" y="1314"/>
                  <a:pt x="1762" y="1316"/>
                  <a:pt x="1761" y="1318"/>
                </a:cubicBezTo>
                <a:cubicBezTo>
                  <a:pt x="1768" y="1326"/>
                  <a:pt x="1778" y="1330"/>
                  <a:pt x="1788" y="1333"/>
                </a:cubicBezTo>
                <a:cubicBezTo>
                  <a:pt x="1788" y="1334"/>
                  <a:pt x="1788" y="1335"/>
                  <a:pt x="1788" y="1337"/>
                </a:cubicBezTo>
                <a:cubicBezTo>
                  <a:pt x="1787" y="1338"/>
                  <a:pt x="1786" y="1339"/>
                  <a:pt x="1785" y="1340"/>
                </a:cubicBezTo>
                <a:close/>
                <a:moveTo>
                  <a:pt x="1765" y="1144"/>
                </a:moveTo>
                <a:cubicBezTo>
                  <a:pt x="1766" y="1144"/>
                  <a:pt x="1767" y="1144"/>
                  <a:pt x="1769" y="1145"/>
                </a:cubicBezTo>
                <a:cubicBezTo>
                  <a:pt x="1769" y="1145"/>
                  <a:pt x="1769" y="1145"/>
                  <a:pt x="1769" y="1145"/>
                </a:cubicBezTo>
                <a:cubicBezTo>
                  <a:pt x="1768" y="1144"/>
                  <a:pt x="1766" y="1144"/>
                  <a:pt x="1765" y="1144"/>
                </a:cubicBezTo>
                <a:close/>
                <a:moveTo>
                  <a:pt x="1793" y="1898"/>
                </a:moveTo>
                <a:cubicBezTo>
                  <a:pt x="1794" y="1898"/>
                  <a:pt x="1795" y="1897"/>
                  <a:pt x="1797" y="1897"/>
                </a:cubicBezTo>
                <a:cubicBezTo>
                  <a:pt x="1795" y="1897"/>
                  <a:pt x="1794" y="1898"/>
                  <a:pt x="1793" y="1898"/>
                </a:cubicBezTo>
                <a:close/>
                <a:moveTo>
                  <a:pt x="1790" y="1296"/>
                </a:moveTo>
                <a:cubicBezTo>
                  <a:pt x="1791" y="1302"/>
                  <a:pt x="1794" y="1307"/>
                  <a:pt x="1797" y="1313"/>
                </a:cubicBezTo>
                <a:cubicBezTo>
                  <a:pt x="1797" y="1313"/>
                  <a:pt x="1797" y="1313"/>
                  <a:pt x="1797" y="1313"/>
                </a:cubicBezTo>
                <a:cubicBezTo>
                  <a:pt x="1794" y="1307"/>
                  <a:pt x="1791" y="1302"/>
                  <a:pt x="1790" y="1296"/>
                </a:cubicBezTo>
                <a:close/>
                <a:moveTo>
                  <a:pt x="1808" y="1195"/>
                </a:moveTo>
                <a:cubicBezTo>
                  <a:pt x="1807" y="1195"/>
                  <a:pt x="1806" y="1194"/>
                  <a:pt x="1805" y="1193"/>
                </a:cubicBezTo>
                <a:cubicBezTo>
                  <a:pt x="1805" y="1193"/>
                  <a:pt x="1805" y="1193"/>
                  <a:pt x="1805" y="1193"/>
                </a:cubicBezTo>
                <a:cubicBezTo>
                  <a:pt x="1805" y="1193"/>
                  <a:pt x="1805" y="1193"/>
                  <a:pt x="1805" y="1193"/>
                </a:cubicBezTo>
                <a:cubicBezTo>
                  <a:pt x="1805" y="1193"/>
                  <a:pt x="1805" y="1193"/>
                  <a:pt x="1805" y="1193"/>
                </a:cubicBezTo>
                <a:cubicBezTo>
                  <a:pt x="1805" y="1193"/>
                  <a:pt x="1805" y="1193"/>
                  <a:pt x="1805" y="1193"/>
                </a:cubicBezTo>
                <a:cubicBezTo>
                  <a:pt x="1805" y="1193"/>
                  <a:pt x="1805" y="1193"/>
                  <a:pt x="1805" y="1193"/>
                </a:cubicBezTo>
                <a:cubicBezTo>
                  <a:pt x="1797" y="1192"/>
                  <a:pt x="1794" y="1185"/>
                  <a:pt x="1788" y="1181"/>
                </a:cubicBezTo>
                <a:cubicBezTo>
                  <a:pt x="1797" y="1172"/>
                  <a:pt x="1789" y="1159"/>
                  <a:pt x="1797" y="1149"/>
                </a:cubicBezTo>
                <a:cubicBezTo>
                  <a:pt x="1789" y="1158"/>
                  <a:pt x="1783" y="1154"/>
                  <a:pt x="1777" y="1149"/>
                </a:cubicBezTo>
                <a:cubicBezTo>
                  <a:pt x="1776" y="1148"/>
                  <a:pt x="1774" y="1148"/>
                  <a:pt x="1773" y="1148"/>
                </a:cubicBezTo>
                <a:cubicBezTo>
                  <a:pt x="1774" y="1145"/>
                  <a:pt x="1772" y="1144"/>
                  <a:pt x="1769" y="1144"/>
                </a:cubicBezTo>
                <a:cubicBezTo>
                  <a:pt x="1766" y="1140"/>
                  <a:pt x="1764" y="1136"/>
                  <a:pt x="1761" y="1131"/>
                </a:cubicBezTo>
                <a:cubicBezTo>
                  <a:pt x="1761" y="1127"/>
                  <a:pt x="1761" y="1122"/>
                  <a:pt x="1761" y="1117"/>
                </a:cubicBezTo>
                <a:cubicBezTo>
                  <a:pt x="1767" y="1122"/>
                  <a:pt x="1773" y="1127"/>
                  <a:pt x="1779" y="1131"/>
                </a:cubicBezTo>
                <a:cubicBezTo>
                  <a:pt x="1783" y="1135"/>
                  <a:pt x="1787" y="1135"/>
                  <a:pt x="1789" y="1128"/>
                </a:cubicBezTo>
                <a:cubicBezTo>
                  <a:pt x="1801" y="1129"/>
                  <a:pt x="1806" y="1144"/>
                  <a:pt x="1818" y="1144"/>
                </a:cubicBezTo>
                <a:cubicBezTo>
                  <a:pt x="1818" y="1145"/>
                  <a:pt x="1818" y="1145"/>
                  <a:pt x="1818" y="1145"/>
                </a:cubicBezTo>
                <a:cubicBezTo>
                  <a:pt x="1814" y="1155"/>
                  <a:pt x="1817" y="1164"/>
                  <a:pt x="1823" y="1172"/>
                </a:cubicBezTo>
                <a:cubicBezTo>
                  <a:pt x="1821" y="1175"/>
                  <a:pt x="1823" y="1180"/>
                  <a:pt x="1817" y="1181"/>
                </a:cubicBezTo>
                <a:cubicBezTo>
                  <a:pt x="1806" y="1176"/>
                  <a:pt x="1805" y="1177"/>
                  <a:pt x="1805" y="1193"/>
                </a:cubicBezTo>
                <a:cubicBezTo>
                  <a:pt x="1806" y="1194"/>
                  <a:pt x="1807" y="1195"/>
                  <a:pt x="1808" y="1195"/>
                </a:cubicBezTo>
                <a:close/>
                <a:moveTo>
                  <a:pt x="1802" y="1111"/>
                </a:moveTo>
                <a:cubicBezTo>
                  <a:pt x="1803" y="1113"/>
                  <a:pt x="1804" y="1114"/>
                  <a:pt x="1806" y="1116"/>
                </a:cubicBezTo>
                <a:cubicBezTo>
                  <a:pt x="1806" y="1116"/>
                  <a:pt x="1807" y="1117"/>
                  <a:pt x="1807" y="1117"/>
                </a:cubicBezTo>
                <a:cubicBezTo>
                  <a:pt x="1807" y="1117"/>
                  <a:pt x="1806" y="1116"/>
                  <a:pt x="1806" y="1116"/>
                </a:cubicBezTo>
                <a:cubicBezTo>
                  <a:pt x="1804" y="1114"/>
                  <a:pt x="1803" y="1113"/>
                  <a:pt x="1802" y="1111"/>
                </a:cubicBezTo>
                <a:close/>
                <a:moveTo>
                  <a:pt x="1822" y="1321"/>
                </a:moveTo>
                <a:cubicBezTo>
                  <a:pt x="1821" y="1321"/>
                  <a:pt x="1821" y="1321"/>
                  <a:pt x="1820" y="1320"/>
                </a:cubicBezTo>
                <a:cubicBezTo>
                  <a:pt x="1821" y="1321"/>
                  <a:pt x="1821" y="1321"/>
                  <a:pt x="1822" y="1321"/>
                </a:cubicBezTo>
                <a:close/>
                <a:moveTo>
                  <a:pt x="1816" y="1351"/>
                </a:moveTo>
                <a:cubicBezTo>
                  <a:pt x="1816" y="1351"/>
                  <a:pt x="1816" y="1351"/>
                  <a:pt x="1816" y="1351"/>
                </a:cubicBezTo>
                <a:cubicBezTo>
                  <a:pt x="1821" y="1344"/>
                  <a:pt x="1828" y="1345"/>
                  <a:pt x="1834" y="1345"/>
                </a:cubicBezTo>
                <a:cubicBezTo>
                  <a:pt x="1828" y="1345"/>
                  <a:pt x="1821" y="1344"/>
                  <a:pt x="1816" y="1351"/>
                </a:cubicBezTo>
                <a:close/>
                <a:moveTo>
                  <a:pt x="1835" y="1345"/>
                </a:moveTo>
                <a:cubicBezTo>
                  <a:pt x="1835" y="1345"/>
                  <a:pt x="1835" y="1345"/>
                  <a:pt x="1836" y="1345"/>
                </a:cubicBezTo>
                <a:cubicBezTo>
                  <a:pt x="1835" y="1345"/>
                  <a:pt x="1835" y="1345"/>
                  <a:pt x="1835" y="1345"/>
                </a:cubicBezTo>
                <a:close/>
                <a:moveTo>
                  <a:pt x="1841" y="1302"/>
                </a:moveTo>
                <a:cubicBezTo>
                  <a:pt x="1835" y="1301"/>
                  <a:pt x="1830" y="1301"/>
                  <a:pt x="1825" y="1301"/>
                </a:cubicBezTo>
                <a:cubicBezTo>
                  <a:pt x="1830" y="1301"/>
                  <a:pt x="1835" y="1301"/>
                  <a:pt x="1841" y="1302"/>
                </a:cubicBezTo>
                <a:cubicBezTo>
                  <a:pt x="1841" y="1302"/>
                  <a:pt x="1841" y="1303"/>
                  <a:pt x="1841" y="1304"/>
                </a:cubicBezTo>
                <a:cubicBezTo>
                  <a:pt x="1841" y="1303"/>
                  <a:pt x="1841" y="1302"/>
                  <a:pt x="1841" y="1302"/>
                </a:cubicBezTo>
                <a:close/>
                <a:moveTo>
                  <a:pt x="1841" y="1245"/>
                </a:moveTo>
                <a:cubicBezTo>
                  <a:pt x="1841" y="1246"/>
                  <a:pt x="1841" y="1247"/>
                  <a:pt x="1841" y="1248"/>
                </a:cubicBezTo>
                <a:cubicBezTo>
                  <a:pt x="1841" y="1247"/>
                  <a:pt x="1841" y="1246"/>
                  <a:pt x="1841" y="1245"/>
                </a:cubicBezTo>
                <a:cubicBezTo>
                  <a:pt x="1841" y="1243"/>
                  <a:pt x="1841" y="1242"/>
                  <a:pt x="1841" y="1241"/>
                </a:cubicBezTo>
                <a:cubicBezTo>
                  <a:pt x="1841" y="1242"/>
                  <a:pt x="1841" y="1243"/>
                  <a:pt x="1841" y="1245"/>
                </a:cubicBezTo>
                <a:close/>
                <a:moveTo>
                  <a:pt x="1882" y="916"/>
                </a:moveTo>
                <a:cubicBezTo>
                  <a:pt x="1884" y="916"/>
                  <a:pt x="1887" y="915"/>
                  <a:pt x="1889" y="916"/>
                </a:cubicBezTo>
                <a:cubicBezTo>
                  <a:pt x="1887" y="915"/>
                  <a:pt x="1884" y="916"/>
                  <a:pt x="1882" y="916"/>
                </a:cubicBezTo>
                <a:cubicBezTo>
                  <a:pt x="1878" y="907"/>
                  <a:pt x="1876" y="903"/>
                  <a:pt x="1878" y="901"/>
                </a:cubicBezTo>
                <a:cubicBezTo>
                  <a:pt x="1876" y="903"/>
                  <a:pt x="1878" y="907"/>
                  <a:pt x="1882" y="916"/>
                </a:cubicBezTo>
                <a:close/>
                <a:moveTo>
                  <a:pt x="1930" y="713"/>
                </a:moveTo>
                <a:cubicBezTo>
                  <a:pt x="1934" y="713"/>
                  <a:pt x="1938" y="712"/>
                  <a:pt x="1941" y="712"/>
                </a:cubicBezTo>
                <a:cubicBezTo>
                  <a:pt x="1952" y="710"/>
                  <a:pt x="1957" y="722"/>
                  <a:pt x="1967" y="722"/>
                </a:cubicBezTo>
                <a:cubicBezTo>
                  <a:pt x="1965" y="724"/>
                  <a:pt x="1968" y="726"/>
                  <a:pt x="1967" y="728"/>
                </a:cubicBezTo>
                <a:cubicBezTo>
                  <a:pt x="1966" y="728"/>
                  <a:pt x="1966" y="728"/>
                  <a:pt x="1966" y="728"/>
                </a:cubicBezTo>
                <a:cubicBezTo>
                  <a:pt x="1965" y="729"/>
                  <a:pt x="1965" y="729"/>
                  <a:pt x="1965" y="729"/>
                </a:cubicBezTo>
                <a:cubicBezTo>
                  <a:pt x="1962" y="730"/>
                  <a:pt x="1960" y="732"/>
                  <a:pt x="1958" y="733"/>
                </a:cubicBezTo>
                <a:cubicBezTo>
                  <a:pt x="1952" y="731"/>
                  <a:pt x="1946" y="732"/>
                  <a:pt x="1940" y="736"/>
                </a:cubicBezTo>
                <a:cubicBezTo>
                  <a:pt x="1935" y="737"/>
                  <a:pt x="1930" y="738"/>
                  <a:pt x="1925" y="738"/>
                </a:cubicBezTo>
                <a:cubicBezTo>
                  <a:pt x="1921" y="739"/>
                  <a:pt x="1916" y="741"/>
                  <a:pt x="1914" y="739"/>
                </a:cubicBezTo>
                <a:cubicBezTo>
                  <a:pt x="1911" y="736"/>
                  <a:pt x="1916" y="733"/>
                  <a:pt x="1918" y="730"/>
                </a:cubicBezTo>
                <a:cubicBezTo>
                  <a:pt x="1923" y="725"/>
                  <a:pt x="1928" y="720"/>
                  <a:pt x="1930" y="713"/>
                </a:cubicBezTo>
                <a:close/>
                <a:moveTo>
                  <a:pt x="1925" y="672"/>
                </a:moveTo>
                <a:cubicBezTo>
                  <a:pt x="1915" y="669"/>
                  <a:pt x="1905" y="665"/>
                  <a:pt x="1902" y="654"/>
                </a:cubicBezTo>
                <a:cubicBezTo>
                  <a:pt x="1911" y="652"/>
                  <a:pt x="1919" y="650"/>
                  <a:pt x="1928" y="648"/>
                </a:cubicBezTo>
                <a:cubicBezTo>
                  <a:pt x="1932" y="647"/>
                  <a:pt x="1937" y="646"/>
                  <a:pt x="1941" y="646"/>
                </a:cubicBezTo>
                <a:cubicBezTo>
                  <a:pt x="1942" y="648"/>
                  <a:pt x="1944" y="650"/>
                  <a:pt x="1945" y="652"/>
                </a:cubicBezTo>
                <a:cubicBezTo>
                  <a:pt x="1944" y="655"/>
                  <a:pt x="1943" y="658"/>
                  <a:pt x="1941" y="661"/>
                </a:cubicBezTo>
                <a:cubicBezTo>
                  <a:pt x="1938" y="661"/>
                  <a:pt x="1937" y="663"/>
                  <a:pt x="1937" y="666"/>
                </a:cubicBezTo>
                <a:cubicBezTo>
                  <a:pt x="1933" y="668"/>
                  <a:pt x="1929" y="670"/>
                  <a:pt x="1925" y="672"/>
                </a:cubicBezTo>
                <a:close/>
                <a:moveTo>
                  <a:pt x="1953" y="598"/>
                </a:moveTo>
                <a:cubicBezTo>
                  <a:pt x="1952" y="602"/>
                  <a:pt x="1953" y="607"/>
                  <a:pt x="1952" y="611"/>
                </a:cubicBezTo>
                <a:cubicBezTo>
                  <a:pt x="1953" y="612"/>
                  <a:pt x="1954" y="614"/>
                  <a:pt x="1956" y="615"/>
                </a:cubicBezTo>
                <a:cubicBezTo>
                  <a:pt x="1954" y="614"/>
                  <a:pt x="1953" y="612"/>
                  <a:pt x="1952" y="611"/>
                </a:cubicBezTo>
                <a:cubicBezTo>
                  <a:pt x="1953" y="607"/>
                  <a:pt x="1952" y="602"/>
                  <a:pt x="1953" y="598"/>
                </a:cubicBezTo>
                <a:close/>
                <a:moveTo>
                  <a:pt x="1985" y="652"/>
                </a:moveTo>
                <a:cubicBezTo>
                  <a:pt x="1985" y="661"/>
                  <a:pt x="1984" y="671"/>
                  <a:pt x="1982" y="681"/>
                </a:cubicBezTo>
                <a:cubicBezTo>
                  <a:pt x="1987" y="698"/>
                  <a:pt x="1986" y="715"/>
                  <a:pt x="1985" y="732"/>
                </a:cubicBezTo>
                <a:cubicBezTo>
                  <a:pt x="1986" y="715"/>
                  <a:pt x="1987" y="698"/>
                  <a:pt x="1982" y="681"/>
                </a:cubicBezTo>
                <a:cubicBezTo>
                  <a:pt x="1984" y="671"/>
                  <a:pt x="1985" y="661"/>
                  <a:pt x="1985" y="652"/>
                </a:cubicBezTo>
                <a:close/>
                <a:moveTo>
                  <a:pt x="2019" y="1594"/>
                </a:moveTo>
                <a:cubicBezTo>
                  <a:pt x="2019" y="1607"/>
                  <a:pt x="2020" y="1621"/>
                  <a:pt x="2019" y="1634"/>
                </a:cubicBezTo>
                <a:cubicBezTo>
                  <a:pt x="2020" y="1621"/>
                  <a:pt x="2019" y="1607"/>
                  <a:pt x="2019" y="1594"/>
                </a:cubicBezTo>
                <a:cubicBezTo>
                  <a:pt x="2011" y="1590"/>
                  <a:pt x="2013" y="1583"/>
                  <a:pt x="2014" y="1576"/>
                </a:cubicBezTo>
                <a:cubicBezTo>
                  <a:pt x="2013" y="1583"/>
                  <a:pt x="2011" y="1590"/>
                  <a:pt x="2019" y="1594"/>
                </a:cubicBezTo>
                <a:close/>
                <a:moveTo>
                  <a:pt x="2014" y="1427"/>
                </a:moveTo>
                <a:cubicBezTo>
                  <a:pt x="2015" y="1427"/>
                  <a:pt x="2017" y="1427"/>
                  <a:pt x="2018" y="1426"/>
                </a:cubicBezTo>
                <a:cubicBezTo>
                  <a:pt x="2018" y="1426"/>
                  <a:pt x="2018" y="1426"/>
                  <a:pt x="2018" y="1426"/>
                </a:cubicBezTo>
                <a:cubicBezTo>
                  <a:pt x="2017" y="1427"/>
                  <a:pt x="2015" y="1427"/>
                  <a:pt x="2014" y="1427"/>
                </a:cubicBezTo>
                <a:close/>
                <a:moveTo>
                  <a:pt x="2016" y="1829"/>
                </a:moveTo>
                <a:cubicBezTo>
                  <a:pt x="2015" y="1830"/>
                  <a:pt x="2014" y="1831"/>
                  <a:pt x="2012" y="1832"/>
                </a:cubicBezTo>
                <a:cubicBezTo>
                  <a:pt x="2012" y="1832"/>
                  <a:pt x="2012" y="1832"/>
                  <a:pt x="2012" y="1832"/>
                </a:cubicBezTo>
                <a:cubicBezTo>
                  <a:pt x="2014" y="1831"/>
                  <a:pt x="2015" y="1830"/>
                  <a:pt x="2016" y="1829"/>
                </a:cubicBezTo>
                <a:close/>
                <a:moveTo>
                  <a:pt x="1985" y="1427"/>
                </a:moveTo>
                <a:cubicBezTo>
                  <a:pt x="1994" y="1430"/>
                  <a:pt x="2004" y="1429"/>
                  <a:pt x="2014" y="1427"/>
                </a:cubicBezTo>
                <a:cubicBezTo>
                  <a:pt x="2004" y="1429"/>
                  <a:pt x="1994" y="1430"/>
                  <a:pt x="1985" y="1427"/>
                </a:cubicBezTo>
                <a:close/>
                <a:moveTo>
                  <a:pt x="1952" y="1973"/>
                </a:moveTo>
                <a:cubicBezTo>
                  <a:pt x="1951" y="1973"/>
                  <a:pt x="1950" y="1972"/>
                  <a:pt x="1949" y="1972"/>
                </a:cubicBezTo>
                <a:cubicBezTo>
                  <a:pt x="1949" y="1972"/>
                  <a:pt x="1949" y="1972"/>
                  <a:pt x="1949" y="1972"/>
                </a:cubicBezTo>
                <a:cubicBezTo>
                  <a:pt x="1947" y="1970"/>
                  <a:pt x="1945" y="1968"/>
                  <a:pt x="1943" y="1966"/>
                </a:cubicBezTo>
                <a:cubicBezTo>
                  <a:pt x="1943" y="1966"/>
                  <a:pt x="1943" y="1966"/>
                  <a:pt x="1943" y="1966"/>
                </a:cubicBezTo>
                <a:cubicBezTo>
                  <a:pt x="1928" y="1948"/>
                  <a:pt x="1942" y="1939"/>
                  <a:pt x="1953" y="1928"/>
                </a:cubicBezTo>
                <a:cubicBezTo>
                  <a:pt x="1961" y="1931"/>
                  <a:pt x="1954" y="1939"/>
                  <a:pt x="1957" y="1945"/>
                </a:cubicBezTo>
                <a:cubicBezTo>
                  <a:pt x="1954" y="1954"/>
                  <a:pt x="1959" y="1965"/>
                  <a:pt x="1952" y="1973"/>
                </a:cubicBezTo>
                <a:close/>
                <a:moveTo>
                  <a:pt x="1949" y="2189"/>
                </a:moveTo>
                <a:cubicBezTo>
                  <a:pt x="1949" y="2189"/>
                  <a:pt x="1949" y="2189"/>
                  <a:pt x="1949" y="2189"/>
                </a:cubicBezTo>
                <a:cubicBezTo>
                  <a:pt x="1949" y="2189"/>
                  <a:pt x="1949" y="2189"/>
                  <a:pt x="1949" y="2189"/>
                </a:cubicBezTo>
                <a:cubicBezTo>
                  <a:pt x="1949" y="2184"/>
                  <a:pt x="1949" y="2181"/>
                  <a:pt x="1951" y="2178"/>
                </a:cubicBezTo>
                <a:cubicBezTo>
                  <a:pt x="1949" y="2181"/>
                  <a:pt x="1949" y="2184"/>
                  <a:pt x="1949" y="2189"/>
                </a:cubicBezTo>
                <a:cubicBezTo>
                  <a:pt x="1949" y="2189"/>
                  <a:pt x="1949" y="2189"/>
                  <a:pt x="1949" y="2189"/>
                </a:cubicBezTo>
                <a:close/>
                <a:moveTo>
                  <a:pt x="1925" y="2009"/>
                </a:moveTo>
                <a:cubicBezTo>
                  <a:pt x="1918" y="2010"/>
                  <a:pt x="1911" y="2010"/>
                  <a:pt x="1904" y="2010"/>
                </a:cubicBezTo>
                <a:cubicBezTo>
                  <a:pt x="1892" y="2008"/>
                  <a:pt x="1880" y="2017"/>
                  <a:pt x="1868" y="2009"/>
                </a:cubicBezTo>
                <a:cubicBezTo>
                  <a:pt x="1881" y="1993"/>
                  <a:pt x="1896" y="1980"/>
                  <a:pt x="1913" y="1968"/>
                </a:cubicBezTo>
                <a:cubicBezTo>
                  <a:pt x="1928" y="1972"/>
                  <a:pt x="1935" y="1986"/>
                  <a:pt x="1948" y="1993"/>
                </a:cubicBezTo>
                <a:cubicBezTo>
                  <a:pt x="1951" y="1997"/>
                  <a:pt x="1954" y="2002"/>
                  <a:pt x="1952" y="2007"/>
                </a:cubicBezTo>
                <a:cubicBezTo>
                  <a:pt x="1943" y="2008"/>
                  <a:pt x="1934" y="2009"/>
                  <a:pt x="1925" y="2009"/>
                </a:cubicBezTo>
                <a:close/>
                <a:moveTo>
                  <a:pt x="1865" y="1929"/>
                </a:moveTo>
                <a:cubicBezTo>
                  <a:pt x="1890" y="1938"/>
                  <a:pt x="1890" y="1950"/>
                  <a:pt x="1868" y="1970"/>
                </a:cubicBezTo>
                <a:cubicBezTo>
                  <a:pt x="1862" y="1957"/>
                  <a:pt x="1867" y="1943"/>
                  <a:pt x="1865" y="1929"/>
                </a:cubicBezTo>
                <a:close/>
                <a:moveTo>
                  <a:pt x="1956" y="1319"/>
                </a:moveTo>
                <a:cubicBezTo>
                  <a:pt x="1954" y="1319"/>
                  <a:pt x="1951" y="1319"/>
                  <a:pt x="1949" y="1321"/>
                </a:cubicBezTo>
                <a:cubicBezTo>
                  <a:pt x="1946" y="1325"/>
                  <a:pt x="1950" y="1327"/>
                  <a:pt x="1952" y="1329"/>
                </a:cubicBezTo>
                <a:cubicBezTo>
                  <a:pt x="1950" y="1327"/>
                  <a:pt x="1946" y="1325"/>
                  <a:pt x="1949" y="1321"/>
                </a:cubicBezTo>
                <a:cubicBezTo>
                  <a:pt x="1949" y="1321"/>
                  <a:pt x="1949" y="1321"/>
                  <a:pt x="1949" y="1321"/>
                </a:cubicBezTo>
                <a:cubicBezTo>
                  <a:pt x="1949" y="1321"/>
                  <a:pt x="1949" y="1321"/>
                  <a:pt x="1949" y="1321"/>
                </a:cubicBezTo>
                <a:cubicBezTo>
                  <a:pt x="1951" y="1319"/>
                  <a:pt x="1954" y="1319"/>
                  <a:pt x="1956" y="1319"/>
                </a:cubicBezTo>
                <a:close/>
                <a:moveTo>
                  <a:pt x="1951" y="1292"/>
                </a:moveTo>
                <a:cubicBezTo>
                  <a:pt x="1952" y="1290"/>
                  <a:pt x="1953" y="1290"/>
                  <a:pt x="1955" y="1290"/>
                </a:cubicBezTo>
                <a:cubicBezTo>
                  <a:pt x="1953" y="1290"/>
                  <a:pt x="1952" y="1290"/>
                  <a:pt x="1951" y="1292"/>
                </a:cubicBezTo>
                <a:close/>
                <a:moveTo>
                  <a:pt x="1937" y="1333"/>
                </a:moveTo>
                <a:cubicBezTo>
                  <a:pt x="1942" y="1333"/>
                  <a:pt x="1948" y="1332"/>
                  <a:pt x="1953" y="1332"/>
                </a:cubicBezTo>
                <a:cubicBezTo>
                  <a:pt x="1953" y="1332"/>
                  <a:pt x="1953" y="1332"/>
                  <a:pt x="1953" y="1332"/>
                </a:cubicBezTo>
                <a:cubicBezTo>
                  <a:pt x="1948" y="1332"/>
                  <a:pt x="1942" y="1333"/>
                  <a:pt x="1937" y="1333"/>
                </a:cubicBezTo>
                <a:close/>
                <a:moveTo>
                  <a:pt x="1953" y="1366"/>
                </a:moveTo>
                <a:cubicBezTo>
                  <a:pt x="1951" y="1360"/>
                  <a:pt x="1947" y="1355"/>
                  <a:pt x="1944" y="1349"/>
                </a:cubicBezTo>
                <a:cubicBezTo>
                  <a:pt x="1944" y="1349"/>
                  <a:pt x="1944" y="1349"/>
                  <a:pt x="1944" y="1349"/>
                </a:cubicBezTo>
                <a:cubicBezTo>
                  <a:pt x="1947" y="1355"/>
                  <a:pt x="1951" y="1360"/>
                  <a:pt x="1953" y="1366"/>
                </a:cubicBezTo>
                <a:close/>
                <a:moveTo>
                  <a:pt x="1929" y="1649"/>
                </a:moveTo>
                <a:cubicBezTo>
                  <a:pt x="1929" y="1649"/>
                  <a:pt x="1929" y="1649"/>
                  <a:pt x="1929" y="1649"/>
                </a:cubicBezTo>
                <a:cubicBezTo>
                  <a:pt x="1926" y="1647"/>
                  <a:pt x="1923" y="1646"/>
                  <a:pt x="1920" y="1644"/>
                </a:cubicBezTo>
                <a:cubicBezTo>
                  <a:pt x="1920" y="1644"/>
                  <a:pt x="1920" y="1644"/>
                  <a:pt x="1920" y="1644"/>
                </a:cubicBezTo>
                <a:cubicBezTo>
                  <a:pt x="1923" y="1646"/>
                  <a:pt x="1926" y="1647"/>
                  <a:pt x="1929" y="1649"/>
                </a:cubicBezTo>
                <a:close/>
                <a:moveTo>
                  <a:pt x="1929" y="1485"/>
                </a:moveTo>
                <a:cubicBezTo>
                  <a:pt x="1929" y="1485"/>
                  <a:pt x="1929" y="1485"/>
                  <a:pt x="1929" y="1485"/>
                </a:cubicBezTo>
                <a:cubicBezTo>
                  <a:pt x="1929" y="1485"/>
                  <a:pt x="1929" y="1485"/>
                  <a:pt x="1929" y="1485"/>
                </a:cubicBezTo>
                <a:close/>
                <a:moveTo>
                  <a:pt x="1941" y="1721"/>
                </a:moveTo>
                <a:cubicBezTo>
                  <a:pt x="1936" y="1721"/>
                  <a:pt x="1931" y="1721"/>
                  <a:pt x="1928" y="1724"/>
                </a:cubicBezTo>
                <a:cubicBezTo>
                  <a:pt x="1928" y="1724"/>
                  <a:pt x="1928" y="1724"/>
                  <a:pt x="1928" y="1724"/>
                </a:cubicBezTo>
                <a:cubicBezTo>
                  <a:pt x="1931" y="1721"/>
                  <a:pt x="1936" y="1721"/>
                  <a:pt x="1941" y="1721"/>
                </a:cubicBezTo>
                <a:close/>
                <a:moveTo>
                  <a:pt x="1953" y="1332"/>
                </a:moveTo>
                <a:cubicBezTo>
                  <a:pt x="1953" y="1332"/>
                  <a:pt x="1953" y="1332"/>
                  <a:pt x="1953" y="1332"/>
                </a:cubicBezTo>
                <a:cubicBezTo>
                  <a:pt x="1953" y="1332"/>
                  <a:pt x="1953" y="1332"/>
                  <a:pt x="1953" y="1332"/>
                </a:cubicBezTo>
                <a:close/>
                <a:moveTo>
                  <a:pt x="1953" y="1337"/>
                </a:moveTo>
                <a:cubicBezTo>
                  <a:pt x="1953" y="1336"/>
                  <a:pt x="1953" y="1336"/>
                  <a:pt x="1953" y="1335"/>
                </a:cubicBezTo>
                <a:cubicBezTo>
                  <a:pt x="1953" y="1336"/>
                  <a:pt x="1953" y="1336"/>
                  <a:pt x="1953" y="1337"/>
                </a:cubicBezTo>
                <a:close/>
                <a:moveTo>
                  <a:pt x="1938" y="1302"/>
                </a:moveTo>
                <a:cubicBezTo>
                  <a:pt x="1941" y="1308"/>
                  <a:pt x="1951" y="1312"/>
                  <a:pt x="1949" y="1320"/>
                </a:cubicBezTo>
                <a:cubicBezTo>
                  <a:pt x="1951" y="1312"/>
                  <a:pt x="1941" y="1308"/>
                  <a:pt x="1938" y="1302"/>
                </a:cubicBezTo>
                <a:close/>
                <a:moveTo>
                  <a:pt x="1937" y="1297"/>
                </a:moveTo>
                <a:cubicBezTo>
                  <a:pt x="1941" y="1297"/>
                  <a:pt x="1946" y="1300"/>
                  <a:pt x="1949" y="1296"/>
                </a:cubicBezTo>
                <a:cubicBezTo>
                  <a:pt x="1946" y="1300"/>
                  <a:pt x="1941" y="1297"/>
                  <a:pt x="1937" y="1297"/>
                </a:cubicBezTo>
                <a:close/>
                <a:moveTo>
                  <a:pt x="1949" y="1320"/>
                </a:moveTo>
                <a:cubicBezTo>
                  <a:pt x="1933" y="1319"/>
                  <a:pt x="1924" y="1306"/>
                  <a:pt x="1912" y="1299"/>
                </a:cubicBezTo>
                <a:cubicBezTo>
                  <a:pt x="1924" y="1306"/>
                  <a:pt x="1933" y="1319"/>
                  <a:pt x="1949" y="1320"/>
                </a:cubicBezTo>
                <a:close/>
                <a:moveTo>
                  <a:pt x="1889" y="1270"/>
                </a:moveTo>
                <a:cubicBezTo>
                  <a:pt x="1887" y="1271"/>
                  <a:pt x="1885" y="1272"/>
                  <a:pt x="1884" y="1272"/>
                </a:cubicBezTo>
                <a:cubicBezTo>
                  <a:pt x="1885" y="1272"/>
                  <a:pt x="1887" y="1271"/>
                  <a:pt x="1889" y="1270"/>
                </a:cubicBezTo>
                <a:cubicBezTo>
                  <a:pt x="1895" y="1275"/>
                  <a:pt x="1906" y="1275"/>
                  <a:pt x="1913" y="1280"/>
                </a:cubicBezTo>
                <a:cubicBezTo>
                  <a:pt x="1906" y="1275"/>
                  <a:pt x="1895" y="1275"/>
                  <a:pt x="1889" y="1270"/>
                </a:cubicBezTo>
                <a:close/>
                <a:moveTo>
                  <a:pt x="1889" y="1333"/>
                </a:moveTo>
                <a:cubicBezTo>
                  <a:pt x="1889" y="1333"/>
                  <a:pt x="1889" y="1333"/>
                  <a:pt x="1889" y="1333"/>
                </a:cubicBezTo>
                <a:cubicBezTo>
                  <a:pt x="1895" y="1332"/>
                  <a:pt x="1900" y="1336"/>
                  <a:pt x="1906" y="1337"/>
                </a:cubicBezTo>
                <a:cubicBezTo>
                  <a:pt x="1900" y="1336"/>
                  <a:pt x="1895" y="1332"/>
                  <a:pt x="1889" y="1333"/>
                </a:cubicBezTo>
                <a:close/>
                <a:moveTo>
                  <a:pt x="1896" y="1681"/>
                </a:moveTo>
                <a:cubicBezTo>
                  <a:pt x="1894" y="1680"/>
                  <a:pt x="1893" y="1679"/>
                  <a:pt x="1891" y="1678"/>
                </a:cubicBezTo>
                <a:cubicBezTo>
                  <a:pt x="1893" y="1679"/>
                  <a:pt x="1894" y="1680"/>
                  <a:pt x="1896" y="1681"/>
                </a:cubicBezTo>
                <a:close/>
                <a:moveTo>
                  <a:pt x="1897" y="1297"/>
                </a:moveTo>
                <a:cubicBezTo>
                  <a:pt x="1900" y="1297"/>
                  <a:pt x="1903" y="1297"/>
                  <a:pt x="1905" y="1296"/>
                </a:cubicBezTo>
                <a:cubicBezTo>
                  <a:pt x="1905" y="1296"/>
                  <a:pt x="1905" y="1296"/>
                  <a:pt x="1905" y="1296"/>
                </a:cubicBezTo>
                <a:cubicBezTo>
                  <a:pt x="1903" y="1297"/>
                  <a:pt x="1900" y="1297"/>
                  <a:pt x="1897" y="1297"/>
                </a:cubicBezTo>
                <a:close/>
                <a:moveTo>
                  <a:pt x="1909" y="1680"/>
                </a:moveTo>
                <a:cubicBezTo>
                  <a:pt x="1909" y="1680"/>
                  <a:pt x="1909" y="1680"/>
                  <a:pt x="1909" y="1680"/>
                </a:cubicBezTo>
                <a:cubicBezTo>
                  <a:pt x="1906" y="1680"/>
                  <a:pt x="1903" y="1680"/>
                  <a:pt x="1901" y="1681"/>
                </a:cubicBezTo>
                <a:cubicBezTo>
                  <a:pt x="1903" y="1680"/>
                  <a:pt x="1906" y="1680"/>
                  <a:pt x="1909" y="1680"/>
                </a:cubicBezTo>
                <a:close/>
                <a:moveTo>
                  <a:pt x="1890" y="1761"/>
                </a:moveTo>
                <a:cubicBezTo>
                  <a:pt x="1900" y="1764"/>
                  <a:pt x="1910" y="1769"/>
                  <a:pt x="1920" y="1773"/>
                </a:cubicBezTo>
                <a:cubicBezTo>
                  <a:pt x="1929" y="1771"/>
                  <a:pt x="1935" y="1766"/>
                  <a:pt x="1941" y="1760"/>
                </a:cubicBezTo>
                <a:cubicBezTo>
                  <a:pt x="1935" y="1766"/>
                  <a:pt x="1929" y="1771"/>
                  <a:pt x="1920" y="1773"/>
                </a:cubicBezTo>
                <a:cubicBezTo>
                  <a:pt x="1917" y="1788"/>
                  <a:pt x="1908" y="1793"/>
                  <a:pt x="1897" y="1785"/>
                </a:cubicBezTo>
                <a:cubicBezTo>
                  <a:pt x="1887" y="1778"/>
                  <a:pt x="1877" y="1771"/>
                  <a:pt x="1869" y="1760"/>
                </a:cubicBezTo>
                <a:cubicBezTo>
                  <a:pt x="1876" y="1751"/>
                  <a:pt x="1883" y="1759"/>
                  <a:pt x="1890" y="1761"/>
                </a:cubicBezTo>
                <a:close/>
                <a:moveTo>
                  <a:pt x="1886" y="1803"/>
                </a:moveTo>
                <a:cubicBezTo>
                  <a:pt x="1887" y="1816"/>
                  <a:pt x="1879" y="1825"/>
                  <a:pt x="1866" y="1828"/>
                </a:cubicBezTo>
                <a:cubicBezTo>
                  <a:pt x="1866" y="1814"/>
                  <a:pt x="1866" y="1800"/>
                  <a:pt x="1866" y="1786"/>
                </a:cubicBezTo>
                <a:cubicBezTo>
                  <a:pt x="1878" y="1786"/>
                  <a:pt x="1885" y="1793"/>
                  <a:pt x="1886" y="1803"/>
                </a:cubicBezTo>
                <a:close/>
                <a:moveTo>
                  <a:pt x="1883" y="1894"/>
                </a:moveTo>
                <a:cubicBezTo>
                  <a:pt x="1906" y="1892"/>
                  <a:pt x="1929" y="1891"/>
                  <a:pt x="1952" y="1889"/>
                </a:cubicBezTo>
                <a:cubicBezTo>
                  <a:pt x="1949" y="1893"/>
                  <a:pt x="1947" y="1897"/>
                  <a:pt x="1943" y="1900"/>
                </a:cubicBezTo>
                <a:cubicBezTo>
                  <a:pt x="1907" y="1936"/>
                  <a:pt x="1907" y="1936"/>
                  <a:pt x="1869" y="1904"/>
                </a:cubicBezTo>
                <a:cubicBezTo>
                  <a:pt x="1866" y="1891"/>
                  <a:pt x="1877" y="1894"/>
                  <a:pt x="1883" y="1894"/>
                </a:cubicBezTo>
                <a:close/>
                <a:moveTo>
                  <a:pt x="1953" y="1912"/>
                </a:moveTo>
                <a:cubicBezTo>
                  <a:pt x="1953" y="1912"/>
                  <a:pt x="1953" y="1912"/>
                  <a:pt x="1953" y="1912"/>
                </a:cubicBezTo>
                <a:cubicBezTo>
                  <a:pt x="1956" y="1914"/>
                  <a:pt x="1957" y="1916"/>
                  <a:pt x="1957" y="1918"/>
                </a:cubicBezTo>
                <a:cubicBezTo>
                  <a:pt x="1957" y="1916"/>
                  <a:pt x="1956" y="1914"/>
                  <a:pt x="1953" y="1912"/>
                </a:cubicBezTo>
                <a:close/>
                <a:moveTo>
                  <a:pt x="1876" y="1865"/>
                </a:moveTo>
                <a:cubicBezTo>
                  <a:pt x="1875" y="1865"/>
                  <a:pt x="1874" y="1862"/>
                  <a:pt x="1873" y="1861"/>
                </a:cubicBezTo>
                <a:cubicBezTo>
                  <a:pt x="1888" y="1849"/>
                  <a:pt x="1902" y="1837"/>
                  <a:pt x="1917" y="1825"/>
                </a:cubicBezTo>
                <a:cubicBezTo>
                  <a:pt x="1932" y="1832"/>
                  <a:pt x="1945" y="1843"/>
                  <a:pt x="1958" y="1859"/>
                </a:cubicBezTo>
                <a:cubicBezTo>
                  <a:pt x="1929" y="1864"/>
                  <a:pt x="1903" y="1865"/>
                  <a:pt x="1876" y="1865"/>
                </a:cubicBezTo>
                <a:close/>
                <a:moveTo>
                  <a:pt x="1939" y="1816"/>
                </a:moveTo>
                <a:cubicBezTo>
                  <a:pt x="1936" y="1801"/>
                  <a:pt x="1943" y="1793"/>
                  <a:pt x="1957" y="1789"/>
                </a:cubicBezTo>
                <a:cubicBezTo>
                  <a:pt x="1964" y="1796"/>
                  <a:pt x="1959" y="1805"/>
                  <a:pt x="1961" y="1813"/>
                </a:cubicBezTo>
                <a:cubicBezTo>
                  <a:pt x="1961" y="1819"/>
                  <a:pt x="1961" y="1826"/>
                  <a:pt x="1961" y="1832"/>
                </a:cubicBezTo>
                <a:cubicBezTo>
                  <a:pt x="1950" y="1831"/>
                  <a:pt x="1945" y="1822"/>
                  <a:pt x="1939" y="1816"/>
                </a:cubicBezTo>
                <a:close/>
                <a:moveTo>
                  <a:pt x="1960" y="1744"/>
                </a:moveTo>
                <a:cubicBezTo>
                  <a:pt x="1960" y="1744"/>
                  <a:pt x="1960" y="1744"/>
                  <a:pt x="1960" y="1744"/>
                </a:cubicBezTo>
                <a:cubicBezTo>
                  <a:pt x="1960" y="1750"/>
                  <a:pt x="1960" y="1755"/>
                  <a:pt x="1960" y="1761"/>
                </a:cubicBezTo>
                <a:cubicBezTo>
                  <a:pt x="1960" y="1755"/>
                  <a:pt x="1960" y="1750"/>
                  <a:pt x="1960" y="1744"/>
                </a:cubicBezTo>
                <a:close/>
                <a:moveTo>
                  <a:pt x="1961" y="1319"/>
                </a:moveTo>
                <a:cubicBezTo>
                  <a:pt x="1963" y="1320"/>
                  <a:pt x="1965" y="1321"/>
                  <a:pt x="1967" y="1323"/>
                </a:cubicBezTo>
                <a:cubicBezTo>
                  <a:pt x="1971" y="1327"/>
                  <a:pt x="1977" y="1331"/>
                  <a:pt x="1977" y="1338"/>
                </a:cubicBezTo>
                <a:cubicBezTo>
                  <a:pt x="1977" y="1331"/>
                  <a:pt x="1971" y="1327"/>
                  <a:pt x="1967" y="1323"/>
                </a:cubicBezTo>
                <a:cubicBezTo>
                  <a:pt x="1965" y="1321"/>
                  <a:pt x="1963" y="1320"/>
                  <a:pt x="1961" y="1319"/>
                </a:cubicBezTo>
                <a:close/>
                <a:moveTo>
                  <a:pt x="1929" y="1189"/>
                </a:moveTo>
                <a:cubicBezTo>
                  <a:pt x="1930" y="1189"/>
                  <a:pt x="1931" y="1189"/>
                  <a:pt x="1931" y="1188"/>
                </a:cubicBezTo>
                <a:cubicBezTo>
                  <a:pt x="1931" y="1189"/>
                  <a:pt x="1930" y="1189"/>
                  <a:pt x="1929" y="1189"/>
                </a:cubicBezTo>
                <a:cubicBezTo>
                  <a:pt x="1922" y="1189"/>
                  <a:pt x="1915" y="1187"/>
                  <a:pt x="1913" y="1197"/>
                </a:cubicBezTo>
                <a:cubicBezTo>
                  <a:pt x="1915" y="1187"/>
                  <a:pt x="1922" y="1189"/>
                  <a:pt x="1929" y="1189"/>
                </a:cubicBezTo>
                <a:close/>
                <a:moveTo>
                  <a:pt x="1920" y="1138"/>
                </a:moveTo>
                <a:cubicBezTo>
                  <a:pt x="1921" y="1136"/>
                  <a:pt x="1921" y="1136"/>
                  <a:pt x="1921" y="1136"/>
                </a:cubicBezTo>
                <a:lnTo>
                  <a:pt x="1920" y="1138"/>
                </a:lnTo>
                <a:close/>
                <a:moveTo>
                  <a:pt x="1925" y="1176"/>
                </a:moveTo>
                <a:cubicBezTo>
                  <a:pt x="1928" y="1177"/>
                  <a:pt x="1930" y="1177"/>
                  <a:pt x="1933" y="1177"/>
                </a:cubicBezTo>
                <a:cubicBezTo>
                  <a:pt x="1933" y="1177"/>
                  <a:pt x="1933" y="1177"/>
                  <a:pt x="1933" y="1177"/>
                </a:cubicBezTo>
                <a:cubicBezTo>
                  <a:pt x="1930" y="1177"/>
                  <a:pt x="1928" y="1177"/>
                  <a:pt x="1925" y="1176"/>
                </a:cubicBezTo>
                <a:close/>
                <a:moveTo>
                  <a:pt x="1933" y="1061"/>
                </a:moveTo>
                <a:cubicBezTo>
                  <a:pt x="1929" y="1061"/>
                  <a:pt x="1924" y="1061"/>
                  <a:pt x="1920" y="1062"/>
                </a:cubicBezTo>
                <a:cubicBezTo>
                  <a:pt x="1914" y="1063"/>
                  <a:pt x="1907" y="1064"/>
                  <a:pt x="1901" y="1065"/>
                </a:cubicBezTo>
                <a:cubicBezTo>
                  <a:pt x="1894" y="1064"/>
                  <a:pt x="1885" y="1067"/>
                  <a:pt x="1881" y="1057"/>
                </a:cubicBezTo>
                <a:cubicBezTo>
                  <a:pt x="1894" y="1054"/>
                  <a:pt x="1907" y="1051"/>
                  <a:pt x="1920" y="1048"/>
                </a:cubicBezTo>
                <a:cubicBezTo>
                  <a:pt x="1925" y="1047"/>
                  <a:pt x="1929" y="1046"/>
                  <a:pt x="1933" y="1044"/>
                </a:cubicBezTo>
                <a:cubicBezTo>
                  <a:pt x="1940" y="1048"/>
                  <a:pt x="1945" y="1040"/>
                  <a:pt x="1952" y="1041"/>
                </a:cubicBezTo>
                <a:cubicBezTo>
                  <a:pt x="1953" y="1053"/>
                  <a:pt x="1942" y="1055"/>
                  <a:pt x="1936" y="1060"/>
                </a:cubicBezTo>
                <a:cubicBezTo>
                  <a:pt x="1935" y="1060"/>
                  <a:pt x="1934" y="1060"/>
                  <a:pt x="1933" y="1061"/>
                </a:cubicBezTo>
                <a:close/>
                <a:moveTo>
                  <a:pt x="1907" y="1119"/>
                </a:moveTo>
                <a:cubicBezTo>
                  <a:pt x="1906" y="1118"/>
                  <a:pt x="1906" y="1119"/>
                  <a:pt x="1905" y="1121"/>
                </a:cubicBezTo>
                <a:cubicBezTo>
                  <a:pt x="1905" y="1121"/>
                  <a:pt x="1905" y="1121"/>
                  <a:pt x="1905" y="1121"/>
                </a:cubicBezTo>
                <a:cubicBezTo>
                  <a:pt x="1905" y="1121"/>
                  <a:pt x="1905" y="1121"/>
                  <a:pt x="1905" y="1121"/>
                </a:cubicBezTo>
                <a:cubicBezTo>
                  <a:pt x="1906" y="1119"/>
                  <a:pt x="1906" y="1118"/>
                  <a:pt x="1907" y="1119"/>
                </a:cubicBezTo>
                <a:close/>
                <a:moveTo>
                  <a:pt x="1879" y="969"/>
                </a:moveTo>
                <a:cubicBezTo>
                  <a:pt x="1880" y="957"/>
                  <a:pt x="1880" y="945"/>
                  <a:pt x="1881" y="932"/>
                </a:cubicBezTo>
                <a:cubicBezTo>
                  <a:pt x="1883" y="933"/>
                  <a:pt x="1886" y="934"/>
                  <a:pt x="1888" y="935"/>
                </a:cubicBezTo>
                <a:cubicBezTo>
                  <a:pt x="1913" y="958"/>
                  <a:pt x="1913" y="958"/>
                  <a:pt x="1882" y="987"/>
                </a:cubicBezTo>
                <a:cubicBezTo>
                  <a:pt x="1877" y="982"/>
                  <a:pt x="1881" y="975"/>
                  <a:pt x="1879" y="969"/>
                </a:cubicBezTo>
                <a:close/>
                <a:moveTo>
                  <a:pt x="1905" y="833"/>
                </a:moveTo>
                <a:cubicBezTo>
                  <a:pt x="1911" y="838"/>
                  <a:pt x="1912" y="829"/>
                  <a:pt x="1917" y="828"/>
                </a:cubicBezTo>
                <a:cubicBezTo>
                  <a:pt x="1916" y="833"/>
                  <a:pt x="1918" y="837"/>
                  <a:pt x="1921" y="841"/>
                </a:cubicBezTo>
                <a:cubicBezTo>
                  <a:pt x="1909" y="852"/>
                  <a:pt x="1905" y="872"/>
                  <a:pt x="1885" y="874"/>
                </a:cubicBezTo>
                <a:cubicBezTo>
                  <a:pt x="1885" y="871"/>
                  <a:pt x="1885" y="868"/>
                  <a:pt x="1885" y="865"/>
                </a:cubicBezTo>
                <a:cubicBezTo>
                  <a:pt x="1890" y="853"/>
                  <a:pt x="1906" y="848"/>
                  <a:pt x="1905" y="833"/>
                </a:cubicBezTo>
                <a:close/>
                <a:moveTo>
                  <a:pt x="1967" y="861"/>
                </a:moveTo>
                <a:cubicBezTo>
                  <a:pt x="1956" y="864"/>
                  <a:pt x="1947" y="867"/>
                  <a:pt x="1937" y="869"/>
                </a:cubicBezTo>
                <a:cubicBezTo>
                  <a:pt x="1933" y="870"/>
                  <a:pt x="1929" y="871"/>
                  <a:pt x="1925" y="872"/>
                </a:cubicBezTo>
                <a:cubicBezTo>
                  <a:pt x="1925" y="879"/>
                  <a:pt x="1924" y="887"/>
                  <a:pt x="1924" y="894"/>
                </a:cubicBezTo>
                <a:cubicBezTo>
                  <a:pt x="1924" y="894"/>
                  <a:pt x="1924" y="894"/>
                  <a:pt x="1924" y="894"/>
                </a:cubicBezTo>
                <a:cubicBezTo>
                  <a:pt x="1924" y="887"/>
                  <a:pt x="1925" y="879"/>
                  <a:pt x="1925" y="872"/>
                </a:cubicBezTo>
                <a:cubicBezTo>
                  <a:pt x="1922" y="873"/>
                  <a:pt x="1919" y="873"/>
                  <a:pt x="1916" y="874"/>
                </a:cubicBezTo>
                <a:cubicBezTo>
                  <a:pt x="1913" y="875"/>
                  <a:pt x="1910" y="875"/>
                  <a:pt x="1908" y="876"/>
                </a:cubicBezTo>
                <a:cubicBezTo>
                  <a:pt x="1908" y="874"/>
                  <a:pt x="1908" y="871"/>
                  <a:pt x="1909" y="869"/>
                </a:cubicBezTo>
                <a:cubicBezTo>
                  <a:pt x="1915" y="861"/>
                  <a:pt x="1924" y="855"/>
                  <a:pt x="1927" y="845"/>
                </a:cubicBezTo>
                <a:cubicBezTo>
                  <a:pt x="1931" y="846"/>
                  <a:pt x="1934" y="843"/>
                  <a:pt x="1937" y="841"/>
                </a:cubicBezTo>
                <a:cubicBezTo>
                  <a:pt x="1939" y="835"/>
                  <a:pt x="1940" y="830"/>
                  <a:pt x="1942" y="824"/>
                </a:cubicBezTo>
                <a:cubicBezTo>
                  <a:pt x="1942" y="824"/>
                  <a:pt x="1942" y="824"/>
                  <a:pt x="1942" y="824"/>
                </a:cubicBezTo>
                <a:cubicBezTo>
                  <a:pt x="1940" y="830"/>
                  <a:pt x="1939" y="835"/>
                  <a:pt x="1937" y="841"/>
                </a:cubicBezTo>
                <a:cubicBezTo>
                  <a:pt x="1949" y="843"/>
                  <a:pt x="1957" y="852"/>
                  <a:pt x="1967" y="861"/>
                </a:cubicBezTo>
                <a:close/>
                <a:moveTo>
                  <a:pt x="1981" y="848"/>
                </a:moveTo>
                <a:cubicBezTo>
                  <a:pt x="1968" y="843"/>
                  <a:pt x="1957" y="835"/>
                  <a:pt x="1948" y="824"/>
                </a:cubicBezTo>
                <a:cubicBezTo>
                  <a:pt x="1958" y="812"/>
                  <a:pt x="1967" y="801"/>
                  <a:pt x="1977" y="789"/>
                </a:cubicBezTo>
                <a:cubicBezTo>
                  <a:pt x="1987" y="808"/>
                  <a:pt x="1978" y="828"/>
                  <a:pt x="1981" y="848"/>
                </a:cubicBezTo>
                <a:close/>
                <a:moveTo>
                  <a:pt x="1973" y="1169"/>
                </a:moveTo>
                <a:cubicBezTo>
                  <a:pt x="1973" y="1169"/>
                  <a:pt x="1973" y="1169"/>
                  <a:pt x="1973" y="1169"/>
                </a:cubicBezTo>
                <a:cubicBezTo>
                  <a:pt x="1973" y="1165"/>
                  <a:pt x="1973" y="1161"/>
                  <a:pt x="1972" y="1156"/>
                </a:cubicBezTo>
                <a:cubicBezTo>
                  <a:pt x="1972" y="1156"/>
                  <a:pt x="1972" y="1156"/>
                  <a:pt x="1972" y="1156"/>
                </a:cubicBezTo>
                <a:cubicBezTo>
                  <a:pt x="1973" y="1149"/>
                  <a:pt x="1973" y="1141"/>
                  <a:pt x="1974" y="1133"/>
                </a:cubicBezTo>
                <a:cubicBezTo>
                  <a:pt x="1977" y="1133"/>
                  <a:pt x="1981" y="1133"/>
                  <a:pt x="1985" y="1133"/>
                </a:cubicBezTo>
                <a:cubicBezTo>
                  <a:pt x="1981" y="1133"/>
                  <a:pt x="1977" y="1133"/>
                  <a:pt x="1974" y="1133"/>
                </a:cubicBezTo>
                <a:cubicBezTo>
                  <a:pt x="1973" y="1141"/>
                  <a:pt x="1973" y="1149"/>
                  <a:pt x="1972" y="1156"/>
                </a:cubicBezTo>
                <a:cubicBezTo>
                  <a:pt x="1973" y="1161"/>
                  <a:pt x="1973" y="1165"/>
                  <a:pt x="1973" y="1169"/>
                </a:cubicBezTo>
                <a:close/>
                <a:moveTo>
                  <a:pt x="1969" y="1093"/>
                </a:moveTo>
                <a:cubicBezTo>
                  <a:pt x="1969" y="1094"/>
                  <a:pt x="1969" y="1095"/>
                  <a:pt x="1968" y="1096"/>
                </a:cubicBezTo>
                <a:cubicBezTo>
                  <a:pt x="1964" y="1096"/>
                  <a:pt x="1960" y="1097"/>
                  <a:pt x="1957" y="1097"/>
                </a:cubicBezTo>
                <a:cubicBezTo>
                  <a:pt x="1956" y="1081"/>
                  <a:pt x="1966" y="1073"/>
                  <a:pt x="1977" y="1066"/>
                </a:cubicBezTo>
                <a:cubicBezTo>
                  <a:pt x="1976" y="1067"/>
                  <a:pt x="1976" y="1068"/>
                  <a:pt x="1977" y="1069"/>
                </a:cubicBezTo>
                <a:cubicBezTo>
                  <a:pt x="1977" y="1069"/>
                  <a:pt x="1977" y="1070"/>
                  <a:pt x="1977" y="1071"/>
                </a:cubicBezTo>
                <a:cubicBezTo>
                  <a:pt x="1977" y="1071"/>
                  <a:pt x="1977" y="1071"/>
                  <a:pt x="1977" y="1071"/>
                </a:cubicBezTo>
                <a:cubicBezTo>
                  <a:pt x="1979" y="1079"/>
                  <a:pt x="1970" y="1085"/>
                  <a:pt x="1969" y="1093"/>
                </a:cubicBezTo>
                <a:close/>
                <a:moveTo>
                  <a:pt x="1966" y="1000"/>
                </a:moveTo>
                <a:cubicBezTo>
                  <a:pt x="1960" y="1006"/>
                  <a:pt x="1955" y="1005"/>
                  <a:pt x="1949" y="1004"/>
                </a:cubicBezTo>
                <a:cubicBezTo>
                  <a:pt x="1945" y="996"/>
                  <a:pt x="1941" y="988"/>
                  <a:pt x="1937" y="979"/>
                </a:cubicBezTo>
                <a:cubicBezTo>
                  <a:pt x="1949" y="982"/>
                  <a:pt x="1956" y="992"/>
                  <a:pt x="1966" y="1000"/>
                </a:cubicBezTo>
                <a:close/>
                <a:moveTo>
                  <a:pt x="1946" y="961"/>
                </a:moveTo>
                <a:cubicBezTo>
                  <a:pt x="1954" y="948"/>
                  <a:pt x="1965" y="935"/>
                  <a:pt x="1977" y="924"/>
                </a:cubicBezTo>
                <a:cubicBezTo>
                  <a:pt x="1977" y="945"/>
                  <a:pt x="1977" y="967"/>
                  <a:pt x="1977" y="988"/>
                </a:cubicBezTo>
                <a:cubicBezTo>
                  <a:pt x="1965" y="980"/>
                  <a:pt x="1952" y="975"/>
                  <a:pt x="1946" y="961"/>
                </a:cubicBezTo>
                <a:close/>
                <a:moveTo>
                  <a:pt x="1901" y="921"/>
                </a:moveTo>
                <a:cubicBezTo>
                  <a:pt x="1903" y="906"/>
                  <a:pt x="1917" y="913"/>
                  <a:pt x="1924" y="908"/>
                </a:cubicBezTo>
                <a:cubicBezTo>
                  <a:pt x="1929" y="907"/>
                  <a:pt x="1933" y="906"/>
                  <a:pt x="1937" y="904"/>
                </a:cubicBezTo>
                <a:cubicBezTo>
                  <a:pt x="1942" y="903"/>
                  <a:pt x="1947" y="902"/>
                  <a:pt x="1952" y="902"/>
                </a:cubicBezTo>
                <a:cubicBezTo>
                  <a:pt x="1954" y="910"/>
                  <a:pt x="1944" y="913"/>
                  <a:pt x="1943" y="920"/>
                </a:cubicBezTo>
                <a:cubicBezTo>
                  <a:pt x="1943" y="920"/>
                  <a:pt x="1943" y="920"/>
                  <a:pt x="1943" y="920"/>
                </a:cubicBezTo>
                <a:cubicBezTo>
                  <a:pt x="1945" y="920"/>
                  <a:pt x="1945" y="920"/>
                  <a:pt x="1945" y="920"/>
                </a:cubicBezTo>
                <a:cubicBezTo>
                  <a:pt x="1937" y="922"/>
                  <a:pt x="1936" y="926"/>
                  <a:pt x="1937" y="933"/>
                </a:cubicBezTo>
                <a:cubicBezTo>
                  <a:pt x="1919" y="944"/>
                  <a:pt x="1910" y="933"/>
                  <a:pt x="1901" y="921"/>
                </a:cubicBezTo>
                <a:close/>
                <a:moveTo>
                  <a:pt x="1925" y="981"/>
                </a:moveTo>
                <a:cubicBezTo>
                  <a:pt x="1938" y="984"/>
                  <a:pt x="1935" y="998"/>
                  <a:pt x="1942" y="1005"/>
                </a:cubicBezTo>
                <a:cubicBezTo>
                  <a:pt x="1939" y="1007"/>
                  <a:pt x="1937" y="1009"/>
                  <a:pt x="1934" y="1011"/>
                </a:cubicBezTo>
                <a:cubicBezTo>
                  <a:pt x="1935" y="1012"/>
                  <a:pt x="1936" y="1013"/>
                  <a:pt x="1937" y="1014"/>
                </a:cubicBezTo>
                <a:cubicBezTo>
                  <a:pt x="1936" y="1013"/>
                  <a:pt x="1935" y="1012"/>
                  <a:pt x="1934" y="1011"/>
                </a:cubicBezTo>
                <a:cubicBezTo>
                  <a:pt x="1927" y="1012"/>
                  <a:pt x="1920" y="1013"/>
                  <a:pt x="1913" y="1015"/>
                </a:cubicBezTo>
                <a:cubicBezTo>
                  <a:pt x="1908" y="1015"/>
                  <a:pt x="1903" y="1019"/>
                  <a:pt x="1898" y="1015"/>
                </a:cubicBezTo>
                <a:cubicBezTo>
                  <a:pt x="1907" y="1004"/>
                  <a:pt x="1919" y="995"/>
                  <a:pt x="1925" y="981"/>
                </a:cubicBezTo>
                <a:close/>
                <a:moveTo>
                  <a:pt x="1951" y="1115"/>
                </a:moveTo>
                <a:cubicBezTo>
                  <a:pt x="1950" y="1118"/>
                  <a:pt x="1949" y="1121"/>
                  <a:pt x="1949" y="1124"/>
                </a:cubicBezTo>
                <a:cubicBezTo>
                  <a:pt x="1956" y="1125"/>
                  <a:pt x="1962" y="1125"/>
                  <a:pt x="1969" y="1125"/>
                </a:cubicBezTo>
                <a:cubicBezTo>
                  <a:pt x="1962" y="1125"/>
                  <a:pt x="1956" y="1125"/>
                  <a:pt x="1949" y="1124"/>
                </a:cubicBezTo>
                <a:cubicBezTo>
                  <a:pt x="1949" y="1121"/>
                  <a:pt x="1950" y="1118"/>
                  <a:pt x="1951" y="1115"/>
                </a:cubicBezTo>
                <a:close/>
                <a:moveTo>
                  <a:pt x="1961" y="1198"/>
                </a:moveTo>
                <a:cubicBezTo>
                  <a:pt x="1962" y="1197"/>
                  <a:pt x="1963" y="1196"/>
                  <a:pt x="1965" y="1196"/>
                </a:cubicBezTo>
                <a:cubicBezTo>
                  <a:pt x="1981" y="1200"/>
                  <a:pt x="1970" y="1212"/>
                  <a:pt x="1972" y="1220"/>
                </a:cubicBezTo>
                <a:cubicBezTo>
                  <a:pt x="1965" y="1214"/>
                  <a:pt x="1959" y="1208"/>
                  <a:pt x="1961" y="1198"/>
                </a:cubicBezTo>
                <a:close/>
                <a:moveTo>
                  <a:pt x="1965" y="1253"/>
                </a:moveTo>
                <a:cubicBezTo>
                  <a:pt x="1975" y="1256"/>
                  <a:pt x="1979" y="1264"/>
                  <a:pt x="1983" y="1271"/>
                </a:cubicBezTo>
                <a:cubicBezTo>
                  <a:pt x="1979" y="1264"/>
                  <a:pt x="1975" y="1256"/>
                  <a:pt x="1965" y="1253"/>
                </a:cubicBezTo>
                <a:close/>
                <a:moveTo>
                  <a:pt x="1991" y="1424"/>
                </a:moveTo>
                <a:cubicBezTo>
                  <a:pt x="1989" y="1425"/>
                  <a:pt x="1987" y="1426"/>
                  <a:pt x="1985" y="1427"/>
                </a:cubicBezTo>
                <a:cubicBezTo>
                  <a:pt x="1987" y="1426"/>
                  <a:pt x="1989" y="1425"/>
                  <a:pt x="1991" y="1424"/>
                </a:cubicBezTo>
                <a:close/>
                <a:moveTo>
                  <a:pt x="1987" y="1409"/>
                </a:moveTo>
                <a:cubicBezTo>
                  <a:pt x="1988" y="1409"/>
                  <a:pt x="1989" y="1408"/>
                  <a:pt x="1990" y="1408"/>
                </a:cubicBezTo>
                <a:cubicBezTo>
                  <a:pt x="1989" y="1408"/>
                  <a:pt x="1988" y="1409"/>
                  <a:pt x="1987" y="1409"/>
                </a:cubicBezTo>
                <a:close/>
                <a:moveTo>
                  <a:pt x="1984" y="1365"/>
                </a:moveTo>
                <a:cubicBezTo>
                  <a:pt x="1982" y="1372"/>
                  <a:pt x="1969" y="1371"/>
                  <a:pt x="1970" y="1380"/>
                </a:cubicBezTo>
                <a:cubicBezTo>
                  <a:pt x="1969" y="1371"/>
                  <a:pt x="1982" y="1372"/>
                  <a:pt x="1984" y="1365"/>
                </a:cubicBezTo>
                <a:cubicBezTo>
                  <a:pt x="1985" y="1364"/>
                  <a:pt x="1985" y="1362"/>
                  <a:pt x="1985" y="1361"/>
                </a:cubicBezTo>
                <a:cubicBezTo>
                  <a:pt x="1985" y="1362"/>
                  <a:pt x="1985" y="1364"/>
                  <a:pt x="1984" y="1365"/>
                </a:cubicBezTo>
                <a:close/>
                <a:moveTo>
                  <a:pt x="1977" y="1388"/>
                </a:moveTo>
                <a:cubicBezTo>
                  <a:pt x="1974" y="1386"/>
                  <a:pt x="1972" y="1384"/>
                  <a:pt x="1970" y="1382"/>
                </a:cubicBezTo>
                <a:cubicBezTo>
                  <a:pt x="1968" y="1383"/>
                  <a:pt x="1966" y="1384"/>
                  <a:pt x="1965" y="1385"/>
                </a:cubicBezTo>
                <a:cubicBezTo>
                  <a:pt x="1966" y="1384"/>
                  <a:pt x="1968" y="1383"/>
                  <a:pt x="1970" y="1382"/>
                </a:cubicBezTo>
                <a:cubicBezTo>
                  <a:pt x="1970" y="1382"/>
                  <a:pt x="1970" y="1382"/>
                  <a:pt x="1970" y="1382"/>
                </a:cubicBezTo>
                <a:cubicBezTo>
                  <a:pt x="1972" y="1384"/>
                  <a:pt x="1974" y="1386"/>
                  <a:pt x="1977" y="1388"/>
                </a:cubicBezTo>
                <a:cubicBezTo>
                  <a:pt x="1979" y="1393"/>
                  <a:pt x="1981" y="1396"/>
                  <a:pt x="1981" y="1399"/>
                </a:cubicBezTo>
                <a:cubicBezTo>
                  <a:pt x="1981" y="1396"/>
                  <a:pt x="1979" y="1393"/>
                  <a:pt x="1977" y="1388"/>
                </a:cubicBezTo>
                <a:close/>
                <a:moveTo>
                  <a:pt x="1973" y="1433"/>
                </a:moveTo>
                <a:cubicBezTo>
                  <a:pt x="1973" y="1433"/>
                  <a:pt x="1973" y="1433"/>
                  <a:pt x="1973" y="1433"/>
                </a:cubicBezTo>
                <a:cubicBezTo>
                  <a:pt x="1973" y="1433"/>
                  <a:pt x="1973" y="1432"/>
                  <a:pt x="1973" y="1432"/>
                </a:cubicBezTo>
                <a:cubicBezTo>
                  <a:pt x="1973" y="1432"/>
                  <a:pt x="1973" y="1433"/>
                  <a:pt x="1973" y="1433"/>
                </a:cubicBezTo>
                <a:close/>
                <a:moveTo>
                  <a:pt x="1965" y="1713"/>
                </a:moveTo>
                <a:cubicBezTo>
                  <a:pt x="1967" y="1713"/>
                  <a:pt x="1971" y="1713"/>
                  <a:pt x="1974" y="1713"/>
                </a:cubicBezTo>
                <a:cubicBezTo>
                  <a:pt x="1971" y="1713"/>
                  <a:pt x="1967" y="1713"/>
                  <a:pt x="1965" y="1713"/>
                </a:cubicBezTo>
                <a:cubicBezTo>
                  <a:pt x="1965" y="1695"/>
                  <a:pt x="1964" y="1678"/>
                  <a:pt x="1964" y="1660"/>
                </a:cubicBezTo>
                <a:cubicBezTo>
                  <a:pt x="1964" y="1678"/>
                  <a:pt x="1965" y="1695"/>
                  <a:pt x="1965" y="1713"/>
                </a:cubicBezTo>
                <a:close/>
                <a:moveTo>
                  <a:pt x="1975" y="2180"/>
                </a:moveTo>
                <a:cubicBezTo>
                  <a:pt x="1975" y="2180"/>
                  <a:pt x="1976" y="2180"/>
                  <a:pt x="1977" y="2180"/>
                </a:cubicBezTo>
                <a:cubicBezTo>
                  <a:pt x="1976" y="2180"/>
                  <a:pt x="1975" y="2180"/>
                  <a:pt x="1975" y="2180"/>
                </a:cubicBezTo>
                <a:cubicBezTo>
                  <a:pt x="1973" y="2187"/>
                  <a:pt x="1970" y="2188"/>
                  <a:pt x="1966" y="2188"/>
                </a:cubicBezTo>
                <a:cubicBezTo>
                  <a:pt x="1970" y="2188"/>
                  <a:pt x="1973" y="2187"/>
                  <a:pt x="1975" y="2180"/>
                </a:cubicBezTo>
                <a:close/>
                <a:moveTo>
                  <a:pt x="1972" y="2165"/>
                </a:moveTo>
                <a:cubicBezTo>
                  <a:pt x="1973" y="2164"/>
                  <a:pt x="1973" y="2164"/>
                  <a:pt x="1973" y="2164"/>
                </a:cubicBezTo>
                <a:cubicBezTo>
                  <a:pt x="1973" y="2164"/>
                  <a:pt x="1972" y="2165"/>
                  <a:pt x="1972" y="2165"/>
                </a:cubicBezTo>
                <a:close/>
                <a:moveTo>
                  <a:pt x="1976" y="2117"/>
                </a:moveTo>
                <a:cubicBezTo>
                  <a:pt x="1975" y="2116"/>
                  <a:pt x="1974" y="2116"/>
                  <a:pt x="1972" y="2116"/>
                </a:cubicBezTo>
                <a:cubicBezTo>
                  <a:pt x="1974" y="2116"/>
                  <a:pt x="1975" y="2116"/>
                  <a:pt x="1976" y="2117"/>
                </a:cubicBezTo>
                <a:cubicBezTo>
                  <a:pt x="1976" y="2125"/>
                  <a:pt x="1979" y="2128"/>
                  <a:pt x="1983" y="2128"/>
                </a:cubicBezTo>
                <a:cubicBezTo>
                  <a:pt x="1979" y="2128"/>
                  <a:pt x="1976" y="2125"/>
                  <a:pt x="1976" y="2117"/>
                </a:cubicBezTo>
                <a:close/>
                <a:moveTo>
                  <a:pt x="1971" y="1457"/>
                </a:moveTo>
                <a:cubicBezTo>
                  <a:pt x="1981" y="1464"/>
                  <a:pt x="1991" y="1470"/>
                  <a:pt x="2001" y="1477"/>
                </a:cubicBezTo>
                <a:cubicBezTo>
                  <a:pt x="2001" y="1479"/>
                  <a:pt x="2001" y="1482"/>
                  <a:pt x="2001" y="1485"/>
                </a:cubicBezTo>
                <a:cubicBezTo>
                  <a:pt x="2001" y="1482"/>
                  <a:pt x="2001" y="1479"/>
                  <a:pt x="2001" y="1477"/>
                </a:cubicBezTo>
                <a:cubicBezTo>
                  <a:pt x="1991" y="1470"/>
                  <a:pt x="1981" y="1464"/>
                  <a:pt x="1971" y="1457"/>
                </a:cubicBezTo>
                <a:close/>
                <a:moveTo>
                  <a:pt x="2000" y="1520"/>
                </a:moveTo>
                <a:cubicBezTo>
                  <a:pt x="2001" y="1517"/>
                  <a:pt x="2001" y="1513"/>
                  <a:pt x="2002" y="1511"/>
                </a:cubicBezTo>
                <a:cubicBezTo>
                  <a:pt x="2001" y="1513"/>
                  <a:pt x="2001" y="1517"/>
                  <a:pt x="2000" y="1520"/>
                </a:cubicBezTo>
                <a:cubicBezTo>
                  <a:pt x="1996" y="1518"/>
                  <a:pt x="1997" y="1513"/>
                  <a:pt x="1997" y="1509"/>
                </a:cubicBezTo>
                <a:cubicBezTo>
                  <a:pt x="1997" y="1513"/>
                  <a:pt x="1996" y="1518"/>
                  <a:pt x="2000" y="1520"/>
                </a:cubicBezTo>
                <a:close/>
                <a:moveTo>
                  <a:pt x="2000" y="1389"/>
                </a:moveTo>
                <a:cubicBezTo>
                  <a:pt x="2002" y="1388"/>
                  <a:pt x="2002" y="1388"/>
                  <a:pt x="2002" y="1388"/>
                </a:cubicBezTo>
                <a:cubicBezTo>
                  <a:pt x="2002" y="1388"/>
                  <a:pt x="2002" y="1388"/>
                  <a:pt x="2002" y="1388"/>
                </a:cubicBezTo>
                <a:lnTo>
                  <a:pt x="2000" y="1389"/>
                </a:lnTo>
                <a:close/>
                <a:moveTo>
                  <a:pt x="2001" y="1346"/>
                </a:moveTo>
                <a:cubicBezTo>
                  <a:pt x="1994" y="1342"/>
                  <a:pt x="1988" y="1338"/>
                  <a:pt x="1980" y="1340"/>
                </a:cubicBezTo>
                <a:cubicBezTo>
                  <a:pt x="1988" y="1338"/>
                  <a:pt x="1994" y="1342"/>
                  <a:pt x="2001" y="1346"/>
                </a:cubicBezTo>
                <a:cubicBezTo>
                  <a:pt x="2001" y="1350"/>
                  <a:pt x="2004" y="1354"/>
                  <a:pt x="2005" y="1358"/>
                </a:cubicBezTo>
                <a:cubicBezTo>
                  <a:pt x="2004" y="1354"/>
                  <a:pt x="2001" y="1350"/>
                  <a:pt x="2001" y="1346"/>
                </a:cubicBezTo>
                <a:close/>
                <a:moveTo>
                  <a:pt x="1972" y="1192"/>
                </a:moveTo>
                <a:cubicBezTo>
                  <a:pt x="1972" y="1192"/>
                  <a:pt x="1972" y="1192"/>
                  <a:pt x="1972" y="1192"/>
                </a:cubicBezTo>
                <a:cubicBezTo>
                  <a:pt x="1985" y="1190"/>
                  <a:pt x="1993" y="1188"/>
                  <a:pt x="1997" y="1190"/>
                </a:cubicBezTo>
                <a:cubicBezTo>
                  <a:pt x="1993" y="1188"/>
                  <a:pt x="1985" y="1190"/>
                  <a:pt x="1972" y="1192"/>
                </a:cubicBezTo>
                <a:close/>
                <a:moveTo>
                  <a:pt x="1977" y="1121"/>
                </a:moveTo>
                <a:cubicBezTo>
                  <a:pt x="1976" y="1123"/>
                  <a:pt x="1975" y="1124"/>
                  <a:pt x="1973" y="1124"/>
                </a:cubicBezTo>
                <a:cubicBezTo>
                  <a:pt x="1975" y="1124"/>
                  <a:pt x="1976" y="1123"/>
                  <a:pt x="1977" y="1121"/>
                </a:cubicBezTo>
                <a:cubicBezTo>
                  <a:pt x="1981" y="1121"/>
                  <a:pt x="1984" y="1121"/>
                  <a:pt x="1986" y="1119"/>
                </a:cubicBezTo>
                <a:cubicBezTo>
                  <a:pt x="1984" y="1121"/>
                  <a:pt x="1981" y="1121"/>
                  <a:pt x="1977" y="1121"/>
                </a:cubicBezTo>
                <a:close/>
                <a:moveTo>
                  <a:pt x="1984" y="756"/>
                </a:moveTo>
                <a:cubicBezTo>
                  <a:pt x="1982" y="762"/>
                  <a:pt x="1974" y="765"/>
                  <a:pt x="1969" y="769"/>
                </a:cubicBezTo>
                <a:cubicBezTo>
                  <a:pt x="1971" y="774"/>
                  <a:pt x="1975" y="772"/>
                  <a:pt x="1978" y="773"/>
                </a:cubicBezTo>
                <a:cubicBezTo>
                  <a:pt x="1968" y="785"/>
                  <a:pt x="1959" y="797"/>
                  <a:pt x="1949" y="809"/>
                </a:cubicBezTo>
                <a:cubicBezTo>
                  <a:pt x="1945" y="808"/>
                  <a:pt x="1938" y="811"/>
                  <a:pt x="1937" y="806"/>
                </a:cubicBezTo>
                <a:cubicBezTo>
                  <a:pt x="1937" y="802"/>
                  <a:pt x="1942" y="797"/>
                  <a:pt x="1945" y="793"/>
                </a:cubicBezTo>
                <a:cubicBezTo>
                  <a:pt x="1948" y="791"/>
                  <a:pt x="1949" y="788"/>
                  <a:pt x="1949" y="785"/>
                </a:cubicBezTo>
                <a:cubicBezTo>
                  <a:pt x="1959" y="782"/>
                  <a:pt x="1962" y="774"/>
                  <a:pt x="1965" y="765"/>
                </a:cubicBezTo>
                <a:cubicBezTo>
                  <a:pt x="1965" y="765"/>
                  <a:pt x="1966" y="765"/>
                  <a:pt x="1966" y="765"/>
                </a:cubicBezTo>
                <a:cubicBezTo>
                  <a:pt x="1967" y="766"/>
                  <a:pt x="1968" y="768"/>
                  <a:pt x="1970" y="769"/>
                </a:cubicBezTo>
                <a:cubicBezTo>
                  <a:pt x="1974" y="765"/>
                  <a:pt x="1982" y="762"/>
                  <a:pt x="1984" y="756"/>
                </a:cubicBezTo>
                <a:close/>
                <a:moveTo>
                  <a:pt x="1927" y="774"/>
                </a:moveTo>
                <a:cubicBezTo>
                  <a:pt x="1929" y="773"/>
                  <a:pt x="1931" y="773"/>
                  <a:pt x="1933" y="773"/>
                </a:cubicBezTo>
                <a:cubicBezTo>
                  <a:pt x="1935" y="773"/>
                  <a:pt x="1935" y="773"/>
                  <a:pt x="1935" y="773"/>
                </a:cubicBezTo>
                <a:cubicBezTo>
                  <a:pt x="1936" y="772"/>
                  <a:pt x="1936" y="772"/>
                  <a:pt x="1936" y="772"/>
                </a:cubicBezTo>
                <a:cubicBezTo>
                  <a:pt x="1939" y="772"/>
                  <a:pt x="1942" y="772"/>
                  <a:pt x="1945" y="772"/>
                </a:cubicBezTo>
                <a:cubicBezTo>
                  <a:pt x="1946" y="772"/>
                  <a:pt x="1947" y="773"/>
                  <a:pt x="1949" y="773"/>
                </a:cubicBezTo>
                <a:cubicBezTo>
                  <a:pt x="1950" y="777"/>
                  <a:pt x="1944" y="781"/>
                  <a:pt x="1948" y="784"/>
                </a:cubicBezTo>
                <a:cubicBezTo>
                  <a:pt x="1941" y="782"/>
                  <a:pt x="1941" y="789"/>
                  <a:pt x="1939" y="793"/>
                </a:cubicBezTo>
                <a:cubicBezTo>
                  <a:pt x="1931" y="797"/>
                  <a:pt x="1923" y="804"/>
                  <a:pt x="1913" y="800"/>
                </a:cubicBezTo>
                <a:cubicBezTo>
                  <a:pt x="1909" y="793"/>
                  <a:pt x="1895" y="794"/>
                  <a:pt x="1897" y="781"/>
                </a:cubicBezTo>
                <a:cubicBezTo>
                  <a:pt x="1907" y="779"/>
                  <a:pt x="1917" y="776"/>
                  <a:pt x="1927" y="774"/>
                </a:cubicBezTo>
                <a:close/>
                <a:moveTo>
                  <a:pt x="1905" y="833"/>
                </a:moveTo>
                <a:cubicBezTo>
                  <a:pt x="1897" y="840"/>
                  <a:pt x="1889" y="847"/>
                  <a:pt x="1881" y="854"/>
                </a:cubicBezTo>
                <a:cubicBezTo>
                  <a:pt x="1880" y="838"/>
                  <a:pt x="1880" y="821"/>
                  <a:pt x="1880" y="804"/>
                </a:cubicBezTo>
                <a:cubicBezTo>
                  <a:pt x="1881" y="802"/>
                  <a:pt x="1882" y="798"/>
                  <a:pt x="1883" y="798"/>
                </a:cubicBezTo>
                <a:cubicBezTo>
                  <a:pt x="1900" y="799"/>
                  <a:pt x="1911" y="818"/>
                  <a:pt x="1905" y="833"/>
                </a:cubicBezTo>
                <a:close/>
                <a:moveTo>
                  <a:pt x="1878" y="1006"/>
                </a:moveTo>
                <a:cubicBezTo>
                  <a:pt x="1887" y="998"/>
                  <a:pt x="1895" y="988"/>
                  <a:pt x="1903" y="978"/>
                </a:cubicBezTo>
                <a:cubicBezTo>
                  <a:pt x="1907" y="973"/>
                  <a:pt x="1912" y="967"/>
                  <a:pt x="1918" y="977"/>
                </a:cubicBezTo>
                <a:cubicBezTo>
                  <a:pt x="1910" y="991"/>
                  <a:pt x="1899" y="1001"/>
                  <a:pt x="1889" y="1013"/>
                </a:cubicBezTo>
                <a:cubicBezTo>
                  <a:pt x="1887" y="1007"/>
                  <a:pt x="1881" y="1009"/>
                  <a:pt x="1878" y="1006"/>
                </a:cubicBezTo>
                <a:cubicBezTo>
                  <a:pt x="1876" y="1001"/>
                  <a:pt x="1874" y="996"/>
                  <a:pt x="1873" y="991"/>
                </a:cubicBezTo>
                <a:cubicBezTo>
                  <a:pt x="1874" y="996"/>
                  <a:pt x="1876" y="1001"/>
                  <a:pt x="1878" y="1006"/>
                </a:cubicBezTo>
                <a:close/>
                <a:moveTo>
                  <a:pt x="1877" y="1145"/>
                </a:moveTo>
                <a:cubicBezTo>
                  <a:pt x="1880" y="1151"/>
                  <a:pt x="1884" y="1156"/>
                  <a:pt x="1889" y="1160"/>
                </a:cubicBezTo>
                <a:cubicBezTo>
                  <a:pt x="1884" y="1156"/>
                  <a:pt x="1880" y="1151"/>
                  <a:pt x="1877" y="1145"/>
                </a:cubicBezTo>
                <a:cubicBezTo>
                  <a:pt x="1871" y="1146"/>
                  <a:pt x="1866" y="1145"/>
                  <a:pt x="1863" y="1142"/>
                </a:cubicBezTo>
                <a:cubicBezTo>
                  <a:pt x="1866" y="1145"/>
                  <a:pt x="1871" y="1146"/>
                  <a:pt x="1877" y="1145"/>
                </a:cubicBezTo>
                <a:close/>
                <a:moveTo>
                  <a:pt x="1873" y="1206"/>
                </a:moveTo>
                <a:cubicBezTo>
                  <a:pt x="1875" y="1205"/>
                  <a:pt x="1876" y="1205"/>
                  <a:pt x="1878" y="1205"/>
                </a:cubicBezTo>
                <a:cubicBezTo>
                  <a:pt x="1877" y="1201"/>
                  <a:pt x="1877" y="1198"/>
                  <a:pt x="1881" y="1196"/>
                </a:cubicBezTo>
                <a:cubicBezTo>
                  <a:pt x="1882" y="1197"/>
                  <a:pt x="1884" y="1197"/>
                  <a:pt x="1885" y="1197"/>
                </a:cubicBezTo>
                <a:cubicBezTo>
                  <a:pt x="1886" y="1193"/>
                  <a:pt x="1889" y="1192"/>
                  <a:pt x="1893" y="1193"/>
                </a:cubicBezTo>
                <a:cubicBezTo>
                  <a:pt x="1895" y="1193"/>
                  <a:pt x="1898" y="1192"/>
                  <a:pt x="1901" y="1192"/>
                </a:cubicBezTo>
                <a:cubicBezTo>
                  <a:pt x="1901" y="1193"/>
                  <a:pt x="1901" y="1194"/>
                  <a:pt x="1902" y="1195"/>
                </a:cubicBezTo>
                <a:cubicBezTo>
                  <a:pt x="1905" y="1196"/>
                  <a:pt x="1909" y="1196"/>
                  <a:pt x="1913" y="1197"/>
                </a:cubicBezTo>
                <a:cubicBezTo>
                  <a:pt x="1913" y="1199"/>
                  <a:pt x="1913" y="1202"/>
                  <a:pt x="1914" y="1204"/>
                </a:cubicBezTo>
                <a:cubicBezTo>
                  <a:pt x="1916" y="1209"/>
                  <a:pt x="1895" y="1203"/>
                  <a:pt x="1910" y="1212"/>
                </a:cubicBezTo>
                <a:cubicBezTo>
                  <a:pt x="1918" y="1217"/>
                  <a:pt x="1908" y="1218"/>
                  <a:pt x="1909" y="1221"/>
                </a:cubicBezTo>
                <a:cubicBezTo>
                  <a:pt x="1906" y="1221"/>
                  <a:pt x="1901" y="1220"/>
                  <a:pt x="1905" y="1225"/>
                </a:cubicBezTo>
                <a:cubicBezTo>
                  <a:pt x="1907" y="1229"/>
                  <a:pt x="1911" y="1238"/>
                  <a:pt x="1917" y="1233"/>
                </a:cubicBezTo>
                <a:cubicBezTo>
                  <a:pt x="1925" y="1225"/>
                  <a:pt x="1928" y="1233"/>
                  <a:pt x="1929" y="1236"/>
                </a:cubicBezTo>
                <a:cubicBezTo>
                  <a:pt x="1932" y="1244"/>
                  <a:pt x="1938" y="1243"/>
                  <a:pt x="1943" y="1245"/>
                </a:cubicBezTo>
                <a:cubicBezTo>
                  <a:pt x="1944" y="1250"/>
                  <a:pt x="1944" y="1255"/>
                  <a:pt x="1945" y="1260"/>
                </a:cubicBezTo>
                <a:cubicBezTo>
                  <a:pt x="1945" y="1265"/>
                  <a:pt x="1945" y="1270"/>
                  <a:pt x="1944" y="1275"/>
                </a:cubicBezTo>
                <a:cubicBezTo>
                  <a:pt x="1962" y="1268"/>
                  <a:pt x="1958" y="1286"/>
                  <a:pt x="1965" y="1293"/>
                </a:cubicBezTo>
                <a:cubicBezTo>
                  <a:pt x="1965" y="1293"/>
                  <a:pt x="1965" y="1293"/>
                  <a:pt x="1965" y="1293"/>
                </a:cubicBezTo>
                <a:cubicBezTo>
                  <a:pt x="1958" y="1286"/>
                  <a:pt x="1962" y="1268"/>
                  <a:pt x="1945" y="1275"/>
                </a:cubicBezTo>
                <a:cubicBezTo>
                  <a:pt x="1926" y="1261"/>
                  <a:pt x="1909" y="1245"/>
                  <a:pt x="1893" y="1229"/>
                </a:cubicBezTo>
                <a:cubicBezTo>
                  <a:pt x="1891" y="1234"/>
                  <a:pt x="1889" y="1238"/>
                  <a:pt x="1888" y="1243"/>
                </a:cubicBezTo>
                <a:cubicBezTo>
                  <a:pt x="1886" y="1249"/>
                  <a:pt x="1885" y="1255"/>
                  <a:pt x="1883" y="1262"/>
                </a:cubicBezTo>
                <a:cubicBezTo>
                  <a:pt x="1883" y="1263"/>
                  <a:pt x="1883" y="1264"/>
                  <a:pt x="1884" y="1266"/>
                </a:cubicBezTo>
                <a:cubicBezTo>
                  <a:pt x="1883" y="1264"/>
                  <a:pt x="1883" y="1263"/>
                  <a:pt x="1883" y="1262"/>
                </a:cubicBezTo>
                <a:cubicBezTo>
                  <a:pt x="1879" y="1259"/>
                  <a:pt x="1877" y="1254"/>
                  <a:pt x="1874" y="1250"/>
                </a:cubicBezTo>
                <a:cubicBezTo>
                  <a:pt x="1877" y="1254"/>
                  <a:pt x="1879" y="1259"/>
                  <a:pt x="1883" y="1262"/>
                </a:cubicBezTo>
                <a:cubicBezTo>
                  <a:pt x="1885" y="1255"/>
                  <a:pt x="1886" y="1249"/>
                  <a:pt x="1888" y="1243"/>
                </a:cubicBezTo>
                <a:cubicBezTo>
                  <a:pt x="1886" y="1237"/>
                  <a:pt x="1885" y="1231"/>
                  <a:pt x="1883" y="1226"/>
                </a:cubicBezTo>
                <a:cubicBezTo>
                  <a:pt x="1881" y="1224"/>
                  <a:pt x="1879" y="1222"/>
                  <a:pt x="1877" y="1220"/>
                </a:cubicBezTo>
                <a:cubicBezTo>
                  <a:pt x="1870" y="1225"/>
                  <a:pt x="1875" y="1237"/>
                  <a:pt x="1865" y="1239"/>
                </a:cubicBezTo>
                <a:cubicBezTo>
                  <a:pt x="1865" y="1239"/>
                  <a:pt x="1864" y="1238"/>
                  <a:pt x="1863" y="1238"/>
                </a:cubicBezTo>
                <a:cubicBezTo>
                  <a:pt x="1863" y="1238"/>
                  <a:pt x="1862" y="1239"/>
                  <a:pt x="1862" y="1239"/>
                </a:cubicBezTo>
                <a:cubicBezTo>
                  <a:pt x="1862" y="1239"/>
                  <a:pt x="1863" y="1238"/>
                  <a:pt x="1863" y="1238"/>
                </a:cubicBezTo>
                <a:cubicBezTo>
                  <a:pt x="1859" y="1235"/>
                  <a:pt x="1858" y="1230"/>
                  <a:pt x="1857" y="1225"/>
                </a:cubicBezTo>
                <a:cubicBezTo>
                  <a:pt x="1857" y="1225"/>
                  <a:pt x="1857" y="1225"/>
                  <a:pt x="1857" y="1225"/>
                </a:cubicBezTo>
                <a:cubicBezTo>
                  <a:pt x="1858" y="1224"/>
                  <a:pt x="1858" y="1223"/>
                  <a:pt x="1859" y="1223"/>
                </a:cubicBezTo>
                <a:cubicBezTo>
                  <a:pt x="1858" y="1223"/>
                  <a:pt x="1857" y="1224"/>
                  <a:pt x="1857" y="1224"/>
                </a:cubicBezTo>
                <a:cubicBezTo>
                  <a:pt x="1856" y="1222"/>
                  <a:pt x="1855" y="1219"/>
                  <a:pt x="1854" y="1217"/>
                </a:cubicBezTo>
                <a:cubicBezTo>
                  <a:pt x="1854" y="1217"/>
                  <a:pt x="1854" y="1217"/>
                  <a:pt x="1854" y="1217"/>
                </a:cubicBezTo>
                <a:cubicBezTo>
                  <a:pt x="1857" y="1215"/>
                  <a:pt x="1857" y="1212"/>
                  <a:pt x="1856" y="1209"/>
                </a:cubicBezTo>
                <a:cubicBezTo>
                  <a:pt x="1861" y="1203"/>
                  <a:pt x="1867" y="1204"/>
                  <a:pt x="1873" y="1206"/>
                </a:cubicBezTo>
                <a:close/>
                <a:moveTo>
                  <a:pt x="1869" y="1628"/>
                </a:moveTo>
                <a:cubicBezTo>
                  <a:pt x="1870" y="1628"/>
                  <a:pt x="1872" y="1628"/>
                  <a:pt x="1873" y="1629"/>
                </a:cubicBezTo>
                <a:cubicBezTo>
                  <a:pt x="1872" y="1628"/>
                  <a:pt x="1870" y="1628"/>
                  <a:pt x="1869" y="1628"/>
                </a:cubicBezTo>
                <a:cubicBezTo>
                  <a:pt x="1866" y="1624"/>
                  <a:pt x="1862" y="1621"/>
                  <a:pt x="1859" y="1616"/>
                </a:cubicBezTo>
                <a:cubicBezTo>
                  <a:pt x="1862" y="1621"/>
                  <a:pt x="1866" y="1624"/>
                  <a:pt x="1869" y="1628"/>
                </a:cubicBezTo>
                <a:close/>
                <a:moveTo>
                  <a:pt x="1857" y="1612"/>
                </a:moveTo>
                <a:cubicBezTo>
                  <a:pt x="1859" y="1612"/>
                  <a:pt x="1862" y="1612"/>
                  <a:pt x="1864" y="1612"/>
                </a:cubicBezTo>
                <a:cubicBezTo>
                  <a:pt x="1866" y="1611"/>
                  <a:pt x="1868" y="1610"/>
                  <a:pt x="1869" y="1609"/>
                </a:cubicBezTo>
                <a:cubicBezTo>
                  <a:pt x="1868" y="1610"/>
                  <a:pt x="1866" y="1611"/>
                  <a:pt x="1864" y="1612"/>
                </a:cubicBezTo>
                <a:cubicBezTo>
                  <a:pt x="1862" y="1612"/>
                  <a:pt x="1859" y="1612"/>
                  <a:pt x="1857" y="1612"/>
                </a:cubicBezTo>
                <a:close/>
                <a:moveTo>
                  <a:pt x="1852" y="507"/>
                </a:moveTo>
                <a:cubicBezTo>
                  <a:pt x="1855" y="508"/>
                  <a:pt x="1858" y="509"/>
                  <a:pt x="1861" y="509"/>
                </a:cubicBezTo>
                <a:cubicBezTo>
                  <a:pt x="1861" y="509"/>
                  <a:pt x="1863" y="509"/>
                  <a:pt x="1863" y="509"/>
                </a:cubicBezTo>
                <a:cubicBezTo>
                  <a:pt x="1861" y="509"/>
                  <a:pt x="1861" y="509"/>
                  <a:pt x="1861" y="509"/>
                </a:cubicBezTo>
                <a:cubicBezTo>
                  <a:pt x="1858" y="509"/>
                  <a:pt x="1855" y="508"/>
                  <a:pt x="1852" y="507"/>
                </a:cubicBezTo>
                <a:close/>
                <a:moveTo>
                  <a:pt x="1855" y="1079"/>
                </a:moveTo>
                <a:cubicBezTo>
                  <a:pt x="1853" y="1077"/>
                  <a:pt x="1851" y="1077"/>
                  <a:pt x="1848" y="1076"/>
                </a:cubicBezTo>
                <a:cubicBezTo>
                  <a:pt x="1848" y="1076"/>
                  <a:pt x="1848" y="1076"/>
                  <a:pt x="1848" y="1076"/>
                </a:cubicBezTo>
                <a:cubicBezTo>
                  <a:pt x="1851" y="1077"/>
                  <a:pt x="1853" y="1077"/>
                  <a:pt x="1855" y="1079"/>
                </a:cubicBezTo>
                <a:close/>
                <a:moveTo>
                  <a:pt x="1851" y="1724"/>
                </a:moveTo>
                <a:cubicBezTo>
                  <a:pt x="1849" y="1721"/>
                  <a:pt x="1849" y="1717"/>
                  <a:pt x="1847" y="1715"/>
                </a:cubicBezTo>
                <a:cubicBezTo>
                  <a:pt x="1849" y="1717"/>
                  <a:pt x="1849" y="1721"/>
                  <a:pt x="1851" y="1724"/>
                </a:cubicBezTo>
                <a:close/>
                <a:moveTo>
                  <a:pt x="1853" y="1728"/>
                </a:moveTo>
                <a:cubicBezTo>
                  <a:pt x="1853" y="1727"/>
                  <a:pt x="1853" y="1726"/>
                  <a:pt x="1853" y="1725"/>
                </a:cubicBezTo>
                <a:cubicBezTo>
                  <a:pt x="1853" y="1726"/>
                  <a:pt x="1853" y="1727"/>
                  <a:pt x="1853" y="1728"/>
                </a:cubicBezTo>
                <a:cubicBezTo>
                  <a:pt x="1851" y="1731"/>
                  <a:pt x="1849" y="1732"/>
                  <a:pt x="1846" y="1733"/>
                </a:cubicBezTo>
                <a:cubicBezTo>
                  <a:pt x="1849" y="1732"/>
                  <a:pt x="1851" y="1731"/>
                  <a:pt x="1853" y="1728"/>
                </a:cubicBezTo>
                <a:close/>
                <a:moveTo>
                  <a:pt x="1853" y="1748"/>
                </a:moveTo>
                <a:cubicBezTo>
                  <a:pt x="1859" y="1747"/>
                  <a:pt x="1866" y="1746"/>
                  <a:pt x="1873" y="1745"/>
                </a:cubicBezTo>
                <a:cubicBezTo>
                  <a:pt x="1866" y="1746"/>
                  <a:pt x="1859" y="1747"/>
                  <a:pt x="1853" y="1748"/>
                </a:cubicBezTo>
                <a:cubicBezTo>
                  <a:pt x="1851" y="1746"/>
                  <a:pt x="1848" y="1745"/>
                  <a:pt x="1845" y="1744"/>
                </a:cubicBezTo>
                <a:cubicBezTo>
                  <a:pt x="1848" y="1745"/>
                  <a:pt x="1851" y="1746"/>
                  <a:pt x="1853" y="1748"/>
                </a:cubicBezTo>
                <a:close/>
                <a:moveTo>
                  <a:pt x="1853" y="1885"/>
                </a:moveTo>
                <a:cubicBezTo>
                  <a:pt x="1853" y="1886"/>
                  <a:pt x="1852" y="1888"/>
                  <a:pt x="1852" y="1889"/>
                </a:cubicBezTo>
                <a:cubicBezTo>
                  <a:pt x="1852" y="1889"/>
                  <a:pt x="1851" y="1889"/>
                  <a:pt x="1851" y="1890"/>
                </a:cubicBezTo>
                <a:cubicBezTo>
                  <a:pt x="1851" y="1889"/>
                  <a:pt x="1852" y="1889"/>
                  <a:pt x="1852" y="1889"/>
                </a:cubicBezTo>
                <a:cubicBezTo>
                  <a:pt x="1852" y="1888"/>
                  <a:pt x="1853" y="1886"/>
                  <a:pt x="1853" y="1885"/>
                </a:cubicBezTo>
                <a:close/>
                <a:moveTo>
                  <a:pt x="1849" y="2001"/>
                </a:moveTo>
                <a:cubicBezTo>
                  <a:pt x="1849" y="2001"/>
                  <a:pt x="1849" y="2001"/>
                  <a:pt x="1849" y="2001"/>
                </a:cubicBezTo>
                <a:cubicBezTo>
                  <a:pt x="1853" y="1996"/>
                  <a:pt x="1857" y="1990"/>
                  <a:pt x="1861" y="1985"/>
                </a:cubicBezTo>
                <a:cubicBezTo>
                  <a:pt x="1857" y="1990"/>
                  <a:pt x="1853" y="1996"/>
                  <a:pt x="1849" y="2001"/>
                </a:cubicBezTo>
                <a:close/>
                <a:moveTo>
                  <a:pt x="1865" y="2181"/>
                </a:moveTo>
                <a:cubicBezTo>
                  <a:pt x="1865" y="2181"/>
                  <a:pt x="1865" y="2181"/>
                  <a:pt x="1865" y="2181"/>
                </a:cubicBezTo>
                <a:cubicBezTo>
                  <a:pt x="1865" y="2183"/>
                  <a:pt x="1866" y="2185"/>
                  <a:pt x="1868" y="2187"/>
                </a:cubicBezTo>
                <a:cubicBezTo>
                  <a:pt x="1866" y="2185"/>
                  <a:pt x="1865" y="2183"/>
                  <a:pt x="1865" y="2181"/>
                </a:cubicBezTo>
                <a:close/>
                <a:moveTo>
                  <a:pt x="1909" y="2202"/>
                </a:moveTo>
                <a:cubicBezTo>
                  <a:pt x="1901" y="2199"/>
                  <a:pt x="1893" y="2196"/>
                  <a:pt x="1885" y="2193"/>
                </a:cubicBezTo>
                <a:cubicBezTo>
                  <a:pt x="1884" y="2190"/>
                  <a:pt x="1884" y="2188"/>
                  <a:pt x="1883" y="2185"/>
                </a:cubicBezTo>
                <a:cubicBezTo>
                  <a:pt x="1887" y="2169"/>
                  <a:pt x="1873" y="2156"/>
                  <a:pt x="1876" y="2140"/>
                </a:cubicBezTo>
                <a:cubicBezTo>
                  <a:pt x="1877" y="2141"/>
                  <a:pt x="1877" y="2141"/>
                  <a:pt x="1877" y="2141"/>
                </a:cubicBezTo>
                <a:cubicBezTo>
                  <a:pt x="1876" y="2132"/>
                  <a:pt x="1873" y="2124"/>
                  <a:pt x="1874" y="2116"/>
                </a:cubicBezTo>
                <a:cubicBezTo>
                  <a:pt x="1877" y="2100"/>
                  <a:pt x="1859" y="2078"/>
                  <a:pt x="1887" y="2069"/>
                </a:cubicBezTo>
                <a:cubicBezTo>
                  <a:pt x="1904" y="2064"/>
                  <a:pt x="1920" y="2055"/>
                  <a:pt x="1938" y="2065"/>
                </a:cubicBezTo>
                <a:cubicBezTo>
                  <a:pt x="1939" y="2065"/>
                  <a:pt x="1942" y="2065"/>
                  <a:pt x="1944" y="2065"/>
                </a:cubicBezTo>
                <a:cubicBezTo>
                  <a:pt x="1949" y="2079"/>
                  <a:pt x="1942" y="2093"/>
                  <a:pt x="1944" y="2107"/>
                </a:cubicBezTo>
                <a:cubicBezTo>
                  <a:pt x="1939" y="2115"/>
                  <a:pt x="1944" y="2125"/>
                  <a:pt x="1938" y="2133"/>
                </a:cubicBezTo>
                <a:cubicBezTo>
                  <a:pt x="1937" y="2137"/>
                  <a:pt x="1936" y="2141"/>
                  <a:pt x="1935" y="2145"/>
                </a:cubicBezTo>
                <a:cubicBezTo>
                  <a:pt x="1925" y="2153"/>
                  <a:pt x="1938" y="2169"/>
                  <a:pt x="1925" y="2176"/>
                </a:cubicBezTo>
                <a:cubicBezTo>
                  <a:pt x="1923" y="2177"/>
                  <a:pt x="1922" y="2177"/>
                  <a:pt x="1921" y="2177"/>
                </a:cubicBezTo>
                <a:cubicBezTo>
                  <a:pt x="1925" y="2189"/>
                  <a:pt x="1918" y="2196"/>
                  <a:pt x="1909" y="2202"/>
                </a:cubicBezTo>
                <a:close/>
                <a:moveTo>
                  <a:pt x="1928" y="2357"/>
                </a:moveTo>
                <a:cubicBezTo>
                  <a:pt x="1925" y="2356"/>
                  <a:pt x="1920" y="2358"/>
                  <a:pt x="1918" y="2356"/>
                </a:cubicBezTo>
                <a:cubicBezTo>
                  <a:pt x="1920" y="2358"/>
                  <a:pt x="1925" y="2356"/>
                  <a:pt x="1928" y="2357"/>
                </a:cubicBezTo>
                <a:cubicBezTo>
                  <a:pt x="1937" y="2358"/>
                  <a:pt x="1946" y="2361"/>
                  <a:pt x="1955" y="2362"/>
                </a:cubicBezTo>
                <a:cubicBezTo>
                  <a:pt x="1946" y="2361"/>
                  <a:pt x="1937" y="2358"/>
                  <a:pt x="1928" y="2357"/>
                </a:cubicBezTo>
                <a:close/>
                <a:moveTo>
                  <a:pt x="1973" y="2277"/>
                </a:moveTo>
                <a:cubicBezTo>
                  <a:pt x="1973" y="2278"/>
                  <a:pt x="1973" y="2279"/>
                  <a:pt x="1973" y="2281"/>
                </a:cubicBezTo>
                <a:cubicBezTo>
                  <a:pt x="1973" y="2279"/>
                  <a:pt x="1973" y="2278"/>
                  <a:pt x="1973" y="2277"/>
                </a:cubicBezTo>
                <a:cubicBezTo>
                  <a:pt x="1961" y="2277"/>
                  <a:pt x="1949" y="2277"/>
                  <a:pt x="1937" y="2277"/>
                </a:cubicBezTo>
                <a:cubicBezTo>
                  <a:pt x="1934" y="2277"/>
                  <a:pt x="1932" y="2277"/>
                  <a:pt x="1929" y="2277"/>
                </a:cubicBezTo>
                <a:cubicBezTo>
                  <a:pt x="1931" y="2274"/>
                  <a:pt x="1933" y="2273"/>
                  <a:pt x="1935" y="2273"/>
                </a:cubicBezTo>
                <a:cubicBezTo>
                  <a:pt x="1933" y="2273"/>
                  <a:pt x="1931" y="2274"/>
                  <a:pt x="1929" y="2277"/>
                </a:cubicBezTo>
                <a:cubicBezTo>
                  <a:pt x="1932" y="2277"/>
                  <a:pt x="1934" y="2277"/>
                  <a:pt x="1937" y="2277"/>
                </a:cubicBezTo>
                <a:cubicBezTo>
                  <a:pt x="1949" y="2277"/>
                  <a:pt x="1961" y="2277"/>
                  <a:pt x="1973" y="2277"/>
                </a:cubicBezTo>
                <a:cubicBezTo>
                  <a:pt x="1985" y="2277"/>
                  <a:pt x="1997" y="2276"/>
                  <a:pt x="2008" y="2275"/>
                </a:cubicBezTo>
                <a:cubicBezTo>
                  <a:pt x="1997" y="2276"/>
                  <a:pt x="1985" y="2277"/>
                  <a:pt x="1973" y="2277"/>
                </a:cubicBezTo>
                <a:close/>
                <a:moveTo>
                  <a:pt x="2009" y="2132"/>
                </a:moveTo>
                <a:cubicBezTo>
                  <a:pt x="2011" y="2132"/>
                  <a:pt x="2012" y="2133"/>
                  <a:pt x="2013" y="2133"/>
                </a:cubicBezTo>
                <a:cubicBezTo>
                  <a:pt x="2012" y="2133"/>
                  <a:pt x="2011" y="2132"/>
                  <a:pt x="2009" y="2132"/>
                </a:cubicBezTo>
                <a:cubicBezTo>
                  <a:pt x="2009" y="2131"/>
                  <a:pt x="2009" y="2130"/>
                  <a:pt x="2009" y="2129"/>
                </a:cubicBezTo>
                <a:cubicBezTo>
                  <a:pt x="2009" y="2130"/>
                  <a:pt x="2009" y="2131"/>
                  <a:pt x="2009" y="2132"/>
                </a:cubicBezTo>
                <a:close/>
                <a:moveTo>
                  <a:pt x="2021" y="2198"/>
                </a:moveTo>
                <a:cubicBezTo>
                  <a:pt x="2017" y="2196"/>
                  <a:pt x="2013" y="2195"/>
                  <a:pt x="2009" y="2193"/>
                </a:cubicBezTo>
                <a:cubicBezTo>
                  <a:pt x="2013" y="2195"/>
                  <a:pt x="2017" y="2196"/>
                  <a:pt x="2021" y="2198"/>
                </a:cubicBezTo>
                <a:cubicBezTo>
                  <a:pt x="2020" y="2193"/>
                  <a:pt x="2018" y="2188"/>
                  <a:pt x="2017" y="2183"/>
                </a:cubicBezTo>
                <a:cubicBezTo>
                  <a:pt x="2017" y="2183"/>
                  <a:pt x="2017" y="2183"/>
                  <a:pt x="2017" y="2183"/>
                </a:cubicBezTo>
                <a:cubicBezTo>
                  <a:pt x="2018" y="2188"/>
                  <a:pt x="2020" y="2193"/>
                  <a:pt x="2021" y="2198"/>
                </a:cubicBezTo>
                <a:close/>
                <a:moveTo>
                  <a:pt x="2015" y="1387"/>
                </a:moveTo>
                <a:cubicBezTo>
                  <a:pt x="2018" y="1385"/>
                  <a:pt x="2021" y="1381"/>
                  <a:pt x="2022" y="1376"/>
                </a:cubicBezTo>
                <a:cubicBezTo>
                  <a:pt x="2022" y="1376"/>
                  <a:pt x="2022" y="1376"/>
                  <a:pt x="2022" y="1376"/>
                </a:cubicBezTo>
                <a:cubicBezTo>
                  <a:pt x="2021" y="1381"/>
                  <a:pt x="2018" y="1385"/>
                  <a:pt x="2015" y="1387"/>
                </a:cubicBezTo>
                <a:close/>
                <a:moveTo>
                  <a:pt x="2018" y="969"/>
                </a:moveTo>
                <a:cubicBezTo>
                  <a:pt x="2021" y="964"/>
                  <a:pt x="2022" y="959"/>
                  <a:pt x="2019" y="955"/>
                </a:cubicBezTo>
                <a:cubicBezTo>
                  <a:pt x="2022" y="959"/>
                  <a:pt x="2021" y="964"/>
                  <a:pt x="2018" y="969"/>
                </a:cubicBezTo>
                <a:cubicBezTo>
                  <a:pt x="2021" y="991"/>
                  <a:pt x="2021" y="1013"/>
                  <a:pt x="2021" y="1036"/>
                </a:cubicBezTo>
                <a:cubicBezTo>
                  <a:pt x="2021" y="1013"/>
                  <a:pt x="2021" y="991"/>
                  <a:pt x="2018" y="969"/>
                </a:cubicBezTo>
                <a:close/>
                <a:moveTo>
                  <a:pt x="2038" y="1423"/>
                </a:moveTo>
                <a:cubicBezTo>
                  <a:pt x="2039" y="1425"/>
                  <a:pt x="2037" y="1428"/>
                  <a:pt x="2033" y="1429"/>
                </a:cubicBezTo>
                <a:cubicBezTo>
                  <a:pt x="2033" y="1429"/>
                  <a:pt x="2033" y="1429"/>
                  <a:pt x="2033" y="1429"/>
                </a:cubicBezTo>
                <a:cubicBezTo>
                  <a:pt x="2037" y="1428"/>
                  <a:pt x="2039" y="1425"/>
                  <a:pt x="2038" y="1423"/>
                </a:cubicBezTo>
                <a:close/>
                <a:moveTo>
                  <a:pt x="2021" y="605"/>
                </a:moveTo>
                <a:cubicBezTo>
                  <a:pt x="2021" y="605"/>
                  <a:pt x="2021" y="605"/>
                  <a:pt x="2021" y="605"/>
                </a:cubicBezTo>
                <a:cubicBezTo>
                  <a:pt x="2025" y="605"/>
                  <a:pt x="2028" y="607"/>
                  <a:pt x="2032" y="608"/>
                </a:cubicBezTo>
                <a:cubicBezTo>
                  <a:pt x="2028" y="607"/>
                  <a:pt x="2025" y="605"/>
                  <a:pt x="2021" y="605"/>
                </a:cubicBezTo>
                <a:close/>
                <a:moveTo>
                  <a:pt x="2033" y="1033"/>
                </a:moveTo>
                <a:cubicBezTo>
                  <a:pt x="2033" y="1033"/>
                  <a:pt x="2033" y="1033"/>
                  <a:pt x="2033" y="1033"/>
                </a:cubicBezTo>
                <a:cubicBezTo>
                  <a:pt x="2033" y="1053"/>
                  <a:pt x="2032" y="1073"/>
                  <a:pt x="2032" y="1092"/>
                </a:cubicBezTo>
                <a:cubicBezTo>
                  <a:pt x="2032" y="1073"/>
                  <a:pt x="2033" y="1053"/>
                  <a:pt x="2033" y="1033"/>
                </a:cubicBezTo>
                <a:close/>
                <a:moveTo>
                  <a:pt x="2022" y="889"/>
                </a:moveTo>
                <a:cubicBezTo>
                  <a:pt x="2022" y="869"/>
                  <a:pt x="2021" y="849"/>
                  <a:pt x="2017" y="828"/>
                </a:cubicBezTo>
                <a:cubicBezTo>
                  <a:pt x="2017" y="826"/>
                  <a:pt x="2017" y="823"/>
                  <a:pt x="2017" y="821"/>
                </a:cubicBezTo>
                <a:cubicBezTo>
                  <a:pt x="2017" y="823"/>
                  <a:pt x="2017" y="826"/>
                  <a:pt x="2017" y="828"/>
                </a:cubicBezTo>
                <a:cubicBezTo>
                  <a:pt x="2021" y="849"/>
                  <a:pt x="2022" y="869"/>
                  <a:pt x="2022" y="889"/>
                </a:cubicBezTo>
                <a:close/>
                <a:moveTo>
                  <a:pt x="2022" y="612"/>
                </a:moveTo>
                <a:cubicBezTo>
                  <a:pt x="2022" y="612"/>
                  <a:pt x="2022" y="612"/>
                  <a:pt x="2022" y="612"/>
                </a:cubicBezTo>
                <a:cubicBezTo>
                  <a:pt x="2021" y="629"/>
                  <a:pt x="2024" y="645"/>
                  <a:pt x="2024" y="662"/>
                </a:cubicBezTo>
                <a:cubicBezTo>
                  <a:pt x="2024" y="645"/>
                  <a:pt x="2021" y="629"/>
                  <a:pt x="2022" y="612"/>
                </a:cubicBezTo>
                <a:close/>
                <a:moveTo>
                  <a:pt x="2025" y="1097"/>
                </a:moveTo>
                <a:cubicBezTo>
                  <a:pt x="2028" y="1075"/>
                  <a:pt x="2029" y="1054"/>
                  <a:pt x="2029" y="1033"/>
                </a:cubicBezTo>
                <a:cubicBezTo>
                  <a:pt x="2029" y="1054"/>
                  <a:pt x="2028" y="1075"/>
                  <a:pt x="2025" y="1097"/>
                </a:cubicBezTo>
                <a:cubicBezTo>
                  <a:pt x="2025" y="1097"/>
                  <a:pt x="2025" y="1097"/>
                  <a:pt x="2025" y="1097"/>
                </a:cubicBezTo>
                <a:close/>
                <a:moveTo>
                  <a:pt x="2045" y="2154"/>
                </a:moveTo>
                <a:cubicBezTo>
                  <a:pt x="2043" y="2154"/>
                  <a:pt x="2042" y="2153"/>
                  <a:pt x="2041" y="2152"/>
                </a:cubicBezTo>
                <a:cubicBezTo>
                  <a:pt x="2042" y="2153"/>
                  <a:pt x="2043" y="2154"/>
                  <a:pt x="2045" y="2154"/>
                </a:cubicBezTo>
                <a:cubicBezTo>
                  <a:pt x="2045" y="2155"/>
                  <a:pt x="2045" y="2156"/>
                  <a:pt x="2045" y="2158"/>
                </a:cubicBezTo>
                <a:cubicBezTo>
                  <a:pt x="2045" y="2156"/>
                  <a:pt x="2045" y="2155"/>
                  <a:pt x="2045" y="2154"/>
                </a:cubicBezTo>
                <a:close/>
                <a:moveTo>
                  <a:pt x="2057" y="2244"/>
                </a:moveTo>
                <a:cubicBezTo>
                  <a:pt x="2049" y="2250"/>
                  <a:pt x="2054" y="2260"/>
                  <a:pt x="2054" y="2269"/>
                </a:cubicBezTo>
                <a:cubicBezTo>
                  <a:pt x="2054" y="2269"/>
                  <a:pt x="2054" y="2269"/>
                  <a:pt x="2054" y="2269"/>
                </a:cubicBezTo>
                <a:cubicBezTo>
                  <a:pt x="2054" y="2272"/>
                  <a:pt x="2053" y="2274"/>
                  <a:pt x="2052" y="2276"/>
                </a:cubicBezTo>
                <a:cubicBezTo>
                  <a:pt x="2051" y="2276"/>
                  <a:pt x="2050" y="2277"/>
                  <a:pt x="2049" y="2277"/>
                </a:cubicBezTo>
                <a:cubicBezTo>
                  <a:pt x="2050" y="2277"/>
                  <a:pt x="2051" y="2276"/>
                  <a:pt x="2052" y="2276"/>
                </a:cubicBezTo>
                <a:cubicBezTo>
                  <a:pt x="2053" y="2274"/>
                  <a:pt x="2054" y="2272"/>
                  <a:pt x="2054" y="2269"/>
                </a:cubicBezTo>
                <a:cubicBezTo>
                  <a:pt x="2054" y="2260"/>
                  <a:pt x="2049" y="2250"/>
                  <a:pt x="2057" y="2244"/>
                </a:cubicBezTo>
                <a:close/>
                <a:moveTo>
                  <a:pt x="2053" y="2445"/>
                </a:moveTo>
                <a:cubicBezTo>
                  <a:pt x="2053" y="2445"/>
                  <a:pt x="2053" y="2445"/>
                  <a:pt x="2053" y="2445"/>
                </a:cubicBezTo>
                <a:cubicBezTo>
                  <a:pt x="2053" y="2445"/>
                  <a:pt x="2053" y="2445"/>
                  <a:pt x="2053" y="2445"/>
                </a:cubicBezTo>
                <a:close/>
                <a:moveTo>
                  <a:pt x="2053" y="2445"/>
                </a:moveTo>
                <a:cubicBezTo>
                  <a:pt x="2053" y="2445"/>
                  <a:pt x="2053" y="2445"/>
                  <a:pt x="2053" y="2445"/>
                </a:cubicBezTo>
                <a:cubicBezTo>
                  <a:pt x="2046" y="2458"/>
                  <a:pt x="2059" y="2456"/>
                  <a:pt x="2064" y="2457"/>
                </a:cubicBezTo>
                <a:cubicBezTo>
                  <a:pt x="2059" y="2456"/>
                  <a:pt x="2046" y="2458"/>
                  <a:pt x="2053" y="2445"/>
                </a:cubicBezTo>
                <a:close/>
                <a:moveTo>
                  <a:pt x="2091" y="2390"/>
                </a:moveTo>
                <a:cubicBezTo>
                  <a:pt x="2092" y="2390"/>
                  <a:pt x="2093" y="2389"/>
                  <a:pt x="2094" y="2389"/>
                </a:cubicBezTo>
                <a:cubicBezTo>
                  <a:pt x="2094" y="2389"/>
                  <a:pt x="2094" y="2389"/>
                  <a:pt x="2094" y="2389"/>
                </a:cubicBezTo>
                <a:cubicBezTo>
                  <a:pt x="2093" y="2389"/>
                  <a:pt x="2092" y="2390"/>
                  <a:pt x="2091" y="2390"/>
                </a:cubicBezTo>
                <a:close/>
                <a:moveTo>
                  <a:pt x="2110" y="2349"/>
                </a:moveTo>
                <a:cubicBezTo>
                  <a:pt x="2108" y="2347"/>
                  <a:pt x="2107" y="2346"/>
                  <a:pt x="2105" y="2344"/>
                </a:cubicBezTo>
                <a:cubicBezTo>
                  <a:pt x="2107" y="2346"/>
                  <a:pt x="2108" y="2347"/>
                  <a:pt x="2110" y="2349"/>
                </a:cubicBezTo>
                <a:cubicBezTo>
                  <a:pt x="2111" y="2349"/>
                  <a:pt x="2112" y="2350"/>
                  <a:pt x="2113" y="2351"/>
                </a:cubicBezTo>
                <a:cubicBezTo>
                  <a:pt x="2112" y="2350"/>
                  <a:pt x="2111" y="2349"/>
                  <a:pt x="2110" y="2349"/>
                </a:cubicBezTo>
                <a:close/>
                <a:moveTo>
                  <a:pt x="2113" y="2398"/>
                </a:moveTo>
                <a:cubicBezTo>
                  <a:pt x="2114" y="2396"/>
                  <a:pt x="2115" y="2395"/>
                  <a:pt x="2116" y="2394"/>
                </a:cubicBezTo>
                <a:cubicBezTo>
                  <a:pt x="2115" y="2395"/>
                  <a:pt x="2114" y="2396"/>
                  <a:pt x="2113" y="2398"/>
                </a:cubicBezTo>
                <a:close/>
                <a:moveTo>
                  <a:pt x="2120" y="2394"/>
                </a:moveTo>
                <a:cubicBezTo>
                  <a:pt x="2120" y="2394"/>
                  <a:pt x="2120" y="2394"/>
                  <a:pt x="2120" y="2394"/>
                </a:cubicBezTo>
                <a:cubicBezTo>
                  <a:pt x="2122" y="2386"/>
                  <a:pt x="2121" y="2380"/>
                  <a:pt x="2118" y="2374"/>
                </a:cubicBezTo>
                <a:cubicBezTo>
                  <a:pt x="2121" y="2380"/>
                  <a:pt x="2122" y="2386"/>
                  <a:pt x="2120" y="2394"/>
                </a:cubicBezTo>
                <a:close/>
                <a:moveTo>
                  <a:pt x="2165" y="2361"/>
                </a:moveTo>
                <a:cubicBezTo>
                  <a:pt x="2165" y="2361"/>
                  <a:pt x="2165" y="2361"/>
                  <a:pt x="2165" y="2361"/>
                </a:cubicBezTo>
                <a:cubicBezTo>
                  <a:pt x="2166" y="2361"/>
                  <a:pt x="2168" y="2361"/>
                  <a:pt x="2170" y="2362"/>
                </a:cubicBezTo>
                <a:cubicBezTo>
                  <a:pt x="2168" y="2361"/>
                  <a:pt x="2166" y="2361"/>
                  <a:pt x="2165" y="2361"/>
                </a:cubicBezTo>
                <a:close/>
                <a:moveTo>
                  <a:pt x="2217" y="2316"/>
                </a:moveTo>
                <a:cubicBezTo>
                  <a:pt x="2217" y="2319"/>
                  <a:pt x="2217" y="2321"/>
                  <a:pt x="2216" y="2324"/>
                </a:cubicBezTo>
                <a:cubicBezTo>
                  <a:pt x="2216" y="2325"/>
                  <a:pt x="2216" y="2327"/>
                  <a:pt x="2217" y="2328"/>
                </a:cubicBezTo>
                <a:cubicBezTo>
                  <a:pt x="2212" y="2325"/>
                  <a:pt x="2206" y="2323"/>
                  <a:pt x="2201" y="2320"/>
                </a:cubicBezTo>
                <a:cubicBezTo>
                  <a:pt x="2206" y="2314"/>
                  <a:pt x="2201" y="2305"/>
                  <a:pt x="2209" y="2301"/>
                </a:cubicBezTo>
                <a:cubicBezTo>
                  <a:pt x="2212" y="2301"/>
                  <a:pt x="2214" y="2301"/>
                  <a:pt x="2217" y="2301"/>
                </a:cubicBezTo>
                <a:cubicBezTo>
                  <a:pt x="2217" y="2298"/>
                  <a:pt x="2219" y="2296"/>
                  <a:pt x="2220" y="2295"/>
                </a:cubicBezTo>
                <a:cubicBezTo>
                  <a:pt x="2219" y="2296"/>
                  <a:pt x="2217" y="2298"/>
                  <a:pt x="2217" y="2301"/>
                </a:cubicBezTo>
                <a:cubicBezTo>
                  <a:pt x="2217" y="2306"/>
                  <a:pt x="2217" y="2311"/>
                  <a:pt x="2217" y="2316"/>
                </a:cubicBezTo>
                <a:close/>
                <a:moveTo>
                  <a:pt x="2205" y="2269"/>
                </a:moveTo>
                <a:cubicBezTo>
                  <a:pt x="2205" y="2267"/>
                  <a:pt x="2205" y="2266"/>
                  <a:pt x="2205" y="2264"/>
                </a:cubicBezTo>
                <a:cubicBezTo>
                  <a:pt x="2205" y="2264"/>
                  <a:pt x="2205" y="2264"/>
                  <a:pt x="2205" y="2264"/>
                </a:cubicBezTo>
                <a:cubicBezTo>
                  <a:pt x="2205" y="2266"/>
                  <a:pt x="2205" y="2267"/>
                  <a:pt x="2205" y="2269"/>
                </a:cubicBezTo>
                <a:close/>
                <a:moveTo>
                  <a:pt x="2221" y="2452"/>
                </a:moveTo>
                <a:cubicBezTo>
                  <a:pt x="2222" y="2451"/>
                  <a:pt x="2222" y="2450"/>
                  <a:pt x="2222" y="2450"/>
                </a:cubicBezTo>
                <a:cubicBezTo>
                  <a:pt x="2222" y="2450"/>
                  <a:pt x="2222" y="2451"/>
                  <a:pt x="2221" y="2452"/>
                </a:cubicBezTo>
                <a:cubicBezTo>
                  <a:pt x="2224" y="2454"/>
                  <a:pt x="2226" y="2457"/>
                  <a:pt x="2226" y="2461"/>
                </a:cubicBezTo>
                <a:cubicBezTo>
                  <a:pt x="2226" y="2457"/>
                  <a:pt x="2224" y="2454"/>
                  <a:pt x="2221" y="2452"/>
                </a:cubicBezTo>
                <a:close/>
                <a:moveTo>
                  <a:pt x="2227" y="2441"/>
                </a:moveTo>
                <a:cubicBezTo>
                  <a:pt x="2230" y="2431"/>
                  <a:pt x="2224" y="2421"/>
                  <a:pt x="2222" y="2412"/>
                </a:cubicBezTo>
                <a:cubicBezTo>
                  <a:pt x="2222" y="2408"/>
                  <a:pt x="2222" y="2405"/>
                  <a:pt x="2223" y="2402"/>
                </a:cubicBezTo>
                <a:cubicBezTo>
                  <a:pt x="2222" y="2405"/>
                  <a:pt x="2222" y="2408"/>
                  <a:pt x="2222" y="2412"/>
                </a:cubicBezTo>
                <a:cubicBezTo>
                  <a:pt x="2224" y="2421"/>
                  <a:pt x="2230" y="2431"/>
                  <a:pt x="2227" y="2441"/>
                </a:cubicBezTo>
                <a:close/>
                <a:moveTo>
                  <a:pt x="2226" y="2293"/>
                </a:moveTo>
                <a:cubicBezTo>
                  <a:pt x="2231" y="2293"/>
                  <a:pt x="2236" y="2297"/>
                  <a:pt x="2241" y="2296"/>
                </a:cubicBezTo>
                <a:cubicBezTo>
                  <a:pt x="2243" y="2294"/>
                  <a:pt x="2245" y="2293"/>
                  <a:pt x="2246" y="2295"/>
                </a:cubicBezTo>
                <a:cubicBezTo>
                  <a:pt x="2245" y="2293"/>
                  <a:pt x="2243" y="2294"/>
                  <a:pt x="2241" y="2296"/>
                </a:cubicBezTo>
                <a:cubicBezTo>
                  <a:pt x="2236" y="2297"/>
                  <a:pt x="2231" y="2293"/>
                  <a:pt x="2226" y="2293"/>
                </a:cubicBezTo>
                <a:close/>
                <a:moveTo>
                  <a:pt x="2225" y="2269"/>
                </a:moveTo>
                <a:cubicBezTo>
                  <a:pt x="2226" y="2272"/>
                  <a:pt x="2227" y="2274"/>
                  <a:pt x="2228" y="2275"/>
                </a:cubicBezTo>
                <a:cubicBezTo>
                  <a:pt x="2227" y="2274"/>
                  <a:pt x="2226" y="2272"/>
                  <a:pt x="2225" y="2269"/>
                </a:cubicBezTo>
                <a:cubicBezTo>
                  <a:pt x="2231" y="2268"/>
                  <a:pt x="2237" y="2270"/>
                  <a:pt x="2243" y="2268"/>
                </a:cubicBezTo>
                <a:cubicBezTo>
                  <a:pt x="2237" y="2270"/>
                  <a:pt x="2231" y="2268"/>
                  <a:pt x="2225" y="2269"/>
                </a:cubicBezTo>
                <a:close/>
                <a:moveTo>
                  <a:pt x="2236" y="2501"/>
                </a:moveTo>
                <a:cubicBezTo>
                  <a:pt x="2235" y="2501"/>
                  <a:pt x="2235" y="2501"/>
                  <a:pt x="2234" y="2501"/>
                </a:cubicBezTo>
                <a:cubicBezTo>
                  <a:pt x="2235" y="2501"/>
                  <a:pt x="2235" y="2501"/>
                  <a:pt x="2236" y="2501"/>
                </a:cubicBezTo>
                <a:cubicBezTo>
                  <a:pt x="2237" y="2501"/>
                  <a:pt x="2237" y="2501"/>
                  <a:pt x="2237" y="2501"/>
                </a:cubicBezTo>
                <a:cubicBezTo>
                  <a:pt x="2237" y="2501"/>
                  <a:pt x="2236" y="2501"/>
                  <a:pt x="2236" y="2501"/>
                </a:cubicBezTo>
                <a:close/>
                <a:moveTo>
                  <a:pt x="2236" y="2415"/>
                </a:moveTo>
                <a:cubicBezTo>
                  <a:pt x="2236" y="2415"/>
                  <a:pt x="2236" y="2416"/>
                  <a:pt x="2237" y="2417"/>
                </a:cubicBezTo>
                <a:cubicBezTo>
                  <a:pt x="2237" y="2417"/>
                  <a:pt x="2237" y="2417"/>
                  <a:pt x="2237" y="2417"/>
                </a:cubicBezTo>
                <a:cubicBezTo>
                  <a:pt x="2236" y="2416"/>
                  <a:pt x="2236" y="2415"/>
                  <a:pt x="2236" y="2415"/>
                </a:cubicBezTo>
                <a:close/>
                <a:moveTo>
                  <a:pt x="2285" y="2473"/>
                </a:moveTo>
                <a:cubicBezTo>
                  <a:pt x="2295" y="2473"/>
                  <a:pt x="2306" y="2472"/>
                  <a:pt x="2316" y="2472"/>
                </a:cubicBezTo>
                <a:cubicBezTo>
                  <a:pt x="2323" y="2463"/>
                  <a:pt x="2330" y="2458"/>
                  <a:pt x="2338" y="2455"/>
                </a:cubicBezTo>
                <a:cubicBezTo>
                  <a:pt x="2330" y="2458"/>
                  <a:pt x="2323" y="2463"/>
                  <a:pt x="2316" y="2472"/>
                </a:cubicBezTo>
                <a:cubicBezTo>
                  <a:pt x="2306" y="2472"/>
                  <a:pt x="2295" y="2473"/>
                  <a:pt x="2285" y="2473"/>
                </a:cubicBezTo>
                <a:close/>
                <a:moveTo>
                  <a:pt x="2381" y="2482"/>
                </a:moveTo>
                <a:cubicBezTo>
                  <a:pt x="2361" y="2485"/>
                  <a:pt x="2341" y="2485"/>
                  <a:pt x="2321" y="2485"/>
                </a:cubicBezTo>
                <a:cubicBezTo>
                  <a:pt x="2341" y="2485"/>
                  <a:pt x="2361" y="2485"/>
                  <a:pt x="2381" y="2482"/>
                </a:cubicBezTo>
                <a:cubicBezTo>
                  <a:pt x="2381" y="2491"/>
                  <a:pt x="2386" y="2493"/>
                  <a:pt x="2392" y="2493"/>
                </a:cubicBezTo>
                <a:cubicBezTo>
                  <a:pt x="2386" y="2493"/>
                  <a:pt x="2381" y="2491"/>
                  <a:pt x="2381" y="2482"/>
                </a:cubicBezTo>
                <a:close/>
                <a:moveTo>
                  <a:pt x="2397" y="2400"/>
                </a:moveTo>
                <a:cubicBezTo>
                  <a:pt x="2404" y="2400"/>
                  <a:pt x="2411" y="2401"/>
                  <a:pt x="2418" y="2401"/>
                </a:cubicBezTo>
                <a:cubicBezTo>
                  <a:pt x="2418" y="2401"/>
                  <a:pt x="2418" y="2401"/>
                  <a:pt x="2418" y="2401"/>
                </a:cubicBezTo>
                <a:cubicBezTo>
                  <a:pt x="2411" y="2401"/>
                  <a:pt x="2404" y="2400"/>
                  <a:pt x="2397" y="2400"/>
                </a:cubicBezTo>
                <a:close/>
                <a:moveTo>
                  <a:pt x="2417" y="2387"/>
                </a:moveTo>
                <a:cubicBezTo>
                  <a:pt x="2399" y="2388"/>
                  <a:pt x="2382" y="2392"/>
                  <a:pt x="2364" y="2388"/>
                </a:cubicBezTo>
                <a:cubicBezTo>
                  <a:pt x="2364" y="2392"/>
                  <a:pt x="2364" y="2395"/>
                  <a:pt x="2360" y="2397"/>
                </a:cubicBezTo>
                <a:cubicBezTo>
                  <a:pt x="2361" y="2401"/>
                  <a:pt x="2362" y="2402"/>
                  <a:pt x="2364" y="2403"/>
                </a:cubicBezTo>
                <a:cubicBezTo>
                  <a:pt x="2362" y="2402"/>
                  <a:pt x="2361" y="2401"/>
                  <a:pt x="2360" y="2397"/>
                </a:cubicBezTo>
                <a:cubicBezTo>
                  <a:pt x="2358" y="2397"/>
                  <a:pt x="2355" y="2397"/>
                  <a:pt x="2353" y="2397"/>
                </a:cubicBezTo>
                <a:cubicBezTo>
                  <a:pt x="2350" y="2402"/>
                  <a:pt x="2345" y="2400"/>
                  <a:pt x="2341" y="2400"/>
                </a:cubicBezTo>
                <a:cubicBezTo>
                  <a:pt x="2338" y="2400"/>
                  <a:pt x="2336" y="2406"/>
                  <a:pt x="2333" y="2401"/>
                </a:cubicBezTo>
                <a:cubicBezTo>
                  <a:pt x="2319" y="2392"/>
                  <a:pt x="2304" y="2397"/>
                  <a:pt x="2289" y="2397"/>
                </a:cubicBezTo>
                <a:cubicBezTo>
                  <a:pt x="2272" y="2404"/>
                  <a:pt x="2254" y="2404"/>
                  <a:pt x="2237" y="2405"/>
                </a:cubicBezTo>
                <a:cubicBezTo>
                  <a:pt x="2222" y="2388"/>
                  <a:pt x="2243" y="2385"/>
                  <a:pt x="2249" y="2377"/>
                </a:cubicBezTo>
                <a:cubicBezTo>
                  <a:pt x="2256" y="2376"/>
                  <a:pt x="2264" y="2378"/>
                  <a:pt x="2271" y="2372"/>
                </a:cubicBezTo>
                <a:cubicBezTo>
                  <a:pt x="2276" y="2367"/>
                  <a:pt x="2284" y="2368"/>
                  <a:pt x="2286" y="2374"/>
                </a:cubicBezTo>
                <a:cubicBezTo>
                  <a:pt x="2290" y="2386"/>
                  <a:pt x="2298" y="2380"/>
                  <a:pt x="2305" y="2381"/>
                </a:cubicBezTo>
                <a:cubicBezTo>
                  <a:pt x="2340" y="2375"/>
                  <a:pt x="2376" y="2377"/>
                  <a:pt x="2412" y="2377"/>
                </a:cubicBezTo>
                <a:cubicBezTo>
                  <a:pt x="2416" y="2370"/>
                  <a:pt x="2421" y="2364"/>
                  <a:pt x="2425" y="2357"/>
                </a:cubicBezTo>
                <a:cubicBezTo>
                  <a:pt x="2421" y="2364"/>
                  <a:pt x="2416" y="2370"/>
                  <a:pt x="2412" y="2377"/>
                </a:cubicBezTo>
                <a:cubicBezTo>
                  <a:pt x="2414" y="2381"/>
                  <a:pt x="2417" y="2381"/>
                  <a:pt x="2421" y="2381"/>
                </a:cubicBezTo>
                <a:cubicBezTo>
                  <a:pt x="2421" y="2383"/>
                  <a:pt x="2420" y="2386"/>
                  <a:pt x="2420" y="2388"/>
                </a:cubicBezTo>
                <a:cubicBezTo>
                  <a:pt x="2419" y="2387"/>
                  <a:pt x="2418" y="2386"/>
                  <a:pt x="2417" y="2387"/>
                </a:cubicBezTo>
                <a:close/>
                <a:moveTo>
                  <a:pt x="2336" y="2330"/>
                </a:moveTo>
                <a:cubicBezTo>
                  <a:pt x="2346" y="2340"/>
                  <a:pt x="2333" y="2340"/>
                  <a:pt x="2332" y="2340"/>
                </a:cubicBezTo>
                <a:cubicBezTo>
                  <a:pt x="2324" y="2345"/>
                  <a:pt x="2327" y="2336"/>
                  <a:pt x="2324" y="2334"/>
                </a:cubicBezTo>
                <a:cubicBezTo>
                  <a:pt x="2315" y="2325"/>
                  <a:pt x="2315" y="2311"/>
                  <a:pt x="2308" y="2300"/>
                </a:cubicBezTo>
                <a:cubicBezTo>
                  <a:pt x="2307" y="2300"/>
                  <a:pt x="2307" y="2300"/>
                  <a:pt x="2307" y="2300"/>
                </a:cubicBezTo>
                <a:cubicBezTo>
                  <a:pt x="2308" y="2300"/>
                  <a:pt x="2308" y="2300"/>
                  <a:pt x="2308" y="2300"/>
                </a:cubicBezTo>
                <a:cubicBezTo>
                  <a:pt x="2308" y="2297"/>
                  <a:pt x="2308" y="2293"/>
                  <a:pt x="2309" y="2289"/>
                </a:cubicBezTo>
                <a:cubicBezTo>
                  <a:pt x="2309" y="2282"/>
                  <a:pt x="2319" y="2276"/>
                  <a:pt x="2309" y="2269"/>
                </a:cubicBezTo>
                <a:cubicBezTo>
                  <a:pt x="2305" y="2262"/>
                  <a:pt x="2304" y="2256"/>
                  <a:pt x="2309" y="2249"/>
                </a:cubicBezTo>
                <a:cubicBezTo>
                  <a:pt x="2310" y="2247"/>
                  <a:pt x="2311" y="2245"/>
                  <a:pt x="2312" y="2243"/>
                </a:cubicBezTo>
                <a:cubicBezTo>
                  <a:pt x="2311" y="2245"/>
                  <a:pt x="2310" y="2247"/>
                  <a:pt x="2309" y="2249"/>
                </a:cubicBezTo>
                <a:cubicBezTo>
                  <a:pt x="2320" y="2248"/>
                  <a:pt x="2324" y="2253"/>
                  <a:pt x="2331" y="2263"/>
                </a:cubicBezTo>
                <a:cubicBezTo>
                  <a:pt x="2340" y="2276"/>
                  <a:pt x="2333" y="2291"/>
                  <a:pt x="2345" y="2301"/>
                </a:cubicBezTo>
                <a:cubicBezTo>
                  <a:pt x="2331" y="2307"/>
                  <a:pt x="2332" y="2326"/>
                  <a:pt x="2336" y="2330"/>
                </a:cubicBezTo>
                <a:close/>
                <a:moveTo>
                  <a:pt x="2331" y="2357"/>
                </a:moveTo>
                <a:cubicBezTo>
                  <a:pt x="2330" y="2358"/>
                  <a:pt x="2329" y="2358"/>
                  <a:pt x="2328" y="2359"/>
                </a:cubicBezTo>
                <a:cubicBezTo>
                  <a:pt x="2328" y="2359"/>
                  <a:pt x="2327" y="2358"/>
                  <a:pt x="2327" y="2358"/>
                </a:cubicBezTo>
                <a:cubicBezTo>
                  <a:pt x="2327" y="2357"/>
                  <a:pt x="2328" y="2356"/>
                  <a:pt x="2328" y="2355"/>
                </a:cubicBezTo>
                <a:cubicBezTo>
                  <a:pt x="2329" y="2355"/>
                  <a:pt x="2330" y="2356"/>
                  <a:pt x="2331" y="2357"/>
                </a:cubicBezTo>
                <a:close/>
                <a:moveTo>
                  <a:pt x="2318" y="2366"/>
                </a:moveTo>
                <a:cubicBezTo>
                  <a:pt x="2318" y="2365"/>
                  <a:pt x="2317" y="2365"/>
                  <a:pt x="2317" y="2365"/>
                </a:cubicBezTo>
                <a:cubicBezTo>
                  <a:pt x="2316" y="2365"/>
                  <a:pt x="2316" y="2364"/>
                  <a:pt x="2315" y="2364"/>
                </a:cubicBezTo>
                <a:cubicBezTo>
                  <a:pt x="2316" y="2364"/>
                  <a:pt x="2316" y="2364"/>
                  <a:pt x="2317" y="2365"/>
                </a:cubicBezTo>
                <a:cubicBezTo>
                  <a:pt x="2317" y="2365"/>
                  <a:pt x="2318" y="2365"/>
                  <a:pt x="2318" y="2366"/>
                </a:cubicBezTo>
                <a:close/>
                <a:moveTo>
                  <a:pt x="2313" y="2241"/>
                </a:moveTo>
                <a:cubicBezTo>
                  <a:pt x="2313" y="2241"/>
                  <a:pt x="2313" y="2241"/>
                  <a:pt x="2313" y="2241"/>
                </a:cubicBezTo>
                <a:cubicBezTo>
                  <a:pt x="2302" y="2240"/>
                  <a:pt x="2291" y="2242"/>
                  <a:pt x="2279" y="2229"/>
                </a:cubicBezTo>
                <a:cubicBezTo>
                  <a:pt x="2294" y="2229"/>
                  <a:pt x="2305" y="2229"/>
                  <a:pt x="2316" y="2229"/>
                </a:cubicBezTo>
                <a:cubicBezTo>
                  <a:pt x="2317" y="2234"/>
                  <a:pt x="2317" y="2238"/>
                  <a:pt x="2313" y="2241"/>
                </a:cubicBezTo>
                <a:close/>
                <a:moveTo>
                  <a:pt x="2297" y="2312"/>
                </a:moveTo>
                <a:cubicBezTo>
                  <a:pt x="2300" y="2315"/>
                  <a:pt x="2302" y="2319"/>
                  <a:pt x="2298" y="2322"/>
                </a:cubicBezTo>
                <a:cubicBezTo>
                  <a:pt x="2295" y="2324"/>
                  <a:pt x="2292" y="2326"/>
                  <a:pt x="2289" y="2325"/>
                </a:cubicBezTo>
                <a:cubicBezTo>
                  <a:pt x="2283" y="2324"/>
                  <a:pt x="2285" y="2319"/>
                  <a:pt x="2285" y="2315"/>
                </a:cubicBezTo>
                <a:cubicBezTo>
                  <a:pt x="2283" y="2293"/>
                  <a:pt x="2288" y="2286"/>
                  <a:pt x="2305" y="2289"/>
                </a:cubicBezTo>
                <a:cubicBezTo>
                  <a:pt x="2305" y="2293"/>
                  <a:pt x="2305" y="2297"/>
                  <a:pt x="2305" y="2300"/>
                </a:cubicBezTo>
                <a:cubicBezTo>
                  <a:pt x="2301" y="2303"/>
                  <a:pt x="2281" y="2295"/>
                  <a:pt x="2297" y="2312"/>
                </a:cubicBezTo>
                <a:close/>
                <a:moveTo>
                  <a:pt x="2413" y="2317"/>
                </a:moveTo>
                <a:cubicBezTo>
                  <a:pt x="2416" y="2317"/>
                  <a:pt x="2419" y="2317"/>
                  <a:pt x="2423" y="2318"/>
                </a:cubicBezTo>
                <a:cubicBezTo>
                  <a:pt x="2423" y="2320"/>
                  <a:pt x="2423" y="2322"/>
                  <a:pt x="2423" y="2324"/>
                </a:cubicBezTo>
                <a:cubicBezTo>
                  <a:pt x="2423" y="2322"/>
                  <a:pt x="2423" y="2320"/>
                  <a:pt x="2423" y="2318"/>
                </a:cubicBezTo>
                <a:cubicBezTo>
                  <a:pt x="2419" y="2317"/>
                  <a:pt x="2416" y="2317"/>
                  <a:pt x="2413" y="2317"/>
                </a:cubicBezTo>
                <a:close/>
                <a:moveTo>
                  <a:pt x="2420" y="2388"/>
                </a:moveTo>
                <a:cubicBezTo>
                  <a:pt x="2422" y="2389"/>
                  <a:pt x="2423" y="2390"/>
                  <a:pt x="2425" y="2390"/>
                </a:cubicBezTo>
                <a:cubicBezTo>
                  <a:pt x="2423" y="2390"/>
                  <a:pt x="2422" y="2389"/>
                  <a:pt x="2420" y="2388"/>
                </a:cubicBezTo>
                <a:close/>
                <a:moveTo>
                  <a:pt x="2424" y="2412"/>
                </a:moveTo>
                <a:cubicBezTo>
                  <a:pt x="2424" y="2412"/>
                  <a:pt x="2424" y="2412"/>
                  <a:pt x="2424" y="2412"/>
                </a:cubicBezTo>
                <a:cubicBezTo>
                  <a:pt x="2464" y="2412"/>
                  <a:pt x="2503" y="2412"/>
                  <a:pt x="2543" y="2412"/>
                </a:cubicBezTo>
                <a:cubicBezTo>
                  <a:pt x="2503" y="2412"/>
                  <a:pt x="2464" y="2412"/>
                  <a:pt x="2424" y="2412"/>
                </a:cubicBezTo>
                <a:close/>
                <a:moveTo>
                  <a:pt x="2452" y="2390"/>
                </a:moveTo>
                <a:cubicBezTo>
                  <a:pt x="2453" y="2390"/>
                  <a:pt x="2455" y="2390"/>
                  <a:pt x="2457" y="2389"/>
                </a:cubicBezTo>
                <a:cubicBezTo>
                  <a:pt x="2455" y="2390"/>
                  <a:pt x="2453" y="2390"/>
                  <a:pt x="2452" y="2390"/>
                </a:cubicBezTo>
                <a:cubicBezTo>
                  <a:pt x="2435" y="2385"/>
                  <a:pt x="2441" y="2374"/>
                  <a:pt x="2441" y="2363"/>
                </a:cubicBezTo>
                <a:cubicBezTo>
                  <a:pt x="2441" y="2374"/>
                  <a:pt x="2435" y="2385"/>
                  <a:pt x="2452" y="2390"/>
                </a:cubicBezTo>
                <a:close/>
                <a:moveTo>
                  <a:pt x="2445" y="2406"/>
                </a:moveTo>
                <a:cubicBezTo>
                  <a:pt x="2467" y="2413"/>
                  <a:pt x="2489" y="2404"/>
                  <a:pt x="2511" y="2400"/>
                </a:cubicBezTo>
                <a:cubicBezTo>
                  <a:pt x="2489" y="2404"/>
                  <a:pt x="2467" y="2413"/>
                  <a:pt x="2445" y="2406"/>
                </a:cubicBezTo>
                <a:cubicBezTo>
                  <a:pt x="2443" y="2408"/>
                  <a:pt x="2440" y="2408"/>
                  <a:pt x="2437" y="2408"/>
                </a:cubicBezTo>
                <a:cubicBezTo>
                  <a:pt x="2440" y="2408"/>
                  <a:pt x="2443" y="2408"/>
                  <a:pt x="2445" y="2406"/>
                </a:cubicBezTo>
                <a:close/>
                <a:moveTo>
                  <a:pt x="2522" y="2381"/>
                </a:moveTo>
                <a:cubicBezTo>
                  <a:pt x="2526" y="2381"/>
                  <a:pt x="2532" y="2380"/>
                  <a:pt x="2540" y="2380"/>
                </a:cubicBezTo>
                <a:cubicBezTo>
                  <a:pt x="2540" y="2378"/>
                  <a:pt x="2541" y="2375"/>
                  <a:pt x="2541" y="2373"/>
                </a:cubicBezTo>
                <a:cubicBezTo>
                  <a:pt x="2541" y="2375"/>
                  <a:pt x="2540" y="2378"/>
                  <a:pt x="2540" y="2380"/>
                </a:cubicBezTo>
                <a:cubicBezTo>
                  <a:pt x="2532" y="2380"/>
                  <a:pt x="2526" y="2381"/>
                  <a:pt x="2522" y="2381"/>
                </a:cubicBezTo>
                <a:close/>
                <a:moveTo>
                  <a:pt x="2541" y="2373"/>
                </a:moveTo>
                <a:cubicBezTo>
                  <a:pt x="2543" y="2370"/>
                  <a:pt x="2544" y="2368"/>
                  <a:pt x="2547" y="2366"/>
                </a:cubicBezTo>
                <a:cubicBezTo>
                  <a:pt x="2544" y="2368"/>
                  <a:pt x="2543" y="2370"/>
                  <a:pt x="2541" y="2373"/>
                </a:cubicBezTo>
                <a:close/>
                <a:moveTo>
                  <a:pt x="2570" y="2258"/>
                </a:moveTo>
                <a:cubicBezTo>
                  <a:pt x="2561" y="2263"/>
                  <a:pt x="2554" y="2260"/>
                  <a:pt x="2545" y="2253"/>
                </a:cubicBezTo>
                <a:cubicBezTo>
                  <a:pt x="2548" y="2252"/>
                  <a:pt x="2549" y="2250"/>
                  <a:pt x="2550" y="2251"/>
                </a:cubicBezTo>
                <a:cubicBezTo>
                  <a:pt x="2557" y="2255"/>
                  <a:pt x="2565" y="2244"/>
                  <a:pt x="2571" y="2253"/>
                </a:cubicBezTo>
                <a:cubicBezTo>
                  <a:pt x="2572" y="2254"/>
                  <a:pt x="2571" y="2258"/>
                  <a:pt x="2570" y="2258"/>
                </a:cubicBezTo>
                <a:close/>
                <a:moveTo>
                  <a:pt x="2574" y="2396"/>
                </a:moveTo>
                <a:cubicBezTo>
                  <a:pt x="2577" y="2395"/>
                  <a:pt x="2579" y="2394"/>
                  <a:pt x="2581" y="2393"/>
                </a:cubicBezTo>
                <a:cubicBezTo>
                  <a:pt x="2581" y="2390"/>
                  <a:pt x="2581" y="2387"/>
                  <a:pt x="2581" y="2385"/>
                </a:cubicBezTo>
                <a:cubicBezTo>
                  <a:pt x="2581" y="2387"/>
                  <a:pt x="2581" y="2390"/>
                  <a:pt x="2581" y="2393"/>
                </a:cubicBezTo>
                <a:cubicBezTo>
                  <a:pt x="2579" y="2394"/>
                  <a:pt x="2577" y="2395"/>
                  <a:pt x="2574" y="2396"/>
                </a:cubicBezTo>
                <a:close/>
                <a:moveTo>
                  <a:pt x="2617" y="2393"/>
                </a:moveTo>
                <a:cubicBezTo>
                  <a:pt x="2613" y="2393"/>
                  <a:pt x="2609" y="2393"/>
                  <a:pt x="2605" y="2393"/>
                </a:cubicBezTo>
                <a:cubicBezTo>
                  <a:pt x="2609" y="2393"/>
                  <a:pt x="2613" y="2393"/>
                  <a:pt x="2617" y="2393"/>
                </a:cubicBezTo>
                <a:close/>
                <a:moveTo>
                  <a:pt x="2661" y="2285"/>
                </a:moveTo>
                <a:cubicBezTo>
                  <a:pt x="2658" y="2286"/>
                  <a:pt x="2655" y="2287"/>
                  <a:pt x="2653" y="2287"/>
                </a:cubicBezTo>
                <a:cubicBezTo>
                  <a:pt x="2655" y="2287"/>
                  <a:pt x="2658" y="2286"/>
                  <a:pt x="2661" y="2285"/>
                </a:cubicBezTo>
                <a:cubicBezTo>
                  <a:pt x="2664" y="2287"/>
                  <a:pt x="2666" y="2290"/>
                  <a:pt x="2669" y="2292"/>
                </a:cubicBezTo>
                <a:cubicBezTo>
                  <a:pt x="2666" y="2290"/>
                  <a:pt x="2664" y="2287"/>
                  <a:pt x="2661" y="2285"/>
                </a:cubicBezTo>
                <a:close/>
                <a:moveTo>
                  <a:pt x="2714" y="2297"/>
                </a:moveTo>
                <a:cubicBezTo>
                  <a:pt x="2714" y="2298"/>
                  <a:pt x="2714" y="2299"/>
                  <a:pt x="2714" y="2301"/>
                </a:cubicBezTo>
                <a:cubicBezTo>
                  <a:pt x="2714" y="2299"/>
                  <a:pt x="2714" y="2298"/>
                  <a:pt x="2714" y="2297"/>
                </a:cubicBezTo>
                <a:cubicBezTo>
                  <a:pt x="2716" y="2296"/>
                  <a:pt x="2718" y="2297"/>
                  <a:pt x="2720" y="2296"/>
                </a:cubicBezTo>
                <a:cubicBezTo>
                  <a:pt x="2718" y="2297"/>
                  <a:pt x="2716" y="2296"/>
                  <a:pt x="2714" y="2297"/>
                </a:cubicBezTo>
                <a:close/>
                <a:moveTo>
                  <a:pt x="2749" y="2480"/>
                </a:moveTo>
                <a:cubicBezTo>
                  <a:pt x="2743" y="2480"/>
                  <a:pt x="2738" y="2480"/>
                  <a:pt x="2733" y="2480"/>
                </a:cubicBezTo>
                <a:cubicBezTo>
                  <a:pt x="2738" y="2480"/>
                  <a:pt x="2743" y="2480"/>
                  <a:pt x="2749" y="2480"/>
                </a:cubicBezTo>
                <a:cubicBezTo>
                  <a:pt x="2749" y="2477"/>
                  <a:pt x="2750" y="2475"/>
                  <a:pt x="2752" y="2474"/>
                </a:cubicBezTo>
                <a:cubicBezTo>
                  <a:pt x="2750" y="2475"/>
                  <a:pt x="2749" y="2477"/>
                  <a:pt x="2749" y="2480"/>
                </a:cubicBezTo>
                <a:close/>
                <a:moveTo>
                  <a:pt x="2744" y="2443"/>
                </a:moveTo>
                <a:cubicBezTo>
                  <a:pt x="2750" y="2440"/>
                  <a:pt x="2755" y="2435"/>
                  <a:pt x="2761" y="2431"/>
                </a:cubicBezTo>
                <a:cubicBezTo>
                  <a:pt x="2761" y="2431"/>
                  <a:pt x="2761" y="2431"/>
                  <a:pt x="2761" y="2431"/>
                </a:cubicBezTo>
                <a:cubicBezTo>
                  <a:pt x="2755" y="2435"/>
                  <a:pt x="2750" y="2440"/>
                  <a:pt x="2744" y="2443"/>
                </a:cubicBezTo>
                <a:close/>
                <a:moveTo>
                  <a:pt x="2785" y="2392"/>
                </a:moveTo>
                <a:cubicBezTo>
                  <a:pt x="2781" y="2398"/>
                  <a:pt x="2777" y="2401"/>
                  <a:pt x="2772" y="2403"/>
                </a:cubicBezTo>
                <a:cubicBezTo>
                  <a:pt x="2777" y="2401"/>
                  <a:pt x="2781" y="2398"/>
                  <a:pt x="2785" y="2392"/>
                </a:cubicBezTo>
                <a:cubicBezTo>
                  <a:pt x="2785" y="2392"/>
                  <a:pt x="2785" y="2392"/>
                  <a:pt x="2785" y="2392"/>
                </a:cubicBezTo>
                <a:close/>
                <a:moveTo>
                  <a:pt x="2789" y="2429"/>
                </a:moveTo>
                <a:cubicBezTo>
                  <a:pt x="2788" y="2430"/>
                  <a:pt x="2788" y="2430"/>
                  <a:pt x="2787" y="2430"/>
                </a:cubicBezTo>
                <a:cubicBezTo>
                  <a:pt x="2788" y="2430"/>
                  <a:pt x="2788" y="2430"/>
                  <a:pt x="2789" y="2429"/>
                </a:cubicBezTo>
                <a:cubicBezTo>
                  <a:pt x="2793" y="2428"/>
                  <a:pt x="2797" y="2428"/>
                  <a:pt x="2802" y="2427"/>
                </a:cubicBezTo>
                <a:cubicBezTo>
                  <a:pt x="2797" y="2428"/>
                  <a:pt x="2793" y="2428"/>
                  <a:pt x="2789" y="2429"/>
                </a:cubicBezTo>
                <a:close/>
                <a:moveTo>
                  <a:pt x="2825" y="2206"/>
                </a:moveTo>
                <a:cubicBezTo>
                  <a:pt x="2818" y="2209"/>
                  <a:pt x="2815" y="2202"/>
                  <a:pt x="2810" y="2200"/>
                </a:cubicBezTo>
                <a:cubicBezTo>
                  <a:pt x="2815" y="2202"/>
                  <a:pt x="2818" y="2209"/>
                  <a:pt x="2825" y="2206"/>
                </a:cubicBezTo>
                <a:cubicBezTo>
                  <a:pt x="2824" y="2207"/>
                  <a:pt x="2825" y="2208"/>
                  <a:pt x="2825" y="2209"/>
                </a:cubicBezTo>
                <a:cubicBezTo>
                  <a:pt x="2825" y="2208"/>
                  <a:pt x="2824" y="2207"/>
                  <a:pt x="2825" y="2206"/>
                </a:cubicBezTo>
                <a:close/>
                <a:moveTo>
                  <a:pt x="2821" y="2141"/>
                </a:moveTo>
                <a:cubicBezTo>
                  <a:pt x="2818" y="2138"/>
                  <a:pt x="2815" y="2136"/>
                  <a:pt x="2813" y="2133"/>
                </a:cubicBezTo>
                <a:cubicBezTo>
                  <a:pt x="2815" y="2136"/>
                  <a:pt x="2818" y="2138"/>
                  <a:pt x="2821" y="2141"/>
                </a:cubicBezTo>
                <a:cubicBezTo>
                  <a:pt x="2824" y="2146"/>
                  <a:pt x="2828" y="2150"/>
                  <a:pt x="2832" y="2154"/>
                </a:cubicBezTo>
                <a:cubicBezTo>
                  <a:pt x="2828" y="2150"/>
                  <a:pt x="2824" y="2146"/>
                  <a:pt x="2821" y="2141"/>
                </a:cubicBezTo>
                <a:close/>
                <a:moveTo>
                  <a:pt x="2839" y="2476"/>
                </a:moveTo>
                <a:cubicBezTo>
                  <a:pt x="2868" y="2470"/>
                  <a:pt x="2896" y="2457"/>
                  <a:pt x="2921" y="2440"/>
                </a:cubicBezTo>
                <a:cubicBezTo>
                  <a:pt x="2921" y="2440"/>
                  <a:pt x="2921" y="2440"/>
                  <a:pt x="2921" y="2440"/>
                </a:cubicBezTo>
                <a:cubicBezTo>
                  <a:pt x="2896" y="2457"/>
                  <a:pt x="2868" y="2470"/>
                  <a:pt x="2839" y="2476"/>
                </a:cubicBezTo>
                <a:close/>
                <a:moveTo>
                  <a:pt x="2866" y="2453"/>
                </a:moveTo>
                <a:cubicBezTo>
                  <a:pt x="2873" y="2453"/>
                  <a:pt x="2879" y="2451"/>
                  <a:pt x="2881" y="2441"/>
                </a:cubicBezTo>
                <a:cubicBezTo>
                  <a:pt x="2889" y="2441"/>
                  <a:pt x="2897" y="2440"/>
                  <a:pt x="2905" y="2440"/>
                </a:cubicBezTo>
                <a:cubicBezTo>
                  <a:pt x="2897" y="2440"/>
                  <a:pt x="2889" y="2441"/>
                  <a:pt x="2881" y="2441"/>
                </a:cubicBezTo>
                <a:cubicBezTo>
                  <a:pt x="2879" y="2451"/>
                  <a:pt x="2873" y="2453"/>
                  <a:pt x="2866" y="2453"/>
                </a:cubicBezTo>
                <a:close/>
                <a:moveTo>
                  <a:pt x="2994" y="2312"/>
                </a:moveTo>
                <a:cubicBezTo>
                  <a:pt x="2993" y="2313"/>
                  <a:pt x="2993" y="2313"/>
                  <a:pt x="2993" y="2313"/>
                </a:cubicBezTo>
                <a:cubicBezTo>
                  <a:pt x="2993" y="2312"/>
                  <a:pt x="2994" y="2312"/>
                  <a:pt x="2994" y="2312"/>
                </a:cubicBezTo>
                <a:close/>
                <a:moveTo>
                  <a:pt x="2997" y="2429"/>
                </a:moveTo>
                <a:cubicBezTo>
                  <a:pt x="2992" y="2429"/>
                  <a:pt x="2986" y="2429"/>
                  <a:pt x="2981" y="2430"/>
                </a:cubicBezTo>
                <a:cubicBezTo>
                  <a:pt x="2978" y="2436"/>
                  <a:pt x="2974" y="2438"/>
                  <a:pt x="2969" y="2437"/>
                </a:cubicBezTo>
                <a:cubicBezTo>
                  <a:pt x="2974" y="2438"/>
                  <a:pt x="2978" y="2436"/>
                  <a:pt x="2981" y="2430"/>
                </a:cubicBezTo>
                <a:cubicBezTo>
                  <a:pt x="2986" y="2429"/>
                  <a:pt x="2992" y="2429"/>
                  <a:pt x="2997" y="2429"/>
                </a:cubicBezTo>
                <a:close/>
                <a:moveTo>
                  <a:pt x="2967" y="1993"/>
                </a:moveTo>
                <a:cubicBezTo>
                  <a:pt x="2968" y="1997"/>
                  <a:pt x="2968" y="2001"/>
                  <a:pt x="2969" y="2005"/>
                </a:cubicBezTo>
                <a:cubicBezTo>
                  <a:pt x="2968" y="2008"/>
                  <a:pt x="2970" y="2013"/>
                  <a:pt x="2966" y="2015"/>
                </a:cubicBezTo>
                <a:cubicBezTo>
                  <a:pt x="2963" y="2016"/>
                  <a:pt x="2961" y="2014"/>
                  <a:pt x="2961" y="2011"/>
                </a:cubicBezTo>
                <a:cubicBezTo>
                  <a:pt x="2959" y="2004"/>
                  <a:pt x="2958" y="1997"/>
                  <a:pt x="2967" y="1993"/>
                </a:cubicBezTo>
                <a:close/>
                <a:moveTo>
                  <a:pt x="2953" y="2029"/>
                </a:moveTo>
                <a:cubicBezTo>
                  <a:pt x="2953" y="2050"/>
                  <a:pt x="2967" y="2067"/>
                  <a:pt x="2969" y="2087"/>
                </a:cubicBezTo>
                <a:cubicBezTo>
                  <a:pt x="2973" y="2088"/>
                  <a:pt x="2977" y="2088"/>
                  <a:pt x="2981" y="2088"/>
                </a:cubicBezTo>
                <a:cubicBezTo>
                  <a:pt x="2984" y="2101"/>
                  <a:pt x="2981" y="2110"/>
                  <a:pt x="2967" y="2112"/>
                </a:cubicBezTo>
                <a:cubicBezTo>
                  <a:pt x="2971" y="2108"/>
                  <a:pt x="2966" y="2105"/>
                  <a:pt x="2965" y="2101"/>
                </a:cubicBezTo>
                <a:cubicBezTo>
                  <a:pt x="2964" y="2100"/>
                  <a:pt x="2963" y="2100"/>
                  <a:pt x="2961" y="2100"/>
                </a:cubicBezTo>
                <a:cubicBezTo>
                  <a:pt x="2960" y="2099"/>
                  <a:pt x="2959" y="2097"/>
                  <a:pt x="2958" y="2096"/>
                </a:cubicBezTo>
                <a:cubicBezTo>
                  <a:pt x="2953" y="2088"/>
                  <a:pt x="2941" y="2084"/>
                  <a:pt x="2941" y="2073"/>
                </a:cubicBezTo>
                <a:cubicBezTo>
                  <a:pt x="2949" y="2063"/>
                  <a:pt x="2940" y="2054"/>
                  <a:pt x="2938" y="2045"/>
                </a:cubicBezTo>
                <a:cubicBezTo>
                  <a:pt x="2937" y="2033"/>
                  <a:pt x="2940" y="2028"/>
                  <a:pt x="2953" y="2029"/>
                </a:cubicBezTo>
                <a:close/>
                <a:moveTo>
                  <a:pt x="2973" y="2292"/>
                </a:moveTo>
                <a:cubicBezTo>
                  <a:pt x="2973" y="2292"/>
                  <a:pt x="2973" y="2292"/>
                  <a:pt x="2973" y="2293"/>
                </a:cubicBezTo>
                <a:cubicBezTo>
                  <a:pt x="2973" y="2292"/>
                  <a:pt x="2973" y="2292"/>
                  <a:pt x="2973" y="2292"/>
                </a:cubicBezTo>
                <a:close/>
                <a:moveTo>
                  <a:pt x="2973" y="2141"/>
                </a:moveTo>
                <a:cubicBezTo>
                  <a:pt x="2973" y="2141"/>
                  <a:pt x="2973" y="2141"/>
                  <a:pt x="2973" y="2141"/>
                </a:cubicBezTo>
                <a:cubicBezTo>
                  <a:pt x="2973" y="2141"/>
                  <a:pt x="2973" y="2141"/>
                  <a:pt x="2973" y="2141"/>
                </a:cubicBezTo>
                <a:cubicBezTo>
                  <a:pt x="2973" y="2141"/>
                  <a:pt x="2973" y="2141"/>
                  <a:pt x="2973" y="2141"/>
                </a:cubicBezTo>
                <a:cubicBezTo>
                  <a:pt x="2973" y="2141"/>
                  <a:pt x="2973" y="2141"/>
                  <a:pt x="2973" y="2141"/>
                </a:cubicBezTo>
                <a:close/>
                <a:moveTo>
                  <a:pt x="2977" y="2296"/>
                </a:moveTo>
                <a:cubicBezTo>
                  <a:pt x="2975" y="2295"/>
                  <a:pt x="2974" y="2294"/>
                  <a:pt x="2972" y="2293"/>
                </a:cubicBezTo>
                <a:cubicBezTo>
                  <a:pt x="2971" y="2292"/>
                  <a:pt x="2970" y="2290"/>
                  <a:pt x="2969" y="2289"/>
                </a:cubicBezTo>
                <a:cubicBezTo>
                  <a:pt x="2970" y="2290"/>
                  <a:pt x="2971" y="2292"/>
                  <a:pt x="2972" y="2293"/>
                </a:cubicBezTo>
                <a:cubicBezTo>
                  <a:pt x="2974" y="2294"/>
                  <a:pt x="2975" y="2295"/>
                  <a:pt x="2977" y="2296"/>
                </a:cubicBezTo>
                <a:close/>
                <a:moveTo>
                  <a:pt x="2913" y="2069"/>
                </a:moveTo>
                <a:cubicBezTo>
                  <a:pt x="2929" y="2076"/>
                  <a:pt x="2936" y="2098"/>
                  <a:pt x="2957" y="2096"/>
                </a:cubicBezTo>
                <a:cubicBezTo>
                  <a:pt x="2957" y="2096"/>
                  <a:pt x="2957" y="2096"/>
                  <a:pt x="2957" y="2096"/>
                </a:cubicBezTo>
                <a:cubicBezTo>
                  <a:pt x="2936" y="2098"/>
                  <a:pt x="2929" y="2076"/>
                  <a:pt x="2913" y="2069"/>
                </a:cubicBezTo>
                <a:close/>
                <a:moveTo>
                  <a:pt x="2896" y="2264"/>
                </a:moveTo>
                <a:cubicBezTo>
                  <a:pt x="2896" y="2262"/>
                  <a:pt x="2896" y="2262"/>
                  <a:pt x="2896" y="2262"/>
                </a:cubicBezTo>
                <a:cubicBezTo>
                  <a:pt x="2896" y="2261"/>
                  <a:pt x="2896" y="2261"/>
                  <a:pt x="2896" y="2261"/>
                </a:cubicBezTo>
                <a:cubicBezTo>
                  <a:pt x="2893" y="2260"/>
                  <a:pt x="2894" y="2258"/>
                  <a:pt x="2895" y="2256"/>
                </a:cubicBezTo>
                <a:cubicBezTo>
                  <a:pt x="2894" y="2258"/>
                  <a:pt x="2893" y="2260"/>
                  <a:pt x="2896" y="2261"/>
                </a:cubicBezTo>
                <a:cubicBezTo>
                  <a:pt x="2896" y="2261"/>
                  <a:pt x="2896" y="2262"/>
                  <a:pt x="2896" y="2262"/>
                </a:cubicBezTo>
                <a:cubicBezTo>
                  <a:pt x="2896" y="2264"/>
                  <a:pt x="2896" y="2264"/>
                  <a:pt x="2896" y="2264"/>
                </a:cubicBezTo>
                <a:cubicBezTo>
                  <a:pt x="2896" y="2266"/>
                  <a:pt x="2896" y="2267"/>
                  <a:pt x="2896" y="2269"/>
                </a:cubicBezTo>
                <a:cubicBezTo>
                  <a:pt x="2891" y="2284"/>
                  <a:pt x="2894" y="2295"/>
                  <a:pt x="2902" y="2303"/>
                </a:cubicBezTo>
                <a:cubicBezTo>
                  <a:pt x="2894" y="2295"/>
                  <a:pt x="2891" y="2284"/>
                  <a:pt x="2896" y="2269"/>
                </a:cubicBezTo>
                <a:cubicBezTo>
                  <a:pt x="2896" y="2267"/>
                  <a:pt x="2896" y="2266"/>
                  <a:pt x="2896" y="2264"/>
                </a:cubicBezTo>
                <a:close/>
                <a:moveTo>
                  <a:pt x="2989" y="2405"/>
                </a:moveTo>
                <a:cubicBezTo>
                  <a:pt x="2989" y="2405"/>
                  <a:pt x="2989" y="2405"/>
                  <a:pt x="2989" y="2405"/>
                </a:cubicBezTo>
                <a:cubicBezTo>
                  <a:pt x="2953" y="2403"/>
                  <a:pt x="2917" y="2406"/>
                  <a:pt x="2881" y="2408"/>
                </a:cubicBezTo>
                <a:cubicBezTo>
                  <a:pt x="2917" y="2406"/>
                  <a:pt x="2953" y="2403"/>
                  <a:pt x="2989" y="2405"/>
                </a:cubicBezTo>
                <a:close/>
                <a:moveTo>
                  <a:pt x="2877" y="2026"/>
                </a:moveTo>
                <a:cubicBezTo>
                  <a:pt x="2878" y="2029"/>
                  <a:pt x="2879" y="2033"/>
                  <a:pt x="2881" y="2037"/>
                </a:cubicBezTo>
                <a:cubicBezTo>
                  <a:pt x="2879" y="2033"/>
                  <a:pt x="2878" y="2029"/>
                  <a:pt x="2877" y="2026"/>
                </a:cubicBezTo>
                <a:close/>
                <a:moveTo>
                  <a:pt x="2809" y="1967"/>
                </a:moveTo>
                <a:cubicBezTo>
                  <a:pt x="2813" y="1968"/>
                  <a:pt x="2816" y="1970"/>
                  <a:pt x="2817" y="1973"/>
                </a:cubicBezTo>
                <a:cubicBezTo>
                  <a:pt x="2816" y="1970"/>
                  <a:pt x="2813" y="1968"/>
                  <a:pt x="2809" y="1967"/>
                </a:cubicBezTo>
                <a:cubicBezTo>
                  <a:pt x="2808" y="1963"/>
                  <a:pt x="2806" y="1961"/>
                  <a:pt x="2802" y="1961"/>
                </a:cubicBezTo>
                <a:cubicBezTo>
                  <a:pt x="2806" y="1961"/>
                  <a:pt x="2808" y="1963"/>
                  <a:pt x="2809" y="1967"/>
                </a:cubicBezTo>
                <a:close/>
                <a:moveTo>
                  <a:pt x="2793" y="1951"/>
                </a:moveTo>
                <a:cubicBezTo>
                  <a:pt x="2795" y="1952"/>
                  <a:pt x="2798" y="1954"/>
                  <a:pt x="2800" y="1956"/>
                </a:cubicBezTo>
                <a:cubicBezTo>
                  <a:pt x="2798" y="1954"/>
                  <a:pt x="2795" y="1952"/>
                  <a:pt x="2793" y="1951"/>
                </a:cubicBezTo>
                <a:cubicBezTo>
                  <a:pt x="2792" y="1950"/>
                  <a:pt x="2791" y="1949"/>
                  <a:pt x="2790" y="1949"/>
                </a:cubicBezTo>
                <a:cubicBezTo>
                  <a:pt x="2791" y="1949"/>
                  <a:pt x="2792" y="1950"/>
                  <a:pt x="2793" y="1951"/>
                </a:cubicBezTo>
                <a:close/>
                <a:moveTo>
                  <a:pt x="2773" y="1937"/>
                </a:moveTo>
                <a:cubicBezTo>
                  <a:pt x="2773" y="1937"/>
                  <a:pt x="2773" y="1937"/>
                  <a:pt x="2773" y="1937"/>
                </a:cubicBezTo>
                <a:cubicBezTo>
                  <a:pt x="2773" y="1937"/>
                  <a:pt x="2773" y="1937"/>
                  <a:pt x="2773" y="1937"/>
                </a:cubicBezTo>
                <a:cubicBezTo>
                  <a:pt x="2774" y="1938"/>
                  <a:pt x="2775" y="1939"/>
                  <a:pt x="2777" y="1941"/>
                </a:cubicBezTo>
                <a:cubicBezTo>
                  <a:pt x="2775" y="1939"/>
                  <a:pt x="2774" y="1938"/>
                  <a:pt x="2773" y="1937"/>
                </a:cubicBezTo>
                <a:cubicBezTo>
                  <a:pt x="2773" y="1937"/>
                  <a:pt x="2773" y="1937"/>
                  <a:pt x="2773" y="1937"/>
                </a:cubicBezTo>
                <a:cubicBezTo>
                  <a:pt x="2773" y="1937"/>
                  <a:pt x="2773" y="1937"/>
                  <a:pt x="2773" y="1937"/>
                </a:cubicBezTo>
                <a:close/>
                <a:moveTo>
                  <a:pt x="2816" y="1992"/>
                </a:moveTo>
                <a:cubicBezTo>
                  <a:pt x="2824" y="2000"/>
                  <a:pt x="2833" y="2008"/>
                  <a:pt x="2841" y="2016"/>
                </a:cubicBezTo>
                <a:cubicBezTo>
                  <a:pt x="2849" y="2026"/>
                  <a:pt x="2859" y="2034"/>
                  <a:pt x="2869" y="2041"/>
                </a:cubicBezTo>
                <a:cubicBezTo>
                  <a:pt x="2859" y="2034"/>
                  <a:pt x="2849" y="2026"/>
                  <a:pt x="2841" y="2016"/>
                </a:cubicBezTo>
                <a:cubicBezTo>
                  <a:pt x="2840" y="2023"/>
                  <a:pt x="2837" y="2027"/>
                  <a:pt x="2832" y="2030"/>
                </a:cubicBezTo>
                <a:cubicBezTo>
                  <a:pt x="2837" y="2027"/>
                  <a:pt x="2840" y="2023"/>
                  <a:pt x="2841" y="2016"/>
                </a:cubicBezTo>
                <a:cubicBezTo>
                  <a:pt x="2833" y="2008"/>
                  <a:pt x="2824" y="2000"/>
                  <a:pt x="2816" y="1992"/>
                </a:cubicBezTo>
                <a:cubicBezTo>
                  <a:pt x="2801" y="1980"/>
                  <a:pt x="2786" y="1966"/>
                  <a:pt x="2771" y="1954"/>
                </a:cubicBezTo>
                <a:cubicBezTo>
                  <a:pt x="2786" y="1966"/>
                  <a:pt x="2801" y="1980"/>
                  <a:pt x="2816" y="1992"/>
                </a:cubicBezTo>
                <a:close/>
                <a:moveTo>
                  <a:pt x="2812" y="2131"/>
                </a:moveTo>
                <a:cubicBezTo>
                  <a:pt x="2811" y="2130"/>
                  <a:pt x="2810" y="2129"/>
                  <a:pt x="2809" y="2129"/>
                </a:cubicBezTo>
                <a:cubicBezTo>
                  <a:pt x="2809" y="2125"/>
                  <a:pt x="2807" y="2123"/>
                  <a:pt x="2804" y="2121"/>
                </a:cubicBezTo>
                <a:cubicBezTo>
                  <a:pt x="2807" y="2123"/>
                  <a:pt x="2809" y="2125"/>
                  <a:pt x="2809" y="2129"/>
                </a:cubicBezTo>
                <a:cubicBezTo>
                  <a:pt x="2810" y="2129"/>
                  <a:pt x="2811" y="2130"/>
                  <a:pt x="2812" y="2131"/>
                </a:cubicBezTo>
                <a:close/>
                <a:moveTo>
                  <a:pt x="2797" y="2117"/>
                </a:moveTo>
                <a:cubicBezTo>
                  <a:pt x="2796" y="2115"/>
                  <a:pt x="2794" y="2114"/>
                  <a:pt x="2793" y="2113"/>
                </a:cubicBezTo>
                <a:cubicBezTo>
                  <a:pt x="2792" y="2112"/>
                  <a:pt x="2792" y="2112"/>
                  <a:pt x="2791" y="2112"/>
                </a:cubicBezTo>
                <a:cubicBezTo>
                  <a:pt x="2792" y="2112"/>
                  <a:pt x="2792" y="2112"/>
                  <a:pt x="2793" y="2113"/>
                </a:cubicBezTo>
                <a:cubicBezTo>
                  <a:pt x="2794" y="2114"/>
                  <a:pt x="2796" y="2115"/>
                  <a:pt x="2797" y="2117"/>
                </a:cubicBezTo>
                <a:close/>
                <a:moveTo>
                  <a:pt x="2741" y="1907"/>
                </a:moveTo>
                <a:cubicBezTo>
                  <a:pt x="2746" y="1908"/>
                  <a:pt x="2751" y="1909"/>
                  <a:pt x="2757" y="1909"/>
                </a:cubicBezTo>
                <a:cubicBezTo>
                  <a:pt x="2757" y="1913"/>
                  <a:pt x="2757" y="1917"/>
                  <a:pt x="2757" y="1921"/>
                </a:cubicBezTo>
                <a:cubicBezTo>
                  <a:pt x="2757" y="1920"/>
                  <a:pt x="2757" y="1920"/>
                  <a:pt x="2757" y="1920"/>
                </a:cubicBezTo>
                <a:cubicBezTo>
                  <a:pt x="2757" y="1921"/>
                  <a:pt x="2757" y="1921"/>
                  <a:pt x="2757" y="1921"/>
                </a:cubicBezTo>
                <a:cubicBezTo>
                  <a:pt x="2757" y="1921"/>
                  <a:pt x="2757" y="1921"/>
                  <a:pt x="2757" y="1921"/>
                </a:cubicBezTo>
                <a:cubicBezTo>
                  <a:pt x="2758" y="1922"/>
                  <a:pt x="2760" y="1923"/>
                  <a:pt x="2761" y="1925"/>
                </a:cubicBezTo>
                <a:cubicBezTo>
                  <a:pt x="2762" y="1926"/>
                  <a:pt x="2764" y="1927"/>
                  <a:pt x="2765" y="1929"/>
                </a:cubicBezTo>
                <a:cubicBezTo>
                  <a:pt x="2765" y="1928"/>
                  <a:pt x="2765" y="1928"/>
                  <a:pt x="2765" y="1928"/>
                </a:cubicBezTo>
                <a:cubicBezTo>
                  <a:pt x="2765" y="1929"/>
                  <a:pt x="2765" y="1929"/>
                  <a:pt x="2765" y="1929"/>
                </a:cubicBezTo>
                <a:cubicBezTo>
                  <a:pt x="2765" y="1929"/>
                  <a:pt x="2765" y="1929"/>
                  <a:pt x="2765" y="1929"/>
                </a:cubicBezTo>
                <a:cubicBezTo>
                  <a:pt x="2766" y="1930"/>
                  <a:pt x="2768" y="1931"/>
                  <a:pt x="2769" y="1933"/>
                </a:cubicBezTo>
                <a:cubicBezTo>
                  <a:pt x="2769" y="1933"/>
                  <a:pt x="2769" y="1933"/>
                  <a:pt x="2769" y="1933"/>
                </a:cubicBezTo>
                <a:cubicBezTo>
                  <a:pt x="2767" y="1932"/>
                  <a:pt x="2765" y="1931"/>
                  <a:pt x="2765" y="1929"/>
                </a:cubicBezTo>
                <a:cubicBezTo>
                  <a:pt x="2762" y="1929"/>
                  <a:pt x="2760" y="1928"/>
                  <a:pt x="2761" y="1925"/>
                </a:cubicBezTo>
                <a:cubicBezTo>
                  <a:pt x="2757" y="1925"/>
                  <a:pt x="2756" y="1924"/>
                  <a:pt x="2757" y="1921"/>
                </a:cubicBezTo>
                <a:cubicBezTo>
                  <a:pt x="2749" y="1919"/>
                  <a:pt x="2743" y="1915"/>
                  <a:pt x="2741" y="1907"/>
                </a:cubicBezTo>
                <a:cubicBezTo>
                  <a:pt x="2730" y="1901"/>
                  <a:pt x="2723" y="1892"/>
                  <a:pt x="2714" y="1884"/>
                </a:cubicBezTo>
                <a:cubicBezTo>
                  <a:pt x="2723" y="1892"/>
                  <a:pt x="2730" y="1901"/>
                  <a:pt x="2741" y="1907"/>
                </a:cubicBezTo>
                <a:close/>
                <a:moveTo>
                  <a:pt x="2713" y="2087"/>
                </a:moveTo>
                <a:cubicBezTo>
                  <a:pt x="2713" y="2087"/>
                  <a:pt x="2713" y="2087"/>
                  <a:pt x="2713" y="2087"/>
                </a:cubicBezTo>
                <a:cubicBezTo>
                  <a:pt x="2712" y="2088"/>
                  <a:pt x="2711" y="2088"/>
                  <a:pt x="2711" y="2089"/>
                </a:cubicBezTo>
                <a:cubicBezTo>
                  <a:pt x="2711" y="2088"/>
                  <a:pt x="2712" y="2088"/>
                  <a:pt x="2713" y="2087"/>
                </a:cubicBezTo>
                <a:close/>
                <a:moveTo>
                  <a:pt x="2700" y="1872"/>
                </a:moveTo>
                <a:cubicBezTo>
                  <a:pt x="2688" y="1874"/>
                  <a:pt x="2682" y="1868"/>
                  <a:pt x="2681" y="1856"/>
                </a:cubicBezTo>
                <a:cubicBezTo>
                  <a:pt x="2687" y="1862"/>
                  <a:pt x="2704" y="1855"/>
                  <a:pt x="2700" y="1872"/>
                </a:cubicBezTo>
                <a:close/>
                <a:moveTo>
                  <a:pt x="2673" y="1852"/>
                </a:moveTo>
                <a:cubicBezTo>
                  <a:pt x="2678" y="1848"/>
                  <a:pt x="2680" y="1852"/>
                  <a:pt x="2681" y="1856"/>
                </a:cubicBezTo>
                <a:cubicBezTo>
                  <a:pt x="2676" y="1859"/>
                  <a:pt x="2674" y="1857"/>
                  <a:pt x="2673" y="1852"/>
                </a:cubicBezTo>
                <a:cubicBezTo>
                  <a:pt x="2670" y="1853"/>
                  <a:pt x="2669" y="1851"/>
                  <a:pt x="2669" y="1848"/>
                </a:cubicBezTo>
                <a:cubicBezTo>
                  <a:pt x="2673" y="1847"/>
                  <a:pt x="2675" y="1847"/>
                  <a:pt x="2673" y="1852"/>
                </a:cubicBezTo>
                <a:close/>
                <a:moveTo>
                  <a:pt x="2609" y="1821"/>
                </a:moveTo>
                <a:cubicBezTo>
                  <a:pt x="2608" y="1822"/>
                  <a:pt x="2607" y="1822"/>
                  <a:pt x="2607" y="1823"/>
                </a:cubicBezTo>
                <a:cubicBezTo>
                  <a:pt x="2607" y="1822"/>
                  <a:pt x="2608" y="1822"/>
                  <a:pt x="2609" y="1821"/>
                </a:cubicBezTo>
                <a:cubicBezTo>
                  <a:pt x="2607" y="1818"/>
                  <a:pt x="2606" y="1817"/>
                  <a:pt x="2603" y="1817"/>
                </a:cubicBezTo>
                <a:cubicBezTo>
                  <a:pt x="2606" y="1817"/>
                  <a:pt x="2607" y="1818"/>
                  <a:pt x="2609" y="1821"/>
                </a:cubicBezTo>
                <a:close/>
                <a:moveTo>
                  <a:pt x="2566" y="1780"/>
                </a:moveTo>
                <a:cubicBezTo>
                  <a:pt x="2563" y="1780"/>
                  <a:pt x="2561" y="1780"/>
                  <a:pt x="2559" y="1779"/>
                </a:cubicBezTo>
                <a:cubicBezTo>
                  <a:pt x="2561" y="1780"/>
                  <a:pt x="2563" y="1780"/>
                  <a:pt x="2566" y="1780"/>
                </a:cubicBezTo>
                <a:close/>
                <a:moveTo>
                  <a:pt x="2566" y="1791"/>
                </a:moveTo>
                <a:cubicBezTo>
                  <a:pt x="2573" y="1797"/>
                  <a:pt x="2581" y="1803"/>
                  <a:pt x="2589" y="1809"/>
                </a:cubicBezTo>
                <a:cubicBezTo>
                  <a:pt x="2581" y="1803"/>
                  <a:pt x="2573" y="1797"/>
                  <a:pt x="2566" y="1791"/>
                </a:cubicBezTo>
                <a:cubicBezTo>
                  <a:pt x="2562" y="1789"/>
                  <a:pt x="2558" y="1786"/>
                  <a:pt x="2554" y="1783"/>
                </a:cubicBezTo>
                <a:cubicBezTo>
                  <a:pt x="2558" y="1786"/>
                  <a:pt x="2562" y="1789"/>
                  <a:pt x="2566" y="1791"/>
                </a:cubicBezTo>
                <a:close/>
                <a:moveTo>
                  <a:pt x="2566" y="1939"/>
                </a:moveTo>
                <a:cubicBezTo>
                  <a:pt x="2565" y="1938"/>
                  <a:pt x="2564" y="1938"/>
                  <a:pt x="2563" y="1937"/>
                </a:cubicBezTo>
                <a:cubicBezTo>
                  <a:pt x="2563" y="1937"/>
                  <a:pt x="2563" y="1937"/>
                  <a:pt x="2563" y="1937"/>
                </a:cubicBezTo>
                <a:cubicBezTo>
                  <a:pt x="2564" y="1938"/>
                  <a:pt x="2565" y="1938"/>
                  <a:pt x="2566" y="1939"/>
                </a:cubicBezTo>
                <a:close/>
                <a:moveTo>
                  <a:pt x="2529" y="1727"/>
                </a:moveTo>
                <a:cubicBezTo>
                  <a:pt x="2530" y="1729"/>
                  <a:pt x="2532" y="1731"/>
                  <a:pt x="2533" y="1732"/>
                </a:cubicBezTo>
                <a:cubicBezTo>
                  <a:pt x="2529" y="1733"/>
                  <a:pt x="2528" y="1731"/>
                  <a:pt x="2529" y="1727"/>
                </a:cubicBezTo>
                <a:cubicBezTo>
                  <a:pt x="2528" y="1725"/>
                  <a:pt x="2526" y="1724"/>
                  <a:pt x="2525" y="1723"/>
                </a:cubicBezTo>
                <a:cubicBezTo>
                  <a:pt x="2526" y="1724"/>
                  <a:pt x="2528" y="1725"/>
                  <a:pt x="2529" y="1727"/>
                </a:cubicBezTo>
                <a:close/>
                <a:moveTo>
                  <a:pt x="2525" y="1913"/>
                </a:moveTo>
                <a:cubicBezTo>
                  <a:pt x="2525" y="1913"/>
                  <a:pt x="2525" y="1913"/>
                  <a:pt x="2525" y="1913"/>
                </a:cubicBezTo>
                <a:cubicBezTo>
                  <a:pt x="2525" y="1913"/>
                  <a:pt x="2525" y="1913"/>
                  <a:pt x="2525" y="1913"/>
                </a:cubicBezTo>
                <a:close/>
                <a:moveTo>
                  <a:pt x="2516" y="1702"/>
                </a:moveTo>
                <a:cubicBezTo>
                  <a:pt x="2523" y="1701"/>
                  <a:pt x="2519" y="1706"/>
                  <a:pt x="2520" y="1709"/>
                </a:cubicBezTo>
                <a:cubicBezTo>
                  <a:pt x="2532" y="1713"/>
                  <a:pt x="2512" y="1717"/>
                  <a:pt x="2520" y="1721"/>
                </a:cubicBezTo>
                <a:cubicBezTo>
                  <a:pt x="2514" y="1724"/>
                  <a:pt x="2507" y="1730"/>
                  <a:pt x="2500" y="1722"/>
                </a:cubicBezTo>
                <a:cubicBezTo>
                  <a:pt x="2496" y="1718"/>
                  <a:pt x="2500" y="1711"/>
                  <a:pt x="2495" y="1708"/>
                </a:cubicBezTo>
                <a:cubicBezTo>
                  <a:pt x="2499" y="1697"/>
                  <a:pt x="2506" y="1694"/>
                  <a:pt x="2516" y="1702"/>
                </a:cubicBezTo>
                <a:close/>
                <a:moveTo>
                  <a:pt x="2413" y="1629"/>
                </a:moveTo>
                <a:cubicBezTo>
                  <a:pt x="2415" y="1629"/>
                  <a:pt x="2416" y="1629"/>
                  <a:pt x="2417" y="1628"/>
                </a:cubicBezTo>
                <a:cubicBezTo>
                  <a:pt x="2422" y="1628"/>
                  <a:pt x="2423" y="1621"/>
                  <a:pt x="2429" y="1622"/>
                </a:cubicBezTo>
                <a:cubicBezTo>
                  <a:pt x="2427" y="1629"/>
                  <a:pt x="2430" y="1632"/>
                  <a:pt x="2437" y="1633"/>
                </a:cubicBezTo>
                <a:cubicBezTo>
                  <a:pt x="2438" y="1638"/>
                  <a:pt x="2441" y="1644"/>
                  <a:pt x="2434" y="1648"/>
                </a:cubicBezTo>
                <a:cubicBezTo>
                  <a:pt x="2438" y="1652"/>
                  <a:pt x="2442" y="1656"/>
                  <a:pt x="2446" y="1659"/>
                </a:cubicBezTo>
                <a:cubicBezTo>
                  <a:pt x="2464" y="1666"/>
                  <a:pt x="2478" y="1678"/>
                  <a:pt x="2485" y="1696"/>
                </a:cubicBezTo>
                <a:cubicBezTo>
                  <a:pt x="2494" y="1695"/>
                  <a:pt x="2498" y="1697"/>
                  <a:pt x="2493" y="1707"/>
                </a:cubicBezTo>
                <a:cubicBezTo>
                  <a:pt x="2489" y="1704"/>
                  <a:pt x="2486" y="1701"/>
                  <a:pt x="2485" y="1696"/>
                </a:cubicBezTo>
                <a:cubicBezTo>
                  <a:pt x="2476" y="1696"/>
                  <a:pt x="2472" y="1688"/>
                  <a:pt x="2465" y="1685"/>
                </a:cubicBezTo>
                <a:cubicBezTo>
                  <a:pt x="2463" y="1687"/>
                  <a:pt x="2463" y="1688"/>
                  <a:pt x="2463" y="1690"/>
                </a:cubicBezTo>
                <a:cubicBezTo>
                  <a:pt x="2463" y="1688"/>
                  <a:pt x="2463" y="1687"/>
                  <a:pt x="2465" y="1685"/>
                </a:cubicBezTo>
                <a:cubicBezTo>
                  <a:pt x="2457" y="1678"/>
                  <a:pt x="2449" y="1671"/>
                  <a:pt x="2442" y="1664"/>
                </a:cubicBezTo>
                <a:cubicBezTo>
                  <a:pt x="2439" y="1662"/>
                  <a:pt x="2436" y="1660"/>
                  <a:pt x="2433" y="1659"/>
                </a:cubicBezTo>
                <a:cubicBezTo>
                  <a:pt x="2433" y="1658"/>
                  <a:pt x="2433" y="1657"/>
                  <a:pt x="2433" y="1656"/>
                </a:cubicBezTo>
                <a:cubicBezTo>
                  <a:pt x="2426" y="1653"/>
                  <a:pt x="2419" y="1651"/>
                  <a:pt x="2413" y="1649"/>
                </a:cubicBezTo>
                <a:cubicBezTo>
                  <a:pt x="2413" y="1649"/>
                  <a:pt x="2413" y="1649"/>
                  <a:pt x="2413" y="1649"/>
                </a:cubicBezTo>
                <a:cubicBezTo>
                  <a:pt x="2413" y="1649"/>
                  <a:pt x="2412" y="1650"/>
                  <a:pt x="2412" y="1650"/>
                </a:cubicBezTo>
                <a:cubicBezTo>
                  <a:pt x="2412" y="1650"/>
                  <a:pt x="2413" y="1649"/>
                  <a:pt x="2413" y="1649"/>
                </a:cubicBezTo>
                <a:cubicBezTo>
                  <a:pt x="2413" y="1649"/>
                  <a:pt x="2413" y="1649"/>
                  <a:pt x="2413" y="1649"/>
                </a:cubicBezTo>
                <a:cubicBezTo>
                  <a:pt x="2412" y="1643"/>
                  <a:pt x="2410" y="1638"/>
                  <a:pt x="2409" y="1632"/>
                </a:cubicBezTo>
                <a:cubicBezTo>
                  <a:pt x="2410" y="1631"/>
                  <a:pt x="2412" y="1630"/>
                  <a:pt x="2413" y="1629"/>
                </a:cubicBezTo>
                <a:close/>
                <a:moveTo>
                  <a:pt x="2465" y="1705"/>
                </a:moveTo>
                <a:cubicBezTo>
                  <a:pt x="2466" y="1705"/>
                  <a:pt x="2466" y="1705"/>
                  <a:pt x="2466" y="1705"/>
                </a:cubicBezTo>
                <a:cubicBezTo>
                  <a:pt x="2465" y="1705"/>
                  <a:pt x="2465" y="1705"/>
                  <a:pt x="2465" y="1705"/>
                </a:cubicBezTo>
                <a:cubicBezTo>
                  <a:pt x="2464" y="1705"/>
                  <a:pt x="2462" y="1704"/>
                  <a:pt x="2461" y="1704"/>
                </a:cubicBezTo>
                <a:cubicBezTo>
                  <a:pt x="2460" y="1705"/>
                  <a:pt x="2459" y="1707"/>
                  <a:pt x="2458" y="1708"/>
                </a:cubicBezTo>
                <a:cubicBezTo>
                  <a:pt x="2459" y="1707"/>
                  <a:pt x="2460" y="1705"/>
                  <a:pt x="2461" y="1704"/>
                </a:cubicBezTo>
                <a:cubicBezTo>
                  <a:pt x="2461" y="1704"/>
                  <a:pt x="2461" y="1704"/>
                  <a:pt x="2461" y="1704"/>
                </a:cubicBezTo>
                <a:cubicBezTo>
                  <a:pt x="2462" y="1704"/>
                  <a:pt x="2464" y="1705"/>
                  <a:pt x="2465" y="1705"/>
                </a:cubicBezTo>
                <a:close/>
                <a:moveTo>
                  <a:pt x="2454" y="1739"/>
                </a:moveTo>
                <a:cubicBezTo>
                  <a:pt x="2447" y="1740"/>
                  <a:pt x="2439" y="1743"/>
                  <a:pt x="2432" y="1746"/>
                </a:cubicBezTo>
                <a:cubicBezTo>
                  <a:pt x="2432" y="1746"/>
                  <a:pt x="2432" y="1746"/>
                  <a:pt x="2432" y="1746"/>
                </a:cubicBezTo>
                <a:cubicBezTo>
                  <a:pt x="2439" y="1743"/>
                  <a:pt x="2447" y="1740"/>
                  <a:pt x="2454" y="1739"/>
                </a:cubicBezTo>
                <a:close/>
                <a:moveTo>
                  <a:pt x="2412" y="1725"/>
                </a:moveTo>
                <a:cubicBezTo>
                  <a:pt x="2406" y="1719"/>
                  <a:pt x="2399" y="1714"/>
                  <a:pt x="2393" y="1708"/>
                </a:cubicBezTo>
                <a:cubicBezTo>
                  <a:pt x="2388" y="1703"/>
                  <a:pt x="2385" y="1698"/>
                  <a:pt x="2385" y="1693"/>
                </a:cubicBezTo>
                <a:cubicBezTo>
                  <a:pt x="2385" y="1698"/>
                  <a:pt x="2388" y="1703"/>
                  <a:pt x="2393" y="1708"/>
                </a:cubicBezTo>
                <a:cubicBezTo>
                  <a:pt x="2399" y="1714"/>
                  <a:pt x="2406" y="1719"/>
                  <a:pt x="2412" y="1725"/>
                </a:cubicBezTo>
                <a:close/>
                <a:moveTo>
                  <a:pt x="2305" y="1536"/>
                </a:moveTo>
                <a:cubicBezTo>
                  <a:pt x="2315" y="1532"/>
                  <a:pt x="2323" y="1535"/>
                  <a:pt x="2328" y="1545"/>
                </a:cubicBezTo>
                <a:cubicBezTo>
                  <a:pt x="2327" y="1552"/>
                  <a:pt x="2334" y="1548"/>
                  <a:pt x="2336" y="1550"/>
                </a:cubicBezTo>
                <a:cubicBezTo>
                  <a:pt x="2326" y="1557"/>
                  <a:pt x="2323" y="1563"/>
                  <a:pt x="2337" y="1569"/>
                </a:cubicBezTo>
                <a:cubicBezTo>
                  <a:pt x="2338" y="1572"/>
                  <a:pt x="2341" y="1574"/>
                  <a:pt x="2345" y="1574"/>
                </a:cubicBezTo>
                <a:cubicBezTo>
                  <a:pt x="2346" y="1574"/>
                  <a:pt x="2346" y="1574"/>
                  <a:pt x="2346" y="1574"/>
                </a:cubicBezTo>
                <a:cubicBezTo>
                  <a:pt x="2346" y="1573"/>
                  <a:pt x="2346" y="1573"/>
                  <a:pt x="2346" y="1573"/>
                </a:cubicBezTo>
                <a:cubicBezTo>
                  <a:pt x="2346" y="1573"/>
                  <a:pt x="2346" y="1573"/>
                  <a:pt x="2346" y="1573"/>
                </a:cubicBezTo>
                <a:cubicBezTo>
                  <a:pt x="2348" y="1576"/>
                  <a:pt x="2349" y="1579"/>
                  <a:pt x="2353" y="1579"/>
                </a:cubicBezTo>
                <a:cubicBezTo>
                  <a:pt x="2364" y="1588"/>
                  <a:pt x="2377" y="1596"/>
                  <a:pt x="2385" y="1609"/>
                </a:cubicBezTo>
                <a:cubicBezTo>
                  <a:pt x="2386" y="1612"/>
                  <a:pt x="2388" y="1614"/>
                  <a:pt x="2389" y="1616"/>
                </a:cubicBezTo>
                <a:cubicBezTo>
                  <a:pt x="2390" y="1616"/>
                  <a:pt x="2391" y="1617"/>
                  <a:pt x="2392" y="1618"/>
                </a:cubicBezTo>
                <a:cubicBezTo>
                  <a:pt x="2393" y="1620"/>
                  <a:pt x="2393" y="1622"/>
                  <a:pt x="2393" y="1624"/>
                </a:cubicBezTo>
                <a:cubicBezTo>
                  <a:pt x="2390" y="1623"/>
                  <a:pt x="2386" y="1621"/>
                  <a:pt x="2389" y="1617"/>
                </a:cubicBezTo>
                <a:cubicBezTo>
                  <a:pt x="2373" y="1618"/>
                  <a:pt x="2367" y="1602"/>
                  <a:pt x="2355" y="1595"/>
                </a:cubicBezTo>
                <a:cubicBezTo>
                  <a:pt x="2338" y="1585"/>
                  <a:pt x="2327" y="1563"/>
                  <a:pt x="2302" y="1570"/>
                </a:cubicBezTo>
                <a:cubicBezTo>
                  <a:pt x="2302" y="1570"/>
                  <a:pt x="2302" y="1570"/>
                  <a:pt x="2302" y="1570"/>
                </a:cubicBezTo>
                <a:cubicBezTo>
                  <a:pt x="2300" y="1569"/>
                  <a:pt x="2298" y="1569"/>
                  <a:pt x="2296" y="1569"/>
                </a:cubicBezTo>
                <a:cubicBezTo>
                  <a:pt x="2304" y="1559"/>
                  <a:pt x="2291" y="1544"/>
                  <a:pt x="2305" y="1536"/>
                </a:cubicBezTo>
                <a:close/>
                <a:moveTo>
                  <a:pt x="2371" y="1684"/>
                </a:moveTo>
                <a:cubicBezTo>
                  <a:pt x="2371" y="1684"/>
                  <a:pt x="2371" y="1685"/>
                  <a:pt x="2371" y="1686"/>
                </a:cubicBezTo>
                <a:cubicBezTo>
                  <a:pt x="2371" y="1685"/>
                  <a:pt x="2371" y="1684"/>
                  <a:pt x="2371" y="1684"/>
                </a:cubicBezTo>
                <a:close/>
                <a:moveTo>
                  <a:pt x="2277" y="1597"/>
                </a:moveTo>
                <a:cubicBezTo>
                  <a:pt x="2277" y="1597"/>
                  <a:pt x="2277" y="1597"/>
                  <a:pt x="2277" y="1597"/>
                </a:cubicBezTo>
                <a:cubicBezTo>
                  <a:pt x="2277" y="1597"/>
                  <a:pt x="2277" y="1597"/>
                  <a:pt x="2277" y="1597"/>
                </a:cubicBezTo>
                <a:cubicBezTo>
                  <a:pt x="2277" y="1597"/>
                  <a:pt x="2277" y="1597"/>
                  <a:pt x="2277" y="1597"/>
                </a:cubicBezTo>
                <a:cubicBezTo>
                  <a:pt x="2277" y="1597"/>
                  <a:pt x="2277" y="1597"/>
                  <a:pt x="2277" y="1597"/>
                </a:cubicBezTo>
                <a:close/>
                <a:moveTo>
                  <a:pt x="2387" y="1975"/>
                </a:moveTo>
                <a:cubicBezTo>
                  <a:pt x="2476" y="2014"/>
                  <a:pt x="2564" y="2056"/>
                  <a:pt x="2653" y="2097"/>
                </a:cubicBezTo>
                <a:cubicBezTo>
                  <a:pt x="2694" y="2119"/>
                  <a:pt x="2736" y="2141"/>
                  <a:pt x="2778" y="2163"/>
                </a:cubicBezTo>
                <a:cubicBezTo>
                  <a:pt x="2784" y="2166"/>
                  <a:pt x="2789" y="2170"/>
                  <a:pt x="2795" y="2173"/>
                </a:cubicBezTo>
                <a:cubicBezTo>
                  <a:pt x="2801" y="2176"/>
                  <a:pt x="2806" y="2178"/>
                  <a:pt x="2811" y="2181"/>
                </a:cubicBezTo>
                <a:cubicBezTo>
                  <a:pt x="2806" y="2178"/>
                  <a:pt x="2801" y="2176"/>
                  <a:pt x="2795" y="2173"/>
                </a:cubicBezTo>
                <a:cubicBezTo>
                  <a:pt x="2798" y="2182"/>
                  <a:pt x="2788" y="2194"/>
                  <a:pt x="2802" y="2200"/>
                </a:cubicBezTo>
                <a:cubicBezTo>
                  <a:pt x="2801" y="2207"/>
                  <a:pt x="2801" y="2214"/>
                  <a:pt x="2801" y="2221"/>
                </a:cubicBezTo>
                <a:cubicBezTo>
                  <a:pt x="2801" y="2221"/>
                  <a:pt x="2802" y="2222"/>
                  <a:pt x="2802" y="2223"/>
                </a:cubicBezTo>
                <a:cubicBezTo>
                  <a:pt x="2802" y="2224"/>
                  <a:pt x="2802" y="2224"/>
                  <a:pt x="2802" y="2225"/>
                </a:cubicBezTo>
                <a:cubicBezTo>
                  <a:pt x="2802" y="2229"/>
                  <a:pt x="2801" y="2233"/>
                  <a:pt x="2801" y="2237"/>
                </a:cubicBezTo>
                <a:cubicBezTo>
                  <a:pt x="2805" y="2248"/>
                  <a:pt x="2792" y="2257"/>
                  <a:pt x="2796" y="2269"/>
                </a:cubicBezTo>
                <a:cubicBezTo>
                  <a:pt x="2797" y="2274"/>
                  <a:pt x="2789" y="2273"/>
                  <a:pt x="2785" y="2273"/>
                </a:cubicBezTo>
                <a:cubicBezTo>
                  <a:pt x="2781" y="2251"/>
                  <a:pt x="2762" y="2258"/>
                  <a:pt x="2749" y="2254"/>
                </a:cubicBezTo>
                <a:cubicBezTo>
                  <a:pt x="2739" y="2251"/>
                  <a:pt x="2727" y="2254"/>
                  <a:pt x="2716" y="2254"/>
                </a:cubicBezTo>
                <a:cubicBezTo>
                  <a:pt x="2710" y="2254"/>
                  <a:pt x="2710" y="2254"/>
                  <a:pt x="2711" y="2246"/>
                </a:cubicBezTo>
                <a:cubicBezTo>
                  <a:pt x="2712" y="2238"/>
                  <a:pt x="2705" y="2240"/>
                  <a:pt x="2703" y="2242"/>
                </a:cubicBezTo>
                <a:cubicBezTo>
                  <a:pt x="2692" y="2254"/>
                  <a:pt x="2671" y="2259"/>
                  <a:pt x="2672" y="2280"/>
                </a:cubicBezTo>
                <a:cubicBezTo>
                  <a:pt x="2668" y="2280"/>
                  <a:pt x="2665" y="2280"/>
                  <a:pt x="2661" y="2280"/>
                </a:cubicBezTo>
                <a:cubicBezTo>
                  <a:pt x="2660" y="2270"/>
                  <a:pt x="2660" y="2260"/>
                  <a:pt x="2659" y="2250"/>
                </a:cubicBezTo>
                <a:cubicBezTo>
                  <a:pt x="2659" y="2246"/>
                  <a:pt x="2660" y="2240"/>
                  <a:pt x="2652" y="2241"/>
                </a:cubicBezTo>
                <a:cubicBezTo>
                  <a:pt x="2645" y="2241"/>
                  <a:pt x="2647" y="2246"/>
                  <a:pt x="2647" y="2251"/>
                </a:cubicBezTo>
                <a:cubicBezTo>
                  <a:pt x="2648" y="2260"/>
                  <a:pt x="2648" y="2270"/>
                  <a:pt x="2649" y="2280"/>
                </a:cubicBezTo>
                <a:cubicBezTo>
                  <a:pt x="2637" y="2282"/>
                  <a:pt x="2623" y="2277"/>
                  <a:pt x="2613" y="2289"/>
                </a:cubicBezTo>
                <a:cubicBezTo>
                  <a:pt x="2602" y="2275"/>
                  <a:pt x="2614" y="2259"/>
                  <a:pt x="2609" y="2245"/>
                </a:cubicBezTo>
                <a:cubicBezTo>
                  <a:pt x="2590" y="2246"/>
                  <a:pt x="2587" y="2244"/>
                  <a:pt x="2571" y="2228"/>
                </a:cubicBezTo>
                <a:cubicBezTo>
                  <a:pt x="2569" y="2225"/>
                  <a:pt x="2566" y="2225"/>
                  <a:pt x="2564" y="2226"/>
                </a:cubicBezTo>
                <a:cubicBezTo>
                  <a:pt x="2558" y="2230"/>
                  <a:pt x="2564" y="2236"/>
                  <a:pt x="2561" y="2241"/>
                </a:cubicBezTo>
                <a:cubicBezTo>
                  <a:pt x="2555" y="2241"/>
                  <a:pt x="2551" y="2225"/>
                  <a:pt x="2544" y="2239"/>
                </a:cubicBezTo>
                <a:cubicBezTo>
                  <a:pt x="2542" y="2244"/>
                  <a:pt x="2538" y="2244"/>
                  <a:pt x="2534" y="2245"/>
                </a:cubicBezTo>
                <a:cubicBezTo>
                  <a:pt x="2524" y="2246"/>
                  <a:pt x="2516" y="2243"/>
                  <a:pt x="2510" y="2233"/>
                </a:cubicBezTo>
                <a:cubicBezTo>
                  <a:pt x="2504" y="2243"/>
                  <a:pt x="2498" y="2243"/>
                  <a:pt x="2488" y="2238"/>
                </a:cubicBezTo>
                <a:cubicBezTo>
                  <a:pt x="2473" y="2232"/>
                  <a:pt x="2456" y="2240"/>
                  <a:pt x="2441" y="2241"/>
                </a:cubicBezTo>
                <a:cubicBezTo>
                  <a:pt x="2440" y="2244"/>
                  <a:pt x="2439" y="2247"/>
                  <a:pt x="2439" y="2249"/>
                </a:cubicBezTo>
                <a:cubicBezTo>
                  <a:pt x="2439" y="2247"/>
                  <a:pt x="2440" y="2244"/>
                  <a:pt x="2441" y="2241"/>
                </a:cubicBezTo>
                <a:cubicBezTo>
                  <a:pt x="2423" y="2241"/>
                  <a:pt x="2406" y="2241"/>
                  <a:pt x="2389" y="2241"/>
                </a:cubicBezTo>
                <a:cubicBezTo>
                  <a:pt x="2374" y="2242"/>
                  <a:pt x="2359" y="2244"/>
                  <a:pt x="2349" y="2229"/>
                </a:cubicBezTo>
                <a:cubicBezTo>
                  <a:pt x="2348" y="2225"/>
                  <a:pt x="2346" y="2223"/>
                  <a:pt x="2344" y="2222"/>
                </a:cubicBezTo>
                <a:cubicBezTo>
                  <a:pt x="2346" y="2223"/>
                  <a:pt x="2348" y="2225"/>
                  <a:pt x="2349" y="2229"/>
                </a:cubicBezTo>
                <a:cubicBezTo>
                  <a:pt x="2363" y="2229"/>
                  <a:pt x="2376" y="2229"/>
                  <a:pt x="2389" y="2229"/>
                </a:cubicBezTo>
                <a:cubicBezTo>
                  <a:pt x="2391" y="2227"/>
                  <a:pt x="2381" y="2221"/>
                  <a:pt x="2393" y="2221"/>
                </a:cubicBezTo>
                <a:cubicBezTo>
                  <a:pt x="2407" y="2222"/>
                  <a:pt x="2422" y="2229"/>
                  <a:pt x="2434" y="2222"/>
                </a:cubicBezTo>
                <a:cubicBezTo>
                  <a:pt x="2450" y="2212"/>
                  <a:pt x="2464" y="2216"/>
                  <a:pt x="2479" y="2221"/>
                </a:cubicBezTo>
                <a:cubicBezTo>
                  <a:pt x="2482" y="2222"/>
                  <a:pt x="2485" y="2220"/>
                  <a:pt x="2489" y="2220"/>
                </a:cubicBezTo>
                <a:cubicBezTo>
                  <a:pt x="2489" y="2218"/>
                  <a:pt x="2489" y="2215"/>
                  <a:pt x="2489" y="2214"/>
                </a:cubicBezTo>
                <a:cubicBezTo>
                  <a:pt x="2489" y="2215"/>
                  <a:pt x="2489" y="2218"/>
                  <a:pt x="2489" y="2220"/>
                </a:cubicBezTo>
                <a:cubicBezTo>
                  <a:pt x="2492" y="2225"/>
                  <a:pt x="2493" y="2234"/>
                  <a:pt x="2501" y="2233"/>
                </a:cubicBezTo>
                <a:cubicBezTo>
                  <a:pt x="2506" y="2232"/>
                  <a:pt x="2504" y="2225"/>
                  <a:pt x="2505" y="2221"/>
                </a:cubicBezTo>
                <a:cubicBezTo>
                  <a:pt x="2509" y="2212"/>
                  <a:pt x="2518" y="2228"/>
                  <a:pt x="2521" y="2217"/>
                </a:cubicBezTo>
                <a:cubicBezTo>
                  <a:pt x="2535" y="2232"/>
                  <a:pt x="2548" y="2213"/>
                  <a:pt x="2562" y="2216"/>
                </a:cubicBezTo>
                <a:cubicBezTo>
                  <a:pt x="2577" y="2219"/>
                  <a:pt x="2593" y="2217"/>
                  <a:pt x="2609" y="2217"/>
                </a:cubicBezTo>
                <a:cubicBezTo>
                  <a:pt x="2614" y="2204"/>
                  <a:pt x="2603" y="2210"/>
                  <a:pt x="2599" y="2209"/>
                </a:cubicBezTo>
                <a:cubicBezTo>
                  <a:pt x="2580" y="2207"/>
                  <a:pt x="2560" y="2213"/>
                  <a:pt x="2544" y="2196"/>
                </a:cubicBezTo>
                <a:cubicBezTo>
                  <a:pt x="2559" y="2199"/>
                  <a:pt x="2573" y="2193"/>
                  <a:pt x="2588" y="2194"/>
                </a:cubicBezTo>
                <a:cubicBezTo>
                  <a:pt x="2591" y="2196"/>
                  <a:pt x="2594" y="2199"/>
                  <a:pt x="2596" y="2199"/>
                </a:cubicBezTo>
                <a:cubicBezTo>
                  <a:pt x="2599" y="2198"/>
                  <a:pt x="2596" y="2195"/>
                  <a:pt x="2596" y="2192"/>
                </a:cubicBezTo>
                <a:cubicBezTo>
                  <a:pt x="2597" y="2178"/>
                  <a:pt x="2602" y="2161"/>
                  <a:pt x="2576" y="2172"/>
                </a:cubicBezTo>
                <a:cubicBezTo>
                  <a:pt x="2572" y="2173"/>
                  <a:pt x="2567" y="2173"/>
                  <a:pt x="2563" y="2173"/>
                </a:cubicBezTo>
                <a:cubicBezTo>
                  <a:pt x="2545" y="2171"/>
                  <a:pt x="2538" y="2178"/>
                  <a:pt x="2544" y="2196"/>
                </a:cubicBezTo>
                <a:cubicBezTo>
                  <a:pt x="2535" y="2208"/>
                  <a:pt x="2525" y="2212"/>
                  <a:pt x="2517" y="2195"/>
                </a:cubicBezTo>
                <a:cubicBezTo>
                  <a:pt x="2497" y="2192"/>
                  <a:pt x="2476" y="2199"/>
                  <a:pt x="2457" y="2190"/>
                </a:cubicBezTo>
                <a:cubicBezTo>
                  <a:pt x="2456" y="2194"/>
                  <a:pt x="2453" y="2196"/>
                  <a:pt x="2449" y="2196"/>
                </a:cubicBezTo>
                <a:cubicBezTo>
                  <a:pt x="2448" y="2187"/>
                  <a:pt x="2448" y="2176"/>
                  <a:pt x="2438" y="2171"/>
                </a:cubicBezTo>
                <a:cubicBezTo>
                  <a:pt x="2438" y="2167"/>
                  <a:pt x="2439" y="2162"/>
                  <a:pt x="2433" y="2160"/>
                </a:cubicBezTo>
                <a:cubicBezTo>
                  <a:pt x="2428" y="2160"/>
                  <a:pt x="2423" y="2159"/>
                  <a:pt x="2421" y="2165"/>
                </a:cubicBezTo>
                <a:cubicBezTo>
                  <a:pt x="2421" y="2169"/>
                  <a:pt x="2421" y="2173"/>
                  <a:pt x="2421" y="2177"/>
                </a:cubicBezTo>
                <a:cubicBezTo>
                  <a:pt x="2426" y="2181"/>
                  <a:pt x="2425" y="2187"/>
                  <a:pt x="2425" y="2193"/>
                </a:cubicBezTo>
                <a:cubicBezTo>
                  <a:pt x="2412" y="2207"/>
                  <a:pt x="2396" y="2203"/>
                  <a:pt x="2380" y="2203"/>
                </a:cubicBezTo>
                <a:cubicBezTo>
                  <a:pt x="2371" y="2203"/>
                  <a:pt x="2367" y="2198"/>
                  <a:pt x="2368" y="2189"/>
                </a:cubicBezTo>
                <a:cubicBezTo>
                  <a:pt x="2362" y="2193"/>
                  <a:pt x="2358" y="2202"/>
                  <a:pt x="2349" y="2201"/>
                </a:cubicBezTo>
                <a:cubicBezTo>
                  <a:pt x="2349" y="2201"/>
                  <a:pt x="2349" y="2201"/>
                  <a:pt x="2349" y="2201"/>
                </a:cubicBezTo>
                <a:cubicBezTo>
                  <a:pt x="2348" y="2202"/>
                  <a:pt x="2347" y="2203"/>
                  <a:pt x="2345" y="2204"/>
                </a:cubicBezTo>
                <a:cubicBezTo>
                  <a:pt x="2342" y="2204"/>
                  <a:pt x="2339" y="2204"/>
                  <a:pt x="2336" y="2204"/>
                </a:cubicBezTo>
                <a:cubicBezTo>
                  <a:pt x="2326" y="2204"/>
                  <a:pt x="2316" y="2205"/>
                  <a:pt x="2305" y="2205"/>
                </a:cubicBezTo>
                <a:cubicBezTo>
                  <a:pt x="2300" y="2217"/>
                  <a:pt x="2289" y="2211"/>
                  <a:pt x="2281" y="2212"/>
                </a:cubicBezTo>
                <a:cubicBezTo>
                  <a:pt x="2265" y="2205"/>
                  <a:pt x="2254" y="2224"/>
                  <a:pt x="2254" y="2227"/>
                </a:cubicBezTo>
                <a:cubicBezTo>
                  <a:pt x="2250" y="2248"/>
                  <a:pt x="2231" y="2241"/>
                  <a:pt x="2221" y="2248"/>
                </a:cubicBezTo>
                <a:cubicBezTo>
                  <a:pt x="2219" y="2243"/>
                  <a:pt x="2217" y="2238"/>
                  <a:pt x="2214" y="2232"/>
                </a:cubicBezTo>
                <a:cubicBezTo>
                  <a:pt x="2212" y="2249"/>
                  <a:pt x="2202" y="2251"/>
                  <a:pt x="2189" y="2249"/>
                </a:cubicBezTo>
                <a:cubicBezTo>
                  <a:pt x="2189" y="2246"/>
                  <a:pt x="2190" y="2243"/>
                  <a:pt x="2190" y="2241"/>
                </a:cubicBezTo>
                <a:cubicBezTo>
                  <a:pt x="2186" y="2232"/>
                  <a:pt x="2197" y="2216"/>
                  <a:pt x="2176" y="2217"/>
                </a:cubicBezTo>
                <a:cubicBezTo>
                  <a:pt x="2161" y="2244"/>
                  <a:pt x="2138" y="2232"/>
                  <a:pt x="2117" y="2228"/>
                </a:cubicBezTo>
                <a:cubicBezTo>
                  <a:pt x="2114" y="2218"/>
                  <a:pt x="2101" y="2219"/>
                  <a:pt x="2096" y="2209"/>
                </a:cubicBezTo>
                <a:cubicBezTo>
                  <a:pt x="2102" y="2208"/>
                  <a:pt x="2107" y="2207"/>
                  <a:pt x="2112" y="2206"/>
                </a:cubicBezTo>
                <a:cubicBezTo>
                  <a:pt x="2103" y="2205"/>
                  <a:pt x="2094" y="2205"/>
                  <a:pt x="2085" y="2205"/>
                </a:cubicBezTo>
                <a:cubicBezTo>
                  <a:pt x="2084" y="2203"/>
                  <a:pt x="2084" y="2202"/>
                  <a:pt x="2084" y="2201"/>
                </a:cubicBezTo>
                <a:cubicBezTo>
                  <a:pt x="2086" y="2192"/>
                  <a:pt x="2070" y="2188"/>
                  <a:pt x="2077" y="2177"/>
                </a:cubicBezTo>
                <a:cubicBezTo>
                  <a:pt x="2077" y="2172"/>
                  <a:pt x="2076" y="2167"/>
                  <a:pt x="2076" y="2162"/>
                </a:cubicBezTo>
                <a:cubicBezTo>
                  <a:pt x="2071" y="2158"/>
                  <a:pt x="2074" y="2149"/>
                  <a:pt x="2066" y="2148"/>
                </a:cubicBezTo>
                <a:cubicBezTo>
                  <a:pt x="2072" y="2139"/>
                  <a:pt x="2069" y="2130"/>
                  <a:pt x="2068" y="2121"/>
                </a:cubicBezTo>
                <a:cubicBezTo>
                  <a:pt x="2067" y="2106"/>
                  <a:pt x="2065" y="2091"/>
                  <a:pt x="2064" y="2077"/>
                </a:cubicBezTo>
                <a:cubicBezTo>
                  <a:pt x="2062" y="2021"/>
                  <a:pt x="2059" y="1965"/>
                  <a:pt x="2056" y="1909"/>
                </a:cubicBezTo>
                <a:cubicBezTo>
                  <a:pt x="2056" y="1888"/>
                  <a:pt x="2056" y="1867"/>
                  <a:pt x="2056" y="1846"/>
                </a:cubicBezTo>
                <a:cubicBezTo>
                  <a:pt x="2046" y="1843"/>
                  <a:pt x="2038" y="1850"/>
                  <a:pt x="2028" y="1849"/>
                </a:cubicBezTo>
                <a:cubicBezTo>
                  <a:pt x="2027" y="1831"/>
                  <a:pt x="2026" y="1814"/>
                  <a:pt x="2025" y="1796"/>
                </a:cubicBezTo>
                <a:cubicBezTo>
                  <a:pt x="2026" y="1781"/>
                  <a:pt x="2026" y="1766"/>
                  <a:pt x="2027" y="1751"/>
                </a:cubicBezTo>
                <a:cubicBezTo>
                  <a:pt x="2029" y="1721"/>
                  <a:pt x="2025" y="1691"/>
                  <a:pt x="2031" y="1662"/>
                </a:cubicBezTo>
                <a:cubicBezTo>
                  <a:pt x="2031" y="1662"/>
                  <a:pt x="2031" y="1662"/>
                  <a:pt x="2031" y="1662"/>
                </a:cubicBezTo>
                <a:cubicBezTo>
                  <a:pt x="2031" y="1662"/>
                  <a:pt x="2031" y="1661"/>
                  <a:pt x="2031" y="1661"/>
                </a:cubicBezTo>
                <a:cubicBezTo>
                  <a:pt x="2032" y="1662"/>
                  <a:pt x="2032" y="1663"/>
                  <a:pt x="2033" y="1664"/>
                </a:cubicBezTo>
                <a:cubicBezTo>
                  <a:pt x="2035" y="1678"/>
                  <a:pt x="2046" y="1670"/>
                  <a:pt x="2053" y="1672"/>
                </a:cubicBezTo>
                <a:cubicBezTo>
                  <a:pt x="2053" y="1668"/>
                  <a:pt x="2053" y="1664"/>
                  <a:pt x="2053" y="1660"/>
                </a:cubicBezTo>
                <a:cubicBezTo>
                  <a:pt x="2058" y="1661"/>
                  <a:pt x="2057" y="1665"/>
                  <a:pt x="2056" y="1669"/>
                </a:cubicBezTo>
                <a:cubicBezTo>
                  <a:pt x="2058" y="1669"/>
                  <a:pt x="2059" y="1670"/>
                  <a:pt x="2060" y="1671"/>
                </a:cubicBezTo>
                <a:cubicBezTo>
                  <a:pt x="2060" y="1666"/>
                  <a:pt x="2061" y="1662"/>
                  <a:pt x="2061" y="1657"/>
                </a:cubicBezTo>
                <a:cubicBezTo>
                  <a:pt x="2062" y="1657"/>
                  <a:pt x="2064" y="1657"/>
                  <a:pt x="2065" y="1657"/>
                </a:cubicBezTo>
                <a:cubicBezTo>
                  <a:pt x="2064" y="1657"/>
                  <a:pt x="2062" y="1657"/>
                  <a:pt x="2061" y="1657"/>
                </a:cubicBezTo>
                <a:cubicBezTo>
                  <a:pt x="2061" y="1662"/>
                  <a:pt x="2060" y="1666"/>
                  <a:pt x="2060" y="1671"/>
                </a:cubicBezTo>
                <a:cubicBezTo>
                  <a:pt x="2060" y="1673"/>
                  <a:pt x="2060" y="1673"/>
                  <a:pt x="2060" y="1673"/>
                </a:cubicBezTo>
                <a:cubicBezTo>
                  <a:pt x="2060" y="1671"/>
                  <a:pt x="2060" y="1671"/>
                  <a:pt x="2060" y="1671"/>
                </a:cubicBezTo>
                <a:cubicBezTo>
                  <a:pt x="2059" y="1670"/>
                  <a:pt x="2058" y="1669"/>
                  <a:pt x="2056" y="1669"/>
                </a:cubicBezTo>
                <a:cubicBezTo>
                  <a:pt x="2055" y="1670"/>
                  <a:pt x="2054" y="1671"/>
                  <a:pt x="2053" y="1673"/>
                </a:cubicBezTo>
                <a:cubicBezTo>
                  <a:pt x="2053" y="1696"/>
                  <a:pt x="2052" y="1719"/>
                  <a:pt x="2053" y="1742"/>
                </a:cubicBezTo>
                <a:cubicBezTo>
                  <a:pt x="2054" y="1767"/>
                  <a:pt x="2049" y="1792"/>
                  <a:pt x="2055" y="1817"/>
                </a:cubicBezTo>
                <a:cubicBezTo>
                  <a:pt x="2055" y="1821"/>
                  <a:pt x="2055" y="1825"/>
                  <a:pt x="2055" y="1828"/>
                </a:cubicBezTo>
                <a:cubicBezTo>
                  <a:pt x="2053" y="1831"/>
                  <a:pt x="2054" y="1832"/>
                  <a:pt x="2057" y="1832"/>
                </a:cubicBezTo>
                <a:cubicBezTo>
                  <a:pt x="2057" y="1833"/>
                  <a:pt x="2057" y="1833"/>
                  <a:pt x="2057" y="1833"/>
                </a:cubicBezTo>
                <a:cubicBezTo>
                  <a:pt x="2168" y="1878"/>
                  <a:pt x="2277" y="1926"/>
                  <a:pt x="2387" y="1975"/>
                </a:cubicBezTo>
                <a:close/>
                <a:moveTo>
                  <a:pt x="2437" y="2177"/>
                </a:moveTo>
                <a:cubicBezTo>
                  <a:pt x="2439" y="2182"/>
                  <a:pt x="2448" y="2185"/>
                  <a:pt x="2441" y="2192"/>
                </a:cubicBezTo>
                <a:cubicBezTo>
                  <a:pt x="2429" y="2190"/>
                  <a:pt x="2429" y="2185"/>
                  <a:pt x="2437" y="2177"/>
                </a:cubicBezTo>
                <a:close/>
                <a:moveTo>
                  <a:pt x="2068" y="1577"/>
                </a:moveTo>
                <a:cubicBezTo>
                  <a:pt x="2068" y="1579"/>
                  <a:pt x="2067" y="1582"/>
                  <a:pt x="2067" y="1584"/>
                </a:cubicBezTo>
                <a:cubicBezTo>
                  <a:pt x="2063" y="1584"/>
                  <a:pt x="2059" y="1584"/>
                  <a:pt x="2058" y="1589"/>
                </a:cubicBezTo>
                <a:cubicBezTo>
                  <a:pt x="2058" y="1592"/>
                  <a:pt x="2061" y="1593"/>
                  <a:pt x="2064" y="1593"/>
                </a:cubicBezTo>
                <a:cubicBezTo>
                  <a:pt x="2064" y="1596"/>
                  <a:pt x="2064" y="1598"/>
                  <a:pt x="2063" y="1601"/>
                </a:cubicBezTo>
                <a:cubicBezTo>
                  <a:pt x="2056" y="1618"/>
                  <a:pt x="2062" y="1636"/>
                  <a:pt x="2060" y="1653"/>
                </a:cubicBezTo>
                <a:cubicBezTo>
                  <a:pt x="2058" y="1653"/>
                  <a:pt x="2056" y="1653"/>
                  <a:pt x="2053" y="1652"/>
                </a:cubicBezTo>
                <a:cubicBezTo>
                  <a:pt x="2053" y="1650"/>
                  <a:pt x="2051" y="1649"/>
                  <a:pt x="2049" y="1648"/>
                </a:cubicBezTo>
                <a:cubicBezTo>
                  <a:pt x="2049" y="1644"/>
                  <a:pt x="2048" y="1641"/>
                  <a:pt x="2047" y="1637"/>
                </a:cubicBezTo>
                <a:cubicBezTo>
                  <a:pt x="2049" y="1636"/>
                  <a:pt x="2051" y="1635"/>
                  <a:pt x="2053" y="1634"/>
                </a:cubicBezTo>
                <a:cubicBezTo>
                  <a:pt x="2044" y="1625"/>
                  <a:pt x="2051" y="1613"/>
                  <a:pt x="2047" y="1604"/>
                </a:cubicBezTo>
                <a:cubicBezTo>
                  <a:pt x="2047" y="1597"/>
                  <a:pt x="2047" y="1591"/>
                  <a:pt x="2047" y="1584"/>
                </a:cubicBezTo>
                <a:cubicBezTo>
                  <a:pt x="2048" y="1582"/>
                  <a:pt x="2049" y="1580"/>
                  <a:pt x="2050" y="1578"/>
                </a:cubicBezTo>
                <a:cubicBezTo>
                  <a:pt x="2050" y="1576"/>
                  <a:pt x="2050" y="1575"/>
                  <a:pt x="2051" y="1573"/>
                </a:cubicBezTo>
                <a:cubicBezTo>
                  <a:pt x="2052" y="1572"/>
                  <a:pt x="2052" y="1571"/>
                  <a:pt x="2053" y="1570"/>
                </a:cubicBezTo>
                <a:cubicBezTo>
                  <a:pt x="2054" y="1569"/>
                  <a:pt x="2056" y="1569"/>
                  <a:pt x="2057" y="1569"/>
                </a:cubicBezTo>
                <a:cubicBezTo>
                  <a:pt x="2056" y="1577"/>
                  <a:pt x="2061" y="1578"/>
                  <a:pt x="2068" y="1577"/>
                </a:cubicBezTo>
                <a:close/>
                <a:moveTo>
                  <a:pt x="2061" y="1545"/>
                </a:moveTo>
                <a:cubicBezTo>
                  <a:pt x="2061" y="1545"/>
                  <a:pt x="2061" y="1545"/>
                  <a:pt x="2062" y="1546"/>
                </a:cubicBezTo>
                <a:cubicBezTo>
                  <a:pt x="2062" y="1546"/>
                  <a:pt x="2062" y="1546"/>
                  <a:pt x="2062" y="1546"/>
                </a:cubicBezTo>
                <a:cubicBezTo>
                  <a:pt x="2061" y="1545"/>
                  <a:pt x="2061" y="1545"/>
                  <a:pt x="2061" y="1545"/>
                </a:cubicBezTo>
                <a:close/>
                <a:moveTo>
                  <a:pt x="2065" y="1517"/>
                </a:moveTo>
                <a:cubicBezTo>
                  <a:pt x="2066" y="1518"/>
                  <a:pt x="2068" y="1517"/>
                  <a:pt x="2069" y="1517"/>
                </a:cubicBezTo>
                <a:cubicBezTo>
                  <a:pt x="2070" y="1516"/>
                  <a:pt x="2071" y="1514"/>
                  <a:pt x="2072" y="1513"/>
                </a:cubicBezTo>
                <a:cubicBezTo>
                  <a:pt x="2071" y="1514"/>
                  <a:pt x="2070" y="1516"/>
                  <a:pt x="2069" y="1517"/>
                </a:cubicBezTo>
                <a:cubicBezTo>
                  <a:pt x="2068" y="1517"/>
                  <a:pt x="2066" y="1518"/>
                  <a:pt x="2065" y="1517"/>
                </a:cubicBezTo>
                <a:close/>
                <a:moveTo>
                  <a:pt x="2048" y="1559"/>
                </a:moveTo>
                <a:cubicBezTo>
                  <a:pt x="2051" y="1559"/>
                  <a:pt x="2052" y="1555"/>
                  <a:pt x="2053" y="1552"/>
                </a:cubicBezTo>
                <a:cubicBezTo>
                  <a:pt x="2052" y="1555"/>
                  <a:pt x="2051" y="1559"/>
                  <a:pt x="2048" y="1559"/>
                </a:cubicBezTo>
                <a:close/>
                <a:moveTo>
                  <a:pt x="2045" y="1537"/>
                </a:moveTo>
                <a:cubicBezTo>
                  <a:pt x="2042" y="1536"/>
                  <a:pt x="2039" y="1535"/>
                  <a:pt x="2039" y="1533"/>
                </a:cubicBezTo>
                <a:cubicBezTo>
                  <a:pt x="2039" y="1535"/>
                  <a:pt x="2042" y="1536"/>
                  <a:pt x="2045" y="1537"/>
                </a:cubicBezTo>
                <a:cubicBezTo>
                  <a:pt x="2049" y="1537"/>
                  <a:pt x="2053" y="1537"/>
                  <a:pt x="2057" y="1537"/>
                </a:cubicBezTo>
                <a:cubicBezTo>
                  <a:pt x="2053" y="1537"/>
                  <a:pt x="2049" y="1537"/>
                  <a:pt x="2045" y="1537"/>
                </a:cubicBezTo>
                <a:close/>
                <a:moveTo>
                  <a:pt x="2093" y="1540"/>
                </a:moveTo>
                <a:cubicBezTo>
                  <a:pt x="2090" y="1544"/>
                  <a:pt x="2086" y="1548"/>
                  <a:pt x="2083" y="1553"/>
                </a:cubicBezTo>
                <a:cubicBezTo>
                  <a:pt x="2082" y="1554"/>
                  <a:pt x="2081" y="1555"/>
                  <a:pt x="2080" y="1556"/>
                </a:cubicBezTo>
                <a:cubicBezTo>
                  <a:pt x="2081" y="1555"/>
                  <a:pt x="2082" y="1554"/>
                  <a:pt x="2083" y="1553"/>
                </a:cubicBezTo>
                <a:cubicBezTo>
                  <a:pt x="2086" y="1548"/>
                  <a:pt x="2090" y="1544"/>
                  <a:pt x="2093" y="1540"/>
                </a:cubicBezTo>
                <a:close/>
                <a:moveTo>
                  <a:pt x="2088" y="1528"/>
                </a:moveTo>
                <a:cubicBezTo>
                  <a:pt x="2089" y="1529"/>
                  <a:pt x="2089" y="1529"/>
                  <a:pt x="2089" y="1529"/>
                </a:cubicBezTo>
                <a:cubicBezTo>
                  <a:pt x="2089" y="1529"/>
                  <a:pt x="2089" y="1529"/>
                  <a:pt x="2089" y="1529"/>
                </a:cubicBezTo>
                <a:lnTo>
                  <a:pt x="2088" y="1528"/>
                </a:lnTo>
                <a:close/>
                <a:moveTo>
                  <a:pt x="2077" y="1512"/>
                </a:moveTo>
                <a:cubicBezTo>
                  <a:pt x="2077" y="1510"/>
                  <a:pt x="2077" y="1508"/>
                  <a:pt x="2076" y="1505"/>
                </a:cubicBezTo>
                <a:cubicBezTo>
                  <a:pt x="2077" y="1508"/>
                  <a:pt x="2077" y="1510"/>
                  <a:pt x="2077" y="1512"/>
                </a:cubicBezTo>
                <a:cubicBezTo>
                  <a:pt x="2080" y="1513"/>
                  <a:pt x="2082" y="1513"/>
                  <a:pt x="2084" y="1513"/>
                </a:cubicBezTo>
                <a:cubicBezTo>
                  <a:pt x="2082" y="1513"/>
                  <a:pt x="2080" y="1513"/>
                  <a:pt x="2077" y="1512"/>
                </a:cubicBezTo>
                <a:close/>
                <a:moveTo>
                  <a:pt x="2077" y="1557"/>
                </a:moveTo>
                <a:cubicBezTo>
                  <a:pt x="2077" y="1557"/>
                  <a:pt x="2077" y="1557"/>
                  <a:pt x="2077" y="1557"/>
                </a:cubicBezTo>
                <a:cubicBezTo>
                  <a:pt x="2076" y="1553"/>
                  <a:pt x="2076" y="1547"/>
                  <a:pt x="2075" y="1544"/>
                </a:cubicBezTo>
                <a:cubicBezTo>
                  <a:pt x="2076" y="1547"/>
                  <a:pt x="2076" y="1553"/>
                  <a:pt x="2077" y="1557"/>
                </a:cubicBezTo>
                <a:close/>
                <a:moveTo>
                  <a:pt x="2096" y="1424"/>
                </a:moveTo>
                <a:cubicBezTo>
                  <a:pt x="2097" y="1425"/>
                  <a:pt x="2097" y="1425"/>
                  <a:pt x="2097" y="1425"/>
                </a:cubicBezTo>
                <a:lnTo>
                  <a:pt x="2096" y="1424"/>
                </a:lnTo>
                <a:close/>
                <a:moveTo>
                  <a:pt x="2125" y="1457"/>
                </a:moveTo>
                <a:cubicBezTo>
                  <a:pt x="2133" y="1461"/>
                  <a:pt x="2141" y="1465"/>
                  <a:pt x="2149" y="1469"/>
                </a:cubicBezTo>
                <a:cubicBezTo>
                  <a:pt x="2150" y="1471"/>
                  <a:pt x="2151" y="1474"/>
                  <a:pt x="2153" y="1477"/>
                </a:cubicBezTo>
                <a:cubicBezTo>
                  <a:pt x="2151" y="1474"/>
                  <a:pt x="2150" y="1471"/>
                  <a:pt x="2149" y="1469"/>
                </a:cubicBezTo>
                <a:cubicBezTo>
                  <a:pt x="2141" y="1465"/>
                  <a:pt x="2133" y="1461"/>
                  <a:pt x="2125" y="1457"/>
                </a:cubicBezTo>
                <a:close/>
                <a:moveTo>
                  <a:pt x="2192" y="1537"/>
                </a:moveTo>
                <a:cubicBezTo>
                  <a:pt x="2193" y="1541"/>
                  <a:pt x="2196" y="1544"/>
                  <a:pt x="2205" y="1545"/>
                </a:cubicBezTo>
                <a:cubicBezTo>
                  <a:pt x="2199" y="1546"/>
                  <a:pt x="2194" y="1547"/>
                  <a:pt x="2190" y="1549"/>
                </a:cubicBezTo>
                <a:cubicBezTo>
                  <a:pt x="2194" y="1547"/>
                  <a:pt x="2199" y="1546"/>
                  <a:pt x="2205" y="1545"/>
                </a:cubicBezTo>
                <a:cubicBezTo>
                  <a:pt x="2196" y="1544"/>
                  <a:pt x="2193" y="1541"/>
                  <a:pt x="2192" y="1537"/>
                </a:cubicBezTo>
                <a:close/>
                <a:moveTo>
                  <a:pt x="2213" y="1553"/>
                </a:moveTo>
                <a:cubicBezTo>
                  <a:pt x="2213" y="1555"/>
                  <a:pt x="2213" y="1558"/>
                  <a:pt x="2213" y="1561"/>
                </a:cubicBezTo>
                <a:cubicBezTo>
                  <a:pt x="2213" y="1558"/>
                  <a:pt x="2213" y="1555"/>
                  <a:pt x="2213" y="1553"/>
                </a:cubicBezTo>
                <a:cubicBezTo>
                  <a:pt x="2212" y="1550"/>
                  <a:pt x="2212" y="1549"/>
                  <a:pt x="2210" y="1547"/>
                </a:cubicBezTo>
                <a:cubicBezTo>
                  <a:pt x="2212" y="1549"/>
                  <a:pt x="2212" y="1550"/>
                  <a:pt x="2213" y="1553"/>
                </a:cubicBezTo>
                <a:close/>
                <a:moveTo>
                  <a:pt x="2213" y="1533"/>
                </a:moveTo>
                <a:cubicBezTo>
                  <a:pt x="2213" y="1533"/>
                  <a:pt x="2213" y="1533"/>
                  <a:pt x="2213" y="1533"/>
                </a:cubicBezTo>
                <a:cubicBezTo>
                  <a:pt x="2213" y="1533"/>
                  <a:pt x="2213" y="1533"/>
                  <a:pt x="2213" y="1533"/>
                </a:cubicBezTo>
                <a:cubicBezTo>
                  <a:pt x="2213" y="1533"/>
                  <a:pt x="2213" y="1533"/>
                  <a:pt x="2213" y="1533"/>
                </a:cubicBezTo>
                <a:close/>
                <a:moveTo>
                  <a:pt x="2230" y="1580"/>
                </a:moveTo>
                <a:cubicBezTo>
                  <a:pt x="2228" y="1572"/>
                  <a:pt x="2221" y="1568"/>
                  <a:pt x="2213" y="1564"/>
                </a:cubicBezTo>
                <a:cubicBezTo>
                  <a:pt x="2213" y="1564"/>
                  <a:pt x="2213" y="1563"/>
                  <a:pt x="2213" y="1563"/>
                </a:cubicBezTo>
                <a:cubicBezTo>
                  <a:pt x="2213" y="1563"/>
                  <a:pt x="2213" y="1564"/>
                  <a:pt x="2213" y="1564"/>
                </a:cubicBezTo>
                <a:cubicBezTo>
                  <a:pt x="2221" y="1568"/>
                  <a:pt x="2228" y="1572"/>
                  <a:pt x="2230" y="1580"/>
                </a:cubicBezTo>
                <a:close/>
                <a:moveTo>
                  <a:pt x="2226" y="1545"/>
                </a:moveTo>
                <a:cubicBezTo>
                  <a:pt x="2232" y="1548"/>
                  <a:pt x="2238" y="1551"/>
                  <a:pt x="2245" y="1554"/>
                </a:cubicBezTo>
                <a:cubicBezTo>
                  <a:pt x="2246" y="1563"/>
                  <a:pt x="2253" y="1568"/>
                  <a:pt x="2259" y="1574"/>
                </a:cubicBezTo>
                <a:cubicBezTo>
                  <a:pt x="2253" y="1568"/>
                  <a:pt x="2246" y="1563"/>
                  <a:pt x="2245" y="1554"/>
                </a:cubicBezTo>
                <a:cubicBezTo>
                  <a:pt x="2238" y="1551"/>
                  <a:pt x="2232" y="1548"/>
                  <a:pt x="2226" y="1545"/>
                </a:cubicBezTo>
                <a:close/>
                <a:moveTo>
                  <a:pt x="2202" y="1499"/>
                </a:moveTo>
                <a:cubicBezTo>
                  <a:pt x="2206" y="1503"/>
                  <a:pt x="2207" y="1509"/>
                  <a:pt x="2211" y="1513"/>
                </a:cubicBezTo>
                <a:cubicBezTo>
                  <a:pt x="2207" y="1509"/>
                  <a:pt x="2206" y="1503"/>
                  <a:pt x="2202" y="1499"/>
                </a:cubicBezTo>
                <a:close/>
                <a:moveTo>
                  <a:pt x="2181" y="1445"/>
                </a:moveTo>
                <a:cubicBezTo>
                  <a:pt x="2190" y="1447"/>
                  <a:pt x="2194" y="1455"/>
                  <a:pt x="2201" y="1460"/>
                </a:cubicBezTo>
                <a:cubicBezTo>
                  <a:pt x="2201" y="1461"/>
                  <a:pt x="2201" y="1461"/>
                  <a:pt x="2201" y="1461"/>
                </a:cubicBezTo>
                <a:cubicBezTo>
                  <a:pt x="2201" y="1461"/>
                  <a:pt x="2201" y="1461"/>
                  <a:pt x="2201" y="1461"/>
                </a:cubicBezTo>
                <a:cubicBezTo>
                  <a:pt x="2201" y="1460"/>
                  <a:pt x="2201" y="1460"/>
                  <a:pt x="2201" y="1460"/>
                </a:cubicBezTo>
                <a:cubicBezTo>
                  <a:pt x="2211" y="1467"/>
                  <a:pt x="2222" y="1472"/>
                  <a:pt x="2230" y="1483"/>
                </a:cubicBezTo>
                <a:cubicBezTo>
                  <a:pt x="2236" y="1493"/>
                  <a:pt x="2250" y="1492"/>
                  <a:pt x="2260" y="1497"/>
                </a:cubicBezTo>
                <a:cubicBezTo>
                  <a:pt x="2262" y="1503"/>
                  <a:pt x="2264" y="1510"/>
                  <a:pt x="2266" y="1516"/>
                </a:cubicBezTo>
                <a:cubicBezTo>
                  <a:pt x="2264" y="1517"/>
                  <a:pt x="2262" y="1520"/>
                  <a:pt x="2262" y="1520"/>
                </a:cubicBezTo>
                <a:cubicBezTo>
                  <a:pt x="2241" y="1504"/>
                  <a:pt x="2219" y="1490"/>
                  <a:pt x="2202" y="1470"/>
                </a:cubicBezTo>
                <a:cubicBezTo>
                  <a:pt x="2200" y="1468"/>
                  <a:pt x="2201" y="1464"/>
                  <a:pt x="2201" y="1461"/>
                </a:cubicBezTo>
                <a:cubicBezTo>
                  <a:pt x="2195" y="1461"/>
                  <a:pt x="2189" y="1461"/>
                  <a:pt x="2183" y="1460"/>
                </a:cubicBezTo>
                <a:cubicBezTo>
                  <a:pt x="2180" y="1456"/>
                  <a:pt x="2181" y="1450"/>
                  <a:pt x="2181" y="1445"/>
                </a:cubicBezTo>
                <a:close/>
                <a:moveTo>
                  <a:pt x="2184" y="1635"/>
                </a:moveTo>
                <a:cubicBezTo>
                  <a:pt x="2181" y="1634"/>
                  <a:pt x="2179" y="1636"/>
                  <a:pt x="2177" y="1641"/>
                </a:cubicBezTo>
                <a:cubicBezTo>
                  <a:pt x="2176" y="1642"/>
                  <a:pt x="2174" y="1643"/>
                  <a:pt x="2172" y="1642"/>
                </a:cubicBezTo>
                <a:cubicBezTo>
                  <a:pt x="2172" y="1642"/>
                  <a:pt x="2171" y="1642"/>
                  <a:pt x="2170" y="1642"/>
                </a:cubicBezTo>
                <a:cubicBezTo>
                  <a:pt x="2171" y="1642"/>
                  <a:pt x="2172" y="1642"/>
                  <a:pt x="2172" y="1642"/>
                </a:cubicBezTo>
                <a:cubicBezTo>
                  <a:pt x="2174" y="1643"/>
                  <a:pt x="2176" y="1642"/>
                  <a:pt x="2177" y="1641"/>
                </a:cubicBezTo>
                <a:cubicBezTo>
                  <a:pt x="2179" y="1636"/>
                  <a:pt x="2181" y="1634"/>
                  <a:pt x="2184" y="1635"/>
                </a:cubicBezTo>
                <a:close/>
                <a:moveTo>
                  <a:pt x="2177" y="1460"/>
                </a:moveTo>
                <a:cubicBezTo>
                  <a:pt x="2177" y="1460"/>
                  <a:pt x="2177" y="1460"/>
                  <a:pt x="2177" y="1460"/>
                </a:cubicBezTo>
                <a:cubicBezTo>
                  <a:pt x="2177" y="1467"/>
                  <a:pt x="2177" y="1473"/>
                  <a:pt x="2177" y="1480"/>
                </a:cubicBezTo>
                <a:cubicBezTo>
                  <a:pt x="2176" y="1481"/>
                  <a:pt x="2176" y="1481"/>
                  <a:pt x="2176" y="1481"/>
                </a:cubicBezTo>
                <a:cubicBezTo>
                  <a:pt x="2176" y="1481"/>
                  <a:pt x="2176" y="1481"/>
                  <a:pt x="2176" y="1481"/>
                </a:cubicBezTo>
                <a:cubicBezTo>
                  <a:pt x="2177" y="1480"/>
                  <a:pt x="2177" y="1480"/>
                  <a:pt x="2177" y="1480"/>
                </a:cubicBezTo>
                <a:cubicBezTo>
                  <a:pt x="2177" y="1473"/>
                  <a:pt x="2177" y="1467"/>
                  <a:pt x="2177" y="1460"/>
                </a:cubicBezTo>
                <a:close/>
                <a:moveTo>
                  <a:pt x="2110" y="1376"/>
                </a:moveTo>
                <a:cubicBezTo>
                  <a:pt x="2111" y="1376"/>
                  <a:pt x="2111" y="1376"/>
                  <a:pt x="2111" y="1376"/>
                </a:cubicBezTo>
                <a:cubicBezTo>
                  <a:pt x="2111" y="1376"/>
                  <a:pt x="2111" y="1376"/>
                  <a:pt x="2110" y="1376"/>
                </a:cubicBezTo>
                <a:cubicBezTo>
                  <a:pt x="2107" y="1371"/>
                  <a:pt x="2106" y="1366"/>
                  <a:pt x="2106" y="1360"/>
                </a:cubicBezTo>
                <a:cubicBezTo>
                  <a:pt x="2106" y="1366"/>
                  <a:pt x="2107" y="1371"/>
                  <a:pt x="2110" y="1376"/>
                </a:cubicBezTo>
                <a:close/>
                <a:moveTo>
                  <a:pt x="2073" y="1337"/>
                </a:moveTo>
                <a:cubicBezTo>
                  <a:pt x="2096" y="1328"/>
                  <a:pt x="2097" y="1328"/>
                  <a:pt x="2096" y="1344"/>
                </a:cubicBezTo>
                <a:cubicBezTo>
                  <a:pt x="2088" y="1343"/>
                  <a:pt x="2078" y="1348"/>
                  <a:pt x="2073" y="1337"/>
                </a:cubicBezTo>
                <a:cubicBezTo>
                  <a:pt x="2068" y="1335"/>
                  <a:pt x="2064" y="1333"/>
                  <a:pt x="2060" y="1332"/>
                </a:cubicBezTo>
                <a:cubicBezTo>
                  <a:pt x="2064" y="1333"/>
                  <a:pt x="2068" y="1335"/>
                  <a:pt x="2073" y="1337"/>
                </a:cubicBezTo>
                <a:close/>
                <a:moveTo>
                  <a:pt x="2061" y="1352"/>
                </a:moveTo>
                <a:cubicBezTo>
                  <a:pt x="2061" y="1352"/>
                  <a:pt x="2061" y="1352"/>
                  <a:pt x="2061" y="1352"/>
                </a:cubicBezTo>
                <a:cubicBezTo>
                  <a:pt x="2061" y="1352"/>
                  <a:pt x="2061" y="1352"/>
                  <a:pt x="2061" y="1352"/>
                </a:cubicBezTo>
                <a:cubicBezTo>
                  <a:pt x="2061" y="1352"/>
                  <a:pt x="2061" y="1352"/>
                  <a:pt x="2061" y="1352"/>
                </a:cubicBezTo>
                <a:close/>
                <a:moveTo>
                  <a:pt x="2066" y="1367"/>
                </a:moveTo>
                <a:cubicBezTo>
                  <a:pt x="2069" y="1368"/>
                  <a:pt x="2073" y="1368"/>
                  <a:pt x="2077" y="1369"/>
                </a:cubicBezTo>
                <a:cubicBezTo>
                  <a:pt x="2078" y="1365"/>
                  <a:pt x="2075" y="1359"/>
                  <a:pt x="2080" y="1356"/>
                </a:cubicBezTo>
                <a:cubicBezTo>
                  <a:pt x="2085" y="1358"/>
                  <a:pt x="2090" y="1359"/>
                  <a:pt x="2096" y="1361"/>
                </a:cubicBezTo>
                <a:cubicBezTo>
                  <a:pt x="2096" y="1367"/>
                  <a:pt x="2097" y="1373"/>
                  <a:pt x="2098" y="1380"/>
                </a:cubicBezTo>
                <a:cubicBezTo>
                  <a:pt x="2101" y="1381"/>
                  <a:pt x="2103" y="1382"/>
                  <a:pt x="2104" y="1384"/>
                </a:cubicBezTo>
                <a:cubicBezTo>
                  <a:pt x="2103" y="1382"/>
                  <a:pt x="2101" y="1381"/>
                  <a:pt x="2098" y="1380"/>
                </a:cubicBezTo>
                <a:cubicBezTo>
                  <a:pt x="2097" y="1385"/>
                  <a:pt x="2099" y="1388"/>
                  <a:pt x="2105" y="1389"/>
                </a:cubicBezTo>
                <a:cubicBezTo>
                  <a:pt x="2106" y="1387"/>
                  <a:pt x="2107" y="1386"/>
                  <a:pt x="2109" y="1385"/>
                </a:cubicBezTo>
                <a:cubicBezTo>
                  <a:pt x="2112" y="1385"/>
                  <a:pt x="2114" y="1384"/>
                  <a:pt x="2117" y="1384"/>
                </a:cubicBezTo>
                <a:cubicBezTo>
                  <a:pt x="2133" y="1382"/>
                  <a:pt x="2136" y="1401"/>
                  <a:pt x="2149" y="1405"/>
                </a:cubicBezTo>
                <a:cubicBezTo>
                  <a:pt x="2153" y="1406"/>
                  <a:pt x="2158" y="1407"/>
                  <a:pt x="2162" y="1409"/>
                </a:cubicBezTo>
                <a:cubicBezTo>
                  <a:pt x="2168" y="1414"/>
                  <a:pt x="2170" y="1421"/>
                  <a:pt x="2168" y="1428"/>
                </a:cubicBezTo>
                <a:cubicBezTo>
                  <a:pt x="2173" y="1430"/>
                  <a:pt x="2176" y="1434"/>
                  <a:pt x="2178" y="1438"/>
                </a:cubicBezTo>
                <a:cubicBezTo>
                  <a:pt x="2176" y="1434"/>
                  <a:pt x="2173" y="1430"/>
                  <a:pt x="2168" y="1428"/>
                </a:cubicBezTo>
                <a:cubicBezTo>
                  <a:pt x="2161" y="1429"/>
                  <a:pt x="2158" y="1424"/>
                  <a:pt x="2154" y="1420"/>
                </a:cubicBezTo>
                <a:cubicBezTo>
                  <a:pt x="2151" y="1417"/>
                  <a:pt x="2148" y="1415"/>
                  <a:pt x="2145" y="1412"/>
                </a:cubicBezTo>
                <a:cubicBezTo>
                  <a:pt x="2135" y="1405"/>
                  <a:pt x="2124" y="1403"/>
                  <a:pt x="2113" y="1401"/>
                </a:cubicBezTo>
                <a:cubicBezTo>
                  <a:pt x="2108" y="1395"/>
                  <a:pt x="2103" y="1393"/>
                  <a:pt x="2096" y="1392"/>
                </a:cubicBezTo>
                <a:cubicBezTo>
                  <a:pt x="2082" y="1390"/>
                  <a:pt x="2069" y="1387"/>
                  <a:pt x="2057" y="1380"/>
                </a:cubicBezTo>
                <a:cubicBezTo>
                  <a:pt x="2056" y="1373"/>
                  <a:pt x="2059" y="1369"/>
                  <a:pt x="2066" y="1367"/>
                </a:cubicBezTo>
                <a:close/>
                <a:moveTo>
                  <a:pt x="2048" y="1344"/>
                </a:moveTo>
                <a:cubicBezTo>
                  <a:pt x="2050" y="1335"/>
                  <a:pt x="2054" y="1332"/>
                  <a:pt x="2058" y="1332"/>
                </a:cubicBezTo>
                <a:cubicBezTo>
                  <a:pt x="2054" y="1332"/>
                  <a:pt x="2050" y="1335"/>
                  <a:pt x="2048" y="1344"/>
                </a:cubicBezTo>
                <a:cubicBezTo>
                  <a:pt x="2046" y="1345"/>
                  <a:pt x="2044" y="1345"/>
                  <a:pt x="2042" y="1345"/>
                </a:cubicBezTo>
                <a:cubicBezTo>
                  <a:pt x="2044" y="1345"/>
                  <a:pt x="2046" y="1345"/>
                  <a:pt x="2048" y="1344"/>
                </a:cubicBezTo>
                <a:close/>
                <a:moveTo>
                  <a:pt x="2048" y="817"/>
                </a:moveTo>
                <a:cubicBezTo>
                  <a:pt x="2045" y="816"/>
                  <a:pt x="2043" y="816"/>
                  <a:pt x="2040" y="815"/>
                </a:cubicBezTo>
                <a:cubicBezTo>
                  <a:pt x="2043" y="816"/>
                  <a:pt x="2045" y="816"/>
                  <a:pt x="2048" y="817"/>
                </a:cubicBezTo>
                <a:cubicBezTo>
                  <a:pt x="2048" y="819"/>
                  <a:pt x="2048" y="822"/>
                  <a:pt x="2048" y="825"/>
                </a:cubicBezTo>
                <a:cubicBezTo>
                  <a:pt x="2048" y="822"/>
                  <a:pt x="2048" y="819"/>
                  <a:pt x="2048" y="817"/>
                </a:cubicBezTo>
                <a:close/>
                <a:moveTo>
                  <a:pt x="2048" y="793"/>
                </a:moveTo>
                <a:cubicBezTo>
                  <a:pt x="2048" y="795"/>
                  <a:pt x="2048" y="798"/>
                  <a:pt x="2048" y="800"/>
                </a:cubicBezTo>
                <a:cubicBezTo>
                  <a:pt x="2048" y="798"/>
                  <a:pt x="2048" y="795"/>
                  <a:pt x="2048" y="793"/>
                </a:cubicBezTo>
                <a:cubicBezTo>
                  <a:pt x="2045" y="790"/>
                  <a:pt x="2042" y="787"/>
                  <a:pt x="2039" y="784"/>
                </a:cubicBezTo>
                <a:cubicBezTo>
                  <a:pt x="2042" y="787"/>
                  <a:pt x="2045" y="790"/>
                  <a:pt x="2048" y="793"/>
                </a:cubicBezTo>
                <a:close/>
                <a:moveTo>
                  <a:pt x="2039" y="1360"/>
                </a:moveTo>
                <a:cubicBezTo>
                  <a:pt x="2044" y="1361"/>
                  <a:pt x="2058" y="1364"/>
                  <a:pt x="2049" y="1377"/>
                </a:cubicBezTo>
                <a:cubicBezTo>
                  <a:pt x="2043" y="1375"/>
                  <a:pt x="2038" y="1373"/>
                  <a:pt x="2033" y="1371"/>
                </a:cubicBezTo>
                <a:cubicBezTo>
                  <a:pt x="2035" y="1367"/>
                  <a:pt x="2029" y="1357"/>
                  <a:pt x="2039" y="1360"/>
                </a:cubicBezTo>
                <a:close/>
                <a:moveTo>
                  <a:pt x="2033" y="624"/>
                </a:moveTo>
                <a:cubicBezTo>
                  <a:pt x="2033" y="624"/>
                  <a:pt x="2033" y="624"/>
                  <a:pt x="2033" y="624"/>
                </a:cubicBezTo>
                <a:cubicBezTo>
                  <a:pt x="2034" y="624"/>
                  <a:pt x="2035" y="624"/>
                  <a:pt x="2036" y="625"/>
                </a:cubicBezTo>
                <a:cubicBezTo>
                  <a:pt x="2035" y="624"/>
                  <a:pt x="2034" y="624"/>
                  <a:pt x="2033" y="624"/>
                </a:cubicBezTo>
                <a:close/>
                <a:moveTo>
                  <a:pt x="2021" y="466"/>
                </a:moveTo>
                <a:cubicBezTo>
                  <a:pt x="2024" y="471"/>
                  <a:pt x="2030" y="472"/>
                  <a:pt x="2036" y="473"/>
                </a:cubicBezTo>
                <a:cubicBezTo>
                  <a:pt x="2030" y="472"/>
                  <a:pt x="2024" y="471"/>
                  <a:pt x="2021" y="466"/>
                </a:cubicBezTo>
                <a:cubicBezTo>
                  <a:pt x="2018" y="464"/>
                  <a:pt x="2015" y="462"/>
                  <a:pt x="2013" y="461"/>
                </a:cubicBezTo>
                <a:cubicBezTo>
                  <a:pt x="2015" y="462"/>
                  <a:pt x="2018" y="464"/>
                  <a:pt x="2021" y="466"/>
                </a:cubicBezTo>
                <a:close/>
                <a:moveTo>
                  <a:pt x="2013" y="509"/>
                </a:moveTo>
                <a:cubicBezTo>
                  <a:pt x="2015" y="511"/>
                  <a:pt x="2017" y="514"/>
                  <a:pt x="2020" y="518"/>
                </a:cubicBezTo>
                <a:cubicBezTo>
                  <a:pt x="2017" y="514"/>
                  <a:pt x="2015" y="511"/>
                  <a:pt x="2013" y="509"/>
                </a:cubicBezTo>
                <a:close/>
                <a:moveTo>
                  <a:pt x="2003" y="1284"/>
                </a:moveTo>
                <a:cubicBezTo>
                  <a:pt x="2004" y="1284"/>
                  <a:pt x="2004" y="1284"/>
                  <a:pt x="2004" y="1284"/>
                </a:cubicBezTo>
                <a:cubicBezTo>
                  <a:pt x="2009" y="1290"/>
                  <a:pt x="2022" y="1288"/>
                  <a:pt x="2020" y="1300"/>
                </a:cubicBezTo>
                <a:cubicBezTo>
                  <a:pt x="2015" y="1301"/>
                  <a:pt x="2010" y="1303"/>
                  <a:pt x="2004" y="1304"/>
                </a:cubicBezTo>
                <a:cubicBezTo>
                  <a:pt x="2003" y="1305"/>
                  <a:pt x="2002" y="1305"/>
                  <a:pt x="2000" y="1305"/>
                </a:cubicBezTo>
                <a:cubicBezTo>
                  <a:pt x="1997" y="1303"/>
                  <a:pt x="1994" y="1300"/>
                  <a:pt x="1991" y="1297"/>
                </a:cubicBezTo>
                <a:cubicBezTo>
                  <a:pt x="1992" y="1293"/>
                  <a:pt x="1992" y="1289"/>
                  <a:pt x="1993" y="1285"/>
                </a:cubicBezTo>
                <a:cubicBezTo>
                  <a:pt x="1996" y="1285"/>
                  <a:pt x="1998" y="1284"/>
                  <a:pt x="2001" y="1283"/>
                </a:cubicBezTo>
                <a:lnTo>
                  <a:pt x="2003" y="1284"/>
                </a:lnTo>
                <a:close/>
                <a:moveTo>
                  <a:pt x="1993" y="360"/>
                </a:moveTo>
                <a:cubicBezTo>
                  <a:pt x="1993" y="355"/>
                  <a:pt x="1995" y="352"/>
                  <a:pt x="1997" y="350"/>
                </a:cubicBezTo>
                <a:cubicBezTo>
                  <a:pt x="1995" y="352"/>
                  <a:pt x="1993" y="355"/>
                  <a:pt x="1993" y="360"/>
                </a:cubicBezTo>
                <a:cubicBezTo>
                  <a:pt x="1992" y="362"/>
                  <a:pt x="1990" y="363"/>
                  <a:pt x="1989" y="365"/>
                </a:cubicBezTo>
                <a:cubicBezTo>
                  <a:pt x="1990" y="363"/>
                  <a:pt x="1992" y="362"/>
                  <a:pt x="1993" y="360"/>
                </a:cubicBezTo>
                <a:close/>
                <a:moveTo>
                  <a:pt x="1984" y="364"/>
                </a:moveTo>
                <a:cubicBezTo>
                  <a:pt x="1983" y="365"/>
                  <a:pt x="1982" y="365"/>
                  <a:pt x="1981" y="365"/>
                </a:cubicBezTo>
                <a:cubicBezTo>
                  <a:pt x="1982" y="367"/>
                  <a:pt x="1983" y="369"/>
                  <a:pt x="1984" y="371"/>
                </a:cubicBezTo>
                <a:cubicBezTo>
                  <a:pt x="1983" y="369"/>
                  <a:pt x="1982" y="367"/>
                  <a:pt x="1981" y="365"/>
                </a:cubicBezTo>
                <a:cubicBezTo>
                  <a:pt x="1982" y="365"/>
                  <a:pt x="1983" y="365"/>
                  <a:pt x="1984" y="364"/>
                </a:cubicBezTo>
                <a:close/>
                <a:moveTo>
                  <a:pt x="1955" y="573"/>
                </a:moveTo>
                <a:cubicBezTo>
                  <a:pt x="1955" y="573"/>
                  <a:pt x="1955" y="573"/>
                  <a:pt x="1955" y="573"/>
                </a:cubicBezTo>
                <a:cubicBezTo>
                  <a:pt x="1957" y="573"/>
                  <a:pt x="1959" y="573"/>
                  <a:pt x="1961" y="573"/>
                </a:cubicBezTo>
                <a:cubicBezTo>
                  <a:pt x="1958" y="566"/>
                  <a:pt x="1958" y="561"/>
                  <a:pt x="1964" y="556"/>
                </a:cubicBezTo>
                <a:cubicBezTo>
                  <a:pt x="1964" y="554"/>
                  <a:pt x="1965" y="549"/>
                  <a:pt x="1964" y="549"/>
                </a:cubicBezTo>
                <a:cubicBezTo>
                  <a:pt x="1958" y="545"/>
                  <a:pt x="1956" y="543"/>
                  <a:pt x="1958" y="536"/>
                </a:cubicBezTo>
                <a:cubicBezTo>
                  <a:pt x="1959" y="531"/>
                  <a:pt x="1960" y="526"/>
                  <a:pt x="1961" y="521"/>
                </a:cubicBezTo>
                <a:cubicBezTo>
                  <a:pt x="1970" y="518"/>
                  <a:pt x="1975" y="508"/>
                  <a:pt x="1985" y="508"/>
                </a:cubicBezTo>
                <a:cubicBezTo>
                  <a:pt x="1985" y="509"/>
                  <a:pt x="1985" y="509"/>
                  <a:pt x="1985" y="509"/>
                </a:cubicBezTo>
                <a:cubicBezTo>
                  <a:pt x="1988" y="509"/>
                  <a:pt x="1990" y="509"/>
                  <a:pt x="1993" y="509"/>
                </a:cubicBezTo>
                <a:cubicBezTo>
                  <a:pt x="1990" y="509"/>
                  <a:pt x="1988" y="509"/>
                  <a:pt x="1985" y="509"/>
                </a:cubicBezTo>
                <a:cubicBezTo>
                  <a:pt x="1986" y="511"/>
                  <a:pt x="1987" y="513"/>
                  <a:pt x="1988" y="516"/>
                </a:cubicBezTo>
                <a:cubicBezTo>
                  <a:pt x="1984" y="517"/>
                  <a:pt x="1981" y="519"/>
                  <a:pt x="1984" y="524"/>
                </a:cubicBezTo>
                <a:cubicBezTo>
                  <a:pt x="1984" y="527"/>
                  <a:pt x="1984" y="530"/>
                  <a:pt x="1984" y="533"/>
                </a:cubicBezTo>
                <a:cubicBezTo>
                  <a:pt x="1985" y="536"/>
                  <a:pt x="1987" y="539"/>
                  <a:pt x="1988" y="542"/>
                </a:cubicBezTo>
                <a:cubicBezTo>
                  <a:pt x="1988" y="548"/>
                  <a:pt x="1988" y="554"/>
                  <a:pt x="1988" y="560"/>
                </a:cubicBezTo>
                <a:cubicBezTo>
                  <a:pt x="1987" y="570"/>
                  <a:pt x="1995" y="584"/>
                  <a:pt x="1976" y="585"/>
                </a:cubicBezTo>
                <a:cubicBezTo>
                  <a:pt x="1975" y="585"/>
                  <a:pt x="1974" y="584"/>
                  <a:pt x="1973" y="585"/>
                </a:cubicBezTo>
                <a:cubicBezTo>
                  <a:pt x="1973" y="583"/>
                  <a:pt x="1972" y="582"/>
                  <a:pt x="1973" y="581"/>
                </a:cubicBezTo>
                <a:cubicBezTo>
                  <a:pt x="1965" y="581"/>
                  <a:pt x="1960" y="577"/>
                  <a:pt x="1955" y="573"/>
                </a:cubicBezTo>
                <a:cubicBezTo>
                  <a:pt x="1955" y="573"/>
                  <a:pt x="1954" y="573"/>
                  <a:pt x="1954" y="573"/>
                </a:cubicBezTo>
                <a:lnTo>
                  <a:pt x="1955" y="573"/>
                </a:lnTo>
                <a:close/>
                <a:moveTo>
                  <a:pt x="1949" y="441"/>
                </a:moveTo>
                <a:cubicBezTo>
                  <a:pt x="1949" y="452"/>
                  <a:pt x="1950" y="464"/>
                  <a:pt x="1951" y="476"/>
                </a:cubicBezTo>
                <a:cubicBezTo>
                  <a:pt x="1950" y="464"/>
                  <a:pt x="1949" y="452"/>
                  <a:pt x="1949" y="441"/>
                </a:cubicBezTo>
                <a:close/>
                <a:moveTo>
                  <a:pt x="1945" y="548"/>
                </a:moveTo>
                <a:cubicBezTo>
                  <a:pt x="1944" y="558"/>
                  <a:pt x="1950" y="565"/>
                  <a:pt x="1954" y="573"/>
                </a:cubicBezTo>
                <a:cubicBezTo>
                  <a:pt x="1954" y="573"/>
                  <a:pt x="1954" y="573"/>
                  <a:pt x="1954" y="573"/>
                </a:cubicBezTo>
                <a:cubicBezTo>
                  <a:pt x="1953" y="574"/>
                  <a:pt x="1952" y="575"/>
                  <a:pt x="1952" y="576"/>
                </a:cubicBezTo>
                <a:cubicBezTo>
                  <a:pt x="1942" y="576"/>
                  <a:pt x="1945" y="583"/>
                  <a:pt x="1945" y="589"/>
                </a:cubicBezTo>
                <a:cubicBezTo>
                  <a:pt x="1945" y="591"/>
                  <a:pt x="1945" y="594"/>
                  <a:pt x="1944" y="596"/>
                </a:cubicBezTo>
                <a:cubicBezTo>
                  <a:pt x="1936" y="588"/>
                  <a:pt x="1943" y="578"/>
                  <a:pt x="1939" y="569"/>
                </a:cubicBezTo>
                <a:cubicBezTo>
                  <a:pt x="1939" y="569"/>
                  <a:pt x="1939" y="569"/>
                  <a:pt x="1939" y="569"/>
                </a:cubicBezTo>
                <a:cubicBezTo>
                  <a:pt x="1942" y="563"/>
                  <a:pt x="1938" y="554"/>
                  <a:pt x="1945" y="548"/>
                </a:cubicBezTo>
                <a:close/>
                <a:moveTo>
                  <a:pt x="1936" y="542"/>
                </a:moveTo>
                <a:cubicBezTo>
                  <a:pt x="1936" y="549"/>
                  <a:pt x="1938" y="557"/>
                  <a:pt x="1932" y="563"/>
                </a:cubicBezTo>
                <a:cubicBezTo>
                  <a:pt x="1929" y="559"/>
                  <a:pt x="1925" y="555"/>
                  <a:pt x="1922" y="552"/>
                </a:cubicBezTo>
                <a:cubicBezTo>
                  <a:pt x="1920" y="552"/>
                  <a:pt x="1918" y="553"/>
                  <a:pt x="1916" y="554"/>
                </a:cubicBezTo>
                <a:cubicBezTo>
                  <a:pt x="1916" y="554"/>
                  <a:pt x="1916" y="554"/>
                  <a:pt x="1916" y="554"/>
                </a:cubicBezTo>
                <a:cubicBezTo>
                  <a:pt x="1918" y="553"/>
                  <a:pt x="1920" y="552"/>
                  <a:pt x="1922" y="552"/>
                </a:cubicBezTo>
                <a:cubicBezTo>
                  <a:pt x="1921" y="550"/>
                  <a:pt x="1921" y="548"/>
                  <a:pt x="1921" y="546"/>
                </a:cubicBezTo>
                <a:cubicBezTo>
                  <a:pt x="1927" y="549"/>
                  <a:pt x="1929" y="537"/>
                  <a:pt x="1936" y="542"/>
                </a:cubicBezTo>
                <a:close/>
                <a:moveTo>
                  <a:pt x="1921" y="421"/>
                </a:moveTo>
                <a:cubicBezTo>
                  <a:pt x="1921" y="421"/>
                  <a:pt x="1921" y="421"/>
                  <a:pt x="1921" y="421"/>
                </a:cubicBezTo>
                <a:cubicBezTo>
                  <a:pt x="1921" y="421"/>
                  <a:pt x="1921" y="421"/>
                  <a:pt x="1921" y="421"/>
                </a:cubicBezTo>
                <a:close/>
                <a:moveTo>
                  <a:pt x="1922" y="396"/>
                </a:moveTo>
                <a:cubicBezTo>
                  <a:pt x="1918" y="399"/>
                  <a:pt x="1915" y="403"/>
                  <a:pt x="1911" y="403"/>
                </a:cubicBezTo>
                <a:cubicBezTo>
                  <a:pt x="1915" y="403"/>
                  <a:pt x="1918" y="399"/>
                  <a:pt x="1922" y="396"/>
                </a:cubicBezTo>
                <a:close/>
                <a:moveTo>
                  <a:pt x="1921" y="421"/>
                </a:moveTo>
                <a:cubicBezTo>
                  <a:pt x="1927" y="416"/>
                  <a:pt x="1929" y="411"/>
                  <a:pt x="1929" y="405"/>
                </a:cubicBezTo>
                <a:cubicBezTo>
                  <a:pt x="1929" y="411"/>
                  <a:pt x="1927" y="416"/>
                  <a:pt x="1921" y="421"/>
                </a:cubicBezTo>
                <a:cubicBezTo>
                  <a:pt x="1921" y="421"/>
                  <a:pt x="1921" y="421"/>
                  <a:pt x="1921" y="421"/>
                </a:cubicBezTo>
                <a:cubicBezTo>
                  <a:pt x="1910" y="421"/>
                  <a:pt x="1896" y="424"/>
                  <a:pt x="1896" y="412"/>
                </a:cubicBezTo>
                <a:cubicBezTo>
                  <a:pt x="1896" y="424"/>
                  <a:pt x="1910" y="421"/>
                  <a:pt x="1921" y="421"/>
                </a:cubicBezTo>
                <a:close/>
                <a:moveTo>
                  <a:pt x="1891" y="555"/>
                </a:moveTo>
                <a:cubicBezTo>
                  <a:pt x="1898" y="546"/>
                  <a:pt x="1897" y="558"/>
                  <a:pt x="1900" y="557"/>
                </a:cubicBezTo>
                <a:cubicBezTo>
                  <a:pt x="1902" y="562"/>
                  <a:pt x="1904" y="567"/>
                  <a:pt x="1906" y="572"/>
                </a:cubicBezTo>
                <a:cubicBezTo>
                  <a:pt x="1908" y="579"/>
                  <a:pt x="1900" y="582"/>
                  <a:pt x="1900" y="589"/>
                </a:cubicBezTo>
                <a:cubicBezTo>
                  <a:pt x="1903" y="589"/>
                  <a:pt x="1906" y="589"/>
                  <a:pt x="1909" y="589"/>
                </a:cubicBezTo>
                <a:cubicBezTo>
                  <a:pt x="1906" y="589"/>
                  <a:pt x="1903" y="589"/>
                  <a:pt x="1900" y="589"/>
                </a:cubicBezTo>
                <a:cubicBezTo>
                  <a:pt x="1895" y="590"/>
                  <a:pt x="1892" y="598"/>
                  <a:pt x="1885" y="596"/>
                </a:cubicBezTo>
                <a:cubicBezTo>
                  <a:pt x="1885" y="595"/>
                  <a:pt x="1885" y="594"/>
                  <a:pt x="1885" y="593"/>
                </a:cubicBezTo>
                <a:cubicBezTo>
                  <a:pt x="1886" y="580"/>
                  <a:pt x="1882" y="567"/>
                  <a:pt x="1891" y="555"/>
                </a:cubicBezTo>
                <a:close/>
                <a:moveTo>
                  <a:pt x="1884" y="669"/>
                </a:moveTo>
                <a:cubicBezTo>
                  <a:pt x="1886" y="668"/>
                  <a:pt x="1888" y="667"/>
                  <a:pt x="1889" y="666"/>
                </a:cubicBezTo>
                <a:cubicBezTo>
                  <a:pt x="1889" y="664"/>
                  <a:pt x="1888" y="663"/>
                  <a:pt x="1887" y="661"/>
                </a:cubicBezTo>
                <a:cubicBezTo>
                  <a:pt x="1888" y="663"/>
                  <a:pt x="1889" y="664"/>
                  <a:pt x="1889" y="666"/>
                </a:cubicBezTo>
                <a:cubicBezTo>
                  <a:pt x="1899" y="676"/>
                  <a:pt x="1917" y="681"/>
                  <a:pt x="1909" y="700"/>
                </a:cubicBezTo>
                <a:cubicBezTo>
                  <a:pt x="1898" y="705"/>
                  <a:pt x="1895" y="717"/>
                  <a:pt x="1883" y="724"/>
                </a:cubicBezTo>
                <a:cubicBezTo>
                  <a:pt x="1880" y="705"/>
                  <a:pt x="1883" y="687"/>
                  <a:pt x="1884" y="669"/>
                </a:cubicBezTo>
                <a:close/>
                <a:moveTo>
                  <a:pt x="1878" y="733"/>
                </a:moveTo>
                <a:cubicBezTo>
                  <a:pt x="1897" y="731"/>
                  <a:pt x="1905" y="717"/>
                  <a:pt x="1909" y="701"/>
                </a:cubicBezTo>
                <a:cubicBezTo>
                  <a:pt x="1915" y="706"/>
                  <a:pt x="1916" y="696"/>
                  <a:pt x="1921" y="696"/>
                </a:cubicBezTo>
                <a:cubicBezTo>
                  <a:pt x="1921" y="701"/>
                  <a:pt x="1921" y="705"/>
                  <a:pt x="1922" y="709"/>
                </a:cubicBezTo>
                <a:cubicBezTo>
                  <a:pt x="1912" y="727"/>
                  <a:pt x="1903" y="745"/>
                  <a:pt x="1881" y="749"/>
                </a:cubicBezTo>
                <a:cubicBezTo>
                  <a:pt x="1877" y="746"/>
                  <a:pt x="1878" y="741"/>
                  <a:pt x="1877" y="737"/>
                </a:cubicBezTo>
                <a:cubicBezTo>
                  <a:pt x="1877" y="735"/>
                  <a:pt x="1877" y="734"/>
                  <a:pt x="1878" y="733"/>
                </a:cubicBezTo>
                <a:close/>
                <a:moveTo>
                  <a:pt x="1873" y="598"/>
                </a:moveTo>
                <a:cubicBezTo>
                  <a:pt x="1867" y="601"/>
                  <a:pt x="1862" y="604"/>
                  <a:pt x="1856" y="607"/>
                </a:cubicBezTo>
                <a:cubicBezTo>
                  <a:pt x="1862" y="604"/>
                  <a:pt x="1867" y="601"/>
                  <a:pt x="1873" y="598"/>
                </a:cubicBezTo>
                <a:cubicBezTo>
                  <a:pt x="1874" y="596"/>
                  <a:pt x="1876" y="595"/>
                  <a:pt x="1877" y="593"/>
                </a:cubicBezTo>
                <a:cubicBezTo>
                  <a:pt x="1876" y="595"/>
                  <a:pt x="1874" y="596"/>
                  <a:pt x="1873" y="598"/>
                </a:cubicBezTo>
                <a:close/>
                <a:moveTo>
                  <a:pt x="1865" y="512"/>
                </a:moveTo>
                <a:cubicBezTo>
                  <a:pt x="1866" y="514"/>
                  <a:pt x="1869" y="515"/>
                  <a:pt x="1872" y="513"/>
                </a:cubicBezTo>
                <a:cubicBezTo>
                  <a:pt x="1872" y="524"/>
                  <a:pt x="1873" y="534"/>
                  <a:pt x="1873" y="545"/>
                </a:cubicBezTo>
                <a:cubicBezTo>
                  <a:pt x="1873" y="534"/>
                  <a:pt x="1872" y="524"/>
                  <a:pt x="1872" y="514"/>
                </a:cubicBezTo>
                <a:cubicBezTo>
                  <a:pt x="1869" y="515"/>
                  <a:pt x="1866" y="514"/>
                  <a:pt x="1865" y="512"/>
                </a:cubicBezTo>
                <a:close/>
                <a:moveTo>
                  <a:pt x="1873" y="489"/>
                </a:moveTo>
                <a:cubicBezTo>
                  <a:pt x="1876" y="476"/>
                  <a:pt x="1877" y="464"/>
                  <a:pt x="1877" y="451"/>
                </a:cubicBezTo>
                <a:cubicBezTo>
                  <a:pt x="1877" y="464"/>
                  <a:pt x="1876" y="476"/>
                  <a:pt x="1873" y="489"/>
                </a:cubicBezTo>
                <a:close/>
                <a:moveTo>
                  <a:pt x="1876" y="409"/>
                </a:moveTo>
                <a:cubicBezTo>
                  <a:pt x="1871" y="410"/>
                  <a:pt x="1865" y="408"/>
                  <a:pt x="1860" y="406"/>
                </a:cubicBezTo>
                <a:cubicBezTo>
                  <a:pt x="1865" y="408"/>
                  <a:pt x="1871" y="410"/>
                  <a:pt x="1876" y="409"/>
                </a:cubicBezTo>
                <a:close/>
                <a:moveTo>
                  <a:pt x="1874" y="396"/>
                </a:moveTo>
                <a:cubicBezTo>
                  <a:pt x="1872" y="393"/>
                  <a:pt x="1868" y="392"/>
                  <a:pt x="1862" y="392"/>
                </a:cubicBezTo>
                <a:cubicBezTo>
                  <a:pt x="1863" y="385"/>
                  <a:pt x="1859" y="383"/>
                  <a:pt x="1854" y="381"/>
                </a:cubicBezTo>
                <a:cubicBezTo>
                  <a:pt x="1859" y="383"/>
                  <a:pt x="1863" y="385"/>
                  <a:pt x="1862" y="392"/>
                </a:cubicBezTo>
                <a:cubicBezTo>
                  <a:pt x="1868" y="392"/>
                  <a:pt x="1872" y="393"/>
                  <a:pt x="1874" y="396"/>
                </a:cubicBezTo>
                <a:close/>
                <a:moveTo>
                  <a:pt x="1847" y="373"/>
                </a:moveTo>
                <a:cubicBezTo>
                  <a:pt x="1854" y="373"/>
                  <a:pt x="1860" y="376"/>
                  <a:pt x="1867" y="379"/>
                </a:cubicBezTo>
                <a:cubicBezTo>
                  <a:pt x="1860" y="376"/>
                  <a:pt x="1854" y="373"/>
                  <a:pt x="1847" y="373"/>
                </a:cubicBezTo>
                <a:cubicBezTo>
                  <a:pt x="1845" y="373"/>
                  <a:pt x="1845" y="373"/>
                  <a:pt x="1845" y="373"/>
                </a:cubicBezTo>
                <a:lnTo>
                  <a:pt x="1847" y="373"/>
                </a:lnTo>
                <a:close/>
                <a:moveTo>
                  <a:pt x="1849" y="506"/>
                </a:moveTo>
                <a:cubicBezTo>
                  <a:pt x="1848" y="506"/>
                  <a:pt x="1846" y="506"/>
                  <a:pt x="1845" y="507"/>
                </a:cubicBezTo>
                <a:cubicBezTo>
                  <a:pt x="1846" y="506"/>
                  <a:pt x="1848" y="506"/>
                  <a:pt x="1849" y="506"/>
                </a:cubicBezTo>
                <a:close/>
                <a:moveTo>
                  <a:pt x="1844" y="497"/>
                </a:moveTo>
                <a:cubicBezTo>
                  <a:pt x="1844" y="499"/>
                  <a:pt x="1844" y="501"/>
                  <a:pt x="1844" y="502"/>
                </a:cubicBezTo>
                <a:cubicBezTo>
                  <a:pt x="1844" y="501"/>
                  <a:pt x="1844" y="499"/>
                  <a:pt x="1844" y="497"/>
                </a:cubicBezTo>
                <a:cubicBezTo>
                  <a:pt x="1844" y="495"/>
                  <a:pt x="1842" y="492"/>
                  <a:pt x="1842" y="489"/>
                </a:cubicBezTo>
                <a:cubicBezTo>
                  <a:pt x="1842" y="492"/>
                  <a:pt x="1844" y="495"/>
                  <a:pt x="1844" y="497"/>
                </a:cubicBezTo>
                <a:close/>
                <a:moveTo>
                  <a:pt x="1834" y="393"/>
                </a:moveTo>
                <a:cubicBezTo>
                  <a:pt x="1835" y="393"/>
                  <a:pt x="1836" y="393"/>
                  <a:pt x="1837" y="393"/>
                </a:cubicBezTo>
                <a:cubicBezTo>
                  <a:pt x="1836" y="393"/>
                  <a:pt x="1835" y="393"/>
                  <a:pt x="1834" y="393"/>
                </a:cubicBezTo>
                <a:close/>
                <a:moveTo>
                  <a:pt x="1842" y="509"/>
                </a:moveTo>
                <a:cubicBezTo>
                  <a:pt x="1842" y="509"/>
                  <a:pt x="1842" y="508"/>
                  <a:pt x="1843" y="508"/>
                </a:cubicBezTo>
                <a:cubicBezTo>
                  <a:pt x="1842" y="508"/>
                  <a:pt x="1842" y="509"/>
                  <a:pt x="1842" y="509"/>
                </a:cubicBezTo>
                <a:cubicBezTo>
                  <a:pt x="1825" y="509"/>
                  <a:pt x="1831" y="525"/>
                  <a:pt x="1825" y="533"/>
                </a:cubicBezTo>
                <a:cubicBezTo>
                  <a:pt x="1826" y="533"/>
                  <a:pt x="1826" y="534"/>
                  <a:pt x="1825" y="535"/>
                </a:cubicBezTo>
                <a:cubicBezTo>
                  <a:pt x="1826" y="534"/>
                  <a:pt x="1826" y="533"/>
                  <a:pt x="1825" y="533"/>
                </a:cubicBezTo>
                <a:cubicBezTo>
                  <a:pt x="1831" y="525"/>
                  <a:pt x="1825" y="509"/>
                  <a:pt x="1842" y="509"/>
                </a:cubicBezTo>
                <a:close/>
                <a:moveTo>
                  <a:pt x="1833" y="1077"/>
                </a:moveTo>
                <a:cubicBezTo>
                  <a:pt x="1833" y="1067"/>
                  <a:pt x="1833" y="1058"/>
                  <a:pt x="1833" y="1048"/>
                </a:cubicBezTo>
                <a:cubicBezTo>
                  <a:pt x="1833" y="1045"/>
                  <a:pt x="1833" y="1041"/>
                  <a:pt x="1833" y="1037"/>
                </a:cubicBezTo>
                <a:cubicBezTo>
                  <a:pt x="1836" y="1036"/>
                  <a:pt x="1839" y="1034"/>
                  <a:pt x="1840" y="1032"/>
                </a:cubicBezTo>
                <a:cubicBezTo>
                  <a:pt x="1839" y="1034"/>
                  <a:pt x="1836" y="1036"/>
                  <a:pt x="1833" y="1037"/>
                </a:cubicBezTo>
                <a:cubicBezTo>
                  <a:pt x="1833" y="1041"/>
                  <a:pt x="1833" y="1045"/>
                  <a:pt x="1833" y="1048"/>
                </a:cubicBezTo>
                <a:cubicBezTo>
                  <a:pt x="1839" y="1051"/>
                  <a:pt x="1841" y="1055"/>
                  <a:pt x="1841" y="1060"/>
                </a:cubicBezTo>
                <a:cubicBezTo>
                  <a:pt x="1841" y="1055"/>
                  <a:pt x="1839" y="1051"/>
                  <a:pt x="1833" y="1048"/>
                </a:cubicBezTo>
                <a:cubicBezTo>
                  <a:pt x="1833" y="1058"/>
                  <a:pt x="1833" y="1067"/>
                  <a:pt x="1833" y="1077"/>
                </a:cubicBezTo>
                <a:cubicBezTo>
                  <a:pt x="1829" y="1079"/>
                  <a:pt x="1824" y="1080"/>
                  <a:pt x="1822" y="1084"/>
                </a:cubicBezTo>
                <a:cubicBezTo>
                  <a:pt x="1824" y="1080"/>
                  <a:pt x="1829" y="1079"/>
                  <a:pt x="1833" y="1077"/>
                </a:cubicBezTo>
                <a:close/>
                <a:moveTo>
                  <a:pt x="1813" y="493"/>
                </a:moveTo>
                <a:cubicBezTo>
                  <a:pt x="1815" y="493"/>
                  <a:pt x="1816" y="493"/>
                  <a:pt x="1818" y="493"/>
                </a:cubicBezTo>
                <a:cubicBezTo>
                  <a:pt x="1820" y="488"/>
                  <a:pt x="1821" y="482"/>
                  <a:pt x="1820" y="477"/>
                </a:cubicBezTo>
                <a:cubicBezTo>
                  <a:pt x="1821" y="482"/>
                  <a:pt x="1820" y="488"/>
                  <a:pt x="1818" y="493"/>
                </a:cubicBezTo>
                <a:cubicBezTo>
                  <a:pt x="1818" y="496"/>
                  <a:pt x="1818" y="500"/>
                  <a:pt x="1818" y="503"/>
                </a:cubicBezTo>
                <a:cubicBezTo>
                  <a:pt x="1818" y="500"/>
                  <a:pt x="1818" y="496"/>
                  <a:pt x="1818" y="493"/>
                </a:cubicBezTo>
                <a:cubicBezTo>
                  <a:pt x="1816" y="493"/>
                  <a:pt x="1815" y="493"/>
                  <a:pt x="1813" y="493"/>
                </a:cubicBezTo>
                <a:cubicBezTo>
                  <a:pt x="1813" y="498"/>
                  <a:pt x="1812" y="502"/>
                  <a:pt x="1812" y="507"/>
                </a:cubicBezTo>
                <a:cubicBezTo>
                  <a:pt x="1812" y="502"/>
                  <a:pt x="1813" y="498"/>
                  <a:pt x="1813" y="493"/>
                </a:cubicBezTo>
                <a:close/>
                <a:moveTo>
                  <a:pt x="1811" y="561"/>
                </a:moveTo>
                <a:cubicBezTo>
                  <a:pt x="1811" y="558"/>
                  <a:pt x="1810" y="557"/>
                  <a:pt x="1809" y="557"/>
                </a:cubicBezTo>
                <a:cubicBezTo>
                  <a:pt x="1810" y="557"/>
                  <a:pt x="1811" y="558"/>
                  <a:pt x="1811" y="561"/>
                </a:cubicBezTo>
                <a:cubicBezTo>
                  <a:pt x="1809" y="562"/>
                  <a:pt x="1807" y="563"/>
                  <a:pt x="1805" y="565"/>
                </a:cubicBezTo>
                <a:cubicBezTo>
                  <a:pt x="1807" y="563"/>
                  <a:pt x="1809" y="562"/>
                  <a:pt x="1811" y="561"/>
                </a:cubicBezTo>
                <a:close/>
                <a:moveTo>
                  <a:pt x="1804" y="557"/>
                </a:moveTo>
                <a:cubicBezTo>
                  <a:pt x="1805" y="557"/>
                  <a:pt x="1807" y="556"/>
                  <a:pt x="1808" y="557"/>
                </a:cubicBezTo>
                <a:cubicBezTo>
                  <a:pt x="1807" y="556"/>
                  <a:pt x="1805" y="557"/>
                  <a:pt x="1804" y="557"/>
                </a:cubicBezTo>
                <a:close/>
                <a:moveTo>
                  <a:pt x="1809" y="526"/>
                </a:moveTo>
                <a:cubicBezTo>
                  <a:pt x="1806" y="528"/>
                  <a:pt x="1802" y="529"/>
                  <a:pt x="1798" y="529"/>
                </a:cubicBezTo>
                <a:cubicBezTo>
                  <a:pt x="1801" y="531"/>
                  <a:pt x="1806" y="532"/>
                  <a:pt x="1810" y="535"/>
                </a:cubicBezTo>
                <a:cubicBezTo>
                  <a:pt x="1806" y="532"/>
                  <a:pt x="1801" y="531"/>
                  <a:pt x="1798" y="529"/>
                </a:cubicBezTo>
                <a:cubicBezTo>
                  <a:pt x="1802" y="529"/>
                  <a:pt x="1806" y="528"/>
                  <a:pt x="1809" y="526"/>
                </a:cubicBezTo>
                <a:close/>
                <a:moveTo>
                  <a:pt x="1801" y="603"/>
                </a:moveTo>
                <a:cubicBezTo>
                  <a:pt x="1805" y="613"/>
                  <a:pt x="1809" y="623"/>
                  <a:pt x="1812" y="632"/>
                </a:cubicBezTo>
                <a:cubicBezTo>
                  <a:pt x="1822" y="668"/>
                  <a:pt x="1815" y="705"/>
                  <a:pt x="1815" y="741"/>
                </a:cubicBezTo>
                <a:cubicBezTo>
                  <a:pt x="1815" y="749"/>
                  <a:pt x="1809" y="747"/>
                  <a:pt x="1805" y="749"/>
                </a:cubicBezTo>
                <a:cubicBezTo>
                  <a:pt x="1802" y="722"/>
                  <a:pt x="1784" y="703"/>
                  <a:pt x="1773" y="681"/>
                </a:cubicBezTo>
                <a:cubicBezTo>
                  <a:pt x="1763" y="659"/>
                  <a:pt x="1753" y="638"/>
                  <a:pt x="1739" y="619"/>
                </a:cubicBezTo>
                <a:cubicBezTo>
                  <a:pt x="1737" y="614"/>
                  <a:pt x="1736" y="609"/>
                  <a:pt x="1734" y="605"/>
                </a:cubicBezTo>
                <a:cubicBezTo>
                  <a:pt x="1735" y="603"/>
                  <a:pt x="1736" y="602"/>
                  <a:pt x="1736" y="600"/>
                </a:cubicBezTo>
                <a:cubicBezTo>
                  <a:pt x="1738" y="599"/>
                  <a:pt x="1739" y="598"/>
                  <a:pt x="1740" y="596"/>
                </a:cubicBezTo>
                <a:cubicBezTo>
                  <a:pt x="1750" y="597"/>
                  <a:pt x="1755" y="586"/>
                  <a:pt x="1765" y="588"/>
                </a:cubicBezTo>
                <a:cubicBezTo>
                  <a:pt x="1769" y="588"/>
                  <a:pt x="1772" y="589"/>
                  <a:pt x="1776" y="590"/>
                </a:cubicBezTo>
                <a:cubicBezTo>
                  <a:pt x="1784" y="594"/>
                  <a:pt x="1792" y="598"/>
                  <a:pt x="1801" y="603"/>
                </a:cubicBezTo>
                <a:close/>
                <a:moveTo>
                  <a:pt x="1737" y="542"/>
                </a:moveTo>
                <a:cubicBezTo>
                  <a:pt x="1736" y="541"/>
                  <a:pt x="1734" y="541"/>
                  <a:pt x="1733" y="541"/>
                </a:cubicBezTo>
                <a:cubicBezTo>
                  <a:pt x="1734" y="539"/>
                  <a:pt x="1735" y="537"/>
                  <a:pt x="1736" y="535"/>
                </a:cubicBezTo>
                <a:cubicBezTo>
                  <a:pt x="1735" y="537"/>
                  <a:pt x="1734" y="539"/>
                  <a:pt x="1733" y="541"/>
                </a:cubicBezTo>
                <a:cubicBezTo>
                  <a:pt x="1734" y="541"/>
                  <a:pt x="1736" y="541"/>
                  <a:pt x="1737" y="542"/>
                </a:cubicBezTo>
                <a:close/>
                <a:moveTo>
                  <a:pt x="1760" y="484"/>
                </a:moveTo>
                <a:cubicBezTo>
                  <a:pt x="1760" y="486"/>
                  <a:pt x="1761" y="487"/>
                  <a:pt x="1761" y="489"/>
                </a:cubicBezTo>
                <a:cubicBezTo>
                  <a:pt x="1761" y="487"/>
                  <a:pt x="1760" y="486"/>
                  <a:pt x="1760" y="484"/>
                </a:cubicBezTo>
                <a:close/>
                <a:moveTo>
                  <a:pt x="1773" y="536"/>
                </a:moveTo>
                <a:cubicBezTo>
                  <a:pt x="1773" y="534"/>
                  <a:pt x="1773" y="533"/>
                  <a:pt x="1773" y="531"/>
                </a:cubicBezTo>
                <a:cubicBezTo>
                  <a:pt x="1773" y="533"/>
                  <a:pt x="1773" y="534"/>
                  <a:pt x="1773" y="536"/>
                </a:cubicBezTo>
                <a:cubicBezTo>
                  <a:pt x="1778" y="536"/>
                  <a:pt x="1783" y="536"/>
                  <a:pt x="1789" y="537"/>
                </a:cubicBezTo>
                <a:cubicBezTo>
                  <a:pt x="1783" y="536"/>
                  <a:pt x="1778" y="536"/>
                  <a:pt x="1773" y="536"/>
                </a:cubicBezTo>
                <a:close/>
                <a:moveTo>
                  <a:pt x="1784" y="445"/>
                </a:moveTo>
                <a:cubicBezTo>
                  <a:pt x="1784" y="444"/>
                  <a:pt x="1784" y="444"/>
                  <a:pt x="1784" y="444"/>
                </a:cubicBezTo>
                <a:cubicBezTo>
                  <a:pt x="1782" y="450"/>
                  <a:pt x="1787" y="453"/>
                  <a:pt x="1788" y="459"/>
                </a:cubicBezTo>
                <a:cubicBezTo>
                  <a:pt x="1787" y="453"/>
                  <a:pt x="1782" y="450"/>
                  <a:pt x="1784" y="445"/>
                </a:cubicBezTo>
                <a:close/>
                <a:moveTo>
                  <a:pt x="1772" y="440"/>
                </a:moveTo>
                <a:cubicBezTo>
                  <a:pt x="1772" y="439"/>
                  <a:pt x="1773" y="438"/>
                  <a:pt x="1773" y="437"/>
                </a:cubicBezTo>
                <a:cubicBezTo>
                  <a:pt x="1773" y="438"/>
                  <a:pt x="1772" y="439"/>
                  <a:pt x="1772" y="440"/>
                </a:cubicBezTo>
                <a:cubicBezTo>
                  <a:pt x="1767" y="440"/>
                  <a:pt x="1763" y="441"/>
                  <a:pt x="1761" y="443"/>
                </a:cubicBezTo>
                <a:cubicBezTo>
                  <a:pt x="1763" y="441"/>
                  <a:pt x="1767" y="440"/>
                  <a:pt x="1772" y="440"/>
                </a:cubicBezTo>
                <a:close/>
                <a:moveTo>
                  <a:pt x="1724" y="508"/>
                </a:moveTo>
                <a:cubicBezTo>
                  <a:pt x="1728" y="509"/>
                  <a:pt x="1733" y="509"/>
                  <a:pt x="1738" y="510"/>
                </a:cubicBezTo>
                <a:cubicBezTo>
                  <a:pt x="1740" y="507"/>
                  <a:pt x="1742" y="504"/>
                  <a:pt x="1745" y="501"/>
                </a:cubicBezTo>
                <a:cubicBezTo>
                  <a:pt x="1742" y="504"/>
                  <a:pt x="1740" y="507"/>
                  <a:pt x="1738" y="510"/>
                </a:cubicBezTo>
                <a:cubicBezTo>
                  <a:pt x="1736" y="513"/>
                  <a:pt x="1735" y="515"/>
                  <a:pt x="1734" y="518"/>
                </a:cubicBezTo>
                <a:cubicBezTo>
                  <a:pt x="1735" y="515"/>
                  <a:pt x="1736" y="513"/>
                  <a:pt x="1738" y="510"/>
                </a:cubicBezTo>
                <a:cubicBezTo>
                  <a:pt x="1733" y="509"/>
                  <a:pt x="1728" y="509"/>
                  <a:pt x="1724" y="508"/>
                </a:cubicBezTo>
                <a:cubicBezTo>
                  <a:pt x="1724" y="508"/>
                  <a:pt x="1723" y="508"/>
                  <a:pt x="1723" y="509"/>
                </a:cubicBezTo>
                <a:lnTo>
                  <a:pt x="1724" y="508"/>
                </a:lnTo>
                <a:close/>
                <a:moveTo>
                  <a:pt x="1722" y="509"/>
                </a:moveTo>
                <a:cubicBezTo>
                  <a:pt x="1722" y="509"/>
                  <a:pt x="1722" y="509"/>
                  <a:pt x="1722" y="509"/>
                </a:cubicBezTo>
                <a:cubicBezTo>
                  <a:pt x="1722" y="499"/>
                  <a:pt x="1721" y="490"/>
                  <a:pt x="1720" y="480"/>
                </a:cubicBezTo>
                <a:cubicBezTo>
                  <a:pt x="1721" y="490"/>
                  <a:pt x="1722" y="499"/>
                  <a:pt x="1722" y="509"/>
                </a:cubicBezTo>
                <a:close/>
                <a:moveTo>
                  <a:pt x="1717" y="509"/>
                </a:moveTo>
                <a:cubicBezTo>
                  <a:pt x="1716" y="510"/>
                  <a:pt x="1715" y="511"/>
                  <a:pt x="1715" y="512"/>
                </a:cubicBezTo>
                <a:cubicBezTo>
                  <a:pt x="1715" y="511"/>
                  <a:pt x="1716" y="510"/>
                  <a:pt x="1717" y="509"/>
                </a:cubicBezTo>
                <a:cubicBezTo>
                  <a:pt x="1717" y="507"/>
                  <a:pt x="1717" y="506"/>
                  <a:pt x="1716" y="505"/>
                </a:cubicBezTo>
                <a:cubicBezTo>
                  <a:pt x="1717" y="506"/>
                  <a:pt x="1717" y="507"/>
                  <a:pt x="1717" y="509"/>
                </a:cubicBezTo>
                <a:close/>
                <a:moveTo>
                  <a:pt x="1708" y="586"/>
                </a:moveTo>
                <a:cubicBezTo>
                  <a:pt x="1707" y="591"/>
                  <a:pt x="1714" y="598"/>
                  <a:pt x="1712" y="603"/>
                </a:cubicBezTo>
                <a:cubicBezTo>
                  <a:pt x="1714" y="598"/>
                  <a:pt x="1707" y="591"/>
                  <a:pt x="1708" y="586"/>
                </a:cubicBezTo>
                <a:close/>
                <a:moveTo>
                  <a:pt x="1715" y="512"/>
                </a:moveTo>
                <a:cubicBezTo>
                  <a:pt x="1715" y="513"/>
                  <a:pt x="1714" y="513"/>
                  <a:pt x="1714" y="514"/>
                </a:cubicBezTo>
                <a:cubicBezTo>
                  <a:pt x="1714" y="513"/>
                  <a:pt x="1715" y="513"/>
                  <a:pt x="1715" y="512"/>
                </a:cubicBezTo>
                <a:close/>
                <a:moveTo>
                  <a:pt x="1705" y="465"/>
                </a:moveTo>
                <a:cubicBezTo>
                  <a:pt x="1704" y="461"/>
                  <a:pt x="1703" y="459"/>
                  <a:pt x="1700" y="458"/>
                </a:cubicBezTo>
                <a:cubicBezTo>
                  <a:pt x="1703" y="459"/>
                  <a:pt x="1704" y="461"/>
                  <a:pt x="1705" y="465"/>
                </a:cubicBezTo>
                <a:close/>
                <a:moveTo>
                  <a:pt x="1693" y="552"/>
                </a:moveTo>
                <a:cubicBezTo>
                  <a:pt x="1694" y="553"/>
                  <a:pt x="1695" y="554"/>
                  <a:pt x="1695" y="555"/>
                </a:cubicBezTo>
                <a:cubicBezTo>
                  <a:pt x="1695" y="554"/>
                  <a:pt x="1694" y="553"/>
                  <a:pt x="1693" y="552"/>
                </a:cubicBezTo>
                <a:cubicBezTo>
                  <a:pt x="1693" y="552"/>
                  <a:pt x="1693" y="552"/>
                  <a:pt x="1693" y="552"/>
                </a:cubicBezTo>
                <a:cubicBezTo>
                  <a:pt x="1693" y="552"/>
                  <a:pt x="1693" y="552"/>
                  <a:pt x="1693" y="552"/>
                </a:cubicBezTo>
                <a:close/>
                <a:moveTo>
                  <a:pt x="1690" y="548"/>
                </a:moveTo>
                <a:cubicBezTo>
                  <a:pt x="1690" y="549"/>
                  <a:pt x="1690" y="551"/>
                  <a:pt x="1690" y="552"/>
                </a:cubicBezTo>
                <a:cubicBezTo>
                  <a:pt x="1690" y="552"/>
                  <a:pt x="1690" y="552"/>
                  <a:pt x="1690" y="552"/>
                </a:cubicBezTo>
                <a:cubicBezTo>
                  <a:pt x="1690" y="552"/>
                  <a:pt x="1690" y="552"/>
                  <a:pt x="1690" y="552"/>
                </a:cubicBezTo>
                <a:cubicBezTo>
                  <a:pt x="1690" y="551"/>
                  <a:pt x="1690" y="549"/>
                  <a:pt x="1690" y="548"/>
                </a:cubicBezTo>
                <a:close/>
                <a:moveTo>
                  <a:pt x="1685" y="544"/>
                </a:moveTo>
                <a:cubicBezTo>
                  <a:pt x="1685" y="546"/>
                  <a:pt x="1685" y="548"/>
                  <a:pt x="1686" y="549"/>
                </a:cubicBezTo>
                <a:cubicBezTo>
                  <a:pt x="1685" y="548"/>
                  <a:pt x="1685" y="546"/>
                  <a:pt x="1685" y="544"/>
                </a:cubicBezTo>
                <a:cubicBezTo>
                  <a:pt x="1684" y="543"/>
                  <a:pt x="1683" y="541"/>
                  <a:pt x="1683" y="540"/>
                </a:cubicBezTo>
                <a:cubicBezTo>
                  <a:pt x="1683" y="541"/>
                  <a:pt x="1684" y="543"/>
                  <a:pt x="1685" y="544"/>
                </a:cubicBezTo>
                <a:close/>
                <a:moveTo>
                  <a:pt x="1697" y="641"/>
                </a:moveTo>
                <a:cubicBezTo>
                  <a:pt x="1701" y="635"/>
                  <a:pt x="1706" y="630"/>
                  <a:pt x="1711" y="624"/>
                </a:cubicBezTo>
                <a:cubicBezTo>
                  <a:pt x="1720" y="612"/>
                  <a:pt x="1729" y="611"/>
                  <a:pt x="1737" y="626"/>
                </a:cubicBezTo>
                <a:cubicBezTo>
                  <a:pt x="1746" y="645"/>
                  <a:pt x="1754" y="664"/>
                  <a:pt x="1767" y="681"/>
                </a:cubicBezTo>
                <a:cubicBezTo>
                  <a:pt x="1775" y="706"/>
                  <a:pt x="1789" y="728"/>
                  <a:pt x="1805" y="749"/>
                </a:cubicBezTo>
                <a:cubicBezTo>
                  <a:pt x="1805" y="749"/>
                  <a:pt x="1805" y="749"/>
                  <a:pt x="1805" y="749"/>
                </a:cubicBezTo>
                <a:cubicBezTo>
                  <a:pt x="1824" y="792"/>
                  <a:pt x="1811" y="837"/>
                  <a:pt x="1811" y="882"/>
                </a:cubicBezTo>
                <a:cubicBezTo>
                  <a:pt x="1811" y="902"/>
                  <a:pt x="1809" y="922"/>
                  <a:pt x="1807" y="941"/>
                </a:cubicBezTo>
                <a:cubicBezTo>
                  <a:pt x="1811" y="952"/>
                  <a:pt x="1807" y="962"/>
                  <a:pt x="1808" y="973"/>
                </a:cubicBezTo>
                <a:cubicBezTo>
                  <a:pt x="1808" y="973"/>
                  <a:pt x="1808" y="973"/>
                  <a:pt x="1808" y="973"/>
                </a:cubicBezTo>
                <a:cubicBezTo>
                  <a:pt x="1806" y="973"/>
                  <a:pt x="1803" y="973"/>
                  <a:pt x="1800" y="973"/>
                </a:cubicBezTo>
                <a:cubicBezTo>
                  <a:pt x="1800" y="984"/>
                  <a:pt x="1799" y="994"/>
                  <a:pt x="1798" y="1004"/>
                </a:cubicBezTo>
                <a:cubicBezTo>
                  <a:pt x="1799" y="994"/>
                  <a:pt x="1800" y="984"/>
                  <a:pt x="1800" y="973"/>
                </a:cubicBezTo>
                <a:cubicBezTo>
                  <a:pt x="1790" y="956"/>
                  <a:pt x="1781" y="938"/>
                  <a:pt x="1771" y="921"/>
                </a:cubicBezTo>
                <a:cubicBezTo>
                  <a:pt x="1773" y="921"/>
                  <a:pt x="1775" y="921"/>
                  <a:pt x="1777" y="921"/>
                </a:cubicBezTo>
                <a:cubicBezTo>
                  <a:pt x="1777" y="921"/>
                  <a:pt x="1778" y="921"/>
                  <a:pt x="1778" y="921"/>
                </a:cubicBezTo>
                <a:cubicBezTo>
                  <a:pt x="1778" y="921"/>
                  <a:pt x="1777" y="921"/>
                  <a:pt x="1777" y="921"/>
                </a:cubicBezTo>
                <a:cubicBezTo>
                  <a:pt x="1782" y="914"/>
                  <a:pt x="1765" y="908"/>
                  <a:pt x="1776" y="901"/>
                </a:cubicBezTo>
                <a:cubicBezTo>
                  <a:pt x="1774" y="896"/>
                  <a:pt x="1772" y="891"/>
                  <a:pt x="1769" y="887"/>
                </a:cubicBezTo>
                <a:cubicBezTo>
                  <a:pt x="1751" y="855"/>
                  <a:pt x="1732" y="824"/>
                  <a:pt x="1713" y="792"/>
                </a:cubicBezTo>
                <a:cubicBezTo>
                  <a:pt x="1712" y="798"/>
                  <a:pt x="1709" y="801"/>
                  <a:pt x="1704" y="801"/>
                </a:cubicBezTo>
                <a:cubicBezTo>
                  <a:pt x="1693" y="800"/>
                  <a:pt x="1694" y="788"/>
                  <a:pt x="1687" y="783"/>
                </a:cubicBezTo>
                <a:cubicBezTo>
                  <a:pt x="1686" y="770"/>
                  <a:pt x="1672" y="762"/>
                  <a:pt x="1672" y="749"/>
                </a:cubicBezTo>
                <a:cubicBezTo>
                  <a:pt x="1675" y="746"/>
                  <a:pt x="1678" y="743"/>
                  <a:pt x="1681" y="741"/>
                </a:cubicBezTo>
                <a:cubicBezTo>
                  <a:pt x="1667" y="724"/>
                  <a:pt x="1672" y="706"/>
                  <a:pt x="1676" y="688"/>
                </a:cubicBezTo>
                <a:cubicBezTo>
                  <a:pt x="1680" y="671"/>
                  <a:pt x="1690" y="657"/>
                  <a:pt x="1697" y="641"/>
                </a:cubicBezTo>
                <a:close/>
                <a:moveTo>
                  <a:pt x="1675" y="525"/>
                </a:moveTo>
                <a:cubicBezTo>
                  <a:pt x="1675" y="525"/>
                  <a:pt x="1675" y="525"/>
                  <a:pt x="1675" y="525"/>
                </a:cubicBezTo>
                <a:cubicBezTo>
                  <a:pt x="1673" y="525"/>
                  <a:pt x="1671" y="525"/>
                  <a:pt x="1669" y="525"/>
                </a:cubicBezTo>
                <a:cubicBezTo>
                  <a:pt x="1671" y="525"/>
                  <a:pt x="1673" y="525"/>
                  <a:pt x="1675" y="525"/>
                </a:cubicBezTo>
                <a:close/>
                <a:moveTo>
                  <a:pt x="1669" y="468"/>
                </a:moveTo>
                <a:cubicBezTo>
                  <a:pt x="1670" y="468"/>
                  <a:pt x="1670" y="469"/>
                  <a:pt x="1671" y="469"/>
                </a:cubicBezTo>
                <a:cubicBezTo>
                  <a:pt x="1670" y="469"/>
                  <a:pt x="1670" y="468"/>
                  <a:pt x="1669" y="468"/>
                </a:cubicBezTo>
                <a:cubicBezTo>
                  <a:pt x="1669" y="463"/>
                  <a:pt x="1668" y="458"/>
                  <a:pt x="1668" y="453"/>
                </a:cubicBezTo>
                <a:cubicBezTo>
                  <a:pt x="1668" y="458"/>
                  <a:pt x="1669" y="463"/>
                  <a:pt x="1669" y="468"/>
                </a:cubicBezTo>
                <a:close/>
                <a:moveTo>
                  <a:pt x="1670" y="664"/>
                </a:moveTo>
                <a:cubicBezTo>
                  <a:pt x="1667" y="665"/>
                  <a:pt x="1662" y="669"/>
                  <a:pt x="1659" y="669"/>
                </a:cubicBezTo>
                <a:cubicBezTo>
                  <a:pt x="1662" y="669"/>
                  <a:pt x="1667" y="665"/>
                  <a:pt x="1670" y="664"/>
                </a:cubicBezTo>
                <a:close/>
                <a:moveTo>
                  <a:pt x="1661" y="592"/>
                </a:moveTo>
                <a:cubicBezTo>
                  <a:pt x="1661" y="592"/>
                  <a:pt x="1661" y="592"/>
                  <a:pt x="1661" y="592"/>
                </a:cubicBezTo>
                <a:cubicBezTo>
                  <a:pt x="1657" y="594"/>
                  <a:pt x="1654" y="593"/>
                  <a:pt x="1651" y="591"/>
                </a:cubicBezTo>
                <a:cubicBezTo>
                  <a:pt x="1654" y="593"/>
                  <a:pt x="1657" y="594"/>
                  <a:pt x="1661" y="592"/>
                </a:cubicBezTo>
                <a:close/>
                <a:moveTo>
                  <a:pt x="1649" y="590"/>
                </a:moveTo>
                <a:cubicBezTo>
                  <a:pt x="1648" y="589"/>
                  <a:pt x="1647" y="589"/>
                  <a:pt x="1646" y="589"/>
                </a:cubicBezTo>
                <a:cubicBezTo>
                  <a:pt x="1647" y="589"/>
                  <a:pt x="1648" y="589"/>
                  <a:pt x="1649" y="590"/>
                </a:cubicBezTo>
                <a:close/>
                <a:moveTo>
                  <a:pt x="1653" y="649"/>
                </a:moveTo>
                <a:cubicBezTo>
                  <a:pt x="1653" y="649"/>
                  <a:pt x="1653" y="649"/>
                  <a:pt x="1653" y="649"/>
                </a:cubicBezTo>
                <a:cubicBezTo>
                  <a:pt x="1645" y="649"/>
                  <a:pt x="1644" y="656"/>
                  <a:pt x="1640" y="661"/>
                </a:cubicBezTo>
                <a:cubicBezTo>
                  <a:pt x="1644" y="656"/>
                  <a:pt x="1645" y="649"/>
                  <a:pt x="1653" y="649"/>
                </a:cubicBezTo>
                <a:close/>
                <a:moveTo>
                  <a:pt x="1633" y="673"/>
                </a:moveTo>
                <a:cubicBezTo>
                  <a:pt x="1637" y="674"/>
                  <a:pt x="1639" y="676"/>
                  <a:pt x="1640" y="678"/>
                </a:cubicBezTo>
                <a:cubicBezTo>
                  <a:pt x="1639" y="676"/>
                  <a:pt x="1637" y="674"/>
                  <a:pt x="1633" y="673"/>
                </a:cubicBezTo>
                <a:close/>
                <a:moveTo>
                  <a:pt x="1632" y="582"/>
                </a:moveTo>
                <a:cubicBezTo>
                  <a:pt x="1631" y="583"/>
                  <a:pt x="1631" y="586"/>
                  <a:pt x="1632" y="588"/>
                </a:cubicBezTo>
                <a:cubicBezTo>
                  <a:pt x="1632" y="588"/>
                  <a:pt x="1632" y="588"/>
                  <a:pt x="1632" y="588"/>
                </a:cubicBezTo>
                <a:cubicBezTo>
                  <a:pt x="1631" y="586"/>
                  <a:pt x="1631" y="583"/>
                  <a:pt x="1632" y="582"/>
                </a:cubicBezTo>
                <a:close/>
                <a:moveTo>
                  <a:pt x="1625" y="785"/>
                </a:moveTo>
                <a:cubicBezTo>
                  <a:pt x="1626" y="781"/>
                  <a:pt x="1627" y="778"/>
                  <a:pt x="1631" y="776"/>
                </a:cubicBezTo>
                <a:cubicBezTo>
                  <a:pt x="1631" y="772"/>
                  <a:pt x="1631" y="768"/>
                  <a:pt x="1631" y="765"/>
                </a:cubicBezTo>
                <a:cubicBezTo>
                  <a:pt x="1629" y="755"/>
                  <a:pt x="1628" y="745"/>
                  <a:pt x="1628" y="736"/>
                </a:cubicBezTo>
                <a:cubicBezTo>
                  <a:pt x="1628" y="745"/>
                  <a:pt x="1629" y="755"/>
                  <a:pt x="1631" y="765"/>
                </a:cubicBezTo>
                <a:cubicBezTo>
                  <a:pt x="1631" y="768"/>
                  <a:pt x="1631" y="772"/>
                  <a:pt x="1631" y="776"/>
                </a:cubicBezTo>
                <a:cubicBezTo>
                  <a:pt x="1627" y="778"/>
                  <a:pt x="1626" y="781"/>
                  <a:pt x="1625" y="785"/>
                </a:cubicBezTo>
                <a:cubicBezTo>
                  <a:pt x="1625" y="786"/>
                  <a:pt x="1625" y="787"/>
                  <a:pt x="1625" y="788"/>
                </a:cubicBezTo>
                <a:cubicBezTo>
                  <a:pt x="1625" y="787"/>
                  <a:pt x="1625" y="786"/>
                  <a:pt x="1625" y="785"/>
                </a:cubicBezTo>
                <a:close/>
                <a:moveTo>
                  <a:pt x="1625" y="588"/>
                </a:moveTo>
                <a:cubicBezTo>
                  <a:pt x="1621" y="590"/>
                  <a:pt x="1617" y="592"/>
                  <a:pt x="1613" y="594"/>
                </a:cubicBezTo>
                <a:cubicBezTo>
                  <a:pt x="1613" y="595"/>
                  <a:pt x="1613" y="595"/>
                  <a:pt x="1613" y="596"/>
                </a:cubicBezTo>
                <a:cubicBezTo>
                  <a:pt x="1613" y="595"/>
                  <a:pt x="1613" y="595"/>
                  <a:pt x="1613" y="594"/>
                </a:cubicBezTo>
                <a:cubicBezTo>
                  <a:pt x="1617" y="592"/>
                  <a:pt x="1621" y="590"/>
                  <a:pt x="1625" y="588"/>
                </a:cubicBezTo>
                <a:close/>
                <a:moveTo>
                  <a:pt x="1617" y="897"/>
                </a:moveTo>
                <a:cubicBezTo>
                  <a:pt x="1617" y="885"/>
                  <a:pt x="1617" y="874"/>
                  <a:pt x="1617" y="862"/>
                </a:cubicBezTo>
                <a:cubicBezTo>
                  <a:pt x="1617" y="874"/>
                  <a:pt x="1617" y="885"/>
                  <a:pt x="1617" y="897"/>
                </a:cubicBezTo>
                <a:close/>
                <a:moveTo>
                  <a:pt x="1600" y="484"/>
                </a:moveTo>
                <a:cubicBezTo>
                  <a:pt x="1605" y="488"/>
                  <a:pt x="1610" y="485"/>
                  <a:pt x="1617" y="486"/>
                </a:cubicBezTo>
                <a:cubicBezTo>
                  <a:pt x="1610" y="485"/>
                  <a:pt x="1605" y="488"/>
                  <a:pt x="1600" y="484"/>
                </a:cubicBezTo>
                <a:close/>
                <a:moveTo>
                  <a:pt x="1608" y="950"/>
                </a:moveTo>
                <a:cubicBezTo>
                  <a:pt x="1608" y="955"/>
                  <a:pt x="1609" y="961"/>
                  <a:pt x="1609" y="967"/>
                </a:cubicBezTo>
                <a:cubicBezTo>
                  <a:pt x="1618" y="969"/>
                  <a:pt x="1622" y="960"/>
                  <a:pt x="1629" y="959"/>
                </a:cubicBezTo>
                <a:cubicBezTo>
                  <a:pt x="1629" y="959"/>
                  <a:pt x="1629" y="959"/>
                  <a:pt x="1629" y="959"/>
                </a:cubicBezTo>
                <a:cubicBezTo>
                  <a:pt x="1629" y="959"/>
                  <a:pt x="1629" y="959"/>
                  <a:pt x="1629" y="959"/>
                </a:cubicBezTo>
                <a:cubicBezTo>
                  <a:pt x="1629" y="964"/>
                  <a:pt x="1629" y="968"/>
                  <a:pt x="1629" y="973"/>
                </a:cubicBezTo>
                <a:cubicBezTo>
                  <a:pt x="1613" y="997"/>
                  <a:pt x="1649" y="976"/>
                  <a:pt x="1643" y="992"/>
                </a:cubicBezTo>
                <a:cubicBezTo>
                  <a:pt x="1642" y="1005"/>
                  <a:pt x="1629" y="997"/>
                  <a:pt x="1616" y="1004"/>
                </a:cubicBezTo>
                <a:cubicBezTo>
                  <a:pt x="1638" y="1009"/>
                  <a:pt x="1652" y="1020"/>
                  <a:pt x="1665" y="1033"/>
                </a:cubicBezTo>
                <a:cubicBezTo>
                  <a:pt x="1665" y="1035"/>
                  <a:pt x="1665" y="1038"/>
                  <a:pt x="1665" y="1041"/>
                </a:cubicBezTo>
                <a:cubicBezTo>
                  <a:pt x="1666" y="1043"/>
                  <a:pt x="1668" y="1046"/>
                  <a:pt x="1669" y="1049"/>
                </a:cubicBezTo>
                <a:cubicBezTo>
                  <a:pt x="1669" y="1048"/>
                  <a:pt x="1669" y="1048"/>
                  <a:pt x="1669" y="1048"/>
                </a:cubicBezTo>
                <a:cubicBezTo>
                  <a:pt x="1677" y="1048"/>
                  <a:pt x="1681" y="1055"/>
                  <a:pt x="1687" y="1059"/>
                </a:cubicBezTo>
                <a:cubicBezTo>
                  <a:pt x="1697" y="1067"/>
                  <a:pt x="1709" y="1083"/>
                  <a:pt x="1718" y="1081"/>
                </a:cubicBezTo>
                <a:cubicBezTo>
                  <a:pt x="1739" y="1078"/>
                  <a:pt x="1731" y="1092"/>
                  <a:pt x="1733" y="1100"/>
                </a:cubicBezTo>
                <a:cubicBezTo>
                  <a:pt x="1733" y="1104"/>
                  <a:pt x="1733" y="1108"/>
                  <a:pt x="1732" y="1112"/>
                </a:cubicBezTo>
                <a:cubicBezTo>
                  <a:pt x="1725" y="1121"/>
                  <a:pt x="1731" y="1130"/>
                  <a:pt x="1732" y="1139"/>
                </a:cubicBezTo>
                <a:cubicBezTo>
                  <a:pt x="1724" y="1139"/>
                  <a:pt x="1720" y="1132"/>
                  <a:pt x="1713" y="1128"/>
                </a:cubicBezTo>
                <a:cubicBezTo>
                  <a:pt x="1713" y="1122"/>
                  <a:pt x="1713" y="1115"/>
                  <a:pt x="1713" y="1109"/>
                </a:cubicBezTo>
                <a:cubicBezTo>
                  <a:pt x="1715" y="1110"/>
                  <a:pt x="1718" y="1111"/>
                  <a:pt x="1720" y="1112"/>
                </a:cubicBezTo>
                <a:cubicBezTo>
                  <a:pt x="1720" y="1112"/>
                  <a:pt x="1720" y="1112"/>
                  <a:pt x="1720" y="1112"/>
                </a:cubicBezTo>
                <a:cubicBezTo>
                  <a:pt x="1722" y="1112"/>
                  <a:pt x="1723" y="1112"/>
                  <a:pt x="1724" y="1113"/>
                </a:cubicBezTo>
                <a:cubicBezTo>
                  <a:pt x="1723" y="1111"/>
                  <a:pt x="1723" y="1110"/>
                  <a:pt x="1723" y="1108"/>
                </a:cubicBezTo>
                <a:cubicBezTo>
                  <a:pt x="1709" y="1096"/>
                  <a:pt x="1694" y="1085"/>
                  <a:pt x="1680" y="1073"/>
                </a:cubicBezTo>
                <a:cubicBezTo>
                  <a:pt x="1680" y="1067"/>
                  <a:pt x="1679" y="1061"/>
                  <a:pt x="1671" y="1063"/>
                </a:cubicBezTo>
                <a:cubicBezTo>
                  <a:pt x="1661" y="1063"/>
                  <a:pt x="1656" y="1056"/>
                  <a:pt x="1652" y="1049"/>
                </a:cubicBezTo>
                <a:cubicBezTo>
                  <a:pt x="1644" y="1048"/>
                  <a:pt x="1637" y="1044"/>
                  <a:pt x="1633" y="1037"/>
                </a:cubicBezTo>
                <a:cubicBezTo>
                  <a:pt x="1630" y="1037"/>
                  <a:pt x="1627" y="1037"/>
                  <a:pt x="1625" y="1037"/>
                </a:cubicBezTo>
                <a:cubicBezTo>
                  <a:pt x="1626" y="1045"/>
                  <a:pt x="1624" y="1052"/>
                  <a:pt x="1616" y="1054"/>
                </a:cubicBezTo>
                <a:cubicBezTo>
                  <a:pt x="1611" y="1056"/>
                  <a:pt x="1609" y="1050"/>
                  <a:pt x="1608" y="1046"/>
                </a:cubicBezTo>
                <a:cubicBezTo>
                  <a:pt x="1611" y="1040"/>
                  <a:pt x="1614" y="1037"/>
                  <a:pt x="1621" y="1037"/>
                </a:cubicBezTo>
                <a:cubicBezTo>
                  <a:pt x="1616" y="1028"/>
                  <a:pt x="1611" y="1020"/>
                  <a:pt x="1606" y="1011"/>
                </a:cubicBezTo>
                <a:cubicBezTo>
                  <a:pt x="1600" y="1017"/>
                  <a:pt x="1601" y="1029"/>
                  <a:pt x="1589" y="1029"/>
                </a:cubicBezTo>
                <a:cubicBezTo>
                  <a:pt x="1585" y="1024"/>
                  <a:pt x="1598" y="1005"/>
                  <a:pt x="1577" y="1013"/>
                </a:cubicBezTo>
                <a:cubicBezTo>
                  <a:pt x="1574" y="1017"/>
                  <a:pt x="1571" y="1022"/>
                  <a:pt x="1565" y="1020"/>
                </a:cubicBezTo>
                <a:cubicBezTo>
                  <a:pt x="1564" y="1020"/>
                  <a:pt x="1562" y="1021"/>
                  <a:pt x="1561" y="1022"/>
                </a:cubicBezTo>
                <a:cubicBezTo>
                  <a:pt x="1562" y="1021"/>
                  <a:pt x="1564" y="1020"/>
                  <a:pt x="1565" y="1020"/>
                </a:cubicBezTo>
                <a:cubicBezTo>
                  <a:pt x="1562" y="1015"/>
                  <a:pt x="1558" y="1013"/>
                  <a:pt x="1553" y="1013"/>
                </a:cubicBezTo>
                <a:cubicBezTo>
                  <a:pt x="1551" y="1006"/>
                  <a:pt x="1549" y="1000"/>
                  <a:pt x="1548" y="994"/>
                </a:cubicBezTo>
                <a:cubicBezTo>
                  <a:pt x="1549" y="989"/>
                  <a:pt x="1550" y="985"/>
                  <a:pt x="1551" y="981"/>
                </a:cubicBezTo>
                <a:cubicBezTo>
                  <a:pt x="1550" y="978"/>
                  <a:pt x="1550" y="975"/>
                  <a:pt x="1549" y="973"/>
                </a:cubicBezTo>
                <a:cubicBezTo>
                  <a:pt x="1547" y="973"/>
                  <a:pt x="1544" y="973"/>
                  <a:pt x="1542" y="972"/>
                </a:cubicBezTo>
                <a:cubicBezTo>
                  <a:pt x="1541" y="971"/>
                  <a:pt x="1541" y="970"/>
                  <a:pt x="1540" y="969"/>
                </a:cubicBezTo>
                <a:cubicBezTo>
                  <a:pt x="1547" y="960"/>
                  <a:pt x="1529" y="955"/>
                  <a:pt x="1537" y="947"/>
                </a:cubicBezTo>
                <a:cubicBezTo>
                  <a:pt x="1542" y="942"/>
                  <a:pt x="1549" y="970"/>
                  <a:pt x="1553" y="946"/>
                </a:cubicBezTo>
                <a:cubicBezTo>
                  <a:pt x="1556" y="945"/>
                  <a:pt x="1560" y="944"/>
                  <a:pt x="1562" y="948"/>
                </a:cubicBezTo>
                <a:cubicBezTo>
                  <a:pt x="1562" y="948"/>
                  <a:pt x="1562" y="948"/>
                  <a:pt x="1562" y="948"/>
                </a:cubicBezTo>
                <a:cubicBezTo>
                  <a:pt x="1569" y="951"/>
                  <a:pt x="1578" y="951"/>
                  <a:pt x="1583" y="959"/>
                </a:cubicBezTo>
                <a:cubicBezTo>
                  <a:pt x="1599" y="972"/>
                  <a:pt x="1593" y="954"/>
                  <a:pt x="1597" y="949"/>
                </a:cubicBezTo>
                <a:cubicBezTo>
                  <a:pt x="1597" y="949"/>
                  <a:pt x="1597" y="949"/>
                  <a:pt x="1597" y="949"/>
                </a:cubicBezTo>
                <a:cubicBezTo>
                  <a:pt x="1601" y="949"/>
                  <a:pt x="1604" y="949"/>
                  <a:pt x="1608" y="950"/>
                </a:cubicBezTo>
                <a:close/>
                <a:moveTo>
                  <a:pt x="1596" y="937"/>
                </a:moveTo>
                <a:cubicBezTo>
                  <a:pt x="1596" y="939"/>
                  <a:pt x="1596" y="942"/>
                  <a:pt x="1596" y="944"/>
                </a:cubicBezTo>
                <a:cubicBezTo>
                  <a:pt x="1596" y="944"/>
                  <a:pt x="1596" y="944"/>
                  <a:pt x="1596" y="944"/>
                </a:cubicBezTo>
                <a:cubicBezTo>
                  <a:pt x="1596" y="942"/>
                  <a:pt x="1596" y="939"/>
                  <a:pt x="1596" y="937"/>
                </a:cubicBezTo>
                <a:close/>
                <a:moveTo>
                  <a:pt x="1596" y="775"/>
                </a:moveTo>
                <a:cubicBezTo>
                  <a:pt x="1595" y="786"/>
                  <a:pt x="1594" y="797"/>
                  <a:pt x="1593" y="807"/>
                </a:cubicBezTo>
                <a:cubicBezTo>
                  <a:pt x="1593" y="811"/>
                  <a:pt x="1593" y="814"/>
                  <a:pt x="1590" y="816"/>
                </a:cubicBezTo>
                <a:cubicBezTo>
                  <a:pt x="1593" y="814"/>
                  <a:pt x="1593" y="811"/>
                  <a:pt x="1593" y="807"/>
                </a:cubicBezTo>
                <a:cubicBezTo>
                  <a:pt x="1588" y="803"/>
                  <a:pt x="1582" y="799"/>
                  <a:pt x="1577" y="795"/>
                </a:cubicBezTo>
                <a:cubicBezTo>
                  <a:pt x="1575" y="788"/>
                  <a:pt x="1581" y="783"/>
                  <a:pt x="1583" y="777"/>
                </a:cubicBezTo>
                <a:cubicBezTo>
                  <a:pt x="1562" y="778"/>
                  <a:pt x="1569" y="792"/>
                  <a:pt x="1570" y="803"/>
                </a:cubicBezTo>
                <a:cubicBezTo>
                  <a:pt x="1572" y="804"/>
                  <a:pt x="1573" y="805"/>
                  <a:pt x="1575" y="806"/>
                </a:cubicBezTo>
                <a:cubicBezTo>
                  <a:pt x="1579" y="810"/>
                  <a:pt x="1583" y="814"/>
                  <a:pt x="1588" y="818"/>
                </a:cubicBezTo>
                <a:cubicBezTo>
                  <a:pt x="1588" y="818"/>
                  <a:pt x="1589" y="818"/>
                  <a:pt x="1589" y="818"/>
                </a:cubicBezTo>
                <a:cubicBezTo>
                  <a:pt x="1583" y="823"/>
                  <a:pt x="1573" y="821"/>
                  <a:pt x="1568" y="829"/>
                </a:cubicBezTo>
                <a:cubicBezTo>
                  <a:pt x="1565" y="829"/>
                  <a:pt x="1563" y="829"/>
                  <a:pt x="1560" y="829"/>
                </a:cubicBezTo>
                <a:cubicBezTo>
                  <a:pt x="1553" y="827"/>
                  <a:pt x="1547" y="834"/>
                  <a:pt x="1540" y="831"/>
                </a:cubicBezTo>
                <a:cubicBezTo>
                  <a:pt x="1540" y="823"/>
                  <a:pt x="1551" y="822"/>
                  <a:pt x="1549" y="813"/>
                </a:cubicBezTo>
                <a:cubicBezTo>
                  <a:pt x="1559" y="815"/>
                  <a:pt x="1557" y="802"/>
                  <a:pt x="1565" y="801"/>
                </a:cubicBezTo>
                <a:cubicBezTo>
                  <a:pt x="1563" y="797"/>
                  <a:pt x="1562" y="793"/>
                  <a:pt x="1560" y="789"/>
                </a:cubicBezTo>
                <a:cubicBezTo>
                  <a:pt x="1558" y="781"/>
                  <a:pt x="1560" y="773"/>
                  <a:pt x="1562" y="766"/>
                </a:cubicBezTo>
                <a:cubicBezTo>
                  <a:pt x="1562" y="766"/>
                  <a:pt x="1562" y="766"/>
                  <a:pt x="1562" y="766"/>
                </a:cubicBezTo>
                <a:cubicBezTo>
                  <a:pt x="1564" y="763"/>
                  <a:pt x="1565" y="759"/>
                  <a:pt x="1567" y="756"/>
                </a:cubicBezTo>
                <a:cubicBezTo>
                  <a:pt x="1568" y="755"/>
                  <a:pt x="1569" y="754"/>
                  <a:pt x="1569" y="753"/>
                </a:cubicBezTo>
                <a:cubicBezTo>
                  <a:pt x="1568" y="752"/>
                  <a:pt x="1568" y="752"/>
                  <a:pt x="1568" y="752"/>
                </a:cubicBezTo>
                <a:cubicBezTo>
                  <a:pt x="1567" y="752"/>
                  <a:pt x="1565" y="753"/>
                  <a:pt x="1564" y="753"/>
                </a:cubicBezTo>
                <a:cubicBezTo>
                  <a:pt x="1562" y="756"/>
                  <a:pt x="1561" y="759"/>
                  <a:pt x="1559" y="762"/>
                </a:cubicBezTo>
                <a:cubicBezTo>
                  <a:pt x="1543" y="772"/>
                  <a:pt x="1536" y="763"/>
                  <a:pt x="1530" y="750"/>
                </a:cubicBezTo>
                <a:cubicBezTo>
                  <a:pt x="1531" y="750"/>
                  <a:pt x="1532" y="749"/>
                  <a:pt x="1533" y="749"/>
                </a:cubicBezTo>
                <a:cubicBezTo>
                  <a:pt x="1545" y="746"/>
                  <a:pt x="1556" y="743"/>
                  <a:pt x="1568" y="740"/>
                </a:cubicBezTo>
                <a:cubicBezTo>
                  <a:pt x="1574" y="744"/>
                  <a:pt x="1567" y="748"/>
                  <a:pt x="1568" y="752"/>
                </a:cubicBezTo>
                <a:cubicBezTo>
                  <a:pt x="1568" y="752"/>
                  <a:pt x="1569" y="753"/>
                  <a:pt x="1569" y="753"/>
                </a:cubicBezTo>
                <a:cubicBezTo>
                  <a:pt x="1575" y="753"/>
                  <a:pt x="1577" y="748"/>
                  <a:pt x="1580" y="744"/>
                </a:cubicBezTo>
                <a:cubicBezTo>
                  <a:pt x="1584" y="740"/>
                  <a:pt x="1588" y="737"/>
                  <a:pt x="1592" y="734"/>
                </a:cubicBezTo>
                <a:cubicBezTo>
                  <a:pt x="1599" y="747"/>
                  <a:pt x="1591" y="757"/>
                  <a:pt x="1585" y="768"/>
                </a:cubicBezTo>
                <a:cubicBezTo>
                  <a:pt x="1592" y="765"/>
                  <a:pt x="1598" y="764"/>
                  <a:pt x="1596" y="775"/>
                </a:cubicBezTo>
                <a:close/>
                <a:moveTo>
                  <a:pt x="1569" y="730"/>
                </a:moveTo>
                <a:cubicBezTo>
                  <a:pt x="1570" y="731"/>
                  <a:pt x="1569" y="733"/>
                  <a:pt x="1569" y="735"/>
                </a:cubicBezTo>
                <a:cubicBezTo>
                  <a:pt x="1569" y="733"/>
                  <a:pt x="1570" y="731"/>
                  <a:pt x="1569" y="730"/>
                </a:cubicBezTo>
                <a:close/>
                <a:moveTo>
                  <a:pt x="1588" y="601"/>
                </a:moveTo>
                <a:cubicBezTo>
                  <a:pt x="1589" y="605"/>
                  <a:pt x="1590" y="612"/>
                  <a:pt x="1593" y="611"/>
                </a:cubicBezTo>
                <a:cubicBezTo>
                  <a:pt x="1590" y="612"/>
                  <a:pt x="1589" y="606"/>
                  <a:pt x="1588" y="601"/>
                </a:cubicBezTo>
                <a:cubicBezTo>
                  <a:pt x="1588" y="601"/>
                  <a:pt x="1588" y="601"/>
                  <a:pt x="1588" y="601"/>
                </a:cubicBezTo>
                <a:close/>
                <a:moveTo>
                  <a:pt x="1590" y="625"/>
                </a:moveTo>
                <a:cubicBezTo>
                  <a:pt x="1590" y="625"/>
                  <a:pt x="1590" y="625"/>
                  <a:pt x="1590" y="625"/>
                </a:cubicBezTo>
                <a:cubicBezTo>
                  <a:pt x="1588" y="633"/>
                  <a:pt x="1586" y="640"/>
                  <a:pt x="1585" y="648"/>
                </a:cubicBezTo>
                <a:cubicBezTo>
                  <a:pt x="1586" y="640"/>
                  <a:pt x="1588" y="633"/>
                  <a:pt x="1590" y="625"/>
                </a:cubicBezTo>
                <a:close/>
                <a:moveTo>
                  <a:pt x="1583" y="605"/>
                </a:moveTo>
                <a:cubicBezTo>
                  <a:pt x="1580" y="605"/>
                  <a:pt x="1578" y="602"/>
                  <a:pt x="1575" y="601"/>
                </a:cubicBezTo>
                <a:cubicBezTo>
                  <a:pt x="1578" y="602"/>
                  <a:pt x="1580" y="605"/>
                  <a:pt x="1583" y="605"/>
                </a:cubicBezTo>
                <a:close/>
                <a:moveTo>
                  <a:pt x="1572" y="683"/>
                </a:moveTo>
                <a:cubicBezTo>
                  <a:pt x="1580" y="682"/>
                  <a:pt x="1581" y="689"/>
                  <a:pt x="1585" y="693"/>
                </a:cubicBezTo>
                <a:cubicBezTo>
                  <a:pt x="1585" y="686"/>
                  <a:pt x="1586" y="679"/>
                  <a:pt x="1586" y="672"/>
                </a:cubicBezTo>
                <a:cubicBezTo>
                  <a:pt x="1586" y="672"/>
                  <a:pt x="1586" y="672"/>
                  <a:pt x="1586" y="672"/>
                </a:cubicBezTo>
                <a:cubicBezTo>
                  <a:pt x="1586" y="679"/>
                  <a:pt x="1585" y="686"/>
                  <a:pt x="1585" y="693"/>
                </a:cubicBezTo>
                <a:cubicBezTo>
                  <a:pt x="1586" y="696"/>
                  <a:pt x="1586" y="700"/>
                  <a:pt x="1581" y="701"/>
                </a:cubicBezTo>
                <a:cubicBezTo>
                  <a:pt x="1576" y="703"/>
                  <a:pt x="1570" y="704"/>
                  <a:pt x="1564" y="706"/>
                </a:cubicBezTo>
                <a:cubicBezTo>
                  <a:pt x="1562" y="706"/>
                  <a:pt x="1560" y="706"/>
                  <a:pt x="1558" y="706"/>
                </a:cubicBezTo>
                <a:cubicBezTo>
                  <a:pt x="1557" y="707"/>
                  <a:pt x="1555" y="707"/>
                  <a:pt x="1554" y="707"/>
                </a:cubicBezTo>
                <a:cubicBezTo>
                  <a:pt x="1554" y="706"/>
                  <a:pt x="1554" y="704"/>
                  <a:pt x="1555" y="703"/>
                </a:cubicBezTo>
                <a:cubicBezTo>
                  <a:pt x="1555" y="699"/>
                  <a:pt x="1562" y="698"/>
                  <a:pt x="1557" y="693"/>
                </a:cubicBezTo>
                <a:cubicBezTo>
                  <a:pt x="1566" y="696"/>
                  <a:pt x="1566" y="685"/>
                  <a:pt x="1572" y="683"/>
                </a:cubicBezTo>
                <a:close/>
                <a:moveTo>
                  <a:pt x="1562" y="503"/>
                </a:moveTo>
                <a:cubicBezTo>
                  <a:pt x="1560" y="507"/>
                  <a:pt x="1561" y="512"/>
                  <a:pt x="1560" y="517"/>
                </a:cubicBezTo>
                <a:cubicBezTo>
                  <a:pt x="1560" y="517"/>
                  <a:pt x="1560" y="517"/>
                  <a:pt x="1560" y="517"/>
                </a:cubicBezTo>
                <a:cubicBezTo>
                  <a:pt x="1561" y="512"/>
                  <a:pt x="1560" y="507"/>
                  <a:pt x="1562" y="503"/>
                </a:cubicBezTo>
                <a:close/>
                <a:moveTo>
                  <a:pt x="1564" y="669"/>
                </a:moveTo>
                <a:cubicBezTo>
                  <a:pt x="1567" y="678"/>
                  <a:pt x="1558" y="684"/>
                  <a:pt x="1557" y="693"/>
                </a:cubicBezTo>
                <a:cubicBezTo>
                  <a:pt x="1553" y="695"/>
                  <a:pt x="1550" y="698"/>
                  <a:pt x="1546" y="701"/>
                </a:cubicBezTo>
                <a:cubicBezTo>
                  <a:pt x="1542" y="705"/>
                  <a:pt x="1540" y="716"/>
                  <a:pt x="1533" y="710"/>
                </a:cubicBezTo>
                <a:cubicBezTo>
                  <a:pt x="1523" y="703"/>
                  <a:pt x="1530" y="695"/>
                  <a:pt x="1536" y="689"/>
                </a:cubicBezTo>
                <a:cubicBezTo>
                  <a:pt x="1536" y="688"/>
                  <a:pt x="1537" y="688"/>
                  <a:pt x="1537" y="688"/>
                </a:cubicBezTo>
                <a:cubicBezTo>
                  <a:pt x="1537" y="687"/>
                  <a:pt x="1537" y="686"/>
                  <a:pt x="1537" y="685"/>
                </a:cubicBezTo>
                <a:cubicBezTo>
                  <a:pt x="1534" y="685"/>
                  <a:pt x="1531" y="685"/>
                  <a:pt x="1529" y="685"/>
                </a:cubicBezTo>
                <a:cubicBezTo>
                  <a:pt x="1528" y="682"/>
                  <a:pt x="1528" y="679"/>
                  <a:pt x="1528" y="677"/>
                </a:cubicBezTo>
                <a:cubicBezTo>
                  <a:pt x="1528" y="665"/>
                  <a:pt x="1532" y="656"/>
                  <a:pt x="1541" y="649"/>
                </a:cubicBezTo>
                <a:cubicBezTo>
                  <a:pt x="1558" y="663"/>
                  <a:pt x="1536" y="672"/>
                  <a:pt x="1537" y="684"/>
                </a:cubicBezTo>
                <a:cubicBezTo>
                  <a:pt x="1548" y="683"/>
                  <a:pt x="1550" y="664"/>
                  <a:pt x="1564" y="669"/>
                </a:cubicBezTo>
                <a:close/>
                <a:moveTo>
                  <a:pt x="1529" y="637"/>
                </a:moveTo>
                <a:cubicBezTo>
                  <a:pt x="1532" y="635"/>
                  <a:pt x="1534" y="633"/>
                  <a:pt x="1537" y="631"/>
                </a:cubicBezTo>
                <a:cubicBezTo>
                  <a:pt x="1537" y="631"/>
                  <a:pt x="1537" y="631"/>
                  <a:pt x="1537" y="631"/>
                </a:cubicBezTo>
                <a:cubicBezTo>
                  <a:pt x="1534" y="633"/>
                  <a:pt x="1532" y="635"/>
                  <a:pt x="1529" y="637"/>
                </a:cubicBezTo>
                <a:close/>
                <a:moveTo>
                  <a:pt x="1551" y="505"/>
                </a:moveTo>
                <a:cubicBezTo>
                  <a:pt x="1549" y="506"/>
                  <a:pt x="1546" y="510"/>
                  <a:pt x="1543" y="510"/>
                </a:cubicBezTo>
                <a:cubicBezTo>
                  <a:pt x="1546" y="510"/>
                  <a:pt x="1549" y="506"/>
                  <a:pt x="1551" y="505"/>
                </a:cubicBezTo>
                <a:close/>
                <a:moveTo>
                  <a:pt x="1552" y="614"/>
                </a:moveTo>
                <a:cubicBezTo>
                  <a:pt x="1549" y="620"/>
                  <a:pt x="1537" y="621"/>
                  <a:pt x="1537" y="629"/>
                </a:cubicBezTo>
                <a:cubicBezTo>
                  <a:pt x="1537" y="621"/>
                  <a:pt x="1549" y="620"/>
                  <a:pt x="1552" y="614"/>
                </a:cubicBezTo>
                <a:close/>
                <a:moveTo>
                  <a:pt x="1537" y="508"/>
                </a:moveTo>
                <a:cubicBezTo>
                  <a:pt x="1537" y="508"/>
                  <a:pt x="1537" y="508"/>
                  <a:pt x="1537" y="508"/>
                </a:cubicBezTo>
                <a:cubicBezTo>
                  <a:pt x="1538" y="509"/>
                  <a:pt x="1539" y="509"/>
                  <a:pt x="1541" y="509"/>
                </a:cubicBezTo>
                <a:cubicBezTo>
                  <a:pt x="1539" y="509"/>
                  <a:pt x="1538" y="509"/>
                  <a:pt x="1537" y="508"/>
                </a:cubicBezTo>
                <a:close/>
                <a:moveTo>
                  <a:pt x="1533" y="493"/>
                </a:moveTo>
                <a:cubicBezTo>
                  <a:pt x="1536" y="491"/>
                  <a:pt x="1537" y="487"/>
                  <a:pt x="1540" y="486"/>
                </a:cubicBezTo>
                <a:cubicBezTo>
                  <a:pt x="1537" y="487"/>
                  <a:pt x="1536" y="491"/>
                  <a:pt x="1533" y="493"/>
                </a:cubicBezTo>
                <a:cubicBezTo>
                  <a:pt x="1533" y="493"/>
                  <a:pt x="1533" y="493"/>
                  <a:pt x="1533" y="493"/>
                </a:cubicBezTo>
                <a:close/>
                <a:moveTo>
                  <a:pt x="1517" y="613"/>
                </a:moveTo>
                <a:cubicBezTo>
                  <a:pt x="1525" y="620"/>
                  <a:pt x="1532" y="616"/>
                  <a:pt x="1539" y="612"/>
                </a:cubicBezTo>
                <a:cubicBezTo>
                  <a:pt x="1532" y="616"/>
                  <a:pt x="1525" y="620"/>
                  <a:pt x="1517" y="613"/>
                </a:cubicBezTo>
                <a:close/>
                <a:moveTo>
                  <a:pt x="1519" y="746"/>
                </a:moveTo>
                <a:cubicBezTo>
                  <a:pt x="1519" y="744"/>
                  <a:pt x="1518" y="743"/>
                  <a:pt x="1517" y="742"/>
                </a:cubicBezTo>
                <a:cubicBezTo>
                  <a:pt x="1518" y="743"/>
                  <a:pt x="1519" y="744"/>
                  <a:pt x="1519" y="746"/>
                </a:cubicBezTo>
                <a:cubicBezTo>
                  <a:pt x="1520" y="746"/>
                  <a:pt x="1520" y="747"/>
                  <a:pt x="1521" y="748"/>
                </a:cubicBezTo>
                <a:cubicBezTo>
                  <a:pt x="1521" y="749"/>
                  <a:pt x="1521" y="750"/>
                  <a:pt x="1521" y="751"/>
                </a:cubicBezTo>
                <a:cubicBezTo>
                  <a:pt x="1521" y="750"/>
                  <a:pt x="1521" y="749"/>
                  <a:pt x="1521" y="748"/>
                </a:cubicBezTo>
                <a:cubicBezTo>
                  <a:pt x="1520" y="747"/>
                  <a:pt x="1520" y="746"/>
                  <a:pt x="1519" y="746"/>
                </a:cubicBezTo>
                <a:close/>
                <a:moveTo>
                  <a:pt x="1530" y="797"/>
                </a:moveTo>
                <a:cubicBezTo>
                  <a:pt x="1527" y="798"/>
                  <a:pt x="1523" y="808"/>
                  <a:pt x="1520" y="796"/>
                </a:cubicBezTo>
                <a:cubicBezTo>
                  <a:pt x="1520" y="786"/>
                  <a:pt x="1521" y="776"/>
                  <a:pt x="1522" y="766"/>
                </a:cubicBezTo>
                <a:cubicBezTo>
                  <a:pt x="1535" y="767"/>
                  <a:pt x="1539" y="777"/>
                  <a:pt x="1541" y="789"/>
                </a:cubicBezTo>
                <a:cubicBezTo>
                  <a:pt x="1534" y="787"/>
                  <a:pt x="1533" y="793"/>
                  <a:pt x="1531" y="797"/>
                </a:cubicBezTo>
                <a:cubicBezTo>
                  <a:pt x="1537" y="798"/>
                  <a:pt x="1540" y="795"/>
                  <a:pt x="1541" y="789"/>
                </a:cubicBezTo>
                <a:cubicBezTo>
                  <a:pt x="1545" y="789"/>
                  <a:pt x="1549" y="789"/>
                  <a:pt x="1553" y="789"/>
                </a:cubicBezTo>
                <a:cubicBezTo>
                  <a:pt x="1555" y="797"/>
                  <a:pt x="1548" y="804"/>
                  <a:pt x="1549" y="813"/>
                </a:cubicBezTo>
                <a:cubicBezTo>
                  <a:pt x="1537" y="816"/>
                  <a:pt x="1532" y="826"/>
                  <a:pt x="1528" y="837"/>
                </a:cubicBezTo>
                <a:cubicBezTo>
                  <a:pt x="1527" y="836"/>
                  <a:pt x="1525" y="837"/>
                  <a:pt x="1524" y="838"/>
                </a:cubicBezTo>
                <a:cubicBezTo>
                  <a:pt x="1516" y="837"/>
                  <a:pt x="1519" y="829"/>
                  <a:pt x="1516" y="825"/>
                </a:cubicBezTo>
                <a:cubicBezTo>
                  <a:pt x="1518" y="814"/>
                  <a:pt x="1533" y="810"/>
                  <a:pt x="1530" y="797"/>
                </a:cubicBezTo>
                <a:close/>
                <a:moveTo>
                  <a:pt x="1517" y="1705"/>
                </a:moveTo>
                <a:cubicBezTo>
                  <a:pt x="1517" y="1705"/>
                  <a:pt x="1517" y="1705"/>
                  <a:pt x="1517" y="1705"/>
                </a:cubicBezTo>
                <a:cubicBezTo>
                  <a:pt x="1516" y="1706"/>
                  <a:pt x="1516" y="1708"/>
                  <a:pt x="1515" y="1709"/>
                </a:cubicBezTo>
                <a:cubicBezTo>
                  <a:pt x="1516" y="1708"/>
                  <a:pt x="1516" y="1706"/>
                  <a:pt x="1517" y="1705"/>
                </a:cubicBezTo>
                <a:close/>
                <a:moveTo>
                  <a:pt x="1515" y="825"/>
                </a:moveTo>
                <a:cubicBezTo>
                  <a:pt x="1515" y="825"/>
                  <a:pt x="1515" y="825"/>
                  <a:pt x="1515" y="825"/>
                </a:cubicBezTo>
                <a:close/>
                <a:moveTo>
                  <a:pt x="1515" y="1103"/>
                </a:moveTo>
                <a:cubicBezTo>
                  <a:pt x="1515" y="1104"/>
                  <a:pt x="1515" y="1105"/>
                  <a:pt x="1514" y="1106"/>
                </a:cubicBezTo>
                <a:cubicBezTo>
                  <a:pt x="1515" y="1105"/>
                  <a:pt x="1515" y="1104"/>
                  <a:pt x="1515" y="1103"/>
                </a:cubicBezTo>
                <a:cubicBezTo>
                  <a:pt x="1514" y="1099"/>
                  <a:pt x="1513" y="1096"/>
                  <a:pt x="1510" y="1094"/>
                </a:cubicBezTo>
                <a:cubicBezTo>
                  <a:pt x="1513" y="1096"/>
                  <a:pt x="1514" y="1099"/>
                  <a:pt x="1515" y="1103"/>
                </a:cubicBezTo>
                <a:close/>
                <a:moveTo>
                  <a:pt x="1485" y="1696"/>
                </a:moveTo>
                <a:cubicBezTo>
                  <a:pt x="1483" y="1696"/>
                  <a:pt x="1482" y="1697"/>
                  <a:pt x="1481" y="1697"/>
                </a:cubicBezTo>
                <a:cubicBezTo>
                  <a:pt x="1479" y="1694"/>
                  <a:pt x="1477" y="1692"/>
                  <a:pt x="1475" y="1690"/>
                </a:cubicBezTo>
                <a:cubicBezTo>
                  <a:pt x="1475" y="1690"/>
                  <a:pt x="1475" y="1690"/>
                  <a:pt x="1475" y="1690"/>
                </a:cubicBezTo>
                <a:cubicBezTo>
                  <a:pt x="1465" y="1682"/>
                  <a:pt x="1469" y="1671"/>
                  <a:pt x="1476" y="1668"/>
                </a:cubicBezTo>
                <a:cubicBezTo>
                  <a:pt x="1486" y="1663"/>
                  <a:pt x="1501" y="1659"/>
                  <a:pt x="1506" y="1676"/>
                </a:cubicBezTo>
                <a:cubicBezTo>
                  <a:pt x="1499" y="1683"/>
                  <a:pt x="1492" y="1690"/>
                  <a:pt x="1485" y="1696"/>
                </a:cubicBezTo>
                <a:close/>
                <a:moveTo>
                  <a:pt x="1505" y="816"/>
                </a:moveTo>
                <a:cubicBezTo>
                  <a:pt x="1499" y="814"/>
                  <a:pt x="1494" y="812"/>
                  <a:pt x="1491" y="807"/>
                </a:cubicBezTo>
                <a:cubicBezTo>
                  <a:pt x="1494" y="812"/>
                  <a:pt x="1499" y="814"/>
                  <a:pt x="1505" y="816"/>
                </a:cubicBezTo>
                <a:close/>
                <a:moveTo>
                  <a:pt x="1494" y="916"/>
                </a:moveTo>
                <a:cubicBezTo>
                  <a:pt x="1493" y="921"/>
                  <a:pt x="1493" y="927"/>
                  <a:pt x="1492" y="932"/>
                </a:cubicBezTo>
                <a:cubicBezTo>
                  <a:pt x="1491" y="932"/>
                  <a:pt x="1490" y="932"/>
                  <a:pt x="1489" y="932"/>
                </a:cubicBezTo>
                <a:cubicBezTo>
                  <a:pt x="1476" y="927"/>
                  <a:pt x="1473" y="917"/>
                  <a:pt x="1470" y="905"/>
                </a:cubicBezTo>
                <a:cubicBezTo>
                  <a:pt x="1467" y="889"/>
                  <a:pt x="1454" y="883"/>
                  <a:pt x="1439" y="889"/>
                </a:cubicBezTo>
                <a:cubicBezTo>
                  <a:pt x="1437" y="890"/>
                  <a:pt x="1433" y="888"/>
                  <a:pt x="1430" y="887"/>
                </a:cubicBezTo>
                <a:cubicBezTo>
                  <a:pt x="1420" y="878"/>
                  <a:pt x="1426" y="871"/>
                  <a:pt x="1433" y="865"/>
                </a:cubicBezTo>
                <a:cubicBezTo>
                  <a:pt x="1440" y="867"/>
                  <a:pt x="1442" y="863"/>
                  <a:pt x="1445" y="858"/>
                </a:cubicBezTo>
                <a:cubicBezTo>
                  <a:pt x="1472" y="868"/>
                  <a:pt x="1479" y="895"/>
                  <a:pt x="1494" y="916"/>
                </a:cubicBezTo>
                <a:close/>
                <a:moveTo>
                  <a:pt x="1473" y="845"/>
                </a:moveTo>
                <a:cubicBezTo>
                  <a:pt x="1473" y="845"/>
                  <a:pt x="1473" y="845"/>
                  <a:pt x="1473" y="845"/>
                </a:cubicBezTo>
                <a:cubicBezTo>
                  <a:pt x="1473" y="845"/>
                  <a:pt x="1473" y="845"/>
                  <a:pt x="1473" y="845"/>
                </a:cubicBezTo>
                <a:cubicBezTo>
                  <a:pt x="1475" y="846"/>
                  <a:pt x="1478" y="847"/>
                  <a:pt x="1480" y="848"/>
                </a:cubicBezTo>
                <a:cubicBezTo>
                  <a:pt x="1480" y="848"/>
                  <a:pt x="1480" y="848"/>
                  <a:pt x="1480" y="848"/>
                </a:cubicBezTo>
                <a:cubicBezTo>
                  <a:pt x="1480" y="848"/>
                  <a:pt x="1480" y="848"/>
                  <a:pt x="1480" y="848"/>
                </a:cubicBezTo>
                <a:cubicBezTo>
                  <a:pt x="1480" y="848"/>
                  <a:pt x="1481" y="849"/>
                  <a:pt x="1481" y="849"/>
                </a:cubicBezTo>
                <a:cubicBezTo>
                  <a:pt x="1481" y="849"/>
                  <a:pt x="1480" y="848"/>
                  <a:pt x="1480" y="848"/>
                </a:cubicBezTo>
                <a:cubicBezTo>
                  <a:pt x="1478" y="847"/>
                  <a:pt x="1475" y="846"/>
                  <a:pt x="1473" y="845"/>
                </a:cubicBezTo>
                <a:cubicBezTo>
                  <a:pt x="1471" y="844"/>
                  <a:pt x="1470" y="842"/>
                  <a:pt x="1468" y="841"/>
                </a:cubicBezTo>
                <a:cubicBezTo>
                  <a:pt x="1467" y="840"/>
                  <a:pt x="1466" y="838"/>
                  <a:pt x="1465" y="837"/>
                </a:cubicBezTo>
                <a:cubicBezTo>
                  <a:pt x="1465" y="837"/>
                  <a:pt x="1465" y="837"/>
                  <a:pt x="1465" y="837"/>
                </a:cubicBezTo>
                <a:cubicBezTo>
                  <a:pt x="1465" y="837"/>
                  <a:pt x="1465" y="837"/>
                  <a:pt x="1465" y="837"/>
                </a:cubicBezTo>
                <a:cubicBezTo>
                  <a:pt x="1465" y="837"/>
                  <a:pt x="1465" y="837"/>
                  <a:pt x="1465" y="837"/>
                </a:cubicBezTo>
                <a:cubicBezTo>
                  <a:pt x="1466" y="838"/>
                  <a:pt x="1467" y="840"/>
                  <a:pt x="1469" y="841"/>
                </a:cubicBezTo>
                <a:cubicBezTo>
                  <a:pt x="1470" y="842"/>
                  <a:pt x="1471" y="844"/>
                  <a:pt x="1473" y="845"/>
                </a:cubicBezTo>
                <a:close/>
                <a:moveTo>
                  <a:pt x="1344" y="434"/>
                </a:moveTo>
                <a:cubicBezTo>
                  <a:pt x="1347" y="434"/>
                  <a:pt x="1350" y="435"/>
                  <a:pt x="1353" y="435"/>
                </a:cubicBezTo>
                <a:cubicBezTo>
                  <a:pt x="1350" y="435"/>
                  <a:pt x="1347" y="434"/>
                  <a:pt x="1344" y="434"/>
                </a:cubicBezTo>
                <a:cubicBezTo>
                  <a:pt x="1341" y="435"/>
                  <a:pt x="1338" y="434"/>
                  <a:pt x="1335" y="433"/>
                </a:cubicBezTo>
                <a:cubicBezTo>
                  <a:pt x="1338" y="434"/>
                  <a:pt x="1341" y="435"/>
                  <a:pt x="1344" y="434"/>
                </a:cubicBezTo>
                <a:close/>
                <a:moveTo>
                  <a:pt x="1038" y="312"/>
                </a:moveTo>
                <a:cubicBezTo>
                  <a:pt x="1038" y="312"/>
                  <a:pt x="1038" y="312"/>
                  <a:pt x="1038" y="312"/>
                </a:cubicBezTo>
                <a:cubicBezTo>
                  <a:pt x="1038" y="312"/>
                  <a:pt x="1038" y="312"/>
                  <a:pt x="1038" y="312"/>
                </a:cubicBezTo>
                <a:cubicBezTo>
                  <a:pt x="1038" y="312"/>
                  <a:pt x="1038" y="312"/>
                  <a:pt x="1038" y="312"/>
                </a:cubicBezTo>
                <a:close/>
                <a:moveTo>
                  <a:pt x="1037" y="312"/>
                </a:moveTo>
                <a:cubicBezTo>
                  <a:pt x="1037" y="312"/>
                  <a:pt x="1037" y="312"/>
                  <a:pt x="1037" y="312"/>
                </a:cubicBezTo>
                <a:cubicBezTo>
                  <a:pt x="1037" y="312"/>
                  <a:pt x="1037" y="312"/>
                  <a:pt x="1037" y="312"/>
                </a:cubicBezTo>
                <a:close/>
                <a:moveTo>
                  <a:pt x="960" y="292"/>
                </a:moveTo>
                <a:cubicBezTo>
                  <a:pt x="960" y="292"/>
                  <a:pt x="960" y="292"/>
                  <a:pt x="960" y="292"/>
                </a:cubicBezTo>
                <a:cubicBezTo>
                  <a:pt x="960" y="290"/>
                  <a:pt x="959" y="288"/>
                  <a:pt x="958" y="287"/>
                </a:cubicBezTo>
                <a:cubicBezTo>
                  <a:pt x="959" y="288"/>
                  <a:pt x="960" y="290"/>
                  <a:pt x="960" y="292"/>
                </a:cubicBezTo>
                <a:close/>
                <a:moveTo>
                  <a:pt x="849" y="209"/>
                </a:moveTo>
                <a:cubicBezTo>
                  <a:pt x="849" y="209"/>
                  <a:pt x="849" y="209"/>
                  <a:pt x="849" y="209"/>
                </a:cubicBezTo>
                <a:cubicBezTo>
                  <a:pt x="849" y="209"/>
                  <a:pt x="849" y="209"/>
                  <a:pt x="849" y="209"/>
                </a:cubicBezTo>
                <a:close/>
                <a:moveTo>
                  <a:pt x="849" y="209"/>
                </a:moveTo>
                <a:cubicBezTo>
                  <a:pt x="849" y="209"/>
                  <a:pt x="849" y="209"/>
                  <a:pt x="849" y="209"/>
                </a:cubicBezTo>
                <a:cubicBezTo>
                  <a:pt x="847" y="209"/>
                  <a:pt x="845" y="209"/>
                  <a:pt x="843" y="209"/>
                </a:cubicBezTo>
                <a:cubicBezTo>
                  <a:pt x="845" y="209"/>
                  <a:pt x="847" y="209"/>
                  <a:pt x="849" y="209"/>
                </a:cubicBezTo>
                <a:close/>
                <a:moveTo>
                  <a:pt x="881" y="260"/>
                </a:moveTo>
                <a:cubicBezTo>
                  <a:pt x="884" y="262"/>
                  <a:pt x="888" y="262"/>
                  <a:pt x="892" y="263"/>
                </a:cubicBezTo>
                <a:cubicBezTo>
                  <a:pt x="888" y="262"/>
                  <a:pt x="884" y="262"/>
                  <a:pt x="881" y="260"/>
                </a:cubicBezTo>
                <a:cubicBezTo>
                  <a:pt x="866" y="249"/>
                  <a:pt x="848" y="243"/>
                  <a:pt x="831" y="236"/>
                </a:cubicBezTo>
                <a:cubicBezTo>
                  <a:pt x="848" y="243"/>
                  <a:pt x="866" y="249"/>
                  <a:pt x="881" y="260"/>
                </a:cubicBezTo>
                <a:close/>
                <a:moveTo>
                  <a:pt x="805" y="268"/>
                </a:moveTo>
                <a:cubicBezTo>
                  <a:pt x="818" y="273"/>
                  <a:pt x="832" y="279"/>
                  <a:pt x="845" y="284"/>
                </a:cubicBezTo>
                <a:cubicBezTo>
                  <a:pt x="850" y="288"/>
                  <a:pt x="856" y="291"/>
                  <a:pt x="863" y="289"/>
                </a:cubicBezTo>
                <a:cubicBezTo>
                  <a:pt x="872" y="287"/>
                  <a:pt x="877" y="291"/>
                  <a:pt x="877" y="300"/>
                </a:cubicBezTo>
                <a:cubicBezTo>
                  <a:pt x="886" y="303"/>
                  <a:pt x="895" y="306"/>
                  <a:pt x="904" y="309"/>
                </a:cubicBezTo>
                <a:cubicBezTo>
                  <a:pt x="911" y="315"/>
                  <a:pt x="920" y="318"/>
                  <a:pt x="929" y="320"/>
                </a:cubicBezTo>
                <a:cubicBezTo>
                  <a:pt x="930" y="322"/>
                  <a:pt x="932" y="323"/>
                  <a:pt x="933" y="324"/>
                </a:cubicBezTo>
                <a:cubicBezTo>
                  <a:pt x="935" y="324"/>
                  <a:pt x="936" y="324"/>
                  <a:pt x="938" y="324"/>
                </a:cubicBezTo>
                <a:cubicBezTo>
                  <a:pt x="938" y="325"/>
                  <a:pt x="939" y="326"/>
                  <a:pt x="940" y="326"/>
                </a:cubicBezTo>
                <a:cubicBezTo>
                  <a:pt x="941" y="327"/>
                  <a:pt x="941" y="328"/>
                  <a:pt x="942" y="329"/>
                </a:cubicBezTo>
                <a:cubicBezTo>
                  <a:pt x="942" y="329"/>
                  <a:pt x="943" y="329"/>
                  <a:pt x="943" y="329"/>
                </a:cubicBezTo>
                <a:cubicBezTo>
                  <a:pt x="945" y="329"/>
                  <a:pt x="947" y="329"/>
                  <a:pt x="949" y="329"/>
                </a:cubicBezTo>
                <a:cubicBezTo>
                  <a:pt x="951" y="335"/>
                  <a:pt x="959" y="330"/>
                  <a:pt x="961" y="336"/>
                </a:cubicBezTo>
                <a:cubicBezTo>
                  <a:pt x="971" y="334"/>
                  <a:pt x="978" y="336"/>
                  <a:pt x="987" y="344"/>
                </a:cubicBezTo>
                <a:cubicBezTo>
                  <a:pt x="998" y="353"/>
                  <a:pt x="1015" y="355"/>
                  <a:pt x="1029" y="361"/>
                </a:cubicBezTo>
                <a:cubicBezTo>
                  <a:pt x="1029" y="362"/>
                  <a:pt x="1029" y="362"/>
                  <a:pt x="1030" y="363"/>
                </a:cubicBezTo>
                <a:cubicBezTo>
                  <a:pt x="1039" y="366"/>
                  <a:pt x="1048" y="370"/>
                  <a:pt x="1057" y="373"/>
                </a:cubicBezTo>
                <a:cubicBezTo>
                  <a:pt x="1058" y="373"/>
                  <a:pt x="1060" y="373"/>
                  <a:pt x="1061" y="373"/>
                </a:cubicBezTo>
                <a:cubicBezTo>
                  <a:pt x="1069" y="377"/>
                  <a:pt x="1082" y="372"/>
                  <a:pt x="1085" y="385"/>
                </a:cubicBezTo>
                <a:cubicBezTo>
                  <a:pt x="1091" y="387"/>
                  <a:pt x="1098" y="389"/>
                  <a:pt x="1104" y="391"/>
                </a:cubicBezTo>
                <a:cubicBezTo>
                  <a:pt x="1104" y="391"/>
                  <a:pt x="1104" y="392"/>
                  <a:pt x="1105" y="393"/>
                </a:cubicBezTo>
                <a:cubicBezTo>
                  <a:pt x="1107" y="393"/>
                  <a:pt x="1110" y="394"/>
                  <a:pt x="1112" y="394"/>
                </a:cubicBezTo>
                <a:cubicBezTo>
                  <a:pt x="1114" y="395"/>
                  <a:pt x="1115" y="395"/>
                  <a:pt x="1117" y="396"/>
                </a:cubicBezTo>
                <a:cubicBezTo>
                  <a:pt x="1122" y="399"/>
                  <a:pt x="1127" y="402"/>
                  <a:pt x="1133" y="405"/>
                </a:cubicBezTo>
                <a:cubicBezTo>
                  <a:pt x="1154" y="408"/>
                  <a:pt x="1172" y="419"/>
                  <a:pt x="1193" y="425"/>
                </a:cubicBezTo>
                <a:cubicBezTo>
                  <a:pt x="1193" y="425"/>
                  <a:pt x="1193" y="426"/>
                  <a:pt x="1194" y="427"/>
                </a:cubicBezTo>
                <a:cubicBezTo>
                  <a:pt x="1205" y="430"/>
                  <a:pt x="1216" y="434"/>
                  <a:pt x="1228" y="437"/>
                </a:cubicBezTo>
                <a:cubicBezTo>
                  <a:pt x="1228" y="438"/>
                  <a:pt x="1229" y="439"/>
                  <a:pt x="1229" y="440"/>
                </a:cubicBezTo>
                <a:cubicBezTo>
                  <a:pt x="1255" y="442"/>
                  <a:pt x="1275" y="461"/>
                  <a:pt x="1301" y="464"/>
                </a:cubicBezTo>
                <a:cubicBezTo>
                  <a:pt x="1302" y="466"/>
                  <a:pt x="1304" y="467"/>
                  <a:pt x="1305" y="468"/>
                </a:cubicBezTo>
                <a:cubicBezTo>
                  <a:pt x="1309" y="468"/>
                  <a:pt x="1313" y="469"/>
                  <a:pt x="1317" y="469"/>
                </a:cubicBezTo>
                <a:cubicBezTo>
                  <a:pt x="1316" y="470"/>
                  <a:pt x="1316" y="470"/>
                  <a:pt x="1316" y="470"/>
                </a:cubicBezTo>
                <a:cubicBezTo>
                  <a:pt x="1316" y="471"/>
                  <a:pt x="1316" y="471"/>
                  <a:pt x="1316" y="471"/>
                </a:cubicBezTo>
                <a:cubicBezTo>
                  <a:pt x="1327" y="464"/>
                  <a:pt x="1327" y="478"/>
                  <a:pt x="1334" y="479"/>
                </a:cubicBezTo>
                <a:cubicBezTo>
                  <a:pt x="1335" y="479"/>
                  <a:pt x="1336" y="480"/>
                  <a:pt x="1337" y="481"/>
                </a:cubicBezTo>
                <a:cubicBezTo>
                  <a:pt x="1337" y="480"/>
                  <a:pt x="1337" y="480"/>
                  <a:pt x="1337" y="480"/>
                </a:cubicBezTo>
                <a:cubicBezTo>
                  <a:pt x="1336" y="479"/>
                  <a:pt x="1336" y="479"/>
                  <a:pt x="1336" y="479"/>
                </a:cubicBezTo>
                <a:cubicBezTo>
                  <a:pt x="1339" y="480"/>
                  <a:pt x="1342" y="481"/>
                  <a:pt x="1345" y="482"/>
                </a:cubicBezTo>
                <a:cubicBezTo>
                  <a:pt x="1346" y="483"/>
                  <a:pt x="1348" y="484"/>
                  <a:pt x="1349" y="485"/>
                </a:cubicBezTo>
                <a:cubicBezTo>
                  <a:pt x="1349" y="485"/>
                  <a:pt x="1349" y="485"/>
                  <a:pt x="1349" y="485"/>
                </a:cubicBezTo>
                <a:cubicBezTo>
                  <a:pt x="1356" y="486"/>
                  <a:pt x="1362" y="487"/>
                  <a:pt x="1369" y="489"/>
                </a:cubicBezTo>
                <a:cubicBezTo>
                  <a:pt x="1372" y="493"/>
                  <a:pt x="1376" y="493"/>
                  <a:pt x="1381" y="492"/>
                </a:cubicBezTo>
                <a:cubicBezTo>
                  <a:pt x="1385" y="499"/>
                  <a:pt x="1389" y="493"/>
                  <a:pt x="1393" y="492"/>
                </a:cubicBezTo>
                <a:cubicBezTo>
                  <a:pt x="1393" y="491"/>
                  <a:pt x="1393" y="490"/>
                  <a:pt x="1393" y="489"/>
                </a:cubicBezTo>
                <a:cubicBezTo>
                  <a:pt x="1393" y="489"/>
                  <a:pt x="1393" y="488"/>
                  <a:pt x="1393" y="488"/>
                </a:cubicBezTo>
                <a:cubicBezTo>
                  <a:pt x="1393" y="488"/>
                  <a:pt x="1393" y="489"/>
                  <a:pt x="1393" y="489"/>
                </a:cubicBezTo>
                <a:cubicBezTo>
                  <a:pt x="1393" y="490"/>
                  <a:pt x="1393" y="491"/>
                  <a:pt x="1393" y="492"/>
                </a:cubicBezTo>
                <a:cubicBezTo>
                  <a:pt x="1397" y="496"/>
                  <a:pt x="1399" y="503"/>
                  <a:pt x="1405" y="505"/>
                </a:cubicBezTo>
                <a:cubicBezTo>
                  <a:pt x="1407" y="505"/>
                  <a:pt x="1410" y="505"/>
                  <a:pt x="1413" y="506"/>
                </a:cubicBezTo>
                <a:cubicBezTo>
                  <a:pt x="1414" y="505"/>
                  <a:pt x="1415" y="505"/>
                  <a:pt x="1417" y="505"/>
                </a:cubicBezTo>
                <a:cubicBezTo>
                  <a:pt x="1418" y="506"/>
                  <a:pt x="1420" y="507"/>
                  <a:pt x="1421" y="509"/>
                </a:cubicBezTo>
                <a:cubicBezTo>
                  <a:pt x="1430" y="510"/>
                  <a:pt x="1446" y="515"/>
                  <a:pt x="1445" y="517"/>
                </a:cubicBezTo>
                <a:cubicBezTo>
                  <a:pt x="1435" y="533"/>
                  <a:pt x="1456" y="534"/>
                  <a:pt x="1457" y="544"/>
                </a:cubicBezTo>
                <a:cubicBezTo>
                  <a:pt x="1436" y="556"/>
                  <a:pt x="1435" y="559"/>
                  <a:pt x="1453" y="575"/>
                </a:cubicBezTo>
                <a:cubicBezTo>
                  <a:pt x="1455" y="577"/>
                  <a:pt x="1458" y="579"/>
                  <a:pt x="1461" y="581"/>
                </a:cubicBezTo>
                <a:cubicBezTo>
                  <a:pt x="1462" y="583"/>
                  <a:pt x="1463" y="586"/>
                  <a:pt x="1465" y="589"/>
                </a:cubicBezTo>
                <a:cubicBezTo>
                  <a:pt x="1466" y="590"/>
                  <a:pt x="1467" y="592"/>
                  <a:pt x="1468" y="593"/>
                </a:cubicBezTo>
                <a:cubicBezTo>
                  <a:pt x="1468" y="598"/>
                  <a:pt x="1468" y="602"/>
                  <a:pt x="1468" y="607"/>
                </a:cubicBezTo>
                <a:cubicBezTo>
                  <a:pt x="1456" y="621"/>
                  <a:pt x="1466" y="637"/>
                  <a:pt x="1464" y="653"/>
                </a:cubicBezTo>
                <a:cubicBezTo>
                  <a:pt x="1458" y="696"/>
                  <a:pt x="1451" y="740"/>
                  <a:pt x="1453" y="785"/>
                </a:cubicBezTo>
                <a:cubicBezTo>
                  <a:pt x="1452" y="792"/>
                  <a:pt x="1450" y="800"/>
                  <a:pt x="1449" y="807"/>
                </a:cubicBezTo>
                <a:cubicBezTo>
                  <a:pt x="1427" y="793"/>
                  <a:pt x="1407" y="776"/>
                  <a:pt x="1388" y="758"/>
                </a:cubicBezTo>
                <a:cubicBezTo>
                  <a:pt x="1384" y="756"/>
                  <a:pt x="1379" y="754"/>
                  <a:pt x="1377" y="749"/>
                </a:cubicBezTo>
                <a:cubicBezTo>
                  <a:pt x="1357" y="733"/>
                  <a:pt x="1337" y="717"/>
                  <a:pt x="1317" y="701"/>
                </a:cubicBezTo>
                <a:cubicBezTo>
                  <a:pt x="1311" y="699"/>
                  <a:pt x="1308" y="694"/>
                  <a:pt x="1304" y="690"/>
                </a:cubicBezTo>
                <a:cubicBezTo>
                  <a:pt x="1298" y="689"/>
                  <a:pt x="1295" y="684"/>
                  <a:pt x="1291" y="680"/>
                </a:cubicBezTo>
                <a:cubicBezTo>
                  <a:pt x="1291" y="680"/>
                  <a:pt x="1291" y="680"/>
                  <a:pt x="1291" y="680"/>
                </a:cubicBezTo>
                <a:cubicBezTo>
                  <a:pt x="1282" y="675"/>
                  <a:pt x="1274" y="670"/>
                  <a:pt x="1268" y="662"/>
                </a:cubicBezTo>
                <a:cubicBezTo>
                  <a:pt x="1246" y="645"/>
                  <a:pt x="1224" y="629"/>
                  <a:pt x="1204" y="610"/>
                </a:cubicBezTo>
                <a:cubicBezTo>
                  <a:pt x="1189" y="601"/>
                  <a:pt x="1176" y="591"/>
                  <a:pt x="1164" y="578"/>
                </a:cubicBezTo>
                <a:cubicBezTo>
                  <a:pt x="1153" y="571"/>
                  <a:pt x="1142" y="563"/>
                  <a:pt x="1133" y="553"/>
                </a:cubicBezTo>
                <a:cubicBezTo>
                  <a:pt x="1123" y="548"/>
                  <a:pt x="1115" y="542"/>
                  <a:pt x="1108" y="533"/>
                </a:cubicBezTo>
                <a:cubicBezTo>
                  <a:pt x="1105" y="530"/>
                  <a:pt x="1102" y="528"/>
                  <a:pt x="1099" y="525"/>
                </a:cubicBezTo>
                <a:cubicBezTo>
                  <a:pt x="1097" y="523"/>
                  <a:pt x="1095" y="520"/>
                  <a:pt x="1093" y="517"/>
                </a:cubicBezTo>
                <a:cubicBezTo>
                  <a:pt x="1091" y="517"/>
                  <a:pt x="1090" y="517"/>
                  <a:pt x="1089" y="516"/>
                </a:cubicBezTo>
                <a:cubicBezTo>
                  <a:pt x="1078" y="513"/>
                  <a:pt x="1071" y="505"/>
                  <a:pt x="1064" y="497"/>
                </a:cubicBezTo>
                <a:cubicBezTo>
                  <a:pt x="1053" y="493"/>
                  <a:pt x="1045" y="484"/>
                  <a:pt x="1037" y="476"/>
                </a:cubicBezTo>
                <a:cubicBezTo>
                  <a:pt x="1037" y="475"/>
                  <a:pt x="1037" y="475"/>
                  <a:pt x="1037" y="475"/>
                </a:cubicBezTo>
                <a:cubicBezTo>
                  <a:pt x="1034" y="473"/>
                  <a:pt x="1031" y="471"/>
                  <a:pt x="1029" y="469"/>
                </a:cubicBezTo>
                <a:cubicBezTo>
                  <a:pt x="1020" y="466"/>
                  <a:pt x="1015" y="458"/>
                  <a:pt x="1008" y="453"/>
                </a:cubicBezTo>
                <a:cubicBezTo>
                  <a:pt x="982" y="432"/>
                  <a:pt x="955" y="410"/>
                  <a:pt x="929" y="389"/>
                </a:cubicBezTo>
                <a:cubicBezTo>
                  <a:pt x="908" y="376"/>
                  <a:pt x="890" y="359"/>
                  <a:pt x="872" y="344"/>
                </a:cubicBezTo>
                <a:cubicBezTo>
                  <a:pt x="840" y="318"/>
                  <a:pt x="807" y="293"/>
                  <a:pt x="775" y="267"/>
                </a:cubicBezTo>
                <a:cubicBezTo>
                  <a:pt x="773" y="264"/>
                  <a:pt x="771" y="261"/>
                  <a:pt x="768" y="257"/>
                </a:cubicBezTo>
                <a:cubicBezTo>
                  <a:pt x="783" y="255"/>
                  <a:pt x="793" y="266"/>
                  <a:pt x="805" y="268"/>
                </a:cubicBezTo>
                <a:close/>
                <a:moveTo>
                  <a:pt x="731" y="354"/>
                </a:moveTo>
                <a:cubicBezTo>
                  <a:pt x="737" y="347"/>
                  <a:pt x="737" y="338"/>
                  <a:pt x="737" y="329"/>
                </a:cubicBezTo>
                <a:cubicBezTo>
                  <a:pt x="737" y="328"/>
                  <a:pt x="737" y="326"/>
                  <a:pt x="738" y="325"/>
                </a:cubicBezTo>
                <a:cubicBezTo>
                  <a:pt x="740" y="322"/>
                  <a:pt x="740" y="318"/>
                  <a:pt x="738" y="315"/>
                </a:cubicBezTo>
                <a:cubicBezTo>
                  <a:pt x="748" y="313"/>
                  <a:pt x="752" y="322"/>
                  <a:pt x="759" y="325"/>
                </a:cubicBezTo>
                <a:cubicBezTo>
                  <a:pt x="757" y="332"/>
                  <a:pt x="754" y="338"/>
                  <a:pt x="752" y="345"/>
                </a:cubicBezTo>
                <a:cubicBezTo>
                  <a:pt x="748" y="348"/>
                  <a:pt x="749" y="353"/>
                  <a:pt x="749" y="357"/>
                </a:cubicBezTo>
                <a:cubicBezTo>
                  <a:pt x="777" y="378"/>
                  <a:pt x="805" y="399"/>
                  <a:pt x="833" y="421"/>
                </a:cubicBezTo>
                <a:cubicBezTo>
                  <a:pt x="833" y="421"/>
                  <a:pt x="833" y="421"/>
                  <a:pt x="833" y="421"/>
                </a:cubicBezTo>
                <a:cubicBezTo>
                  <a:pt x="805" y="399"/>
                  <a:pt x="777" y="378"/>
                  <a:pt x="749" y="357"/>
                </a:cubicBezTo>
                <a:cubicBezTo>
                  <a:pt x="749" y="371"/>
                  <a:pt x="740" y="366"/>
                  <a:pt x="733" y="364"/>
                </a:cubicBezTo>
                <a:cubicBezTo>
                  <a:pt x="735" y="360"/>
                  <a:pt x="732" y="358"/>
                  <a:pt x="731" y="354"/>
                </a:cubicBezTo>
                <a:cubicBezTo>
                  <a:pt x="728" y="354"/>
                  <a:pt x="727" y="353"/>
                  <a:pt x="725" y="351"/>
                </a:cubicBezTo>
                <a:cubicBezTo>
                  <a:pt x="727" y="353"/>
                  <a:pt x="728" y="354"/>
                  <a:pt x="731" y="354"/>
                </a:cubicBezTo>
                <a:close/>
                <a:moveTo>
                  <a:pt x="724" y="349"/>
                </a:moveTo>
                <a:cubicBezTo>
                  <a:pt x="724" y="349"/>
                  <a:pt x="724" y="349"/>
                  <a:pt x="724" y="349"/>
                </a:cubicBezTo>
                <a:cubicBezTo>
                  <a:pt x="727" y="340"/>
                  <a:pt x="724" y="334"/>
                  <a:pt x="716" y="329"/>
                </a:cubicBezTo>
                <a:cubicBezTo>
                  <a:pt x="704" y="322"/>
                  <a:pt x="693" y="314"/>
                  <a:pt x="682" y="306"/>
                </a:cubicBezTo>
                <a:cubicBezTo>
                  <a:pt x="693" y="314"/>
                  <a:pt x="704" y="322"/>
                  <a:pt x="716" y="329"/>
                </a:cubicBezTo>
                <a:cubicBezTo>
                  <a:pt x="724" y="334"/>
                  <a:pt x="727" y="340"/>
                  <a:pt x="724" y="349"/>
                </a:cubicBezTo>
                <a:close/>
                <a:moveTo>
                  <a:pt x="682" y="254"/>
                </a:moveTo>
                <a:cubicBezTo>
                  <a:pt x="684" y="256"/>
                  <a:pt x="686" y="257"/>
                  <a:pt x="689" y="256"/>
                </a:cubicBezTo>
                <a:cubicBezTo>
                  <a:pt x="689" y="256"/>
                  <a:pt x="689" y="255"/>
                  <a:pt x="689" y="255"/>
                </a:cubicBezTo>
                <a:cubicBezTo>
                  <a:pt x="689" y="255"/>
                  <a:pt x="689" y="256"/>
                  <a:pt x="689" y="256"/>
                </a:cubicBezTo>
                <a:cubicBezTo>
                  <a:pt x="686" y="257"/>
                  <a:pt x="684" y="256"/>
                  <a:pt x="682" y="254"/>
                </a:cubicBezTo>
                <a:close/>
                <a:moveTo>
                  <a:pt x="713" y="273"/>
                </a:moveTo>
                <a:cubicBezTo>
                  <a:pt x="713" y="274"/>
                  <a:pt x="714" y="274"/>
                  <a:pt x="715" y="275"/>
                </a:cubicBezTo>
                <a:cubicBezTo>
                  <a:pt x="714" y="274"/>
                  <a:pt x="713" y="274"/>
                  <a:pt x="713" y="273"/>
                </a:cubicBezTo>
                <a:cubicBezTo>
                  <a:pt x="709" y="273"/>
                  <a:pt x="706" y="273"/>
                  <a:pt x="704" y="271"/>
                </a:cubicBezTo>
                <a:cubicBezTo>
                  <a:pt x="706" y="273"/>
                  <a:pt x="709" y="273"/>
                  <a:pt x="713" y="273"/>
                </a:cubicBezTo>
                <a:close/>
                <a:moveTo>
                  <a:pt x="701" y="240"/>
                </a:moveTo>
                <a:cubicBezTo>
                  <a:pt x="701" y="240"/>
                  <a:pt x="701" y="240"/>
                  <a:pt x="701" y="240"/>
                </a:cubicBezTo>
                <a:cubicBezTo>
                  <a:pt x="695" y="238"/>
                  <a:pt x="691" y="237"/>
                  <a:pt x="689" y="238"/>
                </a:cubicBezTo>
                <a:cubicBezTo>
                  <a:pt x="691" y="237"/>
                  <a:pt x="695" y="238"/>
                  <a:pt x="701" y="240"/>
                </a:cubicBezTo>
                <a:close/>
                <a:moveTo>
                  <a:pt x="691" y="156"/>
                </a:moveTo>
                <a:cubicBezTo>
                  <a:pt x="691" y="156"/>
                  <a:pt x="691" y="156"/>
                  <a:pt x="691" y="156"/>
                </a:cubicBezTo>
                <a:cubicBezTo>
                  <a:pt x="691" y="156"/>
                  <a:pt x="691" y="156"/>
                  <a:pt x="691" y="156"/>
                </a:cubicBezTo>
                <a:cubicBezTo>
                  <a:pt x="687" y="153"/>
                  <a:pt x="684" y="151"/>
                  <a:pt x="681" y="149"/>
                </a:cubicBezTo>
                <a:cubicBezTo>
                  <a:pt x="684" y="151"/>
                  <a:pt x="687" y="153"/>
                  <a:pt x="691" y="156"/>
                </a:cubicBezTo>
                <a:close/>
                <a:moveTo>
                  <a:pt x="677" y="220"/>
                </a:moveTo>
                <a:cubicBezTo>
                  <a:pt x="677" y="223"/>
                  <a:pt x="677" y="225"/>
                  <a:pt x="677" y="227"/>
                </a:cubicBezTo>
                <a:cubicBezTo>
                  <a:pt x="677" y="225"/>
                  <a:pt x="677" y="223"/>
                  <a:pt x="677" y="220"/>
                </a:cubicBezTo>
                <a:close/>
                <a:moveTo>
                  <a:pt x="673" y="216"/>
                </a:moveTo>
                <a:cubicBezTo>
                  <a:pt x="674" y="218"/>
                  <a:pt x="676" y="219"/>
                  <a:pt x="677" y="220"/>
                </a:cubicBezTo>
                <a:cubicBezTo>
                  <a:pt x="676" y="219"/>
                  <a:pt x="674" y="218"/>
                  <a:pt x="673" y="216"/>
                </a:cubicBezTo>
                <a:cubicBezTo>
                  <a:pt x="670" y="216"/>
                  <a:pt x="668" y="216"/>
                  <a:pt x="666" y="216"/>
                </a:cubicBezTo>
                <a:cubicBezTo>
                  <a:pt x="668" y="216"/>
                  <a:pt x="670" y="216"/>
                  <a:pt x="673" y="216"/>
                </a:cubicBezTo>
                <a:close/>
                <a:moveTo>
                  <a:pt x="665" y="200"/>
                </a:moveTo>
                <a:cubicBezTo>
                  <a:pt x="665" y="200"/>
                  <a:pt x="664" y="201"/>
                  <a:pt x="664" y="201"/>
                </a:cubicBezTo>
                <a:lnTo>
                  <a:pt x="665" y="200"/>
                </a:lnTo>
                <a:close/>
                <a:moveTo>
                  <a:pt x="664" y="216"/>
                </a:moveTo>
                <a:cubicBezTo>
                  <a:pt x="663" y="215"/>
                  <a:pt x="662" y="215"/>
                  <a:pt x="661" y="214"/>
                </a:cubicBezTo>
                <a:cubicBezTo>
                  <a:pt x="662" y="215"/>
                  <a:pt x="663" y="215"/>
                  <a:pt x="664" y="216"/>
                </a:cubicBezTo>
                <a:close/>
                <a:moveTo>
                  <a:pt x="658" y="127"/>
                </a:moveTo>
                <a:cubicBezTo>
                  <a:pt x="656" y="129"/>
                  <a:pt x="655" y="131"/>
                  <a:pt x="653" y="132"/>
                </a:cubicBezTo>
                <a:cubicBezTo>
                  <a:pt x="653" y="130"/>
                  <a:pt x="653" y="127"/>
                  <a:pt x="653" y="125"/>
                </a:cubicBezTo>
                <a:cubicBezTo>
                  <a:pt x="655" y="125"/>
                  <a:pt x="656" y="126"/>
                  <a:pt x="658" y="127"/>
                </a:cubicBezTo>
                <a:close/>
                <a:moveTo>
                  <a:pt x="705" y="397"/>
                </a:moveTo>
                <a:cubicBezTo>
                  <a:pt x="707" y="394"/>
                  <a:pt x="710" y="391"/>
                  <a:pt x="712" y="389"/>
                </a:cubicBezTo>
                <a:cubicBezTo>
                  <a:pt x="710" y="391"/>
                  <a:pt x="707" y="394"/>
                  <a:pt x="705" y="397"/>
                </a:cubicBezTo>
                <a:cubicBezTo>
                  <a:pt x="686" y="384"/>
                  <a:pt x="669" y="370"/>
                  <a:pt x="651" y="357"/>
                </a:cubicBezTo>
                <a:cubicBezTo>
                  <a:pt x="669" y="370"/>
                  <a:pt x="686" y="384"/>
                  <a:pt x="705" y="397"/>
                </a:cubicBezTo>
                <a:close/>
                <a:moveTo>
                  <a:pt x="633" y="381"/>
                </a:moveTo>
                <a:cubicBezTo>
                  <a:pt x="629" y="382"/>
                  <a:pt x="625" y="383"/>
                  <a:pt x="621" y="383"/>
                </a:cubicBezTo>
                <a:cubicBezTo>
                  <a:pt x="621" y="383"/>
                  <a:pt x="621" y="383"/>
                  <a:pt x="621" y="383"/>
                </a:cubicBezTo>
                <a:cubicBezTo>
                  <a:pt x="625" y="383"/>
                  <a:pt x="629" y="382"/>
                  <a:pt x="633" y="381"/>
                </a:cubicBezTo>
                <a:close/>
                <a:moveTo>
                  <a:pt x="604" y="386"/>
                </a:moveTo>
                <a:cubicBezTo>
                  <a:pt x="603" y="386"/>
                  <a:pt x="602" y="385"/>
                  <a:pt x="601" y="385"/>
                </a:cubicBezTo>
                <a:cubicBezTo>
                  <a:pt x="602" y="385"/>
                  <a:pt x="603" y="386"/>
                  <a:pt x="604" y="386"/>
                </a:cubicBezTo>
                <a:close/>
                <a:moveTo>
                  <a:pt x="661" y="470"/>
                </a:moveTo>
                <a:cubicBezTo>
                  <a:pt x="638" y="458"/>
                  <a:pt x="616" y="443"/>
                  <a:pt x="595" y="427"/>
                </a:cubicBezTo>
                <a:cubicBezTo>
                  <a:pt x="584" y="422"/>
                  <a:pt x="575" y="413"/>
                  <a:pt x="564" y="409"/>
                </a:cubicBezTo>
                <a:cubicBezTo>
                  <a:pt x="575" y="413"/>
                  <a:pt x="584" y="422"/>
                  <a:pt x="595" y="427"/>
                </a:cubicBezTo>
                <a:cubicBezTo>
                  <a:pt x="616" y="443"/>
                  <a:pt x="638" y="458"/>
                  <a:pt x="661" y="470"/>
                </a:cubicBezTo>
                <a:close/>
                <a:moveTo>
                  <a:pt x="579" y="381"/>
                </a:moveTo>
                <a:cubicBezTo>
                  <a:pt x="579" y="381"/>
                  <a:pt x="580" y="381"/>
                  <a:pt x="580" y="381"/>
                </a:cubicBezTo>
                <a:lnTo>
                  <a:pt x="579" y="381"/>
                </a:lnTo>
                <a:close/>
                <a:moveTo>
                  <a:pt x="583" y="343"/>
                </a:moveTo>
                <a:cubicBezTo>
                  <a:pt x="582" y="343"/>
                  <a:pt x="582" y="344"/>
                  <a:pt x="581" y="344"/>
                </a:cubicBezTo>
                <a:cubicBezTo>
                  <a:pt x="581" y="344"/>
                  <a:pt x="581" y="344"/>
                  <a:pt x="581" y="344"/>
                </a:cubicBezTo>
                <a:cubicBezTo>
                  <a:pt x="582" y="344"/>
                  <a:pt x="582" y="343"/>
                  <a:pt x="583" y="343"/>
                </a:cubicBezTo>
                <a:close/>
                <a:moveTo>
                  <a:pt x="581" y="344"/>
                </a:moveTo>
                <a:cubicBezTo>
                  <a:pt x="582" y="344"/>
                  <a:pt x="582" y="344"/>
                  <a:pt x="582" y="344"/>
                </a:cubicBezTo>
                <a:cubicBezTo>
                  <a:pt x="582" y="344"/>
                  <a:pt x="582" y="344"/>
                  <a:pt x="582" y="344"/>
                </a:cubicBezTo>
                <a:lnTo>
                  <a:pt x="581" y="344"/>
                </a:lnTo>
                <a:close/>
                <a:moveTo>
                  <a:pt x="586" y="260"/>
                </a:moveTo>
                <a:cubicBezTo>
                  <a:pt x="586" y="260"/>
                  <a:pt x="586" y="260"/>
                  <a:pt x="586" y="260"/>
                </a:cubicBezTo>
                <a:cubicBezTo>
                  <a:pt x="586" y="260"/>
                  <a:pt x="586" y="260"/>
                  <a:pt x="586" y="260"/>
                </a:cubicBezTo>
                <a:cubicBezTo>
                  <a:pt x="586" y="260"/>
                  <a:pt x="586" y="260"/>
                  <a:pt x="586" y="260"/>
                </a:cubicBezTo>
                <a:close/>
                <a:moveTo>
                  <a:pt x="577" y="159"/>
                </a:moveTo>
                <a:cubicBezTo>
                  <a:pt x="574" y="156"/>
                  <a:pt x="570" y="153"/>
                  <a:pt x="569" y="149"/>
                </a:cubicBezTo>
                <a:cubicBezTo>
                  <a:pt x="562" y="148"/>
                  <a:pt x="557" y="143"/>
                  <a:pt x="552" y="139"/>
                </a:cubicBezTo>
                <a:cubicBezTo>
                  <a:pt x="557" y="143"/>
                  <a:pt x="562" y="148"/>
                  <a:pt x="569" y="149"/>
                </a:cubicBezTo>
                <a:cubicBezTo>
                  <a:pt x="570" y="153"/>
                  <a:pt x="574" y="156"/>
                  <a:pt x="577" y="159"/>
                </a:cubicBezTo>
                <a:close/>
                <a:moveTo>
                  <a:pt x="551" y="39"/>
                </a:moveTo>
                <a:cubicBezTo>
                  <a:pt x="553" y="39"/>
                  <a:pt x="555" y="39"/>
                  <a:pt x="556" y="38"/>
                </a:cubicBezTo>
                <a:cubicBezTo>
                  <a:pt x="555" y="39"/>
                  <a:pt x="553" y="39"/>
                  <a:pt x="551" y="39"/>
                </a:cubicBezTo>
                <a:cubicBezTo>
                  <a:pt x="548" y="40"/>
                  <a:pt x="545" y="40"/>
                  <a:pt x="544" y="42"/>
                </a:cubicBezTo>
                <a:cubicBezTo>
                  <a:pt x="545" y="40"/>
                  <a:pt x="548" y="40"/>
                  <a:pt x="551" y="39"/>
                </a:cubicBezTo>
                <a:close/>
                <a:moveTo>
                  <a:pt x="541" y="116"/>
                </a:moveTo>
                <a:cubicBezTo>
                  <a:pt x="552" y="120"/>
                  <a:pt x="559" y="128"/>
                  <a:pt x="567" y="136"/>
                </a:cubicBezTo>
                <a:cubicBezTo>
                  <a:pt x="559" y="128"/>
                  <a:pt x="552" y="120"/>
                  <a:pt x="541" y="116"/>
                </a:cubicBezTo>
                <a:cubicBezTo>
                  <a:pt x="540" y="115"/>
                  <a:pt x="538" y="114"/>
                  <a:pt x="537" y="113"/>
                </a:cubicBezTo>
                <a:cubicBezTo>
                  <a:pt x="538" y="114"/>
                  <a:pt x="540" y="115"/>
                  <a:pt x="541" y="116"/>
                </a:cubicBezTo>
                <a:close/>
                <a:moveTo>
                  <a:pt x="537" y="132"/>
                </a:moveTo>
                <a:cubicBezTo>
                  <a:pt x="537" y="132"/>
                  <a:pt x="537" y="132"/>
                  <a:pt x="537" y="132"/>
                </a:cubicBezTo>
                <a:cubicBezTo>
                  <a:pt x="537" y="132"/>
                  <a:pt x="537" y="132"/>
                  <a:pt x="537" y="133"/>
                </a:cubicBezTo>
                <a:lnTo>
                  <a:pt x="537" y="132"/>
                </a:lnTo>
                <a:close/>
                <a:moveTo>
                  <a:pt x="523" y="65"/>
                </a:moveTo>
                <a:cubicBezTo>
                  <a:pt x="523" y="65"/>
                  <a:pt x="523" y="65"/>
                  <a:pt x="523" y="65"/>
                </a:cubicBezTo>
                <a:cubicBezTo>
                  <a:pt x="523" y="66"/>
                  <a:pt x="522" y="67"/>
                  <a:pt x="521" y="69"/>
                </a:cubicBezTo>
                <a:cubicBezTo>
                  <a:pt x="522" y="67"/>
                  <a:pt x="523" y="66"/>
                  <a:pt x="523" y="65"/>
                </a:cubicBezTo>
                <a:close/>
                <a:moveTo>
                  <a:pt x="516" y="58"/>
                </a:moveTo>
                <a:cubicBezTo>
                  <a:pt x="516" y="58"/>
                  <a:pt x="516" y="58"/>
                  <a:pt x="516" y="58"/>
                </a:cubicBezTo>
                <a:cubicBezTo>
                  <a:pt x="515" y="59"/>
                  <a:pt x="514" y="60"/>
                  <a:pt x="512" y="61"/>
                </a:cubicBezTo>
                <a:cubicBezTo>
                  <a:pt x="512" y="61"/>
                  <a:pt x="512" y="61"/>
                  <a:pt x="512" y="61"/>
                </a:cubicBezTo>
                <a:cubicBezTo>
                  <a:pt x="514" y="60"/>
                  <a:pt x="515" y="59"/>
                  <a:pt x="516" y="58"/>
                </a:cubicBezTo>
                <a:close/>
                <a:moveTo>
                  <a:pt x="513" y="112"/>
                </a:moveTo>
                <a:cubicBezTo>
                  <a:pt x="512" y="113"/>
                  <a:pt x="512" y="113"/>
                  <a:pt x="512" y="113"/>
                </a:cubicBezTo>
                <a:cubicBezTo>
                  <a:pt x="512" y="114"/>
                  <a:pt x="513" y="112"/>
                  <a:pt x="513" y="112"/>
                </a:cubicBezTo>
                <a:close/>
                <a:moveTo>
                  <a:pt x="505" y="101"/>
                </a:moveTo>
                <a:cubicBezTo>
                  <a:pt x="505" y="102"/>
                  <a:pt x="506" y="103"/>
                  <a:pt x="507" y="104"/>
                </a:cubicBezTo>
                <a:cubicBezTo>
                  <a:pt x="506" y="103"/>
                  <a:pt x="505" y="102"/>
                  <a:pt x="505" y="101"/>
                </a:cubicBezTo>
                <a:close/>
                <a:moveTo>
                  <a:pt x="479" y="66"/>
                </a:moveTo>
                <a:cubicBezTo>
                  <a:pt x="475" y="61"/>
                  <a:pt x="471" y="56"/>
                  <a:pt x="467" y="52"/>
                </a:cubicBezTo>
                <a:cubicBezTo>
                  <a:pt x="471" y="56"/>
                  <a:pt x="475" y="61"/>
                  <a:pt x="479" y="66"/>
                </a:cubicBezTo>
                <a:close/>
                <a:moveTo>
                  <a:pt x="460" y="140"/>
                </a:moveTo>
                <a:cubicBezTo>
                  <a:pt x="466" y="139"/>
                  <a:pt x="472" y="138"/>
                  <a:pt x="477" y="133"/>
                </a:cubicBezTo>
                <a:cubicBezTo>
                  <a:pt x="480" y="132"/>
                  <a:pt x="484" y="132"/>
                  <a:pt x="488" y="132"/>
                </a:cubicBezTo>
                <a:cubicBezTo>
                  <a:pt x="490" y="130"/>
                  <a:pt x="493" y="129"/>
                  <a:pt x="497" y="130"/>
                </a:cubicBezTo>
                <a:cubicBezTo>
                  <a:pt x="498" y="130"/>
                  <a:pt x="500" y="129"/>
                  <a:pt x="502" y="129"/>
                </a:cubicBezTo>
                <a:cubicBezTo>
                  <a:pt x="502" y="126"/>
                  <a:pt x="503" y="126"/>
                  <a:pt x="504" y="129"/>
                </a:cubicBezTo>
                <a:cubicBezTo>
                  <a:pt x="506" y="130"/>
                  <a:pt x="507" y="131"/>
                  <a:pt x="509" y="132"/>
                </a:cubicBezTo>
                <a:cubicBezTo>
                  <a:pt x="514" y="133"/>
                  <a:pt x="518" y="136"/>
                  <a:pt x="520" y="141"/>
                </a:cubicBezTo>
                <a:cubicBezTo>
                  <a:pt x="522" y="142"/>
                  <a:pt x="523" y="143"/>
                  <a:pt x="525" y="144"/>
                </a:cubicBezTo>
                <a:cubicBezTo>
                  <a:pt x="540" y="152"/>
                  <a:pt x="554" y="163"/>
                  <a:pt x="565" y="176"/>
                </a:cubicBezTo>
                <a:cubicBezTo>
                  <a:pt x="569" y="178"/>
                  <a:pt x="570" y="181"/>
                  <a:pt x="570" y="185"/>
                </a:cubicBezTo>
                <a:cubicBezTo>
                  <a:pt x="566" y="192"/>
                  <a:pt x="575" y="195"/>
                  <a:pt x="575" y="200"/>
                </a:cubicBezTo>
                <a:cubicBezTo>
                  <a:pt x="577" y="207"/>
                  <a:pt x="582" y="213"/>
                  <a:pt x="588" y="217"/>
                </a:cubicBezTo>
                <a:cubicBezTo>
                  <a:pt x="588" y="217"/>
                  <a:pt x="588" y="217"/>
                  <a:pt x="588" y="217"/>
                </a:cubicBezTo>
                <a:cubicBezTo>
                  <a:pt x="583" y="224"/>
                  <a:pt x="585" y="230"/>
                  <a:pt x="588" y="236"/>
                </a:cubicBezTo>
                <a:cubicBezTo>
                  <a:pt x="590" y="242"/>
                  <a:pt x="591" y="247"/>
                  <a:pt x="592" y="252"/>
                </a:cubicBezTo>
                <a:cubicBezTo>
                  <a:pt x="575" y="243"/>
                  <a:pt x="560" y="234"/>
                  <a:pt x="554" y="213"/>
                </a:cubicBezTo>
                <a:cubicBezTo>
                  <a:pt x="552" y="205"/>
                  <a:pt x="546" y="198"/>
                  <a:pt x="538" y="193"/>
                </a:cubicBezTo>
                <a:cubicBezTo>
                  <a:pt x="543" y="193"/>
                  <a:pt x="548" y="194"/>
                  <a:pt x="547" y="186"/>
                </a:cubicBezTo>
                <a:cubicBezTo>
                  <a:pt x="544" y="184"/>
                  <a:pt x="540" y="183"/>
                  <a:pt x="537" y="181"/>
                </a:cubicBezTo>
                <a:cubicBezTo>
                  <a:pt x="537" y="185"/>
                  <a:pt x="537" y="189"/>
                  <a:pt x="537" y="192"/>
                </a:cubicBezTo>
                <a:cubicBezTo>
                  <a:pt x="530" y="193"/>
                  <a:pt x="535" y="207"/>
                  <a:pt x="525" y="202"/>
                </a:cubicBezTo>
                <a:cubicBezTo>
                  <a:pt x="518" y="199"/>
                  <a:pt x="512" y="194"/>
                  <a:pt x="516" y="184"/>
                </a:cubicBezTo>
                <a:cubicBezTo>
                  <a:pt x="518" y="179"/>
                  <a:pt x="515" y="172"/>
                  <a:pt x="521" y="169"/>
                </a:cubicBezTo>
                <a:cubicBezTo>
                  <a:pt x="518" y="166"/>
                  <a:pt x="516" y="163"/>
                  <a:pt x="513" y="160"/>
                </a:cubicBezTo>
                <a:cubicBezTo>
                  <a:pt x="507" y="164"/>
                  <a:pt x="500" y="164"/>
                  <a:pt x="493" y="162"/>
                </a:cubicBezTo>
                <a:cubicBezTo>
                  <a:pt x="490" y="168"/>
                  <a:pt x="487" y="175"/>
                  <a:pt x="478" y="167"/>
                </a:cubicBezTo>
                <a:cubicBezTo>
                  <a:pt x="471" y="160"/>
                  <a:pt x="462" y="156"/>
                  <a:pt x="454" y="149"/>
                </a:cubicBezTo>
                <a:cubicBezTo>
                  <a:pt x="443" y="139"/>
                  <a:pt x="458" y="143"/>
                  <a:pt x="460" y="140"/>
                </a:cubicBezTo>
                <a:close/>
                <a:moveTo>
                  <a:pt x="417" y="449"/>
                </a:moveTo>
                <a:cubicBezTo>
                  <a:pt x="420" y="446"/>
                  <a:pt x="423" y="444"/>
                  <a:pt x="425" y="441"/>
                </a:cubicBezTo>
                <a:cubicBezTo>
                  <a:pt x="423" y="444"/>
                  <a:pt x="420" y="446"/>
                  <a:pt x="417" y="449"/>
                </a:cubicBezTo>
                <a:cubicBezTo>
                  <a:pt x="417" y="452"/>
                  <a:pt x="417" y="454"/>
                  <a:pt x="417" y="457"/>
                </a:cubicBezTo>
                <a:cubicBezTo>
                  <a:pt x="417" y="454"/>
                  <a:pt x="417" y="452"/>
                  <a:pt x="417" y="449"/>
                </a:cubicBezTo>
                <a:close/>
                <a:moveTo>
                  <a:pt x="417" y="457"/>
                </a:moveTo>
                <a:cubicBezTo>
                  <a:pt x="417" y="457"/>
                  <a:pt x="417" y="457"/>
                  <a:pt x="417" y="457"/>
                </a:cubicBezTo>
                <a:cubicBezTo>
                  <a:pt x="416" y="458"/>
                  <a:pt x="414" y="459"/>
                  <a:pt x="413" y="461"/>
                </a:cubicBezTo>
                <a:cubicBezTo>
                  <a:pt x="414" y="459"/>
                  <a:pt x="416" y="458"/>
                  <a:pt x="417" y="457"/>
                </a:cubicBezTo>
                <a:close/>
                <a:moveTo>
                  <a:pt x="449" y="557"/>
                </a:moveTo>
                <a:cubicBezTo>
                  <a:pt x="449" y="552"/>
                  <a:pt x="451" y="550"/>
                  <a:pt x="453" y="547"/>
                </a:cubicBezTo>
                <a:cubicBezTo>
                  <a:pt x="451" y="550"/>
                  <a:pt x="449" y="552"/>
                  <a:pt x="449" y="557"/>
                </a:cubicBezTo>
                <a:cubicBezTo>
                  <a:pt x="436" y="548"/>
                  <a:pt x="426" y="534"/>
                  <a:pt x="408" y="536"/>
                </a:cubicBezTo>
                <a:cubicBezTo>
                  <a:pt x="400" y="533"/>
                  <a:pt x="393" y="527"/>
                  <a:pt x="387" y="520"/>
                </a:cubicBezTo>
                <a:cubicBezTo>
                  <a:pt x="393" y="527"/>
                  <a:pt x="400" y="533"/>
                  <a:pt x="408" y="536"/>
                </a:cubicBezTo>
                <a:cubicBezTo>
                  <a:pt x="426" y="534"/>
                  <a:pt x="436" y="548"/>
                  <a:pt x="449" y="557"/>
                </a:cubicBezTo>
                <a:close/>
                <a:moveTo>
                  <a:pt x="411" y="460"/>
                </a:moveTo>
                <a:cubicBezTo>
                  <a:pt x="410" y="460"/>
                  <a:pt x="408" y="460"/>
                  <a:pt x="407" y="459"/>
                </a:cubicBezTo>
                <a:cubicBezTo>
                  <a:pt x="408" y="460"/>
                  <a:pt x="410" y="460"/>
                  <a:pt x="411" y="460"/>
                </a:cubicBezTo>
                <a:close/>
                <a:moveTo>
                  <a:pt x="386" y="61"/>
                </a:moveTo>
                <a:cubicBezTo>
                  <a:pt x="391" y="61"/>
                  <a:pt x="394" y="64"/>
                  <a:pt x="397" y="68"/>
                </a:cubicBezTo>
                <a:cubicBezTo>
                  <a:pt x="394" y="64"/>
                  <a:pt x="391" y="61"/>
                  <a:pt x="386" y="61"/>
                </a:cubicBezTo>
                <a:cubicBezTo>
                  <a:pt x="365" y="43"/>
                  <a:pt x="341" y="29"/>
                  <a:pt x="321" y="9"/>
                </a:cubicBezTo>
                <a:cubicBezTo>
                  <a:pt x="341" y="29"/>
                  <a:pt x="365" y="43"/>
                  <a:pt x="386" y="61"/>
                </a:cubicBezTo>
                <a:close/>
                <a:moveTo>
                  <a:pt x="381" y="308"/>
                </a:moveTo>
                <a:cubicBezTo>
                  <a:pt x="384" y="310"/>
                  <a:pt x="387" y="312"/>
                  <a:pt x="389" y="314"/>
                </a:cubicBezTo>
                <a:cubicBezTo>
                  <a:pt x="387" y="312"/>
                  <a:pt x="384" y="310"/>
                  <a:pt x="381" y="308"/>
                </a:cubicBezTo>
                <a:cubicBezTo>
                  <a:pt x="361" y="292"/>
                  <a:pt x="340" y="276"/>
                  <a:pt x="319" y="262"/>
                </a:cubicBezTo>
                <a:cubicBezTo>
                  <a:pt x="340" y="276"/>
                  <a:pt x="361" y="292"/>
                  <a:pt x="381" y="308"/>
                </a:cubicBezTo>
                <a:close/>
                <a:moveTo>
                  <a:pt x="316" y="572"/>
                </a:moveTo>
                <a:cubicBezTo>
                  <a:pt x="312" y="569"/>
                  <a:pt x="308" y="566"/>
                  <a:pt x="303" y="565"/>
                </a:cubicBezTo>
                <a:cubicBezTo>
                  <a:pt x="308" y="566"/>
                  <a:pt x="312" y="569"/>
                  <a:pt x="316" y="572"/>
                </a:cubicBezTo>
                <a:close/>
                <a:moveTo>
                  <a:pt x="297" y="189"/>
                </a:moveTo>
                <a:cubicBezTo>
                  <a:pt x="297" y="189"/>
                  <a:pt x="297" y="189"/>
                  <a:pt x="297" y="189"/>
                </a:cubicBezTo>
                <a:cubicBezTo>
                  <a:pt x="294" y="181"/>
                  <a:pt x="290" y="178"/>
                  <a:pt x="287" y="178"/>
                </a:cubicBezTo>
                <a:cubicBezTo>
                  <a:pt x="290" y="178"/>
                  <a:pt x="294" y="181"/>
                  <a:pt x="297" y="189"/>
                </a:cubicBezTo>
                <a:close/>
                <a:moveTo>
                  <a:pt x="280" y="20"/>
                </a:moveTo>
                <a:cubicBezTo>
                  <a:pt x="281" y="13"/>
                  <a:pt x="282" y="8"/>
                  <a:pt x="285" y="7"/>
                </a:cubicBezTo>
                <a:cubicBezTo>
                  <a:pt x="282" y="8"/>
                  <a:pt x="281" y="13"/>
                  <a:pt x="280" y="20"/>
                </a:cubicBezTo>
                <a:cubicBezTo>
                  <a:pt x="280" y="20"/>
                  <a:pt x="280" y="20"/>
                  <a:pt x="280" y="20"/>
                </a:cubicBezTo>
                <a:close/>
                <a:moveTo>
                  <a:pt x="193" y="40"/>
                </a:moveTo>
                <a:cubicBezTo>
                  <a:pt x="195" y="36"/>
                  <a:pt x="197" y="34"/>
                  <a:pt x="200" y="34"/>
                </a:cubicBezTo>
                <a:cubicBezTo>
                  <a:pt x="197" y="34"/>
                  <a:pt x="195" y="36"/>
                  <a:pt x="193" y="40"/>
                </a:cubicBezTo>
                <a:cubicBezTo>
                  <a:pt x="189" y="41"/>
                  <a:pt x="186" y="39"/>
                  <a:pt x="183" y="37"/>
                </a:cubicBezTo>
                <a:cubicBezTo>
                  <a:pt x="186" y="39"/>
                  <a:pt x="189" y="41"/>
                  <a:pt x="193" y="40"/>
                </a:cubicBezTo>
                <a:close/>
                <a:moveTo>
                  <a:pt x="197" y="301"/>
                </a:moveTo>
                <a:cubicBezTo>
                  <a:pt x="222" y="318"/>
                  <a:pt x="246" y="335"/>
                  <a:pt x="272" y="352"/>
                </a:cubicBezTo>
                <a:cubicBezTo>
                  <a:pt x="246" y="335"/>
                  <a:pt x="222" y="318"/>
                  <a:pt x="197" y="301"/>
                </a:cubicBezTo>
                <a:cubicBezTo>
                  <a:pt x="186" y="297"/>
                  <a:pt x="177" y="291"/>
                  <a:pt x="168" y="284"/>
                </a:cubicBezTo>
                <a:cubicBezTo>
                  <a:pt x="177" y="291"/>
                  <a:pt x="186" y="297"/>
                  <a:pt x="197" y="301"/>
                </a:cubicBezTo>
                <a:close/>
                <a:moveTo>
                  <a:pt x="161" y="393"/>
                </a:moveTo>
                <a:cubicBezTo>
                  <a:pt x="163" y="393"/>
                  <a:pt x="166" y="394"/>
                  <a:pt x="169" y="394"/>
                </a:cubicBezTo>
                <a:cubicBezTo>
                  <a:pt x="166" y="394"/>
                  <a:pt x="163" y="393"/>
                  <a:pt x="161" y="393"/>
                </a:cubicBezTo>
                <a:cubicBezTo>
                  <a:pt x="169" y="405"/>
                  <a:pt x="176" y="418"/>
                  <a:pt x="177" y="432"/>
                </a:cubicBezTo>
                <a:cubicBezTo>
                  <a:pt x="176" y="418"/>
                  <a:pt x="169" y="405"/>
                  <a:pt x="161" y="393"/>
                </a:cubicBezTo>
                <a:close/>
                <a:moveTo>
                  <a:pt x="161" y="393"/>
                </a:moveTo>
                <a:cubicBezTo>
                  <a:pt x="161" y="393"/>
                  <a:pt x="161" y="393"/>
                  <a:pt x="161" y="393"/>
                </a:cubicBezTo>
                <a:cubicBezTo>
                  <a:pt x="161" y="393"/>
                  <a:pt x="161" y="393"/>
                  <a:pt x="161" y="393"/>
                </a:cubicBezTo>
                <a:cubicBezTo>
                  <a:pt x="161" y="393"/>
                  <a:pt x="161" y="393"/>
                  <a:pt x="161" y="393"/>
                </a:cubicBezTo>
                <a:close/>
                <a:moveTo>
                  <a:pt x="133" y="173"/>
                </a:moveTo>
                <a:cubicBezTo>
                  <a:pt x="131" y="172"/>
                  <a:pt x="127" y="173"/>
                  <a:pt x="125" y="172"/>
                </a:cubicBezTo>
                <a:cubicBezTo>
                  <a:pt x="127" y="173"/>
                  <a:pt x="131" y="172"/>
                  <a:pt x="133" y="173"/>
                </a:cubicBezTo>
                <a:close/>
                <a:moveTo>
                  <a:pt x="80" y="242"/>
                </a:moveTo>
                <a:cubicBezTo>
                  <a:pt x="107" y="257"/>
                  <a:pt x="134" y="273"/>
                  <a:pt x="159" y="291"/>
                </a:cubicBezTo>
                <a:cubicBezTo>
                  <a:pt x="134" y="273"/>
                  <a:pt x="107" y="257"/>
                  <a:pt x="80" y="242"/>
                </a:cubicBezTo>
                <a:close/>
                <a:moveTo>
                  <a:pt x="77" y="248"/>
                </a:moveTo>
                <a:cubicBezTo>
                  <a:pt x="74" y="250"/>
                  <a:pt x="70" y="250"/>
                  <a:pt x="66" y="249"/>
                </a:cubicBezTo>
                <a:cubicBezTo>
                  <a:pt x="70" y="250"/>
                  <a:pt x="74" y="250"/>
                  <a:pt x="77" y="248"/>
                </a:cubicBezTo>
                <a:close/>
                <a:moveTo>
                  <a:pt x="35" y="266"/>
                </a:moveTo>
                <a:cubicBezTo>
                  <a:pt x="58" y="268"/>
                  <a:pt x="82" y="271"/>
                  <a:pt x="105" y="273"/>
                </a:cubicBezTo>
                <a:cubicBezTo>
                  <a:pt x="82" y="271"/>
                  <a:pt x="58" y="268"/>
                  <a:pt x="35" y="266"/>
                </a:cubicBezTo>
                <a:cubicBezTo>
                  <a:pt x="38" y="270"/>
                  <a:pt x="46" y="270"/>
                  <a:pt x="47" y="278"/>
                </a:cubicBezTo>
                <a:cubicBezTo>
                  <a:pt x="38" y="282"/>
                  <a:pt x="33" y="274"/>
                  <a:pt x="26" y="272"/>
                </a:cubicBezTo>
                <a:cubicBezTo>
                  <a:pt x="24" y="271"/>
                  <a:pt x="22" y="270"/>
                  <a:pt x="21" y="269"/>
                </a:cubicBezTo>
                <a:cubicBezTo>
                  <a:pt x="20" y="268"/>
                  <a:pt x="19" y="268"/>
                  <a:pt x="18" y="268"/>
                </a:cubicBezTo>
                <a:cubicBezTo>
                  <a:pt x="21" y="251"/>
                  <a:pt x="29" y="268"/>
                  <a:pt x="35" y="266"/>
                </a:cubicBez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3324457"/>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_1">
    <p:spTree>
      <p:nvGrpSpPr>
        <p:cNvPr id="1" name=""/>
        <p:cNvGrpSpPr/>
        <p:nvPr/>
      </p:nvGrpSpPr>
      <p:grpSpPr>
        <a:xfrm>
          <a:off x="0" y="0"/>
          <a:ext cx="0" cy="0"/>
          <a:chOff x="0" y="0"/>
          <a:chExt cx="0" cy="0"/>
        </a:xfrm>
      </p:grpSpPr>
      <p:sp>
        <p:nvSpPr>
          <p:cNvPr id="15" name="Заголовок 1">
            <a:extLst>
              <a:ext uri="{FF2B5EF4-FFF2-40B4-BE49-F238E27FC236}">
                <a16:creationId xmlns="" xmlns:a16="http://schemas.microsoft.com/office/drawing/2014/main" id="{C02986CC-D516-6547-954E-BA4F692DAAE9}"/>
              </a:ext>
            </a:extLst>
          </p:cNvPr>
          <p:cNvSpPr>
            <a:spLocks noGrp="1"/>
          </p:cNvSpPr>
          <p:nvPr>
            <p:ph type="title" hasCustomPrompt="1"/>
          </p:nvPr>
        </p:nvSpPr>
        <p:spPr>
          <a:xfrm>
            <a:off x="14059303" y="1674219"/>
            <a:ext cx="8431428" cy="2664295"/>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8" name="Текст 3">
            <a:extLst>
              <a:ext uri="{FF2B5EF4-FFF2-40B4-BE49-F238E27FC236}">
                <a16:creationId xmlns="" xmlns:a16="http://schemas.microsoft.com/office/drawing/2014/main" id="{0AB005FD-6530-3E4A-9093-8B2C9615AE57}"/>
              </a:ext>
            </a:extLst>
          </p:cNvPr>
          <p:cNvSpPr>
            <a:spLocks noGrp="1"/>
          </p:cNvSpPr>
          <p:nvPr>
            <p:ph type="body" sz="quarter" idx="21" hasCustomPrompt="1"/>
          </p:nvPr>
        </p:nvSpPr>
        <p:spPr>
          <a:xfrm>
            <a:off x="14059303"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4" name="Номер слайда 1">
            <a:extLst>
              <a:ext uri="{FF2B5EF4-FFF2-40B4-BE49-F238E27FC236}">
                <a16:creationId xmlns="" xmlns:a16="http://schemas.microsoft.com/office/drawing/2014/main" id="{8EC6443F-727B-6046-90AE-727CC4A21A82}"/>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3441151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Mask_40">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601920" y="2250282"/>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602086"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5" name="Freeform 96">
            <a:extLst>
              <a:ext uri="{FF2B5EF4-FFF2-40B4-BE49-F238E27FC236}">
                <a16:creationId xmlns="" xmlns:a16="http://schemas.microsoft.com/office/drawing/2014/main" id="{D7365325-E784-BC4A-96E7-FCDDF3AA7966}"/>
              </a:ext>
            </a:extLst>
          </p:cNvPr>
          <p:cNvSpPr>
            <a:spLocks noGrp="1" noEditPoints="1"/>
          </p:cNvSpPr>
          <p:nvPr>
            <p:ph type="pic" sz="quarter" idx="25"/>
          </p:nvPr>
        </p:nvSpPr>
        <p:spPr bwMode="auto">
          <a:xfrm>
            <a:off x="12625635" y="882130"/>
            <a:ext cx="10513168" cy="12152125"/>
          </a:xfrm>
          <a:custGeom>
            <a:avLst/>
            <a:gdLst>
              <a:gd name="T0" fmla="*/ 3188 w 23437"/>
              <a:gd name="T1" fmla="*/ 18403 h 27781"/>
              <a:gd name="T2" fmla="*/ 1000 w 23437"/>
              <a:gd name="T3" fmla="*/ 17250 h 27781"/>
              <a:gd name="T4" fmla="*/ 5188 w 23437"/>
              <a:gd name="T5" fmla="*/ 18063 h 27781"/>
              <a:gd name="T6" fmla="*/ 5594 w 23437"/>
              <a:gd name="T7" fmla="*/ 17813 h 27781"/>
              <a:gd name="T8" fmla="*/ 5125 w 23437"/>
              <a:gd name="T9" fmla="*/ 18406 h 27781"/>
              <a:gd name="T10" fmla="*/ 7313 w 23437"/>
              <a:gd name="T11" fmla="*/ 20125 h 27781"/>
              <a:gd name="T12" fmla="*/ 3813 w 23437"/>
              <a:gd name="T13" fmla="*/ 18000 h 27781"/>
              <a:gd name="T14" fmla="*/ 15187 w 23437"/>
              <a:gd name="T15" fmla="*/ 4032 h 27781"/>
              <a:gd name="T16" fmla="*/ 14750 w 23437"/>
              <a:gd name="T17" fmla="*/ 4219 h 27781"/>
              <a:gd name="T18" fmla="*/ 12969 w 23437"/>
              <a:gd name="T19" fmla="*/ 3407 h 27781"/>
              <a:gd name="T20" fmla="*/ 13156 w 23437"/>
              <a:gd name="T21" fmla="*/ 4313 h 27781"/>
              <a:gd name="T22" fmla="*/ 14375 w 23437"/>
              <a:gd name="T23" fmla="*/ 5532 h 27781"/>
              <a:gd name="T24" fmla="*/ 11344 w 23437"/>
              <a:gd name="T25" fmla="*/ 4032 h 27781"/>
              <a:gd name="T26" fmla="*/ 14437 w 23437"/>
              <a:gd name="T27" fmla="*/ 6563 h 27781"/>
              <a:gd name="T28" fmla="*/ 13375 w 23437"/>
              <a:gd name="T29" fmla="*/ 6188 h 27781"/>
              <a:gd name="T30" fmla="*/ 13625 w 23437"/>
              <a:gd name="T31" fmla="*/ 7063 h 27781"/>
              <a:gd name="T32" fmla="*/ 12781 w 23437"/>
              <a:gd name="T33" fmla="*/ 6594 h 27781"/>
              <a:gd name="T34" fmla="*/ 13969 w 23437"/>
              <a:gd name="T35" fmla="*/ 7782 h 27781"/>
              <a:gd name="T36" fmla="*/ 8906 w 23437"/>
              <a:gd name="T37" fmla="*/ 4907 h 27781"/>
              <a:gd name="T38" fmla="*/ 10656 w 23437"/>
              <a:gd name="T39" fmla="*/ 6157 h 27781"/>
              <a:gd name="T40" fmla="*/ 8187 w 23437"/>
              <a:gd name="T41" fmla="*/ 5032 h 27781"/>
              <a:gd name="T42" fmla="*/ 11594 w 23437"/>
              <a:gd name="T43" fmla="*/ 6907 h 27781"/>
              <a:gd name="T44" fmla="*/ 10969 w 23437"/>
              <a:gd name="T45" fmla="*/ 6719 h 27781"/>
              <a:gd name="T46" fmla="*/ 9031 w 23437"/>
              <a:gd name="T47" fmla="*/ 6313 h 27781"/>
              <a:gd name="T48" fmla="*/ 14156 w 23437"/>
              <a:gd name="T49" fmla="*/ 9532 h 27781"/>
              <a:gd name="T50" fmla="*/ 11875 w 23437"/>
              <a:gd name="T51" fmla="*/ 8500 h 27781"/>
              <a:gd name="T52" fmla="*/ 10000 w 23437"/>
              <a:gd name="T53" fmla="*/ 7782 h 27781"/>
              <a:gd name="T54" fmla="*/ 9969 w 23437"/>
              <a:gd name="T55" fmla="*/ 8344 h 27781"/>
              <a:gd name="T56" fmla="*/ 13406 w 23437"/>
              <a:gd name="T57" fmla="*/ 10500 h 27781"/>
              <a:gd name="T58" fmla="*/ 13625 w 23437"/>
              <a:gd name="T59" fmla="*/ 11094 h 27781"/>
              <a:gd name="T60" fmla="*/ 5063 w 23437"/>
              <a:gd name="T61" fmla="*/ 6657 h 27781"/>
              <a:gd name="T62" fmla="*/ 10437 w 23437"/>
              <a:gd name="T63" fmla="*/ 9407 h 27781"/>
              <a:gd name="T64" fmla="*/ 7594 w 23437"/>
              <a:gd name="T65" fmla="*/ 8094 h 27781"/>
              <a:gd name="T66" fmla="*/ 13469 w 23437"/>
              <a:gd name="T67" fmla="*/ 11782 h 27781"/>
              <a:gd name="T68" fmla="*/ 11875 w 23437"/>
              <a:gd name="T69" fmla="*/ 10938 h 27781"/>
              <a:gd name="T70" fmla="*/ 18125 w 23437"/>
              <a:gd name="T71" fmla="*/ 17844 h 27781"/>
              <a:gd name="T72" fmla="*/ 6531 w 23437"/>
              <a:gd name="T73" fmla="*/ 11907 h 27781"/>
              <a:gd name="T74" fmla="*/ 969 w 23437"/>
              <a:gd name="T75" fmla="*/ 13688 h 27781"/>
              <a:gd name="T76" fmla="*/ 11031 w 23437"/>
              <a:gd name="T77" fmla="*/ 19531 h 27781"/>
              <a:gd name="T78" fmla="*/ 6344 w 23437"/>
              <a:gd name="T79" fmla="*/ 16282 h 27781"/>
              <a:gd name="T80" fmla="*/ 125 w 23437"/>
              <a:gd name="T81" fmla="*/ 18938 h 27781"/>
              <a:gd name="T82" fmla="*/ 2406 w 23437"/>
              <a:gd name="T83" fmla="*/ 24875 h 27781"/>
              <a:gd name="T84" fmla="*/ 2063 w 23437"/>
              <a:gd name="T85" fmla="*/ 25563 h 27781"/>
              <a:gd name="T86" fmla="*/ 8000 w 23437"/>
              <a:gd name="T87" fmla="*/ 26531 h 27781"/>
              <a:gd name="T88" fmla="*/ 21719 w 23437"/>
              <a:gd name="T89" fmla="*/ 17875 h 27781"/>
              <a:gd name="T90" fmla="*/ 5375 w 23437"/>
              <a:gd name="T91" fmla="*/ 13688 h 27781"/>
              <a:gd name="T92" fmla="*/ 6781 w 23437"/>
              <a:gd name="T93" fmla="*/ 15157 h 27781"/>
              <a:gd name="T94" fmla="*/ 2875 w 23437"/>
              <a:gd name="T95" fmla="*/ 13750 h 27781"/>
              <a:gd name="T96" fmla="*/ 3969 w 23437"/>
              <a:gd name="T97" fmla="*/ 12438 h 27781"/>
              <a:gd name="T98" fmla="*/ 6000 w 23437"/>
              <a:gd name="T99" fmla="*/ 11969 h 27781"/>
              <a:gd name="T100" fmla="*/ 7531 w 23437"/>
              <a:gd name="T101" fmla="*/ 13782 h 27781"/>
              <a:gd name="T102" fmla="*/ 6938 w 23437"/>
              <a:gd name="T103" fmla="*/ 14282 h 27781"/>
              <a:gd name="T104" fmla="*/ 7125 w 23437"/>
              <a:gd name="T105" fmla="*/ 26563 h 27781"/>
              <a:gd name="T106" fmla="*/ 5406 w 23437"/>
              <a:gd name="T107" fmla="*/ 26250 h 27781"/>
              <a:gd name="T108" fmla="*/ 6594 w 23437"/>
              <a:gd name="T109" fmla="*/ 13938 h 27781"/>
              <a:gd name="T110" fmla="*/ 6438 w 23437"/>
              <a:gd name="T111" fmla="*/ 11907 h 27781"/>
              <a:gd name="T112" fmla="*/ 4625 w 23437"/>
              <a:gd name="T113" fmla="*/ 6282 h 27781"/>
              <a:gd name="T114" fmla="*/ 2719 w 23437"/>
              <a:gd name="T115" fmla="*/ 27781 h 27781"/>
              <a:gd name="T116" fmla="*/ 6688 w 23437"/>
              <a:gd name="T117" fmla="*/ 3907 h 27781"/>
              <a:gd name="T118" fmla="*/ 2563 w 23437"/>
              <a:gd name="T119" fmla="*/ 26594 h 27781"/>
              <a:gd name="T120" fmla="*/ 1719 w 23437"/>
              <a:gd name="T121" fmla="*/ 26781 h 27781"/>
              <a:gd name="T122" fmla="*/ 3156 w 23437"/>
              <a:gd name="T123" fmla="*/ 5938 h 27781"/>
              <a:gd name="T124" fmla="*/ 8094 w 23437"/>
              <a:gd name="T125" fmla="*/ 5969 h 27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437" h="27781">
                <a:moveTo>
                  <a:pt x="6031" y="15844"/>
                </a:moveTo>
                <a:cubicBezTo>
                  <a:pt x="6000" y="15844"/>
                  <a:pt x="6000" y="15844"/>
                  <a:pt x="5969" y="15844"/>
                </a:cubicBezTo>
                <a:cubicBezTo>
                  <a:pt x="5969" y="15813"/>
                  <a:pt x="5938" y="15813"/>
                  <a:pt x="5938" y="15813"/>
                </a:cubicBezTo>
                <a:cubicBezTo>
                  <a:pt x="5500" y="15625"/>
                  <a:pt x="5094" y="15407"/>
                  <a:pt x="4688" y="15250"/>
                </a:cubicBezTo>
                <a:cubicBezTo>
                  <a:pt x="4438" y="15125"/>
                  <a:pt x="4156" y="15032"/>
                  <a:pt x="3906" y="14969"/>
                </a:cubicBezTo>
                <a:cubicBezTo>
                  <a:pt x="3594" y="14844"/>
                  <a:pt x="3313" y="14719"/>
                  <a:pt x="2969" y="14657"/>
                </a:cubicBezTo>
                <a:cubicBezTo>
                  <a:pt x="2875" y="14625"/>
                  <a:pt x="2750" y="14594"/>
                  <a:pt x="2625" y="14625"/>
                </a:cubicBezTo>
                <a:cubicBezTo>
                  <a:pt x="2750" y="14657"/>
                  <a:pt x="2875" y="14688"/>
                  <a:pt x="3000" y="14719"/>
                </a:cubicBezTo>
                <a:cubicBezTo>
                  <a:pt x="3219" y="14782"/>
                  <a:pt x="3406" y="14844"/>
                  <a:pt x="3594" y="14907"/>
                </a:cubicBezTo>
                <a:cubicBezTo>
                  <a:pt x="3938" y="15000"/>
                  <a:pt x="4281" y="15125"/>
                  <a:pt x="4594" y="15282"/>
                </a:cubicBezTo>
                <a:cubicBezTo>
                  <a:pt x="4875" y="15375"/>
                  <a:pt x="5125" y="15500"/>
                  <a:pt x="5375" y="15625"/>
                </a:cubicBezTo>
                <a:cubicBezTo>
                  <a:pt x="5625" y="15750"/>
                  <a:pt x="5875" y="15875"/>
                  <a:pt x="6156" y="16000"/>
                </a:cubicBezTo>
                <a:cubicBezTo>
                  <a:pt x="6531" y="16219"/>
                  <a:pt x="6906" y="16407"/>
                  <a:pt x="7250" y="16657"/>
                </a:cubicBezTo>
                <a:cubicBezTo>
                  <a:pt x="7344" y="16688"/>
                  <a:pt x="7438" y="16625"/>
                  <a:pt x="7500" y="16594"/>
                </a:cubicBezTo>
                <a:cubicBezTo>
                  <a:pt x="7531" y="16594"/>
                  <a:pt x="7500" y="16532"/>
                  <a:pt x="7469" y="16532"/>
                </a:cubicBezTo>
                <a:cubicBezTo>
                  <a:pt x="7344" y="16469"/>
                  <a:pt x="7250" y="16407"/>
                  <a:pt x="7125" y="16344"/>
                </a:cubicBezTo>
                <a:cubicBezTo>
                  <a:pt x="6969" y="16219"/>
                  <a:pt x="6781" y="16125"/>
                  <a:pt x="6594" y="16032"/>
                </a:cubicBezTo>
                <a:cubicBezTo>
                  <a:pt x="6125" y="15782"/>
                  <a:pt x="5656" y="15532"/>
                  <a:pt x="5188" y="15344"/>
                </a:cubicBezTo>
                <a:cubicBezTo>
                  <a:pt x="5031" y="15250"/>
                  <a:pt x="4875" y="15188"/>
                  <a:pt x="4688" y="15157"/>
                </a:cubicBezTo>
                <a:cubicBezTo>
                  <a:pt x="4750" y="15219"/>
                  <a:pt x="4844" y="15219"/>
                  <a:pt x="4938" y="15282"/>
                </a:cubicBezTo>
                <a:cubicBezTo>
                  <a:pt x="5188" y="15407"/>
                  <a:pt x="5469" y="15532"/>
                  <a:pt x="5719" y="15657"/>
                </a:cubicBezTo>
                <a:cubicBezTo>
                  <a:pt x="5750" y="15657"/>
                  <a:pt x="5781" y="15688"/>
                  <a:pt x="5813" y="15688"/>
                </a:cubicBezTo>
                <a:cubicBezTo>
                  <a:pt x="5875" y="15719"/>
                  <a:pt x="5969" y="15750"/>
                  <a:pt x="6031" y="15844"/>
                </a:cubicBezTo>
                <a:cubicBezTo>
                  <a:pt x="6031" y="15844"/>
                  <a:pt x="6031" y="15844"/>
                  <a:pt x="6031" y="15844"/>
                </a:cubicBezTo>
                <a:close/>
                <a:moveTo>
                  <a:pt x="5719" y="18875"/>
                </a:moveTo>
                <a:cubicBezTo>
                  <a:pt x="5750" y="18938"/>
                  <a:pt x="5813" y="18938"/>
                  <a:pt x="5906" y="18969"/>
                </a:cubicBezTo>
                <a:cubicBezTo>
                  <a:pt x="5906" y="18969"/>
                  <a:pt x="5906" y="19000"/>
                  <a:pt x="5906" y="19000"/>
                </a:cubicBezTo>
                <a:cubicBezTo>
                  <a:pt x="5906" y="18969"/>
                  <a:pt x="5906" y="18969"/>
                  <a:pt x="5906" y="18969"/>
                </a:cubicBezTo>
                <a:cubicBezTo>
                  <a:pt x="5844" y="18938"/>
                  <a:pt x="5781" y="18875"/>
                  <a:pt x="5719" y="18875"/>
                </a:cubicBezTo>
                <a:cubicBezTo>
                  <a:pt x="5688" y="18844"/>
                  <a:pt x="5656" y="18813"/>
                  <a:pt x="5594" y="18813"/>
                </a:cubicBezTo>
                <a:cubicBezTo>
                  <a:pt x="5625" y="18875"/>
                  <a:pt x="5656" y="18875"/>
                  <a:pt x="5719" y="18875"/>
                </a:cubicBezTo>
                <a:close/>
                <a:moveTo>
                  <a:pt x="2125" y="17250"/>
                </a:moveTo>
                <a:cubicBezTo>
                  <a:pt x="1938" y="17250"/>
                  <a:pt x="1781" y="17125"/>
                  <a:pt x="1594" y="17157"/>
                </a:cubicBezTo>
                <a:cubicBezTo>
                  <a:pt x="1781" y="17219"/>
                  <a:pt x="1938" y="17282"/>
                  <a:pt x="2125" y="17250"/>
                </a:cubicBezTo>
                <a:close/>
                <a:moveTo>
                  <a:pt x="3191" y="18406"/>
                </a:moveTo>
                <a:lnTo>
                  <a:pt x="3219" y="18406"/>
                </a:lnTo>
                <a:cubicBezTo>
                  <a:pt x="3219" y="18375"/>
                  <a:pt x="3219" y="18375"/>
                  <a:pt x="3188" y="18375"/>
                </a:cubicBezTo>
                <a:lnTo>
                  <a:pt x="3188" y="18403"/>
                </a:lnTo>
                <a:cubicBezTo>
                  <a:pt x="3177" y="18395"/>
                  <a:pt x="3166" y="18385"/>
                  <a:pt x="3156" y="18375"/>
                </a:cubicBezTo>
                <a:cubicBezTo>
                  <a:pt x="3094" y="18344"/>
                  <a:pt x="3063" y="18281"/>
                  <a:pt x="2969" y="18313"/>
                </a:cubicBezTo>
                <a:cubicBezTo>
                  <a:pt x="2938" y="18188"/>
                  <a:pt x="2813" y="18219"/>
                  <a:pt x="2750" y="18156"/>
                </a:cubicBezTo>
                <a:cubicBezTo>
                  <a:pt x="2750" y="18156"/>
                  <a:pt x="2750" y="18156"/>
                  <a:pt x="2750" y="18156"/>
                </a:cubicBezTo>
                <a:cubicBezTo>
                  <a:pt x="2719" y="18156"/>
                  <a:pt x="2688" y="18125"/>
                  <a:pt x="2656" y="18125"/>
                </a:cubicBezTo>
                <a:cubicBezTo>
                  <a:pt x="2688" y="18094"/>
                  <a:pt x="2719" y="18125"/>
                  <a:pt x="2750" y="18156"/>
                </a:cubicBezTo>
                <a:cubicBezTo>
                  <a:pt x="3000" y="18188"/>
                  <a:pt x="3250" y="18313"/>
                  <a:pt x="3531" y="18375"/>
                </a:cubicBezTo>
                <a:cubicBezTo>
                  <a:pt x="3438" y="18281"/>
                  <a:pt x="3344" y="18250"/>
                  <a:pt x="3250" y="18219"/>
                </a:cubicBezTo>
                <a:cubicBezTo>
                  <a:pt x="3250" y="18188"/>
                  <a:pt x="3250" y="18188"/>
                  <a:pt x="3250" y="18188"/>
                </a:cubicBezTo>
                <a:cubicBezTo>
                  <a:pt x="3313" y="18188"/>
                  <a:pt x="3406" y="18219"/>
                  <a:pt x="3469" y="18250"/>
                </a:cubicBezTo>
                <a:cubicBezTo>
                  <a:pt x="3750" y="18375"/>
                  <a:pt x="4031" y="18469"/>
                  <a:pt x="4281" y="18594"/>
                </a:cubicBezTo>
                <a:cubicBezTo>
                  <a:pt x="4313" y="18625"/>
                  <a:pt x="4344" y="18625"/>
                  <a:pt x="4375" y="18594"/>
                </a:cubicBezTo>
                <a:cubicBezTo>
                  <a:pt x="4375" y="18531"/>
                  <a:pt x="4344" y="18531"/>
                  <a:pt x="4344" y="18531"/>
                </a:cubicBezTo>
                <a:cubicBezTo>
                  <a:pt x="4219" y="18469"/>
                  <a:pt x="4063" y="18406"/>
                  <a:pt x="3938" y="18344"/>
                </a:cubicBezTo>
                <a:cubicBezTo>
                  <a:pt x="3594" y="18219"/>
                  <a:pt x="3250" y="18094"/>
                  <a:pt x="2906" y="17938"/>
                </a:cubicBezTo>
                <a:cubicBezTo>
                  <a:pt x="2563" y="17813"/>
                  <a:pt x="2219" y="17750"/>
                  <a:pt x="1875" y="17656"/>
                </a:cubicBezTo>
                <a:cubicBezTo>
                  <a:pt x="1656" y="17594"/>
                  <a:pt x="1438" y="17594"/>
                  <a:pt x="1219" y="17532"/>
                </a:cubicBezTo>
                <a:cubicBezTo>
                  <a:pt x="1219" y="17532"/>
                  <a:pt x="1250" y="17500"/>
                  <a:pt x="1250" y="17469"/>
                </a:cubicBezTo>
                <a:cubicBezTo>
                  <a:pt x="1313" y="17500"/>
                  <a:pt x="1375" y="17500"/>
                  <a:pt x="1438" y="17500"/>
                </a:cubicBezTo>
                <a:cubicBezTo>
                  <a:pt x="1438" y="17532"/>
                  <a:pt x="1438" y="17532"/>
                  <a:pt x="1469" y="17500"/>
                </a:cubicBezTo>
                <a:cubicBezTo>
                  <a:pt x="1563" y="17532"/>
                  <a:pt x="1688" y="17594"/>
                  <a:pt x="1781" y="17532"/>
                </a:cubicBezTo>
                <a:cubicBezTo>
                  <a:pt x="1813" y="17500"/>
                  <a:pt x="1844" y="17532"/>
                  <a:pt x="1844" y="17532"/>
                </a:cubicBezTo>
                <a:cubicBezTo>
                  <a:pt x="2250" y="17625"/>
                  <a:pt x="2656" y="17719"/>
                  <a:pt x="3063" y="17875"/>
                </a:cubicBezTo>
                <a:cubicBezTo>
                  <a:pt x="3281" y="17969"/>
                  <a:pt x="3500" y="18063"/>
                  <a:pt x="3719" y="18125"/>
                </a:cubicBezTo>
                <a:cubicBezTo>
                  <a:pt x="4031" y="18219"/>
                  <a:pt x="4281" y="18375"/>
                  <a:pt x="4563" y="18500"/>
                </a:cubicBezTo>
                <a:cubicBezTo>
                  <a:pt x="4688" y="18563"/>
                  <a:pt x="4813" y="18594"/>
                  <a:pt x="4938" y="18625"/>
                </a:cubicBezTo>
                <a:cubicBezTo>
                  <a:pt x="4875" y="18531"/>
                  <a:pt x="4750" y="18500"/>
                  <a:pt x="4656" y="18438"/>
                </a:cubicBezTo>
                <a:cubicBezTo>
                  <a:pt x="4375" y="18313"/>
                  <a:pt x="4094" y="18188"/>
                  <a:pt x="3781" y="18063"/>
                </a:cubicBezTo>
                <a:cubicBezTo>
                  <a:pt x="3531" y="17969"/>
                  <a:pt x="3281" y="17875"/>
                  <a:pt x="3063" y="17750"/>
                </a:cubicBezTo>
                <a:cubicBezTo>
                  <a:pt x="3031" y="17750"/>
                  <a:pt x="2969" y="17750"/>
                  <a:pt x="2938" y="17750"/>
                </a:cubicBezTo>
                <a:cubicBezTo>
                  <a:pt x="2750" y="17688"/>
                  <a:pt x="2531" y="17656"/>
                  <a:pt x="2344" y="17594"/>
                </a:cubicBezTo>
                <a:cubicBezTo>
                  <a:pt x="1969" y="17469"/>
                  <a:pt x="1594" y="17407"/>
                  <a:pt x="1219" y="17407"/>
                </a:cubicBezTo>
                <a:cubicBezTo>
                  <a:pt x="1125" y="17375"/>
                  <a:pt x="1063" y="17407"/>
                  <a:pt x="1031" y="17438"/>
                </a:cubicBezTo>
                <a:cubicBezTo>
                  <a:pt x="1000" y="17438"/>
                  <a:pt x="1000" y="17438"/>
                  <a:pt x="969" y="17438"/>
                </a:cubicBezTo>
                <a:cubicBezTo>
                  <a:pt x="938" y="17407"/>
                  <a:pt x="906" y="17407"/>
                  <a:pt x="875" y="17407"/>
                </a:cubicBezTo>
                <a:cubicBezTo>
                  <a:pt x="906" y="17344"/>
                  <a:pt x="969" y="17344"/>
                  <a:pt x="1000" y="17344"/>
                </a:cubicBezTo>
                <a:cubicBezTo>
                  <a:pt x="1031" y="17344"/>
                  <a:pt x="1063" y="17344"/>
                  <a:pt x="1094" y="17313"/>
                </a:cubicBezTo>
                <a:cubicBezTo>
                  <a:pt x="1094" y="17250"/>
                  <a:pt x="1031" y="17282"/>
                  <a:pt x="1000" y="17250"/>
                </a:cubicBezTo>
                <a:cubicBezTo>
                  <a:pt x="1125" y="17250"/>
                  <a:pt x="1219" y="17313"/>
                  <a:pt x="1344" y="17282"/>
                </a:cubicBezTo>
                <a:cubicBezTo>
                  <a:pt x="1281" y="17188"/>
                  <a:pt x="1156" y="17250"/>
                  <a:pt x="1156" y="17157"/>
                </a:cubicBezTo>
                <a:cubicBezTo>
                  <a:pt x="1250" y="17125"/>
                  <a:pt x="1344" y="17157"/>
                  <a:pt x="1469" y="17157"/>
                </a:cubicBezTo>
                <a:cubicBezTo>
                  <a:pt x="1281" y="17094"/>
                  <a:pt x="1125" y="17063"/>
                  <a:pt x="938" y="17063"/>
                </a:cubicBezTo>
                <a:cubicBezTo>
                  <a:pt x="1500" y="17000"/>
                  <a:pt x="2031" y="17125"/>
                  <a:pt x="2594" y="17313"/>
                </a:cubicBezTo>
                <a:cubicBezTo>
                  <a:pt x="2594" y="17313"/>
                  <a:pt x="2594" y="17313"/>
                  <a:pt x="2625" y="17313"/>
                </a:cubicBezTo>
                <a:cubicBezTo>
                  <a:pt x="2688" y="17344"/>
                  <a:pt x="2719" y="17344"/>
                  <a:pt x="2781" y="17375"/>
                </a:cubicBezTo>
                <a:cubicBezTo>
                  <a:pt x="2781" y="17375"/>
                  <a:pt x="2781" y="17375"/>
                  <a:pt x="2813" y="17375"/>
                </a:cubicBezTo>
                <a:cubicBezTo>
                  <a:pt x="2844" y="17375"/>
                  <a:pt x="2875" y="17407"/>
                  <a:pt x="2906" y="17407"/>
                </a:cubicBezTo>
                <a:cubicBezTo>
                  <a:pt x="2969" y="17532"/>
                  <a:pt x="3094" y="17563"/>
                  <a:pt x="3219" y="17594"/>
                </a:cubicBezTo>
                <a:cubicBezTo>
                  <a:pt x="3500" y="17719"/>
                  <a:pt x="3813" y="17813"/>
                  <a:pt x="4094" y="17938"/>
                </a:cubicBezTo>
                <a:cubicBezTo>
                  <a:pt x="4313" y="18031"/>
                  <a:pt x="4531" y="18125"/>
                  <a:pt x="4719" y="18219"/>
                </a:cubicBezTo>
                <a:cubicBezTo>
                  <a:pt x="4813" y="18281"/>
                  <a:pt x="4813" y="18219"/>
                  <a:pt x="4844" y="18188"/>
                </a:cubicBezTo>
                <a:cubicBezTo>
                  <a:pt x="4875" y="18125"/>
                  <a:pt x="4875" y="18094"/>
                  <a:pt x="4813" y="18094"/>
                </a:cubicBezTo>
                <a:cubicBezTo>
                  <a:pt x="4625" y="18031"/>
                  <a:pt x="4438" y="17906"/>
                  <a:pt x="4219" y="17813"/>
                </a:cubicBezTo>
                <a:cubicBezTo>
                  <a:pt x="4000" y="17750"/>
                  <a:pt x="3781" y="17656"/>
                  <a:pt x="3594" y="17594"/>
                </a:cubicBezTo>
                <a:cubicBezTo>
                  <a:pt x="3281" y="17438"/>
                  <a:pt x="3000" y="17375"/>
                  <a:pt x="2688" y="17282"/>
                </a:cubicBezTo>
                <a:cubicBezTo>
                  <a:pt x="2438" y="17188"/>
                  <a:pt x="2156" y="17125"/>
                  <a:pt x="1906" y="17063"/>
                </a:cubicBezTo>
                <a:cubicBezTo>
                  <a:pt x="1875" y="17000"/>
                  <a:pt x="1813" y="17000"/>
                  <a:pt x="1781" y="16969"/>
                </a:cubicBezTo>
                <a:cubicBezTo>
                  <a:pt x="1719" y="16969"/>
                  <a:pt x="1656" y="16938"/>
                  <a:pt x="1563" y="16938"/>
                </a:cubicBezTo>
                <a:cubicBezTo>
                  <a:pt x="1625" y="16907"/>
                  <a:pt x="1688" y="16938"/>
                  <a:pt x="1750" y="16907"/>
                </a:cubicBezTo>
                <a:cubicBezTo>
                  <a:pt x="1813" y="16907"/>
                  <a:pt x="1844" y="16907"/>
                  <a:pt x="1906" y="16938"/>
                </a:cubicBezTo>
                <a:cubicBezTo>
                  <a:pt x="1906" y="16938"/>
                  <a:pt x="1906" y="16938"/>
                  <a:pt x="1906" y="16938"/>
                </a:cubicBezTo>
                <a:cubicBezTo>
                  <a:pt x="1906" y="16938"/>
                  <a:pt x="1906" y="16938"/>
                  <a:pt x="1906" y="16938"/>
                </a:cubicBezTo>
                <a:cubicBezTo>
                  <a:pt x="2438" y="17032"/>
                  <a:pt x="2969" y="17188"/>
                  <a:pt x="3469" y="17375"/>
                </a:cubicBezTo>
                <a:cubicBezTo>
                  <a:pt x="3688" y="17469"/>
                  <a:pt x="3906" y="17532"/>
                  <a:pt x="4094" y="17594"/>
                </a:cubicBezTo>
                <a:cubicBezTo>
                  <a:pt x="4125" y="17625"/>
                  <a:pt x="4156" y="17625"/>
                  <a:pt x="4156" y="17625"/>
                </a:cubicBezTo>
                <a:cubicBezTo>
                  <a:pt x="4188" y="17656"/>
                  <a:pt x="4219" y="17688"/>
                  <a:pt x="4281" y="17688"/>
                </a:cubicBezTo>
                <a:cubicBezTo>
                  <a:pt x="4281" y="17688"/>
                  <a:pt x="4281" y="17688"/>
                  <a:pt x="4281" y="17688"/>
                </a:cubicBezTo>
                <a:cubicBezTo>
                  <a:pt x="4281" y="17688"/>
                  <a:pt x="4281" y="17688"/>
                  <a:pt x="4281" y="17688"/>
                </a:cubicBezTo>
                <a:cubicBezTo>
                  <a:pt x="4281" y="17688"/>
                  <a:pt x="4281" y="17688"/>
                  <a:pt x="4281" y="17719"/>
                </a:cubicBezTo>
                <a:cubicBezTo>
                  <a:pt x="4281" y="17719"/>
                  <a:pt x="4313" y="17719"/>
                  <a:pt x="4313" y="17719"/>
                </a:cubicBezTo>
                <a:cubicBezTo>
                  <a:pt x="4344" y="17719"/>
                  <a:pt x="4344" y="17750"/>
                  <a:pt x="4375" y="17750"/>
                </a:cubicBezTo>
                <a:cubicBezTo>
                  <a:pt x="4344" y="17781"/>
                  <a:pt x="4375" y="17813"/>
                  <a:pt x="4438" y="17813"/>
                </a:cubicBezTo>
                <a:cubicBezTo>
                  <a:pt x="4656" y="17906"/>
                  <a:pt x="4875" y="18063"/>
                  <a:pt x="5094" y="18125"/>
                </a:cubicBezTo>
                <a:cubicBezTo>
                  <a:pt x="5156" y="18156"/>
                  <a:pt x="5188" y="18219"/>
                  <a:pt x="5250" y="18188"/>
                </a:cubicBezTo>
                <a:cubicBezTo>
                  <a:pt x="5250" y="18156"/>
                  <a:pt x="5250" y="18125"/>
                  <a:pt x="5219" y="18125"/>
                </a:cubicBezTo>
                <a:cubicBezTo>
                  <a:pt x="5188" y="18094"/>
                  <a:pt x="5188" y="18094"/>
                  <a:pt x="5188" y="18063"/>
                </a:cubicBezTo>
                <a:cubicBezTo>
                  <a:pt x="5188" y="18063"/>
                  <a:pt x="5188" y="18063"/>
                  <a:pt x="5188" y="18063"/>
                </a:cubicBezTo>
                <a:cubicBezTo>
                  <a:pt x="5156" y="18031"/>
                  <a:pt x="5094" y="18000"/>
                  <a:pt x="5063" y="17969"/>
                </a:cubicBezTo>
                <a:cubicBezTo>
                  <a:pt x="4875" y="17875"/>
                  <a:pt x="4688" y="17781"/>
                  <a:pt x="4500" y="17719"/>
                </a:cubicBezTo>
                <a:cubicBezTo>
                  <a:pt x="4406" y="17656"/>
                  <a:pt x="4313" y="17594"/>
                  <a:pt x="4188" y="17594"/>
                </a:cubicBezTo>
                <a:cubicBezTo>
                  <a:pt x="4063" y="17500"/>
                  <a:pt x="3938" y="17469"/>
                  <a:pt x="3781" y="17407"/>
                </a:cubicBezTo>
                <a:cubicBezTo>
                  <a:pt x="3563" y="17344"/>
                  <a:pt x="3344" y="17282"/>
                  <a:pt x="3125" y="17188"/>
                </a:cubicBezTo>
                <a:cubicBezTo>
                  <a:pt x="2781" y="17094"/>
                  <a:pt x="2469" y="17000"/>
                  <a:pt x="2125" y="16907"/>
                </a:cubicBezTo>
                <a:cubicBezTo>
                  <a:pt x="1844" y="16844"/>
                  <a:pt x="1531" y="16813"/>
                  <a:pt x="1250" y="16750"/>
                </a:cubicBezTo>
                <a:cubicBezTo>
                  <a:pt x="1438" y="16719"/>
                  <a:pt x="1656" y="16750"/>
                  <a:pt x="1844" y="16782"/>
                </a:cubicBezTo>
                <a:cubicBezTo>
                  <a:pt x="1969" y="16813"/>
                  <a:pt x="2094" y="16844"/>
                  <a:pt x="2219" y="16844"/>
                </a:cubicBezTo>
                <a:cubicBezTo>
                  <a:pt x="2469" y="16875"/>
                  <a:pt x="2719" y="17000"/>
                  <a:pt x="2969" y="17063"/>
                </a:cubicBezTo>
                <a:cubicBezTo>
                  <a:pt x="3094" y="17094"/>
                  <a:pt x="3250" y="17188"/>
                  <a:pt x="3406" y="17219"/>
                </a:cubicBezTo>
                <a:cubicBezTo>
                  <a:pt x="3438" y="17219"/>
                  <a:pt x="3469" y="17219"/>
                  <a:pt x="3500" y="17219"/>
                </a:cubicBezTo>
                <a:cubicBezTo>
                  <a:pt x="3500" y="17219"/>
                  <a:pt x="3500" y="17219"/>
                  <a:pt x="3500" y="17219"/>
                </a:cubicBezTo>
                <a:cubicBezTo>
                  <a:pt x="3500" y="17250"/>
                  <a:pt x="3531" y="17250"/>
                  <a:pt x="3563" y="17250"/>
                </a:cubicBezTo>
                <a:cubicBezTo>
                  <a:pt x="3563" y="17282"/>
                  <a:pt x="3563" y="17282"/>
                  <a:pt x="3594" y="17282"/>
                </a:cubicBezTo>
                <a:cubicBezTo>
                  <a:pt x="3625" y="17282"/>
                  <a:pt x="3656" y="17313"/>
                  <a:pt x="3688" y="17313"/>
                </a:cubicBezTo>
                <a:cubicBezTo>
                  <a:pt x="3906" y="17407"/>
                  <a:pt x="4156" y="17500"/>
                  <a:pt x="4375" y="17594"/>
                </a:cubicBezTo>
                <a:cubicBezTo>
                  <a:pt x="4594" y="17688"/>
                  <a:pt x="4781" y="17781"/>
                  <a:pt x="5031" y="17875"/>
                </a:cubicBezTo>
                <a:cubicBezTo>
                  <a:pt x="5000" y="17813"/>
                  <a:pt x="4969" y="17781"/>
                  <a:pt x="4969" y="17750"/>
                </a:cubicBezTo>
                <a:cubicBezTo>
                  <a:pt x="4969" y="17750"/>
                  <a:pt x="4969" y="17750"/>
                  <a:pt x="4969" y="17750"/>
                </a:cubicBezTo>
                <a:cubicBezTo>
                  <a:pt x="5094" y="17688"/>
                  <a:pt x="5156" y="17813"/>
                  <a:pt x="5219" y="17844"/>
                </a:cubicBezTo>
                <a:cubicBezTo>
                  <a:pt x="5250" y="17844"/>
                  <a:pt x="5281" y="17844"/>
                  <a:pt x="5281" y="17875"/>
                </a:cubicBezTo>
                <a:cubicBezTo>
                  <a:pt x="5313" y="17875"/>
                  <a:pt x="5375" y="17906"/>
                  <a:pt x="5375" y="17875"/>
                </a:cubicBezTo>
                <a:cubicBezTo>
                  <a:pt x="5406" y="17844"/>
                  <a:pt x="5344" y="17813"/>
                  <a:pt x="5313" y="17813"/>
                </a:cubicBezTo>
                <a:cubicBezTo>
                  <a:pt x="4969" y="17594"/>
                  <a:pt x="4563" y="17438"/>
                  <a:pt x="4188" y="17250"/>
                </a:cubicBezTo>
                <a:cubicBezTo>
                  <a:pt x="3938" y="17157"/>
                  <a:pt x="3719" y="17063"/>
                  <a:pt x="3469" y="17000"/>
                </a:cubicBezTo>
                <a:cubicBezTo>
                  <a:pt x="3000" y="16813"/>
                  <a:pt x="2531" y="16688"/>
                  <a:pt x="2031" y="16594"/>
                </a:cubicBezTo>
                <a:cubicBezTo>
                  <a:pt x="1781" y="16532"/>
                  <a:pt x="1531" y="16500"/>
                  <a:pt x="1281" y="16469"/>
                </a:cubicBezTo>
                <a:cubicBezTo>
                  <a:pt x="1250" y="16469"/>
                  <a:pt x="1219" y="16469"/>
                  <a:pt x="1219" y="16438"/>
                </a:cubicBezTo>
                <a:cubicBezTo>
                  <a:pt x="1188" y="16407"/>
                  <a:pt x="1219" y="16407"/>
                  <a:pt x="1250" y="16375"/>
                </a:cubicBezTo>
                <a:cubicBezTo>
                  <a:pt x="1344" y="16344"/>
                  <a:pt x="1469" y="16344"/>
                  <a:pt x="1563" y="16375"/>
                </a:cubicBezTo>
                <a:cubicBezTo>
                  <a:pt x="2000" y="16407"/>
                  <a:pt x="2438" y="16500"/>
                  <a:pt x="2844" y="16625"/>
                </a:cubicBezTo>
                <a:cubicBezTo>
                  <a:pt x="3281" y="16750"/>
                  <a:pt x="3688" y="16907"/>
                  <a:pt x="4125" y="17063"/>
                </a:cubicBezTo>
                <a:cubicBezTo>
                  <a:pt x="4656" y="17282"/>
                  <a:pt x="5188" y="17532"/>
                  <a:pt x="5688" y="17813"/>
                </a:cubicBezTo>
                <a:cubicBezTo>
                  <a:pt x="5688" y="17844"/>
                  <a:pt x="5656" y="17844"/>
                  <a:pt x="5625" y="17844"/>
                </a:cubicBezTo>
                <a:cubicBezTo>
                  <a:pt x="5625" y="17813"/>
                  <a:pt x="5594" y="17813"/>
                  <a:pt x="5594" y="17813"/>
                </a:cubicBezTo>
                <a:cubicBezTo>
                  <a:pt x="5594" y="17813"/>
                  <a:pt x="5594" y="17813"/>
                  <a:pt x="5594" y="17813"/>
                </a:cubicBezTo>
                <a:cubicBezTo>
                  <a:pt x="5594" y="17813"/>
                  <a:pt x="5625" y="17844"/>
                  <a:pt x="5625" y="17844"/>
                </a:cubicBezTo>
                <a:cubicBezTo>
                  <a:pt x="5625" y="17906"/>
                  <a:pt x="5688" y="17906"/>
                  <a:pt x="5719" y="17938"/>
                </a:cubicBezTo>
                <a:cubicBezTo>
                  <a:pt x="5875" y="18000"/>
                  <a:pt x="6000" y="18063"/>
                  <a:pt x="6156" y="18156"/>
                </a:cubicBezTo>
                <a:cubicBezTo>
                  <a:pt x="6219" y="18188"/>
                  <a:pt x="6281" y="18219"/>
                  <a:pt x="6344" y="18188"/>
                </a:cubicBezTo>
                <a:cubicBezTo>
                  <a:pt x="6375" y="18188"/>
                  <a:pt x="6406" y="18188"/>
                  <a:pt x="6438" y="18219"/>
                </a:cubicBezTo>
                <a:cubicBezTo>
                  <a:pt x="6438" y="18250"/>
                  <a:pt x="6469" y="18250"/>
                  <a:pt x="6469" y="18250"/>
                </a:cubicBezTo>
                <a:cubicBezTo>
                  <a:pt x="6500" y="18250"/>
                  <a:pt x="6500" y="18250"/>
                  <a:pt x="6531" y="18281"/>
                </a:cubicBezTo>
                <a:cubicBezTo>
                  <a:pt x="6531" y="18281"/>
                  <a:pt x="6500" y="18313"/>
                  <a:pt x="6500" y="18344"/>
                </a:cubicBezTo>
                <a:cubicBezTo>
                  <a:pt x="6531" y="18344"/>
                  <a:pt x="6563" y="18313"/>
                  <a:pt x="6563" y="18313"/>
                </a:cubicBezTo>
                <a:cubicBezTo>
                  <a:pt x="6594" y="18313"/>
                  <a:pt x="6594" y="18313"/>
                  <a:pt x="6594" y="18313"/>
                </a:cubicBezTo>
                <a:cubicBezTo>
                  <a:pt x="6594" y="18375"/>
                  <a:pt x="6625" y="18438"/>
                  <a:pt x="6688" y="18469"/>
                </a:cubicBezTo>
                <a:cubicBezTo>
                  <a:pt x="6844" y="18531"/>
                  <a:pt x="6938" y="18656"/>
                  <a:pt x="7094" y="18750"/>
                </a:cubicBezTo>
                <a:cubicBezTo>
                  <a:pt x="7094" y="18750"/>
                  <a:pt x="7094" y="18750"/>
                  <a:pt x="7094" y="18750"/>
                </a:cubicBezTo>
                <a:cubicBezTo>
                  <a:pt x="7063" y="18750"/>
                  <a:pt x="7063" y="18750"/>
                  <a:pt x="7031" y="18750"/>
                </a:cubicBezTo>
                <a:cubicBezTo>
                  <a:pt x="7031" y="18750"/>
                  <a:pt x="7000" y="18750"/>
                  <a:pt x="7000" y="18750"/>
                </a:cubicBezTo>
                <a:cubicBezTo>
                  <a:pt x="7000" y="18688"/>
                  <a:pt x="6969" y="18688"/>
                  <a:pt x="6938" y="18719"/>
                </a:cubicBezTo>
                <a:cubicBezTo>
                  <a:pt x="6563" y="18469"/>
                  <a:pt x="6156" y="18250"/>
                  <a:pt x="5781" y="18031"/>
                </a:cubicBezTo>
                <a:cubicBezTo>
                  <a:pt x="5719" y="18000"/>
                  <a:pt x="5656" y="17969"/>
                  <a:pt x="5563" y="17938"/>
                </a:cubicBezTo>
                <a:cubicBezTo>
                  <a:pt x="5563" y="17906"/>
                  <a:pt x="5531" y="17906"/>
                  <a:pt x="5531" y="17938"/>
                </a:cubicBezTo>
                <a:cubicBezTo>
                  <a:pt x="5500" y="17938"/>
                  <a:pt x="5531" y="17969"/>
                  <a:pt x="5531" y="17969"/>
                </a:cubicBezTo>
                <a:cubicBezTo>
                  <a:pt x="5563" y="18000"/>
                  <a:pt x="5625" y="18031"/>
                  <a:pt x="5656" y="18063"/>
                </a:cubicBezTo>
                <a:cubicBezTo>
                  <a:pt x="5719" y="18094"/>
                  <a:pt x="5813" y="18125"/>
                  <a:pt x="5875" y="18156"/>
                </a:cubicBezTo>
                <a:cubicBezTo>
                  <a:pt x="5906" y="18188"/>
                  <a:pt x="5938" y="18188"/>
                  <a:pt x="5969" y="18219"/>
                </a:cubicBezTo>
                <a:cubicBezTo>
                  <a:pt x="5938" y="18219"/>
                  <a:pt x="5938" y="18250"/>
                  <a:pt x="5906" y="18250"/>
                </a:cubicBezTo>
                <a:cubicBezTo>
                  <a:pt x="5906" y="18250"/>
                  <a:pt x="5875" y="18250"/>
                  <a:pt x="5844" y="18281"/>
                </a:cubicBezTo>
                <a:cubicBezTo>
                  <a:pt x="5813" y="18281"/>
                  <a:pt x="5844" y="18344"/>
                  <a:pt x="5813" y="18344"/>
                </a:cubicBezTo>
                <a:cubicBezTo>
                  <a:pt x="5813" y="18344"/>
                  <a:pt x="5813" y="18344"/>
                  <a:pt x="5813" y="18344"/>
                </a:cubicBezTo>
                <a:cubicBezTo>
                  <a:pt x="5781" y="18281"/>
                  <a:pt x="5750" y="18313"/>
                  <a:pt x="5719" y="18313"/>
                </a:cubicBezTo>
                <a:cubicBezTo>
                  <a:pt x="5688" y="18281"/>
                  <a:pt x="5656" y="18281"/>
                  <a:pt x="5625" y="18250"/>
                </a:cubicBezTo>
                <a:cubicBezTo>
                  <a:pt x="5594" y="18250"/>
                  <a:pt x="5563" y="18188"/>
                  <a:pt x="5531" y="18250"/>
                </a:cubicBezTo>
                <a:cubicBezTo>
                  <a:pt x="5500" y="18281"/>
                  <a:pt x="5563" y="18313"/>
                  <a:pt x="5594" y="18313"/>
                </a:cubicBezTo>
                <a:cubicBezTo>
                  <a:pt x="5594" y="18406"/>
                  <a:pt x="5719" y="18438"/>
                  <a:pt x="5750" y="18531"/>
                </a:cubicBezTo>
                <a:cubicBezTo>
                  <a:pt x="5594" y="18531"/>
                  <a:pt x="5500" y="18469"/>
                  <a:pt x="5406" y="18375"/>
                </a:cubicBezTo>
                <a:cubicBezTo>
                  <a:pt x="5344" y="18313"/>
                  <a:pt x="5250" y="18281"/>
                  <a:pt x="5188" y="18281"/>
                </a:cubicBezTo>
                <a:cubicBezTo>
                  <a:pt x="5125" y="18250"/>
                  <a:pt x="5063" y="18250"/>
                  <a:pt x="4969" y="18281"/>
                </a:cubicBezTo>
                <a:cubicBezTo>
                  <a:pt x="4969" y="18281"/>
                  <a:pt x="4938" y="18281"/>
                  <a:pt x="4938" y="18313"/>
                </a:cubicBezTo>
                <a:cubicBezTo>
                  <a:pt x="4938" y="18344"/>
                  <a:pt x="4969" y="18344"/>
                  <a:pt x="4969" y="18344"/>
                </a:cubicBezTo>
                <a:cubicBezTo>
                  <a:pt x="5031" y="18375"/>
                  <a:pt x="5094" y="18375"/>
                  <a:pt x="5125" y="18406"/>
                </a:cubicBezTo>
                <a:cubicBezTo>
                  <a:pt x="5250" y="18500"/>
                  <a:pt x="5438" y="18406"/>
                  <a:pt x="5469" y="18594"/>
                </a:cubicBezTo>
                <a:cubicBezTo>
                  <a:pt x="5500" y="18594"/>
                  <a:pt x="5500" y="18594"/>
                  <a:pt x="5500" y="18594"/>
                </a:cubicBezTo>
                <a:cubicBezTo>
                  <a:pt x="5750" y="18719"/>
                  <a:pt x="6000" y="18875"/>
                  <a:pt x="6250" y="19031"/>
                </a:cubicBezTo>
                <a:cubicBezTo>
                  <a:pt x="6719" y="19281"/>
                  <a:pt x="7188" y="19563"/>
                  <a:pt x="7625" y="19844"/>
                </a:cubicBezTo>
                <a:cubicBezTo>
                  <a:pt x="7719" y="19906"/>
                  <a:pt x="7781" y="19938"/>
                  <a:pt x="7844" y="20000"/>
                </a:cubicBezTo>
                <a:cubicBezTo>
                  <a:pt x="7875" y="20000"/>
                  <a:pt x="7937" y="20031"/>
                  <a:pt x="7937" y="20000"/>
                </a:cubicBezTo>
                <a:cubicBezTo>
                  <a:pt x="7969" y="19969"/>
                  <a:pt x="7937" y="19938"/>
                  <a:pt x="7906" y="19938"/>
                </a:cubicBezTo>
                <a:cubicBezTo>
                  <a:pt x="7813" y="19875"/>
                  <a:pt x="7719" y="19844"/>
                  <a:pt x="7656" y="19781"/>
                </a:cubicBezTo>
                <a:cubicBezTo>
                  <a:pt x="7594" y="19719"/>
                  <a:pt x="7500" y="19688"/>
                  <a:pt x="7500" y="19625"/>
                </a:cubicBezTo>
                <a:cubicBezTo>
                  <a:pt x="7500" y="19625"/>
                  <a:pt x="7500" y="19625"/>
                  <a:pt x="7500" y="19625"/>
                </a:cubicBezTo>
                <a:cubicBezTo>
                  <a:pt x="7500" y="19625"/>
                  <a:pt x="7531" y="19625"/>
                  <a:pt x="7531" y="19625"/>
                </a:cubicBezTo>
                <a:cubicBezTo>
                  <a:pt x="7906" y="19844"/>
                  <a:pt x="8250" y="20156"/>
                  <a:pt x="8625" y="20438"/>
                </a:cubicBezTo>
                <a:cubicBezTo>
                  <a:pt x="8625" y="20438"/>
                  <a:pt x="8656" y="20469"/>
                  <a:pt x="8594" y="20500"/>
                </a:cubicBezTo>
                <a:cubicBezTo>
                  <a:pt x="8531" y="20438"/>
                  <a:pt x="8437" y="20375"/>
                  <a:pt x="8375" y="20344"/>
                </a:cubicBezTo>
                <a:cubicBezTo>
                  <a:pt x="8375" y="20344"/>
                  <a:pt x="8375" y="20313"/>
                  <a:pt x="8375" y="20313"/>
                </a:cubicBezTo>
                <a:cubicBezTo>
                  <a:pt x="8375" y="20313"/>
                  <a:pt x="8375" y="20313"/>
                  <a:pt x="8375" y="20313"/>
                </a:cubicBezTo>
                <a:cubicBezTo>
                  <a:pt x="8344" y="20313"/>
                  <a:pt x="8344" y="20313"/>
                  <a:pt x="8344" y="20313"/>
                </a:cubicBezTo>
                <a:cubicBezTo>
                  <a:pt x="8281" y="20250"/>
                  <a:pt x="8219" y="20281"/>
                  <a:pt x="8156" y="20219"/>
                </a:cubicBezTo>
                <a:cubicBezTo>
                  <a:pt x="8156" y="20219"/>
                  <a:pt x="8125" y="20188"/>
                  <a:pt x="8094" y="20219"/>
                </a:cubicBezTo>
                <a:cubicBezTo>
                  <a:pt x="8094" y="20250"/>
                  <a:pt x="8125" y="20250"/>
                  <a:pt x="8125" y="20281"/>
                </a:cubicBezTo>
                <a:cubicBezTo>
                  <a:pt x="8187" y="20406"/>
                  <a:pt x="8312" y="20438"/>
                  <a:pt x="8406" y="20531"/>
                </a:cubicBezTo>
                <a:cubicBezTo>
                  <a:pt x="8469" y="20656"/>
                  <a:pt x="8625" y="20688"/>
                  <a:pt x="8687" y="20813"/>
                </a:cubicBezTo>
                <a:cubicBezTo>
                  <a:pt x="8656" y="20813"/>
                  <a:pt x="8594" y="20750"/>
                  <a:pt x="8594" y="20750"/>
                </a:cubicBezTo>
                <a:cubicBezTo>
                  <a:pt x="8500" y="20844"/>
                  <a:pt x="8469" y="20750"/>
                  <a:pt x="8437" y="20719"/>
                </a:cubicBezTo>
                <a:cubicBezTo>
                  <a:pt x="8375" y="20688"/>
                  <a:pt x="8281" y="20625"/>
                  <a:pt x="8219" y="20563"/>
                </a:cubicBezTo>
                <a:cubicBezTo>
                  <a:pt x="8000" y="20406"/>
                  <a:pt x="7813" y="20250"/>
                  <a:pt x="7594" y="20125"/>
                </a:cubicBezTo>
                <a:cubicBezTo>
                  <a:pt x="7375" y="19969"/>
                  <a:pt x="7156" y="19781"/>
                  <a:pt x="6875" y="19688"/>
                </a:cubicBezTo>
                <a:cubicBezTo>
                  <a:pt x="6813" y="19656"/>
                  <a:pt x="6719" y="19594"/>
                  <a:pt x="6625" y="19563"/>
                </a:cubicBezTo>
                <a:cubicBezTo>
                  <a:pt x="6625" y="19594"/>
                  <a:pt x="6656" y="19625"/>
                  <a:pt x="6688" y="19656"/>
                </a:cubicBezTo>
                <a:cubicBezTo>
                  <a:pt x="6719" y="19750"/>
                  <a:pt x="6844" y="19781"/>
                  <a:pt x="6906" y="19750"/>
                </a:cubicBezTo>
                <a:cubicBezTo>
                  <a:pt x="6969" y="19781"/>
                  <a:pt x="7063" y="19813"/>
                  <a:pt x="7125" y="19844"/>
                </a:cubicBezTo>
                <a:cubicBezTo>
                  <a:pt x="7469" y="20094"/>
                  <a:pt x="7844" y="20344"/>
                  <a:pt x="8187" y="20625"/>
                </a:cubicBezTo>
                <a:cubicBezTo>
                  <a:pt x="8250" y="20688"/>
                  <a:pt x="8312" y="20750"/>
                  <a:pt x="8406" y="20813"/>
                </a:cubicBezTo>
                <a:cubicBezTo>
                  <a:pt x="8531" y="20938"/>
                  <a:pt x="8719" y="21063"/>
                  <a:pt x="8812" y="21219"/>
                </a:cubicBezTo>
                <a:lnTo>
                  <a:pt x="8812" y="21219"/>
                </a:lnTo>
                <a:cubicBezTo>
                  <a:pt x="8781" y="21219"/>
                  <a:pt x="8750" y="21188"/>
                  <a:pt x="8687" y="21156"/>
                </a:cubicBezTo>
                <a:cubicBezTo>
                  <a:pt x="8562" y="21031"/>
                  <a:pt x="8437" y="20906"/>
                  <a:pt x="8281" y="20813"/>
                </a:cubicBezTo>
                <a:cubicBezTo>
                  <a:pt x="7969" y="20563"/>
                  <a:pt x="7656" y="20313"/>
                  <a:pt x="7313" y="20125"/>
                </a:cubicBezTo>
                <a:cubicBezTo>
                  <a:pt x="7250" y="20063"/>
                  <a:pt x="7156" y="20000"/>
                  <a:pt x="7063" y="19938"/>
                </a:cubicBezTo>
                <a:cubicBezTo>
                  <a:pt x="6875" y="19813"/>
                  <a:pt x="6656" y="19719"/>
                  <a:pt x="6438" y="19625"/>
                </a:cubicBezTo>
                <a:cubicBezTo>
                  <a:pt x="6281" y="19563"/>
                  <a:pt x="6188" y="19438"/>
                  <a:pt x="6031" y="19406"/>
                </a:cubicBezTo>
                <a:cubicBezTo>
                  <a:pt x="5750" y="19281"/>
                  <a:pt x="5500" y="19125"/>
                  <a:pt x="5250" y="18969"/>
                </a:cubicBezTo>
                <a:cubicBezTo>
                  <a:pt x="5188" y="18969"/>
                  <a:pt x="5156" y="18938"/>
                  <a:pt x="5125" y="18906"/>
                </a:cubicBezTo>
                <a:cubicBezTo>
                  <a:pt x="5094" y="18875"/>
                  <a:pt x="5063" y="18844"/>
                  <a:pt x="5031" y="18906"/>
                </a:cubicBezTo>
                <a:cubicBezTo>
                  <a:pt x="5000" y="18938"/>
                  <a:pt x="5031" y="18969"/>
                  <a:pt x="5063" y="18969"/>
                </a:cubicBezTo>
                <a:cubicBezTo>
                  <a:pt x="5313" y="19094"/>
                  <a:pt x="5531" y="19250"/>
                  <a:pt x="5750" y="19406"/>
                </a:cubicBezTo>
                <a:cubicBezTo>
                  <a:pt x="6031" y="19563"/>
                  <a:pt x="6313" y="19719"/>
                  <a:pt x="6563" y="19906"/>
                </a:cubicBezTo>
                <a:cubicBezTo>
                  <a:pt x="6531" y="19938"/>
                  <a:pt x="6563" y="19969"/>
                  <a:pt x="6500" y="19969"/>
                </a:cubicBezTo>
                <a:cubicBezTo>
                  <a:pt x="6469" y="19938"/>
                  <a:pt x="6438" y="19906"/>
                  <a:pt x="6406" y="19906"/>
                </a:cubicBezTo>
                <a:cubicBezTo>
                  <a:pt x="6313" y="19875"/>
                  <a:pt x="6250" y="19781"/>
                  <a:pt x="6156" y="19813"/>
                </a:cubicBezTo>
                <a:cubicBezTo>
                  <a:pt x="6125" y="19844"/>
                  <a:pt x="6094" y="19781"/>
                  <a:pt x="6031" y="19781"/>
                </a:cubicBezTo>
                <a:cubicBezTo>
                  <a:pt x="6000" y="19750"/>
                  <a:pt x="5969" y="19688"/>
                  <a:pt x="5906" y="19781"/>
                </a:cubicBezTo>
                <a:cubicBezTo>
                  <a:pt x="5875" y="19813"/>
                  <a:pt x="5844" y="19750"/>
                  <a:pt x="5813" y="19750"/>
                </a:cubicBezTo>
                <a:cubicBezTo>
                  <a:pt x="5500" y="19563"/>
                  <a:pt x="5188" y="19375"/>
                  <a:pt x="4844" y="19219"/>
                </a:cubicBezTo>
                <a:cubicBezTo>
                  <a:pt x="4656" y="19094"/>
                  <a:pt x="4469" y="18969"/>
                  <a:pt x="4281" y="18875"/>
                </a:cubicBezTo>
                <a:cubicBezTo>
                  <a:pt x="4156" y="18844"/>
                  <a:pt x="4031" y="18781"/>
                  <a:pt x="3938" y="18750"/>
                </a:cubicBezTo>
                <a:cubicBezTo>
                  <a:pt x="3813" y="18656"/>
                  <a:pt x="3625" y="18625"/>
                  <a:pt x="3500" y="18531"/>
                </a:cubicBezTo>
                <a:cubicBezTo>
                  <a:pt x="3390" y="18504"/>
                  <a:pt x="3280" y="18477"/>
                  <a:pt x="3191" y="18406"/>
                </a:cubicBezTo>
                <a:close/>
                <a:moveTo>
                  <a:pt x="4563" y="18625"/>
                </a:moveTo>
                <a:cubicBezTo>
                  <a:pt x="4531" y="18625"/>
                  <a:pt x="4500" y="18656"/>
                  <a:pt x="4500" y="18656"/>
                </a:cubicBezTo>
                <a:cubicBezTo>
                  <a:pt x="4500" y="18688"/>
                  <a:pt x="4500" y="18688"/>
                  <a:pt x="4531" y="18719"/>
                </a:cubicBezTo>
                <a:cubicBezTo>
                  <a:pt x="4625" y="18750"/>
                  <a:pt x="4719" y="18813"/>
                  <a:pt x="4844" y="18875"/>
                </a:cubicBezTo>
                <a:cubicBezTo>
                  <a:pt x="4844" y="18875"/>
                  <a:pt x="4875" y="18875"/>
                  <a:pt x="4906" y="18844"/>
                </a:cubicBezTo>
                <a:cubicBezTo>
                  <a:pt x="4875" y="18844"/>
                  <a:pt x="4875" y="18813"/>
                  <a:pt x="4875" y="18813"/>
                </a:cubicBezTo>
                <a:cubicBezTo>
                  <a:pt x="4781" y="18719"/>
                  <a:pt x="4656" y="18688"/>
                  <a:pt x="4563" y="18625"/>
                </a:cubicBezTo>
                <a:close/>
                <a:moveTo>
                  <a:pt x="4313" y="18156"/>
                </a:moveTo>
                <a:cubicBezTo>
                  <a:pt x="4125" y="18063"/>
                  <a:pt x="3906" y="17969"/>
                  <a:pt x="3719" y="17906"/>
                </a:cubicBezTo>
                <a:cubicBezTo>
                  <a:pt x="3563" y="17844"/>
                  <a:pt x="3406" y="17750"/>
                  <a:pt x="3219" y="17750"/>
                </a:cubicBezTo>
                <a:cubicBezTo>
                  <a:pt x="3219" y="17688"/>
                  <a:pt x="3156" y="17688"/>
                  <a:pt x="3125" y="17688"/>
                </a:cubicBezTo>
                <a:cubicBezTo>
                  <a:pt x="2875" y="17594"/>
                  <a:pt x="2625" y="17532"/>
                  <a:pt x="2375" y="17438"/>
                </a:cubicBezTo>
                <a:cubicBezTo>
                  <a:pt x="2250" y="17407"/>
                  <a:pt x="2125" y="17313"/>
                  <a:pt x="1969" y="17344"/>
                </a:cubicBezTo>
                <a:cubicBezTo>
                  <a:pt x="2031" y="17375"/>
                  <a:pt x="2063" y="17375"/>
                  <a:pt x="2094" y="17407"/>
                </a:cubicBezTo>
                <a:cubicBezTo>
                  <a:pt x="2406" y="17500"/>
                  <a:pt x="2688" y="17594"/>
                  <a:pt x="3000" y="17688"/>
                </a:cubicBezTo>
                <a:cubicBezTo>
                  <a:pt x="3063" y="17688"/>
                  <a:pt x="3125" y="17750"/>
                  <a:pt x="3219" y="17750"/>
                </a:cubicBezTo>
                <a:cubicBezTo>
                  <a:pt x="3250" y="17781"/>
                  <a:pt x="3281" y="17781"/>
                  <a:pt x="3313" y="17781"/>
                </a:cubicBezTo>
                <a:cubicBezTo>
                  <a:pt x="3500" y="17844"/>
                  <a:pt x="3656" y="17938"/>
                  <a:pt x="3813" y="18000"/>
                </a:cubicBezTo>
                <a:cubicBezTo>
                  <a:pt x="4000" y="18063"/>
                  <a:pt x="4188" y="18156"/>
                  <a:pt x="4344" y="18219"/>
                </a:cubicBezTo>
                <a:cubicBezTo>
                  <a:pt x="4500" y="18313"/>
                  <a:pt x="4625" y="18375"/>
                  <a:pt x="4813" y="18406"/>
                </a:cubicBezTo>
                <a:cubicBezTo>
                  <a:pt x="4656" y="18313"/>
                  <a:pt x="4531" y="18250"/>
                  <a:pt x="4375" y="18188"/>
                </a:cubicBezTo>
                <a:cubicBezTo>
                  <a:pt x="4375" y="18188"/>
                  <a:pt x="4344" y="18156"/>
                  <a:pt x="4313" y="18156"/>
                </a:cubicBezTo>
                <a:close/>
                <a:moveTo>
                  <a:pt x="23219" y="12750"/>
                </a:moveTo>
                <a:cubicBezTo>
                  <a:pt x="23125" y="12282"/>
                  <a:pt x="22937" y="11844"/>
                  <a:pt x="22750" y="11438"/>
                </a:cubicBezTo>
                <a:cubicBezTo>
                  <a:pt x="22625" y="11188"/>
                  <a:pt x="22531" y="10969"/>
                  <a:pt x="22406" y="10750"/>
                </a:cubicBezTo>
                <a:cubicBezTo>
                  <a:pt x="22250" y="10407"/>
                  <a:pt x="22062" y="10125"/>
                  <a:pt x="21875" y="9813"/>
                </a:cubicBezTo>
                <a:cubicBezTo>
                  <a:pt x="21781" y="9657"/>
                  <a:pt x="21656" y="9532"/>
                  <a:pt x="21562" y="9375"/>
                </a:cubicBezTo>
                <a:cubicBezTo>
                  <a:pt x="21562" y="9344"/>
                  <a:pt x="21562" y="9344"/>
                  <a:pt x="21562" y="9344"/>
                </a:cubicBezTo>
                <a:cubicBezTo>
                  <a:pt x="21562" y="9344"/>
                  <a:pt x="21562" y="9313"/>
                  <a:pt x="21531" y="9313"/>
                </a:cubicBezTo>
                <a:cubicBezTo>
                  <a:pt x="21531" y="9313"/>
                  <a:pt x="21531" y="9313"/>
                  <a:pt x="21500" y="9313"/>
                </a:cubicBezTo>
                <a:cubicBezTo>
                  <a:pt x="21500" y="9282"/>
                  <a:pt x="21500" y="9282"/>
                  <a:pt x="21500" y="9282"/>
                </a:cubicBezTo>
                <a:cubicBezTo>
                  <a:pt x="21500" y="9282"/>
                  <a:pt x="21500" y="9282"/>
                  <a:pt x="21500" y="9250"/>
                </a:cubicBezTo>
                <a:cubicBezTo>
                  <a:pt x="21500" y="9250"/>
                  <a:pt x="21500" y="9250"/>
                  <a:pt x="21500" y="9250"/>
                </a:cubicBezTo>
                <a:cubicBezTo>
                  <a:pt x="21500" y="9250"/>
                  <a:pt x="21469" y="9250"/>
                  <a:pt x="21469" y="9250"/>
                </a:cubicBezTo>
                <a:cubicBezTo>
                  <a:pt x="21469" y="9250"/>
                  <a:pt x="21469" y="9250"/>
                  <a:pt x="21469" y="9219"/>
                </a:cubicBezTo>
                <a:cubicBezTo>
                  <a:pt x="21469" y="9219"/>
                  <a:pt x="21469" y="9219"/>
                  <a:pt x="21469" y="9219"/>
                </a:cubicBezTo>
                <a:cubicBezTo>
                  <a:pt x="21469" y="9219"/>
                  <a:pt x="21469" y="9219"/>
                  <a:pt x="21437" y="9219"/>
                </a:cubicBezTo>
                <a:cubicBezTo>
                  <a:pt x="21437" y="9188"/>
                  <a:pt x="21437" y="9188"/>
                  <a:pt x="21406" y="9157"/>
                </a:cubicBezTo>
                <a:cubicBezTo>
                  <a:pt x="21219" y="8907"/>
                  <a:pt x="21031" y="8657"/>
                  <a:pt x="20844" y="8407"/>
                </a:cubicBezTo>
                <a:cubicBezTo>
                  <a:pt x="20562" y="8032"/>
                  <a:pt x="20250" y="7688"/>
                  <a:pt x="19906" y="7407"/>
                </a:cubicBezTo>
                <a:cubicBezTo>
                  <a:pt x="19625" y="7157"/>
                  <a:pt x="19344" y="6938"/>
                  <a:pt x="19094" y="6719"/>
                </a:cubicBezTo>
                <a:cubicBezTo>
                  <a:pt x="19031" y="6657"/>
                  <a:pt x="18969" y="6625"/>
                  <a:pt x="18906" y="6688"/>
                </a:cubicBezTo>
                <a:cubicBezTo>
                  <a:pt x="18875" y="6719"/>
                  <a:pt x="18844" y="6719"/>
                  <a:pt x="18812" y="6688"/>
                </a:cubicBezTo>
                <a:cubicBezTo>
                  <a:pt x="18781" y="6625"/>
                  <a:pt x="18750" y="6594"/>
                  <a:pt x="18812" y="6563"/>
                </a:cubicBezTo>
                <a:cubicBezTo>
                  <a:pt x="18875" y="6563"/>
                  <a:pt x="18875" y="6532"/>
                  <a:pt x="18844" y="6500"/>
                </a:cubicBezTo>
                <a:cubicBezTo>
                  <a:pt x="18812" y="6469"/>
                  <a:pt x="18781" y="6438"/>
                  <a:pt x="18719" y="6438"/>
                </a:cubicBezTo>
                <a:cubicBezTo>
                  <a:pt x="18594" y="6438"/>
                  <a:pt x="18531" y="6375"/>
                  <a:pt x="18500" y="6250"/>
                </a:cubicBezTo>
                <a:cubicBezTo>
                  <a:pt x="18500" y="6188"/>
                  <a:pt x="18500" y="6157"/>
                  <a:pt x="18469" y="6125"/>
                </a:cubicBezTo>
                <a:cubicBezTo>
                  <a:pt x="18375" y="6063"/>
                  <a:pt x="18312" y="5969"/>
                  <a:pt x="18219" y="5907"/>
                </a:cubicBezTo>
                <a:cubicBezTo>
                  <a:pt x="17875" y="5532"/>
                  <a:pt x="17500" y="5219"/>
                  <a:pt x="17125" y="4907"/>
                </a:cubicBezTo>
                <a:cubicBezTo>
                  <a:pt x="16812" y="4688"/>
                  <a:pt x="16531" y="4469"/>
                  <a:pt x="16219" y="4250"/>
                </a:cubicBezTo>
                <a:cubicBezTo>
                  <a:pt x="16156" y="4219"/>
                  <a:pt x="16062" y="4125"/>
                  <a:pt x="15969" y="4157"/>
                </a:cubicBezTo>
                <a:cubicBezTo>
                  <a:pt x="15844" y="4188"/>
                  <a:pt x="15750" y="4125"/>
                  <a:pt x="15687" y="4063"/>
                </a:cubicBezTo>
                <a:cubicBezTo>
                  <a:pt x="15625" y="4032"/>
                  <a:pt x="15562" y="4000"/>
                  <a:pt x="15500" y="3969"/>
                </a:cubicBezTo>
                <a:cubicBezTo>
                  <a:pt x="15437" y="3969"/>
                  <a:pt x="15344" y="3907"/>
                  <a:pt x="15281" y="4032"/>
                </a:cubicBezTo>
                <a:cubicBezTo>
                  <a:pt x="15281" y="4032"/>
                  <a:pt x="15219" y="4032"/>
                  <a:pt x="15187" y="4032"/>
                </a:cubicBezTo>
                <a:cubicBezTo>
                  <a:pt x="15156" y="4000"/>
                  <a:pt x="15094" y="3969"/>
                  <a:pt x="15031" y="3938"/>
                </a:cubicBezTo>
                <a:cubicBezTo>
                  <a:pt x="14844" y="3813"/>
                  <a:pt x="14625" y="3782"/>
                  <a:pt x="14469" y="3625"/>
                </a:cubicBezTo>
                <a:cubicBezTo>
                  <a:pt x="14469" y="3625"/>
                  <a:pt x="14437" y="3657"/>
                  <a:pt x="14437" y="3657"/>
                </a:cubicBezTo>
                <a:cubicBezTo>
                  <a:pt x="14437" y="3657"/>
                  <a:pt x="14437" y="3688"/>
                  <a:pt x="14469" y="3688"/>
                </a:cubicBezTo>
                <a:cubicBezTo>
                  <a:pt x="14687" y="3875"/>
                  <a:pt x="14937" y="4032"/>
                  <a:pt x="15156" y="4219"/>
                </a:cubicBezTo>
                <a:cubicBezTo>
                  <a:pt x="15500" y="4469"/>
                  <a:pt x="15844" y="4750"/>
                  <a:pt x="16187" y="5000"/>
                </a:cubicBezTo>
                <a:cubicBezTo>
                  <a:pt x="16625" y="5344"/>
                  <a:pt x="17062" y="5719"/>
                  <a:pt x="17500" y="6094"/>
                </a:cubicBezTo>
                <a:cubicBezTo>
                  <a:pt x="17594" y="6188"/>
                  <a:pt x="17719" y="6282"/>
                  <a:pt x="17812" y="6407"/>
                </a:cubicBezTo>
                <a:cubicBezTo>
                  <a:pt x="17844" y="6407"/>
                  <a:pt x="17875" y="6469"/>
                  <a:pt x="17844" y="6500"/>
                </a:cubicBezTo>
                <a:cubicBezTo>
                  <a:pt x="17812" y="6532"/>
                  <a:pt x="17781" y="6469"/>
                  <a:pt x="17750" y="6469"/>
                </a:cubicBezTo>
                <a:cubicBezTo>
                  <a:pt x="17719" y="6407"/>
                  <a:pt x="17656" y="6344"/>
                  <a:pt x="17594" y="6313"/>
                </a:cubicBezTo>
                <a:cubicBezTo>
                  <a:pt x="17594" y="6282"/>
                  <a:pt x="17531" y="6250"/>
                  <a:pt x="17531" y="6313"/>
                </a:cubicBezTo>
                <a:cubicBezTo>
                  <a:pt x="17531" y="6313"/>
                  <a:pt x="17531" y="6313"/>
                  <a:pt x="17531" y="6313"/>
                </a:cubicBezTo>
                <a:cubicBezTo>
                  <a:pt x="17500" y="6313"/>
                  <a:pt x="17469" y="6282"/>
                  <a:pt x="17437" y="6250"/>
                </a:cubicBezTo>
                <a:cubicBezTo>
                  <a:pt x="17250" y="6094"/>
                  <a:pt x="17031" y="5907"/>
                  <a:pt x="16844" y="5750"/>
                </a:cubicBezTo>
                <a:cubicBezTo>
                  <a:pt x="16469" y="5407"/>
                  <a:pt x="16031" y="5094"/>
                  <a:pt x="15625" y="4782"/>
                </a:cubicBezTo>
                <a:cubicBezTo>
                  <a:pt x="15625" y="4750"/>
                  <a:pt x="15594" y="4750"/>
                  <a:pt x="15594" y="4750"/>
                </a:cubicBezTo>
                <a:cubicBezTo>
                  <a:pt x="15562" y="4719"/>
                  <a:pt x="15531" y="4719"/>
                  <a:pt x="15531" y="4688"/>
                </a:cubicBezTo>
                <a:cubicBezTo>
                  <a:pt x="15500" y="4688"/>
                  <a:pt x="15500" y="4688"/>
                  <a:pt x="15500" y="4688"/>
                </a:cubicBezTo>
                <a:cubicBezTo>
                  <a:pt x="15500" y="4657"/>
                  <a:pt x="15469" y="4657"/>
                  <a:pt x="15469" y="4657"/>
                </a:cubicBezTo>
                <a:cubicBezTo>
                  <a:pt x="15406" y="4594"/>
                  <a:pt x="15375" y="4563"/>
                  <a:pt x="15312" y="4563"/>
                </a:cubicBezTo>
                <a:cubicBezTo>
                  <a:pt x="15312" y="4532"/>
                  <a:pt x="15281" y="4500"/>
                  <a:pt x="15250" y="4469"/>
                </a:cubicBezTo>
                <a:cubicBezTo>
                  <a:pt x="15250" y="4469"/>
                  <a:pt x="15250" y="4469"/>
                  <a:pt x="15250" y="4469"/>
                </a:cubicBezTo>
                <a:cubicBezTo>
                  <a:pt x="15219" y="4438"/>
                  <a:pt x="15187" y="4438"/>
                  <a:pt x="15187" y="4407"/>
                </a:cubicBezTo>
                <a:cubicBezTo>
                  <a:pt x="15125" y="4375"/>
                  <a:pt x="15062" y="4375"/>
                  <a:pt x="15031" y="4282"/>
                </a:cubicBezTo>
                <a:cubicBezTo>
                  <a:pt x="15031" y="4282"/>
                  <a:pt x="15031" y="4282"/>
                  <a:pt x="15031" y="4282"/>
                </a:cubicBezTo>
                <a:cubicBezTo>
                  <a:pt x="15031" y="4282"/>
                  <a:pt x="15031" y="4282"/>
                  <a:pt x="15031" y="4282"/>
                </a:cubicBezTo>
                <a:cubicBezTo>
                  <a:pt x="15062" y="4282"/>
                  <a:pt x="15094" y="4282"/>
                  <a:pt x="15094" y="4282"/>
                </a:cubicBezTo>
                <a:cubicBezTo>
                  <a:pt x="15094" y="4219"/>
                  <a:pt x="15062" y="4219"/>
                  <a:pt x="15031" y="4188"/>
                </a:cubicBezTo>
                <a:cubicBezTo>
                  <a:pt x="14812" y="4032"/>
                  <a:pt x="14594" y="3875"/>
                  <a:pt x="14375" y="3719"/>
                </a:cubicBezTo>
                <a:cubicBezTo>
                  <a:pt x="14281" y="3657"/>
                  <a:pt x="14187" y="3563"/>
                  <a:pt x="14125" y="3563"/>
                </a:cubicBezTo>
                <a:cubicBezTo>
                  <a:pt x="13969" y="3563"/>
                  <a:pt x="13875" y="3500"/>
                  <a:pt x="13781" y="3407"/>
                </a:cubicBezTo>
                <a:cubicBezTo>
                  <a:pt x="13531" y="3250"/>
                  <a:pt x="13312" y="3063"/>
                  <a:pt x="13062" y="2907"/>
                </a:cubicBezTo>
                <a:cubicBezTo>
                  <a:pt x="12812" y="2750"/>
                  <a:pt x="12562" y="2625"/>
                  <a:pt x="12312" y="2469"/>
                </a:cubicBezTo>
                <a:cubicBezTo>
                  <a:pt x="12281" y="2438"/>
                  <a:pt x="12250" y="2407"/>
                  <a:pt x="12219" y="2438"/>
                </a:cubicBezTo>
                <a:cubicBezTo>
                  <a:pt x="12219" y="2469"/>
                  <a:pt x="12250" y="2469"/>
                  <a:pt x="12250" y="2500"/>
                </a:cubicBezTo>
                <a:cubicBezTo>
                  <a:pt x="12562" y="2688"/>
                  <a:pt x="12844" y="2875"/>
                  <a:pt x="13125" y="3094"/>
                </a:cubicBezTo>
                <a:cubicBezTo>
                  <a:pt x="13687" y="3438"/>
                  <a:pt x="14219" y="3844"/>
                  <a:pt x="14750" y="4219"/>
                </a:cubicBezTo>
                <a:cubicBezTo>
                  <a:pt x="14781" y="4219"/>
                  <a:pt x="14812" y="4250"/>
                  <a:pt x="14812" y="4250"/>
                </a:cubicBezTo>
                <a:cubicBezTo>
                  <a:pt x="14969" y="4375"/>
                  <a:pt x="15125" y="4469"/>
                  <a:pt x="15312" y="4563"/>
                </a:cubicBezTo>
                <a:cubicBezTo>
                  <a:pt x="15312" y="4563"/>
                  <a:pt x="15312" y="4594"/>
                  <a:pt x="15312" y="4594"/>
                </a:cubicBezTo>
                <a:cubicBezTo>
                  <a:pt x="15312" y="4594"/>
                  <a:pt x="15344" y="4594"/>
                  <a:pt x="15344" y="4625"/>
                </a:cubicBezTo>
                <a:cubicBezTo>
                  <a:pt x="15344" y="4625"/>
                  <a:pt x="15344" y="4625"/>
                  <a:pt x="15344" y="4625"/>
                </a:cubicBezTo>
                <a:cubicBezTo>
                  <a:pt x="15375" y="4657"/>
                  <a:pt x="15375" y="4657"/>
                  <a:pt x="15375" y="4688"/>
                </a:cubicBezTo>
                <a:cubicBezTo>
                  <a:pt x="15281" y="4688"/>
                  <a:pt x="15219" y="4563"/>
                  <a:pt x="15125" y="4563"/>
                </a:cubicBezTo>
                <a:cubicBezTo>
                  <a:pt x="15125" y="4594"/>
                  <a:pt x="15156" y="4594"/>
                  <a:pt x="15156" y="4625"/>
                </a:cubicBezTo>
                <a:cubicBezTo>
                  <a:pt x="15344" y="4750"/>
                  <a:pt x="15500" y="4875"/>
                  <a:pt x="15656" y="5032"/>
                </a:cubicBezTo>
                <a:cubicBezTo>
                  <a:pt x="15687" y="5032"/>
                  <a:pt x="15687" y="5032"/>
                  <a:pt x="15687" y="5063"/>
                </a:cubicBezTo>
                <a:cubicBezTo>
                  <a:pt x="15687" y="5094"/>
                  <a:pt x="15656" y="5094"/>
                  <a:pt x="15625" y="5094"/>
                </a:cubicBezTo>
                <a:cubicBezTo>
                  <a:pt x="15594" y="5094"/>
                  <a:pt x="15594" y="5063"/>
                  <a:pt x="15562" y="5063"/>
                </a:cubicBezTo>
                <a:cubicBezTo>
                  <a:pt x="15344" y="4907"/>
                  <a:pt x="15156" y="4750"/>
                  <a:pt x="14937" y="4594"/>
                </a:cubicBezTo>
                <a:cubicBezTo>
                  <a:pt x="14594" y="4313"/>
                  <a:pt x="14219" y="4032"/>
                  <a:pt x="13844" y="3782"/>
                </a:cubicBezTo>
                <a:cubicBezTo>
                  <a:pt x="13562" y="3594"/>
                  <a:pt x="13281" y="3407"/>
                  <a:pt x="13000" y="3219"/>
                </a:cubicBezTo>
                <a:cubicBezTo>
                  <a:pt x="12625" y="2938"/>
                  <a:pt x="12250" y="2688"/>
                  <a:pt x="11875" y="2438"/>
                </a:cubicBezTo>
                <a:cubicBezTo>
                  <a:pt x="11844" y="2438"/>
                  <a:pt x="11812" y="2407"/>
                  <a:pt x="11812" y="2407"/>
                </a:cubicBezTo>
                <a:cubicBezTo>
                  <a:pt x="11687" y="2313"/>
                  <a:pt x="11625" y="2313"/>
                  <a:pt x="11562" y="2313"/>
                </a:cubicBezTo>
                <a:cubicBezTo>
                  <a:pt x="11562" y="2313"/>
                  <a:pt x="11562" y="2313"/>
                  <a:pt x="11562" y="2313"/>
                </a:cubicBezTo>
                <a:cubicBezTo>
                  <a:pt x="11562" y="2313"/>
                  <a:pt x="11562" y="2313"/>
                  <a:pt x="11562" y="2313"/>
                </a:cubicBezTo>
                <a:cubicBezTo>
                  <a:pt x="11594" y="2375"/>
                  <a:pt x="11656" y="2375"/>
                  <a:pt x="11687" y="2438"/>
                </a:cubicBezTo>
                <a:cubicBezTo>
                  <a:pt x="11687" y="2438"/>
                  <a:pt x="11719" y="2438"/>
                  <a:pt x="11719" y="2469"/>
                </a:cubicBezTo>
                <a:cubicBezTo>
                  <a:pt x="11687" y="2469"/>
                  <a:pt x="11656" y="2469"/>
                  <a:pt x="11656" y="2438"/>
                </a:cubicBezTo>
                <a:cubicBezTo>
                  <a:pt x="11469" y="2313"/>
                  <a:pt x="11250" y="2250"/>
                  <a:pt x="11062" y="2094"/>
                </a:cubicBezTo>
                <a:cubicBezTo>
                  <a:pt x="10875" y="1969"/>
                  <a:pt x="10625" y="1938"/>
                  <a:pt x="10437" y="1813"/>
                </a:cubicBezTo>
                <a:cubicBezTo>
                  <a:pt x="10344" y="1750"/>
                  <a:pt x="10250" y="1719"/>
                  <a:pt x="10156" y="1657"/>
                </a:cubicBezTo>
                <a:cubicBezTo>
                  <a:pt x="9781" y="1438"/>
                  <a:pt x="9406" y="1250"/>
                  <a:pt x="9031" y="1032"/>
                </a:cubicBezTo>
                <a:cubicBezTo>
                  <a:pt x="8406" y="719"/>
                  <a:pt x="7750" y="407"/>
                  <a:pt x="7094" y="125"/>
                </a:cubicBezTo>
                <a:cubicBezTo>
                  <a:pt x="6969" y="63"/>
                  <a:pt x="6875" y="0"/>
                  <a:pt x="6719" y="0"/>
                </a:cubicBezTo>
                <a:cubicBezTo>
                  <a:pt x="7125" y="250"/>
                  <a:pt x="7531" y="407"/>
                  <a:pt x="7937" y="625"/>
                </a:cubicBezTo>
                <a:cubicBezTo>
                  <a:pt x="8281" y="813"/>
                  <a:pt x="8656" y="1000"/>
                  <a:pt x="9031" y="1188"/>
                </a:cubicBezTo>
                <a:cubicBezTo>
                  <a:pt x="9406" y="1407"/>
                  <a:pt x="9781" y="1625"/>
                  <a:pt x="10156" y="1844"/>
                </a:cubicBezTo>
                <a:cubicBezTo>
                  <a:pt x="10469" y="2032"/>
                  <a:pt x="10812" y="2219"/>
                  <a:pt x="11125" y="2407"/>
                </a:cubicBezTo>
                <a:cubicBezTo>
                  <a:pt x="11469" y="2625"/>
                  <a:pt x="11812" y="2813"/>
                  <a:pt x="12156" y="3063"/>
                </a:cubicBezTo>
                <a:cubicBezTo>
                  <a:pt x="12344" y="3188"/>
                  <a:pt x="12531" y="3282"/>
                  <a:pt x="12719" y="3407"/>
                </a:cubicBezTo>
                <a:cubicBezTo>
                  <a:pt x="12750" y="3438"/>
                  <a:pt x="12812" y="3500"/>
                  <a:pt x="12906" y="3469"/>
                </a:cubicBezTo>
                <a:cubicBezTo>
                  <a:pt x="12781" y="3375"/>
                  <a:pt x="12656" y="3282"/>
                  <a:pt x="12531" y="3188"/>
                </a:cubicBezTo>
                <a:cubicBezTo>
                  <a:pt x="12687" y="3219"/>
                  <a:pt x="12844" y="3282"/>
                  <a:pt x="12969" y="3407"/>
                </a:cubicBezTo>
                <a:cubicBezTo>
                  <a:pt x="13094" y="3532"/>
                  <a:pt x="13281" y="3657"/>
                  <a:pt x="13437" y="3782"/>
                </a:cubicBezTo>
                <a:cubicBezTo>
                  <a:pt x="13812" y="4032"/>
                  <a:pt x="14187" y="4250"/>
                  <a:pt x="14531" y="4563"/>
                </a:cubicBezTo>
                <a:cubicBezTo>
                  <a:pt x="14562" y="4594"/>
                  <a:pt x="14625" y="4625"/>
                  <a:pt x="14625" y="4719"/>
                </a:cubicBezTo>
                <a:cubicBezTo>
                  <a:pt x="14594" y="4719"/>
                  <a:pt x="14594" y="4719"/>
                  <a:pt x="14594" y="4719"/>
                </a:cubicBezTo>
                <a:cubicBezTo>
                  <a:pt x="14344" y="4563"/>
                  <a:pt x="14125" y="4344"/>
                  <a:pt x="13844" y="4282"/>
                </a:cubicBezTo>
                <a:cubicBezTo>
                  <a:pt x="13750" y="4250"/>
                  <a:pt x="13687" y="4188"/>
                  <a:pt x="13594" y="4125"/>
                </a:cubicBezTo>
                <a:cubicBezTo>
                  <a:pt x="13344" y="3938"/>
                  <a:pt x="13094" y="3782"/>
                  <a:pt x="12844" y="3594"/>
                </a:cubicBezTo>
                <a:cubicBezTo>
                  <a:pt x="12250" y="3188"/>
                  <a:pt x="11625" y="2813"/>
                  <a:pt x="11031" y="2438"/>
                </a:cubicBezTo>
                <a:cubicBezTo>
                  <a:pt x="10469" y="2125"/>
                  <a:pt x="9937" y="1813"/>
                  <a:pt x="9406" y="1500"/>
                </a:cubicBezTo>
                <a:cubicBezTo>
                  <a:pt x="8875" y="1219"/>
                  <a:pt x="8344" y="938"/>
                  <a:pt x="7781" y="688"/>
                </a:cubicBezTo>
                <a:cubicBezTo>
                  <a:pt x="7719" y="688"/>
                  <a:pt x="7688" y="625"/>
                  <a:pt x="7625" y="625"/>
                </a:cubicBezTo>
                <a:cubicBezTo>
                  <a:pt x="7625" y="719"/>
                  <a:pt x="7688" y="719"/>
                  <a:pt x="7750" y="750"/>
                </a:cubicBezTo>
                <a:cubicBezTo>
                  <a:pt x="7906" y="813"/>
                  <a:pt x="8094" y="907"/>
                  <a:pt x="8250" y="1000"/>
                </a:cubicBezTo>
                <a:cubicBezTo>
                  <a:pt x="8375" y="1063"/>
                  <a:pt x="8531" y="1157"/>
                  <a:pt x="8687" y="1219"/>
                </a:cubicBezTo>
                <a:cubicBezTo>
                  <a:pt x="8906" y="1344"/>
                  <a:pt x="9125" y="1438"/>
                  <a:pt x="9312" y="1563"/>
                </a:cubicBezTo>
                <a:cubicBezTo>
                  <a:pt x="9375" y="1594"/>
                  <a:pt x="9406" y="1625"/>
                  <a:pt x="9406" y="1688"/>
                </a:cubicBezTo>
                <a:cubicBezTo>
                  <a:pt x="9281" y="1625"/>
                  <a:pt x="9187" y="1563"/>
                  <a:pt x="9062" y="1500"/>
                </a:cubicBezTo>
                <a:cubicBezTo>
                  <a:pt x="8969" y="1469"/>
                  <a:pt x="8844" y="1407"/>
                  <a:pt x="8750" y="1344"/>
                </a:cubicBezTo>
                <a:cubicBezTo>
                  <a:pt x="8750" y="1344"/>
                  <a:pt x="8750" y="1344"/>
                  <a:pt x="8750" y="1344"/>
                </a:cubicBezTo>
                <a:cubicBezTo>
                  <a:pt x="8750" y="1344"/>
                  <a:pt x="8750" y="1344"/>
                  <a:pt x="8750" y="1344"/>
                </a:cubicBezTo>
                <a:cubicBezTo>
                  <a:pt x="8750" y="1375"/>
                  <a:pt x="8750" y="1375"/>
                  <a:pt x="8750" y="1375"/>
                </a:cubicBezTo>
                <a:cubicBezTo>
                  <a:pt x="8781" y="1532"/>
                  <a:pt x="8969" y="1563"/>
                  <a:pt x="9094" y="1657"/>
                </a:cubicBezTo>
                <a:cubicBezTo>
                  <a:pt x="9250" y="1782"/>
                  <a:pt x="9469" y="1844"/>
                  <a:pt x="9656" y="1938"/>
                </a:cubicBezTo>
                <a:cubicBezTo>
                  <a:pt x="9969" y="2032"/>
                  <a:pt x="10250" y="2250"/>
                  <a:pt x="10531" y="2407"/>
                </a:cubicBezTo>
                <a:cubicBezTo>
                  <a:pt x="10875" y="2563"/>
                  <a:pt x="11187" y="2813"/>
                  <a:pt x="11531" y="3032"/>
                </a:cubicBezTo>
                <a:cubicBezTo>
                  <a:pt x="11844" y="3219"/>
                  <a:pt x="12187" y="3438"/>
                  <a:pt x="12500" y="3657"/>
                </a:cubicBezTo>
                <a:cubicBezTo>
                  <a:pt x="12969" y="3938"/>
                  <a:pt x="13406" y="4250"/>
                  <a:pt x="13844" y="4563"/>
                </a:cubicBezTo>
                <a:cubicBezTo>
                  <a:pt x="14000" y="4688"/>
                  <a:pt x="14156" y="4782"/>
                  <a:pt x="14312" y="4907"/>
                </a:cubicBezTo>
                <a:cubicBezTo>
                  <a:pt x="14562" y="5063"/>
                  <a:pt x="14781" y="5250"/>
                  <a:pt x="15000" y="5438"/>
                </a:cubicBezTo>
                <a:cubicBezTo>
                  <a:pt x="15000" y="5438"/>
                  <a:pt x="15000" y="5438"/>
                  <a:pt x="15000" y="5438"/>
                </a:cubicBezTo>
                <a:cubicBezTo>
                  <a:pt x="15062" y="5469"/>
                  <a:pt x="15094" y="5500"/>
                  <a:pt x="15094" y="5563"/>
                </a:cubicBezTo>
                <a:cubicBezTo>
                  <a:pt x="15094" y="5563"/>
                  <a:pt x="15094" y="5563"/>
                  <a:pt x="15062" y="5563"/>
                </a:cubicBezTo>
                <a:cubicBezTo>
                  <a:pt x="15062" y="5563"/>
                  <a:pt x="15031" y="5563"/>
                  <a:pt x="15031" y="5532"/>
                </a:cubicBezTo>
                <a:cubicBezTo>
                  <a:pt x="14781" y="5344"/>
                  <a:pt x="14531" y="5188"/>
                  <a:pt x="14281" y="5000"/>
                </a:cubicBezTo>
                <a:cubicBezTo>
                  <a:pt x="13719" y="4563"/>
                  <a:pt x="13094" y="4188"/>
                  <a:pt x="12500" y="3782"/>
                </a:cubicBezTo>
                <a:cubicBezTo>
                  <a:pt x="12500" y="3782"/>
                  <a:pt x="12469" y="3750"/>
                  <a:pt x="12437" y="3782"/>
                </a:cubicBezTo>
                <a:cubicBezTo>
                  <a:pt x="12437" y="3782"/>
                  <a:pt x="12437" y="3813"/>
                  <a:pt x="12469" y="3813"/>
                </a:cubicBezTo>
                <a:cubicBezTo>
                  <a:pt x="12687" y="3969"/>
                  <a:pt x="12937" y="4157"/>
                  <a:pt x="13156" y="4313"/>
                </a:cubicBezTo>
                <a:cubicBezTo>
                  <a:pt x="13375" y="4438"/>
                  <a:pt x="13594" y="4594"/>
                  <a:pt x="13812" y="4719"/>
                </a:cubicBezTo>
                <a:cubicBezTo>
                  <a:pt x="14094" y="4907"/>
                  <a:pt x="14344" y="5094"/>
                  <a:pt x="14625" y="5313"/>
                </a:cubicBezTo>
                <a:cubicBezTo>
                  <a:pt x="14844" y="5469"/>
                  <a:pt x="15094" y="5657"/>
                  <a:pt x="15312" y="5844"/>
                </a:cubicBezTo>
                <a:cubicBezTo>
                  <a:pt x="15375" y="5907"/>
                  <a:pt x="15437" y="5938"/>
                  <a:pt x="15500" y="6000"/>
                </a:cubicBezTo>
                <a:cubicBezTo>
                  <a:pt x="15594" y="6094"/>
                  <a:pt x="15719" y="6157"/>
                  <a:pt x="15844" y="6219"/>
                </a:cubicBezTo>
                <a:cubicBezTo>
                  <a:pt x="15844" y="6219"/>
                  <a:pt x="15844" y="6219"/>
                  <a:pt x="15844" y="6219"/>
                </a:cubicBezTo>
                <a:cubicBezTo>
                  <a:pt x="15844" y="6219"/>
                  <a:pt x="15844" y="6219"/>
                  <a:pt x="15844" y="6219"/>
                </a:cubicBezTo>
                <a:cubicBezTo>
                  <a:pt x="15844" y="6219"/>
                  <a:pt x="15844" y="6219"/>
                  <a:pt x="15844" y="6219"/>
                </a:cubicBezTo>
                <a:cubicBezTo>
                  <a:pt x="15875" y="6282"/>
                  <a:pt x="15906" y="6344"/>
                  <a:pt x="15969" y="6344"/>
                </a:cubicBezTo>
                <a:cubicBezTo>
                  <a:pt x="16000" y="6375"/>
                  <a:pt x="16000" y="6375"/>
                  <a:pt x="16031" y="6375"/>
                </a:cubicBezTo>
                <a:cubicBezTo>
                  <a:pt x="16031" y="6407"/>
                  <a:pt x="16062" y="6438"/>
                  <a:pt x="16094" y="6438"/>
                </a:cubicBezTo>
                <a:cubicBezTo>
                  <a:pt x="16250" y="6594"/>
                  <a:pt x="16437" y="6719"/>
                  <a:pt x="16594" y="6875"/>
                </a:cubicBezTo>
                <a:cubicBezTo>
                  <a:pt x="16656" y="6938"/>
                  <a:pt x="16750" y="6969"/>
                  <a:pt x="16812" y="7032"/>
                </a:cubicBezTo>
                <a:cubicBezTo>
                  <a:pt x="16844" y="7000"/>
                  <a:pt x="16812" y="7000"/>
                  <a:pt x="16812" y="6969"/>
                </a:cubicBezTo>
                <a:cubicBezTo>
                  <a:pt x="16719" y="6875"/>
                  <a:pt x="16594" y="6782"/>
                  <a:pt x="16500" y="6688"/>
                </a:cubicBezTo>
                <a:cubicBezTo>
                  <a:pt x="16469" y="6657"/>
                  <a:pt x="16406" y="6625"/>
                  <a:pt x="16375" y="6594"/>
                </a:cubicBezTo>
                <a:cubicBezTo>
                  <a:pt x="16281" y="6500"/>
                  <a:pt x="16156" y="6438"/>
                  <a:pt x="16031" y="6344"/>
                </a:cubicBezTo>
                <a:cubicBezTo>
                  <a:pt x="16031" y="6344"/>
                  <a:pt x="16031" y="6344"/>
                  <a:pt x="16031" y="6344"/>
                </a:cubicBezTo>
                <a:cubicBezTo>
                  <a:pt x="16031" y="6344"/>
                  <a:pt x="16031" y="6344"/>
                  <a:pt x="16031" y="6344"/>
                </a:cubicBezTo>
                <a:cubicBezTo>
                  <a:pt x="16031" y="6344"/>
                  <a:pt x="16031" y="6344"/>
                  <a:pt x="16031" y="6344"/>
                </a:cubicBezTo>
                <a:cubicBezTo>
                  <a:pt x="16031" y="6344"/>
                  <a:pt x="16000" y="6313"/>
                  <a:pt x="15969" y="6313"/>
                </a:cubicBezTo>
                <a:cubicBezTo>
                  <a:pt x="15937" y="6250"/>
                  <a:pt x="15906" y="6250"/>
                  <a:pt x="15844" y="6219"/>
                </a:cubicBezTo>
                <a:cubicBezTo>
                  <a:pt x="15844" y="6157"/>
                  <a:pt x="15781" y="6157"/>
                  <a:pt x="15750" y="6125"/>
                </a:cubicBezTo>
                <a:cubicBezTo>
                  <a:pt x="15750" y="6125"/>
                  <a:pt x="15719" y="6094"/>
                  <a:pt x="15719" y="6094"/>
                </a:cubicBezTo>
                <a:cubicBezTo>
                  <a:pt x="15500" y="5907"/>
                  <a:pt x="15281" y="5750"/>
                  <a:pt x="15094" y="5563"/>
                </a:cubicBezTo>
                <a:cubicBezTo>
                  <a:pt x="15125" y="5563"/>
                  <a:pt x="15156" y="5563"/>
                  <a:pt x="15187" y="5594"/>
                </a:cubicBezTo>
                <a:cubicBezTo>
                  <a:pt x="15312" y="5688"/>
                  <a:pt x="15437" y="5782"/>
                  <a:pt x="15531" y="5875"/>
                </a:cubicBezTo>
                <a:cubicBezTo>
                  <a:pt x="16000" y="6250"/>
                  <a:pt x="16469" y="6625"/>
                  <a:pt x="16937" y="7000"/>
                </a:cubicBezTo>
                <a:cubicBezTo>
                  <a:pt x="16906" y="7032"/>
                  <a:pt x="16844" y="7094"/>
                  <a:pt x="16812" y="7125"/>
                </a:cubicBezTo>
                <a:cubicBezTo>
                  <a:pt x="16719" y="7063"/>
                  <a:pt x="16625" y="7032"/>
                  <a:pt x="16562" y="7032"/>
                </a:cubicBezTo>
                <a:cubicBezTo>
                  <a:pt x="16625" y="7094"/>
                  <a:pt x="16687" y="7157"/>
                  <a:pt x="16719" y="7188"/>
                </a:cubicBezTo>
                <a:cubicBezTo>
                  <a:pt x="16719" y="7219"/>
                  <a:pt x="16687" y="7219"/>
                  <a:pt x="16656" y="7250"/>
                </a:cubicBezTo>
                <a:cubicBezTo>
                  <a:pt x="16594" y="7188"/>
                  <a:pt x="16531" y="7125"/>
                  <a:pt x="16437" y="7063"/>
                </a:cubicBezTo>
                <a:cubicBezTo>
                  <a:pt x="16031" y="6688"/>
                  <a:pt x="15531" y="6344"/>
                  <a:pt x="15094" y="6000"/>
                </a:cubicBezTo>
                <a:cubicBezTo>
                  <a:pt x="15062" y="5938"/>
                  <a:pt x="15000" y="5907"/>
                  <a:pt x="14937" y="5844"/>
                </a:cubicBezTo>
                <a:cubicBezTo>
                  <a:pt x="14719" y="5688"/>
                  <a:pt x="14469" y="5532"/>
                  <a:pt x="14219" y="5375"/>
                </a:cubicBezTo>
                <a:cubicBezTo>
                  <a:pt x="14250" y="5438"/>
                  <a:pt x="14281" y="5469"/>
                  <a:pt x="14312" y="5500"/>
                </a:cubicBezTo>
                <a:cubicBezTo>
                  <a:pt x="14344" y="5500"/>
                  <a:pt x="14344" y="5532"/>
                  <a:pt x="14375" y="5532"/>
                </a:cubicBezTo>
                <a:cubicBezTo>
                  <a:pt x="14406" y="5563"/>
                  <a:pt x="14437" y="5625"/>
                  <a:pt x="14437" y="5657"/>
                </a:cubicBezTo>
                <a:cubicBezTo>
                  <a:pt x="14406" y="5657"/>
                  <a:pt x="14406" y="5657"/>
                  <a:pt x="14406" y="5657"/>
                </a:cubicBezTo>
                <a:cubicBezTo>
                  <a:pt x="14406" y="5657"/>
                  <a:pt x="14406" y="5625"/>
                  <a:pt x="14375" y="5625"/>
                </a:cubicBezTo>
                <a:cubicBezTo>
                  <a:pt x="14312" y="5594"/>
                  <a:pt x="14219" y="5563"/>
                  <a:pt x="14156" y="5500"/>
                </a:cubicBezTo>
                <a:cubicBezTo>
                  <a:pt x="14094" y="5469"/>
                  <a:pt x="14031" y="5438"/>
                  <a:pt x="13969" y="5407"/>
                </a:cubicBezTo>
                <a:cubicBezTo>
                  <a:pt x="13937" y="5375"/>
                  <a:pt x="13875" y="5344"/>
                  <a:pt x="13844" y="5313"/>
                </a:cubicBezTo>
                <a:cubicBezTo>
                  <a:pt x="13500" y="5094"/>
                  <a:pt x="13219" y="4813"/>
                  <a:pt x="12937" y="4594"/>
                </a:cubicBezTo>
                <a:cubicBezTo>
                  <a:pt x="12750" y="4438"/>
                  <a:pt x="12562" y="4344"/>
                  <a:pt x="12375" y="4219"/>
                </a:cubicBezTo>
                <a:cubicBezTo>
                  <a:pt x="12375" y="4219"/>
                  <a:pt x="12375" y="4188"/>
                  <a:pt x="12344" y="4188"/>
                </a:cubicBezTo>
                <a:cubicBezTo>
                  <a:pt x="12281" y="4125"/>
                  <a:pt x="12250" y="4094"/>
                  <a:pt x="12156" y="4094"/>
                </a:cubicBezTo>
                <a:cubicBezTo>
                  <a:pt x="12156" y="4094"/>
                  <a:pt x="12156" y="4094"/>
                  <a:pt x="12125" y="4063"/>
                </a:cubicBezTo>
                <a:cubicBezTo>
                  <a:pt x="12125" y="4063"/>
                  <a:pt x="12125" y="4094"/>
                  <a:pt x="12125" y="4094"/>
                </a:cubicBezTo>
                <a:cubicBezTo>
                  <a:pt x="12125" y="4094"/>
                  <a:pt x="12156" y="4094"/>
                  <a:pt x="12156" y="4094"/>
                </a:cubicBezTo>
                <a:cubicBezTo>
                  <a:pt x="12187" y="4125"/>
                  <a:pt x="12187" y="4125"/>
                  <a:pt x="12219" y="4157"/>
                </a:cubicBezTo>
                <a:cubicBezTo>
                  <a:pt x="12250" y="4188"/>
                  <a:pt x="12312" y="4219"/>
                  <a:pt x="12375" y="4250"/>
                </a:cubicBezTo>
                <a:cubicBezTo>
                  <a:pt x="12375" y="4250"/>
                  <a:pt x="12375" y="4250"/>
                  <a:pt x="12375" y="4250"/>
                </a:cubicBezTo>
                <a:cubicBezTo>
                  <a:pt x="12375" y="4250"/>
                  <a:pt x="12375" y="4250"/>
                  <a:pt x="12406" y="4282"/>
                </a:cubicBezTo>
                <a:cubicBezTo>
                  <a:pt x="12406" y="4282"/>
                  <a:pt x="12406" y="4282"/>
                  <a:pt x="12406" y="4313"/>
                </a:cubicBezTo>
                <a:cubicBezTo>
                  <a:pt x="12406" y="4313"/>
                  <a:pt x="12406" y="4313"/>
                  <a:pt x="12406" y="4344"/>
                </a:cubicBezTo>
                <a:cubicBezTo>
                  <a:pt x="12187" y="4219"/>
                  <a:pt x="11969" y="4094"/>
                  <a:pt x="11750" y="3969"/>
                </a:cubicBezTo>
                <a:cubicBezTo>
                  <a:pt x="11687" y="3907"/>
                  <a:pt x="11625" y="3844"/>
                  <a:pt x="11500" y="3813"/>
                </a:cubicBezTo>
                <a:cubicBezTo>
                  <a:pt x="11531" y="3844"/>
                  <a:pt x="11531" y="3875"/>
                  <a:pt x="11562" y="3875"/>
                </a:cubicBezTo>
                <a:cubicBezTo>
                  <a:pt x="11562" y="3907"/>
                  <a:pt x="11594" y="3907"/>
                  <a:pt x="11594" y="3938"/>
                </a:cubicBezTo>
                <a:cubicBezTo>
                  <a:pt x="11625" y="3938"/>
                  <a:pt x="11687" y="3969"/>
                  <a:pt x="11719" y="3969"/>
                </a:cubicBezTo>
                <a:cubicBezTo>
                  <a:pt x="12000" y="4157"/>
                  <a:pt x="12281" y="4313"/>
                  <a:pt x="12562" y="4500"/>
                </a:cubicBezTo>
                <a:cubicBezTo>
                  <a:pt x="13094" y="4875"/>
                  <a:pt x="13594" y="5219"/>
                  <a:pt x="14125" y="5594"/>
                </a:cubicBezTo>
                <a:cubicBezTo>
                  <a:pt x="14156" y="5625"/>
                  <a:pt x="14187" y="5657"/>
                  <a:pt x="14219" y="5657"/>
                </a:cubicBezTo>
                <a:cubicBezTo>
                  <a:pt x="14312" y="5719"/>
                  <a:pt x="14437" y="5813"/>
                  <a:pt x="14500" y="5875"/>
                </a:cubicBezTo>
                <a:cubicBezTo>
                  <a:pt x="14469" y="5907"/>
                  <a:pt x="14437" y="5907"/>
                  <a:pt x="14406" y="5875"/>
                </a:cubicBezTo>
                <a:cubicBezTo>
                  <a:pt x="14406" y="5875"/>
                  <a:pt x="14406" y="5875"/>
                  <a:pt x="14375" y="5844"/>
                </a:cubicBezTo>
                <a:cubicBezTo>
                  <a:pt x="14094" y="5657"/>
                  <a:pt x="13812" y="5469"/>
                  <a:pt x="13531" y="5250"/>
                </a:cubicBezTo>
                <a:cubicBezTo>
                  <a:pt x="13500" y="5219"/>
                  <a:pt x="13469" y="5219"/>
                  <a:pt x="13469" y="5282"/>
                </a:cubicBezTo>
                <a:cubicBezTo>
                  <a:pt x="13375" y="5188"/>
                  <a:pt x="13250" y="5157"/>
                  <a:pt x="13125" y="5094"/>
                </a:cubicBezTo>
                <a:cubicBezTo>
                  <a:pt x="12687" y="4782"/>
                  <a:pt x="12250" y="4469"/>
                  <a:pt x="11812" y="4188"/>
                </a:cubicBezTo>
                <a:cubicBezTo>
                  <a:pt x="11656" y="4125"/>
                  <a:pt x="11531" y="4032"/>
                  <a:pt x="11375" y="4032"/>
                </a:cubicBezTo>
                <a:cubicBezTo>
                  <a:pt x="11375" y="4032"/>
                  <a:pt x="11344" y="4032"/>
                  <a:pt x="11344" y="4000"/>
                </a:cubicBezTo>
                <a:cubicBezTo>
                  <a:pt x="11344" y="4032"/>
                  <a:pt x="11344" y="4032"/>
                  <a:pt x="11344" y="4032"/>
                </a:cubicBezTo>
                <a:lnTo>
                  <a:pt x="11344" y="4032"/>
                </a:lnTo>
                <a:cubicBezTo>
                  <a:pt x="11344" y="4032"/>
                  <a:pt x="11344" y="4032"/>
                  <a:pt x="11375" y="4032"/>
                </a:cubicBezTo>
                <a:cubicBezTo>
                  <a:pt x="11375" y="4063"/>
                  <a:pt x="11406" y="4063"/>
                  <a:pt x="11437" y="4094"/>
                </a:cubicBezTo>
                <a:cubicBezTo>
                  <a:pt x="11719" y="4250"/>
                  <a:pt x="11969" y="4407"/>
                  <a:pt x="12250" y="4594"/>
                </a:cubicBezTo>
                <a:cubicBezTo>
                  <a:pt x="12656" y="4875"/>
                  <a:pt x="13094" y="5125"/>
                  <a:pt x="13469" y="5438"/>
                </a:cubicBezTo>
                <a:cubicBezTo>
                  <a:pt x="13562" y="5532"/>
                  <a:pt x="13687" y="5563"/>
                  <a:pt x="13781" y="5657"/>
                </a:cubicBezTo>
                <a:cubicBezTo>
                  <a:pt x="13937" y="5813"/>
                  <a:pt x="14094" y="5969"/>
                  <a:pt x="14281" y="6125"/>
                </a:cubicBezTo>
                <a:cubicBezTo>
                  <a:pt x="14812" y="6500"/>
                  <a:pt x="15344" y="6907"/>
                  <a:pt x="15844" y="7344"/>
                </a:cubicBezTo>
                <a:cubicBezTo>
                  <a:pt x="15969" y="7438"/>
                  <a:pt x="16062" y="7532"/>
                  <a:pt x="16187" y="7625"/>
                </a:cubicBezTo>
                <a:cubicBezTo>
                  <a:pt x="16156" y="7625"/>
                  <a:pt x="16156" y="7657"/>
                  <a:pt x="16125" y="7688"/>
                </a:cubicBezTo>
                <a:cubicBezTo>
                  <a:pt x="16000" y="7594"/>
                  <a:pt x="15906" y="7500"/>
                  <a:pt x="15781" y="7438"/>
                </a:cubicBezTo>
                <a:cubicBezTo>
                  <a:pt x="15750" y="7407"/>
                  <a:pt x="15750" y="7407"/>
                  <a:pt x="15750" y="7375"/>
                </a:cubicBezTo>
                <a:cubicBezTo>
                  <a:pt x="15687" y="7344"/>
                  <a:pt x="15625" y="7313"/>
                  <a:pt x="15594" y="7282"/>
                </a:cubicBezTo>
                <a:cubicBezTo>
                  <a:pt x="15594" y="7250"/>
                  <a:pt x="15562" y="7219"/>
                  <a:pt x="15562" y="7219"/>
                </a:cubicBezTo>
                <a:cubicBezTo>
                  <a:pt x="15531" y="7219"/>
                  <a:pt x="15531" y="7219"/>
                  <a:pt x="15531" y="7188"/>
                </a:cubicBezTo>
                <a:cubicBezTo>
                  <a:pt x="15375" y="7094"/>
                  <a:pt x="15219" y="6969"/>
                  <a:pt x="15062" y="6844"/>
                </a:cubicBezTo>
                <a:cubicBezTo>
                  <a:pt x="15000" y="6813"/>
                  <a:pt x="14937" y="6719"/>
                  <a:pt x="14844" y="6782"/>
                </a:cubicBezTo>
                <a:cubicBezTo>
                  <a:pt x="14750" y="6688"/>
                  <a:pt x="14656" y="6563"/>
                  <a:pt x="14531" y="6532"/>
                </a:cubicBezTo>
                <a:cubicBezTo>
                  <a:pt x="14531" y="6500"/>
                  <a:pt x="14531" y="6500"/>
                  <a:pt x="14500" y="6500"/>
                </a:cubicBezTo>
                <a:cubicBezTo>
                  <a:pt x="14500" y="6500"/>
                  <a:pt x="14500" y="6500"/>
                  <a:pt x="14500" y="6500"/>
                </a:cubicBezTo>
                <a:cubicBezTo>
                  <a:pt x="14500" y="6500"/>
                  <a:pt x="14500" y="6500"/>
                  <a:pt x="14500" y="6500"/>
                </a:cubicBezTo>
                <a:cubicBezTo>
                  <a:pt x="14500" y="6500"/>
                  <a:pt x="14500" y="6500"/>
                  <a:pt x="14469" y="6500"/>
                </a:cubicBezTo>
                <a:cubicBezTo>
                  <a:pt x="14469" y="6500"/>
                  <a:pt x="14469" y="6469"/>
                  <a:pt x="14469" y="6469"/>
                </a:cubicBezTo>
                <a:cubicBezTo>
                  <a:pt x="14437" y="6469"/>
                  <a:pt x="14406" y="6438"/>
                  <a:pt x="14375" y="6438"/>
                </a:cubicBezTo>
                <a:cubicBezTo>
                  <a:pt x="14375" y="6375"/>
                  <a:pt x="14375" y="6375"/>
                  <a:pt x="14344" y="6344"/>
                </a:cubicBezTo>
                <a:cubicBezTo>
                  <a:pt x="14000" y="6125"/>
                  <a:pt x="13687" y="5907"/>
                  <a:pt x="13344" y="5657"/>
                </a:cubicBezTo>
                <a:cubicBezTo>
                  <a:pt x="12969" y="5407"/>
                  <a:pt x="12594" y="5157"/>
                  <a:pt x="12187" y="4875"/>
                </a:cubicBezTo>
                <a:cubicBezTo>
                  <a:pt x="12156" y="4844"/>
                  <a:pt x="12094" y="4813"/>
                  <a:pt x="12062" y="4875"/>
                </a:cubicBezTo>
                <a:cubicBezTo>
                  <a:pt x="12219" y="5000"/>
                  <a:pt x="12406" y="5125"/>
                  <a:pt x="12562" y="5250"/>
                </a:cubicBezTo>
                <a:cubicBezTo>
                  <a:pt x="12937" y="5469"/>
                  <a:pt x="13312" y="5719"/>
                  <a:pt x="13656" y="5969"/>
                </a:cubicBezTo>
                <a:cubicBezTo>
                  <a:pt x="13719" y="6032"/>
                  <a:pt x="13750" y="6063"/>
                  <a:pt x="13812" y="6125"/>
                </a:cubicBezTo>
                <a:cubicBezTo>
                  <a:pt x="14000" y="6250"/>
                  <a:pt x="14187" y="6375"/>
                  <a:pt x="14375" y="6500"/>
                </a:cubicBezTo>
                <a:cubicBezTo>
                  <a:pt x="14375" y="6500"/>
                  <a:pt x="14375" y="6500"/>
                  <a:pt x="14375" y="6500"/>
                </a:cubicBezTo>
                <a:cubicBezTo>
                  <a:pt x="14375" y="6500"/>
                  <a:pt x="14375" y="6500"/>
                  <a:pt x="14375" y="6500"/>
                </a:cubicBezTo>
                <a:cubicBezTo>
                  <a:pt x="14375" y="6500"/>
                  <a:pt x="14375" y="6500"/>
                  <a:pt x="14375" y="6500"/>
                </a:cubicBezTo>
                <a:cubicBezTo>
                  <a:pt x="14406" y="6500"/>
                  <a:pt x="14406" y="6500"/>
                  <a:pt x="14406" y="6500"/>
                </a:cubicBezTo>
                <a:cubicBezTo>
                  <a:pt x="14406" y="6500"/>
                  <a:pt x="14406" y="6532"/>
                  <a:pt x="14437" y="6532"/>
                </a:cubicBezTo>
                <a:cubicBezTo>
                  <a:pt x="14437" y="6532"/>
                  <a:pt x="14437" y="6532"/>
                  <a:pt x="14437" y="6532"/>
                </a:cubicBezTo>
                <a:cubicBezTo>
                  <a:pt x="14437" y="6532"/>
                  <a:pt x="14437" y="6563"/>
                  <a:pt x="14437" y="6563"/>
                </a:cubicBezTo>
                <a:cubicBezTo>
                  <a:pt x="14437" y="6563"/>
                  <a:pt x="14469" y="6563"/>
                  <a:pt x="14469" y="6563"/>
                </a:cubicBezTo>
                <a:cubicBezTo>
                  <a:pt x="14469" y="6563"/>
                  <a:pt x="14500" y="6563"/>
                  <a:pt x="14500" y="6594"/>
                </a:cubicBezTo>
                <a:cubicBezTo>
                  <a:pt x="14625" y="6688"/>
                  <a:pt x="14750" y="6782"/>
                  <a:pt x="14906" y="6875"/>
                </a:cubicBezTo>
                <a:cubicBezTo>
                  <a:pt x="14906" y="6938"/>
                  <a:pt x="14906" y="6938"/>
                  <a:pt x="14937" y="6969"/>
                </a:cubicBezTo>
                <a:cubicBezTo>
                  <a:pt x="14937" y="6969"/>
                  <a:pt x="14969" y="6969"/>
                  <a:pt x="14969" y="7000"/>
                </a:cubicBezTo>
                <a:cubicBezTo>
                  <a:pt x="15344" y="7250"/>
                  <a:pt x="15687" y="7532"/>
                  <a:pt x="16031" y="7813"/>
                </a:cubicBezTo>
                <a:cubicBezTo>
                  <a:pt x="16000" y="7844"/>
                  <a:pt x="16000" y="7875"/>
                  <a:pt x="15969" y="7907"/>
                </a:cubicBezTo>
                <a:cubicBezTo>
                  <a:pt x="15844" y="7813"/>
                  <a:pt x="15719" y="7719"/>
                  <a:pt x="15625" y="7625"/>
                </a:cubicBezTo>
                <a:cubicBezTo>
                  <a:pt x="15594" y="7625"/>
                  <a:pt x="15594" y="7625"/>
                  <a:pt x="15594" y="7625"/>
                </a:cubicBezTo>
                <a:cubicBezTo>
                  <a:pt x="15594" y="7625"/>
                  <a:pt x="15562" y="7625"/>
                  <a:pt x="15562" y="7625"/>
                </a:cubicBezTo>
                <a:cubicBezTo>
                  <a:pt x="15562" y="7625"/>
                  <a:pt x="15562" y="7625"/>
                  <a:pt x="15562" y="7625"/>
                </a:cubicBezTo>
                <a:cubicBezTo>
                  <a:pt x="15562" y="7625"/>
                  <a:pt x="15562" y="7625"/>
                  <a:pt x="15562" y="7625"/>
                </a:cubicBezTo>
                <a:cubicBezTo>
                  <a:pt x="15562" y="7594"/>
                  <a:pt x="15562" y="7594"/>
                  <a:pt x="15562" y="7594"/>
                </a:cubicBezTo>
                <a:cubicBezTo>
                  <a:pt x="15531" y="7594"/>
                  <a:pt x="15531" y="7594"/>
                  <a:pt x="15531" y="7563"/>
                </a:cubicBezTo>
                <a:cubicBezTo>
                  <a:pt x="15500" y="7532"/>
                  <a:pt x="15406" y="7532"/>
                  <a:pt x="15375" y="7469"/>
                </a:cubicBezTo>
                <a:cubicBezTo>
                  <a:pt x="15250" y="7313"/>
                  <a:pt x="15062" y="7188"/>
                  <a:pt x="14906" y="7032"/>
                </a:cubicBezTo>
                <a:cubicBezTo>
                  <a:pt x="14687" y="6844"/>
                  <a:pt x="14437" y="6657"/>
                  <a:pt x="14187" y="6469"/>
                </a:cubicBezTo>
                <a:cubicBezTo>
                  <a:pt x="13750" y="6157"/>
                  <a:pt x="13312" y="5844"/>
                  <a:pt x="12844" y="5563"/>
                </a:cubicBezTo>
                <a:cubicBezTo>
                  <a:pt x="12812" y="5532"/>
                  <a:pt x="12812" y="5532"/>
                  <a:pt x="12812" y="5532"/>
                </a:cubicBezTo>
                <a:cubicBezTo>
                  <a:pt x="12750" y="5500"/>
                  <a:pt x="12719" y="5500"/>
                  <a:pt x="12687" y="5500"/>
                </a:cubicBezTo>
                <a:cubicBezTo>
                  <a:pt x="12656" y="5469"/>
                  <a:pt x="12656" y="5469"/>
                  <a:pt x="12625" y="5469"/>
                </a:cubicBezTo>
                <a:cubicBezTo>
                  <a:pt x="12625" y="5469"/>
                  <a:pt x="12625" y="5469"/>
                  <a:pt x="12625" y="5500"/>
                </a:cubicBezTo>
                <a:cubicBezTo>
                  <a:pt x="12656" y="5500"/>
                  <a:pt x="12656" y="5500"/>
                  <a:pt x="12687" y="5500"/>
                </a:cubicBezTo>
                <a:cubicBezTo>
                  <a:pt x="12687" y="5532"/>
                  <a:pt x="12719" y="5532"/>
                  <a:pt x="12719" y="5563"/>
                </a:cubicBezTo>
                <a:cubicBezTo>
                  <a:pt x="13094" y="5813"/>
                  <a:pt x="13437" y="6032"/>
                  <a:pt x="13781" y="6282"/>
                </a:cubicBezTo>
                <a:cubicBezTo>
                  <a:pt x="14031" y="6500"/>
                  <a:pt x="14344" y="6688"/>
                  <a:pt x="14594" y="6907"/>
                </a:cubicBezTo>
                <a:cubicBezTo>
                  <a:pt x="14594" y="6907"/>
                  <a:pt x="14625" y="6907"/>
                  <a:pt x="14625" y="6938"/>
                </a:cubicBezTo>
                <a:cubicBezTo>
                  <a:pt x="14625" y="6938"/>
                  <a:pt x="14625" y="6969"/>
                  <a:pt x="14625" y="7000"/>
                </a:cubicBezTo>
                <a:cubicBezTo>
                  <a:pt x="14625" y="7000"/>
                  <a:pt x="14625" y="7000"/>
                  <a:pt x="14625" y="7000"/>
                </a:cubicBezTo>
                <a:cubicBezTo>
                  <a:pt x="14625" y="6969"/>
                  <a:pt x="14625" y="6969"/>
                  <a:pt x="14625" y="6969"/>
                </a:cubicBezTo>
                <a:cubicBezTo>
                  <a:pt x="14531" y="6969"/>
                  <a:pt x="14469" y="6907"/>
                  <a:pt x="14437" y="6844"/>
                </a:cubicBezTo>
                <a:cubicBezTo>
                  <a:pt x="14375" y="6844"/>
                  <a:pt x="14344" y="6813"/>
                  <a:pt x="14312" y="6782"/>
                </a:cubicBezTo>
                <a:cubicBezTo>
                  <a:pt x="13875" y="6469"/>
                  <a:pt x="13437" y="6157"/>
                  <a:pt x="13000" y="5844"/>
                </a:cubicBezTo>
                <a:cubicBezTo>
                  <a:pt x="12969" y="5813"/>
                  <a:pt x="12906" y="5782"/>
                  <a:pt x="12844" y="5782"/>
                </a:cubicBezTo>
                <a:cubicBezTo>
                  <a:pt x="12875" y="5813"/>
                  <a:pt x="12906" y="5844"/>
                  <a:pt x="12969" y="5875"/>
                </a:cubicBezTo>
                <a:cubicBezTo>
                  <a:pt x="13094" y="6000"/>
                  <a:pt x="13250" y="6063"/>
                  <a:pt x="13375" y="6188"/>
                </a:cubicBezTo>
                <a:cubicBezTo>
                  <a:pt x="13375" y="6188"/>
                  <a:pt x="13375" y="6188"/>
                  <a:pt x="13375" y="6188"/>
                </a:cubicBezTo>
                <a:cubicBezTo>
                  <a:pt x="13375" y="6188"/>
                  <a:pt x="13375" y="6188"/>
                  <a:pt x="13375" y="6188"/>
                </a:cubicBezTo>
                <a:cubicBezTo>
                  <a:pt x="13375" y="6188"/>
                  <a:pt x="13375" y="6188"/>
                  <a:pt x="13375" y="6188"/>
                </a:cubicBezTo>
                <a:cubicBezTo>
                  <a:pt x="13281" y="6188"/>
                  <a:pt x="13219" y="6094"/>
                  <a:pt x="13156" y="6094"/>
                </a:cubicBezTo>
                <a:cubicBezTo>
                  <a:pt x="13156" y="6094"/>
                  <a:pt x="13156" y="6094"/>
                  <a:pt x="13156" y="6094"/>
                </a:cubicBezTo>
                <a:cubicBezTo>
                  <a:pt x="13156" y="6094"/>
                  <a:pt x="13156" y="6094"/>
                  <a:pt x="13156" y="6094"/>
                </a:cubicBezTo>
                <a:cubicBezTo>
                  <a:pt x="13156" y="6094"/>
                  <a:pt x="13156" y="6094"/>
                  <a:pt x="13156" y="6094"/>
                </a:cubicBezTo>
                <a:cubicBezTo>
                  <a:pt x="13156" y="6094"/>
                  <a:pt x="13156" y="6094"/>
                  <a:pt x="13156" y="6094"/>
                </a:cubicBezTo>
                <a:cubicBezTo>
                  <a:pt x="13125" y="6063"/>
                  <a:pt x="13125" y="6032"/>
                  <a:pt x="13062" y="6032"/>
                </a:cubicBezTo>
                <a:cubicBezTo>
                  <a:pt x="13062" y="6032"/>
                  <a:pt x="13062" y="6032"/>
                  <a:pt x="13031" y="6032"/>
                </a:cubicBezTo>
                <a:cubicBezTo>
                  <a:pt x="13062" y="6063"/>
                  <a:pt x="13094" y="6094"/>
                  <a:pt x="13125" y="6094"/>
                </a:cubicBezTo>
                <a:cubicBezTo>
                  <a:pt x="13156" y="6125"/>
                  <a:pt x="13156" y="6157"/>
                  <a:pt x="13187" y="6157"/>
                </a:cubicBezTo>
                <a:cubicBezTo>
                  <a:pt x="13406" y="6313"/>
                  <a:pt x="13625" y="6469"/>
                  <a:pt x="13875" y="6625"/>
                </a:cubicBezTo>
                <a:cubicBezTo>
                  <a:pt x="14125" y="6782"/>
                  <a:pt x="14344" y="6969"/>
                  <a:pt x="14594" y="7157"/>
                </a:cubicBezTo>
                <a:cubicBezTo>
                  <a:pt x="14594" y="7188"/>
                  <a:pt x="14625" y="7188"/>
                  <a:pt x="14625" y="7219"/>
                </a:cubicBezTo>
                <a:cubicBezTo>
                  <a:pt x="14656" y="7250"/>
                  <a:pt x="14719" y="7282"/>
                  <a:pt x="14781" y="7282"/>
                </a:cubicBezTo>
                <a:cubicBezTo>
                  <a:pt x="14781" y="7344"/>
                  <a:pt x="14812" y="7344"/>
                  <a:pt x="14844" y="7375"/>
                </a:cubicBezTo>
                <a:cubicBezTo>
                  <a:pt x="14844" y="7375"/>
                  <a:pt x="14844" y="7375"/>
                  <a:pt x="14844" y="7375"/>
                </a:cubicBezTo>
                <a:cubicBezTo>
                  <a:pt x="15062" y="7563"/>
                  <a:pt x="15281" y="7719"/>
                  <a:pt x="15500" y="7907"/>
                </a:cubicBezTo>
                <a:cubicBezTo>
                  <a:pt x="15469" y="7907"/>
                  <a:pt x="15469" y="7907"/>
                  <a:pt x="15469" y="7907"/>
                </a:cubicBezTo>
                <a:cubicBezTo>
                  <a:pt x="15437" y="7907"/>
                  <a:pt x="15375" y="7907"/>
                  <a:pt x="15344" y="7875"/>
                </a:cubicBezTo>
                <a:cubicBezTo>
                  <a:pt x="15344" y="7875"/>
                  <a:pt x="15344" y="7875"/>
                  <a:pt x="15312" y="7875"/>
                </a:cubicBezTo>
                <a:cubicBezTo>
                  <a:pt x="15187" y="7782"/>
                  <a:pt x="15062" y="7688"/>
                  <a:pt x="14937" y="7594"/>
                </a:cubicBezTo>
                <a:cubicBezTo>
                  <a:pt x="14812" y="7500"/>
                  <a:pt x="14719" y="7407"/>
                  <a:pt x="14562" y="7375"/>
                </a:cubicBezTo>
                <a:cubicBezTo>
                  <a:pt x="14687" y="7469"/>
                  <a:pt x="14812" y="7563"/>
                  <a:pt x="14937" y="7657"/>
                </a:cubicBezTo>
                <a:cubicBezTo>
                  <a:pt x="15219" y="7844"/>
                  <a:pt x="15437" y="8063"/>
                  <a:pt x="15687" y="8250"/>
                </a:cubicBezTo>
                <a:cubicBezTo>
                  <a:pt x="15656" y="8313"/>
                  <a:pt x="15656" y="8375"/>
                  <a:pt x="15656" y="8469"/>
                </a:cubicBezTo>
                <a:cubicBezTo>
                  <a:pt x="15656" y="8500"/>
                  <a:pt x="15656" y="8532"/>
                  <a:pt x="15656" y="8563"/>
                </a:cubicBezTo>
                <a:cubicBezTo>
                  <a:pt x="15594" y="8500"/>
                  <a:pt x="15500" y="8438"/>
                  <a:pt x="15437" y="8375"/>
                </a:cubicBezTo>
                <a:cubicBezTo>
                  <a:pt x="15406" y="8375"/>
                  <a:pt x="15406" y="8375"/>
                  <a:pt x="15406" y="8375"/>
                </a:cubicBezTo>
                <a:cubicBezTo>
                  <a:pt x="15375" y="8313"/>
                  <a:pt x="15312" y="8250"/>
                  <a:pt x="15250" y="8313"/>
                </a:cubicBezTo>
                <a:cubicBezTo>
                  <a:pt x="15219" y="8313"/>
                  <a:pt x="15219" y="8282"/>
                  <a:pt x="15219" y="8282"/>
                </a:cubicBezTo>
                <a:cubicBezTo>
                  <a:pt x="15219" y="8282"/>
                  <a:pt x="15219" y="8282"/>
                  <a:pt x="15219" y="8282"/>
                </a:cubicBezTo>
                <a:cubicBezTo>
                  <a:pt x="15219" y="8250"/>
                  <a:pt x="15219" y="8250"/>
                  <a:pt x="15187" y="8250"/>
                </a:cubicBezTo>
                <a:cubicBezTo>
                  <a:pt x="15156" y="8250"/>
                  <a:pt x="15125" y="8219"/>
                  <a:pt x="15125" y="8188"/>
                </a:cubicBezTo>
                <a:cubicBezTo>
                  <a:pt x="14844" y="7969"/>
                  <a:pt x="14562" y="7750"/>
                  <a:pt x="14281" y="7532"/>
                </a:cubicBezTo>
                <a:cubicBezTo>
                  <a:pt x="14156" y="7407"/>
                  <a:pt x="14031" y="7313"/>
                  <a:pt x="13875" y="7219"/>
                </a:cubicBezTo>
                <a:cubicBezTo>
                  <a:pt x="13812" y="7188"/>
                  <a:pt x="13750" y="7094"/>
                  <a:pt x="13656" y="7094"/>
                </a:cubicBezTo>
                <a:cubicBezTo>
                  <a:pt x="13625" y="7094"/>
                  <a:pt x="13625" y="7094"/>
                  <a:pt x="13625" y="7094"/>
                </a:cubicBezTo>
                <a:cubicBezTo>
                  <a:pt x="13625" y="7094"/>
                  <a:pt x="13625" y="7063"/>
                  <a:pt x="13625" y="7063"/>
                </a:cubicBezTo>
                <a:cubicBezTo>
                  <a:pt x="13625" y="7063"/>
                  <a:pt x="13625" y="7063"/>
                  <a:pt x="13594" y="7032"/>
                </a:cubicBezTo>
                <a:cubicBezTo>
                  <a:pt x="13250" y="6813"/>
                  <a:pt x="12906" y="6563"/>
                  <a:pt x="12562" y="6313"/>
                </a:cubicBezTo>
                <a:cubicBezTo>
                  <a:pt x="12437" y="6250"/>
                  <a:pt x="12344" y="6157"/>
                  <a:pt x="12187" y="6094"/>
                </a:cubicBezTo>
                <a:cubicBezTo>
                  <a:pt x="12187" y="6094"/>
                  <a:pt x="12187" y="6094"/>
                  <a:pt x="12156" y="6094"/>
                </a:cubicBezTo>
                <a:cubicBezTo>
                  <a:pt x="12156" y="6063"/>
                  <a:pt x="12156" y="6063"/>
                  <a:pt x="12125" y="6032"/>
                </a:cubicBezTo>
                <a:cubicBezTo>
                  <a:pt x="12125" y="6000"/>
                  <a:pt x="12094" y="6000"/>
                  <a:pt x="12031" y="5969"/>
                </a:cubicBezTo>
                <a:cubicBezTo>
                  <a:pt x="12031" y="5969"/>
                  <a:pt x="12031" y="5969"/>
                  <a:pt x="12031" y="5969"/>
                </a:cubicBezTo>
                <a:cubicBezTo>
                  <a:pt x="12031" y="5969"/>
                  <a:pt x="12031" y="5969"/>
                  <a:pt x="12000" y="5969"/>
                </a:cubicBezTo>
                <a:cubicBezTo>
                  <a:pt x="12000" y="5969"/>
                  <a:pt x="12000" y="5969"/>
                  <a:pt x="11969" y="5969"/>
                </a:cubicBezTo>
                <a:cubicBezTo>
                  <a:pt x="11969" y="5969"/>
                  <a:pt x="11969" y="5969"/>
                  <a:pt x="11969" y="5969"/>
                </a:cubicBezTo>
                <a:cubicBezTo>
                  <a:pt x="11937" y="5938"/>
                  <a:pt x="11937" y="5938"/>
                  <a:pt x="11937" y="5907"/>
                </a:cubicBezTo>
                <a:cubicBezTo>
                  <a:pt x="11906" y="5907"/>
                  <a:pt x="11875" y="5875"/>
                  <a:pt x="11844" y="5844"/>
                </a:cubicBezTo>
                <a:cubicBezTo>
                  <a:pt x="11812" y="5813"/>
                  <a:pt x="11750" y="5813"/>
                  <a:pt x="11719" y="5782"/>
                </a:cubicBezTo>
                <a:cubicBezTo>
                  <a:pt x="11687" y="5782"/>
                  <a:pt x="11687" y="5782"/>
                  <a:pt x="11687" y="5782"/>
                </a:cubicBezTo>
                <a:cubicBezTo>
                  <a:pt x="11687" y="5782"/>
                  <a:pt x="11687" y="5782"/>
                  <a:pt x="11687" y="5782"/>
                </a:cubicBezTo>
                <a:cubicBezTo>
                  <a:pt x="11687" y="5750"/>
                  <a:pt x="11687" y="5782"/>
                  <a:pt x="11656" y="5782"/>
                </a:cubicBezTo>
                <a:cubicBezTo>
                  <a:pt x="11531" y="5688"/>
                  <a:pt x="11406" y="5625"/>
                  <a:pt x="11281" y="5563"/>
                </a:cubicBezTo>
                <a:cubicBezTo>
                  <a:pt x="11250" y="5532"/>
                  <a:pt x="11219" y="5500"/>
                  <a:pt x="11156" y="5469"/>
                </a:cubicBezTo>
                <a:cubicBezTo>
                  <a:pt x="11125" y="5469"/>
                  <a:pt x="11094" y="5438"/>
                  <a:pt x="11031" y="5438"/>
                </a:cubicBezTo>
                <a:cubicBezTo>
                  <a:pt x="11031" y="5438"/>
                  <a:pt x="11031" y="5438"/>
                  <a:pt x="11031" y="5438"/>
                </a:cubicBezTo>
                <a:cubicBezTo>
                  <a:pt x="11031" y="5438"/>
                  <a:pt x="11031" y="5438"/>
                  <a:pt x="11031" y="5438"/>
                </a:cubicBezTo>
                <a:cubicBezTo>
                  <a:pt x="11031" y="5407"/>
                  <a:pt x="11031" y="5407"/>
                  <a:pt x="11000" y="5407"/>
                </a:cubicBezTo>
                <a:cubicBezTo>
                  <a:pt x="11000" y="5407"/>
                  <a:pt x="11000" y="5407"/>
                  <a:pt x="11000" y="5407"/>
                </a:cubicBezTo>
                <a:cubicBezTo>
                  <a:pt x="11000" y="5407"/>
                  <a:pt x="11000" y="5407"/>
                  <a:pt x="10969" y="5407"/>
                </a:cubicBezTo>
                <a:cubicBezTo>
                  <a:pt x="11000" y="5407"/>
                  <a:pt x="11000" y="5438"/>
                  <a:pt x="11031" y="5438"/>
                </a:cubicBezTo>
                <a:cubicBezTo>
                  <a:pt x="11031" y="5438"/>
                  <a:pt x="11031" y="5438"/>
                  <a:pt x="11031" y="5438"/>
                </a:cubicBezTo>
                <a:cubicBezTo>
                  <a:pt x="11031" y="5438"/>
                  <a:pt x="11031" y="5438"/>
                  <a:pt x="11031" y="5438"/>
                </a:cubicBezTo>
                <a:cubicBezTo>
                  <a:pt x="11031" y="5438"/>
                  <a:pt x="11031" y="5438"/>
                  <a:pt x="11062" y="5469"/>
                </a:cubicBezTo>
                <a:cubicBezTo>
                  <a:pt x="11125" y="5532"/>
                  <a:pt x="11187" y="5563"/>
                  <a:pt x="11281" y="5594"/>
                </a:cubicBezTo>
                <a:cubicBezTo>
                  <a:pt x="11500" y="5750"/>
                  <a:pt x="11719" y="5875"/>
                  <a:pt x="11937" y="6032"/>
                </a:cubicBezTo>
                <a:cubicBezTo>
                  <a:pt x="12125" y="6188"/>
                  <a:pt x="12312" y="6282"/>
                  <a:pt x="12500" y="6438"/>
                </a:cubicBezTo>
                <a:cubicBezTo>
                  <a:pt x="12531" y="6469"/>
                  <a:pt x="12594" y="6500"/>
                  <a:pt x="12656" y="6500"/>
                </a:cubicBezTo>
                <a:cubicBezTo>
                  <a:pt x="12656" y="6500"/>
                  <a:pt x="12687" y="6532"/>
                  <a:pt x="12687" y="6532"/>
                </a:cubicBezTo>
                <a:cubicBezTo>
                  <a:pt x="12687" y="6532"/>
                  <a:pt x="12687" y="6532"/>
                  <a:pt x="12687" y="6532"/>
                </a:cubicBezTo>
                <a:cubicBezTo>
                  <a:pt x="12687" y="6563"/>
                  <a:pt x="12719" y="6563"/>
                  <a:pt x="12750" y="6563"/>
                </a:cubicBezTo>
                <a:cubicBezTo>
                  <a:pt x="12750" y="6563"/>
                  <a:pt x="12750" y="6563"/>
                  <a:pt x="12750" y="6563"/>
                </a:cubicBezTo>
                <a:cubicBezTo>
                  <a:pt x="12750" y="6594"/>
                  <a:pt x="12781" y="6594"/>
                  <a:pt x="12781" y="6594"/>
                </a:cubicBezTo>
                <a:cubicBezTo>
                  <a:pt x="12781" y="6594"/>
                  <a:pt x="12781" y="6594"/>
                  <a:pt x="12781" y="6594"/>
                </a:cubicBezTo>
                <a:cubicBezTo>
                  <a:pt x="12812" y="6625"/>
                  <a:pt x="12812" y="6625"/>
                  <a:pt x="12812" y="6625"/>
                </a:cubicBezTo>
                <a:cubicBezTo>
                  <a:pt x="12844" y="6657"/>
                  <a:pt x="12844" y="6657"/>
                  <a:pt x="12875" y="6657"/>
                </a:cubicBezTo>
                <a:cubicBezTo>
                  <a:pt x="12875" y="6688"/>
                  <a:pt x="12875" y="6688"/>
                  <a:pt x="12906" y="6688"/>
                </a:cubicBezTo>
                <a:cubicBezTo>
                  <a:pt x="12906" y="6688"/>
                  <a:pt x="12906" y="6688"/>
                  <a:pt x="12906" y="6719"/>
                </a:cubicBezTo>
                <a:cubicBezTo>
                  <a:pt x="13000" y="6782"/>
                  <a:pt x="13094" y="6813"/>
                  <a:pt x="13156" y="6907"/>
                </a:cubicBezTo>
                <a:cubicBezTo>
                  <a:pt x="13156" y="6907"/>
                  <a:pt x="13156" y="6907"/>
                  <a:pt x="13156" y="6907"/>
                </a:cubicBezTo>
                <a:cubicBezTo>
                  <a:pt x="13156" y="6907"/>
                  <a:pt x="13156" y="6907"/>
                  <a:pt x="13156" y="6907"/>
                </a:cubicBezTo>
                <a:cubicBezTo>
                  <a:pt x="13125" y="6907"/>
                  <a:pt x="13125" y="6907"/>
                  <a:pt x="13094" y="6907"/>
                </a:cubicBezTo>
                <a:cubicBezTo>
                  <a:pt x="13094" y="6875"/>
                  <a:pt x="13094" y="6875"/>
                  <a:pt x="13094" y="6875"/>
                </a:cubicBezTo>
                <a:cubicBezTo>
                  <a:pt x="12969" y="6813"/>
                  <a:pt x="12875" y="6750"/>
                  <a:pt x="12750" y="6657"/>
                </a:cubicBezTo>
                <a:cubicBezTo>
                  <a:pt x="12625" y="6563"/>
                  <a:pt x="12469" y="6469"/>
                  <a:pt x="12312" y="6375"/>
                </a:cubicBezTo>
                <a:cubicBezTo>
                  <a:pt x="12156" y="6282"/>
                  <a:pt x="12000" y="6157"/>
                  <a:pt x="11812" y="6063"/>
                </a:cubicBezTo>
                <a:cubicBezTo>
                  <a:pt x="11500" y="5875"/>
                  <a:pt x="11156" y="5657"/>
                  <a:pt x="10812" y="5469"/>
                </a:cubicBezTo>
                <a:cubicBezTo>
                  <a:pt x="10812" y="5469"/>
                  <a:pt x="10812" y="5469"/>
                  <a:pt x="10812" y="5469"/>
                </a:cubicBezTo>
                <a:cubicBezTo>
                  <a:pt x="10812" y="5438"/>
                  <a:pt x="10781" y="5438"/>
                  <a:pt x="10781" y="5438"/>
                </a:cubicBezTo>
                <a:cubicBezTo>
                  <a:pt x="10781" y="5438"/>
                  <a:pt x="10781" y="5438"/>
                  <a:pt x="10781" y="5438"/>
                </a:cubicBezTo>
                <a:cubicBezTo>
                  <a:pt x="10750" y="5438"/>
                  <a:pt x="10719" y="5438"/>
                  <a:pt x="10719" y="5438"/>
                </a:cubicBezTo>
                <a:cubicBezTo>
                  <a:pt x="10719" y="5407"/>
                  <a:pt x="10719" y="5407"/>
                  <a:pt x="10719" y="5407"/>
                </a:cubicBezTo>
                <a:cubicBezTo>
                  <a:pt x="10500" y="5282"/>
                  <a:pt x="10281" y="5125"/>
                  <a:pt x="10031" y="5032"/>
                </a:cubicBezTo>
                <a:cubicBezTo>
                  <a:pt x="10062" y="5094"/>
                  <a:pt x="10094" y="5125"/>
                  <a:pt x="10125" y="5125"/>
                </a:cubicBezTo>
                <a:cubicBezTo>
                  <a:pt x="10219" y="5188"/>
                  <a:pt x="10344" y="5250"/>
                  <a:pt x="10437" y="5313"/>
                </a:cubicBezTo>
                <a:cubicBezTo>
                  <a:pt x="10437" y="5344"/>
                  <a:pt x="10469" y="5344"/>
                  <a:pt x="10500" y="5375"/>
                </a:cubicBezTo>
                <a:cubicBezTo>
                  <a:pt x="10500" y="5375"/>
                  <a:pt x="10531" y="5375"/>
                  <a:pt x="10562" y="5407"/>
                </a:cubicBezTo>
                <a:cubicBezTo>
                  <a:pt x="10594" y="5407"/>
                  <a:pt x="10656" y="5438"/>
                  <a:pt x="10687" y="5438"/>
                </a:cubicBezTo>
                <a:cubicBezTo>
                  <a:pt x="10719" y="5438"/>
                  <a:pt x="10719" y="5469"/>
                  <a:pt x="10750" y="5469"/>
                </a:cubicBezTo>
                <a:cubicBezTo>
                  <a:pt x="11031" y="5657"/>
                  <a:pt x="11312" y="5844"/>
                  <a:pt x="11594" y="6032"/>
                </a:cubicBezTo>
                <a:cubicBezTo>
                  <a:pt x="11844" y="6188"/>
                  <a:pt x="12094" y="6344"/>
                  <a:pt x="12344" y="6500"/>
                </a:cubicBezTo>
                <a:cubicBezTo>
                  <a:pt x="12375" y="6500"/>
                  <a:pt x="12375" y="6532"/>
                  <a:pt x="12375" y="6532"/>
                </a:cubicBezTo>
                <a:cubicBezTo>
                  <a:pt x="12375" y="6532"/>
                  <a:pt x="12375" y="6532"/>
                  <a:pt x="12375" y="6532"/>
                </a:cubicBezTo>
                <a:cubicBezTo>
                  <a:pt x="12562" y="6657"/>
                  <a:pt x="12719" y="6750"/>
                  <a:pt x="12875" y="6875"/>
                </a:cubicBezTo>
                <a:cubicBezTo>
                  <a:pt x="13281" y="7157"/>
                  <a:pt x="13687" y="7438"/>
                  <a:pt x="14094" y="7750"/>
                </a:cubicBezTo>
                <a:cubicBezTo>
                  <a:pt x="14125" y="7750"/>
                  <a:pt x="14156" y="7782"/>
                  <a:pt x="14219" y="7813"/>
                </a:cubicBezTo>
                <a:cubicBezTo>
                  <a:pt x="14250" y="7813"/>
                  <a:pt x="14250" y="7844"/>
                  <a:pt x="14281" y="7875"/>
                </a:cubicBezTo>
                <a:cubicBezTo>
                  <a:pt x="14375" y="7907"/>
                  <a:pt x="14437" y="7969"/>
                  <a:pt x="14469" y="8032"/>
                </a:cubicBezTo>
                <a:cubicBezTo>
                  <a:pt x="14500" y="8032"/>
                  <a:pt x="14500" y="8032"/>
                  <a:pt x="14500" y="8063"/>
                </a:cubicBezTo>
                <a:cubicBezTo>
                  <a:pt x="14469" y="8063"/>
                  <a:pt x="14469" y="8032"/>
                  <a:pt x="14437" y="8032"/>
                </a:cubicBezTo>
                <a:cubicBezTo>
                  <a:pt x="14406" y="8032"/>
                  <a:pt x="14375" y="8032"/>
                  <a:pt x="14375" y="8094"/>
                </a:cubicBezTo>
                <a:cubicBezTo>
                  <a:pt x="14250" y="8000"/>
                  <a:pt x="14094" y="7907"/>
                  <a:pt x="13969" y="7782"/>
                </a:cubicBezTo>
                <a:cubicBezTo>
                  <a:pt x="13969" y="7782"/>
                  <a:pt x="13937" y="7782"/>
                  <a:pt x="13937" y="7750"/>
                </a:cubicBezTo>
                <a:cubicBezTo>
                  <a:pt x="13656" y="7563"/>
                  <a:pt x="13375" y="7344"/>
                  <a:pt x="13094" y="7157"/>
                </a:cubicBezTo>
                <a:cubicBezTo>
                  <a:pt x="12656" y="6844"/>
                  <a:pt x="12219" y="6500"/>
                  <a:pt x="11750" y="6219"/>
                </a:cubicBezTo>
                <a:cubicBezTo>
                  <a:pt x="11281" y="5969"/>
                  <a:pt x="10844" y="5657"/>
                  <a:pt x="10375" y="5438"/>
                </a:cubicBezTo>
                <a:cubicBezTo>
                  <a:pt x="10250" y="5375"/>
                  <a:pt x="10094" y="5282"/>
                  <a:pt x="9937" y="5219"/>
                </a:cubicBezTo>
                <a:cubicBezTo>
                  <a:pt x="10000" y="5313"/>
                  <a:pt x="10031" y="5344"/>
                  <a:pt x="10094" y="5375"/>
                </a:cubicBezTo>
                <a:cubicBezTo>
                  <a:pt x="10187" y="5438"/>
                  <a:pt x="10312" y="5469"/>
                  <a:pt x="10406" y="5532"/>
                </a:cubicBezTo>
                <a:cubicBezTo>
                  <a:pt x="10562" y="5625"/>
                  <a:pt x="10719" y="5719"/>
                  <a:pt x="10906" y="5844"/>
                </a:cubicBezTo>
                <a:cubicBezTo>
                  <a:pt x="11281" y="6063"/>
                  <a:pt x="11687" y="6250"/>
                  <a:pt x="12062" y="6532"/>
                </a:cubicBezTo>
                <a:cubicBezTo>
                  <a:pt x="12375" y="6750"/>
                  <a:pt x="12687" y="6938"/>
                  <a:pt x="12969" y="7188"/>
                </a:cubicBezTo>
                <a:cubicBezTo>
                  <a:pt x="13031" y="7250"/>
                  <a:pt x="13125" y="7313"/>
                  <a:pt x="13219" y="7375"/>
                </a:cubicBezTo>
                <a:cubicBezTo>
                  <a:pt x="13219" y="7375"/>
                  <a:pt x="13219" y="7375"/>
                  <a:pt x="13219" y="7375"/>
                </a:cubicBezTo>
                <a:cubicBezTo>
                  <a:pt x="13250" y="7407"/>
                  <a:pt x="13250" y="7407"/>
                  <a:pt x="13250" y="7407"/>
                </a:cubicBezTo>
                <a:cubicBezTo>
                  <a:pt x="13281" y="7438"/>
                  <a:pt x="13281" y="7438"/>
                  <a:pt x="13250" y="7469"/>
                </a:cubicBezTo>
                <a:cubicBezTo>
                  <a:pt x="13094" y="7375"/>
                  <a:pt x="12937" y="7250"/>
                  <a:pt x="12781" y="7157"/>
                </a:cubicBezTo>
                <a:cubicBezTo>
                  <a:pt x="12219" y="6782"/>
                  <a:pt x="11656" y="6407"/>
                  <a:pt x="11094" y="6063"/>
                </a:cubicBezTo>
                <a:cubicBezTo>
                  <a:pt x="11094" y="6032"/>
                  <a:pt x="11062" y="6032"/>
                  <a:pt x="11062" y="6032"/>
                </a:cubicBezTo>
                <a:cubicBezTo>
                  <a:pt x="11062" y="6032"/>
                  <a:pt x="11062" y="6032"/>
                  <a:pt x="11062" y="6032"/>
                </a:cubicBezTo>
                <a:cubicBezTo>
                  <a:pt x="10844" y="5907"/>
                  <a:pt x="10625" y="5782"/>
                  <a:pt x="10406" y="5657"/>
                </a:cubicBezTo>
                <a:cubicBezTo>
                  <a:pt x="10375" y="5625"/>
                  <a:pt x="10344" y="5594"/>
                  <a:pt x="10344" y="5594"/>
                </a:cubicBezTo>
                <a:cubicBezTo>
                  <a:pt x="10250" y="5532"/>
                  <a:pt x="10156" y="5500"/>
                  <a:pt x="10094" y="5438"/>
                </a:cubicBezTo>
                <a:cubicBezTo>
                  <a:pt x="10094" y="5438"/>
                  <a:pt x="10094" y="5438"/>
                  <a:pt x="10094" y="5438"/>
                </a:cubicBezTo>
                <a:cubicBezTo>
                  <a:pt x="10094" y="5438"/>
                  <a:pt x="10094" y="5438"/>
                  <a:pt x="10094" y="5438"/>
                </a:cubicBezTo>
                <a:cubicBezTo>
                  <a:pt x="10094" y="5438"/>
                  <a:pt x="10094" y="5438"/>
                  <a:pt x="10094" y="5438"/>
                </a:cubicBezTo>
                <a:cubicBezTo>
                  <a:pt x="10062" y="5438"/>
                  <a:pt x="10031" y="5407"/>
                  <a:pt x="10000" y="5407"/>
                </a:cubicBezTo>
                <a:cubicBezTo>
                  <a:pt x="10000" y="5407"/>
                  <a:pt x="9969" y="5407"/>
                  <a:pt x="9969" y="5407"/>
                </a:cubicBezTo>
                <a:cubicBezTo>
                  <a:pt x="10000" y="5438"/>
                  <a:pt x="10031" y="5469"/>
                  <a:pt x="10062" y="5469"/>
                </a:cubicBezTo>
                <a:cubicBezTo>
                  <a:pt x="10062" y="5469"/>
                  <a:pt x="10062" y="5469"/>
                  <a:pt x="10062" y="5469"/>
                </a:cubicBezTo>
                <a:cubicBezTo>
                  <a:pt x="10094" y="5500"/>
                  <a:pt x="10125" y="5532"/>
                  <a:pt x="10125" y="5563"/>
                </a:cubicBezTo>
                <a:cubicBezTo>
                  <a:pt x="10094" y="5563"/>
                  <a:pt x="10094" y="5563"/>
                  <a:pt x="10062" y="5532"/>
                </a:cubicBezTo>
                <a:cubicBezTo>
                  <a:pt x="9687" y="5344"/>
                  <a:pt x="9344" y="5125"/>
                  <a:pt x="8937" y="4938"/>
                </a:cubicBezTo>
                <a:cubicBezTo>
                  <a:pt x="8937" y="4938"/>
                  <a:pt x="8937" y="4938"/>
                  <a:pt x="8937" y="4938"/>
                </a:cubicBezTo>
                <a:cubicBezTo>
                  <a:pt x="8937" y="4938"/>
                  <a:pt x="8937" y="4938"/>
                  <a:pt x="8937" y="4938"/>
                </a:cubicBezTo>
                <a:cubicBezTo>
                  <a:pt x="8937" y="4907"/>
                  <a:pt x="8937" y="4907"/>
                  <a:pt x="8937" y="4907"/>
                </a:cubicBezTo>
                <a:cubicBezTo>
                  <a:pt x="8937" y="4907"/>
                  <a:pt x="8906" y="4907"/>
                  <a:pt x="8906" y="4907"/>
                </a:cubicBezTo>
                <a:cubicBezTo>
                  <a:pt x="8906" y="4907"/>
                  <a:pt x="8906" y="4907"/>
                  <a:pt x="8906" y="4907"/>
                </a:cubicBezTo>
                <a:cubicBezTo>
                  <a:pt x="8906" y="4907"/>
                  <a:pt x="8906" y="4907"/>
                  <a:pt x="8906" y="4907"/>
                </a:cubicBezTo>
                <a:cubicBezTo>
                  <a:pt x="8906" y="4907"/>
                  <a:pt x="8906" y="4907"/>
                  <a:pt x="8906" y="4907"/>
                </a:cubicBezTo>
                <a:cubicBezTo>
                  <a:pt x="8906" y="4907"/>
                  <a:pt x="8906" y="4907"/>
                  <a:pt x="8906" y="4907"/>
                </a:cubicBezTo>
                <a:cubicBezTo>
                  <a:pt x="8937" y="4907"/>
                  <a:pt x="8969" y="4907"/>
                  <a:pt x="9000" y="4907"/>
                </a:cubicBezTo>
                <a:cubicBezTo>
                  <a:pt x="9062" y="4938"/>
                  <a:pt x="9125" y="4969"/>
                  <a:pt x="9187" y="5000"/>
                </a:cubicBezTo>
                <a:cubicBezTo>
                  <a:pt x="9344" y="5063"/>
                  <a:pt x="9500" y="5157"/>
                  <a:pt x="9656" y="5250"/>
                </a:cubicBezTo>
                <a:cubicBezTo>
                  <a:pt x="9656" y="5250"/>
                  <a:pt x="9656" y="5250"/>
                  <a:pt x="9656" y="5250"/>
                </a:cubicBezTo>
                <a:cubicBezTo>
                  <a:pt x="9687" y="5250"/>
                  <a:pt x="9687" y="5282"/>
                  <a:pt x="9750" y="5313"/>
                </a:cubicBezTo>
                <a:cubicBezTo>
                  <a:pt x="9750" y="5313"/>
                  <a:pt x="9750" y="5313"/>
                  <a:pt x="9750" y="5313"/>
                </a:cubicBezTo>
                <a:cubicBezTo>
                  <a:pt x="9812" y="5313"/>
                  <a:pt x="9844" y="5375"/>
                  <a:pt x="9906" y="5344"/>
                </a:cubicBezTo>
                <a:cubicBezTo>
                  <a:pt x="9875" y="5344"/>
                  <a:pt x="9875" y="5313"/>
                  <a:pt x="9844" y="5313"/>
                </a:cubicBezTo>
                <a:cubicBezTo>
                  <a:pt x="9844" y="5282"/>
                  <a:pt x="9812" y="5282"/>
                  <a:pt x="9781" y="5282"/>
                </a:cubicBezTo>
                <a:cubicBezTo>
                  <a:pt x="9781" y="5282"/>
                  <a:pt x="9781" y="5282"/>
                  <a:pt x="9781" y="5282"/>
                </a:cubicBezTo>
                <a:cubicBezTo>
                  <a:pt x="9750" y="5250"/>
                  <a:pt x="9750" y="5250"/>
                  <a:pt x="9719" y="5219"/>
                </a:cubicBezTo>
                <a:cubicBezTo>
                  <a:pt x="9719" y="5219"/>
                  <a:pt x="9687" y="5219"/>
                  <a:pt x="9656" y="5219"/>
                </a:cubicBezTo>
                <a:cubicBezTo>
                  <a:pt x="9656" y="5219"/>
                  <a:pt x="9656" y="5188"/>
                  <a:pt x="9625" y="5188"/>
                </a:cubicBezTo>
                <a:cubicBezTo>
                  <a:pt x="9469" y="5094"/>
                  <a:pt x="9312" y="5000"/>
                  <a:pt x="9125" y="4907"/>
                </a:cubicBezTo>
                <a:cubicBezTo>
                  <a:pt x="8750" y="4688"/>
                  <a:pt x="8375" y="4500"/>
                  <a:pt x="8000" y="4313"/>
                </a:cubicBezTo>
                <a:cubicBezTo>
                  <a:pt x="7844" y="4250"/>
                  <a:pt x="7688" y="4157"/>
                  <a:pt x="7500" y="4157"/>
                </a:cubicBezTo>
                <a:cubicBezTo>
                  <a:pt x="7469" y="4157"/>
                  <a:pt x="7438" y="4157"/>
                  <a:pt x="7406" y="4125"/>
                </a:cubicBezTo>
                <a:cubicBezTo>
                  <a:pt x="7188" y="4063"/>
                  <a:pt x="7000" y="3938"/>
                  <a:pt x="6750" y="3875"/>
                </a:cubicBezTo>
                <a:cubicBezTo>
                  <a:pt x="6750" y="3875"/>
                  <a:pt x="6750" y="3875"/>
                  <a:pt x="6750" y="3875"/>
                </a:cubicBezTo>
                <a:cubicBezTo>
                  <a:pt x="6750" y="3875"/>
                  <a:pt x="6750" y="3875"/>
                  <a:pt x="6750" y="3875"/>
                </a:cubicBezTo>
                <a:cubicBezTo>
                  <a:pt x="6750" y="3907"/>
                  <a:pt x="6781" y="3938"/>
                  <a:pt x="6844" y="3969"/>
                </a:cubicBezTo>
                <a:cubicBezTo>
                  <a:pt x="7031" y="4063"/>
                  <a:pt x="7250" y="4188"/>
                  <a:pt x="7469" y="4282"/>
                </a:cubicBezTo>
                <a:cubicBezTo>
                  <a:pt x="7844" y="4438"/>
                  <a:pt x="8156" y="4625"/>
                  <a:pt x="8500" y="4813"/>
                </a:cubicBezTo>
                <a:cubicBezTo>
                  <a:pt x="8562" y="4844"/>
                  <a:pt x="8625" y="4907"/>
                  <a:pt x="8719" y="4907"/>
                </a:cubicBezTo>
                <a:cubicBezTo>
                  <a:pt x="8719" y="4907"/>
                  <a:pt x="8719" y="4907"/>
                  <a:pt x="8750" y="4907"/>
                </a:cubicBezTo>
                <a:cubicBezTo>
                  <a:pt x="8750" y="4938"/>
                  <a:pt x="8750" y="4938"/>
                  <a:pt x="8750" y="4938"/>
                </a:cubicBezTo>
                <a:cubicBezTo>
                  <a:pt x="8750" y="4938"/>
                  <a:pt x="8781" y="4969"/>
                  <a:pt x="8781" y="4969"/>
                </a:cubicBezTo>
                <a:cubicBezTo>
                  <a:pt x="8781" y="4969"/>
                  <a:pt x="8812" y="4969"/>
                  <a:pt x="8812" y="4969"/>
                </a:cubicBezTo>
                <a:cubicBezTo>
                  <a:pt x="8969" y="5032"/>
                  <a:pt x="9125" y="5125"/>
                  <a:pt x="9281" y="5188"/>
                </a:cubicBezTo>
                <a:cubicBezTo>
                  <a:pt x="9844" y="5500"/>
                  <a:pt x="10375" y="5813"/>
                  <a:pt x="10875" y="6125"/>
                </a:cubicBezTo>
                <a:cubicBezTo>
                  <a:pt x="10875" y="6157"/>
                  <a:pt x="10812" y="6157"/>
                  <a:pt x="10781" y="6157"/>
                </a:cubicBezTo>
                <a:cubicBezTo>
                  <a:pt x="10750" y="6157"/>
                  <a:pt x="10719" y="6125"/>
                  <a:pt x="10687" y="6157"/>
                </a:cubicBezTo>
                <a:cubicBezTo>
                  <a:pt x="10687" y="6157"/>
                  <a:pt x="10687" y="6157"/>
                  <a:pt x="10687" y="6157"/>
                </a:cubicBezTo>
                <a:cubicBezTo>
                  <a:pt x="10687" y="6157"/>
                  <a:pt x="10687" y="6157"/>
                  <a:pt x="10687" y="6157"/>
                </a:cubicBezTo>
                <a:cubicBezTo>
                  <a:pt x="10687" y="6157"/>
                  <a:pt x="10687" y="6157"/>
                  <a:pt x="10687" y="6157"/>
                </a:cubicBezTo>
                <a:cubicBezTo>
                  <a:pt x="10687" y="6157"/>
                  <a:pt x="10687" y="6157"/>
                  <a:pt x="10656" y="6157"/>
                </a:cubicBezTo>
                <a:cubicBezTo>
                  <a:pt x="10656" y="6157"/>
                  <a:pt x="10656" y="6157"/>
                  <a:pt x="10656" y="6157"/>
                </a:cubicBezTo>
                <a:cubicBezTo>
                  <a:pt x="10656" y="6157"/>
                  <a:pt x="10656" y="6157"/>
                  <a:pt x="10656" y="6125"/>
                </a:cubicBezTo>
                <a:cubicBezTo>
                  <a:pt x="10656" y="6125"/>
                  <a:pt x="10625" y="6125"/>
                  <a:pt x="10625" y="6094"/>
                </a:cubicBezTo>
                <a:cubicBezTo>
                  <a:pt x="10281" y="5938"/>
                  <a:pt x="9969" y="5750"/>
                  <a:pt x="9656" y="5563"/>
                </a:cubicBezTo>
                <a:cubicBezTo>
                  <a:pt x="9312" y="5375"/>
                  <a:pt x="8937" y="5219"/>
                  <a:pt x="8594" y="5032"/>
                </a:cubicBezTo>
                <a:cubicBezTo>
                  <a:pt x="8437" y="4938"/>
                  <a:pt x="8250" y="4844"/>
                  <a:pt x="8094" y="4750"/>
                </a:cubicBezTo>
                <a:cubicBezTo>
                  <a:pt x="7844" y="4657"/>
                  <a:pt x="7625" y="4532"/>
                  <a:pt x="7375" y="4438"/>
                </a:cubicBezTo>
                <a:cubicBezTo>
                  <a:pt x="7188" y="4344"/>
                  <a:pt x="6969" y="4250"/>
                  <a:pt x="6750" y="4157"/>
                </a:cubicBezTo>
                <a:cubicBezTo>
                  <a:pt x="6688" y="4125"/>
                  <a:pt x="6594" y="4188"/>
                  <a:pt x="6500" y="4094"/>
                </a:cubicBezTo>
                <a:cubicBezTo>
                  <a:pt x="6344" y="3938"/>
                  <a:pt x="6125" y="3875"/>
                  <a:pt x="5906" y="3782"/>
                </a:cubicBezTo>
                <a:cubicBezTo>
                  <a:pt x="5875" y="3750"/>
                  <a:pt x="5844" y="3750"/>
                  <a:pt x="5813" y="3782"/>
                </a:cubicBezTo>
                <a:cubicBezTo>
                  <a:pt x="5813" y="3813"/>
                  <a:pt x="5875" y="3782"/>
                  <a:pt x="5844" y="3844"/>
                </a:cubicBezTo>
                <a:cubicBezTo>
                  <a:pt x="5813" y="3844"/>
                  <a:pt x="5750" y="3813"/>
                  <a:pt x="5688" y="3813"/>
                </a:cubicBezTo>
                <a:cubicBezTo>
                  <a:pt x="5688" y="3813"/>
                  <a:pt x="5688" y="3813"/>
                  <a:pt x="5688" y="3813"/>
                </a:cubicBezTo>
                <a:cubicBezTo>
                  <a:pt x="5688" y="3813"/>
                  <a:pt x="5688" y="3813"/>
                  <a:pt x="5688" y="3813"/>
                </a:cubicBezTo>
                <a:cubicBezTo>
                  <a:pt x="5688" y="3813"/>
                  <a:pt x="5688" y="3813"/>
                  <a:pt x="5688" y="3813"/>
                </a:cubicBezTo>
                <a:cubicBezTo>
                  <a:pt x="5656" y="3813"/>
                  <a:pt x="5625" y="3813"/>
                  <a:pt x="5594" y="3782"/>
                </a:cubicBezTo>
                <a:cubicBezTo>
                  <a:pt x="5594" y="3782"/>
                  <a:pt x="5563" y="3782"/>
                  <a:pt x="5563" y="3782"/>
                </a:cubicBezTo>
                <a:cubicBezTo>
                  <a:pt x="5094" y="3532"/>
                  <a:pt x="4594" y="3407"/>
                  <a:pt x="4094" y="3219"/>
                </a:cubicBezTo>
                <a:cubicBezTo>
                  <a:pt x="4094" y="3219"/>
                  <a:pt x="4094" y="3219"/>
                  <a:pt x="4094" y="3219"/>
                </a:cubicBezTo>
                <a:cubicBezTo>
                  <a:pt x="4094" y="3219"/>
                  <a:pt x="4094" y="3219"/>
                  <a:pt x="4094" y="3219"/>
                </a:cubicBezTo>
                <a:cubicBezTo>
                  <a:pt x="4094" y="3219"/>
                  <a:pt x="4063" y="3219"/>
                  <a:pt x="4063" y="3219"/>
                </a:cubicBezTo>
                <a:cubicBezTo>
                  <a:pt x="4063" y="3219"/>
                  <a:pt x="4031" y="3188"/>
                  <a:pt x="4000" y="3188"/>
                </a:cubicBezTo>
                <a:cubicBezTo>
                  <a:pt x="4000" y="3157"/>
                  <a:pt x="3969" y="3157"/>
                  <a:pt x="3938" y="3157"/>
                </a:cubicBezTo>
                <a:cubicBezTo>
                  <a:pt x="3656" y="3032"/>
                  <a:pt x="3375" y="3000"/>
                  <a:pt x="3094" y="2907"/>
                </a:cubicBezTo>
                <a:cubicBezTo>
                  <a:pt x="2906" y="2844"/>
                  <a:pt x="2719" y="2750"/>
                  <a:pt x="2500" y="2719"/>
                </a:cubicBezTo>
                <a:cubicBezTo>
                  <a:pt x="2344" y="2688"/>
                  <a:pt x="2188" y="2688"/>
                  <a:pt x="2031" y="2688"/>
                </a:cubicBezTo>
                <a:cubicBezTo>
                  <a:pt x="2188" y="2750"/>
                  <a:pt x="2375" y="2782"/>
                  <a:pt x="2563" y="2844"/>
                </a:cubicBezTo>
                <a:cubicBezTo>
                  <a:pt x="2969" y="2969"/>
                  <a:pt x="3344" y="3094"/>
                  <a:pt x="3719" y="3219"/>
                </a:cubicBezTo>
                <a:cubicBezTo>
                  <a:pt x="3844" y="3219"/>
                  <a:pt x="3906" y="3282"/>
                  <a:pt x="4031" y="3282"/>
                </a:cubicBezTo>
                <a:cubicBezTo>
                  <a:pt x="4375" y="3407"/>
                  <a:pt x="4750" y="3532"/>
                  <a:pt x="5094" y="3657"/>
                </a:cubicBezTo>
                <a:cubicBezTo>
                  <a:pt x="5219" y="3688"/>
                  <a:pt x="5344" y="3750"/>
                  <a:pt x="5469" y="3813"/>
                </a:cubicBezTo>
                <a:cubicBezTo>
                  <a:pt x="5531" y="3844"/>
                  <a:pt x="5625" y="3844"/>
                  <a:pt x="5688" y="3875"/>
                </a:cubicBezTo>
                <a:cubicBezTo>
                  <a:pt x="5688" y="3875"/>
                  <a:pt x="5688" y="3875"/>
                  <a:pt x="5688" y="3875"/>
                </a:cubicBezTo>
                <a:cubicBezTo>
                  <a:pt x="5688" y="3875"/>
                  <a:pt x="5688" y="3875"/>
                  <a:pt x="5688" y="3907"/>
                </a:cubicBezTo>
                <a:cubicBezTo>
                  <a:pt x="5719" y="3938"/>
                  <a:pt x="5750" y="3938"/>
                  <a:pt x="5813" y="3969"/>
                </a:cubicBezTo>
                <a:cubicBezTo>
                  <a:pt x="5813" y="3969"/>
                  <a:pt x="5844" y="3969"/>
                  <a:pt x="5875" y="3969"/>
                </a:cubicBezTo>
                <a:cubicBezTo>
                  <a:pt x="6281" y="4157"/>
                  <a:pt x="6656" y="4313"/>
                  <a:pt x="7063" y="4500"/>
                </a:cubicBezTo>
                <a:cubicBezTo>
                  <a:pt x="7438" y="4657"/>
                  <a:pt x="7813" y="4813"/>
                  <a:pt x="8187" y="5032"/>
                </a:cubicBezTo>
                <a:cubicBezTo>
                  <a:pt x="8250" y="5063"/>
                  <a:pt x="8312" y="5125"/>
                  <a:pt x="8406" y="5094"/>
                </a:cubicBezTo>
                <a:cubicBezTo>
                  <a:pt x="8406" y="5094"/>
                  <a:pt x="8437" y="5125"/>
                  <a:pt x="8437" y="5125"/>
                </a:cubicBezTo>
                <a:cubicBezTo>
                  <a:pt x="8437" y="5125"/>
                  <a:pt x="8437" y="5125"/>
                  <a:pt x="8437" y="5125"/>
                </a:cubicBezTo>
                <a:cubicBezTo>
                  <a:pt x="8437" y="5157"/>
                  <a:pt x="8469" y="5157"/>
                  <a:pt x="8500" y="5157"/>
                </a:cubicBezTo>
                <a:cubicBezTo>
                  <a:pt x="8531" y="5188"/>
                  <a:pt x="8531" y="5188"/>
                  <a:pt x="8562" y="5188"/>
                </a:cubicBezTo>
                <a:cubicBezTo>
                  <a:pt x="8562" y="5188"/>
                  <a:pt x="8562" y="5219"/>
                  <a:pt x="8562" y="5219"/>
                </a:cubicBezTo>
                <a:cubicBezTo>
                  <a:pt x="8562" y="5219"/>
                  <a:pt x="8562" y="5219"/>
                  <a:pt x="8562" y="5219"/>
                </a:cubicBezTo>
                <a:cubicBezTo>
                  <a:pt x="8594" y="5219"/>
                  <a:pt x="8594" y="5219"/>
                  <a:pt x="8594" y="5219"/>
                </a:cubicBezTo>
                <a:cubicBezTo>
                  <a:pt x="8687" y="5250"/>
                  <a:pt x="8750" y="5313"/>
                  <a:pt x="8844" y="5344"/>
                </a:cubicBezTo>
                <a:cubicBezTo>
                  <a:pt x="8937" y="5407"/>
                  <a:pt x="9031" y="5438"/>
                  <a:pt x="9125" y="5500"/>
                </a:cubicBezTo>
                <a:cubicBezTo>
                  <a:pt x="9312" y="5594"/>
                  <a:pt x="9469" y="5657"/>
                  <a:pt x="9625" y="5782"/>
                </a:cubicBezTo>
                <a:cubicBezTo>
                  <a:pt x="9625" y="5782"/>
                  <a:pt x="9625" y="5782"/>
                  <a:pt x="9656" y="5782"/>
                </a:cubicBezTo>
                <a:cubicBezTo>
                  <a:pt x="9656" y="5813"/>
                  <a:pt x="9656" y="5813"/>
                  <a:pt x="9687" y="5813"/>
                </a:cubicBezTo>
                <a:cubicBezTo>
                  <a:pt x="9719" y="5813"/>
                  <a:pt x="9750" y="5813"/>
                  <a:pt x="9750" y="5844"/>
                </a:cubicBezTo>
                <a:cubicBezTo>
                  <a:pt x="9750" y="5844"/>
                  <a:pt x="9781" y="5844"/>
                  <a:pt x="9781" y="5844"/>
                </a:cubicBezTo>
                <a:cubicBezTo>
                  <a:pt x="9781" y="5875"/>
                  <a:pt x="9781" y="5907"/>
                  <a:pt x="9812" y="5907"/>
                </a:cubicBezTo>
                <a:cubicBezTo>
                  <a:pt x="9812" y="5907"/>
                  <a:pt x="9844" y="5907"/>
                  <a:pt x="9844" y="5907"/>
                </a:cubicBezTo>
                <a:cubicBezTo>
                  <a:pt x="9844" y="5907"/>
                  <a:pt x="9875" y="5907"/>
                  <a:pt x="9875" y="5907"/>
                </a:cubicBezTo>
                <a:cubicBezTo>
                  <a:pt x="9875" y="5938"/>
                  <a:pt x="9875" y="5938"/>
                  <a:pt x="9906" y="5938"/>
                </a:cubicBezTo>
                <a:cubicBezTo>
                  <a:pt x="9906" y="5938"/>
                  <a:pt x="9906" y="5969"/>
                  <a:pt x="9906" y="5969"/>
                </a:cubicBezTo>
                <a:cubicBezTo>
                  <a:pt x="10031" y="6000"/>
                  <a:pt x="10156" y="6094"/>
                  <a:pt x="10250" y="6157"/>
                </a:cubicBezTo>
                <a:cubicBezTo>
                  <a:pt x="10375" y="6188"/>
                  <a:pt x="10437" y="6282"/>
                  <a:pt x="10562" y="6282"/>
                </a:cubicBezTo>
                <a:cubicBezTo>
                  <a:pt x="10562" y="6313"/>
                  <a:pt x="10562" y="6344"/>
                  <a:pt x="10594" y="6344"/>
                </a:cubicBezTo>
                <a:cubicBezTo>
                  <a:pt x="10594" y="6344"/>
                  <a:pt x="10594" y="6344"/>
                  <a:pt x="10594" y="6344"/>
                </a:cubicBezTo>
                <a:cubicBezTo>
                  <a:pt x="10625" y="6375"/>
                  <a:pt x="10656" y="6407"/>
                  <a:pt x="10687" y="6407"/>
                </a:cubicBezTo>
                <a:cubicBezTo>
                  <a:pt x="10687" y="6407"/>
                  <a:pt x="10687" y="6407"/>
                  <a:pt x="10687" y="6407"/>
                </a:cubicBezTo>
                <a:cubicBezTo>
                  <a:pt x="10719" y="6407"/>
                  <a:pt x="10719" y="6407"/>
                  <a:pt x="10719" y="6438"/>
                </a:cubicBezTo>
                <a:cubicBezTo>
                  <a:pt x="10750" y="6438"/>
                  <a:pt x="10781" y="6438"/>
                  <a:pt x="10812" y="6407"/>
                </a:cubicBezTo>
                <a:cubicBezTo>
                  <a:pt x="10844" y="6407"/>
                  <a:pt x="10875" y="6438"/>
                  <a:pt x="10906" y="6469"/>
                </a:cubicBezTo>
                <a:cubicBezTo>
                  <a:pt x="10906" y="6469"/>
                  <a:pt x="10906" y="6469"/>
                  <a:pt x="10906" y="6469"/>
                </a:cubicBezTo>
                <a:cubicBezTo>
                  <a:pt x="10906" y="6469"/>
                  <a:pt x="10906" y="6500"/>
                  <a:pt x="10906" y="6500"/>
                </a:cubicBezTo>
                <a:cubicBezTo>
                  <a:pt x="10906" y="6500"/>
                  <a:pt x="10906" y="6532"/>
                  <a:pt x="10937" y="6532"/>
                </a:cubicBezTo>
                <a:cubicBezTo>
                  <a:pt x="10937" y="6563"/>
                  <a:pt x="10937" y="6563"/>
                  <a:pt x="10969" y="6563"/>
                </a:cubicBezTo>
                <a:cubicBezTo>
                  <a:pt x="10969" y="6563"/>
                  <a:pt x="10969" y="6563"/>
                  <a:pt x="10969" y="6563"/>
                </a:cubicBezTo>
                <a:cubicBezTo>
                  <a:pt x="11000" y="6594"/>
                  <a:pt x="11062" y="6657"/>
                  <a:pt x="11156" y="6625"/>
                </a:cubicBezTo>
                <a:cubicBezTo>
                  <a:pt x="11156" y="6594"/>
                  <a:pt x="11250" y="6594"/>
                  <a:pt x="11250" y="6657"/>
                </a:cubicBezTo>
                <a:cubicBezTo>
                  <a:pt x="11250" y="6719"/>
                  <a:pt x="11281" y="6750"/>
                  <a:pt x="11344" y="6782"/>
                </a:cubicBezTo>
                <a:cubicBezTo>
                  <a:pt x="11437" y="6844"/>
                  <a:pt x="11500" y="6875"/>
                  <a:pt x="11594" y="6907"/>
                </a:cubicBezTo>
                <a:cubicBezTo>
                  <a:pt x="11906" y="7125"/>
                  <a:pt x="12187" y="7313"/>
                  <a:pt x="12500" y="7532"/>
                </a:cubicBezTo>
                <a:cubicBezTo>
                  <a:pt x="12875" y="7782"/>
                  <a:pt x="13250" y="8032"/>
                  <a:pt x="13625" y="8313"/>
                </a:cubicBezTo>
                <a:cubicBezTo>
                  <a:pt x="13844" y="8469"/>
                  <a:pt x="14094" y="8594"/>
                  <a:pt x="14281" y="8813"/>
                </a:cubicBezTo>
                <a:cubicBezTo>
                  <a:pt x="14219" y="8844"/>
                  <a:pt x="14187" y="8844"/>
                  <a:pt x="14125" y="8782"/>
                </a:cubicBezTo>
                <a:cubicBezTo>
                  <a:pt x="14094" y="8750"/>
                  <a:pt x="14062" y="8750"/>
                  <a:pt x="14031" y="8782"/>
                </a:cubicBezTo>
                <a:cubicBezTo>
                  <a:pt x="14031" y="8750"/>
                  <a:pt x="14031" y="8750"/>
                  <a:pt x="14000" y="8750"/>
                </a:cubicBezTo>
                <a:cubicBezTo>
                  <a:pt x="14031" y="8719"/>
                  <a:pt x="14031" y="8719"/>
                  <a:pt x="14000" y="8719"/>
                </a:cubicBezTo>
                <a:cubicBezTo>
                  <a:pt x="14000" y="8719"/>
                  <a:pt x="14000" y="8719"/>
                  <a:pt x="14000" y="8719"/>
                </a:cubicBezTo>
                <a:cubicBezTo>
                  <a:pt x="14000" y="8719"/>
                  <a:pt x="13969" y="8719"/>
                  <a:pt x="13969" y="8719"/>
                </a:cubicBezTo>
                <a:cubicBezTo>
                  <a:pt x="13969" y="8719"/>
                  <a:pt x="13937" y="8719"/>
                  <a:pt x="13937" y="8719"/>
                </a:cubicBezTo>
                <a:cubicBezTo>
                  <a:pt x="13937" y="8719"/>
                  <a:pt x="13937" y="8688"/>
                  <a:pt x="13937" y="8688"/>
                </a:cubicBezTo>
                <a:cubicBezTo>
                  <a:pt x="13937" y="8688"/>
                  <a:pt x="13937" y="8688"/>
                  <a:pt x="13937" y="8688"/>
                </a:cubicBezTo>
                <a:cubicBezTo>
                  <a:pt x="13937" y="8657"/>
                  <a:pt x="13937" y="8657"/>
                  <a:pt x="13906" y="8657"/>
                </a:cubicBezTo>
                <a:cubicBezTo>
                  <a:pt x="13906" y="8657"/>
                  <a:pt x="13875" y="8657"/>
                  <a:pt x="13875" y="8657"/>
                </a:cubicBezTo>
                <a:cubicBezTo>
                  <a:pt x="13875" y="8657"/>
                  <a:pt x="13875" y="8657"/>
                  <a:pt x="13875" y="8625"/>
                </a:cubicBezTo>
                <a:cubicBezTo>
                  <a:pt x="13875" y="8594"/>
                  <a:pt x="13875" y="8625"/>
                  <a:pt x="13844" y="8625"/>
                </a:cubicBezTo>
                <a:cubicBezTo>
                  <a:pt x="13844" y="8625"/>
                  <a:pt x="13812" y="8625"/>
                  <a:pt x="13812" y="8625"/>
                </a:cubicBezTo>
                <a:cubicBezTo>
                  <a:pt x="13812" y="8594"/>
                  <a:pt x="13812" y="8594"/>
                  <a:pt x="13812" y="8594"/>
                </a:cubicBezTo>
                <a:cubicBezTo>
                  <a:pt x="13812" y="8594"/>
                  <a:pt x="13812" y="8594"/>
                  <a:pt x="13812" y="8563"/>
                </a:cubicBezTo>
                <a:cubicBezTo>
                  <a:pt x="13812" y="8563"/>
                  <a:pt x="13781" y="8563"/>
                  <a:pt x="13781" y="8563"/>
                </a:cubicBezTo>
                <a:cubicBezTo>
                  <a:pt x="13750" y="8563"/>
                  <a:pt x="13750" y="8563"/>
                  <a:pt x="13750" y="8563"/>
                </a:cubicBezTo>
                <a:cubicBezTo>
                  <a:pt x="13750" y="8563"/>
                  <a:pt x="13750" y="8532"/>
                  <a:pt x="13750" y="8532"/>
                </a:cubicBezTo>
                <a:cubicBezTo>
                  <a:pt x="13719" y="8532"/>
                  <a:pt x="13719" y="8532"/>
                  <a:pt x="13719" y="8532"/>
                </a:cubicBezTo>
                <a:cubicBezTo>
                  <a:pt x="13719" y="8532"/>
                  <a:pt x="13719" y="8532"/>
                  <a:pt x="13719" y="8532"/>
                </a:cubicBezTo>
                <a:cubicBezTo>
                  <a:pt x="13687" y="8532"/>
                  <a:pt x="13687" y="8532"/>
                  <a:pt x="13687" y="8532"/>
                </a:cubicBezTo>
                <a:cubicBezTo>
                  <a:pt x="13687" y="8500"/>
                  <a:pt x="13687" y="8500"/>
                  <a:pt x="13687" y="8500"/>
                </a:cubicBezTo>
                <a:cubicBezTo>
                  <a:pt x="13687" y="8500"/>
                  <a:pt x="13687" y="8500"/>
                  <a:pt x="13687" y="8500"/>
                </a:cubicBezTo>
                <a:cubicBezTo>
                  <a:pt x="13687" y="8469"/>
                  <a:pt x="13656" y="8469"/>
                  <a:pt x="13625" y="8500"/>
                </a:cubicBezTo>
                <a:cubicBezTo>
                  <a:pt x="13594" y="8469"/>
                  <a:pt x="13562" y="8438"/>
                  <a:pt x="13500" y="8407"/>
                </a:cubicBezTo>
                <a:cubicBezTo>
                  <a:pt x="13281" y="8250"/>
                  <a:pt x="13062" y="8094"/>
                  <a:pt x="12844" y="7938"/>
                </a:cubicBezTo>
                <a:cubicBezTo>
                  <a:pt x="12844" y="7938"/>
                  <a:pt x="12812" y="7907"/>
                  <a:pt x="12812" y="7907"/>
                </a:cubicBezTo>
                <a:cubicBezTo>
                  <a:pt x="12531" y="7719"/>
                  <a:pt x="12250" y="7532"/>
                  <a:pt x="11969" y="7344"/>
                </a:cubicBezTo>
                <a:cubicBezTo>
                  <a:pt x="11812" y="7250"/>
                  <a:pt x="11625" y="7157"/>
                  <a:pt x="11437" y="7032"/>
                </a:cubicBezTo>
                <a:cubicBezTo>
                  <a:pt x="11344" y="6938"/>
                  <a:pt x="11219" y="6844"/>
                  <a:pt x="11031" y="6907"/>
                </a:cubicBezTo>
                <a:cubicBezTo>
                  <a:pt x="11031" y="6907"/>
                  <a:pt x="11031" y="6907"/>
                  <a:pt x="11031" y="6907"/>
                </a:cubicBezTo>
                <a:cubicBezTo>
                  <a:pt x="11000" y="6907"/>
                  <a:pt x="11000" y="6907"/>
                  <a:pt x="10969" y="6875"/>
                </a:cubicBezTo>
                <a:cubicBezTo>
                  <a:pt x="11000" y="6844"/>
                  <a:pt x="11000" y="6813"/>
                  <a:pt x="11000" y="6782"/>
                </a:cubicBezTo>
                <a:cubicBezTo>
                  <a:pt x="11000" y="6750"/>
                  <a:pt x="10969" y="6750"/>
                  <a:pt x="10969" y="6719"/>
                </a:cubicBezTo>
                <a:cubicBezTo>
                  <a:pt x="10937" y="6719"/>
                  <a:pt x="10937" y="6719"/>
                  <a:pt x="10937" y="6688"/>
                </a:cubicBezTo>
                <a:cubicBezTo>
                  <a:pt x="10844" y="6657"/>
                  <a:pt x="10750" y="6594"/>
                  <a:pt x="10687" y="6563"/>
                </a:cubicBezTo>
                <a:cubicBezTo>
                  <a:pt x="10562" y="6500"/>
                  <a:pt x="10562" y="6500"/>
                  <a:pt x="10562" y="6625"/>
                </a:cubicBezTo>
                <a:cubicBezTo>
                  <a:pt x="9719" y="6094"/>
                  <a:pt x="8812" y="5657"/>
                  <a:pt x="7906" y="5219"/>
                </a:cubicBezTo>
                <a:cubicBezTo>
                  <a:pt x="7906" y="5282"/>
                  <a:pt x="7937" y="5282"/>
                  <a:pt x="7969" y="5313"/>
                </a:cubicBezTo>
                <a:cubicBezTo>
                  <a:pt x="8219" y="5438"/>
                  <a:pt x="8500" y="5563"/>
                  <a:pt x="8750" y="5719"/>
                </a:cubicBezTo>
                <a:cubicBezTo>
                  <a:pt x="9156" y="5938"/>
                  <a:pt x="9562" y="6188"/>
                  <a:pt x="9969" y="6375"/>
                </a:cubicBezTo>
                <a:cubicBezTo>
                  <a:pt x="10187" y="6469"/>
                  <a:pt x="10344" y="6657"/>
                  <a:pt x="10531" y="6750"/>
                </a:cubicBezTo>
                <a:cubicBezTo>
                  <a:pt x="10625" y="6782"/>
                  <a:pt x="10594" y="6875"/>
                  <a:pt x="10562" y="6938"/>
                </a:cubicBezTo>
                <a:cubicBezTo>
                  <a:pt x="10531" y="7000"/>
                  <a:pt x="10500" y="6907"/>
                  <a:pt x="10437" y="6907"/>
                </a:cubicBezTo>
                <a:cubicBezTo>
                  <a:pt x="10281" y="6782"/>
                  <a:pt x="10125" y="6657"/>
                  <a:pt x="9937" y="6563"/>
                </a:cubicBezTo>
                <a:cubicBezTo>
                  <a:pt x="9719" y="6469"/>
                  <a:pt x="9500" y="6375"/>
                  <a:pt x="9281" y="6282"/>
                </a:cubicBezTo>
                <a:cubicBezTo>
                  <a:pt x="9187" y="6219"/>
                  <a:pt x="9094" y="6188"/>
                  <a:pt x="9031" y="6094"/>
                </a:cubicBezTo>
                <a:cubicBezTo>
                  <a:pt x="9062" y="6094"/>
                  <a:pt x="9094" y="6125"/>
                  <a:pt x="9125" y="6125"/>
                </a:cubicBezTo>
                <a:cubicBezTo>
                  <a:pt x="9125" y="6125"/>
                  <a:pt x="9125" y="6125"/>
                  <a:pt x="9156" y="6125"/>
                </a:cubicBezTo>
                <a:cubicBezTo>
                  <a:pt x="9156" y="6157"/>
                  <a:pt x="9187" y="6157"/>
                  <a:pt x="9187" y="6157"/>
                </a:cubicBezTo>
                <a:cubicBezTo>
                  <a:pt x="9250" y="6188"/>
                  <a:pt x="9312" y="6219"/>
                  <a:pt x="9375" y="6219"/>
                </a:cubicBezTo>
                <a:cubicBezTo>
                  <a:pt x="9375" y="6219"/>
                  <a:pt x="9375" y="6219"/>
                  <a:pt x="9375" y="6219"/>
                </a:cubicBezTo>
                <a:cubicBezTo>
                  <a:pt x="9375" y="6219"/>
                  <a:pt x="9375" y="6250"/>
                  <a:pt x="9375" y="6250"/>
                </a:cubicBezTo>
                <a:cubicBezTo>
                  <a:pt x="9375" y="6250"/>
                  <a:pt x="9375" y="6219"/>
                  <a:pt x="9375" y="6219"/>
                </a:cubicBezTo>
                <a:cubicBezTo>
                  <a:pt x="9375" y="6188"/>
                  <a:pt x="9375" y="6157"/>
                  <a:pt x="9312" y="6125"/>
                </a:cubicBezTo>
                <a:cubicBezTo>
                  <a:pt x="9156" y="6000"/>
                  <a:pt x="8969" y="5938"/>
                  <a:pt x="8781" y="5844"/>
                </a:cubicBezTo>
                <a:cubicBezTo>
                  <a:pt x="8406" y="5657"/>
                  <a:pt x="8000" y="5469"/>
                  <a:pt x="7625" y="5282"/>
                </a:cubicBezTo>
                <a:cubicBezTo>
                  <a:pt x="7094" y="5000"/>
                  <a:pt x="6563" y="4782"/>
                  <a:pt x="6031" y="4563"/>
                </a:cubicBezTo>
                <a:cubicBezTo>
                  <a:pt x="5750" y="4438"/>
                  <a:pt x="5438" y="4313"/>
                  <a:pt x="5125" y="4188"/>
                </a:cubicBezTo>
                <a:cubicBezTo>
                  <a:pt x="4781" y="4063"/>
                  <a:pt x="4438" y="3938"/>
                  <a:pt x="4063" y="3813"/>
                </a:cubicBezTo>
                <a:cubicBezTo>
                  <a:pt x="3750" y="3688"/>
                  <a:pt x="3438" y="3594"/>
                  <a:pt x="3125" y="3500"/>
                </a:cubicBezTo>
                <a:cubicBezTo>
                  <a:pt x="3000" y="3469"/>
                  <a:pt x="2875" y="3438"/>
                  <a:pt x="2750" y="3438"/>
                </a:cubicBezTo>
                <a:cubicBezTo>
                  <a:pt x="3250" y="3657"/>
                  <a:pt x="3781" y="3782"/>
                  <a:pt x="4281" y="3969"/>
                </a:cubicBezTo>
                <a:cubicBezTo>
                  <a:pt x="4781" y="4157"/>
                  <a:pt x="5313" y="4344"/>
                  <a:pt x="5813" y="4563"/>
                </a:cubicBezTo>
                <a:cubicBezTo>
                  <a:pt x="6313" y="4782"/>
                  <a:pt x="6813" y="4938"/>
                  <a:pt x="7281" y="5250"/>
                </a:cubicBezTo>
                <a:cubicBezTo>
                  <a:pt x="6875" y="5063"/>
                  <a:pt x="6469" y="4938"/>
                  <a:pt x="6063" y="4750"/>
                </a:cubicBezTo>
                <a:cubicBezTo>
                  <a:pt x="6094" y="4813"/>
                  <a:pt x="6125" y="4844"/>
                  <a:pt x="6188" y="4875"/>
                </a:cubicBezTo>
                <a:cubicBezTo>
                  <a:pt x="6594" y="5094"/>
                  <a:pt x="7000" y="5313"/>
                  <a:pt x="7438" y="5500"/>
                </a:cubicBezTo>
                <a:cubicBezTo>
                  <a:pt x="7906" y="5719"/>
                  <a:pt x="8375" y="5969"/>
                  <a:pt x="8844" y="6219"/>
                </a:cubicBezTo>
                <a:cubicBezTo>
                  <a:pt x="8875" y="6219"/>
                  <a:pt x="8906" y="6250"/>
                  <a:pt x="8937" y="6250"/>
                </a:cubicBezTo>
                <a:cubicBezTo>
                  <a:pt x="8937" y="6282"/>
                  <a:pt x="8969" y="6282"/>
                  <a:pt x="9000" y="6313"/>
                </a:cubicBezTo>
                <a:cubicBezTo>
                  <a:pt x="9000" y="6313"/>
                  <a:pt x="9031" y="6313"/>
                  <a:pt x="9031" y="6313"/>
                </a:cubicBezTo>
                <a:cubicBezTo>
                  <a:pt x="9062" y="6344"/>
                  <a:pt x="9125" y="6344"/>
                  <a:pt x="9156" y="6375"/>
                </a:cubicBezTo>
                <a:cubicBezTo>
                  <a:pt x="9156" y="6375"/>
                  <a:pt x="9156" y="6375"/>
                  <a:pt x="9156" y="6375"/>
                </a:cubicBezTo>
                <a:cubicBezTo>
                  <a:pt x="9156" y="6375"/>
                  <a:pt x="9156" y="6375"/>
                  <a:pt x="9156" y="6375"/>
                </a:cubicBezTo>
                <a:cubicBezTo>
                  <a:pt x="9187" y="6375"/>
                  <a:pt x="9187" y="6407"/>
                  <a:pt x="9187" y="6407"/>
                </a:cubicBezTo>
                <a:cubicBezTo>
                  <a:pt x="9219" y="6407"/>
                  <a:pt x="9219" y="6407"/>
                  <a:pt x="9219" y="6407"/>
                </a:cubicBezTo>
                <a:cubicBezTo>
                  <a:pt x="9250" y="6438"/>
                  <a:pt x="9312" y="6438"/>
                  <a:pt x="9344" y="6469"/>
                </a:cubicBezTo>
                <a:cubicBezTo>
                  <a:pt x="9344" y="6469"/>
                  <a:pt x="9344" y="6469"/>
                  <a:pt x="9344" y="6469"/>
                </a:cubicBezTo>
                <a:cubicBezTo>
                  <a:pt x="9344" y="6469"/>
                  <a:pt x="9344" y="6469"/>
                  <a:pt x="9344" y="6469"/>
                </a:cubicBezTo>
                <a:cubicBezTo>
                  <a:pt x="9344" y="6500"/>
                  <a:pt x="9375" y="6500"/>
                  <a:pt x="9375" y="6500"/>
                </a:cubicBezTo>
                <a:cubicBezTo>
                  <a:pt x="9406" y="6500"/>
                  <a:pt x="9406" y="6500"/>
                  <a:pt x="9406" y="6500"/>
                </a:cubicBezTo>
                <a:cubicBezTo>
                  <a:pt x="9406" y="6500"/>
                  <a:pt x="9406" y="6500"/>
                  <a:pt x="9406" y="6500"/>
                </a:cubicBezTo>
                <a:cubicBezTo>
                  <a:pt x="9406" y="6500"/>
                  <a:pt x="9406" y="6500"/>
                  <a:pt x="9406" y="6500"/>
                </a:cubicBezTo>
                <a:cubicBezTo>
                  <a:pt x="9531" y="6625"/>
                  <a:pt x="9687" y="6657"/>
                  <a:pt x="9812" y="6750"/>
                </a:cubicBezTo>
                <a:cubicBezTo>
                  <a:pt x="9781" y="6719"/>
                  <a:pt x="9719" y="6657"/>
                  <a:pt x="9687" y="6625"/>
                </a:cubicBezTo>
                <a:cubicBezTo>
                  <a:pt x="9594" y="6594"/>
                  <a:pt x="9500" y="6532"/>
                  <a:pt x="9406" y="6500"/>
                </a:cubicBezTo>
                <a:cubicBezTo>
                  <a:pt x="9406" y="6500"/>
                  <a:pt x="9406" y="6500"/>
                  <a:pt x="9406" y="6500"/>
                </a:cubicBezTo>
                <a:cubicBezTo>
                  <a:pt x="9406" y="6500"/>
                  <a:pt x="9406" y="6500"/>
                  <a:pt x="9406" y="6500"/>
                </a:cubicBezTo>
                <a:cubicBezTo>
                  <a:pt x="9375" y="6469"/>
                  <a:pt x="9375" y="6469"/>
                  <a:pt x="9344" y="6469"/>
                </a:cubicBezTo>
                <a:cubicBezTo>
                  <a:pt x="9344" y="6469"/>
                  <a:pt x="9344" y="6469"/>
                  <a:pt x="9344" y="6469"/>
                </a:cubicBezTo>
                <a:cubicBezTo>
                  <a:pt x="9344" y="6469"/>
                  <a:pt x="9344" y="6469"/>
                  <a:pt x="9344" y="6469"/>
                </a:cubicBezTo>
                <a:cubicBezTo>
                  <a:pt x="9312" y="6438"/>
                  <a:pt x="9281" y="6407"/>
                  <a:pt x="9250" y="6375"/>
                </a:cubicBezTo>
                <a:cubicBezTo>
                  <a:pt x="9219" y="6375"/>
                  <a:pt x="9219" y="6375"/>
                  <a:pt x="9219" y="6375"/>
                </a:cubicBezTo>
                <a:cubicBezTo>
                  <a:pt x="9187" y="6375"/>
                  <a:pt x="9187" y="6375"/>
                  <a:pt x="9156" y="6375"/>
                </a:cubicBezTo>
                <a:cubicBezTo>
                  <a:pt x="9156" y="6375"/>
                  <a:pt x="9156" y="6375"/>
                  <a:pt x="9156" y="6375"/>
                </a:cubicBezTo>
                <a:cubicBezTo>
                  <a:pt x="9156" y="6375"/>
                  <a:pt x="9156" y="6375"/>
                  <a:pt x="9156" y="6375"/>
                </a:cubicBezTo>
                <a:cubicBezTo>
                  <a:pt x="9156" y="6344"/>
                  <a:pt x="9156" y="6313"/>
                  <a:pt x="9125" y="6313"/>
                </a:cubicBezTo>
                <a:cubicBezTo>
                  <a:pt x="9094" y="6282"/>
                  <a:pt x="9062" y="6282"/>
                  <a:pt x="9062" y="6250"/>
                </a:cubicBezTo>
                <a:cubicBezTo>
                  <a:pt x="9062" y="6250"/>
                  <a:pt x="9062" y="6219"/>
                  <a:pt x="9094" y="6250"/>
                </a:cubicBezTo>
                <a:cubicBezTo>
                  <a:pt x="9406" y="6407"/>
                  <a:pt x="9719" y="6563"/>
                  <a:pt x="10031" y="6719"/>
                </a:cubicBezTo>
                <a:cubicBezTo>
                  <a:pt x="10187" y="6813"/>
                  <a:pt x="10312" y="6938"/>
                  <a:pt x="10469" y="7032"/>
                </a:cubicBezTo>
                <a:cubicBezTo>
                  <a:pt x="10875" y="7219"/>
                  <a:pt x="11250" y="7438"/>
                  <a:pt x="11594" y="7688"/>
                </a:cubicBezTo>
                <a:cubicBezTo>
                  <a:pt x="11906" y="7844"/>
                  <a:pt x="12219" y="8063"/>
                  <a:pt x="12500" y="8250"/>
                </a:cubicBezTo>
                <a:cubicBezTo>
                  <a:pt x="12656" y="8344"/>
                  <a:pt x="12812" y="8438"/>
                  <a:pt x="12937" y="8563"/>
                </a:cubicBezTo>
                <a:cubicBezTo>
                  <a:pt x="12812" y="8500"/>
                  <a:pt x="12687" y="8438"/>
                  <a:pt x="12562" y="8375"/>
                </a:cubicBezTo>
                <a:cubicBezTo>
                  <a:pt x="12562" y="8407"/>
                  <a:pt x="12562" y="8407"/>
                  <a:pt x="12594" y="8438"/>
                </a:cubicBezTo>
                <a:cubicBezTo>
                  <a:pt x="12781" y="8563"/>
                  <a:pt x="13000" y="8688"/>
                  <a:pt x="13187" y="8844"/>
                </a:cubicBezTo>
                <a:cubicBezTo>
                  <a:pt x="13375" y="8969"/>
                  <a:pt x="13531" y="9094"/>
                  <a:pt x="13719" y="9219"/>
                </a:cubicBezTo>
                <a:cubicBezTo>
                  <a:pt x="13875" y="9313"/>
                  <a:pt x="14031" y="9407"/>
                  <a:pt x="14156" y="9532"/>
                </a:cubicBezTo>
                <a:cubicBezTo>
                  <a:pt x="14250" y="9625"/>
                  <a:pt x="14375" y="9688"/>
                  <a:pt x="14500" y="9688"/>
                </a:cubicBezTo>
                <a:cubicBezTo>
                  <a:pt x="14500" y="9688"/>
                  <a:pt x="14500" y="9688"/>
                  <a:pt x="14500" y="9688"/>
                </a:cubicBezTo>
                <a:cubicBezTo>
                  <a:pt x="14500" y="9719"/>
                  <a:pt x="14500" y="9719"/>
                  <a:pt x="14500" y="9750"/>
                </a:cubicBezTo>
                <a:cubicBezTo>
                  <a:pt x="14500" y="9750"/>
                  <a:pt x="14500" y="9750"/>
                  <a:pt x="14500" y="9750"/>
                </a:cubicBezTo>
                <a:cubicBezTo>
                  <a:pt x="14594" y="9719"/>
                  <a:pt x="14625" y="9719"/>
                  <a:pt x="14594" y="9813"/>
                </a:cubicBezTo>
                <a:cubicBezTo>
                  <a:pt x="14594" y="9875"/>
                  <a:pt x="14594" y="9938"/>
                  <a:pt x="14656" y="9938"/>
                </a:cubicBezTo>
                <a:cubicBezTo>
                  <a:pt x="14687" y="9969"/>
                  <a:pt x="14719" y="9969"/>
                  <a:pt x="14719" y="10032"/>
                </a:cubicBezTo>
                <a:cubicBezTo>
                  <a:pt x="14625" y="9969"/>
                  <a:pt x="14531" y="9907"/>
                  <a:pt x="14469" y="9844"/>
                </a:cubicBezTo>
                <a:cubicBezTo>
                  <a:pt x="14187" y="9625"/>
                  <a:pt x="13875" y="9407"/>
                  <a:pt x="13594" y="9219"/>
                </a:cubicBezTo>
                <a:cubicBezTo>
                  <a:pt x="13125" y="8907"/>
                  <a:pt x="12656" y="8563"/>
                  <a:pt x="12187" y="8282"/>
                </a:cubicBezTo>
                <a:cubicBezTo>
                  <a:pt x="11906" y="8094"/>
                  <a:pt x="11625" y="7907"/>
                  <a:pt x="11312" y="7719"/>
                </a:cubicBezTo>
                <a:cubicBezTo>
                  <a:pt x="11219" y="7688"/>
                  <a:pt x="11156" y="7594"/>
                  <a:pt x="11031" y="7594"/>
                </a:cubicBezTo>
                <a:cubicBezTo>
                  <a:pt x="11125" y="7750"/>
                  <a:pt x="11312" y="7813"/>
                  <a:pt x="11437" y="7907"/>
                </a:cubicBezTo>
                <a:cubicBezTo>
                  <a:pt x="11844" y="8157"/>
                  <a:pt x="12250" y="8344"/>
                  <a:pt x="12625" y="8625"/>
                </a:cubicBezTo>
                <a:cubicBezTo>
                  <a:pt x="12750" y="8750"/>
                  <a:pt x="12875" y="8875"/>
                  <a:pt x="13031" y="8969"/>
                </a:cubicBezTo>
                <a:cubicBezTo>
                  <a:pt x="13344" y="9188"/>
                  <a:pt x="13656" y="9407"/>
                  <a:pt x="13937" y="9625"/>
                </a:cubicBezTo>
                <a:cubicBezTo>
                  <a:pt x="13937" y="9625"/>
                  <a:pt x="13937" y="9625"/>
                  <a:pt x="13937" y="9625"/>
                </a:cubicBezTo>
                <a:cubicBezTo>
                  <a:pt x="13906" y="9625"/>
                  <a:pt x="13875" y="9625"/>
                  <a:pt x="13844" y="9594"/>
                </a:cubicBezTo>
                <a:cubicBezTo>
                  <a:pt x="13656" y="9469"/>
                  <a:pt x="13469" y="9313"/>
                  <a:pt x="13281" y="9188"/>
                </a:cubicBezTo>
                <a:cubicBezTo>
                  <a:pt x="12875" y="8938"/>
                  <a:pt x="12469" y="8657"/>
                  <a:pt x="12062" y="8407"/>
                </a:cubicBezTo>
                <a:cubicBezTo>
                  <a:pt x="12031" y="8375"/>
                  <a:pt x="12031" y="8375"/>
                  <a:pt x="12000" y="8344"/>
                </a:cubicBezTo>
                <a:cubicBezTo>
                  <a:pt x="11906" y="8282"/>
                  <a:pt x="11781" y="8188"/>
                  <a:pt x="11625" y="8157"/>
                </a:cubicBezTo>
                <a:cubicBezTo>
                  <a:pt x="11625" y="8157"/>
                  <a:pt x="11625" y="8157"/>
                  <a:pt x="11625" y="8157"/>
                </a:cubicBezTo>
                <a:cubicBezTo>
                  <a:pt x="11625" y="8157"/>
                  <a:pt x="11625" y="8157"/>
                  <a:pt x="11625" y="8157"/>
                </a:cubicBezTo>
                <a:cubicBezTo>
                  <a:pt x="11625" y="8157"/>
                  <a:pt x="11625" y="8157"/>
                  <a:pt x="11625" y="8157"/>
                </a:cubicBezTo>
                <a:cubicBezTo>
                  <a:pt x="11625" y="8125"/>
                  <a:pt x="11594" y="8125"/>
                  <a:pt x="11562" y="8094"/>
                </a:cubicBezTo>
                <a:cubicBezTo>
                  <a:pt x="11312" y="7938"/>
                  <a:pt x="11062" y="7782"/>
                  <a:pt x="10812" y="7625"/>
                </a:cubicBezTo>
                <a:cubicBezTo>
                  <a:pt x="10750" y="7594"/>
                  <a:pt x="10719" y="7532"/>
                  <a:pt x="10625" y="7563"/>
                </a:cubicBezTo>
                <a:cubicBezTo>
                  <a:pt x="10875" y="7719"/>
                  <a:pt x="11094" y="7938"/>
                  <a:pt x="11344" y="8032"/>
                </a:cubicBezTo>
                <a:cubicBezTo>
                  <a:pt x="11437" y="8063"/>
                  <a:pt x="11531" y="8157"/>
                  <a:pt x="11625" y="8188"/>
                </a:cubicBezTo>
                <a:cubicBezTo>
                  <a:pt x="11625" y="8250"/>
                  <a:pt x="11656" y="8282"/>
                  <a:pt x="11719" y="8313"/>
                </a:cubicBezTo>
                <a:cubicBezTo>
                  <a:pt x="11844" y="8375"/>
                  <a:pt x="11937" y="8469"/>
                  <a:pt x="12062" y="8563"/>
                </a:cubicBezTo>
                <a:cubicBezTo>
                  <a:pt x="12312" y="8719"/>
                  <a:pt x="12562" y="8875"/>
                  <a:pt x="12812" y="9063"/>
                </a:cubicBezTo>
                <a:cubicBezTo>
                  <a:pt x="12937" y="9125"/>
                  <a:pt x="13062" y="9219"/>
                  <a:pt x="13156" y="9313"/>
                </a:cubicBezTo>
                <a:cubicBezTo>
                  <a:pt x="13156" y="9313"/>
                  <a:pt x="13156" y="9313"/>
                  <a:pt x="13156" y="9313"/>
                </a:cubicBezTo>
                <a:cubicBezTo>
                  <a:pt x="13094" y="9313"/>
                  <a:pt x="13062" y="9282"/>
                  <a:pt x="13000" y="9250"/>
                </a:cubicBezTo>
                <a:cubicBezTo>
                  <a:pt x="12969" y="9219"/>
                  <a:pt x="12937" y="9188"/>
                  <a:pt x="12875" y="9157"/>
                </a:cubicBezTo>
                <a:cubicBezTo>
                  <a:pt x="12531" y="8938"/>
                  <a:pt x="12187" y="8719"/>
                  <a:pt x="11875" y="8500"/>
                </a:cubicBezTo>
                <a:cubicBezTo>
                  <a:pt x="11625" y="8344"/>
                  <a:pt x="11375" y="8188"/>
                  <a:pt x="11125" y="8032"/>
                </a:cubicBezTo>
                <a:cubicBezTo>
                  <a:pt x="10781" y="7813"/>
                  <a:pt x="10437" y="7594"/>
                  <a:pt x="10062" y="7407"/>
                </a:cubicBezTo>
                <a:cubicBezTo>
                  <a:pt x="9906" y="7344"/>
                  <a:pt x="9812" y="7219"/>
                  <a:pt x="9656" y="7157"/>
                </a:cubicBezTo>
                <a:cubicBezTo>
                  <a:pt x="9469" y="7063"/>
                  <a:pt x="9250" y="6969"/>
                  <a:pt x="9031" y="6844"/>
                </a:cubicBezTo>
                <a:cubicBezTo>
                  <a:pt x="8937" y="6782"/>
                  <a:pt x="8781" y="6750"/>
                  <a:pt x="8656" y="6719"/>
                </a:cubicBezTo>
                <a:cubicBezTo>
                  <a:pt x="8812" y="6782"/>
                  <a:pt x="8969" y="6875"/>
                  <a:pt x="9094" y="6969"/>
                </a:cubicBezTo>
                <a:cubicBezTo>
                  <a:pt x="9062" y="6969"/>
                  <a:pt x="9000" y="6969"/>
                  <a:pt x="8969" y="6938"/>
                </a:cubicBezTo>
                <a:cubicBezTo>
                  <a:pt x="8437" y="6657"/>
                  <a:pt x="7844" y="6375"/>
                  <a:pt x="7281" y="6125"/>
                </a:cubicBezTo>
                <a:cubicBezTo>
                  <a:pt x="7219" y="6094"/>
                  <a:pt x="7188" y="6063"/>
                  <a:pt x="7125" y="6032"/>
                </a:cubicBezTo>
                <a:cubicBezTo>
                  <a:pt x="7063" y="6000"/>
                  <a:pt x="6969" y="5969"/>
                  <a:pt x="6875" y="5969"/>
                </a:cubicBezTo>
                <a:cubicBezTo>
                  <a:pt x="6875" y="5938"/>
                  <a:pt x="6844" y="5938"/>
                  <a:pt x="6844" y="5938"/>
                </a:cubicBezTo>
                <a:cubicBezTo>
                  <a:pt x="6781" y="5875"/>
                  <a:pt x="6688" y="5875"/>
                  <a:pt x="6625" y="5844"/>
                </a:cubicBezTo>
                <a:cubicBezTo>
                  <a:pt x="6688" y="5907"/>
                  <a:pt x="6781" y="5938"/>
                  <a:pt x="6875" y="5969"/>
                </a:cubicBezTo>
                <a:cubicBezTo>
                  <a:pt x="7063" y="6094"/>
                  <a:pt x="7250" y="6157"/>
                  <a:pt x="7438" y="6250"/>
                </a:cubicBezTo>
                <a:cubicBezTo>
                  <a:pt x="7750" y="6407"/>
                  <a:pt x="8062" y="6532"/>
                  <a:pt x="8375" y="6688"/>
                </a:cubicBezTo>
                <a:cubicBezTo>
                  <a:pt x="8719" y="6875"/>
                  <a:pt x="9062" y="7063"/>
                  <a:pt x="9406" y="7250"/>
                </a:cubicBezTo>
                <a:cubicBezTo>
                  <a:pt x="9750" y="7438"/>
                  <a:pt x="10094" y="7625"/>
                  <a:pt x="10437" y="7844"/>
                </a:cubicBezTo>
                <a:cubicBezTo>
                  <a:pt x="10781" y="8032"/>
                  <a:pt x="11125" y="8250"/>
                  <a:pt x="11469" y="8469"/>
                </a:cubicBezTo>
                <a:cubicBezTo>
                  <a:pt x="12031" y="8813"/>
                  <a:pt x="12562" y="9157"/>
                  <a:pt x="13094" y="9532"/>
                </a:cubicBezTo>
                <a:cubicBezTo>
                  <a:pt x="13125" y="9563"/>
                  <a:pt x="13156" y="9594"/>
                  <a:pt x="13187" y="9657"/>
                </a:cubicBezTo>
                <a:cubicBezTo>
                  <a:pt x="13187" y="9719"/>
                  <a:pt x="13250" y="9750"/>
                  <a:pt x="13281" y="9782"/>
                </a:cubicBezTo>
                <a:cubicBezTo>
                  <a:pt x="13500" y="9938"/>
                  <a:pt x="13687" y="10094"/>
                  <a:pt x="13906" y="10219"/>
                </a:cubicBezTo>
                <a:cubicBezTo>
                  <a:pt x="14031" y="10313"/>
                  <a:pt x="14156" y="10438"/>
                  <a:pt x="14281" y="10532"/>
                </a:cubicBezTo>
                <a:cubicBezTo>
                  <a:pt x="14344" y="10594"/>
                  <a:pt x="14469" y="10625"/>
                  <a:pt x="14500" y="10750"/>
                </a:cubicBezTo>
                <a:cubicBezTo>
                  <a:pt x="14500" y="10750"/>
                  <a:pt x="14500" y="10750"/>
                  <a:pt x="14500" y="10750"/>
                </a:cubicBezTo>
                <a:cubicBezTo>
                  <a:pt x="14500" y="10750"/>
                  <a:pt x="14469" y="10750"/>
                  <a:pt x="14469" y="10750"/>
                </a:cubicBezTo>
                <a:cubicBezTo>
                  <a:pt x="14469" y="10750"/>
                  <a:pt x="14469" y="10750"/>
                  <a:pt x="14469" y="10750"/>
                </a:cubicBezTo>
                <a:cubicBezTo>
                  <a:pt x="14469" y="10750"/>
                  <a:pt x="14469" y="10750"/>
                  <a:pt x="14437" y="10750"/>
                </a:cubicBezTo>
                <a:cubicBezTo>
                  <a:pt x="14406" y="10750"/>
                  <a:pt x="14375" y="10719"/>
                  <a:pt x="14312" y="10688"/>
                </a:cubicBezTo>
                <a:cubicBezTo>
                  <a:pt x="14187" y="10594"/>
                  <a:pt x="14031" y="10469"/>
                  <a:pt x="13906" y="10375"/>
                </a:cubicBezTo>
                <a:cubicBezTo>
                  <a:pt x="13562" y="10157"/>
                  <a:pt x="13250" y="9969"/>
                  <a:pt x="12937" y="9750"/>
                </a:cubicBezTo>
                <a:cubicBezTo>
                  <a:pt x="12656" y="9563"/>
                  <a:pt x="12344" y="9375"/>
                  <a:pt x="12094" y="9188"/>
                </a:cubicBezTo>
                <a:cubicBezTo>
                  <a:pt x="11812" y="8969"/>
                  <a:pt x="11500" y="8813"/>
                  <a:pt x="11219" y="8657"/>
                </a:cubicBezTo>
                <a:cubicBezTo>
                  <a:pt x="10875" y="8438"/>
                  <a:pt x="10531" y="8219"/>
                  <a:pt x="10187" y="8032"/>
                </a:cubicBezTo>
                <a:cubicBezTo>
                  <a:pt x="10156" y="8000"/>
                  <a:pt x="10156" y="8000"/>
                  <a:pt x="10156" y="7969"/>
                </a:cubicBezTo>
                <a:cubicBezTo>
                  <a:pt x="10156" y="7969"/>
                  <a:pt x="10156" y="7969"/>
                  <a:pt x="10156" y="7969"/>
                </a:cubicBezTo>
                <a:cubicBezTo>
                  <a:pt x="10219" y="7938"/>
                  <a:pt x="10187" y="7938"/>
                  <a:pt x="10156" y="7907"/>
                </a:cubicBezTo>
                <a:cubicBezTo>
                  <a:pt x="10125" y="7875"/>
                  <a:pt x="10062" y="7813"/>
                  <a:pt x="10000" y="7782"/>
                </a:cubicBezTo>
                <a:cubicBezTo>
                  <a:pt x="9594" y="7563"/>
                  <a:pt x="9187" y="7344"/>
                  <a:pt x="8750" y="7125"/>
                </a:cubicBezTo>
                <a:cubicBezTo>
                  <a:pt x="8625" y="7063"/>
                  <a:pt x="8500" y="6969"/>
                  <a:pt x="8312" y="6938"/>
                </a:cubicBezTo>
                <a:cubicBezTo>
                  <a:pt x="8500" y="7063"/>
                  <a:pt x="8687" y="7125"/>
                  <a:pt x="8812" y="7219"/>
                </a:cubicBezTo>
                <a:cubicBezTo>
                  <a:pt x="8812" y="7250"/>
                  <a:pt x="8812" y="7250"/>
                  <a:pt x="8812" y="7250"/>
                </a:cubicBezTo>
                <a:cubicBezTo>
                  <a:pt x="8344" y="7032"/>
                  <a:pt x="7875" y="6813"/>
                  <a:pt x="7406" y="6594"/>
                </a:cubicBezTo>
                <a:cubicBezTo>
                  <a:pt x="7406" y="6657"/>
                  <a:pt x="7438" y="6657"/>
                  <a:pt x="7469" y="6688"/>
                </a:cubicBezTo>
                <a:cubicBezTo>
                  <a:pt x="7563" y="6719"/>
                  <a:pt x="7656" y="6750"/>
                  <a:pt x="7750" y="6813"/>
                </a:cubicBezTo>
                <a:cubicBezTo>
                  <a:pt x="7875" y="6875"/>
                  <a:pt x="7969" y="6938"/>
                  <a:pt x="8094" y="6969"/>
                </a:cubicBezTo>
                <a:cubicBezTo>
                  <a:pt x="8125" y="7000"/>
                  <a:pt x="8156" y="7032"/>
                  <a:pt x="8156" y="7063"/>
                </a:cubicBezTo>
                <a:cubicBezTo>
                  <a:pt x="8125" y="7125"/>
                  <a:pt x="8094" y="7094"/>
                  <a:pt x="8062" y="7094"/>
                </a:cubicBezTo>
                <a:cubicBezTo>
                  <a:pt x="8031" y="7094"/>
                  <a:pt x="8031" y="7063"/>
                  <a:pt x="8000" y="7063"/>
                </a:cubicBezTo>
                <a:cubicBezTo>
                  <a:pt x="8000" y="7032"/>
                  <a:pt x="7969" y="7032"/>
                  <a:pt x="7969" y="7063"/>
                </a:cubicBezTo>
                <a:cubicBezTo>
                  <a:pt x="7969" y="7157"/>
                  <a:pt x="8062" y="7094"/>
                  <a:pt x="8094" y="7125"/>
                </a:cubicBezTo>
                <a:cubicBezTo>
                  <a:pt x="8094" y="7157"/>
                  <a:pt x="8094" y="7157"/>
                  <a:pt x="8094" y="7157"/>
                </a:cubicBezTo>
                <a:cubicBezTo>
                  <a:pt x="8375" y="7250"/>
                  <a:pt x="8562" y="7469"/>
                  <a:pt x="8812" y="7594"/>
                </a:cubicBezTo>
                <a:cubicBezTo>
                  <a:pt x="8812" y="7594"/>
                  <a:pt x="8937" y="7625"/>
                  <a:pt x="8812" y="7657"/>
                </a:cubicBezTo>
                <a:cubicBezTo>
                  <a:pt x="8812" y="7657"/>
                  <a:pt x="8812" y="7688"/>
                  <a:pt x="8812" y="7688"/>
                </a:cubicBezTo>
                <a:cubicBezTo>
                  <a:pt x="8844" y="7688"/>
                  <a:pt x="8844" y="7719"/>
                  <a:pt x="8844" y="7719"/>
                </a:cubicBezTo>
                <a:cubicBezTo>
                  <a:pt x="8906" y="7750"/>
                  <a:pt x="8969" y="7782"/>
                  <a:pt x="9000" y="7813"/>
                </a:cubicBezTo>
                <a:cubicBezTo>
                  <a:pt x="9000" y="7813"/>
                  <a:pt x="9000" y="7813"/>
                  <a:pt x="9000" y="7813"/>
                </a:cubicBezTo>
                <a:cubicBezTo>
                  <a:pt x="9031" y="7813"/>
                  <a:pt x="9062" y="7813"/>
                  <a:pt x="9062" y="7844"/>
                </a:cubicBezTo>
                <a:cubicBezTo>
                  <a:pt x="9250" y="7907"/>
                  <a:pt x="9406" y="8000"/>
                  <a:pt x="9594" y="8094"/>
                </a:cubicBezTo>
                <a:cubicBezTo>
                  <a:pt x="9594" y="8125"/>
                  <a:pt x="9594" y="8125"/>
                  <a:pt x="9594" y="8125"/>
                </a:cubicBezTo>
                <a:cubicBezTo>
                  <a:pt x="9594" y="8157"/>
                  <a:pt x="9594" y="8157"/>
                  <a:pt x="9562" y="8157"/>
                </a:cubicBezTo>
                <a:cubicBezTo>
                  <a:pt x="9531" y="8188"/>
                  <a:pt x="9531" y="8157"/>
                  <a:pt x="9531" y="8125"/>
                </a:cubicBezTo>
                <a:cubicBezTo>
                  <a:pt x="9531" y="8125"/>
                  <a:pt x="9500" y="8125"/>
                  <a:pt x="9469" y="8094"/>
                </a:cubicBezTo>
                <a:cubicBezTo>
                  <a:pt x="9281" y="8032"/>
                  <a:pt x="9062" y="7938"/>
                  <a:pt x="8875" y="7813"/>
                </a:cubicBezTo>
                <a:cubicBezTo>
                  <a:pt x="8719" y="7719"/>
                  <a:pt x="8531" y="7688"/>
                  <a:pt x="8375" y="7563"/>
                </a:cubicBezTo>
                <a:cubicBezTo>
                  <a:pt x="8250" y="7469"/>
                  <a:pt x="8094" y="7438"/>
                  <a:pt x="7937" y="7407"/>
                </a:cubicBezTo>
                <a:cubicBezTo>
                  <a:pt x="9094" y="8000"/>
                  <a:pt x="10187" y="8625"/>
                  <a:pt x="11281" y="9219"/>
                </a:cubicBezTo>
                <a:cubicBezTo>
                  <a:pt x="11219" y="9157"/>
                  <a:pt x="11156" y="9094"/>
                  <a:pt x="11062" y="9032"/>
                </a:cubicBezTo>
                <a:cubicBezTo>
                  <a:pt x="10719" y="8844"/>
                  <a:pt x="10375" y="8625"/>
                  <a:pt x="10031" y="8407"/>
                </a:cubicBezTo>
                <a:cubicBezTo>
                  <a:pt x="10000" y="8407"/>
                  <a:pt x="10000" y="8407"/>
                  <a:pt x="9969" y="8407"/>
                </a:cubicBezTo>
                <a:cubicBezTo>
                  <a:pt x="9969" y="8375"/>
                  <a:pt x="9969" y="8375"/>
                  <a:pt x="9969" y="8375"/>
                </a:cubicBezTo>
                <a:cubicBezTo>
                  <a:pt x="9969" y="8375"/>
                  <a:pt x="9969" y="8375"/>
                  <a:pt x="9969" y="8344"/>
                </a:cubicBezTo>
                <a:cubicBezTo>
                  <a:pt x="9969" y="8344"/>
                  <a:pt x="9969" y="8344"/>
                  <a:pt x="9969" y="8344"/>
                </a:cubicBezTo>
                <a:cubicBezTo>
                  <a:pt x="9969" y="8344"/>
                  <a:pt x="9969" y="8344"/>
                  <a:pt x="9969" y="8344"/>
                </a:cubicBezTo>
                <a:cubicBezTo>
                  <a:pt x="9969" y="8344"/>
                  <a:pt x="9969" y="8344"/>
                  <a:pt x="9969" y="8344"/>
                </a:cubicBezTo>
                <a:cubicBezTo>
                  <a:pt x="10000" y="8344"/>
                  <a:pt x="10000" y="8344"/>
                  <a:pt x="10031" y="8344"/>
                </a:cubicBezTo>
                <a:cubicBezTo>
                  <a:pt x="10062" y="8344"/>
                  <a:pt x="10094" y="8375"/>
                  <a:pt x="10125" y="8407"/>
                </a:cubicBezTo>
                <a:cubicBezTo>
                  <a:pt x="10187" y="8407"/>
                  <a:pt x="10219" y="8438"/>
                  <a:pt x="10281" y="8469"/>
                </a:cubicBezTo>
                <a:cubicBezTo>
                  <a:pt x="10281" y="8469"/>
                  <a:pt x="10281" y="8500"/>
                  <a:pt x="10312" y="8500"/>
                </a:cubicBezTo>
                <a:cubicBezTo>
                  <a:pt x="10531" y="8625"/>
                  <a:pt x="10750" y="8782"/>
                  <a:pt x="11000" y="8907"/>
                </a:cubicBezTo>
                <a:cubicBezTo>
                  <a:pt x="11031" y="8907"/>
                  <a:pt x="11062" y="8938"/>
                  <a:pt x="11094" y="8969"/>
                </a:cubicBezTo>
                <a:cubicBezTo>
                  <a:pt x="11187" y="9000"/>
                  <a:pt x="11250" y="9063"/>
                  <a:pt x="11375" y="9094"/>
                </a:cubicBezTo>
                <a:cubicBezTo>
                  <a:pt x="11375" y="9125"/>
                  <a:pt x="11375" y="9125"/>
                  <a:pt x="11375" y="9125"/>
                </a:cubicBezTo>
                <a:cubicBezTo>
                  <a:pt x="11406" y="9125"/>
                  <a:pt x="11406" y="9125"/>
                  <a:pt x="11406" y="9125"/>
                </a:cubicBezTo>
                <a:cubicBezTo>
                  <a:pt x="11469" y="9188"/>
                  <a:pt x="11531" y="9219"/>
                  <a:pt x="11625" y="9282"/>
                </a:cubicBezTo>
                <a:cubicBezTo>
                  <a:pt x="12000" y="9532"/>
                  <a:pt x="12375" y="9782"/>
                  <a:pt x="12781" y="10063"/>
                </a:cubicBezTo>
                <a:cubicBezTo>
                  <a:pt x="12781" y="10063"/>
                  <a:pt x="12781" y="10063"/>
                  <a:pt x="12781" y="10094"/>
                </a:cubicBezTo>
                <a:cubicBezTo>
                  <a:pt x="12781" y="10094"/>
                  <a:pt x="12812" y="10094"/>
                  <a:pt x="12812" y="10094"/>
                </a:cubicBezTo>
                <a:cubicBezTo>
                  <a:pt x="12812" y="10094"/>
                  <a:pt x="12844" y="10094"/>
                  <a:pt x="12844" y="10094"/>
                </a:cubicBezTo>
                <a:cubicBezTo>
                  <a:pt x="12875" y="10094"/>
                  <a:pt x="12875" y="10125"/>
                  <a:pt x="12875" y="10125"/>
                </a:cubicBezTo>
                <a:cubicBezTo>
                  <a:pt x="12875" y="10125"/>
                  <a:pt x="12875" y="10125"/>
                  <a:pt x="12875" y="10125"/>
                </a:cubicBezTo>
                <a:cubicBezTo>
                  <a:pt x="12875" y="10125"/>
                  <a:pt x="12875" y="10125"/>
                  <a:pt x="12906" y="10125"/>
                </a:cubicBezTo>
                <a:cubicBezTo>
                  <a:pt x="12906" y="10125"/>
                  <a:pt x="12906" y="10157"/>
                  <a:pt x="12906" y="10157"/>
                </a:cubicBezTo>
                <a:cubicBezTo>
                  <a:pt x="12906" y="10157"/>
                  <a:pt x="12906" y="10157"/>
                  <a:pt x="12906" y="10157"/>
                </a:cubicBezTo>
                <a:cubicBezTo>
                  <a:pt x="12906" y="10157"/>
                  <a:pt x="12906" y="10157"/>
                  <a:pt x="12906" y="10157"/>
                </a:cubicBezTo>
                <a:cubicBezTo>
                  <a:pt x="12906" y="10157"/>
                  <a:pt x="12906" y="10157"/>
                  <a:pt x="12906" y="10157"/>
                </a:cubicBezTo>
                <a:cubicBezTo>
                  <a:pt x="12937" y="10157"/>
                  <a:pt x="12937" y="10157"/>
                  <a:pt x="12937" y="10157"/>
                </a:cubicBezTo>
                <a:cubicBezTo>
                  <a:pt x="12969" y="10188"/>
                  <a:pt x="12969" y="10219"/>
                  <a:pt x="13000" y="10219"/>
                </a:cubicBezTo>
                <a:cubicBezTo>
                  <a:pt x="13000" y="10219"/>
                  <a:pt x="13000" y="10250"/>
                  <a:pt x="13000" y="10250"/>
                </a:cubicBezTo>
                <a:cubicBezTo>
                  <a:pt x="13000" y="10250"/>
                  <a:pt x="13000" y="10250"/>
                  <a:pt x="13000" y="10250"/>
                </a:cubicBezTo>
                <a:cubicBezTo>
                  <a:pt x="13031" y="10250"/>
                  <a:pt x="13062" y="10282"/>
                  <a:pt x="13062" y="10282"/>
                </a:cubicBezTo>
                <a:cubicBezTo>
                  <a:pt x="13094" y="10313"/>
                  <a:pt x="13125" y="10313"/>
                  <a:pt x="13156" y="10313"/>
                </a:cubicBezTo>
                <a:cubicBezTo>
                  <a:pt x="13156" y="10313"/>
                  <a:pt x="13156" y="10313"/>
                  <a:pt x="13156" y="10313"/>
                </a:cubicBezTo>
                <a:cubicBezTo>
                  <a:pt x="13156" y="10313"/>
                  <a:pt x="13156" y="10313"/>
                  <a:pt x="13156" y="10313"/>
                </a:cubicBezTo>
                <a:cubicBezTo>
                  <a:pt x="13156" y="10344"/>
                  <a:pt x="13156" y="10344"/>
                  <a:pt x="13187" y="10344"/>
                </a:cubicBezTo>
                <a:cubicBezTo>
                  <a:pt x="13187" y="10344"/>
                  <a:pt x="13187" y="10344"/>
                  <a:pt x="13187" y="10344"/>
                </a:cubicBezTo>
                <a:cubicBezTo>
                  <a:pt x="13187" y="10375"/>
                  <a:pt x="13187" y="10375"/>
                  <a:pt x="13219" y="10344"/>
                </a:cubicBezTo>
                <a:cubicBezTo>
                  <a:pt x="13219" y="10375"/>
                  <a:pt x="13219" y="10375"/>
                  <a:pt x="13219" y="10375"/>
                </a:cubicBezTo>
                <a:cubicBezTo>
                  <a:pt x="13250" y="10375"/>
                  <a:pt x="13250" y="10407"/>
                  <a:pt x="13250" y="10407"/>
                </a:cubicBezTo>
                <a:cubicBezTo>
                  <a:pt x="13281" y="10438"/>
                  <a:pt x="13281" y="10438"/>
                  <a:pt x="13312" y="10469"/>
                </a:cubicBezTo>
                <a:cubicBezTo>
                  <a:pt x="13312" y="10469"/>
                  <a:pt x="13344" y="10469"/>
                  <a:pt x="13344" y="10469"/>
                </a:cubicBezTo>
                <a:cubicBezTo>
                  <a:pt x="13344" y="10469"/>
                  <a:pt x="13375" y="10500"/>
                  <a:pt x="13375" y="10500"/>
                </a:cubicBezTo>
                <a:cubicBezTo>
                  <a:pt x="13406" y="10500"/>
                  <a:pt x="13406" y="10500"/>
                  <a:pt x="13406" y="10500"/>
                </a:cubicBezTo>
                <a:cubicBezTo>
                  <a:pt x="13406" y="10532"/>
                  <a:pt x="13437" y="10532"/>
                  <a:pt x="13406" y="10563"/>
                </a:cubicBezTo>
                <a:cubicBezTo>
                  <a:pt x="13406" y="10563"/>
                  <a:pt x="13406" y="10594"/>
                  <a:pt x="13406" y="10594"/>
                </a:cubicBezTo>
                <a:cubicBezTo>
                  <a:pt x="13344" y="10500"/>
                  <a:pt x="13250" y="10500"/>
                  <a:pt x="13156" y="10438"/>
                </a:cubicBezTo>
                <a:cubicBezTo>
                  <a:pt x="12812" y="10219"/>
                  <a:pt x="12469" y="9938"/>
                  <a:pt x="12125" y="9750"/>
                </a:cubicBezTo>
                <a:cubicBezTo>
                  <a:pt x="12094" y="9719"/>
                  <a:pt x="12062" y="9688"/>
                  <a:pt x="12031" y="9657"/>
                </a:cubicBezTo>
                <a:cubicBezTo>
                  <a:pt x="11937" y="9594"/>
                  <a:pt x="11812" y="9532"/>
                  <a:pt x="11719" y="9500"/>
                </a:cubicBezTo>
                <a:cubicBezTo>
                  <a:pt x="11719" y="9500"/>
                  <a:pt x="11719" y="9500"/>
                  <a:pt x="11719" y="9500"/>
                </a:cubicBezTo>
                <a:cubicBezTo>
                  <a:pt x="11719" y="9500"/>
                  <a:pt x="11719" y="9500"/>
                  <a:pt x="11719" y="9500"/>
                </a:cubicBezTo>
                <a:cubicBezTo>
                  <a:pt x="11687" y="9438"/>
                  <a:pt x="11625" y="9407"/>
                  <a:pt x="11562" y="9375"/>
                </a:cubicBezTo>
                <a:cubicBezTo>
                  <a:pt x="11562" y="9375"/>
                  <a:pt x="11531" y="9375"/>
                  <a:pt x="11531" y="9375"/>
                </a:cubicBezTo>
                <a:cubicBezTo>
                  <a:pt x="11500" y="9375"/>
                  <a:pt x="11500" y="9375"/>
                  <a:pt x="11500" y="9407"/>
                </a:cubicBezTo>
                <a:cubicBezTo>
                  <a:pt x="11562" y="9438"/>
                  <a:pt x="11625" y="9469"/>
                  <a:pt x="11687" y="9500"/>
                </a:cubicBezTo>
                <a:cubicBezTo>
                  <a:pt x="11875" y="9657"/>
                  <a:pt x="12062" y="9750"/>
                  <a:pt x="12250" y="9907"/>
                </a:cubicBezTo>
                <a:cubicBezTo>
                  <a:pt x="12344" y="9969"/>
                  <a:pt x="12437" y="10000"/>
                  <a:pt x="12500" y="10094"/>
                </a:cubicBezTo>
                <a:cubicBezTo>
                  <a:pt x="12500" y="10094"/>
                  <a:pt x="12500" y="10094"/>
                  <a:pt x="12500" y="10094"/>
                </a:cubicBezTo>
                <a:cubicBezTo>
                  <a:pt x="12469" y="10094"/>
                  <a:pt x="12469" y="10094"/>
                  <a:pt x="12437" y="10094"/>
                </a:cubicBezTo>
                <a:cubicBezTo>
                  <a:pt x="12437" y="10094"/>
                  <a:pt x="12437" y="10094"/>
                  <a:pt x="12437" y="10094"/>
                </a:cubicBezTo>
                <a:cubicBezTo>
                  <a:pt x="12281" y="10000"/>
                  <a:pt x="12125" y="9875"/>
                  <a:pt x="11969" y="9782"/>
                </a:cubicBezTo>
                <a:cubicBezTo>
                  <a:pt x="11844" y="9719"/>
                  <a:pt x="11719" y="9625"/>
                  <a:pt x="11594" y="9563"/>
                </a:cubicBezTo>
                <a:cubicBezTo>
                  <a:pt x="11469" y="9469"/>
                  <a:pt x="11344" y="9407"/>
                  <a:pt x="11219" y="9313"/>
                </a:cubicBezTo>
                <a:cubicBezTo>
                  <a:pt x="11219" y="9313"/>
                  <a:pt x="11219" y="9313"/>
                  <a:pt x="11219" y="9313"/>
                </a:cubicBezTo>
                <a:cubicBezTo>
                  <a:pt x="11219" y="9313"/>
                  <a:pt x="11219" y="9313"/>
                  <a:pt x="11219" y="9313"/>
                </a:cubicBezTo>
                <a:cubicBezTo>
                  <a:pt x="11250" y="9375"/>
                  <a:pt x="11312" y="9407"/>
                  <a:pt x="11344" y="9469"/>
                </a:cubicBezTo>
                <a:cubicBezTo>
                  <a:pt x="10312" y="8907"/>
                  <a:pt x="9344" y="8250"/>
                  <a:pt x="8250" y="7750"/>
                </a:cubicBezTo>
                <a:cubicBezTo>
                  <a:pt x="8250" y="7813"/>
                  <a:pt x="8281" y="7813"/>
                  <a:pt x="8312" y="7844"/>
                </a:cubicBezTo>
                <a:cubicBezTo>
                  <a:pt x="8531" y="7938"/>
                  <a:pt x="8750" y="8063"/>
                  <a:pt x="8969" y="8188"/>
                </a:cubicBezTo>
                <a:cubicBezTo>
                  <a:pt x="9437" y="8469"/>
                  <a:pt x="9937" y="8750"/>
                  <a:pt x="10406" y="9000"/>
                </a:cubicBezTo>
                <a:cubicBezTo>
                  <a:pt x="10750" y="9188"/>
                  <a:pt x="11094" y="9407"/>
                  <a:pt x="11406" y="9625"/>
                </a:cubicBezTo>
                <a:cubicBezTo>
                  <a:pt x="11656" y="9750"/>
                  <a:pt x="11875" y="9938"/>
                  <a:pt x="12125" y="10063"/>
                </a:cubicBezTo>
                <a:cubicBezTo>
                  <a:pt x="12125" y="10063"/>
                  <a:pt x="12156" y="10063"/>
                  <a:pt x="12156" y="10063"/>
                </a:cubicBezTo>
                <a:cubicBezTo>
                  <a:pt x="12156" y="10063"/>
                  <a:pt x="12156" y="10063"/>
                  <a:pt x="12156" y="10063"/>
                </a:cubicBezTo>
                <a:cubicBezTo>
                  <a:pt x="12156" y="10063"/>
                  <a:pt x="12156" y="10094"/>
                  <a:pt x="12156" y="10094"/>
                </a:cubicBezTo>
                <a:cubicBezTo>
                  <a:pt x="12656" y="10407"/>
                  <a:pt x="13125" y="10719"/>
                  <a:pt x="13594" y="11063"/>
                </a:cubicBezTo>
                <a:cubicBezTo>
                  <a:pt x="13594" y="11063"/>
                  <a:pt x="13594" y="11063"/>
                  <a:pt x="13594" y="11063"/>
                </a:cubicBezTo>
                <a:cubicBezTo>
                  <a:pt x="13594" y="11063"/>
                  <a:pt x="13594" y="11063"/>
                  <a:pt x="13594" y="11063"/>
                </a:cubicBezTo>
                <a:cubicBezTo>
                  <a:pt x="13594" y="11063"/>
                  <a:pt x="13594" y="11063"/>
                  <a:pt x="13594" y="11063"/>
                </a:cubicBezTo>
                <a:cubicBezTo>
                  <a:pt x="13594" y="11063"/>
                  <a:pt x="13594" y="11063"/>
                  <a:pt x="13594" y="11063"/>
                </a:cubicBezTo>
                <a:cubicBezTo>
                  <a:pt x="13594" y="11063"/>
                  <a:pt x="13625" y="11063"/>
                  <a:pt x="13625" y="11094"/>
                </a:cubicBezTo>
                <a:cubicBezTo>
                  <a:pt x="13625" y="11094"/>
                  <a:pt x="13656" y="11094"/>
                  <a:pt x="13656" y="11125"/>
                </a:cubicBezTo>
                <a:cubicBezTo>
                  <a:pt x="13656" y="11125"/>
                  <a:pt x="13656" y="11125"/>
                  <a:pt x="13656" y="11125"/>
                </a:cubicBezTo>
                <a:cubicBezTo>
                  <a:pt x="13656" y="11125"/>
                  <a:pt x="13687" y="11125"/>
                  <a:pt x="13687" y="11125"/>
                </a:cubicBezTo>
                <a:cubicBezTo>
                  <a:pt x="13687" y="11125"/>
                  <a:pt x="13719" y="11157"/>
                  <a:pt x="13719" y="11157"/>
                </a:cubicBezTo>
                <a:cubicBezTo>
                  <a:pt x="13687" y="11157"/>
                  <a:pt x="13656" y="11188"/>
                  <a:pt x="13656" y="11188"/>
                </a:cubicBezTo>
                <a:cubicBezTo>
                  <a:pt x="13625" y="11188"/>
                  <a:pt x="13625" y="11157"/>
                  <a:pt x="13625" y="11157"/>
                </a:cubicBezTo>
                <a:cubicBezTo>
                  <a:pt x="13406" y="11032"/>
                  <a:pt x="13187" y="10875"/>
                  <a:pt x="12969" y="10719"/>
                </a:cubicBezTo>
                <a:cubicBezTo>
                  <a:pt x="12937" y="10688"/>
                  <a:pt x="12875" y="10657"/>
                  <a:pt x="12844" y="10625"/>
                </a:cubicBezTo>
                <a:cubicBezTo>
                  <a:pt x="12719" y="10532"/>
                  <a:pt x="12594" y="10438"/>
                  <a:pt x="12437" y="10375"/>
                </a:cubicBezTo>
                <a:cubicBezTo>
                  <a:pt x="12437" y="10375"/>
                  <a:pt x="12437" y="10375"/>
                  <a:pt x="12437" y="10375"/>
                </a:cubicBezTo>
                <a:cubicBezTo>
                  <a:pt x="12437" y="10375"/>
                  <a:pt x="12437" y="10375"/>
                  <a:pt x="12406" y="10375"/>
                </a:cubicBezTo>
                <a:cubicBezTo>
                  <a:pt x="12437" y="10375"/>
                  <a:pt x="12437" y="10375"/>
                  <a:pt x="12437" y="10375"/>
                </a:cubicBezTo>
                <a:cubicBezTo>
                  <a:pt x="12437" y="10438"/>
                  <a:pt x="12500" y="10438"/>
                  <a:pt x="12531" y="10469"/>
                </a:cubicBezTo>
                <a:cubicBezTo>
                  <a:pt x="12531" y="10500"/>
                  <a:pt x="12531" y="10500"/>
                  <a:pt x="12531" y="10500"/>
                </a:cubicBezTo>
                <a:cubicBezTo>
                  <a:pt x="12562" y="10500"/>
                  <a:pt x="12562" y="10500"/>
                  <a:pt x="12594" y="10532"/>
                </a:cubicBezTo>
                <a:cubicBezTo>
                  <a:pt x="12594" y="10532"/>
                  <a:pt x="12594" y="10532"/>
                  <a:pt x="12594" y="10532"/>
                </a:cubicBezTo>
                <a:cubicBezTo>
                  <a:pt x="12594" y="10563"/>
                  <a:pt x="12625" y="10563"/>
                  <a:pt x="12625" y="10594"/>
                </a:cubicBezTo>
                <a:cubicBezTo>
                  <a:pt x="12625" y="10594"/>
                  <a:pt x="12625" y="10594"/>
                  <a:pt x="12594" y="10594"/>
                </a:cubicBezTo>
                <a:cubicBezTo>
                  <a:pt x="12594" y="10594"/>
                  <a:pt x="12594" y="10594"/>
                  <a:pt x="12594" y="10563"/>
                </a:cubicBezTo>
                <a:cubicBezTo>
                  <a:pt x="12562" y="10563"/>
                  <a:pt x="12531" y="10563"/>
                  <a:pt x="12531" y="10563"/>
                </a:cubicBezTo>
                <a:cubicBezTo>
                  <a:pt x="12500" y="10532"/>
                  <a:pt x="12500" y="10532"/>
                  <a:pt x="12500" y="10532"/>
                </a:cubicBezTo>
                <a:cubicBezTo>
                  <a:pt x="11969" y="10219"/>
                  <a:pt x="11469" y="9875"/>
                  <a:pt x="10969" y="9563"/>
                </a:cubicBezTo>
                <a:cubicBezTo>
                  <a:pt x="10969" y="9532"/>
                  <a:pt x="10937" y="9532"/>
                  <a:pt x="10937" y="9532"/>
                </a:cubicBezTo>
                <a:cubicBezTo>
                  <a:pt x="10687" y="9375"/>
                  <a:pt x="10437" y="9219"/>
                  <a:pt x="10219" y="9032"/>
                </a:cubicBezTo>
                <a:cubicBezTo>
                  <a:pt x="9750" y="8750"/>
                  <a:pt x="9281" y="8500"/>
                  <a:pt x="8812" y="8250"/>
                </a:cubicBezTo>
                <a:cubicBezTo>
                  <a:pt x="8750" y="8219"/>
                  <a:pt x="8687" y="8188"/>
                  <a:pt x="8656" y="8219"/>
                </a:cubicBezTo>
                <a:cubicBezTo>
                  <a:pt x="8594" y="8282"/>
                  <a:pt x="8531" y="8219"/>
                  <a:pt x="8469" y="8188"/>
                </a:cubicBezTo>
                <a:cubicBezTo>
                  <a:pt x="8219" y="8094"/>
                  <a:pt x="8000" y="7969"/>
                  <a:pt x="7781" y="7844"/>
                </a:cubicBezTo>
                <a:cubicBezTo>
                  <a:pt x="7563" y="7750"/>
                  <a:pt x="7375" y="7657"/>
                  <a:pt x="7156" y="7563"/>
                </a:cubicBezTo>
                <a:cubicBezTo>
                  <a:pt x="7156" y="7563"/>
                  <a:pt x="7125" y="7563"/>
                  <a:pt x="7094" y="7563"/>
                </a:cubicBezTo>
                <a:cubicBezTo>
                  <a:pt x="7094" y="7563"/>
                  <a:pt x="7094" y="7532"/>
                  <a:pt x="7094" y="7532"/>
                </a:cubicBezTo>
                <a:cubicBezTo>
                  <a:pt x="7094" y="7532"/>
                  <a:pt x="7094" y="7532"/>
                  <a:pt x="7063" y="7532"/>
                </a:cubicBezTo>
                <a:cubicBezTo>
                  <a:pt x="6938" y="7469"/>
                  <a:pt x="6781" y="7407"/>
                  <a:pt x="6625" y="7313"/>
                </a:cubicBezTo>
                <a:cubicBezTo>
                  <a:pt x="6625" y="7313"/>
                  <a:pt x="6625" y="7313"/>
                  <a:pt x="6594" y="7313"/>
                </a:cubicBezTo>
                <a:cubicBezTo>
                  <a:pt x="6594" y="7313"/>
                  <a:pt x="6594" y="7313"/>
                  <a:pt x="6594" y="7313"/>
                </a:cubicBezTo>
                <a:cubicBezTo>
                  <a:pt x="6313" y="7188"/>
                  <a:pt x="6000" y="7032"/>
                  <a:pt x="5719" y="6938"/>
                </a:cubicBezTo>
                <a:cubicBezTo>
                  <a:pt x="5625" y="6875"/>
                  <a:pt x="5531" y="6844"/>
                  <a:pt x="5438" y="6813"/>
                </a:cubicBezTo>
                <a:cubicBezTo>
                  <a:pt x="5313" y="6750"/>
                  <a:pt x="5188" y="6719"/>
                  <a:pt x="5063" y="6657"/>
                </a:cubicBezTo>
                <a:cubicBezTo>
                  <a:pt x="5063" y="6719"/>
                  <a:pt x="5063" y="6750"/>
                  <a:pt x="5094" y="6750"/>
                </a:cubicBezTo>
                <a:cubicBezTo>
                  <a:pt x="5313" y="6844"/>
                  <a:pt x="5531" y="6938"/>
                  <a:pt x="5750" y="7000"/>
                </a:cubicBezTo>
                <a:cubicBezTo>
                  <a:pt x="5969" y="7125"/>
                  <a:pt x="6188" y="7219"/>
                  <a:pt x="6438" y="7313"/>
                </a:cubicBezTo>
                <a:cubicBezTo>
                  <a:pt x="6438" y="7313"/>
                  <a:pt x="6438" y="7313"/>
                  <a:pt x="6438" y="7313"/>
                </a:cubicBezTo>
                <a:cubicBezTo>
                  <a:pt x="6438" y="7313"/>
                  <a:pt x="6438" y="7313"/>
                  <a:pt x="6469" y="7313"/>
                </a:cubicBezTo>
                <a:cubicBezTo>
                  <a:pt x="6469" y="7344"/>
                  <a:pt x="6500" y="7344"/>
                  <a:pt x="6500" y="7344"/>
                </a:cubicBezTo>
                <a:cubicBezTo>
                  <a:pt x="6500" y="7344"/>
                  <a:pt x="6500" y="7344"/>
                  <a:pt x="6500" y="7375"/>
                </a:cubicBezTo>
                <a:cubicBezTo>
                  <a:pt x="6500" y="7375"/>
                  <a:pt x="6531" y="7375"/>
                  <a:pt x="6531" y="7375"/>
                </a:cubicBezTo>
                <a:cubicBezTo>
                  <a:pt x="6531" y="7375"/>
                  <a:pt x="6531" y="7375"/>
                  <a:pt x="6563" y="7375"/>
                </a:cubicBezTo>
                <a:cubicBezTo>
                  <a:pt x="6563" y="7375"/>
                  <a:pt x="6563" y="7375"/>
                  <a:pt x="6563" y="7375"/>
                </a:cubicBezTo>
                <a:cubicBezTo>
                  <a:pt x="6563" y="7375"/>
                  <a:pt x="6594" y="7407"/>
                  <a:pt x="6594" y="7407"/>
                </a:cubicBezTo>
                <a:cubicBezTo>
                  <a:pt x="6594" y="7407"/>
                  <a:pt x="6625" y="7407"/>
                  <a:pt x="6625" y="7438"/>
                </a:cubicBezTo>
                <a:cubicBezTo>
                  <a:pt x="6656" y="7438"/>
                  <a:pt x="6656" y="7438"/>
                  <a:pt x="6688" y="7438"/>
                </a:cubicBezTo>
                <a:cubicBezTo>
                  <a:pt x="6688" y="7438"/>
                  <a:pt x="6688" y="7438"/>
                  <a:pt x="6688" y="7438"/>
                </a:cubicBezTo>
                <a:cubicBezTo>
                  <a:pt x="6688" y="7438"/>
                  <a:pt x="6688" y="7438"/>
                  <a:pt x="6688" y="7438"/>
                </a:cubicBezTo>
                <a:cubicBezTo>
                  <a:pt x="6688" y="7438"/>
                  <a:pt x="6688" y="7438"/>
                  <a:pt x="6688" y="7438"/>
                </a:cubicBezTo>
                <a:cubicBezTo>
                  <a:pt x="6688" y="7438"/>
                  <a:pt x="6719" y="7438"/>
                  <a:pt x="6719" y="7438"/>
                </a:cubicBezTo>
                <a:cubicBezTo>
                  <a:pt x="6719" y="7438"/>
                  <a:pt x="6719" y="7469"/>
                  <a:pt x="6719" y="7469"/>
                </a:cubicBezTo>
                <a:cubicBezTo>
                  <a:pt x="6719" y="7469"/>
                  <a:pt x="6750" y="7469"/>
                  <a:pt x="6750" y="7469"/>
                </a:cubicBezTo>
                <a:cubicBezTo>
                  <a:pt x="6750" y="7469"/>
                  <a:pt x="6750" y="7469"/>
                  <a:pt x="6750" y="7469"/>
                </a:cubicBezTo>
                <a:cubicBezTo>
                  <a:pt x="6750" y="7469"/>
                  <a:pt x="6750" y="7469"/>
                  <a:pt x="6750" y="7469"/>
                </a:cubicBezTo>
                <a:cubicBezTo>
                  <a:pt x="6781" y="7500"/>
                  <a:pt x="6781" y="7500"/>
                  <a:pt x="6813" y="7500"/>
                </a:cubicBezTo>
                <a:cubicBezTo>
                  <a:pt x="6844" y="7500"/>
                  <a:pt x="6875" y="7500"/>
                  <a:pt x="6906" y="7532"/>
                </a:cubicBezTo>
                <a:cubicBezTo>
                  <a:pt x="6906" y="7532"/>
                  <a:pt x="6906" y="7563"/>
                  <a:pt x="6938" y="7563"/>
                </a:cubicBezTo>
                <a:cubicBezTo>
                  <a:pt x="6938" y="7563"/>
                  <a:pt x="6969" y="7563"/>
                  <a:pt x="6969" y="7563"/>
                </a:cubicBezTo>
                <a:cubicBezTo>
                  <a:pt x="6969" y="7563"/>
                  <a:pt x="7000" y="7563"/>
                  <a:pt x="7000" y="7563"/>
                </a:cubicBezTo>
                <a:cubicBezTo>
                  <a:pt x="7000" y="7563"/>
                  <a:pt x="7031" y="7563"/>
                  <a:pt x="7031" y="7563"/>
                </a:cubicBezTo>
                <a:cubicBezTo>
                  <a:pt x="7031" y="7594"/>
                  <a:pt x="7031" y="7594"/>
                  <a:pt x="7031" y="7594"/>
                </a:cubicBezTo>
                <a:cubicBezTo>
                  <a:pt x="7031" y="7594"/>
                  <a:pt x="7031" y="7594"/>
                  <a:pt x="7031" y="7594"/>
                </a:cubicBezTo>
                <a:cubicBezTo>
                  <a:pt x="7031" y="7625"/>
                  <a:pt x="7063" y="7625"/>
                  <a:pt x="7063" y="7625"/>
                </a:cubicBezTo>
                <a:cubicBezTo>
                  <a:pt x="7063" y="7625"/>
                  <a:pt x="7094" y="7625"/>
                  <a:pt x="7094" y="7625"/>
                </a:cubicBezTo>
                <a:cubicBezTo>
                  <a:pt x="7281" y="7750"/>
                  <a:pt x="7500" y="7844"/>
                  <a:pt x="7719" y="7938"/>
                </a:cubicBezTo>
                <a:cubicBezTo>
                  <a:pt x="8000" y="8094"/>
                  <a:pt x="8281" y="8219"/>
                  <a:pt x="8531" y="8344"/>
                </a:cubicBezTo>
                <a:cubicBezTo>
                  <a:pt x="8781" y="8469"/>
                  <a:pt x="9000" y="8625"/>
                  <a:pt x="9250" y="8750"/>
                </a:cubicBezTo>
                <a:cubicBezTo>
                  <a:pt x="9375" y="8813"/>
                  <a:pt x="9531" y="8875"/>
                  <a:pt x="9687" y="8969"/>
                </a:cubicBezTo>
                <a:cubicBezTo>
                  <a:pt x="9812" y="9032"/>
                  <a:pt x="9969" y="9125"/>
                  <a:pt x="10094" y="9188"/>
                </a:cubicBezTo>
                <a:cubicBezTo>
                  <a:pt x="10125" y="9219"/>
                  <a:pt x="10156" y="9250"/>
                  <a:pt x="10187" y="9250"/>
                </a:cubicBezTo>
                <a:cubicBezTo>
                  <a:pt x="10250" y="9313"/>
                  <a:pt x="10344" y="9344"/>
                  <a:pt x="10437" y="9407"/>
                </a:cubicBezTo>
                <a:cubicBezTo>
                  <a:pt x="10594" y="9500"/>
                  <a:pt x="10750" y="9625"/>
                  <a:pt x="10937" y="9688"/>
                </a:cubicBezTo>
                <a:cubicBezTo>
                  <a:pt x="11000" y="9719"/>
                  <a:pt x="11031" y="9750"/>
                  <a:pt x="11094" y="9782"/>
                </a:cubicBezTo>
                <a:cubicBezTo>
                  <a:pt x="11094" y="9782"/>
                  <a:pt x="11094" y="9782"/>
                  <a:pt x="11094" y="9782"/>
                </a:cubicBezTo>
                <a:cubicBezTo>
                  <a:pt x="11094" y="9782"/>
                  <a:pt x="11094" y="9782"/>
                  <a:pt x="11094" y="9782"/>
                </a:cubicBezTo>
                <a:cubicBezTo>
                  <a:pt x="11125" y="9782"/>
                  <a:pt x="11125" y="9813"/>
                  <a:pt x="11125" y="9813"/>
                </a:cubicBezTo>
                <a:cubicBezTo>
                  <a:pt x="11125" y="9813"/>
                  <a:pt x="11125" y="9813"/>
                  <a:pt x="11125" y="9813"/>
                </a:cubicBezTo>
                <a:cubicBezTo>
                  <a:pt x="11125" y="9813"/>
                  <a:pt x="11125" y="9813"/>
                  <a:pt x="11125" y="9813"/>
                </a:cubicBezTo>
                <a:cubicBezTo>
                  <a:pt x="11125" y="9813"/>
                  <a:pt x="11125" y="9813"/>
                  <a:pt x="11125" y="9813"/>
                </a:cubicBezTo>
                <a:cubicBezTo>
                  <a:pt x="11125" y="9844"/>
                  <a:pt x="11156" y="9844"/>
                  <a:pt x="11156" y="9844"/>
                </a:cubicBezTo>
                <a:cubicBezTo>
                  <a:pt x="11156" y="9844"/>
                  <a:pt x="11156" y="9844"/>
                  <a:pt x="11156" y="9844"/>
                </a:cubicBezTo>
                <a:cubicBezTo>
                  <a:pt x="11156" y="9875"/>
                  <a:pt x="11187" y="9875"/>
                  <a:pt x="11156" y="9907"/>
                </a:cubicBezTo>
                <a:cubicBezTo>
                  <a:pt x="11156" y="9907"/>
                  <a:pt x="11156" y="9907"/>
                  <a:pt x="11156" y="9907"/>
                </a:cubicBezTo>
                <a:cubicBezTo>
                  <a:pt x="11094" y="9844"/>
                  <a:pt x="11031" y="9813"/>
                  <a:pt x="10969" y="9844"/>
                </a:cubicBezTo>
                <a:cubicBezTo>
                  <a:pt x="10969" y="9844"/>
                  <a:pt x="10969" y="9844"/>
                  <a:pt x="10969" y="9813"/>
                </a:cubicBezTo>
                <a:cubicBezTo>
                  <a:pt x="10969" y="9813"/>
                  <a:pt x="10969" y="9813"/>
                  <a:pt x="10969" y="9813"/>
                </a:cubicBezTo>
                <a:cubicBezTo>
                  <a:pt x="10969" y="9813"/>
                  <a:pt x="10937" y="9813"/>
                  <a:pt x="10937" y="9813"/>
                </a:cubicBezTo>
                <a:cubicBezTo>
                  <a:pt x="10844" y="9750"/>
                  <a:pt x="10719" y="9688"/>
                  <a:pt x="10625" y="9625"/>
                </a:cubicBezTo>
                <a:cubicBezTo>
                  <a:pt x="10219" y="9407"/>
                  <a:pt x="9844" y="9188"/>
                  <a:pt x="9437" y="8969"/>
                </a:cubicBezTo>
                <a:cubicBezTo>
                  <a:pt x="9125" y="8813"/>
                  <a:pt x="8844" y="8625"/>
                  <a:pt x="8531" y="8469"/>
                </a:cubicBezTo>
                <a:cubicBezTo>
                  <a:pt x="8250" y="8344"/>
                  <a:pt x="8000" y="8219"/>
                  <a:pt x="7750" y="8094"/>
                </a:cubicBezTo>
                <a:cubicBezTo>
                  <a:pt x="7750" y="8094"/>
                  <a:pt x="7750" y="8094"/>
                  <a:pt x="7750" y="8094"/>
                </a:cubicBezTo>
                <a:cubicBezTo>
                  <a:pt x="7750" y="8063"/>
                  <a:pt x="7719" y="8063"/>
                  <a:pt x="7688" y="8094"/>
                </a:cubicBezTo>
                <a:cubicBezTo>
                  <a:pt x="7688" y="8094"/>
                  <a:pt x="7688" y="8094"/>
                  <a:pt x="7688" y="8063"/>
                </a:cubicBezTo>
                <a:cubicBezTo>
                  <a:pt x="7688" y="8063"/>
                  <a:pt x="7688" y="8063"/>
                  <a:pt x="7688" y="8063"/>
                </a:cubicBezTo>
                <a:cubicBezTo>
                  <a:pt x="7688" y="8063"/>
                  <a:pt x="7688" y="8063"/>
                  <a:pt x="7688" y="8032"/>
                </a:cubicBezTo>
                <a:cubicBezTo>
                  <a:pt x="7656" y="8032"/>
                  <a:pt x="7656" y="8032"/>
                  <a:pt x="7656" y="8032"/>
                </a:cubicBezTo>
                <a:cubicBezTo>
                  <a:pt x="7219" y="7844"/>
                  <a:pt x="6781" y="7625"/>
                  <a:pt x="6344" y="7438"/>
                </a:cubicBezTo>
                <a:cubicBezTo>
                  <a:pt x="5813" y="7219"/>
                  <a:pt x="5250" y="6969"/>
                  <a:pt x="4688" y="6782"/>
                </a:cubicBezTo>
                <a:cubicBezTo>
                  <a:pt x="4625" y="6782"/>
                  <a:pt x="4563" y="6719"/>
                  <a:pt x="4500" y="6688"/>
                </a:cubicBezTo>
                <a:cubicBezTo>
                  <a:pt x="4375" y="6688"/>
                  <a:pt x="4250" y="6625"/>
                  <a:pt x="4156" y="6594"/>
                </a:cubicBezTo>
                <a:cubicBezTo>
                  <a:pt x="4000" y="6532"/>
                  <a:pt x="3875" y="6438"/>
                  <a:pt x="3688" y="6407"/>
                </a:cubicBezTo>
                <a:cubicBezTo>
                  <a:pt x="3656" y="6407"/>
                  <a:pt x="3625" y="6407"/>
                  <a:pt x="3625" y="6438"/>
                </a:cubicBezTo>
                <a:cubicBezTo>
                  <a:pt x="3625" y="6469"/>
                  <a:pt x="3656" y="6500"/>
                  <a:pt x="3688" y="6500"/>
                </a:cubicBezTo>
                <a:cubicBezTo>
                  <a:pt x="3781" y="6532"/>
                  <a:pt x="3906" y="6594"/>
                  <a:pt x="4031" y="6625"/>
                </a:cubicBezTo>
                <a:cubicBezTo>
                  <a:pt x="4375" y="6719"/>
                  <a:pt x="4719" y="6875"/>
                  <a:pt x="5094" y="7000"/>
                </a:cubicBezTo>
                <a:cubicBezTo>
                  <a:pt x="5375" y="7125"/>
                  <a:pt x="5688" y="7250"/>
                  <a:pt x="5969" y="7375"/>
                </a:cubicBezTo>
                <a:cubicBezTo>
                  <a:pt x="6344" y="7532"/>
                  <a:pt x="6719" y="7688"/>
                  <a:pt x="7125" y="7875"/>
                </a:cubicBezTo>
                <a:cubicBezTo>
                  <a:pt x="7281" y="7938"/>
                  <a:pt x="7438" y="8032"/>
                  <a:pt x="7594" y="8094"/>
                </a:cubicBezTo>
                <a:cubicBezTo>
                  <a:pt x="8094" y="8344"/>
                  <a:pt x="8562" y="8563"/>
                  <a:pt x="9031" y="8844"/>
                </a:cubicBezTo>
                <a:cubicBezTo>
                  <a:pt x="9531" y="9125"/>
                  <a:pt x="10062" y="9407"/>
                  <a:pt x="10562" y="9688"/>
                </a:cubicBezTo>
                <a:cubicBezTo>
                  <a:pt x="10781" y="9813"/>
                  <a:pt x="10969" y="9938"/>
                  <a:pt x="11187" y="10032"/>
                </a:cubicBezTo>
                <a:cubicBezTo>
                  <a:pt x="11187" y="10063"/>
                  <a:pt x="11219" y="10063"/>
                  <a:pt x="11219" y="10094"/>
                </a:cubicBezTo>
                <a:cubicBezTo>
                  <a:pt x="11219" y="10094"/>
                  <a:pt x="11219" y="10094"/>
                  <a:pt x="11219" y="10094"/>
                </a:cubicBezTo>
                <a:cubicBezTo>
                  <a:pt x="11781" y="10407"/>
                  <a:pt x="12281" y="10750"/>
                  <a:pt x="12812" y="11094"/>
                </a:cubicBezTo>
                <a:cubicBezTo>
                  <a:pt x="12875" y="11157"/>
                  <a:pt x="12906" y="11188"/>
                  <a:pt x="12969" y="11219"/>
                </a:cubicBezTo>
                <a:cubicBezTo>
                  <a:pt x="13000" y="11250"/>
                  <a:pt x="13031" y="11250"/>
                  <a:pt x="13062" y="11282"/>
                </a:cubicBezTo>
                <a:cubicBezTo>
                  <a:pt x="13094" y="11282"/>
                  <a:pt x="13094" y="11313"/>
                  <a:pt x="13094" y="11313"/>
                </a:cubicBezTo>
                <a:cubicBezTo>
                  <a:pt x="13125" y="11344"/>
                  <a:pt x="13156" y="11344"/>
                  <a:pt x="13187" y="11375"/>
                </a:cubicBezTo>
                <a:cubicBezTo>
                  <a:pt x="13187" y="11375"/>
                  <a:pt x="13187" y="11375"/>
                  <a:pt x="13187" y="11375"/>
                </a:cubicBezTo>
                <a:cubicBezTo>
                  <a:pt x="13187" y="11407"/>
                  <a:pt x="13219" y="11407"/>
                  <a:pt x="13219" y="11438"/>
                </a:cubicBezTo>
                <a:cubicBezTo>
                  <a:pt x="13187" y="11438"/>
                  <a:pt x="13187" y="11438"/>
                  <a:pt x="13156" y="11407"/>
                </a:cubicBezTo>
                <a:cubicBezTo>
                  <a:pt x="13156" y="11407"/>
                  <a:pt x="13125" y="11407"/>
                  <a:pt x="13125" y="11407"/>
                </a:cubicBezTo>
                <a:cubicBezTo>
                  <a:pt x="12687" y="11094"/>
                  <a:pt x="12219" y="10782"/>
                  <a:pt x="11750" y="10500"/>
                </a:cubicBezTo>
                <a:cubicBezTo>
                  <a:pt x="11406" y="10282"/>
                  <a:pt x="11062" y="10063"/>
                  <a:pt x="10719" y="9875"/>
                </a:cubicBezTo>
                <a:cubicBezTo>
                  <a:pt x="10187" y="9563"/>
                  <a:pt x="9656" y="9250"/>
                  <a:pt x="9125" y="8969"/>
                </a:cubicBezTo>
                <a:cubicBezTo>
                  <a:pt x="8625" y="8688"/>
                  <a:pt x="8094" y="8438"/>
                  <a:pt x="7563" y="8188"/>
                </a:cubicBezTo>
                <a:cubicBezTo>
                  <a:pt x="7063" y="7969"/>
                  <a:pt x="6563" y="7719"/>
                  <a:pt x="6063" y="7500"/>
                </a:cubicBezTo>
                <a:cubicBezTo>
                  <a:pt x="5625" y="7313"/>
                  <a:pt x="5188" y="7157"/>
                  <a:pt x="4750" y="6969"/>
                </a:cubicBezTo>
                <a:cubicBezTo>
                  <a:pt x="4656" y="6938"/>
                  <a:pt x="4531" y="6875"/>
                  <a:pt x="4406" y="6907"/>
                </a:cubicBezTo>
                <a:cubicBezTo>
                  <a:pt x="4406" y="6907"/>
                  <a:pt x="4375" y="6907"/>
                  <a:pt x="4375" y="6938"/>
                </a:cubicBezTo>
                <a:cubicBezTo>
                  <a:pt x="4375" y="6938"/>
                  <a:pt x="4406" y="6938"/>
                  <a:pt x="4406" y="6938"/>
                </a:cubicBezTo>
                <a:cubicBezTo>
                  <a:pt x="4406" y="7000"/>
                  <a:pt x="4469" y="7000"/>
                  <a:pt x="4500" y="7032"/>
                </a:cubicBezTo>
                <a:cubicBezTo>
                  <a:pt x="4625" y="7094"/>
                  <a:pt x="4781" y="7125"/>
                  <a:pt x="4938" y="7188"/>
                </a:cubicBezTo>
                <a:cubicBezTo>
                  <a:pt x="5281" y="7313"/>
                  <a:pt x="5625" y="7469"/>
                  <a:pt x="5969" y="7625"/>
                </a:cubicBezTo>
                <a:cubicBezTo>
                  <a:pt x="6500" y="7844"/>
                  <a:pt x="7031" y="8063"/>
                  <a:pt x="7531" y="8313"/>
                </a:cubicBezTo>
                <a:cubicBezTo>
                  <a:pt x="7813" y="8469"/>
                  <a:pt x="8094" y="8594"/>
                  <a:pt x="8375" y="8750"/>
                </a:cubicBezTo>
                <a:cubicBezTo>
                  <a:pt x="8406" y="8750"/>
                  <a:pt x="8406" y="8782"/>
                  <a:pt x="8406" y="8782"/>
                </a:cubicBezTo>
                <a:cubicBezTo>
                  <a:pt x="8469" y="8813"/>
                  <a:pt x="8500" y="8813"/>
                  <a:pt x="8531" y="8844"/>
                </a:cubicBezTo>
                <a:cubicBezTo>
                  <a:pt x="8594" y="8875"/>
                  <a:pt x="8625" y="8907"/>
                  <a:pt x="8687" y="8875"/>
                </a:cubicBezTo>
                <a:cubicBezTo>
                  <a:pt x="8719" y="8907"/>
                  <a:pt x="8719" y="8907"/>
                  <a:pt x="8719" y="8907"/>
                </a:cubicBezTo>
                <a:cubicBezTo>
                  <a:pt x="8719" y="8907"/>
                  <a:pt x="8719" y="8938"/>
                  <a:pt x="8750" y="8938"/>
                </a:cubicBezTo>
                <a:cubicBezTo>
                  <a:pt x="8750" y="8938"/>
                  <a:pt x="8750" y="8938"/>
                  <a:pt x="8750" y="8938"/>
                </a:cubicBezTo>
                <a:cubicBezTo>
                  <a:pt x="8781" y="8969"/>
                  <a:pt x="8781" y="8969"/>
                  <a:pt x="8812" y="8969"/>
                </a:cubicBezTo>
                <a:cubicBezTo>
                  <a:pt x="9125" y="9125"/>
                  <a:pt x="9469" y="9313"/>
                  <a:pt x="9781" y="9469"/>
                </a:cubicBezTo>
                <a:cubicBezTo>
                  <a:pt x="10375" y="9813"/>
                  <a:pt x="10969" y="10157"/>
                  <a:pt x="11562" y="10532"/>
                </a:cubicBezTo>
                <a:cubicBezTo>
                  <a:pt x="12187" y="10938"/>
                  <a:pt x="12844" y="11313"/>
                  <a:pt x="13469" y="11782"/>
                </a:cubicBezTo>
                <a:cubicBezTo>
                  <a:pt x="13469" y="11782"/>
                  <a:pt x="13469" y="11782"/>
                  <a:pt x="13469" y="11782"/>
                </a:cubicBezTo>
                <a:cubicBezTo>
                  <a:pt x="13469" y="11782"/>
                  <a:pt x="13469" y="11782"/>
                  <a:pt x="13469" y="11782"/>
                </a:cubicBezTo>
                <a:cubicBezTo>
                  <a:pt x="13469" y="11782"/>
                  <a:pt x="13469" y="11782"/>
                  <a:pt x="13500" y="11782"/>
                </a:cubicBezTo>
                <a:cubicBezTo>
                  <a:pt x="13500" y="11782"/>
                  <a:pt x="13500" y="11813"/>
                  <a:pt x="13500" y="11813"/>
                </a:cubicBezTo>
                <a:cubicBezTo>
                  <a:pt x="13500" y="11813"/>
                  <a:pt x="13500" y="11813"/>
                  <a:pt x="13500" y="11813"/>
                </a:cubicBezTo>
                <a:cubicBezTo>
                  <a:pt x="13500" y="11813"/>
                  <a:pt x="13500" y="11813"/>
                  <a:pt x="13500" y="11813"/>
                </a:cubicBezTo>
                <a:cubicBezTo>
                  <a:pt x="13500" y="11813"/>
                  <a:pt x="13531" y="11813"/>
                  <a:pt x="13531" y="11813"/>
                </a:cubicBezTo>
                <a:cubicBezTo>
                  <a:pt x="13531" y="11844"/>
                  <a:pt x="13531" y="11844"/>
                  <a:pt x="13531" y="11844"/>
                </a:cubicBezTo>
                <a:cubicBezTo>
                  <a:pt x="13531" y="11844"/>
                  <a:pt x="13531" y="11844"/>
                  <a:pt x="13531" y="11844"/>
                </a:cubicBezTo>
                <a:cubicBezTo>
                  <a:pt x="13531" y="11844"/>
                  <a:pt x="13562" y="11844"/>
                  <a:pt x="13562" y="11844"/>
                </a:cubicBezTo>
                <a:cubicBezTo>
                  <a:pt x="13562" y="11844"/>
                  <a:pt x="13562" y="11844"/>
                  <a:pt x="13562" y="11875"/>
                </a:cubicBezTo>
                <a:cubicBezTo>
                  <a:pt x="13562" y="11875"/>
                  <a:pt x="13562" y="11875"/>
                  <a:pt x="13562" y="11875"/>
                </a:cubicBezTo>
                <a:cubicBezTo>
                  <a:pt x="13562" y="11875"/>
                  <a:pt x="13562" y="11875"/>
                  <a:pt x="13562" y="11875"/>
                </a:cubicBezTo>
                <a:cubicBezTo>
                  <a:pt x="13594" y="11875"/>
                  <a:pt x="13594" y="11875"/>
                  <a:pt x="13594" y="11875"/>
                </a:cubicBezTo>
                <a:cubicBezTo>
                  <a:pt x="13594" y="11875"/>
                  <a:pt x="13594" y="11875"/>
                  <a:pt x="13625" y="11907"/>
                </a:cubicBezTo>
                <a:cubicBezTo>
                  <a:pt x="13625" y="11907"/>
                  <a:pt x="13625" y="11907"/>
                  <a:pt x="13625" y="11907"/>
                </a:cubicBezTo>
                <a:cubicBezTo>
                  <a:pt x="13625" y="11907"/>
                  <a:pt x="13625" y="11907"/>
                  <a:pt x="13625" y="11907"/>
                </a:cubicBezTo>
                <a:cubicBezTo>
                  <a:pt x="13656" y="11907"/>
                  <a:pt x="13656" y="11938"/>
                  <a:pt x="13687" y="11969"/>
                </a:cubicBezTo>
                <a:cubicBezTo>
                  <a:pt x="13687" y="11969"/>
                  <a:pt x="13687" y="11969"/>
                  <a:pt x="13719" y="11969"/>
                </a:cubicBezTo>
                <a:cubicBezTo>
                  <a:pt x="13719" y="11969"/>
                  <a:pt x="13719" y="12000"/>
                  <a:pt x="13719" y="12000"/>
                </a:cubicBezTo>
                <a:cubicBezTo>
                  <a:pt x="13719" y="12000"/>
                  <a:pt x="13750" y="12000"/>
                  <a:pt x="13750" y="12000"/>
                </a:cubicBezTo>
                <a:cubicBezTo>
                  <a:pt x="13781" y="12000"/>
                  <a:pt x="13781" y="12032"/>
                  <a:pt x="13781" y="12032"/>
                </a:cubicBezTo>
                <a:cubicBezTo>
                  <a:pt x="13781" y="12032"/>
                  <a:pt x="13781" y="12032"/>
                  <a:pt x="13781" y="12032"/>
                </a:cubicBezTo>
                <a:cubicBezTo>
                  <a:pt x="13781" y="12063"/>
                  <a:pt x="13750" y="12063"/>
                  <a:pt x="13750" y="12063"/>
                </a:cubicBezTo>
                <a:cubicBezTo>
                  <a:pt x="13719" y="12032"/>
                  <a:pt x="13687" y="12032"/>
                  <a:pt x="13656" y="12000"/>
                </a:cubicBezTo>
                <a:cubicBezTo>
                  <a:pt x="13656" y="12000"/>
                  <a:pt x="13656" y="12000"/>
                  <a:pt x="13656" y="12000"/>
                </a:cubicBezTo>
                <a:cubicBezTo>
                  <a:pt x="13656" y="12000"/>
                  <a:pt x="13656" y="12000"/>
                  <a:pt x="13656" y="12000"/>
                </a:cubicBezTo>
                <a:cubicBezTo>
                  <a:pt x="13562" y="11938"/>
                  <a:pt x="13469" y="11875"/>
                  <a:pt x="13406" y="11813"/>
                </a:cubicBezTo>
                <a:cubicBezTo>
                  <a:pt x="13344" y="11782"/>
                  <a:pt x="13281" y="11750"/>
                  <a:pt x="13250" y="11750"/>
                </a:cubicBezTo>
                <a:cubicBezTo>
                  <a:pt x="13187" y="11625"/>
                  <a:pt x="13062" y="11594"/>
                  <a:pt x="12969" y="11532"/>
                </a:cubicBezTo>
                <a:cubicBezTo>
                  <a:pt x="12500" y="11219"/>
                  <a:pt x="12031" y="10907"/>
                  <a:pt x="11562" y="10625"/>
                </a:cubicBezTo>
                <a:cubicBezTo>
                  <a:pt x="11250" y="10438"/>
                  <a:pt x="10937" y="10250"/>
                  <a:pt x="10625" y="10063"/>
                </a:cubicBezTo>
                <a:cubicBezTo>
                  <a:pt x="10406" y="9969"/>
                  <a:pt x="10219" y="9813"/>
                  <a:pt x="10000" y="9719"/>
                </a:cubicBezTo>
                <a:cubicBezTo>
                  <a:pt x="9594" y="9500"/>
                  <a:pt x="9187" y="9250"/>
                  <a:pt x="8781" y="9063"/>
                </a:cubicBezTo>
                <a:cubicBezTo>
                  <a:pt x="8750" y="9032"/>
                  <a:pt x="8719" y="9000"/>
                  <a:pt x="8656" y="9032"/>
                </a:cubicBezTo>
                <a:cubicBezTo>
                  <a:pt x="8750" y="9094"/>
                  <a:pt x="8844" y="9125"/>
                  <a:pt x="8906" y="9188"/>
                </a:cubicBezTo>
                <a:cubicBezTo>
                  <a:pt x="9406" y="9438"/>
                  <a:pt x="9875" y="9719"/>
                  <a:pt x="10344" y="9969"/>
                </a:cubicBezTo>
                <a:cubicBezTo>
                  <a:pt x="10875" y="10282"/>
                  <a:pt x="11375" y="10594"/>
                  <a:pt x="11875" y="10938"/>
                </a:cubicBezTo>
                <a:cubicBezTo>
                  <a:pt x="12375" y="11250"/>
                  <a:pt x="12844" y="11594"/>
                  <a:pt x="13312" y="11938"/>
                </a:cubicBezTo>
                <a:cubicBezTo>
                  <a:pt x="13375" y="12000"/>
                  <a:pt x="13437" y="12032"/>
                  <a:pt x="13500" y="12094"/>
                </a:cubicBezTo>
                <a:cubicBezTo>
                  <a:pt x="13687" y="12250"/>
                  <a:pt x="13875" y="12375"/>
                  <a:pt x="14094" y="12500"/>
                </a:cubicBezTo>
                <a:cubicBezTo>
                  <a:pt x="14094" y="12532"/>
                  <a:pt x="14125" y="12532"/>
                  <a:pt x="14125" y="12563"/>
                </a:cubicBezTo>
                <a:cubicBezTo>
                  <a:pt x="14125" y="12563"/>
                  <a:pt x="14156" y="12563"/>
                  <a:pt x="14156" y="12563"/>
                </a:cubicBezTo>
                <a:cubicBezTo>
                  <a:pt x="14375" y="12750"/>
                  <a:pt x="14562" y="12938"/>
                  <a:pt x="14781" y="13094"/>
                </a:cubicBezTo>
                <a:cubicBezTo>
                  <a:pt x="14781" y="13125"/>
                  <a:pt x="14781" y="13125"/>
                  <a:pt x="14781" y="13125"/>
                </a:cubicBezTo>
                <a:cubicBezTo>
                  <a:pt x="14812" y="13125"/>
                  <a:pt x="14812" y="13157"/>
                  <a:pt x="14812" y="13157"/>
                </a:cubicBezTo>
                <a:cubicBezTo>
                  <a:pt x="14844" y="13157"/>
                  <a:pt x="14844" y="13157"/>
                  <a:pt x="14844" y="13157"/>
                </a:cubicBezTo>
                <a:cubicBezTo>
                  <a:pt x="14844" y="13157"/>
                  <a:pt x="14844" y="13157"/>
                  <a:pt x="14875" y="13188"/>
                </a:cubicBezTo>
                <a:cubicBezTo>
                  <a:pt x="14875" y="13188"/>
                  <a:pt x="14875" y="13219"/>
                  <a:pt x="14906" y="13219"/>
                </a:cubicBezTo>
                <a:cubicBezTo>
                  <a:pt x="14906" y="13219"/>
                  <a:pt x="14906" y="13219"/>
                  <a:pt x="14906" y="13219"/>
                </a:cubicBezTo>
                <a:cubicBezTo>
                  <a:pt x="14906" y="13219"/>
                  <a:pt x="14906" y="13219"/>
                  <a:pt x="14906" y="13219"/>
                </a:cubicBezTo>
                <a:cubicBezTo>
                  <a:pt x="14906" y="13219"/>
                  <a:pt x="14937" y="13250"/>
                  <a:pt x="14937" y="13250"/>
                </a:cubicBezTo>
                <a:cubicBezTo>
                  <a:pt x="14937" y="13250"/>
                  <a:pt x="14937" y="13250"/>
                  <a:pt x="14937" y="13250"/>
                </a:cubicBezTo>
                <a:cubicBezTo>
                  <a:pt x="14937" y="13250"/>
                  <a:pt x="14937" y="13282"/>
                  <a:pt x="14969" y="13250"/>
                </a:cubicBezTo>
                <a:cubicBezTo>
                  <a:pt x="14969" y="13282"/>
                  <a:pt x="14969" y="13282"/>
                  <a:pt x="14969" y="13282"/>
                </a:cubicBezTo>
                <a:cubicBezTo>
                  <a:pt x="14969" y="13282"/>
                  <a:pt x="14969" y="13282"/>
                  <a:pt x="15000" y="13313"/>
                </a:cubicBezTo>
                <a:cubicBezTo>
                  <a:pt x="15000" y="13313"/>
                  <a:pt x="15000" y="13313"/>
                  <a:pt x="15000" y="13313"/>
                </a:cubicBezTo>
                <a:cubicBezTo>
                  <a:pt x="15000" y="13313"/>
                  <a:pt x="15031" y="13313"/>
                  <a:pt x="15031" y="13313"/>
                </a:cubicBezTo>
                <a:cubicBezTo>
                  <a:pt x="15031" y="13313"/>
                  <a:pt x="15031" y="13313"/>
                  <a:pt x="15031" y="13344"/>
                </a:cubicBezTo>
                <a:cubicBezTo>
                  <a:pt x="15062" y="13375"/>
                  <a:pt x="15062" y="13375"/>
                  <a:pt x="15094" y="13407"/>
                </a:cubicBezTo>
                <a:cubicBezTo>
                  <a:pt x="15125" y="13407"/>
                  <a:pt x="15125" y="13438"/>
                  <a:pt x="15156" y="13438"/>
                </a:cubicBezTo>
                <a:cubicBezTo>
                  <a:pt x="15156" y="13438"/>
                  <a:pt x="15156" y="13438"/>
                  <a:pt x="15187" y="13438"/>
                </a:cubicBezTo>
                <a:cubicBezTo>
                  <a:pt x="15219" y="13532"/>
                  <a:pt x="15312" y="13594"/>
                  <a:pt x="15375" y="13657"/>
                </a:cubicBezTo>
                <a:cubicBezTo>
                  <a:pt x="15562" y="13844"/>
                  <a:pt x="15750" y="14032"/>
                  <a:pt x="15969" y="14219"/>
                </a:cubicBezTo>
                <a:cubicBezTo>
                  <a:pt x="15969" y="14219"/>
                  <a:pt x="15969" y="14219"/>
                  <a:pt x="16000" y="14250"/>
                </a:cubicBezTo>
                <a:cubicBezTo>
                  <a:pt x="16000" y="14250"/>
                  <a:pt x="16000" y="14250"/>
                  <a:pt x="16000" y="14250"/>
                </a:cubicBezTo>
                <a:cubicBezTo>
                  <a:pt x="16000" y="14250"/>
                  <a:pt x="16000" y="14250"/>
                  <a:pt x="16000" y="14250"/>
                </a:cubicBezTo>
                <a:cubicBezTo>
                  <a:pt x="16000" y="14250"/>
                  <a:pt x="16031" y="14282"/>
                  <a:pt x="16062" y="14313"/>
                </a:cubicBezTo>
                <a:cubicBezTo>
                  <a:pt x="16437" y="14688"/>
                  <a:pt x="16781" y="15032"/>
                  <a:pt x="17094" y="15407"/>
                </a:cubicBezTo>
                <a:cubicBezTo>
                  <a:pt x="17531" y="15907"/>
                  <a:pt x="17906" y="16375"/>
                  <a:pt x="18281" y="16907"/>
                </a:cubicBezTo>
                <a:cubicBezTo>
                  <a:pt x="18437" y="17188"/>
                  <a:pt x="18594" y="17438"/>
                  <a:pt x="18750" y="17688"/>
                </a:cubicBezTo>
                <a:cubicBezTo>
                  <a:pt x="18812" y="17813"/>
                  <a:pt x="18812" y="17813"/>
                  <a:pt x="18687" y="17813"/>
                </a:cubicBezTo>
                <a:cubicBezTo>
                  <a:pt x="18656" y="17844"/>
                  <a:pt x="18594" y="17844"/>
                  <a:pt x="18531" y="17844"/>
                </a:cubicBezTo>
                <a:cubicBezTo>
                  <a:pt x="18406" y="17844"/>
                  <a:pt x="18250" y="17844"/>
                  <a:pt x="18125" y="17844"/>
                </a:cubicBezTo>
                <a:cubicBezTo>
                  <a:pt x="18125" y="17844"/>
                  <a:pt x="18125" y="17844"/>
                  <a:pt x="18125" y="17844"/>
                </a:cubicBezTo>
                <a:cubicBezTo>
                  <a:pt x="18125" y="17844"/>
                  <a:pt x="18125" y="17844"/>
                  <a:pt x="18125" y="17844"/>
                </a:cubicBezTo>
                <a:cubicBezTo>
                  <a:pt x="18125" y="17844"/>
                  <a:pt x="18125" y="17844"/>
                  <a:pt x="18125" y="17844"/>
                </a:cubicBezTo>
                <a:cubicBezTo>
                  <a:pt x="17687" y="17844"/>
                  <a:pt x="17250" y="17844"/>
                  <a:pt x="16844" y="17844"/>
                </a:cubicBezTo>
                <a:cubicBezTo>
                  <a:pt x="16687" y="17844"/>
                  <a:pt x="16562" y="17844"/>
                  <a:pt x="16406" y="17844"/>
                </a:cubicBezTo>
                <a:cubicBezTo>
                  <a:pt x="16000" y="17844"/>
                  <a:pt x="15594" y="17781"/>
                  <a:pt x="15187" y="17719"/>
                </a:cubicBezTo>
                <a:cubicBezTo>
                  <a:pt x="14969" y="17688"/>
                  <a:pt x="14750" y="17656"/>
                  <a:pt x="14562" y="17656"/>
                </a:cubicBezTo>
                <a:cubicBezTo>
                  <a:pt x="14344" y="17656"/>
                  <a:pt x="14125" y="17594"/>
                  <a:pt x="13937" y="17563"/>
                </a:cubicBezTo>
                <a:cubicBezTo>
                  <a:pt x="13875" y="17563"/>
                  <a:pt x="13812" y="17563"/>
                  <a:pt x="13781" y="17563"/>
                </a:cubicBezTo>
                <a:cubicBezTo>
                  <a:pt x="13687" y="17532"/>
                  <a:pt x="13625" y="17532"/>
                  <a:pt x="13531" y="17500"/>
                </a:cubicBezTo>
                <a:cubicBezTo>
                  <a:pt x="13469" y="17500"/>
                  <a:pt x="13406" y="17469"/>
                  <a:pt x="13344" y="17469"/>
                </a:cubicBezTo>
                <a:cubicBezTo>
                  <a:pt x="13344" y="17438"/>
                  <a:pt x="13312" y="17438"/>
                  <a:pt x="13312" y="17438"/>
                </a:cubicBezTo>
                <a:cubicBezTo>
                  <a:pt x="13281" y="17438"/>
                  <a:pt x="13281" y="17438"/>
                  <a:pt x="13281" y="17438"/>
                </a:cubicBezTo>
                <a:cubicBezTo>
                  <a:pt x="13187" y="17500"/>
                  <a:pt x="13187" y="17438"/>
                  <a:pt x="13125" y="17375"/>
                </a:cubicBezTo>
                <a:cubicBezTo>
                  <a:pt x="13031" y="17250"/>
                  <a:pt x="12937" y="17094"/>
                  <a:pt x="12844" y="16969"/>
                </a:cubicBezTo>
                <a:cubicBezTo>
                  <a:pt x="12719" y="16719"/>
                  <a:pt x="12531" y="16500"/>
                  <a:pt x="12344" y="16282"/>
                </a:cubicBezTo>
                <a:cubicBezTo>
                  <a:pt x="12250" y="16157"/>
                  <a:pt x="12125" y="16032"/>
                  <a:pt x="12000" y="15907"/>
                </a:cubicBezTo>
                <a:cubicBezTo>
                  <a:pt x="11906" y="15844"/>
                  <a:pt x="11812" y="15782"/>
                  <a:pt x="11781" y="15688"/>
                </a:cubicBezTo>
                <a:cubicBezTo>
                  <a:pt x="11750" y="15625"/>
                  <a:pt x="11719" y="15594"/>
                  <a:pt x="11687" y="15563"/>
                </a:cubicBezTo>
                <a:cubicBezTo>
                  <a:pt x="11625" y="15500"/>
                  <a:pt x="11531" y="15469"/>
                  <a:pt x="11531" y="15407"/>
                </a:cubicBezTo>
                <a:cubicBezTo>
                  <a:pt x="11500" y="15344"/>
                  <a:pt x="11500" y="15313"/>
                  <a:pt x="11469" y="15282"/>
                </a:cubicBezTo>
                <a:cubicBezTo>
                  <a:pt x="11125" y="14938"/>
                  <a:pt x="10750" y="14594"/>
                  <a:pt x="10375" y="14313"/>
                </a:cubicBezTo>
                <a:cubicBezTo>
                  <a:pt x="9875" y="13907"/>
                  <a:pt x="9375" y="13532"/>
                  <a:pt x="8812" y="13188"/>
                </a:cubicBezTo>
                <a:cubicBezTo>
                  <a:pt x="8750" y="13188"/>
                  <a:pt x="8719" y="13157"/>
                  <a:pt x="8687" y="13125"/>
                </a:cubicBezTo>
                <a:cubicBezTo>
                  <a:pt x="8594" y="13063"/>
                  <a:pt x="8469" y="13000"/>
                  <a:pt x="8375" y="12938"/>
                </a:cubicBezTo>
                <a:cubicBezTo>
                  <a:pt x="8375" y="12907"/>
                  <a:pt x="8375" y="12907"/>
                  <a:pt x="8375" y="12907"/>
                </a:cubicBezTo>
                <a:cubicBezTo>
                  <a:pt x="8344" y="12907"/>
                  <a:pt x="8344" y="12907"/>
                  <a:pt x="8344" y="12907"/>
                </a:cubicBezTo>
                <a:cubicBezTo>
                  <a:pt x="8375" y="12938"/>
                  <a:pt x="8375" y="12938"/>
                  <a:pt x="8375" y="12938"/>
                </a:cubicBezTo>
                <a:cubicBezTo>
                  <a:pt x="8375" y="12938"/>
                  <a:pt x="8375" y="12969"/>
                  <a:pt x="8406" y="12969"/>
                </a:cubicBezTo>
                <a:cubicBezTo>
                  <a:pt x="8406" y="12969"/>
                  <a:pt x="8406" y="13000"/>
                  <a:pt x="8437" y="13000"/>
                </a:cubicBezTo>
                <a:cubicBezTo>
                  <a:pt x="8437" y="13032"/>
                  <a:pt x="8437" y="13032"/>
                  <a:pt x="8437" y="13063"/>
                </a:cubicBezTo>
                <a:cubicBezTo>
                  <a:pt x="8312" y="13032"/>
                  <a:pt x="8219" y="12969"/>
                  <a:pt x="8125" y="12938"/>
                </a:cubicBezTo>
                <a:cubicBezTo>
                  <a:pt x="8062" y="12907"/>
                  <a:pt x="8031" y="12875"/>
                  <a:pt x="7969" y="12844"/>
                </a:cubicBezTo>
                <a:cubicBezTo>
                  <a:pt x="7969" y="12813"/>
                  <a:pt x="7937" y="12782"/>
                  <a:pt x="7969" y="12750"/>
                </a:cubicBezTo>
                <a:cubicBezTo>
                  <a:pt x="8031" y="12782"/>
                  <a:pt x="8094" y="12844"/>
                  <a:pt x="8187" y="12875"/>
                </a:cubicBezTo>
                <a:cubicBezTo>
                  <a:pt x="8219" y="12907"/>
                  <a:pt x="8250" y="12907"/>
                  <a:pt x="8250" y="12875"/>
                </a:cubicBezTo>
                <a:cubicBezTo>
                  <a:pt x="8281" y="12813"/>
                  <a:pt x="8219" y="12844"/>
                  <a:pt x="8219" y="12813"/>
                </a:cubicBezTo>
                <a:cubicBezTo>
                  <a:pt x="8125" y="12719"/>
                  <a:pt x="7969" y="12688"/>
                  <a:pt x="7844" y="12625"/>
                </a:cubicBezTo>
                <a:cubicBezTo>
                  <a:pt x="7469" y="12407"/>
                  <a:pt x="7094" y="12188"/>
                  <a:pt x="6719" y="12000"/>
                </a:cubicBezTo>
                <a:cubicBezTo>
                  <a:pt x="6656" y="11969"/>
                  <a:pt x="6594" y="11938"/>
                  <a:pt x="6531" y="11907"/>
                </a:cubicBezTo>
                <a:cubicBezTo>
                  <a:pt x="6563" y="11969"/>
                  <a:pt x="6625" y="12000"/>
                  <a:pt x="6656" y="12032"/>
                </a:cubicBezTo>
                <a:cubicBezTo>
                  <a:pt x="6688" y="12032"/>
                  <a:pt x="6688" y="12032"/>
                  <a:pt x="6688" y="12032"/>
                </a:cubicBezTo>
                <a:cubicBezTo>
                  <a:pt x="6719" y="12063"/>
                  <a:pt x="6719" y="12094"/>
                  <a:pt x="6688" y="12094"/>
                </a:cubicBezTo>
                <a:cubicBezTo>
                  <a:pt x="6563" y="12063"/>
                  <a:pt x="6438" y="11969"/>
                  <a:pt x="6313" y="11907"/>
                </a:cubicBezTo>
                <a:cubicBezTo>
                  <a:pt x="6281" y="11907"/>
                  <a:pt x="6281" y="11875"/>
                  <a:pt x="6250" y="11875"/>
                </a:cubicBezTo>
                <a:cubicBezTo>
                  <a:pt x="6188" y="11844"/>
                  <a:pt x="6156" y="11813"/>
                  <a:pt x="6094" y="11782"/>
                </a:cubicBezTo>
                <a:cubicBezTo>
                  <a:pt x="5688" y="11532"/>
                  <a:pt x="5250" y="11375"/>
                  <a:pt x="4844" y="11188"/>
                </a:cubicBezTo>
                <a:cubicBezTo>
                  <a:pt x="4813" y="11188"/>
                  <a:pt x="4813" y="11188"/>
                  <a:pt x="4813" y="11188"/>
                </a:cubicBezTo>
                <a:cubicBezTo>
                  <a:pt x="4813" y="11188"/>
                  <a:pt x="4813" y="11188"/>
                  <a:pt x="4813" y="11188"/>
                </a:cubicBezTo>
                <a:cubicBezTo>
                  <a:pt x="4813" y="11188"/>
                  <a:pt x="4813" y="11188"/>
                  <a:pt x="4813" y="11188"/>
                </a:cubicBezTo>
                <a:cubicBezTo>
                  <a:pt x="4813" y="11157"/>
                  <a:pt x="4781" y="11157"/>
                  <a:pt x="4781" y="11188"/>
                </a:cubicBezTo>
                <a:cubicBezTo>
                  <a:pt x="4781" y="11157"/>
                  <a:pt x="4750" y="11157"/>
                  <a:pt x="4750" y="11157"/>
                </a:cubicBezTo>
                <a:cubicBezTo>
                  <a:pt x="4719" y="11157"/>
                  <a:pt x="4688" y="11157"/>
                  <a:pt x="4656" y="11125"/>
                </a:cubicBezTo>
                <a:cubicBezTo>
                  <a:pt x="4656" y="11125"/>
                  <a:pt x="4625" y="11125"/>
                  <a:pt x="4594" y="11094"/>
                </a:cubicBezTo>
                <a:cubicBezTo>
                  <a:pt x="4563" y="11094"/>
                  <a:pt x="4531" y="11094"/>
                  <a:pt x="4500" y="11063"/>
                </a:cubicBezTo>
                <a:cubicBezTo>
                  <a:pt x="4438" y="11063"/>
                  <a:pt x="4375" y="11032"/>
                  <a:pt x="4313" y="11032"/>
                </a:cubicBezTo>
                <a:cubicBezTo>
                  <a:pt x="3938" y="10907"/>
                  <a:pt x="3531" y="10813"/>
                  <a:pt x="3156" y="10719"/>
                </a:cubicBezTo>
                <a:cubicBezTo>
                  <a:pt x="2969" y="10688"/>
                  <a:pt x="2813" y="10688"/>
                  <a:pt x="2656" y="10657"/>
                </a:cubicBezTo>
                <a:cubicBezTo>
                  <a:pt x="2438" y="10625"/>
                  <a:pt x="2219" y="10563"/>
                  <a:pt x="1969" y="10594"/>
                </a:cubicBezTo>
                <a:cubicBezTo>
                  <a:pt x="1938" y="10625"/>
                  <a:pt x="1875" y="10657"/>
                  <a:pt x="1844" y="10625"/>
                </a:cubicBezTo>
                <a:cubicBezTo>
                  <a:pt x="1906" y="10438"/>
                  <a:pt x="2125" y="10438"/>
                  <a:pt x="2281" y="10344"/>
                </a:cubicBezTo>
                <a:cubicBezTo>
                  <a:pt x="2156" y="10375"/>
                  <a:pt x="2031" y="10407"/>
                  <a:pt x="1938" y="10407"/>
                </a:cubicBezTo>
                <a:cubicBezTo>
                  <a:pt x="1781" y="10407"/>
                  <a:pt x="1688" y="10500"/>
                  <a:pt x="1594" y="10594"/>
                </a:cubicBezTo>
                <a:cubicBezTo>
                  <a:pt x="1500" y="10688"/>
                  <a:pt x="1375" y="10782"/>
                  <a:pt x="1438" y="10938"/>
                </a:cubicBezTo>
                <a:cubicBezTo>
                  <a:pt x="1438" y="11032"/>
                  <a:pt x="1406" y="11094"/>
                  <a:pt x="1375" y="11157"/>
                </a:cubicBezTo>
                <a:cubicBezTo>
                  <a:pt x="1375" y="11188"/>
                  <a:pt x="1344" y="11250"/>
                  <a:pt x="1375" y="11313"/>
                </a:cubicBezTo>
                <a:cubicBezTo>
                  <a:pt x="1344" y="11469"/>
                  <a:pt x="1313" y="11657"/>
                  <a:pt x="1281" y="11813"/>
                </a:cubicBezTo>
                <a:cubicBezTo>
                  <a:pt x="1250" y="12000"/>
                  <a:pt x="1219" y="12157"/>
                  <a:pt x="1188" y="12344"/>
                </a:cubicBezTo>
                <a:cubicBezTo>
                  <a:pt x="1156" y="12438"/>
                  <a:pt x="1156" y="12563"/>
                  <a:pt x="1125" y="12657"/>
                </a:cubicBezTo>
                <a:cubicBezTo>
                  <a:pt x="1125" y="12750"/>
                  <a:pt x="1125" y="12875"/>
                  <a:pt x="1125" y="12969"/>
                </a:cubicBezTo>
                <a:cubicBezTo>
                  <a:pt x="1094" y="13000"/>
                  <a:pt x="1094" y="13032"/>
                  <a:pt x="1094" y="13063"/>
                </a:cubicBezTo>
                <a:cubicBezTo>
                  <a:pt x="1063" y="13125"/>
                  <a:pt x="1000" y="13219"/>
                  <a:pt x="1031" y="13313"/>
                </a:cubicBezTo>
                <a:cubicBezTo>
                  <a:pt x="1031" y="13313"/>
                  <a:pt x="1000" y="13344"/>
                  <a:pt x="1000" y="13375"/>
                </a:cubicBezTo>
                <a:cubicBezTo>
                  <a:pt x="1000" y="13375"/>
                  <a:pt x="1000" y="13375"/>
                  <a:pt x="1000" y="13375"/>
                </a:cubicBezTo>
                <a:cubicBezTo>
                  <a:pt x="1000" y="13407"/>
                  <a:pt x="1000" y="13407"/>
                  <a:pt x="1000" y="13407"/>
                </a:cubicBezTo>
                <a:cubicBezTo>
                  <a:pt x="1000" y="13438"/>
                  <a:pt x="1000" y="13438"/>
                  <a:pt x="1000" y="13469"/>
                </a:cubicBezTo>
                <a:cubicBezTo>
                  <a:pt x="969" y="13469"/>
                  <a:pt x="969" y="13500"/>
                  <a:pt x="1000" y="13500"/>
                </a:cubicBezTo>
                <a:cubicBezTo>
                  <a:pt x="969" y="13563"/>
                  <a:pt x="969" y="13625"/>
                  <a:pt x="969" y="13688"/>
                </a:cubicBezTo>
                <a:cubicBezTo>
                  <a:pt x="938" y="13719"/>
                  <a:pt x="938" y="13719"/>
                  <a:pt x="938" y="13719"/>
                </a:cubicBezTo>
                <a:cubicBezTo>
                  <a:pt x="938" y="13719"/>
                  <a:pt x="938" y="13750"/>
                  <a:pt x="938" y="13750"/>
                </a:cubicBezTo>
                <a:cubicBezTo>
                  <a:pt x="938" y="13907"/>
                  <a:pt x="875" y="14032"/>
                  <a:pt x="875" y="14188"/>
                </a:cubicBezTo>
                <a:cubicBezTo>
                  <a:pt x="844" y="14313"/>
                  <a:pt x="781" y="14438"/>
                  <a:pt x="813" y="14563"/>
                </a:cubicBezTo>
                <a:cubicBezTo>
                  <a:pt x="875" y="14500"/>
                  <a:pt x="938" y="14407"/>
                  <a:pt x="1000" y="14375"/>
                </a:cubicBezTo>
                <a:cubicBezTo>
                  <a:pt x="1250" y="14188"/>
                  <a:pt x="1563" y="14188"/>
                  <a:pt x="1844" y="14157"/>
                </a:cubicBezTo>
                <a:cubicBezTo>
                  <a:pt x="2313" y="14125"/>
                  <a:pt x="2750" y="14219"/>
                  <a:pt x="3188" y="14313"/>
                </a:cubicBezTo>
                <a:cubicBezTo>
                  <a:pt x="3750" y="14469"/>
                  <a:pt x="4250" y="14688"/>
                  <a:pt x="4781" y="14938"/>
                </a:cubicBezTo>
                <a:cubicBezTo>
                  <a:pt x="5031" y="15063"/>
                  <a:pt x="5281" y="15188"/>
                  <a:pt x="5531" y="15282"/>
                </a:cubicBezTo>
                <a:cubicBezTo>
                  <a:pt x="5875" y="15438"/>
                  <a:pt x="6219" y="15625"/>
                  <a:pt x="6563" y="15782"/>
                </a:cubicBezTo>
                <a:cubicBezTo>
                  <a:pt x="6875" y="15969"/>
                  <a:pt x="7219" y="16125"/>
                  <a:pt x="7531" y="16313"/>
                </a:cubicBezTo>
                <a:cubicBezTo>
                  <a:pt x="7781" y="16469"/>
                  <a:pt x="8031" y="16625"/>
                  <a:pt x="8281" y="16782"/>
                </a:cubicBezTo>
                <a:cubicBezTo>
                  <a:pt x="8531" y="16938"/>
                  <a:pt x="8750" y="17125"/>
                  <a:pt x="9000" y="17313"/>
                </a:cubicBezTo>
                <a:cubicBezTo>
                  <a:pt x="9312" y="17532"/>
                  <a:pt x="9625" y="17781"/>
                  <a:pt x="9937" y="18063"/>
                </a:cubicBezTo>
                <a:cubicBezTo>
                  <a:pt x="10062" y="18156"/>
                  <a:pt x="10187" y="18281"/>
                  <a:pt x="10281" y="18375"/>
                </a:cubicBezTo>
                <a:cubicBezTo>
                  <a:pt x="10406" y="18469"/>
                  <a:pt x="10500" y="18531"/>
                  <a:pt x="10469" y="18719"/>
                </a:cubicBezTo>
                <a:cubicBezTo>
                  <a:pt x="10469" y="18688"/>
                  <a:pt x="10437" y="18656"/>
                  <a:pt x="10437" y="18656"/>
                </a:cubicBezTo>
                <a:cubicBezTo>
                  <a:pt x="10375" y="18594"/>
                  <a:pt x="10312" y="18531"/>
                  <a:pt x="10219" y="18500"/>
                </a:cubicBezTo>
                <a:cubicBezTo>
                  <a:pt x="10219" y="18469"/>
                  <a:pt x="10187" y="18438"/>
                  <a:pt x="10156" y="18406"/>
                </a:cubicBezTo>
                <a:cubicBezTo>
                  <a:pt x="10125" y="18375"/>
                  <a:pt x="10062" y="18344"/>
                  <a:pt x="10031" y="18313"/>
                </a:cubicBezTo>
                <a:cubicBezTo>
                  <a:pt x="10000" y="18250"/>
                  <a:pt x="9937" y="18188"/>
                  <a:pt x="9875" y="18156"/>
                </a:cubicBezTo>
                <a:cubicBezTo>
                  <a:pt x="9844" y="18156"/>
                  <a:pt x="9812" y="18125"/>
                  <a:pt x="9781" y="18094"/>
                </a:cubicBezTo>
                <a:cubicBezTo>
                  <a:pt x="9750" y="18094"/>
                  <a:pt x="9750" y="18063"/>
                  <a:pt x="9719" y="18063"/>
                </a:cubicBezTo>
                <a:cubicBezTo>
                  <a:pt x="9719" y="18063"/>
                  <a:pt x="9719" y="18063"/>
                  <a:pt x="9719" y="18063"/>
                </a:cubicBezTo>
                <a:cubicBezTo>
                  <a:pt x="9719" y="18094"/>
                  <a:pt x="9750" y="18094"/>
                  <a:pt x="9750" y="18094"/>
                </a:cubicBezTo>
                <a:cubicBezTo>
                  <a:pt x="9781" y="18125"/>
                  <a:pt x="9812" y="18156"/>
                  <a:pt x="9812" y="18156"/>
                </a:cubicBezTo>
                <a:cubicBezTo>
                  <a:pt x="9875" y="18219"/>
                  <a:pt x="9969" y="18281"/>
                  <a:pt x="10031" y="18344"/>
                </a:cubicBezTo>
                <a:cubicBezTo>
                  <a:pt x="10062" y="18375"/>
                  <a:pt x="10094" y="18406"/>
                  <a:pt x="10125" y="18438"/>
                </a:cubicBezTo>
                <a:cubicBezTo>
                  <a:pt x="10125" y="18438"/>
                  <a:pt x="10125" y="18438"/>
                  <a:pt x="10156" y="18469"/>
                </a:cubicBezTo>
                <a:cubicBezTo>
                  <a:pt x="10156" y="18469"/>
                  <a:pt x="10187" y="18500"/>
                  <a:pt x="10219" y="18500"/>
                </a:cubicBezTo>
                <a:cubicBezTo>
                  <a:pt x="10219" y="18500"/>
                  <a:pt x="10219" y="18500"/>
                  <a:pt x="10219" y="18500"/>
                </a:cubicBezTo>
                <a:cubicBezTo>
                  <a:pt x="10250" y="18531"/>
                  <a:pt x="10250" y="18563"/>
                  <a:pt x="10281" y="18594"/>
                </a:cubicBezTo>
                <a:cubicBezTo>
                  <a:pt x="10281" y="18594"/>
                  <a:pt x="10281" y="18594"/>
                  <a:pt x="10281" y="18594"/>
                </a:cubicBezTo>
                <a:cubicBezTo>
                  <a:pt x="10500" y="18781"/>
                  <a:pt x="10687" y="18969"/>
                  <a:pt x="10875" y="19188"/>
                </a:cubicBezTo>
                <a:cubicBezTo>
                  <a:pt x="11000" y="19281"/>
                  <a:pt x="11094" y="19406"/>
                  <a:pt x="11219" y="19500"/>
                </a:cubicBezTo>
                <a:cubicBezTo>
                  <a:pt x="11312" y="19656"/>
                  <a:pt x="11469" y="19781"/>
                  <a:pt x="11531" y="19938"/>
                </a:cubicBezTo>
                <a:cubicBezTo>
                  <a:pt x="11406" y="19875"/>
                  <a:pt x="11344" y="19781"/>
                  <a:pt x="11281" y="19656"/>
                </a:cubicBezTo>
                <a:cubicBezTo>
                  <a:pt x="11031" y="19531"/>
                  <a:pt x="11031" y="19531"/>
                  <a:pt x="11031" y="19531"/>
                </a:cubicBezTo>
                <a:cubicBezTo>
                  <a:pt x="11062" y="19531"/>
                  <a:pt x="11094" y="19531"/>
                  <a:pt x="11156" y="19531"/>
                </a:cubicBezTo>
                <a:cubicBezTo>
                  <a:pt x="11031" y="19406"/>
                  <a:pt x="10937" y="19313"/>
                  <a:pt x="10844" y="19219"/>
                </a:cubicBezTo>
                <a:cubicBezTo>
                  <a:pt x="10469" y="18813"/>
                  <a:pt x="10062" y="18438"/>
                  <a:pt x="9625" y="18094"/>
                </a:cubicBezTo>
                <a:cubicBezTo>
                  <a:pt x="9125" y="17688"/>
                  <a:pt x="8625" y="17282"/>
                  <a:pt x="8094" y="16938"/>
                </a:cubicBezTo>
                <a:cubicBezTo>
                  <a:pt x="7937" y="16844"/>
                  <a:pt x="7813" y="16750"/>
                  <a:pt x="7656" y="16657"/>
                </a:cubicBezTo>
                <a:cubicBezTo>
                  <a:pt x="7656" y="16657"/>
                  <a:pt x="7625" y="16625"/>
                  <a:pt x="7594" y="16657"/>
                </a:cubicBezTo>
                <a:cubicBezTo>
                  <a:pt x="7594" y="16688"/>
                  <a:pt x="7594" y="16688"/>
                  <a:pt x="7625" y="16719"/>
                </a:cubicBezTo>
                <a:cubicBezTo>
                  <a:pt x="7906" y="16907"/>
                  <a:pt x="8187" y="17094"/>
                  <a:pt x="8500" y="17313"/>
                </a:cubicBezTo>
                <a:cubicBezTo>
                  <a:pt x="8781" y="17500"/>
                  <a:pt x="9062" y="17688"/>
                  <a:pt x="9312" y="17938"/>
                </a:cubicBezTo>
                <a:cubicBezTo>
                  <a:pt x="9312" y="17938"/>
                  <a:pt x="9281" y="17938"/>
                  <a:pt x="9281" y="17938"/>
                </a:cubicBezTo>
                <a:cubicBezTo>
                  <a:pt x="9250" y="17938"/>
                  <a:pt x="9250" y="17906"/>
                  <a:pt x="9219" y="17906"/>
                </a:cubicBezTo>
                <a:cubicBezTo>
                  <a:pt x="9219" y="17906"/>
                  <a:pt x="9187" y="17875"/>
                  <a:pt x="9187" y="17875"/>
                </a:cubicBezTo>
                <a:cubicBezTo>
                  <a:pt x="9062" y="17781"/>
                  <a:pt x="8937" y="17688"/>
                  <a:pt x="8812" y="17594"/>
                </a:cubicBezTo>
                <a:cubicBezTo>
                  <a:pt x="8781" y="17594"/>
                  <a:pt x="8781" y="17594"/>
                  <a:pt x="8750" y="17563"/>
                </a:cubicBezTo>
                <a:cubicBezTo>
                  <a:pt x="8750" y="17563"/>
                  <a:pt x="8719" y="17532"/>
                  <a:pt x="8687" y="17532"/>
                </a:cubicBezTo>
                <a:cubicBezTo>
                  <a:pt x="8656" y="17500"/>
                  <a:pt x="8625" y="17469"/>
                  <a:pt x="8594" y="17438"/>
                </a:cubicBezTo>
                <a:cubicBezTo>
                  <a:pt x="8594" y="17438"/>
                  <a:pt x="8594" y="17438"/>
                  <a:pt x="8594" y="17438"/>
                </a:cubicBezTo>
                <a:cubicBezTo>
                  <a:pt x="8562" y="17438"/>
                  <a:pt x="8562" y="17438"/>
                  <a:pt x="8531" y="17407"/>
                </a:cubicBezTo>
                <a:cubicBezTo>
                  <a:pt x="8500" y="17407"/>
                  <a:pt x="8469" y="17375"/>
                  <a:pt x="8437" y="17375"/>
                </a:cubicBezTo>
                <a:cubicBezTo>
                  <a:pt x="8406" y="17313"/>
                  <a:pt x="8344" y="17282"/>
                  <a:pt x="8312" y="17250"/>
                </a:cubicBezTo>
                <a:cubicBezTo>
                  <a:pt x="8250" y="17219"/>
                  <a:pt x="8219" y="17188"/>
                  <a:pt x="8156" y="17157"/>
                </a:cubicBezTo>
                <a:cubicBezTo>
                  <a:pt x="8156" y="17157"/>
                  <a:pt x="8156" y="17157"/>
                  <a:pt x="8156" y="17157"/>
                </a:cubicBezTo>
                <a:cubicBezTo>
                  <a:pt x="8156" y="17157"/>
                  <a:pt x="8156" y="17125"/>
                  <a:pt x="8125" y="17125"/>
                </a:cubicBezTo>
                <a:cubicBezTo>
                  <a:pt x="7937" y="17000"/>
                  <a:pt x="7750" y="16875"/>
                  <a:pt x="7563" y="16750"/>
                </a:cubicBezTo>
                <a:cubicBezTo>
                  <a:pt x="7531" y="16719"/>
                  <a:pt x="7500" y="16750"/>
                  <a:pt x="7438" y="16750"/>
                </a:cubicBezTo>
                <a:cubicBezTo>
                  <a:pt x="7563" y="16813"/>
                  <a:pt x="7656" y="16875"/>
                  <a:pt x="7750" y="16938"/>
                </a:cubicBezTo>
                <a:cubicBezTo>
                  <a:pt x="7781" y="16969"/>
                  <a:pt x="7813" y="16969"/>
                  <a:pt x="7844" y="17000"/>
                </a:cubicBezTo>
                <a:cubicBezTo>
                  <a:pt x="7844" y="17032"/>
                  <a:pt x="7875" y="17032"/>
                  <a:pt x="7875" y="17032"/>
                </a:cubicBezTo>
                <a:cubicBezTo>
                  <a:pt x="7937" y="17063"/>
                  <a:pt x="7969" y="17094"/>
                  <a:pt x="8000" y="17094"/>
                </a:cubicBezTo>
                <a:cubicBezTo>
                  <a:pt x="8062" y="17125"/>
                  <a:pt x="8094" y="17157"/>
                  <a:pt x="8156" y="17188"/>
                </a:cubicBezTo>
                <a:cubicBezTo>
                  <a:pt x="8187" y="17219"/>
                  <a:pt x="8219" y="17250"/>
                  <a:pt x="8281" y="17282"/>
                </a:cubicBezTo>
                <a:cubicBezTo>
                  <a:pt x="8281" y="17313"/>
                  <a:pt x="8312" y="17313"/>
                  <a:pt x="8344" y="17344"/>
                </a:cubicBezTo>
                <a:cubicBezTo>
                  <a:pt x="8375" y="17344"/>
                  <a:pt x="8406" y="17375"/>
                  <a:pt x="8437" y="17375"/>
                </a:cubicBezTo>
                <a:cubicBezTo>
                  <a:pt x="8406" y="17469"/>
                  <a:pt x="8375" y="17438"/>
                  <a:pt x="8312" y="17407"/>
                </a:cubicBezTo>
                <a:cubicBezTo>
                  <a:pt x="8219" y="17344"/>
                  <a:pt x="8156" y="17282"/>
                  <a:pt x="8031" y="17219"/>
                </a:cubicBezTo>
                <a:cubicBezTo>
                  <a:pt x="7719" y="17063"/>
                  <a:pt x="7438" y="16907"/>
                  <a:pt x="7156" y="16719"/>
                </a:cubicBezTo>
                <a:cubicBezTo>
                  <a:pt x="7000" y="16625"/>
                  <a:pt x="6844" y="16563"/>
                  <a:pt x="6688" y="16469"/>
                </a:cubicBezTo>
                <a:cubicBezTo>
                  <a:pt x="6594" y="16375"/>
                  <a:pt x="6469" y="16344"/>
                  <a:pt x="6344" y="16282"/>
                </a:cubicBezTo>
                <a:cubicBezTo>
                  <a:pt x="6188" y="16188"/>
                  <a:pt x="6063" y="16094"/>
                  <a:pt x="5906" y="16032"/>
                </a:cubicBezTo>
                <a:cubicBezTo>
                  <a:pt x="5500" y="15844"/>
                  <a:pt x="5094" y="15625"/>
                  <a:pt x="4688" y="15469"/>
                </a:cubicBezTo>
                <a:cubicBezTo>
                  <a:pt x="4594" y="15469"/>
                  <a:pt x="4531" y="15438"/>
                  <a:pt x="4469" y="15407"/>
                </a:cubicBezTo>
                <a:cubicBezTo>
                  <a:pt x="4281" y="15313"/>
                  <a:pt x="4094" y="15250"/>
                  <a:pt x="3875" y="15157"/>
                </a:cubicBezTo>
                <a:cubicBezTo>
                  <a:pt x="3750" y="15094"/>
                  <a:pt x="3594" y="15063"/>
                  <a:pt x="3469" y="15032"/>
                </a:cubicBezTo>
                <a:cubicBezTo>
                  <a:pt x="3188" y="14907"/>
                  <a:pt x="2875" y="14844"/>
                  <a:pt x="2594" y="14782"/>
                </a:cubicBezTo>
                <a:cubicBezTo>
                  <a:pt x="2406" y="14750"/>
                  <a:pt x="2219" y="14688"/>
                  <a:pt x="2031" y="14688"/>
                </a:cubicBezTo>
                <a:cubicBezTo>
                  <a:pt x="1781" y="14688"/>
                  <a:pt x="1531" y="14563"/>
                  <a:pt x="1313" y="14625"/>
                </a:cubicBezTo>
                <a:cubicBezTo>
                  <a:pt x="1281" y="14625"/>
                  <a:pt x="1250" y="14625"/>
                  <a:pt x="1250" y="14625"/>
                </a:cubicBezTo>
                <a:cubicBezTo>
                  <a:pt x="1250" y="14594"/>
                  <a:pt x="1281" y="14563"/>
                  <a:pt x="1281" y="14563"/>
                </a:cubicBezTo>
                <a:cubicBezTo>
                  <a:pt x="1313" y="14563"/>
                  <a:pt x="1344" y="14563"/>
                  <a:pt x="1375" y="14563"/>
                </a:cubicBezTo>
                <a:cubicBezTo>
                  <a:pt x="1500" y="14532"/>
                  <a:pt x="1656" y="14469"/>
                  <a:pt x="1781" y="14500"/>
                </a:cubicBezTo>
                <a:cubicBezTo>
                  <a:pt x="1531" y="14438"/>
                  <a:pt x="1281" y="14469"/>
                  <a:pt x="1031" y="14563"/>
                </a:cubicBezTo>
                <a:cubicBezTo>
                  <a:pt x="1188" y="14438"/>
                  <a:pt x="1375" y="14407"/>
                  <a:pt x="1594" y="14375"/>
                </a:cubicBezTo>
                <a:cubicBezTo>
                  <a:pt x="1500" y="14313"/>
                  <a:pt x="1469" y="14282"/>
                  <a:pt x="1375" y="14313"/>
                </a:cubicBezTo>
                <a:cubicBezTo>
                  <a:pt x="1281" y="14313"/>
                  <a:pt x="1219" y="14344"/>
                  <a:pt x="1156" y="14375"/>
                </a:cubicBezTo>
                <a:cubicBezTo>
                  <a:pt x="906" y="14469"/>
                  <a:pt x="750" y="14625"/>
                  <a:pt x="719" y="14938"/>
                </a:cubicBezTo>
                <a:cubicBezTo>
                  <a:pt x="688" y="14969"/>
                  <a:pt x="688" y="15032"/>
                  <a:pt x="688" y="15094"/>
                </a:cubicBezTo>
                <a:cubicBezTo>
                  <a:pt x="688" y="15157"/>
                  <a:pt x="688" y="15219"/>
                  <a:pt x="656" y="15250"/>
                </a:cubicBezTo>
                <a:cubicBezTo>
                  <a:pt x="656" y="15344"/>
                  <a:pt x="625" y="15407"/>
                  <a:pt x="625" y="15500"/>
                </a:cubicBezTo>
                <a:cubicBezTo>
                  <a:pt x="594" y="15594"/>
                  <a:pt x="594" y="15657"/>
                  <a:pt x="563" y="15750"/>
                </a:cubicBezTo>
                <a:cubicBezTo>
                  <a:pt x="563" y="15750"/>
                  <a:pt x="563" y="15750"/>
                  <a:pt x="563" y="15750"/>
                </a:cubicBezTo>
                <a:cubicBezTo>
                  <a:pt x="563" y="15750"/>
                  <a:pt x="563" y="15750"/>
                  <a:pt x="563" y="15750"/>
                </a:cubicBezTo>
                <a:cubicBezTo>
                  <a:pt x="563" y="15750"/>
                  <a:pt x="563" y="15750"/>
                  <a:pt x="563" y="15750"/>
                </a:cubicBezTo>
                <a:cubicBezTo>
                  <a:pt x="563" y="15782"/>
                  <a:pt x="563" y="15782"/>
                  <a:pt x="563" y="15782"/>
                </a:cubicBezTo>
                <a:cubicBezTo>
                  <a:pt x="563" y="15813"/>
                  <a:pt x="563" y="15844"/>
                  <a:pt x="531" y="15875"/>
                </a:cubicBezTo>
                <a:cubicBezTo>
                  <a:pt x="531" y="15875"/>
                  <a:pt x="531" y="15875"/>
                  <a:pt x="531" y="15907"/>
                </a:cubicBezTo>
                <a:cubicBezTo>
                  <a:pt x="469" y="16188"/>
                  <a:pt x="438" y="16469"/>
                  <a:pt x="344" y="16750"/>
                </a:cubicBezTo>
                <a:cubicBezTo>
                  <a:pt x="344" y="16813"/>
                  <a:pt x="344" y="16875"/>
                  <a:pt x="313" y="16938"/>
                </a:cubicBezTo>
                <a:cubicBezTo>
                  <a:pt x="281" y="17094"/>
                  <a:pt x="281" y="17282"/>
                  <a:pt x="219" y="17469"/>
                </a:cubicBezTo>
                <a:cubicBezTo>
                  <a:pt x="156" y="17563"/>
                  <a:pt x="156" y="17656"/>
                  <a:pt x="156" y="17750"/>
                </a:cubicBezTo>
                <a:cubicBezTo>
                  <a:pt x="156" y="17781"/>
                  <a:pt x="156" y="17781"/>
                  <a:pt x="125" y="17813"/>
                </a:cubicBezTo>
                <a:cubicBezTo>
                  <a:pt x="125" y="17906"/>
                  <a:pt x="94" y="18000"/>
                  <a:pt x="63" y="18094"/>
                </a:cubicBezTo>
                <a:cubicBezTo>
                  <a:pt x="63" y="18188"/>
                  <a:pt x="31" y="18281"/>
                  <a:pt x="31" y="18375"/>
                </a:cubicBezTo>
                <a:cubicBezTo>
                  <a:pt x="31" y="18438"/>
                  <a:pt x="0" y="18500"/>
                  <a:pt x="0" y="18594"/>
                </a:cubicBezTo>
                <a:cubicBezTo>
                  <a:pt x="0" y="18625"/>
                  <a:pt x="0" y="18656"/>
                  <a:pt x="31" y="18719"/>
                </a:cubicBezTo>
                <a:cubicBezTo>
                  <a:pt x="31" y="18781"/>
                  <a:pt x="94" y="18844"/>
                  <a:pt x="94" y="18906"/>
                </a:cubicBezTo>
                <a:cubicBezTo>
                  <a:pt x="94" y="18906"/>
                  <a:pt x="94" y="18938"/>
                  <a:pt x="125" y="18938"/>
                </a:cubicBezTo>
                <a:cubicBezTo>
                  <a:pt x="125" y="18969"/>
                  <a:pt x="125" y="18969"/>
                  <a:pt x="125" y="18969"/>
                </a:cubicBezTo>
                <a:cubicBezTo>
                  <a:pt x="125" y="18969"/>
                  <a:pt x="156" y="18969"/>
                  <a:pt x="156" y="18969"/>
                </a:cubicBezTo>
                <a:cubicBezTo>
                  <a:pt x="156" y="18969"/>
                  <a:pt x="156" y="18969"/>
                  <a:pt x="156" y="18969"/>
                </a:cubicBezTo>
                <a:cubicBezTo>
                  <a:pt x="156" y="19063"/>
                  <a:pt x="219" y="19125"/>
                  <a:pt x="250" y="19188"/>
                </a:cubicBezTo>
                <a:cubicBezTo>
                  <a:pt x="281" y="19188"/>
                  <a:pt x="281" y="19219"/>
                  <a:pt x="313" y="19250"/>
                </a:cubicBezTo>
                <a:cubicBezTo>
                  <a:pt x="781" y="19844"/>
                  <a:pt x="1438" y="20219"/>
                  <a:pt x="2094" y="20594"/>
                </a:cubicBezTo>
                <a:cubicBezTo>
                  <a:pt x="2156" y="20625"/>
                  <a:pt x="2219" y="20656"/>
                  <a:pt x="2281" y="20688"/>
                </a:cubicBezTo>
                <a:cubicBezTo>
                  <a:pt x="2281" y="20688"/>
                  <a:pt x="2313" y="20688"/>
                  <a:pt x="2313" y="20688"/>
                </a:cubicBezTo>
                <a:cubicBezTo>
                  <a:pt x="2313" y="20688"/>
                  <a:pt x="2344" y="20719"/>
                  <a:pt x="2344" y="20719"/>
                </a:cubicBezTo>
                <a:cubicBezTo>
                  <a:pt x="2375" y="20750"/>
                  <a:pt x="2438" y="20781"/>
                  <a:pt x="2469" y="20781"/>
                </a:cubicBezTo>
                <a:cubicBezTo>
                  <a:pt x="2531" y="20813"/>
                  <a:pt x="2563" y="20844"/>
                  <a:pt x="2594" y="20875"/>
                </a:cubicBezTo>
                <a:cubicBezTo>
                  <a:pt x="2750" y="20938"/>
                  <a:pt x="2906" y="21031"/>
                  <a:pt x="3063" y="21094"/>
                </a:cubicBezTo>
                <a:cubicBezTo>
                  <a:pt x="3563" y="21344"/>
                  <a:pt x="4063" y="21563"/>
                  <a:pt x="4563" y="21781"/>
                </a:cubicBezTo>
                <a:cubicBezTo>
                  <a:pt x="4531" y="21844"/>
                  <a:pt x="4500" y="21813"/>
                  <a:pt x="4469" y="21813"/>
                </a:cubicBezTo>
                <a:cubicBezTo>
                  <a:pt x="4344" y="21750"/>
                  <a:pt x="4219" y="21750"/>
                  <a:pt x="4094" y="21719"/>
                </a:cubicBezTo>
                <a:cubicBezTo>
                  <a:pt x="3969" y="21719"/>
                  <a:pt x="3875" y="21781"/>
                  <a:pt x="3844" y="21844"/>
                </a:cubicBezTo>
                <a:cubicBezTo>
                  <a:pt x="3844" y="21844"/>
                  <a:pt x="3844" y="21844"/>
                  <a:pt x="3844" y="21844"/>
                </a:cubicBezTo>
                <a:cubicBezTo>
                  <a:pt x="3750" y="22000"/>
                  <a:pt x="3719" y="22125"/>
                  <a:pt x="3656" y="22250"/>
                </a:cubicBezTo>
                <a:cubicBezTo>
                  <a:pt x="3625" y="22313"/>
                  <a:pt x="3594" y="22344"/>
                  <a:pt x="3594" y="22375"/>
                </a:cubicBezTo>
                <a:cubicBezTo>
                  <a:pt x="3563" y="22406"/>
                  <a:pt x="3563" y="22438"/>
                  <a:pt x="3563" y="22469"/>
                </a:cubicBezTo>
                <a:cubicBezTo>
                  <a:pt x="3500" y="22563"/>
                  <a:pt x="3469" y="22625"/>
                  <a:pt x="3438" y="22719"/>
                </a:cubicBezTo>
                <a:cubicBezTo>
                  <a:pt x="3438" y="22719"/>
                  <a:pt x="3438" y="22719"/>
                  <a:pt x="3438" y="22719"/>
                </a:cubicBezTo>
                <a:cubicBezTo>
                  <a:pt x="3375" y="22813"/>
                  <a:pt x="3313" y="22938"/>
                  <a:pt x="3281" y="23031"/>
                </a:cubicBezTo>
                <a:cubicBezTo>
                  <a:pt x="3281" y="23031"/>
                  <a:pt x="3281" y="23031"/>
                  <a:pt x="3281" y="23031"/>
                </a:cubicBezTo>
                <a:cubicBezTo>
                  <a:pt x="3250" y="23094"/>
                  <a:pt x="3250" y="23156"/>
                  <a:pt x="3219" y="23219"/>
                </a:cubicBezTo>
                <a:cubicBezTo>
                  <a:pt x="3188" y="23250"/>
                  <a:pt x="3188" y="23281"/>
                  <a:pt x="3156" y="23313"/>
                </a:cubicBezTo>
                <a:cubicBezTo>
                  <a:pt x="3125" y="23406"/>
                  <a:pt x="3063" y="23500"/>
                  <a:pt x="3031" y="23594"/>
                </a:cubicBezTo>
                <a:cubicBezTo>
                  <a:pt x="3000" y="23594"/>
                  <a:pt x="3000" y="23625"/>
                  <a:pt x="3000" y="23656"/>
                </a:cubicBezTo>
                <a:cubicBezTo>
                  <a:pt x="2969" y="23656"/>
                  <a:pt x="2969" y="23688"/>
                  <a:pt x="2969" y="23719"/>
                </a:cubicBezTo>
                <a:cubicBezTo>
                  <a:pt x="2875" y="23844"/>
                  <a:pt x="2813" y="24000"/>
                  <a:pt x="2750" y="24125"/>
                </a:cubicBezTo>
                <a:cubicBezTo>
                  <a:pt x="2750" y="24125"/>
                  <a:pt x="2750" y="24125"/>
                  <a:pt x="2750" y="24125"/>
                </a:cubicBezTo>
                <a:cubicBezTo>
                  <a:pt x="2750" y="24125"/>
                  <a:pt x="2750" y="24125"/>
                  <a:pt x="2750" y="24125"/>
                </a:cubicBezTo>
                <a:cubicBezTo>
                  <a:pt x="2750" y="24125"/>
                  <a:pt x="2750" y="24125"/>
                  <a:pt x="2750" y="24125"/>
                </a:cubicBezTo>
                <a:cubicBezTo>
                  <a:pt x="2656" y="24375"/>
                  <a:pt x="2531" y="24594"/>
                  <a:pt x="2438" y="24813"/>
                </a:cubicBezTo>
                <a:cubicBezTo>
                  <a:pt x="2406" y="24844"/>
                  <a:pt x="2406" y="24844"/>
                  <a:pt x="2406" y="24875"/>
                </a:cubicBezTo>
                <a:cubicBezTo>
                  <a:pt x="2406" y="24875"/>
                  <a:pt x="2406" y="24875"/>
                  <a:pt x="2406" y="24875"/>
                </a:cubicBezTo>
                <a:cubicBezTo>
                  <a:pt x="2406" y="24875"/>
                  <a:pt x="2406" y="24875"/>
                  <a:pt x="2406" y="24875"/>
                </a:cubicBezTo>
                <a:cubicBezTo>
                  <a:pt x="2406" y="24875"/>
                  <a:pt x="2406" y="24875"/>
                  <a:pt x="2406" y="24875"/>
                </a:cubicBezTo>
                <a:cubicBezTo>
                  <a:pt x="2344" y="24969"/>
                  <a:pt x="2281" y="25094"/>
                  <a:pt x="2219" y="25219"/>
                </a:cubicBezTo>
                <a:cubicBezTo>
                  <a:pt x="2188" y="25250"/>
                  <a:pt x="2188" y="25281"/>
                  <a:pt x="2156" y="25313"/>
                </a:cubicBezTo>
                <a:cubicBezTo>
                  <a:pt x="2125" y="25375"/>
                  <a:pt x="2156" y="25406"/>
                  <a:pt x="2250" y="25406"/>
                </a:cubicBezTo>
                <a:cubicBezTo>
                  <a:pt x="2250" y="25406"/>
                  <a:pt x="2250" y="25406"/>
                  <a:pt x="2281" y="25438"/>
                </a:cubicBezTo>
                <a:cubicBezTo>
                  <a:pt x="2281" y="25438"/>
                  <a:pt x="2313" y="25469"/>
                  <a:pt x="2344" y="25438"/>
                </a:cubicBezTo>
                <a:cubicBezTo>
                  <a:pt x="2375" y="25406"/>
                  <a:pt x="2344" y="25375"/>
                  <a:pt x="2344" y="25375"/>
                </a:cubicBezTo>
                <a:cubicBezTo>
                  <a:pt x="2313" y="25344"/>
                  <a:pt x="2313" y="25313"/>
                  <a:pt x="2313" y="25313"/>
                </a:cubicBezTo>
                <a:cubicBezTo>
                  <a:pt x="2281" y="25250"/>
                  <a:pt x="2313" y="25219"/>
                  <a:pt x="2344" y="25188"/>
                </a:cubicBezTo>
                <a:cubicBezTo>
                  <a:pt x="2344" y="25188"/>
                  <a:pt x="2344" y="25188"/>
                  <a:pt x="2375" y="25219"/>
                </a:cubicBezTo>
                <a:cubicBezTo>
                  <a:pt x="2469" y="25281"/>
                  <a:pt x="2594" y="25344"/>
                  <a:pt x="2656" y="25438"/>
                </a:cubicBezTo>
                <a:cubicBezTo>
                  <a:pt x="2719" y="25531"/>
                  <a:pt x="2781" y="25594"/>
                  <a:pt x="2844" y="25688"/>
                </a:cubicBezTo>
                <a:cubicBezTo>
                  <a:pt x="2938" y="25781"/>
                  <a:pt x="3063" y="25875"/>
                  <a:pt x="3156" y="26031"/>
                </a:cubicBezTo>
                <a:cubicBezTo>
                  <a:pt x="3219" y="26156"/>
                  <a:pt x="3344" y="26250"/>
                  <a:pt x="3438" y="26344"/>
                </a:cubicBezTo>
                <a:cubicBezTo>
                  <a:pt x="3313" y="26344"/>
                  <a:pt x="3188" y="26344"/>
                  <a:pt x="3094" y="26344"/>
                </a:cubicBezTo>
                <a:cubicBezTo>
                  <a:pt x="3094" y="26313"/>
                  <a:pt x="3094" y="26281"/>
                  <a:pt x="3094" y="26250"/>
                </a:cubicBezTo>
                <a:cubicBezTo>
                  <a:pt x="3125" y="26281"/>
                  <a:pt x="3156" y="26313"/>
                  <a:pt x="3156" y="26281"/>
                </a:cubicBezTo>
                <a:cubicBezTo>
                  <a:pt x="3188" y="26219"/>
                  <a:pt x="3125" y="26188"/>
                  <a:pt x="3094" y="26188"/>
                </a:cubicBezTo>
                <a:cubicBezTo>
                  <a:pt x="3000" y="26156"/>
                  <a:pt x="2938" y="26094"/>
                  <a:pt x="2906" y="26031"/>
                </a:cubicBezTo>
                <a:cubicBezTo>
                  <a:pt x="2875" y="26000"/>
                  <a:pt x="2813" y="25938"/>
                  <a:pt x="2781" y="25906"/>
                </a:cubicBezTo>
                <a:cubicBezTo>
                  <a:pt x="2719" y="25875"/>
                  <a:pt x="2656" y="25813"/>
                  <a:pt x="2563" y="25781"/>
                </a:cubicBezTo>
                <a:cubicBezTo>
                  <a:pt x="2563" y="25781"/>
                  <a:pt x="2563" y="25781"/>
                  <a:pt x="2563" y="25781"/>
                </a:cubicBezTo>
                <a:cubicBezTo>
                  <a:pt x="2563" y="25781"/>
                  <a:pt x="2563" y="25781"/>
                  <a:pt x="2563" y="25781"/>
                </a:cubicBezTo>
                <a:cubicBezTo>
                  <a:pt x="2563" y="25781"/>
                  <a:pt x="2563" y="25781"/>
                  <a:pt x="2563" y="25781"/>
                </a:cubicBezTo>
                <a:cubicBezTo>
                  <a:pt x="2563" y="25750"/>
                  <a:pt x="2531" y="25750"/>
                  <a:pt x="2500" y="25719"/>
                </a:cubicBezTo>
                <a:cubicBezTo>
                  <a:pt x="2500" y="25719"/>
                  <a:pt x="2500" y="25719"/>
                  <a:pt x="2500" y="25719"/>
                </a:cubicBezTo>
                <a:cubicBezTo>
                  <a:pt x="2500" y="25781"/>
                  <a:pt x="2500" y="25781"/>
                  <a:pt x="2563" y="25781"/>
                </a:cubicBezTo>
                <a:cubicBezTo>
                  <a:pt x="2563" y="25813"/>
                  <a:pt x="2563" y="25844"/>
                  <a:pt x="2563" y="25844"/>
                </a:cubicBezTo>
                <a:cubicBezTo>
                  <a:pt x="2563" y="25844"/>
                  <a:pt x="2563" y="25844"/>
                  <a:pt x="2563" y="25844"/>
                </a:cubicBezTo>
                <a:cubicBezTo>
                  <a:pt x="2531" y="25844"/>
                  <a:pt x="2500" y="25844"/>
                  <a:pt x="2469" y="25813"/>
                </a:cubicBezTo>
                <a:cubicBezTo>
                  <a:pt x="2469" y="25813"/>
                  <a:pt x="2469" y="25781"/>
                  <a:pt x="2469" y="25781"/>
                </a:cubicBezTo>
                <a:cubicBezTo>
                  <a:pt x="2438" y="25750"/>
                  <a:pt x="2406" y="25750"/>
                  <a:pt x="2375" y="25750"/>
                </a:cubicBezTo>
                <a:cubicBezTo>
                  <a:pt x="2375" y="25688"/>
                  <a:pt x="2344" y="25625"/>
                  <a:pt x="2281" y="25594"/>
                </a:cubicBezTo>
                <a:cubicBezTo>
                  <a:pt x="2281" y="25563"/>
                  <a:pt x="2250" y="25531"/>
                  <a:pt x="2219" y="25500"/>
                </a:cubicBezTo>
                <a:cubicBezTo>
                  <a:pt x="2219" y="25500"/>
                  <a:pt x="2219" y="25500"/>
                  <a:pt x="2188" y="25500"/>
                </a:cubicBezTo>
                <a:cubicBezTo>
                  <a:pt x="2188" y="25500"/>
                  <a:pt x="2188" y="25500"/>
                  <a:pt x="2156" y="25500"/>
                </a:cubicBezTo>
                <a:cubicBezTo>
                  <a:pt x="2156" y="25500"/>
                  <a:pt x="2156" y="25469"/>
                  <a:pt x="2125" y="25469"/>
                </a:cubicBezTo>
                <a:cubicBezTo>
                  <a:pt x="2125" y="25469"/>
                  <a:pt x="2125" y="25438"/>
                  <a:pt x="2094" y="25438"/>
                </a:cubicBezTo>
                <a:cubicBezTo>
                  <a:pt x="2094" y="25500"/>
                  <a:pt x="2063" y="25531"/>
                  <a:pt x="2063" y="25563"/>
                </a:cubicBezTo>
                <a:cubicBezTo>
                  <a:pt x="1969" y="25719"/>
                  <a:pt x="1969" y="25719"/>
                  <a:pt x="2094" y="25813"/>
                </a:cubicBezTo>
                <a:cubicBezTo>
                  <a:pt x="2313" y="26063"/>
                  <a:pt x="2563" y="26313"/>
                  <a:pt x="2813" y="26500"/>
                </a:cubicBezTo>
                <a:cubicBezTo>
                  <a:pt x="2844" y="26594"/>
                  <a:pt x="2938" y="26594"/>
                  <a:pt x="3031" y="26656"/>
                </a:cubicBezTo>
                <a:cubicBezTo>
                  <a:pt x="3031" y="26625"/>
                  <a:pt x="3000" y="26625"/>
                  <a:pt x="3000" y="26594"/>
                </a:cubicBezTo>
                <a:cubicBezTo>
                  <a:pt x="3094" y="26656"/>
                  <a:pt x="3188" y="26688"/>
                  <a:pt x="3313" y="26719"/>
                </a:cubicBezTo>
                <a:cubicBezTo>
                  <a:pt x="3313" y="26750"/>
                  <a:pt x="3344" y="26781"/>
                  <a:pt x="3375" y="26781"/>
                </a:cubicBezTo>
                <a:cubicBezTo>
                  <a:pt x="3406" y="26781"/>
                  <a:pt x="3438" y="26781"/>
                  <a:pt x="3438" y="26750"/>
                </a:cubicBezTo>
                <a:cubicBezTo>
                  <a:pt x="3656" y="26813"/>
                  <a:pt x="3906" y="26844"/>
                  <a:pt x="4219" y="26844"/>
                </a:cubicBezTo>
                <a:cubicBezTo>
                  <a:pt x="5125" y="26875"/>
                  <a:pt x="4938" y="26844"/>
                  <a:pt x="4563" y="26844"/>
                </a:cubicBezTo>
                <a:cubicBezTo>
                  <a:pt x="4469" y="26781"/>
                  <a:pt x="4375" y="26781"/>
                  <a:pt x="4250" y="26781"/>
                </a:cubicBezTo>
                <a:cubicBezTo>
                  <a:pt x="4188" y="26781"/>
                  <a:pt x="4094" y="26813"/>
                  <a:pt x="4000" y="26750"/>
                </a:cubicBezTo>
                <a:cubicBezTo>
                  <a:pt x="4063" y="26750"/>
                  <a:pt x="4156" y="26750"/>
                  <a:pt x="4250" y="26750"/>
                </a:cubicBezTo>
                <a:cubicBezTo>
                  <a:pt x="4406" y="26781"/>
                  <a:pt x="4594" y="26719"/>
                  <a:pt x="4750" y="26781"/>
                </a:cubicBezTo>
                <a:cubicBezTo>
                  <a:pt x="4781" y="26781"/>
                  <a:pt x="4844" y="26781"/>
                  <a:pt x="4875" y="26688"/>
                </a:cubicBezTo>
                <a:cubicBezTo>
                  <a:pt x="4656" y="26688"/>
                  <a:pt x="4438" y="26688"/>
                  <a:pt x="4219" y="26688"/>
                </a:cubicBezTo>
                <a:cubicBezTo>
                  <a:pt x="4219" y="26688"/>
                  <a:pt x="4188" y="26688"/>
                  <a:pt x="4188" y="26688"/>
                </a:cubicBezTo>
                <a:cubicBezTo>
                  <a:pt x="4281" y="26688"/>
                  <a:pt x="4375" y="26688"/>
                  <a:pt x="4469" y="26688"/>
                </a:cubicBezTo>
                <a:cubicBezTo>
                  <a:pt x="4813" y="26656"/>
                  <a:pt x="4938" y="26656"/>
                  <a:pt x="4938" y="26656"/>
                </a:cubicBezTo>
                <a:cubicBezTo>
                  <a:pt x="4938" y="26656"/>
                  <a:pt x="4938" y="26656"/>
                  <a:pt x="4938" y="26656"/>
                </a:cubicBezTo>
                <a:cubicBezTo>
                  <a:pt x="4969" y="26656"/>
                  <a:pt x="5000" y="26656"/>
                  <a:pt x="5000" y="26656"/>
                </a:cubicBezTo>
                <a:cubicBezTo>
                  <a:pt x="5063" y="26656"/>
                  <a:pt x="5125" y="26656"/>
                  <a:pt x="5188" y="26656"/>
                </a:cubicBezTo>
                <a:cubicBezTo>
                  <a:pt x="5219" y="26656"/>
                  <a:pt x="5281" y="26688"/>
                  <a:pt x="5344" y="26688"/>
                </a:cubicBezTo>
                <a:cubicBezTo>
                  <a:pt x="5406" y="26688"/>
                  <a:pt x="5438" y="26656"/>
                  <a:pt x="5500" y="26656"/>
                </a:cubicBezTo>
                <a:cubicBezTo>
                  <a:pt x="5531" y="26656"/>
                  <a:pt x="5531" y="26656"/>
                  <a:pt x="5563" y="26656"/>
                </a:cubicBezTo>
                <a:cubicBezTo>
                  <a:pt x="5594" y="26656"/>
                  <a:pt x="5594" y="26688"/>
                  <a:pt x="5625" y="26688"/>
                </a:cubicBezTo>
                <a:cubicBezTo>
                  <a:pt x="5625" y="26688"/>
                  <a:pt x="5625" y="26688"/>
                  <a:pt x="5625" y="26688"/>
                </a:cubicBezTo>
                <a:cubicBezTo>
                  <a:pt x="5594" y="26719"/>
                  <a:pt x="5594" y="26719"/>
                  <a:pt x="5594" y="26719"/>
                </a:cubicBezTo>
                <a:cubicBezTo>
                  <a:pt x="5938" y="26719"/>
                  <a:pt x="6250" y="26719"/>
                  <a:pt x="6594" y="26719"/>
                </a:cubicBezTo>
                <a:cubicBezTo>
                  <a:pt x="6656" y="26719"/>
                  <a:pt x="6719" y="26688"/>
                  <a:pt x="6813" y="26688"/>
                </a:cubicBezTo>
                <a:cubicBezTo>
                  <a:pt x="6875" y="26688"/>
                  <a:pt x="6938" y="26656"/>
                  <a:pt x="7000" y="26656"/>
                </a:cubicBezTo>
                <a:cubicBezTo>
                  <a:pt x="7125" y="26656"/>
                  <a:pt x="7219" y="26656"/>
                  <a:pt x="7313" y="26625"/>
                </a:cubicBezTo>
                <a:cubicBezTo>
                  <a:pt x="7500" y="26625"/>
                  <a:pt x="7688" y="26594"/>
                  <a:pt x="7844" y="26563"/>
                </a:cubicBezTo>
                <a:cubicBezTo>
                  <a:pt x="7844" y="26594"/>
                  <a:pt x="7875" y="26594"/>
                  <a:pt x="7875" y="26594"/>
                </a:cubicBezTo>
                <a:cubicBezTo>
                  <a:pt x="7875" y="26594"/>
                  <a:pt x="7906" y="26594"/>
                  <a:pt x="7906" y="26563"/>
                </a:cubicBezTo>
                <a:cubicBezTo>
                  <a:pt x="7906" y="26563"/>
                  <a:pt x="7906" y="26563"/>
                  <a:pt x="7906" y="26563"/>
                </a:cubicBezTo>
                <a:cubicBezTo>
                  <a:pt x="7937" y="26563"/>
                  <a:pt x="7937" y="26563"/>
                  <a:pt x="7937" y="26563"/>
                </a:cubicBezTo>
                <a:cubicBezTo>
                  <a:pt x="7937" y="26563"/>
                  <a:pt x="7969" y="26563"/>
                  <a:pt x="7969" y="26563"/>
                </a:cubicBezTo>
                <a:cubicBezTo>
                  <a:pt x="7969" y="26563"/>
                  <a:pt x="8000" y="26531"/>
                  <a:pt x="8000" y="26531"/>
                </a:cubicBezTo>
                <a:cubicBezTo>
                  <a:pt x="8031" y="26563"/>
                  <a:pt x="8062" y="26563"/>
                  <a:pt x="8062" y="26531"/>
                </a:cubicBezTo>
                <a:cubicBezTo>
                  <a:pt x="8094" y="26531"/>
                  <a:pt x="8125" y="26531"/>
                  <a:pt x="8125" y="26531"/>
                </a:cubicBezTo>
                <a:cubicBezTo>
                  <a:pt x="8187" y="26531"/>
                  <a:pt x="8219" y="26500"/>
                  <a:pt x="8281" y="26531"/>
                </a:cubicBezTo>
                <a:cubicBezTo>
                  <a:pt x="8437" y="26594"/>
                  <a:pt x="8625" y="26500"/>
                  <a:pt x="8781" y="26469"/>
                </a:cubicBezTo>
                <a:cubicBezTo>
                  <a:pt x="8844" y="26438"/>
                  <a:pt x="8906" y="26438"/>
                  <a:pt x="8969" y="26438"/>
                </a:cubicBezTo>
                <a:cubicBezTo>
                  <a:pt x="9187" y="26469"/>
                  <a:pt x="9375" y="26375"/>
                  <a:pt x="9531" y="26344"/>
                </a:cubicBezTo>
                <a:cubicBezTo>
                  <a:pt x="9844" y="26250"/>
                  <a:pt x="10094" y="26063"/>
                  <a:pt x="10312" y="25844"/>
                </a:cubicBezTo>
                <a:cubicBezTo>
                  <a:pt x="10406" y="25719"/>
                  <a:pt x="10500" y="25625"/>
                  <a:pt x="10594" y="25469"/>
                </a:cubicBezTo>
                <a:cubicBezTo>
                  <a:pt x="10531" y="25469"/>
                  <a:pt x="10500" y="25500"/>
                  <a:pt x="10500" y="25531"/>
                </a:cubicBezTo>
                <a:cubicBezTo>
                  <a:pt x="10312" y="25688"/>
                  <a:pt x="10094" y="25813"/>
                  <a:pt x="9906" y="25938"/>
                </a:cubicBezTo>
                <a:cubicBezTo>
                  <a:pt x="9875" y="25938"/>
                  <a:pt x="9875" y="25938"/>
                  <a:pt x="9844" y="25938"/>
                </a:cubicBezTo>
                <a:cubicBezTo>
                  <a:pt x="9844" y="25938"/>
                  <a:pt x="9844" y="25938"/>
                  <a:pt x="9812" y="25906"/>
                </a:cubicBezTo>
                <a:cubicBezTo>
                  <a:pt x="9906" y="25813"/>
                  <a:pt x="10000" y="25750"/>
                  <a:pt x="10094" y="25656"/>
                </a:cubicBezTo>
                <a:cubicBezTo>
                  <a:pt x="10125" y="25625"/>
                  <a:pt x="10156" y="25594"/>
                  <a:pt x="10187" y="25563"/>
                </a:cubicBezTo>
                <a:cubicBezTo>
                  <a:pt x="10312" y="25469"/>
                  <a:pt x="10437" y="25375"/>
                  <a:pt x="10562" y="25313"/>
                </a:cubicBezTo>
                <a:cubicBezTo>
                  <a:pt x="10594" y="25313"/>
                  <a:pt x="10625" y="25250"/>
                  <a:pt x="10656" y="25281"/>
                </a:cubicBezTo>
                <a:cubicBezTo>
                  <a:pt x="10687" y="25281"/>
                  <a:pt x="10625" y="25344"/>
                  <a:pt x="10656" y="25375"/>
                </a:cubicBezTo>
                <a:cubicBezTo>
                  <a:pt x="10906" y="25000"/>
                  <a:pt x="11125" y="24656"/>
                  <a:pt x="11375" y="24313"/>
                </a:cubicBezTo>
                <a:cubicBezTo>
                  <a:pt x="11562" y="24000"/>
                  <a:pt x="11750" y="23719"/>
                  <a:pt x="11937" y="23406"/>
                </a:cubicBezTo>
                <a:cubicBezTo>
                  <a:pt x="12000" y="23406"/>
                  <a:pt x="12062" y="23438"/>
                  <a:pt x="12125" y="23438"/>
                </a:cubicBezTo>
                <a:cubicBezTo>
                  <a:pt x="12156" y="23438"/>
                  <a:pt x="12156" y="23438"/>
                  <a:pt x="12156" y="23438"/>
                </a:cubicBezTo>
                <a:cubicBezTo>
                  <a:pt x="12281" y="23438"/>
                  <a:pt x="12406" y="23438"/>
                  <a:pt x="12531" y="23469"/>
                </a:cubicBezTo>
                <a:cubicBezTo>
                  <a:pt x="12844" y="23469"/>
                  <a:pt x="13156" y="23500"/>
                  <a:pt x="13469" y="23500"/>
                </a:cubicBezTo>
                <a:cubicBezTo>
                  <a:pt x="13531" y="23500"/>
                  <a:pt x="13594" y="23500"/>
                  <a:pt x="13656" y="23500"/>
                </a:cubicBezTo>
                <a:cubicBezTo>
                  <a:pt x="13781" y="23531"/>
                  <a:pt x="13906" y="23531"/>
                  <a:pt x="14031" y="23531"/>
                </a:cubicBezTo>
                <a:cubicBezTo>
                  <a:pt x="14062" y="23531"/>
                  <a:pt x="14125" y="23531"/>
                  <a:pt x="14156" y="23531"/>
                </a:cubicBezTo>
                <a:cubicBezTo>
                  <a:pt x="14437" y="23531"/>
                  <a:pt x="14750" y="23531"/>
                  <a:pt x="15031" y="23531"/>
                </a:cubicBezTo>
                <a:cubicBezTo>
                  <a:pt x="15281" y="23500"/>
                  <a:pt x="15500" y="23500"/>
                  <a:pt x="15719" y="23469"/>
                </a:cubicBezTo>
                <a:cubicBezTo>
                  <a:pt x="16094" y="23438"/>
                  <a:pt x="16469" y="23375"/>
                  <a:pt x="16844" y="23313"/>
                </a:cubicBezTo>
                <a:cubicBezTo>
                  <a:pt x="16906" y="23281"/>
                  <a:pt x="16969" y="23281"/>
                  <a:pt x="17031" y="23281"/>
                </a:cubicBezTo>
                <a:cubicBezTo>
                  <a:pt x="17156" y="23250"/>
                  <a:pt x="17250" y="23219"/>
                  <a:pt x="17375" y="23188"/>
                </a:cubicBezTo>
                <a:cubicBezTo>
                  <a:pt x="17375" y="23188"/>
                  <a:pt x="17406" y="23188"/>
                  <a:pt x="17437" y="23188"/>
                </a:cubicBezTo>
                <a:cubicBezTo>
                  <a:pt x="17937" y="23031"/>
                  <a:pt x="18406" y="22750"/>
                  <a:pt x="18844" y="22406"/>
                </a:cubicBezTo>
                <a:cubicBezTo>
                  <a:pt x="19125" y="22188"/>
                  <a:pt x="19312" y="21844"/>
                  <a:pt x="19500" y="21531"/>
                </a:cubicBezTo>
                <a:cubicBezTo>
                  <a:pt x="19687" y="21250"/>
                  <a:pt x="19875" y="20938"/>
                  <a:pt x="20031" y="20656"/>
                </a:cubicBezTo>
                <a:cubicBezTo>
                  <a:pt x="20344" y="20125"/>
                  <a:pt x="20656" y="19594"/>
                  <a:pt x="20969" y="19094"/>
                </a:cubicBezTo>
                <a:cubicBezTo>
                  <a:pt x="21094" y="18875"/>
                  <a:pt x="21219" y="18656"/>
                  <a:pt x="21344" y="18469"/>
                </a:cubicBezTo>
                <a:cubicBezTo>
                  <a:pt x="21437" y="18250"/>
                  <a:pt x="21594" y="18063"/>
                  <a:pt x="21719" y="17875"/>
                </a:cubicBezTo>
                <a:cubicBezTo>
                  <a:pt x="21875" y="17594"/>
                  <a:pt x="22031" y="17313"/>
                  <a:pt x="22187" y="17000"/>
                </a:cubicBezTo>
                <a:cubicBezTo>
                  <a:pt x="22375" y="16688"/>
                  <a:pt x="22562" y="16375"/>
                  <a:pt x="22781" y="16063"/>
                </a:cubicBezTo>
                <a:cubicBezTo>
                  <a:pt x="22969" y="15782"/>
                  <a:pt x="23094" y="15469"/>
                  <a:pt x="23219" y="15125"/>
                </a:cubicBezTo>
                <a:cubicBezTo>
                  <a:pt x="23281" y="14907"/>
                  <a:pt x="23344" y="14719"/>
                  <a:pt x="23375" y="14500"/>
                </a:cubicBezTo>
                <a:cubicBezTo>
                  <a:pt x="23437" y="13907"/>
                  <a:pt x="23375" y="13313"/>
                  <a:pt x="23219" y="12750"/>
                </a:cubicBezTo>
                <a:close/>
                <a:moveTo>
                  <a:pt x="10906" y="6344"/>
                </a:moveTo>
                <a:cubicBezTo>
                  <a:pt x="10906" y="6313"/>
                  <a:pt x="10906" y="6344"/>
                  <a:pt x="10906" y="6344"/>
                </a:cubicBezTo>
                <a:cubicBezTo>
                  <a:pt x="10906" y="6344"/>
                  <a:pt x="10906" y="6344"/>
                  <a:pt x="10906" y="6344"/>
                </a:cubicBezTo>
                <a:close/>
                <a:moveTo>
                  <a:pt x="11062" y="6563"/>
                </a:moveTo>
                <a:cubicBezTo>
                  <a:pt x="11031" y="6594"/>
                  <a:pt x="11031" y="6532"/>
                  <a:pt x="11000" y="6500"/>
                </a:cubicBezTo>
                <a:cubicBezTo>
                  <a:pt x="11031" y="6500"/>
                  <a:pt x="11062" y="6500"/>
                  <a:pt x="11062" y="6563"/>
                </a:cubicBezTo>
                <a:close/>
                <a:moveTo>
                  <a:pt x="16344" y="7500"/>
                </a:moveTo>
                <a:cubicBezTo>
                  <a:pt x="16125" y="7313"/>
                  <a:pt x="15937" y="7125"/>
                  <a:pt x="15719" y="6969"/>
                </a:cubicBezTo>
                <a:cubicBezTo>
                  <a:pt x="15687" y="6938"/>
                  <a:pt x="15656" y="6938"/>
                  <a:pt x="15656" y="6907"/>
                </a:cubicBezTo>
                <a:cubicBezTo>
                  <a:pt x="15656" y="6907"/>
                  <a:pt x="15656" y="6907"/>
                  <a:pt x="15656" y="6907"/>
                </a:cubicBezTo>
                <a:cubicBezTo>
                  <a:pt x="15656" y="6907"/>
                  <a:pt x="15656" y="6907"/>
                  <a:pt x="15656" y="6907"/>
                </a:cubicBezTo>
                <a:cubicBezTo>
                  <a:pt x="15687" y="6907"/>
                  <a:pt x="15687" y="6907"/>
                  <a:pt x="15687" y="6875"/>
                </a:cubicBezTo>
                <a:cubicBezTo>
                  <a:pt x="15656" y="6875"/>
                  <a:pt x="15656" y="6907"/>
                  <a:pt x="15656" y="6907"/>
                </a:cubicBezTo>
                <a:cubicBezTo>
                  <a:pt x="15594" y="6875"/>
                  <a:pt x="15625" y="6844"/>
                  <a:pt x="15625" y="6813"/>
                </a:cubicBezTo>
                <a:cubicBezTo>
                  <a:pt x="15625" y="6813"/>
                  <a:pt x="15625" y="6813"/>
                  <a:pt x="15625" y="6813"/>
                </a:cubicBezTo>
                <a:cubicBezTo>
                  <a:pt x="15625" y="6813"/>
                  <a:pt x="15625" y="6813"/>
                  <a:pt x="15625" y="6782"/>
                </a:cubicBezTo>
                <a:cubicBezTo>
                  <a:pt x="15625" y="6782"/>
                  <a:pt x="15625" y="6782"/>
                  <a:pt x="15625" y="6782"/>
                </a:cubicBezTo>
                <a:cubicBezTo>
                  <a:pt x="15625" y="6782"/>
                  <a:pt x="15625" y="6782"/>
                  <a:pt x="15625" y="6782"/>
                </a:cubicBezTo>
                <a:cubicBezTo>
                  <a:pt x="15625" y="6782"/>
                  <a:pt x="15625" y="6782"/>
                  <a:pt x="15625" y="6782"/>
                </a:cubicBezTo>
                <a:cubicBezTo>
                  <a:pt x="15625" y="6782"/>
                  <a:pt x="15625" y="6782"/>
                  <a:pt x="15625" y="6782"/>
                </a:cubicBezTo>
                <a:cubicBezTo>
                  <a:pt x="15656" y="6782"/>
                  <a:pt x="15687" y="6813"/>
                  <a:pt x="15719" y="6813"/>
                </a:cubicBezTo>
                <a:cubicBezTo>
                  <a:pt x="15719" y="6844"/>
                  <a:pt x="15750" y="6844"/>
                  <a:pt x="15781" y="6875"/>
                </a:cubicBezTo>
                <a:cubicBezTo>
                  <a:pt x="15812" y="6907"/>
                  <a:pt x="15875" y="6938"/>
                  <a:pt x="15906" y="6969"/>
                </a:cubicBezTo>
                <a:cubicBezTo>
                  <a:pt x="16000" y="7032"/>
                  <a:pt x="16094" y="7125"/>
                  <a:pt x="16187" y="7188"/>
                </a:cubicBezTo>
                <a:cubicBezTo>
                  <a:pt x="16250" y="7250"/>
                  <a:pt x="16344" y="7344"/>
                  <a:pt x="16437" y="7407"/>
                </a:cubicBezTo>
                <a:cubicBezTo>
                  <a:pt x="16406" y="7438"/>
                  <a:pt x="16375" y="7469"/>
                  <a:pt x="16344" y="7500"/>
                </a:cubicBezTo>
                <a:close/>
                <a:moveTo>
                  <a:pt x="9812" y="16344"/>
                </a:moveTo>
                <a:cubicBezTo>
                  <a:pt x="9781" y="16375"/>
                  <a:pt x="9750" y="16344"/>
                  <a:pt x="9719" y="16313"/>
                </a:cubicBezTo>
                <a:cubicBezTo>
                  <a:pt x="9344" y="16063"/>
                  <a:pt x="9000" y="15813"/>
                  <a:pt x="8625" y="15532"/>
                </a:cubicBezTo>
                <a:cubicBezTo>
                  <a:pt x="8312" y="15313"/>
                  <a:pt x="8000" y="15094"/>
                  <a:pt x="7656" y="14907"/>
                </a:cubicBezTo>
                <a:cubicBezTo>
                  <a:pt x="7281" y="14657"/>
                  <a:pt x="6875" y="14407"/>
                  <a:pt x="6469" y="14188"/>
                </a:cubicBezTo>
                <a:cubicBezTo>
                  <a:pt x="6281" y="14094"/>
                  <a:pt x="6063" y="14000"/>
                  <a:pt x="5875" y="13907"/>
                </a:cubicBezTo>
                <a:cubicBezTo>
                  <a:pt x="5719" y="13813"/>
                  <a:pt x="5531" y="13750"/>
                  <a:pt x="5375" y="13688"/>
                </a:cubicBezTo>
                <a:cubicBezTo>
                  <a:pt x="5313" y="13657"/>
                  <a:pt x="5219" y="13719"/>
                  <a:pt x="5156" y="13688"/>
                </a:cubicBezTo>
                <a:cubicBezTo>
                  <a:pt x="5000" y="13657"/>
                  <a:pt x="4844" y="13563"/>
                  <a:pt x="4688" y="13500"/>
                </a:cubicBezTo>
                <a:cubicBezTo>
                  <a:pt x="4625" y="13469"/>
                  <a:pt x="4531" y="13469"/>
                  <a:pt x="4438" y="13469"/>
                </a:cubicBezTo>
                <a:cubicBezTo>
                  <a:pt x="4375" y="13469"/>
                  <a:pt x="4344" y="13375"/>
                  <a:pt x="4281" y="13375"/>
                </a:cubicBezTo>
                <a:cubicBezTo>
                  <a:pt x="4250" y="13344"/>
                  <a:pt x="4188" y="13313"/>
                  <a:pt x="4156" y="13375"/>
                </a:cubicBezTo>
                <a:cubicBezTo>
                  <a:pt x="4125" y="13407"/>
                  <a:pt x="4094" y="13407"/>
                  <a:pt x="4063" y="13407"/>
                </a:cubicBezTo>
                <a:cubicBezTo>
                  <a:pt x="3938" y="13344"/>
                  <a:pt x="3781" y="13250"/>
                  <a:pt x="3625" y="13282"/>
                </a:cubicBezTo>
                <a:cubicBezTo>
                  <a:pt x="3594" y="13282"/>
                  <a:pt x="3563" y="13250"/>
                  <a:pt x="3531" y="13219"/>
                </a:cubicBezTo>
                <a:cubicBezTo>
                  <a:pt x="3500" y="13219"/>
                  <a:pt x="3469" y="13188"/>
                  <a:pt x="3469" y="13219"/>
                </a:cubicBezTo>
                <a:cubicBezTo>
                  <a:pt x="3438" y="13219"/>
                  <a:pt x="3438" y="13250"/>
                  <a:pt x="3438" y="13250"/>
                </a:cubicBezTo>
                <a:cubicBezTo>
                  <a:pt x="3438" y="13282"/>
                  <a:pt x="3469" y="13282"/>
                  <a:pt x="3500" y="13282"/>
                </a:cubicBezTo>
                <a:cubicBezTo>
                  <a:pt x="3781" y="13344"/>
                  <a:pt x="4031" y="13469"/>
                  <a:pt x="4313" y="13532"/>
                </a:cubicBezTo>
                <a:cubicBezTo>
                  <a:pt x="4500" y="13625"/>
                  <a:pt x="4688" y="13688"/>
                  <a:pt x="4844" y="13750"/>
                </a:cubicBezTo>
                <a:cubicBezTo>
                  <a:pt x="4969" y="13813"/>
                  <a:pt x="5031" y="13907"/>
                  <a:pt x="5156" y="13907"/>
                </a:cubicBezTo>
                <a:cubicBezTo>
                  <a:pt x="5344" y="13938"/>
                  <a:pt x="5469" y="14094"/>
                  <a:pt x="5656" y="14157"/>
                </a:cubicBezTo>
                <a:cubicBezTo>
                  <a:pt x="5875" y="14250"/>
                  <a:pt x="6125" y="14407"/>
                  <a:pt x="6344" y="14500"/>
                </a:cubicBezTo>
                <a:cubicBezTo>
                  <a:pt x="6500" y="14563"/>
                  <a:pt x="6656" y="14688"/>
                  <a:pt x="6813" y="14750"/>
                </a:cubicBezTo>
                <a:cubicBezTo>
                  <a:pt x="7094" y="14907"/>
                  <a:pt x="7344" y="15094"/>
                  <a:pt x="7625" y="15250"/>
                </a:cubicBezTo>
                <a:cubicBezTo>
                  <a:pt x="7656" y="15282"/>
                  <a:pt x="7656" y="15313"/>
                  <a:pt x="7688" y="15344"/>
                </a:cubicBezTo>
                <a:cubicBezTo>
                  <a:pt x="7688" y="15344"/>
                  <a:pt x="7688" y="15344"/>
                  <a:pt x="7688" y="15344"/>
                </a:cubicBezTo>
                <a:cubicBezTo>
                  <a:pt x="7594" y="15344"/>
                  <a:pt x="7531" y="15282"/>
                  <a:pt x="7438" y="15250"/>
                </a:cubicBezTo>
                <a:cubicBezTo>
                  <a:pt x="7219" y="15094"/>
                  <a:pt x="6969" y="15000"/>
                  <a:pt x="6719" y="14875"/>
                </a:cubicBezTo>
                <a:cubicBezTo>
                  <a:pt x="6313" y="14625"/>
                  <a:pt x="5875" y="14438"/>
                  <a:pt x="5438" y="14219"/>
                </a:cubicBezTo>
                <a:cubicBezTo>
                  <a:pt x="5156" y="14094"/>
                  <a:pt x="4875" y="13969"/>
                  <a:pt x="4563" y="13875"/>
                </a:cubicBezTo>
                <a:cubicBezTo>
                  <a:pt x="4250" y="13782"/>
                  <a:pt x="3969" y="13657"/>
                  <a:pt x="3656" y="13563"/>
                </a:cubicBezTo>
                <a:cubicBezTo>
                  <a:pt x="3594" y="13532"/>
                  <a:pt x="3531" y="13532"/>
                  <a:pt x="3469" y="13500"/>
                </a:cubicBezTo>
                <a:cubicBezTo>
                  <a:pt x="3406" y="13500"/>
                  <a:pt x="3344" y="13500"/>
                  <a:pt x="3281" y="13469"/>
                </a:cubicBezTo>
                <a:cubicBezTo>
                  <a:pt x="3281" y="13438"/>
                  <a:pt x="3250" y="13438"/>
                  <a:pt x="3219" y="13469"/>
                </a:cubicBezTo>
                <a:cubicBezTo>
                  <a:pt x="3219" y="13469"/>
                  <a:pt x="3219" y="13500"/>
                  <a:pt x="3250" y="13500"/>
                </a:cubicBezTo>
                <a:cubicBezTo>
                  <a:pt x="3250" y="13563"/>
                  <a:pt x="3313" y="13594"/>
                  <a:pt x="3344" y="13594"/>
                </a:cubicBezTo>
                <a:cubicBezTo>
                  <a:pt x="3656" y="13657"/>
                  <a:pt x="3969" y="13813"/>
                  <a:pt x="4313" y="13844"/>
                </a:cubicBezTo>
                <a:cubicBezTo>
                  <a:pt x="4531" y="13907"/>
                  <a:pt x="4750" y="14000"/>
                  <a:pt x="4938" y="14094"/>
                </a:cubicBezTo>
                <a:cubicBezTo>
                  <a:pt x="5219" y="14188"/>
                  <a:pt x="5500" y="14344"/>
                  <a:pt x="5781" y="14469"/>
                </a:cubicBezTo>
                <a:cubicBezTo>
                  <a:pt x="6094" y="14594"/>
                  <a:pt x="6406" y="14782"/>
                  <a:pt x="6719" y="14969"/>
                </a:cubicBezTo>
                <a:cubicBezTo>
                  <a:pt x="7063" y="15157"/>
                  <a:pt x="7375" y="15313"/>
                  <a:pt x="7688" y="15563"/>
                </a:cubicBezTo>
                <a:cubicBezTo>
                  <a:pt x="7219" y="15313"/>
                  <a:pt x="6781" y="15032"/>
                  <a:pt x="6313" y="14813"/>
                </a:cubicBezTo>
                <a:cubicBezTo>
                  <a:pt x="6344" y="14875"/>
                  <a:pt x="6438" y="14938"/>
                  <a:pt x="6563" y="15000"/>
                </a:cubicBezTo>
                <a:cubicBezTo>
                  <a:pt x="6656" y="15032"/>
                  <a:pt x="6719" y="15094"/>
                  <a:pt x="6781" y="15157"/>
                </a:cubicBezTo>
                <a:cubicBezTo>
                  <a:pt x="6844" y="15219"/>
                  <a:pt x="6938" y="15219"/>
                  <a:pt x="7000" y="15250"/>
                </a:cubicBezTo>
                <a:cubicBezTo>
                  <a:pt x="7188" y="15375"/>
                  <a:pt x="7375" y="15500"/>
                  <a:pt x="7563" y="15625"/>
                </a:cubicBezTo>
                <a:cubicBezTo>
                  <a:pt x="7844" y="15813"/>
                  <a:pt x="8094" y="15969"/>
                  <a:pt x="8344" y="16157"/>
                </a:cubicBezTo>
                <a:cubicBezTo>
                  <a:pt x="8500" y="16282"/>
                  <a:pt x="8719" y="16375"/>
                  <a:pt x="8875" y="16563"/>
                </a:cubicBezTo>
                <a:cubicBezTo>
                  <a:pt x="8875" y="16563"/>
                  <a:pt x="8906" y="16594"/>
                  <a:pt x="8906" y="16594"/>
                </a:cubicBezTo>
                <a:cubicBezTo>
                  <a:pt x="8781" y="16594"/>
                  <a:pt x="8719" y="16500"/>
                  <a:pt x="8625" y="16438"/>
                </a:cubicBezTo>
                <a:cubicBezTo>
                  <a:pt x="8094" y="16063"/>
                  <a:pt x="7531" y="15719"/>
                  <a:pt x="6938" y="15375"/>
                </a:cubicBezTo>
                <a:cubicBezTo>
                  <a:pt x="6750" y="15250"/>
                  <a:pt x="6563" y="15125"/>
                  <a:pt x="6344" y="15032"/>
                </a:cubicBezTo>
                <a:cubicBezTo>
                  <a:pt x="6344" y="15000"/>
                  <a:pt x="6313" y="15000"/>
                  <a:pt x="6281" y="15000"/>
                </a:cubicBezTo>
                <a:cubicBezTo>
                  <a:pt x="5906" y="14782"/>
                  <a:pt x="5469" y="14594"/>
                  <a:pt x="5063" y="14407"/>
                </a:cubicBezTo>
                <a:cubicBezTo>
                  <a:pt x="4844" y="14282"/>
                  <a:pt x="4594" y="14157"/>
                  <a:pt x="4344" y="14094"/>
                </a:cubicBezTo>
                <a:cubicBezTo>
                  <a:pt x="3938" y="13969"/>
                  <a:pt x="3531" y="13782"/>
                  <a:pt x="3094" y="13750"/>
                </a:cubicBezTo>
                <a:cubicBezTo>
                  <a:pt x="3063" y="13750"/>
                  <a:pt x="3031" y="13657"/>
                  <a:pt x="2969" y="13688"/>
                </a:cubicBezTo>
                <a:cubicBezTo>
                  <a:pt x="2938" y="13719"/>
                  <a:pt x="3031" y="13782"/>
                  <a:pt x="3031" y="13844"/>
                </a:cubicBezTo>
                <a:cubicBezTo>
                  <a:pt x="3031" y="13907"/>
                  <a:pt x="3031" y="13938"/>
                  <a:pt x="3125" y="13938"/>
                </a:cubicBezTo>
                <a:cubicBezTo>
                  <a:pt x="3469" y="14000"/>
                  <a:pt x="3781" y="14125"/>
                  <a:pt x="4125" y="14219"/>
                </a:cubicBezTo>
                <a:cubicBezTo>
                  <a:pt x="4500" y="14375"/>
                  <a:pt x="4875" y="14532"/>
                  <a:pt x="5219" y="14688"/>
                </a:cubicBezTo>
                <a:cubicBezTo>
                  <a:pt x="5719" y="14907"/>
                  <a:pt x="6188" y="15188"/>
                  <a:pt x="6656" y="15438"/>
                </a:cubicBezTo>
                <a:cubicBezTo>
                  <a:pt x="6844" y="15563"/>
                  <a:pt x="7031" y="15688"/>
                  <a:pt x="7219" y="15750"/>
                </a:cubicBezTo>
                <a:cubicBezTo>
                  <a:pt x="7250" y="15782"/>
                  <a:pt x="7281" y="15782"/>
                  <a:pt x="7281" y="15813"/>
                </a:cubicBezTo>
                <a:cubicBezTo>
                  <a:pt x="7688" y="16063"/>
                  <a:pt x="8094" y="16313"/>
                  <a:pt x="8469" y="16594"/>
                </a:cubicBezTo>
                <a:cubicBezTo>
                  <a:pt x="8437" y="16594"/>
                  <a:pt x="8406" y="16594"/>
                  <a:pt x="8406" y="16625"/>
                </a:cubicBezTo>
                <a:cubicBezTo>
                  <a:pt x="8406" y="16657"/>
                  <a:pt x="8469" y="16657"/>
                  <a:pt x="8469" y="16719"/>
                </a:cubicBezTo>
                <a:cubicBezTo>
                  <a:pt x="8469" y="16719"/>
                  <a:pt x="8469" y="16719"/>
                  <a:pt x="8469" y="16719"/>
                </a:cubicBezTo>
                <a:cubicBezTo>
                  <a:pt x="8469" y="16719"/>
                  <a:pt x="8469" y="16719"/>
                  <a:pt x="8469" y="16719"/>
                </a:cubicBezTo>
                <a:cubicBezTo>
                  <a:pt x="8469" y="16719"/>
                  <a:pt x="8469" y="16719"/>
                  <a:pt x="8469" y="16719"/>
                </a:cubicBezTo>
                <a:cubicBezTo>
                  <a:pt x="8156" y="16500"/>
                  <a:pt x="7844" y="16313"/>
                  <a:pt x="7500" y="16094"/>
                </a:cubicBezTo>
                <a:cubicBezTo>
                  <a:pt x="7250" y="15938"/>
                  <a:pt x="6969" y="15782"/>
                  <a:pt x="6688" y="15594"/>
                </a:cubicBezTo>
                <a:cubicBezTo>
                  <a:pt x="6344" y="15375"/>
                  <a:pt x="5969" y="15219"/>
                  <a:pt x="5594" y="15032"/>
                </a:cubicBezTo>
                <a:cubicBezTo>
                  <a:pt x="5156" y="14813"/>
                  <a:pt x="4688" y="14625"/>
                  <a:pt x="4219" y="14469"/>
                </a:cubicBezTo>
                <a:cubicBezTo>
                  <a:pt x="3875" y="14344"/>
                  <a:pt x="3531" y="14219"/>
                  <a:pt x="3188" y="14157"/>
                </a:cubicBezTo>
                <a:cubicBezTo>
                  <a:pt x="2844" y="14063"/>
                  <a:pt x="2500" y="14000"/>
                  <a:pt x="2125" y="14000"/>
                </a:cubicBezTo>
                <a:cubicBezTo>
                  <a:pt x="1938" y="13969"/>
                  <a:pt x="1719" y="13938"/>
                  <a:pt x="1500" y="13938"/>
                </a:cubicBezTo>
                <a:cubicBezTo>
                  <a:pt x="1688" y="13875"/>
                  <a:pt x="1906" y="13875"/>
                  <a:pt x="2094" y="13875"/>
                </a:cubicBezTo>
                <a:cubicBezTo>
                  <a:pt x="2063" y="13813"/>
                  <a:pt x="2031" y="13844"/>
                  <a:pt x="1969" y="13813"/>
                </a:cubicBezTo>
                <a:cubicBezTo>
                  <a:pt x="2250" y="13719"/>
                  <a:pt x="2500" y="13844"/>
                  <a:pt x="2750" y="13813"/>
                </a:cubicBezTo>
                <a:cubicBezTo>
                  <a:pt x="2781" y="13782"/>
                  <a:pt x="2656" y="13719"/>
                  <a:pt x="2750" y="13688"/>
                </a:cubicBezTo>
                <a:cubicBezTo>
                  <a:pt x="2813" y="13657"/>
                  <a:pt x="2844" y="13719"/>
                  <a:pt x="2875" y="13750"/>
                </a:cubicBezTo>
                <a:cubicBezTo>
                  <a:pt x="2906" y="13688"/>
                  <a:pt x="2844" y="13657"/>
                  <a:pt x="2781" y="13625"/>
                </a:cubicBezTo>
                <a:cubicBezTo>
                  <a:pt x="2469" y="13563"/>
                  <a:pt x="2156" y="13532"/>
                  <a:pt x="1813" y="13500"/>
                </a:cubicBezTo>
                <a:cubicBezTo>
                  <a:pt x="1813" y="13469"/>
                  <a:pt x="1844" y="13469"/>
                  <a:pt x="1844" y="13469"/>
                </a:cubicBezTo>
                <a:cubicBezTo>
                  <a:pt x="2000" y="13313"/>
                  <a:pt x="2188" y="13407"/>
                  <a:pt x="2375" y="13407"/>
                </a:cubicBezTo>
                <a:cubicBezTo>
                  <a:pt x="2563" y="13407"/>
                  <a:pt x="2750" y="13407"/>
                  <a:pt x="2906" y="13469"/>
                </a:cubicBezTo>
                <a:cubicBezTo>
                  <a:pt x="2938" y="13469"/>
                  <a:pt x="2969" y="13469"/>
                  <a:pt x="2969" y="13469"/>
                </a:cubicBezTo>
                <a:cubicBezTo>
                  <a:pt x="3000" y="13438"/>
                  <a:pt x="3063" y="13438"/>
                  <a:pt x="3063" y="13407"/>
                </a:cubicBezTo>
                <a:cubicBezTo>
                  <a:pt x="3063" y="13344"/>
                  <a:pt x="3000" y="13375"/>
                  <a:pt x="2969" y="13344"/>
                </a:cubicBezTo>
                <a:cubicBezTo>
                  <a:pt x="3063" y="13313"/>
                  <a:pt x="3125" y="13344"/>
                  <a:pt x="3188" y="13344"/>
                </a:cubicBezTo>
                <a:cubicBezTo>
                  <a:pt x="3000" y="13250"/>
                  <a:pt x="2750" y="13250"/>
                  <a:pt x="2500" y="13157"/>
                </a:cubicBezTo>
                <a:cubicBezTo>
                  <a:pt x="2688" y="13125"/>
                  <a:pt x="2813" y="13094"/>
                  <a:pt x="2938" y="13188"/>
                </a:cubicBezTo>
                <a:cubicBezTo>
                  <a:pt x="3031" y="13219"/>
                  <a:pt x="3156" y="13188"/>
                  <a:pt x="3250" y="13250"/>
                </a:cubicBezTo>
                <a:cubicBezTo>
                  <a:pt x="3281" y="13250"/>
                  <a:pt x="3313" y="13219"/>
                  <a:pt x="3313" y="13188"/>
                </a:cubicBezTo>
                <a:cubicBezTo>
                  <a:pt x="3313" y="13157"/>
                  <a:pt x="3281" y="13157"/>
                  <a:pt x="3281" y="13157"/>
                </a:cubicBezTo>
                <a:cubicBezTo>
                  <a:pt x="3094" y="13125"/>
                  <a:pt x="2938" y="13032"/>
                  <a:pt x="2781" y="13000"/>
                </a:cubicBezTo>
                <a:cubicBezTo>
                  <a:pt x="2719" y="13000"/>
                  <a:pt x="2656" y="13000"/>
                  <a:pt x="2625" y="13000"/>
                </a:cubicBezTo>
                <a:cubicBezTo>
                  <a:pt x="2594" y="13000"/>
                  <a:pt x="2563" y="12969"/>
                  <a:pt x="2531" y="12969"/>
                </a:cubicBezTo>
                <a:cubicBezTo>
                  <a:pt x="2438" y="12875"/>
                  <a:pt x="2313" y="12844"/>
                  <a:pt x="2219" y="12813"/>
                </a:cubicBezTo>
                <a:cubicBezTo>
                  <a:pt x="2063" y="12782"/>
                  <a:pt x="1875" y="12813"/>
                  <a:pt x="1688" y="12813"/>
                </a:cubicBezTo>
                <a:cubicBezTo>
                  <a:pt x="1906" y="12750"/>
                  <a:pt x="2125" y="12719"/>
                  <a:pt x="2313" y="12750"/>
                </a:cubicBezTo>
                <a:cubicBezTo>
                  <a:pt x="2281" y="12719"/>
                  <a:pt x="2219" y="12719"/>
                  <a:pt x="2063" y="12688"/>
                </a:cubicBezTo>
                <a:cubicBezTo>
                  <a:pt x="1969" y="12688"/>
                  <a:pt x="1844" y="12688"/>
                  <a:pt x="1750" y="12688"/>
                </a:cubicBezTo>
                <a:cubicBezTo>
                  <a:pt x="1719" y="12688"/>
                  <a:pt x="1688" y="12688"/>
                  <a:pt x="1688" y="12657"/>
                </a:cubicBezTo>
                <a:cubicBezTo>
                  <a:pt x="1688" y="12625"/>
                  <a:pt x="1719" y="12625"/>
                  <a:pt x="1719" y="12625"/>
                </a:cubicBezTo>
                <a:cubicBezTo>
                  <a:pt x="1781" y="12625"/>
                  <a:pt x="1813" y="12594"/>
                  <a:pt x="1875" y="12594"/>
                </a:cubicBezTo>
                <a:cubicBezTo>
                  <a:pt x="1844" y="12563"/>
                  <a:pt x="1813" y="12532"/>
                  <a:pt x="1750" y="12500"/>
                </a:cubicBezTo>
                <a:cubicBezTo>
                  <a:pt x="1906" y="12438"/>
                  <a:pt x="2063" y="12500"/>
                  <a:pt x="2188" y="12407"/>
                </a:cubicBezTo>
                <a:cubicBezTo>
                  <a:pt x="2156" y="12375"/>
                  <a:pt x="2094" y="12438"/>
                  <a:pt x="2063" y="12344"/>
                </a:cubicBezTo>
                <a:cubicBezTo>
                  <a:pt x="2188" y="12344"/>
                  <a:pt x="2313" y="12313"/>
                  <a:pt x="2438" y="12375"/>
                </a:cubicBezTo>
                <a:cubicBezTo>
                  <a:pt x="2469" y="12375"/>
                  <a:pt x="2500" y="12375"/>
                  <a:pt x="2563" y="12375"/>
                </a:cubicBezTo>
                <a:cubicBezTo>
                  <a:pt x="2813" y="12375"/>
                  <a:pt x="3094" y="12438"/>
                  <a:pt x="3375" y="12500"/>
                </a:cubicBezTo>
                <a:cubicBezTo>
                  <a:pt x="3563" y="12563"/>
                  <a:pt x="3750" y="12594"/>
                  <a:pt x="3938" y="12657"/>
                </a:cubicBezTo>
                <a:cubicBezTo>
                  <a:pt x="3969" y="12657"/>
                  <a:pt x="3969" y="12657"/>
                  <a:pt x="3969" y="12625"/>
                </a:cubicBezTo>
                <a:cubicBezTo>
                  <a:pt x="3969" y="12594"/>
                  <a:pt x="3969" y="12625"/>
                  <a:pt x="3938" y="12594"/>
                </a:cubicBezTo>
                <a:cubicBezTo>
                  <a:pt x="3688" y="12532"/>
                  <a:pt x="3438" y="12438"/>
                  <a:pt x="3188" y="12375"/>
                </a:cubicBezTo>
                <a:cubicBezTo>
                  <a:pt x="3063" y="12375"/>
                  <a:pt x="2969" y="12375"/>
                  <a:pt x="2844" y="12282"/>
                </a:cubicBezTo>
                <a:cubicBezTo>
                  <a:pt x="3313" y="12313"/>
                  <a:pt x="3750" y="12438"/>
                  <a:pt x="4188" y="12625"/>
                </a:cubicBezTo>
                <a:cubicBezTo>
                  <a:pt x="4125" y="12500"/>
                  <a:pt x="4063" y="12438"/>
                  <a:pt x="3969" y="12438"/>
                </a:cubicBezTo>
                <a:cubicBezTo>
                  <a:pt x="3875" y="12438"/>
                  <a:pt x="3781" y="12375"/>
                  <a:pt x="3719" y="12375"/>
                </a:cubicBezTo>
                <a:cubicBezTo>
                  <a:pt x="3531" y="12344"/>
                  <a:pt x="3406" y="12250"/>
                  <a:pt x="3219" y="12188"/>
                </a:cubicBezTo>
                <a:cubicBezTo>
                  <a:pt x="3000" y="12125"/>
                  <a:pt x="2781" y="12094"/>
                  <a:pt x="2531" y="12063"/>
                </a:cubicBezTo>
                <a:cubicBezTo>
                  <a:pt x="2406" y="12032"/>
                  <a:pt x="2313" y="12032"/>
                  <a:pt x="2188" y="12032"/>
                </a:cubicBezTo>
                <a:cubicBezTo>
                  <a:pt x="2156" y="12032"/>
                  <a:pt x="2125" y="12032"/>
                  <a:pt x="2094" y="12000"/>
                </a:cubicBezTo>
                <a:cubicBezTo>
                  <a:pt x="2938" y="11938"/>
                  <a:pt x="3656" y="12219"/>
                  <a:pt x="4438" y="12438"/>
                </a:cubicBezTo>
                <a:cubicBezTo>
                  <a:pt x="4438" y="12407"/>
                  <a:pt x="4406" y="12375"/>
                  <a:pt x="4375" y="12344"/>
                </a:cubicBezTo>
                <a:cubicBezTo>
                  <a:pt x="4250" y="12282"/>
                  <a:pt x="4125" y="12250"/>
                  <a:pt x="3969" y="12219"/>
                </a:cubicBezTo>
                <a:cubicBezTo>
                  <a:pt x="3656" y="12125"/>
                  <a:pt x="3344" y="12032"/>
                  <a:pt x="3031" y="11969"/>
                </a:cubicBezTo>
                <a:cubicBezTo>
                  <a:pt x="2813" y="11938"/>
                  <a:pt x="2625" y="11907"/>
                  <a:pt x="2406" y="11875"/>
                </a:cubicBezTo>
                <a:cubicBezTo>
                  <a:pt x="2375" y="11875"/>
                  <a:pt x="2313" y="11875"/>
                  <a:pt x="2313" y="11844"/>
                </a:cubicBezTo>
                <a:cubicBezTo>
                  <a:pt x="2313" y="11782"/>
                  <a:pt x="2375" y="11813"/>
                  <a:pt x="2406" y="11782"/>
                </a:cubicBezTo>
                <a:cubicBezTo>
                  <a:pt x="2313" y="11782"/>
                  <a:pt x="2219" y="11782"/>
                  <a:pt x="2125" y="11750"/>
                </a:cubicBezTo>
                <a:cubicBezTo>
                  <a:pt x="2531" y="11719"/>
                  <a:pt x="2969" y="11750"/>
                  <a:pt x="3375" y="11844"/>
                </a:cubicBezTo>
                <a:cubicBezTo>
                  <a:pt x="3000" y="11688"/>
                  <a:pt x="2594" y="11688"/>
                  <a:pt x="2188" y="11594"/>
                </a:cubicBezTo>
                <a:cubicBezTo>
                  <a:pt x="2406" y="11563"/>
                  <a:pt x="2625" y="11625"/>
                  <a:pt x="2844" y="11594"/>
                </a:cubicBezTo>
                <a:cubicBezTo>
                  <a:pt x="2656" y="11563"/>
                  <a:pt x="2500" y="11438"/>
                  <a:pt x="2344" y="11407"/>
                </a:cubicBezTo>
                <a:cubicBezTo>
                  <a:pt x="2500" y="11407"/>
                  <a:pt x="2688" y="11407"/>
                  <a:pt x="2875" y="11407"/>
                </a:cubicBezTo>
                <a:cubicBezTo>
                  <a:pt x="3156" y="11438"/>
                  <a:pt x="3406" y="11532"/>
                  <a:pt x="3688" y="11594"/>
                </a:cubicBezTo>
                <a:cubicBezTo>
                  <a:pt x="3750" y="11625"/>
                  <a:pt x="3813" y="11625"/>
                  <a:pt x="3875" y="11625"/>
                </a:cubicBezTo>
                <a:cubicBezTo>
                  <a:pt x="3438" y="11407"/>
                  <a:pt x="2969" y="11438"/>
                  <a:pt x="2563" y="11282"/>
                </a:cubicBezTo>
                <a:cubicBezTo>
                  <a:pt x="2906" y="11250"/>
                  <a:pt x="3219" y="11344"/>
                  <a:pt x="3563" y="11407"/>
                </a:cubicBezTo>
                <a:cubicBezTo>
                  <a:pt x="3250" y="11250"/>
                  <a:pt x="2906" y="11188"/>
                  <a:pt x="2563" y="11125"/>
                </a:cubicBezTo>
                <a:cubicBezTo>
                  <a:pt x="2813" y="11094"/>
                  <a:pt x="3031" y="11157"/>
                  <a:pt x="3250" y="11157"/>
                </a:cubicBezTo>
                <a:cubicBezTo>
                  <a:pt x="3000" y="11063"/>
                  <a:pt x="2688" y="11032"/>
                  <a:pt x="2406" y="11000"/>
                </a:cubicBezTo>
                <a:cubicBezTo>
                  <a:pt x="2438" y="10969"/>
                  <a:pt x="2469" y="10969"/>
                  <a:pt x="2500" y="10969"/>
                </a:cubicBezTo>
                <a:cubicBezTo>
                  <a:pt x="2594" y="10969"/>
                  <a:pt x="2688" y="11000"/>
                  <a:pt x="2781" y="10938"/>
                </a:cubicBezTo>
                <a:cubicBezTo>
                  <a:pt x="2813" y="10938"/>
                  <a:pt x="2844" y="10969"/>
                  <a:pt x="2875" y="10969"/>
                </a:cubicBezTo>
                <a:cubicBezTo>
                  <a:pt x="2969" y="11000"/>
                  <a:pt x="3094" y="11063"/>
                  <a:pt x="3188" y="11000"/>
                </a:cubicBezTo>
                <a:cubicBezTo>
                  <a:pt x="3188" y="11000"/>
                  <a:pt x="3188" y="11000"/>
                  <a:pt x="3188" y="11000"/>
                </a:cubicBezTo>
                <a:cubicBezTo>
                  <a:pt x="3250" y="11000"/>
                  <a:pt x="3281" y="11032"/>
                  <a:pt x="3344" y="11063"/>
                </a:cubicBezTo>
                <a:cubicBezTo>
                  <a:pt x="3438" y="11125"/>
                  <a:pt x="3563" y="11188"/>
                  <a:pt x="3656" y="11157"/>
                </a:cubicBezTo>
                <a:cubicBezTo>
                  <a:pt x="3875" y="11094"/>
                  <a:pt x="4000" y="11219"/>
                  <a:pt x="4156" y="11250"/>
                </a:cubicBezTo>
                <a:cubicBezTo>
                  <a:pt x="4563" y="11344"/>
                  <a:pt x="4938" y="11532"/>
                  <a:pt x="5313" y="11657"/>
                </a:cubicBezTo>
                <a:cubicBezTo>
                  <a:pt x="5313" y="11657"/>
                  <a:pt x="5313" y="11657"/>
                  <a:pt x="5344" y="11657"/>
                </a:cubicBezTo>
                <a:cubicBezTo>
                  <a:pt x="5531" y="11750"/>
                  <a:pt x="5750" y="11875"/>
                  <a:pt x="5969" y="11938"/>
                </a:cubicBezTo>
                <a:cubicBezTo>
                  <a:pt x="5969" y="11969"/>
                  <a:pt x="5969" y="12000"/>
                  <a:pt x="6000" y="11969"/>
                </a:cubicBezTo>
                <a:cubicBezTo>
                  <a:pt x="6000" y="11969"/>
                  <a:pt x="6000" y="11969"/>
                  <a:pt x="6000" y="11969"/>
                </a:cubicBezTo>
                <a:cubicBezTo>
                  <a:pt x="6031" y="12094"/>
                  <a:pt x="6156" y="12094"/>
                  <a:pt x="6219" y="12125"/>
                </a:cubicBezTo>
                <a:cubicBezTo>
                  <a:pt x="6344" y="12219"/>
                  <a:pt x="6500" y="12282"/>
                  <a:pt x="6594" y="12344"/>
                </a:cubicBezTo>
                <a:cubicBezTo>
                  <a:pt x="6594" y="12344"/>
                  <a:pt x="6594" y="12375"/>
                  <a:pt x="6594" y="12375"/>
                </a:cubicBezTo>
                <a:cubicBezTo>
                  <a:pt x="6438" y="12344"/>
                  <a:pt x="6313" y="12250"/>
                  <a:pt x="6156" y="12188"/>
                </a:cubicBezTo>
                <a:cubicBezTo>
                  <a:pt x="5906" y="12063"/>
                  <a:pt x="5656" y="11969"/>
                  <a:pt x="5438" y="11844"/>
                </a:cubicBezTo>
                <a:cubicBezTo>
                  <a:pt x="5375" y="11813"/>
                  <a:pt x="5344" y="11813"/>
                  <a:pt x="5313" y="11844"/>
                </a:cubicBezTo>
                <a:cubicBezTo>
                  <a:pt x="5344" y="11875"/>
                  <a:pt x="5406" y="11907"/>
                  <a:pt x="5438" y="11938"/>
                </a:cubicBezTo>
                <a:cubicBezTo>
                  <a:pt x="5750" y="11969"/>
                  <a:pt x="5938" y="12188"/>
                  <a:pt x="6219" y="12282"/>
                </a:cubicBezTo>
                <a:cubicBezTo>
                  <a:pt x="6250" y="12313"/>
                  <a:pt x="6281" y="12313"/>
                  <a:pt x="6313" y="12344"/>
                </a:cubicBezTo>
                <a:cubicBezTo>
                  <a:pt x="6344" y="12344"/>
                  <a:pt x="6375" y="12375"/>
                  <a:pt x="6375" y="12407"/>
                </a:cubicBezTo>
                <a:cubicBezTo>
                  <a:pt x="6344" y="12438"/>
                  <a:pt x="6313" y="12438"/>
                  <a:pt x="6281" y="12407"/>
                </a:cubicBezTo>
                <a:cubicBezTo>
                  <a:pt x="6156" y="12344"/>
                  <a:pt x="6063" y="12313"/>
                  <a:pt x="5938" y="12250"/>
                </a:cubicBezTo>
                <a:cubicBezTo>
                  <a:pt x="5875" y="12219"/>
                  <a:pt x="5813" y="12188"/>
                  <a:pt x="5750" y="12188"/>
                </a:cubicBezTo>
                <a:cubicBezTo>
                  <a:pt x="5938" y="12313"/>
                  <a:pt x="6125" y="12375"/>
                  <a:pt x="6281" y="12532"/>
                </a:cubicBezTo>
                <a:cubicBezTo>
                  <a:pt x="6000" y="12407"/>
                  <a:pt x="5750" y="12282"/>
                  <a:pt x="5469" y="12188"/>
                </a:cubicBezTo>
                <a:cubicBezTo>
                  <a:pt x="5219" y="12094"/>
                  <a:pt x="4969" y="11938"/>
                  <a:pt x="4688" y="11907"/>
                </a:cubicBezTo>
                <a:cubicBezTo>
                  <a:pt x="4844" y="11969"/>
                  <a:pt x="5000" y="12063"/>
                  <a:pt x="5156" y="12125"/>
                </a:cubicBezTo>
                <a:cubicBezTo>
                  <a:pt x="5406" y="12219"/>
                  <a:pt x="5625" y="12313"/>
                  <a:pt x="5844" y="12438"/>
                </a:cubicBezTo>
                <a:cubicBezTo>
                  <a:pt x="6063" y="12532"/>
                  <a:pt x="6281" y="12625"/>
                  <a:pt x="6469" y="12750"/>
                </a:cubicBezTo>
                <a:cubicBezTo>
                  <a:pt x="6844" y="12907"/>
                  <a:pt x="7188" y="13094"/>
                  <a:pt x="7531" y="13313"/>
                </a:cubicBezTo>
                <a:cubicBezTo>
                  <a:pt x="7531" y="13313"/>
                  <a:pt x="7563" y="13344"/>
                  <a:pt x="7594" y="13375"/>
                </a:cubicBezTo>
                <a:cubicBezTo>
                  <a:pt x="7625" y="13375"/>
                  <a:pt x="7625" y="13407"/>
                  <a:pt x="7625" y="13438"/>
                </a:cubicBezTo>
                <a:cubicBezTo>
                  <a:pt x="7594" y="13500"/>
                  <a:pt x="7563" y="13469"/>
                  <a:pt x="7531" y="13438"/>
                </a:cubicBezTo>
                <a:cubicBezTo>
                  <a:pt x="7094" y="13219"/>
                  <a:pt x="6656" y="12969"/>
                  <a:pt x="6219" y="12750"/>
                </a:cubicBezTo>
                <a:cubicBezTo>
                  <a:pt x="6125" y="12719"/>
                  <a:pt x="6063" y="12657"/>
                  <a:pt x="5969" y="12657"/>
                </a:cubicBezTo>
                <a:cubicBezTo>
                  <a:pt x="5938" y="12657"/>
                  <a:pt x="5938" y="12657"/>
                  <a:pt x="5906" y="12657"/>
                </a:cubicBezTo>
                <a:cubicBezTo>
                  <a:pt x="5906" y="12657"/>
                  <a:pt x="5906" y="12657"/>
                  <a:pt x="5906" y="12657"/>
                </a:cubicBezTo>
                <a:cubicBezTo>
                  <a:pt x="5938" y="12657"/>
                  <a:pt x="5938" y="12657"/>
                  <a:pt x="5969" y="12688"/>
                </a:cubicBezTo>
                <a:cubicBezTo>
                  <a:pt x="6125" y="12813"/>
                  <a:pt x="6313" y="12875"/>
                  <a:pt x="6531" y="12969"/>
                </a:cubicBezTo>
                <a:cubicBezTo>
                  <a:pt x="6750" y="13094"/>
                  <a:pt x="6969" y="13219"/>
                  <a:pt x="7188" y="13344"/>
                </a:cubicBezTo>
                <a:cubicBezTo>
                  <a:pt x="7438" y="13469"/>
                  <a:pt x="7656" y="13625"/>
                  <a:pt x="7906" y="13750"/>
                </a:cubicBezTo>
                <a:cubicBezTo>
                  <a:pt x="7906" y="13782"/>
                  <a:pt x="7969" y="13782"/>
                  <a:pt x="7969" y="13844"/>
                </a:cubicBezTo>
                <a:cubicBezTo>
                  <a:pt x="7375" y="13563"/>
                  <a:pt x="6844" y="13157"/>
                  <a:pt x="6219" y="12938"/>
                </a:cubicBezTo>
                <a:cubicBezTo>
                  <a:pt x="6313" y="13032"/>
                  <a:pt x="6469" y="13125"/>
                  <a:pt x="6594" y="13188"/>
                </a:cubicBezTo>
                <a:cubicBezTo>
                  <a:pt x="6688" y="13219"/>
                  <a:pt x="6750" y="13250"/>
                  <a:pt x="6813" y="13282"/>
                </a:cubicBezTo>
                <a:cubicBezTo>
                  <a:pt x="6875" y="13313"/>
                  <a:pt x="6844" y="13375"/>
                  <a:pt x="6906" y="13407"/>
                </a:cubicBezTo>
                <a:cubicBezTo>
                  <a:pt x="7094" y="13500"/>
                  <a:pt x="7281" y="13625"/>
                  <a:pt x="7469" y="13719"/>
                </a:cubicBezTo>
                <a:cubicBezTo>
                  <a:pt x="7500" y="13750"/>
                  <a:pt x="7563" y="13750"/>
                  <a:pt x="7531" y="13782"/>
                </a:cubicBezTo>
                <a:cubicBezTo>
                  <a:pt x="7531" y="13844"/>
                  <a:pt x="7469" y="13782"/>
                  <a:pt x="7438" y="13782"/>
                </a:cubicBezTo>
                <a:cubicBezTo>
                  <a:pt x="7250" y="13657"/>
                  <a:pt x="7031" y="13532"/>
                  <a:pt x="6844" y="13438"/>
                </a:cubicBezTo>
                <a:cubicBezTo>
                  <a:pt x="6531" y="13282"/>
                  <a:pt x="6250" y="13125"/>
                  <a:pt x="5938" y="13000"/>
                </a:cubicBezTo>
                <a:cubicBezTo>
                  <a:pt x="5625" y="12844"/>
                  <a:pt x="5281" y="12719"/>
                  <a:pt x="4969" y="12563"/>
                </a:cubicBezTo>
                <a:cubicBezTo>
                  <a:pt x="4906" y="12532"/>
                  <a:pt x="4813" y="12469"/>
                  <a:pt x="4719" y="12532"/>
                </a:cubicBezTo>
                <a:cubicBezTo>
                  <a:pt x="4781" y="12594"/>
                  <a:pt x="4875" y="12625"/>
                  <a:pt x="4969" y="12657"/>
                </a:cubicBezTo>
                <a:cubicBezTo>
                  <a:pt x="5281" y="12750"/>
                  <a:pt x="5563" y="12907"/>
                  <a:pt x="5875" y="13063"/>
                </a:cubicBezTo>
                <a:cubicBezTo>
                  <a:pt x="6219" y="13188"/>
                  <a:pt x="6563" y="13375"/>
                  <a:pt x="6875" y="13563"/>
                </a:cubicBezTo>
                <a:cubicBezTo>
                  <a:pt x="7156" y="13719"/>
                  <a:pt x="7406" y="13875"/>
                  <a:pt x="7688" y="14000"/>
                </a:cubicBezTo>
                <a:cubicBezTo>
                  <a:pt x="7719" y="14032"/>
                  <a:pt x="7750" y="14063"/>
                  <a:pt x="7781" y="14125"/>
                </a:cubicBezTo>
                <a:cubicBezTo>
                  <a:pt x="7813" y="14219"/>
                  <a:pt x="7906" y="14219"/>
                  <a:pt x="8000" y="14282"/>
                </a:cubicBezTo>
                <a:cubicBezTo>
                  <a:pt x="8062" y="14313"/>
                  <a:pt x="8125" y="14313"/>
                  <a:pt x="8156" y="14407"/>
                </a:cubicBezTo>
                <a:cubicBezTo>
                  <a:pt x="8156" y="14407"/>
                  <a:pt x="8156" y="14407"/>
                  <a:pt x="8156" y="14407"/>
                </a:cubicBezTo>
                <a:cubicBezTo>
                  <a:pt x="8062" y="14438"/>
                  <a:pt x="7969" y="14375"/>
                  <a:pt x="7875" y="14313"/>
                </a:cubicBezTo>
                <a:cubicBezTo>
                  <a:pt x="7656" y="14157"/>
                  <a:pt x="7406" y="14032"/>
                  <a:pt x="7156" y="13907"/>
                </a:cubicBezTo>
                <a:cubicBezTo>
                  <a:pt x="6563" y="13563"/>
                  <a:pt x="5938" y="13250"/>
                  <a:pt x="5281" y="12969"/>
                </a:cubicBezTo>
                <a:cubicBezTo>
                  <a:pt x="5063" y="12875"/>
                  <a:pt x="4813" y="12782"/>
                  <a:pt x="4594" y="12688"/>
                </a:cubicBezTo>
                <a:cubicBezTo>
                  <a:pt x="4563" y="12657"/>
                  <a:pt x="4531" y="12657"/>
                  <a:pt x="4531" y="12688"/>
                </a:cubicBezTo>
                <a:cubicBezTo>
                  <a:pt x="4500" y="12750"/>
                  <a:pt x="4563" y="12719"/>
                  <a:pt x="4563" y="12750"/>
                </a:cubicBezTo>
                <a:cubicBezTo>
                  <a:pt x="4969" y="12907"/>
                  <a:pt x="5344" y="13063"/>
                  <a:pt x="5719" y="13250"/>
                </a:cubicBezTo>
                <a:cubicBezTo>
                  <a:pt x="5969" y="13375"/>
                  <a:pt x="6219" y="13532"/>
                  <a:pt x="6469" y="13625"/>
                </a:cubicBezTo>
                <a:cubicBezTo>
                  <a:pt x="6563" y="13657"/>
                  <a:pt x="6656" y="13719"/>
                  <a:pt x="6719" y="13782"/>
                </a:cubicBezTo>
                <a:cubicBezTo>
                  <a:pt x="6656" y="13813"/>
                  <a:pt x="6656" y="13782"/>
                  <a:pt x="6625" y="13750"/>
                </a:cubicBezTo>
                <a:cubicBezTo>
                  <a:pt x="6594" y="13750"/>
                  <a:pt x="6563" y="13719"/>
                  <a:pt x="6500" y="13782"/>
                </a:cubicBezTo>
                <a:cubicBezTo>
                  <a:pt x="6844" y="13969"/>
                  <a:pt x="7188" y="14157"/>
                  <a:pt x="7563" y="14375"/>
                </a:cubicBezTo>
                <a:cubicBezTo>
                  <a:pt x="7469" y="14407"/>
                  <a:pt x="7438" y="14375"/>
                  <a:pt x="7406" y="14344"/>
                </a:cubicBezTo>
                <a:cubicBezTo>
                  <a:pt x="7313" y="14313"/>
                  <a:pt x="7219" y="14219"/>
                  <a:pt x="7094" y="14219"/>
                </a:cubicBezTo>
                <a:cubicBezTo>
                  <a:pt x="7031" y="14125"/>
                  <a:pt x="6938" y="14094"/>
                  <a:pt x="6813" y="14063"/>
                </a:cubicBezTo>
                <a:cubicBezTo>
                  <a:pt x="6906" y="14125"/>
                  <a:pt x="7000" y="14188"/>
                  <a:pt x="7094" y="14219"/>
                </a:cubicBezTo>
                <a:cubicBezTo>
                  <a:pt x="7188" y="14313"/>
                  <a:pt x="7344" y="14375"/>
                  <a:pt x="7469" y="14438"/>
                </a:cubicBezTo>
                <a:cubicBezTo>
                  <a:pt x="7656" y="14563"/>
                  <a:pt x="7875" y="14688"/>
                  <a:pt x="8062" y="14813"/>
                </a:cubicBezTo>
                <a:cubicBezTo>
                  <a:pt x="8437" y="15032"/>
                  <a:pt x="8750" y="15282"/>
                  <a:pt x="9094" y="15532"/>
                </a:cubicBezTo>
                <a:cubicBezTo>
                  <a:pt x="9125" y="15563"/>
                  <a:pt x="9156" y="15563"/>
                  <a:pt x="9156" y="15594"/>
                </a:cubicBezTo>
                <a:cubicBezTo>
                  <a:pt x="9156" y="15594"/>
                  <a:pt x="9156" y="15594"/>
                  <a:pt x="9156" y="15594"/>
                </a:cubicBezTo>
                <a:cubicBezTo>
                  <a:pt x="9031" y="15594"/>
                  <a:pt x="8906" y="15500"/>
                  <a:pt x="8812" y="15407"/>
                </a:cubicBezTo>
                <a:cubicBezTo>
                  <a:pt x="8562" y="15219"/>
                  <a:pt x="8281" y="15063"/>
                  <a:pt x="8000" y="14875"/>
                </a:cubicBezTo>
                <a:cubicBezTo>
                  <a:pt x="7688" y="14657"/>
                  <a:pt x="7344" y="14500"/>
                  <a:pt x="7031" y="14282"/>
                </a:cubicBezTo>
                <a:cubicBezTo>
                  <a:pt x="7000" y="14282"/>
                  <a:pt x="6969" y="14282"/>
                  <a:pt x="6938" y="14282"/>
                </a:cubicBezTo>
                <a:cubicBezTo>
                  <a:pt x="6906" y="14250"/>
                  <a:pt x="6875" y="14188"/>
                  <a:pt x="6813" y="14219"/>
                </a:cubicBezTo>
                <a:cubicBezTo>
                  <a:pt x="6781" y="14219"/>
                  <a:pt x="6781" y="14188"/>
                  <a:pt x="6781" y="14188"/>
                </a:cubicBezTo>
                <a:cubicBezTo>
                  <a:pt x="6781" y="14188"/>
                  <a:pt x="6781" y="14219"/>
                  <a:pt x="6813" y="14219"/>
                </a:cubicBezTo>
                <a:cubicBezTo>
                  <a:pt x="6813" y="14282"/>
                  <a:pt x="6875" y="14282"/>
                  <a:pt x="6938" y="14282"/>
                </a:cubicBezTo>
                <a:cubicBezTo>
                  <a:pt x="7000" y="14375"/>
                  <a:pt x="7094" y="14407"/>
                  <a:pt x="7188" y="14438"/>
                </a:cubicBezTo>
                <a:cubicBezTo>
                  <a:pt x="7469" y="14625"/>
                  <a:pt x="7719" y="14750"/>
                  <a:pt x="7969" y="14938"/>
                </a:cubicBezTo>
                <a:cubicBezTo>
                  <a:pt x="8187" y="15094"/>
                  <a:pt x="8406" y="15250"/>
                  <a:pt x="8625" y="15407"/>
                </a:cubicBezTo>
                <a:cubicBezTo>
                  <a:pt x="8844" y="15532"/>
                  <a:pt x="9031" y="15688"/>
                  <a:pt x="9250" y="15844"/>
                </a:cubicBezTo>
                <a:cubicBezTo>
                  <a:pt x="9406" y="16000"/>
                  <a:pt x="9594" y="16125"/>
                  <a:pt x="9750" y="16250"/>
                </a:cubicBezTo>
                <a:cubicBezTo>
                  <a:pt x="9781" y="16282"/>
                  <a:pt x="9844" y="16282"/>
                  <a:pt x="9812" y="16344"/>
                </a:cubicBezTo>
                <a:close/>
                <a:moveTo>
                  <a:pt x="3625" y="26563"/>
                </a:moveTo>
                <a:cubicBezTo>
                  <a:pt x="3625" y="26563"/>
                  <a:pt x="3625" y="26563"/>
                  <a:pt x="3625" y="26594"/>
                </a:cubicBezTo>
                <a:cubicBezTo>
                  <a:pt x="3313" y="26563"/>
                  <a:pt x="3375" y="26531"/>
                  <a:pt x="3656" y="26531"/>
                </a:cubicBezTo>
                <a:cubicBezTo>
                  <a:pt x="3625" y="26531"/>
                  <a:pt x="3625" y="26531"/>
                  <a:pt x="3625" y="26563"/>
                </a:cubicBezTo>
                <a:close/>
                <a:moveTo>
                  <a:pt x="3781" y="26781"/>
                </a:moveTo>
                <a:cubicBezTo>
                  <a:pt x="3813" y="26781"/>
                  <a:pt x="3844" y="26781"/>
                  <a:pt x="3875" y="26781"/>
                </a:cubicBezTo>
                <a:cubicBezTo>
                  <a:pt x="3906" y="26781"/>
                  <a:pt x="3906" y="26781"/>
                  <a:pt x="3938" y="26781"/>
                </a:cubicBezTo>
                <a:cubicBezTo>
                  <a:pt x="3875" y="26781"/>
                  <a:pt x="3813" y="26781"/>
                  <a:pt x="3781" y="26781"/>
                </a:cubicBezTo>
                <a:close/>
                <a:moveTo>
                  <a:pt x="3719" y="26531"/>
                </a:moveTo>
                <a:cubicBezTo>
                  <a:pt x="3750" y="26531"/>
                  <a:pt x="3813" y="26531"/>
                  <a:pt x="3844" y="26500"/>
                </a:cubicBezTo>
                <a:cubicBezTo>
                  <a:pt x="3844" y="26500"/>
                  <a:pt x="3844" y="26500"/>
                  <a:pt x="3844" y="26500"/>
                </a:cubicBezTo>
                <a:cubicBezTo>
                  <a:pt x="3813" y="26563"/>
                  <a:pt x="3750" y="26531"/>
                  <a:pt x="3719" y="26531"/>
                </a:cubicBezTo>
                <a:close/>
                <a:moveTo>
                  <a:pt x="4688" y="26625"/>
                </a:moveTo>
                <a:cubicBezTo>
                  <a:pt x="4688" y="26625"/>
                  <a:pt x="4688" y="26625"/>
                  <a:pt x="4688" y="26625"/>
                </a:cubicBezTo>
                <a:cubicBezTo>
                  <a:pt x="4719" y="26625"/>
                  <a:pt x="4750" y="26625"/>
                  <a:pt x="4750" y="26625"/>
                </a:cubicBezTo>
                <a:cubicBezTo>
                  <a:pt x="4750" y="26625"/>
                  <a:pt x="4750" y="26625"/>
                  <a:pt x="4750" y="26625"/>
                </a:cubicBezTo>
                <a:cubicBezTo>
                  <a:pt x="4750" y="26625"/>
                  <a:pt x="4781" y="26625"/>
                  <a:pt x="4781" y="26625"/>
                </a:cubicBezTo>
                <a:cubicBezTo>
                  <a:pt x="4750" y="26625"/>
                  <a:pt x="4719" y="26625"/>
                  <a:pt x="4688" y="26625"/>
                </a:cubicBezTo>
                <a:close/>
                <a:moveTo>
                  <a:pt x="8250" y="26406"/>
                </a:moveTo>
                <a:cubicBezTo>
                  <a:pt x="8219" y="26406"/>
                  <a:pt x="8156" y="26406"/>
                  <a:pt x="8125" y="26406"/>
                </a:cubicBezTo>
                <a:cubicBezTo>
                  <a:pt x="8125" y="26406"/>
                  <a:pt x="8125" y="26406"/>
                  <a:pt x="8094" y="26406"/>
                </a:cubicBezTo>
                <a:cubicBezTo>
                  <a:pt x="8094" y="26406"/>
                  <a:pt x="8094" y="26406"/>
                  <a:pt x="8094" y="26406"/>
                </a:cubicBezTo>
                <a:cubicBezTo>
                  <a:pt x="8062" y="26438"/>
                  <a:pt x="8000" y="26438"/>
                  <a:pt x="7969" y="26438"/>
                </a:cubicBezTo>
                <a:cubicBezTo>
                  <a:pt x="7969" y="26438"/>
                  <a:pt x="7937" y="26438"/>
                  <a:pt x="7937" y="26438"/>
                </a:cubicBezTo>
                <a:cubicBezTo>
                  <a:pt x="7875" y="26438"/>
                  <a:pt x="7813" y="26438"/>
                  <a:pt x="7781" y="26469"/>
                </a:cubicBezTo>
                <a:cubicBezTo>
                  <a:pt x="7656" y="26500"/>
                  <a:pt x="7531" y="26563"/>
                  <a:pt x="7406" y="26531"/>
                </a:cubicBezTo>
                <a:cubicBezTo>
                  <a:pt x="7344" y="26500"/>
                  <a:pt x="7313" y="26500"/>
                  <a:pt x="7250" y="26531"/>
                </a:cubicBezTo>
                <a:cubicBezTo>
                  <a:pt x="7219" y="26563"/>
                  <a:pt x="7156" y="26563"/>
                  <a:pt x="7125" y="26563"/>
                </a:cubicBezTo>
                <a:cubicBezTo>
                  <a:pt x="7031" y="26594"/>
                  <a:pt x="6938" y="26594"/>
                  <a:pt x="6844" y="26594"/>
                </a:cubicBezTo>
                <a:cubicBezTo>
                  <a:pt x="6781" y="26594"/>
                  <a:pt x="6719" y="26594"/>
                  <a:pt x="6656" y="26594"/>
                </a:cubicBezTo>
                <a:cubicBezTo>
                  <a:pt x="6625" y="26594"/>
                  <a:pt x="6594" y="26594"/>
                  <a:pt x="6563" y="26594"/>
                </a:cubicBezTo>
                <a:cubicBezTo>
                  <a:pt x="6594" y="26594"/>
                  <a:pt x="6594" y="26563"/>
                  <a:pt x="6594" y="26563"/>
                </a:cubicBezTo>
                <a:cubicBezTo>
                  <a:pt x="6594" y="26563"/>
                  <a:pt x="6625" y="26563"/>
                  <a:pt x="6625" y="26563"/>
                </a:cubicBezTo>
                <a:cubicBezTo>
                  <a:pt x="6656" y="26531"/>
                  <a:pt x="6688" y="26531"/>
                  <a:pt x="6688" y="26500"/>
                </a:cubicBezTo>
                <a:cubicBezTo>
                  <a:pt x="6688" y="26500"/>
                  <a:pt x="6688" y="26500"/>
                  <a:pt x="6688" y="26500"/>
                </a:cubicBezTo>
                <a:cubicBezTo>
                  <a:pt x="6719" y="26469"/>
                  <a:pt x="6719" y="26469"/>
                  <a:pt x="6719" y="26469"/>
                </a:cubicBezTo>
                <a:cubicBezTo>
                  <a:pt x="6719" y="26469"/>
                  <a:pt x="6719" y="26469"/>
                  <a:pt x="6719" y="26469"/>
                </a:cubicBezTo>
                <a:cubicBezTo>
                  <a:pt x="6719" y="26438"/>
                  <a:pt x="6688" y="26438"/>
                  <a:pt x="6688" y="26438"/>
                </a:cubicBezTo>
                <a:cubicBezTo>
                  <a:pt x="6563" y="26438"/>
                  <a:pt x="6438" y="26438"/>
                  <a:pt x="6313" y="26438"/>
                </a:cubicBezTo>
                <a:cubicBezTo>
                  <a:pt x="5969" y="26438"/>
                  <a:pt x="5594" y="26469"/>
                  <a:pt x="5250" y="26469"/>
                </a:cubicBezTo>
                <a:cubicBezTo>
                  <a:pt x="5250" y="26469"/>
                  <a:pt x="5219" y="26469"/>
                  <a:pt x="5219" y="26469"/>
                </a:cubicBezTo>
                <a:cubicBezTo>
                  <a:pt x="5219" y="26469"/>
                  <a:pt x="5219" y="26469"/>
                  <a:pt x="5219" y="26469"/>
                </a:cubicBezTo>
                <a:cubicBezTo>
                  <a:pt x="5156" y="26469"/>
                  <a:pt x="5063" y="26469"/>
                  <a:pt x="5000" y="26469"/>
                </a:cubicBezTo>
                <a:cubicBezTo>
                  <a:pt x="4938" y="26438"/>
                  <a:pt x="4281" y="26375"/>
                  <a:pt x="3563" y="26344"/>
                </a:cubicBezTo>
                <a:cubicBezTo>
                  <a:pt x="3531" y="26344"/>
                  <a:pt x="3531" y="26313"/>
                  <a:pt x="3531" y="26313"/>
                </a:cubicBezTo>
                <a:cubicBezTo>
                  <a:pt x="3688" y="26281"/>
                  <a:pt x="3688" y="26281"/>
                  <a:pt x="3688" y="26281"/>
                </a:cubicBezTo>
                <a:cubicBezTo>
                  <a:pt x="3719" y="26281"/>
                  <a:pt x="3750" y="26281"/>
                  <a:pt x="3750" y="26250"/>
                </a:cubicBezTo>
                <a:cubicBezTo>
                  <a:pt x="3750" y="26125"/>
                  <a:pt x="3844" y="26094"/>
                  <a:pt x="3938" y="26094"/>
                </a:cubicBezTo>
                <a:cubicBezTo>
                  <a:pt x="3969" y="26125"/>
                  <a:pt x="4000" y="26094"/>
                  <a:pt x="4031" y="26094"/>
                </a:cubicBezTo>
                <a:cubicBezTo>
                  <a:pt x="4031" y="26094"/>
                  <a:pt x="4031" y="26094"/>
                  <a:pt x="4063" y="26094"/>
                </a:cubicBezTo>
                <a:cubicBezTo>
                  <a:pt x="4063" y="26094"/>
                  <a:pt x="4063" y="26094"/>
                  <a:pt x="4063" y="26094"/>
                </a:cubicBezTo>
                <a:cubicBezTo>
                  <a:pt x="4063" y="26094"/>
                  <a:pt x="4063" y="26094"/>
                  <a:pt x="4063" y="26094"/>
                </a:cubicBezTo>
                <a:cubicBezTo>
                  <a:pt x="4094" y="26094"/>
                  <a:pt x="4125" y="26094"/>
                  <a:pt x="4156" y="26094"/>
                </a:cubicBezTo>
                <a:cubicBezTo>
                  <a:pt x="4188" y="26094"/>
                  <a:pt x="4188" y="26094"/>
                  <a:pt x="4219" y="26094"/>
                </a:cubicBezTo>
                <a:cubicBezTo>
                  <a:pt x="4250" y="26125"/>
                  <a:pt x="4281" y="26125"/>
                  <a:pt x="4313" y="26125"/>
                </a:cubicBezTo>
                <a:cubicBezTo>
                  <a:pt x="4219" y="26156"/>
                  <a:pt x="4125" y="26156"/>
                  <a:pt x="4063" y="26156"/>
                </a:cubicBezTo>
                <a:cubicBezTo>
                  <a:pt x="4094" y="26156"/>
                  <a:pt x="4094" y="26156"/>
                  <a:pt x="4125" y="26156"/>
                </a:cubicBezTo>
                <a:cubicBezTo>
                  <a:pt x="4188" y="26188"/>
                  <a:pt x="4219" y="26219"/>
                  <a:pt x="4281" y="26188"/>
                </a:cubicBezTo>
                <a:cubicBezTo>
                  <a:pt x="4344" y="26188"/>
                  <a:pt x="4438" y="26219"/>
                  <a:pt x="4500" y="26219"/>
                </a:cubicBezTo>
                <a:cubicBezTo>
                  <a:pt x="4500" y="26219"/>
                  <a:pt x="4500" y="26219"/>
                  <a:pt x="4500" y="26219"/>
                </a:cubicBezTo>
                <a:cubicBezTo>
                  <a:pt x="4531" y="26219"/>
                  <a:pt x="4563" y="26219"/>
                  <a:pt x="4594" y="26188"/>
                </a:cubicBezTo>
                <a:cubicBezTo>
                  <a:pt x="4625" y="26188"/>
                  <a:pt x="4625" y="26188"/>
                  <a:pt x="4656" y="26188"/>
                </a:cubicBezTo>
                <a:cubicBezTo>
                  <a:pt x="4656" y="26188"/>
                  <a:pt x="4688" y="26219"/>
                  <a:pt x="4688" y="26219"/>
                </a:cubicBezTo>
                <a:cubicBezTo>
                  <a:pt x="4781" y="26250"/>
                  <a:pt x="4906" y="26219"/>
                  <a:pt x="5000" y="26219"/>
                </a:cubicBezTo>
                <a:cubicBezTo>
                  <a:pt x="5031" y="26219"/>
                  <a:pt x="5031" y="26219"/>
                  <a:pt x="5063" y="26219"/>
                </a:cubicBezTo>
                <a:cubicBezTo>
                  <a:pt x="5188" y="26281"/>
                  <a:pt x="5281" y="26250"/>
                  <a:pt x="5406" y="26250"/>
                </a:cubicBezTo>
                <a:cubicBezTo>
                  <a:pt x="5656" y="26250"/>
                  <a:pt x="5938" y="26281"/>
                  <a:pt x="6188" y="26250"/>
                </a:cubicBezTo>
                <a:cubicBezTo>
                  <a:pt x="6531" y="26250"/>
                  <a:pt x="6906" y="26250"/>
                  <a:pt x="7250" y="26250"/>
                </a:cubicBezTo>
                <a:cubicBezTo>
                  <a:pt x="7531" y="26219"/>
                  <a:pt x="7813" y="26156"/>
                  <a:pt x="8125" y="26188"/>
                </a:cubicBezTo>
                <a:cubicBezTo>
                  <a:pt x="8125" y="26188"/>
                  <a:pt x="8125" y="26219"/>
                  <a:pt x="8125" y="26219"/>
                </a:cubicBezTo>
                <a:cubicBezTo>
                  <a:pt x="8125" y="26219"/>
                  <a:pt x="8125" y="26250"/>
                  <a:pt x="8094" y="26250"/>
                </a:cubicBezTo>
                <a:cubicBezTo>
                  <a:pt x="8094" y="26250"/>
                  <a:pt x="8094" y="26250"/>
                  <a:pt x="8094" y="26250"/>
                </a:cubicBezTo>
                <a:cubicBezTo>
                  <a:pt x="8094" y="26250"/>
                  <a:pt x="8062" y="26281"/>
                  <a:pt x="8062" y="26281"/>
                </a:cubicBezTo>
                <a:cubicBezTo>
                  <a:pt x="8062" y="26281"/>
                  <a:pt x="8062" y="26281"/>
                  <a:pt x="8062" y="26281"/>
                </a:cubicBezTo>
                <a:cubicBezTo>
                  <a:pt x="8031" y="26281"/>
                  <a:pt x="8031" y="26281"/>
                  <a:pt x="8031" y="26281"/>
                </a:cubicBezTo>
                <a:cubicBezTo>
                  <a:pt x="8031" y="26281"/>
                  <a:pt x="8000" y="26281"/>
                  <a:pt x="8000" y="26281"/>
                </a:cubicBezTo>
                <a:cubicBezTo>
                  <a:pt x="7969" y="26281"/>
                  <a:pt x="7937" y="26281"/>
                  <a:pt x="7906" y="26313"/>
                </a:cubicBezTo>
                <a:cubicBezTo>
                  <a:pt x="7844" y="26313"/>
                  <a:pt x="7781" y="26344"/>
                  <a:pt x="7719" y="26375"/>
                </a:cubicBezTo>
                <a:cubicBezTo>
                  <a:pt x="7719" y="26375"/>
                  <a:pt x="7719" y="26375"/>
                  <a:pt x="7719" y="26375"/>
                </a:cubicBezTo>
                <a:cubicBezTo>
                  <a:pt x="7719" y="26375"/>
                  <a:pt x="7719" y="26375"/>
                  <a:pt x="7719" y="26375"/>
                </a:cubicBezTo>
                <a:cubicBezTo>
                  <a:pt x="7875" y="26375"/>
                  <a:pt x="8062" y="26344"/>
                  <a:pt x="8219" y="26344"/>
                </a:cubicBezTo>
                <a:cubicBezTo>
                  <a:pt x="8250" y="26344"/>
                  <a:pt x="8312" y="26344"/>
                  <a:pt x="8344" y="26344"/>
                </a:cubicBezTo>
                <a:cubicBezTo>
                  <a:pt x="8312" y="26406"/>
                  <a:pt x="8250" y="26375"/>
                  <a:pt x="8250" y="26406"/>
                </a:cubicBezTo>
                <a:close/>
                <a:moveTo>
                  <a:pt x="5563" y="18813"/>
                </a:moveTo>
                <a:cubicBezTo>
                  <a:pt x="5531" y="18750"/>
                  <a:pt x="5438" y="18750"/>
                  <a:pt x="5406" y="18719"/>
                </a:cubicBezTo>
                <a:cubicBezTo>
                  <a:pt x="5438" y="18781"/>
                  <a:pt x="5500" y="18781"/>
                  <a:pt x="5563" y="18813"/>
                </a:cubicBezTo>
                <a:close/>
                <a:moveTo>
                  <a:pt x="5969" y="19250"/>
                </a:moveTo>
                <a:cubicBezTo>
                  <a:pt x="5969" y="19250"/>
                  <a:pt x="5969" y="19250"/>
                  <a:pt x="5938" y="19281"/>
                </a:cubicBezTo>
                <a:cubicBezTo>
                  <a:pt x="5969" y="19281"/>
                  <a:pt x="5969" y="19281"/>
                  <a:pt x="5969" y="19281"/>
                </a:cubicBezTo>
                <a:cubicBezTo>
                  <a:pt x="5969" y="19281"/>
                  <a:pt x="5969" y="19281"/>
                  <a:pt x="5969" y="19281"/>
                </a:cubicBezTo>
                <a:cubicBezTo>
                  <a:pt x="5969" y="19250"/>
                  <a:pt x="5969" y="19250"/>
                  <a:pt x="5969" y="19250"/>
                </a:cubicBezTo>
                <a:close/>
                <a:moveTo>
                  <a:pt x="5031" y="18531"/>
                </a:moveTo>
                <a:cubicBezTo>
                  <a:pt x="5094" y="18594"/>
                  <a:pt x="5156" y="18625"/>
                  <a:pt x="5219" y="18625"/>
                </a:cubicBezTo>
                <a:cubicBezTo>
                  <a:pt x="5156" y="18563"/>
                  <a:pt x="5125" y="18531"/>
                  <a:pt x="5031" y="18531"/>
                </a:cubicBezTo>
                <a:close/>
                <a:moveTo>
                  <a:pt x="5906" y="19219"/>
                </a:moveTo>
                <a:cubicBezTo>
                  <a:pt x="5625" y="19031"/>
                  <a:pt x="5313" y="18875"/>
                  <a:pt x="5000" y="18750"/>
                </a:cubicBezTo>
                <a:cubicBezTo>
                  <a:pt x="5281" y="18938"/>
                  <a:pt x="5594" y="19094"/>
                  <a:pt x="5906" y="19219"/>
                </a:cubicBezTo>
                <a:close/>
                <a:moveTo>
                  <a:pt x="3969" y="13282"/>
                </a:moveTo>
                <a:cubicBezTo>
                  <a:pt x="4031" y="13313"/>
                  <a:pt x="4063" y="13344"/>
                  <a:pt x="4125" y="13313"/>
                </a:cubicBezTo>
                <a:cubicBezTo>
                  <a:pt x="4094" y="13282"/>
                  <a:pt x="4031" y="13250"/>
                  <a:pt x="3969" y="13282"/>
                </a:cubicBezTo>
                <a:close/>
                <a:moveTo>
                  <a:pt x="6594" y="13938"/>
                </a:moveTo>
                <a:cubicBezTo>
                  <a:pt x="6625" y="13969"/>
                  <a:pt x="6625" y="14000"/>
                  <a:pt x="6688" y="14000"/>
                </a:cubicBezTo>
                <a:cubicBezTo>
                  <a:pt x="6688" y="14000"/>
                  <a:pt x="6719" y="13969"/>
                  <a:pt x="6688" y="13969"/>
                </a:cubicBezTo>
                <a:cubicBezTo>
                  <a:pt x="6688" y="13938"/>
                  <a:pt x="6625" y="13938"/>
                  <a:pt x="6594" y="13938"/>
                </a:cubicBezTo>
                <a:close/>
                <a:moveTo>
                  <a:pt x="3656" y="11407"/>
                </a:moveTo>
                <a:cubicBezTo>
                  <a:pt x="3656" y="11407"/>
                  <a:pt x="3656" y="11407"/>
                  <a:pt x="3656" y="11407"/>
                </a:cubicBezTo>
                <a:cubicBezTo>
                  <a:pt x="3656" y="11407"/>
                  <a:pt x="3656" y="11407"/>
                  <a:pt x="3656" y="11438"/>
                </a:cubicBezTo>
                <a:cubicBezTo>
                  <a:pt x="3656" y="11407"/>
                  <a:pt x="3656" y="11407"/>
                  <a:pt x="3656" y="11407"/>
                </a:cubicBezTo>
                <a:cubicBezTo>
                  <a:pt x="3656" y="11407"/>
                  <a:pt x="3656" y="11407"/>
                  <a:pt x="3656" y="11407"/>
                </a:cubicBezTo>
                <a:close/>
                <a:moveTo>
                  <a:pt x="3813" y="11469"/>
                </a:moveTo>
                <a:cubicBezTo>
                  <a:pt x="3813" y="11469"/>
                  <a:pt x="3813" y="11469"/>
                  <a:pt x="3813" y="11469"/>
                </a:cubicBezTo>
                <a:cubicBezTo>
                  <a:pt x="3813" y="11469"/>
                  <a:pt x="3813" y="11469"/>
                  <a:pt x="3781" y="11469"/>
                </a:cubicBezTo>
                <a:cubicBezTo>
                  <a:pt x="3781" y="11469"/>
                  <a:pt x="3813" y="11469"/>
                  <a:pt x="3813" y="11469"/>
                </a:cubicBezTo>
                <a:close/>
                <a:moveTo>
                  <a:pt x="2438" y="17344"/>
                </a:moveTo>
                <a:cubicBezTo>
                  <a:pt x="2406" y="17313"/>
                  <a:pt x="2406" y="17313"/>
                  <a:pt x="2406" y="17313"/>
                </a:cubicBezTo>
                <a:cubicBezTo>
                  <a:pt x="2406" y="17313"/>
                  <a:pt x="2406" y="17313"/>
                  <a:pt x="2375" y="17313"/>
                </a:cubicBezTo>
                <a:cubicBezTo>
                  <a:pt x="2406" y="17344"/>
                  <a:pt x="2406" y="17344"/>
                  <a:pt x="2406" y="17344"/>
                </a:cubicBezTo>
                <a:cubicBezTo>
                  <a:pt x="2406" y="17344"/>
                  <a:pt x="2406" y="17344"/>
                  <a:pt x="2438" y="17344"/>
                </a:cubicBezTo>
                <a:close/>
                <a:moveTo>
                  <a:pt x="2250" y="17282"/>
                </a:moveTo>
                <a:cubicBezTo>
                  <a:pt x="2250" y="17282"/>
                  <a:pt x="2219" y="17282"/>
                  <a:pt x="2219" y="17282"/>
                </a:cubicBezTo>
                <a:cubicBezTo>
                  <a:pt x="2219" y="17313"/>
                  <a:pt x="2250" y="17313"/>
                  <a:pt x="2250" y="17282"/>
                </a:cubicBezTo>
                <a:close/>
                <a:moveTo>
                  <a:pt x="2563" y="17344"/>
                </a:moveTo>
                <a:cubicBezTo>
                  <a:pt x="2563" y="17344"/>
                  <a:pt x="2531" y="17344"/>
                  <a:pt x="2531" y="17344"/>
                </a:cubicBezTo>
                <a:cubicBezTo>
                  <a:pt x="2531" y="17344"/>
                  <a:pt x="2531" y="17344"/>
                  <a:pt x="2531" y="17344"/>
                </a:cubicBezTo>
                <a:cubicBezTo>
                  <a:pt x="2531" y="17344"/>
                  <a:pt x="2531" y="17344"/>
                  <a:pt x="2531" y="17344"/>
                </a:cubicBezTo>
                <a:cubicBezTo>
                  <a:pt x="2531" y="17375"/>
                  <a:pt x="2531" y="17344"/>
                  <a:pt x="2563" y="17344"/>
                </a:cubicBezTo>
                <a:close/>
                <a:moveTo>
                  <a:pt x="2656" y="17375"/>
                </a:moveTo>
                <a:lnTo>
                  <a:pt x="2656" y="17375"/>
                </a:lnTo>
                <a:lnTo>
                  <a:pt x="2656" y="17375"/>
                </a:lnTo>
                <a:close/>
                <a:moveTo>
                  <a:pt x="5375" y="18063"/>
                </a:moveTo>
                <a:cubicBezTo>
                  <a:pt x="5406" y="17906"/>
                  <a:pt x="5313" y="17938"/>
                  <a:pt x="5219" y="17906"/>
                </a:cubicBezTo>
                <a:cubicBezTo>
                  <a:pt x="5219" y="17875"/>
                  <a:pt x="5219" y="17875"/>
                  <a:pt x="5219" y="17875"/>
                </a:cubicBezTo>
                <a:cubicBezTo>
                  <a:pt x="5219" y="17906"/>
                  <a:pt x="5219" y="17906"/>
                  <a:pt x="5219" y="17906"/>
                </a:cubicBezTo>
                <a:cubicBezTo>
                  <a:pt x="5250" y="17969"/>
                  <a:pt x="5313" y="18031"/>
                  <a:pt x="5375" y="18063"/>
                </a:cubicBezTo>
                <a:close/>
                <a:moveTo>
                  <a:pt x="6750" y="14000"/>
                </a:moveTo>
                <a:cubicBezTo>
                  <a:pt x="6750" y="14032"/>
                  <a:pt x="6750" y="14032"/>
                  <a:pt x="6750" y="14032"/>
                </a:cubicBezTo>
                <a:cubicBezTo>
                  <a:pt x="6781" y="14032"/>
                  <a:pt x="6781" y="14032"/>
                  <a:pt x="6781" y="14032"/>
                </a:cubicBezTo>
                <a:cubicBezTo>
                  <a:pt x="6781" y="14032"/>
                  <a:pt x="6781" y="14000"/>
                  <a:pt x="6781" y="14000"/>
                </a:cubicBezTo>
                <a:cubicBezTo>
                  <a:pt x="6781" y="14000"/>
                  <a:pt x="6750" y="14000"/>
                  <a:pt x="6750" y="14000"/>
                </a:cubicBezTo>
                <a:close/>
                <a:moveTo>
                  <a:pt x="6438" y="11875"/>
                </a:moveTo>
                <a:lnTo>
                  <a:pt x="6438" y="11875"/>
                </a:lnTo>
                <a:lnTo>
                  <a:pt x="6438" y="11907"/>
                </a:lnTo>
                <a:lnTo>
                  <a:pt x="6438" y="11875"/>
                </a:lnTo>
                <a:close/>
                <a:moveTo>
                  <a:pt x="11937" y="10032"/>
                </a:moveTo>
                <a:cubicBezTo>
                  <a:pt x="11937" y="10032"/>
                  <a:pt x="11937" y="10032"/>
                  <a:pt x="11937" y="10063"/>
                </a:cubicBezTo>
                <a:cubicBezTo>
                  <a:pt x="11937" y="10063"/>
                  <a:pt x="11937" y="10032"/>
                  <a:pt x="11937" y="10032"/>
                </a:cubicBezTo>
                <a:cubicBezTo>
                  <a:pt x="11937" y="10032"/>
                  <a:pt x="11937" y="10032"/>
                  <a:pt x="11937" y="10032"/>
                </a:cubicBezTo>
                <a:close/>
                <a:moveTo>
                  <a:pt x="14375" y="9688"/>
                </a:moveTo>
                <a:cubicBezTo>
                  <a:pt x="14375" y="9688"/>
                  <a:pt x="14375" y="9688"/>
                  <a:pt x="14375" y="9688"/>
                </a:cubicBezTo>
                <a:cubicBezTo>
                  <a:pt x="14375" y="9688"/>
                  <a:pt x="14375" y="9688"/>
                  <a:pt x="14375" y="9688"/>
                </a:cubicBezTo>
                <a:cubicBezTo>
                  <a:pt x="14375" y="9688"/>
                  <a:pt x="14375" y="9688"/>
                  <a:pt x="14375" y="9688"/>
                </a:cubicBezTo>
                <a:cubicBezTo>
                  <a:pt x="14375" y="9688"/>
                  <a:pt x="14375" y="9688"/>
                  <a:pt x="14375" y="9688"/>
                </a:cubicBezTo>
                <a:cubicBezTo>
                  <a:pt x="14375" y="9688"/>
                  <a:pt x="14375" y="9688"/>
                  <a:pt x="14375" y="9688"/>
                </a:cubicBezTo>
                <a:cubicBezTo>
                  <a:pt x="14375" y="9688"/>
                  <a:pt x="14375" y="9688"/>
                  <a:pt x="14375" y="9688"/>
                </a:cubicBezTo>
                <a:cubicBezTo>
                  <a:pt x="14375" y="9688"/>
                  <a:pt x="14375" y="9688"/>
                  <a:pt x="14375" y="9688"/>
                </a:cubicBezTo>
                <a:cubicBezTo>
                  <a:pt x="14375" y="9688"/>
                  <a:pt x="14375" y="9688"/>
                  <a:pt x="14375" y="9688"/>
                </a:cubicBezTo>
                <a:cubicBezTo>
                  <a:pt x="14375" y="9688"/>
                  <a:pt x="14375" y="9688"/>
                  <a:pt x="14375" y="9688"/>
                </a:cubicBezTo>
                <a:close/>
                <a:moveTo>
                  <a:pt x="12500" y="8344"/>
                </a:moveTo>
                <a:cubicBezTo>
                  <a:pt x="12500" y="8344"/>
                  <a:pt x="12500" y="8344"/>
                  <a:pt x="12500" y="8344"/>
                </a:cubicBezTo>
                <a:cubicBezTo>
                  <a:pt x="12500" y="8344"/>
                  <a:pt x="12500" y="8344"/>
                  <a:pt x="12500" y="8344"/>
                </a:cubicBezTo>
                <a:cubicBezTo>
                  <a:pt x="12500" y="8344"/>
                  <a:pt x="12500" y="8344"/>
                  <a:pt x="12500" y="8344"/>
                </a:cubicBezTo>
                <a:cubicBezTo>
                  <a:pt x="12500" y="8344"/>
                  <a:pt x="12500" y="8344"/>
                  <a:pt x="12500" y="8344"/>
                </a:cubicBezTo>
                <a:cubicBezTo>
                  <a:pt x="12500" y="8344"/>
                  <a:pt x="12500" y="8344"/>
                  <a:pt x="12500" y="8344"/>
                </a:cubicBezTo>
                <a:close/>
                <a:moveTo>
                  <a:pt x="10531" y="6500"/>
                </a:moveTo>
                <a:cubicBezTo>
                  <a:pt x="10531" y="6500"/>
                  <a:pt x="10531" y="6500"/>
                  <a:pt x="10500" y="6500"/>
                </a:cubicBezTo>
                <a:cubicBezTo>
                  <a:pt x="10531" y="6500"/>
                  <a:pt x="10531" y="6500"/>
                  <a:pt x="10531" y="6500"/>
                </a:cubicBezTo>
                <a:cubicBezTo>
                  <a:pt x="10531" y="6500"/>
                  <a:pt x="10531" y="6500"/>
                  <a:pt x="10531" y="6500"/>
                </a:cubicBezTo>
                <a:cubicBezTo>
                  <a:pt x="10531" y="6500"/>
                  <a:pt x="10531" y="6500"/>
                  <a:pt x="10531" y="6500"/>
                </a:cubicBezTo>
                <a:close/>
                <a:moveTo>
                  <a:pt x="4938" y="6375"/>
                </a:moveTo>
                <a:cubicBezTo>
                  <a:pt x="4938" y="6375"/>
                  <a:pt x="4938" y="6375"/>
                  <a:pt x="4906" y="6375"/>
                </a:cubicBezTo>
                <a:cubicBezTo>
                  <a:pt x="4906" y="6375"/>
                  <a:pt x="4875" y="6375"/>
                  <a:pt x="4875" y="6375"/>
                </a:cubicBezTo>
                <a:cubicBezTo>
                  <a:pt x="4844" y="6344"/>
                  <a:pt x="4844" y="6344"/>
                  <a:pt x="4813" y="6344"/>
                </a:cubicBezTo>
                <a:cubicBezTo>
                  <a:pt x="4813" y="6313"/>
                  <a:pt x="4813" y="6313"/>
                  <a:pt x="4781" y="6313"/>
                </a:cubicBezTo>
                <a:cubicBezTo>
                  <a:pt x="4438" y="6157"/>
                  <a:pt x="4063" y="6032"/>
                  <a:pt x="3719" y="5907"/>
                </a:cubicBezTo>
                <a:cubicBezTo>
                  <a:pt x="3469" y="5813"/>
                  <a:pt x="3219" y="5719"/>
                  <a:pt x="3000" y="5657"/>
                </a:cubicBezTo>
                <a:cubicBezTo>
                  <a:pt x="2813" y="5594"/>
                  <a:pt x="2656" y="5532"/>
                  <a:pt x="2438" y="5532"/>
                </a:cubicBezTo>
                <a:cubicBezTo>
                  <a:pt x="2750" y="5657"/>
                  <a:pt x="3031" y="5750"/>
                  <a:pt x="3313" y="5844"/>
                </a:cubicBezTo>
                <a:cubicBezTo>
                  <a:pt x="3563" y="5907"/>
                  <a:pt x="3813" y="6000"/>
                  <a:pt x="4063" y="6063"/>
                </a:cubicBezTo>
                <a:lnTo>
                  <a:pt x="4063" y="6063"/>
                </a:lnTo>
                <a:cubicBezTo>
                  <a:pt x="4250" y="6125"/>
                  <a:pt x="4438" y="6219"/>
                  <a:pt x="4625" y="6282"/>
                </a:cubicBezTo>
                <a:cubicBezTo>
                  <a:pt x="4688" y="6313"/>
                  <a:pt x="4750" y="6313"/>
                  <a:pt x="4813" y="6344"/>
                </a:cubicBezTo>
                <a:cubicBezTo>
                  <a:pt x="4844" y="6344"/>
                  <a:pt x="4875" y="6344"/>
                  <a:pt x="4906" y="6375"/>
                </a:cubicBezTo>
                <a:cubicBezTo>
                  <a:pt x="4906" y="6375"/>
                  <a:pt x="4938" y="6375"/>
                  <a:pt x="4938" y="6375"/>
                </a:cubicBezTo>
                <a:cubicBezTo>
                  <a:pt x="4938" y="6375"/>
                  <a:pt x="4938" y="6375"/>
                  <a:pt x="4938" y="6375"/>
                </a:cubicBezTo>
                <a:close/>
                <a:moveTo>
                  <a:pt x="15062" y="4500"/>
                </a:moveTo>
                <a:lnTo>
                  <a:pt x="15062" y="4500"/>
                </a:lnTo>
                <a:lnTo>
                  <a:pt x="15062" y="4500"/>
                </a:lnTo>
                <a:close/>
                <a:moveTo>
                  <a:pt x="12281" y="10250"/>
                </a:moveTo>
                <a:cubicBezTo>
                  <a:pt x="12250" y="10219"/>
                  <a:pt x="12219" y="10219"/>
                  <a:pt x="12156" y="10219"/>
                </a:cubicBezTo>
                <a:cubicBezTo>
                  <a:pt x="12156" y="10188"/>
                  <a:pt x="12125" y="10157"/>
                  <a:pt x="12125" y="10157"/>
                </a:cubicBezTo>
                <a:cubicBezTo>
                  <a:pt x="12062" y="10125"/>
                  <a:pt x="12031" y="10094"/>
                  <a:pt x="11969" y="10063"/>
                </a:cubicBezTo>
                <a:cubicBezTo>
                  <a:pt x="12031" y="10125"/>
                  <a:pt x="12094" y="10188"/>
                  <a:pt x="12156" y="10219"/>
                </a:cubicBezTo>
                <a:cubicBezTo>
                  <a:pt x="12219" y="10282"/>
                  <a:pt x="12281" y="10313"/>
                  <a:pt x="12375" y="10344"/>
                </a:cubicBezTo>
                <a:cubicBezTo>
                  <a:pt x="12344" y="10313"/>
                  <a:pt x="12312" y="10282"/>
                  <a:pt x="12281" y="10250"/>
                </a:cubicBezTo>
                <a:close/>
                <a:moveTo>
                  <a:pt x="2375" y="26188"/>
                </a:moveTo>
                <a:cubicBezTo>
                  <a:pt x="2313" y="26125"/>
                  <a:pt x="2250" y="26094"/>
                  <a:pt x="2156" y="26031"/>
                </a:cubicBezTo>
                <a:cubicBezTo>
                  <a:pt x="2219" y="26125"/>
                  <a:pt x="2250" y="26188"/>
                  <a:pt x="2375" y="26188"/>
                </a:cubicBezTo>
                <a:close/>
                <a:moveTo>
                  <a:pt x="10812" y="3282"/>
                </a:moveTo>
                <a:cubicBezTo>
                  <a:pt x="10812" y="3282"/>
                  <a:pt x="10844" y="3282"/>
                  <a:pt x="10875" y="3282"/>
                </a:cubicBezTo>
                <a:cubicBezTo>
                  <a:pt x="10969" y="3375"/>
                  <a:pt x="11094" y="3438"/>
                  <a:pt x="11219" y="3500"/>
                </a:cubicBezTo>
                <a:cubicBezTo>
                  <a:pt x="11281" y="3563"/>
                  <a:pt x="11344" y="3594"/>
                  <a:pt x="11437" y="3625"/>
                </a:cubicBezTo>
                <a:cubicBezTo>
                  <a:pt x="11469" y="3688"/>
                  <a:pt x="11500" y="3688"/>
                  <a:pt x="11562" y="3719"/>
                </a:cubicBezTo>
                <a:cubicBezTo>
                  <a:pt x="11562" y="3719"/>
                  <a:pt x="11594" y="3750"/>
                  <a:pt x="11594" y="3750"/>
                </a:cubicBezTo>
                <a:cubicBezTo>
                  <a:pt x="11562" y="3688"/>
                  <a:pt x="11500" y="3625"/>
                  <a:pt x="11437" y="3625"/>
                </a:cubicBezTo>
                <a:cubicBezTo>
                  <a:pt x="11406" y="3625"/>
                  <a:pt x="11406" y="3594"/>
                  <a:pt x="11375" y="3594"/>
                </a:cubicBezTo>
                <a:cubicBezTo>
                  <a:pt x="11344" y="3532"/>
                  <a:pt x="11281" y="3500"/>
                  <a:pt x="11219" y="3500"/>
                </a:cubicBezTo>
                <a:cubicBezTo>
                  <a:pt x="11219" y="3469"/>
                  <a:pt x="11187" y="3469"/>
                  <a:pt x="11187" y="3438"/>
                </a:cubicBezTo>
                <a:cubicBezTo>
                  <a:pt x="11187" y="3438"/>
                  <a:pt x="11187" y="3438"/>
                  <a:pt x="11156" y="3438"/>
                </a:cubicBezTo>
                <a:cubicBezTo>
                  <a:pt x="11031" y="3344"/>
                  <a:pt x="10875" y="3250"/>
                  <a:pt x="10750" y="3157"/>
                </a:cubicBezTo>
                <a:cubicBezTo>
                  <a:pt x="10656" y="3094"/>
                  <a:pt x="10562" y="3063"/>
                  <a:pt x="10469" y="3000"/>
                </a:cubicBezTo>
                <a:cubicBezTo>
                  <a:pt x="10500" y="3063"/>
                  <a:pt x="10531" y="3094"/>
                  <a:pt x="10562" y="3125"/>
                </a:cubicBezTo>
                <a:cubicBezTo>
                  <a:pt x="10625" y="3157"/>
                  <a:pt x="10719" y="3219"/>
                  <a:pt x="10812" y="3282"/>
                </a:cubicBezTo>
                <a:close/>
                <a:moveTo>
                  <a:pt x="6969" y="26438"/>
                </a:moveTo>
                <a:cubicBezTo>
                  <a:pt x="7094" y="26438"/>
                  <a:pt x="7250" y="26469"/>
                  <a:pt x="7375" y="26406"/>
                </a:cubicBezTo>
                <a:cubicBezTo>
                  <a:pt x="7250" y="26375"/>
                  <a:pt x="7094" y="26406"/>
                  <a:pt x="6969" y="26438"/>
                </a:cubicBezTo>
                <a:close/>
                <a:moveTo>
                  <a:pt x="2656" y="27625"/>
                </a:moveTo>
                <a:cubicBezTo>
                  <a:pt x="2625" y="27625"/>
                  <a:pt x="2625" y="27656"/>
                  <a:pt x="2625" y="27656"/>
                </a:cubicBezTo>
                <a:cubicBezTo>
                  <a:pt x="2625" y="27719"/>
                  <a:pt x="2688" y="27750"/>
                  <a:pt x="2719" y="27781"/>
                </a:cubicBezTo>
                <a:cubicBezTo>
                  <a:pt x="2750" y="27781"/>
                  <a:pt x="2750" y="27750"/>
                  <a:pt x="2750" y="27719"/>
                </a:cubicBezTo>
                <a:cubicBezTo>
                  <a:pt x="2750" y="27688"/>
                  <a:pt x="2719" y="27625"/>
                  <a:pt x="2656" y="27625"/>
                </a:cubicBezTo>
                <a:close/>
                <a:moveTo>
                  <a:pt x="2719" y="26938"/>
                </a:moveTo>
                <a:cubicBezTo>
                  <a:pt x="2656" y="26938"/>
                  <a:pt x="2625" y="26969"/>
                  <a:pt x="2625" y="27000"/>
                </a:cubicBezTo>
                <a:cubicBezTo>
                  <a:pt x="2594" y="27063"/>
                  <a:pt x="2656" y="27063"/>
                  <a:pt x="2688" y="27063"/>
                </a:cubicBezTo>
                <a:cubicBezTo>
                  <a:pt x="2750" y="27031"/>
                  <a:pt x="2781" y="27125"/>
                  <a:pt x="2813" y="27156"/>
                </a:cubicBezTo>
                <a:cubicBezTo>
                  <a:pt x="2844" y="27188"/>
                  <a:pt x="2844" y="27219"/>
                  <a:pt x="2875" y="27250"/>
                </a:cubicBezTo>
                <a:cubicBezTo>
                  <a:pt x="2906" y="27250"/>
                  <a:pt x="2938" y="27250"/>
                  <a:pt x="2938" y="27219"/>
                </a:cubicBezTo>
                <a:cubicBezTo>
                  <a:pt x="2938" y="27188"/>
                  <a:pt x="2750" y="26938"/>
                  <a:pt x="2719" y="26938"/>
                </a:cubicBezTo>
                <a:close/>
                <a:moveTo>
                  <a:pt x="7781" y="7750"/>
                </a:moveTo>
                <a:cubicBezTo>
                  <a:pt x="7406" y="7563"/>
                  <a:pt x="7000" y="7344"/>
                  <a:pt x="6594" y="7188"/>
                </a:cubicBezTo>
                <a:cubicBezTo>
                  <a:pt x="6594" y="7219"/>
                  <a:pt x="6594" y="7219"/>
                  <a:pt x="6594" y="7219"/>
                </a:cubicBezTo>
                <a:cubicBezTo>
                  <a:pt x="6969" y="7407"/>
                  <a:pt x="7375" y="7594"/>
                  <a:pt x="7750" y="7782"/>
                </a:cubicBezTo>
                <a:cubicBezTo>
                  <a:pt x="7781" y="7782"/>
                  <a:pt x="7781" y="7750"/>
                  <a:pt x="7781" y="7750"/>
                </a:cubicBezTo>
                <a:close/>
                <a:moveTo>
                  <a:pt x="2438" y="6094"/>
                </a:moveTo>
                <a:cubicBezTo>
                  <a:pt x="2500" y="6157"/>
                  <a:pt x="2594" y="6188"/>
                  <a:pt x="2688" y="6219"/>
                </a:cubicBezTo>
                <a:cubicBezTo>
                  <a:pt x="2844" y="6250"/>
                  <a:pt x="3031" y="6313"/>
                  <a:pt x="3188" y="6407"/>
                </a:cubicBezTo>
                <a:cubicBezTo>
                  <a:pt x="3313" y="6469"/>
                  <a:pt x="3375" y="6438"/>
                  <a:pt x="3500" y="6344"/>
                </a:cubicBezTo>
                <a:cubicBezTo>
                  <a:pt x="3156" y="6219"/>
                  <a:pt x="2844" y="6157"/>
                  <a:pt x="2563" y="6032"/>
                </a:cubicBezTo>
                <a:cubicBezTo>
                  <a:pt x="2500" y="6032"/>
                  <a:pt x="2469" y="6032"/>
                  <a:pt x="2438" y="6094"/>
                </a:cubicBezTo>
                <a:close/>
                <a:moveTo>
                  <a:pt x="4906" y="6375"/>
                </a:moveTo>
                <a:close/>
                <a:moveTo>
                  <a:pt x="4813" y="6344"/>
                </a:moveTo>
                <a:cubicBezTo>
                  <a:pt x="4813" y="6344"/>
                  <a:pt x="4813" y="6344"/>
                  <a:pt x="4813" y="6344"/>
                </a:cubicBezTo>
                <a:cubicBezTo>
                  <a:pt x="4813" y="6344"/>
                  <a:pt x="4813" y="6344"/>
                  <a:pt x="4813" y="6344"/>
                </a:cubicBezTo>
                <a:lnTo>
                  <a:pt x="4813" y="6344"/>
                </a:lnTo>
                <a:cubicBezTo>
                  <a:pt x="4813" y="6344"/>
                  <a:pt x="4813" y="6344"/>
                  <a:pt x="4813" y="6344"/>
                </a:cubicBezTo>
                <a:close/>
                <a:moveTo>
                  <a:pt x="6313" y="7875"/>
                </a:moveTo>
                <a:cubicBezTo>
                  <a:pt x="7063" y="8250"/>
                  <a:pt x="7813" y="8594"/>
                  <a:pt x="8562" y="8969"/>
                </a:cubicBezTo>
                <a:cubicBezTo>
                  <a:pt x="7844" y="8532"/>
                  <a:pt x="7094" y="8188"/>
                  <a:pt x="6313" y="7875"/>
                </a:cubicBezTo>
                <a:close/>
                <a:moveTo>
                  <a:pt x="6625" y="3782"/>
                </a:moveTo>
                <a:cubicBezTo>
                  <a:pt x="6375" y="3719"/>
                  <a:pt x="6156" y="3625"/>
                  <a:pt x="5906" y="3532"/>
                </a:cubicBezTo>
                <a:cubicBezTo>
                  <a:pt x="5719" y="3469"/>
                  <a:pt x="5563" y="3407"/>
                  <a:pt x="5344" y="3407"/>
                </a:cubicBezTo>
                <a:cubicBezTo>
                  <a:pt x="5656" y="3532"/>
                  <a:pt x="5938" y="3688"/>
                  <a:pt x="6219" y="3813"/>
                </a:cubicBezTo>
                <a:cubicBezTo>
                  <a:pt x="6281" y="3844"/>
                  <a:pt x="6375" y="3907"/>
                  <a:pt x="6438" y="3875"/>
                </a:cubicBezTo>
                <a:cubicBezTo>
                  <a:pt x="6438" y="3875"/>
                  <a:pt x="6469" y="3875"/>
                  <a:pt x="6469" y="3875"/>
                </a:cubicBezTo>
                <a:cubicBezTo>
                  <a:pt x="6469" y="3875"/>
                  <a:pt x="6469" y="3875"/>
                  <a:pt x="6500" y="3875"/>
                </a:cubicBezTo>
                <a:cubicBezTo>
                  <a:pt x="6563" y="3844"/>
                  <a:pt x="6625" y="3907"/>
                  <a:pt x="6688" y="3907"/>
                </a:cubicBezTo>
                <a:cubicBezTo>
                  <a:pt x="6688" y="3907"/>
                  <a:pt x="6688" y="3907"/>
                  <a:pt x="6688" y="3907"/>
                </a:cubicBezTo>
                <a:cubicBezTo>
                  <a:pt x="6688" y="3907"/>
                  <a:pt x="6688" y="3907"/>
                  <a:pt x="6688" y="3907"/>
                </a:cubicBezTo>
                <a:cubicBezTo>
                  <a:pt x="6656" y="3875"/>
                  <a:pt x="6688" y="3813"/>
                  <a:pt x="6625" y="3782"/>
                </a:cubicBezTo>
                <a:close/>
                <a:moveTo>
                  <a:pt x="7000" y="4875"/>
                </a:moveTo>
                <a:cubicBezTo>
                  <a:pt x="7094" y="4938"/>
                  <a:pt x="7188" y="5000"/>
                  <a:pt x="7281" y="4938"/>
                </a:cubicBezTo>
                <a:cubicBezTo>
                  <a:pt x="6969" y="4750"/>
                  <a:pt x="5156" y="4000"/>
                  <a:pt x="4969" y="4032"/>
                </a:cubicBezTo>
                <a:cubicBezTo>
                  <a:pt x="5000" y="4032"/>
                  <a:pt x="5031" y="4094"/>
                  <a:pt x="5094" y="4094"/>
                </a:cubicBezTo>
                <a:cubicBezTo>
                  <a:pt x="5250" y="4157"/>
                  <a:pt x="5406" y="4219"/>
                  <a:pt x="5563" y="4282"/>
                </a:cubicBezTo>
                <a:cubicBezTo>
                  <a:pt x="6063" y="4469"/>
                  <a:pt x="6531" y="4657"/>
                  <a:pt x="7000" y="4875"/>
                </a:cubicBezTo>
                <a:close/>
                <a:moveTo>
                  <a:pt x="4250" y="1625"/>
                </a:moveTo>
                <a:cubicBezTo>
                  <a:pt x="5000" y="2000"/>
                  <a:pt x="5781" y="2282"/>
                  <a:pt x="6531" y="2625"/>
                </a:cubicBezTo>
                <a:cubicBezTo>
                  <a:pt x="5813" y="2219"/>
                  <a:pt x="5031" y="1938"/>
                  <a:pt x="4250" y="1625"/>
                </a:cubicBezTo>
                <a:close/>
                <a:moveTo>
                  <a:pt x="7031" y="3407"/>
                </a:moveTo>
                <a:cubicBezTo>
                  <a:pt x="7031" y="3407"/>
                  <a:pt x="7031" y="3438"/>
                  <a:pt x="7031" y="3438"/>
                </a:cubicBezTo>
                <a:cubicBezTo>
                  <a:pt x="7063" y="3500"/>
                  <a:pt x="7125" y="3500"/>
                  <a:pt x="7156" y="3500"/>
                </a:cubicBezTo>
                <a:cubicBezTo>
                  <a:pt x="7188" y="3500"/>
                  <a:pt x="7250" y="3469"/>
                  <a:pt x="7250" y="3532"/>
                </a:cubicBezTo>
                <a:cubicBezTo>
                  <a:pt x="7250" y="3594"/>
                  <a:pt x="7313" y="3594"/>
                  <a:pt x="7344" y="3625"/>
                </a:cubicBezTo>
                <a:cubicBezTo>
                  <a:pt x="7500" y="3688"/>
                  <a:pt x="7656" y="3750"/>
                  <a:pt x="7813" y="3782"/>
                </a:cubicBezTo>
                <a:cubicBezTo>
                  <a:pt x="8187" y="3938"/>
                  <a:pt x="8531" y="4157"/>
                  <a:pt x="8906" y="4344"/>
                </a:cubicBezTo>
                <a:cubicBezTo>
                  <a:pt x="9031" y="4407"/>
                  <a:pt x="9156" y="4500"/>
                  <a:pt x="9312" y="4500"/>
                </a:cubicBezTo>
                <a:cubicBezTo>
                  <a:pt x="8719" y="4188"/>
                  <a:pt x="8156" y="3875"/>
                  <a:pt x="7531" y="3594"/>
                </a:cubicBezTo>
                <a:cubicBezTo>
                  <a:pt x="7406" y="3532"/>
                  <a:pt x="7313" y="3469"/>
                  <a:pt x="7188" y="3407"/>
                </a:cubicBezTo>
                <a:cubicBezTo>
                  <a:pt x="7125" y="3407"/>
                  <a:pt x="7063" y="3407"/>
                  <a:pt x="7031" y="3407"/>
                </a:cubicBezTo>
                <a:close/>
                <a:moveTo>
                  <a:pt x="6969" y="3375"/>
                </a:moveTo>
                <a:cubicBezTo>
                  <a:pt x="7000" y="3313"/>
                  <a:pt x="6938" y="3313"/>
                  <a:pt x="6906" y="3282"/>
                </a:cubicBezTo>
                <a:cubicBezTo>
                  <a:pt x="6406" y="3063"/>
                  <a:pt x="5938" y="2844"/>
                  <a:pt x="5469" y="2688"/>
                </a:cubicBezTo>
                <a:cubicBezTo>
                  <a:pt x="5375" y="2625"/>
                  <a:pt x="5281" y="2594"/>
                  <a:pt x="5156" y="2625"/>
                </a:cubicBezTo>
                <a:cubicBezTo>
                  <a:pt x="5250" y="2688"/>
                  <a:pt x="5313" y="2719"/>
                  <a:pt x="5406" y="2750"/>
                </a:cubicBezTo>
                <a:cubicBezTo>
                  <a:pt x="5594" y="2813"/>
                  <a:pt x="5781" y="2907"/>
                  <a:pt x="5969" y="2969"/>
                </a:cubicBezTo>
                <a:cubicBezTo>
                  <a:pt x="6250" y="3125"/>
                  <a:pt x="6563" y="3250"/>
                  <a:pt x="6844" y="3375"/>
                </a:cubicBezTo>
                <a:cubicBezTo>
                  <a:pt x="6875" y="3407"/>
                  <a:pt x="6938" y="3438"/>
                  <a:pt x="6969" y="3375"/>
                </a:cubicBezTo>
                <a:close/>
                <a:moveTo>
                  <a:pt x="2563" y="26781"/>
                </a:moveTo>
                <a:cubicBezTo>
                  <a:pt x="2563" y="26750"/>
                  <a:pt x="2531" y="26750"/>
                  <a:pt x="2531" y="26719"/>
                </a:cubicBezTo>
                <a:cubicBezTo>
                  <a:pt x="2531" y="26719"/>
                  <a:pt x="2531" y="26688"/>
                  <a:pt x="2563" y="26688"/>
                </a:cubicBezTo>
                <a:cubicBezTo>
                  <a:pt x="2563" y="26656"/>
                  <a:pt x="2563" y="26625"/>
                  <a:pt x="2563" y="26625"/>
                </a:cubicBezTo>
                <a:cubicBezTo>
                  <a:pt x="2563" y="26625"/>
                  <a:pt x="2563" y="26625"/>
                  <a:pt x="2563" y="26625"/>
                </a:cubicBezTo>
                <a:cubicBezTo>
                  <a:pt x="2563" y="26625"/>
                  <a:pt x="2563" y="26625"/>
                  <a:pt x="2563" y="26625"/>
                </a:cubicBezTo>
                <a:cubicBezTo>
                  <a:pt x="2563" y="26625"/>
                  <a:pt x="2563" y="26625"/>
                  <a:pt x="2563" y="26625"/>
                </a:cubicBezTo>
                <a:cubicBezTo>
                  <a:pt x="2563" y="26594"/>
                  <a:pt x="2563" y="26594"/>
                  <a:pt x="2563" y="26594"/>
                </a:cubicBezTo>
                <a:cubicBezTo>
                  <a:pt x="2531" y="26594"/>
                  <a:pt x="2500" y="26594"/>
                  <a:pt x="2438" y="26594"/>
                </a:cubicBezTo>
                <a:cubicBezTo>
                  <a:pt x="2438" y="26594"/>
                  <a:pt x="2438" y="26563"/>
                  <a:pt x="2406" y="26563"/>
                </a:cubicBezTo>
                <a:cubicBezTo>
                  <a:pt x="2406" y="26563"/>
                  <a:pt x="2406" y="26563"/>
                  <a:pt x="2406" y="26531"/>
                </a:cubicBezTo>
                <a:cubicBezTo>
                  <a:pt x="2406" y="26531"/>
                  <a:pt x="2406" y="26531"/>
                  <a:pt x="2406" y="26531"/>
                </a:cubicBezTo>
                <a:cubicBezTo>
                  <a:pt x="2406" y="26531"/>
                  <a:pt x="2375" y="26531"/>
                  <a:pt x="2375" y="26531"/>
                </a:cubicBezTo>
                <a:cubicBezTo>
                  <a:pt x="2375" y="26531"/>
                  <a:pt x="2344" y="26500"/>
                  <a:pt x="2344" y="26500"/>
                </a:cubicBezTo>
                <a:cubicBezTo>
                  <a:pt x="2344" y="26500"/>
                  <a:pt x="2344" y="26500"/>
                  <a:pt x="2344" y="26500"/>
                </a:cubicBezTo>
                <a:cubicBezTo>
                  <a:pt x="2344" y="26469"/>
                  <a:pt x="2344" y="26469"/>
                  <a:pt x="2313" y="26469"/>
                </a:cubicBezTo>
                <a:cubicBezTo>
                  <a:pt x="2313" y="26469"/>
                  <a:pt x="2281" y="26438"/>
                  <a:pt x="2281" y="26438"/>
                </a:cubicBezTo>
                <a:cubicBezTo>
                  <a:pt x="2281" y="26406"/>
                  <a:pt x="2313" y="26406"/>
                  <a:pt x="2344" y="26406"/>
                </a:cubicBezTo>
                <a:cubicBezTo>
                  <a:pt x="2313" y="26344"/>
                  <a:pt x="2250" y="26281"/>
                  <a:pt x="2219" y="26250"/>
                </a:cubicBezTo>
                <a:cubicBezTo>
                  <a:pt x="2188" y="26250"/>
                  <a:pt x="2188" y="26250"/>
                  <a:pt x="2188" y="26219"/>
                </a:cubicBezTo>
                <a:cubicBezTo>
                  <a:pt x="2156" y="26219"/>
                  <a:pt x="2156" y="26219"/>
                  <a:pt x="2156" y="26219"/>
                </a:cubicBezTo>
                <a:cubicBezTo>
                  <a:pt x="2125" y="26219"/>
                  <a:pt x="2125" y="26219"/>
                  <a:pt x="2094" y="26250"/>
                </a:cubicBezTo>
                <a:cubicBezTo>
                  <a:pt x="2094" y="26250"/>
                  <a:pt x="2094" y="26250"/>
                  <a:pt x="2094" y="26250"/>
                </a:cubicBezTo>
                <a:cubicBezTo>
                  <a:pt x="2031" y="26156"/>
                  <a:pt x="1938" y="26094"/>
                  <a:pt x="1906" y="25969"/>
                </a:cubicBezTo>
                <a:cubicBezTo>
                  <a:pt x="1875" y="25969"/>
                  <a:pt x="1906" y="25938"/>
                  <a:pt x="1875" y="25938"/>
                </a:cubicBezTo>
                <a:cubicBezTo>
                  <a:pt x="1844" y="25938"/>
                  <a:pt x="1813" y="25969"/>
                  <a:pt x="1844" y="26000"/>
                </a:cubicBezTo>
                <a:cubicBezTo>
                  <a:pt x="1844" y="26031"/>
                  <a:pt x="1844" y="26031"/>
                  <a:pt x="1844" y="26063"/>
                </a:cubicBezTo>
                <a:cubicBezTo>
                  <a:pt x="1844" y="26063"/>
                  <a:pt x="1844" y="26063"/>
                  <a:pt x="1844" y="26063"/>
                </a:cubicBezTo>
                <a:cubicBezTo>
                  <a:pt x="1844" y="26063"/>
                  <a:pt x="1844" y="26063"/>
                  <a:pt x="1844" y="26094"/>
                </a:cubicBezTo>
                <a:cubicBezTo>
                  <a:pt x="1844" y="26094"/>
                  <a:pt x="1844" y="26094"/>
                  <a:pt x="1844" y="26094"/>
                </a:cubicBezTo>
                <a:cubicBezTo>
                  <a:pt x="1844" y="26094"/>
                  <a:pt x="1844" y="26094"/>
                  <a:pt x="1844" y="26094"/>
                </a:cubicBezTo>
                <a:cubicBezTo>
                  <a:pt x="1844" y="26094"/>
                  <a:pt x="1844" y="26094"/>
                  <a:pt x="1844" y="26094"/>
                </a:cubicBezTo>
                <a:cubicBezTo>
                  <a:pt x="1844" y="26125"/>
                  <a:pt x="1844" y="26125"/>
                  <a:pt x="1813" y="26156"/>
                </a:cubicBezTo>
                <a:cubicBezTo>
                  <a:pt x="1813" y="26156"/>
                  <a:pt x="1813" y="26188"/>
                  <a:pt x="1781" y="26219"/>
                </a:cubicBezTo>
                <a:cubicBezTo>
                  <a:pt x="1781" y="26219"/>
                  <a:pt x="1781" y="26219"/>
                  <a:pt x="1781" y="26219"/>
                </a:cubicBezTo>
                <a:cubicBezTo>
                  <a:pt x="1781" y="26219"/>
                  <a:pt x="1750" y="26219"/>
                  <a:pt x="1750" y="26250"/>
                </a:cubicBezTo>
                <a:cubicBezTo>
                  <a:pt x="1750" y="26250"/>
                  <a:pt x="1719" y="26250"/>
                  <a:pt x="1719" y="26250"/>
                </a:cubicBezTo>
                <a:cubicBezTo>
                  <a:pt x="1688" y="26313"/>
                  <a:pt x="1656" y="26344"/>
                  <a:pt x="1625" y="26406"/>
                </a:cubicBezTo>
                <a:cubicBezTo>
                  <a:pt x="1563" y="26469"/>
                  <a:pt x="1594" y="26500"/>
                  <a:pt x="1625" y="26531"/>
                </a:cubicBezTo>
                <a:cubicBezTo>
                  <a:pt x="1656" y="26563"/>
                  <a:pt x="1656" y="26594"/>
                  <a:pt x="1688" y="26594"/>
                </a:cubicBezTo>
                <a:cubicBezTo>
                  <a:pt x="1656" y="26594"/>
                  <a:pt x="1656" y="26594"/>
                  <a:pt x="1625" y="26594"/>
                </a:cubicBezTo>
                <a:cubicBezTo>
                  <a:pt x="1625" y="26594"/>
                  <a:pt x="1594" y="26594"/>
                  <a:pt x="1594" y="26594"/>
                </a:cubicBezTo>
                <a:cubicBezTo>
                  <a:pt x="1594" y="26656"/>
                  <a:pt x="1625" y="26719"/>
                  <a:pt x="1563" y="26750"/>
                </a:cubicBezTo>
                <a:cubicBezTo>
                  <a:pt x="1531" y="26750"/>
                  <a:pt x="1563" y="26813"/>
                  <a:pt x="1563" y="26813"/>
                </a:cubicBezTo>
                <a:cubicBezTo>
                  <a:pt x="1594" y="26844"/>
                  <a:pt x="1594" y="26844"/>
                  <a:pt x="1625" y="26813"/>
                </a:cubicBezTo>
                <a:cubicBezTo>
                  <a:pt x="1625" y="26719"/>
                  <a:pt x="1688" y="26781"/>
                  <a:pt x="1719" y="26781"/>
                </a:cubicBezTo>
                <a:cubicBezTo>
                  <a:pt x="1750" y="26781"/>
                  <a:pt x="1781" y="26781"/>
                  <a:pt x="1813" y="26781"/>
                </a:cubicBezTo>
                <a:cubicBezTo>
                  <a:pt x="1844" y="26781"/>
                  <a:pt x="1875" y="26781"/>
                  <a:pt x="1906" y="26781"/>
                </a:cubicBezTo>
                <a:cubicBezTo>
                  <a:pt x="1969" y="26781"/>
                  <a:pt x="2031" y="26781"/>
                  <a:pt x="2063" y="26750"/>
                </a:cubicBezTo>
                <a:cubicBezTo>
                  <a:pt x="2063" y="26750"/>
                  <a:pt x="2063" y="26750"/>
                  <a:pt x="2063" y="26750"/>
                </a:cubicBezTo>
                <a:cubicBezTo>
                  <a:pt x="2094" y="26750"/>
                  <a:pt x="2125" y="26750"/>
                  <a:pt x="2156" y="26719"/>
                </a:cubicBezTo>
                <a:cubicBezTo>
                  <a:pt x="2156" y="26719"/>
                  <a:pt x="2156" y="26719"/>
                  <a:pt x="2156" y="26719"/>
                </a:cubicBezTo>
                <a:cubicBezTo>
                  <a:pt x="2156" y="26750"/>
                  <a:pt x="2156" y="26750"/>
                  <a:pt x="2156" y="26750"/>
                </a:cubicBezTo>
                <a:cubicBezTo>
                  <a:pt x="2156" y="26750"/>
                  <a:pt x="2156" y="26719"/>
                  <a:pt x="2156" y="26719"/>
                </a:cubicBezTo>
                <a:cubicBezTo>
                  <a:pt x="2156" y="26719"/>
                  <a:pt x="2156" y="26719"/>
                  <a:pt x="2156" y="26719"/>
                </a:cubicBezTo>
                <a:cubicBezTo>
                  <a:pt x="2156" y="26719"/>
                  <a:pt x="2156" y="26719"/>
                  <a:pt x="2156" y="26719"/>
                </a:cubicBezTo>
                <a:cubicBezTo>
                  <a:pt x="2094" y="26656"/>
                  <a:pt x="2125" y="26625"/>
                  <a:pt x="2188" y="26563"/>
                </a:cubicBezTo>
                <a:cubicBezTo>
                  <a:pt x="2219" y="26500"/>
                  <a:pt x="2250" y="26500"/>
                  <a:pt x="2281" y="26531"/>
                </a:cubicBezTo>
                <a:cubicBezTo>
                  <a:pt x="2344" y="26625"/>
                  <a:pt x="2469" y="26719"/>
                  <a:pt x="2531" y="26813"/>
                </a:cubicBezTo>
                <a:cubicBezTo>
                  <a:pt x="2531" y="26813"/>
                  <a:pt x="2531" y="26875"/>
                  <a:pt x="2563" y="26813"/>
                </a:cubicBezTo>
                <a:cubicBezTo>
                  <a:pt x="2563" y="26813"/>
                  <a:pt x="2625" y="26813"/>
                  <a:pt x="2563" y="26781"/>
                </a:cubicBezTo>
                <a:close/>
                <a:moveTo>
                  <a:pt x="2344" y="5782"/>
                </a:moveTo>
                <a:cubicBezTo>
                  <a:pt x="2344" y="5844"/>
                  <a:pt x="2313" y="5907"/>
                  <a:pt x="2406" y="5907"/>
                </a:cubicBezTo>
                <a:cubicBezTo>
                  <a:pt x="2500" y="5938"/>
                  <a:pt x="2625" y="6000"/>
                  <a:pt x="2719" y="6032"/>
                </a:cubicBezTo>
                <a:cubicBezTo>
                  <a:pt x="3000" y="6094"/>
                  <a:pt x="3250" y="6188"/>
                  <a:pt x="3531" y="6282"/>
                </a:cubicBezTo>
                <a:cubicBezTo>
                  <a:pt x="3656" y="6313"/>
                  <a:pt x="3813" y="6375"/>
                  <a:pt x="3969" y="6375"/>
                </a:cubicBezTo>
                <a:cubicBezTo>
                  <a:pt x="3969" y="6375"/>
                  <a:pt x="3969" y="6375"/>
                  <a:pt x="3969" y="6375"/>
                </a:cubicBezTo>
                <a:cubicBezTo>
                  <a:pt x="3969" y="6375"/>
                  <a:pt x="4000" y="6407"/>
                  <a:pt x="4000" y="6407"/>
                </a:cubicBezTo>
                <a:cubicBezTo>
                  <a:pt x="4000" y="6407"/>
                  <a:pt x="4031" y="6407"/>
                  <a:pt x="4031" y="6407"/>
                </a:cubicBezTo>
                <a:cubicBezTo>
                  <a:pt x="4063" y="6407"/>
                  <a:pt x="4094" y="6407"/>
                  <a:pt x="4125" y="6407"/>
                </a:cubicBezTo>
                <a:cubicBezTo>
                  <a:pt x="4156" y="6407"/>
                  <a:pt x="4156" y="6407"/>
                  <a:pt x="4188" y="6438"/>
                </a:cubicBezTo>
                <a:cubicBezTo>
                  <a:pt x="4188" y="6438"/>
                  <a:pt x="4188" y="6438"/>
                  <a:pt x="4188" y="6438"/>
                </a:cubicBezTo>
                <a:cubicBezTo>
                  <a:pt x="4219" y="6469"/>
                  <a:pt x="4219" y="6469"/>
                  <a:pt x="4250" y="6438"/>
                </a:cubicBezTo>
                <a:cubicBezTo>
                  <a:pt x="4344" y="6469"/>
                  <a:pt x="4406" y="6500"/>
                  <a:pt x="4500" y="6532"/>
                </a:cubicBezTo>
                <a:cubicBezTo>
                  <a:pt x="4656" y="6594"/>
                  <a:pt x="4813" y="6657"/>
                  <a:pt x="4938" y="6688"/>
                </a:cubicBezTo>
                <a:cubicBezTo>
                  <a:pt x="4969" y="6688"/>
                  <a:pt x="5000" y="6719"/>
                  <a:pt x="5031" y="6688"/>
                </a:cubicBezTo>
                <a:cubicBezTo>
                  <a:pt x="5031" y="6657"/>
                  <a:pt x="5000" y="6625"/>
                  <a:pt x="4969" y="6625"/>
                </a:cubicBezTo>
                <a:cubicBezTo>
                  <a:pt x="4906" y="6594"/>
                  <a:pt x="4844" y="6594"/>
                  <a:pt x="4781" y="6563"/>
                </a:cubicBezTo>
                <a:cubicBezTo>
                  <a:pt x="4750" y="6532"/>
                  <a:pt x="4719" y="6532"/>
                  <a:pt x="4688" y="6532"/>
                </a:cubicBezTo>
                <a:cubicBezTo>
                  <a:pt x="4469" y="6438"/>
                  <a:pt x="4250" y="6375"/>
                  <a:pt x="4031" y="6282"/>
                </a:cubicBezTo>
                <a:cubicBezTo>
                  <a:pt x="4031" y="6250"/>
                  <a:pt x="4031" y="6188"/>
                  <a:pt x="4031" y="6157"/>
                </a:cubicBezTo>
                <a:cubicBezTo>
                  <a:pt x="4000" y="6157"/>
                  <a:pt x="4000" y="6157"/>
                  <a:pt x="3969" y="6157"/>
                </a:cubicBezTo>
                <a:cubicBezTo>
                  <a:pt x="3875" y="6157"/>
                  <a:pt x="3813" y="6094"/>
                  <a:pt x="3719" y="6094"/>
                </a:cubicBezTo>
                <a:cubicBezTo>
                  <a:pt x="3531" y="6063"/>
                  <a:pt x="3344" y="6000"/>
                  <a:pt x="3156" y="5938"/>
                </a:cubicBezTo>
                <a:cubicBezTo>
                  <a:pt x="2938" y="5875"/>
                  <a:pt x="2688" y="5782"/>
                  <a:pt x="2438" y="5750"/>
                </a:cubicBezTo>
                <a:cubicBezTo>
                  <a:pt x="2375" y="5750"/>
                  <a:pt x="2344" y="5719"/>
                  <a:pt x="2344" y="5782"/>
                </a:cubicBezTo>
                <a:close/>
                <a:moveTo>
                  <a:pt x="9375" y="2500"/>
                </a:moveTo>
                <a:cubicBezTo>
                  <a:pt x="9375" y="2500"/>
                  <a:pt x="9375" y="2500"/>
                  <a:pt x="9375" y="2500"/>
                </a:cubicBezTo>
                <a:cubicBezTo>
                  <a:pt x="9437" y="2469"/>
                  <a:pt x="9469" y="2532"/>
                  <a:pt x="9531" y="2532"/>
                </a:cubicBezTo>
                <a:cubicBezTo>
                  <a:pt x="9531" y="2563"/>
                  <a:pt x="9562" y="2563"/>
                  <a:pt x="9594" y="2563"/>
                </a:cubicBezTo>
                <a:cubicBezTo>
                  <a:pt x="9562" y="2532"/>
                  <a:pt x="9531" y="2500"/>
                  <a:pt x="9500" y="2500"/>
                </a:cubicBezTo>
                <a:cubicBezTo>
                  <a:pt x="9312" y="2375"/>
                  <a:pt x="9125" y="2282"/>
                  <a:pt x="8937" y="2157"/>
                </a:cubicBezTo>
                <a:cubicBezTo>
                  <a:pt x="8906" y="2157"/>
                  <a:pt x="8875" y="2125"/>
                  <a:pt x="8844" y="2094"/>
                </a:cubicBezTo>
                <a:cubicBezTo>
                  <a:pt x="8719" y="2032"/>
                  <a:pt x="8625" y="2000"/>
                  <a:pt x="8531" y="1969"/>
                </a:cubicBezTo>
                <a:cubicBezTo>
                  <a:pt x="8531" y="1969"/>
                  <a:pt x="8531" y="1969"/>
                  <a:pt x="8531" y="1969"/>
                </a:cubicBezTo>
                <a:cubicBezTo>
                  <a:pt x="8531" y="1969"/>
                  <a:pt x="8531" y="1969"/>
                  <a:pt x="8531" y="1969"/>
                </a:cubicBezTo>
                <a:cubicBezTo>
                  <a:pt x="8531" y="1969"/>
                  <a:pt x="8531" y="1969"/>
                  <a:pt x="8531" y="1969"/>
                </a:cubicBezTo>
                <a:cubicBezTo>
                  <a:pt x="8406" y="1907"/>
                  <a:pt x="8281" y="1844"/>
                  <a:pt x="8156" y="1782"/>
                </a:cubicBezTo>
                <a:cubicBezTo>
                  <a:pt x="8031" y="1719"/>
                  <a:pt x="7906" y="1657"/>
                  <a:pt x="7781" y="1594"/>
                </a:cubicBezTo>
                <a:cubicBezTo>
                  <a:pt x="7656" y="1532"/>
                  <a:pt x="7531" y="1469"/>
                  <a:pt x="7375" y="1407"/>
                </a:cubicBezTo>
                <a:cubicBezTo>
                  <a:pt x="7375" y="1407"/>
                  <a:pt x="7375" y="1407"/>
                  <a:pt x="7344" y="1375"/>
                </a:cubicBezTo>
                <a:cubicBezTo>
                  <a:pt x="7344" y="1375"/>
                  <a:pt x="7313" y="1375"/>
                  <a:pt x="7313" y="1375"/>
                </a:cubicBezTo>
                <a:cubicBezTo>
                  <a:pt x="7313" y="1375"/>
                  <a:pt x="7313" y="1375"/>
                  <a:pt x="7281" y="1375"/>
                </a:cubicBezTo>
                <a:cubicBezTo>
                  <a:pt x="7281" y="1375"/>
                  <a:pt x="7250" y="1344"/>
                  <a:pt x="7219" y="1344"/>
                </a:cubicBezTo>
                <a:cubicBezTo>
                  <a:pt x="6750" y="1094"/>
                  <a:pt x="6219" y="907"/>
                  <a:pt x="5719" y="719"/>
                </a:cubicBezTo>
                <a:cubicBezTo>
                  <a:pt x="5656" y="688"/>
                  <a:pt x="5594" y="688"/>
                  <a:pt x="5531" y="688"/>
                </a:cubicBezTo>
                <a:cubicBezTo>
                  <a:pt x="6906" y="1375"/>
                  <a:pt x="8312" y="2000"/>
                  <a:pt x="9687" y="2750"/>
                </a:cubicBezTo>
                <a:cubicBezTo>
                  <a:pt x="9594" y="2657"/>
                  <a:pt x="9469" y="2594"/>
                  <a:pt x="9375" y="2500"/>
                </a:cubicBezTo>
                <a:close/>
                <a:moveTo>
                  <a:pt x="8125" y="6000"/>
                </a:moveTo>
                <a:cubicBezTo>
                  <a:pt x="8125" y="6000"/>
                  <a:pt x="8125" y="6032"/>
                  <a:pt x="8156" y="6032"/>
                </a:cubicBezTo>
                <a:cubicBezTo>
                  <a:pt x="8219" y="6063"/>
                  <a:pt x="8250" y="6094"/>
                  <a:pt x="8344" y="6125"/>
                </a:cubicBezTo>
                <a:cubicBezTo>
                  <a:pt x="8625" y="6344"/>
                  <a:pt x="8937" y="6563"/>
                  <a:pt x="9312" y="6657"/>
                </a:cubicBezTo>
                <a:cubicBezTo>
                  <a:pt x="9281" y="6594"/>
                  <a:pt x="9250" y="6532"/>
                  <a:pt x="9187" y="6532"/>
                </a:cubicBezTo>
                <a:cubicBezTo>
                  <a:pt x="8937" y="6407"/>
                  <a:pt x="8719" y="6282"/>
                  <a:pt x="8469" y="6157"/>
                </a:cubicBezTo>
                <a:cubicBezTo>
                  <a:pt x="8469" y="6157"/>
                  <a:pt x="8469" y="6157"/>
                  <a:pt x="8437" y="6125"/>
                </a:cubicBezTo>
                <a:cubicBezTo>
                  <a:pt x="8406" y="6125"/>
                  <a:pt x="8375" y="6094"/>
                  <a:pt x="8344" y="6125"/>
                </a:cubicBezTo>
                <a:cubicBezTo>
                  <a:pt x="8344" y="6125"/>
                  <a:pt x="8344" y="6125"/>
                  <a:pt x="8344" y="6125"/>
                </a:cubicBezTo>
                <a:cubicBezTo>
                  <a:pt x="8344" y="6094"/>
                  <a:pt x="8312" y="6094"/>
                  <a:pt x="8312" y="6063"/>
                </a:cubicBezTo>
                <a:cubicBezTo>
                  <a:pt x="8281" y="6032"/>
                  <a:pt x="8250" y="6032"/>
                  <a:pt x="8219" y="6032"/>
                </a:cubicBezTo>
                <a:cubicBezTo>
                  <a:pt x="8187" y="6000"/>
                  <a:pt x="8156" y="6000"/>
                  <a:pt x="8125" y="6000"/>
                </a:cubicBezTo>
                <a:cubicBezTo>
                  <a:pt x="8125" y="6000"/>
                  <a:pt x="8125" y="5969"/>
                  <a:pt x="8094" y="5969"/>
                </a:cubicBezTo>
                <a:cubicBezTo>
                  <a:pt x="8094" y="5969"/>
                  <a:pt x="8094" y="5969"/>
                  <a:pt x="8094" y="5969"/>
                </a:cubicBezTo>
                <a:cubicBezTo>
                  <a:pt x="8094" y="5969"/>
                  <a:pt x="8094" y="5969"/>
                  <a:pt x="8094" y="5969"/>
                </a:cubicBezTo>
                <a:cubicBezTo>
                  <a:pt x="8094" y="5969"/>
                  <a:pt x="8094" y="5969"/>
                  <a:pt x="8094" y="5969"/>
                </a:cubicBezTo>
                <a:cubicBezTo>
                  <a:pt x="8094" y="5969"/>
                  <a:pt x="8094" y="5969"/>
                  <a:pt x="8094" y="5969"/>
                </a:cubicBezTo>
                <a:cubicBezTo>
                  <a:pt x="8094" y="6000"/>
                  <a:pt x="8094" y="6000"/>
                  <a:pt x="8125" y="6000"/>
                </a:cubicBezTo>
                <a:close/>
                <a:moveTo>
                  <a:pt x="1813" y="10094"/>
                </a:moveTo>
                <a:cubicBezTo>
                  <a:pt x="1844" y="10094"/>
                  <a:pt x="1844" y="10094"/>
                  <a:pt x="1844" y="10094"/>
                </a:cubicBezTo>
                <a:cubicBezTo>
                  <a:pt x="1844" y="10094"/>
                  <a:pt x="1844" y="10094"/>
                  <a:pt x="1813" y="10094"/>
                </a:cubicBezTo>
                <a:cubicBezTo>
                  <a:pt x="1625" y="10157"/>
                  <a:pt x="1500" y="10313"/>
                  <a:pt x="1500" y="10469"/>
                </a:cubicBezTo>
                <a:cubicBezTo>
                  <a:pt x="1531" y="10438"/>
                  <a:pt x="1563" y="10407"/>
                  <a:pt x="1594" y="10375"/>
                </a:cubicBezTo>
                <a:cubicBezTo>
                  <a:pt x="1656" y="10282"/>
                  <a:pt x="1750" y="10188"/>
                  <a:pt x="1813" y="10094"/>
                </a:cubicBezTo>
                <a:close/>
                <a:moveTo>
                  <a:pt x="14500" y="9782"/>
                </a:moveTo>
                <a:cubicBezTo>
                  <a:pt x="14469" y="9782"/>
                  <a:pt x="14469" y="9782"/>
                  <a:pt x="14469" y="9782"/>
                </a:cubicBezTo>
                <a:cubicBezTo>
                  <a:pt x="14469" y="9782"/>
                  <a:pt x="14469" y="9782"/>
                  <a:pt x="14469" y="9782"/>
                </a:cubicBezTo>
                <a:cubicBezTo>
                  <a:pt x="14469" y="9782"/>
                  <a:pt x="14500" y="9782"/>
                  <a:pt x="14500" y="9782"/>
                </a:cubicBezTo>
                <a:cubicBezTo>
                  <a:pt x="14500" y="9782"/>
                  <a:pt x="14500" y="9782"/>
                  <a:pt x="14500" y="9782"/>
                </a:cubicBezTo>
                <a:cubicBezTo>
                  <a:pt x="14500" y="9782"/>
                  <a:pt x="14500" y="9782"/>
                  <a:pt x="14500" y="9782"/>
                </a:cubicBezTo>
                <a:cubicBezTo>
                  <a:pt x="14500" y="9782"/>
                  <a:pt x="14500" y="9782"/>
                  <a:pt x="14500" y="9782"/>
                </a:cubicBez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dirty="0">
                <a:solidFill>
                  <a:schemeClr val="lt1"/>
                </a:solidFill>
              </a:defRPr>
            </a:lvl1pPr>
          </a:lstStyle>
          <a:p>
            <a:pPr lvl="0" algn="ctr"/>
            <a:endParaRPr lang="ru-RU" dirty="0"/>
          </a:p>
        </p:txBody>
      </p:sp>
    </p:spTree>
    <p:extLst>
      <p:ext uri="{BB962C8B-B14F-4D97-AF65-F5344CB8AC3E}">
        <p14:creationId xmlns:p14="http://schemas.microsoft.com/office/powerpoint/2010/main" val="2386002988"/>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hotoMask_43">
    <p:spTree>
      <p:nvGrpSpPr>
        <p:cNvPr id="1" name=""/>
        <p:cNvGrpSpPr/>
        <p:nvPr/>
      </p:nvGrpSpPr>
      <p:grpSpPr>
        <a:xfrm>
          <a:off x="0" y="0"/>
          <a:ext cx="0" cy="0"/>
          <a:chOff x="0" y="0"/>
          <a:chExt cx="0" cy="0"/>
        </a:xfrm>
      </p:grpSpPr>
      <p:sp>
        <p:nvSpPr>
          <p:cNvPr id="6" name="Заголовок 1">
            <a:extLst>
              <a:ext uri="{FF2B5EF4-FFF2-40B4-BE49-F238E27FC236}">
                <a16:creationId xmlns="" xmlns:a16="http://schemas.microsoft.com/office/drawing/2014/main" id="{B61F364E-B280-4940-9E93-3F77C0DE00A3}"/>
              </a:ext>
            </a:extLst>
          </p:cNvPr>
          <p:cNvSpPr>
            <a:spLocks noGrp="1"/>
          </p:cNvSpPr>
          <p:nvPr>
            <p:ph type="title" hasCustomPrompt="1"/>
          </p:nvPr>
        </p:nvSpPr>
        <p:spPr>
          <a:xfrm>
            <a:off x="13915409" y="2250282"/>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Текст 3">
            <a:extLst>
              <a:ext uri="{FF2B5EF4-FFF2-40B4-BE49-F238E27FC236}">
                <a16:creationId xmlns="" xmlns:a16="http://schemas.microsoft.com/office/drawing/2014/main" id="{1B6BB3DB-71EC-3147-9E13-2C1E1486A310}"/>
              </a:ext>
            </a:extLst>
          </p:cNvPr>
          <p:cNvSpPr>
            <a:spLocks noGrp="1"/>
          </p:cNvSpPr>
          <p:nvPr>
            <p:ph type="body" sz="quarter" idx="14" hasCustomPrompt="1"/>
          </p:nvPr>
        </p:nvSpPr>
        <p:spPr>
          <a:xfrm>
            <a:off x="13915575"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9" name="Freeform 82">
            <a:extLst>
              <a:ext uri="{FF2B5EF4-FFF2-40B4-BE49-F238E27FC236}">
                <a16:creationId xmlns="" xmlns:a16="http://schemas.microsoft.com/office/drawing/2014/main" id="{D151849A-7C7F-3644-AA43-24A310A8E637}"/>
              </a:ext>
            </a:extLst>
          </p:cNvPr>
          <p:cNvSpPr>
            <a:spLocks noGrp="1" noEditPoints="1"/>
          </p:cNvSpPr>
          <p:nvPr>
            <p:ph type="pic" sz="quarter" idx="35"/>
          </p:nvPr>
        </p:nvSpPr>
        <p:spPr bwMode="auto">
          <a:xfrm>
            <a:off x="-1" y="2322290"/>
            <a:ext cx="16226035" cy="9919877"/>
          </a:xfrm>
          <a:custGeom>
            <a:avLst/>
            <a:gdLst>
              <a:gd name="T0" fmla="*/ 29469 w 39125"/>
              <a:gd name="T1" fmla="*/ 6250 h 15125"/>
              <a:gd name="T2" fmla="*/ 29656 w 39125"/>
              <a:gd name="T3" fmla="*/ 5593 h 15125"/>
              <a:gd name="T4" fmla="*/ 27563 w 39125"/>
              <a:gd name="T5" fmla="*/ 5125 h 15125"/>
              <a:gd name="T6" fmla="*/ 25938 w 39125"/>
              <a:gd name="T7" fmla="*/ 5125 h 15125"/>
              <a:gd name="T8" fmla="*/ 30188 w 39125"/>
              <a:gd name="T9" fmla="*/ 3187 h 15125"/>
              <a:gd name="T10" fmla="*/ 30531 w 39125"/>
              <a:gd name="T11" fmla="*/ 2406 h 15125"/>
              <a:gd name="T12" fmla="*/ 32250 w 39125"/>
              <a:gd name="T13" fmla="*/ 1531 h 15125"/>
              <a:gd name="T14" fmla="*/ 30031 w 39125"/>
              <a:gd name="T15" fmla="*/ 1718 h 15125"/>
              <a:gd name="T16" fmla="*/ 25438 w 39125"/>
              <a:gd name="T17" fmla="*/ 3062 h 15125"/>
              <a:gd name="T18" fmla="*/ 20938 w 39125"/>
              <a:gd name="T19" fmla="*/ 3125 h 15125"/>
              <a:gd name="T20" fmla="*/ 20375 w 39125"/>
              <a:gd name="T21" fmla="*/ 1781 h 15125"/>
              <a:gd name="T22" fmla="*/ 20375 w 39125"/>
              <a:gd name="T23" fmla="*/ 1718 h 15125"/>
              <a:gd name="T24" fmla="*/ 14719 w 39125"/>
              <a:gd name="T25" fmla="*/ 1781 h 15125"/>
              <a:gd name="T26" fmla="*/ 12313 w 39125"/>
              <a:gd name="T27" fmla="*/ 2125 h 15125"/>
              <a:gd name="T28" fmla="*/ 9875 w 39125"/>
              <a:gd name="T29" fmla="*/ 1968 h 15125"/>
              <a:gd name="T30" fmla="*/ 7594 w 39125"/>
              <a:gd name="T31" fmla="*/ 2718 h 15125"/>
              <a:gd name="T32" fmla="*/ 6594 w 39125"/>
              <a:gd name="T33" fmla="*/ 1750 h 15125"/>
              <a:gd name="T34" fmla="*/ 5719 w 39125"/>
              <a:gd name="T35" fmla="*/ 1968 h 15125"/>
              <a:gd name="T36" fmla="*/ 3656 w 39125"/>
              <a:gd name="T37" fmla="*/ 3906 h 15125"/>
              <a:gd name="T38" fmla="*/ 3375 w 39125"/>
              <a:gd name="T39" fmla="*/ 6500 h 15125"/>
              <a:gd name="T40" fmla="*/ 3219 w 39125"/>
              <a:gd name="T41" fmla="*/ 8375 h 15125"/>
              <a:gd name="T42" fmla="*/ 3781 w 39125"/>
              <a:gd name="T43" fmla="*/ 9437 h 15125"/>
              <a:gd name="T44" fmla="*/ 5719 w 39125"/>
              <a:gd name="T45" fmla="*/ 11406 h 15125"/>
              <a:gd name="T46" fmla="*/ 7906 w 39125"/>
              <a:gd name="T47" fmla="*/ 12875 h 15125"/>
              <a:gd name="T48" fmla="*/ 7375 w 39125"/>
              <a:gd name="T49" fmla="*/ 14781 h 15125"/>
              <a:gd name="T50" fmla="*/ 12125 w 39125"/>
              <a:gd name="T51" fmla="*/ 14281 h 15125"/>
              <a:gd name="T52" fmla="*/ 15875 w 39125"/>
              <a:gd name="T53" fmla="*/ 13031 h 15125"/>
              <a:gd name="T54" fmla="*/ 21438 w 39125"/>
              <a:gd name="T55" fmla="*/ 11000 h 15125"/>
              <a:gd name="T56" fmla="*/ 18813 w 39125"/>
              <a:gd name="T57" fmla="*/ 12375 h 15125"/>
              <a:gd name="T58" fmla="*/ 32000 w 39125"/>
              <a:gd name="T59" fmla="*/ 7562 h 15125"/>
              <a:gd name="T60" fmla="*/ 16063 w 39125"/>
              <a:gd name="T61" fmla="*/ 12875 h 15125"/>
              <a:gd name="T62" fmla="*/ 2313 w 39125"/>
              <a:gd name="T63" fmla="*/ 6875 h 15125"/>
              <a:gd name="T64" fmla="*/ 10344 w 39125"/>
              <a:gd name="T65" fmla="*/ 1562 h 15125"/>
              <a:gd name="T66" fmla="*/ 15500 w 39125"/>
              <a:gd name="T67" fmla="*/ 718 h 15125"/>
              <a:gd name="T68" fmla="*/ 0 w 39125"/>
              <a:gd name="T69" fmla="*/ 8031 h 15125"/>
              <a:gd name="T70" fmla="*/ 31656 w 39125"/>
              <a:gd name="T71" fmla="*/ 7531 h 15125"/>
              <a:gd name="T72" fmla="*/ 30344 w 39125"/>
              <a:gd name="T73" fmla="*/ 7812 h 15125"/>
              <a:gd name="T74" fmla="*/ 31344 w 39125"/>
              <a:gd name="T75" fmla="*/ 3000 h 15125"/>
              <a:gd name="T76" fmla="*/ 29781 w 39125"/>
              <a:gd name="T77" fmla="*/ 5250 h 15125"/>
              <a:gd name="T78" fmla="*/ 29750 w 39125"/>
              <a:gd name="T79" fmla="*/ 4906 h 15125"/>
              <a:gd name="T80" fmla="*/ 32719 w 39125"/>
              <a:gd name="T81" fmla="*/ 7750 h 15125"/>
              <a:gd name="T82" fmla="*/ 30813 w 39125"/>
              <a:gd name="T83" fmla="*/ 7875 h 15125"/>
              <a:gd name="T84" fmla="*/ 31781 w 39125"/>
              <a:gd name="T85" fmla="*/ 2687 h 15125"/>
              <a:gd name="T86" fmla="*/ 32188 w 39125"/>
              <a:gd name="T87" fmla="*/ 5375 h 15125"/>
              <a:gd name="T88" fmla="*/ 33781 w 39125"/>
              <a:gd name="T89" fmla="*/ 7562 h 15125"/>
              <a:gd name="T90" fmla="*/ 34906 w 39125"/>
              <a:gd name="T91" fmla="*/ 7000 h 15125"/>
              <a:gd name="T92" fmla="*/ 34750 w 39125"/>
              <a:gd name="T93" fmla="*/ 5187 h 15125"/>
              <a:gd name="T94" fmla="*/ 31469 w 39125"/>
              <a:gd name="T95" fmla="*/ 6656 h 15125"/>
              <a:gd name="T96" fmla="*/ 36219 w 39125"/>
              <a:gd name="T97" fmla="*/ 6125 h 15125"/>
              <a:gd name="T98" fmla="*/ 27844 w 39125"/>
              <a:gd name="T99" fmla="*/ 4875 h 15125"/>
              <a:gd name="T100" fmla="*/ 29531 w 39125"/>
              <a:gd name="T101" fmla="*/ 8125 h 15125"/>
              <a:gd name="T102" fmla="*/ 28125 w 39125"/>
              <a:gd name="T103" fmla="*/ 8031 h 15125"/>
              <a:gd name="T104" fmla="*/ 32156 w 39125"/>
              <a:gd name="T105" fmla="*/ 4625 h 15125"/>
              <a:gd name="T106" fmla="*/ 33000 w 39125"/>
              <a:gd name="T107" fmla="*/ 375 h 15125"/>
              <a:gd name="T108" fmla="*/ 31625 w 39125"/>
              <a:gd name="T109" fmla="*/ 1156 h 15125"/>
              <a:gd name="T110" fmla="*/ 34594 w 39125"/>
              <a:gd name="T111" fmla="*/ 6093 h 15125"/>
              <a:gd name="T112" fmla="*/ 33563 w 39125"/>
              <a:gd name="T113" fmla="*/ 3781 h 15125"/>
              <a:gd name="T114" fmla="*/ 33031 w 39125"/>
              <a:gd name="T115" fmla="*/ 4062 h 15125"/>
              <a:gd name="T116" fmla="*/ 29219 w 39125"/>
              <a:gd name="T117" fmla="*/ 4125 h 15125"/>
              <a:gd name="T118" fmla="*/ 28625 w 39125"/>
              <a:gd name="T119" fmla="*/ 4343 h 15125"/>
              <a:gd name="T120" fmla="*/ 38625 w 39125"/>
              <a:gd name="T121" fmla="*/ 6750 h 15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9125" h="15125">
                <a:moveTo>
                  <a:pt x="30656" y="7000"/>
                </a:moveTo>
                <a:cubicBezTo>
                  <a:pt x="30656" y="7000"/>
                  <a:pt x="30688" y="7000"/>
                  <a:pt x="30688" y="7000"/>
                </a:cubicBezTo>
                <a:cubicBezTo>
                  <a:pt x="30750" y="7000"/>
                  <a:pt x="30781" y="7031"/>
                  <a:pt x="30813" y="7000"/>
                </a:cubicBezTo>
                <a:cubicBezTo>
                  <a:pt x="30844" y="7000"/>
                  <a:pt x="30875" y="7000"/>
                  <a:pt x="30938" y="7000"/>
                </a:cubicBezTo>
                <a:cubicBezTo>
                  <a:pt x="30969" y="7000"/>
                  <a:pt x="31000" y="7000"/>
                  <a:pt x="31031" y="6968"/>
                </a:cubicBezTo>
                <a:cubicBezTo>
                  <a:pt x="31031" y="6968"/>
                  <a:pt x="31063" y="6968"/>
                  <a:pt x="31094" y="6937"/>
                </a:cubicBezTo>
                <a:cubicBezTo>
                  <a:pt x="31000" y="6937"/>
                  <a:pt x="30875" y="6937"/>
                  <a:pt x="30781" y="6937"/>
                </a:cubicBezTo>
                <a:cubicBezTo>
                  <a:pt x="30625" y="6906"/>
                  <a:pt x="30469" y="6906"/>
                  <a:pt x="30313" y="6843"/>
                </a:cubicBezTo>
                <a:cubicBezTo>
                  <a:pt x="30281" y="6843"/>
                  <a:pt x="30281" y="6843"/>
                  <a:pt x="30250" y="6843"/>
                </a:cubicBezTo>
                <a:cubicBezTo>
                  <a:pt x="30125" y="6843"/>
                  <a:pt x="29969" y="6906"/>
                  <a:pt x="29906" y="6812"/>
                </a:cubicBezTo>
                <a:cubicBezTo>
                  <a:pt x="29813" y="6625"/>
                  <a:pt x="29688" y="6843"/>
                  <a:pt x="29563" y="6781"/>
                </a:cubicBezTo>
                <a:cubicBezTo>
                  <a:pt x="29500" y="6718"/>
                  <a:pt x="29406" y="6781"/>
                  <a:pt x="29375" y="6656"/>
                </a:cubicBezTo>
                <a:cubicBezTo>
                  <a:pt x="29375" y="6625"/>
                  <a:pt x="29344" y="6593"/>
                  <a:pt x="29313" y="6625"/>
                </a:cubicBezTo>
                <a:cubicBezTo>
                  <a:pt x="29219" y="6718"/>
                  <a:pt x="29156" y="6593"/>
                  <a:pt x="29094" y="6562"/>
                </a:cubicBezTo>
                <a:cubicBezTo>
                  <a:pt x="29094" y="6656"/>
                  <a:pt x="29094" y="6750"/>
                  <a:pt x="29000" y="6718"/>
                </a:cubicBezTo>
                <a:cubicBezTo>
                  <a:pt x="28906" y="6718"/>
                  <a:pt x="28844" y="6718"/>
                  <a:pt x="28781" y="6781"/>
                </a:cubicBezTo>
                <a:cubicBezTo>
                  <a:pt x="28719" y="6812"/>
                  <a:pt x="28688" y="6781"/>
                  <a:pt x="28688" y="6718"/>
                </a:cubicBezTo>
                <a:cubicBezTo>
                  <a:pt x="28656" y="6656"/>
                  <a:pt x="28688" y="6656"/>
                  <a:pt x="28750" y="6656"/>
                </a:cubicBezTo>
                <a:cubicBezTo>
                  <a:pt x="28813" y="6656"/>
                  <a:pt x="28844" y="6656"/>
                  <a:pt x="28875" y="6593"/>
                </a:cubicBezTo>
                <a:cubicBezTo>
                  <a:pt x="28969" y="6375"/>
                  <a:pt x="29281" y="6406"/>
                  <a:pt x="29438" y="6218"/>
                </a:cubicBezTo>
                <a:cubicBezTo>
                  <a:pt x="29438" y="6218"/>
                  <a:pt x="29438" y="6218"/>
                  <a:pt x="29469" y="6250"/>
                </a:cubicBezTo>
                <a:cubicBezTo>
                  <a:pt x="29563" y="6375"/>
                  <a:pt x="29594" y="6281"/>
                  <a:pt x="29656" y="6218"/>
                </a:cubicBezTo>
                <a:cubicBezTo>
                  <a:pt x="29750" y="6156"/>
                  <a:pt x="29844" y="6156"/>
                  <a:pt x="29875" y="6031"/>
                </a:cubicBezTo>
                <a:cubicBezTo>
                  <a:pt x="29875" y="5968"/>
                  <a:pt x="29938" y="6000"/>
                  <a:pt x="30000" y="6000"/>
                </a:cubicBezTo>
                <a:cubicBezTo>
                  <a:pt x="30000" y="6000"/>
                  <a:pt x="30000" y="6000"/>
                  <a:pt x="30031" y="6000"/>
                </a:cubicBezTo>
                <a:cubicBezTo>
                  <a:pt x="30031" y="6000"/>
                  <a:pt x="30031" y="6000"/>
                  <a:pt x="30031" y="6000"/>
                </a:cubicBezTo>
                <a:cubicBezTo>
                  <a:pt x="30063" y="6000"/>
                  <a:pt x="30063" y="6000"/>
                  <a:pt x="30094" y="6031"/>
                </a:cubicBezTo>
                <a:cubicBezTo>
                  <a:pt x="30094" y="6031"/>
                  <a:pt x="30094" y="6031"/>
                  <a:pt x="30125" y="6031"/>
                </a:cubicBezTo>
                <a:cubicBezTo>
                  <a:pt x="30125" y="6031"/>
                  <a:pt x="30156" y="6031"/>
                  <a:pt x="30156" y="6031"/>
                </a:cubicBezTo>
                <a:cubicBezTo>
                  <a:pt x="30219" y="6031"/>
                  <a:pt x="30250" y="6000"/>
                  <a:pt x="30250" y="5906"/>
                </a:cubicBezTo>
                <a:cubicBezTo>
                  <a:pt x="30250" y="5906"/>
                  <a:pt x="30250" y="5906"/>
                  <a:pt x="30250" y="5906"/>
                </a:cubicBezTo>
                <a:cubicBezTo>
                  <a:pt x="30281" y="5875"/>
                  <a:pt x="30313" y="5875"/>
                  <a:pt x="30313" y="5875"/>
                </a:cubicBezTo>
                <a:cubicBezTo>
                  <a:pt x="30438" y="5843"/>
                  <a:pt x="30563" y="5781"/>
                  <a:pt x="30656" y="5718"/>
                </a:cubicBezTo>
                <a:cubicBezTo>
                  <a:pt x="30781" y="5656"/>
                  <a:pt x="30875" y="5593"/>
                  <a:pt x="31000" y="5531"/>
                </a:cubicBezTo>
                <a:cubicBezTo>
                  <a:pt x="30969" y="5500"/>
                  <a:pt x="30938" y="5500"/>
                  <a:pt x="30906" y="5500"/>
                </a:cubicBezTo>
                <a:cubicBezTo>
                  <a:pt x="30813" y="5468"/>
                  <a:pt x="30719" y="5468"/>
                  <a:pt x="30656" y="5562"/>
                </a:cubicBezTo>
                <a:cubicBezTo>
                  <a:pt x="30656" y="5593"/>
                  <a:pt x="30656" y="5593"/>
                  <a:pt x="30625" y="5593"/>
                </a:cubicBezTo>
                <a:cubicBezTo>
                  <a:pt x="30625" y="5625"/>
                  <a:pt x="30594" y="5625"/>
                  <a:pt x="30563" y="5625"/>
                </a:cubicBezTo>
                <a:cubicBezTo>
                  <a:pt x="30531" y="5625"/>
                  <a:pt x="30500" y="5656"/>
                  <a:pt x="30469" y="5656"/>
                </a:cubicBezTo>
                <a:cubicBezTo>
                  <a:pt x="30406" y="5656"/>
                  <a:pt x="30344" y="5687"/>
                  <a:pt x="30281" y="5687"/>
                </a:cubicBezTo>
                <a:cubicBezTo>
                  <a:pt x="30125" y="5687"/>
                  <a:pt x="29938" y="5687"/>
                  <a:pt x="29781" y="5687"/>
                </a:cubicBezTo>
                <a:cubicBezTo>
                  <a:pt x="29719" y="5687"/>
                  <a:pt x="29688" y="5625"/>
                  <a:pt x="29656" y="5593"/>
                </a:cubicBezTo>
                <a:cubicBezTo>
                  <a:pt x="29594" y="5531"/>
                  <a:pt x="29500" y="5531"/>
                  <a:pt x="29438" y="5593"/>
                </a:cubicBezTo>
                <a:cubicBezTo>
                  <a:pt x="29375" y="5687"/>
                  <a:pt x="29250" y="5687"/>
                  <a:pt x="29156" y="5718"/>
                </a:cubicBezTo>
                <a:cubicBezTo>
                  <a:pt x="29031" y="5750"/>
                  <a:pt x="28844" y="5812"/>
                  <a:pt x="28750" y="5625"/>
                </a:cubicBezTo>
                <a:cubicBezTo>
                  <a:pt x="28750" y="5562"/>
                  <a:pt x="28719" y="5562"/>
                  <a:pt x="28688" y="5593"/>
                </a:cubicBezTo>
                <a:cubicBezTo>
                  <a:pt x="28594" y="5718"/>
                  <a:pt x="28531" y="5656"/>
                  <a:pt x="28469" y="5562"/>
                </a:cubicBezTo>
                <a:cubicBezTo>
                  <a:pt x="28438" y="5531"/>
                  <a:pt x="28406" y="5406"/>
                  <a:pt x="28281" y="5500"/>
                </a:cubicBezTo>
                <a:cubicBezTo>
                  <a:pt x="28250" y="5531"/>
                  <a:pt x="28219" y="5562"/>
                  <a:pt x="28156" y="5531"/>
                </a:cubicBezTo>
                <a:cubicBezTo>
                  <a:pt x="28125" y="5500"/>
                  <a:pt x="28156" y="5468"/>
                  <a:pt x="28156" y="5437"/>
                </a:cubicBezTo>
                <a:cubicBezTo>
                  <a:pt x="28188" y="5375"/>
                  <a:pt x="28250" y="5312"/>
                  <a:pt x="28281" y="5343"/>
                </a:cubicBezTo>
                <a:cubicBezTo>
                  <a:pt x="28438" y="5468"/>
                  <a:pt x="28531" y="5343"/>
                  <a:pt x="28625" y="5281"/>
                </a:cubicBezTo>
                <a:cubicBezTo>
                  <a:pt x="28719" y="5250"/>
                  <a:pt x="28719" y="5218"/>
                  <a:pt x="28781" y="5312"/>
                </a:cubicBezTo>
                <a:cubicBezTo>
                  <a:pt x="28844" y="5406"/>
                  <a:pt x="28938" y="5343"/>
                  <a:pt x="28938" y="5281"/>
                </a:cubicBezTo>
                <a:cubicBezTo>
                  <a:pt x="28969" y="5093"/>
                  <a:pt x="29063" y="5062"/>
                  <a:pt x="29219" y="5093"/>
                </a:cubicBezTo>
                <a:cubicBezTo>
                  <a:pt x="29281" y="5093"/>
                  <a:pt x="29313" y="5062"/>
                  <a:pt x="29375" y="5000"/>
                </a:cubicBezTo>
                <a:cubicBezTo>
                  <a:pt x="29438" y="4906"/>
                  <a:pt x="29281" y="4968"/>
                  <a:pt x="29313" y="4906"/>
                </a:cubicBezTo>
                <a:cubicBezTo>
                  <a:pt x="29375" y="4718"/>
                  <a:pt x="29250" y="4781"/>
                  <a:pt x="29156" y="4781"/>
                </a:cubicBezTo>
                <a:cubicBezTo>
                  <a:pt x="29125" y="4812"/>
                  <a:pt x="29063" y="4812"/>
                  <a:pt x="29031" y="4812"/>
                </a:cubicBezTo>
                <a:cubicBezTo>
                  <a:pt x="28781" y="4781"/>
                  <a:pt x="28625" y="4968"/>
                  <a:pt x="28438" y="5093"/>
                </a:cubicBezTo>
                <a:cubicBezTo>
                  <a:pt x="28344" y="5156"/>
                  <a:pt x="28313" y="5312"/>
                  <a:pt x="28188" y="5156"/>
                </a:cubicBezTo>
                <a:cubicBezTo>
                  <a:pt x="28188" y="5125"/>
                  <a:pt x="28156" y="5125"/>
                  <a:pt x="28125" y="5156"/>
                </a:cubicBezTo>
                <a:cubicBezTo>
                  <a:pt x="27969" y="5250"/>
                  <a:pt x="27781" y="5218"/>
                  <a:pt x="27563" y="5125"/>
                </a:cubicBezTo>
                <a:cubicBezTo>
                  <a:pt x="27594" y="5187"/>
                  <a:pt x="27625" y="5187"/>
                  <a:pt x="27625" y="5218"/>
                </a:cubicBezTo>
                <a:cubicBezTo>
                  <a:pt x="27688" y="5281"/>
                  <a:pt x="27719" y="5406"/>
                  <a:pt x="27625" y="5437"/>
                </a:cubicBezTo>
                <a:cubicBezTo>
                  <a:pt x="27531" y="5468"/>
                  <a:pt x="27375" y="5656"/>
                  <a:pt x="27281" y="5437"/>
                </a:cubicBezTo>
                <a:cubicBezTo>
                  <a:pt x="27250" y="5406"/>
                  <a:pt x="27250" y="5406"/>
                  <a:pt x="27219" y="5406"/>
                </a:cubicBezTo>
                <a:cubicBezTo>
                  <a:pt x="27125" y="5468"/>
                  <a:pt x="27000" y="5500"/>
                  <a:pt x="26906" y="5500"/>
                </a:cubicBezTo>
                <a:cubicBezTo>
                  <a:pt x="26844" y="5531"/>
                  <a:pt x="26813" y="5531"/>
                  <a:pt x="26813" y="5593"/>
                </a:cubicBezTo>
                <a:cubicBezTo>
                  <a:pt x="26781" y="5718"/>
                  <a:pt x="26719" y="5781"/>
                  <a:pt x="26563" y="5812"/>
                </a:cubicBezTo>
                <a:cubicBezTo>
                  <a:pt x="26594" y="5625"/>
                  <a:pt x="26469" y="5656"/>
                  <a:pt x="26375" y="5687"/>
                </a:cubicBezTo>
                <a:cubicBezTo>
                  <a:pt x="26188" y="5687"/>
                  <a:pt x="26031" y="5718"/>
                  <a:pt x="25844" y="5781"/>
                </a:cubicBezTo>
                <a:cubicBezTo>
                  <a:pt x="25781" y="5812"/>
                  <a:pt x="25656" y="5812"/>
                  <a:pt x="25563" y="5718"/>
                </a:cubicBezTo>
                <a:cubicBezTo>
                  <a:pt x="25469" y="5625"/>
                  <a:pt x="25375" y="5625"/>
                  <a:pt x="25281" y="5656"/>
                </a:cubicBezTo>
                <a:cubicBezTo>
                  <a:pt x="25281" y="5656"/>
                  <a:pt x="25281" y="5656"/>
                  <a:pt x="25281" y="5656"/>
                </a:cubicBezTo>
                <a:cubicBezTo>
                  <a:pt x="25156" y="5687"/>
                  <a:pt x="25031" y="5656"/>
                  <a:pt x="24906" y="5625"/>
                </a:cubicBezTo>
                <a:cubicBezTo>
                  <a:pt x="24844" y="5625"/>
                  <a:pt x="24781" y="5593"/>
                  <a:pt x="24719" y="5562"/>
                </a:cubicBezTo>
                <a:cubicBezTo>
                  <a:pt x="24656" y="5531"/>
                  <a:pt x="24594" y="5562"/>
                  <a:pt x="24563" y="5593"/>
                </a:cubicBezTo>
                <a:cubicBezTo>
                  <a:pt x="24438" y="5750"/>
                  <a:pt x="24313" y="5781"/>
                  <a:pt x="24125" y="5718"/>
                </a:cubicBezTo>
                <a:cubicBezTo>
                  <a:pt x="24156" y="5718"/>
                  <a:pt x="24156" y="5687"/>
                  <a:pt x="24188" y="5687"/>
                </a:cubicBezTo>
                <a:cubicBezTo>
                  <a:pt x="24313" y="5656"/>
                  <a:pt x="24313" y="5468"/>
                  <a:pt x="24469" y="5500"/>
                </a:cubicBezTo>
                <a:cubicBezTo>
                  <a:pt x="24438" y="5406"/>
                  <a:pt x="24500" y="5375"/>
                  <a:pt x="24594" y="5375"/>
                </a:cubicBezTo>
                <a:cubicBezTo>
                  <a:pt x="24844" y="5375"/>
                  <a:pt x="25094" y="5250"/>
                  <a:pt x="25313" y="5156"/>
                </a:cubicBezTo>
                <a:cubicBezTo>
                  <a:pt x="25500" y="5062"/>
                  <a:pt x="25688" y="4937"/>
                  <a:pt x="25938" y="5125"/>
                </a:cubicBezTo>
                <a:cubicBezTo>
                  <a:pt x="25938" y="5125"/>
                  <a:pt x="25969" y="5125"/>
                  <a:pt x="26000" y="5093"/>
                </a:cubicBezTo>
                <a:cubicBezTo>
                  <a:pt x="25906" y="5000"/>
                  <a:pt x="25906" y="4937"/>
                  <a:pt x="26063" y="4875"/>
                </a:cubicBezTo>
                <a:cubicBezTo>
                  <a:pt x="26188" y="4843"/>
                  <a:pt x="26281" y="4906"/>
                  <a:pt x="26375" y="4781"/>
                </a:cubicBezTo>
                <a:cubicBezTo>
                  <a:pt x="26469" y="4656"/>
                  <a:pt x="26625" y="4687"/>
                  <a:pt x="26750" y="4625"/>
                </a:cubicBezTo>
                <a:cubicBezTo>
                  <a:pt x="26906" y="4562"/>
                  <a:pt x="27000" y="4687"/>
                  <a:pt x="27125" y="4718"/>
                </a:cubicBezTo>
                <a:cubicBezTo>
                  <a:pt x="27125" y="4750"/>
                  <a:pt x="27156" y="4750"/>
                  <a:pt x="27156" y="4781"/>
                </a:cubicBezTo>
                <a:cubicBezTo>
                  <a:pt x="27375" y="4906"/>
                  <a:pt x="27531" y="4875"/>
                  <a:pt x="27688" y="4687"/>
                </a:cubicBezTo>
                <a:cubicBezTo>
                  <a:pt x="27438" y="4812"/>
                  <a:pt x="27219" y="4718"/>
                  <a:pt x="27000" y="4625"/>
                </a:cubicBezTo>
                <a:cubicBezTo>
                  <a:pt x="27156" y="4531"/>
                  <a:pt x="27250" y="4343"/>
                  <a:pt x="27438" y="4468"/>
                </a:cubicBezTo>
                <a:cubicBezTo>
                  <a:pt x="27438" y="4468"/>
                  <a:pt x="27469" y="4468"/>
                  <a:pt x="27469" y="4437"/>
                </a:cubicBezTo>
                <a:cubicBezTo>
                  <a:pt x="27750" y="4218"/>
                  <a:pt x="28125" y="4250"/>
                  <a:pt x="28438" y="4125"/>
                </a:cubicBezTo>
                <a:cubicBezTo>
                  <a:pt x="28563" y="4062"/>
                  <a:pt x="28719" y="4093"/>
                  <a:pt x="28844" y="4062"/>
                </a:cubicBezTo>
                <a:cubicBezTo>
                  <a:pt x="29094" y="3968"/>
                  <a:pt x="29344" y="3843"/>
                  <a:pt x="29563" y="3718"/>
                </a:cubicBezTo>
                <a:cubicBezTo>
                  <a:pt x="29656" y="3656"/>
                  <a:pt x="29750" y="3593"/>
                  <a:pt x="29844" y="3562"/>
                </a:cubicBezTo>
                <a:cubicBezTo>
                  <a:pt x="29969" y="3500"/>
                  <a:pt x="30063" y="3437"/>
                  <a:pt x="30156" y="3406"/>
                </a:cubicBezTo>
                <a:cubicBezTo>
                  <a:pt x="30188" y="3406"/>
                  <a:pt x="30219" y="3375"/>
                  <a:pt x="30250" y="3375"/>
                </a:cubicBezTo>
                <a:cubicBezTo>
                  <a:pt x="30250" y="3343"/>
                  <a:pt x="30250" y="3343"/>
                  <a:pt x="30250" y="3343"/>
                </a:cubicBezTo>
                <a:cubicBezTo>
                  <a:pt x="30281" y="3343"/>
                  <a:pt x="30281" y="3312"/>
                  <a:pt x="30313" y="3312"/>
                </a:cubicBezTo>
                <a:cubicBezTo>
                  <a:pt x="30313" y="3281"/>
                  <a:pt x="30313" y="3281"/>
                  <a:pt x="30281" y="3250"/>
                </a:cubicBezTo>
                <a:cubicBezTo>
                  <a:pt x="30281" y="3250"/>
                  <a:pt x="30250" y="3218"/>
                  <a:pt x="30219" y="3218"/>
                </a:cubicBezTo>
                <a:cubicBezTo>
                  <a:pt x="30219" y="3218"/>
                  <a:pt x="30219" y="3187"/>
                  <a:pt x="30188" y="3187"/>
                </a:cubicBezTo>
                <a:cubicBezTo>
                  <a:pt x="30188" y="3187"/>
                  <a:pt x="30188" y="3187"/>
                  <a:pt x="30188" y="3187"/>
                </a:cubicBezTo>
                <a:cubicBezTo>
                  <a:pt x="30156" y="3156"/>
                  <a:pt x="30094" y="3156"/>
                  <a:pt x="30125" y="3125"/>
                </a:cubicBezTo>
                <a:cubicBezTo>
                  <a:pt x="30125" y="3093"/>
                  <a:pt x="30125" y="3093"/>
                  <a:pt x="30125" y="3093"/>
                </a:cubicBezTo>
                <a:cubicBezTo>
                  <a:pt x="30125" y="3093"/>
                  <a:pt x="30125" y="3093"/>
                  <a:pt x="30125" y="3093"/>
                </a:cubicBezTo>
                <a:cubicBezTo>
                  <a:pt x="30156" y="3062"/>
                  <a:pt x="30188" y="3031"/>
                  <a:pt x="30219" y="3031"/>
                </a:cubicBezTo>
                <a:cubicBezTo>
                  <a:pt x="30281" y="2968"/>
                  <a:pt x="30375" y="2937"/>
                  <a:pt x="30438" y="2937"/>
                </a:cubicBezTo>
                <a:cubicBezTo>
                  <a:pt x="30438" y="2906"/>
                  <a:pt x="30438" y="2906"/>
                  <a:pt x="30469" y="2937"/>
                </a:cubicBezTo>
                <a:cubicBezTo>
                  <a:pt x="30500" y="2937"/>
                  <a:pt x="30531" y="2937"/>
                  <a:pt x="30563" y="2937"/>
                </a:cubicBezTo>
                <a:cubicBezTo>
                  <a:pt x="30656" y="2937"/>
                  <a:pt x="30719" y="2937"/>
                  <a:pt x="30781" y="2906"/>
                </a:cubicBezTo>
                <a:cubicBezTo>
                  <a:pt x="30781" y="2875"/>
                  <a:pt x="30781" y="2875"/>
                  <a:pt x="30813" y="2875"/>
                </a:cubicBezTo>
                <a:cubicBezTo>
                  <a:pt x="30875" y="2843"/>
                  <a:pt x="30938" y="2781"/>
                  <a:pt x="31000" y="2718"/>
                </a:cubicBezTo>
                <a:cubicBezTo>
                  <a:pt x="31000" y="2687"/>
                  <a:pt x="31031" y="2656"/>
                  <a:pt x="31063" y="2625"/>
                </a:cubicBezTo>
                <a:cubicBezTo>
                  <a:pt x="30938" y="2656"/>
                  <a:pt x="30844" y="2625"/>
                  <a:pt x="30813" y="2531"/>
                </a:cubicBezTo>
                <a:cubicBezTo>
                  <a:pt x="30750" y="2593"/>
                  <a:pt x="30688" y="2562"/>
                  <a:pt x="30594" y="2531"/>
                </a:cubicBezTo>
                <a:cubicBezTo>
                  <a:pt x="30594" y="2531"/>
                  <a:pt x="30594" y="2531"/>
                  <a:pt x="30563" y="2531"/>
                </a:cubicBezTo>
                <a:cubicBezTo>
                  <a:pt x="30531" y="2531"/>
                  <a:pt x="30500" y="2531"/>
                  <a:pt x="30500" y="2562"/>
                </a:cubicBezTo>
                <a:cubicBezTo>
                  <a:pt x="30469" y="2562"/>
                  <a:pt x="30469" y="2593"/>
                  <a:pt x="30469" y="2593"/>
                </a:cubicBezTo>
                <a:cubicBezTo>
                  <a:pt x="30438" y="2593"/>
                  <a:pt x="30438" y="2593"/>
                  <a:pt x="30406" y="2562"/>
                </a:cubicBezTo>
                <a:cubicBezTo>
                  <a:pt x="30375" y="2531"/>
                  <a:pt x="30406" y="2500"/>
                  <a:pt x="30438" y="2468"/>
                </a:cubicBezTo>
                <a:cubicBezTo>
                  <a:pt x="30438" y="2468"/>
                  <a:pt x="30438" y="2437"/>
                  <a:pt x="30469" y="2437"/>
                </a:cubicBezTo>
                <a:cubicBezTo>
                  <a:pt x="30469" y="2437"/>
                  <a:pt x="30500" y="2406"/>
                  <a:pt x="30531" y="2406"/>
                </a:cubicBezTo>
                <a:cubicBezTo>
                  <a:pt x="30594" y="2406"/>
                  <a:pt x="30625" y="2406"/>
                  <a:pt x="30688" y="2406"/>
                </a:cubicBezTo>
                <a:cubicBezTo>
                  <a:pt x="30938" y="2375"/>
                  <a:pt x="31031" y="2312"/>
                  <a:pt x="31094" y="2093"/>
                </a:cubicBezTo>
                <a:cubicBezTo>
                  <a:pt x="31094" y="2093"/>
                  <a:pt x="31094" y="2093"/>
                  <a:pt x="31094" y="2062"/>
                </a:cubicBezTo>
                <a:cubicBezTo>
                  <a:pt x="31125" y="2031"/>
                  <a:pt x="31156" y="2000"/>
                  <a:pt x="31188" y="2000"/>
                </a:cubicBezTo>
                <a:cubicBezTo>
                  <a:pt x="31250" y="1968"/>
                  <a:pt x="31281" y="1968"/>
                  <a:pt x="31313" y="1968"/>
                </a:cubicBezTo>
                <a:cubicBezTo>
                  <a:pt x="31406" y="1968"/>
                  <a:pt x="31500" y="1968"/>
                  <a:pt x="31563" y="1906"/>
                </a:cubicBezTo>
                <a:cubicBezTo>
                  <a:pt x="31563" y="1906"/>
                  <a:pt x="31594" y="1906"/>
                  <a:pt x="31594" y="1875"/>
                </a:cubicBezTo>
                <a:cubicBezTo>
                  <a:pt x="31625" y="1843"/>
                  <a:pt x="31625" y="1843"/>
                  <a:pt x="31625" y="1812"/>
                </a:cubicBezTo>
                <a:cubicBezTo>
                  <a:pt x="31625" y="1812"/>
                  <a:pt x="31656" y="1812"/>
                  <a:pt x="31656" y="1812"/>
                </a:cubicBezTo>
                <a:cubicBezTo>
                  <a:pt x="31656" y="1812"/>
                  <a:pt x="31656" y="1812"/>
                  <a:pt x="31656" y="1812"/>
                </a:cubicBezTo>
                <a:cubicBezTo>
                  <a:pt x="31688" y="1812"/>
                  <a:pt x="31688" y="1812"/>
                  <a:pt x="31688" y="1812"/>
                </a:cubicBezTo>
                <a:cubicBezTo>
                  <a:pt x="31719" y="1812"/>
                  <a:pt x="31719" y="1843"/>
                  <a:pt x="31750" y="1843"/>
                </a:cubicBezTo>
                <a:cubicBezTo>
                  <a:pt x="31813" y="1875"/>
                  <a:pt x="31875" y="1843"/>
                  <a:pt x="31938" y="1843"/>
                </a:cubicBezTo>
                <a:cubicBezTo>
                  <a:pt x="31969" y="1843"/>
                  <a:pt x="32000" y="1812"/>
                  <a:pt x="32000" y="1812"/>
                </a:cubicBezTo>
                <a:cubicBezTo>
                  <a:pt x="32031" y="1812"/>
                  <a:pt x="32031" y="1812"/>
                  <a:pt x="32031" y="1812"/>
                </a:cubicBezTo>
                <a:cubicBezTo>
                  <a:pt x="32094" y="1781"/>
                  <a:pt x="32156" y="1750"/>
                  <a:pt x="32188" y="1718"/>
                </a:cubicBezTo>
                <a:cubicBezTo>
                  <a:pt x="32219" y="1718"/>
                  <a:pt x="32250" y="1718"/>
                  <a:pt x="32250" y="1687"/>
                </a:cubicBezTo>
                <a:cubicBezTo>
                  <a:pt x="32281" y="1687"/>
                  <a:pt x="32281" y="1656"/>
                  <a:pt x="32281" y="1656"/>
                </a:cubicBezTo>
                <a:cubicBezTo>
                  <a:pt x="32281" y="1656"/>
                  <a:pt x="32281" y="1625"/>
                  <a:pt x="32281" y="1625"/>
                </a:cubicBezTo>
                <a:cubicBezTo>
                  <a:pt x="32313" y="1625"/>
                  <a:pt x="32313" y="1593"/>
                  <a:pt x="32281" y="1593"/>
                </a:cubicBezTo>
                <a:cubicBezTo>
                  <a:pt x="32281" y="1562"/>
                  <a:pt x="32281" y="1531"/>
                  <a:pt x="32250" y="1531"/>
                </a:cubicBezTo>
                <a:cubicBezTo>
                  <a:pt x="32219" y="1500"/>
                  <a:pt x="32188" y="1500"/>
                  <a:pt x="32125" y="1500"/>
                </a:cubicBezTo>
                <a:cubicBezTo>
                  <a:pt x="32094" y="1531"/>
                  <a:pt x="32031" y="1531"/>
                  <a:pt x="32000" y="1531"/>
                </a:cubicBezTo>
                <a:cubicBezTo>
                  <a:pt x="31906" y="1531"/>
                  <a:pt x="31844" y="1531"/>
                  <a:pt x="31781" y="1562"/>
                </a:cubicBezTo>
                <a:cubicBezTo>
                  <a:pt x="31750" y="1562"/>
                  <a:pt x="31750" y="1562"/>
                  <a:pt x="31719" y="1593"/>
                </a:cubicBezTo>
                <a:cubicBezTo>
                  <a:pt x="31688" y="1593"/>
                  <a:pt x="31625" y="1625"/>
                  <a:pt x="31594" y="1656"/>
                </a:cubicBezTo>
                <a:cubicBezTo>
                  <a:pt x="31563" y="1687"/>
                  <a:pt x="31531" y="1687"/>
                  <a:pt x="31469" y="1718"/>
                </a:cubicBezTo>
                <a:cubicBezTo>
                  <a:pt x="31469" y="1718"/>
                  <a:pt x="31469" y="1718"/>
                  <a:pt x="31438" y="1718"/>
                </a:cubicBezTo>
                <a:cubicBezTo>
                  <a:pt x="31438" y="1718"/>
                  <a:pt x="31438" y="1718"/>
                  <a:pt x="31406" y="1718"/>
                </a:cubicBezTo>
                <a:cubicBezTo>
                  <a:pt x="31406" y="1718"/>
                  <a:pt x="31406" y="1718"/>
                  <a:pt x="31375" y="1718"/>
                </a:cubicBezTo>
                <a:cubicBezTo>
                  <a:pt x="31375" y="1718"/>
                  <a:pt x="31375" y="1718"/>
                  <a:pt x="31344" y="1718"/>
                </a:cubicBezTo>
                <a:cubicBezTo>
                  <a:pt x="31250" y="1718"/>
                  <a:pt x="31125" y="1718"/>
                  <a:pt x="31031" y="1750"/>
                </a:cubicBezTo>
                <a:cubicBezTo>
                  <a:pt x="30969" y="1750"/>
                  <a:pt x="30938" y="1750"/>
                  <a:pt x="30875" y="1750"/>
                </a:cubicBezTo>
                <a:cubicBezTo>
                  <a:pt x="30813" y="1750"/>
                  <a:pt x="30750" y="1750"/>
                  <a:pt x="30719" y="1750"/>
                </a:cubicBezTo>
                <a:cubicBezTo>
                  <a:pt x="30688" y="1750"/>
                  <a:pt x="30688" y="1750"/>
                  <a:pt x="30656" y="1750"/>
                </a:cubicBezTo>
                <a:cubicBezTo>
                  <a:pt x="30625" y="1750"/>
                  <a:pt x="30625" y="1750"/>
                  <a:pt x="30594" y="1750"/>
                </a:cubicBezTo>
                <a:cubicBezTo>
                  <a:pt x="30594" y="1750"/>
                  <a:pt x="30563" y="1750"/>
                  <a:pt x="30563" y="1750"/>
                </a:cubicBezTo>
                <a:cubicBezTo>
                  <a:pt x="30531" y="1781"/>
                  <a:pt x="30500" y="1781"/>
                  <a:pt x="30500" y="1781"/>
                </a:cubicBezTo>
                <a:cubicBezTo>
                  <a:pt x="30469" y="1812"/>
                  <a:pt x="30469" y="1812"/>
                  <a:pt x="30438" y="1812"/>
                </a:cubicBezTo>
                <a:cubicBezTo>
                  <a:pt x="30375" y="1843"/>
                  <a:pt x="30313" y="1843"/>
                  <a:pt x="30281" y="1843"/>
                </a:cubicBezTo>
                <a:cubicBezTo>
                  <a:pt x="30219" y="1843"/>
                  <a:pt x="30156" y="1812"/>
                  <a:pt x="30094" y="1781"/>
                </a:cubicBezTo>
                <a:cubicBezTo>
                  <a:pt x="30094" y="1750"/>
                  <a:pt x="30063" y="1750"/>
                  <a:pt x="30031" y="1718"/>
                </a:cubicBezTo>
                <a:cubicBezTo>
                  <a:pt x="30031" y="1781"/>
                  <a:pt x="30063" y="1812"/>
                  <a:pt x="30063" y="1843"/>
                </a:cubicBezTo>
                <a:cubicBezTo>
                  <a:pt x="30063" y="1875"/>
                  <a:pt x="30063" y="1906"/>
                  <a:pt x="30063" y="1937"/>
                </a:cubicBezTo>
                <a:cubicBezTo>
                  <a:pt x="30063" y="1968"/>
                  <a:pt x="30063" y="1968"/>
                  <a:pt x="30063" y="2000"/>
                </a:cubicBezTo>
                <a:cubicBezTo>
                  <a:pt x="30031" y="2000"/>
                  <a:pt x="30031" y="2000"/>
                  <a:pt x="30000" y="2031"/>
                </a:cubicBezTo>
                <a:cubicBezTo>
                  <a:pt x="30000" y="2031"/>
                  <a:pt x="29969" y="2031"/>
                  <a:pt x="29938" y="2031"/>
                </a:cubicBezTo>
                <a:cubicBezTo>
                  <a:pt x="29813" y="2062"/>
                  <a:pt x="29688" y="2062"/>
                  <a:pt x="29563" y="2031"/>
                </a:cubicBezTo>
                <a:cubicBezTo>
                  <a:pt x="29625" y="2093"/>
                  <a:pt x="29656" y="2125"/>
                  <a:pt x="29563" y="2187"/>
                </a:cubicBezTo>
                <a:cubicBezTo>
                  <a:pt x="29406" y="2281"/>
                  <a:pt x="29250" y="2250"/>
                  <a:pt x="29094" y="2281"/>
                </a:cubicBezTo>
                <a:cubicBezTo>
                  <a:pt x="28844" y="2343"/>
                  <a:pt x="28594" y="2406"/>
                  <a:pt x="28344" y="2468"/>
                </a:cubicBezTo>
                <a:cubicBezTo>
                  <a:pt x="28063" y="2562"/>
                  <a:pt x="27781" y="2593"/>
                  <a:pt x="27500" y="2625"/>
                </a:cubicBezTo>
                <a:cubicBezTo>
                  <a:pt x="27594" y="2750"/>
                  <a:pt x="27563" y="2875"/>
                  <a:pt x="27531" y="3000"/>
                </a:cubicBezTo>
                <a:cubicBezTo>
                  <a:pt x="27469" y="3125"/>
                  <a:pt x="27344" y="3125"/>
                  <a:pt x="27250" y="3125"/>
                </a:cubicBezTo>
                <a:cubicBezTo>
                  <a:pt x="27156" y="3125"/>
                  <a:pt x="27125" y="3093"/>
                  <a:pt x="27094" y="3000"/>
                </a:cubicBezTo>
                <a:cubicBezTo>
                  <a:pt x="27094" y="2937"/>
                  <a:pt x="27156" y="2906"/>
                  <a:pt x="27219" y="2906"/>
                </a:cubicBezTo>
                <a:cubicBezTo>
                  <a:pt x="27313" y="2906"/>
                  <a:pt x="27344" y="2875"/>
                  <a:pt x="27344" y="2781"/>
                </a:cubicBezTo>
                <a:cubicBezTo>
                  <a:pt x="27344" y="2656"/>
                  <a:pt x="27250" y="2687"/>
                  <a:pt x="27188" y="2687"/>
                </a:cubicBezTo>
                <a:cubicBezTo>
                  <a:pt x="26844" y="2781"/>
                  <a:pt x="26500" y="2843"/>
                  <a:pt x="26156" y="2906"/>
                </a:cubicBezTo>
                <a:cubicBezTo>
                  <a:pt x="26094" y="2906"/>
                  <a:pt x="26031" y="2937"/>
                  <a:pt x="26031" y="2875"/>
                </a:cubicBezTo>
                <a:cubicBezTo>
                  <a:pt x="26000" y="2687"/>
                  <a:pt x="25906" y="2750"/>
                  <a:pt x="25813" y="2812"/>
                </a:cubicBezTo>
                <a:cubicBezTo>
                  <a:pt x="25719" y="2843"/>
                  <a:pt x="25563" y="2843"/>
                  <a:pt x="25531" y="3000"/>
                </a:cubicBezTo>
                <a:cubicBezTo>
                  <a:pt x="25531" y="3031"/>
                  <a:pt x="25469" y="3031"/>
                  <a:pt x="25438" y="3062"/>
                </a:cubicBezTo>
                <a:cubicBezTo>
                  <a:pt x="25219" y="3125"/>
                  <a:pt x="25000" y="3125"/>
                  <a:pt x="24781" y="3156"/>
                </a:cubicBezTo>
                <a:cubicBezTo>
                  <a:pt x="24750" y="3156"/>
                  <a:pt x="24688" y="3156"/>
                  <a:pt x="24656" y="3125"/>
                </a:cubicBezTo>
                <a:cubicBezTo>
                  <a:pt x="24469" y="2968"/>
                  <a:pt x="24281" y="3031"/>
                  <a:pt x="24094" y="3125"/>
                </a:cubicBezTo>
                <a:cubicBezTo>
                  <a:pt x="23969" y="3187"/>
                  <a:pt x="23594" y="3093"/>
                  <a:pt x="23531" y="3000"/>
                </a:cubicBezTo>
                <a:cubicBezTo>
                  <a:pt x="23500" y="2968"/>
                  <a:pt x="23500" y="2906"/>
                  <a:pt x="23469" y="2937"/>
                </a:cubicBezTo>
                <a:cubicBezTo>
                  <a:pt x="23406" y="2937"/>
                  <a:pt x="23438" y="3000"/>
                  <a:pt x="23469" y="3031"/>
                </a:cubicBezTo>
                <a:cubicBezTo>
                  <a:pt x="23500" y="3062"/>
                  <a:pt x="23500" y="3093"/>
                  <a:pt x="23438" y="3125"/>
                </a:cubicBezTo>
                <a:cubicBezTo>
                  <a:pt x="23375" y="3125"/>
                  <a:pt x="23344" y="3125"/>
                  <a:pt x="23313" y="3062"/>
                </a:cubicBezTo>
                <a:cubicBezTo>
                  <a:pt x="23313" y="3031"/>
                  <a:pt x="23313" y="2968"/>
                  <a:pt x="23313" y="2937"/>
                </a:cubicBezTo>
                <a:cubicBezTo>
                  <a:pt x="23313" y="2875"/>
                  <a:pt x="23250" y="2843"/>
                  <a:pt x="23219" y="2812"/>
                </a:cubicBezTo>
                <a:cubicBezTo>
                  <a:pt x="23156" y="2812"/>
                  <a:pt x="23156" y="2875"/>
                  <a:pt x="23125" y="2906"/>
                </a:cubicBezTo>
                <a:cubicBezTo>
                  <a:pt x="23094" y="3031"/>
                  <a:pt x="22969" y="3031"/>
                  <a:pt x="22844" y="3062"/>
                </a:cubicBezTo>
                <a:cubicBezTo>
                  <a:pt x="22750" y="3062"/>
                  <a:pt x="22625" y="3031"/>
                  <a:pt x="22531" y="3093"/>
                </a:cubicBezTo>
                <a:cubicBezTo>
                  <a:pt x="22500" y="3125"/>
                  <a:pt x="22469" y="3125"/>
                  <a:pt x="22406" y="3093"/>
                </a:cubicBezTo>
                <a:cubicBezTo>
                  <a:pt x="22344" y="3062"/>
                  <a:pt x="22281" y="3062"/>
                  <a:pt x="22188" y="3062"/>
                </a:cubicBezTo>
                <a:cubicBezTo>
                  <a:pt x="22063" y="3093"/>
                  <a:pt x="22125" y="2937"/>
                  <a:pt x="22063" y="2937"/>
                </a:cubicBezTo>
                <a:cubicBezTo>
                  <a:pt x="21969" y="2843"/>
                  <a:pt x="22000" y="3031"/>
                  <a:pt x="21906" y="3031"/>
                </a:cubicBezTo>
                <a:cubicBezTo>
                  <a:pt x="21906" y="3031"/>
                  <a:pt x="21875" y="3031"/>
                  <a:pt x="21875" y="3031"/>
                </a:cubicBezTo>
                <a:cubicBezTo>
                  <a:pt x="21813" y="2937"/>
                  <a:pt x="21813" y="3000"/>
                  <a:pt x="21781" y="3031"/>
                </a:cubicBezTo>
                <a:cubicBezTo>
                  <a:pt x="21719" y="3093"/>
                  <a:pt x="21688" y="3125"/>
                  <a:pt x="21625" y="3125"/>
                </a:cubicBezTo>
                <a:cubicBezTo>
                  <a:pt x="21375" y="3187"/>
                  <a:pt x="21156" y="3000"/>
                  <a:pt x="20938" y="3125"/>
                </a:cubicBezTo>
                <a:cubicBezTo>
                  <a:pt x="20938" y="3125"/>
                  <a:pt x="20906" y="3125"/>
                  <a:pt x="20906" y="3125"/>
                </a:cubicBezTo>
                <a:cubicBezTo>
                  <a:pt x="20781" y="2968"/>
                  <a:pt x="20625" y="3000"/>
                  <a:pt x="20469" y="3125"/>
                </a:cubicBezTo>
                <a:cubicBezTo>
                  <a:pt x="20469" y="3125"/>
                  <a:pt x="20438" y="3125"/>
                  <a:pt x="20438" y="3125"/>
                </a:cubicBezTo>
                <a:cubicBezTo>
                  <a:pt x="20313" y="3031"/>
                  <a:pt x="20125" y="3062"/>
                  <a:pt x="20031" y="2937"/>
                </a:cubicBezTo>
                <a:cubicBezTo>
                  <a:pt x="19938" y="2843"/>
                  <a:pt x="19781" y="2843"/>
                  <a:pt x="19719" y="2750"/>
                </a:cubicBezTo>
                <a:cubicBezTo>
                  <a:pt x="19656" y="2625"/>
                  <a:pt x="19594" y="2625"/>
                  <a:pt x="19500" y="2625"/>
                </a:cubicBezTo>
                <a:cubicBezTo>
                  <a:pt x="19375" y="2625"/>
                  <a:pt x="19219" y="2656"/>
                  <a:pt x="19125" y="2593"/>
                </a:cubicBezTo>
                <a:cubicBezTo>
                  <a:pt x="18875" y="2468"/>
                  <a:pt x="18594" y="2500"/>
                  <a:pt x="18344" y="2437"/>
                </a:cubicBezTo>
                <a:cubicBezTo>
                  <a:pt x="17969" y="2343"/>
                  <a:pt x="17594" y="2343"/>
                  <a:pt x="17219" y="2281"/>
                </a:cubicBezTo>
                <a:cubicBezTo>
                  <a:pt x="17188" y="2281"/>
                  <a:pt x="17156" y="2281"/>
                  <a:pt x="17156" y="2250"/>
                </a:cubicBezTo>
                <a:cubicBezTo>
                  <a:pt x="17250" y="2156"/>
                  <a:pt x="17469" y="2250"/>
                  <a:pt x="17469" y="2031"/>
                </a:cubicBezTo>
                <a:cubicBezTo>
                  <a:pt x="17469" y="2031"/>
                  <a:pt x="17500" y="2031"/>
                  <a:pt x="17500" y="2031"/>
                </a:cubicBezTo>
                <a:cubicBezTo>
                  <a:pt x="17625" y="2000"/>
                  <a:pt x="17781" y="1968"/>
                  <a:pt x="17906" y="1937"/>
                </a:cubicBezTo>
                <a:cubicBezTo>
                  <a:pt x="18344" y="1937"/>
                  <a:pt x="18750" y="2000"/>
                  <a:pt x="19188" y="1968"/>
                </a:cubicBezTo>
                <a:cubicBezTo>
                  <a:pt x="19344" y="1937"/>
                  <a:pt x="19563" y="1875"/>
                  <a:pt x="19719" y="2000"/>
                </a:cubicBezTo>
                <a:cubicBezTo>
                  <a:pt x="19750" y="2031"/>
                  <a:pt x="19781" y="2031"/>
                  <a:pt x="19813" y="2000"/>
                </a:cubicBezTo>
                <a:cubicBezTo>
                  <a:pt x="19844" y="1812"/>
                  <a:pt x="19969" y="1906"/>
                  <a:pt x="20031" y="1968"/>
                </a:cubicBezTo>
                <a:cubicBezTo>
                  <a:pt x="20125" y="2031"/>
                  <a:pt x="20188" y="2000"/>
                  <a:pt x="20281" y="2000"/>
                </a:cubicBezTo>
                <a:cubicBezTo>
                  <a:pt x="20188" y="1968"/>
                  <a:pt x="20063" y="2000"/>
                  <a:pt x="20094" y="1875"/>
                </a:cubicBezTo>
                <a:cubicBezTo>
                  <a:pt x="20094" y="1781"/>
                  <a:pt x="20219" y="1812"/>
                  <a:pt x="20281" y="1812"/>
                </a:cubicBezTo>
                <a:cubicBezTo>
                  <a:pt x="20313" y="1812"/>
                  <a:pt x="20344" y="1812"/>
                  <a:pt x="20375" y="1781"/>
                </a:cubicBezTo>
                <a:cubicBezTo>
                  <a:pt x="20406" y="1781"/>
                  <a:pt x="20406" y="1781"/>
                  <a:pt x="20406" y="1781"/>
                </a:cubicBezTo>
                <a:cubicBezTo>
                  <a:pt x="20438" y="1781"/>
                  <a:pt x="20469" y="1781"/>
                  <a:pt x="20500" y="1781"/>
                </a:cubicBezTo>
                <a:cubicBezTo>
                  <a:pt x="20563" y="1781"/>
                  <a:pt x="20625" y="1750"/>
                  <a:pt x="20688" y="1750"/>
                </a:cubicBezTo>
                <a:cubicBezTo>
                  <a:pt x="20719" y="1750"/>
                  <a:pt x="20719" y="1750"/>
                  <a:pt x="20719" y="1750"/>
                </a:cubicBezTo>
                <a:cubicBezTo>
                  <a:pt x="20750" y="1750"/>
                  <a:pt x="20781" y="1750"/>
                  <a:pt x="20813" y="1750"/>
                </a:cubicBezTo>
                <a:lnTo>
                  <a:pt x="20813" y="1750"/>
                </a:lnTo>
                <a:cubicBezTo>
                  <a:pt x="20813" y="1750"/>
                  <a:pt x="20781" y="1750"/>
                  <a:pt x="20750" y="1750"/>
                </a:cubicBezTo>
                <a:cubicBezTo>
                  <a:pt x="20750" y="1750"/>
                  <a:pt x="20719" y="1750"/>
                  <a:pt x="20688" y="1750"/>
                </a:cubicBezTo>
                <a:cubicBezTo>
                  <a:pt x="20688" y="1750"/>
                  <a:pt x="20656" y="1750"/>
                  <a:pt x="20656" y="1750"/>
                </a:cubicBezTo>
                <a:cubicBezTo>
                  <a:pt x="20656" y="1750"/>
                  <a:pt x="20656" y="1750"/>
                  <a:pt x="20656" y="1750"/>
                </a:cubicBezTo>
                <a:cubicBezTo>
                  <a:pt x="20625" y="1781"/>
                  <a:pt x="20594" y="1781"/>
                  <a:pt x="20563" y="1781"/>
                </a:cubicBezTo>
                <a:lnTo>
                  <a:pt x="20563" y="1781"/>
                </a:lnTo>
                <a:cubicBezTo>
                  <a:pt x="20563" y="1781"/>
                  <a:pt x="20563" y="1781"/>
                  <a:pt x="20563" y="1781"/>
                </a:cubicBezTo>
                <a:cubicBezTo>
                  <a:pt x="20531" y="1781"/>
                  <a:pt x="20531" y="1781"/>
                  <a:pt x="20500" y="1781"/>
                </a:cubicBezTo>
                <a:cubicBezTo>
                  <a:pt x="20500" y="1781"/>
                  <a:pt x="20469" y="1781"/>
                  <a:pt x="20438" y="1750"/>
                </a:cubicBezTo>
                <a:cubicBezTo>
                  <a:pt x="20438" y="1750"/>
                  <a:pt x="20438" y="1750"/>
                  <a:pt x="20438" y="1750"/>
                </a:cubicBezTo>
                <a:cubicBezTo>
                  <a:pt x="20438" y="1750"/>
                  <a:pt x="20438" y="1750"/>
                  <a:pt x="20406" y="1750"/>
                </a:cubicBezTo>
                <a:cubicBezTo>
                  <a:pt x="20406" y="1750"/>
                  <a:pt x="20406" y="1750"/>
                  <a:pt x="20406" y="1750"/>
                </a:cubicBezTo>
                <a:cubicBezTo>
                  <a:pt x="20406" y="1750"/>
                  <a:pt x="20406" y="1750"/>
                  <a:pt x="20406" y="1750"/>
                </a:cubicBezTo>
                <a:cubicBezTo>
                  <a:pt x="20375" y="1750"/>
                  <a:pt x="20375" y="1718"/>
                  <a:pt x="20375" y="1718"/>
                </a:cubicBezTo>
                <a:cubicBezTo>
                  <a:pt x="20375" y="1718"/>
                  <a:pt x="20375" y="1718"/>
                  <a:pt x="20375" y="1718"/>
                </a:cubicBezTo>
                <a:cubicBezTo>
                  <a:pt x="20375" y="1718"/>
                  <a:pt x="20344" y="1718"/>
                  <a:pt x="20344" y="1718"/>
                </a:cubicBezTo>
                <a:cubicBezTo>
                  <a:pt x="20344" y="1718"/>
                  <a:pt x="20344" y="1687"/>
                  <a:pt x="20344" y="1687"/>
                </a:cubicBezTo>
                <a:cubicBezTo>
                  <a:pt x="20344" y="1687"/>
                  <a:pt x="20344" y="1687"/>
                  <a:pt x="20344" y="1687"/>
                </a:cubicBezTo>
                <a:cubicBezTo>
                  <a:pt x="20313" y="1687"/>
                  <a:pt x="20313" y="1656"/>
                  <a:pt x="20313" y="1656"/>
                </a:cubicBezTo>
                <a:cubicBezTo>
                  <a:pt x="20313" y="1656"/>
                  <a:pt x="20313" y="1656"/>
                  <a:pt x="20313" y="1656"/>
                </a:cubicBezTo>
                <a:cubicBezTo>
                  <a:pt x="20313" y="1625"/>
                  <a:pt x="20281" y="1625"/>
                  <a:pt x="20281" y="1593"/>
                </a:cubicBezTo>
                <a:cubicBezTo>
                  <a:pt x="20281" y="1562"/>
                  <a:pt x="20219" y="1562"/>
                  <a:pt x="20188" y="1562"/>
                </a:cubicBezTo>
                <a:cubicBezTo>
                  <a:pt x="19938" y="1406"/>
                  <a:pt x="19656" y="1468"/>
                  <a:pt x="19406" y="1343"/>
                </a:cubicBezTo>
                <a:cubicBezTo>
                  <a:pt x="19188" y="1218"/>
                  <a:pt x="18906" y="1250"/>
                  <a:pt x="18656" y="1187"/>
                </a:cubicBezTo>
                <a:cubicBezTo>
                  <a:pt x="18125" y="1062"/>
                  <a:pt x="17594" y="937"/>
                  <a:pt x="17031" y="968"/>
                </a:cubicBezTo>
                <a:cubicBezTo>
                  <a:pt x="16781" y="1000"/>
                  <a:pt x="16563" y="968"/>
                  <a:pt x="16313" y="1062"/>
                </a:cubicBezTo>
                <a:cubicBezTo>
                  <a:pt x="16094" y="1187"/>
                  <a:pt x="15875" y="1312"/>
                  <a:pt x="15625" y="1375"/>
                </a:cubicBezTo>
                <a:cubicBezTo>
                  <a:pt x="15438" y="1437"/>
                  <a:pt x="15281" y="1500"/>
                  <a:pt x="15156" y="1625"/>
                </a:cubicBezTo>
                <a:cubicBezTo>
                  <a:pt x="15094" y="1750"/>
                  <a:pt x="14906" y="1812"/>
                  <a:pt x="14906" y="1968"/>
                </a:cubicBezTo>
                <a:cubicBezTo>
                  <a:pt x="14938" y="2000"/>
                  <a:pt x="14875" y="2031"/>
                  <a:pt x="14875" y="2000"/>
                </a:cubicBezTo>
                <a:cubicBezTo>
                  <a:pt x="14656" y="1906"/>
                  <a:pt x="14438" y="2031"/>
                  <a:pt x="14250" y="1968"/>
                </a:cubicBezTo>
                <a:cubicBezTo>
                  <a:pt x="14188" y="1937"/>
                  <a:pt x="14125" y="1906"/>
                  <a:pt x="14063" y="1843"/>
                </a:cubicBezTo>
                <a:cubicBezTo>
                  <a:pt x="14063" y="1812"/>
                  <a:pt x="14031" y="1781"/>
                  <a:pt x="14063" y="1750"/>
                </a:cubicBezTo>
                <a:cubicBezTo>
                  <a:pt x="14094" y="1750"/>
                  <a:pt x="14125" y="1750"/>
                  <a:pt x="14125" y="1750"/>
                </a:cubicBezTo>
                <a:cubicBezTo>
                  <a:pt x="14313" y="1875"/>
                  <a:pt x="14500" y="1781"/>
                  <a:pt x="14656" y="1843"/>
                </a:cubicBezTo>
                <a:cubicBezTo>
                  <a:pt x="14688" y="1843"/>
                  <a:pt x="14750" y="1781"/>
                  <a:pt x="14719" y="1781"/>
                </a:cubicBezTo>
                <a:cubicBezTo>
                  <a:pt x="14625" y="1750"/>
                  <a:pt x="14563" y="1593"/>
                  <a:pt x="14438" y="1656"/>
                </a:cubicBezTo>
                <a:cubicBezTo>
                  <a:pt x="14313" y="1750"/>
                  <a:pt x="14219" y="1656"/>
                  <a:pt x="14188" y="1562"/>
                </a:cubicBezTo>
                <a:cubicBezTo>
                  <a:pt x="14125" y="1375"/>
                  <a:pt x="14031" y="1375"/>
                  <a:pt x="13875" y="1406"/>
                </a:cubicBezTo>
                <a:cubicBezTo>
                  <a:pt x="13750" y="1437"/>
                  <a:pt x="13625" y="1468"/>
                  <a:pt x="13563" y="1312"/>
                </a:cubicBezTo>
                <a:cubicBezTo>
                  <a:pt x="13531" y="1250"/>
                  <a:pt x="13500" y="1218"/>
                  <a:pt x="13438" y="1250"/>
                </a:cubicBezTo>
                <a:cubicBezTo>
                  <a:pt x="13406" y="1281"/>
                  <a:pt x="13344" y="1281"/>
                  <a:pt x="13313" y="1250"/>
                </a:cubicBezTo>
                <a:cubicBezTo>
                  <a:pt x="13063" y="1125"/>
                  <a:pt x="12813" y="1062"/>
                  <a:pt x="12531" y="1000"/>
                </a:cubicBezTo>
                <a:cubicBezTo>
                  <a:pt x="12344" y="968"/>
                  <a:pt x="12250" y="1031"/>
                  <a:pt x="12219" y="1187"/>
                </a:cubicBezTo>
                <a:cubicBezTo>
                  <a:pt x="12219" y="1218"/>
                  <a:pt x="12031" y="1500"/>
                  <a:pt x="12344" y="1375"/>
                </a:cubicBezTo>
                <a:cubicBezTo>
                  <a:pt x="12375" y="1375"/>
                  <a:pt x="12438" y="1406"/>
                  <a:pt x="12406" y="1468"/>
                </a:cubicBezTo>
                <a:cubicBezTo>
                  <a:pt x="12344" y="1625"/>
                  <a:pt x="12469" y="1593"/>
                  <a:pt x="12563" y="1625"/>
                </a:cubicBezTo>
                <a:cubicBezTo>
                  <a:pt x="12719" y="1625"/>
                  <a:pt x="12875" y="1656"/>
                  <a:pt x="13000" y="1750"/>
                </a:cubicBezTo>
                <a:cubicBezTo>
                  <a:pt x="13125" y="1875"/>
                  <a:pt x="13219" y="2062"/>
                  <a:pt x="13438" y="1875"/>
                </a:cubicBezTo>
                <a:cubicBezTo>
                  <a:pt x="13563" y="1968"/>
                  <a:pt x="13719" y="1906"/>
                  <a:pt x="13875" y="1937"/>
                </a:cubicBezTo>
                <a:cubicBezTo>
                  <a:pt x="13906" y="1968"/>
                  <a:pt x="13969" y="1968"/>
                  <a:pt x="14000" y="2031"/>
                </a:cubicBezTo>
                <a:cubicBezTo>
                  <a:pt x="14000" y="2062"/>
                  <a:pt x="13938" y="2125"/>
                  <a:pt x="13906" y="2125"/>
                </a:cubicBezTo>
                <a:cubicBezTo>
                  <a:pt x="13688" y="2125"/>
                  <a:pt x="13531" y="2187"/>
                  <a:pt x="13344" y="2281"/>
                </a:cubicBezTo>
                <a:cubicBezTo>
                  <a:pt x="13250" y="2312"/>
                  <a:pt x="13063" y="2250"/>
                  <a:pt x="12938" y="2250"/>
                </a:cubicBezTo>
                <a:cubicBezTo>
                  <a:pt x="12781" y="2250"/>
                  <a:pt x="12688" y="2187"/>
                  <a:pt x="12531" y="2125"/>
                </a:cubicBezTo>
                <a:cubicBezTo>
                  <a:pt x="12625" y="2062"/>
                  <a:pt x="12688" y="2093"/>
                  <a:pt x="12750" y="2062"/>
                </a:cubicBezTo>
                <a:cubicBezTo>
                  <a:pt x="12563" y="1875"/>
                  <a:pt x="12438" y="2000"/>
                  <a:pt x="12313" y="2125"/>
                </a:cubicBezTo>
                <a:cubicBezTo>
                  <a:pt x="12188" y="2218"/>
                  <a:pt x="12031" y="2125"/>
                  <a:pt x="11906" y="2250"/>
                </a:cubicBezTo>
                <a:cubicBezTo>
                  <a:pt x="11906" y="2250"/>
                  <a:pt x="11875" y="2218"/>
                  <a:pt x="11875" y="2218"/>
                </a:cubicBezTo>
                <a:cubicBezTo>
                  <a:pt x="11844" y="2062"/>
                  <a:pt x="11688" y="2093"/>
                  <a:pt x="11594" y="2062"/>
                </a:cubicBezTo>
                <a:cubicBezTo>
                  <a:pt x="11469" y="2062"/>
                  <a:pt x="11313" y="2000"/>
                  <a:pt x="11188" y="2062"/>
                </a:cubicBezTo>
                <a:cubicBezTo>
                  <a:pt x="11125" y="2093"/>
                  <a:pt x="11063" y="2093"/>
                  <a:pt x="11094" y="2156"/>
                </a:cubicBezTo>
                <a:cubicBezTo>
                  <a:pt x="11094" y="2218"/>
                  <a:pt x="11156" y="2187"/>
                  <a:pt x="11188" y="2187"/>
                </a:cubicBezTo>
                <a:cubicBezTo>
                  <a:pt x="11375" y="2187"/>
                  <a:pt x="11469" y="2218"/>
                  <a:pt x="11438" y="2437"/>
                </a:cubicBezTo>
                <a:cubicBezTo>
                  <a:pt x="11438" y="2562"/>
                  <a:pt x="11594" y="2562"/>
                  <a:pt x="11656" y="2687"/>
                </a:cubicBezTo>
                <a:cubicBezTo>
                  <a:pt x="11688" y="2750"/>
                  <a:pt x="11750" y="2656"/>
                  <a:pt x="11781" y="2625"/>
                </a:cubicBezTo>
                <a:cubicBezTo>
                  <a:pt x="11813" y="2625"/>
                  <a:pt x="11844" y="2625"/>
                  <a:pt x="11844" y="2625"/>
                </a:cubicBezTo>
                <a:cubicBezTo>
                  <a:pt x="11875" y="2656"/>
                  <a:pt x="11844" y="2687"/>
                  <a:pt x="11844" y="2718"/>
                </a:cubicBezTo>
                <a:cubicBezTo>
                  <a:pt x="11781" y="2843"/>
                  <a:pt x="11563" y="2875"/>
                  <a:pt x="11406" y="2812"/>
                </a:cubicBezTo>
                <a:cubicBezTo>
                  <a:pt x="11250" y="2750"/>
                  <a:pt x="11125" y="2687"/>
                  <a:pt x="11000" y="2562"/>
                </a:cubicBezTo>
                <a:cubicBezTo>
                  <a:pt x="10969" y="2656"/>
                  <a:pt x="11000" y="2687"/>
                  <a:pt x="11063" y="2718"/>
                </a:cubicBezTo>
                <a:cubicBezTo>
                  <a:pt x="11125" y="2750"/>
                  <a:pt x="11156" y="2812"/>
                  <a:pt x="11094" y="2843"/>
                </a:cubicBezTo>
                <a:cubicBezTo>
                  <a:pt x="11031" y="2906"/>
                  <a:pt x="11000" y="2906"/>
                  <a:pt x="10969" y="2843"/>
                </a:cubicBezTo>
                <a:cubicBezTo>
                  <a:pt x="10906" y="2781"/>
                  <a:pt x="10813" y="2750"/>
                  <a:pt x="10719" y="2687"/>
                </a:cubicBezTo>
                <a:cubicBezTo>
                  <a:pt x="10625" y="2625"/>
                  <a:pt x="10469" y="2625"/>
                  <a:pt x="10406" y="2531"/>
                </a:cubicBezTo>
                <a:cubicBezTo>
                  <a:pt x="10344" y="2406"/>
                  <a:pt x="10250" y="2312"/>
                  <a:pt x="10094" y="2250"/>
                </a:cubicBezTo>
                <a:cubicBezTo>
                  <a:pt x="10063" y="2250"/>
                  <a:pt x="10031" y="2218"/>
                  <a:pt x="10031" y="2156"/>
                </a:cubicBezTo>
                <a:cubicBezTo>
                  <a:pt x="10094" y="2000"/>
                  <a:pt x="9938" y="2000"/>
                  <a:pt x="9875" y="1968"/>
                </a:cubicBezTo>
                <a:cubicBezTo>
                  <a:pt x="9781" y="1937"/>
                  <a:pt x="9781" y="2031"/>
                  <a:pt x="9781" y="2093"/>
                </a:cubicBezTo>
                <a:cubicBezTo>
                  <a:pt x="9781" y="2156"/>
                  <a:pt x="9750" y="2187"/>
                  <a:pt x="9688" y="2187"/>
                </a:cubicBezTo>
                <a:cubicBezTo>
                  <a:pt x="9625" y="2187"/>
                  <a:pt x="9594" y="2250"/>
                  <a:pt x="9563" y="2281"/>
                </a:cubicBezTo>
                <a:cubicBezTo>
                  <a:pt x="9500" y="2406"/>
                  <a:pt x="9375" y="2531"/>
                  <a:pt x="9438" y="2687"/>
                </a:cubicBezTo>
                <a:cubicBezTo>
                  <a:pt x="9500" y="2843"/>
                  <a:pt x="9625" y="2812"/>
                  <a:pt x="9750" y="2781"/>
                </a:cubicBezTo>
                <a:cubicBezTo>
                  <a:pt x="9844" y="2781"/>
                  <a:pt x="9969" y="2781"/>
                  <a:pt x="9938" y="2968"/>
                </a:cubicBezTo>
                <a:cubicBezTo>
                  <a:pt x="9906" y="3062"/>
                  <a:pt x="9844" y="3031"/>
                  <a:pt x="9781" y="3031"/>
                </a:cubicBezTo>
                <a:cubicBezTo>
                  <a:pt x="9625" y="3031"/>
                  <a:pt x="9469" y="3062"/>
                  <a:pt x="9406" y="3250"/>
                </a:cubicBezTo>
                <a:cubicBezTo>
                  <a:pt x="9375" y="3375"/>
                  <a:pt x="9281" y="3468"/>
                  <a:pt x="9125" y="3437"/>
                </a:cubicBezTo>
                <a:cubicBezTo>
                  <a:pt x="9000" y="3437"/>
                  <a:pt x="8938" y="3437"/>
                  <a:pt x="8938" y="3312"/>
                </a:cubicBezTo>
                <a:cubicBezTo>
                  <a:pt x="8844" y="3375"/>
                  <a:pt x="8750" y="3375"/>
                  <a:pt x="8688" y="3343"/>
                </a:cubicBezTo>
                <a:cubicBezTo>
                  <a:pt x="8656" y="3343"/>
                  <a:pt x="8625" y="3312"/>
                  <a:pt x="8625" y="3281"/>
                </a:cubicBezTo>
                <a:cubicBezTo>
                  <a:pt x="8500" y="3156"/>
                  <a:pt x="8469" y="3000"/>
                  <a:pt x="8500" y="2843"/>
                </a:cubicBezTo>
                <a:cubicBezTo>
                  <a:pt x="8531" y="2812"/>
                  <a:pt x="8563" y="2718"/>
                  <a:pt x="8500" y="2718"/>
                </a:cubicBezTo>
                <a:cubicBezTo>
                  <a:pt x="8438" y="2687"/>
                  <a:pt x="8406" y="2781"/>
                  <a:pt x="8375" y="2812"/>
                </a:cubicBezTo>
                <a:cubicBezTo>
                  <a:pt x="8313" y="2906"/>
                  <a:pt x="8281" y="3062"/>
                  <a:pt x="8125" y="3031"/>
                </a:cubicBezTo>
                <a:cubicBezTo>
                  <a:pt x="8063" y="3031"/>
                  <a:pt x="8000" y="3031"/>
                  <a:pt x="7938" y="3093"/>
                </a:cubicBezTo>
                <a:cubicBezTo>
                  <a:pt x="7875" y="3156"/>
                  <a:pt x="7813" y="3156"/>
                  <a:pt x="7750" y="3031"/>
                </a:cubicBezTo>
                <a:cubicBezTo>
                  <a:pt x="7719" y="2968"/>
                  <a:pt x="7688" y="2843"/>
                  <a:pt x="7594" y="2843"/>
                </a:cubicBezTo>
                <a:cubicBezTo>
                  <a:pt x="7531" y="2843"/>
                  <a:pt x="7469" y="2843"/>
                  <a:pt x="7469" y="2781"/>
                </a:cubicBezTo>
                <a:cubicBezTo>
                  <a:pt x="7469" y="2718"/>
                  <a:pt x="7531" y="2718"/>
                  <a:pt x="7594" y="2718"/>
                </a:cubicBezTo>
                <a:cubicBezTo>
                  <a:pt x="7656" y="2687"/>
                  <a:pt x="7719" y="2656"/>
                  <a:pt x="7719" y="2593"/>
                </a:cubicBezTo>
                <a:cubicBezTo>
                  <a:pt x="7688" y="2500"/>
                  <a:pt x="7625" y="2468"/>
                  <a:pt x="7563" y="2468"/>
                </a:cubicBezTo>
                <a:cubicBezTo>
                  <a:pt x="7469" y="2500"/>
                  <a:pt x="7406" y="2468"/>
                  <a:pt x="7344" y="2437"/>
                </a:cubicBezTo>
                <a:cubicBezTo>
                  <a:pt x="7281" y="2406"/>
                  <a:pt x="7063" y="2343"/>
                  <a:pt x="7313" y="2250"/>
                </a:cubicBezTo>
                <a:cubicBezTo>
                  <a:pt x="7344" y="2218"/>
                  <a:pt x="7344" y="2156"/>
                  <a:pt x="7313" y="2125"/>
                </a:cubicBezTo>
                <a:cubicBezTo>
                  <a:pt x="7281" y="2062"/>
                  <a:pt x="7250" y="2125"/>
                  <a:pt x="7219" y="2156"/>
                </a:cubicBezTo>
                <a:cubicBezTo>
                  <a:pt x="7188" y="2187"/>
                  <a:pt x="7156" y="2187"/>
                  <a:pt x="7125" y="2156"/>
                </a:cubicBezTo>
                <a:cubicBezTo>
                  <a:pt x="7094" y="2125"/>
                  <a:pt x="7094" y="2093"/>
                  <a:pt x="7125" y="2062"/>
                </a:cubicBezTo>
                <a:cubicBezTo>
                  <a:pt x="7375" y="1937"/>
                  <a:pt x="7125" y="1718"/>
                  <a:pt x="7250" y="1562"/>
                </a:cubicBezTo>
                <a:cubicBezTo>
                  <a:pt x="7250" y="1562"/>
                  <a:pt x="7250" y="1531"/>
                  <a:pt x="7219" y="1531"/>
                </a:cubicBezTo>
                <a:cubicBezTo>
                  <a:pt x="7063" y="1500"/>
                  <a:pt x="7031" y="1343"/>
                  <a:pt x="6938" y="1250"/>
                </a:cubicBezTo>
                <a:cubicBezTo>
                  <a:pt x="6906" y="1187"/>
                  <a:pt x="6844" y="1062"/>
                  <a:pt x="6750" y="1093"/>
                </a:cubicBezTo>
                <a:cubicBezTo>
                  <a:pt x="6719" y="1125"/>
                  <a:pt x="6625" y="1093"/>
                  <a:pt x="6594" y="1187"/>
                </a:cubicBezTo>
                <a:cubicBezTo>
                  <a:pt x="6594" y="1281"/>
                  <a:pt x="6563" y="1406"/>
                  <a:pt x="6563" y="1500"/>
                </a:cubicBezTo>
                <a:cubicBezTo>
                  <a:pt x="6563" y="1562"/>
                  <a:pt x="6563" y="1593"/>
                  <a:pt x="6594" y="1593"/>
                </a:cubicBezTo>
                <a:cubicBezTo>
                  <a:pt x="6656" y="1625"/>
                  <a:pt x="6656" y="1593"/>
                  <a:pt x="6656" y="1562"/>
                </a:cubicBezTo>
                <a:cubicBezTo>
                  <a:pt x="6750" y="1500"/>
                  <a:pt x="6781" y="1500"/>
                  <a:pt x="6813" y="1593"/>
                </a:cubicBezTo>
                <a:cubicBezTo>
                  <a:pt x="6844" y="1625"/>
                  <a:pt x="6875" y="1687"/>
                  <a:pt x="6875" y="1718"/>
                </a:cubicBezTo>
                <a:cubicBezTo>
                  <a:pt x="6906" y="1750"/>
                  <a:pt x="6938" y="1812"/>
                  <a:pt x="6875" y="1843"/>
                </a:cubicBezTo>
                <a:cubicBezTo>
                  <a:pt x="6844" y="1875"/>
                  <a:pt x="6813" y="1843"/>
                  <a:pt x="6781" y="1812"/>
                </a:cubicBezTo>
                <a:cubicBezTo>
                  <a:pt x="6750" y="1718"/>
                  <a:pt x="6656" y="1687"/>
                  <a:pt x="6594" y="1750"/>
                </a:cubicBezTo>
                <a:cubicBezTo>
                  <a:pt x="6500" y="1781"/>
                  <a:pt x="6531" y="1875"/>
                  <a:pt x="6563" y="1937"/>
                </a:cubicBezTo>
                <a:cubicBezTo>
                  <a:pt x="6563" y="2031"/>
                  <a:pt x="6625" y="2093"/>
                  <a:pt x="6719" y="2093"/>
                </a:cubicBezTo>
                <a:cubicBezTo>
                  <a:pt x="6813" y="2062"/>
                  <a:pt x="6875" y="2093"/>
                  <a:pt x="6875" y="2187"/>
                </a:cubicBezTo>
                <a:cubicBezTo>
                  <a:pt x="6875" y="2250"/>
                  <a:pt x="6875" y="2281"/>
                  <a:pt x="6938" y="2281"/>
                </a:cubicBezTo>
                <a:cubicBezTo>
                  <a:pt x="7031" y="2343"/>
                  <a:pt x="7063" y="2437"/>
                  <a:pt x="6938" y="2531"/>
                </a:cubicBezTo>
                <a:cubicBezTo>
                  <a:pt x="7000" y="2562"/>
                  <a:pt x="7031" y="2562"/>
                  <a:pt x="7063" y="2593"/>
                </a:cubicBezTo>
                <a:cubicBezTo>
                  <a:pt x="7094" y="2625"/>
                  <a:pt x="7156" y="2656"/>
                  <a:pt x="7156" y="2718"/>
                </a:cubicBezTo>
                <a:cubicBezTo>
                  <a:pt x="7156" y="2812"/>
                  <a:pt x="7063" y="2750"/>
                  <a:pt x="7031" y="2781"/>
                </a:cubicBezTo>
                <a:cubicBezTo>
                  <a:pt x="6938" y="2843"/>
                  <a:pt x="6844" y="2875"/>
                  <a:pt x="6750" y="2937"/>
                </a:cubicBezTo>
                <a:cubicBezTo>
                  <a:pt x="6500" y="3093"/>
                  <a:pt x="6500" y="3093"/>
                  <a:pt x="6344" y="2968"/>
                </a:cubicBezTo>
                <a:cubicBezTo>
                  <a:pt x="6344" y="3000"/>
                  <a:pt x="6313" y="3031"/>
                  <a:pt x="6313" y="3062"/>
                </a:cubicBezTo>
                <a:cubicBezTo>
                  <a:pt x="6313" y="3093"/>
                  <a:pt x="6313" y="3156"/>
                  <a:pt x="6250" y="3156"/>
                </a:cubicBezTo>
                <a:cubicBezTo>
                  <a:pt x="6188" y="3156"/>
                  <a:pt x="6219" y="3093"/>
                  <a:pt x="6188" y="3062"/>
                </a:cubicBezTo>
                <a:cubicBezTo>
                  <a:pt x="6188" y="3031"/>
                  <a:pt x="6188" y="2968"/>
                  <a:pt x="6156" y="2968"/>
                </a:cubicBezTo>
                <a:cubicBezTo>
                  <a:pt x="5969" y="2906"/>
                  <a:pt x="5969" y="2656"/>
                  <a:pt x="5813" y="2593"/>
                </a:cubicBezTo>
                <a:cubicBezTo>
                  <a:pt x="5875" y="2531"/>
                  <a:pt x="6031" y="2625"/>
                  <a:pt x="6031" y="2500"/>
                </a:cubicBezTo>
                <a:cubicBezTo>
                  <a:pt x="6063" y="2375"/>
                  <a:pt x="6094" y="2250"/>
                  <a:pt x="6063" y="2093"/>
                </a:cubicBezTo>
                <a:cubicBezTo>
                  <a:pt x="6031" y="2062"/>
                  <a:pt x="6063" y="1968"/>
                  <a:pt x="6000" y="1968"/>
                </a:cubicBezTo>
                <a:cubicBezTo>
                  <a:pt x="5875" y="1968"/>
                  <a:pt x="5969" y="2062"/>
                  <a:pt x="5969" y="2125"/>
                </a:cubicBezTo>
                <a:cubicBezTo>
                  <a:pt x="5969" y="2125"/>
                  <a:pt x="5938" y="2125"/>
                  <a:pt x="5938" y="2156"/>
                </a:cubicBezTo>
                <a:cubicBezTo>
                  <a:pt x="5875" y="2093"/>
                  <a:pt x="5781" y="2031"/>
                  <a:pt x="5719" y="1968"/>
                </a:cubicBezTo>
                <a:cubicBezTo>
                  <a:pt x="5719" y="1937"/>
                  <a:pt x="5656" y="1906"/>
                  <a:pt x="5656" y="1937"/>
                </a:cubicBezTo>
                <a:cubicBezTo>
                  <a:pt x="5594" y="2062"/>
                  <a:pt x="5250" y="2031"/>
                  <a:pt x="5438" y="2281"/>
                </a:cubicBezTo>
                <a:cubicBezTo>
                  <a:pt x="5438" y="2312"/>
                  <a:pt x="5438" y="2343"/>
                  <a:pt x="5406" y="2343"/>
                </a:cubicBezTo>
                <a:cubicBezTo>
                  <a:pt x="5344" y="2406"/>
                  <a:pt x="5344" y="2468"/>
                  <a:pt x="5344" y="2562"/>
                </a:cubicBezTo>
                <a:cubicBezTo>
                  <a:pt x="5344" y="2625"/>
                  <a:pt x="5250" y="2625"/>
                  <a:pt x="5219" y="2593"/>
                </a:cubicBezTo>
                <a:cubicBezTo>
                  <a:pt x="5156" y="2593"/>
                  <a:pt x="5094" y="2562"/>
                  <a:pt x="5031" y="2531"/>
                </a:cubicBezTo>
                <a:cubicBezTo>
                  <a:pt x="5188" y="2500"/>
                  <a:pt x="5188" y="2468"/>
                  <a:pt x="5156" y="2375"/>
                </a:cubicBezTo>
                <a:cubicBezTo>
                  <a:pt x="5031" y="2187"/>
                  <a:pt x="4781" y="2156"/>
                  <a:pt x="4625" y="2281"/>
                </a:cubicBezTo>
                <a:cubicBezTo>
                  <a:pt x="4563" y="2281"/>
                  <a:pt x="4563" y="2343"/>
                  <a:pt x="4500" y="2375"/>
                </a:cubicBezTo>
                <a:cubicBezTo>
                  <a:pt x="4438" y="2406"/>
                  <a:pt x="4375" y="2406"/>
                  <a:pt x="4375" y="2312"/>
                </a:cubicBezTo>
                <a:cubicBezTo>
                  <a:pt x="4375" y="2187"/>
                  <a:pt x="4250" y="2031"/>
                  <a:pt x="4375" y="1906"/>
                </a:cubicBezTo>
                <a:cubicBezTo>
                  <a:pt x="4438" y="1812"/>
                  <a:pt x="4344" y="1812"/>
                  <a:pt x="4313" y="1781"/>
                </a:cubicBezTo>
                <a:cubicBezTo>
                  <a:pt x="4250" y="1718"/>
                  <a:pt x="4188" y="1718"/>
                  <a:pt x="4188" y="1781"/>
                </a:cubicBezTo>
                <a:cubicBezTo>
                  <a:pt x="4156" y="1937"/>
                  <a:pt x="4094" y="2031"/>
                  <a:pt x="4063" y="2156"/>
                </a:cubicBezTo>
                <a:cubicBezTo>
                  <a:pt x="3938" y="2437"/>
                  <a:pt x="4000" y="2718"/>
                  <a:pt x="4000" y="3000"/>
                </a:cubicBezTo>
                <a:cubicBezTo>
                  <a:pt x="4000" y="3062"/>
                  <a:pt x="3969" y="3125"/>
                  <a:pt x="3906" y="3125"/>
                </a:cubicBezTo>
                <a:cubicBezTo>
                  <a:pt x="3813" y="3156"/>
                  <a:pt x="3844" y="3093"/>
                  <a:pt x="3844" y="3031"/>
                </a:cubicBezTo>
                <a:cubicBezTo>
                  <a:pt x="3844" y="3000"/>
                  <a:pt x="3813" y="2968"/>
                  <a:pt x="3781" y="2968"/>
                </a:cubicBezTo>
                <a:cubicBezTo>
                  <a:pt x="3719" y="3031"/>
                  <a:pt x="3750" y="3093"/>
                  <a:pt x="3719" y="3156"/>
                </a:cubicBezTo>
                <a:cubicBezTo>
                  <a:pt x="3594" y="3375"/>
                  <a:pt x="3500" y="3593"/>
                  <a:pt x="3656" y="3843"/>
                </a:cubicBezTo>
                <a:cubicBezTo>
                  <a:pt x="3688" y="3843"/>
                  <a:pt x="3688" y="3906"/>
                  <a:pt x="3656" y="3906"/>
                </a:cubicBezTo>
                <a:cubicBezTo>
                  <a:pt x="3563" y="4031"/>
                  <a:pt x="3531" y="4218"/>
                  <a:pt x="3406" y="4312"/>
                </a:cubicBezTo>
                <a:cubicBezTo>
                  <a:pt x="3313" y="4375"/>
                  <a:pt x="3250" y="4468"/>
                  <a:pt x="3250" y="4593"/>
                </a:cubicBezTo>
                <a:cubicBezTo>
                  <a:pt x="3250" y="4687"/>
                  <a:pt x="3344" y="4812"/>
                  <a:pt x="3156" y="4812"/>
                </a:cubicBezTo>
                <a:cubicBezTo>
                  <a:pt x="3094" y="4812"/>
                  <a:pt x="3125" y="4875"/>
                  <a:pt x="3094" y="4937"/>
                </a:cubicBezTo>
                <a:cubicBezTo>
                  <a:pt x="3094" y="5000"/>
                  <a:pt x="3125" y="5093"/>
                  <a:pt x="3156" y="5187"/>
                </a:cubicBezTo>
                <a:cubicBezTo>
                  <a:pt x="2938" y="5093"/>
                  <a:pt x="2906" y="4937"/>
                  <a:pt x="2875" y="4781"/>
                </a:cubicBezTo>
                <a:cubicBezTo>
                  <a:pt x="2813" y="4562"/>
                  <a:pt x="3000" y="4500"/>
                  <a:pt x="3125" y="4406"/>
                </a:cubicBezTo>
                <a:cubicBezTo>
                  <a:pt x="3125" y="4343"/>
                  <a:pt x="3063" y="4343"/>
                  <a:pt x="3031" y="4343"/>
                </a:cubicBezTo>
                <a:cubicBezTo>
                  <a:pt x="2688" y="4375"/>
                  <a:pt x="2375" y="4218"/>
                  <a:pt x="2063" y="4125"/>
                </a:cubicBezTo>
                <a:cubicBezTo>
                  <a:pt x="1844" y="4093"/>
                  <a:pt x="1656" y="3968"/>
                  <a:pt x="1438" y="4000"/>
                </a:cubicBezTo>
                <a:cubicBezTo>
                  <a:pt x="1313" y="4000"/>
                  <a:pt x="1219" y="3937"/>
                  <a:pt x="1156" y="3843"/>
                </a:cubicBezTo>
                <a:cubicBezTo>
                  <a:pt x="1094" y="3687"/>
                  <a:pt x="1031" y="3781"/>
                  <a:pt x="1000" y="3875"/>
                </a:cubicBezTo>
                <a:cubicBezTo>
                  <a:pt x="844" y="4093"/>
                  <a:pt x="938" y="4500"/>
                  <a:pt x="1156" y="4656"/>
                </a:cubicBezTo>
                <a:cubicBezTo>
                  <a:pt x="1531" y="4968"/>
                  <a:pt x="1969" y="5156"/>
                  <a:pt x="2344" y="5406"/>
                </a:cubicBezTo>
                <a:cubicBezTo>
                  <a:pt x="2375" y="5437"/>
                  <a:pt x="2438" y="5468"/>
                  <a:pt x="2438" y="5437"/>
                </a:cubicBezTo>
                <a:cubicBezTo>
                  <a:pt x="2500" y="5312"/>
                  <a:pt x="2594" y="5343"/>
                  <a:pt x="2688" y="5343"/>
                </a:cubicBezTo>
                <a:cubicBezTo>
                  <a:pt x="2750" y="5312"/>
                  <a:pt x="2844" y="5312"/>
                  <a:pt x="2875" y="5375"/>
                </a:cubicBezTo>
                <a:cubicBezTo>
                  <a:pt x="2906" y="5468"/>
                  <a:pt x="2844" y="5500"/>
                  <a:pt x="2781" y="5562"/>
                </a:cubicBezTo>
                <a:cubicBezTo>
                  <a:pt x="2625" y="5750"/>
                  <a:pt x="2656" y="5843"/>
                  <a:pt x="2813" y="6031"/>
                </a:cubicBezTo>
                <a:cubicBezTo>
                  <a:pt x="2969" y="6218"/>
                  <a:pt x="3281" y="6187"/>
                  <a:pt x="3344" y="6468"/>
                </a:cubicBezTo>
                <a:cubicBezTo>
                  <a:pt x="3344" y="6468"/>
                  <a:pt x="3375" y="6500"/>
                  <a:pt x="3375" y="6500"/>
                </a:cubicBezTo>
                <a:cubicBezTo>
                  <a:pt x="3469" y="6593"/>
                  <a:pt x="3563" y="6687"/>
                  <a:pt x="3656" y="6750"/>
                </a:cubicBezTo>
                <a:cubicBezTo>
                  <a:pt x="3719" y="6781"/>
                  <a:pt x="3750" y="6843"/>
                  <a:pt x="3719" y="6906"/>
                </a:cubicBezTo>
                <a:cubicBezTo>
                  <a:pt x="3688" y="6968"/>
                  <a:pt x="3625" y="6968"/>
                  <a:pt x="3563" y="6937"/>
                </a:cubicBezTo>
                <a:cubicBezTo>
                  <a:pt x="3469" y="6937"/>
                  <a:pt x="3344" y="6937"/>
                  <a:pt x="3250" y="6968"/>
                </a:cubicBezTo>
                <a:cubicBezTo>
                  <a:pt x="3313" y="7062"/>
                  <a:pt x="3375" y="7062"/>
                  <a:pt x="3469" y="7062"/>
                </a:cubicBezTo>
                <a:cubicBezTo>
                  <a:pt x="3563" y="7093"/>
                  <a:pt x="3469" y="7218"/>
                  <a:pt x="3531" y="7281"/>
                </a:cubicBezTo>
                <a:cubicBezTo>
                  <a:pt x="3563" y="7281"/>
                  <a:pt x="3563" y="7281"/>
                  <a:pt x="3563" y="7281"/>
                </a:cubicBezTo>
                <a:cubicBezTo>
                  <a:pt x="3625" y="7312"/>
                  <a:pt x="3656" y="7375"/>
                  <a:pt x="3625" y="7437"/>
                </a:cubicBezTo>
                <a:cubicBezTo>
                  <a:pt x="3563" y="7500"/>
                  <a:pt x="3500" y="7468"/>
                  <a:pt x="3438" y="7437"/>
                </a:cubicBezTo>
                <a:cubicBezTo>
                  <a:pt x="3344" y="7343"/>
                  <a:pt x="3219" y="7343"/>
                  <a:pt x="3094" y="7312"/>
                </a:cubicBezTo>
                <a:cubicBezTo>
                  <a:pt x="3031" y="7281"/>
                  <a:pt x="3000" y="7312"/>
                  <a:pt x="2969" y="7375"/>
                </a:cubicBezTo>
                <a:cubicBezTo>
                  <a:pt x="2844" y="7750"/>
                  <a:pt x="2844" y="7750"/>
                  <a:pt x="2969" y="8093"/>
                </a:cubicBezTo>
                <a:cubicBezTo>
                  <a:pt x="2969" y="8125"/>
                  <a:pt x="2969" y="8125"/>
                  <a:pt x="3000" y="8156"/>
                </a:cubicBezTo>
                <a:cubicBezTo>
                  <a:pt x="3031" y="8156"/>
                  <a:pt x="3031" y="8125"/>
                  <a:pt x="3031" y="8093"/>
                </a:cubicBezTo>
                <a:cubicBezTo>
                  <a:pt x="3031" y="7906"/>
                  <a:pt x="3094" y="7875"/>
                  <a:pt x="3219" y="8031"/>
                </a:cubicBezTo>
                <a:cubicBezTo>
                  <a:pt x="3219" y="8062"/>
                  <a:pt x="3250" y="8062"/>
                  <a:pt x="3281" y="8062"/>
                </a:cubicBezTo>
                <a:cubicBezTo>
                  <a:pt x="3438" y="7968"/>
                  <a:pt x="3531" y="8093"/>
                  <a:pt x="3594" y="8187"/>
                </a:cubicBezTo>
                <a:cubicBezTo>
                  <a:pt x="3625" y="8281"/>
                  <a:pt x="3781" y="8375"/>
                  <a:pt x="3688" y="8468"/>
                </a:cubicBezTo>
                <a:cubicBezTo>
                  <a:pt x="3656" y="8531"/>
                  <a:pt x="3531" y="8531"/>
                  <a:pt x="3438" y="8562"/>
                </a:cubicBezTo>
                <a:cubicBezTo>
                  <a:pt x="3375" y="8562"/>
                  <a:pt x="3313" y="8531"/>
                  <a:pt x="3313" y="8468"/>
                </a:cubicBezTo>
                <a:cubicBezTo>
                  <a:pt x="3313" y="8406"/>
                  <a:pt x="3281" y="8375"/>
                  <a:pt x="3219" y="8375"/>
                </a:cubicBezTo>
                <a:cubicBezTo>
                  <a:pt x="3188" y="8375"/>
                  <a:pt x="3188" y="8375"/>
                  <a:pt x="3156" y="8406"/>
                </a:cubicBezTo>
                <a:cubicBezTo>
                  <a:pt x="3156" y="8562"/>
                  <a:pt x="3063" y="8500"/>
                  <a:pt x="3000" y="8468"/>
                </a:cubicBezTo>
                <a:cubicBezTo>
                  <a:pt x="2906" y="8406"/>
                  <a:pt x="2813" y="8375"/>
                  <a:pt x="2781" y="8218"/>
                </a:cubicBezTo>
                <a:cubicBezTo>
                  <a:pt x="2781" y="8187"/>
                  <a:pt x="2750" y="8156"/>
                  <a:pt x="2719" y="8187"/>
                </a:cubicBezTo>
                <a:cubicBezTo>
                  <a:pt x="2594" y="8218"/>
                  <a:pt x="2500" y="8187"/>
                  <a:pt x="2406" y="8156"/>
                </a:cubicBezTo>
                <a:cubicBezTo>
                  <a:pt x="2344" y="8156"/>
                  <a:pt x="2281" y="8187"/>
                  <a:pt x="2281" y="8218"/>
                </a:cubicBezTo>
                <a:cubicBezTo>
                  <a:pt x="2219" y="8343"/>
                  <a:pt x="2344" y="8468"/>
                  <a:pt x="2281" y="8593"/>
                </a:cubicBezTo>
                <a:cubicBezTo>
                  <a:pt x="2438" y="8656"/>
                  <a:pt x="2406" y="8875"/>
                  <a:pt x="2531" y="8968"/>
                </a:cubicBezTo>
                <a:cubicBezTo>
                  <a:pt x="2594" y="9031"/>
                  <a:pt x="2625" y="9093"/>
                  <a:pt x="2656" y="9187"/>
                </a:cubicBezTo>
                <a:cubicBezTo>
                  <a:pt x="2688" y="9281"/>
                  <a:pt x="2719" y="9500"/>
                  <a:pt x="2906" y="9406"/>
                </a:cubicBezTo>
                <a:cubicBezTo>
                  <a:pt x="3000" y="9375"/>
                  <a:pt x="3031" y="9406"/>
                  <a:pt x="3094" y="9437"/>
                </a:cubicBezTo>
                <a:cubicBezTo>
                  <a:pt x="3219" y="9531"/>
                  <a:pt x="3313" y="9468"/>
                  <a:pt x="3344" y="9312"/>
                </a:cubicBezTo>
                <a:cubicBezTo>
                  <a:pt x="3344" y="9281"/>
                  <a:pt x="3344" y="9250"/>
                  <a:pt x="3344" y="9218"/>
                </a:cubicBezTo>
                <a:cubicBezTo>
                  <a:pt x="3375" y="9187"/>
                  <a:pt x="3406" y="9156"/>
                  <a:pt x="3469" y="9156"/>
                </a:cubicBezTo>
                <a:cubicBezTo>
                  <a:pt x="3563" y="9156"/>
                  <a:pt x="3500" y="9218"/>
                  <a:pt x="3500" y="9250"/>
                </a:cubicBezTo>
                <a:cubicBezTo>
                  <a:pt x="3531" y="9312"/>
                  <a:pt x="3500" y="9406"/>
                  <a:pt x="3563" y="9437"/>
                </a:cubicBezTo>
                <a:cubicBezTo>
                  <a:pt x="3625" y="9500"/>
                  <a:pt x="3594" y="9531"/>
                  <a:pt x="3500" y="9562"/>
                </a:cubicBezTo>
                <a:cubicBezTo>
                  <a:pt x="3500" y="9562"/>
                  <a:pt x="3438" y="9562"/>
                  <a:pt x="3469" y="9593"/>
                </a:cubicBezTo>
                <a:cubicBezTo>
                  <a:pt x="3469" y="9625"/>
                  <a:pt x="3500" y="9656"/>
                  <a:pt x="3531" y="9656"/>
                </a:cubicBezTo>
                <a:cubicBezTo>
                  <a:pt x="3594" y="9656"/>
                  <a:pt x="3688" y="9625"/>
                  <a:pt x="3688" y="9531"/>
                </a:cubicBezTo>
                <a:cubicBezTo>
                  <a:pt x="3656" y="9437"/>
                  <a:pt x="3719" y="9437"/>
                  <a:pt x="3781" y="9437"/>
                </a:cubicBezTo>
                <a:cubicBezTo>
                  <a:pt x="4000" y="9406"/>
                  <a:pt x="4188" y="9500"/>
                  <a:pt x="4375" y="9500"/>
                </a:cubicBezTo>
                <a:cubicBezTo>
                  <a:pt x="4438" y="9500"/>
                  <a:pt x="4438" y="9531"/>
                  <a:pt x="4469" y="9562"/>
                </a:cubicBezTo>
                <a:cubicBezTo>
                  <a:pt x="4469" y="9593"/>
                  <a:pt x="4469" y="9625"/>
                  <a:pt x="4406" y="9656"/>
                </a:cubicBezTo>
                <a:cubicBezTo>
                  <a:pt x="4344" y="9656"/>
                  <a:pt x="4375" y="9718"/>
                  <a:pt x="4375" y="9750"/>
                </a:cubicBezTo>
                <a:cubicBezTo>
                  <a:pt x="4406" y="9812"/>
                  <a:pt x="4438" y="9812"/>
                  <a:pt x="4500" y="9781"/>
                </a:cubicBezTo>
                <a:cubicBezTo>
                  <a:pt x="4625" y="9750"/>
                  <a:pt x="4813" y="9812"/>
                  <a:pt x="4938" y="9656"/>
                </a:cubicBezTo>
                <a:cubicBezTo>
                  <a:pt x="4938" y="9656"/>
                  <a:pt x="4969" y="9656"/>
                  <a:pt x="4969" y="9656"/>
                </a:cubicBezTo>
                <a:cubicBezTo>
                  <a:pt x="5125" y="9750"/>
                  <a:pt x="5313" y="9750"/>
                  <a:pt x="5469" y="9781"/>
                </a:cubicBezTo>
                <a:cubicBezTo>
                  <a:pt x="5469" y="9812"/>
                  <a:pt x="5438" y="9843"/>
                  <a:pt x="5438" y="9875"/>
                </a:cubicBezTo>
                <a:cubicBezTo>
                  <a:pt x="5438" y="10031"/>
                  <a:pt x="5375" y="10062"/>
                  <a:pt x="5250" y="10031"/>
                </a:cubicBezTo>
                <a:cubicBezTo>
                  <a:pt x="5156" y="10000"/>
                  <a:pt x="5063" y="10031"/>
                  <a:pt x="4969" y="10062"/>
                </a:cubicBezTo>
                <a:cubicBezTo>
                  <a:pt x="4875" y="10093"/>
                  <a:pt x="4906" y="10187"/>
                  <a:pt x="4875" y="10250"/>
                </a:cubicBezTo>
                <a:cubicBezTo>
                  <a:pt x="4875" y="10312"/>
                  <a:pt x="4938" y="10312"/>
                  <a:pt x="4969" y="10281"/>
                </a:cubicBezTo>
                <a:cubicBezTo>
                  <a:pt x="5156" y="10156"/>
                  <a:pt x="5156" y="10312"/>
                  <a:pt x="5188" y="10437"/>
                </a:cubicBezTo>
                <a:cubicBezTo>
                  <a:pt x="5250" y="10593"/>
                  <a:pt x="5250" y="10750"/>
                  <a:pt x="5500" y="10718"/>
                </a:cubicBezTo>
                <a:cubicBezTo>
                  <a:pt x="5531" y="10718"/>
                  <a:pt x="5594" y="10687"/>
                  <a:pt x="5594" y="10781"/>
                </a:cubicBezTo>
                <a:cubicBezTo>
                  <a:pt x="5594" y="10843"/>
                  <a:pt x="5563" y="10875"/>
                  <a:pt x="5469" y="10906"/>
                </a:cubicBezTo>
                <a:cubicBezTo>
                  <a:pt x="5438" y="10906"/>
                  <a:pt x="5406" y="10906"/>
                  <a:pt x="5375" y="10906"/>
                </a:cubicBezTo>
                <a:cubicBezTo>
                  <a:pt x="5250" y="10937"/>
                  <a:pt x="5156" y="11000"/>
                  <a:pt x="5188" y="11125"/>
                </a:cubicBezTo>
                <a:cubicBezTo>
                  <a:pt x="5188" y="11250"/>
                  <a:pt x="5250" y="11343"/>
                  <a:pt x="5375" y="11375"/>
                </a:cubicBezTo>
                <a:cubicBezTo>
                  <a:pt x="5500" y="11375"/>
                  <a:pt x="5594" y="11406"/>
                  <a:pt x="5719" y="11406"/>
                </a:cubicBezTo>
                <a:cubicBezTo>
                  <a:pt x="5781" y="11406"/>
                  <a:pt x="5813" y="11437"/>
                  <a:pt x="5844" y="11468"/>
                </a:cubicBezTo>
                <a:cubicBezTo>
                  <a:pt x="5844" y="11593"/>
                  <a:pt x="5719" y="11718"/>
                  <a:pt x="5781" y="11843"/>
                </a:cubicBezTo>
                <a:cubicBezTo>
                  <a:pt x="5781" y="11843"/>
                  <a:pt x="5750" y="11843"/>
                  <a:pt x="5750" y="11843"/>
                </a:cubicBezTo>
                <a:cubicBezTo>
                  <a:pt x="5531" y="11718"/>
                  <a:pt x="5531" y="11843"/>
                  <a:pt x="5531" y="12000"/>
                </a:cubicBezTo>
                <a:cubicBezTo>
                  <a:pt x="5531" y="12031"/>
                  <a:pt x="5500" y="12062"/>
                  <a:pt x="5469" y="12062"/>
                </a:cubicBezTo>
                <a:cubicBezTo>
                  <a:pt x="5438" y="12093"/>
                  <a:pt x="5406" y="12125"/>
                  <a:pt x="5406" y="12125"/>
                </a:cubicBezTo>
                <a:cubicBezTo>
                  <a:pt x="5563" y="12250"/>
                  <a:pt x="5563" y="12468"/>
                  <a:pt x="5781" y="12468"/>
                </a:cubicBezTo>
                <a:cubicBezTo>
                  <a:pt x="5906" y="12500"/>
                  <a:pt x="6031" y="12500"/>
                  <a:pt x="6156" y="12531"/>
                </a:cubicBezTo>
                <a:cubicBezTo>
                  <a:pt x="6188" y="12531"/>
                  <a:pt x="6250" y="12531"/>
                  <a:pt x="6219" y="12437"/>
                </a:cubicBezTo>
                <a:cubicBezTo>
                  <a:pt x="6219" y="12343"/>
                  <a:pt x="6250" y="12250"/>
                  <a:pt x="6438" y="12281"/>
                </a:cubicBezTo>
                <a:cubicBezTo>
                  <a:pt x="6656" y="12312"/>
                  <a:pt x="6875" y="12281"/>
                  <a:pt x="7094" y="12281"/>
                </a:cubicBezTo>
                <a:cubicBezTo>
                  <a:pt x="7375" y="12281"/>
                  <a:pt x="7656" y="12156"/>
                  <a:pt x="7938" y="12156"/>
                </a:cubicBezTo>
                <a:cubicBezTo>
                  <a:pt x="8000" y="12156"/>
                  <a:pt x="8094" y="12250"/>
                  <a:pt x="8156" y="12156"/>
                </a:cubicBezTo>
                <a:cubicBezTo>
                  <a:pt x="8188" y="12093"/>
                  <a:pt x="8219" y="12093"/>
                  <a:pt x="8250" y="12125"/>
                </a:cubicBezTo>
                <a:cubicBezTo>
                  <a:pt x="8313" y="12187"/>
                  <a:pt x="8281" y="12250"/>
                  <a:pt x="8188" y="12250"/>
                </a:cubicBezTo>
                <a:cubicBezTo>
                  <a:pt x="8125" y="12250"/>
                  <a:pt x="8125" y="12312"/>
                  <a:pt x="8125" y="12375"/>
                </a:cubicBezTo>
                <a:cubicBezTo>
                  <a:pt x="8125" y="12406"/>
                  <a:pt x="8156" y="12437"/>
                  <a:pt x="8188" y="12437"/>
                </a:cubicBezTo>
                <a:cubicBezTo>
                  <a:pt x="8250" y="12468"/>
                  <a:pt x="8250" y="12500"/>
                  <a:pt x="8281" y="12500"/>
                </a:cubicBezTo>
                <a:cubicBezTo>
                  <a:pt x="8375" y="12531"/>
                  <a:pt x="8375" y="12593"/>
                  <a:pt x="8313" y="12625"/>
                </a:cubicBezTo>
                <a:cubicBezTo>
                  <a:pt x="8188" y="12687"/>
                  <a:pt x="8156" y="12875"/>
                  <a:pt x="7969" y="12812"/>
                </a:cubicBezTo>
                <a:cubicBezTo>
                  <a:pt x="7938" y="12812"/>
                  <a:pt x="7938" y="12843"/>
                  <a:pt x="7906" y="12875"/>
                </a:cubicBezTo>
                <a:cubicBezTo>
                  <a:pt x="7750" y="12937"/>
                  <a:pt x="7656" y="13093"/>
                  <a:pt x="7469" y="13031"/>
                </a:cubicBezTo>
                <a:cubicBezTo>
                  <a:pt x="7406" y="13000"/>
                  <a:pt x="7313" y="13031"/>
                  <a:pt x="7344" y="13125"/>
                </a:cubicBezTo>
                <a:cubicBezTo>
                  <a:pt x="7344" y="13218"/>
                  <a:pt x="7438" y="13250"/>
                  <a:pt x="7500" y="13218"/>
                </a:cubicBezTo>
                <a:cubicBezTo>
                  <a:pt x="7531" y="13218"/>
                  <a:pt x="7563" y="13156"/>
                  <a:pt x="7594" y="13218"/>
                </a:cubicBezTo>
                <a:cubicBezTo>
                  <a:pt x="7594" y="13218"/>
                  <a:pt x="7594" y="13218"/>
                  <a:pt x="7594" y="13250"/>
                </a:cubicBezTo>
                <a:cubicBezTo>
                  <a:pt x="7563" y="13281"/>
                  <a:pt x="7531" y="13250"/>
                  <a:pt x="7500" y="13250"/>
                </a:cubicBezTo>
                <a:cubicBezTo>
                  <a:pt x="7375" y="13218"/>
                  <a:pt x="7219" y="13218"/>
                  <a:pt x="7094" y="13281"/>
                </a:cubicBezTo>
                <a:cubicBezTo>
                  <a:pt x="7000" y="13375"/>
                  <a:pt x="7125" y="13468"/>
                  <a:pt x="7125" y="13562"/>
                </a:cubicBezTo>
                <a:cubicBezTo>
                  <a:pt x="7125" y="13562"/>
                  <a:pt x="7125" y="13593"/>
                  <a:pt x="7125" y="13593"/>
                </a:cubicBezTo>
                <a:cubicBezTo>
                  <a:pt x="7094" y="13656"/>
                  <a:pt x="7094" y="13687"/>
                  <a:pt x="7156" y="13687"/>
                </a:cubicBezTo>
                <a:cubicBezTo>
                  <a:pt x="7188" y="13687"/>
                  <a:pt x="7219" y="13656"/>
                  <a:pt x="7219" y="13625"/>
                </a:cubicBezTo>
                <a:cubicBezTo>
                  <a:pt x="7219" y="13468"/>
                  <a:pt x="7344" y="13500"/>
                  <a:pt x="7438" y="13531"/>
                </a:cubicBezTo>
                <a:cubicBezTo>
                  <a:pt x="7531" y="13531"/>
                  <a:pt x="7625" y="13593"/>
                  <a:pt x="7719" y="13593"/>
                </a:cubicBezTo>
                <a:cubicBezTo>
                  <a:pt x="7813" y="13593"/>
                  <a:pt x="7813" y="13687"/>
                  <a:pt x="7781" y="13750"/>
                </a:cubicBezTo>
                <a:cubicBezTo>
                  <a:pt x="7781" y="13812"/>
                  <a:pt x="7719" y="13750"/>
                  <a:pt x="7688" y="13750"/>
                </a:cubicBezTo>
                <a:cubicBezTo>
                  <a:pt x="7656" y="13718"/>
                  <a:pt x="7313" y="13875"/>
                  <a:pt x="7281" y="13906"/>
                </a:cubicBezTo>
                <a:cubicBezTo>
                  <a:pt x="7281" y="13906"/>
                  <a:pt x="7281" y="13937"/>
                  <a:pt x="7281" y="13937"/>
                </a:cubicBezTo>
                <a:cubicBezTo>
                  <a:pt x="7313" y="14062"/>
                  <a:pt x="7250" y="14187"/>
                  <a:pt x="7219" y="14281"/>
                </a:cubicBezTo>
                <a:cubicBezTo>
                  <a:pt x="7219" y="14343"/>
                  <a:pt x="7219" y="14406"/>
                  <a:pt x="7281" y="14437"/>
                </a:cubicBezTo>
                <a:cubicBezTo>
                  <a:pt x="7344" y="14468"/>
                  <a:pt x="7375" y="14500"/>
                  <a:pt x="7344" y="14593"/>
                </a:cubicBezTo>
                <a:cubicBezTo>
                  <a:pt x="7313" y="14656"/>
                  <a:pt x="7188" y="14750"/>
                  <a:pt x="7375" y="14781"/>
                </a:cubicBezTo>
                <a:cubicBezTo>
                  <a:pt x="7469" y="14781"/>
                  <a:pt x="7406" y="14968"/>
                  <a:pt x="7563" y="14906"/>
                </a:cubicBezTo>
                <a:cubicBezTo>
                  <a:pt x="7563" y="14906"/>
                  <a:pt x="7625" y="14906"/>
                  <a:pt x="7625" y="14937"/>
                </a:cubicBezTo>
                <a:cubicBezTo>
                  <a:pt x="7656" y="15000"/>
                  <a:pt x="7625" y="15000"/>
                  <a:pt x="7563" y="15000"/>
                </a:cubicBezTo>
                <a:cubicBezTo>
                  <a:pt x="7531" y="15031"/>
                  <a:pt x="7500" y="15031"/>
                  <a:pt x="7531" y="15093"/>
                </a:cubicBezTo>
                <a:cubicBezTo>
                  <a:pt x="7563" y="15125"/>
                  <a:pt x="7594" y="15093"/>
                  <a:pt x="7594" y="15062"/>
                </a:cubicBezTo>
                <a:cubicBezTo>
                  <a:pt x="7656" y="15000"/>
                  <a:pt x="7750" y="15000"/>
                  <a:pt x="7813" y="15031"/>
                </a:cubicBezTo>
                <a:cubicBezTo>
                  <a:pt x="7969" y="15125"/>
                  <a:pt x="8125" y="15093"/>
                  <a:pt x="8250" y="15062"/>
                </a:cubicBezTo>
                <a:cubicBezTo>
                  <a:pt x="8500" y="15031"/>
                  <a:pt x="8750" y="14968"/>
                  <a:pt x="9000" y="15000"/>
                </a:cubicBezTo>
                <a:cubicBezTo>
                  <a:pt x="9125" y="15000"/>
                  <a:pt x="9250" y="15093"/>
                  <a:pt x="9406" y="15093"/>
                </a:cubicBezTo>
                <a:cubicBezTo>
                  <a:pt x="9750" y="15062"/>
                  <a:pt x="10063" y="15031"/>
                  <a:pt x="10406" y="14937"/>
                </a:cubicBezTo>
                <a:cubicBezTo>
                  <a:pt x="10719" y="14843"/>
                  <a:pt x="11063" y="14781"/>
                  <a:pt x="11375" y="14750"/>
                </a:cubicBezTo>
                <a:cubicBezTo>
                  <a:pt x="11656" y="14718"/>
                  <a:pt x="11906" y="14718"/>
                  <a:pt x="12156" y="14625"/>
                </a:cubicBezTo>
                <a:cubicBezTo>
                  <a:pt x="12313" y="14531"/>
                  <a:pt x="12469" y="14468"/>
                  <a:pt x="12656" y="14468"/>
                </a:cubicBezTo>
                <a:cubicBezTo>
                  <a:pt x="12844" y="14468"/>
                  <a:pt x="13063" y="14437"/>
                  <a:pt x="13250" y="14343"/>
                </a:cubicBezTo>
                <a:cubicBezTo>
                  <a:pt x="13250" y="14343"/>
                  <a:pt x="13250" y="14312"/>
                  <a:pt x="13281" y="14312"/>
                </a:cubicBezTo>
                <a:cubicBezTo>
                  <a:pt x="13250" y="14250"/>
                  <a:pt x="13188" y="14312"/>
                  <a:pt x="13156" y="14250"/>
                </a:cubicBezTo>
                <a:cubicBezTo>
                  <a:pt x="13250" y="14125"/>
                  <a:pt x="13406" y="14156"/>
                  <a:pt x="13531" y="14093"/>
                </a:cubicBezTo>
                <a:cubicBezTo>
                  <a:pt x="13406" y="14062"/>
                  <a:pt x="13313" y="14062"/>
                  <a:pt x="13219" y="14093"/>
                </a:cubicBezTo>
                <a:cubicBezTo>
                  <a:pt x="13156" y="14125"/>
                  <a:pt x="13094" y="14125"/>
                  <a:pt x="13031" y="14156"/>
                </a:cubicBezTo>
                <a:cubicBezTo>
                  <a:pt x="12750" y="14187"/>
                  <a:pt x="12500" y="14312"/>
                  <a:pt x="12219" y="14250"/>
                </a:cubicBezTo>
                <a:cubicBezTo>
                  <a:pt x="12188" y="14250"/>
                  <a:pt x="12156" y="14281"/>
                  <a:pt x="12125" y="14281"/>
                </a:cubicBezTo>
                <a:cubicBezTo>
                  <a:pt x="11906" y="14375"/>
                  <a:pt x="11688" y="14500"/>
                  <a:pt x="11406" y="14406"/>
                </a:cubicBezTo>
                <a:cubicBezTo>
                  <a:pt x="11406" y="14406"/>
                  <a:pt x="11375" y="14406"/>
                  <a:pt x="11375" y="14406"/>
                </a:cubicBezTo>
                <a:cubicBezTo>
                  <a:pt x="11156" y="14468"/>
                  <a:pt x="10906" y="14468"/>
                  <a:pt x="10688" y="14500"/>
                </a:cubicBezTo>
                <a:cubicBezTo>
                  <a:pt x="10469" y="14562"/>
                  <a:pt x="10219" y="14500"/>
                  <a:pt x="9969" y="14562"/>
                </a:cubicBezTo>
                <a:cubicBezTo>
                  <a:pt x="9938" y="14562"/>
                  <a:pt x="9906" y="14562"/>
                  <a:pt x="9875" y="14500"/>
                </a:cubicBezTo>
                <a:cubicBezTo>
                  <a:pt x="10063" y="14468"/>
                  <a:pt x="10250" y="14406"/>
                  <a:pt x="10469" y="14375"/>
                </a:cubicBezTo>
                <a:cubicBezTo>
                  <a:pt x="10375" y="14312"/>
                  <a:pt x="10281" y="14375"/>
                  <a:pt x="10188" y="14312"/>
                </a:cubicBezTo>
                <a:cubicBezTo>
                  <a:pt x="10281" y="14250"/>
                  <a:pt x="10406" y="14281"/>
                  <a:pt x="10469" y="14250"/>
                </a:cubicBezTo>
                <a:cubicBezTo>
                  <a:pt x="10656" y="14093"/>
                  <a:pt x="10906" y="14093"/>
                  <a:pt x="11125" y="14093"/>
                </a:cubicBezTo>
                <a:cubicBezTo>
                  <a:pt x="11500" y="14062"/>
                  <a:pt x="11844" y="14031"/>
                  <a:pt x="12188" y="14031"/>
                </a:cubicBezTo>
                <a:cubicBezTo>
                  <a:pt x="12656" y="14062"/>
                  <a:pt x="13063" y="13875"/>
                  <a:pt x="13500" y="13875"/>
                </a:cubicBezTo>
                <a:cubicBezTo>
                  <a:pt x="13531" y="13875"/>
                  <a:pt x="13563" y="13843"/>
                  <a:pt x="13563" y="13843"/>
                </a:cubicBezTo>
                <a:cubicBezTo>
                  <a:pt x="13750" y="13687"/>
                  <a:pt x="14031" y="13750"/>
                  <a:pt x="14219" y="13562"/>
                </a:cubicBezTo>
                <a:cubicBezTo>
                  <a:pt x="14281" y="13500"/>
                  <a:pt x="14375" y="13500"/>
                  <a:pt x="14438" y="13468"/>
                </a:cubicBezTo>
                <a:cubicBezTo>
                  <a:pt x="14688" y="13468"/>
                  <a:pt x="14938" y="13406"/>
                  <a:pt x="15125" y="13250"/>
                </a:cubicBezTo>
                <a:cubicBezTo>
                  <a:pt x="15219" y="13187"/>
                  <a:pt x="15313" y="13062"/>
                  <a:pt x="15406" y="13000"/>
                </a:cubicBezTo>
                <a:cubicBezTo>
                  <a:pt x="15500" y="12937"/>
                  <a:pt x="15500" y="12906"/>
                  <a:pt x="15438" y="12843"/>
                </a:cubicBezTo>
                <a:cubicBezTo>
                  <a:pt x="15406" y="12812"/>
                  <a:pt x="15375" y="12781"/>
                  <a:pt x="15406" y="12750"/>
                </a:cubicBezTo>
                <a:cubicBezTo>
                  <a:pt x="15469" y="12718"/>
                  <a:pt x="15500" y="12750"/>
                  <a:pt x="15531" y="12781"/>
                </a:cubicBezTo>
                <a:cubicBezTo>
                  <a:pt x="15594" y="12843"/>
                  <a:pt x="15656" y="12937"/>
                  <a:pt x="15750" y="13031"/>
                </a:cubicBezTo>
                <a:cubicBezTo>
                  <a:pt x="15781" y="13062"/>
                  <a:pt x="15844" y="13093"/>
                  <a:pt x="15875" y="13031"/>
                </a:cubicBezTo>
                <a:cubicBezTo>
                  <a:pt x="15906" y="12968"/>
                  <a:pt x="15906" y="12906"/>
                  <a:pt x="15844" y="12875"/>
                </a:cubicBezTo>
                <a:cubicBezTo>
                  <a:pt x="15750" y="12843"/>
                  <a:pt x="15719" y="12781"/>
                  <a:pt x="15781" y="12718"/>
                </a:cubicBezTo>
                <a:cubicBezTo>
                  <a:pt x="15844" y="12625"/>
                  <a:pt x="15906" y="12593"/>
                  <a:pt x="16031" y="12625"/>
                </a:cubicBezTo>
                <a:cubicBezTo>
                  <a:pt x="16125" y="12687"/>
                  <a:pt x="16188" y="12750"/>
                  <a:pt x="16250" y="12843"/>
                </a:cubicBezTo>
                <a:cubicBezTo>
                  <a:pt x="16313" y="12906"/>
                  <a:pt x="16375" y="12937"/>
                  <a:pt x="16469" y="12875"/>
                </a:cubicBezTo>
                <a:cubicBezTo>
                  <a:pt x="16813" y="12750"/>
                  <a:pt x="17125" y="12625"/>
                  <a:pt x="17438" y="12500"/>
                </a:cubicBezTo>
                <a:cubicBezTo>
                  <a:pt x="17813" y="12375"/>
                  <a:pt x="18156" y="12187"/>
                  <a:pt x="18531" y="12187"/>
                </a:cubicBezTo>
                <a:cubicBezTo>
                  <a:pt x="18563" y="12187"/>
                  <a:pt x="18594" y="12156"/>
                  <a:pt x="18625" y="12156"/>
                </a:cubicBezTo>
                <a:cubicBezTo>
                  <a:pt x="18938" y="12031"/>
                  <a:pt x="19250" y="11875"/>
                  <a:pt x="19563" y="11781"/>
                </a:cubicBezTo>
                <a:cubicBezTo>
                  <a:pt x="19875" y="11687"/>
                  <a:pt x="20156" y="11562"/>
                  <a:pt x="20438" y="11406"/>
                </a:cubicBezTo>
                <a:cubicBezTo>
                  <a:pt x="20531" y="11375"/>
                  <a:pt x="20656" y="11312"/>
                  <a:pt x="20750" y="11312"/>
                </a:cubicBezTo>
                <a:cubicBezTo>
                  <a:pt x="20813" y="11281"/>
                  <a:pt x="20844" y="11281"/>
                  <a:pt x="20875" y="11312"/>
                </a:cubicBezTo>
                <a:cubicBezTo>
                  <a:pt x="20906" y="11375"/>
                  <a:pt x="20844" y="11375"/>
                  <a:pt x="20813" y="11406"/>
                </a:cubicBezTo>
                <a:cubicBezTo>
                  <a:pt x="20563" y="11656"/>
                  <a:pt x="20281" y="11781"/>
                  <a:pt x="19969" y="11906"/>
                </a:cubicBezTo>
                <a:cubicBezTo>
                  <a:pt x="19906" y="11906"/>
                  <a:pt x="19844" y="11906"/>
                  <a:pt x="19813" y="11968"/>
                </a:cubicBezTo>
                <a:cubicBezTo>
                  <a:pt x="19938" y="12000"/>
                  <a:pt x="20031" y="11937"/>
                  <a:pt x="20125" y="11906"/>
                </a:cubicBezTo>
                <a:cubicBezTo>
                  <a:pt x="20219" y="11875"/>
                  <a:pt x="20313" y="11781"/>
                  <a:pt x="20406" y="11843"/>
                </a:cubicBezTo>
                <a:cubicBezTo>
                  <a:pt x="20500" y="11906"/>
                  <a:pt x="20344" y="11968"/>
                  <a:pt x="20375" y="12093"/>
                </a:cubicBezTo>
                <a:cubicBezTo>
                  <a:pt x="20500" y="11968"/>
                  <a:pt x="20656" y="11875"/>
                  <a:pt x="20719" y="11718"/>
                </a:cubicBezTo>
                <a:cubicBezTo>
                  <a:pt x="20781" y="11562"/>
                  <a:pt x="21063" y="11625"/>
                  <a:pt x="21000" y="11375"/>
                </a:cubicBezTo>
                <a:cubicBezTo>
                  <a:pt x="21156" y="11250"/>
                  <a:pt x="21250" y="11062"/>
                  <a:pt x="21438" y="11000"/>
                </a:cubicBezTo>
                <a:cubicBezTo>
                  <a:pt x="21594" y="10968"/>
                  <a:pt x="21719" y="10906"/>
                  <a:pt x="21844" y="10812"/>
                </a:cubicBezTo>
                <a:cubicBezTo>
                  <a:pt x="21906" y="10781"/>
                  <a:pt x="22000" y="10718"/>
                  <a:pt x="22063" y="10781"/>
                </a:cubicBezTo>
                <a:cubicBezTo>
                  <a:pt x="22125" y="10875"/>
                  <a:pt x="22188" y="10812"/>
                  <a:pt x="22219" y="10781"/>
                </a:cubicBezTo>
                <a:cubicBezTo>
                  <a:pt x="22375" y="10531"/>
                  <a:pt x="22625" y="10437"/>
                  <a:pt x="22906" y="10375"/>
                </a:cubicBezTo>
                <a:cubicBezTo>
                  <a:pt x="23156" y="10281"/>
                  <a:pt x="23438" y="10125"/>
                  <a:pt x="23688" y="10000"/>
                </a:cubicBezTo>
                <a:cubicBezTo>
                  <a:pt x="24344" y="9656"/>
                  <a:pt x="25031" y="9375"/>
                  <a:pt x="25656" y="9000"/>
                </a:cubicBezTo>
                <a:cubicBezTo>
                  <a:pt x="25750" y="8937"/>
                  <a:pt x="25844" y="8906"/>
                  <a:pt x="25938" y="8968"/>
                </a:cubicBezTo>
                <a:cubicBezTo>
                  <a:pt x="25969" y="9000"/>
                  <a:pt x="26063" y="9031"/>
                  <a:pt x="26031" y="8937"/>
                </a:cubicBezTo>
                <a:cubicBezTo>
                  <a:pt x="26000" y="8843"/>
                  <a:pt x="26063" y="8812"/>
                  <a:pt x="26125" y="8750"/>
                </a:cubicBezTo>
                <a:cubicBezTo>
                  <a:pt x="26219" y="8625"/>
                  <a:pt x="26375" y="8593"/>
                  <a:pt x="26500" y="8500"/>
                </a:cubicBezTo>
                <a:cubicBezTo>
                  <a:pt x="26813" y="8250"/>
                  <a:pt x="27156" y="8093"/>
                  <a:pt x="27500" y="7906"/>
                </a:cubicBezTo>
                <a:cubicBezTo>
                  <a:pt x="27906" y="7750"/>
                  <a:pt x="28281" y="7593"/>
                  <a:pt x="28688" y="7406"/>
                </a:cubicBezTo>
                <a:cubicBezTo>
                  <a:pt x="28813" y="7343"/>
                  <a:pt x="28938" y="7250"/>
                  <a:pt x="29094" y="7250"/>
                </a:cubicBezTo>
                <a:cubicBezTo>
                  <a:pt x="29219" y="7218"/>
                  <a:pt x="29375" y="7156"/>
                  <a:pt x="29406" y="7062"/>
                </a:cubicBezTo>
                <a:cubicBezTo>
                  <a:pt x="29469" y="6906"/>
                  <a:pt x="29563" y="6937"/>
                  <a:pt x="29688" y="6968"/>
                </a:cubicBezTo>
                <a:cubicBezTo>
                  <a:pt x="29719" y="6968"/>
                  <a:pt x="29781" y="6968"/>
                  <a:pt x="29844" y="6968"/>
                </a:cubicBezTo>
                <a:cubicBezTo>
                  <a:pt x="30031" y="6906"/>
                  <a:pt x="30250" y="6937"/>
                  <a:pt x="30438" y="6968"/>
                </a:cubicBezTo>
                <a:cubicBezTo>
                  <a:pt x="30500" y="6968"/>
                  <a:pt x="30563" y="7000"/>
                  <a:pt x="30656" y="7000"/>
                </a:cubicBezTo>
                <a:close/>
                <a:moveTo>
                  <a:pt x="18594" y="12500"/>
                </a:moveTo>
                <a:cubicBezTo>
                  <a:pt x="18594" y="12531"/>
                  <a:pt x="18625" y="12531"/>
                  <a:pt x="18656" y="12531"/>
                </a:cubicBezTo>
                <a:cubicBezTo>
                  <a:pt x="18750" y="12531"/>
                  <a:pt x="18750" y="12468"/>
                  <a:pt x="18813" y="12375"/>
                </a:cubicBezTo>
                <a:cubicBezTo>
                  <a:pt x="18719" y="12406"/>
                  <a:pt x="18625" y="12406"/>
                  <a:pt x="18594" y="12500"/>
                </a:cubicBezTo>
                <a:close/>
                <a:moveTo>
                  <a:pt x="19625" y="12093"/>
                </a:moveTo>
                <a:cubicBezTo>
                  <a:pt x="19625" y="12093"/>
                  <a:pt x="19625" y="12125"/>
                  <a:pt x="19625" y="12125"/>
                </a:cubicBezTo>
                <a:cubicBezTo>
                  <a:pt x="19656" y="12125"/>
                  <a:pt x="19656" y="12093"/>
                  <a:pt x="19656" y="12093"/>
                </a:cubicBezTo>
                <a:cubicBezTo>
                  <a:pt x="19656" y="12093"/>
                  <a:pt x="19656" y="12093"/>
                  <a:pt x="19656" y="12093"/>
                </a:cubicBezTo>
                <a:cubicBezTo>
                  <a:pt x="19625" y="12093"/>
                  <a:pt x="19625" y="12093"/>
                  <a:pt x="19625" y="12093"/>
                </a:cubicBezTo>
                <a:close/>
                <a:moveTo>
                  <a:pt x="22375" y="2562"/>
                </a:moveTo>
                <a:cubicBezTo>
                  <a:pt x="22406" y="2562"/>
                  <a:pt x="22438" y="2531"/>
                  <a:pt x="22438" y="2500"/>
                </a:cubicBezTo>
                <a:cubicBezTo>
                  <a:pt x="22438" y="2437"/>
                  <a:pt x="22438" y="2375"/>
                  <a:pt x="22375" y="2375"/>
                </a:cubicBezTo>
                <a:cubicBezTo>
                  <a:pt x="22313" y="2375"/>
                  <a:pt x="22250" y="2406"/>
                  <a:pt x="22281" y="2468"/>
                </a:cubicBezTo>
                <a:cubicBezTo>
                  <a:pt x="22281" y="2500"/>
                  <a:pt x="22313" y="2531"/>
                  <a:pt x="22375" y="2562"/>
                </a:cubicBezTo>
                <a:close/>
                <a:moveTo>
                  <a:pt x="21125" y="11406"/>
                </a:moveTo>
                <a:cubicBezTo>
                  <a:pt x="21125" y="11437"/>
                  <a:pt x="21156" y="11437"/>
                  <a:pt x="21156" y="11437"/>
                </a:cubicBezTo>
                <a:cubicBezTo>
                  <a:pt x="21156" y="11437"/>
                  <a:pt x="21188" y="11437"/>
                  <a:pt x="21188" y="11406"/>
                </a:cubicBezTo>
                <a:cubicBezTo>
                  <a:pt x="21188" y="11406"/>
                  <a:pt x="21156" y="11406"/>
                  <a:pt x="21156" y="11406"/>
                </a:cubicBezTo>
                <a:cubicBezTo>
                  <a:pt x="21156" y="11406"/>
                  <a:pt x="21125" y="11406"/>
                  <a:pt x="21125" y="11406"/>
                </a:cubicBezTo>
                <a:close/>
                <a:moveTo>
                  <a:pt x="32969" y="7531"/>
                </a:moveTo>
                <a:cubicBezTo>
                  <a:pt x="32844" y="7531"/>
                  <a:pt x="32688" y="7531"/>
                  <a:pt x="32563" y="7531"/>
                </a:cubicBezTo>
                <a:cubicBezTo>
                  <a:pt x="32438" y="7531"/>
                  <a:pt x="32281" y="7531"/>
                  <a:pt x="32156" y="7531"/>
                </a:cubicBezTo>
                <a:cubicBezTo>
                  <a:pt x="32125" y="7531"/>
                  <a:pt x="32094" y="7531"/>
                  <a:pt x="32063" y="7531"/>
                </a:cubicBezTo>
                <a:cubicBezTo>
                  <a:pt x="32031" y="7531"/>
                  <a:pt x="32000" y="7531"/>
                  <a:pt x="32000" y="7562"/>
                </a:cubicBezTo>
                <a:cubicBezTo>
                  <a:pt x="31969" y="7562"/>
                  <a:pt x="31969" y="7562"/>
                  <a:pt x="31969" y="7562"/>
                </a:cubicBezTo>
                <a:cubicBezTo>
                  <a:pt x="31969" y="7656"/>
                  <a:pt x="32031" y="7625"/>
                  <a:pt x="32094" y="7625"/>
                </a:cubicBezTo>
                <a:cubicBezTo>
                  <a:pt x="32094" y="7625"/>
                  <a:pt x="32125" y="7625"/>
                  <a:pt x="32156" y="7625"/>
                </a:cubicBezTo>
                <a:cubicBezTo>
                  <a:pt x="32219" y="7625"/>
                  <a:pt x="32313" y="7625"/>
                  <a:pt x="32375" y="7625"/>
                </a:cubicBezTo>
                <a:cubicBezTo>
                  <a:pt x="32469" y="7625"/>
                  <a:pt x="32531" y="7625"/>
                  <a:pt x="32594" y="7625"/>
                </a:cubicBezTo>
                <a:cubicBezTo>
                  <a:pt x="32813" y="7625"/>
                  <a:pt x="33031" y="7593"/>
                  <a:pt x="33250" y="7562"/>
                </a:cubicBezTo>
                <a:cubicBezTo>
                  <a:pt x="33250" y="7562"/>
                  <a:pt x="33250" y="7531"/>
                  <a:pt x="33250" y="7531"/>
                </a:cubicBezTo>
                <a:cubicBezTo>
                  <a:pt x="33156" y="7531"/>
                  <a:pt x="33063" y="7531"/>
                  <a:pt x="32969" y="7531"/>
                </a:cubicBezTo>
                <a:close/>
                <a:moveTo>
                  <a:pt x="15938" y="12750"/>
                </a:moveTo>
                <a:cubicBezTo>
                  <a:pt x="15906" y="12750"/>
                  <a:pt x="15875" y="12750"/>
                  <a:pt x="15875" y="12781"/>
                </a:cubicBezTo>
                <a:cubicBezTo>
                  <a:pt x="15875" y="12812"/>
                  <a:pt x="15906" y="12843"/>
                  <a:pt x="15938" y="12812"/>
                </a:cubicBezTo>
                <a:cubicBezTo>
                  <a:pt x="15938" y="12812"/>
                  <a:pt x="15969" y="12781"/>
                  <a:pt x="15969" y="12781"/>
                </a:cubicBezTo>
                <a:cubicBezTo>
                  <a:pt x="15969" y="12750"/>
                  <a:pt x="15938" y="12718"/>
                  <a:pt x="15938" y="12750"/>
                </a:cubicBezTo>
                <a:close/>
                <a:moveTo>
                  <a:pt x="16875" y="13093"/>
                </a:moveTo>
                <a:cubicBezTo>
                  <a:pt x="16719" y="13125"/>
                  <a:pt x="16531" y="13125"/>
                  <a:pt x="16375" y="13281"/>
                </a:cubicBezTo>
                <a:cubicBezTo>
                  <a:pt x="16594" y="13312"/>
                  <a:pt x="16750" y="13218"/>
                  <a:pt x="16875" y="13093"/>
                </a:cubicBezTo>
                <a:close/>
                <a:moveTo>
                  <a:pt x="16063" y="12875"/>
                </a:moveTo>
                <a:cubicBezTo>
                  <a:pt x="16031" y="12875"/>
                  <a:pt x="16000" y="12906"/>
                  <a:pt x="16000" y="12937"/>
                </a:cubicBezTo>
                <a:cubicBezTo>
                  <a:pt x="16000" y="13000"/>
                  <a:pt x="16031" y="13000"/>
                  <a:pt x="16063" y="13031"/>
                </a:cubicBezTo>
                <a:cubicBezTo>
                  <a:pt x="16094" y="13000"/>
                  <a:pt x="16156" y="12968"/>
                  <a:pt x="16156" y="12906"/>
                </a:cubicBezTo>
                <a:cubicBezTo>
                  <a:pt x="16156" y="12875"/>
                  <a:pt x="16125" y="12843"/>
                  <a:pt x="16063" y="12875"/>
                </a:cubicBezTo>
                <a:close/>
                <a:moveTo>
                  <a:pt x="15531" y="13031"/>
                </a:moveTo>
                <a:cubicBezTo>
                  <a:pt x="15531" y="13031"/>
                  <a:pt x="15531" y="13062"/>
                  <a:pt x="15531" y="13062"/>
                </a:cubicBezTo>
                <a:cubicBezTo>
                  <a:pt x="15500" y="13093"/>
                  <a:pt x="15531" y="13125"/>
                  <a:pt x="15563" y="13125"/>
                </a:cubicBezTo>
                <a:cubicBezTo>
                  <a:pt x="15563" y="13125"/>
                  <a:pt x="15594" y="13093"/>
                  <a:pt x="15594" y="13062"/>
                </a:cubicBezTo>
                <a:cubicBezTo>
                  <a:pt x="15594" y="13062"/>
                  <a:pt x="15563" y="13031"/>
                  <a:pt x="15531" y="13031"/>
                </a:cubicBezTo>
                <a:close/>
                <a:moveTo>
                  <a:pt x="6563" y="12593"/>
                </a:moveTo>
                <a:cubicBezTo>
                  <a:pt x="6531" y="12593"/>
                  <a:pt x="6500" y="12625"/>
                  <a:pt x="6500" y="12687"/>
                </a:cubicBezTo>
                <a:cubicBezTo>
                  <a:pt x="6531" y="12781"/>
                  <a:pt x="6594" y="12750"/>
                  <a:pt x="6656" y="12750"/>
                </a:cubicBezTo>
                <a:cubicBezTo>
                  <a:pt x="6688" y="12781"/>
                  <a:pt x="6719" y="12750"/>
                  <a:pt x="6719" y="12687"/>
                </a:cubicBezTo>
                <a:cubicBezTo>
                  <a:pt x="6688" y="12625"/>
                  <a:pt x="6625" y="12593"/>
                  <a:pt x="6563" y="12593"/>
                </a:cubicBezTo>
                <a:close/>
                <a:moveTo>
                  <a:pt x="6500" y="2656"/>
                </a:moveTo>
                <a:cubicBezTo>
                  <a:pt x="6594" y="2656"/>
                  <a:pt x="6500" y="2500"/>
                  <a:pt x="6594" y="2468"/>
                </a:cubicBezTo>
                <a:cubicBezTo>
                  <a:pt x="6625" y="2468"/>
                  <a:pt x="6563" y="2375"/>
                  <a:pt x="6500" y="2375"/>
                </a:cubicBezTo>
                <a:cubicBezTo>
                  <a:pt x="6438" y="2375"/>
                  <a:pt x="6406" y="2406"/>
                  <a:pt x="6438" y="2437"/>
                </a:cubicBezTo>
                <a:cubicBezTo>
                  <a:pt x="6469" y="2500"/>
                  <a:pt x="6375" y="2625"/>
                  <a:pt x="6500" y="2656"/>
                </a:cubicBezTo>
                <a:close/>
                <a:moveTo>
                  <a:pt x="2313" y="6875"/>
                </a:moveTo>
                <a:cubicBezTo>
                  <a:pt x="2594" y="6843"/>
                  <a:pt x="2875" y="6812"/>
                  <a:pt x="3188" y="6781"/>
                </a:cubicBezTo>
                <a:cubicBezTo>
                  <a:pt x="2875" y="6750"/>
                  <a:pt x="2594" y="6656"/>
                  <a:pt x="2281" y="6625"/>
                </a:cubicBezTo>
                <a:cubicBezTo>
                  <a:pt x="2250" y="6625"/>
                  <a:pt x="2219" y="6593"/>
                  <a:pt x="2188" y="6656"/>
                </a:cubicBezTo>
                <a:cubicBezTo>
                  <a:pt x="2188" y="6687"/>
                  <a:pt x="2188" y="6718"/>
                  <a:pt x="2250" y="6718"/>
                </a:cubicBezTo>
                <a:cubicBezTo>
                  <a:pt x="2344" y="6750"/>
                  <a:pt x="2313" y="6843"/>
                  <a:pt x="2313" y="6875"/>
                </a:cubicBezTo>
                <a:close/>
                <a:moveTo>
                  <a:pt x="4500" y="11750"/>
                </a:moveTo>
                <a:cubicBezTo>
                  <a:pt x="4469" y="11750"/>
                  <a:pt x="4469" y="11812"/>
                  <a:pt x="4469" y="11812"/>
                </a:cubicBezTo>
                <a:cubicBezTo>
                  <a:pt x="4563" y="11875"/>
                  <a:pt x="4625" y="11843"/>
                  <a:pt x="4750" y="11812"/>
                </a:cubicBezTo>
                <a:cubicBezTo>
                  <a:pt x="4625" y="11781"/>
                  <a:pt x="4563" y="11718"/>
                  <a:pt x="4500" y="11750"/>
                </a:cubicBezTo>
                <a:close/>
                <a:moveTo>
                  <a:pt x="3344" y="13375"/>
                </a:moveTo>
                <a:cubicBezTo>
                  <a:pt x="3281" y="13375"/>
                  <a:pt x="3250" y="13406"/>
                  <a:pt x="3250" y="13468"/>
                </a:cubicBezTo>
                <a:cubicBezTo>
                  <a:pt x="3250" y="13531"/>
                  <a:pt x="3250" y="13593"/>
                  <a:pt x="3344" y="13593"/>
                </a:cubicBezTo>
                <a:cubicBezTo>
                  <a:pt x="3406" y="13593"/>
                  <a:pt x="3469" y="13562"/>
                  <a:pt x="3469" y="13500"/>
                </a:cubicBezTo>
                <a:cubicBezTo>
                  <a:pt x="3469" y="13406"/>
                  <a:pt x="3406" y="13406"/>
                  <a:pt x="3344" y="13375"/>
                </a:cubicBezTo>
                <a:close/>
                <a:moveTo>
                  <a:pt x="4563" y="10750"/>
                </a:moveTo>
                <a:cubicBezTo>
                  <a:pt x="4531" y="10656"/>
                  <a:pt x="4469" y="10656"/>
                  <a:pt x="4375" y="10656"/>
                </a:cubicBezTo>
                <a:cubicBezTo>
                  <a:pt x="4344" y="10656"/>
                  <a:pt x="4344" y="10656"/>
                  <a:pt x="4344" y="10687"/>
                </a:cubicBezTo>
                <a:cubicBezTo>
                  <a:pt x="4406" y="10812"/>
                  <a:pt x="4500" y="10718"/>
                  <a:pt x="4563" y="10750"/>
                </a:cubicBezTo>
                <a:close/>
                <a:moveTo>
                  <a:pt x="4719" y="10250"/>
                </a:moveTo>
                <a:cubicBezTo>
                  <a:pt x="4625" y="10187"/>
                  <a:pt x="4625" y="10031"/>
                  <a:pt x="4500" y="10000"/>
                </a:cubicBezTo>
                <a:cubicBezTo>
                  <a:pt x="4406" y="9968"/>
                  <a:pt x="4375" y="10000"/>
                  <a:pt x="4406" y="10093"/>
                </a:cubicBezTo>
                <a:cubicBezTo>
                  <a:pt x="4438" y="10281"/>
                  <a:pt x="4594" y="10250"/>
                  <a:pt x="4719" y="10250"/>
                </a:cubicBezTo>
                <a:close/>
                <a:moveTo>
                  <a:pt x="10438" y="1687"/>
                </a:moveTo>
                <a:cubicBezTo>
                  <a:pt x="10469" y="1718"/>
                  <a:pt x="10531" y="1718"/>
                  <a:pt x="10594" y="1718"/>
                </a:cubicBezTo>
                <a:cubicBezTo>
                  <a:pt x="10563" y="1656"/>
                  <a:pt x="10531" y="1625"/>
                  <a:pt x="10500" y="1593"/>
                </a:cubicBezTo>
                <a:cubicBezTo>
                  <a:pt x="10469" y="1531"/>
                  <a:pt x="10406" y="1531"/>
                  <a:pt x="10344" y="1562"/>
                </a:cubicBezTo>
                <a:cubicBezTo>
                  <a:pt x="10313" y="1562"/>
                  <a:pt x="10313" y="1593"/>
                  <a:pt x="10313" y="1625"/>
                </a:cubicBezTo>
                <a:cubicBezTo>
                  <a:pt x="10344" y="1656"/>
                  <a:pt x="10375" y="1687"/>
                  <a:pt x="10438" y="1687"/>
                </a:cubicBezTo>
                <a:close/>
                <a:moveTo>
                  <a:pt x="5875" y="1968"/>
                </a:moveTo>
                <a:cubicBezTo>
                  <a:pt x="5906" y="1968"/>
                  <a:pt x="5906" y="1937"/>
                  <a:pt x="5906" y="1906"/>
                </a:cubicBezTo>
                <a:cubicBezTo>
                  <a:pt x="5906" y="1875"/>
                  <a:pt x="5906" y="1875"/>
                  <a:pt x="5875" y="1875"/>
                </a:cubicBezTo>
                <a:cubicBezTo>
                  <a:pt x="5813" y="1875"/>
                  <a:pt x="5813" y="1906"/>
                  <a:pt x="5813" y="1937"/>
                </a:cubicBezTo>
                <a:cubicBezTo>
                  <a:pt x="5813" y="1968"/>
                  <a:pt x="5844" y="1968"/>
                  <a:pt x="5875" y="1968"/>
                </a:cubicBezTo>
                <a:close/>
                <a:moveTo>
                  <a:pt x="2969" y="3375"/>
                </a:moveTo>
                <a:cubicBezTo>
                  <a:pt x="3031" y="3375"/>
                  <a:pt x="3063" y="3343"/>
                  <a:pt x="3063" y="3250"/>
                </a:cubicBezTo>
                <a:cubicBezTo>
                  <a:pt x="3000" y="3250"/>
                  <a:pt x="2938" y="3218"/>
                  <a:pt x="2875" y="3187"/>
                </a:cubicBezTo>
                <a:cubicBezTo>
                  <a:pt x="2844" y="3187"/>
                  <a:pt x="2844" y="3250"/>
                  <a:pt x="2844" y="3281"/>
                </a:cubicBezTo>
                <a:cubicBezTo>
                  <a:pt x="2844" y="3343"/>
                  <a:pt x="2906" y="3375"/>
                  <a:pt x="2969" y="3375"/>
                </a:cubicBezTo>
                <a:close/>
                <a:moveTo>
                  <a:pt x="2500" y="1531"/>
                </a:moveTo>
                <a:cubicBezTo>
                  <a:pt x="2531" y="1531"/>
                  <a:pt x="2563" y="1500"/>
                  <a:pt x="2531" y="1468"/>
                </a:cubicBezTo>
                <a:cubicBezTo>
                  <a:pt x="2531" y="1406"/>
                  <a:pt x="2469" y="1375"/>
                  <a:pt x="2406" y="1343"/>
                </a:cubicBezTo>
                <a:cubicBezTo>
                  <a:pt x="2375" y="1343"/>
                  <a:pt x="2375" y="1375"/>
                  <a:pt x="2375" y="1406"/>
                </a:cubicBezTo>
                <a:cubicBezTo>
                  <a:pt x="2375" y="1468"/>
                  <a:pt x="2438" y="1500"/>
                  <a:pt x="2500" y="1531"/>
                </a:cubicBezTo>
                <a:close/>
                <a:moveTo>
                  <a:pt x="15344" y="1093"/>
                </a:moveTo>
                <a:cubicBezTo>
                  <a:pt x="15375" y="1062"/>
                  <a:pt x="15438" y="1062"/>
                  <a:pt x="15469" y="1031"/>
                </a:cubicBezTo>
                <a:cubicBezTo>
                  <a:pt x="15531" y="968"/>
                  <a:pt x="15625" y="875"/>
                  <a:pt x="15656" y="812"/>
                </a:cubicBezTo>
                <a:cubicBezTo>
                  <a:pt x="15688" y="781"/>
                  <a:pt x="15563" y="718"/>
                  <a:pt x="15500" y="718"/>
                </a:cubicBezTo>
                <a:cubicBezTo>
                  <a:pt x="15313" y="718"/>
                  <a:pt x="15250" y="843"/>
                  <a:pt x="15156" y="968"/>
                </a:cubicBezTo>
                <a:cubicBezTo>
                  <a:pt x="15125" y="1000"/>
                  <a:pt x="15125" y="1062"/>
                  <a:pt x="15188" y="1093"/>
                </a:cubicBezTo>
                <a:cubicBezTo>
                  <a:pt x="15250" y="1156"/>
                  <a:pt x="15281" y="1125"/>
                  <a:pt x="15344" y="1093"/>
                </a:cubicBezTo>
                <a:close/>
                <a:moveTo>
                  <a:pt x="1906" y="9781"/>
                </a:moveTo>
                <a:cubicBezTo>
                  <a:pt x="1875" y="9750"/>
                  <a:pt x="1813" y="9781"/>
                  <a:pt x="1813" y="9843"/>
                </a:cubicBezTo>
                <a:cubicBezTo>
                  <a:pt x="1844" y="9937"/>
                  <a:pt x="1875" y="10062"/>
                  <a:pt x="1969" y="10062"/>
                </a:cubicBezTo>
                <a:cubicBezTo>
                  <a:pt x="2094" y="10062"/>
                  <a:pt x="2219" y="10031"/>
                  <a:pt x="2313" y="9968"/>
                </a:cubicBezTo>
                <a:cubicBezTo>
                  <a:pt x="2344" y="9968"/>
                  <a:pt x="2344" y="9968"/>
                  <a:pt x="2344" y="9968"/>
                </a:cubicBezTo>
                <a:cubicBezTo>
                  <a:pt x="2313" y="9937"/>
                  <a:pt x="2313" y="9937"/>
                  <a:pt x="2313" y="9937"/>
                </a:cubicBezTo>
                <a:cubicBezTo>
                  <a:pt x="2188" y="9875"/>
                  <a:pt x="2063" y="9812"/>
                  <a:pt x="1906" y="9781"/>
                </a:cubicBezTo>
                <a:close/>
                <a:moveTo>
                  <a:pt x="8031" y="1781"/>
                </a:moveTo>
                <a:cubicBezTo>
                  <a:pt x="8063" y="1781"/>
                  <a:pt x="8063" y="1812"/>
                  <a:pt x="8063" y="1812"/>
                </a:cubicBezTo>
                <a:cubicBezTo>
                  <a:pt x="8125" y="1906"/>
                  <a:pt x="8188" y="1875"/>
                  <a:pt x="8250" y="1875"/>
                </a:cubicBezTo>
                <a:cubicBezTo>
                  <a:pt x="8313" y="1875"/>
                  <a:pt x="8281" y="1812"/>
                  <a:pt x="8281" y="1781"/>
                </a:cubicBezTo>
                <a:cubicBezTo>
                  <a:pt x="8250" y="1687"/>
                  <a:pt x="8219" y="1625"/>
                  <a:pt x="8156" y="1656"/>
                </a:cubicBezTo>
                <a:cubicBezTo>
                  <a:pt x="8000" y="1687"/>
                  <a:pt x="7969" y="1625"/>
                  <a:pt x="7906" y="1500"/>
                </a:cubicBezTo>
                <a:cubicBezTo>
                  <a:pt x="7969" y="1625"/>
                  <a:pt x="7781" y="1625"/>
                  <a:pt x="7813" y="1687"/>
                </a:cubicBezTo>
                <a:cubicBezTo>
                  <a:pt x="7844" y="1781"/>
                  <a:pt x="7969" y="1718"/>
                  <a:pt x="8031" y="1781"/>
                </a:cubicBezTo>
                <a:close/>
                <a:moveTo>
                  <a:pt x="1063" y="8281"/>
                </a:moveTo>
                <a:cubicBezTo>
                  <a:pt x="906" y="8062"/>
                  <a:pt x="688" y="7937"/>
                  <a:pt x="406" y="7968"/>
                </a:cubicBezTo>
                <a:cubicBezTo>
                  <a:pt x="281" y="8000"/>
                  <a:pt x="125" y="7968"/>
                  <a:pt x="0" y="8031"/>
                </a:cubicBezTo>
                <a:cubicBezTo>
                  <a:pt x="0" y="8062"/>
                  <a:pt x="0" y="8125"/>
                  <a:pt x="0" y="8187"/>
                </a:cubicBezTo>
                <a:cubicBezTo>
                  <a:pt x="63" y="8156"/>
                  <a:pt x="94" y="8156"/>
                  <a:pt x="125" y="8187"/>
                </a:cubicBezTo>
                <a:cubicBezTo>
                  <a:pt x="125" y="8312"/>
                  <a:pt x="188" y="8375"/>
                  <a:pt x="313" y="8375"/>
                </a:cubicBezTo>
                <a:cubicBezTo>
                  <a:pt x="406" y="8375"/>
                  <a:pt x="469" y="8406"/>
                  <a:pt x="594" y="8375"/>
                </a:cubicBezTo>
                <a:cubicBezTo>
                  <a:pt x="719" y="8343"/>
                  <a:pt x="844" y="8500"/>
                  <a:pt x="1000" y="8406"/>
                </a:cubicBezTo>
                <a:cubicBezTo>
                  <a:pt x="1000" y="8375"/>
                  <a:pt x="1031" y="8437"/>
                  <a:pt x="1063" y="8437"/>
                </a:cubicBezTo>
                <a:cubicBezTo>
                  <a:pt x="1156" y="8468"/>
                  <a:pt x="1219" y="8500"/>
                  <a:pt x="1313" y="8437"/>
                </a:cubicBezTo>
                <a:cubicBezTo>
                  <a:pt x="1219" y="8375"/>
                  <a:pt x="1125" y="8375"/>
                  <a:pt x="1063" y="8281"/>
                </a:cubicBezTo>
                <a:close/>
                <a:moveTo>
                  <a:pt x="30844" y="7531"/>
                </a:moveTo>
                <a:cubicBezTo>
                  <a:pt x="30875" y="7468"/>
                  <a:pt x="30875" y="7468"/>
                  <a:pt x="30875" y="7468"/>
                </a:cubicBezTo>
                <a:cubicBezTo>
                  <a:pt x="30906" y="7406"/>
                  <a:pt x="30969" y="7375"/>
                  <a:pt x="30906" y="7343"/>
                </a:cubicBezTo>
                <a:cubicBezTo>
                  <a:pt x="30906" y="7312"/>
                  <a:pt x="30875" y="7312"/>
                  <a:pt x="30875" y="7312"/>
                </a:cubicBezTo>
                <a:cubicBezTo>
                  <a:pt x="30844" y="7312"/>
                  <a:pt x="30844" y="7343"/>
                  <a:pt x="30813" y="7343"/>
                </a:cubicBezTo>
                <a:cubicBezTo>
                  <a:pt x="30813" y="7375"/>
                  <a:pt x="30813" y="7375"/>
                  <a:pt x="30813" y="7375"/>
                </a:cubicBezTo>
                <a:cubicBezTo>
                  <a:pt x="30750" y="7468"/>
                  <a:pt x="30656" y="7531"/>
                  <a:pt x="30531" y="7562"/>
                </a:cubicBezTo>
                <a:cubicBezTo>
                  <a:pt x="30625" y="7593"/>
                  <a:pt x="30719" y="7593"/>
                  <a:pt x="30813" y="7593"/>
                </a:cubicBezTo>
                <a:cubicBezTo>
                  <a:pt x="30875" y="7593"/>
                  <a:pt x="30906" y="7593"/>
                  <a:pt x="30969" y="7593"/>
                </a:cubicBezTo>
                <a:cubicBezTo>
                  <a:pt x="31063" y="7625"/>
                  <a:pt x="31156" y="7625"/>
                  <a:pt x="31250" y="7625"/>
                </a:cubicBezTo>
                <a:cubicBezTo>
                  <a:pt x="31344" y="7593"/>
                  <a:pt x="31438" y="7593"/>
                  <a:pt x="31531" y="7593"/>
                </a:cubicBezTo>
                <a:cubicBezTo>
                  <a:pt x="31594" y="7593"/>
                  <a:pt x="31625" y="7593"/>
                  <a:pt x="31688" y="7562"/>
                </a:cubicBezTo>
                <a:cubicBezTo>
                  <a:pt x="31688" y="7562"/>
                  <a:pt x="31656" y="7531"/>
                  <a:pt x="31656" y="7531"/>
                </a:cubicBezTo>
                <a:cubicBezTo>
                  <a:pt x="31406" y="7531"/>
                  <a:pt x="31125" y="7531"/>
                  <a:pt x="30844" y="7531"/>
                </a:cubicBezTo>
                <a:close/>
                <a:moveTo>
                  <a:pt x="30594" y="7968"/>
                </a:moveTo>
                <a:cubicBezTo>
                  <a:pt x="30594" y="7968"/>
                  <a:pt x="30594" y="7937"/>
                  <a:pt x="30563" y="7937"/>
                </a:cubicBezTo>
                <a:cubicBezTo>
                  <a:pt x="30563" y="7937"/>
                  <a:pt x="30531" y="7937"/>
                  <a:pt x="30500" y="7937"/>
                </a:cubicBezTo>
                <a:cubicBezTo>
                  <a:pt x="30469" y="7937"/>
                  <a:pt x="30406" y="7906"/>
                  <a:pt x="30344" y="7906"/>
                </a:cubicBezTo>
                <a:cubicBezTo>
                  <a:pt x="30344" y="7906"/>
                  <a:pt x="30313" y="7906"/>
                  <a:pt x="30313" y="7906"/>
                </a:cubicBezTo>
                <a:cubicBezTo>
                  <a:pt x="30313" y="7906"/>
                  <a:pt x="30281" y="7906"/>
                  <a:pt x="30281" y="7906"/>
                </a:cubicBezTo>
                <a:cubicBezTo>
                  <a:pt x="30250" y="7906"/>
                  <a:pt x="30219" y="7906"/>
                  <a:pt x="30188" y="7937"/>
                </a:cubicBezTo>
                <a:cubicBezTo>
                  <a:pt x="30219" y="7937"/>
                  <a:pt x="30219" y="7968"/>
                  <a:pt x="30219" y="7968"/>
                </a:cubicBezTo>
                <a:cubicBezTo>
                  <a:pt x="30250" y="8000"/>
                  <a:pt x="30281" y="8031"/>
                  <a:pt x="30313" y="8031"/>
                </a:cubicBezTo>
                <a:cubicBezTo>
                  <a:pt x="30344" y="8031"/>
                  <a:pt x="30375" y="8031"/>
                  <a:pt x="30406" y="8000"/>
                </a:cubicBezTo>
                <a:cubicBezTo>
                  <a:pt x="30406" y="8000"/>
                  <a:pt x="30438" y="7968"/>
                  <a:pt x="30469" y="7968"/>
                </a:cubicBezTo>
                <a:cubicBezTo>
                  <a:pt x="30469" y="7968"/>
                  <a:pt x="30469" y="7968"/>
                  <a:pt x="30469" y="7968"/>
                </a:cubicBezTo>
                <a:cubicBezTo>
                  <a:pt x="30500" y="7937"/>
                  <a:pt x="30500" y="7968"/>
                  <a:pt x="30500" y="7968"/>
                </a:cubicBezTo>
                <a:cubicBezTo>
                  <a:pt x="30531" y="8000"/>
                  <a:pt x="30531" y="8000"/>
                  <a:pt x="30563" y="8031"/>
                </a:cubicBezTo>
                <a:cubicBezTo>
                  <a:pt x="30563" y="8031"/>
                  <a:pt x="30594" y="8031"/>
                  <a:pt x="30625" y="8031"/>
                </a:cubicBezTo>
                <a:cubicBezTo>
                  <a:pt x="30625" y="8031"/>
                  <a:pt x="30625" y="7968"/>
                  <a:pt x="30625" y="7968"/>
                </a:cubicBezTo>
                <a:cubicBezTo>
                  <a:pt x="30625" y="7968"/>
                  <a:pt x="30625" y="7968"/>
                  <a:pt x="30594" y="7968"/>
                </a:cubicBezTo>
                <a:close/>
                <a:moveTo>
                  <a:pt x="30375" y="7718"/>
                </a:moveTo>
                <a:cubicBezTo>
                  <a:pt x="30344" y="7718"/>
                  <a:pt x="30344" y="7718"/>
                  <a:pt x="30313" y="7750"/>
                </a:cubicBezTo>
                <a:cubicBezTo>
                  <a:pt x="30313" y="7781"/>
                  <a:pt x="30344" y="7812"/>
                  <a:pt x="30344" y="7812"/>
                </a:cubicBezTo>
                <a:cubicBezTo>
                  <a:pt x="30375" y="7812"/>
                  <a:pt x="30375" y="7812"/>
                  <a:pt x="30375" y="7812"/>
                </a:cubicBezTo>
                <a:cubicBezTo>
                  <a:pt x="30406" y="7812"/>
                  <a:pt x="30438" y="7812"/>
                  <a:pt x="30469" y="7812"/>
                </a:cubicBezTo>
                <a:cubicBezTo>
                  <a:pt x="30563" y="7812"/>
                  <a:pt x="30625" y="7812"/>
                  <a:pt x="30719" y="7750"/>
                </a:cubicBezTo>
                <a:cubicBezTo>
                  <a:pt x="30594" y="7750"/>
                  <a:pt x="30500" y="7718"/>
                  <a:pt x="30406" y="7718"/>
                </a:cubicBezTo>
                <a:cubicBezTo>
                  <a:pt x="30375" y="7718"/>
                  <a:pt x="30375" y="7718"/>
                  <a:pt x="30375" y="7718"/>
                </a:cubicBezTo>
                <a:close/>
                <a:moveTo>
                  <a:pt x="31125" y="3187"/>
                </a:moveTo>
                <a:cubicBezTo>
                  <a:pt x="31156" y="3187"/>
                  <a:pt x="31156" y="3187"/>
                  <a:pt x="31156" y="3187"/>
                </a:cubicBezTo>
                <a:cubicBezTo>
                  <a:pt x="31188" y="3156"/>
                  <a:pt x="31188" y="3156"/>
                  <a:pt x="31219" y="3156"/>
                </a:cubicBezTo>
                <a:cubicBezTo>
                  <a:pt x="31219" y="3156"/>
                  <a:pt x="31250" y="3156"/>
                  <a:pt x="31250" y="3156"/>
                </a:cubicBezTo>
                <a:cubicBezTo>
                  <a:pt x="31250" y="3156"/>
                  <a:pt x="31281" y="3156"/>
                  <a:pt x="31281" y="3156"/>
                </a:cubicBezTo>
                <a:cubicBezTo>
                  <a:pt x="31313" y="3156"/>
                  <a:pt x="31344" y="3156"/>
                  <a:pt x="31375" y="3156"/>
                </a:cubicBezTo>
                <a:cubicBezTo>
                  <a:pt x="31406" y="3156"/>
                  <a:pt x="31406" y="3156"/>
                  <a:pt x="31438" y="3125"/>
                </a:cubicBezTo>
                <a:cubicBezTo>
                  <a:pt x="31438" y="3125"/>
                  <a:pt x="31438" y="3125"/>
                  <a:pt x="31469" y="3125"/>
                </a:cubicBezTo>
                <a:cubicBezTo>
                  <a:pt x="31469" y="3125"/>
                  <a:pt x="31469" y="3093"/>
                  <a:pt x="31469" y="3093"/>
                </a:cubicBezTo>
                <a:cubicBezTo>
                  <a:pt x="31469" y="3093"/>
                  <a:pt x="31469" y="3093"/>
                  <a:pt x="31469" y="3062"/>
                </a:cubicBezTo>
                <a:cubicBezTo>
                  <a:pt x="31469" y="3062"/>
                  <a:pt x="31469" y="3062"/>
                  <a:pt x="31469" y="3031"/>
                </a:cubicBezTo>
                <a:cubicBezTo>
                  <a:pt x="31469" y="3031"/>
                  <a:pt x="31469" y="3031"/>
                  <a:pt x="31469" y="3000"/>
                </a:cubicBezTo>
                <a:cubicBezTo>
                  <a:pt x="31469" y="3000"/>
                  <a:pt x="31469" y="3000"/>
                  <a:pt x="31469" y="2968"/>
                </a:cubicBezTo>
                <a:cubicBezTo>
                  <a:pt x="31469" y="2968"/>
                  <a:pt x="31438" y="2968"/>
                  <a:pt x="31438" y="2968"/>
                </a:cubicBezTo>
                <a:cubicBezTo>
                  <a:pt x="31438" y="2968"/>
                  <a:pt x="31406" y="2968"/>
                  <a:pt x="31406" y="2968"/>
                </a:cubicBezTo>
                <a:cubicBezTo>
                  <a:pt x="31406" y="3000"/>
                  <a:pt x="31375" y="3000"/>
                  <a:pt x="31344" y="3000"/>
                </a:cubicBezTo>
                <a:cubicBezTo>
                  <a:pt x="31281" y="3062"/>
                  <a:pt x="31188" y="3093"/>
                  <a:pt x="31094" y="3093"/>
                </a:cubicBezTo>
                <a:cubicBezTo>
                  <a:pt x="31000" y="3125"/>
                  <a:pt x="30938" y="3156"/>
                  <a:pt x="30875" y="3187"/>
                </a:cubicBezTo>
                <a:cubicBezTo>
                  <a:pt x="30781" y="3218"/>
                  <a:pt x="30719" y="3281"/>
                  <a:pt x="30625" y="3187"/>
                </a:cubicBezTo>
                <a:cubicBezTo>
                  <a:pt x="30594" y="3187"/>
                  <a:pt x="30594" y="3187"/>
                  <a:pt x="30563" y="3187"/>
                </a:cubicBezTo>
                <a:cubicBezTo>
                  <a:pt x="30563" y="3187"/>
                  <a:pt x="30531" y="3187"/>
                  <a:pt x="30531" y="3218"/>
                </a:cubicBezTo>
                <a:cubicBezTo>
                  <a:pt x="30500" y="3250"/>
                  <a:pt x="30500" y="3281"/>
                  <a:pt x="30531" y="3281"/>
                </a:cubicBezTo>
                <a:cubicBezTo>
                  <a:pt x="30531" y="3312"/>
                  <a:pt x="30531" y="3343"/>
                  <a:pt x="30594" y="3343"/>
                </a:cubicBezTo>
                <a:cubicBezTo>
                  <a:pt x="30594" y="3343"/>
                  <a:pt x="30594" y="3375"/>
                  <a:pt x="30625" y="3375"/>
                </a:cubicBezTo>
                <a:cubicBezTo>
                  <a:pt x="30656" y="3375"/>
                  <a:pt x="30688" y="3406"/>
                  <a:pt x="30719" y="3406"/>
                </a:cubicBezTo>
                <a:cubicBezTo>
                  <a:pt x="30750" y="3406"/>
                  <a:pt x="30781" y="3406"/>
                  <a:pt x="30813" y="3406"/>
                </a:cubicBezTo>
                <a:cubicBezTo>
                  <a:pt x="30813" y="3406"/>
                  <a:pt x="30813" y="3406"/>
                  <a:pt x="30813" y="3406"/>
                </a:cubicBezTo>
                <a:cubicBezTo>
                  <a:pt x="30813" y="3375"/>
                  <a:pt x="30844" y="3343"/>
                  <a:pt x="30844" y="3312"/>
                </a:cubicBezTo>
                <a:cubicBezTo>
                  <a:pt x="30844" y="3312"/>
                  <a:pt x="30875" y="3281"/>
                  <a:pt x="30875" y="3281"/>
                </a:cubicBezTo>
                <a:cubicBezTo>
                  <a:pt x="30906" y="3281"/>
                  <a:pt x="30906" y="3281"/>
                  <a:pt x="30938" y="3281"/>
                </a:cubicBezTo>
                <a:cubicBezTo>
                  <a:pt x="30969" y="3281"/>
                  <a:pt x="31000" y="3281"/>
                  <a:pt x="31063" y="3312"/>
                </a:cubicBezTo>
                <a:cubicBezTo>
                  <a:pt x="31063" y="3312"/>
                  <a:pt x="31063" y="3312"/>
                  <a:pt x="31094" y="3312"/>
                </a:cubicBezTo>
                <a:cubicBezTo>
                  <a:pt x="31094" y="3312"/>
                  <a:pt x="31094" y="3312"/>
                  <a:pt x="31094" y="3281"/>
                </a:cubicBezTo>
                <a:cubicBezTo>
                  <a:pt x="31094" y="3281"/>
                  <a:pt x="31094" y="3281"/>
                  <a:pt x="31094" y="3281"/>
                </a:cubicBezTo>
                <a:cubicBezTo>
                  <a:pt x="31094" y="3281"/>
                  <a:pt x="31063" y="3281"/>
                  <a:pt x="31063" y="3281"/>
                </a:cubicBezTo>
                <a:cubicBezTo>
                  <a:pt x="31094" y="3218"/>
                  <a:pt x="31094" y="3187"/>
                  <a:pt x="31125" y="3187"/>
                </a:cubicBezTo>
                <a:close/>
                <a:moveTo>
                  <a:pt x="29781" y="5250"/>
                </a:moveTo>
                <a:cubicBezTo>
                  <a:pt x="29781" y="5250"/>
                  <a:pt x="29844" y="5281"/>
                  <a:pt x="29938" y="5250"/>
                </a:cubicBezTo>
                <a:cubicBezTo>
                  <a:pt x="30031" y="5250"/>
                  <a:pt x="30094" y="5250"/>
                  <a:pt x="30125" y="5218"/>
                </a:cubicBezTo>
                <a:cubicBezTo>
                  <a:pt x="30125" y="5187"/>
                  <a:pt x="30156" y="5156"/>
                  <a:pt x="30188" y="5125"/>
                </a:cubicBezTo>
                <a:cubicBezTo>
                  <a:pt x="30188" y="5125"/>
                  <a:pt x="30188" y="5125"/>
                  <a:pt x="30188" y="5093"/>
                </a:cubicBezTo>
                <a:cubicBezTo>
                  <a:pt x="30188" y="5093"/>
                  <a:pt x="30219" y="5093"/>
                  <a:pt x="30219" y="5093"/>
                </a:cubicBezTo>
                <a:cubicBezTo>
                  <a:pt x="30219" y="5093"/>
                  <a:pt x="30219" y="5093"/>
                  <a:pt x="30219" y="5093"/>
                </a:cubicBezTo>
                <a:cubicBezTo>
                  <a:pt x="30250" y="5093"/>
                  <a:pt x="30250" y="5062"/>
                  <a:pt x="30250" y="5062"/>
                </a:cubicBezTo>
                <a:cubicBezTo>
                  <a:pt x="30250" y="5062"/>
                  <a:pt x="30281" y="5062"/>
                  <a:pt x="30281" y="5062"/>
                </a:cubicBezTo>
                <a:cubicBezTo>
                  <a:pt x="30281" y="5093"/>
                  <a:pt x="30281" y="5093"/>
                  <a:pt x="30281" y="5093"/>
                </a:cubicBezTo>
                <a:cubicBezTo>
                  <a:pt x="30313" y="5093"/>
                  <a:pt x="30344" y="5093"/>
                  <a:pt x="30406" y="5125"/>
                </a:cubicBezTo>
                <a:cubicBezTo>
                  <a:pt x="30438" y="5125"/>
                  <a:pt x="30500" y="5125"/>
                  <a:pt x="30531" y="5125"/>
                </a:cubicBezTo>
                <a:cubicBezTo>
                  <a:pt x="30563" y="5125"/>
                  <a:pt x="30625" y="5125"/>
                  <a:pt x="30656" y="5125"/>
                </a:cubicBezTo>
                <a:cubicBezTo>
                  <a:pt x="30656" y="5125"/>
                  <a:pt x="30688" y="5125"/>
                  <a:pt x="30688" y="5093"/>
                </a:cubicBezTo>
                <a:cubicBezTo>
                  <a:pt x="30719" y="5093"/>
                  <a:pt x="30719" y="5093"/>
                  <a:pt x="30719" y="5093"/>
                </a:cubicBezTo>
                <a:cubicBezTo>
                  <a:pt x="30719" y="5093"/>
                  <a:pt x="30719" y="5062"/>
                  <a:pt x="30719" y="5062"/>
                </a:cubicBezTo>
                <a:cubicBezTo>
                  <a:pt x="30719" y="5062"/>
                  <a:pt x="30688" y="5031"/>
                  <a:pt x="30688" y="5031"/>
                </a:cubicBezTo>
                <a:cubicBezTo>
                  <a:pt x="30594" y="5031"/>
                  <a:pt x="30531" y="5031"/>
                  <a:pt x="30469" y="5000"/>
                </a:cubicBezTo>
                <a:cubicBezTo>
                  <a:pt x="30344" y="4968"/>
                  <a:pt x="30250" y="4906"/>
                  <a:pt x="30125" y="4906"/>
                </a:cubicBezTo>
                <a:cubicBezTo>
                  <a:pt x="30000" y="4906"/>
                  <a:pt x="29906" y="4875"/>
                  <a:pt x="29844" y="4812"/>
                </a:cubicBezTo>
                <a:cubicBezTo>
                  <a:pt x="29719" y="4750"/>
                  <a:pt x="29594" y="4750"/>
                  <a:pt x="29500" y="4906"/>
                </a:cubicBezTo>
                <a:cubicBezTo>
                  <a:pt x="29594" y="4906"/>
                  <a:pt x="29688" y="4906"/>
                  <a:pt x="29750" y="4906"/>
                </a:cubicBezTo>
                <a:cubicBezTo>
                  <a:pt x="29813" y="4906"/>
                  <a:pt x="29844" y="4937"/>
                  <a:pt x="29875" y="5000"/>
                </a:cubicBezTo>
                <a:cubicBezTo>
                  <a:pt x="29875" y="5093"/>
                  <a:pt x="29813" y="5093"/>
                  <a:pt x="29750" y="5093"/>
                </a:cubicBezTo>
                <a:cubicBezTo>
                  <a:pt x="29688" y="5125"/>
                  <a:pt x="29625" y="5125"/>
                  <a:pt x="29563" y="5125"/>
                </a:cubicBezTo>
                <a:cubicBezTo>
                  <a:pt x="29531" y="5156"/>
                  <a:pt x="29469" y="5125"/>
                  <a:pt x="29469" y="5187"/>
                </a:cubicBezTo>
                <a:cubicBezTo>
                  <a:pt x="29438" y="5218"/>
                  <a:pt x="29469" y="5250"/>
                  <a:pt x="29500" y="5281"/>
                </a:cubicBezTo>
                <a:cubicBezTo>
                  <a:pt x="29531" y="5312"/>
                  <a:pt x="29594" y="5343"/>
                  <a:pt x="29563" y="5375"/>
                </a:cubicBezTo>
                <a:cubicBezTo>
                  <a:pt x="29563" y="5406"/>
                  <a:pt x="29531" y="5406"/>
                  <a:pt x="29500" y="5406"/>
                </a:cubicBezTo>
                <a:cubicBezTo>
                  <a:pt x="29438" y="5406"/>
                  <a:pt x="29438" y="5375"/>
                  <a:pt x="29406" y="5312"/>
                </a:cubicBezTo>
                <a:cubicBezTo>
                  <a:pt x="29406" y="5250"/>
                  <a:pt x="29094" y="5218"/>
                  <a:pt x="29094" y="5250"/>
                </a:cubicBezTo>
                <a:cubicBezTo>
                  <a:pt x="29125" y="5437"/>
                  <a:pt x="28969" y="5406"/>
                  <a:pt x="28875" y="5500"/>
                </a:cubicBezTo>
                <a:cubicBezTo>
                  <a:pt x="29031" y="5531"/>
                  <a:pt x="29094" y="5406"/>
                  <a:pt x="29219" y="5437"/>
                </a:cubicBezTo>
                <a:cubicBezTo>
                  <a:pt x="29375" y="5468"/>
                  <a:pt x="29500" y="5437"/>
                  <a:pt x="29656" y="5437"/>
                </a:cubicBezTo>
                <a:cubicBezTo>
                  <a:pt x="29688" y="5437"/>
                  <a:pt x="29719" y="5437"/>
                  <a:pt x="29750" y="5406"/>
                </a:cubicBezTo>
                <a:cubicBezTo>
                  <a:pt x="29781" y="5343"/>
                  <a:pt x="29719" y="5343"/>
                  <a:pt x="29688" y="5343"/>
                </a:cubicBezTo>
                <a:cubicBezTo>
                  <a:pt x="29625" y="5312"/>
                  <a:pt x="29625" y="5281"/>
                  <a:pt x="29656" y="5218"/>
                </a:cubicBezTo>
                <a:cubicBezTo>
                  <a:pt x="29719" y="5187"/>
                  <a:pt x="29719" y="5156"/>
                  <a:pt x="29781" y="5250"/>
                </a:cubicBezTo>
                <a:close/>
                <a:moveTo>
                  <a:pt x="32719" y="7750"/>
                </a:moveTo>
                <a:cubicBezTo>
                  <a:pt x="32750" y="7750"/>
                  <a:pt x="32781" y="7750"/>
                  <a:pt x="32813" y="7750"/>
                </a:cubicBezTo>
                <a:cubicBezTo>
                  <a:pt x="32844" y="7750"/>
                  <a:pt x="32906" y="7718"/>
                  <a:pt x="32969" y="7718"/>
                </a:cubicBezTo>
                <a:cubicBezTo>
                  <a:pt x="32844" y="7718"/>
                  <a:pt x="32750" y="7718"/>
                  <a:pt x="32625" y="7718"/>
                </a:cubicBezTo>
                <a:cubicBezTo>
                  <a:pt x="32656" y="7718"/>
                  <a:pt x="32688" y="7750"/>
                  <a:pt x="32719" y="7750"/>
                </a:cubicBezTo>
                <a:close/>
                <a:moveTo>
                  <a:pt x="32594" y="7875"/>
                </a:moveTo>
                <a:cubicBezTo>
                  <a:pt x="32563" y="7875"/>
                  <a:pt x="32531" y="7875"/>
                  <a:pt x="32469" y="7875"/>
                </a:cubicBezTo>
                <a:cubicBezTo>
                  <a:pt x="32438" y="7843"/>
                  <a:pt x="32375" y="7843"/>
                  <a:pt x="32313" y="7843"/>
                </a:cubicBezTo>
                <a:cubicBezTo>
                  <a:pt x="32250" y="7875"/>
                  <a:pt x="32219" y="7875"/>
                  <a:pt x="32156" y="7875"/>
                </a:cubicBezTo>
                <a:cubicBezTo>
                  <a:pt x="32094" y="7906"/>
                  <a:pt x="32031" y="7906"/>
                  <a:pt x="32000" y="7937"/>
                </a:cubicBezTo>
                <a:cubicBezTo>
                  <a:pt x="32125" y="8000"/>
                  <a:pt x="32281" y="7906"/>
                  <a:pt x="32406" y="7968"/>
                </a:cubicBezTo>
                <a:cubicBezTo>
                  <a:pt x="32406" y="7968"/>
                  <a:pt x="32438" y="8000"/>
                  <a:pt x="32438" y="8000"/>
                </a:cubicBezTo>
                <a:cubicBezTo>
                  <a:pt x="32469" y="8031"/>
                  <a:pt x="32469" y="8031"/>
                  <a:pt x="32469" y="8031"/>
                </a:cubicBezTo>
                <a:cubicBezTo>
                  <a:pt x="32469" y="8031"/>
                  <a:pt x="32469" y="8031"/>
                  <a:pt x="32469" y="8031"/>
                </a:cubicBezTo>
                <a:cubicBezTo>
                  <a:pt x="32469" y="8031"/>
                  <a:pt x="32469" y="8031"/>
                  <a:pt x="32469" y="8031"/>
                </a:cubicBezTo>
                <a:cubicBezTo>
                  <a:pt x="32469" y="8031"/>
                  <a:pt x="32500" y="8031"/>
                  <a:pt x="32500" y="8031"/>
                </a:cubicBezTo>
                <a:cubicBezTo>
                  <a:pt x="32500" y="8031"/>
                  <a:pt x="32500" y="8031"/>
                  <a:pt x="32531" y="8031"/>
                </a:cubicBezTo>
                <a:cubicBezTo>
                  <a:pt x="32531" y="8031"/>
                  <a:pt x="32531" y="8031"/>
                  <a:pt x="32531" y="8031"/>
                </a:cubicBezTo>
                <a:cubicBezTo>
                  <a:pt x="32563" y="7906"/>
                  <a:pt x="32656" y="7968"/>
                  <a:pt x="32750" y="7937"/>
                </a:cubicBezTo>
                <a:cubicBezTo>
                  <a:pt x="32719" y="7937"/>
                  <a:pt x="32688" y="7906"/>
                  <a:pt x="32688" y="7906"/>
                </a:cubicBezTo>
                <a:cubicBezTo>
                  <a:pt x="32656" y="7906"/>
                  <a:pt x="32625" y="7875"/>
                  <a:pt x="32594" y="7875"/>
                </a:cubicBezTo>
                <a:close/>
                <a:moveTo>
                  <a:pt x="31313" y="7968"/>
                </a:moveTo>
                <a:cubicBezTo>
                  <a:pt x="31250" y="8000"/>
                  <a:pt x="31188" y="8031"/>
                  <a:pt x="31125" y="8031"/>
                </a:cubicBezTo>
                <a:cubicBezTo>
                  <a:pt x="31094" y="8031"/>
                  <a:pt x="31063" y="8031"/>
                  <a:pt x="31031" y="8031"/>
                </a:cubicBezTo>
                <a:cubicBezTo>
                  <a:pt x="30969" y="8031"/>
                  <a:pt x="30906" y="8031"/>
                  <a:pt x="30875" y="7968"/>
                </a:cubicBezTo>
                <a:cubicBezTo>
                  <a:pt x="30844" y="7937"/>
                  <a:pt x="30813" y="7937"/>
                  <a:pt x="30813" y="7875"/>
                </a:cubicBezTo>
                <a:cubicBezTo>
                  <a:pt x="30813" y="7875"/>
                  <a:pt x="30813" y="7875"/>
                  <a:pt x="30813" y="7875"/>
                </a:cubicBezTo>
                <a:cubicBezTo>
                  <a:pt x="30781" y="7875"/>
                  <a:pt x="30750" y="7875"/>
                  <a:pt x="30750" y="7875"/>
                </a:cubicBezTo>
                <a:cubicBezTo>
                  <a:pt x="30750" y="7875"/>
                  <a:pt x="30750" y="7875"/>
                  <a:pt x="30750" y="7875"/>
                </a:cubicBezTo>
                <a:cubicBezTo>
                  <a:pt x="30750" y="7875"/>
                  <a:pt x="30719" y="7906"/>
                  <a:pt x="30719" y="7906"/>
                </a:cubicBezTo>
                <a:cubicBezTo>
                  <a:pt x="30719" y="7906"/>
                  <a:pt x="30719" y="7906"/>
                  <a:pt x="30750" y="7906"/>
                </a:cubicBezTo>
                <a:cubicBezTo>
                  <a:pt x="30781" y="7937"/>
                  <a:pt x="30781" y="7968"/>
                  <a:pt x="30781" y="8000"/>
                </a:cubicBezTo>
                <a:cubicBezTo>
                  <a:pt x="30813" y="8031"/>
                  <a:pt x="30844" y="8062"/>
                  <a:pt x="30875" y="8062"/>
                </a:cubicBezTo>
                <a:cubicBezTo>
                  <a:pt x="30938" y="8062"/>
                  <a:pt x="30969" y="8062"/>
                  <a:pt x="31031" y="8062"/>
                </a:cubicBezTo>
                <a:cubicBezTo>
                  <a:pt x="31063" y="8062"/>
                  <a:pt x="31125" y="8062"/>
                  <a:pt x="31156" y="8062"/>
                </a:cubicBezTo>
                <a:cubicBezTo>
                  <a:pt x="31250" y="8062"/>
                  <a:pt x="31344" y="8062"/>
                  <a:pt x="31438" y="8062"/>
                </a:cubicBezTo>
                <a:cubicBezTo>
                  <a:pt x="31438" y="7937"/>
                  <a:pt x="31375" y="7968"/>
                  <a:pt x="31313" y="7968"/>
                </a:cubicBezTo>
                <a:close/>
                <a:moveTo>
                  <a:pt x="31531" y="2593"/>
                </a:moveTo>
                <a:cubicBezTo>
                  <a:pt x="31469" y="2593"/>
                  <a:pt x="31406" y="2593"/>
                  <a:pt x="31344" y="2593"/>
                </a:cubicBezTo>
                <a:cubicBezTo>
                  <a:pt x="31313" y="2593"/>
                  <a:pt x="31250" y="2593"/>
                  <a:pt x="31188" y="2593"/>
                </a:cubicBezTo>
                <a:cubicBezTo>
                  <a:pt x="31281" y="2593"/>
                  <a:pt x="31375" y="2593"/>
                  <a:pt x="31406" y="2750"/>
                </a:cubicBezTo>
                <a:cubicBezTo>
                  <a:pt x="31406" y="2750"/>
                  <a:pt x="31406" y="2750"/>
                  <a:pt x="31406" y="2750"/>
                </a:cubicBezTo>
                <a:cubicBezTo>
                  <a:pt x="31406" y="2750"/>
                  <a:pt x="31438" y="2781"/>
                  <a:pt x="31438" y="2781"/>
                </a:cubicBezTo>
                <a:cubicBezTo>
                  <a:pt x="31438" y="2781"/>
                  <a:pt x="31438" y="2781"/>
                  <a:pt x="31469" y="2781"/>
                </a:cubicBezTo>
                <a:cubicBezTo>
                  <a:pt x="31469" y="2781"/>
                  <a:pt x="31469" y="2781"/>
                  <a:pt x="31469" y="2781"/>
                </a:cubicBezTo>
                <a:cubicBezTo>
                  <a:pt x="31531" y="2718"/>
                  <a:pt x="31594" y="2718"/>
                  <a:pt x="31656" y="2687"/>
                </a:cubicBezTo>
                <a:cubicBezTo>
                  <a:pt x="31688" y="2687"/>
                  <a:pt x="31719" y="2687"/>
                  <a:pt x="31781" y="2687"/>
                </a:cubicBezTo>
                <a:cubicBezTo>
                  <a:pt x="31813" y="2656"/>
                  <a:pt x="31844" y="2656"/>
                  <a:pt x="31875" y="2625"/>
                </a:cubicBezTo>
                <a:cubicBezTo>
                  <a:pt x="31750" y="2593"/>
                  <a:pt x="31656" y="2593"/>
                  <a:pt x="31531" y="2593"/>
                </a:cubicBezTo>
                <a:close/>
                <a:moveTo>
                  <a:pt x="31219" y="2812"/>
                </a:moveTo>
                <a:cubicBezTo>
                  <a:pt x="31219" y="2812"/>
                  <a:pt x="31250" y="2812"/>
                  <a:pt x="31250" y="2781"/>
                </a:cubicBezTo>
                <a:cubicBezTo>
                  <a:pt x="31250" y="2781"/>
                  <a:pt x="31250" y="2781"/>
                  <a:pt x="31219" y="2750"/>
                </a:cubicBezTo>
                <a:cubicBezTo>
                  <a:pt x="31219" y="2750"/>
                  <a:pt x="31219" y="2750"/>
                  <a:pt x="31219" y="2750"/>
                </a:cubicBezTo>
                <a:cubicBezTo>
                  <a:pt x="31219" y="2750"/>
                  <a:pt x="31219" y="2750"/>
                  <a:pt x="31188" y="2750"/>
                </a:cubicBezTo>
                <a:cubicBezTo>
                  <a:pt x="31188" y="2750"/>
                  <a:pt x="31188" y="2750"/>
                  <a:pt x="31188" y="2781"/>
                </a:cubicBezTo>
                <a:cubicBezTo>
                  <a:pt x="31188" y="2781"/>
                  <a:pt x="31188" y="2781"/>
                  <a:pt x="31188" y="2781"/>
                </a:cubicBezTo>
                <a:cubicBezTo>
                  <a:pt x="31188" y="2781"/>
                  <a:pt x="31188" y="2781"/>
                  <a:pt x="31188" y="2781"/>
                </a:cubicBezTo>
                <a:cubicBezTo>
                  <a:pt x="31188" y="2781"/>
                  <a:pt x="31188" y="2781"/>
                  <a:pt x="31188" y="2781"/>
                </a:cubicBezTo>
                <a:cubicBezTo>
                  <a:pt x="31188" y="2812"/>
                  <a:pt x="31188" y="2812"/>
                  <a:pt x="31219" y="2812"/>
                </a:cubicBezTo>
                <a:close/>
                <a:moveTo>
                  <a:pt x="32219" y="7000"/>
                </a:moveTo>
                <a:cubicBezTo>
                  <a:pt x="32250" y="7031"/>
                  <a:pt x="32281" y="7062"/>
                  <a:pt x="32344" y="7062"/>
                </a:cubicBezTo>
                <a:cubicBezTo>
                  <a:pt x="32344" y="7062"/>
                  <a:pt x="32375" y="7062"/>
                  <a:pt x="32406" y="7062"/>
                </a:cubicBezTo>
                <a:cubicBezTo>
                  <a:pt x="32469" y="7062"/>
                  <a:pt x="32531" y="7062"/>
                  <a:pt x="32594" y="7062"/>
                </a:cubicBezTo>
                <a:cubicBezTo>
                  <a:pt x="32625" y="7031"/>
                  <a:pt x="32688" y="7031"/>
                  <a:pt x="32719" y="7031"/>
                </a:cubicBezTo>
                <a:cubicBezTo>
                  <a:pt x="32250" y="6875"/>
                  <a:pt x="31750" y="6968"/>
                  <a:pt x="31250" y="6968"/>
                </a:cubicBezTo>
                <a:cubicBezTo>
                  <a:pt x="31563" y="7031"/>
                  <a:pt x="31844" y="7187"/>
                  <a:pt x="32156" y="7000"/>
                </a:cubicBezTo>
                <a:cubicBezTo>
                  <a:pt x="32188" y="6968"/>
                  <a:pt x="32188" y="7000"/>
                  <a:pt x="32219" y="7000"/>
                </a:cubicBezTo>
                <a:close/>
                <a:moveTo>
                  <a:pt x="32188" y="5375"/>
                </a:moveTo>
                <a:cubicBezTo>
                  <a:pt x="32281" y="5375"/>
                  <a:pt x="32344" y="5406"/>
                  <a:pt x="32406" y="5406"/>
                </a:cubicBezTo>
                <a:cubicBezTo>
                  <a:pt x="32469" y="5437"/>
                  <a:pt x="32531" y="5437"/>
                  <a:pt x="32594" y="5437"/>
                </a:cubicBezTo>
                <a:cubicBezTo>
                  <a:pt x="32625" y="5437"/>
                  <a:pt x="32656" y="5437"/>
                  <a:pt x="32688" y="5437"/>
                </a:cubicBezTo>
                <a:cubicBezTo>
                  <a:pt x="32781" y="5437"/>
                  <a:pt x="32875" y="5437"/>
                  <a:pt x="32938" y="5406"/>
                </a:cubicBezTo>
                <a:cubicBezTo>
                  <a:pt x="32875" y="5406"/>
                  <a:pt x="32813" y="5406"/>
                  <a:pt x="32719" y="5375"/>
                </a:cubicBezTo>
                <a:cubicBezTo>
                  <a:pt x="32563" y="5343"/>
                  <a:pt x="32406" y="5281"/>
                  <a:pt x="32188" y="5375"/>
                </a:cubicBezTo>
                <a:close/>
                <a:moveTo>
                  <a:pt x="31688" y="3031"/>
                </a:moveTo>
                <a:cubicBezTo>
                  <a:pt x="31719" y="3062"/>
                  <a:pt x="31781" y="3031"/>
                  <a:pt x="31813" y="2968"/>
                </a:cubicBezTo>
                <a:cubicBezTo>
                  <a:pt x="31750" y="2968"/>
                  <a:pt x="31656" y="3000"/>
                  <a:pt x="31594" y="3000"/>
                </a:cubicBezTo>
                <a:cubicBezTo>
                  <a:pt x="31594" y="3000"/>
                  <a:pt x="31594" y="3000"/>
                  <a:pt x="31625" y="3031"/>
                </a:cubicBezTo>
                <a:cubicBezTo>
                  <a:pt x="31656" y="3031"/>
                  <a:pt x="31656" y="3031"/>
                  <a:pt x="31688" y="3031"/>
                </a:cubicBezTo>
                <a:close/>
                <a:moveTo>
                  <a:pt x="33719" y="7500"/>
                </a:moveTo>
                <a:cubicBezTo>
                  <a:pt x="33688" y="7500"/>
                  <a:pt x="33625" y="7500"/>
                  <a:pt x="33594" y="7500"/>
                </a:cubicBezTo>
                <a:cubicBezTo>
                  <a:pt x="33594" y="7500"/>
                  <a:pt x="33563" y="7500"/>
                  <a:pt x="33563" y="7500"/>
                </a:cubicBezTo>
                <a:cubicBezTo>
                  <a:pt x="33563" y="7500"/>
                  <a:pt x="33563" y="7500"/>
                  <a:pt x="33531" y="7531"/>
                </a:cubicBezTo>
                <a:cubicBezTo>
                  <a:pt x="33531" y="7531"/>
                  <a:pt x="33531" y="7531"/>
                  <a:pt x="33531" y="7531"/>
                </a:cubicBezTo>
                <a:cubicBezTo>
                  <a:pt x="33531" y="7531"/>
                  <a:pt x="33531" y="7531"/>
                  <a:pt x="33531" y="7531"/>
                </a:cubicBezTo>
                <a:cubicBezTo>
                  <a:pt x="33531" y="7562"/>
                  <a:pt x="33531" y="7562"/>
                  <a:pt x="33563" y="7562"/>
                </a:cubicBezTo>
                <a:cubicBezTo>
                  <a:pt x="33563" y="7562"/>
                  <a:pt x="33563" y="7562"/>
                  <a:pt x="33563" y="7562"/>
                </a:cubicBezTo>
                <a:cubicBezTo>
                  <a:pt x="33625" y="7562"/>
                  <a:pt x="33688" y="7593"/>
                  <a:pt x="33750" y="7593"/>
                </a:cubicBezTo>
                <a:cubicBezTo>
                  <a:pt x="33750" y="7593"/>
                  <a:pt x="33781" y="7593"/>
                  <a:pt x="33781" y="7562"/>
                </a:cubicBezTo>
                <a:cubicBezTo>
                  <a:pt x="33813" y="7562"/>
                  <a:pt x="33813" y="7562"/>
                  <a:pt x="33813" y="7562"/>
                </a:cubicBezTo>
                <a:cubicBezTo>
                  <a:pt x="33844" y="7531"/>
                  <a:pt x="33875" y="7531"/>
                  <a:pt x="33875" y="7500"/>
                </a:cubicBezTo>
                <a:cubicBezTo>
                  <a:pt x="33844" y="7500"/>
                  <a:pt x="33813" y="7500"/>
                  <a:pt x="33813" y="7500"/>
                </a:cubicBezTo>
                <a:cubicBezTo>
                  <a:pt x="33781" y="7500"/>
                  <a:pt x="33750" y="7500"/>
                  <a:pt x="33719" y="7500"/>
                </a:cubicBezTo>
                <a:close/>
                <a:moveTo>
                  <a:pt x="31844" y="4843"/>
                </a:moveTo>
                <a:cubicBezTo>
                  <a:pt x="31781" y="4812"/>
                  <a:pt x="31688" y="4781"/>
                  <a:pt x="31594" y="4812"/>
                </a:cubicBezTo>
                <a:cubicBezTo>
                  <a:pt x="31563" y="4812"/>
                  <a:pt x="31563" y="4843"/>
                  <a:pt x="31531" y="4843"/>
                </a:cubicBezTo>
                <a:cubicBezTo>
                  <a:pt x="31688" y="4843"/>
                  <a:pt x="31750" y="4843"/>
                  <a:pt x="31844" y="4843"/>
                </a:cubicBezTo>
                <a:close/>
                <a:moveTo>
                  <a:pt x="34813" y="6968"/>
                </a:moveTo>
                <a:cubicBezTo>
                  <a:pt x="34781" y="6968"/>
                  <a:pt x="34750" y="7000"/>
                  <a:pt x="34750" y="7000"/>
                </a:cubicBezTo>
                <a:cubicBezTo>
                  <a:pt x="34750" y="7000"/>
                  <a:pt x="34750" y="7000"/>
                  <a:pt x="34750" y="7000"/>
                </a:cubicBezTo>
                <a:cubicBezTo>
                  <a:pt x="34719" y="7000"/>
                  <a:pt x="34719" y="7031"/>
                  <a:pt x="34719" y="7031"/>
                </a:cubicBezTo>
                <a:cubicBezTo>
                  <a:pt x="34719" y="7031"/>
                  <a:pt x="34719" y="7031"/>
                  <a:pt x="34719" y="7031"/>
                </a:cubicBezTo>
                <a:cubicBezTo>
                  <a:pt x="34750" y="7062"/>
                  <a:pt x="34781" y="7062"/>
                  <a:pt x="34781" y="7062"/>
                </a:cubicBezTo>
                <a:cubicBezTo>
                  <a:pt x="34813" y="7093"/>
                  <a:pt x="34844" y="7062"/>
                  <a:pt x="34875" y="7062"/>
                </a:cubicBezTo>
                <a:cubicBezTo>
                  <a:pt x="34906" y="7062"/>
                  <a:pt x="34906" y="7062"/>
                  <a:pt x="34938" y="7062"/>
                </a:cubicBezTo>
                <a:cubicBezTo>
                  <a:pt x="34938" y="7062"/>
                  <a:pt x="34969" y="7062"/>
                  <a:pt x="34969" y="7062"/>
                </a:cubicBezTo>
                <a:cubicBezTo>
                  <a:pt x="34969" y="7062"/>
                  <a:pt x="34969" y="7062"/>
                  <a:pt x="34969" y="7062"/>
                </a:cubicBezTo>
                <a:cubicBezTo>
                  <a:pt x="35000" y="7062"/>
                  <a:pt x="35000" y="7031"/>
                  <a:pt x="35000" y="7031"/>
                </a:cubicBezTo>
                <a:cubicBezTo>
                  <a:pt x="35031" y="7031"/>
                  <a:pt x="35031" y="7031"/>
                  <a:pt x="35031" y="7031"/>
                </a:cubicBezTo>
                <a:cubicBezTo>
                  <a:pt x="35000" y="7000"/>
                  <a:pt x="34938" y="7000"/>
                  <a:pt x="34906" y="7000"/>
                </a:cubicBezTo>
                <a:cubicBezTo>
                  <a:pt x="34875" y="6968"/>
                  <a:pt x="34844" y="6968"/>
                  <a:pt x="34813" y="6968"/>
                </a:cubicBezTo>
                <a:close/>
                <a:moveTo>
                  <a:pt x="36937" y="5437"/>
                </a:moveTo>
                <a:cubicBezTo>
                  <a:pt x="36937" y="5406"/>
                  <a:pt x="36906" y="5406"/>
                  <a:pt x="36906" y="5406"/>
                </a:cubicBezTo>
                <a:cubicBezTo>
                  <a:pt x="36844" y="5375"/>
                  <a:pt x="36812" y="5375"/>
                  <a:pt x="36750" y="5375"/>
                </a:cubicBezTo>
                <a:cubicBezTo>
                  <a:pt x="36719" y="5375"/>
                  <a:pt x="36719" y="5375"/>
                  <a:pt x="36719" y="5375"/>
                </a:cubicBezTo>
                <a:cubicBezTo>
                  <a:pt x="36687" y="5375"/>
                  <a:pt x="36656" y="5375"/>
                  <a:pt x="36625" y="5375"/>
                </a:cubicBezTo>
                <a:cubicBezTo>
                  <a:pt x="36625" y="5375"/>
                  <a:pt x="36625" y="5375"/>
                  <a:pt x="36594" y="5375"/>
                </a:cubicBezTo>
                <a:cubicBezTo>
                  <a:pt x="36563" y="5375"/>
                  <a:pt x="36500" y="5375"/>
                  <a:pt x="36469" y="5343"/>
                </a:cubicBezTo>
                <a:cubicBezTo>
                  <a:pt x="36375" y="5218"/>
                  <a:pt x="36250" y="5187"/>
                  <a:pt x="36156" y="5187"/>
                </a:cubicBezTo>
                <a:cubicBezTo>
                  <a:pt x="36094" y="5187"/>
                  <a:pt x="36031" y="5218"/>
                  <a:pt x="35969" y="5218"/>
                </a:cubicBezTo>
                <a:cubicBezTo>
                  <a:pt x="35938" y="5218"/>
                  <a:pt x="35906" y="5218"/>
                  <a:pt x="35875" y="5218"/>
                </a:cubicBezTo>
                <a:cubicBezTo>
                  <a:pt x="35875" y="5218"/>
                  <a:pt x="35844" y="5218"/>
                  <a:pt x="35844" y="5218"/>
                </a:cubicBezTo>
                <a:cubicBezTo>
                  <a:pt x="35813" y="5218"/>
                  <a:pt x="35813" y="5218"/>
                  <a:pt x="35813" y="5218"/>
                </a:cubicBezTo>
                <a:cubicBezTo>
                  <a:pt x="35750" y="5218"/>
                  <a:pt x="35688" y="5218"/>
                  <a:pt x="35625" y="5218"/>
                </a:cubicBezTo>
                <a:cubicBezTo>
                  <a:pt x="35531" y="5250"/>
                  <a:pt x="35438" y="5250"/>
                  <a:pt x="35344" y="5218"/>
                </a:cubicBezTo>
                <a:cubicBezTo>
                  <a:pt x="35281" y="5218"/>
                  <a:pt x="35188" y="5187"/>
                  <a:pt x="35094" y="5156"/>
                </a:cubicBezTo>
                <a:cubicBezTo>
                  <a:pt x="35094" y="5156"/>
                  <a:pt x="35094" y="5156"/>
                  <a:pt x="35094" y="5156"/>
                </a:cubicBezTo>
                <a:cubicBezTo>
                  <a:pt x="35063" y="5125"/>
                  <a:pt x="35063" y="5125"/>
                  <a:pt x="35031" y="5156"/>
                </a:cubicBezTo>
                <a:cubicBezTo>
                  <a:pt x="35031" y="5156"/>
                  <a:pt x="35031" y="5156"/>
                  <a:pt x="35031" y="5156"/>
                </a:cubicBezTo>
                <a:cubicBezTo>
                  <a:pt x="35000" y="5156"/>
                  <a:pt x="34969" y="5156"/>
                  <a:pt x="34938" y="5156"/>
                </a:cubicBezTo>
                <a:cubicBezTo>
                  <a:pt x="34875" y="5187"/>
                  <a:pt x="34813" y="5187"/>
                  <a:pt x="34750" y="5187"/>
                </a:cubicBezTo>
                <a:cubicBezTo>
                  <a:pt x="34625" y="5187"/>
                  <a:pt x="34531" y="5187"/>
                  <a:pt x="34438" y="5156"/>
                </a:cubicBezTo>
                <a:cubicBezTo>
                  <a:pt x="34438" y="5156"/>
                  <a:pt x="34438" y="5156"/>
                  <a:pt x="34438" y="5156"/>
                </a:cubicBezTo>
                <a:cubicBezTo>
                  <a:pt x="34406" y="5156"/>
                  <a:pt x="34406" y="5125"/>
                  <a:pt x="34375" y="5156"/>
                </a:cubicBezTo>
                <a:cubicBezTo>
                  <a:pt x="34375" y="5156"/>
                  <a:pt x="34344" y="5187"/>
                  <a:pt x="34344" y="5218"/>
                </a:cubicBezTo>
                <a:cubicBezTo>
                  <a:pt x="34719" y="5312"/>
                  <a:pt x="35125" y="5375"/>
                  <a:pt x="35500" y="5375"/>
                </a:cubicBezTo>
                <a:cubicBezTo>
                  <a:pt x="35844" y="5406"/>
                  <a:pt x="36156" y="5406"/>
                  <a:pt x="36500" y="5437"/>
                </a:cubicBezTo>
                <a:cubicBezTo>
                  <a:pt x="36656" y="5437"/>
                  <a:pt x="36844" y="5468"/>
                  <a:pt x="37000" y="5468"/>
                </a:cubicBezTo>
                <a:cubicBezTo>
                  <a:pt x="36969" y="5468"/>
                  <a:pt x="36969" y="5437"/>
                  <a:pt x="36937" y="5437"/>
                </a:cubicBezTo>
                <a:close/>
                <a:moveTo>
                  <a:pt x="34906" y="6718"/>
                </a:moveTo>
                <a:cubicBezTo>
                  <a:pt x="34906" y="6718"/>
                  <a:pt x="34906" y="6718"/>
                  <a:pt x="34906" y="6718"/>
                </a:cubicBezTo>
                <a:cubicBezTo>
                  <a:pt x="34875" y="6718"/>
                  <a:pt x="34875" y="6718"/>
                  <a:pt x="34875" y="6718"/>
                </a:cubicBezTo>
                <a:cubicBezTo>
                  <a:pt x="34781" y="6718"/>
                  <a:pt x="34719" y="6718"/>
                  <a:pt x="34656" y="6718"/>
                </a:cubicBezTo>
                <a:cubicBezTo>
                  <a:pt x="34500" y="6718"/>
                  <a:pt x="34344" y="6718"/>
                  <a:pt x="34219" y="6687"/>
                </a:cubicBezTo>
                <a:cubicBezTo>
                  <a:pt x="34125" y="6687"/>
                  <a:pt x="34063" y="6687"/>
                  <a:pt x="34000" y="6687"/>
                </a:cubicBezTo>
                <a:cubicBezTo>
                  <a:pt x="33750" y="6656"/>
                  <a:pt x="33500" y="6656"/>
                  <a:pt x="33250" y="6656"/>
                </a:cubicBezTo>
                <a:cubicBezTo>
                  <a:pt x="33000" y="6656"/>
                  <a:pt x="32750" y="6656"/>
                  <a:pt x="32500" y="6656"/>
                </a:cubicBezTo>
                <a:cubicBezTo>
                  <a:pt x="32469" y="6656"/>
                  <a:pt x="32406" y="6656"/>
                  <a:pt x="32344" y="6656"/>
                </a:cubicBezTo>
                <a:cubicBezTo>
                  <a:pt x="32250" y="6656"/>
                  <a:pt x="32156" y="6656"/>
                  <a:pt x="32063" y="6656"/>
                </a:cubicBezTo>
                <a:cubicBezTo>
                  <a:pt x="31906" y="6625"/>
                  <a:pt x="31781" y="6625"/>
                  <a:pt x="31625" y="6625"/>
                </a:cubicBezTo>
                <a:cubicBezTo>
                  <a:pt x="31594" y="6593"/>
                  <a:pt x="31563" y="6625"/>
                  <a:pt x="31563" y="6625"/>
                </a:cubicBezTo>
                <a:cubicBezTo>
                  <a:pt x="31531" y="6625"/>
                  <a:pt x="31500" y="6625"/>
                  <a:pt x="31469" y="6656"/>
                </a:cubicBezTo>
                <a:cubicBezTo>
                  <a:pt x="31469" y="6656"/>
                  <a:pt x="31438" y="6656"/>
                  <a:pt x="31438" y="6656"/>
                </a:cubicBezTo>
                <a:cubicBezTo>
                  <a:pt x="31438" y="6656"/>
                  <a:pt x="31406" y="6687"/>
                  <a:pt x="31406" y="6687"/>
                </a:cubicBezTo>
                <a:cubicBezTo>
                  <a:pt x="31406" y="6687"/>
                  <a:pt x="31406" y="6687"/>
                  <a:pt x="31406" y="6687"/>
                </a:cubicBezTo>
                <a:cubicBezTo>
                  <a:pt x="31406" y="6718"/>
                  <a:pt x="31406" y="6718"/>
                  <a:pt x="31406" y="6718"/>
                </a:cubicBezTo>
                <a:cubicBezTo>
                  <a:pt x="31406" y="6750"/>
                  <a:pt x="31406" y="6750"/>
                  <a:pt x="31406" y="6750"/>
                </a:cubicBezTo>
                <a:cubicBezTo>
                  <a:pt x="31406" y="6750"/>
                  <a:pt x="31438" y="6750"/>
                  <a:pt x="31438" y="6750"/>
                </a:cubicBezTo>
                <a:cubicBezTo>
                  <a:pt x="31438" y="6750"/>
                  <a:pt x="31438" y="6781"/>
                  <a:pt x="31469" y="6781"/>
                </a:cubicBezTo>
                <a:cubicBezTo>
                  <a:pt x="31469" y="6781"/>
                  <a:pt x="31469" y="6781"/>
                  <a:pt x="31469" y="6781"/>
                </a:cubicBezTo>
                <a:cubicBezTo>
                  <a:pt x="31469" y="6781"/>
                  <a:pt x="31469" y="6781"/>
                  <a:pt x="31500" y="6781"/>
                </a:cubicBezTo>
                <a:cubicBezTo>
                  <a:pt x="31500" y="6781"/>
                  <a:pt x="31500" y="6781"/>
                  <a:pt x="31500" y="6781"/>
                </a:cubicBezTo>
                <a:cubicBezTo>
                  <a:pt x="31656" y="6781"/>
                  <a:pt x="31813" y="6781"/>
                  <a:pt x="31969" y="6781"/>
                </a:cubicBezTo>
                <a:cubicBezTo>
                  <a:pt x="32094" y="6812"/>
                  <a:pt x="32188" y="6812"/>
                  <a:pt x="32281" y="6812"/>
                </a:cubicBezTo>
                <a:cubicBezTo>
                  <a:pt x="32438" y="6812"/>
                  <a:pt x="32594" y="6843"/>
                  <a:pt x="32750" y="6843"/>
                </a:cubicBezTo>
                <a:cubicBezTo>
                  <a:pt x="32906" y="6843"/>
                  <a:pt x="33063" y="6812"/>
                  <a:pt x="33188" y="6812"/>
                </a:cubicBezTo>
                <a:cubicBezTo>
                  <a:pt x="33500" y="6812"/>
                  <a:pt x="33781" y="6812"/>
                  <a:pt x="34063" y="6812"/>
                </a:cubicBezTo>
                <a:cubicBezTo>
                  <a:pt x="34219" y="6812"/>
                  <a:pt x="34344" y="6812"/>
                  <a:pt x="34500" y="6812"/>
                </a:cubicBezTo>
                <a:cubicBezTo>
                  <a:pt x="34688" y="6812"/>
                  <a:pt x="34875" y="6781"/>
                  <a:pt x="35094" y="6750"/>
                </a:cubicBezTo>
                <a:cubicBezTo>
                  <a:pt x="35063" y="6750"/>
                  <a:pt x="35063" y="6750"/>
                  <a:pt x="35063" y="6750"/>
                </a:cubicBezTo>
                <a:cubicBezTo>
                  <a:pt x="35000" y="6718"/>
                  <a:pt x="34969" y="6718"/>
                  <a:pt x="34906" y="6718"/>
                </a:cubicBezTo>
                <a:close/>
                <a:moveTo>
                  <a:pt x="36313" y="6093"/>
                </a:moveTo>
                <a:cubicBezTo>
                  <a:pt x="36281" y="6125"/>
                  <a:pt x="36250" y="6125"/>
                  <a:pt x="36219" y="6125"/>
                </a:cubicBezTo>
                <a:cubicBezTo>
                  <a:pt x="36281" y="6156"/>
                  <a:pt x="36344" y="6156"/>
                  <a:pt x="36406" y="6156"/>
                </a:cubicBezTo>
                <a:cubicBezTo>
                  <a:pt x="36438" y="6156"/>
                  <a:pt x="36469" y="6156"/>
                  <a:pt x="36500" y="6156"/>
                </a:cubicBezTo>
                <a:cubicBezTo>
                  <a:pt x="36625" y="6156"/>
                  <a:pt x="36750" y="6125"/>
                  <a:pt x="36875" y="6093"/>
                </a:cubicBezTo>
                <a:cubicBezTo>
                  <a:pt x="36906" y="6093"/>
                  <a:pt x="36937" y="6093"/>
                  <a:pt x="36969" y="6093"/>
                </a:cubicBezTo>
                <a:cubicBezTo>
                  <a:pt x="36906" y="6093"/>
                  <a:pt x="36844" y="6093"/>
                  <a:pt x="36781" y="6062"/>
                </a:cubicBezTo>
                <a:cubicBezTo>
                  <a:pt x="36625" y="6062"/>
                  <a:pt x="36469" y="6062"/>
                  <a:pt x="36313" y="6093"/>
                </a:cubicBezTo>
                <a:close/>
                <a:moveTo>
                  <a:pt x="38469" y="1093"/>
                </a:moveTo>
                <a:cubicBezTo>
                  <a:pt x="38500" y="1093"/>
                  <a:pt x="38531" y="1093"/>
                  <a:pt x="38531" y="1093"/>
                </a:cubicBezTo>
                <a:cubicBezTo>
                  <a:pt x="38562" y="1093"/>
                  <a:pt x="38594" y="1093"/>
                  <a:pt x="38625" y="1093"/>
                </a:cubicBezTo>
                <a:cubicBezTo>
                  <a:pt x="38625" y="1062"/>
                  <a:pt x="38656" y="1062"/>
                  <a:pt x="38687" y="1062"/>
                </a:cubicBezTo>
                <a:cubicBezTo>
                  <a:pt x="38719" y="1031"/>
                  <a:pt x="38719" y="1031"/>
                  <a:pt x="38750" y="1031"/>
                </a:cubicBezTo>
                <a:cubicBezTo>
                  <a:pt x="38750" y="1000"/>
                  <a:pt x="38750" y="1000"/>
                  <a:pt x="38750" y="968"/>
                </a:cubicBezTo>
                <a:cubicBezTo>
                  <a:pt x="38719" y="968"/>
                  <a:pt x="38719" y="968"/>
                  <a:pt x="38719" y="968"/>
                </a:cubicBezTo>
                <a:cubicBezTo>
                  <a:pt x="38687" y="968"/>
                  <a:pt x="38656" y="968"/>
                  <a:pt x="38625" y="968"/>
                </a:cubicBezTo>
                <a:cubicBezTo>
                  <a:pt x="38594" y="968"/>
                  <a:pt x="38562" y="968"/>
                  <a:pt x="38531" y="968"/>
                </a:cubicBezTo>
                <a:cubicBezTo>
                  <a:pt x="38500" y="1000"/>
                  <a:pt x="38469" y="1000"/>
                  <a:pt x="38469" y="1031"/>
                </a:cubicBezTo>
                <a:cubicBezTo>
                  <a:pt x="38437" y="1031"/>
                  <a:pt x="38437" y="1062"/>
                  <a:pt x="38437" y="1062"/>
                </a:cubicBezTo>
                <a:cubicBezTo>
                  <a:pt x="38469" y="1062"/>
                  <a:pt x="38469" y="1062"/>
                  <a:pt x="38469" y="1093"/>
                </a:cubicBezTo>
                <a:close/>
                <a:moveTo>
                  <a:pt x="28031" y="5062"/>
                </a:moveTo>
                <a:cubicBezTo>
                  <a:pt x="28031" y="4875"/>
                  <a:pt x="28125" y="4812"/>
                  <a:pt x="28250" y="4750"/>
                </a:cubicBezTo>
                <a:cubicBezTo>
                  <a:pt x="28063" y="4718"/>
                  <a:pt x="27969" y="4812"/>
                  <a:pt x="27844" y="4875"/>
                </a:cubicBezTo>
                <a:cubicBezTo>
                  <a:pt x="27906" y="4937"/>
                  <a:pt x="27938" y="5000"/>
                  <a:pt x="28031" y="5062"/>
                </a:cubicBezTo>
                <a:close/>
                <a:moveTo>
                  <a:pt x="27000" y="5000"/>
                </a:moveTo>
                <a:cubicBezTo>
                  <a:pt x="27000" y="4937"/>
                  <a:pt x="26969" y="4875"/>
                  <a:pt x="26875" y="4968"/>
                </a:cubicBezTo>
                <a:cubicBezTo>
                  <a:pt x="26813" y="5000"/>
                  <a:pt x="26719" y="4968"/>
                  <a:pt x="26688" y="5031"/>
                </a:cubicBezTo>
                <a:cubicBezTo>
                  <a:pt x="26688" y="5218"/>
                  <a:pt x="26531" y="5281"/>
                  <a:pt x="26469" y="5468"/>
                </a:cubicBezTo>
                <a:cubicBezTo>
                  <a:pt x="26625" y="5406"/>
                  <a:pt x="26781" y="5343"/>
                  <a:pt x="26906" y="5312"/>
                </a:cubicBezTo>
                <a:cubicBezTo>
                  <a:pt x="27063" y="5312"/>
                  <a:pt x="27125" y="5281"/>
                  <a:pt x="27156" y="5125"/>
                </a:cubicBezTo>
                <a:cubicBezTo>
                  <a:pt x="27188" y="4937"/>
                  <a:pt x="27031" y="5093"/>
                  <a:pt x="27000" y="5000"/>
                </a:cubicBezTo>
                <a:close/>
                <a:moveTo>
                  <a:pt x="29781" y="7718"/>
                </a:moveTo>
                <a:cubicBezTo>
                  <a:pt x="29625" y="7687"/>
                  <a:pt x="29469" y="7687"/>
                  <a:pt x="29313" y="7718"/>
                </a:cubicBezTo>
                <a:cubicBezTo>
                  <a:pt x="29469" y="7718"/>
                  <a:pt x="29625" y="7750"/>
                  <a:pt x="29781" y="7718"/>
                </a:cubicBezTo>
                <a:close/>
                <a:moveTo>
                  <a:pt x="28875" y="7843"/>
                </a:moveTo>
                <a:cubicBezTo>
                  <a:pt x="28875" y="7843"/>
                  <a:pt x="28844" y="7875"/>
                  <a:pt x="28844" y="7906"/>
                </a:cubicBezTo>
                <a:cubicBezTo>
                  <a:pt x="28844" y="7937"/>
                  <a:pt x="28875" y="7968"/>
                  <a:pt x="28906" y="7968"/>
                </a:cubicBezTo>
                <a:cubicBezTo>
                  <a:pt x="29063" y="7968"/>
                  <a:pt x="29219" y="7968"/>
                  <a:pt x="29406" y="7968"/>
                </a:cubicBezTo>
                <a:cubicBezTo>
                  <a:pt x="29375" y="7906"/>
                  <a:pt x="29375" y="7906"/>
                  <a:pt x="29375" y="7875"/>
                </a:cubicBezTo>
                <a:cubicBezTo>
                  <a:pt x="29219" y="7812"/>
                  <a:pt x="29031" y="7875"/>
                  <a:pt x="28875" y="7843"/>
                </a:cubicBezTo>
                <a:close/>
                <a:moveTo>
                  <a:pt x="29719" y="7875"/>
                </a:moveTo>
                <a:cubicBezTo>
                  <a:pt x="29688" y="7875"/>
                  <a:pt x="29594" y="7875"/>
                  <a:pt x="29625" y="7937"/>
                </a:cubicBezTo>
                <a:cubicBezTo>
                  <a:pt x="29656" y="8000"/>
                  <a:pt x="29625" y="8031"/>
                  <a:pt x="29594" y="8062"/>
                </a:cubicBezTo>
                <a:cubicBezTo>
                  <a:pt x="29563" y="8062"/>
                  <a:pt x="29531" y="8093"/>
                  <a:pt x="29531" y="8125"/>
                </a:cubicBezTo>
                <a:cubicBezTo>
                  <a:pt x="29563" y="8187"/>
                  <a:pt x="29625" y="8156"/>
                  <a:pt x="29656" y="8156"/>
                </a:cubicBezTo>
                <a:cubicBezTo>
                  <a:pt x="29781" y="8156"/>
                  <a:pt x="29813" y="8062"/>
                  <a:pt x="29844" y="7968"/>
                </a:cubicBezTo>
                <a:cubicBezTo>
                  <a:pt x="29844" y="7937"/>
                  <a:pt x="29938" y="7968"/>
                  <a:pt x="29875" y="7906"/>
                </a:cubicBezTo>
                <a:cubicBezTo>
                  <a:pt x="29844" y="7843"/>
                  <a:pt x="29781" y="7843"/>
                  <a:pt x="29719" y="7875"/>
                </a:cubicBezTo>
                <a:close/>
                <a:moveTo>
                  <a:pt x="25750" y="5593"/>
                </a:moveTo>
                <a:cubicBezTo>
                  <a:pt x="25844" y="5593"/>
                  <a:pt x="25813" y="5500"/>
                  <a:pt x="25813" y="5468"/>
                </a:cubicBezTo>
                <a:cubicBezTo>
                  <a:pt x="25844" y="5437"/>
                  <a:pt x="25844" y="5406"/>
                  <a:pt x="25875" y="5375"/>
                </a:cubicBezTo>
                <a:cubicBezTo>
                  <a:pt x="25875" y="5343"/>
                  <a:pt x="25906" y="5312"/>
                  <a:pt x="25875" y="5281"/>
                </a:cubicBezTo>
                <a:cubicBezTo>
                  <a:pt x="25844" y="5218"/>
                  <a:pt x="25781" y="5250"/>
                  <a:pt x="25750" y="5250"/>
                </a:cubicBezTo>
                <a:cubicBezTo>
                  <a:pt x="25625" y="5312"/>
                  <a:pt x="25500" y="5437"/>
                  <a:pt x="25344" y="5437"/>
                </a:cubicBezTo>
                <a:cubicBezTo>
                  <a:pt x="25313" y="5437"/>
                  <a:pt x="25281" y="5437"/>
                  <a:pt x="25281" y="5468"/>
                </a:cubicBezTo>
                <a:cubicBezTo>
                  <a:pt x="25313" y="5500"/>
                  <a:pt x="25344" y="5500"/>
                  <a:pt x="25375" y="5500"/>
                </a:cubicBezTo>
                <a:cubicBezTo>
                  <a:pt x="25469" y="5468"/>
                  <a:pt x="25563" y="5468"/>
                  <a:pt x="25656" y="5437"/>
                </a:cubicBezTo>
                <a:cubicBezTo>
                  <a:pt x="25688" y="5437"/>
                  <a:pt x="25750" y="5406"/>
                  <a:pt x="25750" y="5468"/>
                </a:cubicBezTo>
                <a:cubicBezTo>
                  <a:pt x="25750" y="5500"/>
                  <a:pt x="25688" y="5593"/>
                  <a:pt x="25750" y="5593"/>
                </a:cubicBezTo>
                <a:close/>
                <a:moveTo>
                  <a:pt x="28375" y="8406"/>
                </a:moveTo>
                <a:cubicBezTo>
                  <a:pt x="28156" y="8343"/>
                  <a:pt x="27938" y="8375"/>
                  <a:pt x="27688" y="8375"/>
                </a:cubicBezTo>
                <a:cubicBezTo>
                  <a:pt x="27844" y="8375"/>
                  <a:pt x="28000" y="8343"/>
                  <a:pt x="28094" y="8500"/>
                </a:cubicBezTo>
                <a:cubicBezTo>
                  <a:pt x="28156" y="8593"/>
                  <a:pt x="28344" y="8593"/>
                  <a:pt x="28406" y="8500"/>
                </a:cubicBezTo>
                <a:cubicBezTo>
                  <a:pt x="28438" y="8437"/>
                  <a:pt x="28438" y="8406"/>
                  <a:pt x="28375" y="8406"/>
                </a:cubicBezTo>
                <a:close/>
                <a:moveTo>
                  <a:pt x="28125" y="8031"/>
                </a:moveTo>
                <a:cubicBezTo>
                  <a:pt x="28094" y="7937"/>
                  <a:pt x="28031" y="7968"/>
                  <a:pt x="27969" y="7968"/>
                </a:cubicBezTo>
                <a:cubicBezTo>
                  <a:pt x="27844" y="7937"/>
                  <a:pt x="27813" y="8031"/>
                  <a:pt x="27781" y="8156"/>
                </a:cubicBezTo>
                <a:cubicBezTo>
                  <a:pt x="27875" y="8125"/>
                  <a:pt x="27969" y="8125"/>
                  <a:pt x="28031" y="8156"/>
                </a:cubicBezTo>
                <a:cubicBezTo>
                  <a:pt x="28125" y="8156"/>
                  <a:pt x="28156" y="8093"/>
                  <a:pt x="28125" y="8031"/>
                </a:cubicBezTo>
                <a:close/>
                <a:moveTo>
                  <a:pt x="28625" y="7843"/>
                </a:moveTo>
                <a:cubicBezTo>
                  <a:pt x="28500" y="7812"/>
                  <a:pt x="28344" y="7843"/>
                  <a:pt x="28219" y="7843"/>
                </a:cubicBezTo>
                <a:cubicBezTo>
                  <a:pt x="28188" y="7843"/>
                  <a:pt x="28156" y="7843"/>
                  <a:pt x="28156" y="7875"/>
                </a:cubicBezTo>
                <a:cubicBezTo>
                  <a:pt x="28125" y="7906"/>
                  <a:pt x="28156" y="7937"/>
                  <a:pt x="28188" y="7937"/>
                </a:cubicBezTo>
                <a:cubicBezTo>
                  <a:pt x="28188" y="7968"/>
                  <a:pt x="28250" y="7968"/>
                  <a:pt x="28250" y="8000"/>
                </a:cubicBezTo>
                <a:cubicBezTo>
                  <a:pt x="28313" y="8156"/>
                  <a:pt x="28375" y="8187"/>
                  <a:pt x="28438" y="8000"/>
                </a:cubicBezTo>
                <a:cubicBezTo>
                  <a:pt x="28438" y="7968"/>
                  <a:pt x="28469" y="7968"/>
                  <a:pt x="28500" y="7968"/>
                </a:cubicBezTo>
                <a:cubicBezTo>
                  <a:pt x="28531" y="7968"/>
                  <a:pt x="28531" y="8000"/>
                  <a:pt x="28531" y="8000"/>
                </a:cubicBezTo>
                <a:cubicBezTo>
                  <a:pt x="28375" y="8218"/>
                  <a:pt x="28594" y="8156"/>
                  <a:pt x="28688" y="8187"/>
                </a:cubicBezTo>
                <a:cubicBezTo>
                  <a:pt x="28719" y="8156"/>
                  <a:pt x="28906" y="8156"/>
                  <a:pt x="28844" y="8125"/>
                </a:cubicBezTo>
                <a:cubicBezTo>
                  <a:pt x="28781" y="8031"/>
                  <a:pt x="28750" y="7843"/>
                  <a:pt x="28625" y="7843"/>
                </a:cubicBezTo>
                <a:close/>
                <a:moveTo>
                  <a:pt x="32250" y="4562"/>
                </a:moveTo>
                <a:cubicBezTo>
                  <a:pt x="32250" y="4562"/>
                  <a:pt x="32250" y="4562"/>
                  <a:pt x="32250" y="4562"/>
                </a:cubicBezTo>
                <a:cubicBezTo>
                  <a:pt x="32219" y="4562"/>
                  <a:pt x="32219" y="4531"/>
                  <a:pt x="32188" y="4562"/>
                </a:cubicBezTo>
                <a:cubicBezTo>
                  <a:pt x="32188" y="4562"/>
                  <a:pt x="32188" y="4562"/>
                  <a:pt x="32188" y="4562"/>
                </a:cubicBezTo>
                <a:cubicBezTo>
                  <a:pt x="32156" y="4562"/>
                  <a:pt x="32156" y="4562"/>
                  <a:pt x="32156" y="4562"/>
                </a:cubicBezTo>
                <a:cubicBezTo>
                  <a:pt x="32156" y="4593"/>
                  <a:pt x="32156" y="4593"/>
                  <a:pt x="32156" y="4625"/>
                </a:cubicBezTo>
                <a:cubicBezTo>
                  <a:pt x="32156" y="4656"/>
                  <a:pt x="32188" y="4687"/>
                  <a:pt x="32219" y="4687"/>
                </a:cubicBezTo>
                <a:cubicBezTo>
                  <a:pt x="32250" y="4687"/>
                  <a:pt x="32250" y="4687"/>
                  <a:pt x="32281" y="4687"/>
                </a:cubicBezTo>
                <a:cubicBezTo>
                  <a:pt x="32281" y="4687"/>
                  <a:pt x="32313" y="4687"/>
                  <a:pt x="32313" y="4687"/>
                </a:cubicBezTo>
                <a:cubicBezTo>
                  <a:pt x="32313" y="4687"/>
                  <a:pt x="32344" y="4687"/>
                  <a:pt x="32344" y="4687"/>
                </a:cubicBezTo>
                <a:cubicBezTo>
                  <a:pt x="32375" y="4687"/>
                  <a:pt x="32375" y="4656"/>
                  <a:pt x="32406" y="4656"/>
                </a:cubicBezTo>
                <a:cubicBezTo>
                  <a:pt x="32406" y="4656"/>
                  <a:pt x="32438" y="4656"/>
                  <a:pt x="32438" y="4625"/>
                </a:cubicBezTo>
                <a:cubicBezTo>
                  <a:pt x="32438" y="4625"/>
                  <a:pt x="32438" y="4625"/>
                  <a:pt x="32438" y="4625"/>
                </a:cubicBezTo>
                <a:cubicBezTo>
                  <a:pt x="32438" y="4593"/>
                  <a:pt x="32438" y="4593"/>
                  <a:pt x="32438" y="4593"/>
                </a:cubicBezTo>
                <a:cubicBezTo>
                  <a:pt x="32438" y="4562"/>
                  <a:pt x="32438" y="4531"/>
                  <a:pt x="32406" y="4531"/>
                </a:cubicBezTo>
                <a:cubicBezTo>
                  <a:pt x="32406" y="4531"/>
                  <a:pt x="32375" y="4531"/>
                  <a:pt x="32375" y="4562"/>
                </a:cubicBezTo>
                <a:cubicBezTo>
                  <a:pt x="32344" y="4562"/>
                  <a:pt x="32344" y="4562"/>
                  <a:pt x="32313" y="4562"/>
                </a:cubicBezTo>
                <a:cubicBezTo>
                  <a:pt x="32313" y="4562"/>
                  <a:pt x="32281" y="4562"/>
                  <a:pt x="32281" y="4562"/>
                </a:cubicBezTo>
                <a:cubicBezTo>
                  <a:pt x="32281" y="4562"/>
                  <a:pt x="32250" y="4562"/>
                  <a:pt x="32250" y="4562"/>
                </a:cubicBezTo>
                <a:close/>
                <a:moveTo>
                  <a:pt x="29406" y="375"/>
                </a:moveTo>
                <a:cubicBezTo>
                  <a:pt x="29469" y="375"/>
                  <a:pt x="29469" y="343"/>
                  <a:pt x="29500" y="312"/>
                </a:cubicBezTo>
                <a:cubicBezTo>
                  <a:pt x="29594" y="218"/>
                  <a:pt x="29563" y="125"/>
                  <a:pt x="29500" y="0"/>
                </a:cubicBezTo>
                <a:cubicBezTo>
                  <a:pt x="29438" y="93"/>
                  <a:pt x="29406" y="187"/>
                  <a:pt x="29406" y="250"/>
                </a:cubicBezTo>
                <a:cubicBezTo>
                  <a:pt x="29375" y="312"/>
                  <a:pt x="29344" y="343"/>
                  <a:pt x="29406" y="375"/>
                </a:cubicBezTo>
                <a:close/>
                <a:moveTo>
                  <a:pt x="32906" y="375"/>
                </a:moveTo>
                <a:cubicBezTo>
                  <a:pt x="32938" y="375"/>
                  <a:pt x="32938" y="375"/>
                  <a:pt x="32969" y="375"/>
                </a:cubicBezTo>
                <a:cubicBezTo>
                  <a:pt x="32969" y="375"/>
                  <a:pt x="33000" y="375"/>
                  <a:pt x="33000" y="375"/>
                </a:cubicBezTo>
                <a:cubicBezTo>
                  <a:pt x="33031" y="375"/>
                  <a:pt x="33063" y="375"/>
                  <a:pt x="33094" y="343"/>
                </a:cubicBezTo>
                <a:cubicBezTo>
                  <a:pt x="33125" y="343"/>
                  <a:pt x="33156" y="343"/>
                  <a:pt x="33188" y="343"/>
                </a:cubicBezTo>
                <a:cubicBezTo>
                  <a:pt x="33281" y="343"/>
                  <a:pt x="33344" y="312"/>
                  <a:pt x="33438" y="281"/>
                </a:cubicBezTo>
                <a:cubicBezTo>
                  <a:pt x="33469" y="281"/>
                  <a:pt x="33500" y="281"/>
                  <a:pt x="33531" y="281"/>
                </a:cubicBezTo>
                <a:cubicBezTo>
                  <a:pt x="33656" y="250"/>
                  <a:pt x="33781" y="187"/>
                  <a:pt x="33906" y="156"/>
                </a:cubicBezTo>
                <a:cubicBezTo>
                  <a:pt x="34000" y="125"/>
                  <a:pt x="34094" y="93"/>
                  <a:pt x="34188" y="93"/>
                </a:cubicBezTo>
                <a:cubicBezTo>
                  <a:pt x="33875" y="93"/>
                  <a:pt x="33563" y="156"/>
                  <a:pt x="33250" y="218"/>
                </a:cubicBezTo>
                <a:cubicBezTo>
                  <a:pt x="33063" y="250"/>
                  <a:pt x="32875" y="281"/>
                  <a:pt x="32688" y="312"/>
                </a:cubicBezTo>
                <a:cubicBezTo>
                  <a:pt x="32719" y="343"/>
                  <a:pt x="32781" y="343"/>
                  <a:pt x="32813" y="343"/>
                </a:cubicBezTo>
                <a:cubicBezTo>
                  <a:pt x="32844" y="375"/>
                  <a:pt x="32875" y="375"/>
                  <a:pt x="32906" y="375"/>
                </a:cubicBezTo>
                <a:close/>
                <a:moveTo>
                  <a:pt x="31906" y="1125"/>
                </a:moveTo>
                <a:cubicBezTo>
                  <a:pt x="31906" y="1125"/>
                  <a:pt x="31938" y="1125"/>
                  <a:pt x="31938" y="1125"/>
                </a:cubicBezTo>
                <a:cubicBezTo>
                  <a:pt x="31938" y="1125"/>
                  <a:pt x="31969" y="1125"/>
                  <a:pt x="31969" y="1125"/>
                </a:cubicBezTo>
                <a:cubicBezTo>
                  <a:pt x="31969" y="1125"/>
                  <a:pt x="31969" y="1093"/>
                  <a:pt x="31969" y="1093"/>
                </a:cubicBezTo>
                <a:cubicBezTo>
                  <a:pt x="31969" y="1093"/>
                  <a:pt x="31969" y="1093"/>
                  <a:pt x="31969" y="1093"/>
                </a:cubicBezTo>
                <a:cubicBezTo>
                  <a:pt x="31969" y="1062"/>
                  <a:pt x="31969" y="1062"/>
                  <a:pt x="31969" y="1062"/>
                </a:cubicBezTo>
                <a:cubicBezTo>
                  <a:pt x="31969" y="1031"/>
                  <a:pt x="31938" y="1031"/>
                  <a:pt x="31906" y="1031"/>
                </a:cubicBezTo>
                <a:cubicBezTo>
                  <a:pt x="31906" y="1031"/>
                  <a:pt x="31906" y="1031"/>
                  <a:pt x="31906" y="1031"/>
                </a:cubicBezTo>
                <a:cubicBezTo>
                  <a:pt x="31844" y="1062"/>
                  <a:pt x="31781" y="1062"/>
                  <a:pt x="31719" y="1093"/>
                </a:cubicBezTo>
                <a:cubicBezTo>
                  <a:pt x="31656" y="1093"/>
                  <a:pt x="31594" y="1093"/>
                  <a:pt x="31531" y="1125"/>
                </a:cubicBezTo>
                <a:cubicBezTo>
                  <a:pt x="31563" y="1125"/>
                  <a:pt x="31594" y="1156"/>
                  <a:pt x="31625" y="1156"/>
                </a:cubicBezTo>
                <a:cubicBezTo>
                  <a:pt x="31750" y="1156"/>
                  <a:pt x="31813" y="1125"/>
                  <a:pt x="31906" y="1125"/>
                </a:cubicBezTo>
                <a:close/>
                <a:moveTo>
                  <a:pt x="32969" y="2562"/>
                </a:moveTo>
                <a:cubicBezTo>
                  <a:pt x="32938" y="2593"/>
                  <a:pt x="32906" y="2593"/>
                  <a:pt x="32906" y="2625"/>
                </a:cubicBezTo>
                <a:cubicBezTo>
                  <a:pt x="32875" y="2625"/>
                  <a:pt x="32875" y="2656"/>
                  <a:pt x="32906" y="2687"/>
                </a:cubicBezTo>
                <a:cubicBezTo>
                  <a:pt x="32938" y="2718"/>
                  <a:pt x="32969" y="2718"/>
                  <a:pt x="33031" y="2687"/>
                </a:cubicBezTo>
                <a:cubicBezTo>
                  <a:pt x="33125" y="2687"/>
                  <a:pt x="33188" y="2625"/>
                  <a:pt x="33250" y="2593"/>
                </a:cubicBezTo>
                <a:cubicBezTo>
                  <a:pt x="33625" y="2468"/>
                  <a:pt x="34000" y="2375"/>
                  <a:pt x="34375" y="2250"/>
                </a:cubicBezTo>
                <a:cubicBezTo>
                  <a:pt x="34469" y="2187"/>
                  <a:pt x="34563" y="2156"/>
                  <a:pt x="34656" y="2093"/>
                </a:cubicBezTo>
                <a:cubicBezTo>
                  <a:pt x="34719" y="2093"/>
                  <a:pt x="34813" y="2062"/>
                  <a:pt x="34875" y="2062"/>
                </a:cubicBezTo>
                <a:cubicBezTo>
                  <a:pt x="34813" y="2031"/>
                  <a:pt x="34781" y="2000"/>
                  <a:pt x="34719" y="2000"/>
                </a:cubicBezTo>
                <a:cubicBezTo>
                  <a:pt x="34656" y="2000"/>
                  <a:pt x="34625" y="2031"/>
                  <a:pt x="34563" y="2031"/>
                </a:cubicBezTo>
                <a:cubicBezTo>
                  <a:pt x="34531" y="2062"/>
                  <a:pt x="34500" y="2062"/>
                  <a:pt x="34500" y="2062"/>
                </a:cubicBezTo>
                <a:cubicBezTo>
                  <a:pt x="34406" y="2093"/>
                  <a:pt x="34344" y="2125"/>
                  <a:pt x="34281" y="2156"/>
                </a:cubicBezTo>
                <a:cubicBezTo>
                  <a:pt x="33969" y="2218"/>
                  <a:pt x="33656" y="2312"/>
                  <a:pt x="33344" y="2437"/>
                </a:cubicBezTo>
                <a:cubicBezTo>
                  <a:pt x="33219" y="2500"/>
                  <a:pt x="33094" y="2468"/>
                  <a:pt x="32969" y="2562"/>
                </a:cubicBezTo>
                <a:close/>
                <a:moveTo>
                  <a:pt x="24000" y="2000"/>
                </a:moveTo>
                <a:cubicBezTo>
                  <a:pt x="24188" y="1906"/>
                  <a:pt x="24125" y="1750"/>
                  <a:pt x="24094" y="1593"/>
                </a:cubicBezTo>
                <a:cubicBezTo>
                  <a:pt x="23875" y="1687"/>
                  <a:pt x="23813" y="1781"/>
                  <a:pt x="23906" y="1968"/>
                </a:cubicBezTo>
                <a:cubicBezTo>
                  <a:pt x="23938" y="2031"/>
                  <a:pt x="23938" y="2031"/>
                  <a:pt x="24000" y="2000"/>
                </a:cubicBezTo>
                <a:close/>
                <a:moveTo>
                  <a:pt x="34563" y="6093"/>
                </a:moveTo>
                <a:cubicBezTo>
                  <a:pt x="34563" y="6093"/>
                  <a:pt x="34594" y="6093"/>
                  <a:pt x="34594" y="6093"/>
                </a:cubicBezTo>
                <a:cubicBezTo>
                  <a:pt x="34750" y="6062"/>
                  <a:pt x="34875" y="6062"/>
                  <a:pt x="35031" y="6062"/>
                </a:cubicBezTo>
                <a:cubicBezTo>
                  <a:pt x="35031" y="6031"/>
                  <a:pt x="35031" y="6031"/>
                  <a:pt x="35031" y="6000"/>
                </a:cubicBezTo>
                <a:cubicBezTo>
                  <a:pt x="35000" y="6000"/>
                  <a:pt x="34938" y="6000"/>
                  <a:pt x="34906" y="6000"/>
                </a:cubicBezTo>
                <a:cubicBezTo>
                  <a:pt x="34844" y="6000"/>
                  <a:pt x="34781" y="5968"/>
                  <a:pt x="34719" y="5968"/>
                </a:cubicBezTo>
                <a:cubicBezTo>
                  <a:pt x="34656" y="5968"/>
                  <a:pt x="34625" y="5968"/>
                  <a:pt x="34594" y="5968"/>
                </a:cubicBezTo>
                <a:cubicBezTo>
                  <a:pt x="34594" y="5968"/>
                  <a:pt x="34563" y="5968"/>
                  <a:pt x="34563" y="5968"/>
                </a:cubicBezTo>
                <a:cubicBezTo>
                  <a:pt x="34531" y="5968"/>
                  <a:pt x="34469" y="5968"/>
                  <a:pt x="34469" y="6031"/>
                </a:cubicBezTo>
                <a:cubicBezTo>
                  <a:pt x="34469" y="6062"/>
                  <a:pt x="34469" y="6062"/>
                  <a:pt x="34500" y="6062"/>
                </a:cubicBezTo>
                <a:cubicBezTo>
                  <a:pt x="34500" y="6093"/>
                  <a:pt x="34531" y="6093"/>
                  <a:pt x="34563" y="6093"/>
                </a:cubicBezTo>
                <a:close/>
                <a:moveTo>
                  <a:pt x="23406" y="2812"/>
                </a:moveTo>
                <a:cubicBezTo>
                  <a:pt x="23469" y="2812"/>
                  <a:pt x="23531" y="2750"/>
                  <a:pt x="23469" y="2656"/>
                </a:cubicBezTo>
                <a:cubicBezTo>
                  <a:pt x="23438" y="2687"/>
                  <a:pt x="23438" y="2687"/>
                  <a:pt x="23406" y="2718"/>
                </a:cubicBezTo>
                <a:cubicBezTo>
                  <a:pt x="23313" y="2781"/>
                  <a:pt x="23313" y="2843"/>
                  <a:pt x="23406" y="2812"/>
                </a:cubicBezTo>
                <a:close/>
                <a:moveTo>
                  <a:pt x="30625" y="3093"/>
                </a:moveTo>
                <a:cubicBezTo>
                  <a:pt x="30625" y="3093"/>
                  <a:pt x="30625" y="3093"/>
                  <a:pt x="30625" y="3062"/>
                </a:cubicBezTo>
                <a:cubicBezTo>
                  <a:pt x="30625" y="3093"/>
                  <a:pt x="30594" y="3093"/>
                  <a:pt x="30594" y="3093"/>
                </a:cubicBezTo>
                <a:cubicBezTo>
                  <a:pt x="30594" y="3093"/>
                  <a:pt x="30594" y="3093"/>
                  <a:pt x="30594" y="3093"/>
                </a:cubicBezTo>
                <a:cubicBezTo>
                  <a:pt x="30625" y="3093"/>
                  <a:pt x="30625" y="3093"/>
                  <a:pt x="30625" y="3093"/>
                </a:cubicBezTo>
                <a:cubicBezTo>
                  <a:pt x="30625" y="3125"/>
                  <a:pt x="30625" y="3093"/>
                  <a:pt x="30625" y="3093"/>
                </a:cubicBezTo>
                <a:close/>
                <a:moveTo>
                  <a:pt x="33500" y="3781"/>
                </a:moveTo>
                <a:cubicBezTo>
                  <a:pt x="33500" y="3781"/>
                  <a:pt x="33531" y="3781"/>
                  <a:pt x="33563" y="3781"/>
                </a:cubicBezTo>
                <a:cubicBezTo>
                  <a:pt x="33563" y="3781"/>
                  <a:pt x="33563" y="3781"/>
                  <a:pt x="33563" y="3781"/>
                </a:cubicBezTo>
                <a:cubicBezTo>
                  <a:pt x="33563" y="3781"/>
                  <a:pt x="33594" y="3781"/>
                  <a:pt x="33594" y="3781"/>
                </a:cubicBezTo>
                <a:cubicBezTo>
                  <a:pt x="33594" y="3781"/>
                  <a:pt x="33594" y="3781"/>
                  <a:pt x="33594" y="3781"/>
                </a:cubicBezTo>
                <a:cubicBezTo>
                  <a:pt x="33594" y="3781"/>
                  <a:pt x="33594" y="3781"/>
                  <a:pt x="33594" y="3750"/>
                </a:cubicBezTo>
                <a:cubicBezTo>
                  <a:pt x="33594" y="3750"/>
                  <a:pt x="33594" y="3750"/>
                  <a:pt x="33594" y="3750"/>
                </a:cubicBezTo>
                <a:cubicBezTo>
                  <a:pt x="33625" y="3750"/>
                  <a:pt x="33625" y="3750"/>
                  <a:pt x="33625" y="3750"/>
                </a:cubicBezTo>
                <a:cubicBezTo>
                  <a:pt x="33625" y="3750"/>
                  <a:pt x="33625" y="3750"/>
                  <a:pt x="33625" y="3750"/>
                </a:cubicBezTo>
                <a:cubicBezTo>
                  <a:pt x="33625" y="3750"/>
                  <a:pt x="33625" y="3718"/>
                  <a:pt x="33656" y="3718"/>
                </a:cubicBezTo>
                <a:cubicBezTo>
                  <a:pt x="33563" y="3687"/>
                  <a:pt x="33500" y="3687"/>
                  <a:pt x="33500" y="3781"/>
                </a:cubicBezTo>
                <a:cubicBezTo>
                  <a:pt x="33500" y="3781"/>
                  <a:pt x="33500" y="3781"/>
                  <a:pt x="33500" y="3781"/>
                </a:cubicBezTo>
                <a:cubicBezTo>
                  <a:pt x="33500" y="3781"/>
                  <a:pt x="33500" y="3781"/>
                  <a:pt x="33469" y="3781"/>
                </a:cubicBezTo>
                <a:cubicBezTo>
                  <a:pt x="33469" y="3781"/>
                  <a:pt x="33469" y="3781"/>
                  <a:pt x="33469" y="3781"/>
                </a:cubicBezTo>
                <a:cubicBezTo>
                  <a:pt x="33438" y="3781"/>
                  <a:pt x="33406" y="3781"/>
                  <a:pt x="33375" y="3781"/>
                </a:cubicBezTo>
                <a:cubicBezTo>
                  <a:pt x="33375" y="3781"/>
                  <a:pt x="33406" y="3781"/>
                  <a:pt x="33406" y="3781"/>
                </a:cubicBezTo>
                <a:cubicBezTo>
                  <a:pt x="33438" y="3812"/>
                  <a:pt x="33469" y="3812"/>
                  <a:pt x="33469" y="3781"/>
                </a:cubicBezTo>
                <a:cubicBezTo>
                  <a:pt x="33469" y="3781"/>
                  <a:pt x="33469" y="3781"/>
                  <a:pt x="33469" y="3781"/>
                </a:cubicBezTo>
                <a:cubicBezTo>
                  <a:pt x="33469" y="3781"/>
                  <a:pt x="33500" y="3781"/>
                  <a:pt x="33500" y="3781"/>
                </a:cubicBezTo>
                <a:cubicBezTo>
                  <a:pt x="33500" y="3781"/>
                  <a:pt x="33500" y="3781"/>
                  <a:pt x="33500" y="3781"/>
                </a:cubicBezTo>
                <a:cubicBezTo>
                  <a:pt x="33500" y="3781"/>
                  <a:pt x="33500" y="3781"/>
                  <a:pt x="33500" y="3781"/>
                </a:cubicBezTo>
                <a:cubicBezTo>
                  <a:pt x="33500" y="3781"/>
                  <a:pt x="33500" y="3781"/>
                  <a:pt x="33500" y="3781"/>
                </a:cubicBezTo>
                <a:close/>
                <a:moveTo>
                  <a:pt x="33031" y="4062"/>
                </a:moveTo>
                <a:cubicBezTo>
                  <a:pt x="33031" y="4062"/>
                  <a:pt x="33031" y="4093"/>
                  <a:pt x="33031" y="4093"/>
                </a:cubicBezTo>
                <a:cubicBezTo>
                  <a:pt x="33000" y="4125"/>
                  <a:pt x="33000" y="4125"/>
                  <a:pt x="33031" y="4156"/>
                </a:cubicBezTo>
                <a:cubicBezTo>
                  <a:pt x="33031" y="4156"/>
                  <a:pt x="33031" y="4156"/>
                  <a:pt x="33031" y="4156"/>
                </a:cubicBezTo>
                <a:cubicBezTo>
                  <a:pt x="33063" y="4156"/>
                  <a:pt x="33063" y="4156"/>
                  <a:pt x="33063" y="4156"/>
                </a:cubicBezTo>
                <a:cubicBezTo>
                  <a:pt x="33125" y="4156"/>
                  <a:pt x="33125" y="4125"/>
                  <a:pt x="33156" y="4093"/>
                </a:cubicBezTo>
                <a:cubicBezTo>
                  <a:pt x="33156" y="4093"/>
                  <a:pt x="33188" y="4062"/>
                  <a:pt x="33188" y="4062"/>
                </a:cubicBezTo>
                <a:cubicBezTo>
                  <a:pt x="33156" y="4062"/>
                  <a:pt x="33125" y="4062"/>
                  <a:pt x="33125" y="4062"/>
                </a:cubicBezTo>
                <a:cubicBezTo>
                  <a:pt x="33094" y="4062"/>
                  <a:pt x="33094" y="4062"/>
                  <a:pt x="33063" y="4062"/>
                </a:cubicBezTo>
                <a:cubicBezTo>
                  <a:pt x="33063" y="4062"/>
                  <a:pt x="33031" y="4062"/>
                  <a:pt x="33031" y="4062"/>
                </a:cubicBezTo>
                <a:close/>
                <a:moveTo>
                  <a:pt x="30656" y="6656"/>
                </a:moveTo>
                <a:cubicBezTo>
                  <a:pt x="30750" y="6718"/>
                  <a:pt x="30875" y="6718"/>
                  <a:pt x="30969" y="6687"/>
                </a:cubicBezTo>
                <a:cubicBezTo>
                  <a:pt x="30969" y="6656"/>
                  <a:pt x="30938" y="6656"/>
                  <a:pt x="30906" y="6656"/>
                </a:cubicBezTo>
                <a:cubicBezTo>
                  <a:pt x="30813" y="6625"/>
                  <a:pt x="30719" y="6625"/>
                  <a:pt x="30594" y="6625"/>
                </a:cubicBezTo>
                <a:cubicBezTo>
                  <a:pt x="30594" y="6625"/>
                  <a:pt x="30625" y="6656"/>
                  <a:pt x="30656" y="6656"/>
                </a:cubicBezTo>
                <a:close/>
                <a:moveTo>
                  <a:pt x="28906" y="4312"/>
                </a:moveTo>
                <a:cubicBezTo>
                  <a:pt x="28906" y="4312"/>
                  <a:pt x="28906" y="4312"/>
                  <a:pt x="28906" y="4312"/>
                </a:cubicBezTo>
                <a:cubicBezTo>
                  <a:pt x="29125" y="4343"/>
                  <a:pt x="29313" y="4281"/>
                  <a:pt x="29500" y="4156"/>
                </a:cubicBezTo>
                <a:cubicBezTo>
                  <a:pt x="29531" y="4156"/>
                  <a:pt x="29563" y="4125"/>
                  <a:pt x="29594" y="4125"/>
                </a:cubicBezTo>
                <a:cubicBezTo>
                  <a:pt x="29438" y="4125"/>
                  <a:pt x="29375" y="4093"/>
                  <a:pt x="29281" y="4125"/>
                </a:cubicBezTo>
                <a:cubicBezTo>
                  <a:pt x="29281" y="4125"/>
                  <a:pt x="29250" y="4125"/>
                  <a:pt x="29250" y="4125"/>
                </a:cubicBezTo>
                <a:cubicBezTo>
                  <a:pt x="29219" y="4125"/>
                  <a:pt x="29219" y="4125"/>
                  <a:pt x="29219" y="4125"/>
                </a:cubicBezTo>
                <a:cubicBezTo>
                  <a:pt x="29188" y="4125"/>
                  <a:pt x="29188" y="4125"/>
                  <a:pt x="29188" y="4156"/>
                </a:cubicBezTo>
                <a:cubicBezTo>
                  <a:pt x="29156" y="4156"/>
                  <a:pt x="29156" y="4156"/>
                  <a:pt x="29156" y="4156"/>
                </a:cubicBezTo>
                <a:cubicBezTo>
                  <a:pt x="29125" y="4156"/>
                  <a:pt x="29125" y="4156"/>
                  <a:pt x="29125" y="4156"/>
                </a:cubicBezTo>
                <a:cubicBezTo>
                  <a:pt x="29125" y="4156"/>
                  <a:pt x="29094" y="4187"/>
                  <a:pt x="29094" y="4187"/>
                </a:cubicBezTo>
                <a:cubicBezTo>
                  <a:pt x="29094" y="4187"/>
                  <a:pt x="29094" y="4187"/>
                  <a:pt x="29094" y="4187"/>
                </a:cubicBezTo>
                <a:cubicBezTo>
                  <a:pt x="29063" y="4187"/>
                  <a:pt x="29063" y="4187"/>
                  <a:pt x="29031" y="4218"/>
                </a:cubicBezTo>
                <a:cubicBezTo>
                  <a:pt x="29031" y="4218"/>
                  <a:pt x="29031" y="4218"/>
                  <a:pt x="29031" y="4218"/>
                </a:cubicBezTo>
                <a:cubicBezTo>
                  <a:pt x="29031" y="4218"/>
                  <a:pt x="29000" y="4218"/>
                  <a:pt x="29000" y="4250"/>
                </a:cubicBezTo>
                <a:cubicBezTo>
                  <a:pt x="29000" y="4250"/>
                  <a:pt x="29000" y="4250"/>
                  <a:pt x="29000" y="4250"/>
                </a:cubicBezTo>
                <a:cubicBezTo>
                  <a:pt x="28969" y="4250"/>
                  <a:pt x="28969" y="4281"/>
                  <a:pt x="28969" y="4281"/>
                </a:cubicBezTo>
                <a:cubicBezTo>
                  <a:pt x="28969" y="4281"/>
                  <a:pt x="28969" y="4281"/>
                  <a:pt x="28938" y="4281"/>
                </a:cubicBezTo>
                <a:cubicBezTo>
                  <a:pt x="28938" y="4281"/>
                  <a:pt x="28938" y="4312"/>
                  <a:pt x="28906" y="4312"/>
                </a:cubicBezTo>
                <a:cubicBezTo>
                  <a:pt x="28906" y="4312"/>
                  <a:pt x="28906" y="4312"/>
                  <a:pt x="28906" y="4312"/>
                </a:cubicBezTo>
                <a:cubicBezTo>
                  <a:pt x="28906" y="4312"/>
                  <a:pt x="28906" y="4312"/>
                  <a:pt x="28906" y="4312"/>
                </a:cubicBezTo>
                <a:cubicBezTo>
                  <a:pt x="28906" y="4312"/>
                  <a:pt x="28906" y="4312"/>
                  <a:pt x="28906" y="4312"/>
                </a:cubicBezTo>
                <a:cubicBezTo>
                  <a:pt x="28844" y="4343"/>
                  <a:pt x="28750" y="4312"/>
                  <a:pt x="28688" y="4312"/>
                </a:cubicBezTo>
                <a:cubicBezTo>
                  <a:pt x="28688" y="4312"/>
                  <a:pt x="28688" y="4312"/>
                  <a:pt x="28688" y="4312"/>
                </a:cubicBezTo>
                <a:cubicBezTo>
                  <a:pt x="28656" y="4312"/>
                  <a:pt x="28656" y="4312"/>
                  <a:pt x="28656" y="4343"/>
                </a:cubicBezTo>
                <a:cubicBezTo>
                  <a:pt x="28656" y="4343"/>
                  <a:pt x="28656" y="4343"/>
                  <a:pt x="28656" y="4343"/>
                </a:cubicBezTo>
                <a:cubicBezTo>
                  <a:pt x="28656" y="4343"/>
                  <a:pt x="28625" y="4343"/>
                  <a:pt x="28625" y="4343"/>
                </a:cubicBezTo>
                <a:cubicBezTo>
                  <a:pt x="28625" y="4343"/>
                  <a:pt x="28625" y="4343"/>
                  <a:pt x="28625" y="4343"/>
                </a:cubicBezTo>
                <a:cubicBezTo>
                  <a:pt x="28625" y="4343"/>
                  <a:pt x="28594" y="4343"/>
                  <a:pt x="28594" y="4343"/>
                </a:cubicBezTo>
                <a:cubicBezTo>
                  <a:pt x="28594" y="4343"/>
                  <a:pt x="28594" y="4343"/>
                  <a:pt x="28594" y="4343"/>
                </a:cubicBezTo>
                <a:cubicBezTo>
                  <a:pt x="28594" y="4343"/>
                  <a:pt x="28594" y="4343"/>
                  <a:pt x="28563" y="4343"/>
                </a:cubicBezTo>
                <a:cubicBezTo>
                  <a:pt x="28563" y="4375"/>
                  <a:pt x="28563" y="4375"/>
                  <a:pt x="28563" y="4375"/>
                </a:cubicBezTo>
                <a:cubicBezTo>
                  <a:pt x="28563" y="4375"/>
                  <a:pt x="28563" y="4375"/>
                  <a:pt x="28563" y="4375"/>
                </a:cubicBezTo>
                <a:cubicBezTo>
                  <a:pt x="28531" y="4375"/>
                  <a:pt x="28531" y="4375"/>
                  <a:pt x="28531" y="4375"/>
                </a:cubicBezTo>
                <a:cubicBezTo>
                  <a:pt x="28531" y="4375"/>
                  <a:pt x="28531" y="4406"/>
                  <a:pt x="28531" y="4406"/>
                </a:cubicBezTo>
                <a:cubicBezTo>
                  <a:pt x="28531" y="4406"/>
                  <a:pt x="28531" y="4406"/>
                  <a:pt x="28531" y="4406"/>
                </a:cubicBezTo>
                <a:cubicBezTo>
                  <a:pt x="28500" y="4406"/>
                  <a:pt x="28500" y="4406"/>
                  <a:pt x="28500" y="4437"/>
                </a:cubicBezTo>
                <a:cubicBezTo>
                  <a:pt x="28500" y="4437"/>
                  <a:pt x="28500" y="4437"/>
                  <a:pt x="28500" y="4437"/>
                </a:cubicBezTo>
                <a:cubicBezTo>
                  <a:pt x="28500" y="4437"/>
                  <a:pt x="28469" y="4468"/>
                  <a:pt x="28469" y="4468"/>
                </a:cubicBezTo>
                <a:cubicBezTo>
                  <a:pt x="28500" y="4468"/>
                  <a:pt x="28500" y="4468"/>
                  <a:pt x="28531" y="4468"/>
                </a:cubicBezTo>
                <a:cubicBezTo>
                  <a:pt x="28563" y="4468"/>
                  <a:pt x="28563" y="4468"/>
                  <a:pt x="28594" y="4468"/>
                </a:cubicBezTo>
                <a:cubicBezTo>
                  <a:pt x="28594" y="4468"/>
                  <a:pt x="28594" y="4468"/>
                  <a:pt x="28594" y="4468"/>
                </a:cubicBezTo>
                <a:cubicBezTo>
                  <a:pt x="28719" y="4437"/>
                  <a:pt x="28813" y="4406"/>
                  <a:pt x="28906" y="4312"/>
                </a:cubicBezTo>
                <a:cubicBezTo>
                  <a:pt x="28906" y="4312"/>
                  <a:pt x="28906" y="4312"/>
                  <a:pt x="28906" y="4312"/>
                </a:cubicBezTo>
                <a:cubicBezTo>
                  <a:pt x="28906" y="4312"/>
                  <a:pt x="28906" y="4312"/>
                  <a:pt x="28906" y="4312"/>
                </a:cubicBezTo>
                <a:cubicBezTo>
                  <a:pt x="28906" y="4312"/>
                  <a:pt x="28906" y="4312"/>
                  <a:pt x="28906" y="4312"/>
                </a:cubicBezTo>
                <a:cubicBezTo>
                  <a:pt x="28906" y="4312"/>
                  <a:pt x="28906" y="4312"/>
                  <a:pt x="28906" y="4312"/>
                </a:cubicBezTo>
                <a:cubicBezTo>
                  <a:pt x="28906" y="4312"/>
                  <a:pt x="28906" y="4312"/>
                  <a:pt x="28906" y="4312"/>
                </a:cubicBezTo>
                <a:close/>
                <a:moveTo>
                  <a:pt x="38625" y="6750"/>
                </a:moveTo>
                <a:cubicBezTo>
                  <a:pt x="38531" y="6750"/>
                  <a:pt x="38469" y="6750"/>
                  <a:pt x="38406" y="6781"/>
                </a:cubicBezTo>
                <a:cubicBezTo>
                  <a:pt x="38344" y="6781"/>
                  <a:pt x="38281" y="6812"/>
                  <a:pt x="38250" y="6843"/>
                </a:cubicBezTo>
                <a:cubicBezTo>
                  <a:pt x="38406" y="6906"/>
                  <a:pt x="38531" y="6937"/>
                  <a:pt x="38687" y="6937"/>
                </a:cubicBezTo>
                <a:cubicBezTo>
                  <a:pt x="38844" y="6937"/>
                  <a:pt x="38969" y="6906"/>
                  <a:pt x="39125" y="6843"/>
                </a:cubicBezTo>
                <a:cubicBezTo>
                  <a:pt x="38969" y="6781"/>
                  <a:pt x="38781" y="6750"/>
                  <a:pt x="38625" y="6750"/>
                </a:cubicBez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a:solidFill>
                  <a:schemeClr val="lt1"/>
                </a:solidFill>
              </a:defRPr>
            </a:lvl1pPr>
          </a:lstStyle>
          <a:p>
            <a:pPr lvl="0" algn="ctr"/>
            <a:endParaRPr lang="ru-RU"/>
          </a:p>
        </p:txBody>
      </p:sp>
    </p:spTree>
    <p:extLst>
      <p:ext uri="{BB962C8B-B14F-4D97-AF65-F5344CB8AC3E}">
        <p14:creationId xmlns:p14="http://schemas.microsoft.com/office/powerpoint/2010/main" val="2745128992"/>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otoMask_45">
    <p:spTree>
      <p:nvGrpSpPr>
        <p:cNvPr id="1" name=""/>
        <p:cNvGrpSpPr/>
        <p:nvPr/>
      </p:nvGrpSpPr>
      <p:grpSpPr>
        <a:xfrm>
          <a:off x="0" y="0"/>
          <a:ext cx="0" cy="0"/>
          <a:chOff x="0" y="0"/>
          <a:chExt cx="0" cy="0"/>
        </a:xfrm>
      </p:grpSpPr>
      <p:sp>
        <p:nvSpPr>
          <p:cNvPr id="6" name="Заголовок 1">
            <a:extLst>
              <a:ext uri="{FF2B5EF4-FFF2-40B4-BE49-F238E27FC236}">
                <a16:creationId xmlns="" xmlns:a16="http://schemas.microsoft.com/office/drawing/2014/main" id="{B61F364E-B280-4940-9E93-3F77C0DE00A3}"/>
              </a:ext>
            </a:extLst>
          </p:cNvPr>
          <p:cNvSpPr>
            <a:spLocks noGrp="1"/>
          </p:cNvSpPr>
          <p:nvPr>
            <p:ph type="title" hasCustomPrompt="1"/>
          </p:nvPr>
        </p:nvSpPr>
        <p:spPr>
          <a:xfrm>
            <a:off x="13915409" y="2250282"/>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Текст 3">
            <a:extLst>
              <a:ext uri="{FF2B5EF4-FFF2-40B4-BE49-F238E27FC236}">
                <a16:creationId xmlns="" xmlns:a16="http://schemas.microsoft.com/office/drawing/2014/main" id="{1B6BB3DB-71EC-3147-9E13-2C1E1486A310}"/>
              </a:ext>
            </a:extLst>
          </p:cNvPr>
          <p:cNvSpPr>
            <a:spLocks noGrp="1"/>
          </p:cNvSpPr>
          <p:nvPr>
            <p:ph type="body" sz="quarter" idx="14" hasCustomPrompt="1"/>
          </p:nvPr>
        </p:nvSpPr>
        <p:spPr>
          <a:xfrm>
            <a:off x="13915575"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0" name="Freeform 3475">
            <a:extLst>
              <a:ext uri="{FF2B5EF4-FFF2-40B4-BE49-F238E27FC236}">
                <a16:creationId xmlns="" xmlns:a16="http://schemas.microsoft.com/office/drawing/2014/main" id="{0BD79601-D734-CA47-9DA5-193F9A8DC523}"/>
              </a:ext>
            </a:extLst>
          </p:cNvPr>
          <p:cNvSpPr>
            <a:spLocks noGrp="1" noEditPoints="1"/>
          </p:cNvSpPr>
          <p:nvPr>
            <p:ph type="pic" sz="quarter" idx="34"/>
          </p:nvPr>
        </p:nvSpPr>
        <p:spPr bwMode="auto">
          <a:xfrm>
            <a:off x="1176363" y="882130"/>
            <a:ext cx="14185576" cy="12219647"/>
          </a:xfrm>
          <a:custGeom>
            <a:avLst/>
            <a:gdLst>
              <a:gd name="T0" fmla="*/ 1387 w 1450"/>
              <a:gd name="T1" fmla="*/ 260 h 788"/>
              <a:gd name="T2" fmla="*/ 962 w 1450"/>
              <a:gd name="T3" fmla="*/ 343 h 788"/>
              <a:gd name="T4" fmla="*/ 814 w 1450"/>
              <a:gd name="T5" fmla="*/ 422 h 788"/>
              <a:gd name="T6" fmla="*/ 1097 w 1450"/>
              <a:gd name="T7" fmla="*/ 263 h 788"/>
              <a:gd name="T8" fmla="*/ 1163 w 1450"/>
              <a:gd name="T9" fmla="*/ 213 h 788"/>
              <a:gd name="T10" fmla="*/ 1048 w 1450"/>
              <a:gd name="T11" fmla="*/ 208 h 788"/>
              <a:gd name="T12" fmla="*/ 920 w 1450"/>
              <a:gd name="T13" fmla="*/ 242 h 788"/>
              <a:gd name="T14" fmla="*/ 822 w 1450"/>
              <a:gd name="T15" fmla="*/ 254 h 788"/>
              <a:gd name="T16" fmla="*/ 824 w 1450"/>
              <a:gd name="T17" fmla="*/ 206 h 788"/>
              <a:gd name="T18" fmla="*/ 830 w 1450"/>
              <a:gd name="T19" fmla="*/ 176 h 788"/>
              <a:gd name="T20" fmla="*/ 817 w 1450"/>
              <a:gd name="T21" fmla="*/ 134 h 788"/>
              <a:gd name="T22" fmla="*/ 772 w 1450"/>
              <a:gd name="T23" fmla="*/ 124 h 788"/>
              <a:gd name="T24" fmla="*/ 682 w 1450"/>
              <a:gd name="T25" fmla="*/ 117 h 788"/>
              <a:gd name="T26" fmla="*/ 636 w 1450"/>
              <a:gd name="T27" fmla="*/ 106 h 788"/>
              <a:gd name="T28" fmla="*/ 554 w 1450"/>
              <a:gd name="T29" fmla="*/ 139 h 788"/>
              <a:gd name="T30" fmla="*/ 401 w 1450"/>
              <a:gd name="T31" fmla="*/ 204 h 788"/>
              <a:gd name="T32" fmla="*/ 310 w 1450"/>
              <a:gd name="T33" fmla="*/ 222 h 788"/>
              <a:gd name="T34" fmla="*/ 215 w 1450"/>
              <a:gd name="T35" fmla="*/ 271 h 788"/>
              <a:gd name="T36" fmla="*/ 245 w 1450"/>
              <a:gd name="T37" fmla="*/ 141 h 788"/>
              <a:gd name="T38" fmla="*/ 260 w 1450"/>
              <a:gd name="T39" fmla="*/ 118 h 788"/>
              <a:gd name="T40" fmla="*/ 245 w 1450"/>
              <a:gd name="T41" fmla="*/ 49 h 788"/>
              <a:gd name="T42" fmla="*/ 188 w 1450"/>
              <a:gd name="T43" fmla="*/ 79 h 788"/>
              <a:gd name="T44" fmla="*/ 124 w 1450"/>
              <a:gd name="T45" fmla="*/ 196 h 788"/>
              <a:gd name="T46" fmla="*/ 67 w 1450"/>
              <a:gd name="T47" fmla="*/ 262 h 788"/>
              <a:gd name="T48" fmla="*/ 93 w 1450"/>
              <a:gd name="T49" fmla="*/ 224 h 788"/>
              <a:gd name="T50" fmla="*/ 92 w 1450"/>
              <a:gd name="T51" fmla="*/ 259 h 788"/>
              <a:gd name="T52" fmla="*/ 80 w 1450"/>
              <a:gd name="T53" fmla="*/ 409 h 788"/>
              <a:gd name="T54" fmla="*/ 14 w 1450"/>
              <a:gd name="T55" fmla="*/ 526 h 788"/>
              <a:gd name="T56" fmla="*/ 3 w 1450"/>
              <a:gd name="T57" fmla="*/ 667 h 788"/>
              <a:gd name="T58" fmla="*/ 40 w 1450"/>
              <a:gd name="T59" fmla="*/ 669 h 788"/>
              <a:gd name="T60" fmla="*/ 89 w 1450"/>
              <a:gd name="T61" fmla="*/ 731 h 788"/>
              <a:gd name="T62" fmla="*/ 147 w 1450"/>
              <a:gd name="T63" fmla="*/ 683 h 788"/>
              <a:gd name="T64" fmla="*/ 285 w 1450"/>
              <a:gd name="T65" fmla="*/ 557 h 788"/>
              <a:gd name="T66" fmla="*/ 328 w 1450"/>
              <a:gd name="T67" fmla="*/ 630 h 788"/>
              <a:gd name="T68" fmla="*/ 380 w 1450"/>
              <a:gd name="T69" fmla="*/ 755 h 788"/>
              <a:gd name="T70" fmla="*/ 539 w 1450"/>
              <a:gd name="T71" fmla="*/ 612 h 788"/>
              <a:gd name="T72" fmla="*/ 804 w 1450"/>
              <a:gd name="T73" fmla="*/ 432 h 788"/>
              <a:gd name="T74" fmla="*/ 593 w 1450"/>
              <a:gd name="T75" fmla="*/ 633 h 788"/>
              <a:gd name="T76" fmla="*/ 658 w 1450"/>
              <a:gd name="T77" fmla="*/ 619 h 788"/>
              <a:gd name="T78" fmla="*/ 627 w 1450"/>
              <a:gd name="T79" fmla="*/ 716 h 788"/>
              <a:gd name="T80" fmla="*/ 1098 w 1450"/>
              <a:gd name="T81" fmla="*/ 433 h 788"/>
              <a:gd name="T82" fmla="*/ 1234 w 1450"/>
              <a:gd name="T83" fmla="*/ 355 h 788"/>
              <a:gd name="T84" fmla="*/ 80 w 1450"/>
              <a:gd name="T85" fmla="*/ 270 h 788"/>
              <a:gd name="T86" fmla="*/ 825 w 1450"/>
              <a:gd name="T87" fmla="*/ 141 h 788"/>
              <a:gd name="T88" fmla="*/ 244 w 1450"/>
              <a:gd name="T89" fmla="*/ 250 h 788"/>
              <a:gd name="T90" fmla="*/ 321 w 1450"/>
              <a:gd name="T91" fmla="*/ 217 h 788"/>
              <a:gd name="T92" fmla="*/ 237 w 1450"/>
              <a:gd name="T93" fmla="*/ 24 h 788"/>
              <a:gd name="T94" fmla="*/ 598 w 1450"/>
              <a:gd name="T95" fmla="*/ 603 h 788"/>
              <a:gd name="T96" fmla="*/ 261 w 1450"/>
              <a:gd name="T97" fmla="*/ 189 h 788"/>
              <a:gd name="T98" fmla="*/ 627 w 1450"/>
              <a:gd name="T99" fmla="*/ 636 h 788"/>
              <a:gd name="T100" fmla="*/ 870 w 1450"/>
              <a:gd name="T101" fmla="*/ 133 h 788"/>
              <a:gd name="T102" fmla="*/ 788 w 1450"/>
              <a:gd name="T103" fmla="*/ 117 h 788"/>
              <a:gd name="T104" fmla="*/ 873 w 1450"/>
              <a:gd name="T105" fmla="*/ 199 h 788"/>
              <a:gd name="T106" fmla="*/ 390 w 1450"/>
              <a:gd name="T107" fmla="*/ 149 h 788"/>
              <a:gd name="T108" fmla="*/ 1032 w 1450"/>
              <a:gd name="T109" fmla="*/ 310 h 788"/>
              <a:gd name="T110" fmla="*/ 745 w 1450"/>
              <a:gd name="T111" fmla="*/ 134 h 788"/>
              <a:gd name="T112" fmla="*/ 108 w 1450"/>
              <a:gd name="T113" fmla="*/ 317 h 788"/>
              <a:gd name="T114" fmla="*/ 107 w 1450"/>
              <a:gd name="T115" fmla="*/ 403 h 788"/>
              <a:gd name="T116" fmla="*/ 130 w 1450"/>
              <a:gd name="T117" fmla="*/ 298 h 788"/>
              <a:gd name="T118" fmla="*/ 365 w 1450"/>
              <a:gd name="T119" fmla="*/ 630 h 788"/>
              <a:gd name="T120" fmla="*/ 584 w 1450"/>
              <a:gd name="T121" fmla="*/ 146 h 788"/>
              <a:gd name="T122" fmla="*/ 426 w 1450"/>
              <a:gd name="T123" fmla="*/ 639 h 788"/>
              <a:gd name="T124" fmla="*/ 865 w 1450"/>
              <a:gd name="T125" fmla="*/ 528 h 7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0" h="788">
                <a:moveTo>
                  <a:pt x="1316" y="302"/>
                </a:moveTo>
                <a:lnTo>
                  <a:pt x="1297" y="304"/>
                </a:lnTo>
                <a:lnTo>
                  <a:pt x="1278" y="306"/>
                </a:lnTo>
                <a:lnTo>
                  <a:pt x="1260" y="309"/>
                </a:lnTo>
                <a:lnTo>
                  <a:pt x="1242" y="314"/>
                </a:lnTo>
                <a:lnTo>
                  <a:pt x="1234" y="315"/>
                </a:lnTo>
                <a:lnTo>
                  <a:pt x="1225" y="317"/>
                </a:lnTo>
                <a:lnTo>
                  <a:pt x="1222" y="318"/>
                </a:lnTo>
                <a:lnTo>
                  <a:pt x="1219" y="320"/>
                </a:lnTo>
                <a:lnTo>
                  <a:pt x="1217" y="320"/>
                </a:lnTo>
                <a:lnTo>
                  <a:pt x="1214" y="318"/>
                </a:lnTo>
                <a:lnTo>
                  <a:pt x="1213" y="320"/>
                </a:lnTo>
                <a:lnTo>
                  <a:pt x="1213" y="321"/>
                </a:lnTo>
                <a:lnTo>
                  <a:pt x="1212" y="318"/>
                </a:lnTo>
                <a:lnTo>
                  <a:pt x="1212" y="317"/>
                </a:lnTo>
                <a:lnTo>
                  <a:pt x="1213" y="316"/>
                </a:lnTo>
                <a:lnTo>
                  <a:pt x="1214" y="314"/>
                </a:lnTo>
                <a:lnTo>
                  <a:pt x="1225" y="312"/>
                </a:lnTo>
                <a:lnTo>
                  <a:pt x="1234" y="309"/>
                </a:lnTo>
                <a:lnTo>
                  <a:pt x="1252" y="304"/>
                </a:lnTo>
                <a:lnTo>
                  <a:pt x="1269" y="299"/>
                </a:lnTo>
                <a:lnTo>
                  <a:pt x="1286" y="295"/>
                </a:lnTo>
                <a:lnTo>
                  <a:pt x="1304" y="290"/>
                </a:lnTo>
                <a:lnTo>
                  <a:pt x="1312" y="288"/>
                </a:lnTo>
                <a:lnTo>
                  <a:pt x="1321" y="287"/>
                </a:lnTo>
                <a:lnTo>
                  <a:pt x="1330" y="285"/>
                </a:lnTo>
                <a:lnTo>
                  <a:pt x="1340" y="284"/>
                </a:lnTo>
                <a:lnTo>
                  <a:pt x="1348" y="284"/>
                </a:lnTo>
                <a:lnTo>
                  <a:pt x="1356" y="283"/>
                </a:lnTo>
                <a:lnTo>
                  <a:pt x="1362" y="281"/>
                </a:lnTo>
                <a:lnTo>
                  <a:pt x="1369" y="277"/>
                </a:lnTo>
                <a:lnTo>
                  <a:pt x="1361" y="276"/>
                </a:lnTo>
                <a:lnTo>
                  <a:pt x="1354" y="276"/>
                </a:lnTo>
                <a:lnTo>
                  <a:pt x="1351" y="276"/>
                </a:lnTo>
                <a:lnTo>
                  <a:pt x="1349" y="276"/>
                </a:lnTo>
                <a:lnTo>
                  <a:pt x="1348" y="275"/>
                </a:lnTo>
                <a:lnTo>
                  <a:pt x="1348" y="274"/>
                </a:lnTo>
                <a:lnTo>
                  <a:pt x="1349" y="273"/>
                </a:lnTo>
                <a:lnTo>
                  <a:pt x="1350" y="273"/>
                </a:lnTo>
                <a:lnTo>
                  <a:pt x="1352" y="272"/>
                </a:lnTo>
                <a:lnTo>
                  <a:pt x="1354" y="272"/>
                </a:lnTo>
                <a:lnTo>
                  <a:pt x="1370" y="270"/>
                </a:lnTo>
                <a:lnTo>
                  <a:pt x="1385" y="267"/>
                </a:lnTo>
                <a:lnTo>
                  <a:pt x="1402" y="266"/>
                </a:lnTo>
                <a:lnTo>
                  <a:pt x="1418" y="264"/>
                </a:lnTo>
                <a:lnTo>
                  <a:pt x="1434" y="263"/>
                </a:lnTo>
                <a:lnTo>
                  <a:pt x="1450" y="260"/>
                </a:lnTo>
                <a:lnTo>
                  <a:pt x="1445" y="258"/>
                </a:lnTo>
                <a:lnTo>
                  <a:pt x="1440" y="257"/>
                </a:lnTo>
                <a:lnTo>
                  <a:pt x="1435" y="256"/>
                </a:lnTo>
                <a:lnTo>
                  <a:pt x="1430" y="257"/>
                </a:lnTo>
                <a:lnTo>
                  <a:pt x="1422" y="259"/>
                </a:lnTo>
                <a:lnTo>
                  <a:pt x="1412" y="260"/>
                </a:lnTo>
                <a:lnTo>
                  <a:pt x="1409" y="259"/>
                </a:lnTo>
                <a:lnTo>
                  <a:pt x="1407" y="258"/>
                </a:lnTo>
                <a:lnTo>
                  <a:pt x="1404" y="257"/>
                </a:lnTo>
                <a:lnTo>
                  <a:pt x="1402" y="257"/>
                </a:lnTo>
                <a:lnTo>
                  <a:pt x="1400" y="257"/>
                </a:lnTo>
                <a:lnTo>
                  <a:pt x="1400" y="258"/>
                </a:lnTo>
                <a:lnTo>
                  <a:pt x="1395" y="259"/>
                </a:lnTo>
                <a:lnTo>
                  <a:pt x="1391" y="259"/>
                </a:lnTo>
                <a:lnTo>
                  <a:pt x="1387" y="260"/>
                </a:lnTo>
                <a:lnTo>
                  <a:pt x="1386" y="262"/>
                </a:lnTo>
                <a:lnTo>
                  <a:pt x="1385" y="262"/>
                </a:lnTo>
                <a:lnTo>
                  <a:pt x="1383" y="260"/>
                </a:lnTo>
                <a:lnTo>
                  <a:pt x="1378" y="259"/>
                </a:lnTo>
                <a:lnTo>
                  <a:pt x="1374" y="259"/>
                </a:lnTo>
                <a:lnTo>
                  <a:pt x="1369" y="260"/>
                </a:lnTo>
                <a:lnTo>
                  <a:pt x="1365" y="262"/>
                </a:lnTo>
                <a:lnTo>
                  <a:pt x="1352" y="264"/>
                </a:lnTo>
                <a:lnTo>
                  <a:pt x="1340" y="266"/>
                </a:lnTo>
                <a:lnTo>
                  <a:pt x="1328" y="268"/>
                </a:lnTo>
                <a:lnTo>
                  <a:pt x="1317" y="271"/>
                </a:lnTo>
                <a:lnTo>
                  <a:pt x="1311" y="271"/>
                </a:lnTo>
                <a:lnTo>
                  <a:pt x="1304" y="271"/>
                </a:lnTo>
                <a:lnTo>
                  <a:pt x="1299" y="270"/>
                </a:lnTo>
                <a:lnTo>
                  <a:pt x="1293" y="268"/>
                </a:lnTo>
                <a:lnTo>
                  <a:pt x="1311" y="263"/>
                </a:lnTo>
                <a:lnTo>
                  <a:pt x="1330" y="259"/>
                </a:lnTo>
                <a:lnTo>
                  <a:pt x="1349" y="257"/>
                </a:lnTo>
                <a:lnTo>
                  <a:pt x="1368" y="255"/>
                </a:lnTo>
                <a:lnTo>
                  <a:pt x="1366" y="254"/>
                </a:lnTo>
                <a:lnTo>
                  <a:pt x="1363" y="252"/>
                </a:lnTo>
                <a:lnTo>
                  <a:pt x="1360" y="251"/>
                </a:lnTo>
                <a:lnTo>
                  <a:pt x="1356" y="251"/>
                </a:lnTo>
                <a:lnTo>
                  <a:pt x="1348" y="252"/>
                </a:lnTo>
                <a:lnTo>
                  <a:pt x="1342" y="252"/>
                </a:lnTo>
                <a:lnTo>
                  <a:pt x="1327" y="254"/>
                </a:lnTo>
                <a:lnTo>
                  <a:pt x="1311" y="256"/>
                </a:lnTo>
                <a:lnTo>
                  <a:pt x="1296" y="259"/>
                </a:lnTo>
                <a:lnTo>
                  <a:pt x="1282" y="263"/>
                </a:lnTo>
                <a:lnTo>
                  <a:pt x="1267" y="266"/>
                </a:lnTo>
                <a:lnTo>
                  <a:pt x="1252" y="268"/>
                </a:lnTo>
                <a:lnTo>
                  <a:pt x="1238" y="272"/>
                </a:lnTo>
                <a:lnTo>
                  <a:pt x="1224" y="275"/>
                </a:lnTo>
                <a:lnTo>
                  <a:pt x="1209" y="276"/>
                </a:lnTo>
                <a:lnTo>
                  <a:pt x="1194" y="279"/>
                </a:lnTo>
                <a:lnTo>
                  <a:pt x="1190" y="280"/>
                </a:lnTo>
                <a:lnTo>
                  <a:pt x="1183" y="282"/>
                </a:lnTo>
                <a:lnTo>
                  <a:pt x="1179" y="282"/>
                </a:lnTo>
                <a:lnTo>
                  <a:pt x="1177" y="281"/>
                </a:lnTo>
                <a:lnTo>
                  <a:pt x="1176" y="280"/>
                </a:lnTo>
                <a:lnTo>
                  <a:pt x="1177" y="277"/>
                </a:lnTo>
                <a:lnTo>
                  <a:pt x="1183" y="274"/>
                </a:lnTo>
                <a:lnTo>
                  <a:pt x="1188" y="270"/>
                </a:lnTo>
                <a:lnTo>
                  <a:pt x="1172" y="272"/>
                </a:lnTo>
                <a:lnTo>
                  <a:pt x="1159" y="275"/>
                </a:lnTo>
                <a:lnTo>
                  <a:pt x="1144" y="279"/>
                </a:lnTo>
                <a:lnTo>
                  <a:pt x="1129" y="282"/>
                </a:lnTo>
                <a:lnTo>
                  <a:pt x="1114" y="287"/>
                </a:lnTo>
                <a:lnTo>
                  <a:pt x="1099" y="291"/>
                </a:lnTo>
                <a:lnTo>
                  <a:pt x="1085" y="296"/>
                </a:lnTo>
                <a:lnTo>
                  <a:pt x="1070" y="301"/>
                </a:lnTo>
                <a:lnTo>
                  <a:pt x="1056" y="306"/>
                </a:lnTo>
                <a:lnTo>
                  <a:pt x="1043" y="313"/>
                </a:lnTo>
                <a:lnTo>
                  <a:pt x="1029" y="318"/>
                </a:lnTo>
                <a:lnTo>
                  <a:pt x="1015" y="324"/>
                </a:lnTo>
                <a:lnTo>
                  <a:pt x="1002" y="329"/>
                </a:lnTo>
                <a:lnTo>
                  <a:pt x="987" y="334"/>
                </a:lnTo>
                <a:lnTo>
                  <a:pt x="974" y="339"/>
                </a:lnTo>
                <a:lnTo>
                  <a:pt x="963" y="345"/>
                </a:lnTo>
                <a:lnTo>
                  <a:pt x="963" y="343"/>
                </a:lnTo>
                <a:lnTo>
                  <a:pt x="962" y="342"/>
                </a:lnTo>
                <a:lnTo>
                  <a:pt x="962" y="343"/>
                </a:lnTo>
                <a:lnTo>
                  <a:pt x="962" y="345"/>
                </a:lnTo>
                <a:lnTo>
                  <a:pt x="961" y="345"/>
                </a:lnTo>
                <a:lnTo>
                  <a:pt x="959" y="343"/>
                </a:lnTo>
                <a:lnTo>
                  <a:pt x="961" y="342"/>
                </a:lnTo>
                <a:lnTo>
                  <a:pt x="962" y="341"/>
                </a:lnTo>
                <a:lnTo>
                  <a:pt x="964" y="340"/>
                </a:lnTo>
                <a:lnTo>
                  <a:pt x="966" y="339"/>
                </a:lnTo>
                <a:lnTo>
                  <a:pt x="970" y="337"/>
                </a:lnTo>
                <a:lnTo>
                  <a:pt x="972" y="335"/>
                </a:lnTo>
                <a:lnTo>
                  <a:pt x="974" y="333"/>
                </a:lnTo>
                <a:lnTo>
                  <a:pt x="977" y="330"/>
                </a:lnTo>
                <a:lnTo>
                  <a:pt x="972" y="331"/>
                </a:lnTo>
                <a:lnTo>
                  <a:pt x="967" y="333"/>
                </a:lnTo>
                <a:lnTo>
                  <a:pt x="965" y="334"/>
                </a:lnTo>
                <a:lnTo>
                  <a:pt x="963" y="337"/>
                </a:lnTo>
                <a:lnTo>
                  <a:pt x="959" y="338"/>
                </a:lnTo>
                <a:lnTo>
                  <a:pt x="956" y="338"/>
                </a:lnTo>
                <a:lnTo>
                  <a:pt x="954" y="340"/>
                </a:lnTo>
                <a:lnTo>
                  <a:pt x="953" y="341"/>
                </a:lnTo>
                <a:lnTo>
                  <a:pt x="947" y="345"/>
                </a:lnTo>
                <a:lnTo>
                  <a:pt x="941" y="347"/>
                </a:lnTo>
                <a:lnTo>
                  <a:pt x="939" y="348"/>
                </a:lnTo>
                <a:lnTo>
                  <a:pt x="937" y="349"/>
                </a:lnTo>
                <a:lnTo>
                  <a:pt x="934" y="351"/>
                </a:lnTo>
                <a:lnTo>
                  <a:pt x="933" y="354"/>
                </a:lnTo>
                <a:lnTo>
                  <a:pt x="939" y="353"/>
                </a:lnTo>
                <a:lnTo>
                  <a:pt x="944" y="350"/>
                </a:lnTo>
                <a:lnTo>
                  <a:pt x="946" y="350"/>
                </a:lnTo>
                <a:lnTo>
                  <a:pt x="947" y="350"/>
                </a:lnTo>
                <a:lnTo>
                  <a:pt x="947" y="353"/>
                </a:lnTo>
                <a:lnTo>
                  <a:pt x="945" y="354"/>
                </a:lnTo>
                <a:lnTo>
                  <a:pt x="938" y="358"/>
                </a:lnTo>
                <a:lnTo>
                  <a:pt x="930" y="360"/>
                </a:lnTo>
                <a:lnTo>
                  <a:pt x="928" y="360"/>
                </a:lnTo>
                <a:lnTo>
                  <a:pt x="928" y="359"/>
                </a:lnTo>
                <a:lnTo>
                  <a:pt x="929" y="359"/>
                </a:lnTo>
                <a:lnTo>
                  <a:pt x="929" y="357"/>
                </a:lnTo>
                <a:lnTo>
                  <a:pt x="930" y="356"/>
                </a:lnTo>
                <a:lnTo>
                  <a:pt x="929" y="355"/>
                </a:lnTo>
                <a:lnTo>
                  <a:pt x="926" y="355"/>
                </a:lnTo>
                <a:lnTo>
                  <a:pt x="924" y="355"/>
                </a:lnTo>
                <a:lnTo>
                  <a:pt x="923" y="358"/>
                </a:lnTo>
                <a:lnTo>
                  <a:pt x="923" y="363"/>
                </a:lnTo>
                <a:lnTo>
                  <a:pt x="920" y="366"/>
                </a:lnTo>
                <a:lnTo>
                  <a:pt x="916" y="368"/>
                </a:lnTo>
                <a:lnTo>
                  <a:pt x="912" y="370"/>
                </a:lnTo>
                <a:lnTo>
                  <a:pt x="908" y="372"/>
                </a:lnTo>
                <a:lnTo>
                  <a:pt x="893" y="379"/>
                </a:lnTo>
                <a:lnTo>
                  <a:pt x="879" y="387"/>
                </a:lnTo>
                <a:lnTo>
                  <a:pt x="864" y="395"/>
                </a:lnTo>
                <a:lnTo>
                  <a:pt x="850" y="403"/>
                </a:lnTo>
                <a:lnTo>
                  <a:pt x="840" y="409"/>
                </a:lnTo>
                <a:lnTo>
                  <a:pt x="829" y="418"/>
                </a:lnTo>
                <a:lnTo>
                  <a:pt x="827" y="420"/>
                </a:lnTo>
                <a:lnTo>
                  <a:pt x="825" y="421"/>
                </a:lnTo>
                <a:lnTo>
                  <a:pt x="823" y="420"/>
                </a:lnTo>
                <a:lnTo>
                  <a:pt x="821" y="418"/>
                </a:lnTo>
                <a:lnTo>
                  <a:pt x="818" y="420"/>
                </a:lnTo>
                <a:lnTo>
                  <a:pt x="816" y="422"/>
                </a:lnTo>
                <a:lnTo>
                  <a:pt x="815" y="424"/>
                </a:lnTo>
                <a:lnTo>
                  <a:pt x="815" y="426"/>
                </a:lnTo>
                <a:lnTo>
                  <a:pt x="814" y="422"/>
                </a:lnTo>
                <a:lnTo>
                  <a:pt x="814" y="418"/>
                </a:lnTo>
                <a:lnTo>
                  <a:pt x="816" y="415"/>
                </a:lnTo>
                <a:lnTo>
                  <a:pt x="818" y="413"/>
                </a:lnTo>
                <a:lnTo>
                  <a:pt x="826" y="407"/>
                </a:lnTo>
                <a:lnTo>
                  <a:pt x="833" y="403"/>
                </a:lnTo>
                <a:lnTo>
                  <a:pt x="841" y="398"/>
                </a:lnTo>
                <a:lnTo>
                  <a:pt x="850" y="395"/>
                </a:lnTo>
                <a:lnTo>
                  <a:pt x="857" y="389"/>
                </a:lnTo>
                <a:lnTo>
                  <a:pt x="864" y="384"/>
                </a:lnTo>
                <a:lnTo>
                  <a:pt x="872" y="379"/>
                </a:lnTo>
                <a:lnTo>
                  <a:pt x="881" y="374"/>
                </a:lnTo>
                <a:lnTo>
                  <a:pt x="890" y="368"/>
                </a:lnTo>
                <a:lnTo>
                  <a:pt x="899" y="364"/>
                </a:lnTo>
                <a:lnTo>
                  <a:pt x="908" y="358"/>
                </a:lnTo>
                <a:lnTo>
                  <a:pt x="917" y="353"/>
                </a:lnTo>
                <a:lnTo>
                  <a:pt x="928" y="348"/>
                </a:lnTo>
                <a:lnTo>
                  <a:pt x="937" y="343"/>
                </a:lnTo>
                <a:lnTo>
                  <a:pt x="941" y="341"/>
                </a:lnTo>
                <a:lnTo>
                  <a:pt x="946" y="339"/>
                </a:lnTo>
                <a:lnTo>
                  <a:pt x="949" y="338"/>
                </a:lnTo>
                <a:lnTo>
                  <a:pt x="951" y="337"/>
                </a:lnTo>
                <a:lnTo>
                  <a:pt x="953" y="335"/>
                </a:lnTo>
                <a:lnTo>
                  <a:pt x="953" y="334"/>
                </a:lnTo>
                <a:lnTo>
                  <a:pt x="956" y="332"/>
                </a:lnTo>
                <a:lnTo>
                  <a:pt x="958" y="331"/>
                </a:lnTo>
                <a:lnTo>
                  <a:pt x="963" y="331"/>
                </a:lnTo>
                <a:lnTo>
                  <a:pt x="966" y="329"/>
                </a:lnTo>
                <a:lnTo>
                  <a:pt x="973" y="324"/>
                </a:lnTo>
                <a:lnTo>
                  <a:pt x="982" y="321"/>
                </a:lnTo>
                <a:lnTo>
                  <a:pt x="989" y="316"/>
                </a:lnTo>
                <a:lnTo>
                  <a:pt x="996" y="313"/>
                </a:lnTo>
                <a:lnTo>
                  <a:pt x="1003" y="310"/>
                </a:lnTo>
                <a:lnTo>
                  <a:pt x="1011" y="308"/>
                </a:lnTo>
                <a:lnTo>
                  <a:pt x="1013" y="306"/>
                </a:lnTo>
                <a:lnTo>
                  <a:pt x="1015" y="304"/>
                </a:lnTo>
                <a:lnTo>
                  <a:pt x="1020" y="301"/>
                </a:lnTo>
                <a:lnTo>
                  <a:pt x="1024" y="301"/>
                </a:lnTo>
                <a:lnTo>
                  <a:pt x="1033" y="298"/>
                </a:lnTo>
                <a:lnTo>
                  <a:pt x="1041" y="293"/>
                </a:lnTo>
                <a:lnTo>
                  <a:pt x="1048" y="290"/>
                </a:lnTo>
                <a:lnTo>
                  <a:pt x="1056" y="288"/>
                </a:lnTo>
                <a:lnTo>
                  <a:pt x="1063" y="285"/>
                </a:lnTo>
                <a:lnTo>
                  <a:pt x="1070" y="284"/>
                </a:lnTo>
                <a:lnTo>
                  <a:pt x="1074" y="282"/>
                </a:lnTo>
                <a:lnTo>
                  <a:pt x="1078" y="280"/>
                </a:lnTo>
                <a:lnTo>
                  <a:pt x="1081" y="280"/>
                </a:lnTo>
                <a:lnTo>
                  <a:pt x="1085" y="279"/>
                </a:lnTo>
                <a:lnTo>
                  <a:pt x="1086" y="277"/>
                </a:lnTo>
                <a:lnTo>
                  <a:pt x="1086" y="275"/>
                </a:lnTo>
                <a:lnTo>
                  <a:pt x="1086" y="274"/>
                </a:lnTo>
                <a:lnTo>
                  <a:pt x="1084" y="273"/>
                </a:lnTo>
                <a:lnTo>
                  <a:pt x="1079" y="275"/>
                </a:lnTo>
                <a:lnTo>
                  <a:pt x="1073" y="277"/>
                </a:lnTo>
                <a:lnTo>
                  <a:pt x="1070" y="279"/>
                </a:lnTo>
                <a:lnTo>
                  <a:pt x="1064" y="281"/>
                </a:lnTo>
                <a:lnTo>
                  <a:pt x="1062" y="282"/>
                </a:lnTo>
                <a:lnTo>
                  <a:pt x="1060" y="282"/>
                </a:lnTo>
                <a:lnTo>
                  <a:pt x="1057" y="281"/>
                </a:lnTo>
                <a:lnTo>
                  <a:pt x="1056" y="279"/>
                </a:lnTo>
                <a:lnTo>
                  <a:pt x="1073" y="273"/>
                </a:lnTo>
                <a:lnTo>
                  <a:pt x="1089" y="265"/>
                </a:lnTo>
                <a:lnTo>
                  <a:pt x="1097" y="263"/>
                </a:lnTo>
                <a:lnTo>
                  <a:pt x="1106" y="260"/>
                </a:lnTo>
                <a:lnTo>
                  <a:pt x="1114" y="258"/>
                </a:lnTo>
                <a:lnTo>
                  <a:pt x="1122" y="254"/>
                </a:lnTo>
                <a:lnTo>
                  <a:pt x="1127" y="249"/>
                </a:lnTo>
                <a:lnTo>
                  <a:pt x="1132" y="247"/>
                </a:lnTo>
                <a:lnTo>
                  <a:pt x="1139" y="246"/>
                </a:lnTo>
                <a:lnTo>
                  <a:pt x="1146" y="245"/>
                </a:lnTo>
                <a:lnTo>
                  <a:pt x="1153" y="242"/>
                </a:lnTo>
                <a:lnTo>
                  <a:pt x="1159" y="240"/>
                </a:lnTo>
                <a:lnTo>
                  <a:pt x="1161" y="239"/>
                </a:lnTo>
                <a:lnTo>
                  <a:pt x="1161" y="238"/>
                </a:lnTo>
                <a:lnTo>
                  <a:pt x="1161" y="237"/>
                </a:lnTo>
                <a:lnTo>
                  <a:pt x="1160" y="237"/>
                </a:lnTo>
                <a:lnTo>
                  <a:pt x="1157" y="235"/>
                </a:lnTo>
                <a:lnTo>
                  <a:pt x="1155" y="233"/>
                </a:lnTo>
                <a:lnTo>
                  <a:pt x="1165" y="231"/>
                </a:lnTo>
                <a:lnTo>
                  <a:pt x="1175" y="227"/>
                </a:lnTo>
                <a:lnTo>
                  <a:pt x="1179" y="226"/>
                </a:lnTo>
                <a:lnTo>
                  <a:pt x="1184" y="224"/>
                </a:lnTo>
                <a:lnTo>
                  <a:pt x="1185" y="223"/>
                </a:lnTo>
                <a:lnTo>
                  <a:pt x="1185" y="222"/>
                </a:lnTo>
                <a:lnTo>
                  <a:pt x="1184" y="219"/>
                </a:lnTo>
                <a:lnTo>
                  <a:pt x="1183" y="218"/>
                </a:lnTo>
                <a:lnTo>
                  <a:pt x="1180" y="219"/>
                </a:lnTo>
                <a:lnTo>
                  <a:pt x="1178" y="221"/>
                </a:lnTo>
                <a:lnTo>
                  <a:pt x="1177" y="221"/>
                </a:lnTo>
                <a:lnTo>
                  <a:pt x="1176" y="219"/>
                </a:lnTo>
                <a:lnTo>
                  <a:pt x="1176" y="217"/>
                </a:lnTo>
                <a:lnTo>
                  <a:pt x="1177" y="216"/>
                </a:lnTo>
                <a:lnTo>
                  <a:pt x="1181" y="215"/>
                </a:lnTo>
                <a:lnTo>
                  <a:pt x="1186" y="213"/>
                </a:lnTo>
                <a:lnTo>
                  <a:pt x="1188" y="213"/>
                </a:lnTo>
                <a:lnTo>
                  <a:pt x="1192" y="213"/>
                </a:lnTo>
                <a:lnTo>
                  <a:pt x="1194" y="214"/>
                </a:lnTo>
                <a:lnTo>
                  <a:pt x="1195" y="216"/>
                </a:lnTo>
                <a:lnTo>
                  <a:pt x="1196" y="213"/>
                </a:lnTo>
                <a:lnTo>
                  <a:pt x="1195" y="210"/>
                </a:lnTo>
                <a:lnTo>
                  <a:pt x="1198" y="209"/>
                </a:lnTo>
                <a:lnTo>
                  <a:pt x="1201" y="207"/>
                </a:lnTo>
                <a:lnTo>
                  <a:pt x="1200" y="206"/>
                </a:lnTo>
                <a:lnTo>
                  <a:pt x="1198" y="205"/>
                </a:lnTo>
                <a:lnTo>
                  <a:pt x="1196" y="204"/>
                </a:lnTo>
                <a:lnTo>
                  <a:pt x="1193" y="202"/>
                </a:lnTo>
                <a:lnTo>
                  <a:pt x="1189" y="202"/>
                </a:lnTo>
                <a:lnTo>
                  <a:pt x="1187" y="204"/>
                </a:lnTo>
                <a:lnTo>
                  <a:pt x="1183" y="204"/>
                </a:lnTo>
                <a:lnTo>
                  <a:pt x="1177" y="206"/>
                </a:lnTo>
                <a:lnTo>
                  <a:pt x="1173" y="206"/>
                </a:lnTo>
                <a:lnTo>
                  <a:pt x="1171" y="206"/>
                </a:lnTo>
                <a:lnTo>
                  <a:pt x="1169" y="207"/>
                </a:lnTo>
                <a:lnTo>
                  <a:pt x="1168" y="209"/>
                </a:lnTo>
                <a:lnTo>
                  <a:pt x="1171" y="209"/>
                </a:lnTo>
                <a:lnTo>
                  <a:pt x="1172" y="210"/>
                </a:lnTo>
                <a:lnTo>
                  <a:pt x="1172" y="213"/>
                </a:lnTo>
                <a:lnTo>
                  <a:pt x="1170" y="215"/>
                </a:lnTo>
                <a:lnTo>
                  <a:pt x="1164" y="217"/>
                </a:lnTo>
                <a:lnTo>
                  <a:pt x="1157" y="218"/>
                </a:lnTo>
                <a:lnTo>
                  <a:pt x="1156" y="217"/>
                </a:lnTo>
                <a:lnTo>
                  <a:pt x="1156" y="215"/>
                </a:lnTo>
                <a:lnTo>
                  <a:pt x="1157" y="214"/>
                </a:lnTo>
                <a:lnTo>
                  <a:pt x="1160" y="213"/>
                </a:lnTo>
                <a:lnTo>
                  <a:pt x="1163" y="213"/>
                </a:lnTo>
                <a:lnTo>
                  <a:pt x="1165" y="212"/>
                </a:lnTo>
                <a:lnTo>
                  <a:pt x="1168" y="210"/>
                </a:lnTo>
                <a:lnTo>
                  <a:pt x="1168" y="207"/>
                </a:lnTo>
                <a:lnTo>
                  <a:pt x="1160" y="208"/>
                </a:lnTo>
                <a:lnTo>
                  <a:pt x="1152" y="210"/>
                </a:lnTo>
                <a:lnTo>
                  <a:pt x="1144" y="213"/>
                </a:lnTo>
                <a:lnTo>
                  <a:pt x="1137" y="214"/>
                </a:lnTo>
                <a:lnTo>
                  <a:pt x="1129" y="216"/>
                </a:lnTo>
                <a:lnTo>
                  <a:pt x="1121" y="219"/>
                </a:lnTo>
                <a:lnTo>
                  <a:pt x="1118" y="221"/>
                </a:lnTo>
                <a:lnTo>
                  <a:pt x="1113" y="221"/>
                </a:lnTo>
                <a:lnTo>
                  <a:pt x="1109" y="221"/>
                </a:lnTo>
                <a:lnTo>
                  <a:pt x="1105" y="221"/>
                </a:lnTo>
                <a:lnTo>
                  <a:pt x="1109" y="217"/>
                </a:lnTo>
                <a:lnTo>
                  <a:pt x="1113" y="215"/>
                </a:lnTo>
                <a:lnTo>
                  <a:pt x="1120" y="213"/>
                </a:lnTo>
                <a:lnTo>
                  <a:pt x="1127" y="210"/>
                </a:lnTo>
                <a:lnTo>
                  <a:pt x="1130" y="210"/>
                </a:lnTo>
                <a:lnTo>
                  <a:pt x="1132" y="207"/>
                </a:lnTo>
                <a:lnTo>
                  <a:pt x="1132" y="205"/>
                </a:lnTo>
                <a:lnTo>
                  <a:pt x="1131" y="205"/>
                </a:lnTo>
                <a:lnTo>
                  <a:pt x="1130" y="205"/>
                </a:lnTo>
                <a:lnTo>
                  <a:pt x="1129" y="205"/>
                </a:lnTo>
                <a:lnTo>
                  <a:pt x="1117" y="208"/>
                </a:lnTo>
                <a:lnTo>
                  <a:pt x="1104" y="212"/>
                </a:lnTo>
                <a:lnTo>
                  <a:pt x="1095" y="213"/>
                </a:lnTo>
                <a:lnTo>
                  <a:pt x="1087" y="216"/>
                </a:lnTo>
                <a:lnTo>
                  <a:pt x="1076" y="221"/>
                </a:lnTo>
                <a:lnTo>
                  <a:pt x="1063" y="224"/>
                </a:lnTo>
                <a:lnTo>
                  <a:pt x="1058" y="225"/>
                </a:lnTo>
                <a:lnTo>
                  <a:pt x="1052" y="227"/>
                </a:lnTo>
                <a:lnTo>
                  <a:pt x="1045" y="229"/>
                </a:lnTo>
                <a:lnTo>
                  <a:pt x="1040" y="227"/>
                </a:lnTo>
                <a:lnTo>
                  <a:pt x="1039" y="226"/>
                </a:lnTo>
                <a:lnTo>
                  <a:pt x="1039" y="224"/>
                </a:lnTo>
                <a:lnTo>
                  <a:pt x="1040" y="224"/>
                </a:lnTo>
                <a:lnTo>
                  <a:pt x="1041" y="223"/>
                </a:lnTo>
                <a:lnTo>
                  <a:pt x="1045" y="222"/>
                </a:lnTo>
                <a:lnTo>
                  <a:pt x="1048" y="222"/>
                </a:lnTo>
                <a:lnTo>
                  <a:pt x="1054" y="221"/>
                </a:lnTo>
                <a:lnTo>
                  <a:pt x="1058" y="219"/>
                </a:lnTo>
                <a:lnTo>
                  <a:pt x="1060" y="219"/>
                </a:lnTo>
                <a:lnTo>
                  <a:pt x="1062" y="217"/>
                </a:lnTo>
                <a:lnTo>
                  <a:pt x="1063" y="216"/>
                </a:lnTo>
                <a:lnTo>
                  <a:pt x="1063" y="214"/>
                </a:lnTo>
                <a:lnTo>
                  <a:pt x="1063" y="215"/>
                </a:lnTo>
                <a:lnTo>
                  <a:pt x="1061" y="216"/>
                </a:lnTo>
                <a:lnTo>
                  <a:pt x="1058" y="217"/>
                </a:lnTo>
                <a:lnTo>
                  <a:pt x="1056" y="216"/>
                </a:lnTo>
                <a:lnTo>
                  <a:pt x="1055" y="214"/>
                </a:lnTo>
                <a:lnTo>
                  <a:pt x="1054" y="212"/>
                </a:lnTo>
                <a:lnTo>
                  <a:pt x="1052" y="210"/>
                </a:lnTo>
                <a:lnTo>
                  <a:pt x="1051" y="212"/>
                </a:lnTo>
                <a:lnTo>
                  <a:pt x="1047" y="213"/>
                </a:lnTo>
                <a:lnTo>
                  <a:pt x="1043" y="214"/>
                </a:lnTo>
                <a:lnTo>
                  <a:pt x="1041" y="214"/>
                </a:lnTo>
                <a:lnTo>
                  <a:pt x="1040" y="214"/>
                </a:lnTo>
                <a:lnTo>
                  <a:pt x="1040" y="213"/>
                </a:lnTo>
                <a:lnTo>
                  <a:pt x="1040" y="210"/>
                </a:lnTo>
                <a:lnTo>
                  <a:pt x="1043" y="209"/>
                </a:lnTo>
                <a:lnTo>
                  <a:pt x="1046" y="209"/>
                </a:lnTo>
                <a:lnTo>
                  <a:pt x="1048" y="208"/>
                </a:lnTo>
                <a:lnTo>
                  <a:pt x="1051" y="208"/>
                </a:lnTo>
                <a:lnTo>
                  <a:pt x="1052" y="206"/>
                </a:lnTo>
                <a:lnTo>
                  <a:pt x="1054" y="204"/>
                </a:lnTo>
                <a:lnTo>
                  <a:pt x="1062" y="201"/>
                </a:lnTo>
                <a:lnTo>
                  <a:pt x="1070" y="199"/>
                </a:lnTo>
                <a:lnTo>
                  <a:pt x="1073" y="197"/>
                </a:lnTo>
                <a:lnTo>
                  <a:pt x="1077" y="193"/>
                </a:lnTo>
                <a:lnTo>
                  <a:pt x="1077" y="192"/>
                </a:lnTo>
                <a:lnTo>
                  <a:pt x="1077" y="191"/>
                </a:lnTo>
                <a:lnTo>
                  <a:pt x="1078" y="191"/>
                </a:lnTo>
                <a:lnTo>
                  <a:pt x="1080" y="191"/>
                </a:lnTo>
                <a:lnTo>
                  <a:pt x="1081" y="190"/>
                </a:lnTo>
                <a:lnTo>
                  <a:pt x="1080" y="189"/>
                </a:lnTo>
                <a:lnTo>
                  <a:pt x="1077" y="189"/>
                </a:lnTo>
                <a:lnTo>
                  <a:pt x="1072" y="190"/>
                </a:lnTo>
                <a:lnTo>
                  <a:pt x="1064" y="194"/>
                </a:lnTo>
                <a:lnTo>
                  <a:pt x="1055" y="198"/>
                </a:lnTo>
                <a:lnTo>
                  <a:pt x="1046" y="201"/>
                </a:lnTo>
                <a:lnTo>
                  <a:pt x="1038" y="205"/>
                </a:lnTo>
                <a:lnTo>
                  <a:pt x="1029" y="209"/>
                </a:lnTo>
                <a:lnTo>
                  <a:pt x="1018" y="213"/>
                </a:lnTo>
                <a:lnTo>
                  <a:pt x="1007" y="217"/>
                </a:lnTo>
                <a:lnTo>
                  <a:pt x="996" y="222"/>
                </a:lnTo>
                <a:lnTo>
                  <a:pt x="984" y="226"/>
                </a:lnTo>
                <a:lnTo>
                  <a:pt x="973" y="232"/>
                </a:lnTo>
                <a:lnTo>
                  <a:pt x="963" y="235"/>
                </a:lnTo>
                <a:lnTo>
                  <a:pt x="953" y="239"/>
                </a:lnTo>
                <a:lnTo>
                  <a:pt x="941" y="245"/>
                </a:lnTo>
                <a:lnTo>
                  <a:pt x="931" y="249"/>
                </a:lnTo>
                <a:lnTo>
                  <a:pt x="920" y="255"/>
                </a:lnTo>
                <a:lnTo>
                  <a:pt x="908" y="259"/>
                </a:lnTo>
                <a:lnTo>
                  <a:pt x="898" y="264"/>
                </a:lnTo>
                <a:lnTo>
                  <a:pt x="887" y="270"/>
                </a:lnTo>
                <a:lnTo>
                  <a:pt x="875" y="275"/>
                </a:lnTo>
                <a:lnTo>
                  <a:pt x="863" y="281"/>
                </a:lnTo>
                <a:lnTo>
                  <a:pt x="851" y="287"/>
                </a:lnTo>
                <a:lnTo>
                  <a:pt x="840" y="292"/>
                </a:lnTo>
                <a:lnTo>
                  <a:pt x="829" y="299"/>
                </a:lnTo>
                <a:lnTo>
                  <a:pt x="817" y="306"/>
                </a:lnTo>
                <a:lnTo>
                  <a:pt x="812" y="309"/>
                </a:lnTo>
                <a:lnTo>
                  <a:pt x="805" y="312"/>
                </a:lnTo>
                <a:lnTo>
                  <a:pt x="799" y="313"/>
                </a:lnTo>
                <a:lnTo>
                  <a:pt x="792" y="314"/>
                </a:lnTo>
                <a:lnTo>
                  <a:pt x="792" y="312"/>
                </a:lnTo>
                <a:lnTo>
                  <a:pt x="793" y="310"/>
                </a:lnTo>
                <a:lnTo>
                  <a:pt x="796" y="308"/>
                </a:lnTo>
                <a:lnTo>
                  <a:pt x="798" y="307"/>
                </a:lnTo>
                <a:lnTo>
                  <a:pt x="802" y="306"/>
                </a:lnTo>
                <a:lnTo>
                  <a:pt x="806" y="305"/>
                </a:lnTo>
                <a:lnTo>
                  <a:pt x="815" y="299"/>
                </a:lnTo>
                <a:lnTo>
                  <a:pt x="824" y="293"/>
                </a:lnTo>
                <a:lnTo>
                  <a:pt x="834" y="288"/>
                </a:lnTo>
                <a:lnTo>
                  <a:pt x="845" y="282"/>
                </a:lnTo>
                <a:lnTo>
                  <a:pt x="856" y="276"/>
                </a:lnTo>
                <a:lnTo>
                  <a:pt x="866" y="271"/>
                </a:lnTo>
                <a:lnTo>
                  <a:pt x="876" y="265"/>
                </a:lnTo>
                <a:lnTo>
                  <a:pt x="887" y="260"/>
                </a:lnTo>
                <a:lnTo>
                  <a:pt x="898" y="255"/>
                </a:lnTo>
                <a:lnTo>
                  <a:pt x="908" y="249"/>
                </a:lnTo>
                <a:lnTo>
                  <a:pt x="912" y="247"/>
                </a:lnTo>
                <a:lnTo>
                  <a:pt x="916" y="243"/>
                </a:lnTo>
                <a:lnTo>
                  <a:pt x="920" y="242"/>
                </a:lnTo>
                <a:lnTo>
                  <a:pt x="923" y="242"/>
                </a:lnTo>
                <a:lnTo>
                  <a:pt x="925" y="240"/>
                </a:lnTo>
                <a:lnTo>
                  <a:pt x="928" y="237"/>
                </a:lnTo>
                <a:lnTo>
                  <a:pt x="929" y="234"/>
                </a:lnTo>
                <a:lnTo>
                  <a:pt x="930" y="233"/>
                </a:lnTo>
                <a:lnTo>
                  <a:pt x="932" y="233"/>
                </a:lnTo>
                <a:lnTo>
                  <a:pt x="936" y="232"/>
                </a:lnTo>
                <a:lnTo>
                  <a:pt x="940" y="231"/>
                </a:lnTo>
                <a:lnTo>
                  <a:pt x="942" y="227"/>
                </a:lnTo>
                <a:lnTo>
                  <a:pt x="948" y="225"/>
                </a:lnTo>
                <a:lnTo>
                  <a:pt x="954" y="223"/>
                </a:lnTo>
                <a:lnTo>
                  <a:pt x="965" y="219"/>
                </a:lnTo>
                <a:lnTo>
                  <a:pt x="977" y="216"/>
                </a:lnTo>
                <a:lnTo>
                  <a:pt x="988" y="213"/>
                </a:lnTo>
                <a:lnTo>
                  <a:pt x="998" y="208"/>
                </a:lnTo>
                <a:lnTo>
                  <a:pt x="1010" y="204"/>
                </a:lnTo>
                <a:lnTo>
                  <a:pt x="1021" y="199"/>
                </a:lnTo>
                <a:lnTo>
                  <a:pt x="1024" y="198"/>
                </a:lnTo>
                <a:lnTo>
                  <a:pt x="1028" y="196"/>
                </a:lnTo>
                <a:lnTo>
                  <a:pt x="1030" y="194"/>
                </a:lnTo>
                <a:lnTo>
                  <a:pt x="1030" y="192"/>
                </a:lnTo>
                <a:lnTo>
                  <a:pt x="1030" y="191"/>
                </a:lnTo>
                <a:lnTo>
                  <a:pt x="1028" y="190"/>
                </a:lnTo>
                <a:lnTo>
                  <a:pt x="1024" y="190"/>
                </a:lnTo>
                <a:lnTo>
                  <a:pt x="1021" y="191"/>
                </a:lnTo>
                <a:lnTo>
                  <a:pt x="1016" y="191"/>
                </a:lnTo>
                <a:lnTo>
                  <a:pt x="1011" y="191"/>
                </a:lnTo>
                <a:lnTo>
                  <a:pt x="1002" y="193"/>
                </a:lnTo>
                <a:lnTo>
                  <a:pt x="991" y="199"/>
                </a:lnTo>
                <a:lnTo>
                  <a:pt x="980" y="204"/>
                </a:lnTo>
                <a:lnTo>
                  <a:pt x="969" y="208"/>
                </a:lnTo>
                <a:lnTo>
                  <a:pt x="957" y="213"/>
                </a:lnTo>
                <a:lnTo>
                  <a:pt x="947" y="217"/>
                </a:lnTo>
                <a:lnTo>
                  <a:pt x="942" y="219"/>
                </a:lnTo>
                <a:lnTo>
                  <a:pt x="937" y="219"/>
                </a:lnTo>
                <a:lnTo>
                  <a:pt x="932" y="223"/>
                </a:lnTo>
                <a:lnTo>
                  <a:pt x="928" y="225"/>
                </a:lnTo>
                <a:lnTo>
                  <a:pt x="916" y="229"/>
                </a:lnTo>
                <a:lnTo>
                  <a:pt x="904" y="232"/>
                </a:lnTo>
                <a:lnTo>
                  <a:pt x="900" y="233"/>
                </a:lnTo>
                <a:lnTo>
                  <a:pt x="897" y="235"/>
                </a:lnTo>
                <a:lnTo>
                  <a:pt x="895" y="238"/>
                </a:lnTo>
                <a:lnTo>
                  <a:pt x="892" y="240"/>
                </a:lnTo>
                <a:lnTo>
                  <a:pt x="888" y="241"/>
                </a:lnTo>
                <a:lnTo>
                  <a:pt x="883" y="240"/>
                </a:lnTo>
                <a:lnTo>
                  <a:pt x="879" y="241"/>
                </a:lnTo>
                <a:lnTo>
                  <a:pt x="875" y="243"/>
                </a:lnTo>
                <a:lnTo>
                  <a:pt x="866" y="248"/>
                </a:lnTo>
                <a:lnTo>
                  <a:pt x="857" y="251"/>
                </a:lnTo>
                <a:lnTo>
                  <a:pt x="850" y="249"/>
                </a:lnTo>
                <a:lnTo>
                  <a:pt x="843" y="248"/>
                </a:lnTo>
                <a:lnTo>
                  <a:pt x="841" y="249"/>
                </a:lnTo>
                <a:lnTo>
                  <a:pt x="838" y="251"/>
                </a:lnTo>
                <a:lnTo>
                  <a:pt x="833" y="252"/>
                </a:lnTo>
                <a:lnTo>
                  <a:pt x="829" y="255"/>
                </a:lnTo>
                <a:lnTo>
                  <a:pt x="826" y="256"/>
                </a:lnTo>
                <a:lnTo>
                  <a:pt x="823" y="258"/>
                </a:lnTo>
                <a:lnTo>
                  <a:pt x="821" y="259"/>
                </a:lnTo>
                <a:lnTo>
                  <a:pt x="819" y="259"/>
                </a:lnTo>
                <a:lnTo>
                  <a:pt x="819" y="258"/>
                </a:lnTo>
                <a:lnTo>
                  <a:pt x="819" y="256"/>
                </a:lnTo>
                <a:lnTo>
                  <a:pt x="822" y="254"/>
                </a:lnTo>
                <a:lnTo>
                  <a:pt x="825" y="251"/>
                </a:lnTo>
                <a:lnTo>
                  <a:pt x="830" y="249"/>
                </a:lnTo>
                <a:lnTo>
                  <a:pt x="833" y="248"/>
                </a:lnTo>
                <a:lnTo>
                  <a:pt x="834" y="247"/>
                </a:lnTo>
                <a:lnTo>
                  <a:pt x="835" y="247"/>
                </a:lnTo>
                <a:lnTo>
                  <a:pt x="837" y="246"/>
                </a:lnTo>
                <a:lnTo>
                  <a:pt x="837" y="243"/>
                </a:lnTo>
                <a:lnTo>
                  <a:pt x="837" y="242"/>
                </a:lnTo>
                <a:lnTo>
                  <a:pt x="835" y="241"/>
                </a:lnTo>
                <a:lnTo>
                  <a:pt x="833" y="241"/>
                </a:lnTo>
                <a:lnTo>
                  <a:pt x="832" y="242"/>
                </a:lnTo>
                <a:lnTo>
                  <a:pt x="821" y="248"/>
                </a:lnTo>
                <a:lnTo>
                  <a:pt x="809" y="255"/>
                </a:lnTo>
                <a:lnTo>
                  <a:pt x="799" y="260"/>
                </a:lnTo>
                <a:lnTo>
                  <a:pt x="788" y="265"/>
                </a:lnTo>
                <a:lnTo>
                  <a:pt x="784" y="267"/>
                </a:lnTo>
                <a:lnTo>
                  <a:pt x="778" y="270"/>
                </a:lnTo>
                <a:lnTo>
                  <a:pt x="776" y="270"/>
                </a:lnTo>
                <a:lnTo>
                  <a:pt x="775" y="270"/>
                </a:lnTo>
                <a:lnTo>
                  <a:pt x="775" y="268"/>
                </a:lnTo>
                <a:lnTo>
                  <a:pt x="776" y="266"/>
                </a:lnTo>
                <a:lnTo>
                  <a:pt x="785" y="260"/>
                </a:lnTo>
                <a:lnTo>
                  <a:pt x="796" y="255"/>
                </a:lnTo>
                <a:lnTo>
                  <a:pt x="807" y="249"/>
                </a:lnTo>
                <a:lnTo>
                  <a:pt x="816" y="242"/>
                </a:lnTo>
                <a:lnTo>
                  <a:pt x="827" y="234"/>
                </a:lnTo>
                <a:lnTo>
                  <a:pt x="838" y="227"/>
                </a:lnTo>
                <a:lnTo>
                  <a:pt x="845" y="224"/>
                </a:lnTo>
                <a:lnTo>
                  <a:pt x="850" y="221"/>
                </a:lnTo>
                <a:lnTo>
                  <a:pt x="855" y="219"/>
                </a:lnTo>
                <a:lnTo>
                  <a:pt x="859" y="217"/>
                </a:lnTo>
                <a:lnTo>
                  <a:pt x="859" y="214"/>
                </a:lnTo>
                <a:lnTo>
                  <a:pt x="858" y="209"/>
                </a:lnTo>
                <a:lnTo>
                  <a:pt x="859" y="208"/>
                </a:lnTo>
                <a:lnTo>
                  <a:pt x="860" y="206"/>
                </a:lnTo>
                <a:lnTo>
                  <a:pt x="856" y="206"/>
                </a:lnTo>
                <a:lnTo>
                  <a:pt x="851" y="208"/>
                </a:lnTo>
                <a:lnTo>
                  <a:pt x="839" y="214"/>
                </a:lnTo>
                <a:lnTo>
                  <a:pt x="826" y="221"/>
                </a:lnTo>
                <a:lnTo>
                  <a:pt x="815" y="226"/>
                </a:lnTo>
                <a:lnTo>
                  <a:pt x="802" y="233"/>
                </a:lnTo>
                <a:lnTo>
                  <a:pt x="793" y="239"/>
                </a:lnTo>
                <a:lnTo>
                  <a:pt x="783" y="242"/>
                </a:lnTo>
                <a:lnTo>
                  <a:pt x="778" y="243"/>
                </a:lnTo>
                <a:lnTo>
                  <a:pt x="775" y="245"/>
                </a:lnTo>
                <a:lnTo>
                  <a:pt x="773" y="246"/>
                </a:lnTo>
                <a:lnTo>
                  <a:pt x="772" y="250"/>
                </a:lnTo>
                <a:lnTo>
                  <a:pt x="768" y="248"/>
                </a:lnTo>
                <a:lnTo>
                  <a:pt x="767" y="247"/>
                </a:lnTo>
                <a:lnTo>
                  <a:pt x="768" y="246"/>
                </a:lnTo>
                <a:lnTo>
                  <a:pt x="769" y="243"/>
                </a:lnTo>
                <a:lnTo>
                  <a:pt x="774" y="241"/>
                </a:lnTo>
                <a:lnTo>
                  <a:pt x="780" y="239"/>
                </a:lnTo>
                <a:lnTo>
                  <a:pt x="783" y="239"/>
                </a:lnTo>
                <a:lnTo>
                  <a:pt x="785" y="237"/>
                </a:lnTo>
                <a:lnTo>
                  <a:pt x="786" y="233"/>
                </a:lnTo>
                <a:lnTo>
                  <a:pt x="789" y="230"/>
                </a:lnTo>
                <a:lnTo>
                  <a:pt x="794" y="225"/>
                </a:lnTo>
                <a:lnTo>
                  <a:pt x="800" y="221"/>
                </a:lnTo>
                <a:lnTo>
                  <a:pt x="806" y="217"/>
                </a:lnTo>
                <a:lnTo>
                  <a:pt x="812" y="214"/>
                </a:lnTo>
                <a:lnTo>
                  <a:pt x="824" y="206"/>
                </a:lnTo>
                <a:lnTo>
                  <a:pt x="837" y="199"/>
                </a:lnTo>
                <a:lnTo>
                  <a:pt x="848" y="192"/>
                </a:lnTo>
                <a:lnTo>
                  <a:pt x="860" y="187"/>
                </a:lnTo>
                <a:lnTo>
                  <a:pt x="870" y="182"/>
                </a:lnTo>
                <a:lnTo>
                  <a:pt x="878" y="176"/>
                </a:lnTo>
                <a:lnTo>
                  <a:pt x="882" y="175"/>
                </a:lnTo>
                <a:lnTo>
                  <a:pt x="887" y="174"/>
                </a:lnTo>
                <a:lnTo>
                  <a:pt x="889" y="174"/>
                </a:lnTo>
                <a:lnTo>
                  <a:pt x="891" y="173"/>
                </a:lnTo>
                <a:lnTo>
                  <a:pt x="892" y="172"/>
                </a:lnTo>
                <a:lnTo>
                  <a:pt x="893" y="171"/>
                </a:lnTo>
                <a:lnTo>
                  <a:pt x="897" y="166"/>
                </a:lnTo>
                <a:lnTo>
                  <a:pt x="899" y="165"/>
                </a:lnTo>
                <a:lnTo>
                  <a:pt x="901" y="165"/>
                </a:lnTo>
                <a:lnTo>
                  <a:pt x="905" y="168"/>
                </a:lnTo>
                <a:lnTo>
                  <a:pt x="906" y="166"/>
                </a:lnTo>
                <a:lnTo>
                  <a:pt x="906" y="164"/>
                </a:lnTo>
                <a:lnTo>
                  <a:pt x="908" y="163"/>
                </a:lnTo>
                <a:lnTo>
                  <a:pt x="911" y="163"/>
                </a:lnTo>
                <a:lnTo>
                  <a:pt x="913" y="159"/>
                </a:lnTo>
                <a:lnTo>
                  <a:pt x="916" y="156"/>
                </a:lnTo>
                <a:lnTo>
                  <a:pt x="920" y="154"/>
                </a:lnTo>
                <a:lnTo>
                  <a:pt x="923" y="154"/>
                </a:lnTo>
                <a:lnTo>
                  <a:pt x="932" y="154"/>
                </a:lnTo>
                <a:lnTo>
                  <a:pt x="940" y="151"/>
                </a:lnTo>
                <a:lnTo>
                  <a:pt x="949" y="147"/>
                </a:lnTo>
                <a:lnTo>
                  <a:pt x="957" y="141"/>
                </a:lnTo>
                <a:lnTo>
                  <a:pt x="947" y="140"/>
                </a:lnTo>
                <a:lnTo>
                  <a:pt x="938" y="141"/>
                </a:lnTo>
                <a:lnTo>
                  <a:pt x="929" y="143"/>
                </a:lnTo>
                <a:lnTo>
                  <a:pt x="918" y="146"/>
                </a:lnTo>
                <a:lnTo>
                  <a:pt x="909" y="148"/>
                </a:lnTo>
                <a:lnTo>
                  <a:pt x="900" y="151"/>
                </a:lnTo>
                <a:lnTo>
                  <a:pt x="890" y="154"/>
                </a:lnTo>
                <a:lnTo>
                  <a:pt x="881" y="157"/>
                </a:lnTo>
                <a:lnTo>
                  <a:pt x="874" y="159"/>
                </a:lnTo>
                <a:lnTo>
                  <a:pt x="867" y="160"/>
                </a:lnTo>
                <a:lnTo>
                  <a:pt x="860" y="163"/>
                </a:lnTo>
                <a:lnTo>
                  <a:pt x="855" y="167"/>
                </a:lnTo>
                <a:lnTo>
                  <a:pt x="852" y="169"/>
                </a:lnTo>
                <a:lnTo>
                  <a:pt x="850" y="173"/>
                </a:lnTo>
                <a:lnTo>
                  <a:pt x="849" y="174"/>
                </a:lnTo>
                <a:lnTo>
                  <a:pt x="848" y="174"/>
                </a:lnTo>
                <a:lnTo>
                  <a:pt x="847" y="174"/>
                </a:lnTo>
                <a:lnTo>
                  <a:pt x="846" y="173"/>
                </a:lnTo>
                <a:lnTo>
                  <a:pt x="846" y="168"/>
                </a:lnTo>
                <a:lnTo>
                  <a:pt x="848" y="165"/>
                </a:lnTo>
                <a:lnTo>
                  <a:pt x="848" y="160"/>
                </a:lnTo>
                <a:lnTo>
                  <a:pt x="847" y="156"/>
                </a:lnTo>
                <a:lnTo>
                  <a:pt x="845" y="159"/>
                </a:lnTo>
                <a:lnTo>
                  <a:pt x="842" y="164"/>
                </a:lnTo>
                <a:lnTo>
                  <a:pt x="841" y="168"/>
                </a:lnTo>
                <a:lnTo>
                  <a:pt x="841" y="173"/>
                </a:lnTo>
                <a:lnTo>
                  <a:pt x="842" y="175"/>
                </a:lnTo>
                <a:lnTo>
                  <a:pt x="841" y="179"/>
                </a:lnTo>
                <a:lnTo>
                  <a:pt x="839" y="180"/>
                </a:lnTo>
                <a:lnTo>
                  <a:pt x="835" y="180"/>
                </a:lnTo>
                <a:lnTo>
                  <a:pt x="835" y="177"/>
                </a:lnTo>
                <a:lnTo>
                  <a:pt x="835" y="176"/>
                </a:lnTo>
                <a:lnTo>
                  <a:pt x="837" y="174"/>
                </a:lnTo>
                <a:lnTo>
                  <a:pt x="834" y="174"/>
                </a:lnTo>
                <a:lnTo>
                  <a:pt x="830" y="176"/>
                </a:lnTo>
                <a:lnTo>
                  <a:pt x="826" y="179"/>
                </a:lnTo>
                <a:lnTo>
                  <a:pt x="822" y="181"/>
                </a:lnTo>
                <a:lnTo>
                  <a:pt x="816" y="182"/>
                </a:lnTo>
                <a:lnTo>
                  <a:pt x="817" y="179"/>
                </a:lnTo>
                <a:lnTo>
                  <a:pt x="818" y="177"/>
                </a:lnTo>
                <a:lnTo>
                  <a:pt x="821" y="175"/>
                </a:lnTo>
                <a:lnTo>
                  <a:pt x="823" y="174"/>
                </a:lnTo>
                <a:lnTo>
                  <a:pt x="827" y="172"/>
                </a:lnTo>
                <a:lnTo>
                  <a:pt x="832" y="171"/>
                </a:lnTo>
                <a:lnTo>
                  <a:pt x="834" y="168"/>
                </a:lnTo>
                <a:lnTo>
                  <a:pt x="835" y="167"/>
                </a:lnTo>
                <a:lnTo>
                  <a:pt x="834" y="166"/>
                </a:lnTo>
                <a:lnTo>
                  <a:pt x="833" y="166"/>
                </a:lnTo>
                <a:lnTo>
                  <a:pt x="827" y="166"/>
                </a:lnTo>
                <a:lnTo>
                  <a:pt x="824" y="164"/>
                </a:lnTo>
                <a:lnTo>
                  <a:pt x="835" y="158"/>
                </a:lnTo>
                <a:lnTo>
                  <a:pt x="847" y="151"/>
                </a:lnTo>
                <a:lnTo>
                  <a:pt x="842" y="151"/>
                </a:lnTo>
                <a:lnTo>
                  <a:pt x="837" y="151"/>
                </a:lnTo>
                <a:lnTo>
                  <a:pt x="832" y="150"/>
                </a:lnTo>
                <a:lnTo>
                  <a:pt x="829" y="150"/>
                </a:lnTo>
                <a:lnTo>
                  <a:pt x="827" y="155"/>
                </a:lnTo>
                <a:lnTo>
                  <a:pt x="825" y="158"/>
                </a:lnTo>
                <a:lnTo>
                  <a:pt x="822" y="159"/>
                </a:lnTo>
                <a:lnTo>
                  <a:pt x="818" y="160"/>
                </a:lnTo>
                <a:lnTo>
                  <a:pt x="815" y="160"/>
                </a:lnTo>
                <a:lnTo>
                  <a:pt x="812" y="159"/>
                </a:lnTo>
                <a:lnTo>
                  <a:pt x="812" y="158"/>
                </a:lnTo>
                <a:lnTo>
                  <a:pt x="810" y="157"/>
                </a:lnTo>
                <a:lnTo>
                  <a:pt x="806" y="157"/>
                </a:lnTo>
                <a:lnTo>
                  <a:pt x="802" y="158"/>
                </a:lnTo>
                <a:lnTo>
                  <a:pt x="800" y="162"/>
                </a:lnTo>
                <a:lnTo>
                  <a:pt x="797" y="163"/>
                </a:lnTo>
                <a:lnTo>
                  <a:pt x="796" y="163"/>
                </a:lnTo>
                <a:lnTo>
                  <a:pt x="793" y="162"/>
                </a:lnTo>
                <a:lnTo>
                  <a:pt x="792" y="159"/>
                </a:lnTo>
                <a:lnTo>
                  <a:pt x="792" y="158"/>
                </a:lnTo>
                <a:lnTo>
                  <a:pt x="798" y="155"/>
                </a:lnTo>
                <a:lnTo>
                  <a:pt x="805" y="152"/>
                </a:lnTo>
                <a:lnTo>
                  <a:pt x="808" y="149"/>
                </a:lnTo>
                <a:lnTo>
                  <a:pt x="814" y="148"/>
                </a:lnTo>
                <a:lnTo>
                  <a:pt x="817" y="149"/>
                </a:lnTo>
                <a:lnTo>
                  <a:pt x="822" y="151"/>
                </a:lnTo>
                <a:lnTo>
                  <a:pt x="824" y="147"/>
                </a:lnTo>
                <a:lnTo>
                  <a:pt x="825" y="141"/>
                </a:lnTo>
                <a:lnTo>
                  <a:pt x="825" y="141"/>
                </a:lnTo>
                <a:lnTo>
                  <a:pt x="825" y="141"/>
                </a:lnTo>
                <a:lnTo>
                  <a:pt x="825" y="141"/>
                </a:lnTo>
                <a:lnTo>
                  <a:pt x="825" y="141"/>
                </a:lnTo>
                <a:lnTo>
                  <a:pt x="825" y="141"/>
                </a:lnTo>
                <a:lnTo>
                  <a:pt x="825" y="141"/>
                </a:lnTo>
                <a:lnTo>
                  <a:pt x="826" y="139"/>
                </a:lnTo>
                <a:lnTo>
                  <a:pt x="825" y="139"/>
                </a:lnTo>
                <a:lnTo>
                  <a:pt x="825" y="139"/>
                </a:lnTo>
                <a:lnTo>
                  <a:pt x="825" y="139"/>
                </a:lnTo>
                <a:lnTo>
                  <a:pt x="825" y="140"/>
                </a:lnTo>
                <a:lnTo>
                  <a:pt x="825" y="141"/>
                </a:lnTo>
                <a:lnTo>
                  <a:pt x="822" y="140"/>
                </a:lnTo>
                <a:lnTo>
                  <a:pt x="821" y="139"/>
                </a:lnTo>
                <a:lnTo>
                  <a:pt x="818" y="138"/>
                </a:lnTo>
                <a:lnTo>
                  <a:pt x="817" y="135"/>
                </a:lnTo>
                <a:lnTo>
                  <a:pt x="817" y="134"/>
                </a:lnTo>
                <a:lnTo>
                  <a:pt x="818" y="132"/>
                </a:lnTo>
                <a:lnTo>
                  <a:pt x="816" y="132"/>
                </a:lnTo>
                <a:lnTo>
                  <a:pt x="815" y="132"/>
                </a:lnTo>
                <a:lnTo>
                  <a:pt x="814" y="133"/>
                </a:lnTo>
                <a:lnTo>
                  <a:pt x="814" y="134"/>
                </a:lnTo>
                <a:lnTo>
                  <a:pt x="810" y="136"/>
                </a:lnTo>
                <a:lnTo>
                  <a:pt x="807" y="139"/>
                </a:lnTo>
                <a:lnTo>
                  <a:pt x="804" y="140"/>
                </a:lnTo>
                <a:lnTo>
                  <a:pt x="799" y="141"/>
                </a:lnTo>
                <a:lnTo>
                  <a:pt x="790" y="143"/>
                </a:lnTo>
                <a:lnTo>
                  <a:pt x="780" y="147"/>
                </a:lnTo>
                <a:lnTo>
                  <a:pt x="764" y="155"/>
                </a:lnTo>
                <a:lnTo>
                  <a:pt x="748" y="162"/>
                </a:lnTo>
                <a:lnTo>
                  <a:pt x="744" y="163"/>
                </a:lnTo>
                <a:lnTo>
                  <a:pt x="742" y="165"/>
                </a:lnTo>
                <a:lnTo>
                  <a:pt x="742" y="166"/>
                </a:lnTo>
                <a:lnTo>
                  <a:pt x="741" y="167"/>
                </a:lnTo>
                <a:lnTo>
                  <a:pt x="741" y="168"/>
                </a:lnTo>
                <a:lnTo>
                  <a:pt x="741" y="169"/>
                </a:lnTo>
                <a:lnTo>
                  <a:pt x="740" y="169"/>
                </a:lnTo>
                <a:lnTo>
                  <a:pt x="739" y="168"/>
                </a:lnTo>
                <a:lnTo>
                  <a:pt x="728" y="173"/>
                </a:lnTo>
                <a:lnTo>
                  <a:pt x="718" y="175"/>
                </a:lnTo>
                <a:lnTo>
                  <a:pt x="725" y="168"/>
                </a:lnTo>
                <a:lnTo>
                  <a:pt x="733" y="163"/>
                </a:lnTo>
                <a:lnTo>
                  <a:pt x="741" y="158"/>
                </a:lnTo>
                <a:lnTo>
                  <a:pt x="750" y="154"/>
                </a:lnTo>
                <a:lnTo>
                  <a:pt x="753" y="151"/>
                </a:lnTo>
                <a:lnTo>
                  <a:pt x="759" y="149"/>
                </a:lnTo>
                <a:lnTo>
                  <a:pt x="763" y="149"/>
                </a:lnTo>
                <a:lnTo>
                  <a:pt x="766" y="148"/>
                </a:lnTo>
                <a:lnTo>
                  <a:pt x="769" y="148"/>
                </a:lnTo>
                <a:lnTo>
                  <a:pt x="773" y="147"/>
                </a:lnTo>
                <a:lnTo>
                  <a:pt x="776" y="144"/>
                </a:lnTo>
                <a:lnTo>
                  <a:pt x="780" y="142"/>
                </a:lnTo>
                <a:lnTo>
                  <a:pt x="783" y="136"/>
                </a:lnTo>
                <a:lnTo>
                  <a:pt x="788" y="131"/>
                </a:lnTo>
                <a:lnTo>
                  <a:pt x="791" y="130"/>
                </a:lnTo>
                <a:lnTo>
                  <a:pt x="794" y="129"/>
                </a:lnTo>
                <a:lnTo>
                  <a:pt x="796" y="129"/>
                </a:lnTo>
                <a:lnTo>
                  <a:pt x="797" y="127"/>
                </a:lnTo>
                <a:lnTo>
                  <a:pt x="798" y="126"/>
                </a:lnTo>
                <a:lnTo>
                  <a:pt x="798" y="125"/>
                </a:lnTo>
                <a:lnTo>
                  <a:pt x="796" y="123"/>
                </a:lnTo>
                <a:lnTo>
                  <a:pt x="793" y="123"/>
                </a:lnTo>
                <a:lnTo>
                  <a:pt x="789" y="124"/>
                </a:lnTo>
                <a:lnTo>
                  <a:pt x="784" y="126"/>
                </a:lnTo>
                <a:lnTo>
                  <a:pt x="775" y="132"/>
                </a:lnTo>
                <a:lnTo>
                  <a:pt x="769" y="134"/>
                </a:lnTo>
                <a:lnTo>
                  <a:pt x="766" y="134"/>
                </a:lnTo>
                <a:lnTo>
                  <a:pt x="765" y="134"/>
                </a:lnTo>
                <a:lnTo>
                  <a:pt x="763" y="136"/>
                </a:lnTo>
                <a:lnTo>
                  <a:pt x="759" y="138"/>
                </a:lnTo>
                <a:lnTo>
                  <a:pt x="756" y="136"/>
                </a:lnTo>
                <a:lnTo>
                  <a:pt x="756" y="134"/>
                </a:lnTo>
                <a:lnTo>
                  <a:pt x="756" y="132"/>
                </a:lnTo>
                <a:lnTo>
                  <a:pt x="757" y="131"/>
                </a:lnTo>
                <a:lnTo>
                  <a:pt x="758" y="130"/>
                </a:lnTo>
                <a:lnTo>
                  <a:pt x="760" y="129"/>
                </a:lnTo>
                <a:lnTo>
                  <a:pt x="764" y="126"/>
                </a:lnTo>
                <a:lnTo>
                  <a:pt x="768" y="125"/>
                </a:lnTo>
                <a:lnTo>
                  <a:pt x="772" y="124"/>
                </a:lnTo>
                <a:lnTo>
                  <a:pt x="774" y="123"/>
                </a:lnTo>
                <a:lnTo>
                  <a:pt x="775" y="122"/>
                </a:lnTo>
                <a:lnTo>
                  <a:pt x="776" y="119"/>
                </a:lnTo>
                <a:lnTo>
                  <a:pt x="777" y="115"/>
                </a:lnTo>
                <a:lnTo>
                  <a:pt x="777" y="111"/>
                </a:lnTo>
                <a:lnTo>
                  <a:pt x="775" y="111"/>
                </a:lnTo>
                <a:lnTo>
                  <a:pt x="773" y="109"/>
                </a:lnTo>
                <a:lnTo>
                  <a:pt x="778" y="107"/>
                </a:lnTo>
                <a:lnTo>
                  <a:pt x="785" y="104"/>
                </a:lnTo>
                <a:lnTo>
                  <a:pt x="792" y="99"/>
                </a:lnTo>
                <a:lnTo>
                  <a:pt x="801" y="94"/>
                </a:lnTo>
                <a:lnTo>
                  <a:pt x="788" y="96"/>
                </a:lnTo>
                <a:lnTo>
                  <a:pt x="775" y="98"/>
                </a:lnTo>
                <a:lnTo>
                  <a:pt x="763" y="99"/>
                </a:lnTo>
                <a:lnTo>
                  <a:pt x="749" y="98"/>
                </a:lnTo>
                <a:lnTo>
                  <a:pt x="766" y="92"/>
                </a:lnTo>
                <a:lnTo>
                  <a:pt x="783" y="85"/>
                </a:lnTo>
                <a:lnTo>
                  <a:pt x="793" y="82"/>
                </a:lnTo>
                <a:lnTo>
                  <a:pt x="804" y="79"/>
                </a:lnTo>
                <a:lnTo>
                  <a:pt x="813" y="74"/>
                </a:lnTo>
                <a:lnTo>
                  <a:pt x="822" y="67"/>
                </a:lnTo>
                <a:lnTo>
                  <a:pt x="810" y="69"/>
                </a:lnTo>
                <a:lnTo>
                  <a:pt x="800" y="74"/>
                </a:lnTo>
                <a:lnTo>
                  <a:pt x="791" y="76"/>
                </a:lnTo>
                <a:lnTo>
                  <a:pt x="781" y="80"/>
                </a:lnTo>
                <a:lnTo>
                  <a:pt x="777" y="81"/>
                </a:lnTo>
                <a:lnTo>
                  <a:pt x="774" y="83"/>
                </a:lnTo>
                <a:lnTo>
                  <a:pt x="772" y="83"/>
                </a:lnTo>
                <a:lnTo>
                  <a:pt x="769" y="84"/>
                </a:lnTo>
                <a:lnTo>
                  <a:pt x="768" y="83"/>
                </a:lnTo>
                <a:lnTo>
                  <a:pt x="766" y="82"/>
                </a:lnTo>
                <a:lnTo>
                  <a:pt x="765" y="81"/>
                </a:lnTo>
                <a:lnTo>
                  <a:pt x="765" y="80"/>
                </a:lnTo>
                <a:lnTo>
                  <a:pt x="766" y="79"/>
                </a:lnTo>
                <a:lnTo>
                  <a:pt x="767" y="77"/>
                </a:lnTo>
                <a:lnTo>
                  <a:pt x="772" y="76"/>
                </a:lnTo>
                <a:lnTo>
                  <a:pt x="775" y="75"/>
                </a:lnTo>
                <a:lnTo>
                  <a:pt x="772" y="73"/>
                </a:lnTo>
                <a:lnTo>
                  <a:pt x="767" y="73"/>
                </a:lnTo>
                <a:lnTo>
                  <a:pt x="764" y="74"/>
                </a:lnTo>
                <a:lnTo>
                  <a:pt x="760" y="76"/>
                </a:lnTo>
                <a:lnTo>
                  <a:pt x="759" y="80"/>
                </a:lnTo>
                <a:lnTo>
                  <a:pt x="758" y="83"/>
                </a:lnTo>
                <a:lnTo>
                  <a:pt x="757" y="86"/>
                </a:lnTo>
                <a:lnTo>
                  <a:pt x="755" y="89"/>
                </a:lnTo>
                <a:lnTo>
                  <a:pt x="738" y="94"/>
                </a:lnTo>
                <a:lnTo>
                  <a:pt x="722" y="100"/>
                </a:lnTo>
                <a:lnTo>
                  <a:pt x="717" y="106"/>
                </a:lnTo>
                <a:lnTo>
                  <a:pt x="712" y="111"/>
                </a:lnTo>
                <a:lnTo>
                  <a:pt x="705" y="114"/>
                </a:lnTo>
                <a:lnTo>
                  <a:pt x="697" y="115"/>
                </a:lnTo>
                <a:lnTo>
                  <a:pt x="687" y="118"/>
                </a:lnTo>
                <a:lnTo>
                  <a:pt x="681" y="123"/>
                </a:lnTo>
                <a:lnTo>
                  <a:pt x="676" y="125"/>
                </a:lnTo>
                <a:lnTo>
                  <a:pt x="673" y="127"/>
                </a:lnTo>
                <a:lnTo>
                  <a:pt x="668" y="130"/>
                </a:lnTo>
                <a:lnTo>
                  <a:pt x="664" y="130"/>
                </a:lnTo>
                <a:lnTo>
                  <a:pt x="665" y="126"/>
                </a:lnTo>
                <a:lnTo>
                  <a:pt x="668" y="124"/>
                </a:lnTo>
                <a:lnTo>
                  <a:pt x="670" y="122"/>
                </a:lnTo>
                <a:lnTo>
                  <a:pt x="675" y="119"/>
                </a:lnTo>
                <a:lnTo>
                  <a:pt x="682" y="117"/>
                </a:lnTo>
                <a:lnTo>
                  <a:pt x="687" y="114"/>
                </a:lnTo>
                <a:lnTo>
                  <a:pt x="691" y="111"/>
                </a:lnTo>
                <a:lnTo>
                  <a:pt x="694" y="109"/>
                </a:lnTo>
                <a:lnTo>
                  <a:pt x="695" y="109"/>
                </a:lnTo>
                <a:lnTo>
                  <a:pt x="697" y="109"/>
                </a:lnTo>
                <a:lnTo>
                  <a:pt x="697" y="108"/>
                </a:lnTo>
                <a:lnTo>
                  <a:pt x="698" y="106"/>
                </a:lnTo>
                <a:lnTo>
                  <a:pt x="702" y="101"/>
                </a:lnTo>
                <a:lnTo>
                  <a:pt x="708" y="98"/>
                </a:lnTo>
                <a:lnTo>
                  <a:pt x="703" y="96"/>
                </a:lnTo>
                <a:lnTo>
                  <a:pt x="699" y="97"/>
                </a:lnTo>
                <a:lnTo>
                  <a:pt x="694" y="98"/>
                </a:lnTo>
                <a:lnTo>
                  <a:pt x="691" y="100"/>
                </a:lnTo>
                <a:lnTo>
                  <a:pt x="689" y="101"/>
                </a:lnTo>
                <a:lnTo>
                  <a:pt x="687" y="102"/>
                </a:lnTo>
                <a:lnTo>
                  <a:pt x="685" y="102"/>
                </a:lnTo>
                <a:lnTo>
                  <a:pt x="684" y="100"/>
                </a:lnTo>
                <a:lnTo>
                  <a:pt x="685" y="97"/>
                </a:lnTo>
                <a:lnTo>
                  <a:pt x="686" y="94"/>
                </a:lnTo>
                <a:lnTo>
                  <a:pt x="690" y="93"/>
                </a:lnTo>
                <a:lnTo>
                  <a:pt x="692" y="92"/>
                </a:lnTo>
                <a:lnTo>
                  <a:pt x="705" y="85"/>
                </a:lnTo>
                <a:lnTo>
                  <a:pt x="717" y="79"/>
                </a:lnTo>
                <a:lnTo>
                  <a:pt x="723" y="74"/>
                </a:lnTo>
                <a:lnTo>
                  <a:pt x="727" y="69"/>
                </a:lnTo>
                <a:lnTo>
                  <a:pt x="732" y="65"/>
                </a:lnTo>
                <a:lnTo>
                  <a:pt x="736" y="59"/>
                </a:lnTo>
                <a:lnTo>
                  <a:pt x="734" y="59"/>
                </a:lnTo>
                <a:lnTo>
                  <a:pt x="732" y="60"/>
                </a:lnTo>
                <a:lnTo>
                  <a:pt x="730" y="61"/>
                </a:lnTo>
                <a:lnTo>
                  <a:pt x="727" y="64"/>
                </a:lnTo>
                <a:lnTo>
                  <a:pt x="722" y="67"/>
                </a:lnTo>
                <a:lnTo>
                  <a:pt x="715" y="71"/>
                </a:lnTo>
                <a:lnTo>
                  <a:pt x="703" y="76"/>
                </a:lnTo>
                <a:lnTo>
                  <a:pt x="691" y="83"/>
                </a:lnTo>
                <a:lnTo>
                  <a:pt x="679" y="90"/>
                </a:lnTo>
                <a:lnTo>
                  <a:pt x="668" y="97"/>
                </a:lnTo>
                <a:lnTo>
                  <a:pt x="665" y="98"/>
                </a:lnTo>
                <a:lnTo>
                  <a:pt x="661" y="99"/>
                </a:lnTo>
                <a:lnTo>
                  <a:pt x="659" y="100"/>
                </a:lnTo>
                <a:lnTo>
                  <a:pt x="658" y="102"/>
                </a:lnTo>
                <a:lnTo>
                  <a:pt x="658" y="105"/>
                </a:lnTo>
                <a:lnTo>
                  <a:pt x="659" y="105"/>
                </a:lnTo>
                <a:lnTo>
                  <a:pt x="660" y="105"/>
                </a:lnTo>
                <a:lnTo>
                  <a:pt x="662" y="105"/>
                </a:lnTo>
                <a:lnTo>
                  <a:pt x="666" y="104"/>
                </a:lnTo>
                <a:lnTo>
                  <a:pt x="668" y="102"/>
                </a:lnTo>
                <a:lnTo>
                  <a:pt x="662" y="108"/>
                </a:lnTo>
                <a:lnTo>
                  <a:pt x="657" y="113"/>
                </a:lnTo>
                <a:lnTo>
                  <a:pt x="650" y="115"/>
                </a:lnTo>
                <a:lnTo>
                  <a:pt x="643" y="117"/>
                </a:lnTo>
                <a:lnTo>
                  <a:pt x="645" y="113"/>
                </a:lnTo>
                <a:lnTo>
                  <a:pt x="646" y="107"/>
                </a:lnTo>
                <a:lnTo>
                  <a:pt x="645" y="104"/>
                </a:lnTo>
                <a:lnTo>
                  <a:pt x="644" y="100"/>
                </a:lnTo>
                <a:lnTo>
                  <a:pt x="642" y="99"/>
                </a:lnTo>
                <a:lnTo>
                  <a:pt x="641" y="100"/>
                </a:lnTo>
                <a:lnTo>
                  <a:pt x="640" y="101"/>
                </a:lnTo>
                <a:lnTo>
                  <a:pt x="639" y="102"/>
                </a:lnTo>
                <a:lnTo>
                  <a:pt x="637" y="105"/>
                </a:lnTo>
                <a:lnTo>
                  <a:pt x="636" y="105"/>
                </a:lnTo>
                <a:lnTo>
                  <a:pt x="636" y="106"/>
                </a:lnTo>
                <a:lnTo>
                  <a:pt x="636" y="108"/>
                </a:lnTo>
                <a:lnTo>
                  <a:pt x="637" y="110"/>
                </a:lnTo>
                <a:lnTo>
                  <a:pt x="639" y="113"/>
                </a:lnTo>
                <a:lnTo>
                  <a:pt x="633" y="116"/>
                </a:lnTo>
                <a:lnTo>
                  <a:pt x="628" y="118"/>
                </a:lnTo>
                <a:lnTo>
                  <a:pt x="627" y="119"/>
                </a:lnTo>
                <a:lnTo>
                  <a:pt x="626" y="121"/>
                </a:lnTo>
                <a:lnTo>
                  <a:pt x="626" y="123"/>
                </a:lnTo>
                <a:lnTo>
                  <a:pt x="627" y="124"/>
                </a:lnTo>
                <a:lnTo>
                  <a:pt x="632" y="124"/>
                </a:lnTo>
                <a:lnTo>
                  <a:pt x="636" y="122"/>
                </a:lnTo>
                <a:lnTo>
                  <a:pt x="637" y="119"/>
                </a:lnTo>
                <a:lnTo>
                  <a:pt x="639" y="117"/>
                </a:lnTo>
                <a:lnTo>
                  <a:pt x="640" y="116"/>
                </a:lnTo>
                <a:lnTo>
                  <a:pt x="641" y="117"/>
                </a:lnTo>
                <a:lnTo>
                  <a:pt x="642" y="117"/>
                </a:lnTo>
                <a:lnTo>
                  <a:pt x="642" y="118"/>
                </a:lnTo>
                <a:lnTo>
                  <a:pt x="642" y="122"/>
                </a:lnTo>
                <a:lnTo>
                  <a:pt x="641" y="122"/>
                </a:lnTo>
                <a:lnTo>
                  <a:pt x="639" y="122"/>
                </a:lnTo>
                <a:lnTo>
                  <a:pt x="636" y="122"/>
                </a:lnTo>
                <a:lnTo>
                  <a:pt x="634" y="126"/>
                </a:lnTo>
                <a:lnTo>
                  <a:pt x="631" y="130"/>
                </a:lnTo>
                <a:lnTo>
                  <a:pt x="627" y="131"/>
                </a:lnTo>
                <a:lnTo>
                  <a:pt x="624" y="132"/>
                </a:lnTo>
                <a:lnTo>
                  <a:pt x="621" y="130"/>
                </a:lnTo>
                <a:lnTo>
                  <a:pt x="619" y="129"/>
                </a:lnTo>
                <a:lnTo>
                  <a:pt x="616" y="132"/>
                </a:lnTo>
                <a:lnTo>
                  <a:pt x="612" y="136"/>
                </a:lnTo>
                <a:lnTo>
                  <a:pt x="610" y="136"/>
                </a:lnTo>
                <a:lnTo>
                  <a:pt x="608" y="135"/>
                </a:lnTo>
                <a:lnTo>
                  <a:pt x="607" y="133"/>
                </a:lnTo>
                <a:lnTo>
                  <a:pt x="606" y="131"/>
                </a:lnTo>
                <a:lnTo>
                  <a:pt x="608" y="129"/>
                </a:lnTo>
                <a:lnTo>
                  <a:pt x="610" y="126"/>
                </a:lnTo>
                <a:lnTo>
                  <a:pt x="612" y="124"/>
                </a:lnTo>
                <a:lnTo>
                  <a:pt x="612" y="123"/>
                </a:lnTo>
                <a:lnTo>
                  <a:pt x="611" y="123"/>
                </a:lnTo>
                <a:lnTo>
                  <a:pt x="609" y="122"/>
                </a:lnTo>
                <a:lnTo>
                  <a:pt x="607" y="121"/>
                </a:lnTo>
                <a:lnTo>
                  <a:pt x="606" y="119"/>
                </a:lnTo>
                <a:lnTo>
                  <a:pt x="603" y="119"/>
                </a:lnTo>
                <a:lnTo>
                  <a:pt x="601" y="121"/>
                </a:lnTo>
                <a:lnTo>
                  <a:pt x="602" y="127"/>
                </a:lnTo>
                <a:lnTo>
                  <a:pt x="603" y="134"/>
                </a:lnTo>
                <a:lnTo>
                  <a:pt x="596" y="133"/>
                </a:lnTo>
                <a:lnTo>
                  <a:pt x="590" y="134"/>
                </a:lnTo>
                <a:lnTo>
                  <a:pt x="592" y="131"/>
                </a:lnTo>
                <a:lnTo>
                  <a:pt x="594" y="126"/>
                </a:lnTo>
                <a:lnTo>
                  <a:pt x="586" y="129"/>
                </a:lnTo>
                <a:lnTo>
                  <a:pt x="578" y="132"/>
                </a:lnTo>
                <a:lnTo>
                  <a:pt x="576" y="133"/>
                </a:lnTo>
                <a:lnTo>
                  <a:pt x="574" y="133"/>
                </a:lnTo>
                <a:lnTo>
                  <a:pt x="571" y="134"/>
                </a:lnTo>
                <a:lnTo>
                  <a:pt x="568" y="133"/>
                </a:lnTo>
                <a:lnTo>
                  <a:pt x="562" y="131"/>
                </a:lnTo>
                <a:lnTo>
                  <a:pt x="558" y="132"/>
                </a:lnTo>
                <a:lnTo>
                  <a:pt x="555" y="133"/>
                </a:lnTo>
                <a:lnTo>
                  <a:pt x="553" y="134"/>
                </a:lnTo>
                <a:lnTo>
                  <a:pt x="551" y="136"/>
                </a:lnTo>
                <a:lnTo>
                  <a:pt x="550" y="140"/>
                </a:lnTo>
                <a:lnTo>
                  <a:pt x="554" y="139"/>
                </a:lnTo>
                <a:lnTo>
                  <a:pt x="558" y="136"/>
                </a:lnTo>
                <a:lnTo>
                  <a:pt x="562" y="135"/>
                </a:lnTo>
                <a:lnTo>
                  <a:pt x="566" y="136"/>
                </a:lnTo>
                <a:lnTo>
                  <a:pt x="561" y="140"/>
                </a:lnTo>
                <a:lnTo>
                  <a:pt x="557" y="142"/>
                </a:lnTo>
                <a:lnTo>
                  <a:pt x="549" y="148"/>
                </a:lnTo>
                <a:lnTo>
                  <a:pt x="541" y="152"/>
                </a:lnTo>
                <a:lnTo>
                  <a:pt x="526" y="162"/>
                </a:lnTo>
                <a:lnTo>
                  <a:pt x="511" y="169"/>
                </a:lnTo>
                <a:lnTo>
                  <a:pt x="494" y="179"/>
                </a:lnTo>
                <a:lnTo>
                  <a:pt x="478" y="188"/>
                </a:lnTo>
                <a:lnTo>
                  <a:pt x="462" y="197"/>
                </a:lnTo>
                <a:lnTo>
                  <a:pt x="445" y="207"/>
                </a:lnTo>
                <a:lnTo>
                  <a:pt x="429" y="216"/>
                </a:lnTo>
                <a:lnTo>
                  <a:pt x="414" y="226"/>
                </a:lnTo>
                <a:lnTo>
                  <a:pt x="409" y="230"/>
                </a:lnTo>
                <a:lnTo>
                  <a:pt x="403" y="234"/>
                </a:lnTo>
                <a:lnTo>
                  <a:pt x="398" y="238"/>
                </a:lnTo>
                <a:lnTo>
                  <a:pt x="394" y="243"/>
                </a:lnTo>
                <a:lnTo>
                  <a:pt x="390" y="248"/>
                </a:lnTo>
                <a:lnTo>
                  <a:pt x="386" y="251"/>
                </a:lnTo>
                <a:lnTo>
                  <a:pt x="379" y="251"/>
                </a:lnTo>
                <a:lnTo>
                  <a:pt x="372" y="251"/>
                </a:lnTo>
                <a:lnTo>
                  <a:pt x="368" y="254"/>
                </a:lnTo>
                <a:lnTo>
                  <a:pt x="363" y="258"/>
                </a:lnTo>
                <a:lnTo>
                  <a:pt x="361" y="259"/>
                </a:lnTo>
                <a:lnTo>
                  <a:pt x="357" y="262"/>
                </a:lnTo>
                <a:lnTo>
                  <a:pt x="355" y="262"/>
                </a:lnTo>
                <a:lnTo>
                  <a:pt x="353" y="262"/>
                </a:lnTo>
                <a:lnTo>
                  <a:pt x="368" y="246"/>
                </a:lnTo>
                <a:lnTo>
                  <a:pt x="385" y="232"/>
                </a:lnTo>
                <a:lnTo>
                  <a:pt x="403" y="218"/>
                </a:lnTo>
                <a:lnTo>
                  <a:pt x="420" y="205"/>
                </a:lnTo>
                <a:lnTo>
                  <a:pt x="429" y="199"/>
                </a:lnTo>
                <a:lnTo>
                  <a:pt x="437" y="193"/>
                </a:lnTo>
                <a:lnTo>
                  <a:pt x="445" y="188"/>
                </a:lnTo>
                <a:lnTo>
                  <a:pt x="453" y="182"/>
                </a:lnTo>
                <a:lnTo>
                  <a:pt x="469" y="169"/>
                </a:lnTo>
                <a:lnTo>
                  <a:pt x="485" y="157"/>
                </a:lnTo>
                <a:lnTo>
                  <a:pt x="470" y="167"/>
                </a:lnTo>
                <a:lnTo>
                  <a:pt x="454" y="176"/>
                </a:lnTo>
                <a:lnTo>
                  <a:pt x="438" y="187"/>
                </a:lnTo>
                <a:lnTo>
                  <a:pt x="422" y="197"/>
                </a:lnTo>
                <a:lnTo>
                  <a:pt x="426" y="189"/>
                </a:lnTo>
                <a:lnTo>
                  <a:pt x="433" y="182"/>
                </a:lnTo>
                <a:lnTo>
                  <a:pt x="429" y="184"/>
                </a:lnTo>
                <a:lnTo>
                  <a:pt x="425" y="187"/>
                </a:lnTo>
                <a:lnTo>
                  <a:pt x="420" y="189"/>
                </a:lnTo>
                <a:lnTo>
                  <a:pt x="418" y="192"/>
                </a:lnTo>
                <a:lnTo>
                  <a:pt x="419" y="194"/>
                </a:lnTo>
                <a:lnTo>
                  <a:pt x="420" y="197"/>
                </a:lnTo>
                <a:lnTo>
                  <a:pt x="421" y="198"/>
                </a:lnTo>
                <a:lnTo>
                  <a:pt x="420" y="200"/>
                </a:lnTo>
                <a:lnTo>
                  <a:pt x="418" y="202"/>
                </a:lnTo>
                <a:lnTo>
                  <a:pt x="414" y="205"/>
                </a:lnTo>
                <a:lnTo>
                  <a:pt x="417" y="204"/>
                </a:lnTo>
                <a:lnTo>
                  <a:pt x="418" y="201"/>
                </a:lnTo>
                <a:lnTo>
                  <a:pt x="414" y="200"/>
                </a:lnTo>
                <a:lnTo>
                  <a:pt x="411" y="199"/>
                </a:lnTo>
                <a:lnTo>
                  <a:pt x="409" y="199"/>
                </a:lnTo>
                <a:lnTo>
                  <a:pt x="405" y="200"/>
                </a:lnTo>
                <a:lnTo>
                  <a:pt x="401" y="204"/>
                </a:lnTo>
                <a:lnTo>
                  <a:pt x="395" y="207"/>
                </a:lnTo>
                <a:lnTo>
                  <a:pt x="389" y="212"/>
                </a:lnTo>
                <a:lnTo>
                  <a:pt x="384" y="216"/>
                </a:lnTo>
                <a:lnTo>
                  <a:pt x="378" y="219"/>
                </a:lnTo>
                <a:lnTo>
                  <a:pt x="372" y="222"/>
                </a:lnTo>
                <a:lnTo>
                  <a:pt x="373" y="217"/>
                </a:lnTo>
                <a:lnTo>
                  <a:pt x="377" y="212"/>
                </a:lnTo>
                <a:lnTo>
                  <a:pt x="379" y="210"/>
                </a:lnTo>
                <a:lnTo>
                  <a:pt x="382" y="209"/>
                </a:lnTo>
                <a:lnTo>
                  <a:pt x="385" y="208"/>
                </a:lnTo>
                <a:lnTo>
                  <a:pt x="386" y="206"/>
                </a:lnTo>
                <a:lnTo>
                  <a:pt x="389" y="202"/>
                </a:lnTo>
                <a:lnTo>
                  <a:pt x="394" y="199"/>
                </a:lnTo>
                <a:lnTo>
                  <a:pt x="398" y="196"/>
                </a:lnTo>
                <a:lnTo>
                  <a:pt x="401" y="191"/>
                </a:lnTo>
                <a:lnTo>
                  <a:pt x="388" y="198"/>
                </a:lnTo>
                <a:lnTo>
                  <a:pt x="378" y="206"/>
                </a:lnTo>
                <a:lnTo>
                  <a:pt x="363" y="216"/>
                </a:lnTo>
                <a:lnTo>
                  <a:pt x="349" y="226"/>
                </a:lnTo>
                <a:lnTo>
                  <a:pt x="339" y="235"/>
                </a:lnTo>
                <a:lnTo>
                  <a:pt x="328" y="242"/>
                </a:lnTo>
                <a:lnTo>
                  <a:pt x="321" y="243"/>
                </a:lnTo>
                <a:lnTo>
                  <a:pt x="315" y="246"/>
                </a:lnTo>
                <a:lnTo>
                  <a:pt x="313" y="248"/>
                </a:lnTo>
                <a:lnTo>
                  <a:pt x="311" y="250"/>
                </a:lnTo>
                <a:lnTo>
                  <a:pt x="308" y="252"/>
                </a:lnTo>
                <a:lnTo>
                  <a:pt x="305" y="252"/>
                </a:lnTo>
                <a:lnTo>
                  <a:pt x="307" y="249"/>
                </a:lnTo>
                <a:lnTo>
                  <a:pt x="310" y="246"/>
                </a:lnTo>
                <a:lnTo>
                  <a:pt x="312" y="243"/>
                </a:lnTo>
                <a:lnTo>
                  <a:pt x="315" y="241"/>
                </a:lnTo>
                <a:lnTo>
                  <a:pt x="318" y="239"/>
                </a:lnTo>
                <a:lnTo>
                  <a:pt x="321" y="237"/>
                </a:lnTo>
                <a:lnTo>
                  <a:pt x="323" y="234"/>
                </a:lnTo>
                <a:lnTo>
                  <a:pt x="324" y="231"/>
                </a:lnTo>
                <a:lnTo>
                  <a:pt x="324" y="232"/>
                </a:lnTo>
                <a:lnTo>
                  <a:pt x="324" y="233"/>
                </a:lnTo>
                <a:lnTo>
                  <a:pt x="326" y="232"/>
                </a:lnTo>
                <a:lnTo>
                  <a:pt x="327" y="231"/>
                </a:lnTo>
                <a:lnTo>
                  <a:pt x="329" y="229"/>
                </a:lnTo>
                <a:lnTo>
                  <a:pt x="331" y="226"/>
                </a:lnTo>
                <a:lnTo>
                  <a:pt x="337" y="223"/>
                </a:lnTo>
                <a:lnTo>
                  <a:pt x="341" y="219"/>
                </a:lnTo>
                <a:lnTo>
                  <a:pt x="351" y="210"/>
                </a:lnTo>
                <a:lnTo>
                  <a:pt x="361" y="202"/>
                </a:lnTo>
                <a:lnTo>
                  <a:pt x="351" y="207"/>
                </a:lnTo>
                <a:lnTo>
                  <a:pt x="343" y="213"/>
                </a:lnTo>
                <a:lnTo>
                  <a:pt x="335" y="218"/>
                </a:lnTo>
                <a:lnTo>
                  <a:pt x="327" y="225"/>
                </a:lnTo>
                <a:lnTo>
                  <a:pt x="311" y="237"/>
                </a:lnTo>
                <a:lnTo>
                  <a:pt x="295" y="248"/>
                </a:lnTo>
                <a:lnTo>
                  <a:pt x="296" y="243"/>
                </a:lnTo>
                <a:lnTo>
                  <a:pt x="298" y="240"/>
                </a:lnTo>
                <a:lnTo>
                  <a:pt x="302" y="235"/>
                </a:lnTo>
                <a:lnTo>
                  <a:pt x="305" y="232"/>
                </a:lnTo>
                <a:lnTo>
                  <a:pt x="307" y="231"/>
                </a:lnTo>
                <a:lnTo>
                  <a:pt x="312" y="227"/>
                </a:lnTo>
                <a:lnTo>
                  <a:pt x="313" y="226"/>
                </a:lnTo>
                <a:lnTo>
                  <a:pt x="314" y="224"/>
                </a:lnTo>
                <a:lnTo>
                  <a:pt x="314" y="223"/>
                </a:lnTo>
                <a:lnTo>
                  <a:pt x="312" y="222"/>
                </a:lnTo>
                <a:lnTo>
                  <a:pt x="310" y="222"/>
                </a:lnTo>
                <a:lnTo>
                  <a:pt x="307" y="223"/>
                </a:lnTo>
                <a:lnTo>
                  <a:pt x="306" y="226"/>
                </a:lnTo>
                <a:lnTo>
                  <a:pt x="304" y="229"/>
                </a:lnTo>
                <a:lnTo>
                  <a:pt x="295" y="234"/>
                </a:lnTo>
                <a:lnTo>
                  <a:pt x="286" y="240"/>
                </a:lnTo>
                <a:lnTo>
                  <a:pt x="282" y="243"/>
                </a:lnTo>
                <a:lnTo>
                  <a:pt x="279" y="248"/>
                </a:lnTo>
                <a:lnTo>
                  <a:pt x="277" y="250"/>
                </a:lnTo>
                <a:lnTo>
                  <a:pt x="274" y="250"/>
                </a:lnTo>
                <a:lnTo>
                  <a:pt x="273" y="250"/>
                </a:lnTo>
                <a:lnTo>
                  <a:pt x="272" y="249"/>
                </a:lnTo>
                <a:lnTo>
                  <a:pt x="272" y="247"/>
                </a:lnTo>
                <a:lnTo>
                  <a:pt x="272" y="245"/>
                </a:lnTo>
                <a:lnTo>
                  <a:pt x="274" y="241"/>
                </a:lnTo>
                <a:lnTo>
                  <a:pt x="278" y="239"/>
                </a:lnTo>
                <a:lnTo>
                  <a:pt x="283" y="234"/>
                </a:lnTo>
                <a:lnTo>
                  <a:pt x="288" y="231"/>
                </a:lnTo>
                <a:lnTo>
                  <a:pt x="299" y="221"/>
                </a:lnTo>
                <a:lnTo>
                  <a:pt x="311" y="210"/>
                </a:lnTo>
                <a:lnTo>
                  <a:pt x="322" y="200"/>
                </a:lnTo>
                <a:lnTo>
                  <a:pt x="335" y="190"/>
                </a:lnTo>
                <a:lnTo>
                  <a:pt x="328" y="191"/>
                </a:lnTo>
                <a:lnTo>
                  <a:pt x="323" y="193"/>
                </a:lnTo>
                <a:lnTo>
                  <a:pt x="318" y="197"/>
                </a:lnTo>
                <a:lnTo>
                  <a:pt x="312" y="200"/>
                </a:lnTo>
                <a:lnTo>
                  <a:pt x="303" y="208"/>
                </a:lnTo>
                <a:lnTo>
                  <a:pt x="294" y="216"/>
                </a:lnTo>
                <a:lnTo>
                  <a:pt x="289" y="219"/>
                </a:lnTo>
                <a:lnTo>
                  <a:pt x="285" y="223"/>
                </a:lnTo>
                <a:lnTo>
                  <a:pt x="279" y="224"/>
                </a:lnTo>
                <a:lnTo>
                  <a:pt x="273" y="225"/>
                </a:lnTo>
                <a:lnTo>
                  <a:pt x="270" y="224"/>
                </a:lnTo>
                <a:lnTo>
                  <a:pt x="267" y="225"/>
                </a:lnTo>
                <a:lnTo>
                  <a:pt x="266" y="226"/>
                </a:lnTo>
                <a:lnTo>
                  <a:pt x="265" y="227"/>
                </a:lnTo>
                <a:lnTo>
                  <a:pt x="265" y="229"/>
                </a:lnTo>
                <a:lnTo>
                  <a:pt x="266" y="230"/>
                </a:lnTo>
                <a:lnTo>
                  <a:pt x="270" y="229"/>
                </a:lnTo>
                <a:lnTo>
                  <a:pt x="273" y="229"/>
                </a:lnTo>
                <a:lnTo>
                  <a:pt x="273" y="231"/>
                </a:lnTo>
                <a:lnTo>
                  <a:pt x="272" y="233"/>
                </a:lnTo>
                <a:lnTo>
                  <a:pt x="270" y="235"/>
                </a:lnTo>
                <a:lnTo>
                  <a:pt x="267" y="238"/>
                </a:lnTo>
                <a:lnTo>
                  <a:pt x="262" y="241"/>
                </a:lnTo>
                <a:lnTo>
                  <a:pt x="258" y="245"/>
                </a:lnTo>
                <a:lnTo>
                  <a:pt x="253" y="249"/>
                </a:lnTo>
                <a:lnTo>
                  <a:pt x="247" y="254"/>
                </a:lnTo>
                <a:lnTo>
                  <a:pt x="245" y="256"/>
                </a:lnTo>
                <a:lnTo>
                  <a:pt x="244" y="255"/>
                </a:lnTo>
                <a:lnTo>
                  <a:pt x="244" y="252"/>
                </a:lnTo>
                <a:lnTo>
                  <a:pt x="244" y="250"/>
                </a:lnTo>
                <a:lnTo>
                  <a:pt x="240" y="250"/>
                </a:lnTo>
                <a:lnTo>
                  <a:pt x="238" y="251"/>
                </a:lnTo>
                <a:lnTo>
                  <a:pt x="236" y="254"/>
                </a:lnTo>
                <a:lnTo>
                  <a:pt x="233" y="255"/>
                </a:lnTo>
                <a:lnTo>
                  <a:pt x="229" y="256"/>
                </a:lnTo>
                <a:lnTo>
                  <a:pt x="224" y="257"/>
                </a:lnTo>
                <a:lnTo>
                  <a:pt x="222" y="260"/>
                </a:lnTo>
                <a:lnTo>
                  <a:pt x="221" y="264"/>
                </a:lnTo>
                <a:lnTo>
                  <a:pt x="220" y="267"/>
                </a:lnTo>
                <a:lnTo>
                  <a:pt x="217" y="270"/>
                </a:lnTo>
                <a:lnTo>
                  <a:pt x="215" y="271"/>
                </a:lnTo>
                <a:lnTo>
                  <a:pt x="212" y="272"/>
                </a:lnTo>
                <a:lnTo>
                  <a:pt x="215" y="273"/>
                </a:lnTo>
                <a:lnTo>
                  <a:pt x="217" y="274"/>
                </a:lnTo>
                <a:lnTo>
                  <a:pt x="216" y="277"/>
                </a:lnTo>
                <a:lnTo>
                  <a:pt x="214" y="281"/>
                </a:lnTo>
                <a:lnTo>
                  <a:pt x="212" y="283"/>
                </a:lnTo>
                <a:lnTo>
                  <a:pt x="209" y="284"/>
                </a:lnTo>
                <a:lnTo>
                  <a:pt x="208" y="282"/>
                </a:lnTo>
                <a:lnTo>
                  <a:pt x="207" y="280"/>
                </a:lnTo>
                <a:lnTo>
                  <a:pt x="203" y="281"/>
                </a:lnTo>
                <a:lnTo>
                  <a:pt x="198" y="281"/>
                </a:lnTo>
                <a:lnTo>
                  <a:pt x="197" y="279"/>
                </a:lnTo>
                <a:lnTo>
                  <a:pt x="197" y="277"/>
                </a:lnTo>
                <a:lnTo>
                  <a:pt x="198" y="276"/>
                </a:lnTo>
                <a:lnTo>
                  <a:pt x="198" y="274"/>
                </a:lnTo>
                <a:lnTo>
                  <a:pt x="200" y="272"/>
                </a:lnTo>
                <a:lnTo>
                  <a:pt x="201" y="268"/>
                </a:lnTo>
                <a:lnTo>
                  <a:pt x="200" y="266"/>
                </a:lnTo>
                <a:lnTo>
                  <a:pt x="199" y="264"/>
                </a:lnTo>
                <a:lnTo>
                  <a:pt x="200" y="260"/>
                </a:lnTo>
                <a:lnTo>
                  <a:pt x="201" y="257"/>
                </a:lnTo>
                <a:lnTo>
                  <a:pt x="201" y="252"/>
                </a:lnTo>
                <a:lnTo>
                  <a:pt x="201" y="248"/>
                </a:lnTo>
                <a:lnTo>
                  <a:pt x="203" y="242"/>
                </a:lnTo>
                <a:lnTo>
                  <a:pt x="205" y="238"/>
                </a:lnTo>
                <a:lnTo>
                  <a:pt x="209" y="229"/>
                </a:lnTo>
                <a:lnTo>
                  <a:pt x="214" y="221"/>
                </a:lnTo>
                <a:lnTo>
                  <a:pt x="220" y="213"/>
                </a:lnTo>
                <a:lnTo>
                  <a:pt x="225" y="205"/>
                </a:lnTo>
                <a:lnTo>
                  <a:pt x="231" y="198"/>
                </a:lnTo>
                <a:lnTo>
                  <a:pt x="234" y="190"/>
                </a:lnTo>
                <a:lnTo>
                  <a:pt x="236" y="183"/>
                </a:lnTo>
                <a:lnTo>
                  <a:pt x="236" y="175"/>
                </a:lnTo>
                <a:lnTo>
                  <a:pt x="237" y="174"/>
                </a:lnTo>
                <a:lnTo>
                  <a:pt x="238" y="171"/>
                </a:lnTo>
                <a:lnTo>
                  <a:pt x="237" y="169"/>
                </a:lnTo>
                <a:lnTo>
                  <a:pt x="236" y="169"/>
                </a:lnTo>
                <a:lnTo>
                  <a:pt x="234" y="172"/>
                </a:lnTo>
                <a:lnTo>
                  <a:pt x="234" y="173"/>
                </a:lnTo>
                <a:lnTo>
                  <a:pt x="231" y="176"/>
                </a:lnTo>
                <a:lnTo>
                  <a:pt x="227" y="181"/>
                </a:lnTo>
                <a:lnTo>
                  <a:pt x="224" y="181"/>
                </a:lnTo>
                <a:lnTo>
                  <a:pt x="222" y="182"/>
                </a:lnTo>
                <a:lnTo>
                  <a:pt x="221" y="182"/>
                </a:lnTo>
                <a:lnTo>
                  <a:pt x="221" y="183"/>
                </a:lnTo>
                <a:lnTo>
                  <a:pt x="221" y="184"/>
                </a:lnTo>
                <a:lnTo>
                  <a:pt x="222" y="185"/>
                </a:lnTo>
                <a:lnTo>
                  <a:pt x="223" y="187"/>
                </a:lnTo>
                <a:lnTo>
                  <a:pt x="225" y="188"/>
                </a:lnTo>
                <a:lnTo>
                  <a:pt x="224" y="190"/>
                </a:lnTo>
                <a:lnTo>
                  <a:pt x="224" y="191"/>
                </a:lnTo>
                <a:lnTo>
                  <a:pt x="215" y="208"/>
                </a:lnTo>
                <a:lnTo>
                  <a:pt x="205" y="225"/>
                </a:lnTo>
                <a:lnTo>
                  <a:pt x="207" y="214"/>
                </a:lnTo>
                <a:lnTo>
                  <a:pt x="208" y="204"/>
                </a:lnTo>
                <a:lnTo>
                  <a:pt x="213" y="194"/>
                </a:lnTo>
                <a:lnTo>
                  <a:pt x="219" y="185"/>
                </a:lnTo>
                <a:lnTo>
                  <a:pt x="222" y="175"/>
                </a:lnTo>
                <a:lnTo>
                  <a:pt x="227" y="166"/>
                </a:lnTo>
                <a:lnTo>
                  <a:pt x="234" y="156"/>
                </a:lnTo>
                <a:lnTo>
                  <a:pt x="241" y="146"/>
                </a:lnTo>
                <a:lnTo>
                  <a:pt x="245" y="141"/>
                </a:lnTo>
                <a:lnTo>
                  <a:pt x="247" y="136"/>
                </a:lnTo>
                <a:lnTo>
                  <a:pt x="252" y="133"/>
                </a:lnTo>
                <a:lnTo>
                  <a:pt x="256" y="130"/>
                </a:lnTo>
                <a:lnTo>
                  <a:pt x="260" y="129"/>
                </a:lnTo>
                <a:lnTo>
                  <a:pt x="264" y="129"/>
                </a:lnTo>
                <a:lnTo>
                  <a:pt x="265" y="129"/>
                </a:lnTo>
                <a:lnTo>
                  <a:pt x="266" y="130"/>
                </a:lnTo>
                <a:lnTo>
                  <a:pt x="266" y="132"/>
                </a:lnTo>
                <a:lnTo>
                  <a:pt x="266" y="134"/>
                </a:lnTo>
                <a:lnTo>
                  <a:pt x="263" y="140"/>
                </a:lnTo>
                <a:lnTo>
                  <a:pt x="260" y="144"/>
                </a:lnTo>
                <a:lnTo>
                  <a:pt x="258" y="150"/>
                </a:lnTo>
                <a:lnTo>
                  <a:pt x="256" y="157"/>
                </a:lnTo>
                <a:lnTo>
                  <a:pt x="252" y="168"/>
                </a:lnTo>
                <a:lnTo>
                  <a:pt x="248" y="181"/>
                </a:lnTo>
                <a:lnTo>
                  <a:pt x="245" y="192"/>
                </a:lnTo>
                <a:lnTo>
                  <a:pt x="240" y="204"/>
                </a:lnTo>
                <a:lnTo>
                  <a:pt x="236" y="215"/>
                </a:lnTo>
                <a:lnTo>
                  <a:pt x="232" y="226"/>
                </a:lnTo>
                <a:lnTo>
                  <a:pt x="231" y="231"/>
                </a:lnTo>
                <a:lnTo>
                  <a:pt x="229" y="235"/>
                </a:lnTo>
                <a:lnTo>
                  <a:pt x="227" y="240"/>
                </a:lnTo>
                <a:lnTo>
                  <a:pt x="225" y="243"/>
                </a:lnTo>
                <a:lnTo>
                  <a:pt x="225" y="246"/>
                </a:lnTo>
                <a:lnTo>
                  <a:pt x="227" y="247"/>
                </a:lnTo>
                <a:lnTo>
                  <a:pt x="229" y="247"/>
                </a:lnTo>
                <a:lnTo>
                  <a:pt x="231" y="247"/>
                </a:lnTo>
                <a:lnTo>
                  <a:pt x="234" y="243"/>
                </a:lnTo>
                <a:lnTo>
                  <a:pt x="237" y="241"/>
                </a:lnTo>
                <a:lnTo>
                  <a:pt x="236" y="237"/>
                </a:lnTo>
                <a:lnTo>
                  <a:pt x="234" y="232"/>
                </a:lnTo>
                <a:lnTo>
                  <a:pt x="236" y="226"/>
                </a:lnTo>
                <a:lnTo>
                  <a:pt x="238" y="223"/>
                </a:lnTo>
                <a:lnTo>
                  <a:pt x="244" y="212"/>
                </a:lnTo>
                <a:lnTo>
                  <a:pt x="248" y="199"/>
                </a:lnTo>
                <a:lnTo>
                  <a:pt x="252" y="187"/>
                </a:lnTo>
                <a:lnTo>
                  <a:pt x="256" y="173"/>
                </a:lnTo>
                <a:lnTo>
                  <a:pt x="261" y="160"/>
                </a:lnTo>
                <a:lnTo>
                  <a:pt x="265" y="148"/>
                </a:lnTo>
                <a:lnTo>
                  <a:pt x="271" y="136"/>
                </a:lnTo>
                <a:lnTo>
                  <a:pt x="278" y="125"/>
                </a:lnTo>
                <a:lnTo>
                  <a:pt x="280" y="119"/>
                </a:lnTo>
                <a:lnTo>
                  <a:pt x="283" y="114"/>
                </a:lnTo>
                <a:lnTo>
                  <a:pt x="286" y="108"/>
                </a:lnTo>
                <a:lnTo>
                  <a:pt x="287" y="102"/>
                </a:lnTo>
                <a:lnTo>
                  <a:pt x="287" y="100"/>
                </a:lnTo>
                <a:lnTo>
                  <a:pt x="286" y="98"/>
                </a:lnTo>
                <a:lnTo>
                  <a:pt x="285" y="97"/>
                </a:lnTo>
                <a:lnTo>
                  <a:pt x="282" y="97"/>
                </a:lnTo>
                <a:lnTo>
                  <a:pt x="280" y="99"/>
                </a:lnTo>
                <a:lnTo>
                  <a:pt x="279" y="100"/>
                </a:lnTo>
                <a:lnTo>
                  <a:pt x="278" y="106"/>
                </a:lnTo>
                <a:lnTo>
                  <a:pt x="277" y="110"/>
                </a:lnTo>
                <a:lnTo>
                  <a:pt x="274" y="116"/>
                </a:lnTo>
                <a:lnTo>
                  <a:pt x="271" y="122"/>
                </a:lnTo>
                <a:lnTo>
                  <a:pt x="269" y="119"/>
                </a:lnTo>
                <a:lnTo>
                  <a:pt x="267" y="117"/>
                </a:lnTo>
                <a:lnTo>
                  <a:pt x="266" y="117"/>
                </a:lnTo>
                <a:lnTo>
                  <a:pt x="265" y="118"/>
                </a:lnTo>
                <a:lnTo>
                  <a:pt x="263" y="121"/>
                </a:lnTo>
                <a:lnTo>
                  <a:pt x="261" y="124"/>
                </a:lnTo>
                <a:lnTo>
                  <a:pt x="260" y="118"/>
                </a:lnTo>
                <a:lnTo>
                  <a:pt x="260" y="113"/>
                </a:lnTo>
                <a:lnTo>
                  <a:pt x="258" y="110"/>
                </a:lnTo>
                <a:lnTo>
                  <a:pt x="257" y="108"/>
                </a:lnTo>
                <a:lnTo>
                  <a:pt x="254" y="107"/>
                </a:lnTo>
                <a:lnTo>
                  <a:pt x="250" y="107"/>
                </a:lnTo>
                <a:lnTo>
                  <a:pt x="252" y="105"/>
                </a:lnTo>
                <a:lnTo>
                  <a:pt x="253" y="104"/>
                </a:lnTo>
                <a:lnTo>
                  <a:pt x="255" y="102"/>
                </a:lnTo>
                <a:lnTo>
                  <a:pt x="256" y="102"/>
                </a:lnTo>
                <a:lnTo>
                  <a:pt x="260" y="105"/>
                </a:lnTo>
                <a:lnTo>
                  <a:pt x="261" y="107"/>
                </a:lnTo>
                <a:lnTo>
                  <a:pt x="264" y="107"/>
                </a:lnTo>
                <a:lnTo>
                  <a:pt x="267" y="106"/>
                </a:lnTo>
                <a:lnTo>
                  <a:pt x="271" y="105"/>
                </a:lnTo>
                <a:lnTo>
                  <a:pt x="273" y="102"/>
                </a:lnTo>
                <a:lnTo>
                  <a:pt x="274" y="100"/>
                </a:lnTo>
                <a:lnTo>
                  <a:pt x="273" y="97"/>
                </a:lnTo>
                <a:lnTo>
                  <a:pt x="272" y="94"/>
                </a:lnTo>
                <a:lnTo>
                  <a:pt x="269" y="93"/>
                </a:lnTo>
                <a:lnTo>
                  <a:pt x="266" y="92"/>
                </a:lnTo>
                <a:lnTo>
                  <a:pt x="263" y="91"/>
                </a:lnTo>
                <a:lnTo>
                  <a:pt x="261" y="92"/>
                </a:lnTo>
                <a:lnTo>
                  <a:pt x="258" y="94"/>
                </a:lnTo>
                <a:lnTo>
                  <a:pt x="255" y="90"/>
                </a:lnTo>
                <a:lnTo>
                  <a:pt x="249" y="85"/>
                </a:lnTo>
                <a:lnTo>
                  <a:pt x="248" y="82"/>
                </a:lnTo>
                <a:lnTo>
                  <a:pt x="249" y="79"/>
                </a:lnTo>
                <a:lnTo>
                  <a:pt x="250" y="75"/>
                </a:lnTo>
                <a:lnTo>
                  <a:pt x="253" y="71"/>
                </a:lnTo>
                <a:lnTo>
                  <a:pt x="252" y="67"/>
                </a:lnTo>
                <a:lnTo>
                  <a:pt x="250" y="65"/>
                </a:lnTo>
                <a:lnTo>
                  <a:pt x="248" y="63"/>
                </a:lnTo>
                <a:lnTo>
                  <a:pt x="247" y="61"/>
                </a:lnTo>
                <a:lnTo>
                  <a:pt x="248" y="60"/>
                </a:lnTo>
                <a:lnTo>
                  <a:pt x="249" y="58"/>
                </a:lnTo>
                <a:lnTo>
                  <a:pt x="252" y="55"/>
                </a:lnTo>
                <a:lnTo>
                  <a:pt x="255" y="53"/>
                </a:lnTo>
                <a:lnTo>
                  <a:pt x="258" y="55"/>
                </a:lnTo>
                <a:lnTo>
                  <a:pt x="263" y="56"/>
                </a:lnTo>
                <a:lnTo>
                  <a:pt x="262" y="51"/>
                </a:lnTo>
                <a:lnTo>
                  <a:pt x="261" y="47"/>
                </a:lnTo>
                <a:lnTo>
                  <a:pt x="261" y="43"/>
                </a:lnTo>
                <a:lnTo>
                  <a:pt x="260" y="41"/>
                </a:lnTo>
                <a:lnTo>
                  <a:pt x="256" y="38"/>
                </a:lnTo>
                <a:lnTo>
                  <a:pt x="250" y="35"/>
                </a:lnTo>
                <a:lnTo>
                  <a:pt x="249" y="36"/>
                </a:lnTo>
                <a:lnTo>
                  <a:pt x="249" y="39"/>
                </a:lnTo>
                <a:lnTo>
                  <a:pt x="247" y="41"/>
                </a:lnTo>
                <a:lnTo>
                  <a:pt x="246" y="41"/>
                </a:lnTo>
                <a:lnTo>
                  <a:pt x="245" y="40"/>
                </a:lnTo>
                <a:lnTo>
                  <a:pt x="242" y="40"/>
                </a:lnTo>
                <a:lnTo>
                  <a:pt x="240" y="40"/>
                </a:lnTo>
                <a:lnTo>
                  <a:pt x="239" y="40"/>
                </a:lnTo>
                <a:lnTo>
                  <a:pt x="238" y="42"/>
                </a:lnTo>
                <a:lnTo>
                  <a:pt x="237" y="43"/>
                </a:lnTo>
                <a:lnTo>
                  <a:pt x="238" y="48"/>
                </a:lnTo>
                <a:lnTo>
                  <a:pt x="238" y="51"/>
                </a:lnTo>
                <a:lnTo>
                  <a:pt x="239" y="49"/>
                </a:lnTo>
                <a:lnTo>
                  <a:pt x="240" y="48"/>
                </a:lnTo>
                <a:lnTo>
                  <a:pt x="241" y="48"/>
                </a:lnTo>
                <a:lnTo>
                  <a:pt x="242" y="48"/>
                </a:lnTo>
                <a:lnTo>
                  <a:pt x="245" y="49"/>
                </a:lnTo>
                <a:lnTo>
                  <a:pt x="247" y="47"/>
                </a:lnTo>
                <a:lnTo>
                  <a:pt x="247" y="51"/>
                </a:lnTo>
                <a:lnTo>
                  <a:pt x="246" y="55"/>
                </a:lnTo>
                <a:lnTo>
                  <a:pt x="244" y="56"/>
                </a:lnTo>
                <a:lnTo>
                  <a:pt x="240" y="55"/>
                </a:lnTo>
                <a:lnTo>
                  <a:pt x="239" y="55"/>
                </a:lnTo>
                <a:lnTo>
                  <a:pt x="237" y="53"/>
                </a:lnTo>
                <a:lnTo>
                  <a:pt x="236" y="53"/>
                </a:lnTo>
                <a:lnTo>
                  <a:pt x="233" y="55"/>
                </a:lnTo>
                <a:lnTo>
                  <a:pt x="232" y="59"/>
                </a:lnTo>
                <a:lnTo>
                  <a:pt x="231" y="64"/>
                </a:lnTo>
                <a:lnTo>
                  <a:pt x="229" y="71"/>
                </a:lnTo>
                <a:lnTo>
                  <a:pt x="227" y="76"/>
                </a:lnTo>
                <a:lnTo>
                  <a:pt x="227" y="80"/>
                </a:lnTo>
                <a:lnTo>
                  <a:pt x="227" y="83"/>
                </a:lnTo>
                <a:lnTo>
                  <a:pt x="225" y="86"/>
                </a:lnTo>
                <a:lnTo>
                  <a:pt x="223" y="89"/>
                </a:lnTo>
                <a:lnTo>
                  <a:pt x="221" y="91"/>
                </a:lnTo>
                <a:lnTo>
                  <a:pt x="219" y="91"/>
                </a:lnTo>
                <a:lnTo>
                  <a:pt x="215" y="91"/>
                </a:lnTo>
                <a:lnTo>
                  <a:pt x="212" y="91"/>
                </a:lnTo>
                <a:lnTo>
                  <a:pt x="209" y="88"/>
                </a:lnTo>
                <a:lnTo>
                  <a:pt x="206" y="85"/>
                </a:lnTo>
                <a:lnTo>
                  <a:pt x="204" y="85"/>
                </a:lnTo>
                <a:lnTo>
                  <a:pt x="204" y="86"/>
                </a:lnTo>
                <a:lnTo>
                  <a:pt x="204" y="89"/>
                </a:lnTo>
                <a:lnTo>
                  <a:pt x="205" y="90"/>
                </a:lnTo>
                <a:lnTo>
                  <a:pt x="205" y="92"/>
                </a:lnTo>
                <a:lnTo>
                  <a:pt x="205" y="93"/>
                </a:lnTo>
                <a:lnTo>
                  <a:pt x="204" y="96"/>
                </a:lnTo>
                <a:lnTo>
                  <a:pt x="201" y="98"/>
                </a:lnTo>
                <a:lnTo>
                  <a:pt x="199" y="105"/>
                </a:lnTo>
                <a:lnTo>
                  <a:pt x="197" y="111"/>
                </a:lnTo>
                <a:lnTo>
                  <a:pt x="193" y="117"/>
                </a:lnTo>
                <a:lnTo>
                  <a:pt x="191" y="123"/>
                </a:lnTo>
                <a:lnTo>
                  <a:pt x="191" y="127"/>
                </a:lnTo>
                <a:lnTo>
                  <a:pt x="190" y="132"/>
                </a:lnTo>
                <a:lnTo>
                  <a:pt x="188" y="134"/>
                </a:lnTo>
                <a:lnTo>
                  <a:pt x="186" y="135"/>
                </a:lnTo>
                <a:lnTo>
                  <a:pt x="186" y="139"/>
                </a:lnTo>
                <a:lnTo>
                  <a:pt x="186" y="143"/>
                </a:lnTo>
                <a:lnTo>
                  <a:pt x="183" y="150"/>
                </a:lnTo>
                <a:lnTo>
                  <a:pt x="180" y="157"/>
                </a:lnTo>
                <a:lnTo>
                  <a:pt x="176" y="165"/>
                </a:lnTo>
                <a:lnTo>
                  <a:pt x="172" y="173"/>
                </a:lnTo>
                <a:lnTo>
                  <a:pt x="167" y="181"/>
                </a:lnTo>
                <a:lnTo>
                  <a:pt x="162" y="188"/>
                </a:lnTo>
                <a:lnTo>
                  <a:pt x="163" y="180"/>
                </a:lnTo>
                <a:lnTo>
                  <a:pt x="164" y="173"/>
                </a:lnTo>
                <a:lnTo>
                  <a:pt x="167" y="167"/>
                </a:lnTo>
                <a:lnTo>
                  <a:pt x="170" y="160"/>
                </a:lnTo>
                <a:lnTo>
                  <a:pt x="174" y="143"/>
                </a:lnTo>
                <a:lnTo>
                  <a:pt x="179" y="127"/>
                </a:lnTo>
                <a:lnTo>
                  <a:pt x="182" y="122"/>
                </a:lnTo>
                <a:lnTo>
                  <a:pt x="184" y="115"/>
                </a:lnTo>
                <a:lnTo>
                  <a:pt x="186" y="111"/>
                </a:lnTo>
                <a:lnTo>
                  <a:pt x="186" y="108"/>
                </a:lnTo>
                <a:lnTo>
                  <a:pt x="188" y="106"/>
                </a:lnTo>
                <a:lnTo>
                  <a:pt x="189" y="104"/>
                </a:lnTo>
                <a:lnTo>
                  <a:pt x="189" y="91"/>
                </a:lnTo>
                <a:lnTo>
                  <a:pt x="191" y="79"/>
                </a:lnTo>
                <a:lnTo>
                  <a:pt x="188" y="79"/>
                </a:lnTo>
                <a:lnTo>
                  <a:pt x="184" y="81"/>
                </a:lnTo>
                <a:lnTo>
                  <a:pt x="182" y="82"/>
                </a:lnTo>
                <a:lnTo>
                  <a:pt x="180" y="84"/>
                </a:lnTo>
                <a:lnTo>
                  <a:pt x="176" y="89"/>
                </a:lnTo>
                <a:lnTo>
                  <a:pt x="172" y="92"/>
                </a:lnTo>
                <a:lnTo>
                  <a:pt x="176" y="93"/>
                </a:lnTo>
                <a:lnTo>
                  <a:pt x="180" y="94"/>
                </a:lnTo>
                <a:lnTo>
                  <a:pt x="182" y="96"/>
                </a:lnTo>
                <a:lnTo>
                  <a:pt x="183" y="97"/>
                </a:lnTo>
                <a:lnTo>
                  <a:pt x="184" y="99"/>
                </a:lnTo>
                <a:lnTo>
                  <a:pt x="184" y="101"/>
                </a:lnTo>
                <a:lnTo>
                  <a:pt x="181" y="102"/>
                </a:lnTo>
                <a:lnTo>
                  <a:pt x="178" y="105"/>
                </a:lnTo>
                <a:lnTo>
                  <a:pt x="179" y="107"/>
                </a:lnTo>
                <a:lnTo>
                  <a:pt x="181" y="109"/>
                </a:lnTo>
                <a:lnTo>
                  <a:pt x="180" y="113"/>
                </a:lnTo>
                <a:lnTo>
                  <a:pt x="179" y="116"/>
                </a:lnTo>
                <a:lnTo>
                  <a:pt x="176" y="122"/>
                </a:lnTo>
                <a:lnTo>
                  <a:pt x="174" y="127"/>
                </a:lnTo>
                <a:lnTo>
                  <a:pt x="172" y="133"/>
                </a:lnTo>
                <a:lnTo>
                  <a:pt x="170" y="138"/>
                </a:lnTo>
                <a:lnTo>
                  <a:pt x="168" y="143"/>
                </a:lnTo>
                <a:lnTo>
                  <a:pt x="166" y="148"/>
                </a:lnTo>
                <a:lnTo>
                  <a:pt x="164" y="149"/>
                </a:lnTo>
                <a:lnTo>
                  <a:pt x="163" y="148"/>
                </a:lnTo>
                <a:lnTo>
                  <a:pt x="163" y="147"/>
                </a:lnTo>
                <a:lnTo>
                  <a:pt x="163" y="143"/>
                </a:lnTo>
                <a:lnTo>
                  <a:pt x="163" y="138"/>
                </a:lnTo>
                <a:lnTo>
                  <a:pt x="163" y="134"/>
                </a:lnTo>
                <a:lnTo>
                  <a:pt x="164" y="134"/>
                </a:lnTo>
                <a:lnTo>
                  <a:pt x="164" y="134"/>
                </a:lnTo>
                <a:lnTo>
                  <a:pt x="166" y="133"/>
                </a:lnTo>
                <a:lnTo>
                  <a:pt x="167" y="132"/>
                </a:lnTo>
                <a:lnTo>
                  <a:pt x="167" y="130"/>
                </a:lnTo>
                <a:lnTo>
                  <a:pt x="168" y="127"/>
                </a:lnTo>
                <a:lnTo>
                  <a:pt x="170" y="125"/>
                </a:lnTo>
                <a:lnTo>
                  <a:pt x="172" y="123"/>
                </a:lnTo>
                <a:lnTo>
                  <a:pt x="173" y="123"/>
                </a:lnTo>
                <a:lnTo>
                  <a:pt x="173" y="122"/>
                </a:lnTo>
                <a:lnTo>
                  <a:pt x="173" y="121"/>
                </a:lnTo>
                <a:lnTo>
                  <a:pt x="172" y="119"/>
                </a:lnTo>
                <a:lnTo>
                  <a:pt x="168" y="118"/>
                </a:lnTo>
                <a:lnTo>
                  <a:pt x="165" y="119"/>
                </a:lnTo>
                <a:lnTo>
                  <a:pt x="163" y="122"/>
                </a:lnTo>
                <a:lnTo>
                  <a:pt x="162" y="124"/>
                </a:lnTo>
                <a:lnTo>
                  <a:pt x="162" y="124"/>
                </a:lnTo>
                <a:lnTo>
                  <a:pt x="162" y="125"/>
                </a:lnTo>
                <a:lnTo>
                  <a:pt x="162" y="127"/>
                </a:lnTo>
                <a:lnTo>
                  <a:pt x="159" y="129"/>
                </a:lnTo>
                <a:lnTo>
                  <a:pt x="159" y="131"/>
                </a:lnTo>
                <a:lnTo>
                  <a:pt x="158" y="134"/>
                </a:lnTo>
                <a:lnTo>
                  <a:pt x="156" y="142"/>
                </a:lnTo>
                <a:lnTo>
                  <a:pt x="153" y="149"/>
                </a:lnTo>
                <a:lnTo>
                  <a:pt x="149" y="156"/>
                </a:lnTo>
                <a:lnTo>
                  <a:pt x="143" y="164"/>
                </a:lnTo>
                <a:lnTo>
                  <a:pt x="140" y="171"/>
                </a:lnTo>
                <a:lnTo>
                  <a:pt x="137" y="179"/>
                </a:lnTo>
                <a:lnTo>
                  <a:pt x="132" y="187"/>
                </a:lnTo>
                <a:lnTo>
                  <a:pt x="126" y="192"/>
                </a:lnTo>
                <a:lnTo>
                  <a:pt x="126" y="196"/>
                </a:lnTo>
                <a:lnTo>
                  <a:pt x="125" y="198"/>
                </a:lnTo>
                <a:lnTo>
                  <a:pt x="124" y="196"/>
                </a:lnTo>
                <a:lnTo>
                  <a:pt x="124" y="194"/>
                </a:lnTo>
                <a:lnTo>
                  <a:pt x="124" y="193"/>
                </a:lnTo>
                <a:lnTo>
                  <a:pt x="126" y="192"/>
                </a:lnTo>
                <a:lnTo>
                  <a:pt x="126" y="188"/>
                </a:lnTo>
                <a:lnTo>
                  <a:pt x="125" y="183"/>
                </a:lnTo>
                <a:lnTo>
                  <a:pt x="123" y="182"/>
                </a:lnTo>
                <a:lnTo>
                  <a:pt x="122" y="182"/>
                </a:lnTo>
                <a:lnTo>
                  <a:pt x="121" y="183"/>
                </a:lnTo>
                <a:lnTo>
                  <a:pt x="121" y="185"/>
                </a:lnTo>
                <a:lnTo>
                  <a:pt x="118" y="190"/>
                </a:lnTo>
                <a:lnTo>
                  <a:pt x="118" y="193"/>
                </a:lnTo>
                <a:lnTo>
                  <a:pt x="115" y="201"/>
                </a:lnTo>
                <a:lnTo>
                  <a:pt x="110" y="209"/>
                </a:lnTo>
                <a:lnTo>
                  <a:pt x="106" y="216"/>
                </a:lnTo>
                <a:lnTo>
                  <a:pt x="99" y="223"/>
                </a:lnTo>
                <a:lnTo>
                  <a:pt x="100" y="217"/>
                </a:lnTo>
                <a:lnTo>
                  <a:pt x="100" y="213"/>
                </a:lnTo>
                <a:lnTo>
                  <a:pt x="104" y="206"/>
                </a:lnTo>
                <a:lnTo>
                  <a:pt x="106" y="200"/>
                </a:lnTo>
                <a:lnTo>
                  <a:pt x="110" y="188"/>
                </a:lnTo>
                <a:lnTo>
                  <a:pt x="114" y="174"/>
                </a:lnTo>
                <a:lnTo>
                  <a:pt x="116" y="162"/>
                </a:lnTo>
                <a:lnTo>
                  <a:pt x="121" y="150"/>
                </a:lnTo>
                <a:lnTo>
                  <a:pt x="123" y="146"/>
                </a:lnTo>
                <a:lnTo>
                  <a:pt x="125" y="141"/>
                </a:lnTo>
                <a:lnTo>
                  <a:pt x="126" y="135"/>
                </a:lnTo>
                <a:lnTo>
                  <a:pt x="126" y="130"/>
                </a:lnTo>
                <a:lnTo>
                  <a:pt x="123" y="134"/>
                </a:lnTo>
                <a:lnTo>
                  <a:pt x="121" y="140"/>
                </a:lnTo>
                <a:lnTo>
                  <a:pt x="116" y="152"/>
                </a:lnTo>
                <a:lnTo>
                  <a:pt x="112" y="164"/>
                </a:lnTo>
                <a:lnTo>
                  <a:pt x="109" y="171"/>
                </a:lnTo>
                <a:lnTo>
                  <a:pt x="107" y="176"/>
                </a:lnTo>
                <a:lnTo>
                  <a:pt x="106" y="182"/>
                </a:lnTo>
                <a:lnTo>
                  <a:pt x="104" y="188"/>
                </a:lnTo>
                <a:lnTo>
                  <a:pt x="99" y="188"/>
                </a:lnTo>
                <a:lnTo>
                  <a:pt x="96" y="187"/>
                </a:lnTo>
                <a:lnTo>
                  <a:pt x="99" y="189"/>
                </a:lnTo>
                <a:lnTo>
                  <a:pt x="102" y="190"/>
                </a:lnTo>
                <a:lnTo>
                  <a:pt x="100" y="196"/>
                </a:lnTo>
                <a:lnTo>
                  <a:pt x="99" y="202"/>
                </a:lnTo>
                <a:lnTo>
                  <a:pt x="98" y="201"/>
                </a:lnTo>
                <a:lnTo>
                  <a:pt x="97" y="200"/>
                </a:lnTo>
                <a:lnTo>
                  <a:pt x="97" y="198"/>
                </a:lnTo>
                <a:lnTo>
                  <a:pt x="97" y="197"/>
                </a:lnTo>
                <a:lnTo>
                  <a:pt x="96" y="196"/>
                </a:lnTo>
                <a:lnTo>
                  <a:pt x="96" y="194"/>
                </a:lnTo>
                <a:lnTo>
                  <a:pt x="93" y="197"/>
                </a:lnTo>
                <a:lnTo>
                  <a:pt x="91" y="200"/>
                </a:lnTo>
                <a:lnTo>
                  <a:pt x="89" y="196"/>
                </a:lnTo>
                <a:lnTo>
                  <a:pt x="85" y="192"/>
                </a:lnTo>
                <a:lnTo>
                  <a:pt x="87" y="194"/>
                </a:lnTo>
                <a:lnTo>
                  <a:pt x="87" y="198"/>
                </a:lnTo>
                <a:lnTo>
                  <a:pt x="87" y="200"/>
                </a:lnTo>
                <a:lnTo>
                  <a:pt x="85" y="202"/>
                </a:lnTo>
                <a:lnTo>
                  <a:pt x="83" y="208"/>
                </a:lnTo>
                <a:lnTo>
                  <a:pt x="80" y="214"/>
                </a:lnTo>
                <a:lnTo>
                  <a:pt x="76" y="227"/>
                </a:lnTo>
                <a:lnTo>
                  <a:pt x="73" y="242"/>
                </a:lnTo>
                <a:lnTo>
                  <a:pt x="71" y="249"/>
                </a:lnTo>
                <a:lnTo>
                  <a:pt x="68" y="255"/>
                </a:lnTo>
                <a:lnTo>
                  <a:pt x="67" y="262"/>
                </a:lnTo>
                <a:lnTo>
                  <a:pt x="66" y="268"/>
                </a:lnTo>
                <a:lnTo>
                  <a:pt x="61" y="285"/>
                </a:lnTo>
                <a:lnTo>
                  <a:pt x="57" y="301"/>
                </a:lnTo>
                <a:lnTo>
                  <a:pt x="55" y="317"/>
                </a:lnTo>
                <a:lnTo>
                  <a:pt x="51" y="331"/>
                </a:lnTo>
                <a:lnTo>
                  <a:pt x="48" y="347"/>
                </a:lnTo>
                <a:lnTo>
                  <a:pt x="46" y="362"/>
                </a:lnTo>
                <a:lnTo>
                  <a:pt x="44" y="368"/>
                </a:lnTo>
                <a:lnTo>
                  <a:pt x="43" y="375"/>
                </a:lnTo>
                <a:lnTo>
                  <a:pt x="40" y="381"/>
                </a:lnTo>
                <a:lnTo>
                  <a:pt x="38" y="389"/>
                </a:lnTo>
                <a:lnTo>
                  <a:pt x="38" y="396"/>
                </a:lnTo>
                <a:lnTo>
                  <a:pt x="39" y="403"/>
                </a:lnTo>
                <a:lnTo>
                  <a:pt x="38" y="408"/>
                </a:lnTo>
                <a:lnTo>
                  <a:pt x="36" y="415"/>
                </a:lnTo>
                <a:lnTo>
                  <a:pt x="36" y="418"/>
                </a:lnTo>
                <a:lnTo>
                  <a:pt x="38" y="421"/>
                </a:lnTo>
                <a:lnTo>
                  <a:pt x="40" y="420"/>
                </a:lnTo>
                <a:lnTo>
                  <a:pt x="42" y="416"/>
                </a:lnTo>
                <a:lnTo>
                  <a:pt x="43" y="411"/>
                </a:lnTo>
                <a:lnTo>
                  <a:pt x="44" y="405"/>
                </a:lnTo>
                <a:lnTo>
                  <a:pt x="48" y="389"/>
                </a:lnTo>
                <a:lnTo>
                  <a:pt x="51" y="374"/>
                </a:lnTo>
                <a:lnTo>
                  <a:pt x="54" y="363"/>
                </a:lnTo>
                <a:lnTo>
                  <a:pt x="56" y="351"/>
                </a:lnTo>
                <a:lnTo>
                  <a:pt x="59" y="347"/>
                </a:lnTo>
                <a:lnTo>
                  <a:pt x="61" y="341"/>
                </a:lnTo>
                <a:lnTo>
                  <a:pt x="64" y="335"/>
                </a:lnTo>
                <a:lnTo>
                  <a:pt x="65" y="329"/>
                </a:lnTo>
                <a:lnTo>
                  <a:pt x="67" y="324"/>
                </a:lnTo>
                <a:lnTo>
                  <a:pt x="68" y="320"/>
                </a:lnTo>
                <a:lnTo>
                  <a:pt x="66" y="317"/>
                </a:lnTo>
                <a:lnTo>
                  <a:pt x="64" y="314"/>
                </a:lnTo>
                <a:lnTo>
                  <a:pt x="63" y="308"/>
                </a:lnTo>
                <a:lnTo>
                  <a:pt x="63" y="300"/>
                </a:lnTo>
                <a:lnTo>
                  <a:pt x="65" y="293"/>
                </a:lnTo>
                <a:lnTo>
                  <a:pt x="67" y="288"/>
                </a:lnTo>
                <a:lnTo>
                  <a:pt x="68" y="280"/>
                </a:lnTo>
                <a:lnTo>
                  <a:pt x="71" y="272"/>
                </a:lnTo>
                <a:lnTo>
                  <a:pt x="71" y="268"/>
                </a:lnTo>
                <a:lnTo>
                  <a:pt x="71" y="266"/>
                </a:lnTo>
                <a:lnTo>
                  <a:pt x="73" y="263"/>
                </a:lnTo>
                <a:lnTo>
                  <a:pt x="74" y="260"/>
                </a:lnTo>
                <a:lnTo>
                  <a:pt x="74" y="258"/>
                </a:lnTo>
                <a:lnTo>
                  <a:pt x="73" y="256"/>
                </a:lnTo>
                <a:lnTo>
                  <a:pt x="74" y="252"/>
                </a:lnTo>
                <a:lnTo>
                  <a:pt x="76" y="248"/>
                </a:lnTo>
                <a:lnTo>
                  <a:pt x="79" y="240"/>
                </a:lnTo>
                <a:lnTo>
                  <a:pt x="81" y="232"/>
                </a:lnTo>
                <a:lnTo>
                  <a:pt x="83" y="224"/>
                </a:lnTo>
                <a:lnTo>
                  <a:pt x="85" y="217"/>
                </a:lnTo>
                <a:lnTo>
                  <a:pt x="85" y="212"/>
                </a:lnTo>
                <a:lnTo>
                  <a:pt x="87" y="207"/>
                </a:lnTo>
                <a:lnTo>
                  <a:pt x="89" y="206"/>
                </a:lnTo>
                <a:lnTo>
                  <a:pt x="91" y="207"/>
                </a:lnTo>
                <a:lnTo>
                  <a:pt x="93" y="209"/>
                </a:lnTo>
                <a:lnTo>
                  <a:pt x="94" y="212"/>
                </a:lnTo>
                <a:lnTo>
                  <a:pt x="96" y="215"/>
                </a:lnTo>
                <a:lnTo>
                  <a:pt x="96" y="217"/>
                </a:lnTo>
                <a:lnTo>
                  <a:pt x="94" y="219"/>
                </a:lnTo>
                <a:lnTo>
                  <a:pt x="93" y="222"/>
                </a:lnTo>
                <a:lnTo>
                  <a:pt x="93" y="224"/>
                </a:lnTo>
                <a:lnTo>
                  <a:pt x="93" y="225"/>
                </a:lnTo>
                <a:lnTo>
                  <a:pt x="92" y="231"/>
                </a:lnTo>
                <a:lnTo>
                  <a:pt x="91" y="235"/>
                </a:lnTo>
                <a:lnTo>
                  <a:pt x="89" y="242"/>
                </a:lnTo>
                <a:lnTo>
                  <a:pt x="87" y="249"/>
                </a:lnTo>
                <a:lnTo>
                  <a:pt x="85" y="257"/>
                </a:lnTo>
                <a:lnTo>
                  <a:pt x="85" y="264"/>
                </a:lnTo>
                <a:lnTo>
                  <a:pt x="84" y="266"/>
                </a:lnTo>
                <a:lnTo>
                  <a:pt x="84" y="268"/>
                </a:lnTo>
                <a:lnTo>
                  <a:pt x="83" y="270"/>
                </a:lnTo>
                <a:lnTo>
                  <a:pt x="81" y="268"/>
                </a:lnTo>
                <a:lnTo>
                  <a:pt x="80" y="279"/>
                </a:lnTo>
                <a:lnTo>
                  <a:pt x="76" y="288"/>
                </a:lnTo>
                <a:lnTo>
                  <a:pt x="75" y="292"/>
                </a:lnTo>
                <a:lnTo>
                  <a:pt x="74" y="297"/>
                </a:lnTo>
                <a:lnTo>
                  <a:pt x="75" y="299"/>
                </a:lnTo>
                <a:lnTo>
                  <a:pt x="76" y="301"/>
                </a:lnTo>
                <a:lnTo>
                  <a:pt x="73" y="302"/>
                </a:lnTo>
                <a:lnTo>
                  <a:pt x="69" y="306"/>
                </a:lnTo>
                <a:lnTo>
                  <a:pt x="69" y="308"/>
                </a:lnTo>
                <a:lnTo>
                  <a:pt x="71" y="312"/>
                </a:lnTo>
                <a:lnTo>
                  <a:pt x="72" y="316"/>
                </a:lnTo>
                <a:lnTo>
                  <a:pt x="72" y="322"/>
                </a:lnTo>
                <a:lnTo>
                  <a:pt x="71" y="331"/>
                </a:lnTo>
                <a:lnTo>
                  <a:pt x="69" y="341"/>
                </a:lnTo>
                <a:lnTo>
                  <a:pt x="67" y="349"/>
                </a:lnTo>
                <a:lnTo>
                  <a:pt x="64" y="357"/>
                </a:lnTo>
                <a:lnTo>
                  <a:pt x="64" y="360"/>
                </a:lnTo>
                <a:lnTo>
                  <a:pt x="64" y="364"/>
                </a:lnTo>
                <a:lnTo>
                  <a:pt x="65" y="364"/>
                </a:lnTo>
                <a:lnTo>
                  <a:pt x="66" y="364"/>
                </a:lnTo>
                <a:lnTo>
                  <a:pt x="67" y="364"/>
                </a:lnTo>
                <a:lnTo>
                  <a:pt x="69" y="362"/>
                </a:lnTo>
                <a:lnTo>
                  <a:pt x="72" y="357"/>
                </a:lnTo>
                <a:lnTo>
                  <a:pt x="73" y="353"/>
                </a:lnTo>
                <a:lnTo>
                  <a:pt x="74" y="346"/>
                </a:lnTo>
                <a:lnTo>
                  <a:pt x="74" y="341"/>
                </a:lnTo>
                <a:lnTo>
                  <a:pt x="77" y="342"/>
                </a:lnTo>
                <a:lnTo>
                  <a:pt x="79" y="345"/>
                </a:lnTo>
                <a:lnTo>
                  <a:pt x="79" y="347"/>
                </a:lnTo>
                <a:lnTo>
                  <a:pt x="77" y="349"/>
                </a:lnTo>
                <a:lnTo>
                  <a:pt x="77" y="351"/>
                </a:lnTo>
                <a:lnTo>
                  <a:pt x="76" y="354"/>
                </a:lnTo>
                <a:lnTo>
                  <a:pt x="77" y="356"/>
                </a:lnTo>
                <a:lnTo>
                  <a:pt x="80" y="357"/>
                </a:lnTo>
                <a:lnTo>
                  <a:pt x="83" y="349"/>
                </a:lnTo>
                <a:lnTo>
                  <a:pt x="87" y="339"/>
                </a:lnTo>
                <a:lnTo>
                  <a:pt x="88" y="330"/>
                </a:lnTo>
                <a:lnTo>
                  <a:pt x="90" y="321"/>
                </a:lnTo>
                <a:lnTo>
                  <a:pt x="92" y="308"/>
                </a:lnTo>
                <a:lnTo>
                  <a:pt x="94" y="298"/>
                </a:lnTo>
                <a:lnTo>
                  <a:pt x="97" y="291"/>
                </a:lnTo>
                <a:lnTo>
                  <a:pt x="97" y="284"/>
                </a:lnTo>
                <a:lnTo>
                  <a:pt x="92" y="295"/>
                </a:lnTo>
                <a:lnTo>
                  <a:pt x="90" y="305"/>
                </a:lnTo>
                <a:lnTo>
                  <a:pt x="89" y="308"/>
                </a:lnTo>
                <a:lnTo>
                  <a:pt x="88" y="312"/>
                </a:lnTo>
                <a:lnTo>
                  <a:pt x="85" y="314"/>
                </a:lnTo>
                <a:lnTo>
                  <a:pt x="81" y="314"/>
                </a:lnTo>
                <a:lnTo>
                  <a:pt x="84" y="296"/>
                </a:lnTo>
                <a:lnTo>
                  <a:pt x="88" y="276"/>
                </a:lnTo>
                <a:lnTo>
                  <a:pt x="92" y="259"/>
                </a:lnTo>
                <a:lnTo>
                  <a:pt x="98" y="241"/>
                </a:lnTo>
                <a:lnTo>
                  <a:pt x="102" y="234"/>
                </a:lnTo>
                <a:lnTo>
                  <a:pt x="106" y="229"/>
                </a:lnTo>
                <a:lnTo>
                  <a:pt x="110" y="221"/>
                </a:lnTo>
                <a:lnTo>
                  <a:pt x="114" y="213"/>
                </a:lnTo>
                <a:lnTo>
                  <a:pt x="116" y="208"/>
                </a:lnTo>
                <a:lnTo>
                  <a:pt x="120" y="205"/>
                </a:lnTo>
                <a:lnTo>
                  <a:pt x="120" y="202"/>
                </a:lnTo>
                <a:lnTo>
                  <a:pt x="121" y="200"/>
                </a:lnTo>
                <a:lnTo>
                  <a:pt x="123" y="199"/>
                </a:lnTo>
                <a:lnTo>
                  <a:pt x="125" y="198"/>
                </a:lnTo>
                <a:lnTo>
                  <a:pt x="123" y="210"/>
                </a:lnTo>
                <a:lnTo>
                  <a:pt x="120" y="223"/>
                </a:lnTo>
                <a:lnTo>
                  <a:pt x="124" y="217"/>
                </a:lnTo>
                <a:lnTo>
                  <a:pt x="129" y="210"/>
                </a:lnTo>
                <a:lnTo>
                  <a:pt x="131" y="202"/>
                </a:lnTo>
                <a:lnTo>
                  <a:pt x="134" y="196"/>
                </a:lnTo>
                <a:lnTo>
                  <a:pt x="134" y="192"/>
                </a:lnTo>
                <a:lnTo>
                  <a:pt x="135" y="189"/>
                </a:lnTo>
                <a:lnTo>
                  <a:pt x="138" y="187"/>
                </a:lnTo>
                <a:lnTo>
                  <a:pt x="140" y="184"/>
                </a:lnTo>
                <a:lnTo>
                  <a:pt x="143" y="185"/>
                </a:lnTo>
                <a:lnTo>
                  <a:pt x="145" y="187"/>
                </a:lnTo>
                <a:lnTo>
                  <a:pt x="145" y="189"/>
                </a:lnTo>
                <a:lnTo>
                  <a:pt x="145" y="191"/>
                </a:lnTo>
                <a:lnTo>
                  <a:pt x="143" y="198"/>
                </a:lnTo>
                <a:lnTo>
                  <a:pt x="142" y="205"/>
                </a:lnTo>
                <a:lnTo>
                  <a:pt x="139" y="213"/>
                </a:lnTo>
                <a:lnTo>
                  <a:pt x="137" y="218"/>
                </a:lnTo>
                <a:lnTo>
                  <a:pt x="132" y="223"/>
                </a:lnTo>
                <a:lnTo>
                  <a:pt x="127" y="229"/>
                </a:lnTo>
                <a:lnTo>
                  <a:pt x="125" y="234"/>
                </a:lnTo>
                <a:lnTo>
                  <a:pt x="125" y="241"/>
                </a:lnTo>
                <a:lnTo>
                  <a:pt x="122" y="255"/>
                </a:lnTo>
                <a:lnTo>
                  <a:pt x="117" y="268"/>
                </a:lnTo>
                <a:lnTo>
                  <a:pt x="113" y="285"/>
                </a:lnTo>
                <a:lnTo>
                  <a:pt x="108" y="301"/>
                </a:lnTo>
                <a:lnTo>
                  <a:pt x="106" y="308"/>
                </a:lnTo>
                <a:lnTo>
                  <a:pt x="105" y="316"/>
                </a:lnTo>
                <a:lnTo>
                  <a:pt x="104" y="318"/>
                </a:lnTo>
                <a:lnTo>
                  <a:pt x="102" y="321"/>
                </a:lnTo>
                <a:lnTo>
                  <a:pt x="102" y="324"/>
                </a:lnTo>
                <a:lnTo>
                  <a:pt x="102" y="326"/>
                </a:lnTo>
                <a:lnTo>
                  <a:pt x="100" y="329"/>
                </a:lnTo>
                <a:lnTo>
                  <a:pt x="98" y="332"/>
                </a:lnTo>
                <a:lnTo>
                  <a:pt x="97" y="335"/>
                </a:lnTo>
                <a:lnTo>
                  <a:pt x="97" y="339"/>
                </a:lnTo>
                <a:lnTo>
                  <a:pt x="97" y="347"/>
                </a:lnTo>
                <a:lnTo>
                  <a:pt x="99" y="355"/>
                </a:lnTo>
                <a:lnTo>
                  <a:pt x="96" y="355"/>
                </a:lnTo>
                <a:lnTo>
                  <a:pt x="94" y="355"/>
                </a:lnTo>
                <a:lnTo>
                  <a:pt x="93" y="356"/>
                </a:lnTo>
                <a:lnTo>
                  <a:pt x="92" y="358"/>
                </a:lnTo>
                <a:lnTo>
                  <a:pt x="91" y="363"/>
                </a:lnTo>
                <a:lnTo>
                  <a:pt x="90" y="368"/>
                </a:lnTo>
                <a:lnTo>
                  <a:pt x="88" y="378"/>
                </a:lnTo>
                <a:lnTo>
                  <a:pt x="85" y="387"/>
                </a:lnTo>
                <a:lnTo>
                  <a:pt x="84" y="392"/>
                </a:lnTo>
                <a:lnTo>
                  <a:pt x="83" y="397"/>
                </a:lnTo>
                <a:lnTo>
                  <a:pt x="82" y="401"/>
                </a:lnTo>
                <a:lnTo>
                  <a:pt x="80" y="406"/>
                </a:lnTo>
                <a:lnTo>
                  <a:pt x="80" y="409"/>
                </a:lnTo>
                <a:lnTo>
                  <a:pt x="79" y="413"/>
                </a:lnTo>
                <a:lnTo>
                  <a:pt x="79" y="416"/>
                </a:lnTo>
                <a:lnTo>
                  <a:pt x="77" y="421"/>
                </a:lnTo>
                <a:lnTo>
                  <a:pt x="75" y="426"/>
                </a:lnTo>
                <a:lnTo>
                  <a:pt x="71" y="431"/>
                </a:lnTo>
                <a:lnTo>
                  <a:pt x="67" y="432"/>
                </a:lnTo>
                <a:lnTo>
                  <a:pt x="64" y="431"/>
                </a:lnTo>
                <a:lnTo>
                  <a:pt x="60" y="430"/>
                </a:lnTo>
                <a:lnTo>
                  <a:pt x="60" y="426"/>
                </a:lnTo>
                <a:lnTo>
                  <a:pt x="60" y="420"/>
                </a:lnTo>
                <a:lnTo>
                  <a:pt x="61" y="413"/>
                </a:lnTo>
                <a:lnTo>
                  <a:pt x="61" y="403"/>
                </a:lnTo>
                <a:lnTo>
                  <a:pt x="64" y="393"/>
                </a:lnTo>
                <a:lnTo>
                  <a:pt x="66" y="389"/>
                </a:lnTo>
                <a:lnTo>
                  <a:pt x="67" y="384"/>
                </a:lnTo>
                <a:lnTo>
                  <a:pt x="66" y="380"/>
                </a:lnTo>
                <a:lnTo>
                  <a:pt x="66" y="376"/>
                </a:lnTo>
                <a:lnTo>
                  <a:pt x="67" y="373"/>
                </a:lnTo>
                <a:lnTo>
                  <a:pt x="68" y="370"/>
                </a:lnTo>
                <a:lnTo>
                  <a:pt x="68" y="367"/>
                </a:lnTo>
                <a:lnTo>
                  <a:pt x="67" y="365"/>
                </a:lnTo>
                <a:lnTo>
                  <a:pt x="66" y="364"/>
                </a:lnTo>
                <a:lnTo>
                  <a:pt x="64" y="364"/>
                </a:lnTo>
                <a:lnTo>
                  <a:pt x="61" y="373"/>
                </a:lnTo>
                <a:lnTo>
                  <a:pt x="60" y="384"/>
                </a:lnTo>
                <a:lnTo>
                  <a:pt x="58" y="396"/>
                </a:lnTo>
                <a:lnTo>
                  <a:pt x="56" y="407"/>
                </a:lnTo>
                <a:lnTo>
                  <a:pt x="55" y="418"/>
                </a:lnTo>
                <a:lnTo>
                  <a:pt x="54" y="430"/>
                </a:lnTo>
                <a:lnTo>
                  <a:pt x="54" y="440"/>
                </a:lnTo>
                <a:lnTo>
                  <a:pt x="51" y="451"/>
                </a:lnTo>
                <a:lnTo>
                  <a:pt x="47" y="462"/>
                </a:lnTo>
                <a:lnTo>
                  <a:pt x="40" y="472"/>
                </a:lnTo>
                <a:lnTo>
                  <a:pt x="40" y="468"/>
                </a:lnTo>
                <a:lnTo>
                  <a:pt x="39" y="466"/>
                </a:lnTo>
                <a:lnTo>
                  <a:pt x="38" y="465"/>
                </a:lnTo>
                <a:lnTo>
                  <a:pt x="34" y="464"/>
                </a:lnTo>
                <a:lnTo>
                  <a:pt x="33" y="462"/>
                </a:lnTo>
                <a:lnTo>
                  <a:pt x="33" y="458"/>
                </a:lnTo>
                <a:lnTo>
                  <a:pt x="33" y="455"/>
                </a:lnTo>
                <a:lnTo>
                  <a:pt x="34" y="451"/>
                </a:lnTo>
                <a:lnTo>
                  <a:pt x="38" y="443"/>
                </a:lnTo>
                <a:lnTo>
                  <a:pt x="40" y="437"/>
                </a:lnTo>
                <a:lnTo>
                  <a:pt x="40" y="429"/>
                </a:lnTo>
                <a:lnTo>
                  <a:pt x="40" y="421"/>
                </a:lnTo>
                <a:lnTo>
                  <a:pt x="36" y="422"/>
                </a:lnTo>
                <a:lnTo>
                  <a:pt x="33" y="425"/>
                </a:lnTo>
                <a:lnTo>
                  <a:pt x="30" y="430"/>
                </a:lnTo>
                <a:lnTo>
                  <a:pt x="28" y="434"/>
                </a:lnTo>
                <a:lnTo>
                  <a:pt x="27" y="438"/>
                </a:lnTo>
                <a:lnTo>
                  <a:pt x="28" y="441"/>
                </a:lnTo>
                <a:lnTo>
                  <a:pt x="31" y="439"/>
                </a:lnTo>
                <a:lnTo>
                  <a:pt x="33" y="437"/>
                </a:lnTo>
                <a:lnTo>
                  <a:pt x="32" y="448"/>
                </a:lnTo>
                <a:lnTo>
                  <a:pt x="32" y="461"/>
                </a:lnTo>
                <a:lnTo>
                  <a:pt x="30" y="472"/>
                </a:lnTo>
                <a:lnTo>
                  <a:pt x="27" y="484"/>
                </a:lnTo>
                <a:lnTo>
                  <a:pt x="24" y="495"/>
                </a:lnTo>
                <a:lnTo>
                  <a:pt x="18" y="504"/>
                </a:lnTo>
                <a:lnTo>
                  <a:pt x="16" y="512"/>
                </a:lnTo>
                <a:lnTo>
                  <a:pt x="16" y="521"/>
                </a:lnTo>
                <a:lnTo>
                  <a:pt x="14" y="526"/>
                </a:lnTo>
                <a:lnTo>
                  <a:pt x="11" y="531"/>
                </a:lnTo>
                <a:lnTo>
                  <a:pt x="10" y="537"/>
                </a:lnTo>
                <a:lnTo>
                  <a:pt x="8" y="542"/>
                </a:lnTo>
                <a:lnTo>
                  <a:pt x="6" y="547"/>
                </a:lnTo>
                <a:lnTo>
                  <a:pt x="5" y="551"/>
                </a:lnTo>
                <a:lnTo>
                  <a:pt x="5" y="556"/>
                </a:lnTo>
                <a:lnTo>
                  <a:pt x="5" y="562"/>
                </a:lnTo>
                <a:lnTo>
                  <a:pt x="5" y="566"/>
                </a:lnTo>
                <a:lnTo>
                  <a:pt x="7" y="570"/>
                </a:lnTo>
                <a:lnTo>
                  <a:pt x="9" y="570"/>
                </a:lnTo>
                <a:lnTo>
                  <a:pt x="13" y="570"/>
                </a:lnTo>
                <a:lnTo>
                  <a:pt x="11" y="565"/>
                </a:lnTo>
                <a:lnTo>
                  <a:pt x="10" y="559"/>
                </a:lnTo>
                <a:lnTo>
                  <a:pt x="10" y="553"/>
                </a:lnTo>
                <a:lnTo>
                  <a:pt x="10" y="546"/>
                </a:lnTo>
                <a:lnTo>
                  <a:pt x="14" y="549"/>
                </a:lnTo>
                <a:lnTo>
                  <a:pt x="16" y="554"/>
                </a:lnTo>
                <a:lnTo>
                  <a:pt x="17" y="559"/>
                </a:lnTo>
                <a:lnTo>
                  <a:pt x="18" y="565"/>
                </a:lnTo>
                <a:lnTo>
                  <a:pt x="19" y="571"/>
                </a:lnTo>
                <a:lnTo>
                  <a:pt x="21" y="575"/>
                </a:lnTo>
                <a:lnTo>
                  <a:pt x="23" y="580"/>
                </a:lnTo>
                <a:lnTo>
                  <a:pt x="26" y="584"/>
                </a:lnTo>
                <a:lnTo>
                  <a:pt x="27" y="581"/>
                </a:lnTo>
                <a:lnTo>
                  <a:pt x="30" y="578"/>
                </a:lnTo>
                <a:lnTo>
                  <a:pt x="31" y="575"/>
                </a:lnTo>
                <a:lnTo>
                  <a:pt x="32" y="574"/>
                </a:lnTo>
                <a:lnTo>
                  <a:pt x="34" y="574"/>
                </a:lnTo>
                <a:lnTo>
                  <a:pt x="35" y="575"/>
                </a:lnTo>
                <a:lnTo>
                  <a:pt x="35" y="578"/>
                </a:lnTo>
                <a:lnTo>
                  <a:pt x="34" y="581"/>
                </a:lnTo>
                <a:lnTo>
                  <a:pt x="33" y="586"/>
                </a:lnTo>
                <a:lnTo>
                  <a:pt x="31" y="588"/>
                </a:lnTo>
                <a:lnTo>
                  <a:pt x="30" y="590"/>
                </a:lnTo>
                <a:lnTo>
                  <a:pt x="27" y="592"/>
                </a:lnTo>
                <a:lnTo>
                  <a:pt x="26" y="592"/>
                </a:lnTo>
                <a:lnTo>
                  <a:pt x="24" y="592"/>
                </a:lnTo>
                <a:lnTo>
                  <a:pt x="22" y="589"/>
                </a:lnTo>
                <a:lnTo>
                  <a:pt x="21" y="586"/>
                </a:lnTo>
                <a:lnTo>
                  <a:pt x="19" y="584"/>
                </a:lnTo>
                <a:lnTo>
                  <a:pt x="19" y="583"/>
                </a:lnTo>
                <a:lnTo>
                  <a:pt x="17" y="583"/>
                </a:lnTo>
                <a:lnTo>
                  <a:pt x="15" y="583"/>
                </a:lnTo>
                <a:lnTo>
                  <a:pt x="19" y="591"/>
                </a:lnTo>
                <a:lnTo>
                  <a:pt x="22" y="599"/>
                </a:lnTo>
                <a:lnTo>
                  <a:pt x="19" y="600"/>
                </a:lnTo>
                <a:lnTo>
                  <a:pt x="18" y="603"/>
                </a:lnTo>
                <a:lnTo>
                  <a:pt x="17" y="605"/>
                </a:lnTo>
                <a:lnTo>
                  <a:pt x="17" y="607"/>
                </a:lnTo>
                <a:lnTo>
                  <a:pt x="18" y="611"/>
                </a:lnTo>
                <a:lnTo>
                  <a:pt x="18" y="615"/>
                </a:lnTo>
                <a:lnTo>
                  <a:pt x="17" y="621"/>
                </a:lnTo>
                <a:lnTo>
                  <a:pt x="16" y="625"/>
                </a:lnTo>
                <a:lnTo>
                  <a:pt x="13" y="629"/>
                </a:lnTo>
                <a:lnTo>
                  <a:pt x="10" y="633"/>
                </a:lnTo>
                <a:lnTo>
                  <a:pt x="8" y="638"/>
                </a:lnTo>
                <a:lnTo>
                  <a:pt x="7" y="642"/>
                </a:lnTo>
                <a:lnTo>
                  <a:pt x="8" y="648"/>
                </a:lnTo>
                <a:lnTo>
                  <a:pt x="10" y="654"/>
                </a:lnTo>
                <a:lnTo>
                  <a:pt x="9" y="658"/>
                </a:lnTo>
                <a:lnTo>
                  <a:pt x="6" y="662"/>
                </a:lnTo>
                <a:lnTo>
                  <a:pt x="3" y="667"/>
                </a:lnTo>
                <a:lnTo>
                  <a:pt x="2" y="673"/>
                </a:lnTo>
                <a:lnTo>
                  <a:pt x="1" y="678"/>
                </a:lnTo>
                <a:lnTo>
                  <a:pt x="1" y="682"/>
                </a:lnTo>
                <a:lnTo>
                  <a:pt x="0" y="683"/>
                </a:lnTo>
                <a:lnTo>
                  <a:pt x="0" y="685"/>
                </a:lnTo>
                <a:lnTo>
                  <a:pt x="1" y="686"/>
                </a:lnTo>
                <a:lnTo>
                  <a:pt x="2" y="686"/>
                </a:lnTo>
                <a:lnTo>
                  <a:pt x="5" y="683"/>
                </a:lnTo>
                <a:lnTo>
                  <a:pt x="7" y="680"/>
                </a:lnTo>
                <a:lnTo>
                  <a:pt x="8" y="679"/>
                </a:lnTo>
                <a:lnTo>
                  <a:pt x="10" y="680"/>
                </a:lnTo>
                <a:lnTo>
                  <a:pt x="11" y="681"/>
                </a:lnTo>
                <a:lnTo>
                  <a:pt x="11" y="683"/>
                </a:lnTo>
                <a:lnTo>
                  <a:pt x="11" y="688"/>
                </a:lnTo>
                <a:lnTo>
                  <a:pt x="10" y="694"/>
                </a:lnTo>
                <a:lnTo>
                  <a:pt x="10" y="700"/>
                </a:lnTo>
                <a:lnTo>
                  <a:pt x="10" y="707"/>
                </a:lnTo>
                <a:lnTo>
                  <a:pt x="14" y="704"/>
                </a:lnTo>
                <a:lnTo>
                  <a:pt x="16" y="702"/>
                </a:lnTo>
                <a:lnTo>
                  <a:pt x="16" y="698"/>
                </a:lnTo>
                <a:lnTo>
                  <a:pt x="16" y="695"/>
                </a:lnTo>
                <a:lnTo>
                  <a:pt x="15" y="689"/>
                </a:lnTo>
                <a:lnTo>
                  <a:pt x="16" y="685"/>
                </a:lnTo>
                <a:lnTo>
                  <a:pt x="18" y="680"/>
                </a:lnTo>
                <a:lnTo>
                  <a:pt x="21" y="675"/>
                </a:lnTo>
                <a:lnTo>
                  <a:pt x="21" y="672"/>
                </a:lnTo>
                <a:lnTo>
                  <a:pt x="22" y="667"/>
                </a:lnTo>
                <a:lnTo>
                  <a:pt x="22" y="665"/>
                </a:lnTo>
                <a:lnTo>
                  <a:pt x="22" y="663"/>
                </a:lnTo>
                <a:lnTo>
                  <a:pt x="21" y="661"/>
                </a:lnTo>
                <a:lnTo>
                  <a:pt x="18" y="661"/>
                </a:lnTo>
                <a:lnTo>
                  <a:pt x="17" y="661"/>
                </a:lnTo>
                <a:lnTo>
                  <a:pt x="16" y="661"/>
                </a:lnTo>
                <a:lnTo>
                  <a:pt x="16" y="662"/>
                </a:lnTo>
                <a:lnTo>
                  <a:pt x="16" y="663"/>
                </a:lnTo>
                <a:lnTo>
                  <a:pt x="14" y="667"/>
                </a:lnTo>
                <a:lnTo>
                  <a:pt x="11" y="670"/>
                </a:lnTo>
                <a:lnTo>
                  <a:pt x="10" y="666"/>
                </a:lnTo>
                <a:lnTo>
                  <a:pt x="11" y="662"/>
                </a:lnTo>
                <a:lnTo>
                  <a:pt x="11" y="659"/>
                </a:lnTo>
                <a:lnTo>
                  <a:pt x="11" y="659"/>
                </a:lnTo>
                <a:lnTo>
                  <a:pt x="13" y="658"/>
                </a:lnTo>
                <a:lnTo>
                  <a:pt x="15" y="658"/>
                </a:lnTo>
                <a:lnTo>
                  <a:pt x="19" y="655"/>
                </a:lnTo>
                <a:lnTo>
                  <a:pt x="24" y="652"/>
                </a:lnTo>
                <a:lnTo>
                  <a:pt x="28" y="642"/>
                </a:lnTo>
                <a:lnTo>
                  <a:pt x="32" y="633"/>
                </a:lnTo>
                <a:lnTo>
                  <a:pt x="36" y="621"/>
                </a:lnTo>
                <a:lnTo>
                  <a:pt x="41" y="609"/>
                </a:lnTo>
                <a:lnTo>
                  <a:pt x="47" y="598"/>
                </a:lnTo>
                <a:lnTo>
                  <a:pt x="54" y="588"/>
                </a:lnTo>
                <a:lnTo>
                  <a:pt x="55" y="596"/>
                </a:lnTo>
                <a:lnTo>
                  <a:pt x="56" y="605"/>
                </a:lnTo>
                <a:lnTo>
                  <a:pt x="50" y="617"/>
                </a:lnTo>
                <a:lnTo>
                  <a:pt x="43" y="631"/>
                </a:lnTo>
                <a:lnTo>
                  <a:pt x="41" y="638"/>
                </a:lnTo>
                <a:lnTo>
                  <a:pt x="39" y="645"/>
                </a:lnTo>
                <a:lnTo>
                  <a:pt x="39" y="652"/>
                </a:lnTo>
                <a:lnTo>
                  <a:pt x="39" y="659"/>
                </a:lnTo>
                <a:lnTo>
                  <a:pt x="39" y="663"/>
                </a:lnTo>
                <a:lnTo>
                  <a:pt x="40" y="666"/>
                </a:lnTo>
                <a:lnTo>
                  <a:pt x="40" y="669"/>
                </a:lnTo>
                <a:lnTo>
                  <a:pt x="40" y="669"/>
                </a:lnTo>
                <a:lnTo>
                  <a:pt x="41" y="670"/>
                </a:lnTo>
                <a:lnTo>
                  <a:pt x="43" y="670"/>
                </a:lnTo>
                <a:lnTo>
                  <a:pt x="50" y="666"/>
                </a:lnTo>
                <a:lnTo>
                  <a:pt x="57" y="663"/>
                </a:lnTo>
                <a:lnTo>
                  <a:pt x="56" y="677"/>
                </a:lnTo>
                <a:lnTo>
                  <a:pt x="57" y="691"/>
                </a:lnTo>
                <a:lnTo>
                  <a:pt x="57" y="695"/>
                </a:lnTo>
                <a:lnTo>
                  <a:pt x="57" y="698"/>
                </a:lnTo>
                <a:lnTo>
                  <a:pt x="55" y="699"/>
                </a:lnTo>
                <a:lnTo>
                  <a:pt x="52" y="702"/>
                </a:lnTo>
                <a:lnTo>
                  <a:pt x="51" y="703"/>
                </a:lnTo>
                <a:lnTo>
                  <a:pt x="51" y="705"/>
                </a:lnTo>
                <a:lnTo>
                  <a:pt x="52" y="706"/>
                </a:lnTo>
                <a:lnTo>
                  <a:pt x="54" y="708"/>
                </a:lnTo>
                <a:lnTo>
                  <a:pt x="57" y="713"/>
                </a:lnTo>
                <a:lnTo>
                  <a:pt x="61" y="716"/>
                </a:lnTo>
                <a:lnTo>
                  <a:pt x="64" y="717"/>
                </a:lnTo>
                <a:lnTo>
                  <a:pt x="66" y="719"/>
                </a:lnTo>
                <a:lnTo>
                  <a:pt x="68" y="721"/>
                </a:lnTo>
                <a:lnTo>
                  <a:pt x="68" y="723"/>
                </a:lnTo>
                <a:lnTo>
                  <a:pt x="66" y="727"/>
                </a:lnTo>
                <a:lnTo>
                  <a:pt x="63" y="729"/>
                </a:lnTo>
                <a:lnTo>
                  <a:pt x="61" y="736"/>
                </a:lnTo>
                <a:lnTo>
                  <a:pt x="63" y="741"/>
                </a:lnTo>
                <a:lnTo>
                  <a:pt x="65" y="739"/>
                </a:lnTo>
                <a:lnTo>
                  <a:pt x="66" y="736"/>
                </a:lnTo>
                <a:lnTo>
                  <a:pt x="66" y="733"/>
                </a:lnTo>
                <a:lnTo>
                  <a:pt x="67" y="732"/>
                </a:lnTo>
                <a:lnTo>
                  <a:pt x="68" y="731"/>
                </a:lnTo>
                <a:lnTo>
                  <a:pt x="72" y="732"/>
                </a:lnTo>
                <a:lnTo>
                  <a:pt x="74" y="733"/>
                </a:lnTo>
                <a:lnTo>
                  <a:pt x="75" y="735"/>
                </a:lnTo>
                <a:lnTo>
                  <a:pt x="74" y="737"/>
                </a:lnTo>
                <a:lnTo>
                  <a:pt x="72" y="738"/>
                </a:lnTo>
                <a:lnTo>
                  <a:pt x="72" y="740"/>
                </a:lnTo>
                <a:lnTo>
                  <a:pt x="73" y="741"/>
                </a:lnTo>
                <a:lnTo>
                  <a:pt x="73" y="741"/>
                </a:lnTo>
                <a:lnTo>
                  <a:pt x="75" y="742"/>
                </a:lnTo>
                <a:lnTo>
                  <a:pt x="76" y="745"/>
                </a:lnTo>
                <a:lnTo>
                  <a:pt x="77" y="747"/>
                </a:lnTo>
                <a:lnTo>
                  <a:pt x="77" y="749"/>
                </a:lnTo>
                <a:lnTo>
                  <a:pt x="77" y="753"/>
                </a:lnTo>
                <a:lnTo>
                  <a:pt x="76" y="756"/>
                </a:lnTo>
                <a:lnTo>
                  <a:pt x="77" y="758"/>
                </a:lnTo>
                <a:lnTo>
                  <a:pt x="80" y="758"/>
                </a:lnTo>
                <a:lnTo>
                  <a:pt x="81" y="756"/>
                </a:lnTo>
                <a:lnTo>
                  <a:pt x="83" y="756"/>
                </a:lnTo>
                <a:lnTo>
                  <a:pt x="87" y="754"/>
                </a:lnTo>
                <a:lnTo>
                  <a:pt x="90" y="753"/>
                </a:lnTo>
                <a:lnTo>
                  <a:pt x="91" y="750"/>
                </a:lnTo>
                <a:lnTo>
                  <a:pt x="90" y="749"/>
                </a:lnTo>
                <a:lnTo>
                  <a:pt x="88" y="747"/>
                </a:lnTo>
                <a:lnTo>
                  <a:pt x="85" y="744"/>
                </a:lnTo>
                <a:lnTo>
                  <a:pt x="84" y="740"/>
                </a:lnTo>
                <a:lnTo>
                  <a:pt x="83" y="737"/>
                </a:lnTo>
                <a:lnTo>
                  <a:pt x="82" y="733"/>
                </a:lnTo>
                <a:lnTo>
                  <a:pt x="81" y="730"/>
                </a:lnTo>
                <a:lnTo>
                  <a:pt x="82" y="727"/>
                </a:lnTo>
                <a:lnTo>
                  <a:pt x="83" y="729"/>
                </a:lnTo>
                <a:lnTo>
                  <a:pt x="85" y="731"/>
                </a:lnTo>
                <a:lnTo>
                  <a:pt x="89" y="731"/>
                </a:lnTo>
                <a:lnTo>
                  <a:pt x="91" y="732"/>
                </a:lnTo>
                <a:lnTo>
                  <a:pt x="97" y="733"/>
                </a:lnTo>
                <a:lnTo>
                  <a:pt x="102" y="736"/>
                </a:lnTo>
                <a:lnTo>
                  <a:pt x="101" y="729"/>
                </a:lnTo>
                <a:lnTo>
                  <a:pt x="98" y="723"/>
                </a:lnTo>
                <a:lnTo>
                  <a:pt x="99" y="720"/>
                </a:lnTo>
                <a:lnTo>
                  <a:pt x="101" y="716"/>
                </a:lnTo>
                <a:lnTo>
                  <a:pt x="104" y="715"/>
                </a:lnTo>
                <a:lnTo>
                  <a:pt x="105" y="715"/>
                </a:lnTo>
                <a:lnTo>
                  <a:pt x="107" y="716"/>
                </a:lnTo>
                <a:lnTo>
                  <a:pt x="108" y="719"/>
                </a:lnTo>
                <a:lnTo>
                  <a:pt x="109" y="724"/>
                </a:lnTo>
                <a:lnTo>
                  <a:pt x="110" y="731"/>
                </a:lnTo>
                <a:lnTo>
                  <a:pt x="113" y="732"/>
                </a:lnTo>
                <a:lnTo>
                  <a:pt x="115" y="732"/>
                </a:lnTo>
                <a:lnTo>
                  <a:pt x="117" y="732"/>
                </a:lnTo>
                <a:lnTo>
                  <a:pt x="118" y="732"/>
                </a:lnTo>
                <a:lnTo>
                  <a:pt x="120" y="732"/>
                </a:lnTo>
                <a:lnTo>
                  <a:pt x="121" y="732"/>
                </a:lnTo>
                <a:lnTo>
                  <a:pt x="121" y="731"/>
                </a:lnTo>
                <a:lnTo>
                  <a:pt x="121" y="730"/>
                </a:lnTo>
                <a:lnTo>
                  <a:pt x="122" y="725"/>
                </a:lnTo>
                <a:lnTo>
                  <a:pt x="122" y="721"/>
                </a:lnTo>
                <a:lnTo>
                  <a:pt x="122" y="716"/>
                </a:lnTo>
                <a:lnTo>
                  <a:pt x="123" y="712"/>
                </a:lnTo>
                <a:lnTo>
                  <a:pt x="123" y="711"/>
                </a:lnTo>
                <a:lnTo>
                  <a:pt x="124" y="710"/>
                </a:lnTo>
                <a:lnTo>
                  <a:pt x="125" y="710"/>
                </a:lnTo>
                <a:lnTo>
                  <a:pt x="126" y="710"/>
                </a:lnTo>
                <a:lnTo>
                  <a:pt x="129" y="712"/>
                </a:lnTo>
                <a:lnTo>
                  <a:pt x="130" y="714"/>
                </a:lnTo>
                <a:lnTo>
                  <a:pt x="131" y="720"/>
                </a:lnTo>
                <a:lnTo>
                  <a:pt x="133" y="725"/>
                </a:lnTo>
                <a:lnTo>
                  <a:pt x="133" y="732"/>
                </a:lnTo>
                <a:lnTo>
                  <a:pt x="132" y="737"/>
                </a:lnTo>
                <a:lnTo>
                  <a:pt x="127" y="738"/>
                </a:lnTo>
                <a:lnTo>
                  <a:pt x="124" y="737"/>
                </a:lnTo>
                <a:lnTo>
                  <a:pt x="124" y="736"/>
                </a:lnTo>
                <a:lnTo>
                  <a:pt x="124" y="735"/>
                </a:lnTo>
                <a:lnTo>
                  <a:pt x="123" y="733"/>
                </a:lnTo>
                <a:lnTo>
                  <a:pt x="121" y="732"/>
                </a:lnTo>
                <a:lnTo>
                  <a:pt x="122" y="737"/>
                </a:lnTo>
                <a:lnTo>
                  <a:pt x="123" y="739"/>
                </a:lnTo>
                <a:lnTo>
                  <a:pt x="125" y="741"/>
                </a:lnTo>
                <a:lnTo>
                  <a:pt x="129" y="742"/>
                </a:lnTo>
                <a:lnTo>
                  <a:pt x="132" y="746"/>
                </a:lnTo>
                <a:lnTo>
                  <a:pt x="135" y="748"/>
                </a:lnTo>
                <a:lnTo>
                  <a:pt x="138" y="748"/>
                </a:lnTo>
                <a:lnTo>
                  <a:pt x="139" y="747"/>
                </a:lnTo>
                <a:lnTo>
                  <a:pt x="140" y="745"/>
                </a:lnTo>
                <a:lnTo>
                  <a:pt x="140" y="742"/>
                </a:lnTo>
                <a:lnTo>
                  <a:pt x="140" y="733"/>
                </a:lnTo>
                <a:lnTo>
                  <a:pt x="140" y="725"/>
                </a:lnTo>
                <a:lnTo>
                  <a:pt x="139" y="716"/>
                </a:lnTo>
                <a:lnTo>
                  <a:pt x="138" y="708"/>
                </a:lnTo>
                <a:lnTo>
                  <a:pt x="135" y="699"/>
                </a:lnTo>
                <a:lnTo>
                  <a:pt x="135" y="691"/>
                </a:lnTo>
                <a:lnTo>
                  <a:pt x="137" y="688"/>
                </a:lnTo>
                <a:lnTo>
                  <a:pt x="139" y="686"/>
                </a:lnTo>
                <a:lnTo>
                  <a:pt x="141" y="685"/>
                </a:lnTo>
                <a:lnTo>
                  <a:pt x="145" y="685"/>
                </a:lnTo>
                <a:lnTo>
                  <a:pt x="147" y="683"/>
                </a:lnTo>
                <a:lnTo>
                  <a:pt x="150" y="683"/>
                </a:lnTo>
                <a:lnTo>
                  <a:pt x="153" y="681"/>
                </a:lnTo>
                <a:lnTo>
                  <a:pt x="155" y="680"/>
                </a:lnTo>
                <a:lnTo>
                  <a:pt x="156" y="672"/>
                </a:lnTo>
                <a:lnTo>
                  <a:pt x="157" y="663"/>
                </a:lnTo>
                <a:lnTo>
                  <a:pt x="160" y="656"/>
                </a:lnTo>
                <a:lnTo>
                  <a:pt x="165" y="649"/>
                </a:lnTo>
                <a:lnTo>
                  <a:pt x="176" y="634"/>
                </a:lnTo>
                <a:lnTo>
                  <a:pt x="188" y="619"/>
                </a:lnTo>
                <a:lnTo>
                  <a:pt x="197" y="604"/>
                </a:lnTo>
                <a:lnTo>
                  <a:pt x="207" y="591"/>
                </a:lnTo>
                <a:lnTo>
                  <a:pt x="213" y="587"/>
                </a:lnTo>
                <a:lnTo>
                  <a:pt x="219" y="583"/>
                </a:lnTo>
                <a:lnTo>
                  <a:pt x="221" y="581"/>
                </a:lnTo>
                <a:lnTo>
                  <a:pt x="223" y="579"/>
                </a:lnTo>
                <a:lnTo>
                  <a:pt x="224" y="575"/>
                </a:lnTo>
                <a:lnTo>
                  <a:pt x="225" y="572"/>
                </a:lnTo>
                <a:lnTo>
                  <a:pt x="227" y="569"/>
                </a:lnTo>
                <a:lnTo>
                  <a:pt x="228" y="567"/>
                </a:lnTo>
                <a:lnTo>
                  <a:pt x="230" y="569"/>
                </a:lnTo>
                <a:lnTo>
                  <a:pt x="232" y="570"/>
                </a:lnTo>
                <a:lnTo>
                  <a:pt x="234" y="569"/>
                </a:lnTo>
                <a:lnTo>
                  <a:pt x="236" y="567"/>
                </a:lnTo>
                <a:lnTo>
                  <a:pt x="237" y="567"/>
                </a:lnTo>
                <a:lnTo>
                  <a:pt x="237" y="571"/>
                </a:lnTo>
                <a:lnTo>
                  <a:pt x="237" y="579"/>
                </a:lnTo>
                <a:lnTo>
                  <a:pt x="234" y="587"/>
                </a:lnTo>
                <a:lnTo>
                  <a:pt x="230" y="592"/>
                </a:lnTo>
                <a:lnTo>
                  <a:pt x="225" y="598"/>
                </a:lnTo>
                <a:lnTo>
                  <a:pt x="231" y="598"/>
                </a:lnTo>
                <a:lnTo>
                  <a:pt x="234" y="598"/>
                </a:lnTo>
                <a:lnTo>
                  <a:pt x="237" y="599"/>
                </a:lnTo>
                <a:lnTo>
                  <a:pt x="238" y="602"/>
                </a:lnTo>
                <a:lnTo>
                  <a:pt x="238" y="604"/>
                </a:lnTo>
                <a:lnTo>
                  <a:pt x="238" y="607"/>
                </a:lnTo>
                <a:lnTo>
                  <a:pt x="242" y="603"/>
                </a:lnTo>
                <a:lnTo>
                  <a:pt x="247" y="598"/>
                </a:lnTo>
                <a:lnTo>
                  <a:pt x="250" y="599"/>
                </a:lnTo>
                <a:lnTo>
                  <a:pt x="254" y="600"/>
                </a:lnTo>
                <a:lnTo>
                  <a:pt x="255" y="597"/>
                </a:lnTo>
                <a:lnTo>
                  <a:pt x="254" y="595"/>
                </a:lnTo>
                <a:lnTo>
                  <a:pt x="256" y="587"/>
                </a:lnTo>
                <a:lnTo>
                  <a:pt x="260" y="579"/>
                </a:lnTo>
                <a:lnTo>
                  <a:pt x="261" y="578"/>
                </a:lnTo>
                <a:lnTo>
                  <a:pt x="261" y="575"/>
                </a:lnTo>
                <a:lnTo>
                  <a:pt x="262" y="574"/>
                </a:lnTo>
                <a:lnTo>
                  <a:pt x="264" y="575"/>
                </a:lnTo>
                <a:lnTo>
                  <a:pt x="265" y="580"/>
                </a:lnTo>
                <a:lnTo>
                  <a:pt x="265" y="584"/>
                </a:lnTo>
                <a:lnTo>
                  <a:pt x="267" y="584"/>
                </a:lnTo>
                <a:lnTo>
                  <a:pt x="270" y="582"/>
                </a:lnTo>
                <a:lnTo>
                  <a:pt x="272" y="583"/>
                </a:lnTo>
                <a:lnTo>
                  <a:pt x="275" y="584"/>
                </a:lnTo>
                <a:lnTo>
                  <a:pt x="278" y="584"/>
                </a:lnTo>
                <a:lnTo>
                  <a:pt x="279" y="583"/>
                </a:lnTo>
                <a:lnTo>
                  <a:pt x="280" y="582"/>
                </a:lnTo>
                <a:lnTo>
                  <a:pt x="281" y="580"/>
                </a:lnTo>
                <a:lnTo>
                  <a:pt x="281" y="574"/>
                </a:lnTo>
                <a:lnTo>
                  <a:pt x="282" y="571"/>
                </a:lnTo>
                <a:lnTo>
                  <a:pt x="282" y="567"/>
                </a:lnTo>
                <a:lnTo>
                  <a:pt x="283" y="562"/>
                </a:lnTo>
                <a:lnTo>
                  <a:pt x="285" y="557"/>
                </a:lnTo>
                <a:lnTo>
                  <a:pt x="287" y="555"/>
                </a:lnTo>
                <a:lnTo>
                  <a:pt x="288" y="555"/>
                </a:lnTo>
                <a:lnTo>
                  <a:pt x="289" y="556"/>
                </a:lnTo>
                <a:lnTo>
                  <a:pt x="289" y="558"/>
                </a:lnTo>
                <a:lnTo>
                  <a:pt x="289" y="561"/>
                </a:lnTo>
                <a:lnTo>
                  <a:pt x="288" y="565"/>
                </a:lnTo>
                <a:lnTo>
                  <a:pt x="289" y="569"/>
                </a:lnTo>
                <a:lnTo>
                  <a:pt x="294" y="554"/>
                </a:lnTo>
                <a:lnTo>
                  <a:pt x="300" y="538"/>
                </a:lnTo>
                <a:lnTo>
                  <a:pt x="306" y="523"/>
                </a:lnTo>
                <a:lnTo>
                  <a:pt x="314" y="508"/>
                </a:lnTo>
                <a:lnTo>
                  <a:pt x="315" y="513"/>
                </a:lnTo>
                <a:lnTo>
                  <a:pt x="315" y="517"/>
                </a:lnTo>
                <a:lnTo>
                  <a:pt x="314" y="522"/>
                </a:lnTo>
                <a:lnTo>
                  <a:pt x="313" y="526"/>
                </a:lnTo>
                <a:lnTo>
                  <a:pt x="312" y="532"/>
                </a:lnTo>
                <a:lnTo>
                  <a:pt x="312" y="538"/>
                </a:lnTo>
                <a:lnTo>
                  <a:pt x="312" y="545"/>
                </a:lnTo>
                <a:lnTo>
                  <a:pt x="313" y="550"/>
                </a:lnTo>
                <a:lnTo>
                  <a:pt x="313" y="551"/>
                </a:lnTo>
                <a:lnTo>
                  <a:pt x="314" y="554"/>
                </a:lnTo>
                <a:lnTo>
                  <a:pt x="315" y="555"/>
                </a:lnTo>
                <a:lnTo>
                  <a:pt x="318" y="555"/>
                </a:lnTo>
                <a:lnTo>
                  <a:pt x="319" y="551"/>
                </a:lnTo>
                <a:lnTo>
                  <a:pt x="319" y="547"/>
                </a:lnTo>
                <a:lnTo>
                  <a:pt x="321" y="538"/>
                </a:lnTo>
                <a:lnTo>
                  <a:pt x="324" y="530"/>
                </a:lnTo>
                <a:lnTo>
                  <a:pt x="328" y="520"/>
                </a:lnTo>
                <a:lnTo>
                  <a:pt x="332" y="512"/>
                </a:lnTo>
                <a:lnTo>
                  <a:pt x="338" y="504"/>
                </a:lnTo>
                <a:lnTo>
                  <a:pt x="343" y="497"/>
                </a:lnTo>
                <a:lnTo>
                  <a:pt x="344" y="495"/>
                </a:lnTo>
                <a:lnTo>
                  <a:pt x="345" y="492"/>
                </a:lnTo>
                <a:lnTo>
                  <a:pt x="347" y="491"/>
                </a:lnTo>
                <a:lnTo>
                  <a:pt x="349" y="491"/>
                </a:lnTo>
                <a:lnTo>
                  <a:pt x="351" y="492"/>
                </a:lnTo>
                <a:lnTo>
                  <a:pt x="351" y="495"/>
                </a:lnTo>
                <a:lnTo>
                  <a:pt x="351" y="496"/>
                </a:lnTo>
                <a:lnTo>
                  <a:pt x="349" y="498"/>
                </a:lnTo>
                <a:lnTo>
                  <a:pt x="347" y="501"/>
                </a:lnTo>
                <a:lnTo>
                  <a:pt x="345" y="505"/>
                </a:lnTo>
                <a:lnTo>
                  <a:pt x="343" y="508"/>
                </a:lnTo>
                <a:lnTo>
                  <a:pt x="340" y="513"/>
                </a:lnTo>
                <a:lnTo>
                  <a:pt x="340" y="516"/>
                </a:lnTo>
                <a:lnTo>
                  <a:pt x="343" y="520"/>
                </a:lnTo>
                <a:lnTo>
                  <a:pt x="341" y="526"/>
                </a:lnTo>
                <a:lnTo>
                  <a:pt x="338" y="533"/>
                </a:lnTo>
                <a:lnTo>
                  <a:pt x="335" y="545"/>
                </a:lnTo>
                <a:lnTo>
                  <a:pt x="332" y="555"/>
                </a:lnTo>
                <a:lnTo>
                  <a:pt x="331" y="566"/>
                </a:lnTo>
                <a:lnTo>
                  <a:pt x="331" y="579"/>
                </a:lnTo>
                <a:lnTo>
                  <a:pt x="331" y="588"/>
                </a:lnTo>
                <a:lnTo>
                  <a:pt x="331" y="598"/>
                </a:lnTo>
                <a:lnTo>
                  <a:pt x="331" y="603"/>
                </a:lnTo>
                <a:lnTo>
                  <a:pt x="331" y="608"/>
                </a:lnTo>
                <a:lnTo>
                  <a:pt x="329" y="613"/>
                </a:lnTo>
                <a:lnTo>
                  <a:pt x="328" y="617"/>
                </a:lnTo>
                <a:lnTo>
                  <a:pt x="329" y="620"/>
                </a:lnTo>
                <a:lnTo>
                  <a:pt x="330" y="621"/>
                </a:lnTo>
                <a:lnTo>
                  <a:pt x="329" y="622"/>
                </a:lnTo>
                <a:lnTo>
                  <a:pt x="329" y="624"/>
                </a:lnTo>
                <a:lnTo>
                  <a:pt x="328" y="630"/>
                </a:lnTo>
                <a:lnTo>
                  <a:pt x="327" y="634"/>
                </a:lnTo>
                <a:lnTo>
                  <a:pt x="324" y="639"/>
                </a:lnTo>
                <a:lnTo>
                  <a:pt x="322" y="644"/>
                </a:lnTo>
                <a:lnTo>
                  <a:pt x="321" y="648"/>
                </a:lnTo>
                <a:lnTo>
                  <a:pt x="322" y="652"/>
                </a:lnTo>
                <a:lnTo>
                  <a:pt x="324" y="649"/>
                </a:lnTo>
                <a:lnTo>
                  <a:pt x="327" y="649"/>
                </a:lnTo>
                <a:lnTo>
                  <a:pt x="330" y="650"/>
                </a:lnTo>
                <a:lnTo>
                  <a:pt x="332" y="653"/>
                </a:lnTo>
                <a:lnTo>
                  <a:pt x="332" y="648"/>
                </a:lnTo>
                <a:lnTo>
                  <a:pt x="332" y="645"/>
                </a:lnTo>
                <a:lnTo>
                  <a:pt x="332" y="642"/>
                </a:lnTo>
                <a:lnTo>
                  <a:pt x="332" y="641"/>
                </a:lnTo>
                <a:lnTo>
                  <a:pt x="332" y="640"/>
                </a:lnTo>
                <a:lnTo>
                  <a:pt x="330" y="639"/>
                </a:lnTo>
                <a:lnTo>
                  <a:pt x="331" y="639"/>
                </a:lnTo>
                <a:lnTo>
                  <a:pt x="332" y="639"/>
                </a:lnTo>
                <a:lnTo>
                  <a:pt x="333" y="638"/>
                </a:lnTo>
                <a:lnTo>
                  <a:pt x="335" y="636"/>
                </a:lnTo>
                <a:lnTo>
                  <a:pt x="336" y="631"/>
                </a:lnTo>
                <a:lnTo>
                  <a:pt x="338" y="628"/>
                </a:lnTo>
                <a:lnTo>
                  <a:pt x="338" y="634"/>
                </a:lnTo>
                <a:lnTo>
                  <a:pt x="340" y="640"/>
                </a:lnTo>
                <a:lnTo>
                  <a:pt x="343" y="636"/>
                </a:lnTo>
                <a:lnTo>
                  <a:pt x="343" y="630"/>
                </a:lnTo>
                <a:lnTo>
                  <a:pt x="344" y="628"/>
                </a:lnTo>
                <a:lnTo>
                  <a:pt x="344" y="624"/>
                </a:lnTo>
                <a:lnTo>
                  <a:pt x="346" y="623"/>
                </a:lnTo>
                <a:lnTo>
                  <a:pt x="348" y="622"/>
                </a:lnTo>
                <a:lnTo>
                  <a:pt x="349" y="623"/>
                </a:lnTo>
                <a:lnTo>
                  <a:pt x="352" y="625"/>
                </a:lnTo>
                <a:lnTo>
                  <a:pt x="352" y="628"/>
                </a:lnTo>
                <a:lnTo>
                  <a:pt x="352" y="630"/>
                </a:lnTo>
                <a:lnTo>
                  <a:pt x="351" y="631"/>
                </a:lnTo>
                <a:lnTo>
                  <a:pt x="349" y="632"/>
                </a:lnTo>
                <a:lnTo>
                  <a:pt x="348" y="636"/>
                </a:lnTo>
                <a:lnTo>
                  <a:pt x="348" y="638"/>
                </a:lnTo>
                <a:lnTo>
                  <a:pt x="347" y="644"/>
                </a:lnTo>
                <a:lnTo>
                  <a:pt x="346" y="649"/>
                </a:lnTo>
                <a:lnTo>
                  <a:pt x="347" y="663"/>
                </a:lnTo>
                <a:lnTo>
                  <a:pt x="351" y="677"/>
                </a:lnTo>
                <a:lnTo>
                  <a:pt x="351" y="679"/>
                </a:lnTo>
                <a:lnTo>
                  <a:pt x="351" y="680"/>
                </a:lnTo>
                <a:lnTo>
                  <a:pt x="352" y="686"/>
                </a:lnTo>
                <a:lnTo>
                  <a:pt x="351" y="692"/>
                </a:lnTo>
                <a:lnTo>
                  <a:pt x="349" y="699"/>
                </a:lnTo>
                <a:lnTo>
                  <a:pt x="351" y="706"/>
                </a:lnTo>
                <a:lnTo>
                  <a:pt x="352" y="712"/>
                </a:lnTo>
                <a:lnTo>
                  <a:pt x="355" y="717"/>
                </a:lnTo>
                <a:lnTo>
                  <a:pt x="360" y="722"/>
                </a:lnTo>
                <a:lnTo>
                  <a:pt x="364" y="727"/>
                </a:lnTo>
                <a:lnTo>
                  <a:pt x="368" y="732"/>
                </a:lnTo>
                <a:lnTo>
                  <a:pt x="370" y="737"/>
                </a:lnTo>
                <a:lnTo>
                  <a:pt x="371" y="742"/>
                </a:lnTo>
                <a:lnTo>
                  <a:pt x="371" y="748"/>
                </a:lnTo>
                <a:lnTo>
                  <a:pt x="371" y="752"/>
                </a:lnTo>
                <a:lnTo>
                  <a:pt x="372" y="754"/>
                </a:lnTo>
                <a:lnTo>
                  <a:pt x="373" y="756"/>
                </a:lnTo>
                <a:lnTo>
                  <a:pt x="374" y="756"/>
                </a:lnTo>
                <a:lnTo>
                  <a:pt x="377" y="757"/>
                </a:lnTo>
                <a:lnTo>
                  <a:pt x="378" y="756"/>
                </a:lnTo>
                <a:lnTo>
                  <a:pt x="380" y="755"/>
                </a:lnTo>
                <a:lnTo>
                  <a:pt x="382" y="753"/>
                </a:lnTo>
                <a:lnTo>
                  <a:pt x="384" y="741"/>
                </a:lnTo>
                <a:lnTo>
                  <a:pt x="387" y="731"/>
                </a:lnTo>
                <a:lnTo>
                  <a:pt x="390" y="732"/>
                </a:lnTo>
                <a:lnTo>
                  <a:pt x="394" y="732"/>
                </a:lnTo>
                <a:lnTo>
                  <a:pt x="394" y="730"/>
                </a:lnTo>
                <a:lnTo>
                  <a:pt x="394" y="728"/>
                </a:lnTo>
                <a:lnTo>
                  <a:pt x="395" y="725"/>
                </a:lnTo>
                <a:lnTo>
                  <a:pt x="397" y="723"/>
                </a:lnTo>
                <a:lnTo>
                  <a:pt x="404" y="713"/>
                </a:lnTo>
                <a:lnTo>
                  <a:pt x="410" y="703"/>
                </a:lnTo>
                <a:lnTo>
                  <a:pt x="412" y="698"/>
                </a:lnTo>
                <a:lnTo>
                  <a:pt x="415" y="692"/>
                </a:lnTo>
                <a:lnTo>
                  <a:pt x="419" y="688"/>
                </a:lnTo>
                <a:lnTo>
                  <a:pt x="422" y="686"/>
                </a:lnTo>
                <a:lnTo>
                  <a:pt x="423" y="691"/>
                </a:lnTo>
                <a:lnTo>
                  <a:pt x="425" y="698"/>
                </a:lnTo>
                <a:lnTo>
                  <a:pt x="419" y="708"/>
                </a:lnTo>
                <a:lnTo>
                  <a:pt x="412" y="716"/>
                </a:lnTo>
                <a:lnTo>
                  <a:pt x="406" y="725"/>
                </a:lnTo>
                <a:lnTo>
                  <a:pt x="403" y="736"/>
                </a:lnTo>
                <a:lnTo>
                  <a:pt x="401" y="739"/>
                </a:lnTo>
                <a:lnTo>
                  <a:pt x="398" y="742"/>
                </a:lnTo>
                <a:lnTo>
                  <a:pt x="395" y="744"/>
                </a:lnTo>
                <a:lnTo>
                  <a:pt x="390" y="745"/>
                </a:lnTo>
                <a:lnTo>
                  <a:pt x="392" y="748"/>
                </a:lnTo>
                <a:lnTo>
                  <a:pt x="394" y="753"/>
                </a:lnTo>
                <a:lnTo>
                  <a:pt x="395" y="756"/>
                </a:lnTo>
                <a:lnTo>
                  <a:pt x="394" y="760"/>
                </a:lnTo>
                <a:lnTo>
                  <a:pt x="392" y="763"/>
                </a:lnTo>
                <a:lnTo>
                  <a:pt x="388" y="764"/>
                </a:lnTo>
                <a:lnTo>
                  <a:pt x="387" y="765"/>
                </a:lnTo>
                <a:lnTo>
                  <a:pt x="387" y="766"/>
                </a:lnTo>
                <a:lnTo>
                  <a:pt x="386" y="768"/>
                </a:lnTo>
                <a:lnTo>
                  <a:pt x="386" y="770"/>
                </a:lnTo>
                <a:lnTo>
                  <a:pt x="388" y="778"/>
                </a:lnTo>
                <a:lnTo>
                  <a:pt x="393" y="783"/>
                </a:lnTo>
                <a:lnTo>
                  <a:pt x="396" y="786"/>
                </a:lnTo>
                <a:lnTo>
                  <a:pt x="399" y="788"/>
                </a:lnTo>
                <a:lnTo>
                  <a:pt x="403" y="788"/>
                </a:lnTo>
                <a:lnTo>
                  <a:pt x="406" y="788"/>
                </a:lnTo>
                <a:lnTo>
                  <a:pt x="411" y="786"/>
                </a:lnTo>
                <a:lnTo>
                  <a:pt x="414" y="783"/>
                </a:lnTo>
                <a:lnTo>
                  <a:pt x="419" y="782"/>
                </a:lnTo>
                <a:lnTo>
                  <a:pt x="422" y="782"/>
                </a:lnTo>
                <a:lnTo>
                  <a:pt x="425" y="781"/>
                </a:lnTo>
                <a:lnTo>
                  <a:pt x="427" y="779"/>
                </a:lnTo>
                <a:lnTo>
                  <a:pt x="428" y="777"/>
                </a:lnTo>
                <a:lnTo>
                  <a:pt x="430" y="773"/>
                </a:lnTo>
                <a:lnTo>
                  <a:pt x="433" y="765"/>
                </a:lnTo>
                <a:lnTo>
                  <a:pt x="435" y="761"/>
                </a:lnTo>
                <a:lnTo>
                  <a:pt x="440" y="749"/>
                </a:lnTo>
                <a:lnTo>
                  <a:pt x="445" y="738"/>
                </a:lnTo>
                <a:lnTo>
                  <a:pt x="451" y="727"/>
                </a:lnTo>
                <a:lnTo>
                  <a:pt x="456" y="715"/>
                </a:lnTo>
                <a:lnTo>
                  <a:pt x="470" y="694"/>
                </a:lnTo>
                <a:lnTo>
                  <a:pt x="485" y="672"/>
                </a:lnTo>
                <a:lnTo>
                  <a:pt x="501" y="653"/>
                </a:lnTo>
                <a:lnTo>
                  <a:pt x="519" y="633"/>
                </a:lnTo>
                <a:lnTo>
                  <a:pt x="528" y="624"/>
                </a:lnTo>
                <a:lnTo>
                  <a:pt x="537" y="615"/>
                </a:lnTo>
                <a:lnTo>
                  <a:pt x="539" y="612"/>
                </a:lnTo>
                <a:lnTo>
                  <a:pt x="543" y="608"/>
                </a:lnTo>
                <a:lnTo>
                  <a:pt x="546" y="606"/>
                </a:lnTo>
                <a:lnTo>
                  <a:pt x="551" y="605"/>
                </a:lnTo>
                <a:lnTo>
                  <a:pt x="554" y="604"/>
                </a:lnTo>
                <a:lnTo>
                  <a:pt x="558" y="603"/>
                </a:lnTo>
                <a:lnTo>
                  <a:pt x="561" y="600"/>
                </a:lnTo>
                <a:lnTo>
                  <a:pt x="563" y="598"/>
                </a:lnTo>
                <a:lnTo>
                  <a:pt x="569" y="590"/>
                </a:lnTo>
                <a:lnTo>
                  <a:pt x="574" y="582"/>
                </a:lnTo>
                <a:lnTo>
                  <a:pt x="576" y="579"/>
                </a:lnTo>
                <a:lnTo>
                  <a:pt x="580" y="574"/>
                </a:lnTo>
                <a:lnTo>
                  <a:pt x="583" y="572"/>
                </a:lnTo>
                <a:lnTo>
                  <a:pt x="584" y="570"/>
                </a:lnTo>
                <a:lnTo>
                  <a:pt x="586" y="569"/>
                </a:lnTo>
                <a:lnTo>
                  <a:pt x="588" y="569"/>
                </a:lnTo>
                <a:lnTo>
                  <a:pt x="590" y="572"/>
                </a:lnTo>
                <a:lnTo>
                  <a:pt x="591" y="575"/>
                </a:lnTo>
                <a:lnTo>
                  <a:pt x="592" y="578"/>
                </a:lnTo>
                <a:lnTo>
                  <a:pt x="592" y="578"/>
                </a:lnTo>
                <a:lnTo>
                  <a:pt x="593" y="578"/>
                </a:lnTo>
                <a:lnTo>
                  <a:pt x="594" y="576"/>
                </a:lnTo>
                <a:lnTo>
                  <a:pt x="598" y="572"/>
                </a:lnTo>
                <a:lnTo>
                  <a:pt x="600" y="567"/>
                </a:lnTo>
                <a:lnTo>
                  <a:pt x="604" y="563"/>
                </a:lnTo>
                <a:lnTo>
                  <a:pt x="608" y="558"/>
                </a:lnTo>
                <a:lnTo>
                  <a:pt x="611" y="555"/>
                </a:lnTo>
                <a:lnTo>
                  <a:pt x="615" y="550"/>
                </a:lnTo>
                <a:lnTo>
                  <a:pt x="616" y="548"/>
                </a:lnTo>
                <a:lnTo>
                  <a:pt x="617" y="547"/>
                </a:lnTo>
                <a:lnTo>
                  <a:pt x="618" y="546"/>
                </a:lnTo>
                <a:lnTo>
                  <a:pt x="620" y="547"/>
                </a:lnTo>
                <a:lnTo>
                  <a:pt x="617" y="553"/>
                </a:lnTo>
                <a:lnTo>
                  <a:pt x="615" y="558"/>
                </a:lnTo>
                <a:lnTo>
                  <a:pt x="615" y="561"/>
                </a:lnTo>
                <a:lnTo>
                  <a:pt x="616" y="563"/>
                </a:lnTo>
                <a:lnTo>
                  <a:pt x="617" y="564"/>
                </a:lnTo>
                <a:lnTo>
                  <a:pt x="619" y="564"/>
                </a:lnTo>
                <a:lnTo>
                  <a:pt x="621" y="561"/>
                </a:lnTo>
                <a:lnTo>
                  <a:pt x="624" y="557"/>
                </a:lnTo>
                <a:lnTo>
                  <a:pt x="631" y="551"/>
                </a:lnTo>
                <a:lnTo>
                  <a:pt x="637" y="546"/>
                </a:lnTo>
                <a:lnTo>
                  <a:pt x="652" y="533"/>
                </a:lnTo>
                <a:lnTo>
                  <a:pt x="667" y="521"/>
                </a:lnTo>
                <a:lnTo>
                  <a:pt x="681" y="508"/>
                </a:lnTo>
                <a:lnTo>
                  <a:pt x="695" y="497"/>
                </a:lnTo>
                <a:lnTo>
                  <a:pt x="702" y="491"/>
                </a:lnTo>
                <a:lnTo>
                  <a:pt x="708" y="488"/>
                </a:lnTo>
                <a:lnTo>
                  <a:pt x="715" y="484"/>
                </a:lnTo>
                <a:lnTo>
                  <a:pt x="722" y="482"/>
                </a:lnTo>
                <a:lnTo>
                  <a:pt x="726" y="482"/>
                </a:lnTo>
                <a:lnTo>
                  <a:pt x="728" y="481"/>
                </a:lnTo>
                <a:lnTo>
                  <a:pt x="731" y="479"/>
                </a:lnTo>
                <a:lnTo>
                  <a:pt x="732" y="475"/>
                </a:lnTo>
                <a:lnTo>
                  <a:pt x="736" y="470"/>
                </a:lnTo>
                <a:lnTo>
                  <a:pt x="742" y="465"/>
                </a:lnTo>
                <a:lnTo>
                  <a:pt x="758" y="455"/>
                </a:lnTo>
                <a:lnTo>
                  <a:pt x="774" y="443"/>
                </a:lnTo>
                <a:lnTo>
                  <a:pt x="790" y="433"/>
                </a:lnTo>
                <a:lnTo>
                  <a:pt x="806" y="422"/>
                </a:lnTo>
                <a:lnTo>
                  <a:pt x="806" y="425"/>
                </a:lnTo>
                <a:lnTo>
                  <a:pt x="805" y="429"/>
                </a:lnTo>
                <a:lnTo>
                  <a:pt x="804" y="432"/>
                </a:lnTo>
                <a:lnTo>
                  <a:pt x="800" y="434"/>
                </a:lnTo>
                <a:lnTo>
                  <a:pt x="793" y="439"/>
                </a:lnTo>
                <a:lnTo>
                  <a:pt x="788" y="442"/>
                </a:lnTo>
                <a:lnTo>
                  <a:pt x="774" y="456"/>
                </a:lnTo>
                <a:lnTo>
                  <a:pt x="760" y="468"/>
                </a:lnTo>
                <a:lnTo>
                  <a:pt x="752" y="474"/>
                </a:lnTo>
                <a:lnTo>
                  <a:pt x="744" y="479"/>
                </a:lnTo>
                <a:lnTo>
                  <a:pt x="738" y="484"/>
                </a:lnTo>
                <a:lnTo>
                  <a:pt x="731" y="490"/>
                </a:lnTo>
                <a:lnTo>
                  <a:pt x="718" y="503"/>
                </a:lnTo>
                <a:lnTo>
                  <a:pt x="705" y="516"/>
                </a:lnTo>
                <a:lnTo>
                  <a:pt x="691" y="526"/>
                </a:lnTo>
                <a:lnTo>
                  <a:pt x="676" y="537"/>
                </a:lnTo>
                <a:lnTo>
                  <a:pt x="673" y="538"/>
                </a:lnTo>
                <a:lnTo>
                  <a:pt x="668" y="540"/>
                </a:lnTo>
                <a:lnTo>
                  <a:pt x="666" y="542"/>
                </a:lnTo>
                <a:lnTo>
                  <a:pt x="664" y="546"/>
                </a:lnTo>
                <a:lnTo>
                  <a:pt x="659" y="553"/>
                </a:lnTo>
                <a:lnTo>
                  <a:pt x="654" y="559"/>
                </a:lnTo>
                <a:lnTo>
                  <a:pt x="646" y="566"/>
                </a:lnTo>
                <a:lnTo>
                  <a:pt x="640" y="572"/>
                </a:lnTo>
                <a:lnTo>
                  <a:pt x="637" y="575"/>
                </a:lnTo>
                <a:lnTo>
                  <a:pt x="635" y="580"/>
                </a:lnTo>
                <a:lnTo>
                  <a:pt x="632" y="583"/>
                </a:lnTo>
                <a:lnTo>
                  <a:pt x="628" y="584"/>
                </a:lnTo>
                <a:lnTo>
                  <a:pt x="627" y="584"/>
                </a:lnTo>
                <a:lnTo>
                  <a:pt x="626" y="583"/>
                </a:lnTo>
                <a:lnTo>
                  <a:pt x="625" y="582"/>
                </a:lnTo>
                <a:lnTo>
                  <a:pt x="625" y="581"/>
                </a:lnTo>
                <a:lnTo>
                  <a:pt x="626" y="578"/>
                </a:lnTo>
                <a:lnTo>
                  <a:pt x="628" y="575"/>
                </a:lnTo>
                <a:lnTo>
                  <a:pt x="629" y="572"/>
                </a:lnTo>
                <a:lnTo>
                  <a:pt x="632" y="570"/>
                </a:lnTo>
                <a:lnTo>
                  <a:pt x="632" y="566"/>
                </a:lnTo>
                <a:lnTo>
                  <a:pt x="632" y="562"/>
                </a:lnTo>
                <a:lnTo>
                  <a:pt x="626" y="569"/>
                </a:lnTo>
                <a:lnTo>
                  <a:pt x="621" y="575"/>
                </a:lnTo>
                <a:lnTo>
                  <a:pt x="619" y="580"/>
                </a:lnTo>
                <a:lnTo>
                  <a:pt x="617" y="583"/>
                </a:lnTo>
                <a:lnTo>
                  <a:pt x="613" y="586"/>
                </a:lnTo>
                <a:lnTo>
                  <a:pt x="611" y="588"/>
                </a:lnTo>
                <a:lnTo>
                  <a:pt x="611" y="589"/>
                </a:lnTo>
                <a:lnTo>
                  <a:pt x="611" y="590"/>
                </a:lnTo>
                <a:lnTo>
                  <a:pt x="612" y="590"/>
                </a:lnTo>
                <a:lnTo>
                  <a:pt x="613" y="589"/>
                </a:lnTo>
                <a:lnTo>
                  <a:pt x="617" y="588"/>
                </a:lnTo>
                <a:lnTo>
                  <a:pt x="618" y="586"/>
                </a:lnTo>
                <a:lnTo>
                  <a:pt x="621" y="586"/>
                </a:lnTo>
                <a:lnTo>
                  <a:pt x="624" y="587"/>
                </a:lnTo>
                <a:lnTo>
                  <a:pt x="624" y="589"/>
                </a:lnTo>
                <a:lnTo>
                  <a:pt x="621" y="591"/>
                </a:lnTo>
                <a:lnTo>
                  <a:pt x="609" y="607"/>
                </a:lnTo>
                <a:lnTo>
                  <a:pt x="596" y="623"/>
                </a:lnTo>
                <a:lnTo>
                  <a:pt x="591" y="629"/>
                </a:lnTo>
                <a:lnTo>
                  <a:pt x="586" y="633"/>
                </a:lnTo>
                <a:lnTo>
                  <a:pt x="586" y="636"/>
                </a:lnTo>
                <a:lnTo>
                  <a:pt x="586" y="638"/>
                </a:lnTo>
                <a:lnTo>
                  <a:pt x="588" y="640"/>
                </a:lnTo>
                <a:lnTo>
                  <a:pt x="592" y="642"/>
                </a:lnTo>
                <a:lnTo>
                  <a:pt x="593" y="639"/>
                </a:lnTo>
                <a:lnTo>
                  <a:pt x="592" y="636"/>
                </a:lnTo>
                <a:lnTo>
                  <a:pt x="593" y="633"/>
                </a:lnTo>
                <a:lnTo>
                  <a:pt x="593" y="632"/>
                </a:lnTo>
                <a:lnTo>
                  <a:pt x="595" y="632"/>
                </a:lnTo>
                <a:lnTo>
                  <a:pt x="598" y="632"/>
                </a:lnTo>
                <a:lnTo>
                  <a:pt x="598" y="630"/>
                </a:lnTo>
                <a:lnTo>
                  <a:pt x="598" y="628"/>
                </a:lnTo>
                <a:lnTo>
                  <a:pt x="599" y="627"/>
                </a:lnTo>
                <a:lnTo>
                  <a:pt x="600" y="625"/>
                </a:lnTo>
                <a:lnTo>
                  <a:pt x="601" y="627"/>
                </a:lnTo>
                <a:lnTo>
                  <a:pt x="602" y="627"/>
                </a:lnTo>
                <a:lnTo>
                  <a:pt x="602" y="628"/>
                </a:lnTo>
                <a:lnTo>
                  <a:pt x="601" y="629"/>
                </a:lnTo>
                <a:lnTo>
                  <a:pt x="600" y="630"/>
                </a:lnTo>
                <a:lnTo>
                  <a:pt x="599" y="631"/>
                </a:lnTo>
                <a:lnTo>
                  <a:pt x="598" y="634"/>
                </a:lnTo>
                <a:lnTo>
                  <a:pt x="596" y="639"/>
                </a:lnTo>
                <a:lnTo>
                  <a:pt x="595" y="640"/>
                </a:lnTo>
                <a:lnTo>
                  <a:pt x="595" y="642"/>
                </a:lnTo>
                <a:lnTo>
                  <a:pt x="593" y="642"/>
                </a:lnTo>
                <a:lnTo>
                  <a:pt x="592" y="642"/>
                </a:lnTo>
                <a:lnTo>
                  <a:pt x="593" y="644"/>
                </a:lnTo>
                <a:lnTo>
                  <a:pt x="593" y="646"/>
                </a:lnTo>
                <a:lnTo>
                  <a:pt x="595" y="646"/>
                </a:lnTo>
                <a:lnTo>
                  <a:pt x="598" y="646"/>
                </a:lnTo>
                <a:lnTo>
                  <a:pt x="599" y="644"/>
                </a:lnTo>
                <a:lnTo>
                  <a:pt x="600" y="642"/>
                </a:lnTo>
                <a:lnTo>
                  <a:pt x="601" y="640"/>
                </a:lnTo>
                <a:lnTo>
                  <a:pt x="602" y="638"/>
                </a:lnTo>
                <a:lnTo>
                  <a:pt x="603" y="638"/>
                </a:lnTo>
                <a:lnTo>
                  <a:pt x="604" y="637"/>
                </a:lnTo>
                <a:lnTo>
                  <a:pt x="606" y="638"/>
                </a:lnTo>
                <a:lnTo>
                  <a:pt x="606" y="639"/>
                </a:lnTo>
                <a:lnTo>
                  <a:pt x="606" y="642"/>
                </a:lnTo>
                <a:lnTo>
                  <a:pt x="606" y="647"/>
                </a:lnTo>
                <a:lnTo>
                  <a:pt x="615" y="638"/>
                </a:lnTo>
                <a:lnTo>
                  <a:pt x="623" y="628"/>
                </a:lnTo>
                <a:lnTo>
                  <a:pt x="625" y="629"/>
                </a:lnTo>
                <a:lnTo>
                  <a:pt x="627" y="630"/>
                </a:lnTo>
                <a:lnTo>
                  <a:pt x="629" y="631"/>
                </a:lnTo>
                <a:lnTo>
                  <a:pt x="631" y="633"/>
                </a:lnTo>
                <a:lnTo>
                  <a:pt x="634" y="631"/>
                </a:lnTo>
                <a:lnTo>
                  <a:pt x="639" y="628"/>
                </a:lnTo>
                <a:lnTo>
                  <a:pt x="640" y="627"/>
                </a:lnTo>
                <a:lnTo>
                  <a:pt x="642" y="625"/>
                </a:lnTo>
                <a:lnTo>
                  <a:pt x="641" y="623"/>
                </a:lnTo>
                <a:lnTo>
                  <a:pt x="641" y="620"/>
                </a:lnTo>
                <a:lnTo>
                  <a:pt x="643" y="620"/>
                </a:lnTo>
                <a:lnTo>
                  <a:pt x="644" y="620"/>
                </a:lnTo>
                <a:lnTo>
                  <a:pt x="649" y="617"/>
                </a:lnTo>
                <a:lnTo>
                  <a:pt x="652" y="616"/>
                </a:lnTo>
                <a:lnTo>
                  <a:pt x="649" y="625"/>
                </a:lnTo>
                <a:lnTo>
                  <a:pt x="644" y="636"/>
                </a:lnTo>
                <a:lnTo>
                  <a:pt x="650" y="631"/>
                </a:lnTo>
                <a:lnTo>
                  <a:pt x="656" y="628"/>
                </a:lnTo>
                <a:lnTo>
                  <a:pt x="660" y="628"/>
                </a:lnTo>
                <a:lnTo>
                  <a:pt x="664" y="628"/>
                </a:lnTo>
                <a:lnTo>
                  <a:pt x="664" y="625"/>
                </a:lnTo>
                <a:lnTo>
                  <a:pt x="664" y="623"/>
                </a:lnTo>
                <a:lnTo>
                  <a:pt x="661" y="622"/>
                </a:lnTo>
                <a:lnTo>
                  <a:pt x="659" y="621"/>
                </a:lnTo>
                <a:lnTo>
                  <a:pt x="658" y="621"/>
                </a:lnTo>
                <a:lnTo>
                  <a:pt x="658" y="620"/>
                </a:lnTo>
                <a:lnTo>
                  <a:pt x="658" y="619"/>
                </a:lnTo>
                <a:lnTo>
                  <a:pt x="659" y="617"/>
                </a:lnTo>
                <a:lnTo>
                  <a:pt x="661" y="615"/>
                </a:lnTo>
                <a:lnTo>
                  <a:pt x="662" y="614"/>
                </a:lnTo>
                <a:lnTo>
                  <a:pt x="662" y="612"/>
                </a:lnTo>
                <a:lnTo>
                  <a:pt x="662" y="609"/>
                </a:lnTo>
                <a:lnTo>
                  <a:pt x="662" y="609"/>
                </a:lnTo>
                <a:lnTo>
                  <a:pt x="665" y="608"/>
                </a:lnTo>
                <a:lnTo>
                  <a:pt x="665" y="614"/>
                </a:lnTo>
                <a:lnTo>
                  <a:pt x="666" y="617"/>
                </a:lnTo>
                <a:lnTo>
                  <a:pt x="670" y="617"/>
                </a:lnTo>
                <a:lnTo>
                  <a:pt x="675" y="616"/>
                </a:lnTo>
                <a:lnTo>
                  <a:pt x="675" y="617"/>
                </a:lnTo>
                <a:lnTo>
                  <a:pt x="673" y="620"/>
                </a:lnTo>
                <a:lnTo>
                  <a:pt x="673" y="621"/>
                </a:lnTo>
                <a:lnTo>
                  <a:pt x="674" y="622"/>
                </a:lnTo>
                <a:lnTo>
                  <a:pt x="675" y="622"/>
                </a:lnTo>
                <a:lnTo>
                  <a:pt x="676" y="622"/>
                </a:lnTo>
                <a:lnTo>
                  <a:pt x="678" y="622"/>
                </a:lnTo>
                <a:lnTo>
                  <a:pt x="679" y="622"/>
                </a:lnTo>
                <a:lnTo>
                  <a:pt x="681" y="623"/>
                </a:lnTo>
                <a:lnTo>
                  <a:pt x="682" y="624"/>
                </a:lnTo>
                <a:lnTo>
                  <a:pt x="681" y="625"/>
                </a:lnTo>
                <a:lnTo>
                  <a:pt x="679" y="628"/>
                </a:lnTo>
                <a:lnTo>
                  <a:pt x="677" y="628"/>
                </a:lnTo>
                <a:lnTo>
                  <a:pt x="675" y="628"/>
                </a:lnTo>
                <a:lnTo>
                  <a:pt x="673" y="630"/>
                </a:lnTo>
                <a:lnTo>
                  <a:pt x="670" y="631"/>
                </a:lnTo>
                <a:lnTo>
                  <a:pt x="665" y="637"/>
                </a:lnTo>
                <a:lnTo>
                  <a:pt x="658" y="641"/>
                </a:lnTo>
                <a:lnTo>
                  <a:pt x="651" y="645"/>
                </a:lnTo>
                <a:lnTo>
                  <a:pt x="644" y="649"/>
                </a:lnTo>
                <a:lnTo>
                  <a:pt x="631" y="663"/>
                </a:lnTo>
                <a:lnTo>
                  <a:pt x="619" y="678"/>
                </a:lnTo>
                <a:lnTo>
                  <a:pt x="609" y="692"/>
                </a:lnTo>
                <a:lnTo>
                  <a:pt x="599" y="708"/>
                </a:lnTo>
                <a:lnTo>
                  <a:pt x="595" y="714"/>
                </a:lnTo>
                <a:lnTo>
                  <a:pt x="591" y="724"/>
                </a:lnTo>
                <a:lnTo>
                  <a:pt x="590" y="729"/>
                </a:lnTo>
                <a:lnTo>
                  <a:pt x="588" y="732"/>
                </a:lnTo>
                <a:lnTo>
                  <a:pt x="588" y="735"/>
                </a:lnTo>
                <a:lnTo>
                  <a:pt x="590" y="736"/>
                </a:lnTo>
                <a:lnTo>
                  <a:pt x="591" y="737"/>
                </a:lnTo>
                <a:lnTo>
                  <a:pt x="592" y="737"/>
                </a:lnTo>
                <a:lnTo>
                  <a:pt x="594" y="737"/>
                </a:lnTo>
                <a:lnTo>
                  <a:pt x="596" y="735"/>
                </a:lnTo>
                <a:lnTo>
                  <a:pt x="599" y="731"/>
                </a:lnTo>
                <a:lnTo>
                  <a:pt x="601" y="729"/>
                </a:lnTo>
                <a:lnTo>
                  <a:pt x="602" y="723"/>
                </a:lnTo>
                <a:lnTo>
                  <a:pt x="604" y="717"/>
                </a:lnTo>
                <a:lnTo>
                  <a:pt x="607" y="721"/>
                </a:lnTo>
                <a:lnTo>
                  <a:pt x="608" y="727"/>
                </a:lnTo>
                <a:lnTo>
                  <a:pt x="609" y="729"/>
                </a:lnTo>
                <a:lnTo>
                  <a:pt x="610" y="731"/>
                </a:lnTo>
                <a:lnTo>
                  <a:pt x="611" y="732"/>
                </a:lnTo>
                <a:lnTo>
                  <a:pt x="612" y="732"/>
                </a:lnTo>
                <a:lnTo>
                  <a:pt x="615" y="729"/>
                </a:lnTo>
                <a:lnTo>
                  <a:pt x="618" y="725"/>
                </a:lnTo>
                <a:lnTo>
                  <a:pt x="623" y="725"/>
                </a:lnTo>
                <a:lnTo>
                  <a:pt x="626" y="727"/>
                </a:lnTo>
                <a:lnTo>
                  <a:pt x="626" y="722"/>
                </a:lnTo>
                <a:lnTo>
                  <a:pt x="626" y="719"/>
                </a:lnTo>
                <a:lnTo>
                  <a:pt x="627" y="716"/>
                </a:lnTo>
                <a:lnTo>
                  <a:pt x="629" y="716"/>
                </a:lnTo>
                <a:lnTo>
                  <a:pt x="631" y="717"/>
                </a:lnTo>
                <a:lnTo>
                  <a:pt x="633" y="719"/>
                </a:lnTo>
                <a:lnTo>
                  <a:pt x="636" y="721"/>
                </a:lnTo>
                <a:lnTo>
                  <a:pt x="640" y="723"/>
                </a:lnTo>
                <a:lnTo>
                  <a:pt x="642" y="725"/>
                </a:lnTo>
                <a:lnTo>
                  <a:pt x="642" y="731"/>
                </a:lnTo>
                <a:lnTo>
                  <a:pt x="645" y="725"/>
                </a:lnTo>
                <a:lnTo>
                  <a:pt x="650" y="722"/>
                </a:lnTo>
                <a:lnTo>
                  <a:pt x="651" y="720"/>
                </a:lnTo>
                <a:lnTo>
                  <a:pt x="652" y="717"/>
                </a:lnTo>
                <a:lnTo>
                  <a:pt x="653" y="714"/>
                </a:lnTo>
                <a:lnTo>
                  <a:pt x="653" y="712"/>
                </a:lnTo>
                <a:lnTo>
                  <a:pt x="661" y="710"/>
                </a:lnTo>
                <a:lnTo>
                  <a:pt x="670" y="708"/>
                </a:lnTo>
                <a:lnTo>
                  <a:pt x="673" y="705"/>
                </a:lnTo>
                <a:lnTo>
                  <a:pt x="675" y="702"/>
                </a:lnTo>
                <a:lnTo>
                  <a:pt x="676" y="699"/>
                </a:lnTo>
                <a:lnTo>
                  <a:pt x="677" y="698"/>
                </a:lnTo>
                <a:lnTo>
                  <a:pt x="679" y="695"/>
                </a:lnTo>
                <a:lnTo>
                  <a:pt x="683" y="692"/>
                </a:lnTo>
                <a:lnTo>
                  <a:pt x="693" y="681"/>
                </a:lnTo>
                <a:lnTo>
                  <a:pt x="705" y="670"/>
                </a:lnTo>
                <a:lnTo>
                  <a:pt x="715" y="662"/>
                </a:lnTo>
                <a:lnTo>
                  <a:pt x="726" y="654"/>
                </a:lnTo>
                <a:lnTo>
                  <a:pt x="738" y="646"/>
                </a:lnTo>
                <a:lnTo>
                  <a:pt x="749" y="637"/>
                </a:lnTo>
                <a:lnTo>
                  <a:pt x="761" y="628"/>
                </a:lnTo>
                <a:lnTo>
                  <a:pt x="774" y="617"/>
                </a:lnTo>
                <a:lnTo>
                  <a:pt x="780" y="613"/>
                </a:lnTo>
                <a:lnTo>
                  <a:pt x="786" y="608"/>
                </a:lnTo>
                <a:lnTo>
                  <a:pt x="791" y="606"/>
                </a:lnTo>
                <a:lnTo>
                  <a:pt x="797" y="603"/>
                </a:lnTo>
                <a:lnTo>
                  <a:pt x="800" y="598"/>
                </a:lnTo>
                <a:lnTo>
                  <a:pt x="805" y="595"/>
                </a:lnTo>
                <a:lnTo>
                  <a:pt x="808" y="592"/>
                </a:lnTo>
                <a:lnTo>
                  <a:pt x="813" y="590"/>
                </a:lnTo>
                <a:lnTo>
                  <a:pt x="822" y="583"/>
                </a:lnTo>
                <a:lnTo>
                  <a:pt x="832" y="576"/>
                </a:lnTo>
                <a:lnTo>
                  <a:pt x="837" y="575"/>
                </a:lnTo>
                <a:lnTo>
                  <a:pt x="841" y="572"/>
                </a:lnTo>
                <a:lnTo>
                  <a:pt x="845" y="567"/>
                </a:lnTo>
                <a:lnTo>
                  <a:pt x="848" y="563"/>
                </a:lnTo>
                <a:lnTo>
                  <a:pt x="862" y="556"/>
                </a:lnTo>
                <a:lnTo>
                  <a:pt x="874" y="549"/>
                </a:lnTo>
                <a:lnTo>
                  <a:pt x="885" y="540"/>
                </a:lnTo>
                <a:lnTo>
                  <a:pt x="897" y="532"/>
                </a:lnTo>
                <a:lnTo>
                  <a:pt x="911" y="525"/>
                </a:lnTo>
                <a:lnTo>
                  <a:pt x="924" y="521"/>
                </a:lnTo>
                <a:lnTo>
                  <a:pt x="937" y="512"/>
                </a:lnTo>
                <a:lnTo>
                  <a:pt x="949" y="504"/>
                </a:lnTo>
                <a:lnTo>
                  <a:pt x="964" y="496"/>
                </a:lnTo>
                <a:lnTo>
                  <a:pt x="979" y="489"/>
                </a:lnTo>
                <a:lnTo>
                  <a:pt x="996" y="482"/>
                </a:lnTo>
                <a:lnTo>
                  <a:pt x="1012" y="474"/>
                </a:lnTo>
                <a:lnTo>
                  <a:pt x="1028" y="466"/>
                </a:lnTo>
                <a:lnTo>
                  <a:pt x="1043" y="457"/>
                </a:lnTo>
                <a:lnTo>
                  <a:pt x="1060" y="451"/>
                </a:lnTo>
                <a:lnTo>
                  <a:pt x="1076" y="445"/>
                </a:lnTo>
                <a:lnTo>
                  <a:pt x="1084" y="441"/>
                </a:lnTo>
                <a:lnTo>
                  <a:pt x="1090" y="437"/>
                </a:lnTo>
                <a:lnTo>
                  <a:pt x="1098" y="433"/>
                </a:lnTo>
                <a:lnTo>
                  <a:pt x="1106" y="432"/>
                </a:lnTo>
                <a:lnTo>
                  <a:pt x="1104" y="429"/>
                </a:lnTo>
                <a:lnTo>
                  <a:pt x="1103" y="428"/>
                </a:lnTo>
                <a:lnTo>
                  <a:pt x="1103" y="425"/>
                </a:lnTo>
                <a:lnTo>
                  <a:pt x="1104" y="424"/>
                </a:lnTo>
                <a:lnTo>
                  <a:pt x="1106" y="424"/>
                </a:lnTo>
                <a:lnTo>
                  <a:pt x="1107" y="424"/>
                </a:lnTo>
                <a:lnTo>
                  <a:pt x="1111" y="428"/>
                </a:lnTo>
                <a:lnTo>
                  <a:pt x="1113" y="430"/>
                </a:lnTo>
                <a:lnTo>
                  <a:pt x="1119" y="428"/>
                </a:lnTo>
                <a:lnTo>
                  <a:pt x="1126" y="423"/>
                </a:lnTo>
                <a:lnTo>
                  <a:pt x="1137" y="418"/>
                </a:lnTo>
                <a:lnTo>
                  <a:pt x="1150" y="414"/>
                </a:lnTo>
                <a:lnTo>
                  <a:pt x="1154" y="413"/>
                </a:lnTo>
                <a:lnTo>
                  <a:pt x="1159" y="411"/>
                </a:lnTo>
                <a:lnTo>
                  <a:pt x="1159" y="408"/>
                </a:lnTo>
                <a:lnTo>
                  <a:pt x="1159" y="407"/>
                </a:lnTo>
                <a:lnTo>
                  <a:pt x="1156" y="407"/>
                </a:lnTo>
                <a:lnTo>
                  <a:pt x="1155" y="409"/>
                </a:lnTo>
                <a:lnTo>
                  <a:pt x="1154" y="406"/>
                </a:lnTo>
                <a:lnTo>
                  <a:pt x="1152" y="404"/>
                </a:lnTo>
                <a:lnTo>
                  <a:pt x="1157" y="401"/>
                </a:lnTo>
                <a:lnTo>
                  <a:pt x="1162" y="400"/>
                </a:lnTo>
                <a:lnTo>
                  <a:pt x="1168" y="399"/>
                </a:lnTo>
                <a:lnTo>
                  <a:pt x="1173" y="398"/>
                </a:lnTo>
                <a:lnTo>
                  <a:pt x="1178" y="397"/>
                </a:lnTo>
                <a:lnTo>
                  <a:pt x="1183" y="395"/>
                </a:lnTo>
                <a:lnTo>
                  <a:pt x="1187" y="391"/>
                </a:lnTo>
                <a:lnTo>
                  <a:pt x="1190" y="387"/>
                </a:lnTo>
                <a:lnTo>
                  <a:pt x="1193" y="389"/>
                </a:lnTo>
                <a:lnTo>
                  <a:pt x="1196" y="389"/>
                </a:lnTo>
                <a:lnTo>
                  <a:pt x="1200" y="388"/>
                </a:lnTo>
                <a:lnTo>
                  <a:pt x="1203" y="384"/>
                </a:lnTo>
                <a:lnTo>
                  <a:pt x="1208" y="382"/>
                </a:lnTo>
                <a:lnTo>
                  <a:pt x="1212" y="380"/>
                </a:lnTo>
                <a:lnTo>
                  <a:pt x="1218" y="378"/>
                </a:lnTo>
                <a:lnTo>
                  <a:pt x="1224" y="376"/>
                </a:lnTo>
                <a:lnTo>
                  <a:pt x="1227" y="376"/>
                </a:lnTo>
                <a:lnTo>
                  <a:pt x="1230" y="376"/>
                </a:lnTo>
                <a:lnTo>
                  <a:pt x="1233" y="376"/>
                </a:lnTo>
                <a:lnTo>
                  <a:pt x="1237" y="374"/>
                </a:lnTo>
                <a:lnTo>
                  <a:pt x="1237" y="373"/>
                </a:lnTo>
                <a:lnTo>
                  <a:pt x="1237" y="373"/>
                </a:lnTo>
                <a:lnTo>
                  <a:pt x="1238" y="373"/>
                </a:lnTo>
                <a:lnTo>
                  <a:pt x="1239" y="373"/>
                </a:lnTo>
                <a:lnTo>
                  <a:pt x="1239" y="372"/>
                </a:lnTo>
                <a:lnTo>
                  <a:pt x="1241" y="371"/>
                </a:lnTo>
                <a:lnTo>
                  <a:pt x="1243" y="368"/>
                </a:lnTo>
                <a:lnTo>
                  <a:pt x="1244" y="366"/>
                </a:lnTo>
                <a:lnTo>
                  <a:pt x="1246" y="371"/>
                </a:lnTo>
                <a:lnTo>
                  <a:pt x="1249" y="372"/>
                </a:lnTo>
                <a:lnTo>
                  <a:pt x="1250" y="371"/>
                </a:lnTo>
                <a:lnTo>
                  <a:pt x="1252" y="370"/>
                </a:lnTo>
                <a:lnTo>
                  <a:pt x="1257" y="364"/>
                </a:lnTo>
                <a:lnTo>
                  <a:pt x="1262" y="360"/>
                </a:lnTo>
                <a:lnTo>
                  <a:pt x="1259" y="357"/>
                </a:lnTo>
                <a:lnTo>
                  <a:pt x="1254" y="356"/>
                </a:lnTo>
                <a:lnTo>
                  <a:pt x="1252" y="358"/>
                </a:lnTo>
                <a:lnTo>
                  <a:pt x="1249" y="359"/>
                </a:lnTo>
                <a:lnTo>
                  <a:pt x="1245" y="357"/>
                </a:lnTo>
                <a:lnTo>
                  <a:pt x="1243" y="355"/>
                </a:lnTo>
                <a:lnTo>
                  <a:pt x="1234" y="355"/>
                </a:lnTo>
                <a:lnTo>
                  <a:pt x="1225" y="357"/>
                </a:lnTo>
                <a:lnTo>
                  <a:pt x="1216" y="358"/>
                </a:lnTo>
                <a:lnTo>
                  <a:pt x="1208" y="360"/>
                </a:lnTo>
                <a:lnTo>
                  <a:pt x="1200" y="364"/>
                </a:lnTo>
                <a:lnTo>
                  <a:pt x="1192" y="366"/>
                </a:lnTo>
                <a:lnTo>
                  <a:pt x="1183" y="367"/>
                </a:lnTo>
                <a:lnTo>
                  <a:pt x="1173" y="370"/>
                </a:lnTo>
                <a:lnTo>
                  <a:pt x="1167" y="372"/>
                </a:lnTo>
                <a:lnTo>
                  <a:pt x="1160" y="373"/>
                </a:lnTo>
                <a:lnTo>
                  <a:pt x="1157" y="373"/>
                </a:lnTo>
                <a:lnTo>
                  <a:pt x="1156" y="371"/>
                </a:lnTo>
                <a:lnTo>
                  <a:pt x="1156" y="370"/>
                </a:lnTo>
                <a:lnTo>
                  <a:pt x="1156" y="368"/>
                </a:lnTo>
                <a:lnTo>
                  <a:pt x="1159" y="365"/>
                </a:lnTo>
                <a:lnTo>
                  <a:pt x="1162" y="363"/>
                </a:lnTo>
                <a:lnTo>
                  <a:pt x="1180" y="358"/>
                </a:lnTo>
                <a:lnTo>
                  <a:pt x="1197" y="351"/>
                </a:lnTo>
                <a:lnTo>
                  <a:pt x="1216" y="347"/>
                </a:lnTo>
                <a:lnTo>
                  <a:pt x="1234" y="342"/>
                </a:lnTo>
                <a:lnTo>
                  <a:pt x="1244" y="340"/>
                </a:lnTo>
                <a:lnTo>
                  <a:pt x="1254" y="337"/>
                </a:lnTo>
                <a:lnTo>
                  <a:pt x="1263" y="334"/>
                </a:lnTo>
                <a:lnTo>
                  <a:pt x="1274" y="331"/>
                </a:lnTo>
                <a:lnTo>
                  <a:pt x="1283" y="328"/>
                </a:lnTo>
                <a:lnTo>
                  <a:pt x="1292" y="324"/>
                </a:lnTo>
                <a:lnTo>
                  <a:pt x="1302" y="323"/>
                </a:lnTo>
                <a:lnTo>
                  <a:pt x="1313" y="321"/>
                </a:lnTo>
                <a:lnTo>
                  <a:pt x="1324" y="317"/>
                </a:lnTo>
                <a:lnTo>
                  <a:pt x="1334" y="313"/>
                </a:lnTo>
                <a:lnTo>
                  <a:pt x="1344" y="308"/>
                </a:lnTo>
                <a:lnTo>
                  <a:pt x="1354" y="305"/>
                </a:lnTo>
                <a:lnTo>
                  <a:pt x="1365" y="301"/>
                </a:lnTo>
                <a:lnTo>
                  <a:pt x="1376" y="299"/>
                </a:lnTo>
                <a:lnTo>
                  <a:pt x="1386" y="297"/>
                </a:lnTo>
                <a:lnTo>
                  <a:pt x="1396" y="291"/>
                </a:lnTo>
                <a:lnTo>
                  <a:pt x="1376" y="293"/>
                </a:lnTo>
                <a:lnTo>
                  <a:pt x="1356" y="297"/>
                </a:lnTo>
                <a:lnTo>
                  <a:pt x="1336" y="300"/>
                </a:lnTo>
                <a:lnTo>
                  <a:pt x="1316" y="302"/>
                </a:lnTo>
                <a:lnTo>
                  <a:pt x="1305" y="302"/>
                </a:lnTo>
                <a:lnTo>
                  <a:pt x="1311" y="302"/>
                </a:lnTo>
                <a:lnTo>
                  <a:pt x="1319" y="302"/>
                </a:lnTo>
                <a:lnTo>
                  <a:pt x="1316" y="302"/>
                </a:lnTo>
                <a:close/>
                <a:moveTo>
                  <a:pt x="139" y="314"/>
                </a:moveTo>
                <a:lnTo>
                  <a:pt x="138" y="313"/>
                </a:lnTo>
                <a:lnTo>
                  <a:pt x="137" y="314"/>
                </a:lnTo>
                <a:lnTo>
                  <a:pt x="138" y="314"/>
                </a:lnTo>
                <a:lnTo>
                  <a:pt x="139" y="314"/>
                </a:lnTo>
                <a:lnTo>
                  <a:pt x="138" y="313"/>
                </a:lnTo>
                <a:lnTo>
                  <a:pt x="139" y="314"/>
                </a:lnTo>
                <a:close/>
                <a:moveTo>
                  <a:pt x="80" y="270"/>
                </a:moveTo>
                <a:lnTo>
                  <a:pt x="80" y="270"/>
                </a:lnTo>
                <a:lnTo>
                  <a:pt x="80" y="270"/>
                </a:lnTo>
                <a:lnTo>
                  <a:pt x="81" y="270"/>
                </a:lnTo>
                <a:lnTo>
                  <a:pt x="80" y="270"/>
                </a:lnTo>
                <a:lnTo>
                  <a:pt x="80" y="268"/>
                </a:lnTo>
                <a:lnTo>
                  <a:pt x="80" y="270"/>
                </a:lnTo>
                <a:lnTo>
                  <a:pt x="80" y="270"/>
                </a:lnTo>
                <a:lnTo>
                  <a:pt x="80" y="270"/>
                </a:lnTo>
                <a:close/>
                <a:moveTo>
                  <a:pt x="80" y="270"/>
                </a:moveTo>
                <a:lnTo>
                  <a:pt x="81" y="270"/>
                </a:lnTo>
                <a:lnTo>
                  <a:pt x="80" y="270"/>
                </a:lnTo>
                <a:close/>
                <a:moveTo>
                  <a:pt x="123" y="231"/>
                </a:moveTo>
                <a:lnTo>
                  <a:pt x="122" y="229"/>
                </a:lnTo>
                <a:lnTo>
                  <a:pt x="120" y="227"/>
                </a:lnTo>
                <a:lnTo>
                  <a:pt x="117" y="229"/>
                </a:lnTo>
                <a:lnTo>
                  <a:pt x="115" y="231"/>
                </a:lnTo>
                <a:lnTo>
                  <a:pt x="112" y="239"/>
                </a:lnTo>
                <a:lnTo>
                  <a:pt x="110" y="247"/>
                </a:lnTo>
                <a:lnTo>
                  <a:pt x="116" y="238"/>
                </a:lnTo>
                <a:lnTo>
                  <a:pt x="123" y="231"/>
                </a:lnTo>
                <a:lnTo>
                  <a:pt x="120" y="232"/>
                </a:lnTo>
                <a:lnTo>
                  <a:pt x="123" y="231"/>
                </a:lnTo>
                <a:close/>
                <a:moveTo>
                  <a:pt x="825" y="141"/>
                </a:moveTo>
                <a:lnTo>
                  <a:pt x="825" y="141"/>
                </a:lnTo>
                <a:lnTo>
                  <a:pt x="825" y="141"/>
                </a:lnTo>
                <a:lnTo>
                  <a:pt x="825" y="141"/>
                </a:lnTo>
                <a:lnTo>
                  <a:pt x="825" y="141"/>
                </a:lnTo>
                <a:lnTo>
                  <a:pt x="825" y="141"/>
                </a:lnTo>
                <a:lnTo>
                  <a:pt x="825" y="141"/>
                </a:lnTo>
                <a:close/>
                <a:moveTo>
                  <a:pt x="825" y="141"/>
                </a:moveTo>
                <a:lnTo>
                  <a:pt x="825" y="141"/>
                </a:lnTo>
                <a:lnTo>
                  <a:pt x="825" y="141"/>
                </a:lnTo>
                <a:lnTo>
                  <a:pt x="825" y="141"/>
                </a:lnTo>
                <a:lnTo>
                  <a:pt x="825" y="141"/>
                </a:lnTo>
                <a:lnTo>
                  <a:pt x="825" y="141"/>
                </a:lnTo>
                <a:lnTo>
                  <a:pt x="825" y="141"/>
                </a:lnTo>
                <a:close/>
                <a:moveTo>
                  <a:pt x="825" y="141"/>
                </a:moveTo>
                <a:lnTo>
                  <a:pt x="825" y="141"/>
                </a:lnTo>
                <a:lnTo>
                  <a:pt x="825" y="141"/>
                </a:lnTo>
                <a:lnTo>
                  <a:pt x="825" y="141"/>
                </a:lnTo>
                <a:lnTo>
                  <a:pt x="825" y="141"/>
                </a:lnTo>
                <a:lnTo>
                  <a:pt x="825" y="141"/>
                </a:lnTo>
                <a:lnTo>
                  <a:pt x="825" y="141"/>
                </a:lnTo>
                <a:close/>
                <a:moveTo>
                  <a:pt x="825" y="141"/>
                </a:moveTo>
                <a:lnTo>
                  <a:pt x="825" y="141"/>
                </a:lnTo>
                <a:lnTo>
                  <a:pt x="825" y="141"/>
                </a:lnTo>
                <a:lnTo>
                  <a:pt x="825" y="141"/>
                </a:lnTo>
                <a:lnTo>
                  <a:pt x="825" y="141"/>
                </a:lnTo>
                <a:close/>
                <a:moveTo>
                  <a:pt x="825" y="141"/>
                </a:moveTo>
                <a:lnTo>
                  <a:pt x="825" y="141"/>
                </a:lnTo>
                <a:lnTo>
                  <a:pt x="825" y="141"/>
                </a:lnTo>
                <a:lnTo>
                  <a:pt x="825" y="141"/>
                </a:lnTo>
                <a:lnTo>
                  <a:pt x="825" y="141"/>
                </a:lnTo>
                <a:close/>
                <a:moveTo>
                  <a:pt x="825" y="141"/>
                </a:moveTo>
                <a:lnTo>
                  <a:pt x="825" y="141"/>
                </a:lnTo>
                <a:lnTo>
                  <a:pt x="825" y="141"/>
                </a:lnTo>
                <a:close/>
                <a:moveTo>
                  <a:pt x="825" y="141"/>
                </a:moveTo>
                <a:lnTo>
                  <a:pt x="825" y="141"/>
                </a:lnTo>
                <a:lnTo>
                  <a:pt x="825" y="141"/>
                </a:lnTo>
                <a:lnTo>
                  <a:pt x="825" y="141"/>
                </a:lnTo>
                <a:lnTo>
                  <a:pt x="825" y="141"/>
                </a:lnTo>
                <a:close/>
                <a:moveTo>
                  <a:pt x="825" y="141"/>
                </a:moveTo>
                <a:lnTo>
                  <a:pt x="825" y="141"/>
                </a:lnTo>
                <a:lnTo>
                  <a:pt x="825" y="141"/>
                </a:lnTo>
                <a:close/>
                <a:moveTo>
                  <a:pt x="825" y="141"/>
                </a:moveTo>
                <a:lnTo>
                  <a:pt x="825" y="141"/>
                </a:lnTo>
                <a:lnTo>
                  <a:pt x="825" y="141"/>
                </a:lnTo>
                <a:close/>
                <a:moveTo>
                  <a:pt x="825" y="141"/>
                </a:moveTo>
                <a:lnTo>
                  <a:pt x="825" y="141"/>
                </a:lnTo>
                <a:lnTo>
                  <a:pt x="825" y="141"/>
                </a:lnTo>
                <a:close/>
                <a:moveTo>
                  <a:pt x="825" y="141"/>
                </a:moveTo>
                <a:lnTo>
                  <a:pt x="825" y="141"/>
                </a:lnTo>
                <a:lnTo>
                  <a:pt x="825" y="141"/>
                </a:lnTo>
                <a:close/>
                <a:moveTo>
                  <a:pt x="825" y="141"/>
                </a:moveTo>
                <a:lnTo>
                  <a:pt x="825" y="141"/>
                </a:lnTo>
                <a:lnTo>
                  <a:pt x="825" y="141"/>
                </a:lnTo>
                <a:close/>
                <a:moveTo>
                  <a:pt x="825" y="141"/>
                </a:moveTo>
                <a:lnTo>
                  <a:pt x="825" y="141"/>
                </a:lnTo>
                <a:lnTo>
                  <a:pt x="825" y="141"/>
                </a:lnTo>
                <a:lnTo>
                  <a:pt x="825" y="141"/>
                </a:lnTo>
                <a:lnTo>
                  <a:pt x="825" y="141"/>
                </a:lnTo>
                <a:close/>
                <a:moveTo>
                  <a:pt x="825" y="141"/>
                </a:moveTo>
                <a:lnTo>
                  <a:pt x="825" y="141"/>
                </a:lnTo>
                <a:lnTo>
                  <a:pt x="825" y="141"/>
                </a:lnTo>
                <a:close/>
                <a:moveTo>
                  <a:pt x="825" y="141"/>
                </a:moveTo>
                <a:lnTo>
                  <a:pt x="825" y="141"/>
                </a:lnTo>
                <a:lnTo>
                  <a:pt x="825" y="141"/>
                </a:lnTo>
                <a:close/>
                <a:moveTo>
                  <a:pt x="711" y="105"/>
                </a:moveTo>
                <a:lnTo>
                  <a:pt x="710" y="106"/>
                </a:lnTo>
                <a:lnTo>
                  <a:pt x="709" y="106"/>
                </a:lnTo>
                <a:lnTo>
                  <a:pt x="710" y="108"/>
                </a:lnTo>
                <a:lnTo>
                  <a:pt x="711" y="108"/>
                </a:lnTo>
                <a:lnTo>
                  <a:pt x="714" y="109"/>
                </a:lnTo>
                <a:lnTo>
                  <a:pt x="714" y="107"/>
                </a:lnTo>
                <a:lnTo>
                  <a:pt x="714" y="106"/>
                </a:lnTo>
                <a:lnTo>
                  <a:pt x="711" y="105"/>
                </a:lnTo>
                <a:lnTo>
                  <a:pt x="711" y="105"/>
                </a:lnTo>
                <a:lnTo>
                  <a:pt x="711" y="105"/>
                </a:lnTo>
                <a:close/>
                <a:moveTo>
                  <a:pt x="121" y="732"/>
                </a:moveTo>
                <a:lnTo>
                  <a:pt x="121" y="732"/>
                </a:lnTo>
                <a:lnTo>
                  <a:pt x="121" y="732"/>
                </a:lnTo>
                <a:lnTo>
                  <a:pt x="121" y="732"/>
                </a:lnTo>
                <a:lnTo>
                  <a:pt x="121" y="732"/>
                </a:lnTo>
                <a:close/>
                <a:moveTo>
                  <a:pt x="491" y="150"/>
                </a:moveTo>
                <a:lnTo>
                  <a:pt x="489" y="150"/>
                </a:lnTo>
                <a:lnTo>
                  <a:pt x="489" y="151"/>
                </a:lnTo>
                <a:lnTo>
                  <a:pt x="491" y="151"/>
                </a:lnTo>
                <a:lnTo>
                  <a:pt x="491" y="150"/>
                </a:lnTo>
                <a:lnTo>
                  <a:pt x="491" y="150"/>
                </a:lnTo>
                <a:lnTo>
                  <a:pt x="491" y="150"/>
                </a:lnTo>
                <a:close/>
                <a:moveTo>
                  <a:pt x="703" y="108"/>
                </a:moveTo>
                <a:lnTo>
                  <a:pt x="705" y="110"/>
                </a:lnTo>
                <a:lnTo>
                  <a:pt x="707" y="110"/>
                </a:lnTo>
                <a:lnTo>
                  <a:pt x="709" y="109"/>
                </a:lnTo>
                <a:lnTo>
                  <a:pt x="709" y="108"/>
                </a:lnTo>
                <a:lnTo>
                  <a:pt x="708" y="106"/>
                </a:lnTo>
                <a:lnTo>
                  <a:pt x="706" y="106"/>
                </a:lnTo>
                <a:lnTo>
                  <a:pt x="703" y="106"/>
                </a:lnTo>
                <a:lnTo>
                  <a:pt x="703" y="108"/>
                </a:lnTo>
                <a:lnTo>
                  <a:pt x="703" y="108"/>
                </a:lnTo>
                <a:lnTo>
                  <a:pt x="703" y="108"/>
                </a:lnTo>
                <a:close/>
                <a:moveTo>
                  <a:pt x="247" y="235"/>
                </a:moveTo>
                <a:lnTo>
                  <a:pt x="245" y="243"/>
                </a:lnTo>
                <a:lnTo>
                  <a:pt x="244" y="250"/>
                </a:lnTo>
                <a:lnTo>
                  <a:pt x="242" y="250"/>
                </a:lnTo>
                <a:lnTo>
                  <a:pt x="244" y="250"/>
                </a:lnTo>
                <a:lnTo>
                  <a:pt x="246" y="249"/>
                </a:lnTo>
                <a:lnTo>
                  <a:pt x="247" y="248"/>
                </a:lnTo>
                <a:lnTo>
                  <a:pt x="248" y="247"/>
                </a:lnTo>
                <a:lnTo>
                  <a:pt x="248" y="245"/>
                </a:lnTo>
                <a:lnTo>
                  <a:pt x="248" y="240"/>
                </a:lnTo>
                <a:lnTo>
                  <a:pt x="247" y="235"/>
                </a:lnTo>
                <a:close/>
                <a:moveTo>
                  <a:pt x="244" y="250"/>
                </a:moveTo>
                <a:lnTo>
                  <a:pt x="244" y="250"/>
                </a:lnTo>
                <a:lnTo>
                  <a:pt x="244" y="250"/>
                </a:lnTo>
                <a:close/>
                <a:moveTo>
                  <a:pt x="227" y="31"/>
                </a:moveTo>
                <a:lnTo>
                  <a:pt x="224" y="33"/>
                </a:lnTo>
                <a:lnTo>
                  <a:pt x="223" y="35"/>
                </a:lnTo>
                <a:lnTo>
                  <a:pt x="223" y="38"/>
                </a:lnTo>
                <a:lnTo>
                  <a:pt x="223" y="40"/>
                </a:lnTo>
                <a:lnTo>
                  <a:pt x="222" y="42"/>
                </a:lnTo>
                <a:lnTo>
                  <a:pt x="221" y="43"/>
                </a:lnTo>
                <a:lnTo>
                  <a:pt x="222" y="42"/>
                </a:lnTo>
                <a:lnTo>
                  <a:pt x="223" y="40"/>
                </a:lnTo>
                <a:lnTo>
                  <a:pt x="224" y="36"/>
                </a:lnTo>
                <a:lnTo>
                  <a:pt x="227" y="31"/>
                </a:lnTo>
                <a:close/>
                <a:moveTo>
                  <a:pt x="921" y="565"/>
                </a:moveTo>
                <a:lnTo>
                  <a:pt x="918" y="565"/>
                </a:lnTo>
                <a:lnTo>
                  <a:pt x="916" y="567"/>
                </a:lnTo>
                <a:lnTo>
                  <a:pt x="915" y="570"/>
                </a:lnTo>
                <a:lnTo>
                  <a:pt x="915" y="572"/>
                </a:lnTo>
                <a:lnTo>
                  <a:pt x="917" y="571"/>
                </a:lnTo>
                <a:lnTo>
                  <a:pt x="921" y="569"/>
                </a:lnTo>
                <a:lnTo>
                  <a:pt x="921" y="567"/>
                </a:lnTo>
                <a:lnTo>
                  <a:pt x="922" y="566"/>
                </a:lnTo>
                <a:lnTo>
                  <a:pt x="922" y="565"/>
                </a:lnTo>
                <a:lnTo>
                  <a:pt x="921" y="565"/>
                </a:lnTo>
                <a:lnTo>
                  <a:pt x="920" y="565"/>
                </a:lnTo>
                <a:lnTo>
                  <a:pt x="921" y="565"/>
                </a:lnTo>
                <a:close/>
                <a:moveTo>
                  <a:pt x="892" y="555"/>
                </a:moveTo>
                <a:lnTo>
                  <a:pt x="889" y="556"/>
                </a:lnTo>
                <a:lnTo>
                  <a:pt x="887" y="558"/>
                </a:lnTo>
                <a:lnTo>
                  <a:pt x="887" y="561"/>
                </a:lnTo>
                <a:lnTo>
                  <a:pt x="887" y="562"/>
                </a:lnTo>
                <a:lnTo>
                  <a:pt x="888" y="563"/>
                </a:lnTo>
                <a:lnTo>
                  <a:pt x="890" y="563"/>
                </a:lnTo>
                <a:lnTo>
                  <a:pt x="891" y="563"/>
                </a:lnTo>
                <a:lnTo>
                  <a:pt x="892" y="563"/>
                </a:lnTo>
                <a:lnTo>
                  <a:pt x="893" y="561"/>
                </a:lnTo>
                <a:lnTo>
                  <a:pt x="895" y="559"/>
                </a:lnTo>
                <a:lnTo>
                  <a:pt x="895" y="557"/>
                </a:lnTo>
                <a:lnTo>
                  <a:pt x="895" y="556"/>
                </a:lnTo>
                <a:lnTo>
                  <a:pt x="893" y="555"/>
                </a:lnTo>
                <a:lnTo>
                  <a:pt x="892" y="555"/>
                </a:lnTo>
                <a:lnTo>
                  <a:pt x="892" y="555"/>
                </a:lnTo>
                <a:lnTo>
                  <a:pt x="892" y="555"/>
                </a:lnTo>
                <a:close/>
                <a:moveTo>
                  <a:pt x="846" y="584"/>
                </a:moveTo>
                <a:lnTo>
                  <a:pt x="843" y="586"/>
                </a:lnTo>
                <a:lnTo>
                  <a:pt x="839" y="588"/>
                </a:lnTo>
                <a:lnTo>
                  <a:pt x="837" y="588"/>
                </a:lnTo>
                <a:lnTo>
                  <a:pt x="835" y="589"/>
                </a:lnTo>
                <a:lnTo>
                  <a:pt x="837" y="590"/>
                </a:lnTo>
                <a:lnTo>
                  <a:pt x="838" y="592"/>
                </a:lnTo>
                <a:lnTo>
                  <a:pt x="841" y="592"/>
                </a:lnTo>
                <a:lnTo>
                  <a:pt x="845" y="591"/>
                </a:lnTo>
                <a:lnTo>
                  <a:pt x="847" y="589"/>
                </a:lnTo>
                <a:lnTo>
                  <a:pt x="848" y="587"/>
                </a:lnTo>
                <a:lnTo>
                  <a:pt x="848" y="586"/>
                </a:lnTo>
                <a:lnTo>
                  <a:pt x="848" y="584"/>
                </a:lnTo>
                <a:lnTo>
                  <a:pt x="847" y="584"/>
                </a:lnTo>
                <a:lnTo>
                  <a:pt x="846" y="584"/>
                </a:lnTo>
                <a:lnTo>
                  <a:pt x="846" y="586"/>
                </a:lnTo>
                <a:lnTo>
                  <a:pt x="846" y="584"/>
                </a:lnTo>
                <a:close/>
                <a:moveTo>
                  <a:pt x="328" y="210"/>
                </a:moveTo>
                <a:lnTo>
                  <a:pt x="324" y="212"/>
                </a:lnTo>
                <a:lnTo>
                  <a:pt x="322" y="214"/>
                </a:lnTo>
                <a:lnTo>
                  <a:pt x="321" y="217"/>
                </a:lnTo>
                <a:lnTo>
                  <a:pt x="319" y="221"/>
                </a:lnTo>
                <a:lnTo>
                  <a:pt x="322" y="218"/>
                </a:lnTo>
                <a:lnTo>
                  <a:pt x="324" y="217"/>
                </a:lnTo>
                <a:lnTo>
                  <a:pt x="327" y="214"/>
                </a:lnTo>
                <a:lnTo>
                  <a:pt x="328" y="210"/>
                </a:lnTo>
                <a:close/>
                <a:moveTo>
                  <a:pt x="957" y="99"/>
                </a:moveTo>
                <a:lnTo>
                  <a:pt x="958" y="98"/>
                </a:lnTo>
                <a:lnTo>
                  <a:pt x="958" y="94"/>
                </a:lnTo>
                <a:lnTo>
                  <a:pt x="957" y="93"/>
                </a:lnTo>
                <a:lnTo>
                  <a:pt x="956" y="92"/>
                </a:lnTo>
                <a:lnTo>
                  <a:pt x="951" y="92"/>
                </a:lnTo>
                <a:lnTo>
                  <a:pt x="947" y="92"/>
                </a:lnTo>
                <a:lnTo>
                  <a:pt x="948" y="96"/>
                </a:lnTo>
                <a:lnTo>
                  <a:pt x="950" y="98"/>
                </a:lnTo>
                <a:lnTo>
                  <a:pt x="954" y="99"/>
                </a:lnTo>
                <a:lnTo>
                  <a:pt x="957" y="99"/>
                </a:lnTo>
                <a:lnTo>
                  <a:pt x="956" y="99"/>
                </a:lnTo>
                <a:lnTo>
                  <a:pt x="957" y="99"/>
                </a:lnTo>
                <a:close/>
                <a:moveTo>
                  <a:pt x="1101" y="174"/>
                </a:moveTo>
                <a:lnTo>
                  <a:pt x="1103" y="174"/>
                </a:lnTo>
                <a:lnTo>
                  <a:pt x="1104" y="172"/>
                </a:lnTo>
                <a:lnTo>
                  <a:pt x="1103" y="169"/>
                </a:lnTo>
                <a:lnTo>
                  <a:pt x="1099" y="169"/>
                </a:lnTo>
                <a:lnTo>
                  <a:pt x="1097" y="171"/>
                </a:lnTo>
                <a:lnTo>
                  <a:pt x="1095" y="171"/>
                </a:lnTo>
                <a:lnTo>
                  <a:pt x="1090" y="173"/>
                </a:lnTo>
                <a:lnTo>
                  <a:pt x="1086" y="174"/>
                </a:lnTo>
                <a:lnTo>
                  <a:pt x="1093" y="175"/>
                </a:lnTo>
                <a:lnTo>
                  <a:pt x="1101" y="174"/>
                </a:lnTo>
                <a:lnTo>
                  <a:pt x="1099" y="175"/>
                </a:lnTo>
                <a:lnTo>
                  <a:pt x="1101" y="174"/>
                </a:lnTo>
                <a:close/>
                <a:moveTo>
                  <a:pt x="296" y="611"/>
                </a:moveTo>
                <a:lnTo>
                  <a:pt x="297" y="612"/>
                </a:lnTo>
                <a:lnTo>
                  <a:pt x="298" y="612"/>
                </a:lnTo>
                <a:lnTo>
                  <a:pt x="299" y="611"/>
                </a:lnTo>
                <a:lnTo>
                  <a:pt x="300" y="609"/>
                </a:lnTo>
                <a:lnTo>
                  <a:pt x="302" y="606"/>
                </a:lnTo>
                <a:lnTo>
                  <a:pt x="302" y="602"/>
                </a:lnTo>
                <a:lnTo>
                  <a:pt x="299" y="603"/>
                </a:lnTo>
                <a:lnTo>
                  <a:pt x="297" y="605"/>
                </a:lnTo>
                <a:lnTo>
                  <a:pt x="296" y="608"/>
                </a:lnTo>
                <a:lnTo>
                  <a:pt x="296" y="611"/>
                </a:lnTo>
                <a:close/>
                <a:moveTo>
                  <a:pt x="237" y="24"/>
                </a:moveTo>
                <a:lnTo>
                  <a:pt x="237" y="24"/>
                </a:lnTo>
                <a:lnTo>
                  <a:pt x="237" y="24"/>
                </a:lnTo>
                <a:lnTo>
                  <a:pt x="236" y="22"/>
                </a:lnTo>
                <a:lnTo>
                  <a:pt x="236" y="19"/>
                </a:lnTo>
                <a:lnTo>
                  <a:pt x="236" y="18"/>
                </a:lnTo>
                <a:lnTo>
                  <a:pt x="236" y="18"/>
                </a:lnTo>
                <a:lnTo>
                  <a:pt x="234" y="18"/>
                </a:lnTo>
                <a:lnTo>
                  <a:pt x="232" y="18"/>
                </a:lnTo>
                <a:lnTo>
                  <a:pt x="229" y="21"/>
                </a:lnTo>
                <a:lnTo>
                  <a:pt x="228" y="23"/>
                </a:lnTo>
                <a:lnTo>
                  <a:pt x="227" y="26"/>
                </a:lnTo>
                <a:lnTo>
                  <a:pt x="225" y="30"/>
                </a:lnTo>
                <a:lnTo>
                  <a:pt x="231" y="25"/>
                </a:lnTo>
                <a:lnTo>
                  <a:pt x="237" y="24"/>
                </a:lnTo>
                <a:lnTo>
                  <a:pt x="237" y="24"/>
                </a:lnTo>
                <a:lnTo>
                  <a:pt x="237" y="24"/>
                </a:lnTo>
                <a:lnTo>
                  <a:pt x="237" y="24"/>
                </a:lnTo>
                <a:lnTo>
                  <a:pt x="237" y="24"/>
                </a:lnTo>
                <a:lnTo>
                  <a:pt x="237" y="24"/>
                </a:lnTo>
                <a:lnTo>
                  <a:pt x="237" y="24"/>
                </a:lnTo>
                <a:lnTo>
                  <a:pt x="237" y="24"/>
                </a:lnTo>
                <a:lnTo>
                  <a:pt x="237" y="24"/>
                </a:lnTo>
                <a:lnTo>
                  <a:pt x="237" y="24"/>
                </a:lnTo>
                <a:lnTo>
                  <a:pt x="237" y="24"/>
                </a:lnTo>
                <a:lnTo>
                  <a:pt x="237" y="24"/>
                </a:lnTo>
                <a:lnTo>
                  <a:pt x="237" y="24"/>
                </a:lnTo>
                <a:close/>
                <a:moveTo>
                  <a:pt x="237" y="24"/>
                </a:moveTo>
                <a:lnTo>
                  <a:pt x="233" y="22"/>
                </a:lnTo>
                <a:lnTo>
                  <a:pt x="237" y="24"/>
                </a:lnTo>
                <a:close/>
                <a:moveTo>
                  <a:pt x="236" y="36"/>
                </a:moveTo>
                <a:lnTo>
                  <a:pt x="238" y="34"/>
                </a:lnTo>
                <a:lnTo>
                  <a:pt x="241" y="30"/>
                </a:lnTo>
                <a:lnTo>
                  <a:pt x="241" y="27"/>
                </a:lnTo>
                <a:lnTo>
                  <a:pt x="242" y="26"/>
                </a:lnTo>
                <a:lnTo>
                  <a:pt x="241" y="24"/>
                </a:lnTo>
                <a:lnTo>
                  <a:pt x="239" y="24"/>
                </a:lnTo>
                <a:lnTo>
                  <a:pt x="238" y="25"/>
                </a:lnTo>
                <a:lnTo>
                  <a:pt x="236" y="28"/>
                </a:lnTo>
                <a:lnTo>
                  <a:pt x="234" y="33"/>
                </a:lnTo>
                <a:lnTo>
                  <a:pt x="236" y="36"/>
                </a:lnTo>
                <a:lnTo>
                  <a:pt x="236" y="34"/>
                </a:lnTo>
                <a:lnTo>
                  <a:pt x="236" y="36"/>
                </a:lnTo>
                <a:close/>
                <a:moveTo>
                  <a:pt x="237" y="24"/>
                </a:moveTo>
                <a:lnTo>
                  <a:pt x="237" y="24"/>
                </a:lnTo>
                <a:lnTo>
                  <a:pt x="237" y="24"/>
                </a:lnTo>
                <a:lnTo>
                  <a:pt x="237" y="24"/>
                </a:lnTo>
                <a:lnTo>
                  <a:pt x="237" y="24"/>
                </a:lnTo>
                <a:lnTo>
                  <a:pt x="237" y="24"/>
                </a:lnTo>
                <a:lnTo>
                  <a:pt x="237" y="24"/>
                </a:lnTo>
                <a:lnTo>
                  <a:pt x="237" y="24"/>
                </a:lnTo>
                <a:lnTo>
                  <a:pt x="237" y="24"/>
                </a:lnTo>
                <a:lnTo>
                  <a:pt x="237" y="24"/>
                </a:lnTo>
                <a:lnTo>
                  <a:pt x="237" y="24"/>
                </a:lnTo>
                <a:lnTo>
                  <a:pt x="237" y="24"/>
                </a:lnTo>
                <a:lnTo>
                  <a:pt x="237" y="24"/>
                </a:lnTo>
                <a:lnTo>
                  <a:pt x="237" y="24"/>
                </a:lnTo>
                <a:lnTo>
                  <a:pt x="237" y="24"/>
                </a:lnTo>
                <a:lnTo>
                  <a:pt x="237" y="24"/>
                </a:lnTo>
                <a:lnTo>
                  <a:pt x="237" y="24"/>
                </a:lnTo>
                <a:lnTo>
                  <a:pt x="237" y="24"/>
                </a:lnTo>
                <a:close/>
                <a:moveTo>
                  <a:pt x="252" y="17"/>
                </a:moveTo>
                <a:lnTo>
                  <a:pt x="254" y="15"/>
                </a:lnTo>
                <a:lnTo>
                  <a:pt x="257" y="11"/>
                </a:lnTo>
                <a:lnTo>
                  <a:pt x="258" y="9"/>
                </a:lnTo>
                <a:lnTo>
                  <a:pt x="258" y="8"/>
                </a:lnTo>
                <a:lnTo>
                  <a:pt x="258" y="8"/>
                </a:lnTo>
                <a:lnTo>
                  <a:pt x="255" y="8"/>
                </a:lnTo>
                <a:lnTo>
                  <a:pt x="253" y="9"/>
                </a:lnTo>
                <a:lnTo>
                  <a:pt x="250" y="13"/>
                </a:lnTo>
                <a:lnTo>
                  <a:pt x="249" y="15"/>
                </a:lnTo>
                <a:lnTo>
                  <a:pt x="249" y="16"/>
                </a:lnTo>
                <a:lnTo>
                  <a:pt x="249" y="17"/>
                </a:lnTo>
                <a:lnTo>
                  <a:pt x="252" y="17"/>
                </a:lnTo>
                <a:lnTo>
                  <a:pt x="252" y="17"/>
                </a:lnTo>
                <a:lnTo>
                  <a:pt x="252" y="17"/>
                </a:lnTo>
                <a:close/>
                <a:moveTo>
                  <a:pt x="609" y="594"/>
                </a:moveTo>
                <a:lnTo>
                  <a:pt x="608" y="592"/>
                </a:lnTo>
                <a:lnTo>
                  <a:pt x="606" y="594"/>
                </a:lnTo>
                <a:lnTo>
                  <a:pt x="603" y="595"/>
                </a:lnTo>
                <a:lnTo>
                  <a:pt x="601" y="597"/>
                </a:lnTo>
                <a:lnTo>
                  <a:pt x="598" y="603"/>
                </a:lnTo>
                <a:lnTo>
                  <a:pt x="596" y="607"/>
                </a:lnTo>
                <a:lnTo>
                  <a:pt x="599" y="605"/>
                </a:lnTo>
                <a:lnTo>
                  <a:pt x="604" y="600"/>
                </a:lnTo>
                <a:lnTo>
                  <a:pt x="608" y="597"/>
                </a:lnTo>
                <a:lnTo>
                  <a:pt x="609" y="594"/>
                </a:lnTo>
                <a:lnTo>
                  <a:pt x="609" y="594"/>
                </a:lnTo>
                <a:lnTo>
                  <a:pt x="609" y="594"/>
                </a:lnTo>
                <a:close/>
                <a:moveTo>
                  <a:pt x="208" y="69"/>
                </a:moveTo>
                <a:lnTo>
                  <a:pt x="211" y="71"/>
                </a:lnTo>
                <a:lnTo>
                  <a:pt x="214" y="71"/>
                </a:lnTo>
                <a:lnTo>
                  <a:pt x="216" y="71"/>
                </a:lnTo>
                <a:lnTo>
                  <a:pt x="220" y="69"/>
                </a:lnTo>
                <a:lnTo>
                  <a:pt x="215" y="65"/>
                </a:lnTo>
                <a:lnTo>
                  <a:pt x="212" y="65"/>
                </a:lnTo>
                <a:lnTo>
                  <a:pt x="209" y="66"/>
                </a:lnTo>
                <a:lnTo>
                  <a:pt x="208" y="69"/>
                </a:lnTo>
                <a:close/>
                <a:moveTo>
                  <a:pt x="463" y="99"/>
                </a:moveTo>
                <a:lnTo>
                  <a:pt x="464" y="97"/>
                </a:lnTo>
                <a:lnTo>
                  <a:pt x="467" y="96"/>
                </a:lnTo>
                <a:lnTo>
                  <a:pt x="467" y="94"/>
                </a:lnTo>
                <a:lnTo>
                  <a:pt x="466" y="93"/>
                </a:lnTo>
                <a:lnTo>
                  <a:pt x="466" y="93"/>
                </a:lnTo>
                <a:lnTo>
                  <a:pt x="463" y="93"/>
                </a:lnTo>
                <a:lnTo>
                  <a:pt x="460" y="97"/>
                </a:lnTo>
                <a:lnTo>
                  <a:pt x="456" y="101"/>
                </a:lnTo>
                <a:lnTo>
                  <a:pt x="456" y="102"/>
                </a:lnTo>
                <a:lnTo>
                  <a:pt x="456" y="105"/>
                </a:lnTo>
                <a:lnTo>
                  <a:pt x="458" y="106"/>
                </a:lnTo>
                <a:lnTo>
                  <a:pt x="460" y="106"/>
                </a:lnTo>
                <a:lnTo>
                  <a:pt x="461" y="102"/>
                </a:lnTo>
                <a:lnTo>
                  <a:pt x="463" y="99"/>
                </a:lnTo>
                <a:lnTo>
                  <a:pt x="463" y="99"/>
                </a:lnTo>
                <a:lnTo>
                  <a:pt x="463" y="99"/>
                </a:lnTo>
                <a:close/>
                <a:moveTo>
                  <a:pt x="256" y="209"/>
                </a:moveTo>
                <a:lnTo>
                  <a:pt x="257" y="205"/>
                </a:lnTo>
                <a:lnTo>
                  <a:pt x="260" y="201"/>
                </a:lnTo>
                <a:lnTo>
                  <a:pt x="260" y="197"/>
                </a:lnTo>
                <a:lnTo>
                  <a:pt x="260" y="191"/>
                </a:lnTo>
                <a:lnTo>
                  <a:pt x="257" y="196"/>
                </a:lnTo>
                <a:lnTo>
                  <a:pt x="255" y="200"/>
                </a:lnTo>
                <a:lnTo>
                  <a:pt x="254" y="201"/>
                </a:lnTo>
                <a:lnTo>
                  <a:pt x="254" y="204"/>
                </a:lnTo>
                <a:lnTo>
                  <a:pt x="254" y="206"/>
                </a:lnTo>
                <a:lnTo>
                  <a:pt x="256" y="209"/>
                </a:lnTo>
                <a:close/>
                <a:moveTo>
                  <a:pt x="871" y="51"/>
                </a:moveTo>
                <a:lnTo>
                  <a:pt x="867" y="50"/>
                </a:lnTo>
                <a:lnTo>
                  <a:pt x="863" y="52"/>
                </a:lnTo>
                <a:lnTo>
                  <a:pt x="857" y="56"/>
                </a:lnTo>
                <a:lnTo>
                  <a:pt x="854" y="58"/>
                </a:lnTo>
                <a:lnTo>
                  <a:pt x="858" y="58"/>
                </a:lnTo>
                <a:lnTo>
                  <a:pt x="864" y="56"/>
                </a:lnTo>
                <a:lnTo>
                  <a:pt x="867" y="56"/>
                </a:lnTo>
                <a:lnTo>
                  <a:pt x="870" y="55"/>
                </a:lnTo>
                <a:lnTo>
                  <a:pt x="871" y="52"/>
                </a:lnTo>
                <a:lnTo>
                  <a:pt x="871" y="51"/>
                </a:lnTo>
                <a:lnTo>
                  <a:pt x="871" y="51"/>
                </a:lnTo>
                <a:lnTo>
                  <a:pt x="871" y="51"/>
                </a:lnTo>
                <a:close/>
                <a:moveTo>
                  <a:pt x="267" y="168"/>
                </a:moveTo>
                <a:lnTo>
                  <a:pt x="265" y="173"/>
                </a:lnTo>
                <a:lnTo>
                  <a:pt x="262" y="177"/>
                </a:lnTo>
                <a:lnTo>
                  <a:pt x="261" y="183"/>
                </a:lnTo>
                <a:lnTo>
                  <a:pt x="261" y="189"/>
                </a:lnTo>
                <a:lnTo>
                  <a:pt x="263" y="187"/>
                </a:lnTo>
                <a:lnTo>
                  <a:pt x="264" y="184"/>
                </a:lnTo>
                <a:lnTo>
                  <a:pt x="265" y="182"/>
                </a:lnTo>
                <a:lnTo>
                  <a:pt x="265" y="179"/>
                </a:lnTo>
                <a:lnTo>
                  <a:pt x="266" y="174"/>
                </a:lnTo>
                <a:lnTo>
                  <a:pt x="267" y="168"/>
                </a:lnTo>
                <a:close/>
                <a:moveTo>
                  <a:pt x="174" y="694"/>
                </a:moveTo>
                <a:lnTo>
                  <a:pt x="174" y="702"/>
                </a:lnTo>
                <a:lnTo>
                  <a:pt x="178" y="708"/>
                </a:lnTo>
                <a:lnTo>
                  <a:pt x="178" y="711"/>
                </a:lnTo>
                <a:lnTo>
                  <a:pt x="179" y="714"/>
                </a:lnTo>
                <a:lnTo>
                  <a:pt x="179" y="717"/>
                </a:lnTo>
                <a:lnTo>
                  <a:pt x="179" y="720"/>
                </a:lnTo>
                <a:lnTo>
                  <a:pt x="181" y="721"/>
                </a:lnTo>
                <a:lnTo>
                  <a:pt x="182" y="721"/>
                </a:lnTo>
                <a:lnTo>
                  <a:pt x="183" y="721"/>
                </a:lnTo>
                <a:lnTo>
                  <a:pt x="183" y="719"/>
                </a:lnTo>
                <a:lnTo>
                  <a:pt x="183" y="715"/>
                </a:lnTo>
                <a:lnTo>
                  <a:pt x="183" y="712"/>
                </a:lnTo>
                <a:lnTo>
                  <a:pt x="182" y="707"/>
                </a:lnTo>
                <a:lnTo>
                  <a:pt x="180" y="703"/>
                </a:lnTo>
                <a:lnTo>
                  <a:pt x="178" y="698"/>
                </a:lnTo>
                <a:lnTo>
                  <a:pt x="174" y="694"/>
                </a:lnTo>
                <a:lnTo>
                  <a:pt x="175" y="700"/>
                </a:lnTo>
                <a:lnTo>
                  <a:pt x="174" y="694"/>
                </a:lnTo>
                <a:close/>
                <a:moveTo>
                  <a:pt x="1081" y="180"/>
                </a:moveTo>
                <a:lnTo>
                  <a:pt x="1082" y="177"/>
                </a:lnTo>
                <a:lnTo>
                  <a:pt x="1081" y="175"/>
                </a:lnTo>
                <a:lnTo>
                  <a:pt x="1078" y="175"/>
                </a:lnTo>
                <a:lnTo>
                  <a:pt x="1074" y="177"/>
                </a:lnTo>
                <a:lnTo>
                  <a:pt x="1065" y="181"/>
                </a:lnTo>
                <a:lnTo>
                  <a:pt x="1057" y="185"/>
                </a:lnTo>
                <a:lnTo>
                  <a:pt x="1070" y="182"/>
                </a:lnTo>
                <a:lnTo>
                  <a:pt x="1081" y="180"/>
                </a:lnTo>
                <a:lnTo>
                  <a:pt x="1078" y="180"/>
                </a:lnTo>
                <a:lnTo>
                  <a:pt x="1081" y="180"/>
                </a:lnTo>
                <a:close/>
                <a:moveTo>
                  <a:pt x="444" y="113"/>
                </a:moveTo>
                <a:lnTo>
                  <a:pt x="444" y="110"/>
                </a:lnTo>
                <a:lnTo>
                  <a:pt x="444" y="109"/>
                </a:lnTo>
                <a:lnTo>
                  <a:pt x="444" y="109"/>
                </a:lnTo>
                <a:lnTo>
                  <a:pt x="443" y="109"/>
                </a:lnTo>
                <a:lnTo>
                  <a:pt x="439" y="110"/>
                </a:lnTo>
                <a:lnTo>
                  <a:pt x="437" y="111"/>
                </a:lnTo>
                <a:lnTo>
                  <a:pt x="430" y="116"/>
                </a:lnTo>
                <a:lnTo>
                  <a:pt x="426" y="122"/>
                </a:lnTo>
                <a:lnTo>
                  <a:pt x="430" y="121"/>
                </a:lnTo>
                <a:lnTo>
                  <a:pt x="436" y="119"/>
                </a:lnTo>
                <a:lnTo>
                  <a:pt x="438" y="118"/>
                </a:lnTo>
                <a:lnTo>
                  <a:pt x="440" y="117"/>
                </a:lnTo>
                <a:lnTo>
                  <a:pt x="443" y="115"/>
                </a:lnTo>
                <a:lnTo>
                  <a:pt x="444" y="113"/>
                </a:lnTo>
                <a:lnTo>
                  <a:pt x="443" y="116"/>
                </a:lnTo>
                <a:lnTo>
                  <a:pt x="444" y="113"/>
                </a:lnTo>
                <a:close/>
                <a:moveTo>
                  <a:pt x="645" y="637"/>
                </a:moveTo>
                <a:lnTo>
                  <a:pt x="642" y="636"/>
                </a:lnTo>
                <a:lnTo>
                  <a:pt x="640" y="637"/>
                </a:lnTo>
                <a:lnTo>
                  <a:pt x="637" y="638"/>
                </a:lnTo>
                <a:lnTo>
                  <a:pt x="635" y="640"/>
                </a:lnTo>
                <a:lnTo>
                  <a:pt x="634" y="641"/>
                </a:lnTo>
                <a:lnTo>
                  <a:pt x="632" y="641"/>
                </a:lnTo>
                <a:lnTo>
                  <a:pt x="629" y="640"/>
                </a:lnTo>
                <a:lnTo>
                  <a:pt x="627" y="636"/>
                </a:lnTo>
                <a:lnTo>
                  <a:pt x="627" y="642"/>
                </a:lnTo>
                <a:lnTo>
                  <a:pt x="626" y="648"/>
                </a:lnTo>
                <a:lnTo>
                  <a:pt x="625" y="652"/>
                </a:lnTo>
                <a:lnTo>
                  <a:pt x="623" y="654"/>
                </a:lnTo>
                <a:lnTo>
                  <a:pt x="620" y="655"/>
                </a:lnTo>
                <a:lnTo>
                  <a:pt x="617" y="657"/>
                </a:lnTo>
                <a:lnTo>
                  <a:pt x="613" y="659"/>
                </a:lnTo>
                <a:lnTo>
                  <a:pt x="610" y="664"/>
                </a:lnTo>
                <a:lnTo>
                  <a:pt x="608" y="669"/>
                </a:lnTo>
                <a:lnTo>
                  <a:pt x="609" y="673"/>
                </a:lnTo>
                <a:lnTo>
                  <a:pt x="618" y="663"/>
                </a:lnTo>
                <a:lnTo>
                  <a:pt x="628" y="654"/>
                </a:lnTo>
                <a:lnTo>
                  <a:pt x="633" y="649"/>
                </a:lnTo>
                <a:lnTo>
                  <a:pt x="637" y="646"/>
                </a:lnTo>
                <a:lnTo>
                  <a:pt x="641" y="641"/>
                </a:lnTo>
                <a:lnTo>
                  <a:pt x="645" y="637"/>
                </a:lnTo>
                <a:lnTo>
                  <a:pt x="641" y="638"/>
                </a:lnTo>
                <a:lnTo>
                  <a:pt x="645" y="637"/>
                </a:lnTo>
                <a:close/>
                <a:moveTo>
                  <a:pt x="214" y="36"/>
                </a:moveTo>
                <a:lnTo>
                  <a:pt x="212" y="36"/>
                </a:lnTo>
                <a:lnTo>
                  <a:pt x="209" y="38"/>
                </a:lnTo>
                <a:lnTo>
                  <a:pt x="208" y="40"/>
                </a:lnTo>
                <a:lnTo>
                  <a:pt x="207" y="42"/>
                </a:lnTo>
                <a:lnTo>
                  <a:pt x="205" y="46"/>
                </a:lnTo>
                <a:lnTo>
                  <a:pt x="203" y="50"/>
                </a:lnTo>
                <a:lnTo>
                  <a:pt x="200" y="53"/>
                </a:lnTo>
                <a:lnTo>
                  <a:pt x="199" y="57"/>
                </a:lnTo>
                <a:lnTo>
                  <a:pt x="197" y="59"/>
                </a:lnTo>
                <a:lnTo>
                  <a:pt x="197" y="61"/>
                </a:lnTo>
                <a:lnTo>
                  <a:pt x="197" y="63"/>
                </a:lnTo>
                <a:lnTo>
                  <a:pt x="199" y="64"/>
                </a:lnTo>
                <a:lnTo>
                  <a:pt x="207" y="50"/>
                </a:lnTo>
                <a:lnTo>
                  <a:pt x="214" y="36"/>
                </a:lnTo>
                <a:lnTo>
                  <a:pt x="212" y="40"/>
                </a:lnTo>
                <a:lnTo>
                  <a:pt x="214" y="36"/>
                </a:lnTo>
                <a:close/>
                <a:moveTo>
                  <a:pt x="1068" y="111"/>
                </a:moveTo>
                <a:lnTo>
                  <a:pt x="1073" y="105"/>
                </a:lnTo>
                <a:lnTo>
                  <a:pt x="1080" y="99"/>
                </a:lnTo>
                <a:lnTo>
                  <a:pt x="1076" y="99"/>
                </a:lnTo>
                <a:lnTo>
                  <a:pt x="1071" y="100"/>
                </a:lnTo>
                <a:lnTo>
                  <a:pt x="1068" y="101"/>
                </a:lnTo>
                <a:lnTo>
                  <a:pt x="1064" y="102"/>
                </a:lnTo>
                <a:lnTo>
                  <a:pt x="1062" y="102"/>
                </a:lnTo>
                <a:lnTo>
                  <a:pt x="1058" y="101"/>
                </a:lnTo>
                <a:lnTo>
                  <a:pt x="1056" y="101"/>
                </a:lnTo>
                <a:lnTo>
                  <a:pt x="1055" y="100"/>
                </a:lnTo>
                <a:lnTo>
                  <a:pt x="1054" y="101"/>
                </a:lnTo>
                <a:lnTo>
                  <a:pt x="1054" y="102"/>
                </a:lnTo>
                <a:lnTo>
                  <a:pt x="1062" y="108"/>
                </a:lnTo>
                <a:lnTo>
                  <a:pt x="1068" y="111"/>
                </a:lnTo>
                <a:lnTo>
                  <a:pt x="1068" y="108"/>
                </a:lnTo>
                <a:lnTo>
                  <a:pt x="1068" y="111"/>
                </a:lnTo>
                <a:close/>
                <a:moveTo>
                  <a:pt x="857" y="147"/>
                </a:moveTo>
                <a:lnTo>
                  <a:pt x="860" y="147"/>
                </a:lnTo>
                <a:lnTo>
                  <a:pt x="865" y="146"/>
                </a:lnTo>
                <a:lnTo>
                  <a:pt x="867" y="144"/>
                </a:lnTo>
                <a:lnTo>
                  <a:pt x="870" y="144"/>
                </a:lnTo>
                <a:lnTo>
                  <a:pt x="871" y="142"/>
                </a:lnTo>
                <a:lnTo>
                  <a:pt x="872" y="140"/>
                </a:lnTo>
                <a:lnTo>
                  <a:pt x="872" y="138"/>
                </a:lnTo>
                <a:lnTo>
                  <a:pt x="871" y="135"/>
                </a:lnTo>
                <a:lnTo>
                  <a:pt x="870" y="133"/>
                </a:lnTo>
                <a:lnTo>
                  <a:pt x="866" y="133"/>
                </a:lnTo>
                <a:lnTo>
                  <a:pt x="864" y="132"/>
                </a:lnTo>
                <a:lnTo>
                  <a:pt x="862" y="132"/>
                </a:lnTo>
                <a:lnTo>
                  <a:pt x="859" y="133"/>
                </a:lnTo>
                <a:lnTo>
                  <a:pt x="857" y="134"/>
                </a:lnTo>
                <a:lnTo>
                  <a:pt x="860" y="135"/>
                </a:lnTo>
                <a:lnTo>
                  <a:pt x="865" y="134"/>
                </a:lnTo>
                <a:lnTo>
                  <a:pt x="866" y="135"/>
                </a:lnTo>
                <a:lnTo>
                  <a:pt x="867" y="136"/>
                </a:lnTo>
                <a:lnTo>
                  <a:pt x="868" y="138"/>
                </a:lnTo>
                <a:lnTo>
                  <a:pt x="867" y="140"/>
                </a:lnTo>
                <a:lnTo>
                  <a:pt x="862" y="143"/>
                </a:lnTo>
                <a:lnTo>
                  <a:pt x="857" y="147"/>
                </a:lnTo>
                <a:lnTo>
                  <a:pt x="859" y="144"/>
                </a:lnTo>
                <a:lnTo>
                  <a:pt x="857" y="147"/>
                </a:lnTo>
                <a:close/>
                <a:moveTo>
                  <a:pt x="975" y="135"/>
                </a:moveTo>
                <a:lnTo>
                  <a:pt x="977" y="138"/>
                </a:lnTo>
                <a:lnTo>
                  <a:pt x="979" y="139"/>
                </a:lnTo>
                <a:lnTo>
                  <a:pt x="981" y="140"/>
                </a:lnTo>
                <a:lnTo>
                  <a:pt x="983" y="140"/>
                </a:lnTo>
                <a:lnTo>
                  <a:pt x="986" y="140"/>
                </a:lnTo>
                <a:lnTo>
                  <a:pt x="987" y="139"/>
                </a:lnTo>
                <a:lnTo>
                  <a:pt x="986" y="138"/>
                </a:lnTo>
                <a:lnTo>
                  <a:pt x="984" y="136"/>
                </a:lnTo>
                <a:lnTo>
                  <a:pt x="983" y="134"/>
                </a:lnTo>
                <a:lnTo>
                  <a:pt x="983" y="132"/>
                </a:lnTo>
                <a:lnTo>
                  <a:pt x="987" y="132"/>
                </a:lnTo>
                <a:lnTo>
                  <a:pt x="990" y="134"/>
                </a:lnTo>
                <a:lnTo>
                  <a:pt x="988" y="130"/>
                </a:lnTo>
                <a:lnTo>
                  <a:pt x="984" y="129"/>
                </a:lnTo>
                <a:lnTo>
                  <a:pt x="981" y="129"/>
                </a:lnTo>
                <a:lnTo>
                  <a:pt x="977" y="129"/>
                </a:lnTo>
                <a:lnTo>
                  <a:pt x="969" y="127"/>
                </a:lnTo>
                <a:lnTo>
                  <a:pt x="961" y="126"/>
                </a:lnTo>
                <a:lnTo>
                  <a:pt x="967" y="132"/>
                </a:lnTo>
                <a:lnTo>
                  <a:pt x="975" y="135"/>
                </a:lnTo>
                <a:lnTo>
                  <a:pt x="975" y="135"/>
                </a:lnTo>
                <a:lnTo>
                  <a:pt x="975" y="135"/>
                </a:lnTo>
                <a:close/>
                <a:moveTo>
                  <a:pt x="966" y="536"/>
                </a:moveTo>
                <a:lnTo>
                  <a:pt x="957" y="541"/>
                </a:lnTo>
                <a:lnTo>
                  <a:pt x="948" y="547"/>
                </a:lnTo>
                <a:lnTo>
                  <a:pt x="940" y="553"/>
                </a:lnTo>
                <a:lnTo>
                  <a:pt x="932" y="559"/>
                </a:lnTo>
                <a:lnTo>
                  <a:pt x="941" y="556"/>
                </a:lnTo>
                <a:lnTo>
                  <a:pt x="951" y="550"/>
                </a:lnTo>
                <a:lnTo>
                  <a:pt x="955" y="547"/>
                </a:lnTo>
                <a:lnTo>
                  <a:pt x="959" y="544"/>
                </a:lnTo>
                <a:lnTo>
                  <a:pt x="963" y="540"/>
                </a:lnTo>
                <a:lnTo>
                  <a:pt x="966" y="536"/>
                </a:lnTo>
                <a:close/>
                <a:moveTo>
                  <a:pt x="814" y="106"/>
                </a:moveTo>
                <a:lnTo>
                  <a:pt x="815" y="104"/>
                </a:lnTo>
                <a:lnTo>
                  <a:pt x="816" y="102"/>
                </a:lnTo>
                <a:lnTo>
                  <a:pt x="815" y="101"/>
                </a:lnTo>
                <a:lnTo>
                  <a:pt x="812" y="101"/>
                </a:lnTo>
                <a:lnTo>
                  <a:pt x="806" y="104"/>
                </a:lnTo>
                <a:lnTo>
                  <a:pt x="799" y="106"/>
                </a:lnTo>
                <a:lnTo>
                  <a:pt x="793" y="107"/>
                </a:lnTo>
                <a:lnTo>
                  <a:pt x="789" y="108"/>
                </a:lnTo>
                <a:lnTo>
                  <a:pt x="785" y="111"/>
                </a:lnTo>
                <a:lnTo>
                  <a:pt x="782" y="115"/>
                </a:lnTo>
                <a:lnTo>
                  <a:pt x="784" y="117"/>
                </a:lnTo>
                <a:lnTo>
                  <a:pt x="788" y="117"/>
                </a:lnTo>
                <a:lnTo>
                  <a:pt x="790" y="116"/>
                </a:lnTo>
                <a:lnTo>
                  <a:pt x="793" y="115"/>
                </a:lnTo>
                <a:lnTo>
                  <a:pt x="796" y="114"/>
                </a:lnTo>
                <a:lnTo>
                  <a:pt x="798" y="113"/>
                </a:lnTo>
                <a:lnTo>
                  <a:pt x="801" y="114"/>
                </a:lnTo>
                <a:lnTo>
                  <a:pt x="804" y="117"/>
                </a:lnTo>
                <a:lnTo>
                  <a:pt x="804" y="114"/>
                </a:lnTo>
                <a:lnTo>
                  <a:pt x="804" y="113"/>
                </a:lnTo>
                <a:lnTo>
                  <a:pt x="805" y="110"/>
                </a:lnTo>
                <a:lnTo>
                  <a:pt x="806" y="109"/>
                </a:lnTo>
                <a:lnTo>
                  <a:pt x="809" y="108"/>
                </a:lnTo>
                <a:lnTo>
                  <a:pt x="814" y="106"/>
                </a:lnTo>
                <a:lnTo>
                  <a:pt x="813" y="106"/>
                </a:lnTo>
                <a:lnTo>
                  <a:pt x="814" y="106"/>
                </a:lnTo>
                <a:close/>
                <a:moveTo>
                  <a:pt x="221" y="602"/>
                </a:moveTo>
                <a:lnTo>
                  <a:pt x="216" y="608"/>
                </a:lnTo>
                <a:lnTo>
                  <a:pt x="212" y="614"/>
                </a:lnTo>
                <a:lnTo>
                  <a:pt x="207" y="617"/>
                </a:lnTo>
                <a:lnTo>
                  <a:pt x="204" y="621"/>
                </a:lnTo>
                <a:lnTo>
                  <a:pt x="203" y="623"/>
                </a:lnTo>
                <a:lnTo>
                  <a:pt x="204" y="624"/>
                </a:lnTo>
                <a:lnTo>
                  <a:pt x="205" y="625"/>
                </a:lnTo>
                <a:lnTo>
                  <a:pt x="207" y="627"/>
                </a:lnTo>
                <a:lnTo>
                  <a:pt x="211" y="625"/>
                </a:lnTo>
                <a:lnTo>
                  <a:pt x="215" y="623"/>
                </a:lnTo>
                <a:lnTo>
                  <a:pt x="216" y="622"/>
                </a:lnTo>
                <a:lnTo>
                  <a:pt x="217" y="622"/>
                </a:lnTo>
                <a:lnTo>
                  <a:pt x="219" y="621"/>
                </a:lnTo>
                <a:lnTo>
                  <a:pt x="219" y="620"/>
                </a:lnTo>
                <a:lnTo>
                  <a:pt x="217" y="616"/>
                </a:lnTo>
                <a:lnTo>
                  <a:pt x="217" y="614"/>
                </a:lnTo>
                <a:lnTo>
                  <a:pt x="219" y="612"/>
                </a:lnTo>
                <a:lnTo>
                  <a:pt x="220" y="609"/>
                </a:lnTo>
                <a:lnTo>
                  <a:pt x="223" y="606"/>
                </a:lnTo>
                <a:lnTo>
                  <a:pt x="225" y="603"/>
                </a:lnTo>
                <a:lnTo>
                  <a:pt x="225" y="599"/>
                </a:lnTo>
                <a:lnTo>
                  <a:pt x="224" y="599"/>
                </a:lnTo>
                <a:lnTo>
                  <a:pt x="222" y="599"/>
                </a:lnTo>
                <a:lnTo>
                  <a:pt x="221" y="602"/>
                </a:lnTo>
                <a:lnTo>
                  <a:pt x="220" y="604"/>
                </a:lnTo>
                <a:lnTo>
                  <a:pt x="221" y="602"/>
                </a:lnTo>
                <a:close/>
                <a:moveTo>
                  <a:pt x="225" y="599"/>
                </a:moveTo>
                <a:lnTo>
                  <a:pt x="225" y="599"/>
                </a:lnTo>
                <a:lnTo>
                  <a:pt x="225" y="599"/>
                </a:lnTo>
                <a:lnTo>
                  <a:pt x="225" y="599"/>
                </a:lnTo>
                <a:lnTo>
                  <a:pt x="225" y="599"/>
                </a:lnTo>
                <a:close/>
                <a:moveTo>
                  <a:pt x="871" y="202"/>
                </a:moveTo>
                <a:lnTo>
                  <a:pt x="879" y="200"/>
                </a:lnTo>
                <a:lnTo>
                  <a:pt x="888" y="197"/>
                </a:lnTo>
                <a:lnTo>
                  <a:pt x="891" y="196"/>
                </a:lnTo>
                <a:lnTo>
                  <a:pt x="895" y="193"/>
                </a:lnTo>
                <a:lnTo>
                  <a:pt x="898" y="191"/>
                </a:lnTo>
                <a:lnTo>
                  <a:pt x="900" y="187"/>
                </a:lnTo>
                <a:lnTo>
                  <a:pt x="897" y="187"/>
                </a:lnTo>
                <a:lnTo>
                  <a:pt x="892" y="188"/>
                </a:lnTo>
                <a:lnTo>
                  <a:pt x="887" y="190"/>
                </a:lnTo>
                <a:lnTo>
                  <a:pt x="883" y="191"/>
                </a:lnTo>
                <a:lnTo>
                  <a:pt x="880" y="194"/>
                </a:lnTo>
                <a:lnTo>
                  <a:pt x="875" y="197"/>
                </a:lnTo>
                <a:lnTo>
                  <a:pt x="875" y="198"/>
                </a:lnTo>
                <a:lnTo>
                  <a:pt x="874" y="200"/>
                </a:lnTo>
                <a:lnTo>
                  <a:pt x="873" y="199"/>
                </a:lnTo>
                <a:lnTo>
                  <a:pt x="872" y="199"/>
                </a:lnTo>
                <a:lnTo>
                  <a:pt x="870" y="199"/>
                </a:lnTo>
                <a:lnTo>
                  <a:pt x="867" y="199"/>
                </a:lnTo>
                <a:lnTo>
                  <a:pt x="865" y="200"/>
                </a:lnTo>
                <a:lnTo>
                  <a:pt x="863" y="202"/>
                </a:lnTo>
                <a:lnTo>
                  <a:pt x="863" y="205"/>
                </a:lnTo>
                <a:lnTo>
                  <a:pt x="864" y="207"/>
                </a:lnTo>
                <a:lnTo>
                  <a:pt x="866" y="208"/>
                </a:lnTo>
                <a:lnTo>
                  <a:pt x="868" y="209"/>
                </a:lnTo>
                <a:lnTo>
                  <a:pt x="870" y="212"/>
                </a:lnTo>
                <a:lnTo>
                  <a:pt x="871" y="213"/>
                </a:lnTo>
                <a:lnTo>
                  <a:pt x="870" y="209"/>
                </a:lnTo>
                <a:lnTo>
                  <a:pt x="868" y="207"/>
                </a:lnTo>
                <a:lnTo>
                  <a:pt x="868" y="206"/>
                </a:lnTo>
                <a:lnTo>
                  <a:pt x="868" y="205"/>
                </a:lnTo>
                <a:lnTo>
                  <a:pt x="870" y="204"/>
                </a:lnTo>
                <a:lnTo>
                  <a:pt x="871" y="202"/>
                </a:lnTo>
                <a:lnTo>
                  <a:pt x="871" y="202"/>
                </a:lnTo>
                <a:lnTo>
                  <a:pt x="871" y="202"/>
                </a:lnTo>
                <a:close/>
                <a:moveTo>
                  <a:pt x="272" y="24"/>
                </a:moveTo>
                <a:lnTo>
                  <a:pt x="273" y="24"/>
                </a:lnTo>
                <a:lnTo>
                  <a:pt x="275" y="24"/>
                </a:lnTo>
                <a:lnTo>
                  <a:pt x="277" y="23"/>
                </a:lnTo>
                <a:lnTo>
                  <a:pt x="279" y="22"/>
                </a:lnTo>
                <a:lnTo>
                  <a:pt x="282" y="17"/>
                </a:lnTo>
                <a:lnTo>
                  <a:pt x="286" y="13"/>
                </a:lnTo>
                <a:lnTo>
                  <a:pt x="288" y="7"/>
                </a:lnTo>
                <a:lnTo>
                  <a:pt x="288" y="3"/>
                </a:lnTo>
                <a:lnTo>
                  <a:pt x="287" y="1"/>
                </a:lnTo>
                <a:lnTo>
                  <a:pt x="285" y="0"/>
                </a:lnTo>
                <a:lnTo>
                  <a:pt x="282" y="0"/>
                </a:lnTo>
                <a:lnTo>
                  <a:pt x="279" y="1"/>
                </a:lnTo>
                <a:lnTo>
                  <a:pt x="277" y="2"/>
                </a:lnTo>
                <a:lnTo>
                  <a:pt x="274" y="3"/>
                </a:lnTo>
                <a:lnTo>
                  <a:pt x="273" y="6"/>
                </a:lnTo>
                <a:lnTo>
                  <a:pt x="272" y="9"/>
                </a:lnTo>
                <a:lnTo>
                  <a:pt x="271" y="17"/>
                </a:lnTo>
                <a:lnTo>
                  <a:pt x="272" y="24"/>
                </a:lnTo>
                <a:close/>
                <a:moveTo>
                  <a:pt x="392" y="151"/>
                </a:moveTo>
                <a:lnTo>
                  <a:pt x="405" y="143"/>
                </a:lnTo>
                <a:lnTo>
                  <a:pt x="417" y="133"/>
                </a:lnTo>
                <a:lnTo>
                  <a:pt x="419" y="132"/>
                </a:lnTo>
                <a:lnTo>
                  <a:pt x="421" y="129"/>
                </a:lnTo>
                <a:lnTo>
                  <a:pt x="423" y="126"/>
                </a:lnTo>
                <a:lnTo>
                  <a:pt x="422" y="124"/>
                </a:lnTo>
                <a:lnTo>
                  <a:pt x="420" y="123"/>
                </a:lnTo>
                <a:lnTo>
                  <a:pt x="419" y="123"/>
                </a:lnTo>
                <a:lnTo>
                  <a:pt x="418" y="124"/>
                </a:lnTo>
                <a:lnTo>
                  <a:pt x="417" y="125"/>
                </a:lnTo>
                <a:lnTo>
                  <a:pt x="414" y="129"/>
                </a:lnTo>
                <a:lnTo>
                  <a:pt x="413" y="132"/>
                </a:lnTo>
                <a:lnTo>
                  <a:pt x="411" y="134"/>
                </a:lnTo>
                <a:lnTo>
                  <a:pt x="410" y="135"/>
                </a:lnTo>
                <a:lnTo>
                  <a:pt x="407" y="134"/>
                </a:lnTo>
                <a:lnTo>
                  <a:pt x="404" y="134"/>
                </a:lnTo>
                <a:lnTo>
                  <a:pt x="401" y="135"/>
                </a:lnTo>
                <a:lnTo>
                  <a:pt x="397" y="138"/>
                </a:lnTo>
                <a:lnTo>
                  <a:pt x="394" y="141"/>
                </a:lnTo>
                <a:lnTo>
                  <a:pt x="390" y="144"/>
                </a:lnTo>
                <a:lnTo>
                  <a:pt x="389" y="146"/>
                </a:lnTo>
                <a:lnTo>
                  <a:pt x="389" y="148"/>
                </a:lnTo>
                <a:lnTo>
                  <a:pt x="390" y="149"/>
                </a:lnTo>
                <a:lnTo>
                  <a:pt x="392" y="151"/>
                </a:lnTo>
                <a:lnTo>
                  <a:pt x="393" y="150"/>
                </a:lnTo>
                <a:lnTo>
                  <a:pt x="392" y="151"/>
                </a:lnTo>
                <a:close/>
                <a:moveTo>
                  <a:pt x="359" y="174"/>
                </a:moveTo>
                <a:lnTo>
                  <a:pt x="369" y="167"/>
                </a:lnTo>
                <a:lnTo>
                  <a:pt x="378" y="160"/>
                </a:lnTo>
                <a:lnTo>
                  <a:pt x="381" y="158"/>
                </a:lnTo>
                <a:lnTo>
                  <a:pt x="384" y="155"/>
                </a:lnTo>
                <a:lnTo>
                  <a:pt x="385" y="151"/>
                </a:lnTo>
                <a:lnTo>
                  <a:pt x="385" y="147"/>
                </a:lnTo>
                <a:lnTo>
                  <a:pt x="380" y="151"/>
                </a:lnTo>
                <a:lnTo>
                  <a:pt x="374" y="155"/>
                </a:lnTo>
                <a:lnTo>
                  <a:pt x="369" y="158"/>
                </a:lnTo>
                <a:lnTo>
                  <a:pt x="363" y="162"/>
                </a:lnTo>
                <a:lnTo>
                  <a:pt x="359" y="165"/>
                </a:lnTo>
                <a:lnTo>
                  <a:pt x="354" y="171"/>
                </a:lnTo>
                <a:lnTo>
                  <a:pt x="353" y="173"/>
                </a:lnTo>
                <a:lnTo>
                  <a:pt x="354" y="175"/>
                </a:lnTo>
                <a:lnTo>
                  <a:pt x="356" y="175"/>
                </a:lnTo>
                <a:lnTo>
                  <a:pt x="359" y="174"/>
                </a:lnTo>
                <a:lnTo>
                  <a:pt x="361" y="173"/>
                </a:lnTo>
                <a:lnTo>
                  <a:pt x="359" y="174"/>
                </a:lnTo>
                <a:close/>
                <a:moveTo>
                  <a:pt x="1211" y="207"/>
                </a:moveTo>
                <a:lnTo>
                  <a:pt x="1214" y="205"/>
                </a:lnTo>
                <a:lnTo>
                  <a:pt x="1218" y="202"/>
                </a:lnTo>
                <a:lnTo>
                  <a:pt x="1224" y="202"/>
                </a:lnTo>
                <a:lnTo>
                  <a:pt x="1229" y="201"/>
                </a:lnTo>
                <a:lnTo>
                  <a:pt x="1242" y="199"/>
                </a:lnTo>
                <a:lnTo>
                  <a:pt x="1253" y="196"/>
                </a:lnTo>
                <a:lnTo>
                  <a:pt x="1257" y="196"/>
                </a:lnTo>
                <a:lnTo>
                  <a:pt x="1260" y="194"/>
                </a:lnTo>
                <a:lnTo>
                  <a:pt x="1261" y="193"/>
                </a:lnTo>
                <a:lnTo>
                  <a:pt x="1262" y="192"/>
                </a:lnTo>
                <a:lnTo>
                  <a:pt x="1261" y="191"/>
                </a:lnTo>
                <a:lnTo>
                  <a:pt x="1260" y="190"/>
                </a:lnTo>
                <a:lnTo>
                  <a:pt x="1257" y="189"/>
                </a:lnTo>
                <a:lnTo>
                  <a:pt x="1251" y="190"/>
                </a:lnTo>
                <a:lnTo>
                  <a:pt x="1245" y="192"/>
                </a:lnTo>
                <a:lnTo>
                  <a:pt x="1241" y="194"/>
                </a:lnTo>
                <a:lnTo>
                  <a:pt x="1241" y="192"/>
                </a:lnTo>
                <a:lnTo>
                  <a:pt x="1241" y="190"/>
                </a:lnTo>
                <a:lnTo>
                  <a:pt x="1235" y="194"/>
                </a:lnTo>
                <a:lnTo>
                  <a:pt x="1229" y="196"/>
                </a:lnTo>
                <a:lnTo>
                  <a:pt x="1224" y="197"/>
                </a:lnTo>
                <a:lnTo>
                  <a:pt x="1217" y="198"/>
                </a:lnTo>
                <a:lnTo>
                  <a:pt x="1211" y="199"/>
                </a:lnTo>
                <a:lnTo>
                  <a:pt x="1206" y="201"/>
                </a:lnTo>
                <a:lnTo>
                  <a:pt x="1205" y="204"/>
                </a:lnTo>
                <a:lnTo>
                  <a:pt x="1206" y="206"/>
                </a:lnTo>
                <a:lnTo>
                  <a:pt x="1209" y="207"/>
                </a:lnTo>
                <a:lnTo>
                  <a:pt x="1211" y="207"/>
                </a:lnTo>
                <a:lnTo>
                  <a:pt x="1212" y="207"/>
                </a:lnTo>
                <a:lnTo>
                  <a:pt x="1211" y="207"/>
                </a:lnTo>
                <a:close/>
                <a:moveTo>
                  <a:pt x="991" y="321"/>
                </a:moveTo>
                <a:lnTo>
                  <a:pt x="990" y="323"/>
                </a:lnTo>
                <a:lnTo>
                  <a:pt x="989" y="324"/>
                </a:lnTo>
                <a:lnTo>
                  <a:pt x="989" y="326"/>
                </a:lnTo>
                <a:lnTo>
                  <a:pt x="991" y="328"/>
                </a:lnTo>
                <a:lnTo>
                  <a:pt x="997" y="325"/>
                </a:lnTo>
                <a:lnTo>
                  <a:pt x="1003" y="322"/>
                </a:lnTo>
                <a:lnTo>
                  <a:pt x="1018" y="316"/>
                </a:lnTo>
                <a:lnTo>
                  <a:pt x="1032" y="310"/>
                </a:lnTo>
                <a:lnTo>
                  <a:pt x="1043" y="306"/>
                </a:lnTo>
                <a:lnTo>
                  <a:pt x="1053" y="302"/>
                </a:lnTo>
                <a:lnTo>
                  <a:pt x="1058" y="301"/>
                </a:lnTo>
                <a:lnTo>
                  <a:pt x="1064" y="298"/>
                </a:lnTo>
                <a:lnTo>
                  <a:pt x="1070" y="295"/>
                </a:lnTo>
                <a:lnTo>
                  <a:pt x="1074" y="290"/>
                </a:lnTo>
                <a:lnTo>
                  <a:pt x="1064" y="293"/>
                </a:lnTo>
                <a:lnTo>
                  <a:pt x="1054" y="297"/>
                </a:lnTo>
                <a:lnTo>
                  <a:pt x="1044" y="300"/>
                </a:lnTo>
                <a:lnTo>
                  <a:pt x="1033" y="304"/>
                </a:lnTo>
                <a:lnTo>
                  <a:pt x="1023" y="308"/>
                </a:lnTo>
                <a:lnTo>
                  <a:pt x="1013" y="313"/>
                </a:lnTo>
                <a:lnTo>
                  <a:pt x="1003" y="317"/>
                </a:lnTo>
                <a:lnTo>
                  <a:pt x="991" y="321"/>
                </a:lnTo>
                <a:lnTo>
                  <a:pt x="994" y="321"/>
                </a:lnTo>
                <a:lnTo>
                  <a:pt x="998" y="320"/>
                </a:lnTo>
                <a:lnTo>
                  <a:pt x="999" y="318"/>
                </a:lnTo>
                <a:lnTo>
                  <a:pt x="991" y="321"/>
                </a:lnTo>
                <a:close/>
                <a:moveTo>
                  <a:pt x="93" y="267"/>
                </a:moveTo>
                <a:lnTo>
                  <a:pt x="94" y="266"/>
                </a:lnTo>
                <a:lnTo>
                  <a:pt x="93" y="265"/>
                </a:lnTo>
                <a:lnTo>
                  <a:pt x="92" y="266"/>
                </a:lnTo>
                <a:lnTo>
                  <a:pt x="91" y="266"/>
                </a:lnTo>
                <a:lnTo>
                  <a:pt x="91" y="266"/>
                </a:lnTo>
                <a:lnTo>
                  <a:pt x="93" y="267"/>
                </a:lnTo>
                <a:lnTo>
                  <a:pt x="93" y="267"/>
                </a:lnTo>
                <a:lnTo>
                  <a:pt x="93" y="267"/>
                </a:lnTo>
                <a:close/>
                <a:moveTo>
                  <a:pt x="351" y="677"/>
                </a:moveTo>
                <a:lnTo>
                  <a:pt x="352" y="672"/>
                </a:lnTo>
                <a:lnTo>
                  <a:pt x="353" y="666"/>
                </a:lnTo>
                <a:lnTo>
                  <a:pt x="355" y="661"/>
                </a:lnTo>
                <a:lnTo>
                  <a:pt x="359" y="656"/>
                </a:lnTo>
                <a:lnTo>
                  <a:pt x="360" y="661"/>
                </a:lnTo>
                <a:lnTo>
                  <a:pt x="361" y="665"/>
                </a:lnTo>
                <a:lnTo>
                  <a:pt x="361" y="671"/>
                </a:lnTo>
                <a:lnTo>
                  <a:pt x="360" y="675"/>
                </a:lnTo>
                <a:lnTo>
                  <a:pt x="359" y="678"/>
                </a:lnTo>
                <a:lnTo>
                  <a:pt x="356" y="680"/>
                </a:lnTo>
                <a:lnTo>
                  <a:pt x="354" y="681"/>
                </a:lnTo>
                <a:lnTo>
                  <a:pt x="351" y="680"/>
                </a:lnTo>
                <a:lnTo>
                  <a:pt x="351" y="678"/>
                </a:lnTo>
                <a:lnTo>
                  <a:pt x="351" y="677"/>
                </a:lnTo>
                <a:close/>
                <a:moveTo>
                  <a:pt x="1036" y="289"/>
                </a:moveTo>
                <a:lnTo>
                  <a:pt x="1032" y="292"/>
                </a:lnTo>
                <a:lnTo>
                  <a:pt x="1030" y="296"/>
                </a:lnTo>
                <a:lnTo>
                  <a:pt x="1027" y="297"/>
                </a:lnTo>
                <a:lnTo>
                  <a:pt x="1022" y="297"/>
                </a:lnTo>
                <a:lnTo>
                  <a:pt x="1024" y="293"/>
                </a:lnTo>
                <a:lnTo>
                  <a:pt x="1028" y="291"/>
                </a:lnTo>
                <a:lnTo>
                  <a:pt x="1031" y="290"/>
                </a:lnTo>
                <a:lnTo>
                  <a:pt x="1036" y="289"/>
                </a:lnTo>
                <a:close/>
                <a:moveTo>
                  <a:pt x="827" y="167"/>
                </a:moveTo>
                <a:lnTo>
                  <a:pt x="823" y="169"/>
                </a:lnTo>
                <a:lnTo>
                  <a:pt x="818" y="169"/>
                </a:lnTo>
                <a:lnTo>
                  <a:pt x="821" y="167"/>
                </a:lnTo>
                <a:lnTo>
                  <a:pt x="823" y="166"/>
                </a:lnTo>
                <a:lnTo>
                  <a:pt x="825" y="166"/>
                </a:lnTo>
                <a:lnTo>
                  <a:pt x="827" y="167"/>
                </a:lnTo>
                <a:close/>
                <a:moveTo>
                  <a:pt x="740" y="142"/>
                </a:moveTo>
                <a:lnTo>
                  <a:pt x="741" y="139"/>
                </a:lnTo>
                <a:lnTo>
                  <a:pt x="743" y="136"/>
                </a:lnTo>
                <a:lnTo>
                  <a:pt x="745" y="134"/>
                </a:lnTo>
                <a:lnTo>
                  <a:pt x="749" y="134"/>
                </a:lnTo>
                <a:lnTo>
                  <a:pt x="752" y="138"/>
                </a:lnTo>
                <a:lnTo>
                  <a:pt x="755" y="141"/>
                </a:lnTo>
                <a:lnTo>
                  <a:pt x="752" y="142"/>
                </a:lnTo>
                <a:lnTo>
                  <a:pt x="750" y="144"/>
                </a:lnTo>
                <a:lnTo>
                  <a:pt x="748" y="146"/>
                </a:lnTo>
                <a:lnTo>
                  <a:pt x="744" y="147"/>
                </a:lnTo>
                <a:lnTo>
                  <a:pt x="743" y="147"/>
                </a:lnTo>
                <a:lnTo>
                  <a:pt x="741" y="146"/>
                </a:lnTo>
                <a:lnTo>
                  <a:pt x="740" y="144"/>
                </a:lnTo>
                <a:lnTo>
                  <a:pt x="740" y="142"/>
                </a:lnTo>
                <a:lnTo>
                  <a:pt x="740" y="142"/>
                </a:lnTo>
                <a:lnTo>
                  <a:pt x="740" y="142"/>
                </a:lnTo>
                <a:close/>
                <a:moveTo>
                  <a:pt x="223" y="146"/>
                </a:moveTo>
                <a:lnTo>
                  <a:pt x="222" y="151"/>
                </a:lnTo>
                <a:lnTo>
                  <a:pt x="221" y="156"/>
                </a:lnTo>
                <a:lnTo>
                  <a:pt x="217" y="159"/>
                </a:lnTo>
                <a:lnTo>
                  <a:pt x="214" y="164"/>
                </a:lnTo>
                <a:lnTo>
                  <a:pt x="215" y="158"/>
                </a:lnTo>
                <a:lnTo>
                  <a:pt x="217" y="154"/>
                </a:lnTo>
                <a:lnTo>
                  <a:pt x="220" y="150"/>
                </a:lnTo>
                <a:lnTo>
                  <a:pt x="223" y="146"/>
                </a:lnTo>
                <a:close/>
                <a:moveTo>
                  <a:pt x="183" y="89"/>
                </a:moveTo>
                <a:lnTo>
                  <a:pt x="182" y="88"/>
                </a:lnTo>
                <a:lnTo>
                  <a:pt x="184" y="86"/>
                </a:lnTo>
                <a:lnTo>
                  <a:pt x="184" y="88"/>
                </a:lnTo>
                <a:lnTo>
                  <a:pt x="183" y="89"/>
                </a:lnTo>
                <a:lnTo>
                  <a:pt x="183" y="89"/>
                </a:lnTo>
                <a:lnTo>
                  <a:pt x="183" y="89"/>
                </a:lnTo>
                <a:close/>
                <a:moveTo>
                  <a:pt x="82" y="314"/>
                </a:moveTo>
                <a:lnTo>
                  <a:pt x="83" y="320"/>
                </a:lnTo>
                <a:lnTo>
                  <a:pt x="83" y="325"/>
                </a:lnTo>
                <a:lnTo>
                  <a:pt x="82" y="328"/>
                </a:lnTo>
                <a:lnTo>
                  <a:pt x="81" y="330"/>
                </a:lnTo>
                <a:lnTo>
                  <a:pt x="80" y="331"/>
                </a:lnTo>
                <a:lnTo>
                  <a:pt x="77" y="331"/>
                </a:lnTo>
                <a:lnTo>
                  <a:pt x="77" y="326"/>
                </a:lnTo>
                <a:lnTo>
                  <a:pt x="77" y="322"/>
                </a:lnTo>
                <a:lnTo>
                  <a:pt x="80" y="318"/>
                </a:lnTo>
                <a:lnTo>
                  <a:pt x="82" y="314"/>
                </a:lnTo>
                <a:close/>
                <a:moveTo>
                  <a:pt x="90" y="205"/>
                </a:moveTo>
                <a:lnTo>
                  <a:pt x="91" y="205"/>
                </a:lnTo>
                <a:lnTo>
                  <a:pt x="92" y="204"/>
                </a:lnTo>
                <a:lnTo>
                  <a:pt x="91" y="205"/>
                </a:lnTo>
                <a:lnTo>
                  <a:pt x="90" y="205"/>
                </a:lnTo>
                <a:close/>
                <a:moveTo>
                  <a:pt x="18" y="508"/>
                </a:moveTo>
                <a:lnTo>
                  <a:pt x="18" y="507"/>
                </a:lnTo>
                <a:lnTo>
                  <a:pt x="18" y="507"/>
                </a:lnTo>
                <a:lnTo>
                  <a:pt x="21" y="505"/>
                </a:lnTo>
                <a:lnTo>
                  <a:pt x="22" y="506"/>
                </a:lnTo>
                <a:lnTo>
                  <a:pt x="21" y="508"/>
                </a:lnTo>
                <a:lnTo>
                  <a:pt x="18" y="508"/>
                </a:lnTo>
                <a:lnTo>
                  <a:pt x="19" y="508"/>
                </a:lnTo>
                <a:lnTo>
                  <a:pt x="18" y="508"/>
                </a:lnTo>
                <a:close/>
                <a:moveTo>
                  <a:pt x="56" y="588"/>
                </a:moveTo>
                <a:lnTo>
                  <a:pt x="55" y="587"/>
                </a:lnTo>
                <a:lnTo>
                  <a:pt x="56" y="586"/>
                </a:lnTo>
                <a:lnTo>
                  <a:pt x="56" y="584"/>
                </a:lnTo>
                <a:lnTo>
                  <a:pt x="58" y="587"/>
                </a:lnTo>
                <a:lnTo>
                  <a:pt x="57" y="587"/>
                </a:lnTo>
                <a:lnTo>
                  <a:pt x="56" y="588"/>
                </a:lnTo>
                <a:close/>
                <a:moveTo>
                  <a:pt x="108" y="317"/>
                </a:moveTo>
                <a:lnTo>
                  <a:pt x="107" y="318"/>
                </a:lnTo>
                <a:lnTo>
                  <a:pt x="106" y="318"/>
                </a:lnTo>
                <a:lnTo>
                  <a:pt x="107" y="318"/>
                </a:lnTo>
                <a:lnTo>
                  <a:pt x="108" y="317"/>
                </a:lnTo>
                <a:lnTo>
                  <a:pt x="107" y="317"/>
                </a:lnTo>
                <a:lnTo>
                  <a:pt x="108" y="317"/>
                </a:lnTo>
                <a:close/>
                <a:moveTo>
                  <a:pt x="104" y="372"/>
                </a:moveTo>
                <a:lnTo>
                  <a:pt x="105" y="368"/>
                </a:lnTo>
                <a:lnTo>
                  <a:pt x="106" y="364"/>
                </a:lnTo>
                <a:lnTo>
                  <a:pt x="106" y="359"/>
                </a:lnTo>
                <a:lnTo>
                  <a:pt x="106" y="355"/>
                </a:lnTo>
                <a:lnTo>
                  <a:pt x="108" y="350"/>
                </a:lnTo>
                <a:lnTo>
                  <a:pt x="109" y="347"/>
                </a:lnTo>
                <a:lnTo>
                  <a:pt x="108" y="342"/>
                </a:lnTo>
                <a:lnTo>
                  <a:pt x="106" y="340"/>
                </a:lnTo>
                <a:lnTo>
                  <a:pt x="107" y="342"/>
                </a:lnTo>
                <a:lnTo>
                  <a:pt x="109" y="345"/>
                </a:lnTo>
                <a:lnTo>
                  <a:pt x="110" y="345"/>
                </a:lnTo>
                <a:lnTo>
                  <a:pt x="110" y="343"/>
                </a:lnTo>
                <a:lnTo>
                  <a:pt x="112" y="345"/>
                </a:lnTo>
                <a:lnTo>
                  <a:pt x="112" y="346"/>
                </a:lnTo>
                <a:lnTo>
                  <a:pt x="113" y="347"/>
                </a:lnTo>
                <a:lnTo>
                  <a:pt x="113" y="349"/>
                </a:lnTo>
                <a:lnTo>
                  <a:pt x="113" y="357"/>
                </a:lnTo>
                <a:lnTo>
                  <a:pt x="110" y="364"/>
                </a:lnTo>
                <a:lnTo>
                  <a:pt x="109" y="367"/>
                </a:lnTo>
                <a:lnTo>
                  <a:pt x="109" y="372"/>
                </a:lnTo>
                <a:lnTo>
                  <a:pt x="108" y="376"/>
                </a:lnTo>
                <a:lnTo>
                  <a:pt x="107" y="378"/>
                </a:lnTo>
                <a:lnTo>
                  <a:pt x="105" y="378"/>
                </a:lnTo>
                <a:lnTo>
                  <a:pt x="104" y="376"/>
                </a:lnTo>
                <a:lnTo>
                  <a:pt x="104" y="374"/>
                </a:lnTo>
                <a:lnTo>
                  <a:pt x="104" y="372"/>
                </a:lnTo>
                <a:lnTo>
                  <a:pt x="104" y="372"/>
                </a:lnTo>
                <a:lnTo>
                  <a:pt x="104" y="372"/>
                </a:lnTo>
                <a:close/>
                <a:moveTo>
                  <a:pt x="114" y="380"/>
                </a:moveTo>
                <a:lnTo>
                  <a:pt x="110" y="378"/>
                </a:lnTo>
                <a:lnTo>
                  <a:pt x="108" y="379"/>
                </a:lnTo>
                <a:lnTo>
                  <a:pt x="107" y="381"/>
                </a:lnTo>
                <a:lnTo>
                  <a:pt x="105" y="384"/>
                </a:lnTo>
                <a:lnTo>
                  <a:pt x="106" y="381"/>
                </a:lnTo>
                <a:lnTo>
                  <a:pt x="108" y="379"/>
                </a:lnTo>
                <a:lnTo>
                  <a:pt x="110" y="378"/>
                </a:lnTo>
                <a:lnTo>
                  <a:pt x="114" y="380"/>
                </a:lnTo>
                <a:lnTo>
                  <a:pt x="113" y="379"/>
                </a:lnTo>
                <a:lnTo>
                  <a:pt x="114" y="380"/>
                </a:lnTo>
                <a:close/>
                <a:moveTo>
                  <a:pt x="108" y="401"/>
                </a:moveTo>
                <a:lnTo>
                  <a:pt x="102" y="409"/>
                </a:lnTo>
                <a:lnTo>
                  <a:pt x="96" y="417"/>
                </a:lnTo>
                <a:lnTo>
                  <a:pt x="94" y="417"/>
                </a:lnTo>
                <a:lnTo>
                  <a:pt x="93" y="418"/>
                </a:lnTo>
                <a:lnTo>
                  <a:pt x="92" y="418"/>
                </a:lnTo>
                <a:lnTo>
                  <a:pt x="92" y="416"/>
                </a:lnTo>
                <a:lnTo>
                  <a:pt x="92" y="414"/>
                </a:lnTo>
                <a:lnTo>
                  <a:pt x="94" y="412"/>
                </a:lnTo>
                <a:lnTo>
                  <a:pt x="97" y="407"/>
                </a:lnTo>
                <a:lnTo>
                  <a:pt x="99" y="403"/>
                </a:lnTo>
                <a:lnTo>
                  <a:pt x="105" y="401"/>
                </a:lnTo>
                <a:lnTo>
                  <a:pt x="110" y="399"/>
                </a:lnTo>
                <a:lnTo>
                  <a:pt x="109" y="400"/>
                </a:lnTo>
                <a:lnTo>
                  <a:pt x="108" y="401"/>
                </a:lnTo>
                <a:lnTo>
                  <a:pt x="107" y="403"/>
                </a:lnTo>
                <a:lnTo>
                  <a:pt x="108" y="401"/>
                </a:lnTo>
                <a:close/>
                <a:moveTo>
                  <a:pt x="158" y="270"/>
                </a:moveTo>
                <a:lnTo>
                  <a:pt x="154" y="276"/>
                </a:lnTo>
                <a:lnTo>
                  <a:pt x="151" y="284"/>
                </a:lnTo>
                <a:lnTo>
                  <a:pt x="150" y="290"/>
                </a:lnTo>
                <a:lnTo>
                  <a:pt x="148" y="295"/>
                </a:lnTo>
                <a:lnTo>
                  <a:pt x="146" y="295"/>
                </a:lnTo>
                <a:lnTo>
                  <a:pt x="145" y="293"/>
                </a:lnTo>
                <a:lnTo>
                  <a:pt x="145" y="291"/>
                </a:lnTo>
                <a:lnTo>
                  <a:pt x="145" y="289"/>
                </a:lnTo>
                <a:lnTo>
                  <a:pt x="146" y="287"/>
                </a:lnTo>
                <a:lnTo>
                  <a:pt x="147" y="284"/>
                </a:lnTo>
                <a:lnTo>
                  <a:pt x="147" y="282"/>
                </a:lnTo>
                <a:lnTo>
                  <a:pt x="146" y="279"/>
                </a:lnTo>
                <a:lnTo>
                  <a:pt x="143" y="282"/>
                </a:lnTo>
                <a:lnTo>
                  <a:pt x="141" y="285"/>
                </a:lnTo>
                <a:lnTo>
                  <a:pt x="139" y="290"/>
                </a:lnTo>
                <a:lnTo>
                  <a:pt x="139" y="296"/>
                </a:lnTo>
                <a:lnTo>
                  <a:pt x="138" y="301"/>
                </a:lnTo>
                <a:lnTo>
                  <a:pt x="137" y="306"/>
                </a:lnTo>
                <a:lnTo>
                  <a:pt x="137" y="308"/>
                </a:lnTo>
                <a:lnTo>
                  <a:pt x="138" y="309"/>
                </a:lnTo>
                <a:lnTo>
                  <a:pt x="139" y="312"/>
                </a:lnTo>
                <a:lnTo>
                  <a:pt x="142" y="312"/>
                </a:lnTo>
                <a:lnTo>
                  <a:pt x="141" y="314"/>
                </a:lnTo>
                <a:lnTo>
                  <a:pt x="139" y="318"/>
                </a:lnTo>
                <a:lnTo>
                  <a:pt x="139" y="322"/>
                </a:lnTo>
                <a:lnTo>
                  <a:pt x="139" y="325"/>
                </a:lnTo>
                <a:lnTo>
                  <a:pt x="138" y="323"/>
                </a:lnTo>
                <a:lnTo>
                  <a:pt x="138" y="321"/>
                </a:lnTo>
                <a:lnTo>
                  <a:pt x="137" y="320"/>
                </a:lnTo>
                <a:lnTo>
                  <a:pt x="133" y="320"/>
                </a:lnTo>
                <a:lnTo>
                  <a:pt x="132" y="324"/>
                </a:lnTo>
                <a:lnTo>
                  <a:pt x="131" y="329"/>
                </a:lnTo>
                <a:lnTo>
                  <a:pt x="130" y="332"/>
                </a:lnTo>
                <a:lnTo>
                  <a:pt x="129" y="335"/>
                </a:lnTo>
                <a:lnTo>
                  <a:pt x="127" y="339"/>
                </a:lnTo>
                <a:lnTo>
                  <a:pt x="126" y="342"/>
                </a:lnTo>
                <a:lnTo>
                  <a:pt x="127" y="345"/>
                </a:lnTo>
                <a:lnTo>
                  <a:pt x="130" y="346"/>
                </a:lnTo>
                <a:lnTo>
                  <a:pt x="131" y="347"/>
                </a:lnTo>
                <a:lnTo>
                  <a:pt x="131" y="349"/>
                </a:lnTo>
                <a:lnTo>
                  <a:pt x="129" y="351"/>
                </a:lnTo>
                <a:lnTo>
                  <a:pt x="126" y="354"/>
                </a:lnTo>
                <a:lnTo>
                  <a:pt x="126" y="355"/>
                </a:lnTo>
                <a:lnTo>
                  <a:pt x="125" y="357"/>
                </a:lnTo>
                <a:lnTo>
                  <a:pt x="124" y="359"/>
                </a:lnTo>
                <a:lnTo>
                  <a:pt x="122" y="360"/>
                </a:lnTo>
                <a:lnTo>
                  <a:pt x="120" y="360"/>
                </a:lnTo>
                <a:lnTo>
                  <a:pt x="118" y="359"/>
                </a:lnTo>
                <a:lnTo>
                  <a:pt x="116" y="357"/>
                </a:lnTo>
                <a:lnTo>
                  <a:pt x="116" y="353"/>
                </a:lnTo>
                <a:lnTo>
                  <a:pt x="117" y="348"/>
                </a:lnTo>
                <a:lnTo>
                  <a:pt x="118" y="345"/>
                </a:lnTo>
                <a:lnTo>
                  <a:pt x="121" y="334"/>
                </a:lnTo>
                <a:lnTo>
                  <a:pt x="123" y="324"/>
                </a:lnTo>
                <a:lnTo>
                  <a:pt x="123" y="320"/>
                </a:lnTo>
                <a:lnTo>
                  <a:pt x="124" y="315"/>
                </a:lnTo>
                <a:lnTo>
                  <a:pt x="125" y="312"/>
                </a:lnTo>
                <a:lnTo>
                  <a:pt x="127" y="309"/>
                </a:lnTo>
                <a:lnTo>
                  <a:pt x="130" y="304"/>
                </a:lnTo>
                <a:lnTo>
                  <a:pt x="130" y="298"/>
                </a:lnTo>
                <a:lnTo>
                  <a:pt x="132" y="289"/>
                </a:lnTo>
                <a:lnTo>
                  <a:pt x="134" y="281"/>
                </a:lnTo>
                <a:lnTo>
                  <a:pt x="137" y="271"/>
                </a:lnTo>
                <a:lnTo>
                  <a:pt x="139" y="262"/>
                </a:lnTo>
                <a:lnTo>
                  <a:pt x="141" y="252"/>
                </a:lnTo>
                <a:lnTo>
                  <a:pt x="145" y="243"/>
                </a:lnTo>
                <a:lnTo>
                  <a:pt x="147" y="234"/>
                </a:lnTo>
                <a:lnTo>
                  <a:pt x="149" y="226"/>
                </a:lnTo>
                <a:lnTo>
                  <a:pt x="150" y="223"/>
                </a:lnTo>
                <a:lnTo>
                  <a:pt x="150" y="221"/>
                </a:lnTo>
                <a:lnTo>
                  <a:pt x="153" y="217"/>
                </a:lnTo>
                <a:lnTo>
                  <a:pt x="156" y="216"/>
                </a:lnTo>
                <a:lnTo>
                  <a:pt x="157" y="221"/>
                </a:lnTo>
                <a:lnTo>
                  <a:pt x="158" y="225"/>
                </a:lnTo>
                <a:lnTo>
                  <a:pt x="156" y="233"/>
                </a:lnTo>
                <a:lnTo>
                  <a:pt x="154" y="242"/>
                </a:lnTo>
                <a:lnTo>
                  <a:pt x="151" y="250"/>
                </a:lnTo>
                <a:lnTo>
                  <a:pt x="149" y="258"/>
                </a:lnTo>
                <a:lnTo>
                  <a:pt x="148" y="267"/>
                </a:lnTo>
                <a:lnTo>
                  <a:pt x="148" y="275"/>
                </a:lnTo>
                <a:lnTo>
                  <a:pt x="150" y="270"/>
                </a:lnTo>
                <a:lnTo>
                  <a:pt x="153" y="264"/>
                </a:lnTo>
                <a:lnTo>
                  <a:pt x="154" y="263"/>
                </a:lnTo>
                <a:lnTo>
                  <a:pt x="155" y="263"/>
                </a:lnTo>
                <a:lnTo>
                  <a:pt x="157" y="264"/>
                </a:lnTo>
                <a:lnTo>
                  <a:pt x="158" y="265"/>
                </a:lnTo>
                <a:lnTo>
                  <a:pt x="158" y="267"/>
                </a:lnTo>
                <a:lnTo>
                  <a:pt x="158" y="270"/>
                </a:lnTo>
                <a:lnTo>
                  <a:pt x="157" y="271"/>
                </a:lnTo>
                <a:lnTo>
                  <a:pt x="158" y="270"/>
                </a:lnTo>
                <a:close/>
                <a:moveTo>
                  <a:pt x="156" y="215"/>
                </a:moveTo>
                <a:lnTo>
                  <a:pt x="156" y="212"/>
                </a:lnTo>
                <a:lnTo>
                  <a:pt x="157" y="209"/>
                </a:lnTo>
                <a:lnTo>
                  <a:pt x="159" y="207"/>
                </a:lnTo>
                <a:lnTo>
                  <a:pt x="160" y="204"/>
                </a:lnTo>
                <a:lnTo>
                  <a:pt x="158" y="201"/>
                </a:lnTo>
                <a:lnTo>
                  <a:pt x="156" y="198"/>
                </a:lnTo>
                <a:lnTo>
                  <a:pt x="159" y="196"/>
                </a:lnTo>
                <a:lnTo>
                  <a:pt x="164" y="193"/>
                </a:lnTo>
                <a:lnTo>
                  <a:pt x="163" y="199"/>
                </a:lnTo>
                <a:lnTo>
                  <a:pt x="163" y="206"/>
                </a:lnTo>
                <a:lnTo>
                  <a:pt x="162" y="208"/>
                </a:lnTo>
                <a:lnTo>
                  <a:pt x="160" y="212"/>
                </a:lnTo>
                <a:lnTo>
                  <a:pt x="158" y="214"/>
                </a:lnTo>
                <a:lnTo>
                  <a:pt x="156" y="215"/>
                </a:lnTo>
                <a:lnTo>
                  <a:pt x="159" y="213"/>
                </a:lnTo>
                <a:lnTo>
                  <a:pt x="156" y="215"/>
                </a:lnTo>
                <a:close/>
                <a:moveTo>
                  <a:pt x="264" y="574"/>
                </a:moveTo>
                <a:lnTo>
                  <a:pt x="263" y="572"/>
                </a:lnTo>
                <a:lnTo>
                  <a:pt x="263" y="571"/>
                </a:lnTo>
                <a:lnTo>
                  <a:pt x="264" y="569"/>
                </a:lnTo>
                <a:lnTo>
                  <a:pt x="265" y="566"/>
                </a:lnTo>
                <a:lnTo>
                  <a:pt x="266" y="569"/>
                </a:lnTo>
                <a:lnTo>
                  <a:pt x="266" y="571"/>
                </a:lnTo>
                <a:lnTo>
                  <a:pt x="266" y="572"/>
                </a:lnTo>
                <a:lnTo>
                  <a:pt x="264" y="574"/>
                </a:lnTo>
                <a:close/>
                <a:moveTo>
                  <a:pt x="360" y="641"/>
                </a:moveTo>
                <a:lnTo>
                  <a:pt x="359" y="637"/>
                </a:lnTo>
                <a:lnTo>
                  <a:pt x="360" y="633"/>
                </a:lnTo>
                <a:lnTo>
                  <a:pt x="361" y="629"/>
                </a:lnTo>
                <a:lnTo>
                  <a:pt x="364" y="625"/>
                </a:lnTo>
                <a:lnTo>
                  <a:pt x="365" y="630"/>
                </a:lnTo>
                <a:lnTo>
                  <a:pt x="366" y="634"/>
                </a:lnTo>
                <a:lnTo>
                  <a:pt x="365" y="637"/>
                </a:lnTo>
                <a:lnTo>
                  <a:pt x="364" y="639"/>
                </a:lnTo>
                <a:lnTo>
                  <a:pt x="363" y="640"/>
                </a:lnTo>
                <a:lnTo>
                  <a:pt x="360" y="641"/>
                </a:lnTo>
                <a:close/>
                <a:moveTo>
                  <a:pt x="710" y="169"/>
                </a:moveTo>
                <a:lnTo>
                  <a:pt x="707" y="173"/>
                </a:lnTo>
                <a:lnTo>
                  <a:pt x="703" y="176"/>
                </a:lnTo>
                <a:lnTo>
                  <a:pt x="700" y="181"/>
                </a:lnTo>
                <a:lnTo>
                  <a:pt x="694" y="183"/>
                </a:lnTo>
                <a:lnTo>
                  <a:pt x="698" y="179"/>
                </a:lnTo>
                <a:lnTo>
                  <a:pt x="701" y="173"/>
                </a:lnTo>
                <a:lnTo>
                  <a:pt x="702" y="172"/>
                </a:lnTo>
                <a:lnTo>
                  <a:pt x="705" y="171"/>
                </a:lnTo>
                <a:lnTo>
                  <a:pt x="707" y="169"/>
                </a:lnTo>
                <a:lnTo>
                  <a:pt x="710" y="169"/>
                </a:lnTo>
                <a:close/>
                <a:moveTo>
                  <a:pt x="668" y="222"/>
                </a:moveTo>
                <a:lnTo>
                  <a:pt x="667" y="223"/>
                </a:lnTo>
                <a:lnTo>
                  <a:pt x="666" y="224"/>
                </a:lnTo>
                <a:lnTo>
                  <a:pt x="667" y="223"/>
                </a:lnTo>
                <a:lnTo>
                  <a:pt x="668" y="222"/>
                </a:lnTo>
                <a:close/>
                <a:moveTo>
                  <a:pt x="606" y="138"/>
                </a:moveTo>
                <a:lnTo>
                  <a:pt x="607" y="138"/>
                </a:lnTo>
                <a:lnTo>
                  <a:pt x="609" y="138"/>
                </a:lnTo>
                <a:lnTo>
                  <a:pt x="609" y="139"/>
                </a:lnTo>
                <a:lnTo>
                  <a:pt x="608" y="140"/>
                </a:lnTo>
                <a:lnTo>
                  <a:pt x="606" y="140"/>
                </a:lnTo>
                <a:lnTo>
                  <a:pt x="604" y="140"/>
                </a:lnTo>
                <a:lnTo>
                  <a:pt x="604" y="139"/>
                </a:lnTo>
                <a:lnTo>
                  <a:pt x="606" y="138"/>
                </a:lnTo>
                <a:lnTo>
                  <a:pt x="606" y="138"/>
                </a:lnTo>
                <a:lnTo>
                  <a:pt x="606" y="138"/>
                </a:lnTo>
                <a:close/>
                <a:moveTo>
                  <a:pt x="602" y="267"/>
                </a:moveTo>
                <a:lnTo>
                  <a:pt x="617" y="254"/>
                </a:lnTo>
                <a:lnTo>
                  <a:pt x="633" y="241"/>
                </a:lnTo>
                <a:lnTo>
                  <a:pt x="640" y="235"/>
                </a:lnTo>
                <a:lnTo>
                  <a:pt x="648" y="231"/>
                </a:lnTo>
                <a:lnTo>
                  <a:pt x="656" y="227"/>
                </a:lnTo>
                <a:lnTo>
                  <a:pt x="664" y="225"/>
                </a:lnTo>
                <a:lnTo>
                  <a:pt x="653" y="232"/>
                </a:lnTo>
                <a:lnTo>
                  <a:pt x="643" y="239"/>
                </a:lnTo>
                <a:lnTo>
                  <a:pt x="634" y="247"/>
                </a:lnTo>
                <a:lnTo>
                  <a:pt x="624" y="255"/>
                </a:lnTo>
                <a:lnTo>
                  <a:pt x="616" y="262"/>
                </a:lnTo>
                <a:lnTo>
                  <a:pt x="607" y="270"/>
                </a:lnTo>
                <a:lnTo>
                  <a:pt x="604" y="271"/>
                </a:lnTo>
                <a:lnTo>
                  <a:pt x="602" y="273"/>
                </a:lnTo>
                <a:lnTo>
                  <a:pt x="600" y="274"/>
                </a:lnTo>
                <a:lnTo>
                  <a:pt x="598" y="273"/>
                </a:lnTo>
                <a:lnTo>
                  <a:pt x="598" y="271"/>
                </a:lnTo>
                <a:lnTo>
                  <a:pt x="599" y="270"/>
                </a:lnTo>
                <a:lnTo>
                  <a:pt x="600" y="268"/>
                </a:lnTo>
                <a:lnTo>
                  <a:pt x="602" y="267"/>
                </a:lnTo>
                <a:lnTo>
                  <a:pt x="606" y="264"/>
                </a:lnTo>
                <a:lnTo>
                  <a:pt x="602" y="267"/>
                </a:lnTo>
                <a:close/>
                <a:moveTo>
                  <a:pt x="582" y="141"/>
                </a:moveTo>
                <a:lnTo>
                  <a:pt x="583" y="140"/>
                </a:lnTo>
                <a:lnTo>
                  <a:pt x="584" y="140"/>
                </a:lnTo>
                <a:lnTo>
                  <a:pt x="586" y="140"/>
                </a:lnTo>
                <a:lnTo>
                  <a:pt x="586" y="141"/>
                </a:lnTo>
                <a:lnTo>
                  <a:pt x="586" y="144"/>
                </a:lnTo>
                <a:lnTo>
                  <a:pt x="584" y="146"/>
                </a:lnTo>
                <a:lnTo>
                  <a:pt x="583" y="148"/>
                </a:lnTo>
                <a:lnTo>
                  <a:pt x="580" y="150"/>
                </a:lnTo>
                <a:lnTo>
                  <a:pt x="577" y="151"/>
                </a:lnTo>
                <a:lnTo>
                  <a:pt x="574" y="151"/>
                </a:lnTo>
                <a:lnTo>
                  <a:pt x="578" y="147"/>
                </a:lnTo>
                <a:lnTo>
                  <a:pt x="582" y="141"/>
                </a:lnTo>
                <a:lnTo>
                  <a:pt x="582" y="142"/>
                </a:lnTo>
                <a:lnTo>
                  <a:pt x="582" y="141"/>
                </a:lnTo>
                <a:close/>
                <a:moveTo>
                  <a:pt x="561" y="159"/>
                </a:moveTo>
                <a:lnTo>
                  <a:pt x="567" y="155"/>
                </a:lnTo>
                <a:lnTo>
                  <a:pt x="574" y="151"/>
                </a:lnTo>
                <a:lnTo>
                  <a:pt x="574" y="155"/>
                </a:lnTo>
                <a:lnTo>
                  <a:pt x="572" y="157"/>
                </a:lnTo>
                <a:lnTo>
                  <a:pt x="570" y="158"/>
                </a:lnTo>
                <a:lnTo>
                  <a:pt x="568" y="160"/>
                </a:lnTo>
                <a:lnTo>
                  <a:pt x="563" y="164"/>
                </a:lnTo>
                <a:lnTo>
                  <a:pt x="559" y="167"/>
                </a:lnTo>
                <a:lnTo>
                  <a:pt x="557" y="168"/>
                </a:lnTo>
                <a:lnTo>
                  <a:pt x="554" y="168"/>
                </a:lnTo>
                <a:lnTo>
                  <a:pt x="553" y="168"/>
                </a:lnTo>
                <a:lnTo>
                  <a:pt x="552" y="168"/>
                </a:lnTo>
                <a:lnTo>
                  <a:pt x="552" y="167"/>
                </a:lnTo>
                <a:lnTo>
                  <a:pt x="552" y="166"/>
                </a:lnTo>
                <a:lnTo>
                  <a:pt x="557" y="162"/>
                </a:lnTo>
                <a:lnTo>
                  <a:pt x="561" y="159"/>
                </a:lnTo>
                <a:lnTo>
                  <a:pt x="561" y="159"/>
                </a:lnTo>
                <a:lnTo>
                  <a:pt x="561" y="159"/>
                </a:lnTo>
                <a:close/>
                <a:moveTo>
                  <a:pt x="425" y="685"/>
                </a:moveTo>
                <a:lnTo>
                  <a:pt x="423" y="682"/>
                </a:lnTo>
                <a:lnTo>
                  <a:pt x="423" y="679"/>
                </a:lnTo>
                <a:lnTo>
                  <a:pt x="425" y="678"/>
                </a:lnTo>
                <a:lnTo>
                  <a:pt x="425" y="678"/>
                </a:lnTo>
                <a:lnTo>
                  <a:pt x="426" y="678"/>
                </a:lnTo>
                <a:lnTo>
                  <a:pt x="427" y="678"/>
                </a:lnTo>
                <a:lnTo>
                  <a:pt x="428" y="680"/>
                </a:lnTo>
                <a:lnTo>
                  <a:pt x="428" y="681"/>
                </a:lnTo>
                <a:lnTo>
                  <a:pt x="426" y="682"/>
                </a:lnTo>
                <a:lnTo>
                  <a:pt x="425" y="685"/>
                </a:lnTo>
                <a:lnTo>
                  <a:pt x="425" y="682"/>
                </a:lnTo>
                <a:lnTo>
                  <a:pt x="425" y="685"/>
                </a:lnTo>
                <a:close/>
                <a:moveTo>
                  <a:pt x="429" y="637"/>
                </a:moveTo>
                <a:lnTo>
                  <a:pt x="422" y="648"/>
                </a:lnTo>
                <a:lnTo>
                  <a:pt x="419" y="659"/>
                </a:lnTo>
                <a:lnTo>
                  <a:pt x="413" y="666"/>
                </a:lnTo>
                <a:lnTo>
                  <a:pt x="407" y="674"/>
                </a:lnTo>
                <a:lnTo>
                  <a:pt x="405" y="677"/>
                </a:lnTo>
                <a:lnTo>
                  <a:pt x="403" y="679"/>
                </a:lnTo>
                <a:lnTo>
                  <a:pt x="402" y="680"/>
                </a:lnTo>
                <a:lnTo>
                  <a:pt x="401" y="680"/>
                </a:lnTo>
                <a:lnTo>
                  <a:pt x="399" y="679"/>
                </a:lnTo>
                <a:lnTo>
                  <a:pt x="399" y="677"/>
                </a:lnTo>
                <a:lnTo>
                  <a:pt x="401" y="670"/>
                </a:lnTo>
                <a:lnTo>
                  <a:pt x="404" y="662"/>
                </a:lnTo>
                <a:lnTo>
                  <a:pt x="409" y="654"/>
                </a:lnTo>
                <a:lnTo>
                  <a:pt x="413" y="646"/>
                </a:lnTo>
                <a:lnTo>
                  <a:pt x="418" y="639"/>
                </a:lnTo>
                <a:lnTo>
                  <a:pt x="423" y="632"/>
                </a:lnTo>
                <a:lnTo>
                  <a:pt x="427" y="632"/>
                </a:lnTo>
                <a:lnTo>
                  <a:pt x="429" y="633"/>
                </a:lnTo>
                <a:lnTo>
                  <a:pt x="430" y="636"/>
                </a:lnTo>
                <a:lnTo>
                  <a:pt x="429" y="637"/>
                </a:lnTo>
                <a:lnTo>
                  <a:pt x="426" y="639"/>
                </a:lnTo>
                <a:lnTo>
                  <a:pt x="429" y="637"/>
                </a:lnTo>
                <a:close/>
                <a:moveTo>
                  <a:pt x="435" y="680"/>
                </a:moveTo>
                <a:lnTo>
                  <a:pt x="437" y="672"/>
                </a:lnTo>
                <a:lnTo>
                  <a:pt x="440" y="665"/>
                </a:lnTo>
                <a:lnTo>
                  <a:pt x="445" y="658"/>
                </a:lnTo>
                <a:lnTo>
                  <a:pt x="450" y="653"/>
                </a:lnTo>
                <a:lnTo>
                  <a:pt x="460" y="640"/>
                </a:lnTo>
                <a:lnTo>
                  <a:pt x="470" y="629"/>
                </a:lnTo>
                <a:lnTo>
                  <a:pt x="462" y="642"/>
                </a:lnTo>
                <a:lnTo>
                  <a:pt x="454" y="656"/>
                </a:lnTo>
                <a:lnTo>
                  <a:pt x="444" y="667"/>
                </a:lnTo>
                <a:lnTo>
                  <a:pt x="435" y="680"/>
                </a:lnTo>
                <a:close/>
                <a:moveTo>
                  <a:pt x="650" y="524"/>
                </a:moveTo>
                <a:lnTo>
                  <a:pt x="649" y="526"/>
                </a:lnTo>
                <a:lnTo>
                  <a:pt x="645" y="526"/>
                </a:lnTo>
                <a:lnTo>
                  <a:pt x="643" y="526"/>
                </a:lnTo>
                <a:lnTo>
                  <a:pt x="641" y="525"/>
                </a:lnTo>
                <a:lnTo>
                  <a:pt x="643" y="522"/>
                </a:lnTo>
                <a:lnTo>
                  <a:pt x="646" y="520"/>
                </a:lnTo>
                <a:lnTo>
                  <a:pt x="649" y="520"/>
                </a:lnTo>
                <a:lnTo>
                  <a:pt x="650" y="521"/>
                </a:lnTo>
                <a:lnTo>
                  <a:pt x="651" y="522"/>
                </a:lnTo>
                <a:lnTo>
                  <a:pt x="650" y="524"/>
                </a:lnTo>
                <a:lnTo>
                  <a:pt x="650" y="524"/>
                </a:lnTo>
                <a:lnTo>
                  <a:pt x="650" y="524"/>
                </a:lnTo>
                <a:close/>
                <a:moveTo>
                  <a:pt x="743" y="208"/>
                </a:moveTo>
                <a:lnTo>
                  <a:pt x="736" y="213"/>
                </a:lnTo>
                <a:lnTo>
                  <a:pt x="730" y="215"/>
                </a:lnTo>
                <a:lnTo>
                  <a:pt x="722" y="217"/>
                </a:lnTo>
                <a:lnTo>
                  <a:pt x="714" y="218"/>
                </a:lnTo>
                <a:lnTo>
                  <a:pt x="726" y="208"/>
                </a:lnTo>
                <a:lnTo>
                  <a:pt x="740" y="199"/>
                </a:lnTo>
                <a:lnTo>
                  <a:pt x="745" y="196"/>
                </a:lnTo>
                <a:lnTo>
                  <a:pt x="751" y="192"/>
                </a:lnTo>
                <a:lnTo>
                  <a:pt x="756" y="191"/>
                </a:lnTo>
                <a:lnTo>
                  <a:pt x="761" y="190"/>
                </a:lnTo>
                <a:lnTo>
                  <a:pt x="765" y="188"/>
                </a:lnTo>
                <a:lnTo>
                  <a:pt x="768" y="184"/>
                </a:lnTo>
                <a:lnTo>
                  <a:pt x="774" y="180"/>
                </a:lnTo>
                <a:lnTo>
                  <a:pt x="781" y="176"/>
                </a:lnTo>
                <a:lnTo>
                  <a:pt x="788" y="173"/>
                </a:lnTo>
                <a:lnTo>
                  <a:pt x="796" y="169"/>
                </a:lnTo>
                <a:lnTo>
                  <a:pt x="799" y="167"/>
                </a:lnTo>
                <a:lnTo>
                  <a:pt x="802" y="166"/>
                </a:lnTo>
                <a:lnTo>
                  <a:pt x="807" y="166"/>
                </a:lnTo>
                <a:lnTo>
                  <a:pt x="810" y="167"/>
                </a:lnTo>
                <a:lnTo>
                  <a:pt x="808" y="169"/>
                </a:lnTo>
                <a:lnTo>
                  <a:pt x="806" y="173"/>
                </a:lnTo>
                <a:lnTo>
                  <a:pt x="802" y="174"/>
                </a:lnTo>
                <a:lnTo>
                  <a:pt x="799" y="176"/>
                </a:lnTo>
                <a:lnTo>
                  <a:pt x="790" y="182"/>
                </a:lnTo>
                <a:lnTo>
                  <a:pt x="780" y="187"/>
                </a:lnTo>
                <a:lnTo>
                  <a:pt x="771" y="192"/>
                </a:lnTo>
                <a:lnTo>
                  <a:pt x="761" y="197"/>
                </a:lnTo>
                <a:lnTo>
                  <a:pt x="752" y="202"/>
                </a:lnTo>
                <a:lnTo>
                  <a:pt x="743" y="208"/>
                </a:lnTo>
                <a:lnTo>
                  <a:pt x="742" y="208"/>
                </a:lnTo>
                <a:lnTo>
                  <a:pt x="748" y="206"/>
                </a:lnTo>
                <a:lnTo>
                  <a:pt x="750" y="204"/>
                </a:lnTo>
                <a:lnTo>
                  <a:pt x="743" y="208"/>
                </a:lnTo>
                <a:close/>
                <a:moveTo>
                  <a:pt x="865" y="531"/>
                </a:moveTo>
                <a:lnTo>
                  <a:pt x="865" y="528"/>
                </a:lnTo>
                <a:lnTo>
                  <a:pt x="866" y="525"/>
                </a:lnTo>
                <a:lnTo>
                  <a:pt x="867" y="524"/>
                </a:lnTo>
                <a:lnTo>
                  <a:pt x="868" y="523"/>
                </a:lnTo>
                <a:lnTo>
                  <a:pt x="873" y="523"/>
                </a:lnTo>
                <a:lnTo>
                  <a:pt x="879" y="523"/>
                </a:lnTo>
                <a:lnTo>
                  <a:pt x="872" y="529"/>
                </a:lnTo>
                <a:lnTo>
                  <a:pt x="865" y="531"/>
                </a:lnTo>
                <a:close/>
                <a:moveTo>
                  <a:pt x="1139" y="415"/>
                </a:moveTo>
                <a:lnTo>
                  <a:pt x="1139" y="414"/>
                </a:lnTo>
                <a:lnTo>
                  <a:pt x="1139" y="413"/>
                </a:lnTo>
                <a:lnTo>
                  <a:pt x="1140" y="414"/>
                </a:lnTo>
                <a:lnTo>
                  <a:pt x="1139" y="415"/>
                </a:lnTo>
                <a:lnTo>
                  <a:pt x="1139" y="415"/>
                </a:lnTo>
                <a:lnTo>
                  <a:pt x="1139" y="415"/>
                </a:ln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dirty="0"/>
            </a:lvl1pPr>
          </a:lstStyle>
          <a:p>
            <a:pPr lvl="0" algn="ctr"/>
            <a:endParaRPr lang="en-US" dirty="0"/>
          </a:p>
        </p:txBody>
      </p:sp>
    </p:spTree>
    <p:extLst>
      <p:ext uri="{BB962C8B-B14F-4D97-AF65-F5344CB8AC3E}">
        <p14:creationId xmlns:p14="http://schemas.microsoft.com/office/powerpoint/2010/main" val="1394870598"/>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Mask_46">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601920" y="2250282"/>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602086"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8" name="Freeform 3440">
            <a:extLst>
              <a:ext uri="{FF2B5EF4-FFF2-40B4-BE49-F238E27FC236}">
                <a16:creationId xmlns="" xmlns:a16="http://schemas.microsoft.com/office/drawing/2014/main" id="{1AFA6BE7-7035-A94D-908E-C9A60596DF61}"/>
              </a:ext>
            </a:extLst>
          </p:cNvPr>
          <p:cNvSpPr>
            <a:spLocks noGrp="1" noEditPoints="1"/>
          </p:cNvSpPr>
          <p:nvPr>
            <p:ph type="pic" sz="quarter" idx="31"/>
          </p:nvPr>
        </p:nvSpPr>
        <p:spPr bwMode="auto">
          <a:xfrm>
            <a:off x="11257483" y="1494198"/>
            <a:ext cx="12384583" cy="10729192"/>
          </a:xfrm>
          <a:custGeom>
            <a:avLst/>
            <a:gdLst>
              <a:gd name="T0" fmla="*/ 1166 w 1335"/>
              <a:gd name="T1" fmla="*/ 206 h 634"/>
              <a:gd name="T2" fmla="*/ 1052 w 1335"/>
              <a:gd name="T3" fmla="*/ 216 h 634"/>
              <a:gd name="T4" fmla="*/ 1033 w 1335"/>
              <a:gd name="T5" fmla="*/ 206 h 634"/>
              <a:gd name="T6" fmla="*/ 1105 w 1335"/>
              <a:gd name="T7" fmla="*/ 173 h 634"/>
              <a:gd name="T8" fmla="*/ 1068 w 1335"/>
              <a:gd name="T9" fmla="*/ 179 h 634"/>
              <a:gd name="T10" fmla="*/ 1088 w 1335"/>
              <a:gd name="T11" fmla="*/ 166 h 634"/>
              <a:gd name="T12" fmla="*/ 1145 w 1335"/>
              <a:gd name="T13" fmla="*/ 154 h 634"/>
              <a:gd name="T14" fmla="*/ 1142 w 1335"/>
              <a:gd name="T15" fmla="*/ 174 h 634"/>
              <a:gd name="T16" fmla="*/ 1186 w 1335"/>
              <a:gd name="T17" fmla="*/ 159 h 634"/>
              <a:gd name="T18" fmla="*/ 1248 w 1335"/>
              <a:gd name="T19" fmla="*/ 130 h 634"/>
              <a:gd name="T20" fmla="*/ 1206 w 1335"/>
              <a:gd name="T21" fmla="*/ 73 h 634"/>
              <a:gd name="T22" fmla="*/ 1126 w 1335"/>
              <a:gd name="T23" fmla="*/ 68 h 634"/>
              <a:gd name="T24" fmla="*/ 1075 w 1335"/>
              <a:gd name="T25" fmla="*/ 53 h 634"/>
              <a:gd name="T26" fmla="*/ 1076 w 1335"/>
              <a:gd name="T27" fmla="*/ 20 h 634"/>
              <a:gd name="T28" fmla="*/ 1009 w 1335"/>
              <a:gd name="T29" fmla="*/ 0 h 634"/>
              <a:gd name="T30" fmla="*/ 701 w 1335"/>
              <a:gd name="T31" fmla="*/ 45 h 634"/>
              <a:gd name="T32" fmla="*/ 468 w 1335"/>
              <a:gd name="T33" fmla="*/ 113 h 634"/>
              <a:gd name="T34" fmla="*/ 230 w 1335"/>
              <a:gd name="T35" fmla="*/ 214 h 634"/>
              <a:gd name="T36" fmla="*/ 234 w 1335"/>
              <a:gd name="T37" fmla="*/ 303 h 634"/>
              <a:gd name="T38" fmla="*/ 12 w 1335"/>
              <a:gd name="T39" fmla="*/ 478 h 634"/>
              <a:gd name="T40" fmla="*/ 55 w 1335"/>
              <a:gd name="T41" fmla="*/ 537 h 634"/>
              <a:gd name="T42" fmla="*/ 69 w 1335"/>
              <a:gd name="T43" fmla="*/ 580 h 634"/>
              <a:gd name="T44" fmla="*/ 118 w 1335"/>
              <a:gd name="T45" fmla="*/ 630 h 634"/>
              <a:gd name="T46" fmla="*/ 320 w 1335"/>
              <a:gd name="T47" fmla="*/ 543 h 634"/>
              <a:gd name="T48" fmla="*/ 470 w 1335"/>
              <a:gd name="T49" fmla="*/ 493 h 634"/>
              <a:gd name="T50" fmla="*/ 417 w 1335"/>
              <a:gd name="T51" fmla="*/ 545 h 634"/>
              <a:gd name="T52" fmla="*/ 404 w 1335"/>
              <a:gd name="T53" fmla="*/ 624 h 634"/>
              <a:gd name="T54" fmla="*/ 557 w 1335"/>
              <a:gd name="T55" fmla="*/ 593 h 634"/>
              <a:gd name="T56" fmla="*/ 679 w 1335"/>
              <a:gd name="T57" fmla="*/ 555 h 634"/>
              <a:gd name="T58" fmla="*/ 718 w 1335"/>
              <a:gd name="T59" fmla="*/ 615 h 634"/>
              <a:gd name="T60" fmla="*/ 766 w 1335"/>
              <a:gd name="T61" fmla="*/ 613 h 634"/>
              <a:gd name="T62" fmla="*/ 837 w 1335"/>
              <a:gd name="T63" fmla="*/ 604 h 634"/>
              <a:gd name="T64" fmla="*/ 800 w 1335"/>
              <a:gd name="T65" fmla="*/ 585 h 634"/>
              <a:gd name="T66" fmla="*/ 970 w 1335"/>
              <a:gd name="T67" fmla="*/ 540 h 634"/>
              <a:gd name="T68" fmla="*/ 1092 w 1335"/>
              <a:gd name="T69" fmla="*/ 515 h 634"/>
              <a:gd name="T70" fmla="*/ 1283 w 1335"/>
              <a:gd name="T71" fmla="*/ 477 h 634"/>
              <a:gd name="T72" fmla="*/ 1150 w 1335"/>
              <a:gd name="T73" fmla="*/ 460 h 634"/>
              <a:gd name="T74" fmla="*/ 1019 w 1335"/>
              <a:gd name="T75" fmla="*/ 468 h 634"/>
              <a:gd name="T76" fmla="*/ 1124 w 1335"/>
              <a:gd name="T77" fmla="*/ 443 h 634"/>
              <a:gd name="T78" fmla="*/ 1258 w 1335"/>
              <a:gd name="T79" fmla="*/ 414 h 634"/>
              <a:gd name="T80" fmla="*/ 1221 w 1335"/>
              <a:gd name="T81" fmla="*/ 356 h 634"/>
              <a:gd name="T82" fmla="*/ 939 w 1335"/>
              <a:gd name="T83" fmla="*/ 395 h 634"/>
              <a:gd name="T84" fmla="*/ 831 w 1335"/>
              <a:gd name="T85" fmla="*/ 429 h 634"/>
              <a:gd name="T86" fmla="*/ 709 w 1335"/>
              <a:gd name="T87" fmla="*/ 473 h 634"/>
              <a:gd name="T88" fmla="*/ 671 w 1335"/>
              <a:gd name="T89" fmla="*/ 474 h 634"/>
              <a:gd name="T90" fmla="*/ 775 w 1335"/>
              <a:gd name="T91" fmla="*/ 429 h 634"/>
              <a:gd name="T92" fmla="*/ 841 w 1335"/>
              <a:gd name="T93" fmla="*/ 400 h 634"/>
              <a:gd name="T94" fmla="*/ 910 w 1335"/>
              <a:gd name="T95" fmla="*/ 374 h 634"/>
              <a:gd name="T96" fmla="*/ 975 w 1335"/>
              <a:gd name="T97" fmla="*/ 353 h 634"/>
              <a:gd name="T98" fmla="*/ 1095 w 1335"/>
              <a:gd name="T99" fmla="*/ 315 h 634"/>
              <a:gd name="T100" fmla="*/ 1298 w 1335"/>
              <a:gd name="T101" fmla="*/ 265 h 634"/>
              <a:gd name="T102" fmla="*/ 1332 w 1335"/>
              <a:gd name="T103" fmla="*/ 217 h 634"/>
              <a:gd name="T104" fmla="*/ 469 w 1335"/>
              <a:gd name="T105" fmla="*/ 394 h 634"/>
              <a:gd name="T106" fmla="*/ 590 w 1335"/>
              <a:gd name="T107" fmla="*/ 338 h 634"/>
              <a:gd name="T108" fmla="*/ 690 w 1335"/>
              <a:gd name="T109" fmla="*/ 541 h 634"/>
              <a:gd name="T110" fmla="*/ 660 w 1335"/>
              <a:gd name="T111" fmla="*/ 547 h 634"/>
              <a:gd name="T112" fmla="*/ 643 w 1335"/>
              <a:gd name="T113" fmla="*/ 313 h 634"/>
              <a:gd name="T114" fmla="*/ 717 w 1335"/>
              <a:gd name="T115" fmla="*/ 292 h 634"/>
              <a:gd name="T116" fmla="*/ 767 w 1335"/>
              <a:gd name="T117" fmla="*/ 275 h 634"/>
              <a:gd name="T118" fmla="*/ 1036 w 1335"/>
              <a:gd name="T119" fmla="*/ 126 h 634"/>
              <a:gd name="T120" fmla="*/ 1128 w 1335"/>
              <a:gd name="T121" fmla="*/ 120 h 634"/>
              <a:gd name="T122" fmla="*/ 1051 w 1335"/>
              <a:gd name="T123" fmla="*/ 140 h 634"/>
              <a:gd name="T124" fmla="*/ 946 w 1335"/>
              <a:gd name="T125" fmla="*/ 153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5" h="634">
                <a:moveTo>
                  <a:pt x="1330" y="216"/>
                </a:moveTo>
                <a:lnTo>
                  <a:pt x="1321" y="211"/>
                </a:lnTo>
                <a:lnTo>
                  <a:pt x="1310" y="205"/>
                </a:lnTo>
                <a:lnTo>
                  <a:pt x="1300" y="202"/>
                </a:lnTo>
                <a:lnTo>
                  <a:pt x="1290" y="199"/>
                </a:lnTo>
                <a:lnTo>
                  <a:pt x="1275" y="198"/>
                </a:lnTo>
                <a:lnTo>
                  <a:pt x="1261" y="198"/>
                </a:lnTo>
                <a:lnTo>
                  <a:pt x="1248" y="199"/>
                </a:lnTo>
                <a:lnTo>
                  <a:pt x="1234" y="200"/>
                </a:lnTo>
                <a:lnTo>
                  <a:pt x="1220" y="202"/>
                </a:lnTo>
                <a:lnTo>
                  <a:pt x="1207" y="203"/>
                </a:lnTo>
                <a:lnTo>
                  <a:pt x="1192" y="204"/>
                </a:lnTo>
                <a:lnTo>
                  <a:pt x="1178" y="205"/>
                </a:lnTo>
                <a:lnTo>
                  <a:pt x="1166" y="206"/>
                </a:lnTo>
                <a:lnTo>
                  <a:pt x="1153" y="207"/>
                </a:lnTo>
                <a:lnTo>
                  <a:pt x="1141" y="206"/>
                </a:lnTo>
                <a:lnTo>
                  <a:pt x="1128" y="207"/>
                </a:lnTo>
                <a:lnTo>
                  <a:pt x="1118" y="208"/>
                </a:lnTo>
                <a:lnTo>
                  <a:pt x="1108" y="208"/>
                </a:lnTo>
                <a:lnTo>
                  <a:pt x="1102" y="211"/>
                </a:lnTo>
                <a:lnTo>
                  <a:pt x="1097" y="213"/>
                </a:lnTo>
                <a:lnTo>
                  <a:pt x="1092" y="212"/>
                </a:lnTo>
                <a:lnTo>
                  <a:pt x="1087" y="211"/>
                </a:lnTo>
                <a:lnTo>
                  <a:pt x="1081" y="212"/>
                </a:lnTo>
                <a:lnTo>
                  <a:pt x="1076" y="214"/>
                </a:lnTo>
                <a:lnTo>
                  <a:pt x="1071" y="215"/>
                </a:lnTo>
                <a:lnTo>
                  <a:pt x="1066" y="215"/>
                </a:lnTo>
                <a:lnTo>
                  <a:pt x="1052" y="216"/>
                </a:lnTo>
                <a:lnTo>
                  <a:pt x="1038" y="217"/>
                </a:lnTo>
                <a:lnTo>
                  <a:pt x="1028" y="220"/>
                </a:lnTo>
                <a:lnTo>
                  <a:pt x="1017" y="222"/>
                </a:lnTo>
                <a:lnTo>
                  <a:pt x="1012" y="223"/>
                </a:lnTo>
                <a:lnTo>
                  <a:pt x="1006" y="224"/>
                </a:lnTo>
                <a:lnTo>
                  <a:pt x="1001" y="224"/>
                </a:lnTo>
                <a:lnTo>
                  <a:pt x="995" y="224"/>
                </a:lnTo>
                <a:lnTo>
                  <a:pt x="992" y="222"/>
                </a:lnTo>
                <a:lnTo>
                  <a:pt x="990" y="220"/>
                </a:lnTo>
                <a:lnTo>
                  <a:pt x="993" y="217"/>
                </a:lnTo>
                <a:lnTo>
                  <a:pt x="996" y="215"/>
                </a:lnTo>
                <a:lnTo>
                  <a:pt x="1008" y="212"/>
                </a:lnTo>
                <a:lnTo>
                  <a:pt x="1019" y="209"/>
                </a:lnTo>
                <a:lnTo>
                  <a:pt x="1033" y="206"/>
                </a:lnTo>
                <a:lnTo>
                  <a:pt x="1046" y="203"/>
                </a:lnTo>
                <a:lnTo>
                  <a:pt x="1061" y="198"/>
                </a:lnTo>
                <a:lnTo>
                  <a:pt x="1075" y="195"/>
                </a:lnTo>
                <a:lnTo>
                  <a:pt x="1085" y="194"/>
                </a:lnTo>
                <a:lnTo>
                  <a:pt x="1095" y="192"/>
                </a:lnTo>
                <a:lnTo>
                  <a:pt x="1100" y="191"/>
                </a:lnTo>
                <a:lnTo>
                  <a:pt x="1103" y="188"/>
                </a:lnTo>
                <a:lnTo>
                  <a:pt x="1105" y="187"/>
                </a:lnTo>
                <a:lnTo>
                  <a:pt x="1109" y="186"/>
                </a:lnTo>
                <a:lnTo>
                  <a:pt x="1112" y="186"/>
                </a:lnTo>
                <a:lnTo>
                  <a:pt x="1117" y="184"/>
                </a:lnTo>
                <a:lnTo>
                  <a:pt x="1112" y="180"/>
                </a:lnTo>
                <a:lnTo>
                  <a:pt x="1108" y="175"/>
                </a:lnTo>
                <a:lnTo>
                  <a:pt x="1105" y="173"/>
                </a:lnTo>
                <a:lnTo>
                  <a:pt x="1103" y="172"/>
                </a:lnTo>
                <a:lnTo>
                  <a:pt x="1100" y="171"/>
                </a:lnTo>
                <a:lnTo>
                  <a:pt x="1096" y="172"/>
                </a:lnTo>
                <a:lnTo>
                  <a:pt x="1093" y="173"/>
                </a:lnTo>
                <a:lnTo>
                  <a:pt x="1091" y="175"/>
                </a:lnTo>
                <a:lnTo>
                  <a:pt x="1086" y="176"/>
                </a:lnTo>
                <a:lnTo>
                  <a:pt x="1081" y="178"/>
                </a:lnTo>
                <a:lnTo>
                  <a:pt x="1079" y="180"/>
                </a:lnTo>
                <a:lnTo>
                  <a:pt x="1077" y="182"/>
                </a:lnTo>
                <a:lnTo>
                  <a:pt x="1076" y="186"/>
                </a:lnTo>
                <a:lnTo>
                  <a:pt x="1072" y="190"/>
                </a:lnTo>
                <a:lnTo>
                  <a:pt x="1077" y="184"/>
                </a:lnTo>
                <a:lnTo>
                  <a:pt x="1079" y="179"/>
                </a:lnTo>
                <a:lnTo>
                  <a:pt x="1068" y="179"/>
                </a:lnTo>
                <a:lnTo>
                  <a:pt x="1058" y="178"/>
                </a:lnTo>
                <a:lnTo>
                  <a:pt x="1054" y="178"/>
                </a:lnTo>
                <a:lnTo>
                  <a:pt x="1051" y="176"/>
                </a:lnTo>
                <a:lnTo>
                  <a:pt x="1048" y="175"/>
                </a:lnTo>
                <a:lnTo>
                  <a:pt x="1047" y="175"/>
                </a:lnTo>
                <a:lnTo>
                  <a:pt x="1047" y="173"/>
                </a:lnTo>
                <a:lnTo>
                  <a:pt x="1048" y="172"/>
                </a:lnTo>
                <a:lnTo>
                  <a:pt x="1051" y="171"/>
                </a:lnTo>
                <a:lnTo>
                  <a:pt x="1054" y="172"/>
                </a:lnTo>
                <a:lnTo>
                  <a:pt x="1059" y="171"/>
                </a:lnTo>
                <a:lnTo>
                  <a:pt x="1063" y="169"/>
                </a:lnTo>
                <a:lnTo>
                  <a:pt x="1072" y="167"/>
                </a:lnTo>
                <a:lnTo>
                  <a:pt x="1080" y="166"/>
                </a:lnTo>
                <a:lnTo>
                  <a:pt x="1088" y="166"/>
                </a:lnTo>
                <a:lnTo>
                  <a:pt x="1097" y="165"/>
                </a:lnTo>
                <a:lnTo>
                  <a:pt x="1102" y="163"/>
                </a:lnTo>
                <a:lnTo>
                  <a:pt x="1107" y="161"/>
                </a:lnTo>
                <a:lnTo>
                  <a:pt x="1111" y="161"/>
                </a:lnTo>
                <a:lnTo>
                  <a:pt x="1116" y="161"/>
                </a:lnTo>
                <a:lnTo>
                  <a:pt x="1126" y="161"/>
                </a:lnTo>
                <a:lnTo>
                  <a:pt x="1135" y="158"/>
                </a:lnTo>
                <a:lnTo>
                  <a:pt x="1141" y="157"/>
                </a:lnTo>
                <a:lnTo>
                  <a:pt x="1146" y="154"/>
                </a:lnTo>
                <a:lnTo>
                  <a:pt x="1150" y="151"/>
                </a:lnTo>
                <a:lnTo>
                  <a:pt x="1154" y="150"/>
                </a:lnTo>
                <a:lnTo>
                  <a:pt x="1151" y="151"/>
                </a:lnTo>
                <a:lnTo>
                  <a:pt x="1149" y="153"/>
                </a:lnTo>
                <a:lnTo>
                  <a:pt x="1145" y="154"/>
                </a:lnTo>
                <a:lnTo>
                  <a:pt x="1143" y="156"/>
                </a:lnTo>
                <a:lnTo>
                  <a:pt x="1157" y="157"/>
                </a:lnTo>
                <a:lnTo>
                  <a:pt x="1169" y="157"/>
                </a:lnTo>
                <a:lnTo>
                  <a:pt x="1161" y="161"/>
                </a:lnTo>
                <a:lnTo>
                  <a:pt x="1152" y="166"/>
                </a:lnTo>
                <a:lnTo>
                  <a:pt x="1148" y="167"/>
                </a:lnTo>
                <a:lnTo>
                  <a:pt x="1143" y="169"/>
                </a:lnTo>
                <a:lnTo>
                  <a:pt x="1137" y="169"/>
                </a:lnTo>
                <a:lnTo>
                  <a:pt x="1133" y="169"/>
                </a:lnTo>
                <a:lnTo>
                  <a:pt x="1136" y="170"/>
                </a:lnTo>
                <a:lnTo>
                  <a:pt x="1140" y="171"/>
                </a:lnTo>
                <a:lnTo>
                  <a:pt x="1141" y="172"/>
                </a:lnTo>
                <a:lnTo>
                  <a:pt x="1142" y="172"/>
                </a:lnTo>
                <a:lnTo>
                  <a:pt x="1142" y="174"/>
                </a:lnTo>
                <a:lnTo>
                  <a:pt x="1141" y="176"/>
                </a:lnTo>
                <a:lnTo>
                  <a:pt x="1149" y="176"/>
                </a:lnTo>
                <a:lnTo>
                  <a:pt x="1157" y="178"/>
                </a:lnTo>
                <a:lnTo>
                  <a:pt x="1155" y="174"/>
                </a:lnTo>
                <a:lnTo>
                  <a:pt x="1155" y="172"/>
                </a:lnTo>
                <a:lnTo>
                  <a:pt x="1157" y="171"/>
                </a:lnTo>
                <a:lnTo>
                  <a:pt x="1158" y="170"/>
                </a:lnTo>
                <a:lnTo>
                  <a:pt x="1161" y="169"/>
                </a:lnTo>
                <a:lnTo>
                  <a:pt x="1166" y="167"/>
                </a:lnTo>
                <a:lnTo>
                  <a:pt x="1171" y="164"/>
                </a:lnTo>
                <a:lnTo>
                  <a:pt x="1176" y="162"/>
                </a:lnTo>
                <a:lnTo>
                  <a:pt x="1181" y="159"/>
                </a:lnTo>
                <a:lnTo>
                  <a:pt x="1185" y="159"/>
                </a:lnTo>
                <a:lnTo>
                  <a:pt x="1186" y="159"/>
                </a:lnTo>
                <a:lnTo>
                  <a:pt x="1186" y="159"/>
                </a:lnTo>
                <a:lnTo>
                  <a:pt x="1188" y="159"/>
                </a:lnTo>
                <a:lnTo>
                  <a:pt x="1188" y="158"/>
                </a:lnTo>
                <a:lnTo>
                  <a:pt x="1196" y="157"/>
                </a:lnTo>
                <a:lnTo>
                  <a:pt x="1203" y="157"/>
                </a:lnTo>
                <a:lnTo>
                  <a:pt x="1210" y="156"/>
                </a:lnTo>
                <a:lnTo>
                  <a:pt x="1217" y="154"/>
                </a:lnTo>
                <a:lnTo>
                  <a:pt x="1223" y="149"/>
                </a:lnTo>
                <a:lnTo>
                  <a:pt x="1227" y="146"/>
                </a:lnTo>
                <a:lnTo>
                  <a:pt x="1233" y="142"/>
                </a:lnTo>
                <a:lnTo>
                  <a:pt x="1239" y="140"/>
                </a:lnTo>
                <a:lnTo>
                  <a:pt x="1243" y="138"/>
                </a:lnTo>
                <a:lnTo>
                  <a:pt x="1245" y="133"/>
                </a:lnTo>
                <a:lnTo>
                  <a:pt x="1248" y="130"/>
                </a:lnTo>
                <a:lnTo>
                  <a:pt x="1249" y="124"/>
                </a:lnTo>
                <a:lnTo>
                  <a:pt x="1251" y="114"/>
                </a:lnTo>
                <a:lnTo>
                  <a:pt x="1253" y="105"/>
                </a:lnTo>
                <a:lnTo>
                  <a:pt x="1254" y="101"/>
                </a:lnTo>
                <a:lnTo>
                  <a:pt x="1256" y="98"/>
                </a:lnTo>
                <a:lnTo>
                  <a:pt x="1257" y="93"/>
                </a:lnTo>
                <a:lnTo>
                  <a:pt x="1256" y="90"/>
                </a:lnTo>
                <a:lnTo>
                  <a:pt x="1253" y="88"/>
                </a:lnTo>
                <a:lnTo>
                  <a:pt x="1251" y="86"/>
                </a:lnTo>
                <a:lnTo>
                  <a:pt x="1247" y="84"/>
                </a:lnTo>
                <a:lnTo>
                  <a:pt x="1244" y="83"/>
                </a:lnTo>
                <a:lnTo>
                  <a:pt x="1229" y="79"/>
                </a:lnTo>
                <a:lnTo>
                  <a:pt x="1215" y="74"/>
                </a:lnTo>
                <a:lnTo>
                  <a:pt x="1206" y="73"/>
                </a:lnTo>
                <a:lnTo>
                  <a:pt x="1198" y="73"/>
                </a:lnTo>
                <a:lnTo>
                  <a:pt x="1188" y="73"/>
                </a:lnTo>
                <a:lnTo>
                  <a:pt x="1179" y="74"/>
                </a:lnTo>
                <a:lnTo>
                  <a:pt x="1163" y="73"/>
                </a:lnTo>
                <a:lnTo>
                  <a:pt x="1148" y="73"/>
                </a:lnTo>
                <a:lnTo>
                  <a:pt x="1140" y="73"/>
                </a:lnTo>
                <a:lnTo>
                  <a:pt x="1133" y="73"/>
                </a:lnTo>
                <a:lnTo>
                  <a:pt x="1127" y="72"/>
                </a:lnTo>
                <a:lnTo>
                  <a:pt x="1128" y="72"/>
                </a:lnTo>
                <a:lnTo>
                  <a:pt x="1129" y="73"/>
                </a:lnTo>
                <a:lnTo>
                  <a:pt x="1130" y="73"/>
                </a:lnTo>
                <a:lnTo>
                  <a:pt x="1130" y="72"/>
                </a:lnTo>
                <a:lnTo>
                  <a:pt x="1128" y="71"/>
                </a:lnTo>
                <a:lnTo>
                  <a:pt x="1126" y="68"/>
                </a:lnTo>
                <a:lnTo>
                  <a:pt x="1124" y="67"/>
                </a:lnTo>
                <a:lnTo>
                  <a:pt x="1118" y="67"/>
                </a:lnTo>
                <a:lnTo>
                  <a:pt x="1112" y="67"/>
                </a:lnTo>
                <a:lnTo>
                  <a:pt x="1104" y="67"/>
                </a:lnTo>
                <a:lnTo>
                  <a:pt x="1096" y="67"/>
                </a:lnTo>
                <a:lnTo>
                  <a:pt x="1089" y="67"/>
                </a:lnTo>
                <a:lnTo>
                  <a:pt x="1083" y="67"/>
                </a:lnTo>
                <a:lnTo>
                  <a:pt x="1080" y="66"/>
                </a:lnTo>
                <a:lnTo>
                  <a:pt x="1077" y="65"/>
                </a:lnTo>
                <a:lnTo>
                  <a:pt x="1075" y="63"/>
                </a:lnTo>
                <a:lnTo>
                  <a:pt x="1074" y="59"/>
                </a:lnTo>
                <a:lnTo>
                  <a:pt x="1074" y="57"/>
                </a:lnTo>
                <a:lnTo>
                  <a:pt x="1074" y="55"/>
                </a:lnTo>
                <a:lnTo>
                  <a:pt x="1075" y="53"/>
                </a:lnTo>
                <a:lnTo>
                  <a:pt x="1076" y="51"/>
                </a:lnTo>
                <a:lnTo>
                  <a:pt x="1080" y="50"/>
                </a:lnTo>
                <a:lnTo>
                  <a:pt x="1084" y="48"/>
                </a:lnTo>
                <a:lnTo>
                  <a:pt x="1087" y="47"/>
                </a:lnTo>
                <a:lnTo>
                  <a:pt x="1088" y="46"/>
                </a:lnTo>
                <a:lnTo>
                  <a:pt x="1088" y="43"/>
                </a:lnTo>
                <a:lnTo>
                  <a:pt x="1088" y="41"/>
                </a:lnTo>
                <a:lnTo>
                  <a:pt x="1086" y="38"/>
                </a:lnTo>
                <a:lnTo>
                  <a:pt x="1083" y="34"/>
                </a:lnTo>
                <a:lnTo>
                  <a:pt x="1080" y="32"/>
                </a:lnTo>
                <a:lnTo>
                  <a:pt x="1077" y="30"/>
                </a:lnTo>
                <a:lnTo>
                  <a:pt x="1074" y="28"/>
                </a:lnTo>
                <a:lnTo>
                  <a:pt x="1072" y="24"/>
                </a:lnTo>
                <a:lnTo>
                  <a:pt x="1076" y="20"/>
                </a:lnTo>
                <a:lnTo>
                  <a:pt x="1079" y="15"/>
                </a:lnTo>
                <a:lnTo>
                  <a:pt x="1079" y="14"/>
                </a:lnTo>
                <a:lnTo>
                  <a:pt x="1079" y="13"/>
                </a:lnTo>
                <a:lnTo>
                  <a:pt x="1078" y="12"/>
                </a:lnTo>
                <a:lnTo>
                  <a:pt x="1076" y="10"/>
                </a:lnTo>
                <a:lnTo>
                  <a:pt x="1072" y="9"/>
                </a:lnTo>
                <a:lnTo>
                  <a:pt x="1070" y="8"/>
                </a:lnTo>
                <a:lnTo>
                  <a:pt x="1062" y="6"/>
                </a:lnTo>
                <a:lnTo>
                  <a:pt x="1054" y="4"/>
                </a:lnTo>
                <a:lnTo>
                  <a:pt x="1046" y="1"/>
                </a:lnTo>
                <a:lnTo>
                  <a:pt x="1038" y="1"/>
                </a:lnTo>
                <a:lnTo>
                  <a:pt x="1028" y="0"/>
                </a:lnTo>
                <a:lnTo>
                  <a:pt x="1019" y="0"/>
                </a:lnTo>
                <a:lnTo>
                  <a:pt x="1009" y="0"/>
                </a:lnTo>
                <a:lnTo>
                  <a:pt x="1000" y="0"/>
                </a:lnTo>
                <a:lnTo>
                  <a:pt x="963" y="1"/>
                </a:lnTo>
                <a:lnTo>
                  <a:pt x="927" y="5"/>
                </a:lnTo>
                <a:lnTo>
                  <a:pt x="891" y="8"/>
                </a:lnTo>
                <a:lnTo>
                  <a:pt x="855" y="14"/>
                </a:lnTo>
                <a:lnTo>
                  <a:pt x="838" y="17"/>
                </a:lnTo>
                <a:lnTo>
                  <a:pt x="821" y="21"/>
                </a:lnTo>
                <a:lnTo>
                  <a:pt x="803" y="24"/>
                </a:lnTo>
                <a:lnTo>
                  <a:pt x="786" y="26"/>
                </a:lnTo>
                <a:lnTo>
                  <a:pt x="769" y="30"/>
                </a:lnTo>
                <a:lnTo>
                  <a:pt x="751" y="32"/>
                </a:lnTo>
                <a:lnTo>
                  <a:pt x="734" y="36"/>
                </a:lnTo>
                <a:lnTo>
                  <a:pt x="718" y="40"/>
                </a:lnTo>
                <a:lnTo>
                  <a:pt x="701" y="45"/>
                </a:lnTo>
                <a:lnTo>
                  <a:pt x="685" y="49"/>
                </a:lnTo>
                <a:lnTo>
                  <a:pt x="668" y="54"/>
                </a:lnTo>
                <a:lnTo>
                  <a:pt x="651" y="58"/>
                </a:lnTo>
                <a:lnTo>
                  <a:pt x="634" y="63"/>
                </a:lnTo>
                <a:lnTo>
                  <a:pt x="617" y="67"/>
                </a:lnTo>
                <a:lnTo>
                  <a:pt x="600" y="72"/>
                </a:lnTo>
                <a:lnTo>
                  <a:pt x="583" y="76"/>
                </a:lnTo>
                <a:lnTo>
                  <a:pt x="566" y="81"/>
                </a:lnTo>
                <a:lnTo>
                  <a:pt x="550" y="84"/>
                </a:lnTo>
                <a:lnTo>
                  <a:pt x="533" y="89"/>
                </a:lnTo>
                <a:lnTo>
                  <a:pt x="516" y="95"/>
                </a:lnTo>
                <a:lnTo>
                  <a:pt x="500" y="100"/>
                </a:lnTo>
                <a:lnTo>
                  <a:pt x="484" y="106"/>
                </a:lnTo>
                <a:lnTo>
                  <a:pt x="468" y="113"/>
                </a:lnTo>
                <a:lnTo>
                  <a:pt x="452" y="120"/>
                </a:lnTo>
                <a:lnTo>
                  <a:pt x="421" y="133"/>
                </a:lnTo>
                <a:lnTo>
                  <a:pt x="392" y="147"/>
                </a:lnTo>
                <a:lnTo>
                  <a:pt x="361" y="161"/>
                </a:lnTo>
                <a:lnTo>
                  <a:pt x="330" y="172"/>
                </a:lnTo>
                <a:lnTo>
                  <a:pt x="316" y="176"/>
                </a:lnTo>
                <a:lnTo>
                  <a:pt x="301" y="180"/>
                </a:lnTo>
                <a:lnTo>
                  <a:pt x="286" y="184"/>
                </a:lnTo>
                <a:lnTo>
                  <a:pt x="272" y="191"/>
                </a:lnTo>
                <a:lnTo>
                  <a:pt x="260" y="198"/>
                </a:lnTo>
                <a:lnTo>
                  <a:pt x="247" y="204"/>
                </a:lnTo>
                <a:lnTo>
                  <a:pt x="242" y="207"/>
                </a:lnTo>
                <a:lnTo>
                  <a:pt x="236" y="211"/>
                </a:lnTo>
                <a:lnTo>
                  <a:pt x="230" y="214"/>
                </a:lnTo>
                <a:lnTo>
                  <a:pt x="226" y="219"/>
                </a:lnTo>
                <a:lnTo>
                  <a:pt x="222" y="223"/>
                </a:lnTo>
                <a:lnTo>
                  <a:pt x="220" y="227"/>
                </a:lnTo>
                <a:lnTo>
                  <a:pt x="219" y="231"/>
                </a:lnTo>
                <a:lnTo>
                  <a:pt x="218" y="236"/>
                </a:lnTo>
                <a:lnTo>
                  <a:pt x="217" y="245"/>
                </a:lnTo>
                <a:lnTo>
                  <a:pt x="219" y="255"/>
                </a:lnTo>
                <a:lnTo>
                  <a:pt x="222" y="264"/>
                </a:lnTo>
                <a:lnTo>
                  <a:pt x="227" y="272"/>
                </a:lnTo>
                <a:lnTo>
                  <a:pt x="234" y="281"/>
                </a:lnTo>
                <a:lnTo>
                  <a:pt x="238" y="291"/>
                </a:lnTo>
                <a:lnTo>
                  <a:pt x="238" y="296"/>
                </a:lnTo>
                <a:lnTo>
                  <a:pt x="237" y="299"/>
                </a:lnTo>
                <a:lnTo>
                  <a:pt x="234" y="303"/>
                </a:lnTo>
                <a:lnTo>
                  <a:pt x="230" y="305"/>
                </a:lnTo>
                <a:lnTo>
                  <a:pt x="214" y="315"/>
                </a:lnTo>
                <a:lnTo>
                  <a:pt x="199" y="325"/>
                </a:lnTo>
                <a:lnTo>
                  <a:pt x="186" y="335"/>
                </a:lnTo>
                <a:lnTo>
                  <a:pt x="171" y="345"/>
                </a:lnTo>
                <a:lnTo>
                  <a:pt x="157" y="355"/>
                </a:lnTo>
                <a:lnTo>
                  <a:pt x="143" y="365"/>
                </a:lnTo>
                <a:lnTo>
                  <a:pt x="116" y="386"/>
                </a:lnTo>
                <a:lnTo>
                  <a:pt x="90" y="406"/>
                </a:lnTo>
                <a:lnTo>
                  <a:pt x="64" y="428"/>
                </a:lnTo>
                <a:lnTo>
                  <a:pt x="39" y="449"/>
                </a:lnTo>
                <a:lnTo>
                  <a:pt x="28" y="461"/>
                </a:lnTo>
                <a:lnTo>
                  <a:pt x="16" y="471"/>
                </a:lnTo>
                <a:lnTo>
                  <a:pt x="12" y="478"/>
                </a:lnTo>
                <a:lnTo>
                  <a:pt x="7" y="483"/>
                </a:lnTo>
                <a:lnTo>
                  <a:pt x="4" y="490"/>
                </a:lnTo>
                <a:lnTo>
                  <a:pt x="1" y="498"/>
                </a:lnTo>
                <a:lnTo>
                  <a:pt x="0" y="503"/>
                </a:lnTo>
                <a:lnTo>
                  <a:pt x="0" y="508"/>
                </a:lnTo>
                <a:lnTo>
                  <a:pt x="1" y="514"/>
                </a:lnTo>
                <a:lnTo>
                  <a:pt x="5" y="519"/>
                </a:lnTo>
                <a:lnTo>
                  <a:pt x="11" y="523"/>
                </a:lnTo>
                <a:lnTo>
                  <a:pt x="18" y="528"/>
                </a:lnTo>
                <a:lnTo>
                  <a:pt x="26" y="531"/>
                </a:lnTo>
                <a:lnTo>
                  <a:pt x="33" y="534"/>
                </a:lnTo>
                <a:lnTo>
                  <a:pt x="40" y="536"/>
                </a:lnTo>
                <a:lnTo>
                  <a:pt x="48" y="537"/>
                </a:lnTo>
                <a:lnTo>
                  <a:pt x="55" y="537"/>
                </a:lnTo>
                <a:lnTo>
                  <a:pt x="63" y="536"/>
                </a:lnTo>
                <a:lnTo>
                  <a:pt x="70" y="534"/>
                </a:lnTo>
                <a:lnTo>
                  <a:pt x="78" y="532"/>
                </a:lnTo>
                <a:lnTo>
                  <a:pt x="84" y="534"/>
                </a:lnTo>
                <a:lnTo>
                  <a:pt x="92" y="535"/>
                </a:lnTo>
                <a:lnTo>
                  <a:pt x="95" y="537"/>
                </a:lnTo>
                <a:lnTo>
                  <a:pt x="96" y="538"/>
                </a:lnTo>
                <a:lnTo>
                  <a:pt x="96" y="540"/>
                </a:lnTo>
                <a:lnTo>
                  <a:pt x="95" y="543"/>
                </a:lnTo>
                <a:lnTo>
                  <a:pt x="91" y="546"/>
                </a:lnTo>
                <a:lnTo>
                  <a:pt x="88" y="551"/>
                </a:lnTo>
                <a:lnTo>
                  <a:pt x="80" y="563"/>
                </a:lnTo>
                <a:lnTo>
                  <a:pt x="73" y="574"/>
                </a:lnTo>
                <a:lnTo>
                  <a:pt x="69" y="580"/>
                </a:lnTo>
                <a:lnTo>
                  <a:pt x="64" y="585"/>
                </a:lnTo>
                <a:lnTo>
                  <a:pt x="62" y="590"/>
                </a:lnTo>
                <a:lnTo>
                  <a:pt x="59" y="596"/>
                </a:lnTo>
                <a:lnTo>
                  <a:pt x="58" y="602"/>
                </a:lnTo>
                <a:lnTo>
                  <a:pt x="61" y="607"/>
                </a:lnTo>
                <a:lnTo>
                  <a:pt x="63" y="613"/>
                </a:lnTo>
                <a:lnTo>
                  <a:pt x="69" y="619"/>
                </a:lnTo>
                <a:lnTo>
                  <a:pt x="75" y="622"/>
                </a:lnTo>
                <a:lnTo>
                  <a:pt x="81" y="626"/>
                </a:lnTo>
                <a:lnTo>
                  <a:pt x="88" y="628"/>
                </a:lnTo>
                <a:lnTo>
                  <a:pt x="95" y="630"/>
                </a:lnTo>
                <a:lnTo>
                  <a:pt x="103" y="631"/>
                </a:lnTo>
                <a:lnTo>
                  <a:pt x="110" y="631"/>
                </a:lnTo>
                <a:lnTo>
                  <a:pt x="118" y="630"/>
                </a:lnTo>
                <a:lnTo>
                  <a:pt x="124" y="629"/>
                </a:lnTo>
                <a:lnTo>
                  <a:pt x="139" y="626"/>
                </a:lnTo>
                <a:lnTo>
                  <a:pt x="154" y="620"/>
                </a:lnTo>
                <a:lnTo>
                  <a:pt x="168" y="612"/>
                </a:lnTo>
                <a:lnTo>
                  <a:pt x="181" y="604"/>
                </a:lnTo>
                <a:lnTo>
                  <a:pt x="195" y="596"/>
                </a:lnTo>
                <a:lnTo>
                  <a:pt x="209" y="588"/>
                </a:lnTo>
                <a:lnTo>
                  <a:pt x="223" y="581"/>
                </a:lnTo>
                <a:lnTo>
                  <a:pt x="238" y="573"/>
                </a:lnTo>
                <a:lnTo>
                  <a:pt x="254" y="566"/>
                </a:lnTo>
                <a:lnTo>
                  <a:pt x="270" y="560"/>
                </a:lnTo>
                <a:lnTo>
                  <a:pt x="287" y="554"/>
                </a:lnTo>
                <a:lnTo>
                  <a:pt x="303" y="547"/>
                </a:lnTo>
                <a:lnTo>
                  <a:pt x="320" y="543"/>
                </a:lnTo>
                <a:lnTo>
                  <a:pt x="336" y="538"/>
                </a:lnTo>
                <a:lnTo>
                  <a:pt x="353" y="532"/>
                </a:lnTo>
                <a:lnTo>
                  <a:pt x="369" y="528"/>
                </a:lnTo>
                <a:lnTo>
                  <a:pt x="383" y="520"/>
                </a:lnTo>
                <a:lnTo>
                  <a:pt x="397" y="514"/>
                </a:lnTo>
                <a:lnTo>
                  <a:pt x="413" y="507"/>
                </a:lnTo>
                <a:lnTo>
                  <a:pt x="429" y="502"/>
                </a:lnTo>
                <a:lnTo>
                  <a:pt x="444" y="496"/>
                </a:lnTo>
                <a:lnTo>
                  <a:pt x="459" y="490"/>
                </a:lnTo>
                <a:lnTo>
                  <a:pt x="461" y="489"/>
                </a:lnTo>
                <a:lnTo>
                  <a:pt x="463" y="488"/>
                </a:lnTo>
                <a:lnTo>
                  <a:pt x="466" y="488"/>
                </a:lnTo>
                <a:lnTo>
                  <a:pt x="468" y="489"/>
                </a:lnTo>
                <a:lnTo>
                  <a:pt x="470" y="493"/>
                </a:lnTo>
                <a:lnTo>
                  <a:pt x="469" y="495"/>
                </a:lnTo>
                <a:lnTo>
                  <a:pt x="468" y="497"/>
                </a:lnTo>
                <a:lnTo>
                  <a:pt x="466" y="498"/>
                </a:lnTo>
                <a:lnTo>
                  <a:pt x="456" y="506"/>
                </a:lnTo>
                <a:lnTo>
                  <a:pt x="445" y="514"/>
                </a:lnTo>
                <a:lnTo>
                  <a:pt x="441" y="519"/>
                </a:lnTo>
                <a:lnTo>
                  <a:pt x="436" y="522"/>
                </a:lnTo>
                <a:lnTo>
                  <a:pt x="430" y="526"/>
                </a:lnTo>
                <a:lnTo>
                  <a:pt x="425" y="528"/>
                </a:lnTo>
                <a:lnTo>
                  <a:pt x="426" y="530"/>
                </a:lnTo>
                <a:lnTo>
                  <a:pt x="426" y="534"/>
                </a:lnTo>
                <a:lnTo>
                  <a:pt x="425" y="536"/>
                </a:lnTo>
                <a:lnTo>
                  <a:pt x="423" y="539"/>
                </a:lnTo>
                <a:lnTo>
                  <a:pt x="417" y="545"/>
                </a:lnTo>
                <a:lnTo>
                  <a:pt x="412" y="549"/>
                </a:lnTo>
                <a:lnTo>
                  <a:pt x="410" y="553"/>
                </a:lnTo>
                <a:lnTo>
                  <a:pt x="408" y="557"/>
                </a:lnTo>
                <a:lnTo>
                  <a:pt x="405" y="562"/>
                </a:lnTo>
                <a:lnTo>
                  <a:pt x="404" y="566"/>
                </a:lnTo>
                <a:lnTo>
                  <a:pt x="404" y="572"/>
                </a:lnTo>
                <a:lnTo>
                  <a:pt x="403" y="578"/>
                </a:lnTo>
                <a:lnTo>
                  <a:pt x="401" y="586"/>
                </a:lnTo>
                <a:lnTo>
                  <a:pt x="397" y="594"/>
                </a:lnTo>
                <a:lnTo>
                  <a:pt x="396" y="602"/>
                </a:lnTo>
                <a:lnTo>
                  <a:pt x="396" y="609"/>
                </a:lnTo>
                <a:lnTo>
                  <a:pt x="399" y="615"/>
                </a:lnTo>
                <a:lnTo>
                  <a:pt x="401" y="622"/>
                </a:lnTo>
                <a:lnTo>
                  <a:pt x="404" y="624"/>
                </a:lnTo>
                <a:lnTo>
                  <a:pt x="408" y="627"/>
                </a:lnTo>
                <a:lnTo>
                  <a:pt x="411" y="629"/>
                </a:lnTo>
                <a:lnTo>
                  <a:pt x="416" y="630"/>
                </a:lnTo>
                <a:lnTo>
                  <a:pt x="424" y="632"/>
                </a:lnTo>
                <a:lnTo>
                  <a:pt x="432" y="634"/>
                </a:lnTo>
                <a:lnTo>
                  <a:pt x="442" y="634"/>
                </a:lnTo>
                <a:lnTo>
                  <a:pt x="451" y="631"/>
                </a:lnTo>
                <a:lnTo>
                  <a:pt x="460" y="629"/>
                </a:lnTo>
                <a:lnTo>
                  <a:pt x="469" y="626"/>
                </a:lnTo>
                <a:lnTo>
                  <a:pt x="489" y="618"/>
                </a:lnTo>
                <a:lnTo>
                  <a:pt x="509" y="610"/>
                </a:lnTo>
                <a:lnTo>
                  <a:pt x="528" y="603"/>
                </a:lnTo>
                <a:lnTo>
                  <a:pt x="548" y="596"/>
                </a:lnTo>
                <a:lnTo>
                  <a:pt x="557" y="593"/>
                </a:lnTo>
                <a:lnTo>
                  <a:pt x="567" y="590"/>
                </a:lnTo>
                <a:lnTo>
                  <a:pt x="576" y="588"/>
                </a:lnTo>
                <a:lnTo>
                  <a:pt x="586" y="586"/>
                </a:lnTo>
                <a:lnTo>
                  <a:pt x="596" y="585"/>
                </a:lnTo>
                <a:lnTo>
                  <a:pt x="605" y="584"/>
                </a:lnTo>
                <a:lnTo>
                  <a:pt x="614" y="581"/>
                </a:lnTo>
                <a:lnTo>
                  <a:pt x="623" y="579"/>
                </a:lnTo>
                <a:lnTo>
                  <a:pt x="632" y="577"/>
                </a:lnTo>
                <a:lnTo>
                  <a:pt x="641" y="573"/>
                </a:lnTo>
                <a:lnTo>
                  <a:pt x="650" y="570"/>
                </a:lnTo>
                <a:lnTo>
                  <a:pt x="659" y="565"/>
                </a:lnTo>
                <a:lnTo>
                  <a:pt x="665" y="562"/>
                </a:lnTo>
                <a:lnTo>
                  <a:pt x="672" y="559"/>
                </a:lnTo>
                <a:lnTo>
                  <a:pt x="679" y="555"/>
                </a:lnTo>
                <a:lnTo>
                  <a:pt x="685" y="554"/>
                </a:lnTo>
                <a:lnTo>
                  <a:pt x="689" y="555"/>
                </a:lnTo>
                <a:lnTo>
                  <a:pt x="690" y="556"/>
                </a:lnTo>
                <a:lnTo>
                  <a:pt x="691" y="559"/>
                </a:lnTo>
                <a:lnTo>
                  <a:pt x="692" y="562"/>
                </a:lnTo>
                <a:lnTo>
                  <a:pt x="691" y="568"/>
                </a:lnTo>
                <a:lnTo>
                  <a:pt x="692" y="573"/>
                </a:lnTo>
                <a:lnTo>
                  <a:pt x="693" y="580"/>
                </a:lnTo>
                <a:lnTo>
                  <a:pt x="697" y="587"/>
                </a:lnTo>
                <a:lnTo>
                  <a:pt x="700" y="594"/>
                </a:lnTo>
                <a:lnTo>
                  <a:pt x="705" y="599"/>
                </a:lnTo>
                <a:lnTo>
                  <a:pt x="709" y="605"/>
                </a:lnTo>
                <a:lnTo>
                  <a:pt x="714" y="610"/>
                </a:lnTo>
                <a:lnTo>
                  <a:pt x="718" y="615"/>
                </a:lnTo>
                <a:lnTo>
                  <a:pt x="723" y="621"/>
                </a:lnTo>
                <a:lnTo>
                  <a:pt x="728" y="623"/>
                </a:lnTo>
                <a:lnTo>
                  <a:pt x="733" y="622"/>
                </a:lnTo>
                <a:lnTo>
                  <a:pt x="737" y="620"/>
                </a:lnTo>
                <a:lnTo>
                  <a:pt x="741" y="615"/>
                </a:lnTo>
                <a:lnTo>
                  <a:pt x="747" y="611"/>
                </a:lnTo>
                <a:lnTo>
                  <a:pt x="751" y="606"/>
                </a:lnTo>
                <a:lnTo>
                  <a:pt x="754" y="604"/>
                </a:lnTo>
                <a:lnTo>
                  <a:pt x="756" y="603"/>
                </a:lnTo>
                <a:lnTo>
                  <a:pt x="758" y="603"/>
                </a:lnTo>
                <a:lnTo>
                  <a:pt x="762" y="604"/>
                </a:lnTo>
                <a:lnTo>
                  <a:pt x="765" y="607"/>
                </a:lnTo>
                <a:lnTo>
                  <a:pt x="766" y="612"/>
                </a:lnTo>
                <a:lnTo>
                  <a:pt x="766" y="613"/>
                </a:lnTo>
                <a:lnTo>
                  <a:pt x="767" y="614"/>
                </a:lnTo>
                <a:lnTo>
                  <a:pt x="770" y="615"/>
                </a:lnTo>
                <a:lnTo>
                  <a:pt x="773" y="615"/>
                </a:lnTo>
                <a:lnTo>
                  <a:pt x="780" y="617"/>
                </a:lnTo>
                <a:lnTo>
                  <a:pt x="788" y="615"/>
                </a:lnTo>
                <a:lnTo>
                  <a:pt x="797" y="614"/>
                </a:lnTo>
                <a:lnTo>
                  <a:pt x="806" y="613"/>
                </a:lnTo>
                <a:lnTo>
                  <a:pt x="816" y="612"/>
                </a:lnTo>
                <a:lnTo>
                  <a:pt x="825" y="611"/>
                </a:lnTo>
                <a:lnTo>
                  <a:pt x="830" y="610"/>
                </a:lnTo>
                <a:lnTo>
                  <a:pt x="835" y="607"/>
                </a:lnTo>
                <a:lnTo>
                  <a:pt x="838" y="605"/>
                </a:lnTo>
                <a:lnTo>
                  <a:pt x="842" y="603"/>
                </a:lnTo>
                <a:lnTo>
                  <a:pt x="837" y="604"/>
                </a:lnTo>
                <a:lnTo>
                  <a:pt x="831" y="605"/>
                </a:lnTo>
                <a:lnTo>
                  <a:pt x="825" y="605"/>
                </a:lnTo>
                <a:lnTo>
                  <a:pt x="820" y="605"/>
                </a:lnTo>
                <a:lnTo>
                  <a:pt x="807" y="604"/>
                </a:lnTo>
                <a:lnTo>
                  <a:pt x="796" y="602"/>
                </a:lnTo>
                <a:lnTo>
                  <a:pt x="786" y="602"/>
                </a:lnTo>
                <a:lnTo>
                  <a:pt x="775" y="601"/>
                </a:lnTo>
                <a:lnTo>
                  <a:pt x="772" y="598"/>
                </a:lnTo>
                <a:lnTo>
                  <a:pt x="771" y="596"/>
                </a:lnTo>
                <a:lnTo>
                  <a:pt x="772" y="594"/>
                </a:lnTo>
                <a:lnTo>
                  <a:pt x="774" y="593"/>
                </a:lnTo>
                <a:lnTo>
                  <a:pt x="781" y="589"/>
                </a:lnTo>
                <a:lnTo>
                  <a:pt x="789" y="587"/>
                </a:lnTo>
                <a:lnTo>
                  <a:pt x="800" y="585"/>
                </a:lnTo>
                <a:lnTo>
                  <a:pt x="811" y="581"/>
                </a:lnTo>
                <a:lnTo>
                  <a:pt x="823" y="577"/>
                </a:lnTo>
                <a:lnTo>
                  <a:pt x="836" y="573"/>
                </a:lnTo>
                <a:lnTo>
                  <a:pt x="848" y="570"/>
                </a:lnTo>
                <a:lnTo>
                  <a:pt x="861" y="566"/>
                </a:lnTo>
                <a:lnTo>
                  <a:pt x="885" y="562"/>
                </a:lnTo>
                <a:lnTo>
                  <a:pt x="910" y="559"/>
                </a:lnTo>
                <a:lnTo>
                  <a:pt x="921" y="556"/>
                </a:lnTo>
                <a:lnTo>
                  <a:pt x="934" y="553"/>
                </a:lnTo>
                <a:lnTo>
                  <a:pt x="945" y="548"/>
                </a:lnTo>
                <a:lnTo>
                  <a:pt x="956" y="544"/>
                </a:lnTo>
                <a:lnTo>
                  <a:pt x="961" y="543"/>
                </a:lnTo>
                <a:lnTo>
                  <a:pt x="965" y="540"/>
                </a:lnTo>
                <a:lnTo>
                  <a:pt x="970" y="540"/>
                </a:lnTo>
                <a:lnTo>
                  <a:pt x="975" y="541"/>
                </a:lnTo>
                <a:lnTo>
                  <a:pt x="980" y="543"/>
                </a:lnTo>
                <a:lnTo>
                  <a:pt x="986" y="544"/>
                </a:lnTo>
                <a:lnTo>
                  <a:pt x="990" y="544"/>
                </a:lnTo>
                <a:lnTo>
                  <a:pt x="996" y="543"/>
                </a:lnTo>
                <a:lnTo>
                  <a:pt x="1006" y="538"/>
                </a:lnTo>
                <a:lnTo>
                  <a:pt x="1014" y="532"/>
                </a:lnTo>
                <a:lnTo>
                  <a:pt x="1023" y="527"/>
                </a:lnTo>
                <a:lnTo>
                  <a:pt x="1034" y="522"/>
                </a:lnTo>
                <a:lnTo>
                  <a:pt x="1045" y="520"/>
                </a:lnTo>
                <a:lnTo>
                  <a:pt x="1056" y="519"/>
                </a:lnTo>
                <a:lnTo>
                  <a:pt x="1068" y="518"/>
                </a:lnTo>
                <a:lnTo>
                  <a:pt x="1079" y="518"/>
                </a:lnTo>
                <a:lnTo>
                  <a:pt x="1092" y="515"/>
                </a:lnTo>
                <a:lnTo>
                  <a:pt x="1104" y="514"/>
                </a:lnTo>
                <a:lnTo>
                  <a:pt x="1116" y="511"/>
                </a:lnTo>
                <a:lnTo>
                  <a:pt x="1128" y="508"/>
                </a:lnTo>
                <a:lnTo>
                  <a:pt x="1153" y="502"/>
                </a:lnTo>
                <a:lnTo>
                  <a:pt x="1178" y="496"/>
                </a:lnTo>
                <a:lnTo>
                  <a:pt x="1203" y="490"/>
                </a:lnTo>
                <a:lnTo>
                  <a:pt x="1228" y="486"/>
                </a:lnTo>
                <a:lnTo>
                  <a:pt x="1240" y="483"/>
                </a:lnTo>
                <a:lnTo>
                  <a:pt x="1251" y="481"/>
                </a:lnTo>
                <a:lnTo>
                  <a:pt x="1264" y="480"/>
                </a:lnTo>
                <a:lnTo>
                  <a:pt x="1275" y="479"/>
                </a:lnTo>
                <a:lnTo>
                  <a:pt x="1277" y="479"/>
                </a:lnTo>
                <a:lnTo>
                  <a:pt x="1281" y="478"/>
                </a:lnTo>
                <a:lnTo>
                  <a:pt x="1283" y="477"/>
                </a:lnTo>
                <a:lnTo>
                  <a:pt x="1284" y="474"/>
                </a:lnTo>
                <a:lnTo>
                  <a:pt x="1283" y="471"/>
                </a:lnTo>
                <a:lnTo>
                  <a:pt x="1281" y="469"/>
                </a:lnTo>
                <a:lnTo>
                  <a:pt x="1277" y="468"/>
                </a:lnTo>
                <a:lnTo>
                  <a:pt x="1274" y="466"/>
                </a:lnTo>
                <a:lnTo>
                  <a:pt x="1265" y="464"/>
                </a:lnTo>
                <a:lnTo>
                  <a:pt x="1256" y="463"/>
                </a:lnTo>
                <a:lnTo>
                  <a:pt x="1241" y="462"/>
                </a:lnTo>
                <a:lnTo>
                  <a:pt x="1227" y="461"/>
                </a:lnTo>
                <a:lnTo>
                  <a:pt x="1215" y="460"/>
                </a:lnTo>
                <a:lnTo>
                  <a:pt x="1202" y="460"/>
                </a:lnTo>
                <a:lnTo>
                  <a:pt x="1190" y="458"/>
                </a:lnTo>
                <a:lnTo>
                  <a:pt x="1177" y="458"/>
                </a:lnTo>
                <a:lnTo>
                  <a:pt x="1150" y="460"/>
                </a:lnTo>
                <a:lnTo>
                  <a:pt x="1124" y="462"/>
                </a:lnTo>
                <a:lnTo>
                  <a:pt x="1097" y="464"/>
                </a:lnTo>
                <a:lnTo>
                  <a:pt x="1071" y="468"/>
                </a:lnTo>
                <a:lnTo>
                  <a:pt x="1059" y="470"/>
                </a:lnTo>
                <a:lnTo>
                  <a:pt x="1046" y="471"/>
                </a:lnTo>
                <a:lnTo>
                  <a:pt x="1041" y="471"/>
                </a:lnTo>
                <a:lnTo>
                  <a:pt x="1036" y="471"/>
                </a:lnTo>
                <a:lnTo>
                  <a:pt x="1031" y="473"/>
                </a:lnTo>
                <a:lnTo>
                  <a:pt x="1026" y="474"/>
                </a:lnTo>
                <a:lnTo>
                  <a:pt x="1021" y="474"/>
                </a:lnTo>
                <a:lnTo>
                  <a:pt x="1019" y="472"/>
                </a:lnTo>
                <a:lnTo>
                  <a:pt x="1019" y="471"/>
                </a:lnTo>
                <a:lnTo>
                  <a:pt x="1019" y="470"/>
                </a:lnTo>
                <a:lnTo>
                  <a:pt x="1019" y="468"/>
                </a:lnTo>
                <a:lnTo>
                  <a:pt x="1021" y="466"/>
                </a:lnTo>
                <a:lnTo>
                  <a:pt x="1030" y="464"/>
                </a:lnTo>
                <a:lnTo>
                  <a:pt x="1039" y="463"/>
                </a:lnTo>
                <a:lnTo>
                  <a:pt x="1042" y="462"/>
                </a:lnTo>
                <a:lnTo>
                  <a:pt x="1044" y="461"/>
                </a:lnTo>
                <a:lnTo>
                  <a:pt x="1047" y="461"/>
                </a:lnTo>
                <a:lnTo>
                  <a:pt x="1050" y="460"/>
                </a:lnTo>
                <a:lnTo>
                  <a:pt x="1055" y="460"/>
                </a:lnTo>
                <a:lnTo>
                  <a:pt x="1061" y="458"/>
                </a:lnTo>
                <a:lnTo>
                  <a:pt x="1075" y="456"/>
                </a:lnTo>
                <a:lnTo>
                  <a:pt x="1087" y="453"/>
                </a:lnTo>
                <a:lnTo>
                  <a:pt x="1099" y="449"/>
                </a:lnTo>
                <a:lnTo>
                  <a:pt x="1111" y="446"/>
                </a:lnTo>
                <a:lnTo>
                  <a:pt x="1124" y="443"/>
                </a:lnTo>
                <a:lnTo>
                  <a:pt x="1136" y="439"/>
                </a:lnTo>
                <a:lnTo>
                  <a:pt x="1149" y="438"/>
                </a:lnTo>
                <a:lnTo>
                  <a:pt x="1161" y="436"/>
                </a:lnTo>
                <a:lnTo>
                  <a:pt x="1174" y="433"/>
                </a:lnTo>
                <a:lnTo>
                  <a:pt x="1186" y="431"/>
                </a:lnTo>
                <a:lnTo>
                  <a:pt x="1196" y="428"/>
                </a:lnTo>
                <a:lnTo>
                  <a:pt x="1207" y="424"/>
                </a:lnTo>
                <a:lnTo>
                  <a:pt x="1217" y="423"/>
                </a:lnTo>
                <a:lnTo>
                  <a:pt x="1227" y="423"/>
                </a:lnTo>
                <a:lnTo>
                  <a:pt x="1237" y="423"/>
                </a:lnTo>
                <a:lnTo>
                  <a:pt x="1247" y="421"/>
                </a:lnTo>
                <a:lnTo>
                  <a:pt x="1251" y="420"/>
                </a:lnTo>
                <a:lnTo>
                  <a:pt x="1254" y="418"/>
                </a:lnTo>
                <a:lnTo>
                  <a:pt x="1258" y="414"/>
                </a:lnTo>
                <a:lnTo>
                  <a:pt x="1262" y="411"/>
                </a:lnTo>
                <a:lnTo>
                  <a:pt x="1269" y="404"/>
                </a:lnTo>
                <a:lnTo>
                  <a:pt x="1277" y="397"/>
                </a:lnTo>
                <a:lnTo>
                  <a:pt x="1284" y="389"/>
                </a:lnTo>
                <a:lnTo>
                  <a:pt x="1290" y="381"/>
                </a:lnTo>
                <a:lnTo>
                  <a:pt x="1290" y="377"/>
                </a:lnTo>
                <a:lnTo>
                  <a:pt x="1290" y="373"/>
                </a:lnTo>
                <a:lnTo>
                  <a:pt x="1287" y="371"/>
                </a:lnTo>
                <a:lnTo>
                  <a:pt x="1283" y="369"/>
                </a:lnTo>
                <a:lnTo>
                  <a:pt x="1272" y="364"/>
                </a:lnTo>
                <a:lnTo>
                  <a:pt x="1260" y="360"/>
                </a:lnTo>
                <a:lnTo>
                  <a:pt x="1248" y="357"/>
                </a:lnTo>
                <a:lnTo>
                  <a:pt x="1234" y="356"/>
                </a:lnTo>
                <a:lnTo>
                  <a:pt x="1221" y="356"/>
                </a:lnTo>
                <a:lnTo>
                  <a:pt x="1208" y="357"/>
                </a:lnTo>
                <a:lnTo>
                  <a:pt x="1182" y="361"/>
                </a:lnTo>
                <a:lnTo>
                  <a:pt x="1155" y="363"/>
                </a:lnTo>
                <a:lnTo>
                  <a:pt x="1129" y="365"/>
                </a:lnTo>
                <a:lnTo>
                  <a:pt x="1103" y="369"/>
                </a:lnTo>
                <a:lnTo>
                  <a:pt x="1077" y="373"/>
                </a:lnTo>
                <a:lnTo>
                  <a:pt x="1052" y="378"/>
                </a:lnTo>
                <a:lnTo>
                  <a:pt x="1027" y="382"/>
                </a:lnTo>
                <a:lnTo>
                  <a:pt x="1001" y="387"/>
                </a:lnTo>
                <a:lnTo>
                  <a:pt x="988" y="389"/>
                </a:lnTo>
                <a:lnTo>
                  <a:pt x="976" y="391"/>
                </a:lnTo>
                <a:lnTo>
                  <a:pt x="963" y="393"/>
                </a:lnTo>
                <a:lnTo>
                  <a:pt x="949" y="394"/>
                </a:lnTo>
                <a:lnTo>
                  <a:pt x="939" y="395"/>
                </a:lnTo>
                <a:lnTo>
                  <a:pt x="930" y="397"/>
                </a:lnTo>
                <a:lnTo>
                  <a:pt x="921" y="403"/>
                </a:lnTo>
                <a:lnTo>
                  <a:pt x="912" y="408"/>
                </a:lnTo>
                <a:lnTo>
                  <a:pt x="903" y="411"/>
                </a:lnTo>
                <a:lnTo>
                  <a:pt x="894" y="413"/>
                </a:lnTo>
                <a:lnTo>
                  <a:pt x="885" y="414"/>
                </a:lnTo>
                <a:lnTo>
                  <a:pt x="875" y="416"/>
                </a:lnTo>
                <a:lnTo>
                  <a:pt x="866" y="419"/>
                </a:lnTo>
                <a:lnTo>
                  <a:pt x="858" y="423"/>
                </a:lnTo>
                <a:lnTo>
                  <a:pt x="854" y="425"/>
                </a:lnTo>
                <a:lnTo>
                  <a:pt x="850" y="428"/>
                </a:lnTo>
                <a:lnTo>
                  <a:pt x="846" y="428"/>
                </a:lnTo>
                <a:lnTo>
                  <a:pt x="840" y="428"/>
                </a:lnTo>
                <a:lnTo>
                  <a:pt x="831" y="429"/>
                </a:lnTo>
                <a:lnTo>
                  <a:pt x="822" y="432"/>
                </a:lnTo>
                <a:lnTo>
                  <a:pt x="812" y="437"/>
                </a:lnTo>
                <a:lnTo>
                  <a:pt x="802" y="440"/>
                </a:lnTo>
                <a:lnTo>
                  <a:pt x="790" y="444"/>
                </a:lnTo>
                <a:lnTo>
                  <a:pt x="779" y="447"/>
                </a:lnTo>
                <a:lnTo>
                  <a:pt x="767" y="452"/>
                </a:lnTo>
                <a:lnTo>
                  <a:pt x="756" y="455"/>
                </a:lnTo>
                <a:lnTo>
                  <a:pt x="745" y="460"/>
                </a:lnTo>
                <a:lnTo>
                  <a:pt x="734" y="464"/>
                </a:lnTo>
                <a:lnTo>
                  <a:pt x="729" y="466"/>
                </a:lnTo>
                <a:lnTo>
                  <a:pt x="724" y="469"/>
                </a:lnTo>
                <a:lnTo>
                  <a:pt x="718" y="471"/>
                </a:lnTo>
                <a:lnTo>
                  <a:pt x="713" y="472"/>
                </a:lnTo>
                <a:lnTo>
                  <a:pt x="709" y="473"/>
                </a:lnTo>
                <a:lnTo>
                  <a:pt x="705" y="474"/>
                </a:lnTo>
                <a:lnTo>
                  <a:pt x="702" y="476"/>
                </a:lnTo>
                <a:lnTo>
                  <a:pt x="700" y="477"/>
                </a:lnTo>
                <a:lnTo>
                  <a:pt x="697" y="479"/>
                </a:lnTo>
                <a:lnTo>
                  <a:pt x="693" y="480"/>
                </a:lnTo>
                <a:lnTo>
                  <a:pt x="688" y="482"/>
                </a:lnTo>
                <a:lnTo>
                  <a:pt x="683" y="483"/>
                </a:lnTo>
                <a:lnTo>
                  <a:pt x="673" y="487"/>
                </a:lnTo>
                <a:lnTo>
                  <a:pt x="664" y="490"/>
                </a:lnTo>
                <a:lnTo>
                  <a:pt x="654" y="494"/>
                </a:lnTo>
                <a:lnTo>
                  <a:pt x="643" y="495"/>
                </a:lnTo>
                <a:lnTo>
                  <a:pt x="652" y="487"/>
                </a:lnTo>
                <a:lnTo>
                  <a:pt x="662" y="480"/>
                </a:lnTo>
                <a:lnTo>
                  <a:pt x="671" y="474"/>
                </a:lnTo>
                <a:lnTo>
                  <a:pt x="681" y="469"/>
                </a:lnTo>
                <a:lnTo>
                  <a:pt x="690" y="464"/>
                </a:lnTo>
                <a:lnTo>
                  <a:pt x="700" y="461"/>
                </a:lnTo>
                <a:lnTo>
                  <a:pt x="710" y="457"/>
                </a:lnTo>
                <a:lnTo>
                  <a:pt x="720" y="453"/>
                </a:lnTo>
                <a:lnTo>
                  <a:pt x="728" y="449"/>
                </a:lnTo>
                <a:lnTo>
                  <a:pt x="736" y="446"/>
                </a:lnTo>
                <a:lnTo>
                  <a:pt x="743" y="444"/>
                </a:lnTo>
                <a:lnTo>
                  <a:pt x="751" y="441"/>
                </a:lnTo>
                <a:lnTo>
                  <a:pt x="758" y="437"/>
                </a:lnTo>
                <a:lnTo>
                  <a:pt x="765" y="432"/>
                </a:lnTo>
                <a:lnTo>
                  <a:pt x="770" y="432"/>
                </a:lnTo>
                <a:lnTo>
                  <a:pt x="773" y="431"/>
                </a:lnTo>
                <a:lnTo>
                  <a:pt x="775" y="429"/>
                </a:lnTo>
                <a:lnTo>
                  <a:pt x="776" y="427"/>
                </a:lnTo>
                <a:lnTo>
                  <a:pt x="783" y="423"/>
                </a:lnTo>
                <a:lnTo>
                  <a:pt x="790" y="422"/>
                </a:lnTo>
                <a:lnTo>
                  <a:pt x="794" y="420"/>
                </a:lnTo>
                <a:lnTo>
                  <a:pt x="798" y="418"/>
                </a:lnTo>
                <a:lnTo>
                  <a:pt x="805" y="415"/>
                </a:lnTo>
                <a:lnTo>
                  <a:pt x="812" y="413"/>
                </a:lnTo>
                <a:lnTo>
                  <a:pt x="815" y="413"/>
                </a:lnTo>
                <a:lnTo>
                  <a:pt x="820" y="412"/>
                </a:lnTo>
                <a:lnTo>
                  <a:pt x="822" y="410"/>
                </a:lnTo>
                <a:lnTo>
                  <a:pt x="823" y="407"/>
                </a:lnTo>
                <a:lnTo>
                  <a:pt x="830" y="404"/>
                </a:lnTo>
                <a:lnTo>
                  <a:pt x="838" y="403"/>
                </a:lnTo>
                <a:lnTo>
                  <a:pt x="841" y="400"/>
                </a:lnTo>
                <a:lnTo>
                  <a:pt x="845" y="398"/>
                </a:lnTo>
                <a:lnTo>
                  <a:pt x="848" y="398"/>
                </a:lnTo>
                <a:lnTo>
                  <a:pt x="850" y="397"/>
                </a:lnTo>
                <a:lnTo>
                  <a:pt x="852" y="396"/>
                </a:lnTo>
                <a:lnTo>
                  <a:pt x="854" y="395"/>
                </a:lnTo>
                <a:lnTo>
                  <a:pt x="856" y="394"/>
                </a:lnTo>
                <a:lnTo>
                  <a:pt x="858" y="394"/>
                </a:lnTo>
                <a:lnTo>
                  <a:pt x="862" y="390"/>
                </a:lnTo>
                <a:lnTo>
                  <a:pt x="865" y="388"/>
                </a:lnTo>
                <a:lnTo>
                  <a:pt x="874" y="386"/>
                </a:lnTo>
                <a:lnTo>
                  <a:pt x="883" y="383"/>
                </a:lnTo>
                <a:lnTo>
                  <a:pt x="893" y="380"/>
                </a:lnTo>
                <a:lnTo>
                  <a:pt x="902" y="377"/>
                </a:lnTo>
                <a:lnTo>
                  <a:pt x="910" y="374"/>
                </a:lnTo>
                <a:lnTo>
                  <a:pt x="916" y="371"/>
                </a:lnTo>
                <a:lnTo>
                  <a:pt x="919" y="370"/>
                </a:lnTo>
                <a:lnTo>
                  <a:pt x="921" y="370"/>
                </a:lnTo>
                <a:lnTo>
                  <a:pt x="923" y="370"/>
                </a:lnTo>
                <a:lnTo>
                  <a:pt x="927" y="369"/>
                </a:lnTo>
                <a:lnTo>
                  <a:pt x="932" y="366"/>
                </a:lnTo>
                <a:lnTo>
                  <a:pt x="937" y="364"/>
                </a:lnTo>
                <a:lnTo>
                  <a:pt x="948" y="360"/>
                </a:lnTo>
                <a:lnTo>
                  <a:pt x="960" y="357"/>
                </a:lnTo>
                <a:lnTo>
                  <a:pt x="965" y="356"/>
                </a:lnTo>
                <a:lnTo>
                  <a:pt x="970" y="356"/>
                </a:lnTo>
                <a:lnTo>
                  <a:pt x="971" y="356"/>
                </a:lnTo>
                <a:lnTo>
                  <a:pt x="973" y="355"/>
                </a:lnTo>
                <a:lnTo>
                  <a:pt x="975" y="353"/>
                </a:lnTo>
                <a:lnTo>
                  <a:pt x="975" y="349"/>
                </a:lnTo>
                <a:lnTo>
                  <a:pt x="978" y="352"/>
                </a:lnTo>
                <a:lnTo>
                  <a:pt x="981" y="353"/>
                </a:lnTo>
                <a:lnTo>
                  <a:pt x="985" y="354"/>
                </a:lnTo>
                <a:lnTo>
                  <a:pt x="988" y="352"/>
                </a:lnTo>
                <a:lnTo>
                  <a:pt x="993" y="347"/>
                </a:lnTo>
                <a:lnTo>
                  <a:pt x="997" y="341"/>
                </a:lnTo>
                <a:lnTo>
                  <a:pt x="1003" y="341"/>
                </a:lnTo>
                <a:lnTo>
                  <a:pt x="1009" y="341"/>
                </a:lnTo>
                <a:lnTo>
                  <a:pt x="1019" y="337"/>
                </a:lnTo>
                <a:lnTo>
                  <a:pt x="1029" y="332"/>
                </a:lnTo>
                <a:lnTo>
                  <a:pt x="1051" y="325"/>
                </a:lnTo>
                <a:lnTo>
                  <a:pt x="1074" y="320"/>
                </a:lnTo>
                <a:lnTo>
                  <a:pt x="1095" y="315"/>
                </a:lnTo>
                <a:lnTo>
                  <a:pt x="1117" y="308"/>
                </a:lnTo>
                <a:lnTo>
                  <a:pt x="1138" y="300"/>
                </a:lnTo>
                <a:lnTo>
                  <a:pt x="1162" y="294"/>
                </a:lnTo>
                <a:lnTo>
                  <a:pt x="1186" y="289"/>
                </a:lnTo>
                <a:lnTo>
                  <a:pt x="1210" y="285"/>
                </a:lnTo>
                <a:lnTo>
                  <a:pt x="1221" y="282"/>
                </a:lnTo>
                <a:lnTo>
                  <a:pt x="1234" y="280"/>
                </a:lnTo>
                <a:lnTo>
                  <a:pt x="1245" y="278"/>
                </a:lnTo>
                <a:lnTo>
                  <a:pt x="1258" y="275"/>
                </a:lnTo>
                <a:lnTo>
                  <a:pt x="1267" y="273"/>
                </a:lnTo>
                <a:lnTo>
                  <a:pt x="1277" y="270"/>
                </a:lnTo>
                <a:lnTo>
                  <a:pt x="1285" y="269"/>
                </a:lnTo>
                <a:lnTo>
                  <a:pt x="1293" y="266"/>
                </a:lnTo>
                <a:lnTo>
                  <a:pt x="1298" y="265"/>
                </a:lnTo>
                <a:lnTo>
                  <a:pt x="1300" y="263"/>
                </a:lnTo>
                <a:lnTo>
                  <a:pt x="1302" y="259"/>
                </a:lnTo>
                <a:lnTo>
                  <a:pt x="1305" y="256"/>
                </a:lnTo>
                <a:lnTo>
                  <a:pt x="1307" y="252"/>
                </a:lnTo>
                <a:lnTo>
                  <a:pt x="1309" y="248"/>
                </a:lnTo>
                <a:lnTo>
                  <a:pt x="1313" y="245"/>
                </a:lnTo>
                <a:lnTo>
                  <a:pt x="1316" y="241"/>
                </a:lnTo>
                <a:lnTo>
                  <a:pt x="1323" y="237"/>
                </a:lnTo>
                <a:lnTo>
                  <a:pt x="1331" y="230"/>
                </a:lnTo>
                <a:lnTo>
                  <a:pt x="1334" y="227"/>
                </a:lnTo>
                <a:lnTo>
                  <a:pt x="1335" y="223"/>
                </a:lnTo>
                <a:lnTo>
                  <a:pt x="1335" y="221"/>
                </a:lnTo>
                <a:lnTo>
                  <a:pt x="1334" y="220"/>
                </a:lnTo>
                <a:lnTo>
                  <a:pt x="1332" y="217"/>
                </a:lnTo>
                <a:lnTo>
                  <a:pt x="1330" y="216"/>
                </a:lnTo>
                <a:lnTo>
                  <a:pt x="1325" y="214"/>
                </a:lnTo>
                <a:lnTo>
                  <a:pt x="1328" y="215"/>
                </a:lnTo>
                <a:lnTo>
                  <a:pt x="1332" y="216"/>
                </a:lnTo>
                <a:lnTo>
                  <a:pt x="1330" y="216"/>
                </a:lnTo>
                <a:close/>
                <a:moveTo>
                  <a:pt x="429" y="408"/>
                </a:moveTo>
                <a:lnTo>
                  <a:pt x="466" y="388"/>
                </a:lnTo>
                <a:lnTo>
                  <a:pt x="504" y="370"/>
                </a:lnTo>
                <a:lnTo>
                  <a:pt x="543" y="353"/>
                </a:lnTo>
                <a:lnTo>
                  <a:pt x="583" y="338"/>
                </a:lnTo>
                <a:lnTo>
                  <a:pt x="545" y="356"/>
                </a:lnTo>
                <a:lnTo>
                  <a:pt x="507" y="375"/>
                </a:lnTo>
                <a:lnTo>
                  <a:pt x="489" y="385"/>
                </a:lnTo>
                <a:lnTo>
                  <a:pt x="469" y="394"/>
                </a:lnTo>
                <a:lnTo>
                  <a:pt x="449" y="402"/>
                </a:lnTo>
                <a:lnTo>
                  <a:pt x="429" y="408"/>
                </a:lnTo>
                <a:close/>
                <a:moveTo>
                  <a:pt x="586" y="336"/>
                </a:moveTo>
                <a:lnTo>
                  <a:pt x="585" y="335"/>
                </a:lnTo>
                <a:lnTo>
                  <a:pt x="586" y="333"/>
                </a:lnTo>
                <a:lnTo>
                  <a:pt x="586" y="332"/>
                </a:lnTo>
                <a:lnTo>
                  <a:pt x="588" y="332"/>
                </a:lnTo>
                <a:lnTo>
                  <a:pt x="591" y="331"/>
                </a:lnTo>
                <a:lnTo>
                  <a:pt x="593" y="331"/>
                </a:lnTo>
                <a:lnTo>
                  <a:pt x="593" y="333"/>
                </a:lnTo>
                <a:lnTo>
                  <a:pt x="596" y="335"/>
                </a:lnTo>
                <a:lnTo>
                  <a:pt x="594" y="336"/>
                </a:lnTo>
                <a:lnTo>
                  <a:pt x="591" y="338"/>
                </a:lnTo>
                <a:lnTo>
                  <a:pt x="590" y="338"/>
                </a:lnTo>
                <a:lnTo>
                  <a:pt x="588" y="338"/>
                </a:lnTo>
                <a:lnTo>
                  <a:pt x="586" y="337"/>
                </a:lnTo>
                <a:lnTo>
                  <a:pt x="586" y="336"/>
                </a:lnTo>
                <a:lnTo>
                  <a:pt x="585" y="336"/>
                </a:lnTo>
                <a:lnTo>
                  <a:pt x="586" y="336"/>
                </a:lnTo>
                <a:close/>
                <a:moveTo>
                  <a:pt x="660" y="547"/>
                </a:moveTo>
                <a:lnTo>
                  <a:pt x="666" y="544"/>
                </a:lnTo>
                <a:lnTo>
                  <a:pt x="673" y="539"/>
                </a:lnTo>
                <a:lnTo>
                  <a:pt x="677" y="537"/>
                </a:lnTo>
                <a:lnTo>
                  <a:pt x="681" y="536"/>
                </a:lnTo>
                <a:lnTo>
                  <a:pt x="684" y="535"/>
                </a:lnTo>
                <a:lnTo>
                  <a:pt x="688" y="536"/>
                </a:lnTo>
                <a:lnTo>
                  <a:pt x="690" y="538"/>
                </a:lnTo>
                <a:lnTo>
                  <a:pt x="690" y="541"/>
                </a:lnTo>
                <a:lnTo>
                  <a:pt x="689" y="544"/>
                </a:lnTo>
                <a:lnTo>
                  <a:pt x="685" y="546"/>
                </a:lnTo>
                <a:lnTo>
                  <a:pt x="683" y="547"/>
                </a:lnTo>
                <a:lnTo>
                  <a:pt x="681" y="549"/>
                </a:lnTo>
                <a:lnTo>
                  <a:pt x="680" y="552"/>
                </a:lnTo>
                <a:lnTo>
                  <a:pt x="681" y="554"/>
                </a:lnTo>
                <a:lnTo>
                  <a:pt x="673" y="554"/>
                </a:lnTo>
                <a:lnTo>
                  <a:pt x="665" y="556"/>
                </a:lnTo>
                <a:lnTo>
                  <a:pt x="662" y="556"/>
                </a:lnTo>
                <a:lnTo>
                  <a:pt x="658" y="556"/>
                </a:lnTo>
                <a:lnTo>
                  <a:pt x="657" y="554"/>
                </a:lnTo>
                <a:lnTo>
                  <a:pt x="657" y="552"/>
                </a:lnTo>
                <a:lnTo>
                  <a:pt x="658" y="549"/>
                </a:lnTo>
                <a:lnTo>
                  <a:pt x="660" y="547"/>
                </a:lnTo>
                <a:lnTo>
                  <a:pt x="663" y="547"/>
                </a:lnTo>
                <a:lnTo>
                  <a:pt x="660" y="547"/>
                </a:lnTo>
                <a:close/>
                <a:moveTo>
                  <a:pt x="729" y="290"/>
                </a:moveTo>
                <a:lnTo>
                  <a:pt x="715" y="294"/>
                </a:lnTo>
                <a:lnTo>
                  <a:pt x="702" y="297"/>
                </a:lnTo>
                <a:lnTo>
                  <a:pt x="690" y="302"/>
                </a:lnTo>
                <a:lnTo>
                  <a:pt x="676" y="306"/>
                </a:lnTo>
                <a:lnTo>
                  <a:pt x="664" y="311"/>
                </a:lnTo>
                <a:lnTo>
                  <a:pt x="652" y="315"/>
                </a:lnTo>
                <a:lnTo>
                  <a:pt x="649" y="317"/>
                </a:lnTo>
                <a:lnTo>
                  <a:pt x="646" y="317"/>
                </a:lnTo>
                <a:lnTo>
                  <a:pt x="644" y="316"/>
                </a:lnTo>
                <a:lnTo>
                  <a:pt x="643" y="315"/>
                </a:lnTo>
                <a:lnTo>
                  <a:pt x="643" y="313"/>
                </a:lnTo>
                <a:lnTo>
                  <a:pt x="643" y="312"/>
                </a:lnTo>
                <a:lnTo>
                  <a:pt x="646" y="310"/>
                </a:lnTo>
                <a:lnTo>
                  <a:pt x="648" y="308"/>
                </a:lnTo>
                <a:lnTo>
                  <a:pt x="654" y="306"/>
                </a:lnTo>
                <a:lnTo>
                  <a:pt x="658" y="304"/>
                </a:lnTo>
                <a:lnTo>
                  <a:pt x="669" y="300"/>
                </a:lnTo>
                <a:lnTo>
                  <a:pt x="681" y="296"/>
                </a:lnTo>
                <a:lnTo>
                  <a:pt x="693" y="292"/>
                </a:lnTo>
                <a:lnTo>
                  <a:pt x="705" y="289"/>
                </a:lnTo>
                <a:lnTo>
                  <a:pt x="717" y="286"/>
                </a:lnTo>
                <a:lnTo>
                  <a:pt x="729" y="282"/>
                </a:lnTo>
                <a:lnTo>
                  <a:pt x="729" y="286"/>
                </a:lnTo>
                <a:lnTo>
                  <a:pt x="729" y="290"/>
                </a:lnTo>
                <a:lnTo>
                  <a:pt x="717" y="292"/>
                </a:lnTo>
                <a:lnTo>
                  <a:pt x="718" y="291"/>
                </a:lnTo>
                <a:lnTo>
                  <a:pt x="725" y="290"/>
                </a:lnTo>
                <a:lnTo>
                  <a:pt x="729" y="290"/>
                </a:lnTo>
                <a:close/>
                <a:moveTo>
                  <a:pt x="767" y="275"/>
                </a:moveTo>
                <a:lnTo>
                  <a:pt x="763" y="274"/>
                </a:lnTo>
                <a:lnTo>
                  <a:pt x="761" y="272"/>
                </a:lnTo>
                <a:lnTo>
                  <a:pt x="772" y="269"/>
                </a:lnTo>
                <a:lnTo>
                  <a:pt x="782" y="265"/>
                </a:lnTo>
                <a:lnTo>
                  <a:pt x="794" y="263"/>
                </a:lnTo>
                <a:lnTo>
                  <a:pt x="806" y="262"/>
                </a:lnTo>
                <a:lnTo>
                  <a:pt x="797" y="267"/>
                </a:lnTo>
                <a:lnTo>
                  <a:pt x="787" y="271"/>
                </a:lnTo>
                <a:lnTo>
                  <a:pt x="778" y="273"/>
                </a:lnTo>
                <a:lnTo>
                  <a:pt x="767" y="275"/>
                </a:lnTo>
                <a:lnTo>
                  <a:pt x="771" y="274"/>
                </a:lnTo>
                <a:lnTo>
                  <a:pt x="767" y="275"/>
                </a:lnTo>
                <a:close/>
                <a:moveTo>
                  <a:pt x="936" y="155"/>
                </a:moveTo>
                <a:lnTo>
                  <a:pt x="942" y="148"/>
                </a:lnTo>
                <a:lnTo>
                  <a:pt x="947" y="144"/>
                </a:lnTo>
                <a:lnTo>
                  <a:pt x="955" y="140"/>
                </a:lnTo>
                <a:lnTo>
                  <a:pt x="963" y="139"/>
                </a:lnTo>
                <a:lnTo>
                  <a:pt x="975" y="137"/>
                </a:lnTo>
                <a:lnTo>
                  <a:pt x="985" y="136"/>
                </a:lnTo>
                <a:lnTo>
                  <a:pt x="995" y="134"/>
                </a:lnTo>
                <a:lnTo>
                  <a:pt x="1005" y="133"/>
                </a:lnTo>
                <a:lnTo>
                  <a:pt x="1015" y="131"/>
                </a:lnTo>
                <a:lnTo>
                  <a:pt x="1026" y="129"/>
                </a:lnTo>
                <a:lnTo>
                  <a:pt x="1036" y="126"/>
                </a:lnTo>
                <a:lnTo>
                  <a:pt x="1047" y="124"/>
                </a:lnTo>
                <a:lnTo>
                  <a:pt x="1058" y="123"/>
                </a:lnTo>
                <a:lnTo>
                  <a:pt x="1068" y="121"/>
                </a:lnTo>
                <a:lnTo>
                  <a:pt x="1078" y="120"/>
                </a:lnTo>
                <a:lnTo>
                  <a:pt x="1089" y="119"/>
                </a:lnTo>
                <a:lnTo>
                  <a:pt x="1087" y="120"/>
                </a:lnTo>
                <a:lnTo>
                  <a:pt x="1087" y="121"/>
                </a:lnTo>
                <a:lnTo>
                  <a:pt x="1088" y="123"/>
                </a:lnTo>
                <a:lnTo>
                  <a:pt x="1089" y="124"/>
                </a:lnTo>
                <a:lnTo>
                  <a:pt x="1094" y="124"/>
                </a:lnTo>
                <a:lnTo>
                  <a:pt x="1099" y="123"/>
                </a:lnTo>
                <a:lnTo>
                  <a:pt x="1109" y="122"/>
                </a:lnTo>
                <a:lnTo>
                  <a:pt x="1119" y="121"/>
                </a:lnTo>
                <a:lnTo>
                  <a:pt x="1128" y="120"/>
                </a:lnTo>
                <a:lnTo>
                  <a:pt x="1138" y="122"/>
                </a:lnTo>
                <a:lnTo>
                  <a:pt x="1136" y="123"/>
                </a:lnTo>
                <a:lnTo>
                  <a:pt x="1136" y="125"/>
                </a:lnTo>
                <a:lnTo>
                  <a:pt x="1137" y="126"/>
                </a:lnTo>
                <a:lnTo>
                  <a:pt x="1137" y="129"/>
                </a:lnTo>
                <a:lnTo>
                  <a:pt x="1125" y="130"/>
                </a:lnTo>
                <a:lnTo>
                  <a:pt x="1112" y="131"/>
                </a:lnTo>
                <a:lnTo>
                  <a:pt x="1105" y="132"/>
                </a:lnTo>
                <a:lnTo>
                  <a:pt x="1101" y="133"/>
                </a:lnTo>
                <a:lnTo>
                  <a:pt x="1094" y="133"/>
                </a:lnTo>
                <a:lnTo>
                  <a:pt x="1087" y="132"/>
                </a:lnTo>
                <a:lnTo>
                  <a:pt x="1076" y="134"/>
                </a:lnTo>
                <a:lnTo>
                  <a:pt x="1063" y="137"/>
                </a:lnTo>
                <a:lnTo>
                  <a:pt x="1051" y="140"/>
                </a:lnTo>
                <a:lnTo>
                  <a:pt x="1038" y="141"/>
                </a:lnTo>
                <a:lnTo>
                  <a:pt x="1013" y="142"/>
                </a:lnTo>
                <a:lnTo>
                  <a:pt x="987" y="147"/>
                </a:lnTo>
                <a:lnTo>
                  <a:pt x="962" y="150"/>
                </a:lnTo>
                <a:lnTo>
                  <a:pt x="936" y="155"/>
                </a:lnTo>
                <a:lnTo>
                  <a:pt x="939" y="151"/>
                </a:lnTo>
                <a:lnTo>
                  <a:pt x="944" y="149"/>
                </a:lnTo>
                <a:lnTo>
                  <a:pt x="948" y="149"/>
                </a:lnTo>
                <a:lnTo>
                  <a:pt x="952" y="149"/>
                </a:lnTo>
                <a:lnTo>
                  <a:pt x="953" y="149"/>
                </a:lnTo>
                <a:lnTo>
                  <a:pt x="953" y="150"/>
                </a:lnTo>
                <a:lnTo>
                  <a:pt x="953" y="150"/>
                </a:lnTo>
                <a:lnTo>
                  <a:pt x="952" y="151"/>
                </a:lnTo>
                <a:lnTo>
                  <a:pt x="946" y="153"/>
                </a:lnTo>
                <a:lnTo>
                  <a:pt x="936" y="155"/>
                </a:ln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dirty="0"/>
            </a:lvl1pPr>
          </a:lstStyle>
          <a:p>
            <a:pPr lvl="0" algn="ctr"/>
            <a:endParaRPr lang="en-US" dirty="0"/>
          </a:p>
        </p:txBody>
      </p:sp>
    </p:spTree>
    <p:extLst>
      <p:ext uri="{BB962C8B-B14F-4D97-AF65-F5344CB8AC3E}">
        <p14:creationId xmlns:p14="http://schemas.microsoft.com/office/powerpoint/2010/main" val="1057216667"/>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hotoMask_47">
    <p:spTree>
      <p:nvGrpSpPr>
        <p:cNvPr id="1" name=""/>
        <p:cNvGrpSpPr/>
        <p:nvPr/>
      </p:nvGrpSpPr>
      <p:grpSpPr>
        <a:xfrm>
          <a:off x="0" y="0"/>
          <a:ext cx="0" cy="0"/>
          <a:chOff x="0" y="0"/>
          <a:chExt cx="0" cy="0"/>
        </a:xfrm>
      </p:grpSpPr>
      <p:sp>
        <p:nvSpPr>
          <p:cNvPr id="6" name="Freeform 98">
            <a:extLst>
              <a:ext uri="{FF2B5EF4-FFF2-40B4-BE49-F238E27FC236}">
                <a16:creationId xmlns="" xmlns:a16="http://schemas.microsoft.com/office/drawing/2014/main" id="{BADD4D9C-C56A-C546-BB1F-658D6460C976}"/>
              </a:ext>
            </a:extLst>
          </p:cNvPr>
          <p:cNvSpPr>
            <a:spLocks noGrp="1" noEditPoints="1"/>
          </p:cNvSpPr>
          <p:nvPr>
            <p:ph type="pic" sz="quarter" idx="33"/>
          </p:nvPr>
        </p:nvSpPr>
        <p:spPr bwMode="auto">
          <a:xfrm>
            <a:off x="1" y="3474418"/>
            <a:ext cx="24387174" cy="10243170"/>
          </a:xfrm>
          <a:custGeom>
            <a:avLst/>
            <a:gdLst>
              <a:gd name="T0" fmla="*/ 16406 w 32781"/>
              <a:gd name="T1" fmla="*/ 1062 h 16312"/>
              <a:gd name="T2" fmla="*/ 4500 w 32781"/>
              <a:gd name="T3" fmla="*/ 3656 h 16312"/>
              <a:gd name="T4" fmla="*/ 4312 w 32781"/>
              <a:gd name="T5" fmla="*/ 11906 h 16312"/>
              <a:gd name="T6" fmla="*/ 8906 w 32781"/>
              <a:gd name="T7" fmla="*/ 7687 h 16312"/>
              <a:gd name="T8" fmla="*/ 10406 w 32781"/>
              <a:gd name="T9" fmla="*/ 8062 h 16312"/>
              <a:gd name="T10" fmla="*/ 12625 w 32781"/>
              <a:gd name="T11" fmla="*/ 7656 h 16312"/>
              <a:gd name="T12" fmla="*/ 13906 w 32781"/>
              <a:gd name="T13" fmla="*/ 12656 h 16312"/>
              <a:gd name="T14" fmla="*/ 26094 w 32781"/>
              <a:gd name="T15" fmla="*/ 14562 h 16312"/>
              <a:gd name="T16" fmla="*/ 29531 w 32781"/>
              <a:gd name="T17" fmla="*/ 12312 h 16312"/>
              <a:gd name="T18" fmla="*/ 21531 w 32781"/>
              <a:gd name="T19" fmla="*/ 13906 h 16312"/>
              <a:gd name="T20" fmla="*/ 24531 w 32781"/>
              <a:gd name="T21" fmla="*/ 12656 h 16312"/>
              <a:gd name="T22" fmla="*/ 29844 w 32781"/>
              <a:gd name="T23" fmla="*/ 10562 h 16312"/>
              <a:gd name="T24" fmla="*/ 23906 w 32781"/>
              <a:gd name="T25" fmla="*/ 12156 h 16312"/>
              <a:gd name="T26" fmla="*/ 31719 w 32781"/>
              <a:gd name="T27" fmla="*/ 8812 h 16312"/>
              <a:gd name="T28" fmla="*/ 28562 w 32781"/>
              <a:gd name="T29" fmla="*/ 9218 h 16312"/>
              <a:gd name="T30" fmla="*/ 24722 w 32781"/>
              <a:gd name="T31" fmla="*/ 10531 h 16312"/>
              <a:gd name="T32" fmla="*/ 24693 w 32781"/>
              <a:gd name="T33" fmla="*/ 10531 h 16312"/>
              <a:gd name="T34" fmla="*/ 23281 w 32781"/>
              <a:gd name="T35" fmla="*/ 10906 h 16312"/>
              <a:gd name="T36" fmla="*/ 32437 w 32781"/>
              <a:gd name="T37" fmla="*/ 6750 h 16312"/>
              <a:gd name="T38" fmla="*/ 31312 w 32781"/>
              <a:gd name="T39" fmla="*/ 6125 h 16312"/>
              <a:gd name="T40" fmla="*/ 21375 w 32781"/>
              <a:gd name="T41" fmla="*/ 9812 h 16312"/>
              <a:gd name="T42" fmla="*/ 23562 w 32781"/>
              <a:gd name="T43" fmla="*/ 8312 h 16312"/>
              <a:gd name="T44" fmla="*/ 28469 w 32781"/>
              <a:gd name="T45" fmla="*/ 6062 h 16312"/>
              <a:gd name="T46" fmla="*/ 32781 w 32781"/>
              <a:gd name="T47" fmla="*/ 3500 h 16312"/>
              <a:gd name="T48" fmla="*/ 844 w 32781"/>
              <a:gd name="T49" fmla="*/ 7468 h 16312"/>
              <a:gd name="T50" fmla="*/ 9219 w 32781"/>
              <a:gd name="T51" fmla="*/ 5968 h 16312"/>
              <a:gd name="T52" fmla="*/ 7500 w 32781"/>
              <a:gd name="T53" fmla="*/ 7000 h 16312"/>
              <a:gd name="T54" fmla="*/ 2844 w 32781"/>
              <a:gd name="T55" fmla="*/ 5187 h 16312"/>
              <a:gd name="T56" fmla="*/ 2687 w 32781"/>
              <a:gd name="T57" fmla="*/ 10000 h 16312"/>
              <a:gd name="T58" fmla="*/ 4750 w 32781"/>
              <a:gd name="T59" fmla="*/ 8750 h 16312"/>
              <a:gd name="T60" fmla="*/ 3781 w 32781"/>
              <a:gd name="T61" fmla="*/ 9375 h 16312"/>
              <a:gd name="T62" fmla="*/ 4406 w 32781"/>
              <a:gd name="T63" fmla="*/ 8884 h 16312"/>
              <a:gd name="T64" fmla="*/ 5406 w 32781"/>
              <a:gd name="T65" fmla="*/ 8593 h 16312"/>
              <a:gd name="T66" fmla="*/ 11094 w 32781"/>
              <a:gd name="T67" fmla="*/ 4031 h 16312"/>
              <a:gd name="T68" fmla="*/ 14219 w 32781"/>
              <a:gd name="T69" fmla="*/ 2437 h 16312"/>
              <a:gd name="T70" fmla="*/ 15406 w 32781"/>
              <a:gd name="T71" fmla="*/ 1906 h 16312"/>
              <a:gd name="T72" fmla="*/ 16051 w 32781"/>
              <a:gd name="T73" fmla="*/ 1656 h 16312"/>
              <a:gd name="T74" fmla="*/ 16094 w 32781"/>
              <a:gd name="T75" fmla="*/ 1656 h 16312"/>
              <a:gd name="T76" fmla="*/ 25250 w 32781"/>
              <a:gd name="T77" fmla="*/ 13125 h 16312"/>
              <a:gd name="T78" fmla="*/ 23844 w 32781"/>
              <a:gd name="T79" fmla="*/ 14125 h 16312"/>
              <a:gd name="T80" fmla="*/ 22344 w 32781"/>
              <a:gd name="T81" fmla="*/ 14625 h 16312"/>
              <a:gd name="T82" fmla="*/ 28906 w 32781"/>
              <a:gd name="T83" fmla="*/ 9812 h 16312"/>
              <a:gd name="T84" fmla="*/ 20437 w 32781"/>
              <a:gd name="T85" fmla="*/ 11718 h 16312"/>
              <a:gd name="T86" fmla="*/ 23844 w 32781"/>
              <a:gd name="T87" fmla="*/ 10531 h 16312"/>
              <a:gd name="T88" fmla="*/ 29594 w 32781"/>
              <a:gd name="T89" fmla="*/ 8187 h 16312"/>
              <a:gd name="T90" fmla="*/ 31500 w 32781"/>
              <a:gd name="T91" fmla="*/ 7031 h 16312"/>
              <a:gd name="T92" fmla="*/ 31187 w 32781"/>
              <a:gd name="T93" fmla="*/ 7218 h 16312"/>
              <a:gd name="T94" fmla="*/ 31687 w 32781"/>
              <a:gd name="T95" fmla="*/ 7343 h 16312"/>
              <a:gd name="T96" fmla="*/ 20437 w 32781"/>
              <a:gd name="T97" fmla="*/ 11406 h 16312"/>
              <a:gd name="T98" fmla="*/ 21531 w 32781"/>
              <a:gd name="T99" fmla="*/ 9281 h 16312"/>
              <a:gd name="T100" fmla="*/ 21281 w 32781"/>
              <a:gd name="T101" fmla="*/ 8812 h 16312"/>
              <a:gd name="T102" fmla="*/ 23812 w 32781"/>
              <a:gd name="T103" fmla="*/ 8093 h 16312"/>
              <a:gd name="T104" fmla="*/ 23500 w 32781"/>
              <a:gd name="T105" fmla="*/ 8000 h 16312"/>
              <a:gd name="T106" fmla="*/ 25344 w 32781"/>
              <a:gd name="T107" fmla="*/ 6656 h 16312"/>
              <a:gd name="T108" fmla="*/ 29219 w 32781"/>
              <a:gd name="T109" fmla="*/ 5156 h 16312"/>
              <a:gd name="T110" fmla="*/ 9187 w 32781"/>
              <a:gd name="T111" fmla="*/ 9750 h 16312"/>
              <a:gd name="T112" fmla="*/ 11437 w 32781"/>
              <a:gd name="T113" fmla="*/ 8093 h 16312"/>
              <a:gd name="T114" fmla="*/ 16500 w 32781"/>
              <a:gd name="T115" fmla="*/ 2781 h 16312"/>
              <a:gd name="T116" fmla="*/ 25031 w 32781"/>
              <a:gd name="T117" fmla="*/ 8375 h 16312"/>
              <a:gd name="T118" fmla="*/ 32156 w 32781"/>
              <a:gd name="T119" fmla="*/ 8406 h 16312"/>
              <a:gd name="T120" fmla="*/ 30455 w 32781"/>
              <a:gd name="T121" fmla="*/ 8531 h 16312"/>
              <a:gd name="T122" fmla="*/ 30875 w 32781"/>
              <a:gd name="T123" fmla="*/ 11375 h 16312"/>
              <a:gd name="T124" fmla="*/ 26312 w 32781"/>
              <a:gd name="T125" fmla="*/ 8000 h 16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2781" h="16312">
                <a:moveTo>
                  <a:pt x="12906" y="10812"/>
                </a:moveTo>
                <a:cubicBezTo>
                  <a:pt x="12906" y="10812"/>
                  <a:pt x="12906" y="10812"/>
                  <a:pt x="12906" y="10812"/>
                </a:cubicBezTo>
                <a:cubicBezTo>
                  <a:pt x="12906" y="10812"/>
                  <a:pt x="12906" y="10812"/>
                  <a:pt x="12906" y="10812"/>
                </a:cubicBezTo>
                <a:cubicBezTo>
                  <a:pt x="12906" y="10812"/>
                  <a:pt x="12875" y="10812"/>
                  <a:pt x="12875" y="10812"/>
                </a:cubicBezTo>
                <a:cubicBezTo>
                  <a:pt x="12875" y="10812"/>
                  <a:pt x="12875" y="10812"/>
                  <a:pt x="12875" y="10812"/>
                </a:cubicBezTo>
                <a:cubicBezTo>
                  <a:pt x="12875" y="10812"/>
                  <a:pt x="12875" y="10812"/>
                  <a:pt x="12875" y="10812"/>
                </a:cubicBezTo>
                <a:cubicBezTo>
                  <a:pt x="12875" y="10812"/>
                  <a:pt x="12875" y="10812"/>
                  <a:pt x="12906" y="10812"/>
                </a:cubicBezTo>
                <a:cubicBezTo>
                  <a:pt x="12906" y="10812"/>
                  <a:pt x="12906" y="10812"/>
                  <a:pt x="12906" y="10812"/>
                </a:cubicBezTo>
                <a:close/>
                <a:moveTo>
                  <a:pt x="32312" y="3031"/>
                </a:moveTo>
                <a:cubicBezTo>
                  <a:pt x="31812" y="3250"/>
                  <a:pt x="31344" y="3437"/>
                  <a:pt x="30875" y="3656"/>
                </a:cubicBezTo>
                <a:cubicBezTo>
                  <a:pt x="30500" y="3812"/>
                  <a:pt x="30125" y="3968"/>
                  <a:pt x="29781" y="4125"/>
                </a:cubicBezTo>
                <a:cubicBezTo>
                  <a:pt x="29406" y="4281"/>
                  <a:pt x="29031" y="4437"/>
                  <a:pt x="28656" y="4593"/>
                </a:cubicBezTo>
                <a:cubicBezTo>
                  <a:pt x="28125" y="4812"/>
                  <a:pt x="27594" y="5062"/>
                  <a:pt x="27062" y="5281"/>
                </a:cubicBezTo>
                <a:cubicBezTo>
                  <a:pt x="26625" y="5437"/>
                  <a:pt x="26187" y="5625"/>
                  <a:pt x="25781" y="5812"/>
                </a:cubicBezTo>
                <a:cubicBezTo>
                  <a:pt x="25312" y="6000"/>
                  <a:pt x="24875" y="6187"/>
                  <a:pt x="24406" y="6375"/>
                </a:cubicBezTo>
                <a:cubicBezTo>
                  <a:pt x="24094" y="6500"/>
                  <a:pt x="23781" y="6625"/>
                  <a:pt x="23469" y="6750"/>
                </a:cubicBezTo>
                <a:cubicBezTo>
                  <a:pt x="22969" y="6968"/>
                  <a:pt x="22437" y="7156"/>
                  <a:pt x="21937" y="7375"/>
                </a:cubicBezTo>
                <a:cubicBezTo>
                  <a:pt x="21656" y="7468"/>
                  <a:pt x="21406" y="7562"/>
                  <a:pt x="21156" y="7656"/>
                </a:cubicBezTo>
                <a:cubicBezTo>
                  <a:pt x="20844" y="7781"/>
                  <a:pt x="20500" y="7906"/>
                  <a:pt x="20187" y="8031"/>
                </a:cubicBezTo>
                <a:cubicBezTo>
                  <a:pt x="20125" y="8062"/>
                  <a:pt x="20000" y="8062"/>
                  <a:pt x="19937" y="8156"/>
                </a:cubicBezTo>
                <a:cubicBezTo>
                  <a:pt x="19937" y="8187"/>
                  <a:pt x="19906" y="8187"/>
                  <a:pt x="19875" y="8187"/>
                </a:cubicBezTo>
                <a:cubicBezTo>
                  <a:pt x="19781" y="8187"/>
                  <a:pt x="19687" y="8218"/>
                  <a:pt x="19594" y="8250"/>
                </a:cubicBezTo>
                <a:cubicBezTo>
                  <a:pt x="19312" y="8375"/>
                  <a:pt x="19031" y="8468"/>
                  <a:pt x="18750" y="8562"/>
                </a:cubicBezTo>
                <a:cubicBezTo>
                  <a:pt x="18687" y="8593"/>
                  <a:pt x="18687" y="8562"/>
                  <a:pt x="18656" y="8531"/>
                </a:cubicBezTo>
                <a:cubicBezTo>
                  <a:pt x="18656" y="8562"/>
                  <a:pt x="18625" y="8562"/>
                  <a:pt x="18594" y="8593"/>
                </a:cubicBezTo>
                <a:cubicBezTo>
                  <a:pt x="18625" y="8562"/>
                  <a:pt x="18656" y="8562"/>
                  <a:pt x="18656" y="8531"/>
                </a:cubicBezTo>
                <a:cubicBezTo>
                  <a:pt x="18656" y="8500"/>
                  <a:pt x="18687" y="8500"/>
                  <a:pt x="18687" y="8468"/>
                </a:cubicBezTo>
                <a:cubicBezTo>
                  <a:pt x="18750" y="8437"/>
                  <a:pt x="18781" y="8406"/>
                  <a:pt x="18781" y="8343"/>
                </a:cubicBezTo>
                <a:cubicBezTo>
                  <a:pt x="18812" y="8312"/>
                  <a:pt x="18844" y="8281"/>
                  <a:pt x="18844" y="8218"/>
                </a:cubicBezTo>
                <a:cubicBezTo>
                  <a:pt x="18844" y="8218"/>
                  <a:pt x="18844" y="8218"/>
                  <a:pt x="18844" y="8218"/>
                </a:cubicBezTo>
                <a:cubicBezTo>
                  <a:pt x="18906" y="8156"/>
                  <a:pt x="18969" y="8093"/>
                  <a:pt x="19000" y="8000"/>
                </a:cubicBezTo>
                <a:cubicBezTo>
                  <a:pt x="19000" y="8000"/>
                  <a:pt x="19000" y="8000"/>
                  <a:pt x="19000" y="7968"/>
                </a:cubicBezTo>
                <a:cubicBezTo>
                  <a:pt x="19000" y="7968"/>
                  <a:pt x="19031" y="7968"/>
                  <a:pt x="19000" y="7968"/>
                </a:cubicBezTo>
                <a:cubicBezTo>
                  <a:pt x="19062" y="7875"/>
                  <a:pt x="19125" y="7812"/>
                  <a:pt x="19187" y="7718"/>
                </a:cubicBezTo>
                <a:cubicBezTo>
                  <a:pt x="19281" y="7500"/>
                  <a:pt x="19406" y="7281"/>
                  <a:pt x="19500" y="7062"/>
                </a:cubicBezTo>
                <a:cubicBezTo>
                  <a:pt x="19625" y="6812"/>
                  <a:pt x="19719" y="6562"/>
                  <a:pt x="19719" y="6281"/>
                </a:cubicBezTo>
                <a:cubicBezTo>
                  <a:pt x="19719" y="6218"/>
                  <a:pt x="19687" y="6187"/>
                  <a:pt x="19656" y="6156"/>
                </a:cubicBezTo>
                <a:cubicBezTo>
                  <a:pt x="19625" y="6156"/>
                  <a:pt x="19594" y="6250"/>
                  <a:pt x="19594" y="6156"/>
                </a:cubicBezTo>
                <a:cubicBezTo>
                  <a:pt x="19625" y="6031"/>
                  <a:pt x="19500" y="5937"/>
                  <a:pt x="19500" y="5812"/>
                </a:cubicBezTo>
                <a:cubicBezTo>
                  <a:pt x="19469" y="5781"/>
                  <a:pt x="19437" y="5718"/>
                  <a:pt x="19406" y="5750"/>
                </a:cubicBezTo>
                <a:cubicBezTo>
                  <a:pt x="19344" y="5781"/>
                  <a:pt x="19344" y="5750"/>
                  <a:pt x="19344" y="5687"/>
                </a:cubicBezTo>
                <a:cubicBezTo>
                  <a:pt x="19344" y="5656"/>
                  <a:pt x="19344" y="5625"/>
                  <a:pt x="19312" y="5625"/>
                </a:cubicBezTo>
                <a:cubicBezTo>
                  <a:pt x="19219" y="5625"/>
                  <a:pt x="19250" y="5593"/>
                  <a:pt x="19250" y="5562"/>
                </a:cubicBezTo>
                <a:cubicBezTo>
                  <a:pt x="19281" y="5468"/>
                  <a:pt x="19281" y="5375"/>
                  <a:pt x="19187" y="5343"/>
                </a:cubicBezTo>
                <a:cubicBezTo>
                  <a:pt x="19156" y="5343"/>
                  <a:pt x="19156" y="5312"/>
                  <a:pt x="19156" y="5281"/>
                </a:cubicBezTo>
                <a:cubicBezTo>
                  <a:pt x="19156" y="5218"/>
                  <a:pt x="19094" y="5250"/>
                  <a:pt x="19094" y="5218"/>
                </a:cubicBezTo>
                <a:cubicBezTo>
                  <a:pt x="18969" y="5312"/>
                  <a:pt x="19031" y="5187"/>
                  <a:pt x="19000" y="5156"/>
                </a:cubicBezTo>
                <a:cubicBezTo>
                  <a:pt x="18969" y="5156"/>
                  <a:pt x="19000" y="5125"/>
                  <a:pt x="19000" y="5093"/>
                </a:cubicBezTo>
                <a:cubicBezTo>
                  <a:pt x="18969" y="5000"/>
                  <a:pt x="18937" y="5125"/>
                  <a:pt x="18937" y="5093"/>
                </a:cubicBezTo>
                <a:cubicBezTo>
                  <a:pt x="18906" y="4937"/>
                  <a:pt x="18906" y="4937"/>
                  <a:pt x="18844" y="4968"/>
                </a:cubicBezTo>
                <a:cubicBezTo>
                  <a:pt x="18812" y="4875"/>
                  <a:pt x="18875" y="4781"/>
                  <a:pt x="18875" y="4656"/>
                </a:cubicBezTo>
                <a:cubicBezTo>
                  <a:pt x="18844" y="4718"/>
                  <a:pt x="18812" y="4781"/>
                  <a:pt x="18781" y="4843"/>
                </a:cubicBezTo>
                <a:cubicBezTo>
                  <a:pt x="18750" y="4781"/>
                  <a:pt x="18750" y="4750"/>
                  <a:pt x="18719" y="4687"/>
                </a:cubicBezTo>
                <a:cubicBezTo>
                  <a:pt x="18687" y="4625"/>
                  <a:pt x="18594" y="4562"/>
                  <a:pt x="18625" y="4468"/>
                </a:cubicBezTo>
                <a:cubicBezTo>
                  <a:pt x="18625" y="4375"/>
                  <a:pt x="18562" y="4343"/>
                  <a:pt x="18500" y="4406"/>
                </a:cubicBezTo>
                <a:cubicBezTo>
                  <a:pt x="18469" y="4343"/>
                  <a:pt x="18531" y="4281"/>
                  <a:pt x="18500" y="4250"/>
                </a:cubicBezTo>
                <a:cubicBezTo>
                  <a:pt x="18469" y="4250"/>
                  <a:pt x="18500" y="4312"/>
                  <a:pt x="18437" y="4250"/>
                </a:cubicBezTo>
                <a:cubicBezTo>
                  <a:pt x="18406" y="4250"/>
                  <a:pt x="18375" y="4218"/>
                  <a:pt x="18406" y="4156"/>
                </a:cubicBezTo>
                <a:cubicBezTo>
                  <a:pt x="18437" y="4125"/>
                  <a:pt x="18406" y="4062"/>
                  <a:pt x="18375" y="4031"/>
                </a:cubicBezTo>
                <a:cubicBezTo>
                  <a:pt x="18344" y="3968"/>
                  <a:pt x="18344" y="4062"/>
                  <a:pt x="18281" y="4062"/>
                </a:cubicBezTo>
                <a:cubicBezTo>
                  <a:pt x="18312" y="3906"/>
                  <a:pt x="18156" y="3843"/>
                  <a:pt x="18187" y="3687"/>
                </a:cubicBezTo>
                <a:cubicBezTo>
                  <a:pt x="18187" y="3656"/>
                  <a:pt x="18187" y="3656"/>
                  <a:pt x="18156" y="3656"/>
                </a:cubicBezTo>
                <a:cubicBezTo>
                  <a:pt x="18094" y="3687"/>
                  <a:pt x="18094" y="3687"/>
                  <a:pt x="18094" y="3625"/>
                </a:cubicBezTo>
                <a:cubicBezTo>
                  <a:pt x="18125" y="3593"/>
                  <a:pt x="18125" y="3531"/>
                  <a:pt x="18125" y="3500"/>
                </a:cubicBezTo>
                <a:cubicBezTo>
                  <a:pt x="18156" y="3437"/>
                  <a:pt x="18125" y="3406"/>
                  <a:pt x="18062" y="3437"/>
                </a:cubicBezTo>
                <a:cubicBezTo>
                  <a:pt x="18031" y="3437"/>
                  <a:pt x="18031" y="3500"/>
                  <a:pt x="18000" y="3468"/>
                </a:cubicBezTo>
                <a:cubicBezTo>
                  <a:pt x="17969" y="3437"/>
                  <a:pt x="17969" y="3375"/>
                  <a:pt x="17969" y="3343"/>
                </a:cubicBezTo>
                <a:cubicBezTo>
                  <a:pt x="17969" y="3250"/>
                  <a:pt x="17969" y="3125"/>
                  <a:pt x="17969" y="3031"/>
                </a:cubicBezTo>
                <a:cubicBezTo>
                  <a:pt x="17937" y="3031"/>
                  <a:pt x="17937" y="3062"/>
                  <a:pt x="17906" y="3093"/>
                </a:cubicBezTo>
                <a:cubicBezTo>
                  <a:pt x="17906" y="3031"/>
                  <a:pt x="17937" y="2968"/>
                  <a:pt x="17844" y="2937"/>
                </a:cubicBezTo>
                <a:cubicBezTo>
                  <a:pt x="17812" y="2968"/>
                  <a:pt x="17781" y="3031"/>
                  <a:pt x="17781" y="3062"/>
                </a:cubicBezTo>
                <a:cubicBezTo>
                  <a:pt x="17750" y="2968"/>
                  <a:pt x="17812" y="2875"/>
                  <a:pt x="17750" y="2781"/>
                </a:cubicBezTo>
                <a:cubicBezTo>
                  <a:pt x="17750" y="2750"/>
                  <a:pt x="17750" y="2718"/>
                  <a:pt x="17750" y="2687"/>
                </a:cubicBezTo>
                <a:cubicBezTo>
                  <a:pt x="17750" y="2593"/>
                  <a:pt x="17812" y="2531"/>
                  <a:pt x="17656" y="2531"/>
                </a:cubicBezTo>
                <a:cubicBezTo>
                  <a:pt x="17656" y="2531"/>
                  <a:pt x="17625" y="2500"/>
                  <a:pt x="17594" y="2531"/>
                </a:cubicBezTo>
                <a:cubicBezTo>
                  <a:pt x="17531" y="2562"/>
                  <a:pt x="17531" y="2531"/>
                  <a:pt x="17531" y="2500"/>
                </a:cubicBezTo>
                <a:cubicBezTo>
                  <a:pt x="17531" y="2437"/>
                  <a:pt x="17562" y="2343"/>
                  <a:pt x="17594" y="2281"/>
                </a:cubicBezTo>
                <a:cubicBezTo>
                  <a:pt x="17625" y="2187"/>
                  <a:pt x="17562" y="2125"/>
                  <a:pt x="17531" y="2062"/>
                </a:cubicBezTo>
                <a:cubicBezTo>
                  <a:pt x="17469" y="2031"/>
                  <a:pt x="17469" y="2125"/>
                  <a:pt x="17437" y="2156"/>
                </a:cubicBezTo>
                <a:cubicBezTo>
                  <a:pt x="17406" y="2156"/>
                  <a:pt x="17406" y="2156"/>
                  <a:pt x="17406" y="2156"/>
                </a:cubicBezTo>
                <a:cubicBezTo>
                  <a:pt x="17375" y="2093"/>
                  <a:pt x="17469" y="2062"/>
                  <a:pt x="17469" y="2000"/>
                </a:cubicBezTo>
                <a:cubicBezTo>
                  <a:pt x="17469" y="1968"/>
                  <a:pt x="17531" y="1875"/>
                  <a:pt x="17406" y="1906"/>
                </a:cubicBezTo>
                <a:cubicBezTo>
                  <a:pt x="17375" y="1906"/>
                  <a:pt x="17312" y="1875"/>
                  <a:pt x="17344" y="1812"/>
                </a:cubicBezTo>
                <a:cubicBezTo>
                  <a:pt x="17406" y="1687"/>
                  <a:pt x="17437" y="1562"/>
                  <a:pt x="17437" y="1437"/>
                </a:cubicBezTo>
                <a:cubicBezTo>
                  <a:pt x="17437" y="1281"/>
                  <a:pt x="17375" y="1187"/>
                  <a:pt x="17250" y="1093"/>
                </a:cubicBezTo>
                <a:cubicBezTo>
                  <a:pt x="17156" y="1031"/>
                  <a:pt x="17062" y="1031"/>
                  <a:pt x="16969" y="1031"/>
                </a:cubicBezTo>
                <a:cubicBezTo>
                  <a:pt x="16875" y="1031"/>
                  <a:pt x="16812" y="1031"/>
                  <a:pt x="16719" y="1031"/>
                </a:cubicBezTo>
                <a:cubicBezTo>
                  <a:pt x="16687" y="1031"/>
                  <a:pt x="16687" y="1031"/>
                  <a:pt x="16656" y="1031"/>
                </a:cubicBezTo>
                <a:cubicBezTo>
                  <a:pt x="16656" y="1031"/>
                  <a:pt x="16625" y="1031"/>
                  <a:pt x="16594" y="1062"/>
                </a:cubicBezTo>
                <a:cubicBezTo>
                  <a:pt x="16594" y="1062"/>
                  <a:pt x="16562" y="1062"/>
                  <a:pt x="16531" y="1062"/>
                </a:cubicBezTo>
                <a:cubicBezTo>
                  <a:pt x="16531" y="1062"/>
                  <a:pt x="16500" y="1062"/>
                  <a:pt x="16500" y="1062"/>
                </a:cubicBezTo>
                <a:cubicBezTo>
                  <a:pt x="16469" y="1062"/>
                  <a:pt x="16437" y="1062"/>
                  <a:pt x="16406" y="1062"/>
                </a:cubicBezTo>
                <a:cubicBezTo>
                  <a:pt x="16437" y="1062"/>
                  <a:pt x="16437" y="1062"/>
                  <a:pt x="16437" y="1093"/>
                </a:cubicBezTo>
                <a:cubicBezTo>
                  <a:pt x="16437" y="1062"/>
                  <a:pt x="16437" y="1062"/>
                  <a:pt x="16406" y="1062"/>
                </a:cubicBezTo>
                <a:cubicBezTo>
                  <a:pt x="16375" y="1093"/>
                  <a:pt x="16344" y="1093"/>
                  <a:pt x="16312" y="1093"/>
                </a:cubicBezTo>
                <a:cubicBezTo>
                  <a:pt x="16219" y="1125"/>
                  <a:pt x="16125" y="1125"/>
                  <a:pt x="16031" y="1156"/>
                </a:cubicBezTo>
                <a:cubicBezTo>
                  <a:pt x="16031" y="1187"/>
                  <a:pt x="16000" y="1187"/>
                  <a:pt x="15969" y="1187"/>
                </a:cubicBezTo>
                <a:cubicBezTo>
                  <a:pt x="15750" y="1218"/>
                  <a:pt x="15562" y="1312"/>
                  <a:pt x="15375" y="1406"/>
                </a:cubicBezTo>
                <a:cubicBezTo>
                  <a:pt x="15219" y="1437"/>
                  <a:pt x="15094" y="1468"/>
                  <a:pt x="15000" y="1593"/>
                </a:cubicBezTo>
                <a:cubicBezTo>
                  <a:pt x="15000" y="1593"/>
                  <a:pt x="15000" y="1593"/>
                  <a:pt x="14969" y="1593"/>
                </a:cubicBezTo>
                <a:cubicBezTo>
                  <a:pt x="14969" y="1562"/>
                  <a:pt x="14937" y="1562"/>
                  <a:pt x="14937" y="1593"/>
                </a:cubicBezTo>
                <a:cubicBezTo>
                  <a:pt x="14594" y="1718"/>
                  <a:pt x="14312" y="1906"/>
                  <a:pt x="14000" y="2062"/>
                </a:cubicBezTo>
                <a:cubicBezTo>
                  <a:pt x="13750" y="2187"/>
                  <a:pt x="13531" y="2343"/>
                  <a:pt x="13312" y="2500"/>
                </a:cubicBezTo>
                <a:cubicBezTo>
                  <a:pt x="13312" y="2531"/>
                  <a:pt x="13312" y="2562"/>
                  <a:pt x="13312" y="2562"/>
                </a:cubicBezTo>
                <a:cubicBezTo>
                  <a:pt x="13312" y="2562"/>
                  <a:pt x="13312" y="2531"/>
                  <a:pt x="13312" y="2500"/>
                </a:cubicBezTo>
                <a:cubicBezTo>
                  <a:pt x="13281" y="2500"/>
                  <a:pt x="13281" y="2500"/>
                  <a:pt x="13281" y="2500"/>
                </a:cubicBezTo>
                <a:cubicBezTo>
                  <a:pt x="13000" y="2656"/>
                  <a:pt x="12750" y="2812"/>
                  <a:pt x="12469" y="3000"/>
                </a:cubicBezTo>
                <a:cubicBezTo>
                  <a:pt x="12437" y="3000"/>
                  <a:pt x="12406" y="3031"/>
                  <a:pt x="12375" y="3062"/>
                </a:cubicBezTo>
                <a:cubicBezTo>
                  <a:pt x="12375" y="3062"/>
                  <a:pt x="12375" y="3062"/>
                  <a:pt x="12375" y="3062"/>
                </a:cubicBezTo>
                <a:cubicBezTo>
                  <a:pt x="12375" y="3062"/>
                  <a:pt x="12375" y="3062"/>
                  <a:pt x="12375" y="3062"/>
                </a:cubicBezTo>
                <a:cubicBezTo>
                  <a:pt x="12375" y="3062"/>
                  <a:pt x="12344" y="3062"/>
                  <a:pt x="12344" y="3062"/>
                </a:cubicBezTo>
                <a:cubicBezTo>
                  <a:pt x="12125" y="3187"/>
                  <a:pt x="11937" y="3312"/>
                  <a:pt x="11750" y="3437"/>
                </a:cubicBezTo>
                <a:cubicBezTo>
                  <a:pt x="11281" y="3750"/>
                  <a:pt x="10812" y="4062"/>
                  <a:pt x="10344" y="4343"/>
                </a:cubicBezTo>
                <a:cubicBezTo>
                  <a:pt x="10344" y="4343"/>
                  <a:pt x="10344" y="4343"/>
                  <a:pt x="10344" y="4343"/>
                </a:cubicBezTo>
                <a:cubicBezTo>
                  <a:pt x="10312" y="4343"/>
                  <a:pt x="10312" y="4312"/>
                  <a:pt x="10281" y="4281"/>
                </a:cubicBezTo>
                <a:cubicBezTo>
                  <a:pt x="10187" y="4093"/>
                  <a:pt x="10125" y="3875"/>
                  <a:pt x="9969" y="3718"/>
                </a:cubicBezTo>
                <a:cubicBezTo>
                  <a:pt x="9906" y="3687"/>
                  <a:pt x="9844" y="3625"/>
                  <a:pt x="9875" y="3562"/>
                </a:cubicBezTo>
                <a:cubicBezTo>
                  <a:pt x="9875" y="3500"/>
                  <a:pt x="9812" y="3468"/>
                  <a:pt x="9781" y="3437"/>
                </a:cubicBezTo>
                <a:cubicBezTo>
                  <a:pt x="9750" y="3468"/>
                  <a:pt x="9781" y="3500"/>
                  <a:pt x="9719" y="3500"/>
                </a:cubicBezTo>
                <a:cubicBezTo>
                  <a:pt x="9719" y="3468"/>
                  <a:pt x="9750" y="3406"/>
                  <a:pt x="9719" y="3343"/>
                </a:cubicBezTo>
                <a:cubicBezTo>
                  <a:pt x="9687" y="3375"/>
                  <a:pt x="9687" y="3406"/>
                  <a:pt x="9656" y="3437"/>
                </a:cubicBezTo>
                <a:cubicBezTo>
                  <a:pt x="9687" y="3343"/>
                  <a:pt x="9625" y="3250"/>
                  <a:pt x="9562" y="3187"/>
                </a:cubicBezTo>
                <a:cubicBezTo>
                  <a:pt x="9500" y="3125"/>
                  <a:pt x="9500" y="3000"/>
                  <a:pt x="9375" y="2937"/>
                </a:cubicBezTo>
                <a:cubicBezTo>
                  <a:pt x="9344" y="2906"/>
                  <a:pt x="9281" y="2843"/>
                  <a:pt x="9250" y="2781"/>
                </a:cubicBezTo>
                <a:cubicBezTo>
                  <a:pt x="9219" y="2718"/>
                  <a:pt x="9219" y="2593"/>
                  <a:pt x="9094" y="2562"/>
                </a:cubicBezTo>
                <a:cubicBezTo>
                  <a:pt x="9094" y="2562"/>
                  <a:pt x="9094" y="2531"/>
                  <a:pt x="9094" y="2531"/>
                </a:cubicBezTo>
                <a:cubicBezTo>
                  <a:pt x="9094" y="2500"/>
                  <a:pt x="9031" y="2468"/>
                  <a:pt x="9031" y="2468"/>
                </a:cubicBezTo>
                <a:cubicBezTo>
                  <a:pt x="8969" y="2375"/>
                  <a:pt x="8844" y="2343"/>
                  <a:pt x="8875" y="2187"/>
                </a:cubicBezTo>
                <a:cubicBezTo>
                  <a:pt x="8875" y="2156"/>
                  <a:pt x="8875" y="2125"/>
                  <a:pt x="8844" y="2156"/>
                </a:cubicBezTo>
                <a:cubicBezTo>
                  <a:pt x="8812" y="2187"/>
                  <a:pt x="8812" y="2187"/>
                  <a:pt x="8781" y="2156"/>
                </a:cubicBezTo>
                <a:cubicBezTo>
                  <a:pt x="8687" y="2062"/>
                  <a:pt x="8687" y="1906"/>
                  <a:pt x="8562" y="1875"/>
                </a:cubicBezTo>
                <a:cubicBezTo>
                  <a:pt x="8562" y="1750"/>
                  <a:pt x="8437" y="1750"/>
                  <a:pt x="8406" y="1656"/>
                </a:cubicBezTo>
                <a:cubicBezTo>
                  <a:pt x="8344" y="1531"/>
                  <a:pt x="8281" y="1437"/>
                  <a:pt x="8187" y="1375"/>
                </a:cubicBezTo>
                <a:cubicBezTo>
                  <a:pt x="8125" y="1343"/>
                  <a:pt x="8031" y="1281"/>
                  <a:pt x="8062" y="1187"/>
                </a:cubicBezTo>
                <a:cubicBezTo>
                  <a:pt x="8062" y="1156"/>
                  <a:pt x="8062" y="1156"/>
                  <a:pt x="8062" y="1156"/>
                </a:cubicBezTo>
                <a:cubicBezTo>
                  <a:pt x="7969" y="1187"/>
                  <a:pt x="7969" y="1062"/>
                  <a:pt x="7937" y="1031"/>
                </a:cubicBezTo>
                <a:cubicBezTo>
                  <a:pt x="7969" y="937"/>
                  <a:pt x="7875" y="1000"/>
                  <a:pt x="7844" y="937"/>
                </a:cubicBezTo>
                <a:cubicBezTo>
                  <a:pt x="7750" y="843"/>
                  <a:pt x="7687" y="718"/>
                  <a:pt x="7719" y="562"/>
                </a:cubicBezTo>
                <a:cubicBezTo>
                  <a:pt x="7750" y="500"/>
                  <a:pt x="7719" y="437"/>
                  <a:pt x="7656" y="375"/>
                </a:cubicBezTo>
                <a:cubicBezTo>
                  <a:pt x="7625" y="375"/>
                  <a:pt x="7594" y="343"/>
                  <a:pt x="7594" y="281"/>
                </a:cubicBezTo>
                <a:cubicBezTo>
                  <a:pt x="7594" y="250"/>
                  <a:pt x="7562" y="156"/>
                  <a:pt x="7500" y="125"/>
                </a:cubicBezTo>
                <a:cubicBezTo>
                  <a:pt x="7375" y="93"/>
                  <a:pt x="7219" y="31"/>
                  <a:pt x="7094" y="62"/>
                </a:cubicBezTo>
                <a:cubicBezTo>
                  <a:pt x="6687" y="0"/>
                  <a:pt x="6312" y="0"/>
                  <a:pt x="5906" y="62"/>
                </a:cubicBezTo>
                <a:cubicBezTo>
                  <a:pt x="5781" y="62"/>
                  <a:pt x="5656" y="31"/>
                  <a:pt x="5500" y="93"/>
                </a:cubicBezTo>
                <a:cubicBezTo>
                  <a:pt x="5500" y="93"/>
                  <a:pt x="5469" y="93"/>
                  <a:pt x="5469" y="93"/>
                </a:cubicBezTo>
                <a:cubicBezTo>
                  <a:pt x="5375" y="93"/>
                  <a:pt x="5312" y="93"/>
                  <a:pt x="5250" y="125"/>
                </a:cubicBezTo>
                <a:cubicBezTo>
                  <a:pt x="5094" y="93"/>
                  <a:pt x="4969" y="156"/>
                  <a:pt x="4844" y="156"/>
                </a:cubicBezTo>
                <a:cubicBezTo>
                  <a:pt x="4562" y="187"/>
                  <a:pt x="4344" y="250"/>
                  <a:pt x="4094" y="281"/>
                </a:cubicBezTo>
                <a:cubicBezTo>
                  <a:pt x="3937" y="343"/>
                  <a:pt x="3750" y="375"/>
                  <a:pt x="3594" y="375"/>
                </a:cubicBezTo>
                <a:cubicBezTo>
                  <a:pt x="3250" y="437"/>
                  <a:pt x="2875" y="531"/>
                  <a:pt x="2531" y="625"/>
                </a:cubicBezTo>
                <a:cubicBezTo>
                  <a:pt x="2187" y="687"/>
                  <a:pt x="1844" y="750"/>
                  <a:pt x="1500" y="843"/>
                </a:cubicBezTo>
                <a:cubicBezTo>
                  <a:pt x="1094" y="937"/>
                  <a:pt x="687" y="1062"/>
                  <a:pt x="281" y="1156"/>
                </a:cubicBezTo>
                <a:cubicBezTo>
                  <a:pt x="187" y="1187"/>
                  <a:pt x="94" y="1218"/>
                  <a:pt x="0" y="1250"/>
                </a:cubicBezTo>
                <a:cubicBezTo>
                  <a:pt x="0" y="1281"/>
                  <a:pt x="0" y="1281"/>
                  <a:pt x="0" y="1281"/>
                </a:cubicBezTo>
                <a:cubicBezTo>
                  <a:pt x="94" y="1250"/>
                  <a:pt x="219" y="1218"/>
                  <a:pt x="312" y="1187"/>
                </a:cubicBezTo>
                <a:cubicBezTo>
                  <a:pt x="719" y="1062"/>
                  <a:pt x="1125" y="968"/>
                  <a:pt x="1531" y="843"/>
                </a:cubicBezTo>
                <a:cubicBezTo>
                  <a:pt x="1875" y="781"/>
                  <a:pt x="2219" y="687"/>
                  <a:pt x="2562" y="625"/>
                </a:cubicBezTo>
                <a:cubicBezTo>
                  <a:pt x="2719" y="625"/>
                  <a:pt x="2844" y="593"/>
                  <a:pt x="3000" y="562"/>
                </a:cubicBezTo>
                <a:cubicBezTo>
                  <a:pt x="3219" y="531"/>
                  <a:pt x="3469" y="468"/>
                  <a:pt x="3687" y="437"/>
                </a:cubicBezTo>
                <a:cubicBezTo>
                  <a:pt x="3719" y="437"/>
                  <a:pt x="3750" y="406"/>
                  <a:pt x="3781" y="437"/>
                </a:cubicBezTo>
                <a:cubicBezTo>
                  <a:pt x="3781" y="468"/>
                  <a:pt x="3750" y="468"/>
                  <a:pt x="3719" y="500"/>
                </a:cubicBezTo>
                <a:cubicBezTo>
                  <a:pt x="4281" y="437"/>
                  <a:pt x="4812" y="312"/>
                  <a:pt x="5375" y="312"/>
                </a:cubicBezTo>
                <a:cubicBezTo>
                  <a:pt x="5094" y="343"/>
                  <a:pt x="4812" y="375"/>
                  <a:pt x="4531" y="437"/>
                </a:cubicBezTo>
                <a:cubicBezTo>
                  <a:pt x="4625" y="437"/>
                  <a:pt x="4687" y="531"/>
                  <a:pt x="4750" y="531"/>
                </a:cubicBezTo>
                <a:cubicBezTo>
                  <a:pt x="4875" y="500"/>
                  <a:pt x="4969" y="500"/>
                  <a:pt x="5094" y="468"/>
                </a:cubicBezTo>
                <a:cubicBezTo>
                  <a:pt x="5250" y="468"/>
                  <a:pt x="5406" y="406"/>
                  <a:pt x="5562" y="437"/>
                </a:cubicBezTo>
                <a:cubicBezTo>
                  <a:pt x="5281" y="468"/>
                  <a:pt x="5000" y="562"/>
                  <a:pt x="4687" y="593"/>
                </a:cubicBezTo>
                <a:cubicBezTo>
                  <a:pt x="5000" y="593"/>
                  <a:pt x="5281" y="500"/>
                  <a:pt x="5594" y="593"/>
                </a:cubicBezTo>
                <a:cubicBezTo>
                  <a:pt x="5375" y="593"/>
                  <a:pt x="5156" y="656"/>
                  <a:pt x="4937" y="718"/>
                </a:cubicBezTo>
                <a:cubicBezTo>
                  <a:pt x="5250" y="687"/>
                  <a:pt x="5562" y="625"/>
                  <a:pt x="5875" y="687"/>
                </a:cubicBezTo>
                <a:cubicBezTo>
                  <a:pt x="5719" y="718"/>
                  <a:pt x="5594" y="750"/>
                  <a:pt x="5437" y="812"/>
                </a:cubicBezTo>
                <a:cubicBezTo>
                  <a:pt x="5562" y="843"/>
                  <a:pt x="5687" y="781"/>
                  <a:pt x="5781" y="781"/>
                </a:cubicBezTo>
                <a:cubicBezTo>
                  <a:pt x="5969" y="781"/>
                  <a:pt x="6156" y="843"/>
                  <a:pt x="6344" y="843"/>
                </a:cubicBezTo>
                <a:cubicBezTo>
                  <a:pt x="6375" y="812"/>
                  <a:pt x="6406" y="843"/>
                  <a:pt x="6469" y="843"/>
                </a:cubicBezTo>
                <a:cubicBezTo>
                  <a:pt x="6250" y="906"/>
                  <a:pt x="6031" y="875"/>
                  <a:pt x="5844" y="968"/>
                </a:cubicBezTo>
                <a:cubicBezTo>
                  <a:pt x="6156" y="1000"/>
                  <a:pt x="6469" y="1062"/>
                  <a:pt x="6781" y="1062"/>
                </a:cubicBezTo>
                <a:cubicBezTo>
                  <a:pt x="6719" y="1125"/>
                  <a:pt x="6625" y="1093"/>
                  <a:pt x="6562" y="1125"/>
                </a:cubicBezTo>
                <a:cubicBezTo>
                  <a:pt x="6625" y="1156"/>
                  <a:pt x="6656" y="1156"/>
                  <a:pt x="6750" y="1156"/>
                </a:cubicBezTo>
                <a:cubicBezTo>
                  <a:pt x="6656" y="1187"/>
                  <a:pt x="6562" y="1156"/>
                  <a:pt x="6437" y="1218"/>
                </a:cubicBezTo>
                <a:cubicBezTo>
                  <a:pt x="6656" y="1218"/>
                  <a:pt x="6844" y="1218"/>
                  <a:pt x="7031" y="1218"/>
                </a:cubicBezTo>
                <a:cubicBezTo>
                  <a:pt x="6812" y="1250"/>
                  <a:pt x="6594" y="1281"/>
                  <a:pt x="6375" y="1312"/>
                </a:cubicBezTo>
                <a:cubicBezTo>
                  <a:pt x="6562" y="1343"/>
                  <a:pt x="6719" y="1312"/>
                  <a:pt x="6937" y="1343"/>
                </a:cubicBezTo>
                <a:cubicBezTo>
                  <a:pt x="6812" y="1375"/>
                  <a:pt x="6687" y="1312"/>
                  <a:pt x="6562" y="1406"/>
                </a:cubicBezTo>
                <a:cubicBezTo>
                  <a:pt x="6781" y="1406"/>
                  <a:pt x="6969" y="1406"/>
                  <a:pt x="7156" y="1437"/>
                </a:cubicBezTo>
                <a:cubicBezTo>
                  <a:pt x="7094" y="1531"/>
                  <a:pt x="6969" y="1625"/>
                  <a:pt x="6906" y="1687"/>
                </a:cubicBezTo>
                <a:cubicBezTo>
                  <a:pt x="6656" y="1906"/>
                  <a:pt x="6406" y="2125"/>
                  <a:pt x="6156" y="2343"/>
                </a:cubicBezTo>
                <a:cubicBezTo>
                  <a:pt x="5969" y="2500"/>
                  <a:pt x="5781" y="2656"/>
                  <a:pt x="5562" y="2812"/>
                </a:cubicBezTo>
                <a:cubicBezTo>
                  <a:pt x="5219" y="3093"/>
                  <a:pt x="4875" y="3375"/>
                  <a:pt x="4500" y="3656"/>
                </a:cubicBezTo>
                <a:cubicBezTo>
                  <a:pt x="4344" y="3781"/>
                  <a:pt x="4156" y="3906"/>
                  <a:pt x="4000" y="4062"/>
                </a:cubicBezTo>
                <a:cubicBezTo>
                  <a:pt x="3812" y="4187"/>
                  <a:pt x="3656" y="4312"/>
                  <a:pt x="3500" y="4437"/>
                </a:cubicBezTo>
                <a:cubicBezTo>
                  <a:pt x="3344" y="4500"/>
                  <a:pt x="3187" y="4531"/>
                  <a:pt x="3000" y="4562"/>
                </a:cubicBezTo>
                <a:cubicBezTo>
                  <a:pt x="2812" y="4625"/>
                  <a:pt x="2656" y="4656"/>
                  <a:pt x="2469" y="4718"/>
                </a:cubicBezTo>
                <a:cubicBezTo>
                  <a:pt x="2375" y="4750"/>
                  <a:pt x="2344" y="4781"/>
                  <a:pt x="2375" y="4875"/>
                </a:cubicBezTo>
                <a:cubicBezTo>
                  <a:pt x="2406" y="4937"/>
                  <a:pt x="2375" y="4968"/>
                  <a:pt x="2312" y="4906"/>
                </a:cubicBezTo>
                <a:cubicBezTo>
                  <a:pt x="2281" y="4906"/>
                  <a:pt x="2281" y="4906"/>
                  <a:pt x="2250" y="4906"/>
                </a:cubicBezTo>
                <a:cubicBezTo>
                  <a:pt x="2187" y="4968"/>
                  <a:pt x="2094" y="4937"/>
                  <a:pt x="2031" y="5000"/>
                </a:cubicBezTo>
                <a:cubicBezTo>
                  <a:pt x="2000" y="5000"/>
                  <a:pt x="1937" y="5000"/>
                  <a:pt x="2031" y="5062"/>
                </a:cubicBezTo>
                <a:cubicBezTo>
                  <a:pt x="2062" y="5093"/>
                  <a:pt x="2031" y="5125"/>
                  <a:pt x="2000" y="5125"/>
                </a:cubicBezTo>
                <a:cubicBezTo>
                  <a:pt x="1937" y="5093"/>
                  <a:pt x="1875" y="5187"/>
                  <a:pt x="1812" y="5156"/>
                </a:cubicBezTo>
                <a:cubicBezTo>
                  <a:pt x="1812" y="5156"/>
                  <a:pt x="1812" y="5156"/>
                  <a:pt x="1812" y="5156"/>
                </a:cubicBezTo>
                <a:cubicBezTo>
                  <a:pt x="1812" y="5156"/>
                  <a:pt x="1812" y="5156"/>
                  <a:pt x="1812" y="5156"/>
                </a:cubicBezTo>
                <a:cubicBezTo>
                  <a:pt x="1812" y="5156"/>
                  <a:pt x="1812" y="5156"/>
                  <a:pt x="1812" y="5156"/>
                </a:cubicBezTo>
                <a:cubicBezTo>
                  <a:pt x="1812" y="5156"/>
                  <a:pt x="1812" y="5156"/>
                  <a:pt x="1812" y="5156"/>
                </a:cubicBezTo>
                <a:cubicBezTo>
                  <a:pt x="1750" y="5218"/>
                  <a:pt x="1656" y="5187"/>
                  <a:pt x="1594" y="5250"/>
                </a:cubicBezTo>
                <a:cubicBezTo>
                  <a:pt x="1625" y="5125"/>
                  <a:pt x="1719" y="5156"/>
                  <a:pt x="1812" y="5156"/>
                </a:cubicBezTo>
                <a:cubicBezTo>
                  <a:pt x="1812" y="5156"/>
                  <a:pt x="1812" y="5156"/>
                  <a:pt x="1812" y="5156"/>
                </a:cubicBezTo>
                <a:cubicBezTo>
                  <a:pt x="1812" y="5156"/>
                  <a:pt x="1812" y="5156"/>
                  <a:pt x="1812" y="5156"/>
                </a:cubicBezTo>
                <a:cubicBezTo>
                  <a:pt x="1875" y="5125"/>
                  <a:pt x="1875" y="5062"/>
                  <a:pt x="1906" y="5062"/>
                </a:cubicBezTo>
                <a:cubicBezTo>
                  <a:pt x="1937" y="5031"/>
                  <a:pt x="1906" y="5031"/>
                  <a:pt x="1906" y="5000"/>
                </a:cubicBezTo>
                <a:cubicBezTo>
                  <a:pt x="1875" y="5000"/>
                  <a:pt x="1875" y="5000"/>
                  <a:pt x="1875" y="5000"/>
                </a:cubicBezTo>
                <a:cubicBezTo>
                  <a:pt x="1781" y="5125"/>
                  <a:pt x="1656" y="5093"/>
                  <a:pt x="1531" y="5125"/>
                </a:cubicBezTo>
                <a:cubicBezTo>
                  <a:pt x="1500" y="5156"/>
                  <a:pt x="1437" y="5156"/>
                  <a:pt x="1531" y="5218"/>
                </a:cubicBezTo>
                <a:cubicBezTo>
                  <a:pt x="1562" y="5250"/>
                  <a:pt x="1531" y="5250"/>
                  <a:pt x="1469" y="5281"/>
                </a:cubicBezTo>
                <a:cubicBezTo>
                  <a:pt x="1312" y="5312"/>
                  <a:pt x="1125" y="5375"/>
                  <a:pt x="937" y="5437"/>
                </a:cubicBezTo>
                <a:cubicBezTo>
                  <a:pt x="906" y="5437"/>
                  <a:pt x="844" y="5406"/>
                  <a:pt x="844" y="5468"/>
                </a:cubicBezTo>
                <a:cubicBezTo>
                  <a:pt x="875" y="5531"/>
                  <a:pt x="906" y="5562"/>
                  <a:pt x="937" y="5562"/>
                </a:cubicBezTo>
                <a:cubicBezTo>
                  <a:pt x="969" y="5562"/>
                  <a:pt x="969" y="5562"/>
                  <a:pt x="1000" y="5562"/>
                </a:cubicBezTo>
                <a:cubicBezTo>
                  <a:pt x="1000" y="5562"/>
                  <a:pt x="1000" y="5562"/>
                  <a:pt x="1000" y="5562"/>
                </a:cubicBezTo>
                <a:cubicBezTo>
                  <a:pt x="1094" y="5531"/>
                  <a:pt x="1156" y="5468"/>
                  <a:pt x="1250" y="5468"/>
                </a:cubicBezTo>
                <a:cubicBezTo>
                  <a:pt x="1594" y="5406"/>
                  <a:pt x="1906" y="5281"/>
                  <a:pt x="2250" y="5187"/>
                </a:cubicBezTo>
                <a:cubicBezTo>
                  <a:pt x="2375" y="5156"/>
                  <a:pt x="2500" y="5093"/>
                  <a:pt x="2656" y="5125"/>
                </a:cubicBezTo>
                <a:cubicBezTo>
                  <a:pt x="2625" y="5156"/>
                  <a:pt x="2562" y="5156"/>
                  <a:pt x="2531" y="5187"/>
                </a:cubicBezTo>
                <a:cubicBezTo>
                  <a:pt x="2156" y="5468"/>
                  <a:pt x="1812" y="5812"/>
                  <a:pt x="1469" y="6156"/>
                </a:cubicBezTo>
                <a:cubicBezTo>
                  <a:pt x="1250" y="6375"/>
                  <a:pt x="1000" y="6593"/>
                  <a:pt x="812" y="6875"/>
                </a:cubicBezTo>
                <a:cubicBezTo>
                  <a:pt x="812" y="6875"/>
                  <a:pt x="812" y="6875"/>
                  <a:pt x="812" y="6875"/>
                </a:cubicBezTo>
                <a:cubicBezTo>
                  <a:pt x="719" y="6968"/>
                  <a:pt x="625" y="7093"/>
                  <a:pt x="562" y="7187"/>
                </a:cubicBezTo>
                <a:cubicBezTo>
                  <a:pt x="406" y="7437"/>
                  <a:pt x="250" y="7687"/>
                  <a:pt x="250" y="8000"/>
                </a:cubicBezTo>
                <a:cubicBezTo>
                  <a:pt x="219" y="8187"/>
                  <a:pt x="281" y="8343"/>
                  <a:pt x="437" y="8500"/>
                </a:cubicBezTo>
                <a:cubicBezTo>
                  <a:pt x="594" y="8656"/>
                  <a:pt x="812" y="8812"/>
                  <a:pt x="969" y="9000"/>
                </a:cubicBezTo>
                <a:cubicBezTo>
                  <a:pt x="1219" y="9218"/>
                  <a:pt x="1437" y="9468"/>
                  <a:pt x="1656" y="9718"/>
                </a:cubicBezTo>
                <a:cubicBezTo>
                  <a:pt x="2000" y="10093"/>
                  <a:pt x="2375" y="10468"/>
                  <a:pt x="2687" y="10875"/>
                </a:cubicBezTo>
                <a:cubicBezTo>
                  <a:pt x="2719" y="10937"/>
                  <a:pt x="2781" y="10968"/>
                  <a:pt x="2844" y="11031"/>
                </a:cubicBezTo>
                <a:cubicBezTo>
                  <a:pt x="2844" y="11062"/>
                  <a:pt x="2875" y="11062"/>
                  <a:pt x="2906" y="11062"/>
                </a:cubicBezTo>
                <a:cubicBezTo>
                  <a:pt x="3000" y="10968"/>
                  <a:pt x="3000" y="11062"/>
                  <a:pt x="3000" y="11125"/>
                </a:cubicBezTo>
                <a:cubicBezTo>
                  <a:pt x="3000" y="11250"/>
                  <a:pt x="3062" y="11343"/>
                  <a:pt x="3187" y="11375"/>
                </a:cubicBezTo>
                <a:cubicBezTo>
                  <a:pt x="3250" y="11406"/>
                  <a:pt x="3281" y="11437"/>
                  <a:pt x="3250" y="11468"/>
                </a:cubicBezTo>
                <a:cubicBezTo>
                  <a:pt x="3219" y="11531"/>
                  <a:pt x="3281" y="11531"/>
                  <a:pt x="3281" y="11593"/>
                </a:cubicBezTo>
                <a:cubicBezTo>
                  <a:pt x="3375" y="11718"/>
                  <a:pt x="3469" y="11781"/>
                  <a:pt x="3562" y="11906"/>
                </a:cubicBezTo>
                <a:cubicBezTo>
                  <a:pt x="3719" y="12125"/>
                  <a:pt x="3906" y="12375"/>
                  <a:pt x="4094" y="12593"/>
                </a:cubicBezTo>
                <a:cubicBezTo>
                  <a:pt x="4187" y="12718"/>
                  <a:pt x="4344" y="12843"/>
                  <a:pt x="4531" y="12875"/>
                </a:cubicBezTo>
                <a:cubicBezTo>
                  <a:pt x="4531" y="12812"/>
                  <a:pt x="4469" y="12812"/>
                  <a:pt x="4469" y="12750"/>
                </a:cubicBezTo>
                <a:cubicBezTo>
                  <a:pt x="4437" y="12750"/>
                  <a:pt x="4406" y="12750"/>
                  <a:pt x="4375" y="12718"/>
                </a:cubicBezTo>
                <a:cubicBezTo>
                  <a:pt x="4406" y="12750"/>
                  <a:pt x="4437" y="12750"/>
                  <a:pt x="4469" y="12750"/>
                </a:cubicBezTo>
                <a:cubicBezTo>
                  <a:pt x="4469" y="12812"/>
                  <a:pt x="4531" y="12812"/>
                  <a:pt x="4531" y="12875"/>
                </a:cubicBezTo>
                <a:cubicBezTo>
                  <a:pt x="4594" y="12875"/>
                  <a:pt x="4656" y="12906"/>
                  <a:pt x="4719" y="12906"/>
                </a:cubicBezTo>
                <a:cubicBezTo>
                  <a:pt x="4937" y="12968"/>
                  <a:pt x="5156" y="12937"/>
                  <a:pt x="5344" y="12937"/>
                </a:cubicBezTo>
                <a:cubicBezTo>
                  <a:pt x="5312" y="12906"/>
                  <a:pt x="5281" y="12906"/>
                  <a:pt x="5250" y="12906"/>
                </a:cubicBezTo>
                <a:cubicBezTo>
                  <a:pt x="5250" y="12906"/>
                  <a:pt x="5250" y="12906"/>
                  <a:pt x="5250" y="12906"/>
                </a:cubicBezTo>
                <a:cubicBezTo>
                  <a:pt x="5219" y="12906"/>
                  <a:pt x="5187" y="12906"/>
                  <a:pt x="5187" y="12906"/>
                </a:cubicBezTo>
                <a:cubicBezTo>
                  <a:pt x="5062" y="12906"/>
                  <a:pt x="4969" y="12906"/>
                  <a:pt x="4844" y="12906"/>
                </a:cubicBezTo>
                <a:cubicBezTo>
                  <a:pt x="4969" y="12906"/>
                  <a:pt x="5062" y="12906"/>
                  <a:pt x="5187" y="12906"/>
                </a:cubicBezTo>
                <a:cubicBezTo>
                  <a:pt x="5187" y="12906"/>
                  <a:pt x="5219" y="12906"/>
                  <a:pt x="5250" y="12906"/>
                </a:cubicBezTo>
                <a:cubicBezTo>
                  <a:pt x="5250" y="12812"/>
                  <a:pt x="5156" y="12812"/>
                  <a:pt x="5125" y="12812"/>
                </a:cubicBezTo>
                <a:cubicBezTo>
                  <a:pt x="5094" y="12812"/>
                  <a:pt x="5062" y="12812"/>
                  <a:pt x="5031" y="12781"/>
                </a:cubicBezTo>
                <a:cubicBezTo>
                  <a:pt x="5031" y="12750"/>
                  <a:pt x="5062" y="12750"/>
                  <a:pt x="5094" y="12718"/>
                </a:cubicBezTo>
                <a:cubicBezTo>
                  <a:pt x="5094" y="12687"/>
                  <a:pt x="5156" y="12687"/>
                  <a:pt x="5219" y="12656"/>
                </a:cubicBezTo>
                <a:cubicBezTo>
                  <a:pt x="5094" y="12625"/>
                  <a:pt x="4969" y="12687"/>
                  <a:pt x="4812" y="12593"/>
                </a:cubicBezTo>
                <a:cubicBezTo>
                  <a:pt x="4937" y="12625"/>
                  <a:pt x="5031" y="12562"/>
                  <a:pt x="5156" y="12531"/>
                </a:cubicBezTo>
                <a:cubicBezTo>
                  <a:pt x="5062" y="12531"/>
                  <a:pt x="4969" y="12531"/>
                  <a:pt x="4875" y="12531"/>
                </a:cubicBezTo>
                <a:cubicBezTo>
                  <a:pt x="4906" y="12468"/>
                  <a:pt x="4969" y="12500"/>
                  <a:pt x="5000" y="12468"/>
                </a:cubicBezTo>
                <a:cubicBezTo>
                  <a:pt x="4906" y="12468"/>
                  <a:pt x="4844" y="12468"/>
                  <a:pt x="4750" y="12437"/>
                </a:cubicBezTo>
                <a:cubicBezTo>
                  <a:pt x="4875" y="12375"/>
                  <a:pt x="5000" y="12437"/>
                  <a:pt x="5094" y="12375"/>
                </a:cubicBezTo>
                <a:cubicBezTo>
                  <a:pt x="4969" y="12312"/>
                  <a:pt x="4844" y="12375"/>
                  <a:pt x="4687" y="12375"/>
                </a:cubicBezTo>
                <a:cubicBezTo>
                  <a:pt x="4656" y="12375"/>
                  <a:pt x="4594" y="12375"/>
                  <a:pt x="4562" y="12375"/>
                </a:cubicBezTo>
                <a:cubicBezTo>
                  <a:pt x="4562" y="12375"/>
                  <a:pt x="4562" y="12375"/>
                  <a:pt x="4594" y="12375"/>
                </a:cubicBezTo>
                <a:cubicBezTo>
                  <a:pt x="4562" y="12375"/>
                  <a:pt x="4531" y="12375"/>
                  <a:pt x="4500" y="12375"/>
                </a:cubicBezTo>
                <a:cubicBezTo>
                  <a:pt x="4594" y="12343"/>
                  <a:pt x="4687" y="12281"/>
                  <a:pt x="4750" y="12218"/>
                </a:cubicBezTo>
                <a:cubicBezTo>
                  <a:pt x="4687" y="12281"/>
                  <a:pt x="4594" y="12343"/>
                  <a:pt x="4500" y="12375"/>
                </a:cubicBezTo>
                <a:cubicBezTo>
                  <a:pt x="4531" y="12375"/>
                  <a:pt x="4562" y="12375"/>
                  <a:pt x="4594" y="12375"/>
                </a:cubicBezTo>
                <a:cubicBezTo>
                  <a:pt x="4687" y="12343"/>
                  <a:pt x="4750" y="12281"/>
                  <a:pt x="4844" y="12218"/>
                </a:cubicBezTo>
                <a:cubicBezTo>
                  <a:pt x="4781" y="12187"/>
                  <a:pt x="4719" y="12218"/>
                  <a:pt x="4656" y="12187"/>
                </a:cubicBezTo>
                <a:cubicBezTo>
                  <a:pt x="4656" y="12156"/>
                  <a:pt x="4719" y="12187"/>
                  <a:pt x="4719" y="12125"/>
                </a:cubicBezTo>
                <a:cubicBezTo>
                  <a:pt x="4687" y="12125"/>
                  <a:pt x="4687" y="12093"/>
                  <a:pt x="4656" y="12093"/>
                </a:cubicBezTo>
                <a:cubicBezTo>
                  <a:pt x="4594" y="12093"/>
                  <a:pt x="4562" y="12093"/>
                  <a:pt x="4500" y="12093"/>
                </a:cubicBezTo>
                <a:cubicBezTo>
                  <a:pt x="4500" y="12093"/>
                  <a:pt x="4437" y="12093"/>
                  <a:pt x="4469" y="12062"/>
                </a:cubicBezTo>
                <a:cubicBezTo>
                  <a:pt x="4500" y="12062"/>
                  <a:pt x="4500" y="12062"/>
                  <a:pt x="4531" y="12031"/>
                </a:cubicBezTo>
                <a:cubicBezTo>
                  <a:pt x="4531" y="12031"/>
                  <a:pt x="4531" y="12031"/>
                  <a:pt x="4531" y="12031"/>
                </a:cubicBezTo>
                <a:cubicBezTo>
                  <a:pt x="4437" y="12031"/>
                  <a:pt x="4375" y="12031"/>
                  <a:pt x="4312" y="12031"/>
                </a:cubicBezTo>
                <a:cubicBezTo>
                  <a:pt x="4344" y="11968"/>
                  <a:pt x="4406" y="12000"/>
                  <a:pt x="4437" y="11968"/>
                </a:cubicBezTo>
                <a:cubicBezTo>
                  <a:pt x="4562" y="11968"/>
                  <a:pt x="4719" y="12000"/>
                  <a:pt x="4812" y="11875"/>
                </a:cubicBezTo>
                <a:cubicBezTo>
                  <a:pt x="4656" y="11875"/>
                  <a:pt x="4500" y="11906"/>
                  <a:pt x="4344" y="11906"/>
                </a:cubicBezTo>
                <a:cubicBezTo>
                  <a:pt x="4344" y="11906"/>
                  <a:pt x="4312" y="11906"/>
                  <a:pt x="4312" y="11906"/>
                </a:cubicBezTo>
                <a:cubicBezTo>
                  <a:pt x="4281" y="11906"/>
                  <a:pt x="4281" y="11906"/>
                  <a:pt x="4281" y="11906"/>
                </a:cubicBezTo>
                <a:cubicBezTo>
                  <a:pt x="4281" y="11906"/>
                  <a:pt x="4281" y="11906"/>
                  <a:pt x="4312" y="11906"/>
                </a:cubicBezTo>
                <a:cubicBezTo>
                  <a:pt x="4281" y="11906"/>
                  <a:pt x="4281" y="11906"/>
                  <a:pt x="4281" y="11906"/>
                </a:cubicBezTo>
                <a:cubicBezTo>
                  <a:pt x="4437" y="11843"/>
                  <a:pt x="4594" y="11812"/>
                  <a:pt x="4750" y="11781"/>
                </a:cubicBezTo>
                <a:cubicBezTo>
                  <a:pt x="4594" y="11781"/>
                  <a:pt x="4406" y="11843"/>
                  <a:pt x="4219" y="11812"/>
                </a:cubicBezTo>
                <a:cubicBezTo>
                  <a:pt x="4219" y="11812"/>
                  <a:pt x="4219" y="11812"/>
                  <a:pt x="4219" y="11812"/>
                </a:cubicBezTo>
                <a:cubicBezTo>
                  <a:pt x="4219" y="11812"/>
                  <a:pt x="4187" y="11781"/>
                  <a:pt x="4156" y="11781"/>
                </a:cubicBezTo>
                <a:cubicBezTo>
                  <a:pt x="4219" y="11750"/>
                  <a:pt x="4281" y="11750"/>
                  <a:pt x="4344" y="11750"/>
                </a:cubicBezTo>
                <a:cubicBezTo>
                  <a:pt x="4281" y="11750"/>
                  <a:pt x="4219" y="11750"/>
                  <a:pt x="4156" y="11781"/>
                </a:cubicBezTo>
                <a:cubicBezTo>
                  <a:pt x="4187" y="11781"/>
                  <a:pt x="4219" y="11812"/>
                  <a:pt x="4219" y="11812"/>
                </a:cubicBezTo>
                <a:cubicBezTo>
                  <a:pt x="4344" y="11750"/>
                  <a:pt x="4469" y="11750"/>
                  <a:pt x="4594" y="11718"/>
                </a:cubicBezTo>
                <a:cubicBezTo>
                  <a:pt x="4469" y="11656"/>
                  <a:pt x="4312" y="11718"/>
                  <a:pt x="4187" y="11687"/>
                </a:cubicBezTo>
                <a:cubicBezTo>
                  <a:pt x="4281" y="11687"/>
                  <a:pt x="4375" y="11625"/>
                  <a:pt x="4469" y="11593"/>
                </a:cubicBezTo>
                <a:cubicBezTo>
                  <a:pt x="4469" y="11562"/>
                  <a:pt x="4406" y="11593"/>
                  <a:pt x="4406" y="11562"/>
                </a:cubicBezTo>
                <a:cubicBezTo>
                  <a:pt x="4500" y="11500"/>
                  <a:pt x="4594" y="11531"/>
                  <a:pt x="4656" y="11468"/>
                </a:cubicBezTo>
                <a:cubicBezTo>
                  <a:pt x="4500" y="11437"/>
                  <a:pt x="4312" y="11500"/>
                  <a:pt x="4156" y="11531"/>
                </a:cubicBezTo>
                <a:cubicBezTo>
                  <a:pt x="4094" y="11531"/>
                  <a:pt x="4031" y="11531"/>
                  <a:pt x="3969" y="11531"/>
                </a:cubicBezTo>
                <a:cubicBezTo>
                  <a:pt x="3969" y="11531"/>
                  <a:pt x="3969" y="11500"/>
                  <a:pt x="3969" y="11500"/>
                </a:cubicBezTo>
                <a:cubicBezTo>
                  <a:pt x="3937" y="11500"/>
                  <a:pt x="3937" y="11500"/>
                  <a:pt x="3906" y="11500"/>
                </a:cubicBezTo>
                <a:cubicBezTo>
                  <a:pt x="3906" y="11500"/>
                  <a:pt x="3906" y="11500"/>
                  <a:pt x="3906" y="11500"/>
                </a:cubicBezTo>
                <a:cubicBezTo>
                  <a:pt x="3937" y="11500"/>
                  <a:pt x="3937" y="11500"/>
                  <a:pt x="3969" y="11500"/>
                </a:cubicBezTo>
                <a:cubicBezTo>
                  <a:pt x="3969" y="11437"/>
                  <a:pt x="4062" y="11500"/>
                  <a:pt x="4094" y="11437"/>
                </a:cubicBezTo>
                <a:cubicBezTo>
                  <a:pt x="4031" y="11437"/>
                  <a:pt x="3937" y="11437"/>
                  <a:pt x="3875" y="11437"/>
                </a:cubicBezTo>
                <a:cubicBezTo>
                  <a:pt x="3844" y="11437"/>
                  <a:pt x="3812" y="11468"/>
                  <a:pt x="3812" y="11406"/>
                </a:cubicBezTo>
                <a:cubicBezTo>
                  <a:pt x="3875" y="11406"/>
                  <a:pt x="3937" y="11406"/>
                  <a:pt x="4000" y="11406"/>
                </a:cubicBezTo>
                <a:cubicBezTo>
                  <a:pt x="4000" y="11375"/>
                  <a:pt x="3969" y="11375"/>
                  <a:pt x="3937" y="11375"/>
                </a:cubicBezTo>
                <a:cubicBezTo>
                  <a:pt x="3969" y="11343"/>
                  <a:pt x="4000" y="11343"/>
                  <a:pt x="4062" y="11312"/>
                </a:cubicBezTo>
                <a:cubicBezTo>
                  <a:pt x="4031" y="11250"/>
                  <a:pt x="3906" y="11281"/>
                  <a:pt x="3875" y="11218"/>
                </a:cubicBezTo>
                <a:cubicBezTo>
                  <a:pt x="4000" y="11156"/>
                  <a:pt x="4156" y="11125"/>
                  <a:pt x="4312" y="11093"/>
                </a:cubicBezTo>
                <a:cubicBezTo>
                  <a:pt x="4344" y="11093"/>
                  <a:pt x="4375" y="11062"/>
                  <a:pt x="4375" y="11062"/>
                </a:cubicBezTo>
                <a:cubicBezTo>
                  <a:pt x="4250" y="11000"/>
                  <a:pt x="4469" y="11031"/>
                  <a:pt x="4375" y="10968"/>
                </a:cubicBezTo>
                <a:cubicBezTo>
                  <a:pt x="4219" y="11062"/>
                  <a:pt x="4000" y="11062"/>
                  <a:pt x="3812" y="11093"/>
                </a:cubicBezTo>
                <a:cubicBezTo>
                  <a:pt x="3750" y="11093"/>
                  <a:pt x="3719" y="11093"/>
                  <a:pt x="3687" y="11093"/>
                </a:cubicBezTo>
                <a:cubicBezTo>
                  <a:pt x="3687" y="11062"/>
                  <a:pt x="3719" y="11031"/>
                  <a:pt x="3750" y="11031"/>
                </a:cubicBezTo>
                <a:cubicBezTo>
                  <a:pt x="3844" y="11031"/>
                  <a:pt x="3937" y="11000"/>
                  <a:pt x="4031" y="10968"/>
                </a:cubicBezTo>
                <a:cubicBezTo>
                  <a:pt x="4094" y="10968"/>
                  <a:pt x="4156" y="10968"/>
                  <a:pt x="4187" y="10875"/>
                </a:cubicBezTo>
                <a:cubicBezTo>
                  <a:pt x="4062" y="10875"/>
                  <a:pt x="3906" y="10875"/>
                  <a:pt x="3750" y="10875"/>
                </a:cubicBezTo>
                <a:cubicBezTo>
                  <a:pt x="3719" y="10875"/>
                  <a:pt x="3656" y="10875"/>
                  <a:pt x="3625" y="10875"/>
                </a:cubicBezTo>
                <a:cubicBezTo>
                  <a:pt x="3594" y="10875"/>
                  <a:pt x="3594" y="10875"/>
                  <a:pt x="3594" y="10875"/>
                </a:cubicBezTo>
                <a:cubicBezTo>
                  <a:pt x="3594" y="10875"/>
                  <a:pt x="3594" y="10875"/>
                  <a:pt x="3625" y="10875"/>
                </a:cubicBezTo>
                <a:cubicBezTo>
                  <a:pt x="3594" y="10875"/>
                  <a:pt x="3594" y="10875"/>
                  <a:pt x="3562" y="10843"/>
                </a:cubicBezTo>
                <a:cubicBezTo>
                  <a:pt x="3625" y="10812"/>
                  <a:pt x="3687" y="10843"/>
                  <a:pt x="3750" y="10812"/>
                </a:cubicBezTo>
                <a:cubicBezTo>
                  <a:pt x="4000" y="10781"/>
                  <a:pt x="4250" y="10718"/>
                  <a:pt x="4531" y="10656"/>
                </a:cubicBezTo>
                <a:cubicBezTo>
                  <a:pt x="4531" y="10593"/>
                  <a:pt x="4469" y="10625"/>
                  <a:pt x="4469" y="10593"/>
                </a:cubicBezTo>
                <a:cubicBezTo>
                  <a:pt x="4656" y="10531"/>
                  <a:pt x="4844" y="10468"/>
                  <a:pt x="5031" y="10375"/>
                </a:cubicBezTo>
                <a:cubicBezTo>
                  <a:pt x="5250" y="10312"/>
                  <a:pt x="5406" y="10250"/>
                  <a:pt x="5594" y="10156"/>
                </a:cubicBezTo>
                <a:cubicBezTo>
                  <a:pt x="5781" y="10093"/>
                  <a:pt x="6000" y="10000"/>
                  <a:pt x="6187" y="9906"/>
                </a:cubicBezTo>
                <a:cubicBezTo>
                  <a:pt x="6312" y="9875"/>
                  <a:pt x="6437" y="9812"/>
                  <a:pt x="6531" y="9718"/>
                </a:cubicBezTo>
                <a:cubicBezTo>
                  <a:pt x="6500" y="9718"/>
                  <a:pt x="6469" y="9718"/>
                  <a:pt x="6469" y="9750"/>
                </a:cubicBezTo>
                <a:cubicBezTo>
                  <a:pt x="6281" y="9812"/>
                  <a:pt x="6094" y="9906"/>
                  <a:pt x="5906" y="10000"/>
                </a:cubicBezTo>
                <a:cubicBezTo>
                  <a:pt x="5812" y="10031"/>
                  <a:pt x="5687" y="10062"/>
                  <a:pt x="5594" y="10156"/>
                </a:cubicBezTo>
                <a:cubicBezTo>
                  <a:pt x="5469" y="10156"/>
                  <a:pt x="5344" y="10218"/>
                  <a:pt x="5250" y="10281"/>
                </a:cubicBezTo>
                <a:cubicBezTo>
                  <a:pt x="5156" y="10312"/>
                  <a:pt x="5062" y="10281"/>
                  <a:pt x="5031" y="10375"/>
                </a:cubicBezTo>
                <a:cubicBezTo>
                  <a:pt x="5000" y="10375"/>
                  <a:pt x="4937" y="10375"/>
                  <a:pt x="4906" y="10406"/>
                </a:cubicBezTo>
                <a:cubicBezTo>
                  <a:pt x="4625" y="10468"/>
                  <a:pt x="4375" y="10562"/>
                  <a:pt x="4094" y="10625"/>
                </a:cubicBezTo>
                <a:cubicBezTo>
                  <a:pt x="4094" y="10625"/>
                  <a:pt x="4062" y="10656"/>
                  <a:pt x="4031" y="10656"/>
                </a:cubicBezTo>
                <a:cubicBezTo>
                  <a:pt x="3937" y="10656"/>
                  <a:pt x="3844" y="10687"/>
                  <a:pt x="3719" y="10687"/>
                </a:cubicBezTo>
                <a:cubicBezTo>
                  <a:pt x="3687" y="10687"/>
                  <a:pt x="3656" y="10718"/>
                  <a:pt x="3625" y="10656"/>
                </a:cubicBezTo>
                <a:cubicBezTo>
                  <a:pt x="3750" y="10656"/>
                  <a:pt x="3875" y="10593"/>
                  <a:pt x="4000" y="10593"/>
                </a:cubicBezTo>
                <a:cubicBezTo>
                  <a:pt x="4156" y="10562"/>
                  <a:pt x="4312" y="10500"/>
                  <a:pt x="4469" y="10437"/>
                </a:cubicBezTo>
                <a:cubicBezTo>
                  <a:pt x="4656" y="10375"/>
                  <a:pt x="4844" y="10343"/>
                  <a:pt x="5031" y="10250"/>
                </a:cubicBezTo>
                <a:cubicBezTo>
                  <a:pt x="5000" y="10218"/>
                  <a:pt x="4969" y="10218"/>
                  <a:pt x="4969" y="10250"/>
                </a:cubicBezTo>
                <a:cubicBezTo>
                  <a:pt x="4812" y="10281"/>
                  <a:pt x="4656" y="10343"/>
                  <a:pt x="4500" y="10375"/>
                </a:cubicBezTo>
                <a:cubicBezTo>
                  <a:pt x="4344" y="10437"/>
                  <a:pt x="4156" y="10500"/>
                  <a:pt x="3969" y="10531"/>
                </a:cubicBezTo>
                <a:cubicBezTo>
                  <a:pt x="3906" y="10531"/>
                  <a:pt x="3875" y="10562"/>
                  <a:pt x="3812" y="10562"/>
                </a:cubicBezTo>
                <a:cubicBezTo>
                  <a:pt x="3594" y="10593"/>
                  <a:pt x="3375" y="10625"/>
                  <a:pt x="3156" y="10593"/>
                </a:cubicBezTo>
                <a:cubicBezTo>
                  <a:pt x="3156" y="10593"/>
                  <a:pt x="3187" y="10593"/>
                  <a:pt x="3187" y="10593"/>
                </a:cubicBezTo>
                <a:cubicBezTo>
                  <a:pt x="3156" y="10593"/>
                  <a:pt x="3125" y="10593"/>
                  <a:pt x="3125" y="10593"/>
                </a:cubicBezTo>
                <a:cubicBezTo>
                  <a:pt x="3156" y="10593"/>
                  <a:pt x="3187" y="10593"/>
                  <a:pt x="3250" y="10562"/>
                </a:cubicBezTo>
                <a:cubicBezTo>
                  <a:pt x="3187" y="10593"/>
                  <a:pt x="3156" y="10593"/>
                  <a:pt x="3125" y="10593"/>
                </a:cubicBezTo>
                <a:cubicBezTo>
                  <a:pt x="3125" y="10593"/>
                  <a:pt x="3156" y="10593"/>
                  <a:pt x="3187" y="10593"/>
                </a:cubicBezTo>
                <a:cubicBezTo>
                  <a:pt x="3219" y="10593"/>
                  <a:pt x="3281" y="10593"/>
                  <a:pt x="3312" y="10593"/>
                </a:cubicBezTo>
                <a:cubicBezTo>
                  <a:pt x="3625" y="10531"/>
                  <a:pt x="3906" y="10500"/>
                  <a:pt x="4219" y="10375"/>
                </a:cubicBezTo>
                <a:cubicBezTo>
                  <a:pt x="4031" y="10406"/>
                  <a:pt x="3875" y="10406"/>
                  <a:pt x="3719" y="10406"/>
                </a:cubicBezTo>
                <a:cubicBezTo>
                  <a:pt x="3562" y="10406"/>
                  <a:pt x="3406" y="10500"/>
                  <a:pt x="3219" y="10437"/>
                </a:cubicBezTo>
                <a:cubicBezTo>
                  <a:pt x="3469" y="10281"/>
                  <a:pt x="3719" y="10312"/>
                  <a:pt x="3906" y="10218"/>
                </a:cubicBezTo>
                <a:cubicBezTo>
                  <a:pt x="3875" y="10125"/>
                  <a:pt x="3781" y="10187"/>
                  <a:pt x="3750" y="10125"/>
                </a:cubicBezTo>
                <a:cubicBezTo>
                  <a:pt x="3844" y="10093"/>
                  <a:pt x="3969" y="10093"/>
                  <a:pt x="4031" y="10000"/>
                </a:cubicBezTo>
                <a:cubicBezTo>
                  <a:pt x="3781" y="10062"/>
                  <a:pt x="3500" y="10125"/>
                  <a:pt x="3250" y="10156"/>
                </a:cubicBezTo>
                <a:cubicBezTo>
                  <a:pt x="3344" y="10125"/>
                  <a:pt x="3437" y="10093"/>
                  <a:pt x="3500" y="10093"/>
                </a:cubicBezTo>
                <a:cubicBezTo>
                  <a:pt x="3781" y="10000"/>
                  <a:pt x="4062" y="9906"/>
                  <a:pt x="4344" y="9812"/>
                </a:cubicBezTo>
                <a:cubicBezTo>
                  <a:pt x="4437" y="9812"/>
                  <a:pt x="4687" y="9750"/>
                  <a:pt x="5187" y="9625"/>
                </a:cubicBezTo>
                <a:cubicBezTo>
                  <a:pt x="5969" y="9437"/>
                  <a:pt x="6031" y="9343"/>
                  <a:pt x="6437" y="9031"/>
                </a:cubicBezTo>
                <a:cubicBezTo>
                  <a:pt x="6562" y="9031"/>
                  <a:pt x="6656" y="8968"/>
                  <a:pt x="6750" y="8906"/>
                </a:cubicBezTo>
                <a:cubicBezTo>
                  <a:pt x="7094" y="8750"/>
                  <a:pt x="7437" y="8562"/>
                  <a:pt x="7781" y="8375"/>
                </a:cubicBezTo>
                <a:cubicBezTo>
                  <a:pt x="8125" y="8187"/>
                  <a:pt x="8437" y="8000"/>
                  <a:pt x="8781" y="7843"/>
                </a:cubicBezTo>
                <a:cubicBezTo>
                  <a:pt x="8812" y="7812"/>
                  <a:pt x="8844" y="7781"/>
                  <a:pt x="8875" y="7781"/>
                </a:cubicBezTo>
                <a:cubicBezTo>
                  <a:pt x="8875" y="7781"/>
                  <a:pt x="8906" y="7781"/>
                  <a:pt x="8906" y="7781"/>
                </a:cubicBezTo>
                <a:cubicBezTo>
                  <a:pt x="8906" y="7781"/>
                  <a:pt x="8906" y="7781"/>
                  <a:pt x="8906" y="7781"/>
                </a:cubicBezTo>
                <a:cubicBezTo>
                  <a:pt x="8906" y="7781"/>
                  <a:pt x="8906" y="7781"/>
                  <a:pt x="8906" y="7781"/>
                </a:cubicBezTo>
                <a:cubicBezTo>
                  <a:pt x="8906" y="7781"/>
                  <a:pt x="8906" y="7781"/>
                  <a:pt x="8906" y="7781"/>
                </a:cubicBezTo>
                <a:cubicBezTo>
                  <a:pt x="8906" y="7750"/>
                  <a:pt x="8906" y="7718"/>
                  <a:pt x="8906" y="7687"/>
                </a:cubicBezTo>
                <a:cubicBezTo>
                  <a:pt x="8906" y="7687"/>
                  <a:pt x="8906" y="7687"/>
                  <a:pt x="8906" y="7687"/>
                </a:cubicBezTo>
                <a:cubicBezTo>
                  <a:pt x="8906" y="7687"/>
                  <a:pt x="8906" y="7687"/>
                  <a:pt x="8906" y="7687"/>
                </a:cubicBezTo>
                <a:cubicBezTo>
                  <a:pt x="8750" y="7718"/>
                  <a:pt x="8625" y="7843"/>
                  <a:pt x="8469" y="7906"/>
                </a:cubicBezTo>
                <a:cubicBezTo>
                  <a:pt x="8437" y="7937"/>
                  <a:pt x="8406" y="7968"/>
                  <a:pt x="8344" y="7968"/>
                </a:cubicBezTo>
                <a:cubicBezTo>
                  <a:pt x="8344" y="7968"/>
                  <a:pt x="8312" y="7968"/>
                  <a:pt x="8312" y="7937"/>
                </a:cubicBezTo>
                <a:cubicBezTo>
                  <a:pt x="8906" y="7625"/>
                  <a:pt x="9469" y="7281"/>
                  <a:pt x="10031" y="6937"/>
                </a:cubicBezTo>
                <a:cubicBezTo>
                  <a:pt x="10062" y="6968"/>
                  <a:pt x="10062" y="6968"/>
                  <a:pt x="10062" y="6968"/>
                </a:cubicBezTo>
                <a:cubicBezTo>
                  <a:pt x="9906" y="7093"/>
                  <a:pt x="9719" y="7187"/>
                  <a:pt x="9562" y="7281"/>
                </a:cubicBezTo>
                <a:cubicBezTo>
                  <a:pt x="9344" y="7437"/>
                  <a:pt x="9094" y="7531"/>
                  <a:pt x="8906" y="7687"/>
                </a:cubicBezTo>
                <a:cubicBezTo>
                  <a:pt x="8906" y="7687"/>
                  <a:pt x="8906" y="7687"/>
                  <a:pt x="8906" y="7687"/>
                </a:cubicBezTo>
                <a:cubicBezTo>
                  <a:pt x="8969" y="7718"/>
                  <a:pt x="9000" y="7687"/>
                  <a:pt x="9062" y="7687"/>
                </a:cubicBezTo>
                <a:cubicBezTo>
                  <a:pt x="9000" y="7718"/>
                  <a:pt x="8937" y="7750"/>
                  <a:pt x="8906" y="7781"/>
                </a:cubicBezTo>
                <a:cubicBezTo>
                  <a:pt x="8906" y="7781"/>
                  <a:pt x="8906" y="7781"/>
                  <a:pt x="8906" y="7781"/>
                </a:cubicBezTo>
                <a:cubicBezTo>
                  <a:pt x="8906" y="7781"/>
                  <a:pt x="8906" y="7781"/>
                  <a:pt x="8875" y="7781"/>
                </a:cubicBezTo>
                <a:cubicBezTo>
                  <a:pt x="8875" y="7812"/>
                  <a:pt x="8812" y="7812"/>
                  <a:pt x="8844" y="7843"/>
                </a:cubicBezTo>
                <a:cubicBezTo>
                  <a:pt x="8875" y="7875"/>
                  <a:pt x="8906" y="7875"/>
                  <a:pt x="8969" y="7875"/>
                </a:cubicBezTo>
                <a:cubicBezTo>
                  <a:pt x="9094" y="7812"/>
                  <a:pt x="9250" y="7687"/>
                  <a:pt x="9375" y="7625"/>
                </a:cubicBezTo>
                <a:cubicBezTo>
                  <a:pt x="9562" y="7562"/>
                  <a:pt x="9687" y="7406"/>
                  <a:pt x="9906" y="7343"/>
                </a:cubicBezTo>
                <a:cubicBezTo>
                  <a:pt x="9969" y="7312"/>
                  <a:pt x="10031" y="7250"/>
                  <a:pt x="10125" y="7281"/>
                </a:cubicBezTo>
                <a:cubicBezTo>
                  <a:pt x="10062" y="7343"/>
                  <a:pt x="9969" y="7375"/>
                  <a:pt x="9906" y="7437"/>
                </a:cubicBezTo>
                <a:cubicBezTo>
                  <a:pt x="9750" y="7562"/>
                  <a:pt x="9594" y="7625"/>
                  <a:pt x="9437" y="7718"/>
                </a:cubicBezTo>
                <a:cubicBezTo>
                  <a:pt x="9406" y="7750"/>
                  <a:pt x="9375" y="7750"/>
                  <a:pt x="9375" y="7781"/>
                </a:cubicBezTo>
                <a:cubicBezTo>
                  <a:pt x="9375" y="7781"/>
                  <a:pt x="9375" y="7781"/>
                  <a:pt x="9375" y="7781"/>
                </a:cubicBezTo>
                <a:cubicBezTo>
                  <a:pt x="9375" y="7781"/>
                  <a:pt x="9375" y="7781"/>
                  <a:pt x="9375" y="7781"/>
                </a:cubicBezTo>
                <a:cubicBezTo>
                  <a:pt x="9375" y="7781"/>
                  <a:pt x="9375" y="7781"/>
                  <a:pt x="9375" y="7781"/>
                </a:cubicBezTo>
                <a:cubicBezTo>
                  <a:pt x="9375" y="7781"/>
                  <a:pt x="9375" y="7781"/>
                  <a:pt x="9375" y="7781"/>
                </a:cubicBezTo>
                <a:cubicBezTo>
                  <a:pt x="9375" y="7781"/>
                  <a:pt x="9406" y="7812"/>
                  <a:pt x="9406" y="7812"/>
                </a:cubicBezTo>
                <a:cubicBezTo>
                  <a:pt x="9406" y="7812"/>
                  <a:pt x="9375" y="7812"/>
                  <a:pt x="9375" y="7812"/>
                </a:cubicBezTo>
                <a:cubicBezTo>
                  <a:pt x="9375" y="7812"/>
                  <a:pt x="9375" y="7812"/>
                  <a:pt x="9375" y="7812"/>
                </a:cubicBezTo>
                <a:cubicBezTo>
                  <a:pt x="9375" y="7812"/>
                  <a:pt x="9375" y="7812"/>
                  <a:pt x="9375" y="7812"/>
                </a:cubicBezTo>
                <a:cubicBezTo>
                  <a:pt x="9375" y="7843"/>
                  <a:pt x="9375" y="7843"/>
                  <a:pt x="9344" y="7843"/>
                </a:cubicBezTo>
                <a:cubicBezTo>
                  <a:pt x="9344" y="7843"/>
                  <a:pt x="9312" y="7843"/>
                  <a:pt x="9312" y="7843"/>
                </a:cubicBezTo>
                <a:cubicBezTo>
                  <a:pt x="9344" y="7812"/>
                  <a:pt x="9344" y="7812"/>
                  <a:pt x="9375" y="7812"/>
                </a:cubicBezTo>
                <a:cubicBezTo>
                  <a:pt x="9375" y="7812"/>
                  <a:pt x="9375" y="7812"/>
                  <a:pt x="9375" y="7812"/>
                </a:cubicBezTo>
                <a:cubicBezTo>
                  <a:pt x="9375" y="7812"/>
                  <a:pt x="9375" y="7812"/>
                  <a:pt x="9375" y="7812"/>
                </a:cubicBezTo>
                <a:cubicBezTo>
                  <a:pt x="9375" y="7812"/>
                  <a:pt x="9375" y="7812"/>
                  <a:pt x="9375" y="7812"/>
                </a:cubicBezTo>
                <a:cubicBezTo>
                  <a:pt x="9375" y="7812"/>
                  <a:pt x="9375" y="7812"/>
                  <a:pt x="9375" y="7812"/>
                </a:cubicBezTo>
                <a:cubicBezTo>
                  <a:pt x="9375" y="7812"/>
                  <a:pt x="9375" y="7812"/>
                  <a:pt x="9375" y="7781"/>
                </a:cubicBezTo>
                <a:cubicBezTo>
                  <a:pt x="9375" y="7781"/>
                  <a:pt x="9375" y="7781"/>
                  <a:pt x="9375" y="7781"/>
                </a:cubicBezTo>
                <a:cubicBezTo>
                  <a:pt x="9375" y="7781"/>
                  <a:pt x="9375" y="7781"/>
                  <a:pt x="9375" y="7781"/>
                </a:cubicBezTo>
                <a:cubicBezTo>
                  <a:pt x="9312" y="7812"/>
                  <a:pt x="9312" y="7812"/>
                  <a:pt x="9281" y="7875"/>
                </a:cubicBezTo>
                <a:cubicBezTo>
                  <a:pt x="9281" y="7906"/>
                  <a:pt x="9219" y="7937"/>
                  <a:pt x="9187" y="7968"/>
                </a:cubicBezTo>
                <a:cubicBezTo>
                  <a:pt x="8875" y="8156"/>
                  <a:pt x="8562" y="8343"/>
                  <a:pt x="8250" y="8531"/>
                </a:cubicBezTo>
                <a:cubicBezTo>
                  <a:pt x="8219" y="8531"/>
                  <a:pt x="8219" y="8531"/>
                  <a:pt x="8219" y="8562"/>
                </a:cubicBezTo>
                <a:cubicBezTo>
                  <a:pt x="8312" y="8531"/>
                  <a:pt x="8406" y="8468"/>
                  <a:pt x="8500" y="8437"/>
                </a:cubicBezTo>
                <a:cubicBezTo>
                  <a:pt x="9187" y="8031"/>
                  <a:pt x="9875" y="7625"/>
                  <a:pt x="10562" y="7218"/>
                </a:cubicBezTo>
                <a:cubicBezTo>
                  <a:pt x="10844" y="7062"/>
                  <a:pt x="11125" y="6875"/>
                  <a:pt x="11406" y="6687"/>
                </a:cubicBezTo>
                <a:cubicBezTo>
                  <a:pt x="11437" y="6687"/>
                  <a:pt x="11469" y="6656"/>
                  <a:pt x="11500" y="6656"/>
                </a:cubicBezTo>
                <a:cubicBezTo>
                  <a:pt x="11500" y="6656"/>
                  <a:pt x="11500" y="6656"/>
                  <a:pt x="11500" y="6656"/>
                </a:cubicBezTo>
                <a:cubicBezTo>
                  <a:pt x="11500" y="6656"/>
                  <a:pt x="11500" y="6656"/>
                  <a:pt x="11500" y="6656"/>
                </a:cubicBezTo>
                <a:cubicBezTo>
                  <a:pt x="11500" y="6656"/>
                  <a:pt x="11500" y="6656"/>
                  <a:pt x="11500" y="6656"/>
                </a:cubicBezTo>
                <a:cubicBezTo>
                  <a:pt x="11500" y="6656"/>
                  <a:pt x="11500" y="6656"/>
                  <a:pt x="11500" y="6656"/>
                </a:cubicBezTo>
                <a:cubicBezTo>
                  <a:pt x="11531" y="6593"/>
                  <a:pt x="11625" y="6562"/>
                  <a:pt x="11687" y="6531"/>
                </a:cubicBezTo>
                <a:cubicBezTo>
                  <a:pt x="11656" y="6593"/>
                  <a:pt x="11594" y="6656"/>
                  <a:pt x="11500" y="6656"/>
                </a:cubicBezTo>
                <a:cubicBezTo>
                  <a:pt x="11500" y="6656"/>
                  <a:pt x="11500" y="6656"/>
                  <a:pt x="11500" y="6656"/>
                </a:cubicBezTo>
                <a:cubicBezTo>
                  <a:pt x="11500" y="6656"/>
                  <a:pt x="11500" y="6656"/>
                  <a:pt x="11500" y="6656"/>
                </a:cubicBezTo>
                <a:cubicBezTo>
                  <a:pt x="11375" y="6781"/>
                  <a:pt x="11219" y="6843"/>
                  <a:pt x="11094" y="6937"/>
                </a:cubicBezTo>
                <a:cubicBezTo>
                  <a:pt x="10531" y="7281"/>
                  <a:pt x="9969" y="7656"/>
                  <a:pt x="9375" y="8000"/>
                </a:cubicBezTo>
                <a:cubicBezTo>
                  <a:pt x="8969" y="8250"/>
                  <a:pt x="8531" y="8500"/>
                  <a:pt x="8094" y="8750"/>
                </a:cubicBezTo>
                <a:cubicBezTo>
                  <a:pt x="8062" y="8750"/>
                  <a:pt x="8031" y="8750"/>
                  <a:pt x="8031" y="8812"/>
                </a:cubicBezTo>
                <a:cubicBezTo>
                  <a:pt x="9219" y="8187"/>
                  <a:pt x="10344" y="7500"/>
                  <a:pt x="11500" y="6843"/>
                </a:cubicBezTo>
                <a:cubicBezTo>
                  <a:pt x="11406" y="6875"/>
                  <a:pt x="11344" y="6937"/>
                  <a:pt x="11250" y="7000"/>
                </a:cubicBezTo>
                <a:cubicBezTo>
                  <a:pt x="11156" y="7031"/>
                  <a:pt x="11094" y="7093"/>
                  <a:pt x="11000" y="7156"/>
                </a:cubicBezTo>
                <a:cubicBezTo>
                  <a:pt x="10594" y="7406"/>
                  <a:pt x="10187" y="7656"/>
                  <a:pt x="9750" y="7906"/>
                </a:cubicBezTo>
                <a:cubicBezTo>
                  <a:pt x="9281" y="8187"/>
                  <a:pt x="8812" y="8468"/>
                  <a:pt x="8344" y="8750"/>
                </a:cubicBezTo>
                <a:cubicBezTo>
                  <a:pt x="8000" y="8937"/>
                  <a:pt x="7625" y="9125"/>
                  <a:pt x="7281" y="9343"/>
                </a:cubicBezTo>
                <a:cubicBezTo>
                  <a:pt x="7250" y="9343"/>
                  <a:pt x="7250" y="9343"/>
                  <a:pt x="7250" y="9375"/>
                </a:cubicBezTo>
                <a:cubicBezTo>
                  <a:pt x="7250" y="9375"/>
                  <a:pt x="7250" y="9375"/>
                  <a:pt x="7250" y="9375"/>
                </a:cubicBezTo>
                <a:cubicBezTo>
                  <a:pt x="7250" y="9375"/>
                  <a:pt x="7250" y="9375"/>
                  <a:pt x="7281" y="9375"/>
                </a:cubicBezTo>
                <a:cubicBezTo>
                  <a:pt x="7500" y="9281"/>
                  <a:pt x="7687" y="9156"/>
                  <a:pt x="7906" y="9062"/>
                </a:cubicBezTo>
                <a:cubicBezTo>
                  <a:pt x="8000" y="9000"/>
                  <a:pt x="8125" y="8906"/>
                  <a:pt x="8250" y="8906"/>
                </a:cubicBezTo>
                <a:cubicBezTo>
                  <a:pt x="8250" y="8906"/>
                  <a:pt x="8250" y="8937"/>
                  <a:pt x="8281" y="8937"/>
                </a:cubicBezTo>
                <a:cubicBezTo>
                  <a:pt x="8312" y="8937"/>
                  <a:pt x="8281" y="8906"/>
                  <a:pt x="8281" y="8906"/>
                </a:cubicBezTo>
                <a:cubicBezTo>
                  <a:pt x="8437" y="8875"/>
                  <a:pt x="8531" y="8781"/>
                  <a:pt x="8625" y="8718"/>
                </a:cubicBezTo>
                <a:cubicBezTo>
                  <a:pt x="8875" y="8593"/>
                  <a:pt x="9094" y="8468"/>
                  <a:pt x="9312" y="8312"/>
                </a:cubicBezTo>
                <a:cubicBezTo>
                  <a:pt x="9781" y="8062"/>
                  <a:pt x="10219" y="7781"/>
                  <a:pt x="10687" y="7500"/>
                </a:cubicBezTo>
                <a:cubicBezTo>
                  <a:pt x="10750" y="7468"/>
                  <a:pt x="10781" y="7468"/>
                  <a:pt x="10844" y="7531"/>
                </a:cubicBezTo>
                <a:cubicBezTo>
                  <a:pt x="10375" y="7812"/>
                  <a:pt x="9937" y="8125"/>
                  <a:pt x="9469" y="8437"/>
                </a:cubicBezTo>
                <a:cubicBezTo>
                  <a:pt x="9406" y="8468"/>
                  <a:pt x="9281" y="8500"/>
                  <a:pt x="9250" y="8593"/>
                </a:cubicBezTo>
                <a:cubicBezTo>
                  <a:pt x="9250" y="8593"/>
                  <a:pt x="9219" y="8593"/>
                  <a:pt x="9219" y="8593"/>
                </a:cubicBezTo>
                <a:cubicBezTo>
                  <a:pt x="9219" y="8593"/>
                  <a:pt x="9219" y="8593"/>
                  <a:pt x="9219" y="8593"/>
                </a:cubicBezTo>
                <a:cubicBezTo>
                  <a:pt x="9219" y="8593"/>
                  <a:pt x="9250" y="8593"/>
                  <a:pt x="9250" y="8593"/>
                </a:cubicBezTo>
                <a:cubicBezTo>
                  <a:pt x="9406" y="8531"/>
                  <a:pt x="9531" y="8437"/>
                  <a:pt x="9687" y="8343"/>
                </a:cubicBezTo>
                <a:cubicBezTo>
                  <a:pt x="10094" y="8093"/>
                  <a:pt x="10500" y="7843"/>
                  <a:pt x="10906" y="7593"/>
                </a:cubicBezTo>
                <a:cubicBezTo>
                  <a:pt x="11281" y="7375"/>
                  <a:pt x="11656" y="7125"/>
                  <a:pt x="12000" y="6906"/>
                </a:cubicBezTo>
                <a:cubicBezTo>
                  <a:pt x="12094" y="6875"/>
                  <a:pt x="12156" y="6781"/>
                  <a:pt x="12281" y="6781"/>
                </a:cubicBezTo>
                <a:cubicBezTo>
                  <a:pt x="11625" y="7250"/>
                  <a:pt x="10906" y="7656"/>
                  <a:pt x="10250" y="8093"/>
                </a:cubicBezTo>
                <a:cubicBezTo>
                  <a:pt x="10281" y="8125"/>
                  <a:pt x="10312" y="8093"/>
                  <a:pt x="10375" y="8093"/>
                </a:cubicBezTo>
                <a:cubicBezTo>
                  <a:pt x="10375" y="8062"/>
                  <a:pt x="10344" y="8062"/>
                  <a:pt x="10344" y="8062"/>
                </a:cubicBezTo>
                <a:cubicBezTo>
                  <a:pt x="10344" y="8062"/>
                  <a:pt x="10344" y="8062"/>
                  <a:pt x="10344" y="8062"/>
                </a:cubicBezTo>
                <a:cubicBezTo>
                  <a:pt x="10344" y="8062"/>
                  <a:pt x="10375" y="8062"/>
                  <a:pt x="10375" y="8093"/>
                </a:cubicBezTo>
                <a:cubicBezTo>
                  <a:pt x="10375" y="8062"/>
                  <a:pt x="10375" y="8062"/>
                  <a:pt x="10406" y="8093"/>
                </a:cubicBezTo>
                <a:cubicBezTo>
                  <a:pt x="10406" y="8062"/>
                  <a:pt x="10406" y="8062"/>
                  <a:pt x="10406" y="8062"/>
                </a:cubicBezTo>
                <a:cubicBezTo>
                  <a:pt x="10406" y="8062"/>
                  <a:pt x="10406" y="8062"/>
                  <a:pt x="10406" y="8062"/>
                </a:cubicBezTo>
                <a:cubicBezTo>
                  <a:pt x="10406" y="8062"/>
                  <a:pt x="10406" y="8062"/>
                  <a:pt x="10406" y="8062"/>
                </a:cubicBezTo>
                <a:cubicBezTo>
                  <a:pt x="10406" y="8062"/>
                  <a:pt x="10406" y="8062"/>
                  <a:pt x="10406" y="8062"/>
                </a:cubicBezTo>
                <a:cubicBezTo>
                  <a:pt x="10406" y="8062"/>
                  <a:pt x="10406" y="8062"/>
                  <a:pt x="10406" y="8062"/>
                </a:cubicBezTo>
                <a:cubicBezTo>
                  <a:pt x="10406" y="8062"/>
                  <a:pt x="10406" y="8062"/>
                  <a:pt x="10406" y="8062"/>
                </a:cubicBezTo>
                <a:cubicBezTo>
                  <a:pt x="10406" y="8062"/>
                  <a:pt x="10406" y="8062"/>
                  <a:pt x="10406" y="8062"/>
                </a:cubicBezTo>
                <a:cubicBezTo>
                  <a:pt x="10406" y="8062"/>
                  <a:pt x="10406" y="8062"/>
                  <a:pt x="10406" y="8093"/>
                </a:cubicBezTo>
                <a:cubicBezTo>
                  <a:pt x="10437" y="8125"/>
                  <a:pt x="10469" y="8062"/>
                  <a:pt x="10500" y="8062"/>
                </a:cubicBezTo>
                <a:cubicBezTo>
                  <a:pt x="11062" y="7718"/>
                  <a:pt x="11625" y="7375"/>
                  <a:pt x="12156" y="7031"/>
                </a:cubicBezTo>
                <a:cubicBezTo>
                  <a:pt x="12219" y="7000"/>
                  <a:pt x="12281" y="6937"/>
                  <a:pt x="12375" y="6937"/>
                </a:cubicBezTo>
                <a:cubicBezTo>
                  <a:pt x="12344" y="6875"/>
                  <a:pt x="12406" y="6875"/>
                  <a:pt x="12469" y="6875"/>
                </a:cubicBezTo>
                <a:cubicBezTo>
                  <a:pt x="12437" y="6906"/>
                  <a:pt x="12406" y="6937"/>
                  <a:pt x="12375" y="6968"/>
                </a:cubicBezTo>
                <a:cubicBezTo>
                  <a:pt x="12344" y="6968"/>
                  <a:pt x="12344" y="6968"/>
                  <a:pt x="12344" y="6968"/>
                </a:cubicBezTo>
                <a:cubicBezTo>
                  <a:pt x="12344" y="6968"/>
                  <a:pt x="12344" y="7000"/>
                  <a:pt x="12344" y="7000"/>
                </a:cubicBezTo>
                <a:cubicBezTo>
                  <a:pt x="12156" y="7093"/>
                  <a:pt x="12000" y="7187"/>
                  <a:pt x="11844" y="7312"/>
                </a:cubicBezTo>
                <a:cubicBezTo>
                  <a:pt x="11781" y="7343"/>
                  <a:pt x="11687" y="7375"/>
                  <a:pt x="11625" y="7468"/>
                </a:cubicBezTo>
                <a:cubicBezTo>
                  <a:pt x="11750" y="7437"/>
                  <a:pt x="11812" y="7406"/>
                  <a:pt x="11875" y="7312"/>
                </a:cubicBezTo>
                <a:cubicBezTo>
                  <a:pt x="11906" y="7312"/>
                  <a:pt x="11969" y="7281"/>
                  <a:pt x="12000" y="7281"/>
                </a:cubicBezTo>
                <a:cubicBezTo>
                  <a:pt x="12094" y="7187"/>
                  <a:pt x="12187" y="7125"/>
                  <a:pt x="12312" y="7062"/>
                </a:cubicBezTo>
                <a:cubicBezTo>
                  <a:pt x="12344" y="7093"/>
                  <a:pt x="12375" y="7093"/>
                  <a:pt x="12312" y="7156"/>
                </a:cubicBezTo>
                <a:cubicBezTo>
                  <a:pt x="12281" y="7156"/>
                  <a:pt x="12250" y="7187"/>
                  <a:pt x="12219" y="7218"/>
                </a:cubicBezTo>
                <a:cubicBezTo>
                  <a:pt x="12125" y="7281"/>
                  <a:pt x="12062" y="7312"/>
                  <a:pt x="12000" y="7375"/>
                </a:cubicBezTo>
                <a:cubicBezTo>
                  <a:pt x="11750" y="7531"/>
                  <a:pt x="11531" y="7718"/>
                  <a:pt x="11250" y="7843"/>
                </a:cubicBezTo>
                <a:cubicBezTo>
                  <a:pt x="11125" y="7937"/>
                  <a:pt x="11000" y="8031"/>
                  <a:pt x="10844" y="8125"/>
                </a:cubicBezTo>
                <a:cubicBezTo>
                  <a:pt x="10719" y="8218"/>
                  <a:pt x="10531" y="8250"/>
                  <a:pt x="10437" y="8406"/>
                </a:cubicBezTo>
                <a:cubicBezTo>
                  <a:pt x="10437" y="8406"/>
                  <a:pt x="10437" y="8437"/>
                  <a:pt x="10437" y="8468"/>
                </a:cubicBezTo>
                <a:cubicBezTo>
                  <a:pt x="10406" y="8437"/>
                  <a:pt x="10375" y="8437"/>
                  <a:pt x="10375" y="8437"/>
                </a:cubicBezTo>
                <a:cubicBezTo>
                  <a:pt x="10375" y="8437"/>
                  <a:pt x="10375" y="8437"/>
                  <a:pt x="10375" y="8437"/>
                </a:cubicBezTo>
                <a:cubicBezTo>
                  <a:pt x="10375" y="8437"/>
                  <a:pt x="10375" y="8437"/>
                  <a:pt x="10375" y="8437"/>
                </a:cubicBezTo>
                <a:cubicBezTo>
                  <a:pt x="10375" y="8437"/>
                  <a:pt x="10375" y="8437"/>
                  <a:pt x="10375" y="8437"/>
                </a:cubicBezTo>
                <a:cubicBezTo>
                  <a:pt x="10344" y="8437"/>
                  <a:pt x="10312" y="8468"/>
                  <a:pt x="10281" y="8468"/>
                </a:cubicBezTo>
                <a:lnTo>
                  <a:pt x="10281" y="8468"/>
                </a:lnTo>
                <a:cubicBezTo>
                  <a:pt x="10312" y="8468"/>
                  <a:pt x="10312" y="8500"/>
                  <a:pt x="10312" y="8500"/>
                </a:cubicBezTo>
                <a:cubicBezTo>
                  <a:pt x="10344" y="8531"/>
                  <a:pt x="10375" y="8500"/>
                  <a:pt x="10406" y="8468"/>
                </a:cubicBezTo>
                <a:cubicBezTo>
                  <a:pt x="10406" y="8468"/>
                  <a:pt x="10406" y="8468"/>
                  <a:pt x="10437" y="8468"/>
                </a:cubicBezTo>
                <a:cubicBezTo>
                  <a:pt x="10625" y="8343"/>
                  <a:pt x="10812" y="8250"/>
                  <a:pt x="11000" y="8125"/>
                </a:cubicBezTo>
                <a:cubicBezTo>
                  <a:pt x="11625" y="7718"/>
                  <a:pt x="12219" y="7343"/>
                  <a:pt x="12844" y="6937"/>
                </a:cubicBezTo>
                <a:cubicBezTo>
                  <a:pt x="13031" y="6812"/>
                  <a:pt x="13250" y="6718"/>
                  <a:pt x="13406" y="6562"/>
                </a:cubicBezTo>
                <a:cubicBezTo>
                  <a:pt x="13437" y="6531"/>
                  <a:pt x="13500" y="6500"/>
                  <a:pt x="13531" y="6500"/>
                </a:cubicBezTo>
                <a:cubicBezTo>
                  <a:pt x="13531" y="6468"/>
                  <a:pt x="13562" y="6468"/>
                  <a:pt x="13562" y="6437"/>
                </a:cubicBezTo>
                <a:cubicBezTo>
                  <a:pt x="13594" y="6406"/>
                  <a:pt x="13594" y="6375"/>
                  <a:pt x="13625" y="6375"/>
                </a:cubicBezTo>
                <a:cubicBezTo>
                  <a:pt x="13625" y="6375"/>
                  <a:pt x="13625" y="6375"/>
                  <a:pt x="13625" y="6375"/>
                </a:cubicBezTo>
                <a:cubicBezTo>
                  <a:pt x="13594" y="6375"/>
                  <a:pt x="13594" y="6406"/>
                  <a:pt x="13562" y="6437"/>
                </a:cubicBezTo>
                <a:cubicBezTo>
                  <a:pt x="13562" y="6468"/>
                  <a:pt x="13531" y="6468"/>
                  <a:pt x="13531" y="6500"/>
                </a:cubicBezTo>
                <a:cubicBezTo>
                  <a:pt x="13562" y="6468"/>
                  <a:pt x="13594" y="6468"/>
                  <a:pt x="13594" y="6468"/>
                </a:cubicBezTo>
                <a:cubicBezTo>
                  <a:pt x="13594" y="6500"/>
                  <a:pt x="13531" y="6531"/>
                  <a:pt x="13531" y="6562"/>
                </a:cubicBezTo>
                <a:cubicBezTo>
                  <a:pt x="13500" y="6562"/>
                  <a:pt x="13469" y="6562"/>
                  <a:pt x="13469" y="6593"/>
                </a:cubicBezTo>
                <a:cubicBezTo>
                  <a:pt x="13469" y="6593"/>
                  <a:pt x="13437" y="6593"/>
                  <a:pt x="13437" y="6625"/>
                </a:cubicBezTo>
                <a:cubicBezTo>
                  <a:pt x="13437" y="6625"/>
                  <a:pt x="13437" y="6625"/>
                  <a:pt x="13437" y="6625"/>
                </a:cubicBezTo>
                <a:cubicBezTo>
                  <a:pt x="12937" y="6937"/>
                  <a:pt x="12469" y="7250"/>
                  <a:pt x="12000" y="7562"/>
                </a:cubicBezTo>
                <a:cubicBezTo>
                  <a:pt x="11344" y="7968"/>
                  <a:pt x="10687" y="8406"/>
                  <a:pt x="10031" y="8812"/>
                </a:cubicBezTo>
                <a:cubicBezTo>
                  <a:pt x="9906" y="8906"/>
                  <a:pt x="9750" y="9000"/>
                  <a:pt x="9594" y="9093"/>
                </a:cubicBezTo>
                <a:cubicBezTo>
                  <a:pt x="9656" y="9093"/>
                  <a:pt x="9687" y="9093"/>
                  <a:pt x="9719" y="9062"/>
                </a:cubicBezTo>
                <a:cubicBezTo>
                  <a:pt x="9969" y="8937"/>
                  <a:pt x="10187" y="8781"/>
                  <a:pt x="10437" y="8625"/>
                </a:cubicBezTo>
                <a:cubicBezTo>
                  <a:pt x="10750" y="8437"/>
                  <a:pt x="11062" y="8218"/>
                  <a:pt x="11375" y="8031"/>
                </a:cubicBezTo>
                <a:cubicBezTo>
                  <a:pt x="11406" y="8031"/>
                  <a:pt x="11406" y="8000"/>
                  <a:pt x="11437" y="8000"/>
                </a:cubicBezTo>
                <a:cubicBezTo>
                  <a:pt x="11469" y="8000"/>
                  <a:pt x="11469" y="8000"/>
                  <a:pt x="11500" y="8031"/>
                </a:cubicBezTo>
                <a:cubicBezTo>
                  <a:pt x="11469" y="8031"/>
                  <a:pt x="11469" y="8031"/>
                  <a:pt x="11469" y="8062"/>
                </a:cubicBezTo>
                <a:lnTo>
                  <a:pt x="11469" y="8062"/>
                </a:lnTo>
                <a:cubicBezTo>
                  <a:pt x="11469" y="8062"/>
                  <a:pt x="11500" y="8062"/>
                  <a:pt x="11500" y="8031"/>
                </a:cubicBezTo>
                <a:cubicBezTo>
                  <a:pt x="11531" y="8031"/>
                  <a:pt x="11594" y="8031"/>
                  <a:pt x="11625" y="8000"/>
                </a:cubicBezTo>
                <a:cubicBezTo>
                  <a:pt x="11937" y="7781"/>
                  <a:pt x="12281" y="7562"/>
                  <a:pt x="12594" y="7343"/>
                </a:cubicBezTo>
                <a:cubicBezTo>
                  <a:pt x="12812" y="7218"/>
                  <a:pt x="13000" y="7062"/>
                  <a:pt x="13219" y="6968"/>
                </a:cubicBezTo>
                <a:cubicBezTo>
                  <a:pt x="13187" y="7031"/>
                  <a:pt x="13125" y="7093"/>
                  <a:pt x="13094" y="7125"/>
                </a:cubicBezTo>
                <a:cubicBezTo>
                  <a:pt x="12906" y="7187"/>
                  <a:pt x="12781" y="7312"/>
                  <a:pt x="12625" y="7406"/>
                </a:cubicBezTo>
                <a:cubicBezTo>
                  <a:pt x="12562" y="7437"/>
                  <a:pt x="12469" y="7500"/>
                  <a:pt x="12406" y="7562"/>
                </a:cubicBezTo>
                <a:cubicBezTo>
                  <a:pt x="12406" y="7562"/>
                  <a:pt x="12406" y="7562"/>
                  <a:pt x="12375" y="7562"/>
                </a:cubicBezTo>
                <a:cubicBezTo>
                  <a:pt x="12375" y="7562"/>
                  <a:pt x="12375" y="7562"/>
                  <a:pt x="12375" y="7562"/>
                </a:cubicBezTo>
                <a:cubicBezTo>
                  <a:pt x="12375" y="7562"/>
                  <a:pt x="12375" y="7562"/>
                  <a:pt x="12375" y="7562"/>
                </a:cubicBezTo>
                <a:cubicBezTo>
                  <a:pt x="12375" y="7562"/>
                  <a:pt x="12375" y="7562"/>
                  <a:pt x="12375" y="7562"/>
                </a:cubicBezTo>
                <a:cubicBezTo>
                  <a:pt x="12375" y="7562"/>
                  <a:pt x="12344" y="7593"/>
                  <a:pt x="12344" y="7593"/>
                </a:cubicBezTo>
                <a:cubicBezTo>
                  <a:pt x="12125" y="7718"/>
                  <a:pt x="11906" y="7875"/>
                  <a:pt x="11719" y="8031"/>
                </a:cubicBezTo>
                <a:cubicBezTo>
                  <a:pt x="11625" y="8062"/>
                  <a:pt x="11562" y="8093"/>
                  <a:pt x="11500" y="8156"/>
                </a:cubicBezTo>
                <a:cubicBezTo>
                  <a:pt x="11344" y="8250"/>
                  <a:pt x="11187" y="8343"/>
                  <a:pt x="11062" y="8468"/>
                </a:cubicBezTo>
                <a:cubicBezTo>
                  <a:pt x="10844" y="8562"/>
                  <a:pt x="10625" y="8718"/>
                  <a:pt x="10437" y="8875"/>
                </a:cubicBezTo>
                <a:cubicBezTo>
                  <a:pt x="10531" y="8843"/>
                  <a:pt x="10594" y="8781"/>
                  <a:pt x="10687" y="8718"/>
                </a:cubicBezTo>
                <a:cubicBezTo>
                  <a:pt x="10812" y="8656"/>
                  <a:pt x="10969" y="8562"/>
                  <a:pt x="11062" y="8468"/>
                </a:cubicBezTo>
                <a:cubicBezTo>
                  <a:pt x="11219" y="8375"/>
                  <a:pt x="11375" y="8312"/>
                  <a:pt x="11500" y="8187"/>
                </a:cubicBezTo>
                <a:cubicBezTo>
                  <a:pt x="11594" y="8156"/>
                  <a:pt x="11656" y="8093"/>
                  <a:pt x="11719" y="8031"/>
                </a:cubicBezTo>
                <a:cubicBezTo>
                  <a:pt x="11750" y="8031"/>
                  <a:pt x="11781" y="8031"/>
                  <a:pt x="11781" y="8031"/>
                </a:cubicBezTo>
                <a:cubicBezTo>
                  <a:pt x="12000" y="7875"/>
                  <a:pt x="12250" y="7750"/>
                  <a:pt x="12437" y="7593"/>
                </a:cubicBezTo>
                <a:cubicBezTo>
                  <a:pt x="12531" y="7562"/>
                  <a:pt x="12594" y="7500"/>
                  <a:pt x="12656" y="7437"/>
                </a:cubicBezTo>
                <a:cubicBezTo>
                  <a:pt x="12687" y="7437"/>
                  <a:pt x="12719" y="7437"/>
                  <a:pt x="12719" y="7406"/>
                </a:cubicBezTo>
                <a:cubicBezTo>
                  <a:pt x="12844" y="7343"/>
                  <a:pt x="12906" y="7250"/>
                  <a:pt x="13031" y="7218"/>
                </a:cubicBezTo>
                <a:cubicBezTo>
                  <a:pt x="13031" y="7250"/>
                  <a:pt x="13000" y="7281"/>
                  <a:pt x="12969" y="7312"/>
                </a:cubicBezTo>
                <a:cubicBezTo>
                  <a:pt x="12937" y="7312"/>
                  <a:pt x="12937" y="7312"/>
                  <a:pt x="12906" y="7343"/>
                </a:cubicBezTo>
                <a:cubicBezTo>
                  <a:pt x="12906" y="7343"/>
                  <a:pt x="12875" y="7343"/>
                  <a:pt x="12875" y="7375"/>
                </a:cubicBezTo>
                <a:cubicBezTo>
                  <a:pt x="12875" y="7343"/>
                  <a:pt x="12906" y="7343"/>
                  <a:pt x="12906" y="7343"/>
                </a:cubicBezTo>
                <a:cubicBezTo>
                  <a:pt x="12781" y="7375"/>
                  <a:pt x="12687" y="7468"/>
                  <a:pt x="12594" y="7531"/>
                </a:cubicBezTo>
                <a:cubicBezTo>
                  <a:pt x="11875" y="8031"/>
                  <a:pt x="11156" y="8500"/>
                  <a:pt x="10437" y="8968"/>
                </a:cubicBezTo>
                <a:cubicBezTo>
                  <a:pt x="10406" y="8968"/>
                  <a:pt x="10406" y="8968"/>
                  <a:pt x="10406" y="9000"/>
                </a:cubicBezTo>
                <a:cubicBezTo>
                  <a:pt x="10437" y="9000"/>
                  <a:pt x="10469" y="9000"/>
                  <a:pt x="10500" y="9000"/>
                </a:cubicBezTo>
                <a:cubicBezTo>
                  <a:pt x="10625" y="8906"/>
                  <a:pt x="10750" y="8812"/>
                  <a:pt x="10875" y="8750"/>
                </a:cubicBezTo>
                <a:cubicBezTo>
                  <a:pt x="11312" y="8468"/>
                  <a:pt x="11719" y="8187"/>
                  <a:pt x="12156" y="7906"/>
                </a:cubicBezTo>
                <a:cubicBezTo>
                  <a:pt x="12375" y="7750"/>
                  <a:pt x="12625" y="7593"/>
                  <a:pt x="12875" y="7437"/>
                </a:cubicBezTo>
                <a:cubicBezTo>
                  <a:pt x="12875" y="7468"/>
                  <a:pt x="12844" y="7500"/>
                  <a:pt x="12844" y="7531"/>
                </a:cubicBezTo>
                <a:cubicBezTo>
                  <a:pt x="12750" y="7562"/>
                  <a:pt x="12687" y="7625"/>
                  <a:pt x="12625" y="7656"/>
                </a:cubicBezTo>
                <a:cubicBezTo>
                  <a:pt x="12344" y="7843"/>
                  <a:pt x="12062" y="8031"/>
                  <a:pt x="11781" y="8250"/>
                </a:cubicBezTo>
                <a:cubicBezTo>
                  <a:pt x="11594" y="8343"/>
                  <a:pt x="11437" y="8437"/>
                  <a:pt x="11281" y="8562"/>
                </a:cubicBezTo>
                <a:cubicBezTo>
                  <a:pt x="11156" y="8656"/>
                  <a:pt x="11031" y="8687"/>
                  <a:pt x="10906" y="8812"/>
                </a:cubicBezTo>
                <a:cubicBezTo>
                  <a:pt x="10781" y="8875"/>
                  <a:pt x="10656" y="8968"/>
                  <a:pt x="10531" y="9031"/>
                </a:cubicBezTo>
                <a:cubicBezTo>
                  <a:pt x="10375" y="9156"/>
                  <a:pt x="10219" y="9250"/>
                  <a:pt x="10062" y="9375"/>
                </a:cubicBezTo>
                <a:cubicBezTo>
                  <a:pt x="10031" y="9375"/>
                  <a:pt x="10000" y="9375"/>
                  <a:pt x="10000" y="9437"/>
                </a:cubicBezTo>
                <a:cubicBezTo>
                  <a:pt x="10031" y="9437"/>
                  <a:pt x="10031" y="9406"/>
                  <a:pt x="10062" y="9375"/>
                </a:cubicBezTo>
                <a:cubicBezTo>
                  <a:pt x="10156" y="9375"/>
                  <a:pt x="10187" y="9250"/>
                  <a:pt x="10281" y="9312"/>
                </a:cubicBezTo>
                <a:cubicBezTo>
                  <a:pt x="10281" y="9312"/>
                  <a:pt x="10250" y="9406"/>
                  <a:pt x="10344" y="9343"/>
                </a:cubicBezTo>
                <a:cubicBezTo>
                  <a:pt x="10375" y="9312"/>
                  <a:pt x="10469" y="9281"/>
                  <a:pt x="10500" y="9218"/>
                </a:cubicBezTo>
                <a:cubicBezTo>
                  <a:pt x="10594" y="9187"/>
                  <a:pt x="10719" y="9125"/>
                  <a:pt x="10781" y="9031"/>
                </a:cubicBezTo>
                <a:cubicBezTo>
                  <a:pt x="10875" y="9031"/>
                  <a:pt x="10937" y="8968"/>
                  <a:pt x="11000" y="8906"/>
                </a:cubicBezTo>
                <a:cubicBezTo>
                  <a:pt x="11062" y="8906"/>
                  <a:pt x="11125" y="8843"/>
                  <a:pt x="11156" y="8812"/>
                </a:cubicBezTo>
                <a:cubicBezTo>
                  <a:pt x="11187" y="8812"/>
                  <a:pt x="11219" y="8812"/>
                  <a:pt x="11219" y="8781"/>
                </a:cubicBezTo>
                <a:lnTo>
                  <a:pt x="11219" y="8781"/>
                </a:lnTo>
                <a:cubicBezTo>
                  <a:pt x="11187" y="8718"/>
                  <a:pt x="11156" y="8750"/>
                  <a:pt x="11156" y="8750"/>
                </a:cubicBezTo>
                <a:cubicBezTo>
                  <a:pt x="11219" y="8625"/>
                  <a:pt x="11375" y="8562"/>
                  <a:pt x="11500" y="8500"/>
                </a:cubicBezTo>
                <a:cubicBezTo>
                  <a:pt x="11500" y="8562"/>
                  <a:pt x="11437" y="8562"/>
                  <a:pt x="11437" y="8625"/>
                </a:cubicBezTo>
                <a:cubicBezTo>
                  <a:pt x="11562" y="8562"/>
                  <a:pt x="11625" y="8500"/>
                  <a:pt x="11719" y="8437"/>
                </a:cubicBezTo>
                <a:cubicBezTo>
                  <a:pt x="11781" y="8406"/>
                  <a:pt x="11875" y="8375"/>
                  <a:pt x="11844" y="8343"/>
                </a:cubicBezTo>
                <a:lnTo>
                  <a:pt x="11844" y="8343"/>
                </a:lnTo>
                <a:cubicBezTo>
                  <a:pt x="11812" y="8281"/>
                  <a:pt x="11781" y="8406"/>
                  <a:pt x="11719" y="8375"/>
                </a:cubicBezTo>
                <a:cubicBezTo>
                  <a:pt x="11719" y="8312"/>
                  <a:pt x="11812" y="8312"/>
                  <a:pt x="11812" y="8250"/>
                </a:cubicBezTo>
                <a:cubicBezTo>
                  <a:pt x="11844" y="8250"/>
                  <a:pt x="11875" y="8218"/>
                  <a:pt x="11937" y="8187"/>
                </a:cubicBezTo>
                <a:cubicBezTo>
                  <a:pt x="12000" y="8156"/>
                  <a:pt x="12062" y="8093"/>
                  <a:pt x="12156" y="8062"/>
                </a:cubicBezTo>
                <a:cubicBezTo>
                  <a:pt x="12187" y="8000"/>
                  <a:pt x="12281" y="7937"/>
                  <a:pt x="12375" y="7937"/>
                </a:cubicBezTo>
                <a:cubicBezTo>
                  <a:pt x="12375" y="7875"/>
                  <a:pt x="12406" y="7875"/>
                  <a:pt x="12437" y="7875"/>
                </a:cubicBezTo>
                <a:cubicBezTo>
                  <a:pt x="12469" y="7812"/>
                  <a:pt x="12500" y="7812"/>
                  <a:pt x="12562" y="7781"/>
                </a:cubicBezTo>
                <a:cubicBezTo>
                  <a:pt x="12594" y="7750"/>
                  <a:pt x="12625" y="7718"/>
                  <a:pt x="12687" y="7687"/>
                </a:cubicBezTo>
                <a:cubicBezTo>
                  <a:pt x="12687" y="7687"/>
                  <a:pt x="12687" y="7687"/>
                  <a:pt x="12687" y="7656"/>
                </a:cubicBezTo>
                <a:cubicBezTo>
                  <a:pt x="12687" y="7656"/>
                  <a:pt x="12719" y="7625"/>
                  <a:pt x="12719" y="7625"/>
                </a:cubicBezTo>
                <a:cubicBezTo>
                  <a:pt x="12719" y="7625"/>
                  <a:pt x="12687" y="7656"/>
                  <a:pt x="12687" y="7656"/>
                </a:cubicBezTo>
                <a:cubicBezTo>
                  <a:pt x="12687" y="7687"/>
                  <a:pt x="12687" y="7687"/>
                  <a:pt x="12687" y="7687"/>
                </a:cubicBezTo>
                <a:cubicBezTo>
                  <a:pt x="12719" y="7687"/>
                  <a:pt x="12719" y="7687"/>
                  <a:pt x="12750" y="7656"/>
                </a:cubicBezTo>
                <a:cubicBezTo>
                  <a:pt x="12750" y="7718"/>
                  <a:pt x="12719" y="7718"/>
                  <a:pt x="12687" y="7750"/>
                </a:cubicBezTo>
                <a:cubicBezTo>
                  <a:pt x="12625" y="7718"/>
                  <a:pt x="12625" y="7812"/>
                  <a:pt x="12562" y="7781"/>
                </a:cubicBezTo>
                <a:cubicBezTo>
                  <a:pt x="12531" y="7843"/>
                  <a:pt x="12500" y="7875"/>
                  <a:pt x="12437" y="7875"/>
                </a:cubicBezTo>
                <a:cubicBezTo>
                  <a:pt x="12437" y="7937"/>
                  <a:pt x="12406" y="7937"/>
                  <a:pt x="12375" y="7937"/>
                </a:cubicBezTo>
                <a:cubicBezTo>
                  <a:pt x="12312" y="8000"/>
                  <a:pt x="12219" y="8031"/>
                  <a:pt x="12156" y="8062"/>
                </a:cubicBezTo>
                <a:cubicBezTo>
                  <a:pt x="12094" y="8187"/>
                  <a:pt x="11969" y="8187"/>
                  <a:pt x="11906" y="8281"/>
                </a:cubicBezTo>
                <a:cubicBezTo>
                  <a:pt x="11937" y="8312"/>
                  <a:pt x="11969" y="8281"/>
                  <a:pt x="12000" y="8250"/>
                </a:cubicBezTo>
                <a:cubicBezTo>
                  <a:pt x="12219" y="8125"/>
                  <a:pt x="12406" y="7968"/>
                  <a:pt x="12625" y="7843"/>
                </a:cubicBezTo>
                <a:cubicBezTo>
                  <a:pt x="12531" y="8031"/>
                  <a:pt x="12437" y="8218"/>
                  <a:pt x="12344" y="8437"/>
                </a:cubicBezTo>
                <a:cubicBezTo>
                  <a:pt x="12344" y="8437"/>
                  <a:pt x="12344" y="8468"/>
                  <a:pt x="12312" y="8468"/>
                </a:cubicBezTo>
                <a:cubicBezTo>
                  <a:pt x="12281" y="8500"/>
                  <a:pt x="12281" y="8500"/>
                  <a:pt x="12250" y="8531"/>
                </a:cubicBezTo>
                <a:cubicBezTo>
                  <a:pt x="12031" y="8656"/>
                  <a:pt x="11812" y="8812"/>
                  <a:pt x="11594" y="8968"/>
                </a:cubicBezTo>
                <a:lnTo>
                  <a:pt x="11594" y="8968"/>
                </a:lnTo>
                <a:cubicBezTo>
                  <a:pt x="11531" y="9031"/>
                  <a:pt x="11437" y="9062"/>
                  <a:pt x="11375" y="9156"/>
                </a:cubicBezTo>
                <a:cubicBezTo>
                  <a:pt x="11469" y="9093"/>
                  <a:pt x="11594" y="9062"/>
                  <a:pt x="11656" y="9000"/>
                </a:cubicBezTo>
                <a:cubicBezTo>
                  <a:pt x="11844" y="8843"/>
                  <a:pt x="12031" y="8718"/>
                  <a:pt x="12219" y="8593"/>
                </a:cubicBezTo>
                <a:cubicBezTo>
                  <a:pt x="12250" y="8593"/>
                  <a:pt x="12281" y="8562"/>
                  <a:pt x="12281" y="8562"/>
                </a:cubicBezTo>
                <a:cubicBezTo>
                  <a:pt x="12219" y="8812"/>
                  <a:pt x="12219" y="9062"/>
                  <a:pt x="12219" y="9312"/>
                </a:cubicBezTo>
                <a:cubicBezTo>
                  <a:pt x="12187" y="9343"/>
                  <a:pt x="12187" y="9343"/>
                  <a:pt x="12156" y="9343"/>
                </a:cubicBezTo>
                <a:cubicBezTo>
                  <a:pt x="12187" y="9437"/>
                  <a:pt x="12187" y="9531"/>
                  <a:pt x="12187" y="9593"/>
                </a:cubicBezTo>
                <a:cubicBezTo>
                  <a:pt x="12250" y="9843"/>
                  <a:pt x="12375" y="10031"/>
                  <a:pt x="12594" y="10156"/>
                </a:cubicBezTo>
                <a:cubicBezTo>
                  <a:pt x="12625" y="10156"/>
                  <a:pt x="12719" y="10156"/>
                  <a:pt x="12625" y="10250"/>
                </a:cubicBezTo>
                <a:cubicBezTo>
                  <a:pt x="12625" y="10281"/>
                  <a:pt x="12656" y="10281"/>
                  <a:pt x="12687" y="10312"/>
                </a:cubicBezTo>
                <a:cubicBezTo>
                  <a:pt x="12750" y="10375"/>
                  <a:pt x="12875" y="10343"/>
                  <a:pt x="12937" y="10406"/>
                </a:cubicBezTo>
                <a:cubicBezTo>
                  <a:pt x="12812" y="10437"/>
                  <a:pt x="12812" y="10437"/>
                  <a:pt x="12656" y="10406"/>
                </a:cubicBezTo>
                <a:cubicBezTo>
                  <a:pt x="12625" y="10375"/>
                  <a:pt x="12625" y="10406"/>
                  <a:pt x="12594" y="10406"/>
                </a:cubicBezTo>
                <a:cubicBezTo>
                  <a:pt x="12594" y="10406"/>
                  <a:pt x="12594" y="10437"/>
                  <a:pt x="12594" y="10437"/>
                </a:cubicBezTo>
                <a:cubicBezTo>
                  <a:pt x="12625" y="10468"/>
                  <a:pt x="12656" y="10500"/>
                  <a:pt x="12687" y="10500"/>
                </a:cubicBezTo>
                <a:cubicBezTo>
                  <a:pt x="12844" y="10562"/>
                  <a:pt x="13031" y="10656"/>
                  <a:pt x="13219" y="10656"/>
                </a:cubicBezTo>
                <a:cubicBezTo>
                  <a:pt x="13281" y="10656"/>
                  <a:pt x="13344" y="10656"/>
                  <a:pt x="13406" y="10718"/>
                </a:cubicBezTo>
                <a:cubicBezTo>
                  <a:pt x="13281" y="10718"/>
                  <a:pt x="13187" y="10718"/>
                  <a:pt x="13125" y="10750"/>
                </a:cubicBezTo>
                <a:cubicBezTo>
                  <a:pt x="13031" y="10750"/>
                  <a:pt x="12937" y="10812"/>
                  <a:pt x="12906" y="10906"/>
                </a:cubicBezTo>
                <a:cubicBezTo>
                  <a:pt x="12969" y="10843"/>
                  <a:pt x="12969" y="10906"/>
                  <a:pt x="13031" y="10937"/>
                </a:cubicBezTo>
                <a:cubicBezTo>
                  <a:pt x="13062" y="10968"/>
                  <a:pt x="13156" y="10968"/>
                  <a:pt x="13219" y="10968"/>
                </a:cubicBezTo>
                <a:cubicBezTo>
                  <a:pt x="13219" y="11000"/>
                  <a:pt x="13219" y="11000"/>
                  <a:pt x="13219" y="11000"/>
                </a:cubicBezTo>
                <a:cubicBezTo>
                  <a:pt x="13156" y="11000"/>
                  <a:pt x="13094" y="11000"/>
                  <a:pt x="13031" y="11000"/>
                </a:cubicBezTo>
                <a:cubicBezTo>
                  <a:pt x="13094" y="11062"/>
                  <a:pt x="13156" y="11093"/>
                  <a:pt x="13219" y="11093"/>
                </a:cubicBezTo>
                <a:cubicBezTo>
                  <a:pt x="13187" y="11125"/>
                  <a:pt x="13125" y="11093"/>
                  <a:pt x="13125" y="11156"/>
                </a:cubicBezTo>
                <a:cubicBezTo>
                  <a:pt x="13125" y="11218"/>
                  <a:pt x="13156" y="11187"/>
                  <a:pt x="13187" y="11187"/>
                </a:cubicBezTo>
                <a:cubicBezTo>
                  <a:pt x="13219" y="11187"/>
                  <a:pt x="13219" y="11218"/>
                  <a:pt x="13219" y="11218"/>
                </a:cubicBezTo>
                <a:cubicBezTo>
                  <a:pt x="13250" y="11375"/>
                  <a:pt x="13375" y="11375"/>
                  <a:pt x="13469" y="11468"/>
                </a:cubicBezTo>
                <a:cubicBezTo>
                  <a:pt x="13344" y="11468"/>
                  <a:pt x="13219" y="11437"/>
                  <a:pt x="13125" y="11375"/>
                </a:cubicBezTo>
                <a:cubicBezTo>
                  <a:pt x="13094" y="11375"/>
                  <a:pt x="13062" y="11343"/>
                  <a:pt x="13031" y="11406"/>
                </a:cubicBezTo>
                <a:cubicBezTo>
                  <a:pt x="13031" y="11406"/>
                  <a:pt x="13031" y="11437"/>
                  <a:pt x="13062" y="11437"/>
                </a:cubicBezTo>
                <a:cubicBezTo>
                  <a:pt x="13156" y="11562"/>
                  <a:pt x="13312" y="11562"/>
                  <a:pt x="13406" y="11718"/>
                </a:cubicBezTo>
                <a:cubicBezTo>
                  <a:pt x="13437" y="11750"/>
                  <a:pt x="13531" y="11687"/>
                  <a:pt x="13531" y="11781"/>
                </a:cubicBezTo>
                <a:cubicBezTo>
                  <a:pt x="13531" y="11781"/>
                  <a:pt x="13594" y="11781"/>
                  <a:pt x="13562" y="11843"/>
                </a:cubicBezTo>
                <a:cubicBezTo>
                  <a:pt x="13562" y="11906"/>
                  <a:pt x="13500" y="11843"/>
                  <a:pt x="13469" y="11906"/>
                </a:cubicBezTo>
                <a:cubicBezTo>
                  <a:pt x="13656" y="11937"/>
                  <a:pt x="13844" y="12031"/>
                  <a:pt x="14031" y="12062"/>
                </a:cubicBezTo>
                <a:cubicBezTo>
                  <a:pt x="13969" y="12093"/>
                  <a:pt x="13906" y="12062"/>
                  <a:pt x="13844" y="12093"/>
                </a:cubicBezTo>
                <a:cubicBezTo>
                  <a:pt x="13937" y="12093"/>
                  <a:pt x="13906" y="12218"/>
                  <a:pt x="14000" y="12187"/>
                </a:cubicBezTo>
                <a:cubicBezTo>
                  <a:pt x="13969" y="12250"/>
                  <a:pt x="13937" y="12218"/>
                  <a:pt x="13906" y="12250"/>
                </a:cubicBezTo>
                <a:cubicBezTo>
                  <a:pt x="13937" y="12281"/>
                  <a:pt x="14000" y="12218"/>
                  <a:pt x="14031" y="12281"/>
                </a:cubicBezTo>
                <a:cubicBezTo>
                  <a:pt x="13969" y="12312"/>
                  <a:pt x="13906" y="12281"/>
                  <a:pt x="13875" y="12312"/>
                </a:cubicBezTo>
                <a:cubicBezTo>
                  <a:pt x="13969" y="12343"/>
                  <a:pt x="14062" y="12375"/>
                  <a:pt x="14156" y="12375"/>
                </a:cubicBezTo>
                <a:cubicBezTo>
                  <a:pt x="14125" y="12406"/>
                  <a:pt x="14062" y="12375"/>
                  <a:pt x="14031" y="12437"/>
                </a:cubicBezTo>
                <a:cubicBezTo>
                  <a:pt x="14125" y="12468"/>
                  <a:pt x="14187" y="12500"/>
                  <a:pt x="14250" y="12531"/>
                </a:cubicBezTo>
                <a:cubicBezTo>
                  <a:pt x="14094" y="12562"/>
                  <a:pt x="13969" y="12500"/>
                  <a:pt x="13844" y="12500"/>
                </a:cubicBezTo>
                <a:cubicBezTo>
                  <a:pt x="14000" y="12593"/>
                  <a:pt x="14156" y="12625"/>
                  <a:pt x="14344" y="12687"/>
                </a:cubicBezTo>
                <a:cubicBezTo>
                  <a:pt x="14187" y="12687"/>
                  <a:pt x="14062" y="12687"/>
                  <a:pt x="13906" y="12656"/>
                </a:cubicBezTo>
                <a:cubicBezTo>
                  <a:pt x="14250" y="12812"/>
                  <a:pt x="14625" y="12843"/>
                  <a:pt x="15000" y="12906"/>
                </a:cubicBezTo>
                <a:cubicBezTo>
                  <a:pt x="15000" y="12906"/>
                  <a:pt x="15000" y="12906"/>
                  <a:pt x="15000" y="12906"/>
                </a:cubicBezTo>
                <a:cubicBezTo>
                  <a:pt x="14906" y="12906"/>
                  <a:pt x="14812" y="12906"/>
                  <a:pt x="14750" y="12906"/>
                </a:cubicBezTo>
                <a:cubicBezTo>
                  <a:pt x="14719" y="12906"/>
                  <a:pt x="14687" y="12875"/>
                  <a:pt x="14687" y="12906"/>
                </a:cubicBezTo>
                <a:cubicBezTo>
                  <a:pt x="14687" y="12968"/>
                  <a:pt x="14750" y="12937"/>
                  <a:pt x="14750" y="12968"/>
                </a:cubicBezTo>
                <a:cubicBezTo>
                  <a:pt x="14594" y="13000"/>
                  <a:pt x="14437" y="12937"/>
                  <a:pt x="14281" y="12937"/>
                </a:cubicBezTo>
                <a:cubicBezTo>
                  <a:pt x="14344" y="13062"/>
                  <a:pt x="14437" y="13125"/>
                  <a:pt x="14594" y="13187"/>
                </a:cubicBezTo>
                <a:cubicBezTo>
                  <a:pt x="14469" y="13218"/>
                  <a:pt x="14344" y="13156"/>
                  <a:pt x="14219" y="13187"/>
                </a:cubicBezTo>
                <a:cubicBezTo>
                  <a:pt x="14531" y="13312"/>
                  <a:pt x="14844" y="13343"/>
                  <a:pt x="15094" y="13375"/>
                </a:cubicBezTo>
                <a:cubicBezTo>
                  <a:pt x="14969" y="13375"/>
                  <a:pt x="14875" y="13500"/>
                  <a:pt x="14719" y="13468"/>
                </a:cubicBezTo>
                <a:cubicBezTo>
                  <a:pt x="14719" y="13468"/>
                  <a:pt x="14687" y="13500"/>
                  <a:pt x="14687" y="13500"/>
                </a:cubicBezTo>
                <a:cubicBezTo>
                  <a:pt x="14687" y="13531"/>
                  <a:pt x="14719" y="13562"/>
                  <a:pt x="14719" y="13531"/>
                </a:cubicBezTo>
                <a:cubicBezTo>
                  <a:pt x="14844" y="13531"/>
                  <a:pt x="14937" y="13625"/>
                  <a:pt x="15062" y="13593"/>
                </a:cubicBezTo>
                <a:cubicBezTo>
                  <a:pt x="15000" y="13625"/>
                  <a:pt x="14969" y="13625"/>
                  <a:pt x="14937" y="13625"/>
                </a:cubicBezTo>
                <a:cubicBezTo>
                  <a:pt x="14906" y="13625"/>
                  <a:pt x="14844" y="13593"/>
                  <a:pt x="14812" y="13656"/>
                </a:cubicBezTo>
                <a:cubicBezTo>
                  <a:pt x="14812" y="13750"/>
                  <a:pt x="14875" y="13718"/>
                  <a:pt x="14906" y="13750"/>
                </a:cubicBezTo>
                <a:cubicBezTo>
                  <a:pt x="14844" y="13781"/>
                  <a:pt x="14781" y="13718"/>
                  <a:pt x="14687" y="13750"/>
                </a:cubicBezTo>
                <a:cubicBezTo>
                  <a:pt x="14750" y="13843"/>
                  <a:pt x="14875" y="13781"/>
                  <a:pt x="14937" y="13843"/>
                </a:cubicBezTo>
                <a:cubicBezTo>
                  <a:pt x="14906" y="13906"/>
                  <a:pt x="14875" y="13843"/>
                  <a:pt x="14812" y="13906"/>
                </a:cubicBezTo>
                <a:cubicBezTo>
                  <a:pt x="15031" y="13968"/>
                  <a:pt x="15219" y="14000"/>
                  <a:pt x="15437" y="14031"/>
                </a:cubicBezTo>
                <a:cubicBezTo>
                  <a:pt x="15437" y="14062"/>
                  <a:pt x="15437" y="14062"/>
                  <a:pt x="15437" y="14062"/>
                </a:cubicBezTo>
                <a:cubicBezTo>
                  <a:pt x="15375" y="14125"/>
                  <a:pt x="15312" y="14062"/>
                  <a:pt x="15219" y="14125"/>
                </a:cubicBezTo>
                <a:cubicBezTo>
                  <a:pt x="15281" y="14125"/>
                  <a:pt x="15344" y="14156"/>
                  <a:pt x="15375" y="14187"/>
                </a:cubicBezTo>
                <a:cubicBezTo>
                  <a:pt x="15250" y="14218"/>
                  <a:pt x="15156" y="14156"/>
                  <a:pt x="15031" y="14187"/>
                </a:cubicBezTo>
                <a:cubicBezTo>
                  <a:pt x="15094" y="14218"/>
                  <a:pt x="15156" y="14250"/>
                  <a:pt x="15219" y="14312"/>
                </a:cubicBezTo>
                <a:cubicBezTo>
                  <a:pt x="15125" y="14343"/>
                  <a:pt x="15062" y="14250"/>
                  <a:pt x="14969" y="14250"/>
                </a:cubicBezTo>
                <a:cubicBezTo>
                  <a:pt x="14969" y="14250"/>
                  <a:pt x="14937" y="14250"/>
                  <a:pt x="14937" y="14250"/>
                </a:cubicBezTo>
                <a:lnTo>
                  <a:pt x="14937" y="14250"/>
                </a:lnTo>
                <a:cubicBezTo>
                  <a:pt x="14937" y="14250"/>
                  <a:pt x="14937" y="14250"/>
                  <a:pt x="14937" y="14250"/>
                </a:cubicBezTo>
                <a:cubicBezTo>
                  <a:pt x="14969" y="14250"/>
                  <a:pt x="14969" y="14250"/>
                  <a:pt x="14969" y="14250"/>
                </a:cubicBezTo>
                <a:cubicBezTo>
                  <a:pt x="15031" y="14343"/>
                  <a:pt x="15156" y="14343"/>
                  <a:pt x="15250" y="14406"/>
                </a:cubicBezTo>
                <a:cubicBezTo>
                  <a:pt x="15156" y="14437"/>
                  <a:pt x="15094" y="14375"/>
                  <a:pt x="15031" y="14406"/>
                </a:cubicBezTo>
                <a:cubicBezTo>
                  <a:pt x="15031" y="14437"/>
                  <a:pt x="15094" y="14437"/>
                  <a:pt x="15125" y="14468"/>
                </a:cubicBezTo>
                <a:cubicBezTo>
                  <a:pt x="15062" y="14500"/>
                  <a:pt x="15031" y="14468"/>
                  <a:pt x="14969" y="14500"/>
                </a:cubicBezTo>
                <a:cubicBezTo>
                  <a:pt x="15031" y="14531"/>
                  <a:pt x="15062" y="14500"/>
                  <a:pt x="15125" y="14500"/>
                </a:cubicBezTo>
                <a:cubicBezTo>
                  <a:pt x="15187" y="14500"/>
                  <a:pt x="15219" y="14531"/>
                  <a:pt x="15187" y="14593"/>
                </a:cubicBezTo>
                <a:cubicBezTo>
                  <a:pt x="15156" y="14625"/>
                  <a:pt x="15156" y="14656"/>
                  <a:pt x="15219" y="14687"/>
                </a:cubicBezTo>
                <a:cubicBezTo>
                  <a:pt x="15250" y="14687"/>
                  <a:pt x="15312" y="14718"/>
                  <a:pt x="15344" y="14750"/>
                </a:cubicBezTo>
                <a:cubicBezTo>
                  <a:pt x="15406" y="14812"/>
                  <a:pt x="15594" y="14750"/>
                  <a:pt x="15562" y="14937"/>
                </a:cubicBezTo>
                <a:cubicBezTo>
                  <a:pt x="15562" y="14937"/>
                  <a:pt x="15594" y="14968"/>
                  <a:pt x="15594" y="14968"/>
                </a:cubicBezTo>
                <a:cubicBezTo>
                  <a:pt x="15687" y="15000"/>
                  <a:pt x="15750" y="15000"/>
                  <a:pt x="15875" y="15062"/>
                </a:cubicBezTo>
                <a:cubicBezTo>
                  <a:pt x="15812" y="15031"/>
                  <a:pt x="15812" y="15093"/>
                  <a:pt x="15781" y="15125"/>
                </a:cubicBezTo>
                <a:cubicBezTo>
                  <a:pt x="15719" y="15125"/>
                  <a:pt x="15687" y="15093"/>
                  <a:pt x="15656" y="15093"/>
                </a:cubicBezTo>
                <a:cubicBezTo>
                  <a:pt x="15625" y="15093"/>
                  <a:pt x="15594" y="15093"/>
                  <a:pt x="15562" y="15125"/>
                </a:cubicBezTo>
                <a:cubicBezTo>
                  <a:pt x="15656" y="15187"/>
                  <a:pt x="15781" y="15187"/>
                  <a:pt x="15875" y="15250"/>
                </a:cubicBezTo>
                <a:cubicBezTo>
                  <a:pt x="15844" y="15281"/>
                  <a:pt x="15781" y="15250"/>
                  <a:pt x="15750" y="15281"/>
                </a:cubicBezTo>
                <a:cubicBezTo>
                  <a:pt x="15781" y="15375"/>
                  <a:pt x="15875" y="15437"/>
                  <a:pt x="15969" y="15468"/>
                </a:cubicBezTo>
                <a:cubicBezTo>
                  <a:pt x="15844" y="15500"/>
                  <a:pt x="15750" y="15437"/>
                  <a:pt x="15656" y="15406"/>
                </a:cubicBezTo>
                <a:cubicBezTo>
                  <a:pt x="15719" y="15500"/>
                  <a:pt x="15812" y="15531"/>
                  <a:pt x="15906" y="15593"/>
                </a:cubicBezTo>
                <a:cubicBezTo>
                  <a:pt x="15937" y="15625"/>
                  <a:pt x="16031" y="15625"/>
                  <a:pt x="15937" y="15687"/>
                </a:cubicBezTo>
                <a:cubicBezTo>
                  <a:pt x="15906" y="15718"/>
                  <a:pt x="15906" y="15718"/>
                  <a:pt x="15906" y="15750"/>
                </a:cubicBezTo>
                <a:cubicBezTo>
                  <a:pt x="16031" y="15812"/>
                  <a:pt x="16125" y="15843"/>
                  <a:pt x="16156" y="15968"/>
                </a:cubicBezTo>
                <a:cubicBezTo>
                  <a:pt x="16156" y="15968"/>
                  <a:pt x="16187" y="15968"/>
                  <a:pt x="16187" y="16000"/>
                </a:cubicBezTo>
                <a:cubicBezTo>
                  <a:pt x="16469" y="16156"/>
                  <a:pt x="16812" y="16187"/>
                  <a:pt x="17125" y="16250"/>
                </a:cubicBezTo>
                <a:cubicBezTo>
                  <a:pt x="17562" y="16312"/>
                  <a:pt x="18000" y="16281"/>
                  <a:pt x="18437" y="16281"/>
                </a:cubicBezTo>
                <a:cubicBezTo>
                  <a:pt x="18469" y="16281"/>
                  <a:pt x="18531" y="16281"/>
                  <a:pt x="18562" y="16250"/>
                </a:cubicBezTo>
                <a:cubicBezTo>
                  <a:pt x="18781" y="16250"/>
                  <a:pt x="19000" y="16218"/>
                  <a:pt x="19219" y="16187"/>
                </a:cubicBezTo>
                <a:cubicBezTo>
                  <a:pt x="19406" y="16187"/>
                  <a:pt x="19562" y="16156"/>
                  <a:pt x="19750" y="16125"/>
                </a:cubicBezTo>
                <a:cubicBezTo>
                  <a:pt x="19750" y="16125"/>
                  <a:pt x="19781" y="16125"/>
                  <a:pt x="19781" y="16093"/>
                </a:cubicBezTo>
                <a:cubicBezTo>
                  <a:pt x="19781" y="16062"/>
                  <a:pt x="19812" y="16093"/>
                  <a:pt x="19812" y="16062"/>
                </a:cubicBezTo>
                <a:cubicBezTo>
                  <a:pt x="19812" y="16062"/>
                  <a:pt x="19812" y="16062"/>
                  <a:pt x="19812" y="16062"/>
                </a:cubicBezTo>
                <a:cubicBezTo>
                  <a:pt x="19812" y="16093"/>
                  <a:pt x="19781" y="16062"/>
                  <a:pt x="19781" y="16093"/>
                </a:cubicBezTo>
                <a:cubicBezTo>
                  <a:pt x="19844" y="16125"/>
                  <a:pt x="19906" y="16125"/>
                  <a:pt x="19969" y="16093"/>
                </a:cubicBezTo>
                <a:cubicBezTo>
                  <a:pt x="19969" y="16093"/>
                  <a:pt x="19969" y="16093"/>
                  <a:pt x="19969" y="16093"/>
                </a:cubicBezTo>
                <a:cubicBezTo>
                  <a:pt x="19969" y="16093"/>
                  <a:pt x="19969" y="16093"/>
                  <a:pt x="19969" y="16093"/>
                </a:cubicBezTo>
                <a:cubicBezTo>
                  <a:pt x="20000" y="16093"/>
                  <a:pt x="20031" y="16062"/>
                  <a:pt x="20062" y="16062"/>
                </a:cubicBezTo>
                <a:cubicBezTo>
                  <a:pt x="20125" y="16062"/>
                  <a:pt x="20156" y="16062"/>
                  <a:pt x="20187" y="16031"/>
                </a:cubicBezTo>
                <a:cubicBezTo>
                  <a:pt x="20375" y="16000"/>
                  <a:pt x="20594" y="15968"/>
                  <a:pt x="20781" y="15937"/>
                </a:cubicBezTo>
                <a:cubicBezTo>
                  <a:pt x="21000" y="15906"/>
                  <a:pt x="21219" y="15812"/>
                  <a:pt x="21469" y="15812"/>
                </a:cubicBezTo>
                <a:cubicBezTo>
                  <a:pt x="21469" y="15812"/>
                  <a:pt x="21500" y="15781"/>
                  <a:pt x="21500" y="15781"/>
                </a:cubicBezTo>
                <a:cubicBezTo>
                  <a:pt x="21500" y="15781"/>
                  <a:pt x="21469" y="15812"/>
                  <a:pt x="21469" y="15812"/>
                </a:cubicBezTo>
                <a:cubicBezTo>
                  <a:pt x="21500" y="15812"/>
                  <a:pt x="21531" y="15812"/>
                  <a:pt x="21562" y="15781"/>
                </a:cubicBezTo>
                <a:cubicBezTo>
                  <a:pt x="21594" y="15781"/>
                  <a:pt x="21625" y="15781"/>
                  <a:pt x="21625" y="15750"/>
                </a:cubicBezTo>
                <a:cubicBezTo>
                  <a:pt x="21687" y="15750"/>
                  <a:pt x="21750" y="15750"/>
                  <a:pt x="21812" y="15750"/>
                </a:cubicBezTo>
                <a:cubicBezTo>
                  <a:pt x="21969" y="15687"/>
                  <a:pt x="22125" y="15687"/>
                  <a:pt x="22281" y="15593"/>
                </a:cubicBezTo>
                <a:cubicBezTo>
                  <a:pt x="22344" y="15593"/>
                  <a:pt x="22375" y="15593"/>
                  <a:pt x="22406" y="15562"/>
                </a:cubicBezTo>
                <a:cubicBezTo>
                  <a:pt x="22531" y="15531"/>
                  <a:pt x="22656" y="15562"/>
                  <a:pt x="22750" y="15500"/>
                </a:cubicBezTo>
                <a:cubicBezTo>
                  <a:pt x="22750" y="15500"/>
                  <a:pt x="22750" y="15500"/>
                  <a:pt x="22750" y="15500"/>
                </a:cubicBezTo>
                <a:cubicBezTo>
                  <a:pt x="23094" y="15406"/>
                  <a:pt x="23437" y="15312"/>
                  <a:pt x="23781" y="15250"/>
                </a:cubicBezTo>
                <a:cubicBezTo>
                  <a:pt x="23812" y="15218"/>
                  <a:pt x="23906" y="15218"/>
                  <a:pt x="23937" y="15156"/>
                </a:cubicBezTo>
                <a:cubicBezTo>
                  <a:pt x="23969" y="15156"/>
                  <a:pt x="24000" y="15156"/>
                  <a:pt x="24062" y="15125"/>
                </a:cubicBezTo>
                <a:cubicBezTo>
                  <a:pt x="24187" y="15093"/>
                  <a:pt x="24312" y="15062"/>
                  <a:pt x="24437" y="15031"/>
                </a:cubicBezTo>
                <a:cubicBezTo>
                  <a:pt x="24469" y="15031"/>
                  <a:pt x="24500" y="15031"/>
                  <a:pt x="24500" y="15031"/>
                </a:cubicBezTo>
                <a:cubicBezTo>
                  <a:pt x="24719" y="14968"/>
                  <a:pt x="24906" y="14906"/>
                  <a:pt x="25094" y="14843"/>
                </a:cubicBezTo>
                <a:cubicBezTo>
                  <a:pt x="25156" y="14843"/>
                  <a:pt x="25250" y="14843"/>
                  <a:pt x="25312" y="14781"/>
                </a:cubicBezTo>
                <a:cubicBezTo>
                  <a:pt x="25312" y="14781"/>
                  <a:pt x="25312" y="14781"/>
                  <a:pt x="25312" y="14781"/>
                </a:cubicBezTo>
                <a:cubicBezTo>
                  <a:pt x="25312" y="14781"/>
                  <a:pt x="25312" y="14781"/>
                  <a:pt x="25344" y="14781"/>
                </a:cubicBezTo>
                <a:cubicBezTo>
                  <a:pt x="25406" y="14781"/>
                  <a:pt x="25500" y="14750"/>
                  <a:pt x="25562" y="14718"/>
                </a:cubicBezTo>
                <a:cubicBezTo>
                  <a:pt x="25562" y="14718"/>
                  <a:pt x="25562" y="14718"/>
                  <a:pt x="25562" y="14718"/>
                </a:cubicBezTo>
                <a:cubicBezTo>
                  <a:pt x="25562" y="14718"/>
                  <a:pt x="25562" y="14718"/>
                  <a:pt x="25562" y="14718"/>
                </a:cubicBezTo>
                <a:cubicBezTo>
                  <a:pt x="25562" y="14718"/>
                  <a:pt x="25562" y="14718"/>
                  <a:pt x="25562" y="14718"/>
                </a:cubicBezTo>
                <a:cubicBezTo>
                  <a:pt x="25594" y="14687"/>
                  <a:pt x="25656" y="14718"/>
                  <a:pt x="25656" y="14687"/>
                </a:cubicBezTo>
                <a:cubicBezTo>
                  <a:pt x="25656" y="14687"/>
                  <a:pt x="25656" y="14687"/>
                  <a:pt x="25656" y="14687"/>
                </a:cubicBezTo>
                <a:cubicBezTo>
                  <a:pt x="25812" y="14656"/>
                  <a:pt x="25969" y="14625"/>
                  <a:pt x="26094" y="14562"/>
                </a:cubicBezTo>
                <a:cubicBezTo>
                  <a:pt x="26250" y="14562"/>
                  <a:pt x="26375" y="14437"/>
                  <a:pt x="26500" y="14406"/>
                </a:cubicBezTo>
                <a:cubicBezTo>
                  <a:pt x="26594" y="14437"/>
                  <a:pt x="26719" y="14406"/>
                  <a:pt x="26781" y="14343"/>
                </a:cubicBezTo>
                <a:cubicBezTo>
                  <a:pt x="26969" y="14312"/>
                  <a:pt x="27125" y="14218"/>
                  <a:pt x="27281" y="14187"/>
                </a:cubicBezTo>
                <a:cubicBezTo>
                  <a:pt x="27156" y="14187"/>
                  <a:pt x="27031" y="14250"/>
                  <a:pt x="26937" y="14250"/>
                </a:cubicBezTo>
                <a:cubicBezTo>
                  <a:pt x="26750" y="14250"/>
                  <a:pt x="26594" y="14343"/>
                  <a:pt x="26437" y="14375"/>
                </a:cubicBezTo>
                <a:cubicBezTo>
                  <a:pt x="26406" y="14406"/>
                  <a:pt x="26344" y="14437"/>
                  <a:pt x="26281" y="14375"/>
                </a:cubicBezTo>
                <a:cubicBezTo>
                  <a:pt x="26844" y="14187"/>
                  <a:pt x="27375" y="14000"/>
                  <a:pt x="27937" y="13843"/>
                </a:cubicBezTo>
                <a:cubicBezTo>
                  <a:pt x="27781" y="13781"/>
                  <a:pt x="27687" y="13875"/>
                  <a:pt x="27594" y="13906"/>
                </a:cubicBezTo>
                <a:cubicBezTo>
                  <a:pt x="27469" y="13906"/>
                  <a:pt x="27344" y="13937"/>
                  <a:pt x="27219" y="13968"/>
                </a:cubicBezTo>
                <a:cubicBezTo>
                  <a:pt x="26687" y="14125"/>
                  <a:pt x="26187" y="14281"/>
                  <a:pt x="25656" y="14406"/>
                </a:cubicBezTo>
                <a:cubicBezTo>
                  <a:pt x="25312" y="14531"/>
                  <a:pt x="24969" y="14625"/>
                  <a:pt x="24594" y="14718"/>
                </a:cubicBezTo>
                <a:cubicBezTo>
                  <a:pt x="24219" y="14843"/>
                  <a:pt x="23844" y="14937"/>
                  <a:pt x="23469" y="15031"/>
                </a:cubicBezTo>
                <a:cubicBezTo>
                  <a:pt x="23469" y="15031"/>
                  <a:pt x="23469" y="15000"/>
                  <a:pt x="23469" y="15000"/>
                </a:cubicBezTo>
                <a:cubicBezTo>
                  <a:pt x="23437" y="15000"/>
                  <a:pt x="23437" y="15000"/>
                  <a:pt x="23406" y="15031"/>
                </a:cubicBezTo>
                <a:cubicBezTo>
                  <a:pt x="23406" y="15031"/>
                  <a:pt x="23406" y="15031"/>
                  <a:pt x="23406" y="15031"/>
                </a:cubicBezTo>
                <a:cubicBezTo>
                  <a:pt x="23406" y="15031"/>
                  <a:pt x="23406" y="15031"/>
                  <a:pt x="23406" y="15031"/>
                </a:cubicBezTo>
                <a:cubicBezTo>
                  <a:pt x="23437" y="15000"/>
                  <a:pt x="23437" y="15000"/>
                  <a:pt x="23469" y="15000"/>
                </a:cubicBezTo>
                <a:cubicBezTo>
                  <a:pt x="23469" y="15000"/>
                  <a:pt x="23469" y="15000"/>
                  <a:pt x="23469" y="15000"/>
                </a:cubicBezTo>
                <a:cubicBezTo>
                  <a:pt x="23531" y="14968"/>
                  <a:pt x="23625" y="14937"/>
                  <a:pt x="23719" y="14906"/>
                </a:cubicBezTo>
                <a:cubicBezTo>
                  <a:pt x="24000" y="14812"/>
                  <a:pt x="24312" y="14750"/>
                  <a:pt x="24562" y="14593"/>
                </a:cubicBezTo>
                <a:cubicBezTo>
                  <a:pt x="24625" y="14562"/>
                  <a:pt x="24719" y="14562"/>
                  <a:pt x="24781" y="14500"/>
                </a:cubicBezTo>
                <a:cubicBezTo>
                  <a:pt x="24937" y="14437"/>
                  <a:pt x="25125" y="14375"/>
                  <a:pt x="25281" y="14312"/>
                </a:cubicBezTo>
                <a:cubicBezTo>
                  <a:pt x="25469" y="14281"/>
                  <a:pt x="25656" y="14218"/>
                  <a:pt x="25844" y="14156"/>
                </a:cubicBezTo>
                <a:cubicBezTo>
                  <a:pt x="26125" y="14062"/>
                  <a:pt x="26406" y="13968"/>
                  <a:pt x="26687" y="13875"/>
                </a:cubicBezTo>
                <a:cubicBezTo>
                  <a:pt x="26844" y="13812"/>
                  <a:pt x="27031" y="13812"/>
                  <a:pt x="27156" y="13687"/>
                </a:cubicBezTo>
                <a:cubicBezTo>
                  <a:pt x="27219" y="13656"/>
                  <a:pt x="27250" y="13625"/>
                  <a:pt x="27312" y="13593"/>
                </a:cubicBezTo>
                <a:cubicBezTo>
                  <a:pt x="27375" y="13593"/>
                  <a:pt x="27437" y="13531"/>
                  <a:pt x="27531" y="13531"/>
                </a:cubicBezTo>
                <a:cubicBezTo>
                  <a:pt x="27562" y="13531"/>
                  <a:pt x="27625" y="13531"/>
                  <a:pt x="27656" y="13468"/>
                </a:cubicBezTo>
                <a:cubicBezTo>
                  <a:pt x="27719" y="13468"/>
                  <a:pt x="27750" y="13468"/>
                  <a:pt x="27812" y="13437"/>
                </a:cubicBezTo>
                <a:cubicBezTo>
                  <a:pt x="28000" y="13375"/>
                  <a:pt x="28187" y="13312"/>
                  <a:pt x="28375" y="13250"/>
                </a:cubicBezTo>
                <a:cubicBezTo>
                  <a:pt x="28625" y="13156"/>
                  <a:pt x="28906" y="13093"/>
                  <a:pt x="29156" y="13000"/>
                </a:cubicBezTo>
                <a:cubicBezTo>
                  <a:pt x="29500" y="12875"/>
                  <a:pt x="29812" y="12781"/>
                  <a:pt x="30156" y="12656"/>
                </a:cubicBezTo>
                <a:cubicBezTo>
                  <a:pt x="30281" y="12625"/>
                  <a:pt x="30406" y="12625"/>
                  <a:pt x="30531" y="12531"/>
                </a:cubicBezTo>
                <a:cubicBezTo>
                  <a:pt x="30719" y="12531"/>
                  <a:pt x="30906" y="12437"/>
                  <a:pt x="31094" y="12375"/>
                </a:cubicBezTo>
                <a:cubicBezTo>
                  <a:pt x="31562" y="12218"/>
                  <a:pt x="32000" y="12062"/>
                  <a:pt x="32469" y="11906"/>
                </a:cubicBezTo>
                <a:cubicBezTo>
                  <a:pt x="32562" y="11875"/>
                  <a:pt x="32656" y="11812"/>
                  <a:pt x="32781" y="11812"/>
                </a:cubicBezTo>
                <a:cubicBezTo>
                  <a:pt x="32781" y="11812"/>
                  <a:pt x="32781" y="11812"/>
                  <a:pt x="32781" y="11812"/>
                </a:cubicBezTo>
                <a:cubicBezTo>
                  <a:pt x="32781" y="11781"/>
                  <a:pt x="32781" y="11781"/>
                  <a:pt x="32781" y="11750"/>
                </a:cubicBezTo>
                <a:cubicBezTo>
                  <a:pt x="32625" y="11812"/>
                  <a:pt x="32500" y="11843"/>
                  <a:pt x="32375" y="11875"/>
                </a:cubicBezTo>
                <a:cubicBezTo>
                  <a:pt x="32187" y="11937"/>
                  <a:pt x="32000" y="12000"/>
                  <a:pt x="31812" y="12062"/>
                </a:cubicBezTo>
                <a:cubicBezTo>
                  <a:pt x="31594" y="12156"/>
                  <a:pt x="31344" y="12250"/>
                  <a:pt x="31094" y="12312"/>
                </a:cubicBezTo>
                <a:cubicBezTo>
                  <a:pt x="30906" y="12343"/>
                  <a:pt x="30719" y="12437"/>
                  <a:pt x="30531" y="12500"/>
                </a:cubicBezTo>
                <a:cubicBezTo>
                  <a:pt x="30531" y="12500"/>
                  <a:pt x="30531" y="12500"/>
                  <a:pt x="30531" y="12531"/>
                </a:cubicBezTo>
                <a:cubicBezTo>
                  <a:pt x="30437" y="12500"/>
                  <a:pt x="30375" y="12531"/>
                  <a:pt x="30312" y="12562"/>
                </a:cubicBezTo>
                <a:cubicBezTo>
                  <a:pt x="30062" y="12656"/>
                  <a:pt x="29812" y="12718"/>
                  <a:pt x="29562" y="12812"/>
                </a:cubicBezTo>
                <a:cubicBezTo>
                  <a:pt x="29375" y="12875"/>
                  <a:pt x="29156" y="12937"/>
                  <a:pt x="28969" y="13000"/>
                </a:cubicBezTo>
                <a:cubicBezTo>
                  <a:pt x="28719" y="13093"/>
                  <a:pt x="28469" y="13156"/>
                  <a:pt x="28250" y="13250"/>
                </a:cubicBezTo>
                <a:cubicBezTo>
                  <a:pt x="28062" y="13312"/>
                  <a:pt x="27875" y="13375"/>
                  <a:pt x="27687" y="13406"/>
                </a:cubicBezTo>
                <a:cubicBezTo>
                  <a:pt x="27656" y="13437"/>
                  <a:pt x="27656" y="13437"/>
                  <a:pt x="27656" y="13468"/>
                </a:cubicBezTo>
                <a:cubicBezTo>
                  <a:pt x="27531" y="13437"/>
                  <a:pt x="27437" y="13500"/>
                  <a:pt x="27344" y="13531"/>
                </a:cubicBezTo>
                <a:cubicBezTo>
                  <a:pt x="27062" y="13625"/>
                  <a:pt x="26812" y="13687"/>
                  <a:pt x="26531" y="13781"/>
                </a:cubicBezTo>
                <a:cubicBezTo>
                  <a:pt x="26344" y="13843"/>
                  <a:pt x="26125" y="13906"/>
                  <a:pt x="25937" y="13968"/>
                </a:cubicBezTo>
                <a:cubicBezTo>
                  <a:pt x="25719" y="14031"/>
                  <a:pt x="25531" y="14093"/>
                  <a:pt x="25312" y="14156"/>
                </a:cubicBezTo>
                <a:cubicBezTo>
                  <a:pt x="25125" y="14218"/>
                  <a:pt x="24937" y="14281"/>
                  <a:pt x="24750" y="14312"/>
                </a:cubicBezTo>
                <a:cubicBezTo>
                  <a:pt x="24531" y="14375"/>
                  <a:pt x="24344" y="14437"/>
                  <a:pt x="24125" y="14500"/>
                </a:cubicBezTo>
                <a:cubicBezTo>
                  <a:pt x="24062" y="14531"/>
                  <a:pt x="24000" y="14531"/>
                  <a:pt x="23937" y="14562"/>
                </a:cubicBezTo>
                <a:cubicBezTo>
                  <a:pt x="23937" y="14531"/>
                  <a:pt x="23937" y="14500"/>
                  <a:pt x="23937" y="14468"/>
                </a:cubicBezTo>
                <a:cubicBezTo>
                  <a:pt x="23969" y="14468"/>
                  <a:pt x="24000" y="14468"/>
                  <a:pt x="24031" y="14468"/>
                </a:cubicBezTo>
                <a:cubicBezTo>
                  <a:pt x="24312" y="14375"/>
                  <a:pt x="24594" y="14281"/>
                  <a:pt x="24875" y="14187"/>
                </a:cubicBezTo>
                <a:cubicBezTo>
                  <a:pt x="25281" y="14062"/>
                  <a:pt x="25687" y="13937"/>
                  <a:pt x="26062" y="13812"/>
                </a:cubicBezTo>
                <a:cubicBezTo>
                  <a:pt x="26312" y="13750"/>
                  <a:pt x="26562" y="13656"/>
                  <a:pt x="26781" y="13593"/>
                </a:cubicBezTo>
                <a:cubicBezTo>
                  <a:pt x="27125" y="13468"/>
                  <a:pt x="27437" y="13343"/>
                  <a:pt x="27750" y="13250"/>
                </a:cubicBezTo>
                <a:cubicBezTo>
                  <a:pt x="28219" y="13093"/>
                  <a:pt x="28656" y="12937"/>
                  <a:pt x="29125" y="12781"/>
                </a:cubicBezTo>
                <a:cubicBezTo>
                  <a:pt x="29437" y="12687"/>
                  <a:pt x="29781" y="12562"/>
                  <a:pt x="30125" y="12437"/>
                </a:cubicBezTo>
                <a:cubicBezTo>
                  <a:pt x="30344" y="12375"/>
                  <a:pt x="30375" y="12375"/>
                  <a:pt x="30437" y="12312"/>
                </a:cubicBezTo>
                <a:cubicBezTo>
                  <a:pt x="30250" y="12312"/>
                  <a:pt x="30062" y="12406"/>
                  <a:pt x="29906" y="12468"/>
                </a:cubicBezTo>
                <a:cubicBezTo>
                  <a:pt x="29469" y="12593"/>
                  <a:pt x="29062" y="12718"/>
                  <a:pt x="28656" y="12843"/>
                </a:cubicBezTo>
                <a:cubicBezTo>
                  <a:pt x="28312" y="12968"/>
                  <a:pt x="27969" y="13093"/>
                  <a:pt x="27625" y="13187"/>
                </a:cubicBezTo>
                <a:cubicBezTo>
                  <a:pt x="27062" y="13343"/>
                  <a:pt x="26500" y="13562"/>
                  <a:pt x="25906" y="13718"/>
                </a:cubicBezTo>
                <a:cubicBezTo>
                  <a:pt x="25531" y="13812"/>
                  <a:pt x="25187" y="13937"/>
                  <a:pt x="24812" y="14031"/>
                </a:cubicBezTo>
                <a:cubicBezTo>
                  <a:pt x="24750" y="14031"/>
                  <a:pt x="24719" y="14031"/>
                  <a:pt x="24687" y="14000"/>
                </a:cubicBezTo>
                <a:cubicBezTo>
                  <a:pt x="24812" y="13968"/>
                  <a:pt x="24937" y="13937"/>
                  <a:pt x="25062" y="13875"/>
                </a:cubicBezTo>
                <a:cubicBezTo>
                  <a:pt x="25156" y="13843"/>
                  <a:pt x="25281" y="13875"/>
                  <a:pt x="25344" y="13781"/>
                </a:cubicBezTo>
                <a:cubicBezTo>
                  <a:pt x="25375" y="13781"/>
                  <a:pt x="25406" y="13781"/>
                  <a:pt x="25437" y="13781"/>
                </a:cubicBezTo>
                <a:cubicBezTo>
                  <a:pt x="25594" y="13718"/>
                  <a:pt x="25750" y="13656"/>
                  <a:pt x="25906" y="13625"/>
                </a:cubicBezTo>
                <a:cubicBezTo>
                  <a:pt x="26094" y="13562"/>
                  <a:pt x="26281" y="13468"/>
                  <a:pt x="26500" y="13437"/>
                </a:cubicBezTo>
                <a:cubicBezTo>
                  <a:pt x="26406" y="13406"/>
                  <a:pt x="26375" y="13406"/>
                  <a:pt x="26312" y="13437"/>
                </a:cubicBezTo>
                <a:cubicBezTo>
                  <a:pt x="26156" y="13500"/>
                  <a:pt x="26000" y="13531"/>
                  <a:pt x="25844" y="13593"/>
                </a:cubicBezTo>
                <a:cubicBezTo>
                  <a:pt x="25687" y="13656"/>
                  <a:pt x="25500" y="13656"/>
                  <a:pt x="25344" y="13750"/>
                </a:cubicBezTo>
                <a:cubicBezTo>
                  <a:pt x="25344" y="13750"/>
                  <a:pt x="25344" y="13750"/>
                  <a:pt x="25375" y="13750"/>
                </a:cubicBezTo>
                <a:cubicBezTo>
                  <a:pt x="25344" y="13750"/>
                  <a:pt x="25344" y="13750"/>
                  <a:pt x="25344" y="13750"/>
                </a:cubicBezTo>
                <a:cubicBezTo>
                  <a:pt x="25344" y="13781"/>
                  <a:pt x="25344" y="13781"/>
                  <a:pt x="25344" y="13781"/>
                </a:cubicBezTo>
                <a:cubicBezTo>
                  <a:pt x="25312" y="13781"/>
                  <a:pt x="25281" y="13781"/>
                  <a:pt x="25281" y="13781"/>
                </a:cubicBezTo>
                <a:cubicBezTo>
                  <a:pt x="25250" y="13812"/>
                  <a:pt x="25187" y="13843"/>
                  <a:pt x="25125" y="13843"/>
                </a:cubicBezTo>
                <a:cubicBezTo>
                  <a:pt x="25187" y="13843"/>
                  <a:pt x="25250" y="13812"/>
                  <a:pt x="25281" y="13781"/>
                </a:cubicBezTo>
                <a:cubicBezTo>
                  <a:pt x="25250" y="13781"/>
                  <a:pt x="25250" y="13781"/>
                  <a:pt x="25219" y="13781"/>
                </a:cubicBezTo>
                <a:cubicBezTo>
                  <a:pt x="25031" y="13843"/>
                  <a:pt x="24844" y="13906"/>
                  <a:pt x="24625" y="13968"/>
                </a:cubicBezTo>
                <a:cubicBezTo>
                  <a:pt x="24625" y="13906"/>
                  <a:pt x="24687" y="13906"/>
                  <a:pt x="24719" y="13843"/>
                </a:cubicBezTo>
                <a:cubicBezTo>
                  <a:pt x="24844" y="13843"/>
                  <a:pt x="24969" y="13781"/>
                  <a:pt x="25094" y="13750"/>
                </a:cubicBezTo>
                <a:cubicBezTo>
                  <a:pt x="25406" y="13656"/>
                  <a:pt x="25750" y="13562"/>
                  <a:pt x="26062" y="13437"/>
                </a:cubicBezTo>
                <a:cubicBezTo>
                  <a:pt x="26406" y="13343"/>
                  <a:pt x="26750" y="13218"/>
                  <a:pt x="27094" y="13093"/>
                </a:cubicBezTo>
                <a:cubicBezTo>
                  <a:pt x="27312" y="13031"/>
                  <a:pt x="27562" y="12968"/>
                  <a:pt x="27781" y="12875"/>
                </a:cubicBezTo>
                <a:cubicBezTo>
                  <a:pt x="28125" y="12750"/>
                  <a:pt x="28469" y="12656"/>
                  <a:pt x="28812" y="12531"/>
                </a:cubicBezTo>
                <a:cubicBezTo>
                  <a:pt x="29031" y="12468"/>
                  <a:pt x="29281" y="12375"/>
                  <a:pt x="29531" y="12312"/>
                </a:cubicBezTo>
                <a:cubicBezTo>
                  <a:pt x="29844" y="12187"/>
                  <a:pt x="30187" y="12062"/>
                  <a:pt x="30531" y="11968"/>
                </a:cubicBezTo>
                <a:cubicBezTo>
                  <a:pt x="30687" y="11906"/>
                  <a:pt x="30844" y="11843"/>
                  <a:pt x="31000" y="11812"/>
                </a:cubicBezTo>
                <a:cubicBezTo>
                  <a:pt x="31281" y="11718"/>
                  <a:pt x="31531" y="11625"/>
                  <a:pt x="31812" y="11531"/>
                </a:cubicBezTo>
                <a:cubicBezTo>
                  <a:pt x="31969" y="11468"/>
                  <a:pt x="32156" y="11406"/>
                  <a:pt x="32312" y="11343"/>
                </a:cubicBezTo>
                <a:cubicBezTo>
                  <a:pt x="32469" y="11312"/>
                  <a:pt x="32625" y="11250"/>
                  <a:pt x="32781" y="11218"/>
                </a:cubicBezTo>
                <a:cubicBezTo>
                  <a:pt x="32781" y="11187"/>
                  <a:pt x="32781" y="11187"/>
                  <a:pt x="32781" y="11187"/>
                </a:cubicBezTo>
                <a:cubicBezTo>
                  <a:pt x="32781" y="11156"/>
                  <a:pt x="32781" y="11125"/>
                  <a:pt x="32781" y="11093"/>
                </a:cubicBezTo>
                <a:cubicBezTo>
                  <a:pt x="32656" y="11125"/>
                  <a:pt x="32531" y="11156"/>
                  <a:pt x="32406" y="11187"/>
                </a:cubicBezTo>
                <a:cubicBezTo>
                  <a:pt x="32156" y="11281"/>
                  <a:pt x="31906" y="11375"/>
                  <a:pt x="31656" y="11437"/>
                </a:cubicBezTo>
                <a:cubicBezTo>
                  <a:pt x="31469" y="11500"/>
                  <a:pt x="31312" y="11562"/>
                  <a:pt x="31125" y="11625"/>
                </a:cubicBezTo>
                <a:cubicBezTo>
                  <a:pt x="30875" y="11718"/>
                  <a:pt x="30625" y="11812"/>
                  <a:pt x="30375" y="11875"/>
                </a:cubicBezTo>
                <a:cubicBezTo>
                  <a:pt x="30187" y="11937"/>
                  <a:pt x="29969" y="12000"/>
                  <a:pt x="29750" y="12093"/>
                </a:cubicBezTo>
                <a:cubicBezTo>
                  <a:pt x="29437" y="12187"/>
                  <a:pt x="29125" y="12312"/>
                  <a:pt x="28812" y="12406"/>
                </a:cubicBezTo>
                <a:cubicBezTo>
                  <a:pt x="28656" y="12468"/>
                  <a:pt x="28500" y="12500"/>
                  <a:pt x="28344" y="12562"/>
                </a:cubicBezTo>
                <a:cubicBezTo>
                  <a:pt x="28094" y="12656"/>
                  <a:pt x="27844" y="12718"/>
                  <a:pt x="27594" y="12812"/>
                </a:cubicBezTo>
                <a:cubicBezTo>
                  <a:pt x="27344" y="12906"/>
                  <a:pt x="27062" y="12968"/>
                  <a:pt x="26812" y="13062"/>
                </a:cubicBezTo>
                <a:cubicBezTo>
                  <a:pt x="26531" y="13156"/>
                  <a:pt x="26250" y="13250"/>
                  <a:pt x="25969" y="13343"/>
                </a:cubicBezTo>
                <a:cubicBezTo>
                  <a:pt x="25656" y="13437"/>
                  <a:pt x="25344" y="13531"/>
                  <a:pt x="25031" y="13625"/>
                </a:cubicBezTo>
                <a:cubicBezTo>
                  <a:pt x="24937" y="13687"/>
                  <a:pt x="24781" y="13656"/>
                  <a:pt x="24687" y="13750"/>
                </a:cubicBezTo>
                <a:cubicBezTo>
                  <a:pt x="24656" y="13750"/>
                  <a:pt x="24594" y="13750"/>
                  <a:pt x="24562" y="13781"/>
                </a:cubicBezTo>
                <a:cubicBezTo>
                  <a:pt x="24437" y="13812"/>
                  <a:pt x="24312" y="13843"/>
                  <a:pt x="24187" y="13875"/>
                </a:cubicBezTo>
                <a:cubicBezTo>
                  <a:pt x="24187" y="13875"/>
                  <a:pt x="24187" y="13875"/>
                  <a:pt x="24219" y="13843"/>
                </a:cubicBezTo>
                <a:cubicBezTo>
                  <a:pt x="24187" y="13875"/>
                  <a:pt x="24156" y="13875"/>
                  <a:pt x="24156" y="13875"/>
                </a:cubicBezTo>
                <a:cubicBezTo>
                  <a:pt x="24156" y="13875"/>
                  <a:pt x="24156" y="13875"/>
                  <a:pt x="24156" y="13875"/>
                </a:cubicBezTo>
                <a:cubicBezTo>
                  <a:pt x="24156" y="13875"/>
                  <a:pt x="24187" y="13875"/>
                  <a:pt x="24219" y="13843"/>
                </a:cubicBezTo>
                <a:cubicBezTo>
                  <a:pt x="24219" y="13843"/>
                  <a:pt x="24219" y="13812"/>
                  <a:pt x="24187" y="13781"/>
                </a:cubicBezTo>
                <a:cubicBezTo>
                  <a:pt x="24219" y="13781"/>
                  <a:pt x="24250" y="13781"/>
                  <a:pt x="24281" y="13781"/>
                </a:cubicBezTo>
                <a:cubicBezTo>
                  <a:pt x="24344" y="13750"/>
                  <a:pt x="24437" y="13750"/>
                  <a:pt x="24469" y="13656"/>
                </a:cubicBezTo>
                <a:cubicBezTo>
                  <a:pt x="24531" y="13656"/>
                  <a:pt x="24594" y="13625"/>
                  <a:pt x="24625" y="13625"/>
                </a:cubicBezTo>
                <a:cubicBezTo>
                  <a:pt x="24625" y="13625"/>
                  <a:pt x="24625" y="13625"/>
                  <a:pt x="24625" y="13625"/>
                </a:cubicBezTo>
                <a:cubicBezTo>
                  <a:pt x="24656" y="13656"/>
                  <a:pt x="24656" y="13656"/>
                  <a:pt x="24687" y="13625"/>
                </a:cubicBezTo>
                <a:cubicBezTo>
                  <a:pt x="24687" y="13625"/>
                  <a:pt x="24687" y="13625"/>
                  <a:pt x="24687" y="13625"/>
                </a:cubicBezTo>
                <a:cubicBezTo>
                  <a:pt x="24812" y="13593"/>
                  <a:pt x="25000" y="13531"/>
                  <a:pt x="25187" y="13468"/>
                </a:cubicBezTo>
                <a:cubicBezTo>
                  <a:pt x="25187" y="13468"/>
                  <a:pt x="25219" y="13468"/>
                  <a:pt x="25250" y="13468"/>
                </a:cubicBezTo>
                <a:cubicBezTo>
                  <a:pt x="25375" y="13406"/>
                  <a:pt x="25469" y="13375"/>
                  <a:pt x="25594" y="13343"/>
                </a:cubicBezTo>
                <a:cubicBezTo>
                  <a:pt x="25906" y="13250"/>
                  <a:pt x="26219" y="13125"/>
                  <a:pt x="26562" y="13031"/>
                </a:cubicBezTo>
                <a:cubicBezTo>
                  <a:pt x="26687" y="12968"/>
                  <a:pt x="26812" y="12937"/>
                  <a:pt x="26937" y="12843"/>
                </a:cubicBezTo>
                <a:cubicBezTo>
                  <a:pt x="26906" y="12843"/>
                  <a:pt x="26875" y="12843"/>
                  <a:pt x="26875" y="12843"/>
                </a:cubicBezTo>
                <a:cubicBezTo>
                  <a:pt x="26844" y="12843"/>
                  <a:pt x="26812" y="12875"/>
                  <a:pt x="26781" y="12843"/>
                </a:cubicBezTo>
                <a:cubicBezTo>
                  <a:pt x="26781" y="12812"/>
                  <a:pt x="26812" y="12812"/>
                  <a:pt x="26844" y="12781"/>
                </a:cubicBezTo>
                <a:cubicBezTo>
                  <a:pt x="26875" y="12781"/>
                  <a:pt x="26906" y="12750"/>
                  <a:pt x="26937" y="12750"/>
                </a:cubicBezTo>
                <a:cubicBezTo>
                  <a:pt x="27094" y="12687"/>
                  <a:pt x="27250" y="12656"/>
                  <a:pt x="27437" y="12593"/>
                </a:cubicBezTo>
                <a:cubicBezTo>
                  <a:pt x="27687" y="12500"/>
                  <a:pt x="27937" y="12406"/>
                  <a:pt x="28187" y="12312"/>
                </a:cubicBezTo>
                <a:cubicBezTo>
                  <a:pt x="28500" y="12218"/>
                  <a:pt x="28812" y="12125"/>
                  <a:pt x="29125" y="12000"/>
                </a:cubicBezTo>
                <a:cubicBezTo>
                  <a:pt x="29469" y="11906"/>
                  <a:pt x="29781" y="11781"/>
                  <a:pt x="30125" y="11656"/>
                </a:cubicBezTo>
                <a:cubicBezTo>
                  <a:pt x="30219" y="11625"/>
                  <a:pt x="30344" y="11625"/>
                  <a:pt x="30406" y="11531"/>
                </a:cubicBezTo>
                <a:cubicBezTo>
                  <a:pt x="30281" y="11531"/>
                  <a:pt x="30156" y="11593"/>
                  <a:pt x="30031" y="11625"/>
                </a:cubicBezTo>
                <a:cubicBezTo>
                  <a:pt x="29781" y="11718"/>
                  <a:pt x="29562" y="11812"/>
                  <a:pt x="29312" y="11875"/>
                </a:cubicBezTo>
                <a:cubicBezTo>
                  <a:pt x="29125" y="11937"/>
                  <a:pt x="28937" y="12000"/>
                  <a:pt x="28750" y="12062"/>
                </a:cubicBezTo>
                <a:cubicBezTo>
                  <a:pt x="28500" y="12156"/>
                  <a:pt x="28281" y="12218"/>
                  <a:pt x="28031" y="12312"/>
                </a:cubicBezTo>
                <a:cubicBezTo>
                  <a:pt x="27844" y="12375"/>
                  <a:pt x="27656" y="12437"/>
                  <a:pt x="27469" y="12500"/>
                </a:cubicBezTo>
                <a:cubicBezTo>
                  <a:pt x="27219" y="12593"/>
                  <a:pt x="26969" y="12656"/>
                  <a:pt x="26719" y="12750"/>
                </a:cubicBezTo>
                <a:cubicBezTo>
                  <a:pt x="26531" y="12812"/>
                  <a:pt x="26344" y="12875"/>
                  <a:pt x="26125" y="12937"/>
                </a:cubicBezTo>
                <a:cubicBezTo>
                  <a:pt x="26000" y="12968"/>
                  <a:pt x="25844" y="13062"/>
                  <a:pt x="25687" y="13062"/>
                </a:cubicBezTo>
                <a:cubicBezTo>
                  <a:pt x="25687" y="13062"/>
                  <a:pt x="25687" y="13031"/>
                  <a:pt x="25687" y="13031"/>
                </a:cubicBezTo>
                <a:cubicBezTo>
                  <a:pt x="25687" y="13031"/>
                  <a:pt x="25656" y="13031"/>
                  <a:pt x="25625" y="13031"/>
                </a:cubicBezTo>
                <a:cubicBezTo>
                  <a:pt x="25625" y="13031"/>
                  <a:pt x="25625" y="13031"/>
                  <a:pt x="25625" y="13031"/>
                </a:cubicBezTo>
                <a:cubicBezTo>
                  <a:pt x="25656" y="13031"/>
                  <a:pt x="25656" y="13031"/>
                  <a:pt x="25656" y="13031"/>
                </a:cubicBezTo>
                <a:cubicBezTo>
                  <a:pt x="25656" y="13031"/>
                  <a:pt x="25656" y="13031"/>
                  <a:pt x="25625" y="13031"/>
                </a:cubicBezTo>
                <a:cubicBezTo>
                  <a:pt x="25656" y="13031"/>
                  <a:pt x="25687" y="13031"/>
                  <a:pt x="25687" y="13031"/>
                </a:cubicBezTo>
                <a:cubicBezTo>
                  <a:pt x="25719" y="13031"/>
                  <a:pt x="25719" y="13031"/>
                  <a:pt x="25719" y="13000"/>
                </a:cubicBezTo>
                <a:cubicBezTo>
                  <a:pt x="25750" y="13000"/>
                  <a:pt x="25750" y="13000"/>
                  <a:pt x="25750" y="13000"/>
                </a:cubicBezTo>
                <a:cubicBezTo>
                  <a:pt x="26031" y="12937"/>
                  <a:pt x="26312" y="12812"/>
                  <a:pt x="26562" y="12718"/>
                </a:cubicBezTo>
                <a:cubicBezTo>
                  <a:pt x="26844" y="12656"/>
                  <a:pt x="27094" y="12562"/>
                  <a:pt x="27375" y="12468"/>
                </a:cubicBezTo>
                <a:cubicBezTo>
                  <a:pt x="27594" y="12375"/>
                  <a:pt x="27844" y="12312"/>
                  <a:pt x="28062" y="12218"/>
                </a:cubicBezTo>
                <a:cubicBezTo>
                  <a:pt x="28312" y="12125"/>
                  <a:pt x="28562" y="12031"/>
                  <a:pt x="28812" y="11968"/>
                </a:cubicBezTo>
                <a:cubicBezTo>
                  <a:pt x="29000" y="11906"/>
                  <a:pt x="29187" y="11843"/>
                  <a:pt x="29375" y="11750"/>
                </a:cubicBezTo>
                <a:cubicBezTo>
                  <a:pt x="29250" y="11781"/>
                  <a:pt x="29094" y="11812"/>
                  <a:pt x="28969" y="11843"/>
                </a:cubicBezTo>
                <a:cubicBezTo>
                  <a:pt x="28781" y="11906"/>
                  <a:pt x="28625" y="11968"/>
                  <a:pt x="28469" y="12031"/>
                </a:cubicBezTo>
                <a:cubicBezTo>
                  <a:pt x="28250" y="12093"/>
                  <a:pt x="28062" y="12156"/>
                  <a:pt x="27844" y="12218"/>
                </a:cubicBezTo>
                <a:cubicBezTo>
                  <a:pt x="27750" y="12250"/>
                  <a:pt x="27625" y="12343"/>
                  <a:pt x="27531" y="12312"/>
                </a:cubicBezTo>
                <a:cubicBezTo>
                  <a:pt x="27437" y="12281"/>
                  <a:pt x="27375" y="12281"/>
                  <a:pt x="27281" y="12312"/>
                </a:cubicBezTo>
                <a:cubicBezTo>
                  <a:pt x="27312" y="12343"/>
                  <a:pt x="27344" y="12312"/>
                  <a:pt x="27344" y="12375"/>
                </a:cubicBezTo>
                <a:cubicBezTo>
                  <a:pt x="27281" y="12437"/>
                  <a:pt x="27187" y="12343"/>
                  <a:pt x="27125" y="12375"/>
                </a:cubicBezTo>
                <a:cubicBezTo>
                  <a:pt x="26781" y="12500"/>
                  <a:pt x="26437" y="12593"/>
                  <a:pt x="26094" y="12718"/>
                </a:cubicBezTo>
                <a:cubicBezTo>
                  <a:pt x="25875" y="12781"/>
                  <a:pt x="25656" y="12875"/>
                  <a:pt x="25437" y="12937"/>
                </a:cubicBezTo>
                <a:cubicBezTo>
                  <a:pt x="25437" y="12937"/>
                  <a:pt x="25437" y="12937"/>
                  <a:pt x="25437" y="12937"/>
                </a:cubicBezTo>
                <a:cubicBezTo>
                  <a:pt x="25500" y="12968"/>
                  <a:pt x="25594" y="12968"/>
                  <a:pt x="25656" y="13000"/>
                </a:cubicBezTo>
                <a:cubicBezTo>
                  <a:pt x="25594" y="12968"/>
                  <a:pt x="25500" y="12968"/>
                  <a:pt x="25437" y="12937"/>
                </a:cubicBezTo>
                <a:cubicBezTo>
                  <a:pt x="25281" y="12937"/>
                  <a:pt x="25156" y="13000"/>
                  <a:pt x="25031" y="13062"/>
                </a:cubicBezTo>
                <a:cubicBezTo>
                  <a:pt x="24937" y="13093"/>
                  <a:pt x="24812" y="13125"/>
                  <a:pt x="24719" y="13156"/>
                </a:cubicBezTo>
                <a:cubicBezTo>
                  <a:pt x="24687" y="13156"/>
                  <a:pt x="24656" y="13156"/>
                  <a:pt x="24656" y="13187"/>
                </a:cubicBezTo>
                <a:cubicBezTo>
                  <a:pt x="24562" y="13218"/>
                  <a:pt x="24500" y="13218"/>
                  <a:pt x="24437" y="13250"/>
                </a:cubicBezTo>
                <a:cubicBezTo>
                  <a:pt x="24406" y="13250"/>
                  <a:pt x="24375" y="13250"/>
                  <a:pt x="24344" y="13250"/>
                </a:cubicBezTo>
                <a:cubicBezTo>
                  <a:pt x="24281" y="13281"/>
                  <a:pt x="24250" y="13312"/>
                  <a:pt x="24219" y="13312"/>
                </a:cubicBezTo>
                <a:cubicBezTo>
                  <a:pt x="23781" y="13437"/>
                  <a:pt x="23375" y="13562"/>
                  <a:pt x="22969" y="13687"/>
                </a:cubicBezTo>
                <a:cubicBezTo>
                  <a:pt x="22844" y="13718"/>
                  <a:pt x="22719" y="13750"/>
                  <a:pt x="22562" y="13750"/>
                </a:cubicBezTo>
                <a:cubicBezTo>
                  <a:pt x="22594" y="13718"/>
                  <a:pt x="22594" y="13687"/>
                  <a:pt x="22625" y="13687"/>
                </a:cubicBezTo>
                <a:cubicBezTo>
                  <a:pt x="22875" y="13625"/>
                  <a:pt x="23094" y="13500"/>
                  <a:pt x="23375" y="13468"/>
                </a:cubicBezTo>
                <a:cubicBezTo>
                  <a:pt x="23344" y="13437"/>
                  <a:pt x="23281" y="13406"/>
                  <a:pt x="23250" y="13437"/>
                </a:cubicBezTo>
                <a:cubicBezTo>
                  <a:pt x="23094" y="13468"/>
                  <a:pt x="22969" y="13531"/>
                  <a:pt x="22812" y="13562"/>
                </a:cubicBezTo>
                <a:cubicBezTo>
                  <a:pt x="22406" y="13687"/>
                  <a:pt x="21969" y="13812"/>
                  <a:pt x="21562" y="13906"/>
                </a:cubicBezTo>
                <a:cubicBezTo>
                  <a:pt x="21562" y="13906"/>
                  <a:pt x="21562" y="13906"/>
                  <a:pt x="21562" y="13875"/>
                </a:cubicBezTo>
                <a:cubicBezTo>
                  <a:pt x="21562" y="13906"/>
                  <a:pt x="21531" y="13906"/>
                  <a:pt x="21531" y="13906"/>
                </a:cubicBezTo>
                <a:cubicBezTo>
                  <a:pt x="21531" y="13906"/>
                  <a:pt x="21531" y="13906"/>
                  <a:pt x="21531" y="13906"/>
                </a:cubicBezTo>
                <a:cubicBezTo>
                  <a:pt x="21531" y="13906"/>
                  <a:pt x="21562" y="13906"/>
                  <a:pt x="21562" y="13875"/>
                </a:cubicBezTo>
                <a:cubicBezTo>
                  <a:pt x="21594" y="13875"/>
                  <a:pt x="21594" y="13843"/>
                  <a:pt x="21625" y="13843"/>
                </a:cubicBezTo>
                <a:cubicBezTo>
                  <a:pt x="21875" y="13781"/>
                  <a:pt x="22156" y="13687"/>
                  <a:pt x="22406" y="13625"/>
                </a:cubicBezTo>
                <a:cubicBezTo>
                  <a:pt x="22750" y="13500"/>
                  <a:pt x="23062" y="13406"/>
                  <a:pt x="23406" y="13312"/>
                </a:cubicBezTo>
                <a:cubicBezTo>
                  <a:pt x="23875" y="13156"/>
                  <a:pt x="24375" y="13000"/>
                  <a:pt x="24875" y="12812"/>
                </a:cubicBezTo>
                <a:cubicBezTo>
                  <a:pt x="24906" y="12843"/>
                  <a:pt x="24937" y="12875"/>
                  <a:pt x="24937" y="12906"/>
                </a:cubicBezTo>
                <a:cubicBezTo>
                  <a:pt x="24906" y="12906"/>
                  <a:pt x="24906" y="12906"/>
                  <a:pt x="24906" y="12906"/>
                </a:cubicBezTo>
                <a:cubicBezTo>
                  <a:pt x="24906" y="12906"/>
                  <a:pt x="24906" y="12937"/>
                  <a:pt x="24906" y="12937"/>
                </a:cubicBezTo>
                <a:cubicBezTo>
                  <a:pt x="24906" y="12937"/>
                  <a:pt x="24906" y="12906"/>
                  <a:pt x="24906" y="12906"/>
                </a:cubicBezTo>
                <a:cubicBezTo>
                  <a:pt x="24844" y="12937"/>
                  <a:pt x="24812" y="12937"/>
                  <a:pt x="24781" y="12968"/>
                </a:cubicBezTo>
                <a:cubicBezTo>
                  <a:pt x="24719" y="12968"/>
                  <a:pt x="24656" y="12968"/>
                  <a:pt x="24594" y="13031"/>
                </a:cubicBezTo>
                <a:cubicBezTo>
                  <a:pt x="24375" y="13062"/>
                  <a:pt x="24156" y="13156"/>
                  <a:pt x="23937" y="13218"/>
                </a:cubicBezTo>
                <a:cubicBezTo>
                  <a:pt x="23844" y="13250"/>
                  <a:pt x="23750" y="13250"/>
                  <a:pt x="23687" y="13312"/>
                </a:cubicBezTo>
                <a:cubicBezTo>
                  <a:pt x="23687" y="13312"/>
                  <a:pt x="23687" y="13312"/>
                  <a:pt x="23656" y="13312"/>
                </a:cubicBezTo>
                <a:cubicBezTo>
                  <a:pt x="23656" y="13312"/>
                  <a:pt x="23656" y="13343"/>
                  <a:pt x="23625" y="13343"/>
                </a:cubicBezTo>
                <a:cubicBezTo>
                  <a:pt x="23656" y="13343"/>
                  <a:pt x="23656" y="13312"/>
                  <a:pt x="23656" y="13312"/>
                </a:cubicBezTo>
                <a:cubicBezTo>
                  <a:pt x="23562" y="13312"/>
                  <a:pt x="23500" y="13343"/>
                  <a:pt x="23437" y="13437"/>
                </a:cubicBezTo>
                <a:cubicBezTo>
                  <a:pt x="23531" y="13406"/>
                  <a:pt x="23656" y="13375"/>
                  <a:pt x="23750" y="13312"/>
                </a:cubicBezTo>
                <a:cubicBezTo>
                  <a:pt x="23781" y="13312"/>
                  <a:pt x="23812" y="13312"/>
                  <a:pt x="23844" y="13312"/>
                </a:cubicBezTo>
                <a:cubicBezTo>
                  <a:pt x="24000" y="13250"/>
                  <a:pt x="24187" y="13218"/>
                  <a:pt x="24344" y="13156"/>
                </a:cubicBezTo>
                <a:cubicBezTo>
                  <a:pt x="24437" y="13125"/>
                  <a:pt x="24531" y="13125"/>
                  <a:pt x="24594" y="13062"/>
                </a:cubicBezTo>
                <a:cubicBezTo>
                  <a:pt x="24656" y="13031"/>
                  <a:pt x="24750" y="13062"/>
                  <a:pt x="24781" y="12968"/>
                </a:cubicBezTo>
                <a:cubicBezTo>
                  <a:pt x="24844" y="12968"/>
                  <a:pt x="24906" y="12968"/>
                  <a:pt x="24969" y="12937"/>
                </a:cubicBezTo>
                <a:cubicBezTo>
                  <a:pt x="25094" y="12906"/>
                  <a:pt x="25094" y="12906"/>
                  <a:pt x="25031" y="12812"/>
                </a:cubicBezTo>
                <a:cubicBezTo>
                  <a:pt x="25000" y="12812"/>
                  <a:pt x="25000" y="12781"/>
                  <a:pt x="25000" y="12781"/>
                </a:cubicBezTo>
                <a:cubicBezTo>
                  <a:pt x="25062" y="12750"/>
                  <a:pt x="25125" y="12750"/>
                  <a:pt x="25187" y="12687"/>
                </a:cubicBezTo>
                <a:cubicBezTo>
                  <a:pt x="25219" y="12687"/>
                  <a:pt x="25281" y="12718"/>
                  <a:pt x="25312" y="12656"/>
                </a:cubicBezTo>
                <a:cubicBezTo>
                  <a:pt x="25375" y="12687"/>
                  <a:pt x="25437" y="12625"/>
                  <a:pt x="25531" y="12593"/>
                </a:cubicBezTo>
                <a:cubicBezTo>
                  <a:pt x="25844" y="12500"/>
                  <a:pt x="26156" y="12406"/>
                  <a:pt x="26437" y="12312"/>
                </a:cubicBezTo>
                <a:cubicBezTo>
                  <a:pt x="26844" y="12156"/>
                  <a:pt x="27219" y="12031"/>
                  <a:pt x="27625" y="11906"/>
                </a:cubicBezTo>
                <a:cubicBezTo>
                  <a:pt x="27937" y="11781"/>
                  <a:pt x="28219" y="11656"/>
                  <a:pt x="28531" y="11562"/>
                </a:cubicBezTo>
                <a:cubicBezTo>
                  <a:pt x="28844" y="11468"/>
                  <a:pt x="29156" y="11343"/>
                  <a:pt x="29469" y="11250"/>
                </a:cubicBezTo>
                <a:cubicBezTo>
                  <a:pt x="29781" y="11125"/>
                  <a:pt x="30062" y="11031"/>
                  <a:pt x="30375" y="10937"/>
                </a:cubicBezTo>
                <a:cubicBezTo>
                  <a:pt x="30750" y="10812"/>
                  <a:pt x="31125" y="10656"/>
                  <a:pt x="31531" y="10531"/>
                </a:cubicBezTo>
                <a:cubicBezTo>
                  <a:pt x="31750" y="10437"/>
                  <a:pt x="32000" y="10343"/>
                  <a:pt x="32250" y="10281"/>
                </a:cubicBezTo>
                <a:cubicBezTo>
                  <a:pt x="32437" y="10218"/>
                  <a:pt x="32594" y="10125"/>
                  <a:pt x="32781" y="10093"/>
                </a:cubicBezTo>
                <a:cubicBezTo>
                  <a:pt x="32781" y="10093"/>
                  <a:pt x="32781" y="10093"/>
                  <a:pt x="32781" y="10062"/>
                </a:cubicBezTo>
                <a:cubicBezTo>
                  <a:pt x="32781" y="10031"/>
                  <a:pt x="32781" y="10000"/>
                  <a:pt x="32781" y="9968"/>
                </a:cubicBezTo>
                <a:cubicBezTo>
                  <a:pt x="32719" y="9968"/>
                  <a:pt x="32687" y="10000"/>
                  <a:pt x="32656" y="10031"/>
                </a:cubicBezTo>
                <a:cubicBezTo>
                  <a:pt x="32469" y="10062"/>
                  <a:pt x="32312" y="10125"/>
                  <a:pt x="32125" y="10187"/>
                </a:cubicBezTo>
                <a:cubicBezTo>
                  <a:pt x="31812" y="10312"/>
                  <a:pt x="31531" y="10406"/>
                  <a:pt x="31219" y="10531"/>
                </a:cubicBezTo>
                <a:cubicBezTo>
                  <a:pt x="31000" y="10593"/>
                  <a:pt x="30812" y="10625"/>
                  <a:pt x="30594" y="10718"/>
                </a:cubicBezTo>
                <a:cubicBezTo>
                  <a:pt x="30281" y="10843"/>
                  <a:pt x="29937" y="10968"/>
                  <a:pt x="29594" y="11093"/>
                </a:cubicBezTo>
                <a:cubicBezTo>
                  <a:pt x="29344" y="11187"/>
                  <a:pt x="29094" y="11250"/>
                  <a:pt x="28844" y="11343"/>
                </a:cubicBezTo>
                <a:cubicBezTo>
                  <a:pt x="28469" y="11500"/>
                  <a:pt x="28094" y="11593"/>
                  <a:pt x="27719" y="11718"/>
                </a:cubicBezTo>
                <a:cubicBezTo>
                  <a:pt x="27344" y="11875"/>
                  <a:pt x="26937" y="12000"/>
                  <a:pt x="26531" y="12125"/>
                </a:cubicBezTo>
                <a:cubicBezTo>
                  <a:pt x="26125" y="12250"/>
                  <a:pt x="25719" y="12406"/>
                  <a:pt x="25312" y="12531"/>
                </a:cubicBezTo>
                <a:cubicBezTo>
                  <a:pt x="25250" y="12531"/>
                  <a:pt x="25219" y="12562"/>
                  <a:pt x="25187" y="12593"/>
                </a:cubicBezTo>
                <a:cubicBezTo>
                  <a:pt x="25094" y="12593"/>
                  <a:pt x="25000" y="12625"/>
                  <a:pt x="24937" y="12687"/>
                </a:cubicBezTo>
                <a:cubicBezTo>
                  <a:pt x="24875" y="12687"/>
                  <a:pt x="24844" y="12687"/>
                  <a:pt x="24781" y="12718"/>
                </a:cubicBezTo>
                <a:cubicBezTo>
                  <a:pt x="24594" y="12781"/>
                  <a:pt x="24375" y="12843"/>
                  <a:pt x="24187" y="12906"/>
                </a:cubicBezTo>
                <a:cubicBezTo>
                  <a:pt x="24156" y="12906"/>
                  <a:pt x="24156" y="12906"/>
                  <a:pt x="24125" y="12906"/>
                </a:cubicBezTo>
                <a:cubicBezTo>
                  <a:pt x="23844" y="13000"/>
                  <a:pt x="23562" y="13093"/>
                  <a:pt x="23281" y="13187"/>
                </a:cubicBezTo>
                <a:cubicBezTo>
                  <a:pt x="23094" y="13250"/>
                  <a:pt x="22937" y="13281"/>
                  <a:pt x="22781" y="13343"/>
                </a:cubicBezTo>
                <a:cubicBezTo>
                  <a:pt x="22500" y="13406"/>
                  <a:pt x="22250" y="13500"/>
                  <a:pt x="21969" y="13562"/>
                </a:cubicBezTo>
                <a:cubicBezTo>
                  <a:pt x="21937" y="13562"/>
                  <a:pt x="21937" y="13562"/>
                  <a:pt x="21906" y="13562"/>
                </a:cubicBezTo>
                <a:cubicBezTo>
                  <a:pt x="21906" y="13562"/>
                  <a:pt x="21906" y="13562"/>
                  <a:pt x="21906" y="13562"/>
                </a:cubicBezTo>
                <a:cubicBezTo>
                  <a:pt x="21906" y="13562"/>
                  <a:pt x="21875" y="13531"/>
                  <a:pt x="21875" y="13531"/>
                </a:cubicBezTo>
                <a:cubicBezTo>
                  <a:pt x="21875" y="13531"/>
                  <a:pt x="21906" y="13562"/>
                  <a:pt x="21906" y="13562"/>
                </a:cubicBezTo>
                <a:cubicBezTo>
                  <a:pt x="21969" y="13500"/>
                  <a:pt x="22031" y="13500"/>
                  <a:pt x="22062" y="13468"/>
                </a:cubicBezTo>
                <a:cubicBezTo>
                  <a:pt x="22062" y="13468"/>
                  <a:pt x="22062" y="13468"/>
                  <a:pt x="22062" y="13468"/>
                </a:cubicBezTo>
                <a:cubicBezTo>
                  <a:pt x="22062" y="13468"/>
                  <a:pt x="22062" y="13468"/>
                  <a:pt x="22062" y="13468"/>
                </a:cubicBezTo>
                <a:cubicBezTo>
                  <a:pt x="22062" y="13468"/>
                  <a:pt x="22062" y="13468"/>
                  <a:pt x="22062" y="13468"/>
                </a:cubicBezTo>
                <a:cubicBezTo>
                  <a:pt x="22125" y="13468"/>
                  <a:pt x="22219" y="13437"/>
                  <a:pt x="22281" y="13406"/>
                </a:cubicBezTo>
                <a:cubicBezTo>
                  <a:pt x="22281" y="13406"/>
                  <a:pt x="22281" y="13406"/>
                  <a:pt x="22281" y="13406"/>
                </a:cubicBezTo>
                <a:cubicBezTo>
                  <a:pt x="22281" y="13406"/>
                  <a:pt x="22281" y="13406"/>
                  <a:pt x="22281" y="13406"/>
                </a:cubicBezTo>
                <a:cubicBezTo>
                  <a:pt x="22281" y="13406"/>
                  <a:pt x="22281" y="13406"/>
                  <a:pt x="22281" y="13406"/>
                </a:cubicBezTo>
                <a:cubicBezTo>
                  <a:pt x="22375" y="13437"/>
                  <a:pt x="22469" y="13343"/>
                  <a:pt x="22562" y="13312"/>
                </a:cubicBezTo>
                <a:cubicBezTo>
                  <a:pt x="22719" y="13281"/>
                  <a:pt x="22875" y="13250"/>
                  <a:pt x="23000" y="13187"/>
                </a:cubicBezTo>
                <a:cubicBezTo>
                  <a:pt x="23000" y="13187"/>
                  <a:pt x="23000" y="13187"/>
                  <a:pt x="23000" y="13187"/>
                </a:cubicBezTo>
                <a:cubicBezTo>
                  <a:pt x="23000" y="13187"/>
                  <a:pt x="23000" y="13187"/>
                  <a:pt x="23000" y="13187"/>
                </a:cubicBezTo>
                <a:cubicBezTo>
                  <a:pt x="23000" y="13187"/>
                  <a:pt x="23000" y="13187"/>
                  <a:pt x="23000" y="13187"/>
                </a:cubicBezTo>
                <a:cubicBezTo>
                  <a:pt x="23062" y="13187"/>
                  <a:pt x="23125" y="13156"/>
                  <a:pt x="23187" y="13093"/>
                </a:cubicBezTo>
                <a:cubicBezTo>
                  <a:pt x="23187" y="13093"/>
                  <a:pt x="23187" y="13093"/>
                  <a:pt x="23187" y="13093"/>
                </a:cubicBezTo>
                <a:cubicBezTo>
                  <a:pt x="23187" y="13093"/>
                  <a:pt x="23187" y="13093"/>
                  <a:pt x="23187" y="13093"/>
                </a:cubicBezTo>
                <a:cubicBezTo>
                  <a:pt x="23187" y="13093"/>
                  <a:pt x="23187" y="13093"/>
                  <a:pt x="23187" y="13093"/>
                </a:cubicBezTo>
                <a:cubicBezTo>
                  <a:pt x="23344" y="13093"/>
                  <a:pt x="23437" y="13031"/>
                  <a:pt x="23562" y="13000"/>
                </a:cubicBezTo>
                <a:cubicBezTo>
                  <a:pt x="23594" y="13000"/>
                  <a:pt x="23656" y="13000"/>
                  <a:pt x="23687" y="12937"/>
                </a:cubicBezTo>
                <a:cubicBezTo>
                  <a:pt x="23719" y="12937"/>
                  <a:pt x="23750" y="12937"/>
                  <a:pt x="23750" y="12906"/>
                </a:cubicBezTo>
                <a:cubicBezTo>
                  <a:pt x="23844" y="12906"/>
                  <a:pt x="23937" y="12937"/>
                  <a:pt x="24000" y="12843"/>
                </a:cubicBezTo>
                <a:cubicBezTo>
                  <a:pt x="24000" y="12843"/>
                  <a:pt x="24000" y="12843"/>
                  <a:pt x="24000" y="12843"/>
                </a:cubicBezTo>
                <a:cubicBezTo>
                  <a:pt x="24000" y="12843"/>
                  <a:pt x="24000" y="12843"/>
                  <a:pt x="24000" y="12843"/>
                </a:cubicBezTo>
                <a:cubicBezTo>
                  <a:pt x="24000" y="12843"/>
                  <a:pt x="24000" y="12843"/>
                  <a:pt x="24000" y="12843"/>
                </a:cubicBezTo>
                <a:cubicBezTo>
                  <a:pt x="24031" y="12843"/>
                  <a:pt x="24062" y="12843"/>
                  <a:pt x="24125" y="12812"/>
                </a:cubicBezTo>
                <a:cubicBezTo>
                  <a:pt x="24125" y="12812"/>
                  <a:pt x="24125" y="12812"/>
                  <a:pt x="24125" y="12812"/>
                </a:cubicBezTo>
                <a:cubicBezTo>
                  <a:pt x="24125" y="12812"/>
                  <a:pt x="24125" y="12812"/>
                  <a:pt x="24125" y="12812"/>
                </a:cubicBezTo>
                <a:cubicBezTo>
                  <a:pt x="24125" y="12812"/>
                  <a:pt x="24125" y="12812"/>
                  <a:pt x="24125" y="12812"/>
                </a:cubicBezTo>
                <a:cubicBezTo>
                  <a:pt x="24187" y="12843"/>
                  <a:pt x="24250" y="12781"/>
                  <a:pt x="24312" y="12750"/>
                </a:cubicBezTo>
                <a:cubicBezTo>
                  <a:pt x="24312" y="12750"/>
                  <a:pt x="24312" y="12750"/>
                  <a:pt x="24312" y="12750"/>
                </a:cubicBezTo>
                <a:cubicBezTo>
                  <a:pt x="24312" y="12750"/>
                  <a:pt x="24312" y="12750"/>
                  <a:pt x="24312" y="12750"/>
                </a:cubicBezTo>
                <a:cubicBezTo>
                  <a:pt x="24312" y="12750"/>
                  <a:pt x="24312" y="12750"/>
                  <a:pt x="24312" y="12750"/>
                </a:cubicBezTo>
                <a:cubicBezTo>
                  <a:pt x="24406" y="12750"/>
                  <a:pt x="24469" y="12687"/>
                  <a:pt x="24531" y="12656"/>
                </a:cubicBezTo>
                <a:cubicBezTo>
                  <a:pt x="24531" y="12656"/>
                  <a:pt x="24531" y="12656"/>
                  <a:pt x="24531" y="12656"/>
                </a:cubicBezTo>
                <a:cubicBezTo>
                  <a:pt x="24531" y="12656"/>
                  <a:pt x="24531" y="12656"/>
                  <a:pt x="24531" y="12656"/>
                </a:cubicBezTo>
                <a:cubicBezTo>
                  <a:pt x="24531" y="12656"/>
                  <a:pt x="24531" y="12656"/>
                  <a:pt x="24531" y="12656"/>
                </a:cubicBezTo>
                <a:cubicBezTo>
                  <a:pt x="24562" y="12656"/>
                  <a:pt x="24625" y="12687"/>
                  <a:pt x="24625" y="12625"/>
                </a:cubicBezTo>
                <a:cubicBezTo>
                  <a:pt x="24625" y="12625"/>
                  <a:pt x="24625" y="12625"/>
                  <a:pt x="24625" y="12625"/>
                </a:cubicBezTo>
                <a:cubicBezTo>
                  <a:pt x="24625" y="12625"/>
                  <a:pt x="24625" y="12625"/>
                  <a:pt x="24625" y="12625"/>
                </a:cubicBezTo>
                <a:cubicBezTo>
                  <a:pt x="24625" y="12625"/>
                  <a:pt x="24625" y="12625"/>
                  <a:pt x="24625" y="12625"/>
                </a:cubicBezTo>
                <a:cubicBezTo>
                  <a:pt x="24687" y="12625"/>
                  <a:pt x="24719" y="12625"/>
                  <a:pt x="24750" y="12593"/>
                </a:cubicBezTo>
                <a:cubicBezTo>
                  <a:pt x="25375" y="12375"/>
                  <a:pt x="26000" y="12187"/>
                  <a:pt x="26656" y="11968"/>
                </a:cubicBezTo>
                <a:cubicBezTo>
                  <a:pt x="26906" y="11875"/>
                  <a:pt x="27125" y="11812"/>
                  <a:pt x="27375" y="11718"/>
                </a:cubicBezTo>
                <a:cubicBezTo>
                  <a:pt x="27594" y="11625"/>
                  <a:pt x="27812" y="11531"/>
                  <a:pt x="28031" y="11500"/>
                </a:cubicBezTo>
                <a:cubicBezTo>
                  <a:pt x="28219" y="11437"/>
                  <a:pt x="28406" y="11343"/>
                  <a:pt x="28594" y="11281"/>
                </a:cubicBezTo>
                <a:cubicBezTo>
                  <a:pt x="28687" y="11281"/>
                  <a:pt x="28781" y="11281"/>
                  <a:pt x="28812" y="11187"/>
                </a:cubicBezTo>
                <a:cubicBezTo>
                  <a:pt x="28812" y="11187"/>
                  <a:pt x="28812" y="11187"/>
                  <a:pt x="28812" y="11187"/>
                </a:cubicBezTo>
                <a:cubicBezTo>
                  <a:pt x="28844" y="11187"/>
                  <a:pt x="28844" y="11187"/>
                  <a:pt x="28875" y="11187"/>
                </a:cubicBezTo>
                <a:cubicBezTo>
                  <a:pt x="28906" y="11187"/>
                  <a:pt x="28906" y="11187"/>
                  <a:pt x="28937" y="11156"/>
                </a:cubicBezTo>
                <a:cubicBezTo>
                  <a:pt x="29250" y="11062"/>
                  <a:pt x="29594" y="10937"/>
                  <a:pt x="29906" y="10812"/>
                </a:cubicBezTo>
                <a:cubicBezTo>
                  <a:pt x="30125" y="10750"/>
                  <a:pt x="30344" y="10687"/>
                  <a:pt x="30562" y="10593"/>
                </a:cubicBezTo>
                <a:cubicBezTo>
                  <a:pt x="30656" y="10562"/>
                  <a:pt x="30781" y="10562"/>
                  <a:pt x="30844" y="10468"/>
                </a:cubicBezTo>
                <a:cubicBezTo>
                  <a:pt x="31031" y="10437"/>
                  <a:pt x="31250" y="10375"/>
                  <a:pt x="31406" y="10281"/>
                </a:cubicBezTo>
                <a:cubicBezTo>
                  <a:pt x="31594" y="10250"/>
                  <a:pt x="31781" y="10187"/>
                  <a:pt x="31937" y="10125"/>
                </a:cubicBezTo>
                <a:cubicBezTo>
                  <a:pt x="32156" y="10031"/>
                  <a:pt x="32344" y="9968"/>
                  <a:pt x="32562" y="9906"/>
                </a:cubicBezTo>
                <a:cubicBezTo>
                  <a:pt x="32625" y="9875"/>
                  <a:pt x="32687" y="9843"/>
                  <a:pt x="32781" y="9812"/>
                </a:cubicBezTo>
                <a:cubicBezTo>
                  <a:pt x="32781" y="9812"/>
                  <a:pt x="32781" y="9812"/>
                  <a:pt x="32781" y="9812"/>
                </a:cubicBezTo>
                <a:cubicBezTo>
                  <a:pt x="32781" y="9781"/>
                  <a:pt x="32781" y="9781"/>
                  <a:pt x="32781" y="9750"/>
                </a:cubicBezTo>
                <a:cubicBezTo>
                  <a:pt x="32594" y="9812"/>
                  <a:pt x="32406" y="9875"/>
                  <a:pt x="32250" y="9937"/>
                </a:cubicBezTo>
                <a:cubicBezTo>
                  <a:pt x="31937" y="10031"/>
                  <a:pt x="31656" y="10125"/>
                  <a:pt x="31344" y="10250"/>
                </a:cubicBezTo>
                <a:lnTo>
                  <a:pt x="31344" y="10250"/>
                </a:lnTo>
                <a:cubicBezTo>
                  <a:pt x="31187" y="10312"/>
                  <a:pt x="31062" y="10343"/>
                  <a:pt x="30906" y="10406"/>
                </a:cubicBezTo>
                <a:cubicBezTo>
                  <a:pt x="30844" y="10406"/>
                  <a:pt x="30844" y="10437"/>
                  <a:pt x="30844" y="10468"/>
                </a:cubicBezTo>
                <a:cubicBezTo>
                  <a:pt x="30812" y="10468"/>
                  <a:pt x="30781" y="10437"/>
                  <a:pt x="30750" y="10437"/>
                </a:cubicBezTo>
                <a:cubicBezTo>
                  <a:pt x="30781" y="10468"/>
                  <a:pt x="30781" y="10468"/>
                  <a:pt x="30781" y="10468"/>
                </a:cubicBezTo>
                <a:cubicBezTo>
                  <a:pt x="30781" y="10468"/>
                  <a:pt x="30781" y="10468"/>
                  <a:pt x="30781" y="10468"/>
                </a:cubicBezTo>
                <a:cubicBezTo>
                  <a:pt x="30781" y="10468"/>
                  <a:pt x="30781" y="10468"/>
                  <a:pt x="30750" y="10437"/>
                </a:cubicBezTo>
                <a:cubicBezTo>
                  <a:pt x="30687" y="10437"/>
                  <a:pt x="30625" y="10500"/>
                  <a:pt x="30562" y="10531"/>
                </a:cubicBezTo>
                <a:cubicBezTo>
                  <a:pt x="30125" y="10656"/>
                  <a:pt x="29719" y="10812"/>
                  <a:pt x="29281" y="10968"/>
                </a:cubicBezTo>
                <a:cubicBezTo>
                  <a:pt x="29156" y="11000"/>
                  <a:pt x="29031" y="11031"/>
                  <a:pt x="28906" y="11125"/>
                </a:cubicBezTo>
                <a:cubicBezTo>
                  <a:pt x="28844" y="11093"/>
                  <a:pt x="28781" y="11156"/>
                  <a:pt x="28750" y="11156"/>
                </a:cubicBezTo>
                <a:cubicBezTo>
                  <a:pt x="28469" y="11218"/>
                  <a:pt x="28219" y="11312"/>
                  <a:pt x="27969" y="11406"/>
                </a:cubicBezTo>
                <a:cubicBezTo>
                  <a:pt x="27625" y="11531"/>
                  <a:pt x="27281" y="11656"/>
                  <a:pt x="26937" y="11750"/>
                </a:cubicBezTo>
                <a:cubicBezTo>
                  <a:pt x="26906" y="11781"/>
                  <a:pt x="26875" y="11781"/>
                  <a:pt x="26875" y="11812"/>
                </a:cubicBezTo>
                <a:cubicBezTo>
                  <a:pt x="26875" y="11812"/>
                  <a:pt x="26844" y="11812"/>
                  <a:pt x="26844" y="11812"/>
                </a:cubicBezTo>
                <a:cubicBezTo>
                  <a:pt x="26812" y="11812"/>
                  <a:pt x="26750" y="11812"/>
                  <a:pt x="26719" y="11843"/>
                </a:cubicBezTo>
                <a:cubicBezTo>
                  <a:pt x="26719" y="11843"/>
                  <a:pt x="26719" y="11843"/>
                  <a:pt x="26719" y="11843"/>
                </a:cubicBezTo>
                <a:cubicBezTo>
                  <a:pt x="26687" y="11843"/>
                  <a:pt x="26656" y="11843"/>
                  <a:pt x="26625" y="11875"/>
                </a:cubicBezTo>
                <a:cubicBezTo>
                  <a:pt x="26625" y="11875"/>
                  <a:pt x="26625" y="11875"/>
                  <a:pt x="26625" y="11875"/>
                </a:cubicBezTo>
                <a:cubicBezTo>
                  <a:pt x="26500" y="11875"/>
                  <a:pt x="26375" y="11937"/>
                  <a:pt x="26250" y="12000"/>
                </a:cubicBezTo>
                <a:cubicBezTo>
                  <a:pt x="26187" y="12031"/>
                  <a:pt x="26062" y="12000"/>
                  <a:pt x="26000" y="12093"/>
                </a:cubicBezTo>
                <a:cubicBezTo>
                  <a:pt x="26000" y="12093"/>
                  <a:pt x="26000" y="12093"/>
                  <a:pt x="26000" y="12093"/>
                </a:cubicBezTo>
                <a:cubicBezTo>
                  <a:pt x="25937" y="12093"/>
                  <a:pt x="25844" y="12093"/>
                  <a:pt x="25781" y="12156"/>
                </a:cubicBezTo>
                <a:cubicBezTo>
                  <a:pt x="25781" y="12156"/>
                  <a:pt x="25781" y="12156"/>
                  <a:pt x="25781" y="12156"/>
                </a:cubicBezTo>
                <a:cubicBezTo>
                  <a:pt x="25719" y="12156"/>
                  <a:pt x="25625" y="12156"/>
                  <a:pt x="25562" y="12250"/>
                </a:cubicBezTo>
                <a:cubicBezTo>
                  <a:pt x="25562" y="12250"/>
                  <a:pt x="25562" y="12250"/>
                  <a:pt x="25562" y="12250"/>
                </a:cubicBezTo>
                <a:cubicBezTo>
                  <a:pt x="25406" y="12250"/>
                  <a:pt x="25281" y="12312"/>
                  <a:pt x="25156" y="12343"/>
                </a:cubicBezTo>
                <a:cubicBezTo>
                  <a:pt x="25094" y="12375"/>
                  <a:pt x="24969" y="12375"/>
                  <a:pt x="24937" y="12468"/>
                </a:cubicBezTo>
                <a:cubicBezTo>
                  <a:pt x="24937" y="12468"/>
                  <a:pt x="24937" y="12468"/>
                  <a:pt x="24937" y="12468"/>
                </a:cubicBezTo>
                <a:cubicBezTo>
                  <a:pt x="24875" y="12437"/>
                  <a:pt x="24844" y="12437"/>
                  <a:pt x="24812" y="12468"/>
                </a:cubicBezTo>
                <a:cubicBezTo>
                  <a:pt x="24812" y="12468"/>
                  <a:pt x="24812" y="12468"/>
                  <a:pt x="24812" y="12468"/>
                </a:cubicBezTo>
                <a:cubicBezTo>
                  <a:pt x="24656" y="12500"/>
                  <a:pt x="24500" y="12562"/>
                  <a:pt x="24344" y="12625"/>
                </a:cubicBezTo>
                <a:cubicBezTo>
                  <a:pt x="24344" y="12625"/>
                  <a:pt x="24344" y="12625"/>
                  <a:pt x="24344" y="12625"/>
                </a:cubicBezTo>
                <a:cubicBezTo>
                  <a:pt x="24250" y="12656"/>
                  <a:pt x="24125" y="12656"/>
                  <a:pt x="24031" y="12750"/>
                </a:cubicBezTo>
                <a:cubicBezTo>
                  <a:pt x="24031" y="12750"/>
                  <a:pt x="24031" y="12750"/>
                  <a:pt x="24031" y="12750"/>
                </a:cubicBezTo>
                <a:cubicBezTo>
                  <a:pt x="23875" y="12750"/>
                  <a:pt x="23719" y="12812"/>
                  <a:pt x="23562" y="12875"/>
                </a:cubicBezTo>
                <a:cubicBezTo>
                  <a:pt x="23562" y="12875"/>
                  <a:pt x="23562" y="12875"/>
                  <a:pt x="23562" y="12875"/>
                </a:cubicBezTo>
                <a:cubicBezTo>
                  <a:pt x="23469" y="12875"/>
                  <a:pt x="23406" y="12906"/>
                  <a:pt x="23344" y="12968"/>
                </a:cubicBezTo>
                <a:cubicBezTo>
                  <a:pt x="23344" y="12968"/>
                  <a:pt x="23344" y="12968"/>
                  <a:pt x="23344" y="12968"/>
                </a:cubicBezTo>
                <a:cubicBezTo>
                  <a:pt x="23312" y="12937"/>
                  <a:pt x="23250" y="12968"/>
                  <a:pt x="23219" y="12968"/>
                </a:cubicBezTo>
                <a:cubicBezTo>
                  <a:pt x="22875" y="13062"/>
                  <a:pt x="22500" y="13187"/>
                  <a:pt x="22125" y="13312"/>
                </a:cubicBezTo>
                <a:cubicBezTo>
                  <a:pt x="22031" y="13343"/>
                  <a:pt x="21906" y="13343"/>
                  <a:pt x="21781" y="13406"/>
                </a:cubicBezTo>
                <a:cubicBezTo>
                  <a:pt x="21781" y="13343"/>
                  <a:pt x="21844" y="13343"/>
                  <a:pt x="21844" y="13312"/>
                </a:cubicBezTo>
                <a:cubicBezTo>
                  <a:pt x="21844" y="13312"/>
                  <a:pt x="21844" y="13312"/>
                  <a:pt x="21844" y="13312"/>
                </a:cubicBezTo>
                <a:cubicBezTo>
                  <a:pt x="21937" y="13343"/>
                  <a:pt x="22031" y="13281"/>
                  <a:pt x="22094" y="13250"/>
                </a:cubicBezTo>
                <a:cubicBezTo>
                  <a:pt x="22094" y="13250"/>
                  <a:pt x="22094" y="13250"/>
                  <a:pt x="22094" y="13250"/>
                </a:cubicBezTo>
                <a:cubicBezTo>
                  <a:pt x="22187" y="13250"/>
                  <a:pt x="22281" y="13218"/>
                  <a:pt x="22344" y="13187"/>
                </a:cubicBezTo>
                <a:cubicBezTo>
                  <a:pt x="22344" y="13187"/>
                  <a:pt x="22344" y="13187"/>
                  <a:pt x="22344" y="13187"/>
                </a:cubicBezTo>
                <a:cubicBezTo>
                  <a:pt x="22437" y="13187"/>
                  <a:pt x="22500" y="13156"/>
                  <a:pt x="22562" y="13093"/>
                </a:cubicBezTo>
                <a:cubicBezTo>
                  <a:pt x="22562" y="13093"/>
                  <a:pt x="22562" y="13093"/>
                  <a:pt x="22562" y="13093"/>
                </a:cubicBezTo>
                <a:cubicBezTo>
                  <a:pt x="22719" y="13093"/>
                  <a:pt x="22875" y="13031"/>
                  <a:pt x="23031" y="12968"/>
                </a:cubicBezTo>
                <a:cubicBezTo>
                  <a:pt x="23031" y="12968"/>
                  <a:pt x="23031" y="12968"/>
                  <a:pt x="23031" y="12968"/>
                </a:cubicBezTo>
                <a:cubicBezTo>
                  <a:pt x="23125" y="12968"/>
                  <a:pt x="23187" y="12937"/>
                  <a:pt x="23250" y="12875"/>
                </a:cubicBezTo>
                <a:cubicBezTo>
                  <a:pt x="23250" y="12875"/>
                  <a:pt x="23250" y="12875"/>
                  <a:pt x="23250" y="12875"/>
                </a:cubicBezTo>
                <a:cubicBezTo>
                  <a:pt x="23281" y="12875"/>
                  <a:pt x="23312" y="12875"/>
                  <a:pt x="23344" y="12875"/>
                </a:cubicBezTo>
                <a:cubicBezTo>
                  <a:pt x="23812" y="12718"/>
                  <a:pt x="24281" y="12562"/>
                  <a:pt x="24750" y="12406"/>
                </a:cubicBezTo>
                <a:cubicBezTo>
                  <a:pt x="25094" y="12281"/>
                  <a:pt x="25437" y="12156"/>
                  <a:pt x="25781" y="12062"/>
                </a:cubicBezTo>
                <a:cubicBezTo>
                  <a:pt x="26281" y="11906"/>
                  <a:pt x="26781" y="11718"/>
                  <a:pt x="27250" y="11531"/>
                </a:cubicBezTo>
                <a:cubicBezTo>
                  <a:pt x="27594" y="11437"/>
                  <a:pt x="27937" y="11312"/>
                  <a:pt x="28281" y="11187"/>
                </a:cubicBezTo>
                <a:cubicBezTo>
                  <a:pt x="28750" y="11031"/>
                  <a:pt x="29219" y="10875"/>
                  <a:pt x="29719" y="10687"/>
                </a:cubicBezTo>
                <a:cubicBezTo>
                  <a:pt x="30250" y="10500"/>
                  <a:pt x="30781" y="10312"/>
                  <a:pt x="31312" y="10125"/>
                </a:cubicBezTo>
                <a:cubicBezTo>
                  <a:pt x="31812" y="9937"/>
                  <a:pt x="32281" y="9781"/>
                  <a:pt x="32781" y="9593"/>
                </a:cubicBezTo>
                <a:cubicBezTo>
                  <a:pt x="32781" y="9593"/>
                  <a:pt x="32781" y="9593"/>
                  <a:pt x="32781" y="9562"/>
                </a:cubicBezTo>
                <a:cubicBezTo>
                  <a:pt x="32781" y="9562"/>
                  <a:pt x="32781" y="9531"/>
                  <a:pt x="32781" y="9531"/>
                </a:cubicBezTo>
                <a:cubicBezTo>
                  <a:pt x="32656" y="9562"/>
                  <a:pt x="32531" y="9625"/>
                  <a:pt x="32406" y="9656"/>
                </a:cubicBezTo>
                <a:cubicBezTo>
                  <a:pt x="32094" y="9750"/>
                  <a:pt x="31781" y="9875"/>
                  <a:pt x="31469" y="9968"/>
                </a:cubicBezTo>
                <a:cubicBezTo>
                  <a:pt x="31156" y="10093"/>
                  <a:pt x="30812" y="10218"/>
                  <a:pt x="30469" y="10312"/>
                </a:cubicBezTo>
                <a:cubicBezTo>
                  <a:pt x="30250" y="10406"/>
                  <a:pt x="30031" y="10468"/>
                  <a:pt x="29844" y="10562"/>
                </a:cubicBezTo>
                <a:cubicBezTo>
                  <a:pt x="29531" y="10656"/>
                  <a:pt x="29219" y="10781"/>
                  <a:pt x="28906" y="10875"/>
                </a:cubicBezTo>
                <a:cubicBezTo>
                  <a:pt x="28656" y="10968"/>
                  <a:pt x="28406" y="11031"/>
                  <a:pt x="28187" y="11125"/>
                </a:cubicBezTo>
                <a:cubicBezTo>
                  <a:pt x="27906" y="11218"/>
                  <a:pt x="27625" y="11343"/>
                  <a:pt x="27312" y="11437"/>
                </a:cubicBezTo>
                <a:cubicBezTo>
                  <a:pt x="26906" y="11562"/>
                  <a:pt x="26531" y="11718"/>
                  <a:pt x="26125" y="11843"/>
                </a:cubicBezTo>
                <a:cubicBezTo>
                  <a:pt x="25812" y="11937"/>
                  <a:pt x="25500" y="12062"/>
                  <a:pt x="25156" y="12156"/>
                </a:cubicBezTo>
                <a:cubicBezTo>
                  <a:pt x="24781" y="12312"/>
                  <a:pt x="24375" y="12406"/>
                  <a:pt x="23969" y="12562"/>
                </a:cubicBezTo>
                <a:cubicBezTo>
                  <a:pt x="23875" y="12593"/>
                  <a:pt x="23750" y="12593"/>
                  <a:pt x="23656" y="12656"/>
                </a:cubicBezTo>
                <a:cubicBezTo>
                  <a:pt x="23625" y="12687"/>
                  <a:pt x="23594" y="12656"/>
                  <a:pt x="23562" y="12687"/>
                </a:cubicBezTo>
                <a:cubicBezTo>
                  <a:pt x="23437" y="12718"/>
                  <a:pt x="23312" y="12750"/>
                  <a:pt x="23187" y="12812"/>
                </a:cubicBezTo>
                <a:cubicBezTo>
                  <a:pt x="23187" y="12812"/>
                  <a:pt x="23187" y="12812"/>
                  <a:pt x="23187" y="12812"/>
                </a:cubicBezTo>
                <a:cubicBezTo>
                  <a:pt x="23187" y="12812"/>
                  <a:pt x="23187" y="12812"/>
                  <a:pt x="23187" y="12812"/>
                </a:cubicBezTo>
                <a:cubicBezTo>
                  <a:pt x="23187" y="12812"/>
                  <a:pt x="23187" y="12812"/>
                  <a:pt x="23187" y="12812"/>
                </a:cubicBezTo>
                <a:cubicBezTo>
                  <a:pt x="23156" y="12812"/>
                  <a:pt x="23125" y="12812"/>
                  <a:pt x="23094" y="12843"/>
                </a:cubicBezTo>
                <a:cubicBezTo>
                  <a:pt x="23094" y="12843"/>
                  <a:pt x="23094" y="12843"/>
                  <a:pt x="23094" y="12843"/>
                </a:cubicBezTo>
                <a:cubicBezTo>
                  <a:pt x="23062" y="12843"/>
                  <a:pt x="23000" y="12843"/>
                  <a:pt x="22969" y="12875"/>
                </a:cubicBezTo>
                <a:cubicBezTo>
                  <a:pt x="22719" y="12968"/>
                  <a:pt x="22469" y="13062"/>
                  <a:pt x="22219" y="13093"/>
                </a:cubicBezTo>
                <a:cubicBezTo>
                  <a:pt x="22156" y="13125"/>
                  <a:pt x="22094" y="13125"/>
                  <a:pt x="22062" y="13156"/>
                </a:cubicBezTo>
                <a:cubicBezTo>
                  <a:pt x="22000" y="13187"/>
                  <a:pt x="21937" y="13156"/>
                  <a:pt x="21906" y="13187"/>
                </a:cubicBezTo>
                <a:cubicBezTo>
                  <a:pt x="21906" y="13187"/>
                  <a:pt x="21906" y="13187"/>
                  <a:pt x="21906" y="13187"/>
                </a:cubicBezTo>
                <a:cubicBezTo>
                  <a:pt x="21844" y="13187"/>
                  <a:pt x="21812" y="13187"/>
                  <a:pt x="21781" y="13250"/>
                </a:cubicBezTo>
                <a:cubicBezTo>
                  <a:pt x="21687" y="13250"/>
                  <a:pt x="21594" y="13250"/>
                  <a:pt x="21500" y="13312"/>
                </a:cubicBezTo>
                <a:cubicBezTo>
                  <a:pt x="21562" y="13312"/>
                  <a:pt x="21594" y="13312"/>
                  <a:pt x="21656" y="13312"/>
                </a:cubicBezTo>
                <a:cubicBezTo>
                  <a:pt x="21656" y="13281"/>
                  <a:pt x="21656" y="13281"/>
                  <a:pt x="21687" y="13281"/>
                </a:cubicBezTo>
                <a:cubicBezTo>
                  <a:pt x="21656" y="13281"/>
                  <a:pt x="21656" y="13281"/>
                  <a:pt x="21656" y="13312"/>
                </a:cubicBezTo>
                <a:cubicBezTo>
                  <a:pt x="21656" y="13312"/>
                  <a:pt x="21656" y="13312"/>
                  <a:pt x="21656" y="13312"/>
                </a:cubicBezTo>
                <a:cubicBezTo>
                  <a:pt x="21656" y="13312"/>
                  <a:pt x="21656" y="13312"/>
                  <a:pt x="21656" y="13312"/>
                </a:cubicBezTo>
                <a:cubicBezTo>
                  <a:pt x="21594" y="13312"/>
                  <a:pt x="21562" y="13312"/>
                  <a:pt x="21500" y="13312"/>
                </a:cubicBezTo>
                <a:cubicBezTo>
                  <a:pt x="21500" y="13343"/>
                  <a:pt x="21500" y="13343"/>
                  <a:pt x="21500" y="13343"/>
                </a:cubicBezTo>
                <a:cubicBezTo>
                  <a:pt x="21469" y="13343"/>
                  <a:pt x="21437" y="13343"/>
                  <a:pt x="21406" y="13343"/>
                </a:cubicBezTo>
                <a:cubicBezTo>
                  <a:pt x="21344" y="13343"/>
                  <a:pt x="21281" y="13312"/>
                  <a:pt x="21250" y="13406"/>
                </a:cubicBezTo>
                <a:cubicBezTo>
                  <a:pt x="21250" y="13406"/>
                  <a:pt x="21250" y="13406"/>
                  <a:pt x="21250" y="13406"/>
                </a:cubicBezTo>
                <a:cubicBezTo>
                  <a:pt x="21219" y="13375"/>
                  <a:pt x="21187" y="13375"/>
                  <a:pt x="21187" y="13406"/>
                </a:cubicBezTo>
                <a:cubicBezTo>
                  <a:pt x="21187" y="13406"/>
                  <a:pt x="21187" y="13406"/>
                  <a:pt x="21187" y="13406"/>
                </a:cubicBezTo>
                <a:cubicBezTo>
                  <a:pt x="21156" y="13375"/>
                  <a:pt x="21187" y="13343"/>
                  <a:pt x="21250" y="13312"/>
                </a:cubicBezTo>
                <a:cubicBezTo>
                  <a:pt x="21281" y="13312"/>
                  <a:pt x="21312" y="13312"/>
                  <a:pt x="21344" y="13312"/>
                </a:cubicBezTo>
                <a:cubicBezTo>
                  <a:pt x="21531" y="13218"/>
                  <a:pt x="21719" y="13156"/>
                  <a:pt x="21906" y="13093"/>
                </a:cubicBezTo>
                <a:cubicBezTo>
                  <a:pt x="22094" y="13000"/>
                  <a:pt x="22344" y="12968"/>
                  <a:pt x="22531" y="12906"/>
                </a:cubicBezTo>
                <a:cubicBezTo>
                  <a:pt x="22875" y="12781"/>
                  <a:pt x="23187" y="12687"/>
                  <a:pt x="23531" y="12593"/>
                </a:cubicBezTo>
                <a:cubicBezTo>
                  <a:pt x="23937" y="12437"/>
                  <a:pt x="24344" y="12312"/>
                  <a:pt x="24750" y="12156"/>
                </a:cubicBezTo>
                <a:cubicBezTo>
                  <a:pt x="24969" y="12093"/>
                  <a:pt x="25187" y="12031"/>
                  <a:pt x="25406" y="11937"/>
                </a:cubicBezTo>
                <a:cubicBezTo>
                  <a:pt x="25781" y="11812"/>
                  <a:pt x="26156" y="11687"/>
                  <a:pt x="26531" y="11562"/>
                </a:cubicBezTo>
                <a:cubicBezTo>
                  <a:pt x="26937" y="11406"/>
                  <a:pt x="27344" y="11281"/>
                  <a:pt x="27750" y="11125"/>
                </a:cubicBezTo>
                <a:cubicBezTo>
                  <a:pt x="28062" y="11000"/>
                  <a:pt x="28406" y="10906"/>
                  <a:pt x="28719" y="10781"/>
                </a:cubicBezTo>
                <a:cubicBezTo>
                  <a:pt x="29219" y="10593"/>
                  <a:pt x="29750" y="10406"/>
                  <a:pt x="30281" y="10218"/>
                </a:cubicBezTo>
                <a:cubicBezTo>
                  <a:pt x="30469" y="10156"/>
                  <a:pt x="30656" y="10125"/>
                  <a:pt x="30812" y="10000"/>
                </a:cubicBezTo>
                <a:cubicBezTo>
                  <a:pt x="30656" y="10000"/>
                  <a:pt x="30531" y="10062"/>
                  <a:pt x="30375" y="10125"/>
                </a:cubicBezTo>
                <a:cubicBezTo>
                  <a:pt x="30000" y="10250"/>
                  <a:pt x="29625" y="10406"/>
                  <a:pt x="29250" y="10500"/>
                </a:cubicBezTo>
                <a:cubicBezTo>
                  <a:pt x="28937" y="10625"/>
                  <a:pt x="28625" y="10750"/>
                  <a:pt x="28312" y="10843"/>
                </a:cubicBezTo>
                <a:cubicBezTo>
                  <a:pt x="28125" y="10906"/>
                  <a:pt x="27937" y="10968"/>
                  <a:pt x="27750" y="11031"/>
                </a:cubicBezTo>
                <a:cubicBezTo>
                  <a:pt x="27531" y="11125"/>
                  <a:pt x="27281" y="11218"/>
                  <a:pt x="27062" y="11281"/>
                </a:cubicBezTo>
                <a:cubicBezTo>
                  <a:pt x="27000" y="11312"/>
                  <a:pt x="26937" y="11343"/>
                  <a:pt x="26937" y="11218"/>
                </a:cubicBezTo>
                <a:cubicBezTo>
                  <a:pt x="26969" y="11218"/>
                  <a:pt x="27031" y="11187"/>
                  <a:pt x="27062" y="11187"/>
                </a:cubicBezTo>
                <a:cubicBezTo>
                  <a:pt x="27125" y="11218"/>
                  <a:pt x="27187" y="11187"/>
                  <a:pt x="27250" y="11156"/>
                </a:cubicBezTo>
                <a:cubicBezTo>
                  <a:pt x="27437" y="11093"/>
                  <a:pt x="27594" y="11031"/>
                  <a:pt x="27750" y="10968"/>
                </a:cubicBezTo>
                <a:cubicBezTo>
                  <a:pt x="28125" y="10843"/>
                  <a:pt x="28469" y="10687"/>
                  <a:pt x="28844" y="10562"/>
                </a:cubicBezTo>
                <a:cubicBezTo>
                  <a:pt x="29094" y="10468"/>
                  <a:pt x="29344" y="10375"/>
                  <a:pt x="29594" y="10281"/>
                </a:cubicBezTo>
                <a:cubicBezTo>
                  <a:pt x="29875" y="10187"/>
                  <a:pt x="30156" y="10093"/>
                  <a:pt x="30406" y="10000"/>
                </a:cubicBezTo>
                <a:cubicBezTo>
                  <a:pt x="30875" y="9843"/>
                  <a:pt x="31312" y="9687"/>
                  <a:pt x="31750" y="9531"/>
                </a:cubicBezTo>
                <a:cubicBezTo>
                  <a:pt x="31906" y="9468"/>
                  <a:pt x="32062" y="9406"/>
                  <a:pt x="32219" y="9343"/>
                </a:cubicBezTo>
                <a:cubicBezTo>
                  <a:pt x="32406" y="9281"/>
                  <a:pt x="32594" y="9187"/>
                  <a:pt x="32781" y="9156"/>
                </a:cubicBezTo>
                <a:cubicBezTo>
                  <a:pt x="32781" y="9156"/>
                  <a:pt x="32781" y="9156"/>
                  <a:pt x="32781" y="9156"/>
                </a:cubicBezTo>
                <a:cubicBezTo>
                  <a:pt x="32781" y="9093"/>
                  <a:pt x="32781" y="9062"/>
                  <a:pt x="32781" y="9031"/>
                </a:cubicBezTo>
                <a:cubicBezTo>
                  <a:pt x="32750" y="9031"/>
                  <a:pt x="32719" y="9031"/>
                  <a:pt x="32687" y="9062"/>
                </a:cubicBezTo>
                <a:cubicBezTo>
                  <a:pt x="32500" y="9187"/>
                  <a:pt x="32250" y="9218"/>
                  <a:pt x="32000" y="9312"/>
                </a:cubicBezTo>
                <a:cubicBezTo>
                  <a:pt x="31750" y="9437"/>
                  <a:pt x="31437" y="9500"/>
                  <a:pt x="31156" y="9625"/>
                </a:cubicBezTo>
                <a:cubicBezTo>
                  <a:pt x="31094" y="9593"/>
                  <a:pt x="31031" y="9656"/>
                  <a:pt x="30969" y="9687"/>
                </a:cubicBezTo>
                <a:cubicBezTo>
                  <a:pt x="30969" y="9687"/>
                  <a:pt x="30969" y="9687"/>
                  <a:pt x="30969" y="9687"/>
                </a:cubicBezTo>
                <a:cubicBezTo>
                  <a:pt x="30937" y="9687"/>
                  <a:pt x="30906" y="9687"/>
                  <a:pt x="30875" y="9718"/>
                </a:cubicBezTo>
                <a:cubicBezTo>
                  <a:pt x="30844" y="9718"/>
                  <a:pt x="30812" y="9718"/>
                  <a:pt x="30812" y="9750"/>
                </a:cubicBezTo>
                <a:cubicBezTo>
                  <a:pt x="30531" y="9843"/>
                  <a:pt x="30281" y="9937"/>
                  <a:pt x="30000" y="10031"/>
                </a:cubicBezTo>
                <a:cubicBezTo>
                  <a:pt x="29844" y="10062"/>
                  <a:pt x="29687" y="10156"/>
                  <a:pt x="29500" y="10218"/>
                </a:cubicBezTo>
                <a:cubicBezTo>
                  <a:pt x="29250" y="10281"/>
                  <a:pt x="29000" y="10375"/>
                  <a:pt x="28750" y="10468"/>
                </a:cubicBezTo>
                <a:cubicBezTo>
                  <a:pt x="28500" y="10562"/>
                  <a:pt x="28250" y="10625"/>
                  <a:pt x="28031" y="10750"/>
                </a:cubicBezTo>
                <a:cubicBezTo>
                  <a:pt x="27875" y="10812"/>
                  <a:pt x="27656" y="10843"/>
                  <a:pt x="27500" y="10937"/>
                </a:cubicBezTo>
                <a:cubicBezTo>
                  <a:pt x="27437" y="11000"/>
                  <a:pt x="27312" y="10937"/>
                  <a:pt x="27250" y="11031"/>
                </a:cubicBezTo>
                <a:cubicBezTo>
                  <a:pt x="27219" y="11031"/>
                  <a:pt x="27219" y="11031"/>
                  <a:pt x="27187" y="11031"/>
                </a:cubicBezTo>
                <a:cubicBezTo>
                  <a:pt x="27094" y="11062"/>
                  <a:pt x="27031" y="11093"/>
                  <a:pt x="26937" y="11125"/>
                </a:cubicBezTo>
                <a:cubicBezTo>
                  <a:pt x="26875" y="11093"/>
                  <a:pt x="26844" y="11187"/>
                  <a:pt x="26812" y="11187"/>
                </a:cubicBezTo>
                <a:cubicBezTo>
                  <a:pt x="26531" y="11218"/>
                  <a:pt x="26281" y="11343"/>
                  <a:pt x="26031" y="11437"/>
                </a:cubicBezTo>
                <a:cubicBezTo>
                  <a:pt x="25906" y="11500"/>
                  <a:pt x="25750" y="11500"/>
                  <a:pt x="25625" y="11562"/>
                </a:cubicBezTo>
                <a:cubicBezTo>
                  <a:pt x="25469" y="11656"/>
                  <a:pt x="25312" y="11687"/>
                  <a:pt x="25156" y="11750"/>
                </a:cubicBezTo>
                <a:cubicBezTo>
                  <a:pt x="25031" y="11812"/>
                  <a:pt x="24906" y="11843"/>
                  <a:pt x="24781" y="11875"/>
                </a:cubicBezTo>
                <a:cubicBezTo>
                  <a:pt x="24750" y="11875"/>
                  <a:pt x="24687" y="11875"/>
                  <a:pt x="24656" y="11906"/>
                </a:cubicBezTo>
                <a:cubicBezTo>
                  <a:pt x="24656" y="11906"/>
                  <a:pt x="24656" y="11906"/>
                  <a:pt x="24656" y="11906"/>
                </a:cubicBezTo>
                <a:cubicBezTo>
                  <a:pt x="24625" y="11906"/>
                  <a:pt x="24562" y="11906"/>
                  <a:pt x="24562" y="11937"/>
                </a:cubicBezTo>
                <a:cubicBezTo>
                  <a:pt x="24469" y="11937"/>
                  <a:pt x="24406" y="11968"/>
                  <a:pt x="24344" y="12000"/>
                </a:cubicBezTo>
                <a:cubicBezTo>
                  <a:pt x="24281" y="12031"/>
                  <a:pt x="24187" y="12031"/>
                  <a:pt x="24125" y="12093"/>
                </a:cubicBezTo>
                <a:cubicBezTo>
                  <a:pt x="24125" y="12093"/>
                  <a:pt x="24125" y="12093"/>
                  <a:pt x="24125" y="12093"/>
                </a:cubicBezTo>
                <a:cubicBezTo>
                  <a:pt x="24125" y="12093"/>
                  <a:pt x="24125" y="12093"/>
                  <a:pt x="24125" y="12093"/>
                </a:cubicBezTo>
                <a:cubicBezTo>
                  <a:pt x="24125" y="12093"/>
                  <a:pt x="24125" y="12093"/>
                  <a:pt x="24125" y="12093"/>
                </a:cubicBezTo>
                <a:cubicBezTo>
                  <a:pt x="24062" y="12093"/>
                  <a:pt x="23969" y="12093"/>
                  <a:pt x="23906" y="12156"/>
                </a:cubicBezTo>
                <a:cubicBezTo>
                  <a:pt x="23906" y="12156"/>
                  <a:pt x="23906" y="12156"/>
                  <a:pt x="23906" y="12156"/>
                </a:cubicBezTo>
                <a:cubicBezTo>
                  <a:pt x="23906" y="12156"/>
                  <a:pt x="23906" y="12156"/>
                  <a:pt x="23906" y="12156"/>
                </a:cubicBezTo>
                <a:cubicBezTo>
                  <a:pt x="23906" y="12156"/>
                  <a:pt x="23906" y="12156"/>
                  <a:pt x="23906" y="12156"/>
                </a:cubicBezTo>
                <a:cubicBezTo>
                  <a:pt x="23844" y="12187"/>
                  <a:pt x="23750" y="12156"/>
                  <a:pt x="23687" y="12250"/>
                </a:cubicBezTo>
                <a:cubicBezTo>
                  <a:pt x="23687" y="12250"/>
                  <a:pt x="23719" y="12250"/>
                  <a:pt x="23719" y="12250"/>
                </a:cubicBezTo>
                <a:cubicBezTo>
                  <a:pt x="23687" y="12250"/>
                  <a:pt x="23687" y="12250"/>
                  <a:pt x="23687" y="12250"/>
                </a:cubicBezTo>
                <a:cubicBezTo>
                  <a:pt x="23687" y="12250"/>
                  <a:pt x="23687" y="12250"/>
                  <a:pt x="23687" y="12250"/>
                </a:cubicBezTo>
                <a:cubicBezTo>
                  <a:pt x="23594" y="12218"/>
                  <a:pt x="23531" y="12281"/>
                  <a:pt x="23437" y="12312"/>
                </a:cubicBezTo>
                <a:cubicBezTo>
                  <a:pt x="23187" y="12375"/>
                  <a:pt x="22937" y="12468"/>
                  <a:pt x="22687" y="12562"/>
                </a:cubicBezTo>
                <a:cubicBezTo>
                  <a:pt x="22687" y="12562"/>
                  <a:pt x="22687" y="12562"/>
                  <a:pt x="22687" y="12562"/>
                </a:cubicBezTo>
                <a:cubicBezTo>
                  <a:pt x="22656" y="12562"/>
                  <a:pt x="22594" y="12562"/>
                  <a:pt x="22562" y="12593"/>
                </a:cubicBezTo>
                <a:cubicBezTo>
                  <a:pt x="22531" y="12593"/>
                  <a:pt x="22531" y="12625"/>
                  <a:pt x="22500" y="12625"/>
                </a:cubicBezTo>
                <a:cubicBezTo>
                  <a:pt x="22500" y="12593"/>
                  <a:pt x="22469" y="12593"/>
                  <a:pt x="22469" y="12625"/>
                </a:cubicBezTo>
                <a:cubicBezTo>
                  <a:pt x="22469" y="12625"/>
                  <a:pt x="22469" y="12625"/>
                  <a:pt x="22469" y="12625"/>
                </a:cubicBezTo>
                <a:cubicBezTo>
                  <a:pt x="22437" y="12656"/>
                  <a:pt x="22375" y="12687"/>
                  <a:pt x="22344" y="12687"/>
                </a:cubicBezTo>
                <a:cubicBezTo>
                  <a:pt x="22375" y="12687"/>
                  <a:pt x="22437" y="12656"/>
                  <a:pt x="22469" y="12625"/>
                </a:cubicBezTo>
                <a:cubicBezTo>
                  <a:pt x="22312" y="12656"/>
                  <a:pt x="22156" y="12718"/>
                  <a:pt x="22000" y="12750"/>
                </a:cubicBezTo>
                <a:cubicBezTo>
                  <a:pt x="21719" y="12843"/>
                  <a:pt x="21469" y="12937"/>
                  <a:pt x="21187" y="13000"/>
                </a:cubicBezTo>
                <a:cubicBezTo>
                  <a:pt x="21187" y="12968"/>
                  <a:pt x="21156" y="12968"/>
                  <a:pt x="21187" y="12968"/>
                </a:cubicBezTo>
                <a:cubicBezTo>
                  <a:pt x="21344" y="12875"/>
                  <a:pt x="21500" y="12843"/>
                  <a:pt x="21656" y="12781"/>
                </a:cubicBezTo>
                <a:cubicBezTo>
                  <a:pt x="21906" y="12718"/>
                  <a:pt x="22156" y="12625"/>
                  <a:pt x="22406" y="12531"/>
                </a:cubicBezTo>
                <a:cubicBezTo>
                  <a:pt x="22625" y="12468"/>
                  <a:pt x="22812" y="12437"/>
                  <a:pt x="23000" y="12343"/>
                </a:cubicBezTo>
                <a:cubicBezTo>
                  <a:pt x="23406" y="12218"/>
                  <a:pt x="23781" y="12093"/>
                  <a:pt x="24187" y="11937"/>
                </a:cubicBezTo>
                <a:cubicBezTo>
                  <a:pt x="24469" y="11843"/>
                  <a:pt x="24750" y="11750"/>
                  <a:pt x="25031" y="11656"/>
                </a:cubicBezTo>
                <a:cubicBezTo>
                  <a:pt x="25437" y="11500"/>
                  <a:pt x="25812" y="11375"/>
                  <a:pt x="26187" y="11250"/>
                </a:cubicBezTo>
                <a:cubicBezTo>
                  <a:pt x="26344" y="11187"/>
                  <a:pt x="26469" y="11125"/>
                  <a:pt x="26625" y="11062"/>
                </a:cubicBezTo>
                <a:cubicBezTo>
                  <a:pt x="26406" y="11125"/>
                  <a:pt x="26187" y="11187"/>
                  <a:pt x="25969" y="11281"/>
                </a:cubicBezTo>
                <a:cubicBezTo>
                  <a:pt x="25750" y="11343"/>
                  <a:pt x="25531" y="11437"/>
                  <a:pt x="25281" y="11531"/>
                </a:cubicBezTo>
                <a:cubicBezTo>
                  <a:pt x="24875" y="11656"/>
                  <a:pt x="24469" y="11812"/>
                  <a:pt x="24031" y="11937"/>
                </a:cubicBezTo>
                <a:cubicBezTo>
                  <a:pt x="23937" y="11968"/>
                  <a:pt x="23844" y="12031"/>
                  <a:pt x="23750" y="12062"/>
                </a:cubicBezTo>
                <a:cubicBezTo>
                  <a:pt x="23656" y="12062"/>
                  <a:pt x="23562" y="12093"/>
                  <a:pt x="23437" y="12125"/>
                </a:cubicBezTo>
                <a:cubicBezTo>
                  <a:pt x="23094" y="12250"/>
                  <a:pt x="22750" y="12375"/>
                  <a:pt x="22406" y="12468"/>
                </a:cubicBezTo>
                <a:cubicBezTo>
                  <a:pt x="22094" y="12562"/>
                  <a:pt x="21781" y="12656"/>
                  <a:pt x="21469" y="12750"/>
                </a:cubicBezTo>
                <a:cubicBezTo>
                  <a:pt x="21281" y="12812"/>
                  <a:pt x="21031" y="12875"/>
                  <a:pt x="20844" y="12937"/>
                </a:cubicBezTo>
                <a:cubicBezTo>
                  <a:pt x="20781" y="12968"/>
                  <a:pt x="20719" y="13000"/>
                  <a:pt x="20656" y="12937"/>
                </a:cubicBezTo>
                <a:cubicBezTo>
                  <a:pt x="20687" y="12906"/>
                  <a:pt x="20719" y="12906"/>
                  <a:pt x="20719" y="12906"/>
                </a:cubicBezTo>
                <a:cubicBezTo>
                  <a:pt x="20750" y="12937"/>
                  <a:pt x="20781" y="12937"/>
                  <a:pt x="20812" y="12875"/>
                </a:cubicBezTo>
                <a:cubicBezTo>
                  <a:pt x="20844" y="12875"/>
                  <a:pt x="20844" y="12875"/>
                  <a:pt x="20875" y="12843"/>
                </a:cubicBezTo>
                <a:cubicBezTo>
                  <a:pt x="21094" y="12812"/>
                  <a:pt x="21312" y="12718"/>
                  <a:pt x="21531" y="12656"/>
                </a:cubicBezTo>
                <a:cubicBezTo>
                  <a:pt x="21750" y="12593"/>
                  <a:pt x="21937" y="12531"/>
                  <a:pt x="22156" y="12468"/>
                </a:cubicBezTo>
                <a:cubicBezTo>
                  <a:pt x="22406" y="12437"/>
                  <a:pt x="22656" y="12281"/>
                  <a:pt x="22906" y="12218"/>
                </a:cubicBezTo>
                <a:cubicBezTo>
                  <a:pt x="23219" y="12156"/>
                  <a:pt x="23531" y="12000"/>
                  <a:pt x="23844" y="11906"/>
                </a:cubicBezTo>
                <a:cubicBezTo>
                  <a:pt x="24094" y="11812"/>
                  <a:pt x="24344" y="11750"/>
                  <a:pt x="24594" y="11656"/>
                </a:cubicBezTo>
                <a:cubicBezTo>
                  <a:pt x="24969" y="11531"/>
                  <a:pt x="25312" y="11406"/>
                  <a:pt x="25687" y="11250"/>
                </a:cubicBezTo>
                <a:cubicBezTo>
                  <a:pt x="25937" y="11187"/>
                  <a:pt x="26187" y="11093"/>
                  <a:pt x="26437" y="11000"/>
                </a:cubicBezTo>
                <a:cubicBezTo>
                  <a:pt x="26906" y="10843"/>
                  <a:pt x="27375" y="10687"/>
                  <a:pt x="27812" y="10500"/>
                </a:cubicBezTo>
                <a:cubicBezTo>
                  <a:pt x="27937" y="10468"/>
                  <a:pt x="28062" y="10468"/>
                  <a:pt x="28156" y="10375"/>
                </a:cubicBezTo>
                <a:cubicBezTo>
                  <a:pt x="28250" y="10406"/>
                  <a:pt x="28312" y="10343"/>
                  <a:pt x="28375" y="10312"/>
                </a:cubicBezTo>
                <a:cubicBezTo>
                  <a:pt x="28594" y="10250"/>
                  <a:pt x="28812" y="10156"/>
                  <a:pt x="29062" y="10062"/>
                </a:cubicBezTo>
                <a:cubicBezTo>
                  <a:pt x="29437" y="9937"/>
                  <a:pt x="29812" y="9781"/>
                  <a:pt x="30219" y="9656"/>
                </a:cubicBezTo>
                <a:cubicBezTo>
                  <a:pt x="30406" y="9593"/>
                  <a:pt x="30625" y="9500"/>
                  <a:pt x="30844" y="9437"/>
                </a:cubicBezTo>
                <a:cubicBezTo>
                  <a:pt x="31156" y="9312"/>
                  <a:pt x="31469" y="9187"/>
                  <a:pt x="31812" y="9093"/>
                </a:cubicBezTo>
                <a:cubicBezTo>
                  <a:pt x="31937" y="9031"/>
                  <a:pt x="32094" y="8937"/>
                  <a:pt x="32250" y="8906"/>
                </a:cubicBezTo>
                <a:cubicBezTo>
                  <a:pt x="32437" y="8843"/>
                  <a:pt x="32594" y="8781"/>
                  <a:pt x="32781" y="8718"/>
                </a:cubicBezTo>
                <a:cubicBezTo>
                  <a:pt x="32781" y="8718"/>
                  <a:pt x="32781" y="8718"/>
                  <a:pt x="32781" y="8718"/>
                </a:cubicBezTo>
                <a:cubicBezTo>
                  <a:pt x="32781" y="8718"/>
                  <a:pt x="32781" y="8687"/>
                  <a:pt x="32781" y="8687"/>
                </a:cubicBezTo>
                <a:cubicBezTo>
                  <a:pt x="32656" y="8718"/>
                  <a:pt x="32562" y="8750"/>
                  <a:pt x="32469" y="8781"/>
                </a:cubicBezTo>
                <a:cubicBezTo>
                  <a:pt x="32250" y="8875"/>
                  <a:pt x="32000" y="8968"/>
                  <a:pt x="31781" y="9031"/>
                </a:cubicBezTo>
                <a:cubicBezTo>
                  <a:pt x="31469" y="9156"/>
                  <a:pt x="31156" y="9281"/>
                  <a:pt x="30844" y="9375"/>
                </a:cubicBezTo>
                <a:cubicBezTo>
                  <a:pt x="30406" y="9562"/>
                  <a:pt x="29969" y="9687"/>
                  <a:pt x="29531" y="9875"/>
                </a:cubicBezTo>
                <a:cubicBezTo>
                  <a:pt x="29187" y="10000"/>
                  <a:pt x="28812" y="10125"/>
                  <a:pt x="28469" y="10250"/>
                </a:cubicBezTo>
                <a:cubicBezTo>
                  <a:pt x="28344" y="10281"/>
                  <a:pt x="28250" y="10281"/>
                  <a:pt x="28156" y="10375"/>
                </a:cubicBezTo>
                <a:cubicBezTo>
                  <a:pt x="28125" y="10375"/>
                  <a:pt x="28125" y="10375"/>
                  <a:pt x="28094" y="10375"/>
                </a:cubicBezTo>
                <a:cubicBezTo>
                  <a:pt x="28062" y="10406"/>
                  <a:pt x="28062" y="10406"/>
                  <a:pt x="28031" y="10406"/>
                </a:cubicBezTo>
                <a:cubicBezTo>
                  <a:pt x="28062" y="10406"/>
                  <a:pt x="28062" y="10406"/>
                  <a:pt x="28094" y="10375"/>
                </a:cubicBezTo>
                <a:cubicBezTo>
                  <a:pt x="28062" y="10375"/>
                  <a:pt x="28031" y="10406"/>
                  <a:pt x="28000" y="10406"/>
                </a:cubicBezTo>
                <a:cubicBezTo>
                  <a:pt x="27719" y="10500"/>
                  <a:pt x="27437" y="10625"/>
                  <a:pt x="27125" y="10718"/>
                </a:cubicBezTo>
                <a:cubicBezTo>
                  <a:pt x="26719" y="10875"/>
                  <a:pt x="26312" y="11031"/>
                  <a:pt x="25906" y="11156"/>
                </a:cubicBezTo>
                <a:cubicBezTo>
                  <a:pt x="25406" y="11312"/>
                  <a:pt x="24937" y="11500"/>
                  <a:pt x="24469" y="11656"/>
                </a:cubicBezTo>
                <a:cubicBezTo>
                  <a:pt x="24094" y="11781"/>
                  <a:pt x="23750" y="11906"/>
                  <a:pt x="23406" y="12031"/>
                </a:cubicBezTo>
                <a:cubicBezTo>
                  <a:pt x="22969" y="12156"/>
                  <a:pt x="22531" y="12281"/>
                  <a:pt x="22094" y="12437"/>
                </a:cubicBezTo>
                <a:cubicBezTo>
                  <a:pt x="22094" y="12437"/>
                  <a:pt x="22094" y="12437"/>
                  <a:pt x="22094" y="12437"/>
                </a:cubicBezTo>
                <a:cubicBezTo>
                  <a:pt x="22094" y="12437"/>
                  <a:pt x="22094" y="12437"/>
                  <a:pt x="22094" y="12437"/>
                </a:cubicBezTo>
                <a:cubicBezTo>
                  <a:pt x="22312" y="12437"/>
                  <a:pt x="22469" y="12343"/>
                  <a:pt x="22656" y="12281"/>
                </a:cubicBezTo>
                <a:cubicBezTo>
                  <a:pt x="22469" y="12343"/>
                  <a:pt x="22312" y="12437"/>
                  <a:pt x="22094" y="12437"/>
                </a:cubicBezTo>
                <a:cubicBezTo>
                  <a:pt x="21906" y="12500"/>
                  <a:pt x="21687" y="12593"/>
                  <a:pt x="21469" y="12656"/>
                </a:cubicBezTo>
                <a:cubicBezTo>
                  <a:pt x="21687" y="12593"/>
                  <a:pt x="21906" y="12500"/>
                  <a:pt x="22094" y="12437"/>
                </a:cubicBezTo>
                <a:cubicBezTo>
                  <a:pt x="22094" y="12437"/>
                  <a:pt x="22094" y="12437"/>
                  <a:pt x="22094" y="12437"/>
                </a:cubicBezTo>
                <a:cubicBezTo>
                  <a:pt x="22031" y="12468"/>
                  <a:pt x="21937" y="12468"/>
                  <a:pt x="21875" y="12500"/>
                </a:cubicBezTo>
                <a:cubicBezTo>
                  <a:pt x="21875" y="12500"/>
                  <a:pt x="21844" y="12468"/>
                  <a:pt x="21812" y="12468"/>
                </a:cubicBezTo>
                <a:cubicBezTo>
                  <a:pt x="22687" y="12156"/>
                  <a:pt x="23562" y="11906"/>
                  <a:pt x="24406" y="11562"/>
                </a:cubicBezTo>
                <a:cubicBezTo>
                  <a:pt x="24375" y="11531"/>
                  <a:pt x="24344" y="11562"/>
                  <a:pt x="24344" y="11562"/>
                </a:cubicBezTo>
                <a:cubicBezTo>
                  <a:pt x="23969" y="11687"/>
                  <a:pt x="23625" y="11781"/>
                  <a:pt x="23281" y="11906"/>
                </a:cubicBezTo>
                <a:cubicBezTo>
                  <a:pt x="23219" y="11906"/>
                  <a:pt x="23187" y="11937"/>
                  <a:pt x="23156" y="11875"/>
                </a:cubicBezTo>
                <a:cubicBezTo>
                  <a:pt x="23281" y="11843"/>
                  <a:pt x="23437" y="11781"/>
                  <a:pt x="23562" y="11750"/>
                </a:cubicBezTo>
                <a:cubicBezTo>
                  <a:pt x="23812" y="11656"/>
                  <a:pt x="24031" y="11593"/>
                  <a:pt x="24250" y="11500"/>
                </a:cubicBezTo>
                <a:cubicBezTo>
                  <a:pt x="24562" y="11406"/>
                  <a:pt x="24875" y="11281"/>
                  <a:pt x="25187" y="11187"/>
                </a:cubicBezTo>
                <a:cubicBezTo>
                  <a:pt x="25406" y="11093"/>
                  <a:pt x="25656" y="11031"/>
                  <a:pt x="25906" y="10937"/>
                </a:cubicBezTo>
                <a:cubicBezTo>
                  <a:pt x="26187" y="10843"/>
                  <a:pt x="26500" y="10718"/>
                  <a:pt x="26781" y="10593"/>
                </a:cubicBezTo>
                <a:cubicBezTo>
                  <a:pt x="27031" y="10531"/>
                  <a:pt x="27250" y="10437"/>
                  <a:pt x="27469" y="10375"/>
                </a:cubicBezTo>
                <a:cubicBezTo>
                  <a:pt x="27875" y="10218"/>
                  <a:pt x="28250" y="10093"/>
                  <a:pt x="28656" y="9937"/>
                </a:cubicBezTo>
                <a:cubicBezTo>
                  <a:pt x="28687" y="9968"/>
                  <a:pt x="28719" y="9968"/>
                  <a:pt x="28750" y="9968"/>
                </a:cubicBezTo>
                <a:cubicBezTo>
                  <a:pt x="28812" y="9906"/>
                  <a:pt x="28875" y="9875"/>
                  <a:pt x="28969" y="9812"/>
                </a:cubicBezTo>
                <a:cubicBezTo>
                  <a:pt x="29000" y="9812"/>
                  <a:pt x="29031" y="9812"/>
                  <a:pt x="29062" y="9781"/>
                </a:cubicBezTo>
                <a:cubicBezTo>
                  <a:pt x="29375" y="9656"/>
                  <a:pt x="29687" y="9562"/>
                  <a:pt x="30031" y="9437"/>
                </a:cubicBezTo>
                <a:cubicBezTo>
                  <a:pt x="30219" y="9375"/>
                  <a:pt x="30437" y="9281"/>
                  <a:pt x="30656" y="9218"/>
                </a:cubicBezTo>
                <a:cubicBezTo>
                  <a:pt x="31000" y="9062"/>
                  <a:pt x="31375" y="8937"/>
                  <a:pt x="31719" y="8812"/>
                </a:cubicBezTo>
                <a:cubicBezTo>
                  <a:pt x="31969" y="8718"/>
                  <a:pt x="32219" y="8625"/>
                  <a:pt x="32469" y="8531"/>
                </a:cubicBezTo>
                <a:cubicBezTo>
                  <a:pt x="32562" y="8500"/>
                  <a:pt x="32656" y="8437"/>
                  <a:pt x="32781" y="8437"/>
                </a:cubicBezTo>
                <a:cubicBezTo>
                  <a:pt x="32781" y="8437"/>
                  <a:pt x="32781" y="8437"/>
                  <a:pt x="32781" y="8437"/>
                </a:cubicBezTo>
                <a:cubicBezTo>
                  <a:pt x="32781" y="8406"/>
                  <a:pt x="32781" y="8406"/>
                  <a:pt x="32781" y="8375"/>
                </a:cubicBezTo>
                <a:cubicBezTo>
                  <a:pt x="32594" y="8437"/>
                  <a:pt x="32437" y="8531"/>
                  <a:pt x="32281" y="8562"/>
                </a:cubicBezTo>
                <a:cubicBezTo>
                  <a:pt x="32031" y="8656"/>
                  <a:pt x="31781" y="8750"/>
                  <a:pt x="31562" y="8812"/>
                </a:cubicBezTo>
                <a:cubicBezTo>
                  <a:pt x="31187" y="8968"/>
                  <a:pt x="30844" y="9093"/>
                  <a:pt x="30469" y="9218"/>
                </a:cubicBezTo>
                <a:cubicBezTo>
                  <a:pt x="30250" y="9312"/>
                  <a:pt x="30000" y="9406"/>
                  <a:pt x="29781" y="9468"/>
                </a:cubicBezTo>
                <a:cubicBezTo>
                  <a:pt x="29500" y="9593"/>
                  <a:pt x="29250" y="9687"/>
                  <a:pt x="29000" y="9750"/>
                </a:cubicBezTo>
                <a:cubicBezTo>
                  <a:pt x="28875" y="9812"/>
                  <a:pt x="28750" y="9843"/>
                  <a:pt x="28625" y="9906"/>
                </a:cubicBezTo>
                <a:cubicBezTo>
                  <a:pt x="28562" y="9937"/>
                  <a:pt x="28469" y="9937"/>
                  <a:pt x="28406" y="9968"/>
                </a:cubicBezTo>
                <a:cubicBezTo>
                  <a:pt x="28031" y="10125"/>
                  <a:pt x="27687" y="10250"/>
                  <a:pt x="27312" y="10375"/>
                </a:cubicBezTo>
                <a:cubicBezTo>
                  <a:pt x="27062" y="10468"/>
                  <a:pt x="26844" y="10531"/>
                  <a:pt x="26594" y="10625"/>
                </a:cubicBezTo>
                <a:cubicBezTo>
                  <a:pt x="26312" y="10750"/>
                  <a:pt x="26000" y="10843"/>
                  <a:pt x="25719" y="10937"/>
                </a:cubicBezTo>
                <a:cubicBezTo>
                  <a:pt x="25469" y="11031"/>
                  <a:pt x="25219" y="11125"/>
                  <a:pt x="24969" y="11218"/>
                </a:cubicBezTo>
                <a:cubicBezTo>
                  <a:pt x="24687" y="11312"/>
                  <a:pt x="24375" y="11406"/>
                  <a:pt x="24094" y="11531"/>
                </a:cubicBezTo>
                <a:cubicBezTo>
                  <a:pt x="23812" y="11593"/>
                  <a:pt x="23562" y="11687"/>
                  <a:pt x="23312" y="11781"/>
                </a:cubicBezTo>
                <a:cubicBezTo>
                  <a:pt x="22937" y="11906"/>
                  <a:pt x="22562" y="12031"/>
                  <a:pt x="22219" y="12125"/>
                </a:cubicBezTo>
                <a:cubicBezTo>
                  <a:pt x="22187" y="12125"/>
                  <a:pt x="22156" y="12125"/>
                  <a:pt x="22156" y="12156"/>
                </a:cubicBezTo>
                <a:cubicBezTo>
                  <a:pt x="22094" y="12187"/>
                  <a:pt x="22031" y="12187"/>
                  <a:pt x="21969" y="12187"/>
                </a:cubicBezTo>
                <a:cubicBezTo>
                  <a:pt x="21969" y="12187"/>
                  <a:pt x="21937" y="12187"/>
                  <a:pt x="21906" y="12187"/>
                </a:cubicBezTo>
                <a:cubicBezTo>
                  <a:pt x="21906" y="12187"/>
                  <a:pt x="21906" y="12187"/>
                  <a:pt x="21906" y="12187"/>
                </a:cubicBezTo>
                <a:cubicBezTo>
                  <a:pt x="21906" y="12187"/>
                  <a:pt x="21906" y="12187"/>
                  <a:pt x="21875" y="12187"/>
                </a:cubicBezTo>
                <a:cubicBezTo>
                  <a:pt x="21906" y="12187"/>
                  <a:pt x="21906" y="12187"/>
                  <a:pt x="21906" y="12187"/>
                </a:cubicBezTo>
                <a:cubicBezTo>
                  <a:pt x="24219" y="11312"/>
                  <a:pt x="26562" y="10500"/>
                  <a:pt x="28844" y="9656"/>
                </a:cubicBezTo>
                <a:cubicBezTo>
                  <a:pt x="28906" y="9656"/>
                  <a:pt x="28937" y="9593"/>
                  <a:pt x="29000" y="9593"/>
                </a:cubicBezTo>
                <a:cubicBezTo>
                  <a:pt x="29000" y="9593"/>
                  <a:pt x="29062" y="9593"/>
                  <a:pt x="29062" y="9562"/>
                </a:cubicBezTo>
                <a:cubicBezTo>
                  <a:pt x="29125" y="9531"/>
                  <a:pt x="29156" y="9562"/>
                  <a:pt x="29219" y="9500"/>
                </a:cubicBezTo>
                <a:cubicBezTo>
                  <a:pt x="29281" y="9500"/>
                  <a:pt x="29375" y="9468"/>
                  <a:pt x="29469" y="9406"/>
                </a:cubicBezTo>
                <a:cubicBezTo>
                  <a:pt x="29469" y="9406"/>
                  <a:pt x="29500" y="9406"/>
                  <a:pt x="29531" y="9375"/>
                </a:cubicBezTo>
                <a:cubicBezTo>
                  <a:pt x="29594" y="9406"/>
                  <a:pt x="29656" y="9343"/>
                  <a:pt x="29750" y="9312"/>
                </a:cubicBezTo>
                <a:cubicBezTo>
                  <a:pt x="29875" y="9281"/>
                  <a:pt x="30031" y="9218"/>
                  <a:pt x="30187" y="9156"/>
                </a:cubicBezTo>
                <a:cubicBezTo>
                  <a:pt x="30219" y="9125"/>
                  <a:pt x="30250" y="9125"/>
                  <a:pt x="30250" y="9093"/>
                </a:cubicBezTo>
                <a:cubicBezTo>
                  <a:pt x="30250" y="9093"/>
                  <a:pt x="30250" y="9093"/>
                  <a:pt x="30219" y="9093"/>
                </a:cubicBezTo>
                <a:cubicBezTo>
                  <a:pt x="30250" y="9093"/>
                  <a:pt x="30250" y="9093"/>
                  <a:pt x="30250" y="9093"/>
                </a:cubicBezTo>
                <a:cubicBezTo>
                  <a:pt x="30250" y="9093"/>
                  <a:pt x="30250" y="9093"/>
                  <a:pt x="30250" y="9062"/>
                </a:cubicBezTo>
                <a:cubicBezTo>
                  <a:pt x="30219" y="9062"/>
                  <a:pt x="30187" y="9031"/>
                  <a:pt x="30187" y="9031"/>
                </a:cubicBezTo>
                <a:cubicBezTo>
                  <a:pt x="30125" y="9125"/>
                  <a:pt x="30062" y="9093"/>
                  <a:pt x="30000" y="9125"/>
                </a:cubicBezTo>
                <a:cubicBezTo>
                  <a:pt x="29844" y="9187"/>
                  <a:pt x="29719" y="9250"/>
                  <a:pt x="29562" y="9281"/>
                </a:cubicBezTo>
                <a:cubicBezTo>
                  <a:pt x="29562" y="9281"/>
                  <a:pt x="29531" y="9281"/>
                  <a:pt x="29531" y="9250"/>
                </a:cubicBezTo>
                <a:cubicBezTo>
                  <a:pt x="29531" y="9250"/>
                  <a:pt x="29531" y="9281"/>
                  <a:pt x="29500" y="9281"/>
                </a:cubicBezTo>
                <a:cubicBezTo>
                  <a:pt x="29500" y="9312"/>
                  <a:pt x="29500" y="9312"/>
                  <a:pt x="29500" y="9343"/>
                </a:cubicBezTo>
                <a:cubicBezTo>
                  <a:pt x="29500" y="9312"/>
                  <a:pt x="29500" y="9312"/>
                  <a:pt x="29500" y="9281"/>
                </a:cubicBezTo>
                <a:cubicBezTo>
                  <a:pt x="29531" y="9281"/>
                  <a:pt x="29531" y="9250"/>
                  <a:pt x="29531" y="9250"/>
                </a:cubicBezTo>
                <a:cubicBezTo>
                  <a:pt x="29469" y="9218"/>
                  <a:pt x="29406" y="9218"/>
                  <a:pt x="29312" y="9250"/>
                </a:cubicBezTo>
                <a:cubicBezTo>
                  <a:pt x="29312" y="9250"/>
                  <a:pt x="29281" y="9281"/>
                  <a:pt x="29312" y="9281"/>
                </a:cubicBezTo>
                <a:cubicBezTo>
                  <a:pt x="29312" y="9281"/>
                  <a:pt x="29312" y="9281"/>
                  <a:pt x="29312" y="9281"/>
                </a:cubicBezTo>
                <a:cubicBezTo>
                  <a:pt x="29312" y="9281"/>
                  <a:pt x="29312" y="9281"/>
                  <a:pt x="29312" y="9281"/>
                </a:cubicBezTo>
                <a:cubicBezTo>
                  <a:pt x="29312" y="9281"/>
                  <a:pt x="29312" y="9281"/>
                  <a:pt x="29312" y="9281"/>
                </a:cubicBezTo>
                <a:cubicBezTo>
                  <a:pt x="29281" y="9281"/>
                  <a:pt x="29250" y="9281"/>
                  <a:pt x="29219" y="9312"/>
                </a:cubicBezTo>
                <a:cubicBezTo>
                  <a:pt x="29219" y="9312"/>
                  <a:pt x="29219" y="9312"/>
                  <a:pt x="29219" y="9312"/>
                </a:cubicBezTo>
                <a:cubicBezTo>
                  <a:pt x="29219" y="9312"/>
                  <a:pt x="29219" y="9312"/>
                  <a:pt x="29219" y="9312"/>
                </a:cubicBezTo>
                <a:cubicBezTo>
                  <a:pt x="29187" y="9312"/>
                  <a:pt x="29125" y="9312"/>
                  <a:pt x="29094" y="9343"/>
                </a:cubicBezTo>
                <a:cubicBezTo>
                  <a:pt x="29031" y="9343"/>
                  <a:pt x="28969" y="9375"/>
                  <a:pt x="28906" y="9406"/>
                </a:cubicBezTo>
                <a:cubicBezTo>
                  <a:pt x="28875" y="9406"/>
                  <a:pt x="28875" y="9437"/>
                  <a:pt x="28875" y="9468"/>
                </a:cubicBezTo>
                <a:cubicBezTo>
                  <a:pt x="28687" y="9468"/>
                  <a:pt x="28531" y="9562"/>
                  <a:pt x="28344" y="9625"/>
                </a:cubicBezTo>
                <a:cubicBezTo>
                  <a:pt x="28312" y="9687"/>
                  <a:pt x="28219" y="9687"/>
                  <a:pt x="28156" y="9718"/>
                </a:cubicBezTo>
                <a:cubicBezTo>
                  <a:pt x="28062" y="9718"/>
                  <a:pt x="28000" y="9718"/>
                  <a:pt x="27937" y="9781"/>
                </a:cubicBezTo>
                <a:cubicBezTo>
                  <a:pt x="27875" y="9843"/>
                  <a:pt x="27812" y="9812"/>
                  <a:pt x="27750" y="9843"/>
                </a:cubicBezTo>
                <a:cubicBezTo>
                  <a:pt x="27719" y="9843"/>
                  <a:pt x="27687" y="9875"/>
                  <a:pt x="27656" y="9875"/>
                </a:cubicBezTo>
                <a:cubicBezTo>
                  <a:pt x="27500" y="9937"/>
                  <a:pt x="27312" y="9968"/>
                  <a:pt x="27125" y="10093"/>
                </a:cubicBezTo>
                <a:cubicBezTo>
                  <a:pt x="27125" y="10093"/>
                  <a:pt x="27094" y="10125"/>
                  <a:pt x="27094" y="10093"/>
                </a:cubicBezTo>
                <a:cubicBezTo>
                  <a:pt x="27062" y="10093"/>
                  <a:pt x="27031" y="10093"/>
                  <a:pt x="27031" y="10093"/>
                </a:cubicBezTo>
                <a:cubicBezTo>
                  <a:pt x="26906" y="10187"/>
                  <a:pt x="26750" y="10187"/>
                  <a:pt x="26656" y="10250"/>
                </a:cubicBezTo>
                <a:cubicBezTo>
                  <a:pt x="26656" y="10250"/>
                  <a:pt x="26656" y="10250"/>
                  <a:pt x="26656" y="10250"/>
                </a:cubicBezTo>
                <a:cubicBezTo>
                  <a:pt x="26531" y="10281"/>
                  <a:pt x="26437" y="10312"/>
                  <a:pt x="26344" y="10375"/>
                </a:cubicBezTo>
                <a:cubicBezTo>
                  <a:pt x="26312" y="10375"/>
                  <a:pt x="26312" y="10375"/>
                  <a:pt x="26281" y="10406"/>
                </a:cubicBezTo>
                <a:cubicBezTo>
                  <a:pt x="26250" y="10406"/>
                  <a:pt x="26250" y="10406"/>
                  <a:pt x="26219" y="10406"/>
                </a:cubicBezTo>
                <a:cubicBezTo>
                  <a:pt x="25937" y="10500"/>
                  <a:pt x="25656" y="10593"/>
                  <a:pt x="25344" y="10718"/>
                </a:cubicBezTo>
                <a:cubicBezTo>
                  <a:pt x="25281" y="10750"/>
                  <a:pt x="25187" y="10718"/>
                  <a:pt x="25125" y="10812"/>
                </a:cubicBezTo>
                <a:cubicBezTo>
                  <a:pt x="25125" y="10812"/>
                  <a:pt x="25125" y="10812"/>
                  <a:pt x="25125" y="10812"/>
                </a:cubicBezTo>
                <a:cubicBezTo>
                  <a:pt x="25125" y="10812"/>
                  <a:pt x="25125" y="10812"/>
                  <a:pt x="25125" y="10812"/>
                </a:cubicBezTo>
                <a:cubicBezTo>
                  <a:pt x="25125" y="10812"/>
                  <a:pt x="25125" y="10812"/>
                  <a:pt x="25125" y="10812"/>
                </a:cubicBezTo>
                <a:cubicBezTo>
                  <a:pt x="24937" y="10812"/>
                  <a:pt x="24781" y="10937"/>
                  <a:pt x="24594" y="10968"/>
                </a:cubicBezTo>
                <a:cubicBezTo>
                  <a:pt x="24594" y="10968"/>
                  <a:pt x="24562" y="11000"/>
                  <a:pt x="24562" y="11000"/>
                </a:cubicBezTo>
                <a:cubicBezTo>
                  <a:pt x="24500" y="11031"/>
                  <a:pt x="24437" y="11000"/>
                  <a:pt x="24406" y="11062"/>
                </a:cubicBezTo>
                <a:cubicBezTo>
                  <a:pt x="24219" y="11125"/>
                  <a:pt x="24031" y="11187"/>
                  <a:pt x="23875" y="11250"/>
                </a:cubicBezTo>
                <a:cubicBezTo>
                  <a:pt x="23562" y="11343"/>
                  <a:pt x="23281" y="11437"/>
                  <a:pt x="23000" y="11531"/>
                </a:cubicBezTo>
                <a:cubicBezTo>
                  <a:pt x="23000" y="11531"/>
                  <a:pt x="23000" y="11531"/>
                  <a:pt x="23000" y="11531"/>
                </a:cubicBezTo>
                <a:cubicBezTo>
                  <a:pt x="22875" y="11562"/>
                  <a:pt x="22750" y="11625"/>
                  <a:pt x="22625" y="11656"/>
                </a:cubicBezTo>
                <a:cubicBezTo>
                  <a:pt x="22625" y="11656"/>
                  <a:pt x="22594" y="11687"/>
                  <a:pt x="22594" y="11687"/>
                </a:cubicBezTo>
                <a:cubicBezTo>
                  <a:pt x="22562" y="11656"/>
                  <a:pt x="22562" y="11687"/>
                  <a:pt x="22531" y="11687"/>
                </a:cubicBezTo>
                <a:cubicBezTo>
                  <a:pt x="22406" y="11718"/>
                  <a:pt x="22312" y="11781"/>
                  <a:pt x="22187" y="11781"/>
                </a:cubicBezTo>
                <a:cubicBezTo>
                  <a:pt x="22375" y="11656"/>
                  <a:pt x="22562" y="11625"/>
                  <a:pt x="22750" y="11531"/>
                </a:cubicBezTo>
                <a:cubicBezTo>
                  <a:pt x="23187" y="11312"/>
                  <a:pt x="23656" y="11187"/>
                  <a:pt x="24094" y="11031"/>
                </a:cubicBezTo>
                <a:cubicBezTo>
                  <a:pt x="24406" y="10906"/>
                  <a:pt x="24719" y="10812"/>
                  <a:pt x="25031" y="10687"/>
                </a:cubicBezTo>
                <a:cubicBezTo>
                  <a:pt x="25312" y="10562"/>
                  <a:pt x="25594" y="10468"/>
                  <a:pt x="25906" y="10343"/>
                </a:cubicBezTo>
                <a:cubicBezTo>
                  <a:pt x="26156" y="10250"/>
                  <a:pt x="26437" y="10187"/>
                  <a:pt x="26719" y="10093"/>
                </a:cubicBezTo>
                <a:cubicBezTo>
                  <a:pt x="27094" y="9937"/>
                  <a:pt x="27437" y="9812"/>
                  <a:pt x="27812" y="9656"/>
                </a:cubicBezTo>
                <a:cubicBezTo>
                  <a:pt x="28000" y="9593"/>
                  <a:pt x="28187" y="9531"/>
                  <a:pt x="28344" y="9468"/>
                </a:cubicBezTo>
                <a:cubicBezTo>
                  <a:pt x="28469" y="9437"/>
                  <a:pt x="28594" y="9375"/>
                  <a:pt x="28687" y="9312"/>
                </a:cubicBezTo>
                <a:cubicBezTo>
                  <a:pt x="28750" y="9312"/>
                  <a:pt x="28812" y="9312"/>
                  <a:pt x="28844" y="9250"/>
                </a:cubicBezTo>
                <a:cubicBezTo>
                  <a:pt x="28844" y="9218"/>
                  <a:pt x="28750" y="9156"/>
                  <a:pt x="28719" y="9156"/>
                </a:cubicBezTo>
                <a:cubicBezTo>
                  <a:pt x="28656" y="9156"/>
                  <a:pt x="28562" y="9125"/>
                  <a:pt x="28562" y="9218"/>
                </a:cubicBezTo>
                <a:cubicBezTo>
                  <a:pt x="28562" y="9250"/>
                  <a:pt x="28531" y="9250"/>
                  <a:pt x="28531" y="9250"/>
                </a:cubicBezTo>
                <a:cubicBezTo>
                  <a:pt x="28469" y="9187"/>
                  <a:pt x="28406" y="9250"/>
                  <a:pt x="28375" y="9250"/>
                </a:cubicBezTo>
                <a:cubicBezTo>
                  <a:pt x="28125" y="9343"/>
                  <a:pt x="27906" y="9437"/>
                  <a:pt x="27687" y="9500"/>
                </a:cubicBezTo>
                <a:cubicBezTo>
                  <a:pt x="27375" y="9625"/>
                  <a:pt x="27062" y="9750"/>
                  <a:pt x="26750" y="9843"/>
                </a:cubicBezTo>
                <a:cubicBezTo>
                  <a:pt x="26594" y="9906"/>
                  <a:pt x="26437" y="10000"/>
                  <a:pt x="26281" y="10000"/>
                </a:cubicBezTo>
                <a:cubicBezTo>
                  <a:pt x="26312" y="9906"/>
                  <a:pt x="26437" y="9937"/>
                  <a:pt x="26469" y="9875"/>
                </a:cubicBezTo>
                <a:cubicBezTo>
                  <a:pt x="26312" y="9875"/>
                  <a:pt x="26219" y="9968"/>
                  <a:pt x="26062" y="10031"/>
                </a:cubicBezTo>
                <a:cubicBezTo>
                  <a:pt x="26125" y="10031"/>
                  <a:pt x="26156" y="10000"/>
                  <a:pt x="26219" y="10000"/>
                </a:cubicBezTo>
                <a:cubicBezTo>
                  <a:pt x="26219" y="10000"/>
                  <a:pt x="26219" y="10000"/>
                  <a:pt x="26219" y="9968"/>
                </a:cubicBezTo>
                <a:cubicBezTo>
                  <a:pt x="26219" y="9968"/>
                  <a:pt x="26219" y="9968"/>
                  <a:pt x="26219" y="9968"/>
                </a:cubicBezTo>
                <a:cubicBezTo>
                  <a:pt x="26219" y="9968"/>
                  <a:pt x="26219" y="9968"/>
                  <a:pt x="26219" y="9968"/>
                </a:cubicBezTo>
                <a:cubicBezTo>
                  <a:pt x="26219" y="10000"/>
                  <a:pt x="26219" y="10000"/>
                  <a:pt x="26219" y="10000"/>
                </a:cubicBezTo>
                <a:cubicBezTo>
                  <a:pt x="26219" y="10000"/>
                  <a:pt x="26250" y="10000"/>
                  <a:pt x="26281" y="10000"/>
                </a:cubicBezTo>
                <a:cubicBezTo>
                  <a:pt x="26250" y="10031"/>
                  <a:pt x="26219" y="10062"/>
                  <a:pt x="26187" y="10062"/>
                </a:cubicBezTo>
                <a:cubicBezTo>
                  <a:pt x="25781" y="10218"/>
                  <a:pt x="25375" y="10375"/>
                  <a:pt x="24969" y="10500"/>
                </a:cubicBezTo>
                <a:cubicBezTo>
                  <a:pt x="24906" y="10531"/>
                  <a:pt x="24812" y="10562"/>
                  <a:pt x="24750" y="10531"/>
                </a:cubicBezTo>
                <a:lnTo>
                  <a:pt x="24750" y="10531"/>
                </a:lnTo>
                <a:lnTo>
                  <a:pt x="24750" y="10531"/>
                </a:lnTo>
                <a:lnTo>
                  <a:pt x="24750" y="10531"/>
                </a:lnTo>
                <a:lnTo>
                  <a:pt x="24749" y="10531"/>
                </a:lnTo>
                <a:lnTo>
                  <a:pt x="24749" y="10531"/>
                </a:lnTo>
                <a:lnTo>
                  <a:pt x="24749" y="10531"/>
                </a:lnTo>
                <a:lnTo>
                  <a:pt x="24749" y="10531"/>
                </a:lnTo>
                <a:lnTo>
                  <a:pt x="24748" y="10531"/>
                </a:lnTo>
                <a:lnTo>
                  <a:pt x="24748" y="10531"/>
                </a:lnTo>
                <a:lnTo>
                  <a:pt x="24748" y="10531"/>
                </a:lnTo>
                <a:lnTo>
                  <a:pt x="24748" y="10531"/>
                </a:lnTo>
                <a:lnTo>
                  <a:pt x="24747" y="10531"/>
                </a:lnTo>
                <a:lnTo>
                  <a:pt x="24747" y="10531"/>
                </a:lnTo>
                <a:lnTo>
                  <a:pt x="24747" y="10531"/>
                </a:lnTo>
                <a:lnTo>
                  <a:pt x="24746" y="10531"/>
                </a:lnTo>
                <a:lnTo>
                  <a:pt x="24746" y="10531"/>
                </a:lnTo>
                <a:lnTo>
                  <a:pt x="24746" y="10531"/>
                </a:lnTo>
                <a:lnTo>
                  <a:pt x="24745" y="10531"/>
                </a:lnTo>
                <a:lnTo>
                  <a:pt x="24745" y="10531"/>
                </a:lnTo>
                <a:lnTo>
                  <a:pt x="24744" y="10531"/>
                </a:lnTo>
                <a:lnTo>
                  <a:pt x="24744" y="10531"/>
                </a:lnTo>
                <a:lnTo>
                  <a:pt x="24744" y="10531"/>
                </a:lnTo>
                <a:lnTo>
                  <a:pt x="24743" y="10531"/>
                </a:lnTo>
                <a:lnTo>
                  <a:pt x="24743" y="10531"/>
                </a:lnTo>
                <a:lnTo>
                  <a:pt x="24743" y="10531"/>
                </a:lnTo>
                <a:lnTo>
                  <a:pt x="24742" y="10531"/>
                </a:lnTo>
                <a:lnTo>
                  <a:pt x="24742" y="10531"/>
                </a:lnTo>
                <a:lnTo>
                  <a:pt x="24741" y="10531"/>
                </a:lnTo>
                <a:lnTo>
                  <a:pt x="24741" y="10531"/>
                </a:lnTo>
                <a:lnTo>
                  <a:pt x="24740" y="10531"/>
                </a:lnTo>
                <a:lnTo>
                  <a:pt x="24739" y="10531"/>
                </a:lnTo>
                <a:lnTo>
                  <a:pt x="24739" y="10531"/>
                </a:lnTo>
                <a:lnTo>
                  <a:pt x="24739" y="10531"/>
                </a:lnTo>
                <a:lnTo>
                  <a:pt x="24738" y="10531"/>
                </a:lnTo>
                <a:lnTo>
                  <a:pt x="24738" y="10531"/>
                </a:lnTo>
                <a:lnTo>
                  <a:pt x="24737" y="10531"/>
                </a:lnTo>
                <a:lnTo>
                  <a:pt x="24737" y="10531"/>
                </a:lnTo>
                <a:lnTo>
                  <a:pt x="24736" y="10531"/>
                </a:lnTo>
                <a:lnTo>
                  <a:pt x="24736" y="10531"/>
                </a:lnTo>
                <a:lnTo>
                  <a:pt x="24736" y="10531"/>
                </a:lnTo>
                <a:lnTo>
                  <a:pt x="24735" y="10531"/>
                </a:lnTo>
                <a:lnTo>
                  <a:pt x="24735" y="10531"/>
                </a:lnTo>
                <a:lnTo>
                  <a:pt x="24734" y="10531"/>
                </a:lnTo>
                <a:lnTo>
                  <a:pt x="24734" y="10531"/>
                </a:lnTo>
                <a:lnTo>
                  <a:pt x="24733" y="10531"/>
                </a:lnTo>
                <a:lnTo>
                  <a:pt x="24733" y="10531"/>
                </a:lnTo>
                <a:lnTo>
                  <a:pt x="24733" y="10531"/>
                </a:lnTo>
                <a:lnTo>
                  <a:pt x="24732" y="10531"/>
                </a:lnTo>
                <a:lnTo>
                  <a:pt x="24732" y="10531"/>
                </a:lnTo>
                <a:lnTo>
                  <a:pt x="24731" y="10531"/>
                </a:lnTo>
                <a:lnTo>
                  <a:pt x="24731" y="10531"/>
                </a:lnTo>
                <a:lnTo>
                  <a:pt x="24731" y="10531"/>
                </a:lnTo>
                <a:lnTo>
                  <a:pt x="24730" y="10531"/>
                </a:lnTo>
                <a:lnTo>
                  <a:pt x="24730" y="10531"/>
                </a:lnTo>
                <a:lnTo>
                  <a:pt x="24729" y="10531"/>
                </a:lnTo>
                <a:lnTo>
                  <a:pt x="24729" y="10531"/>
                </a:lnTo>
                <a:lnTo>
                  <a:pt x="24729" y="10531"/>
                </a:lnTo>
                <a:lnTo>
                  <a:pt x="24728" y="10531"/>
                </a:lnTo>
                <a:lnTo>
                  <a:pt x="24728" y="10531"/>
                </a:lnTo>
                <a:lnTo>
                  <a:pt x="24728" y="10531"/>
                </a:lnTo>
                <a:lnTo>
                  <a:pt x="24727" y="10531"/>
                </a:lnTo>
                <a:lnTo>
                  <a:pt x="24727" y="10531"/>
                </a:lnTo>
                <a:lnTo>
                  <a:pt x="24726" y="10531"/>
                </a:lnTo>
                <a:lnTo>
                  <a:pt x="24726" y="10531"/>
                </a:lnTo>
                <a:lnTo>
                  <a:pt x="24726" y="10531"/>
                </a:lnTo>
                <a:lnTo>
                  <a:pt x="24725" y="10531"/>
                </a:lnTo>
                <a:lnTo>
                  <a:pt x="24725" y="10531"/>
                </a:lnTo>
                <a:lnTo>
                  <a:pt x="24725" y="10531"/>
                </a:lnTo>
                <a:lnTo>
                  <a:pt x="24725" y="10531"/>
                </a:lnTo>
                <a:lnTo>
                  <a:pt x="24724" y="10531"/>
                </a:lnTo>
                <a:lnTo>
                  <a:pt x="24724" y="10531"/>
                </a:lnTo>
                <a:lnTo>
                  <a:pt x="24723" y="10531"/>
                </a:lnTo>
                <a:lnTo>
                  <a:pt x="24723" y="10531"/>
                </a:lnTo>
                <a:lnTo>
                  <a:pt x="24723" y="10531"/>
                </a:lnTo>
                <a:lnTo>
                  <a:pt x="24722" y="10531"/>
                </a:lnTo>
                <a:lnTo>
                  <a:pt x="24722" y="10531"/>
                </a:lnTo>
                <a:lnTo>
                  <a:pt x="24722" y="10531"/>
                </a:lnTo>
                <a:lnTo>
                  <a:pt x="24722" y="10531"/>
                </a:lnTo>
                <a:lnTo>
                  <a:pt x="24721" y="10531"/>
                </a:lnTo>
                <a:lnTo>
                  <a:pt x="24721" y="10531"/>
                </a:lnTo>
                <a:lnTo>
                  <a:pt x="24721" y="10531"/>
                </a:lnTo>
                <a:lnTo>
                  <a:pt x="24721" y="10531"/>
                </a:lnTo>
                <a:lnTo>
                  <a:pt x="24720" y="10531"/>
                </a:lnTo>
                <a:lnTo>
                  <a:pt x="24720" y="10531"/>
                </a:lnTo>
                <a:lnTo>
                  <a:pt x="24720" y="10531"/>
                </a:lnTo>
                <a:lnTo>
                  <a:pt x="24720" y="10531"/>
                </a:lnTo>
                <a:lnTo>
                  <a:pt x="24719" y="10531"/>
                </a:lnTo>
                <a:lnTo>
                  <a:pt x="24719" y="10531"/>
                </a:lnTo>
                <a:lnTo>
                  <a:pt x="24719" y="10531"/>
                </a:lnTo>
                <a:lnTo>
                  <a:pt x="24719" y="10531"/>
                </a:lnTo>
                <a:lnTo>
                  <a:pt x="24719" y="10531"/>
                </a:lnTo>
                <a:lnTo>
                  <a:pt x="24719" y="10531"/>
                </a:lnTo>
                <a:lnTo>
                  <a:pt x="24719" y="10531"/>
                </a:lnTo>
                <a:lnTo>
                  <a:pt x="24719" y="10531"/>
                </a:lnTo>
                <a:cubicBezTo>
                  <a:pt x="24719" y="10531"/>
                  <a:pt x="24719" y="10531"/>
                  <a:pt x="24719" y="10531"/>
                </a:cubicBezTo>
                <a:cubicBezTo>
                  <a:pt x="24719" y="10531"/>
                  <a:pt x="24719" y="10531"/>
                  <a:pt x="24719" y="10531"/>
                </a:cubicBezTo>
                <a:cubicBezTo>
                  <a:pt x="24719" y="10500"/>
                  <a:pt x="24719" y="10500"/>
                  <a:pt x="24719" y="10500"/>
                </a:cubicBezTo>
                <a:cubicBezTo>
                  <a:pt x="24750" y="10468"/>
                  <a:pt x="24781" y="10468"/>
                  <a:pt x="24812" y="10468"/>
                </a:cubicBezTo>
                <a:cubicBezTo>
                  <a:pt x="24844" y="10437"/>
                  <a:pt x="24875" y="10437"/>
                  <a:pt x="24906" y="10437"/>
                </a:cubicBezTo>
                <a:cubicBezTo>
                  <a:pt x="25031" y="10375"/>
                  <a:pt x="25187" y="10312"/>
                  <a:pt x="25344" y="10281"/>
                </a:cubicBezTo>
                <a:cubicBezTo>
                  <a:pt x="25312" y="10281"/>
                  <a:pt x="25312" y="10312"/>
                  <a:pt x="25281" y="10312"/>
                </a:cubicBezTo>
                <a:cubicBezTo>
                  <a:pt x="25312" y="10312"/>
                  <a:pt x="25312" y="10281"/>
                  <a:pt x="25344" y="10281"/>
                </a:cubicBezTo>
                <a:cubicBezTo>
                  <a:pt x="25375" y="10281"/>
                  <a:pt x="25406" y="10250"/>
                  <a:pt x="25437" y="10250"/>
                </a:cubicBezTo>
                <a:cubicBezTo>
                  <a:pt x="25437" y="10250"/>
                  <a:pt x="25469" y="10250"/>
                  <a:pt x="25469" y="10218"/>
                </a:cubicBezTo>
                <a:cubicBezTo>
                  <a:pt x="25531" y="10187"/>
                  <a:pt x="25562" y="10187"/>
                  <a:pt x="25625" y="10156"/>
                </a:cubicBezTo>
                <a:cubicBezTo>
                  <a:pt x="25656" y="10156"/>
                  <a:pt x="25687" y="10156"/>
                  <a:pt x="25719" y="10156"/>
                </a:cubicBezTo>
                <a:cubicBezTo>
                  <a:pt x="25750" y="10125"/>
                  <a:pt x="25750" y="10125"/>
                  <a:pt x="25781" y="10125"/>
                </a:cubicBezTo>
                <a:cubicBezTo>
                  <a:pt x="25812" y="10093"/>
                  <a:pt x="25875" y="10062"/>
                  <a:pt x="25937" y="10062"/>
                </a:cubicBezTo>
                <a:cubicBezTo>
                  <a:pt x="25875" y="10062"/>
                  <a:pt x="25812" y="10093"/>
                  <a:pt x="25781" y="10125"/>
                </a:cubicBezTo>
                <a:cubicBezTo>
                  <a:pt x="25844" y="10062"/>
                  <a:pt x="25906" y="10062"/>
                  <a:pt x="25969" y="10031"/>
                </a:cubicBezTo>
                <a:cubicBezTo>
                  <a:pt x="26000" y="10062"/>
                  <a:pt x="26000" y="10062"/>
                  <a:pt x="26000" y="10062"/>
                </a:cubicBezTo>
                <a:cubicBezTo>
                  <a:pt x="25906" y="10093"/>
                  <a:pt x="25812" y="10125"/>
                  <a:pt x="25719" y="10156"/>
                </a:cubicBezTo>
                <a:cubicBezTo>
                  <a:pt x="25625" y="10187"/>
                  <a:pt x="25531" y="10250"/>
                  <a:pt x="25437" y="10250"/>
                </a:cubicBezTo>
                <a:cubicBezTo>
                  <a:pt x="25375" y="10343"/>
                  <a:pt x="25281" y="10312"/>
                  <a:pt x="25219" y="10343"/>
                </a:cubicBezTo>
                <a:cubicBezTo>
                  <a:pt x="25125" y="10406"/>
                  <a:pt x="25031" y="10468"/>
                  <a:pt x="24906" y="10437"/>
                </a:cubicBezTo>
                <a:cubicBezTo>
                  <a:pt x="24844" y="10500"/>
                  <a:pt x="24781" y="10531"/>
                  <a:pt x="24719" y="10531"/>
                </a:cubicBezTo>
                <a:cubicBezTo>
                  <a:pt x="24719" y="10531"/>
                  <a:pt x="24719" y="10531"/>
                  <a:pt x="24719" y="10531"/>
                </a:cubicBezTo>
                <a:lnTo>
                  <a:pt x="24718" y="10531"/>
                </a:lnTo>
                <a:lnTo>
                  <a:pt x="24717" y="10531"/>
                </a:lnTo>
                <a:lnTo>
                  <a:pt x="24717" y="10531"/>
                </a:lnTo>
                <a:lnTo>
                  <a:pt x="24716" y="10531"/>
                </a:lnTo>
                <a:lnTo>
                  <a:pt x="24716" y="10531"/>
                </a:lnTo>
                <a:lnTo>
                  <a:pt x="24716" y="10531"/>
                </a:lnTo>
                <a:lnTo>
                  <a:pt x="24715" y="10531"/>
                </a:lnTo>
                <a:lnTo>
                  <a:pt x="24714" y="10531"/>
                </a:lnTo>
                <a:lnTo>
                  <a:pt x="24714" y="10531"/>
                </a:lnTo>
                <a:lnTo>
                  <a:pt x="24713" y="10531"/>
                </a:lnTo>
                <a:lnTo>
                  <a:pt x="24713" y="10531"/>
                </a:lnTo>
                <a:lnTo>
                  <a:pt x="24713" y="10531"/>
                </a:lnTo>
                <a:lnTo>
                  <a:pt x="24712" y="10531"/>
                </a:lnTo>
                <a:lnTo>
                  <a:pt x="24711" y="10531"/>
                </a:lnTo>
                <a:lnTo>
                  <a:pt x="24711" y="10531"/>
                </a:lnTo>
                <a:lnTo>
                  <a:pt x="24710" y="10531"/>
                </a:lnTo>
                <a:lnTo>
                  <a:pt x="24709" y="10531"/>
                </a:lnTo>
                <a:lnTo>
                  <a:pt x="24709" y="10531"/>
                </a:lnTo>
                <a:lnTo>
                  <a:pt x="24709" y="10531"/>
                </a:lnTo>
                <a:lnTo>
                  <a:pt x="24708" y="10531"/>
                </a:lnTo>
                <a:lnTo>
                  <a:pt x="24708" y="10531"/>
                </a:lnTo>
                <a:lnTo>
                  <a:pt x="24707" y="10531"/>
                </a:lnTo>
                <a:lnTo>
                  <a:pt x="24707" y="10531"/>
                </a:lnTo>
                <a:lnTo>
                  <a:pt x="24706" y="10531"/>
                </a:lnTo>
                <a:lnTo>
                  <a:pt x="24706" y="10531"/>
                </a:lnTo>
                <a:lnTo>
                  <a:pt x="24705" y="10531"/>
                </a:lnTo>
                <a:lnTo>
                  <a:pt x="24705" y="10531"/>
                </a:lnTo>
                <a:lnTo>
                  <a:pt x="24704" y="10531"/>
                </a:lnTo>
                <a:lnTo>
                  <a:pt x="24704" y="10531"/>
                </a:lnTo>
                <a:lnTo>
                  <a:pt x="24703" y="10531"/>
                </a:lnTo>
                <a:lnTo>
                  <a:pt x="24703" y="10531"/>
                </a:lnTo>
                <a:lnTo>
                  <a:pt x="24702" y="10531"/>
                </a:lnTo>
                <a:lnTo>
                  <a:pt x="24702" y="10531"/>
                </a:lnTo>
                <a:lnTo>
                  <a:pt x="24701" y="10531"/>
                </a:lnTo>
                <a:lnTo>
                  <a:pt x="24701" y="10531"/>
                </a:lnTo>
                <a:lnTo>
                  <a:pt x="24701" y="10531"/>
                </a:lnTo>
                <a:lnTo>
                  <a:pt x="24700" y="10531"/>
                </a:lnTo>
                <a:lnTo>
                  <a:pt x="24700" y="10531"/>
                </a:lnTo>
                <a:lnTo>
                  <a:pt x="24699" y="10531"/>
                </a:lnTo>
                <a:lnTo>
                  <a:pt x="24699" y="10531"/>
                </a:lnTo>
                <a:lnTo>
                  <a:pt x="24698" y="10531"/>
                </a:lnTo>
                <a:lnTo>
                  <a:pt x="24698" y="10531"/>
                </a:lnTo>
                <a:lnTo>
                  <a:pt x="24697" y="10531"/>
                </a:lnTo>
                <a:lnTo>
                  <a:pt x="24697" y="10531"/>
                </a:lnTo>
                <a:lnTo>
                  <a:pt x="24697" y="10531"/>
                </a:lnTo>
                <a:lnTo>
                  <a:pt x="24696" y="10531"/>
                </a:lnTo>
                <a:lnTo>
                  <a:pt x="24696" y="10531"/>
                </a:lnTo>
                <a:lnTo>
                  <a:pt x="24695" y="10531"/>
                </a:lnTo>
                <a:lnTo>
                  <a:pt x="24695" y="10531"/>
                </a:lnTo>
                <a:lnTo>
                  <a:pt x="24694" y="10531"/>
                </a:lnTo>
                <a:lnTo>
                  <a:pt x="24694" y="10531"/>
                </a:lnTo>
                <a:lnTo>
                  <a:pt x="24694" y="10531"/>
                </a:lnTo>
                <a:lnTo>
                  <a:pt x="24693" y="10531"/>
                </a:lnTo>
                <a:lnTo>
                  <a:pt x="24693" y="10531"/>
                </a:lnTo>
                <a:lnTo>
                  <a:pt x="24693" y="10531"/>
                </a:lnTo>
                <a:lnTo>
                  <a:pt x="24692" y="10531"/>
                </a:lnTo>
                <a:lnTo>
                  <a:pt x="24692" y="10531"/>
                </a:lnTo>
                <a:lnTo>
                  <a:pt x="24692" y="10531"/>
                </a:lnTo>
                <a:lnTo>
                  <a:pt x="24692" y="10531"/>
                </a:lnTo>
                <a:lnTo>
                  <a:pt x="24691" y="10531"/>
                </a:lnTo>
                <a:lnTo>
                  <a:pt x="24691" y="10531"/>
                </a:lnTo>
                <a:lnTo>
                  <a:pt x="24691" y="10531"/>
                </a:lnTo>
                <a:lnTo>
                  <a:pt x="24690" y="10531"/>
                </a:lnTo>
                <a:lnTo>
                  <a:pt x="24690" y="10531"/>
                </a:lnTo>
                <a:lnTo>
                  <a:pt x="24690" y="10531"/>
                </a:lnTo>
                <a:lnTo>
                  <a:pt x="24690" y="10531"/>
                </a:lnTo>
                <a:lnTo>
                  <a:pt x="24689" y="10531"/>
                </a:lnTo>
                <a:lnTo>
                  <a:pt x="24689" y="10531"/>
                </a:lnTo>
                <a:lnTo>
                  <a:pt x="24689" y="10531"/>
                </a:lnTo>
                <a:lnTo>
                  <a:pt x="24689" y="10531"/>
                </a:lnTo>
                <a:lnTo>
                  <a:pt x="24689" y="10531"/>
                </a:lnTo>
                <a:lnTo>
                  <a:pt x="24689" y="10531"/>
                </a:lnTo>
                <a:lnTo>
                  <a:pt x="24688" y="10531"/>
                </a:lnTo>
                <a:lnTo>
                  <a:pt x="24688" y="10531"/>
                </a:lnTo>
                <a:lnTo>
                  <a:pt x="24688" y="10531"/>
                </a:lnTo>
                <a:lnTo>
                  <a:pt x="24688" y="10531"/>
                </a:lnTo>
                <a:lnTo>
                  <a:pt x="24688" y="10531"/>
                </a:lnTo>
                <a:lnTo>
                  <a:pt x="24688" y="10531"/>
                </a:lnTo>
                <a:lnTo>
                  <a:pt x="24688" y="10531"/>
                </a:lnTo>
                <a:lnTo>
                  <a:pt x="24688" y="10531"/>
                </a:lnTo>
                <a:lnTo>
                  <a:pt x="24688" y="10531"/>
                </a:lnTo>
                <a:lnTo>
                  <a:pt x="24688" y="10531"/>
                </a:lnTo>
                <a:lnTo>
                  <a:pt x="24687" y="10531"/>
                </a:lnTo>
                <a:lnTo>
                  <a:pt x="24687" y="10531"/>
                </a:lnTo>
                <a:lnTo>
                  <a:pt x="24687" y="10531"/>
                </a:lnTo>
                <a:lnTo>
                  <a:pt x="24687" y="10531"/>
                </a:lnTo>
                <a:lnTo>
                  <a:pt x="24687" y="10531"/>
                </a:lnTo>
                <a:lnTo>
                  <a:pt x="24687" y="10531"/>
                </a:lnTo>
                <a:lnTo>
                  <a:pt x="24687" y="10531"/>
                </a:lnTo>
                <a:lnTo>
                  <a:pt x="24687" y="10531"/>
                </a:lnTo>
                <a:cubicBezTo>
                  <a:pt x="24625" y="10531"/>
                  <a:pt x="24562" y="10531"/>
                  <a:pt x="24531" y="10593"/>
                </a:cubicBezTo>
                <a:cubicBezTo>
                  <a:pt x="24531" y="10593"/>
                  <a:pt x="24531" y="10593"/>
                  <a:pt x="24531" y="10593"/>
                </a:cubicBezTo>
                <a:cubicBezTo>
                  <a:pt x="24531" y="10593"/>
                  <a:pt x="24531" y="10593"/>
                  <a:pt x="24531" y="10593"/>
                </a:cubicBezTo>
                <a:cubicBezTo>
                  <a:pt x="24531" y="10593"/>
                  <a:pt x="24531" y="10593"/>
                  <a:pt x="24531" y="10593"/>
                </a:cubicBezTo>
                <a:cubicBezTo>
                  <a:pt x="24375" y="10593"/>
                  <a:pt x="24250" y="10656"/>
                  <a:pt x="24125" y="10718"/>
                </a:cubicBezTo>
                <a:cubicBezTo>
                  <a:pt x="24062" y="10750"/>
                  <a:pt x="23969" y="10718"/>
                  <a:pt x="23906" y="10812"/>
                </a:cubicBezTo>
                <a:cubicBezTo>
                  <a:pt x="23906" y="10812"/>
                  <a:pt x="23906" y="10812"/>
                  <a:pt x="23906" y="10812"/>
                </a:cubicBezTo>
                <a:cubicBezTo>
                  <a:pt x="23906" y="10812"/>
                  <a:pt x="23906" y="10812"/>
                  <a:pt x="23906" y="10812"/>
                </a:cubicBezTo>
                <a:cubicBezTo>
                  <a:pt x="23906" y="10812"/>
                  <a:pt x="23906" y="10812"/>
                  <a:pt x="23906" y="10812"/>
                </a:cubicBezTo>
                <a:cubicBezTo>
                  <a:pt x="23844" y="10812"/>
                  <a:pt x="23750" y="10812"/>
                  <a:pt x="23719" y="10875"/>
                </a:cubicBezTo>
                <a:cubicBezTo>
                  <a:pt x="23719" y="10875"/>
                  <a:pt x="23719" y="10875"/>
                  <a:pt x="23719" y="10875"/>
                </a:cubicBezTo>
                <a:cubicBezTo>
                  <a:pt x="23719" y="10875"/>
                  <a:pt x="23719" y="10875"/>
                  <a:pt x="23719" y="10875"/>
                </a:cubicBezTo>
                <a:cubicBezTo>
                  <a:pt x="23719" y="10875"/>
                  <a:pt x="23719" y="10875"/>
                  <a:pt x="23719" y="10875"/>
                </a:cubicBezTo>
                <a:cubicBezTo>
                  <a:pt x="23531" y="10906"/>
                  <a:pt x="23375" y="10968"/>
                  <a:pt x="23187" y="11031"/>
                </a:cubicBezTo>
                <a:cubicBezTo>
                  <a:pt x="23219" y="11031"/>
                  <a:pt x="23219" y="11031"/>
                  <a:pt x="23219" y="11031"/>
                </a:cubicBezTo>
                <a:cubicBezTo>
                  <a:pt x="23125" y="11031"/>
                  <a:pt x="23062" y="11093"/>
                  <a:pt x="23000" y="11125"/>
                </a:cubicBezTo>
                <a:cubicBezTo>
                  <a:pt x="23000" y="11125"/>
                  <a:pt x="23000" y="11125"/>
                  <a:pt x="23000" y="11125"/>
                </a:cubicBezTo>
                <a:cubicBezTo>
                  <a:pt x="22969" y="11125"/>
                  <a:pt x="22937" y="11093"/>
                  <a:pt x="22937" y="11125"/>
                </a:cubicBezTo>
                <a:cubicBezTo>
                  <a:pt x="22906" y="11156"/>
                  <a:pt x="22906" y="11156"/>
                  <a:pt x="22906" y="11156"/>
                </a:cubicBezTo>
                <a:cubicBezTo>
                  <a:pt x="22750" y="11187"/>
                  <a:pt x="22594" y="11218"/>
                  <a:pt x="22469" y="11312"/>
                </a:cubicBezTo>
                <a:cubicBezTo>
                  <a:pt x="22469" y="11312"/>
                  <a:pt x="22469" y="11312"/>
                  <a:pt x="22469" y="11312"/>
                </a:cubicBezTo>
                <a:cubicBezTo>
                  <a:pt x="22469" y="11312"/>
                  <a:pt x="22469" y="11312"/>
                  <a:pt x="22469" y="11312"/>
                </a:cubicBezTo>
                <a:cubicBezTo>
                  <a:pt x="22469" y="11312"/>
                  <a:pt x="22469" y="11312"/>
                  <a:pt x="22469" y="11312"/>
                </a:cubicBezTo>
                <a:cubicBezTo>
                  <a:pt x="22375" y="11312"/>
                  <a:pt x="22312" y="11312"/>
                  <a:pt x="22250" y="11375"/>
                </a:cubicBezTo>
                <a:cubicBezTo>
                  <a:pt x="22250" y="11375"/>
                  <a:pt x="22250" y="11375"/>
                  <a:pt x="22250" y="11375"/>
                </a:cubicBezTo>
                <a:cubicBezTo>
                  <a:pt x="22250" y="11375"/>
                  <a:pt x="22250" y="11375"/>
                  <a:pt x="22250" y="11375"/>
                </a:cubicBezTo>
                <a:cubicBezTo>
                  <a:pt x="22250" y="11375"/>
                  <a:pt x="22250" y="11375"/>
                  <a:pt x="22250" y="11375"/>
                </a:cubicBezTo>
                <a:cubicBezTo>
                  <a:pt x="22094" y="11406"/>
                  <a:pt x="21969" y="11437"/>
                  <a:pt x="21844" y="11531"/>
                </a:cubicBezTo>
                <a:cubicBezTo>
                  <a:pt x="21844" y="11531"/>
                  <a:pt x="21844" y="11531"/>
                  <a:pt x="21844" y="11531"/>
                </a:cubicBezTo>
                <a:cubicBezTo>
                  <a:pt x="21844" y="11531"/>
                  <a:pt x="21844" y="11531"/>
                  <a:pt x="21844" y="11531"/>
                </a:cubicBezTo>
                <a:cubicBezTo>
                  <a:pt x="21844" y="11531"/>
                  <a:pt x="21844" y="11531"/>
                  <a:pt x="21844" y="11531"/>
                </a:cubicBezTo>
                <a:cubicBezTo>
                  <a:pt x="21812" y="11531"/>
                  <a:pt x="21781" y="11531"/>
                  <a:pt x="21750" y="11531"/>
                </a:cubicBezTo>
                <a:cubicBezTo>
                  <a:pt x="21656" y="11562"/>
                  <a:pt x="21594" y="11593"/>
                  <a:pt x="21531" y="11593"/>
                </a:cubicBezTo>
                <a:cubicBezTo>
                  <a:pt x="21594" y="11593"/>
                  <a:pt x="21656" y="11562"/>
                  <a:pt x="21750" y="11531"/>
                </a:cubicBezTo>
                <a:cubicBezTo>
                  <a:pt x="21625" y="11562"/>
                  <a:pt x="21500" y="11593"/>
                  <a:pt x="21375" y="11656"/>
                </a:cubicBezTo>
                <a:cubicBezTo>
                  <a:pt x="21375" y="11656"/>
                  <a:pt x="21375" y="11656"/>
                  <a:pt x="21375" y="11656"/>
                </a:cubicBezTo>
                <a:cubicBezTo>
                  <a:pt x="21219" y="11687"/>
                  <a:pt x="21094" y="11718"/>
                  <a:pt x="20969" y="11812"/>
                </a:cubicBezTo>
                <a:cubicBezTo>
                  <a:pt x="20969" y="11812"/>
                  <a:pt x="20969" y="11812"/>
                  <a:pt x="20969" y="11812"/>
                </a:cubicBezTo>
                <a:cubicBezTo>
                  <a:pt x="20937" y="11812"/>
                  <a:pt x="20937" y="11812"/>
                  <a:pt x="20937" y="11812"/>
                </a:cubicBezTo>
                <a:cubicBezTo>
                  <a:pt x="20937" y="11812"/>
                  <a:pt x="20937" y="11812"/>
                  <a:pt x="20969" y="11812"/>
                </a:cubicBezTo>
                <a:cubicBezTo>
                  <a:pt x="20812" y="11781"/>
                  <a:pt x="20719" y="11875"/>
                  <a:pt x="20594" y="11906"/>
                </a:cubicBezTo>
                <a:cubicBezTo>
                  <a:pt x="20562" y="11875"/>
                  <a:pt x="20531" y="11875"/>
                  <a:pt x="20562" y="11843"/>
                </a:cubicBezTo>
                <a:cubicBezTo>
                  <a:pt x="20594" y="11812"/>
                  <a:pt x="20625" y="11812"/>
                  <a:pt x="20687" y="11812"/>
                </a:cubicBezTo>
                <a:cubicBezTo>
                  <a:pt x="20875" y="11750"/>
                  <a:pt x="21094" y="11687"/>
                  <a:pt x="21281" y="11593"/>
                </a:cubicBezTo>
                <a:cubicBezTo>
                  <a:pt x="21344" y="11625"/>
                  <a:pt x="21406" y="11562"/>
                  <a:pt x="21437" y="11531"/>
                </a:cubicBezTo>
                <a:cubicBezTo>
                  <a:pt x="21469" y="11531"/>
                  <a:pt x="21469" y="11531"/>
                  <a:pt x="21469" y="11531"/>
                </a:cubicBezTo>
                <a:cubicBezTo>
                  <a:pt x="21469" y="11531"/>
                  <a:pt x="21469" y="11531"/>
                  <a:pt x="21469" y="11531"/>
                </a:cubicBezTo>
                <a:cubicBezTo>
                  <a:pt x="21625" y="11531"/>
                  <a:pt x="21781" y="11437"/>
                  <a:pt x="21906" y="11375"/>
                </a:cubicBezTo>
                <a:cubicBezTo>
                  <a:pt x="21906" y="11375"/>
                  <a:pt x="21906" y="11375"/>
                  <a:pt x="21906" y="11375"/>
                </a:cubicBezTo>
                <a:cubicBezTo>
                  <a:pt x="22000" y="11375"/>
                  <a:pt x="22062" y="11343"/>
                  <a:pt x="22125" y="11312"/>
                </a:cubicBezTo>
                <a:cubicBezTo>
                  <a:pt x="22125" y="11312"/>
                  <a:pt x="22125" y="11312"/>
                  <a:pt x="22125" y="11312"/>
                </a:cubicBezTo>
                <a:cubicBezTo>
                  <a:pt x="22187" y="11312"/>
                  <a:pt x="22250" y="11250"/>
                  <a:pt x="22281" y="11250"/>
                </a:cubicBezTo>
                <a:cubicBezTo>
                  <a:pt x="22312" y="11250"/>
                  <a:pt x="22344" y="11250"/>
                  <a:pt x="22344" y="11250"/>
                </a:cubicBezTo>
                <a:cubicBezTo>
                  <a:pt x="22344" y="11250"/>
                  <a:pt x="22344" y="11250"/>
                  <a:pt x="22344" y="11250"/>
                </a:cubicBezTo>
                <a:cubicBezTo>
                  <a:pt x="22562" y="11187"/>
                  <a:pt x="22750" y="11093"/>
                  <a:pt x="22969" y="11031"/>
                </a:cubicBezTo>
                <a:cubicBezTo>
                  <a:pt x="22969" y="11031"/>
                  <a:pt x="22969" y="11031"/>
                  <a:pt x="22969" y="11031"/>
                </a:cubicBezTo>
                <a:cubicBezTo>
                  <a:pt x="23000" y="11031"/>
                  <a:pt x="23062" y="11031"/>
                  <a:pt x="23062" y="10968"/>
                </a:cubicBezTo>
                <a:cubicBezTo>
                  <a:pt x="23094" y="10968"/>
                  <a:pt x="23125" y="10968"/>
                  <a:pt x="23156" y="10968"/>
                </a:cubicBezTo>
                <a:cubicBezTo>
                  <a:pt x="23187" y="10937"/>
                  <a:pt x="23250" y="10968"/>
                  <a:pt x="23281" y="10906"/>
                </a:cubicBezTo>
                <a:cubicBezTo>
                  <a:pt x="23281" y="10906"/>
                  <a:pt x="23281" y="10906"/>
                  <a:pt x="23281" y="10906"/>
                </a:cubicBezTo>
                <a:cubicBezTo>
                  <a:pt x="23281" y="10906"/>
                  <a:pt x="23281" y="10906"/>
                  <a:pt x="23281" y="10906"/>
                </a:cubicBezTo>
                <a:cubicBezTo>
                  <a:pt x="23281" y="10906"/>
                  <a:pt x="23281" y="10906"/>
                  <a:pt x="23281" y="10906"/>
                </a:cubicBezTo>
                <a:cubicBezTo>
                  <a:pt x="23375" y="10906"/>
                  <a:pt x="23469" y="10875"/>
                  <a:pt x="23562" y="10812"/>
                </a:cubicBezTo>
                <a:cubicBezTo>
                  <a:pt x="23781" y="10718"/>
                  <a:pt x="24031" y="10625"/>
                  <a:pt x="24250" y="10562"/>
                </a:cubicBezTo>
                <a:cubicBezTo>
                  <a:pt x="24375" y="10531"/>
                  <a:pt x="24500" y="10531"/>
                  <a:pt x="24562" y="10437"/>
                </a:cubicBezTo>
                <a:cubicBezTo>
                  <a:pt x="24687" y="10437"/>
                  <a:pt x="24750" y="10343"/>
                  <a:pt x="24844" y="10343"/>
                </a:cubicBezTo>
                <a:cubicBezTo>
                  <a:pt x="24906" y="10312"/>
                  <a:pt x="24937" y="10343"/>
                  <a:pt x="24969" y="10312"/>
                </a:cubicBezTo>
                <a:cubicBezTo>
                  <a:pt x="24969" y="10312"/>
                  <a:pt x="24969" y="10312"/>
                  <a:pt x="24969" y="10312"/>
                </a:cubicBezTo>
                <a:cubicBezTo>
                  <a:pt x="25000" y="10312"/>
                  <a:pt x="25062" y="10312"/>
                  <a:pt x="25062" y="10250"/>
                </a:cubicBezTo>
                <a:cubicBezTo>
                  <a:pt x="25156" y="10218"/>
                  <a:pt x="25250" y="10218"/>
                  <a:pt x="25344" y="10187"/>
                </a:cubicBezTo>
                <a:cubicBezTo>
                  <a:pt x="25656" y="10031"/>
                  <a:pt x="26031" y="9937"/>
                  <a:pt x="26344" y="9781"/>
                </a:cubicBezTo>
                <a:cubicBezTo>
                  <a:pt x="26562" y="9687"/>
                  <a:pt x="26750" y="9656"/>
                  <a:pt x="26937" y="9562"/>
                </a:cubicBezTo>
                <a:cubicBezTo>
                  <a:pt x="27156" y="9500"/>
                  <a:pt x="27375" y="9437"/>
                  <a:pt x="27594" y="9343"/>
                </a:cubicBezTo>
                <a:cubicBezTo>
                  <a:pt x="27656" y="9312"/>
                  <a:pt x="27750" y="9312"/>
                  <a:pt x="27812" y="9250"/>
                </a:cubicBezTo>
                <a:cubicBezTo>
                  <a:pt x="28000" y="9187"/>
                  <a:pt x="28187" y="9125"/>
                  <a:pt x="28375" y="9031"/>
                </a:cubicBezTo>
                <a:cubicBezTo>
                  <a:pt x="28375" y="9031"/>
                  <a:pt x="28375" y="9031"/>
                  <a:pt x="28375" y="9031"/>
                </a:cubicBezTo>
                <a:cubicBezTo>
                  <a:pt x="28437" y="9125"/>
                  <a:pt x="28437" y="9125"/>
                  <a:pt x="28437" y="9125"/>
                </a:cubicBezTo>
                <a:cubicBezTo>
                  <a:pt x="28375" y="9156"/>
                  <a:pt x="28281" y="9156"/>
                  <a:pt x="28219" y="9218"/>
                </a:cubicBezTo>
                <a:cubicBezTo>
                  <a:pt x="28125" y="9218"/>
                  <a:pt x="28031" y="9281"/>
                  <a:pt x="27937" y="9312"/>
                </a:cubicBezTo>
                <a:cubicBezTo>
                  <a:pt x="27844" y="9343"/>
                  <a:pt x="27750" y="9375"/>
                  <a:pt x="27656" y="9437"/>
                </a:cubicBezTo>
                <a:cubicBezTo>
                  <a:pt x="27562" y="9500"/>
                  <a:pt x="27469" y="9531"/>
                  <a:pt x="27375" y="9531"/>
                </a:cubicBezTo>
                <a:cubicBezTo>
                  <a:pt x="27281" y="9625"/>
                  <a:pt x="27187" y="9625"/>
                  <a:pt x="27094" y="9656"/>
                </a:cubicBezTo>
                <a:lnTo>
                  <a:pt x="27094" y="9656"/>
                </a:lnTo>
                <a:cubicBezTo>
                  <a:pt x="27156" y="9562"/>
                  <a:pt x="27281" y="9562"/>
                  <a:pt x="27375" y="9531"/>
                </a:cubicBezTo>
                <a:cubicBezTo>
                  <a:pt x="27469" y="9500"/>
                  <a:pt x="27531" y="9437"/>
                  <a:pt x="27656" y="9437"/>
                </a:cubicBezTo>
                <a:cubicBezTo>
                  <a:pt x="27750" y="9406"/>
                  <a:pt x="27844" y="9406"/>
                  <a:pt x="27937" y="9312"/>
                </a:cubicBezTo>
                <a:cubicBezTo>
                  <a:pt x="28062" y="9312"/>
                  <a:pt x="28125" y="9281"/>
                  <a:pt x="28219" y="9218"/>
                </a:cubicBezTo>
                <a:cubicBezTo>
                  <a:pt x="28312" y="9187"/>
                  <a:pt x="28437" y="9187"/>
                  <a:pt x="28500" y="9125"/>
                </a:cubicBezTo>
                <a:cubicBezTo>
                  <a:pt x="28500" y="9125"/>
                  <a:pt x="28531" y="9125"/>
                  <a:pt x="28531" y="9093"/>
                </a:cubicBezTo>
                <a:cubicBezTo>
                  <a:pt x="28594" y="9125"/>
                  <a:pt x="28625" y="9093"/>
                  <a:pt x="28687" y="9062"/>
                </a:cubicBezTo>
                <a:cubicBezTo>
                  <a:pt x="28812" y="9031"/>
                  <a:pt x="28969" y="8968"/>
                  <a:pt x="29094" y="8937"/>
                </a:cubicBezTo>
                <a:cubicBezTo>
                  <a:pt x="29125" y="8937"/>
                  <a:pt x="29125" y="8906"/>
                  <a:pt x="29125" y="8906"/>
                </a:cubicBezTo>
                <a:cubicBezTo>
                  <a:pt x="29187" y="8875"/>
                  <a:pt x="29219" y="8875"/>
                  <a:pt x="29281" y="8843"/>
                </a:cubicBezTo>
                <a:cubicBezTo>
                  <a:pt x="29281" y="8875"/>
                  <a:pt x="29250" y="8937"/>
                  <a:pt x="29156" y="8968"/>
                </a:cubicBezTo>
                <a:cubicBezTo>
                  <a:pt x="29125" y="8968"/>
                  <a:pt x="29094" y="8968"/>
                  <a:pt x="29094" y="9000"/>
                </a:cubicBezTo>
                <a:cubicBezTo>
                  <a:pt x="29062" y="9031"/>
                  <a:pt x="29031" y="9031"/>
                  <a:pt x="29000" y="9062"/>
                </a:cubicBezTo>
                <a:cubicBezTo>
                  <a:pt x="28969" y="9093"/>
                  <a:pt x="28906" y="9125"/>
                  <a:pt x="28969" y="9187"/>
                </a:cubicBezTo>
                <a:cubicBezTo>
                  <a:pt x="29000" y="9250"/>
                  <a:pt x="29031" y="9218"/>
                  <a:pt x="29062" y="9187"/>
                </a:cubicBezTo>
                <a:cubicBezTo>
                  <a:pt x="29125" y="9187"/>
                  <a:pt x="29187" y="9156"/>
                  <a:pt x="29250" y="9125"/>
                </a:cubicBezTo>
                <a:cubicBezTo>
                  <a:pt x="29281" y="9125"/>
                  <a:pt x="29312" y="9093"/>
                  <a:pt x="29375" y="9093"/>
                </a:cubicBezTo>
                <a:cubicBezTo>
                  <a:pt x="29406" y="9093"/>
                  <a:pt x="29437" y="9093"/>
                  <a:pt x="29469" y="9031"/>
                </a:cubicBezTo>
                <a:cubicBezTo>
                  <a:pt x="29500" y="9031"/>
                  <a:pt x="29562" y="9031"/>
                  <a:pt x="29594" y="9000"/>
                </a:cubicBezTo>
                <a:cubicBezTo>
                  <a:pt x="29656" y="8968"/>
                  <a:pt x="29781" y="8968"/>
                  <a:pt x="29844" y="8906"/>
                </a:cubicBezTo>
                <a:cubicBezTo>
                  <a:pt x="29875" y="8875"/>
                  <a:pt x="29937" y="8906"/>
                  <a:pt x="29969" y="8875"/>
                </a:cubicBezTo>
                <a:cubicBezTo>
                  <a:pt x="30031" y="8875"/>
                  <a:pt x="30031" y="8812"/>
                  <a:pt x="30062" y="8812"/>
                </a:cubicBezTo>
                <a:cubicBezTo>
                  <a:pt x="30187" y="8812"/>
                  <a:pt x="30125" y="8781"/>
                  <a:pt x="30094" y="8718"/>
                </a:cubicBezTo>
                <a:cubicBezTo>
                  <a:pt x="30094" y="8656"/>
                  <a:pt x="30156" y="8687"/>
                  <a:pt x="30187" y="8656"/>
                </a:cubicBezTo>
                <a:cubicBezTo>
                  <a:pt x="30125" y="8593"/>
                  <a:pt x="30094" y="8562"/>
                  <a:pt x="30156" y="8531"/>
                </a:cubicBezTo>
                <a:cubicBezTo>
                  <a:pt x="30500" y="8406"/>
                  <a:pt x="30781" y="8312"/>
                  <a:pt x="30781" y="8312"/>
                </a:cubicBezTo>
                <a:cubicBezTo>
                  <a:pt x="30781" y="8312"/>
                  <a:pt x="30781" y="8312"/>
                  <a:pt x="30812" y="8281"/>
                </a:cubicBezTo>
                <a:cubicBezTo>
                  <a:pt x="30844" y="8281"/>
                  <a:pt x="30875" y="8281"/>
                  <a:pt x="30937" y="8250"/>
                </a:cubicBezTo>
                <a:cubicBezTo>
                  <a:pt x="30969" y="8218"/>
                  <a:pt x="31031" y="8187"/>
                  <a:pt x="31062" y="8156"/>
                </a:cubicBezTo>
                <a:cubicBezTo>
                  <a:pt x="31156" y="8156"/>
                  <a:pt x="31219" y="8125"/>
                  <a:pt x="31281" y="8062"/>
                </a:cubicBezTo>
                <a:cubicBezTo>
                  <a:pt x="31312" y="8062"/>
                  <a:pt x="31375" y="8093"/>
                  <a:pt x="31375" y="8031"/>
                </a:cubicBezTo>
                <a:lnTo>
                  <a:pt x="31375" y="8031"/>
                </a:lnTo>
                <a:cubicBezTo>
                  <a:pt x="31344" y="8031"/>
                  <a:pt x="31312" y="8031"/>
                  <a:pt x="31281" y="8062"/>
                </a:cubicBezTo>
                <a:cubicBezTo>
                  <a:pt x="31250" y="8062"/>
                  <a:pt x="31219" y="8093"/>
                  <a:pt x="31187" y="8093"/>
                </a:cubicBezTo>
                <a:cubicBezTo>
                  <a:pt x="31156" y="8125"/>
                  <a:pt x="31125" y="8125"/>
                  <a:pt x="31062" y="8125"/>
                </a:cubicBezTo>
                <a:cubicBezTo>
                  <a:pt x="31125" y="8125"/>
                  <a:pt x="31156" y="8125"/>
                  <a:pt x="31187" y="8093"/>
                </a:cubicBezTo>
                <a:cubicBezTo>
                  <a:pt x="31156" y="8093"/>
                  <a:pt x="31125" y="8125"/>
                  <a:pt x="31094" y="8125"/>
                </a:cubicBezTo>
                <a:cubicBezTo>
                  <a:pt x="31125" y="8093"/>
                  <a:pt x="31125" y="8062"/>
                  <a:pt x="31125" y="8031"/>
                </a:cubicBezTo>
                <a:cubicBezTo>
                  <a:pt x="31187" y="8000"/>
                  <a:pt x="31219" y="8000"/>
                  <a:pt x="31250" y="7968"/>
                </a:cubicBezTo>
                <a:cubicBezTo>
                  <a:pt x="31312" y="7937"/>
                  <a:pt x="31375" y="7937"/>
                  <a:pt x="31406" y="7906"/>
                </a:cubicBezTo>
                <a:cubicBezTo>
                  <a:pt x="31594" y="7843"/>
                  <a:pt x="31781" y="7750"/>
                  <a:pt x="31937" y="7687"/>
                </a:cubicBezTo>
                <a:cubicBezTo>
                  <a:pt x="32156" y="7625"/>
                  <a:pt x="32344" y="7562"/>
                  <a:pt x="32531" y="7468"/>
                </a:cubicBezTo>
                <a:cubicBezTo>
                  <a:pt x="32594" y="7437"/>
                  <a:pt x="32687" y="7406"/>
                  <a:pt x="32781" y="7406"/>
                </a:cubicBezTo>
                <a:cubicBezTo>
                  <a:pt x="32781" y="7375"/>
                  <a:pt x="32781" y="7375"/>
                  <a:pt x="32781" y="7375"/>
                </a:cubicBezTo>
                <a:cubicBezTo>
                  <a:pt x="32781" y="7312"/>
                  <a:pt x="32781" y="7281"/>
                  <a:pt x="32781" y="7218"/>
                </a:cubicBezTo>
                <a:cubicBezTo>
                  <a:pt x="32781" y="7218"/>
                  <a:pt x="32781" y="7187"/>
                  <a:pt x="32781" y="7156"/>
                </a:cubicBezTo>
                <a:cubicBezTo>
                  <a:pt x="32687" y="7187"/>
                  <a:pt x="32594" y="7250"/>
                  <a:pt x="32500" y="7281"/>
                </a:cubicBezTo>
                <a:cubicBezTo>
                  <a:pt x="32437" y="7281"/>
                  <a:pt x="32375" y="7312"/>
                  <a:pt x="32344" y="7312"/>
                </a:cubicBezTo>
                <a:cubicBezTo>
                  <a:pt x="32344" y="7312"/>
                  <a:pt x="32344" y="7281"/>
                  <a:pt x="32312" y="7281"/>
                </a:cubicBezTo>
                <a:cubicBezTo>
                  <a:pt x="32312" y="7281"/>
                  <a:pt x="32250" y="7250"/>
                  <a:pt x="32187" y="7250"/>
                </a:cubicBezTo>
                <a:cubicBezTo>
                  <a:pt x="32281" y="7218"/>
                  <a:pt x="32344" y="7187"/>
                  <a:pt x="32406" y="7156"/>
                </a:cubicBezTo>
                <a:cubicBezTo>
                  <a:pt x="32531" y="7125"/>
                  <a:pt x="32656" y="7062"/>
                  <a:pt x="32781" y="7031"/>
                </a:cubicBezTo>
                <a:cubicBezTo>
                  <a:pt x="32781" y="7031"/>
                  <a:pt x="32781" y="7031"/>
                  <a:pt x="32781" y="7000"/>
                </a:cubicBezTo>
                <a:cubicBezTo>
                  <a:pt x="32781" y="7000"/>
                  <a:pt x="32781" y="6968"/>
                  <a:pt x="32781" y="6968"/>
                </a:cubicBezTo>
                <a:cubicBezTo>
                  <a:pt x="32781" y="6937"/>
                  <a:pt x="32781" y="6937"/>
                  <a:pt x="32781" y="6906"/>
                </a:cubicBezTo>
                <a:cubicBezTo>
                  <a:pt x="32594" y="6968"/>
                  <a:pt x="32469" y="7031"/>
                  <a:pt x="32312" y="7093"/>
                </a:cubicBezTo>
                <a:cubicBezTo>
                  <a:pt x="32281" y="7093"/>
                  <a:pt x="32281" y="7093"/>
                  <a:pt x="32281" y="7093"/>
                </a:cubicBezTo>
                <a:cubicBezTo>
                  <a:pt x="32281" y="7093"/>
                  <a:pt x="32250" y="7093"/>
                  <a:pt x="32250" y="7093"/>
                </a:cubicBezTo>
                <a:cubicBezTo>
                  <a:pt x="32187" y="7156"/>
                  <a:pt x="32125" y="7187"/>
                  <a:pt x="32062" y="7187"/>
                </a:cubicBezTo>
                <a:cubicBezTo>
                  <a:pt x="32125" y="7187"/>
                  <a:pt x="32187" y="7156"/>
                  <a:pt x="32250" y="7093"/>
                </a:cubicBezTo>
                <a:cubicBezTo>
                  <a:pt x="32250" y="7093"/>
                  <a:pt x="32281" y="7093"/>
                  <a:pt x="32281" y="7093"/>
                </a:cubicBezTo>
                <a:cubicBezTo>
                  <a:pt x="32250" y="7031"/>
                  <a:pt x="32219" y="7000"/>
                  <a:pt x="32156" y="7000"/>
                </a:cubicBezTo>
                <a:cubicBezTo>
                  <a:pt x="32187" y="6968"/>
                  <a:pt x="32250" y="6968"/>
                  <a:pt x="32312" y="6937"/>
                </a:cubicBezTo>
                <a:cubicBezTo>
                  <a:pt x="32406" y="6906"/>
                  <a:pt x="32531" y="6906"/>
                  <a:pt x="32500" y="6750"/>
                </a:cubicBezTo>
                <a:cubicBezTo>
                  <a:pt x="32500" y="6718"/>
                  <a:pt x="32531" y="6750"/>
                  <a:pt x="32531" y="6718"/>
                </a:cubicBezTo>
                <a:lnTo>
                  <a:pt x="32531" y="6718"/>
                </a:lnTo>
                <a:cubicBezTo>
                  <a:pt x="32531" y="6718"/>
                  <a:pt x="32500" y="6718"/>
                  <a:pt x="32500" y="6750"/>
                </a:cubicBezTo>
                <a:cubicBezTo>
                  <a:pt x="32469" y="6750"/>
                  <a:pt x="32469" y="6750"/>
                  <a:pt x="32437" y="6750"/>
                </a:cubicBezTo>
                <a:cubicBezTo>
                  <a:pt x="32437" y="6781"/>
                  <a:pt x="32437" y="6812"/>
                  <a:pt x="32437" y="6812"/>
                </a:cubicBezTo>
                <a:cubicBezTo>
                  <a:pt x="32437" y="6812"/>
                  <a:pt x="32437" y="6781"/>
                  <a:pt x="32437" y="6750"/>
                </a:cubicBezTo>
                <a:cubicBezTo>
                  <a:pt x="32281" y="6812"/>
                  <a:pt x="32125" y="6843"/>
                  <a:pt x="31969" y="6937"/>
                </a:cubicBezTo>
                <a:cubicBezTo>
                  <a:pt x="31937" y="6937"/>
                  <a:pt x="31906" y="6906"/>
                  <a:pt x="31906" y="6843"/>
                </a:cubicBezTo>
                <a:cubicBezTo>
                  <a:pt x="32000" y="6812"/>
                  <a:pt x="32094" y="6781"/>
                  <a:pt x="32156" y="6750"/>
                </a:cubicBezTo>
                <a:cubicBezTo>
                  <a:pt x="32187" y="6750"/>
                  <a:pt x="32187" y="6750"/>
                  <a:pt x="32187" y="6750"/>
                </a:cubicBezTo>
                <a:cubicBezTo>
                  <a:pt x="32406" y="6687"/>
                  <a:pt x="32531" y="6625"/>
                  <a:pt x="32531" y="6625"/>
                </a:cubicBezTo>
                <a:cubicBezTo>
                  <a:pt x="32531" y="6625"/>
                  <a:pt x="32562" y="6500"/>
                  <a:pt x="32562" y="6500"/>
                </a:cubicBezTo>
                <a:cubicBezTo>
                  <a:pt x="32531" y="6500"/>
                  <a:pt x="32500" y="6500"/>
                  <a:pt x="32469" y="6500"/>
                </a:cubicBezTo>
                <a:cubicBezTo>
                  <a:pt x="32531" y="6468"/>
                  <a:pt x="32594" y="6437"/>
                  <a:pt x="32656" y="6437"/>
                </a:cubicBezTo>
                <a:cubicBezTo>
                  <a:pt x="32687" y="6437"/>
                  <a:pt x="32687" y="6437"/>
                  <a:pt x="32687" y="6406"/>
                </a:cubicBezTo>
                <a:cubicBezTo>
                  <a:pt x="32687" y="6375"/>
                  <a:pt x="32656" y="6375"/>
                  <a:pt x="32625" y="6375"/>
                </a:cubicBezTo>
                <a:cubicBezTo>
                  <a:pt x="32562" y="6406"/>
                  <a:pt x="32469" y="6437"/>
                  <a:pt x="32406" y="6468"/>
                </a:cubicBezTo>
                <a:cubicBezTo>
                  <a:pt x="32344" y="6468"/>
                  <a:pt x="32281" y="6468"/>
                  <a:pt x="32219" y="6468"/>
                </a:cubicBezTo>
                <a:cubicBezTo>
                  <a:pt x="32250" y="6437"/>
                  <a:pt x="32281" y="6437"/>
                  <a:pt x="32312" y="6437"/>
                </a:cubicBezTo>
                <a:cubicBezTo>
                  <a:pt x="32375" y="6406"/>
                  <a:pt x="32469" y="6375"/>
                  <a:pt x="32562" y="6343"/>
                </a:cubicBezTo>
                <a:cubicBezTo>
                  <a:pt x="32687" y="6312"/>
                  <a:pt x="32562" y="6250"/>
                  <a:pt x="32562" y="6218"/>
                </a:cubicBezTo>
                <a:cubicBezTo>
                  <a:pt x="32562" y="6156"/>
                  <a:pt x="32531" y="6156"/>
                  <a:pt x="32500" y="6156"/>
                </a:cubicBezTo>
                <a:cubicBezTo>
                  <a:pt x="32406" y="6218"/>
                  <a:pt x="32281" y="6218"/>
                  <a:pt x="32219" y="6312"/>
                </a:cubicBezTo>
                <a:cubicBezTo>
                  <a:pt x="32219" y="6312"/>
                  <a:pt x="32219" y="6312"/>
                  <a:pt x="32219" y="6312"/>
                </a:cubicBezTo>
                <a:cubicBezTo>
                  <a:pt x="32219" y="6312"/>
                  <a:pt x="32219" y="6312"/>
                  <a:pt x="32219" y="6312"/>
                </a:cubicBezTo>
                <a:cubicBezTo>
                  <a:pt x="32219" y="6312"/>
                  <a:pt x="32219" y="6312"/>
                  <a:pt x="32219" y="6312"/>
                </a:cubicBezTo>
                <a:cubicBezTo>
                  <a:pt x="32000" y="6343"/>
                  <a:pt x="31812" y="6437"/>
                  <a:pt x="31656" y="6531"/>
                </a:cubicBezTo>
                <a:cubicBezTo>
                  <a:pt x="31625" y="6531"/>
                  <a:pt x="31625" y="6531"/>
                  <a:pt x="31625" y="6531"/>
                </a:cubicBezTo>
                <a:cubicBezTo>
                  <a:pt x="31625" y="6531"/>
                  <a:pt x="31625" y="6531"/>
                  <a:pt x="31625" y="6531"/>
                </a:cubicBezTo>
                <a:cubicBezTo>
                  <a:pt x="31625" y="6531"/>
                  <a:pt x="31594" y="6531"/>
                  <a:pt x="31594" y="6531"/>
                </a:cubicBezTo>
                <a:cubicBezTo>
                  <a:pt x="31625" y="6562"/>
                  <a:pt x="31656" y="6625"/>
                  <a:pt x="31719" y="6625"/>
                </a:cubicBezTo>
                <a:cubicBezTo>
                  <a:pt x="31719" y="6625"/>
                  <a:pt x="31719" y="6625"/>
                  <a:pt x="31719" y="6625"/>
                </a:cubicBezTo>
                <a:cubicBezTo>
                  <a:pt x="31656" y="6625"/>
                  <a:pt x="31625" y="6562"/>
                  <a:pt x="31594" y="6531"/>
                </a:cubicBezTo>
                <a:cubicBezTo>
                  <a:pt x="31594" y="6531"/>
                  <a:pt x="31594" y="6531"/>
                  <a:pt x="31594" y="6531"/>
                </a:cubicBezTo>
                <a:cubicBezTo>
                  <a:pt x="31250" y="6656"/>
                  <a:pt x="30937" y="6781"/>
                  <a:pt x="30625" y="6906"/>
                </a:cubicBezTo>
                <a:cubicBezTo>
                  <a:pt x="30375" y="7031"/>
                  <a:pt x="30094" y="7125"/>
                  <a:pt x="29844" y="7218"/>
                </a:cubicBezTo>
                <a:cubicBezTo>
                  <a:pt x="29469" y="7343"/>
                  <a:pt x="29125" y="7500"/>
                  <a:pt x="28781" y="7625"/>
                </a:cubicBezTo>
                <a:cubicBezTo>
                  <a:pt x="28500" y="7750"/>
                  <a:pt x="28250" y="7843"/>
                  <a:pt x="28000" y="7937"/>
                </a:cubicBezTo>
                <a:cubicBezTo>
                  <a:pt x="27687" y="8031"/>
                  <a:pt x="27406" y="8156"/>
                  <a:pt x="27094" y="8281"/>
                </a:cubicBezTo>
                <a:cubicBezTo>
                  <a:pt x="27000" y="8312"/>
                  <a:pt x="26875" y="8406"/>
                  <a:pt x="26719" y="8375"/>
                </a:cubicBezTo>
                <a:cubicBezTo>
                  <a:pt x="26750" y="8375"/>
                  <a:pt x="26750" y="8375"/>
                  <a:pt x="26750" y="8375"/>
                </a:cubicBezTo>
                <a:cubicBezTo>
                  <a:pt x="26719" y="8375"/>
                  <a:pt x="26687" y="8375"/>
                  <a:pt x="26687" y="8343"/>
                </a:cubicBezTo>
                <a:cubicBezTo>
                  <a:pt x="26687" y="8343"/>
                  <a:pt x="26687" y="8343"/>
                  <a:pt x="26687" y="8343"/>
                </a:cubicBezTo>
                <a:cubicBezTo>
                  <a:pt x="26687" y="8375"/>
                  <a:pt x="26719" y="8375"/>
                  <a:pt x="26750" y="8375"/>
                </a:cubicBezTo>
                <a:cubicBezTo>
                  <a:pt x="26750" y="8375"/>
                  <a:pt x="26781" y="8375"/>
                  <a:pt x="26781" y="8375"/>
                </a:cubicBezTo>
                <a:cubicBezTo>
                  <a:pt x="27062" y="8250"/>
                  <a:pt x="27375" y="8125"/>
                  <a:pt x="27656" y="8000"/>
                </a:cubicBezTo>
                <a:cubicBezTo>
                  <a:pt x="27906" y="7906"/>
                  <a:pt x="28156" y="7843"/>
                  <a:pt x="28375" y="7718"/>
                </a:cubicBezTo>
                <a:cubicBezTo>
                  <a:pt x="28375" y="7718"/>
                  <a:pt x="28375" y="7718"/>
                  <a:pt x="28375" y="7718"/>
                </a:cubicBezTo>
                <a:cubicBezTo>
                  <a:pt x="28469" y="7687"/>
                  <a:pt x="28594" y="7656"/>
                  <a:pt x="28687" y="7593"/>
                </a:cubicBezTo>
                <a:cubicBezTo>
                  <a:pt x="29125" y="7437"/>
                  <a:pt x="29562" y="7281"/>
                  <a:pt x="29969" y="7093"/>
                </a:cubicBezTo>
                <a:cubicBezTo>
                  <a:pt x="30406" y="6937"/>
                  <a:pt x="30844" y="6781"/>
                  <a:pt x="31250" y="6593"/>
                </a:cubicBezTo>
                <a:cubicBezTo>
                  <a:pt x="31375" y="6562"/>
                  <a:pt x="31469" y="6500"/>
                  <a:pt x="31594" y="6500"/>
                </a:cubicBezTo>
                <a:cubicBezTo>
                  <a:pt x="31594" y="6468"/>
                  <a:pt x="31625" y="6468"/>
                  <a:pt x="31656" y="6437"/>
                </a:cubicBezTo>
                <a:cubicBezTo>
                  <a:pt x="31937" y="6343"/>
                  <a:pt x="32250" y="6218"/>
                  <a:pt x="32562" y="6093"/>
                </a:cubicBezTo>
                <a:cubicBezTo>
                  <a:pt x="32625" y="6125"/>
                  <a:pt x="32687" y="6000"/>
                  <a:pt x="32781" y="6031"/>
                </a:cubicBezTo>
                <a:cubicBezTo>
                  <a:pt x="32687" y="6125"/>
                  <a:pt x="32687" y="6187"/>
                  <a:pt x="32781" y="6250"/>
                </a:cubicBezTo>
                <a:lnTo>
                  <a:pt x="32781" y="6250"/>
                </a:lnTo>
                <a:cubicBezTo>
                  <a:pt x="32781" y="6187"/>
                  <a:pt x="32781" y="6125"/>
                  <a:pt x="32781" y="6031"/>
                </a:cubicBezTo>
                <a:cubicBezTo>
                  <a:pt x="32781" y="5968"/>
                  <a:pt x="32781" y="5937"/>
                  <a:pt x="32781" y="5875"/>
                </a:cubicBezTo>
                <a:cubicBezTo>
                  <a:pt x="32719" y="5906"/>
                  <a:pt x="32687" y="5937"/>
                  <a:pt x="32656" y="5937"/>
                </a:cubicBezTo>
                <a:cubicBezTo>
                  <a:pt x="32500" y="5968"/>
                  <a:pt x="32344" y="6062"/>
                  <a:pt x="32187" y="6093"/>
                </a:cubicBezTo>
                <a:cubicBezTo>
                  <a:pt x="31969" y="6187"/>
                  <a:pt x="31781" y="6281"/>
                  <a:pt x="31562" y="6343"/>
                </a:cubicBezTo>
                <a:cubicBezTo>
                  <a:pt x="31281" y="6468"/>
                  <a:pt x="31000" y="6593"/>
                  <a:pt x="30719" y="6687"/>
                </a:cubicBezTo>
                <a:cubicBezTo>
                  <a:pt x="30437" y="6812"/>
                  <a:pt x="30187" y="6906"/>
                  <a:pt x="29906" y="7000"/>
                </a:cubicBezTo>
                <a:cubicBezTo>
                  <a:pt x="29625" y="7125"/>
                  <a:pt x="29344" y="7218"/>
                  <a:pt x="29062" y="7343"/>
                </a:cubicBezTo>
                <a:cubicBezTo>
                  <a:pt x="28781" y="7437"/>
                  <a:pt x="28531" y="7531"/>
                  <a:pt x="28250" y="7656"/>
                </a:cubicBezTo>
                <a:cubicBezTo>
                  <a:pt x="27969" y="7750"/>
                  <a:pt x="27687" y="7875"/>
                  <a:pt x="27406" y="8000"/>
                </a:cubicBezTo>
                <a:cubicBezTo>
                  <a:pt x="27187" y="8062"/>
                  <a:pt x="26969" y="8125"/>
                  <a:pt x="26781" y="8218"/>
                </a:cubicBezTo>
                <a:cubicBezTo>
                  <a:pt x="26437" y="8343"/>
                  <a:pt x="26125" y="8468"/>
                  <a:pt x="25812" y="8625"/>
                </a:cubicBezTo>
                <a:cubicBezTo>
                  <a:pt x="25625" y="8687"/>
                  <a:pt x="25469" y="8718"/>
                  <a:pt x="25312" y="8781"/>
                </a:cubicBezTo>
                <a:cubicBezTo>
                  <a:pt x="25000" y="8906"/>
                  <a:pt x="24719" y="9000"/>
                  <a:pt x="24406" y="9125"/>
                </a:cubicBezTo>
                <a:cubicBezTo>
                  <a:pt x="24187" y="9187"/>
                  <a:pt x="23969" y="9281"/>
                  <a:pt x="23750" y="9375"/>
                </a:cubicBezTo>
                <a:cubicBezTo>
                  <a:pt x="23437" y="9500"/>
                  <a:pt x="23125" y="9593"/>
                  <a:pt x="22812" y="9718"/>
                </a:cubicBezTo>
                <a:cubicBezTo>
                  <a:pt x="22594" y="9812"/>
                  <a:pt x="22344" y="9875"/>
                  <a:pt x="22125" y="9968"/>
                </a:cubicBezTo>
                <a:cubicBezTo>
                  <a:pt x="22031" y="10000"/>
                  <a:pt x="21969" y="10031"/>
                  <a:pt x="21844" y="10031"/>
                </a:cubicBezTo>
                <a:cubicBezTo>
                  <a:pt x="22031" y="9968"/>
                  <a:pt x="22219" y="9906"/>
                  <a:pt x="22375" y="9843"/>
                </a:cubicBezTo>
                <a:cubicBezTo>
                  <a:pt x="22812" y="9656"/>
                  <a:pt x="23250" y="9500"/>
                  <a:pt x="23687" y="9343"/>
                </a:cubicBezTo>
                <a:cubicBezTo>
                  <a:pt x="24031" y="9218"/>
                  <a:pt x="24375" y="9093"/>
                  <a:pt x="24687" y="8968"/>
                </a:cubicBezTo>
                <a:cubicBezTo>
                  <a:pt x="25094" y="8781"/>
                  <a:pt x="25500" y="8625"/>
                  <a:pt x="25937" y="8468"/>
                </a:cubicBezTo>
                <a:cubicBezTo>
                  <a:pt x="26250" y="8343"/>
                  <a:pt x="26594" y="8218"/>
                  <a:pt x="26937" y="8093"/>
                </a:cubicBezTo>
                <a:cubicBezTo>
                  <a:pt x="27312" y="7937"/>
                  <a:pt x="27719" y="7781"/>
                  <a:pt x="28125" y="7625"/>
                </a:cubicBezTo>
                <a:cubicBezTo>
                  <a:pt x="28500" y="7468"/>
                  <a:pt x="28906" y="7312"/>
                  <a:pt x="29281" y="7156"/>
                </a:cubicBezTo>
                <a:cubicBezTo>
                  <a:pt x="29687" y="7000"/>
                  <a:pt x="30062" y="6843"/>
                  <a:pt x="30469" y="6687"/>
                </a:cubicBezTo>
                <a:cubicBezTo>
                  <a:pt x="30781" y="6562"/>
                  <a:pt x="31094" y="6437"/>
                  <a:pt x="31437" y="6312"/>
                </a:cubicBezTo>
                <a:cubicBezTo>
                  <a:pt x="31844" y="6156"/>
                  <a:pt x="32219" y="5968"/>
                  <a:pt x="32625" y="5812"/>
                </a:cubicBezTo>
                <a:cubicBezTo>
                  <a:pt x="32687" y="5812"/>
                  <a:pt x="32719" y="5781"/>
                  <a:pt x="32781" y="5781"/>
                </a:cubicBezTo>
                <a:cubicBezTo>
                  <a:pt x="32781" y="5750"/>
                  <a:pt x="32781" y="5750"/>
                  <a:pt x="32781" y="5750"/>
                </a:cubicBezTo>
                <a:cubicBezTo>
                  <a:pt x="32781" y="5687"/>
                  <a:pt x="32781" y="5625"/>
                  <a:pt x="32781" y="5562"/>
                </a:cubicBezTo>
                <a:cubicBezTo>
                  <a:pt x="32687" y="5593"/>
                  <a:pt x="32625" y="5625"/>
                  <a:pt x="32531" y="5656"/>
                </a:cubicBezTo>
                <a:cubicBezTo>
                  <a:pt x="32437" y="5656"/>
                  <a:pt x="32375" y="5718"/>
                  <a:pt x="32312" y="5750"/>
                </a:cubicBezTo>
                <a:cubicBezTo>
                  <a:pt x="32281" y="5750"/>
                  <a:pt x="32250" y="5750"/>
                  <a:pt x="32250" y="5781"/>
                </a:cubicBezTo>
                <a:cubicBezTo>
                  <a:pt x="32219" y="5781"/>
                  <a:pt x="32156" y="5781"/>
                  <a:pt x="32125" y="5812"/>
                </a:cubicBezTo>
                <a:cubicBezTo>
                  <a:pt x="32094" y="5812"/>
                  <a:pt x="32062" y="5843"/>
                  <a:pt x="32000" y="5843"/>
                </a:cubicBezTo>
                <a:cubicBezTo>
                  <a:pt x="32062" y="5843"/>
                  <a:pt x="32094" y="5812"/>
                  <a:pt x="32125" y="5812"/>
                </a:cubicBezTo>
                <a:cubicBezTo>
                  <a:pt x="32062" y="5812"/>
                  <a:pt x="32000" y="5843"/>
                  <a:pt x="31937" y="5875"/>
                </a:cubicBezTo>
                <a:cubicBezTo>
                  <a:pt x="31937" y="5906"/>
                  <a:pt x="31906" y="5906"/>
                  <a:pt x="31875" y="5906"/>
                </a:cubicBezTo>
                <a:cubicBezTo>
                  <a:pt x="31781" y="5937"/>
                  <a:pt x="31687" y="5968"/>
                  <a:pt x="31594" y="6031"/>
                </a:cubicBezTo>
                <a:cubicBezTo>
                  <a:pt x="31562" y="6031"/>
                  <a:pt x="31562" y="6031"/>
                  <a:pt x="31531" y="6062"/>
                </a:cubicBezTo>
                <a:cubicBezTo>
                  <a:pt x="31500" y="6062"/>
                  <a:pt x="31469" y="6062"/>
                  <a:pt x="31437" y="6093"/>
                </a:cubicBezTo>
                <a:cubicBezTo>
                  <a:pt x="31375" y="6093"/>
                  <a:pt x="31344" y="6125"/>
                  <a:pt x="31312" y="6125"/>
                </a:cubicBezTo>
                <a:cubicBezTo>
                  <a:pt x="31344" y="6125"/>
                  <a:pt x="31375" y="6093"/>
                  <a:pt x="31437" y="6093"/>
                </a:cubicBezTo>
                <a:cubicBezTo>
                  <a:pt x="31344" y="6093"/>
                  <a:pt x="31281" y="6125"/>
                  <a:pt x="31219" y="6156"/>
                </a:cubicBezTo>
                <a:cubicBezTo>
                  <a:pt x="31219" y="6187"/>
                  <a:pt x="31187" y="6187"/>
                  <a:pt x="31156" y="6187"/>
                </a:cubicBezTo>
                <a:cubicBezTo>
                  <a:pt x="31125" y="6218"/>
                  <a:pt x="31094" y="6218"/>
                  <a:pt x="31062" y="6218"/>
                </a:cubicBezTo>
                <a:cubicBezTo>
                  <a:pt x="31062" y="6218"/>
                  <a:pt x="31031" y="6250"/>
                  <a:pt x="31000" y="6250"/>
                </a:cubicBezTo>
                <a:cubicBezTo>
                  <a:pt x="31031" y="6250"/>
                  <a:pt x="31062" y="6218"/>
                  <a:pt x="31062" y="6218"/>
                </a:cubicBezTo>
                <a:cubicBezTo>
                  <a:pt x="31031" y="6218"/>
                  <a:pt x="30969" y="6250"/>
                  <a:pt x="30937" y="6281"/>
                </a:cubicBezTo>
                <a:cubicBezTo>
                  <a:pt x="30906" y="6312"/>
                  <a:pt x="30844" y="6312"/>
                  <a:pt x="30812" y="6343"/>
                </a:cubicBezTo>
                <a:cubicBezTo>
                  <a:pt x="30781" y="6343"/>
                  <a:pt x="30750" y="6343"/>
                  <a:pt x="30719" y="6343"/>
                </a:cubicBezTo>
                <a:cubicBezTo>
                  <a:pt x="30719" y="6343"/>
                  <a:pt x="30719" y="6343"/>
                  <a:pt x="30719" y="6343"/>
                </a:cubicBezTo>
                <a:cubicBezTo>
                  <a:pt x="30719" y="6343"/>
                  <a:pt x="30719" y="6343"/>
                  <a:pt x="30719" y="6343"/>
                </a:cubicBezTo>
                <a:cubicBezTo>
                  <a:pt x="30625" y="6375"/>
                  <a:pt x="30562" y="6437"/>
                  <a:pt x="30469" y="6468"/>
                </a:cubicBezTo>
                <a:cubicBezTo>
                  <a:pt x="30375" y="6500"/>
                  <a:pt x="30281" y="6500"/>
                  <a:pt x="30250" y="6562"/>
                </a:cubicBezTo>
                <a:cubicBezTo>
                  <a:pt x="30219" y="6562"/>
                  <a:pt x="30187" y="6593"/>
                  <a:pt x="30156" y="6593"/>
                </a:cubicBezTo>
                <a:cubicBezTo>
                  <a:pt x="30062" y="6625"/>
                  <a:pt x="29969" y="6656"/>
                  <a:pt x="29875" y="6718"/>
                </a:cubicBezTo>
                <a:cubicBezTo>
                  <a:pt x="29844" y="6718"/>
                  <a:pt x="29844" y="6718"/>
                  <a:pt x="29812" y="6750"/>
                </a:cubicBezTo>
                <a:cubicBezTo>
                  <a:pt x="29781" y="6750"/>
                  <a:pt x="29750" y="6750"/>
                  <a:pt x="29719" y="6750"/>
                </a:cubicBezTo>
                <a:cubicBezTo>
                  <a:pt x="29687" y="6781"/>
                  <a:pt x="29656" y="6781"/>
                  <a:pt x="29625" y="6812"/>
                </a:cubicBezTo>
                <a:cubicBezTo>
                  <a:pt x="29656" y="6781"/>
                  <a:pt x="29687" y="6781"/>
                  <a:pt x="29719" y="6750"/>
                </a:cubicBezTo>
                <a:cubicBezTo>
                  <a:pt x="29656" y="6781"/>
                  <a:pt x="29625" y="6812"/>
                  <a:pt x="29562" y="6843"/>
                </a:cubicBezTo>
                <a:cubicBezTo>
                  <a:pt x="29531" y="6843"/>
                  <a:pt x="29500" y="6875"/>
                  <a:pt x="29437" y="6875"/>
                </a:cubicBezTo>
                <a:cubicBezTo>
                  <a:pt x="29344" y="6875"/>
                  <a:pt x="29281" y="6937"/>
                  <a:pt x="29219" y="6968"/>
                </a:cubicBezTo>
                <a:cubicBezTo>
                  <a:pt x="29187" y="6968"/>
                  <a:pt x="29187" y="7000"/>
                  <a:pt x="29156" y="7000"/>
                </a:cubicBezTo>
                <a:cubicBezTo>
                  <a:pt x="29062" y="7000"/>
                  <a:pt x="28969" y="7062"/>
                  <a:pt x="28844" y="7093"/>
                </a:cubicBezTo>
                <a:cubicBezTo>
                  <a:pt x="28844" y="7125"/>
                  <a:pt x="28812" y="7125"/>
                  <a:pt x="28781" y="7125"/>
                </a:cubicBezTo>
                <a:cubicBezTo>
                  <a:pt x="28687" y="7156"/>
                  <a:pt x="28594" y="7187"/>
                  <a:pt x="28500" y="7250"/>
                </a:cubicBezTo>
                <a:cubicBezTo>
                  <a:pt x="28375" y="7312"/>
                  <a:pt x="28219" y="7375"/>
                  <a:pt x="28094" y="7406"/>
                </a:cubicBezTo>
                <a:cubicBezTo>
                  <a:pt x="28062" y="7437"/>
                  <a:pt x="28000" y="7437"/>
                  <a:pt x="27969" y="7437"/>
                </a:cubicBezTo>
                <a:cubicBezTo>
                  <a:pt x="27969" y="7468"/>
                  <a:pt x="27937" y="7468"/>
                  <a:pt x="27906" y="7468"/>
                </a:cubicBezTo>
                <a:cubicBezTo>
                  <a:pt x="27937" y="7468"/>
                  <a:pt x="27969" y="7468"/>
                  <a:pt x="27969" y="7437"/>
                </a:cubicBezTo>
                <a:cubicBezTo>
                  <a:pt x="27937" y="7468"/>
                  <a:pt x="27875" y="7468"/>
                  <a:pt x="27844" y="7500"/>
                </a:cubicBezTo>
                <a:cubicBezTo>
                  <a:pt x="27844" y="7531"/>
                  <a:pt x="27812" y="7531"/>
                  <a:pt x="27812" y="7531"/>
                </a:cubicBezTo>
                <a:cubicBezTo>
                  <a:pt x="27719" y="7562"/>
                  <a:pt x="27594" y="7562"/>
                  <a:pt x="27500" y="7656"/>
                </a:cubicBezTo>
                <a:cubicBezTo>
                  <a:pt x="27500" y="7656"/>
                  <a:pt x="27469" y="7687"/>
                  <a:pt x="27437" y="7656"/>
                </a:cubicBezTo>
                <a:cubicBezTo>
                  <a:pt x="27344" y="7687"/>
                  <a:pt x="27250" y="7718"/>
                  <a:pt x="27156" y="7781"/>
                </a:cubicBezTo>
                <a:cubicBezTo>
                  <a:pt x="27031" y="7843"/>
                  <a:pt x="26906" y="7875"/>
                  <a:pt x="26781" y="7937"/>
                </a:cubicBezTo>
                <a:cubicBezTo>
                  <a:pt x="26687" y="7937"/>
                  <a:pt x="26594" y="8000"/>
                  <a:pt x="26500" y="8031"/>
                </a:cubicBezTo>
                <a:cubicBezTo>
                  <a:pt x="26469" y="8031"/>
                  <a:pt x="26437" y="8062"/>
                  <a:pt x="26437" y="8062"/>
                </a:cubicBezTo>
                <a:cubicBezTo>
                  <a:pt x="26406" y="8062"/>
                  <a:pt x="26375" y="8093"/>
                  <a:pt x="26344" y="8093"/>
                </a:cubicBezTo>
                <a:cubicBezTo>
                  <a:pt x="26312" y="8093"/>
                  <a:pt x="26312" y="8093"/>
                  <a:pt x="26312" y="8125"/>
                </a:cubicBezTo>
                <a:cubicBezTo>
                  <a:pt x="26312" y="8093"/>
                  <a:pt x="26312" y="8093"/>
                  <a:pt x="26344" y="8093"/>
                </a:cubicBezTo>
                <a:cubicBezTo>
                  <a:pt x="26281" y="8093"/>
                  <a:pt x="26250" y="8093"/>
                  <a:pt x="26219" y="8156"/>
                </a:cubicBezTo>
                <a:cubicBezTo>
                  <a:pt x="26156" y="8156"/>
                  <a:pt x="26125" y="8187"/>
                  <a:pt x="26062" y="8187"/>
                </a:cubicBezTo>
                <a:cubicBezTo>
                  <a:pt x="26000" y="8250"/>
                  <a:pt x="25906" y="8218"/>
                  <a:pt x="25844" y="8281"/>
                </a:cubicBezTo>
                <a:cubicBezTo>
                  <a:pt x="25656" y="8375"/>
                  <a:pt x="25437" y="8437"/>
                  <a:pt x="25219" y="8531"/>
                </a:cubicBezTo>
                <a:cubicBezTo>
                  <a:pt x="25125" y="8562"/>
                  <a:pt x="25000" y="8593"/>
                  <a:pt x="24937" y="8656"/>
                </a:cubicBezTo>
                <a:cubicBezTo>
                  <a:pt x="24906" y="8656"/>
                  <a:pt x="24875" y="8687"/>
                  <a:pt x="24844" y="8687"/>
                </a:cubicBezTo>
                <a:cubicBezTo>
                  <a:pt x="24750" y="8687"/>
                  <a:pt x="24656" y="8718"/>
                  <a:pt x="24562" y="8781"/>
                </a:cubicBezTo>
                <a:cubicBezTo>
                  <a:pt x="24469" y="8812"/>
                  <a:pt x="24375" y="8843"/>
                  <a:pt x="24281" y="8906"/>
                </a:cubicBezTo>
                <a:cubicBezTo>
                  <a:pt x="24062" y="8937"/>
                  <a:pt x="23875" y="9031"/>
                  <a:pt x="23687" y="9125"/>
                </a:cubicBezTo>
                <a:cubicBezTo>
                  <a:pt x="23656" y="9125"/>
                  <a:pt x="23656" y="9125"/>
                  <a:pt x="23625" y="9125"/>
                </a:cubicBezTo>
                <a:cubicBezTo>
                  <a:pt x="23594" y="9156"/>
                  <a:pt x="23562" y="9156"/>
                  <a:pt x="23531" y="9156"/>
                </a:cubicBezTo>
                <a:cubicBezTo>
                  <a:pt x="23531" y="9156"/>
                  <a:pt x="23531" y="9187"/>
                  <a:pt x="23500" y="9187"/>
                </a:cubicBezTo>
                <a:cubicBezTo>
                  <a:pt x="23531" y="9187"/>
                  <a:pt x="23531" y="9156"/>
                  <a:pt x="23531" y="9156"/>
                </a:cubicBezTo>
                <a:cubicBezTo>
                  <a:pt x="23469" y="9156"/>
                  <a:pt x="23437" y="9187"/>
                  <a:pt x="23375" y="9187"/>
                </a:cubicBezTo>
                <a:cubicBezTo>
                  <a:pt x="23375" y="9156"/>
                  <a:pt x="23344" y="9125"/>
                  <a:pt x="23312" y="9156"/>
                </a:cubicBezTo>
                <a:cubicBezTo>
                  <a:pt x="23219" y="9156"/>
                  <a:pt x="23125" y="9218"/>
                  <a:pt x="23062" y="9250"/>
                </a:cubicBezTo>
                <a:cubicBezTo>
                  <a:pt x="23094" y="9281"/>
                  <a:pt x="23125" y="9281"/>
                  <a:pt x="23156" y="9281"/>
                </a:cubicBezTo>
                <a:cubicBezTo>
                  <a:pt x="23156" y="9343"/>
                  <a:pt x="23094" y="9343"/>
                  <a:pt x="23062" y="9343"/>
                </a:cubicBezTo>
                <a:cubicBezTo>
                  <a:pt x="23031" y="9375"/>
                  <a:pt x="23000" y="9375"/>
                  <a:pt x="22969" y="9375"/>
                </a:cubicBezTo>
                <a:cubicBezTo>
                  <a:pt x="22969" y="9375"/>
                  <a:pt x="22937" y="9375"/>
                  <a:pt x="22937" y="9406"/>
                </a:cubicBezTo>
                <a:cubicBezTo>
                  <a:pt x="22937" y="9375"/>
                  <a:pt x="22969" y="9375"/>
                  <a:pt x="22969" y="9375"/>
                </a:cubicBezTo>
                <a:cubicBezTo>
                  <a:pt x="22906" y="9375"/>
                  <a:pt x="22875" y="9406"/>
                  <a:pt x="22844" y="9437"/>
                </a:cubicBezTo>
                <a:cubicBezTo>
                  <a:pt x="22812" y="9437"/>
                  <a:pt x="22812" y="9468"/>
                  <a:pt x="22781" y="9468"/>
                </a:cubicBezTo>
                <a:cubicBezTo>
                  <a:pt x="22750" y="9468"/>
                  <a:pt x="22687" y="9437"/>
                  <a:pt x="22687" y="9500"/>
                </a:cubicBezTo>
                <a:cubicBezTo>
                  <a:pt x="22687" y="9500"/>
                  <a:pt x="22687" y="9500"/>
                  <a:pt x="22687" y="9500"/>
                </a:cubicBezTo>
                <a:cubicBezTo>
                  <a:pt x="22687" y="9500"/>
                  <a:pt x="22687" y="9500"/>
                  <a:pt x="22687" y="9500"/>
                </a:cubicBezTo>
                <a:cubicBezTo>
                  <a:pt x="22687" y="9500"/>
                  <a:pt x="22687" y="9500"/>
                  <a:pt x="22687" y="9500"/>
                </a:cubicBezTo>
                <a:cubicBezTo>
                  <a:pt x="22625" y="9500"/>
                  <a:pt x="22562" y="9531"/>
                  <a:pt x="22500" y="9562"/>
                </a:cubicBezTo>
                <a:cubicBezTo>
                  <a:pt x="22500" y="9562"/>
                  <a:pt x="22500" y="9562"/>
                  <a:pt x="22469" y="9562"/>
                </a:cubicBezTo>
                <a:cubicBezTo>
                  <a:pt x="22406" y="9593"/>
                  <a:pt x="22344" y="9593"/>
                  <a:pt x="22250" y="9625"/>
                </a:cubicBezTo>
                <a:cubicBezTo>
                  <a:pt x="22250" y="9593"/>
                  <a:pt x="22250" y="9562"/>
                  <a:pt x="22250" y="9562"/>
                </a:cubicBezTo>
                <a:cubicBezTo>
                  <a:pt x="22156" y="9656"/>
                  <a:pt x="22000" y="9593"/>
                  <a:pt x="21906" y="9718"/>
                </a:cubicBezTo>
                <a:cubicBezTo>
                  <a:pt x="21875" y="9750"/>
                  <a:pt x="21781" y="9718"/>
                  <a:pt x="21750" y="9812"/>
                </a:cubicBezTo>
                <a:cubicBezTo>
                  <a:pt x="21687" y="9843"/>
                  <a:pt x="21656" y="9875"/>
                  <a:pt x="21562" y="9906"/>
                </a:cubicBezTo>
                <a:cubicBezTo>
                  <a:pt x="21531" y="9906"/>
                  <a:pt x="21500" y="9906"/>
                  <a:pt x="21469" y="9906"/>
                </a:cubicBezTo>
                <a:cubicBezTo>
                  <a:pt x="21469" y="9906"/>
                  <a:pt x="21469" y="9875"/>
                  <a:pt x="21500" y="9875"/>
                </a:cubicBezTo>
                <a:cubicBezTo>
                  <a:pt x="21469" y="9875"/>
                  <a:pt x="21437" y="9875"/>
                  <a:pt x="21437" y="9875"/>
                </a:cubicBezTo>
                <a:cubicBezTo>
                  <a:pt x="21406" y="9906"/>
                  <a:pt x="21406" y="9906"/>
                  <a:pt x="21375" y="9937"/>
                </a:cubicBezTo>
                <a:cubicBezTo>
                  <a:pt x="21406" y="9906"/>
                  <a:pt x="21406" y="9906"/>
                  <a:pt x="21437" y="9875"/>
                </a:cubicBezTo>
                <a:cubicBezTo>
                  <a:pt x="21437" y="9875"/>
                  <a:pt x="21469" y="9875"/>
                  <a:pt x="21500" y="9875"/>
                </a:cubicBezTo>
                <a:cubicBezTo>
                  <a:pt x="21500" y="9875"/>
                  <a:pt x="21500" y="9875"/>
                  <a:pt x="21500" y="9875"/>
                </a:cubicBezTo>
                <a:cubicBezTo>
                  <a:pt x="21531" y="9843"/>
                  <a:pt x="21500" y="9843"/>
                  <a:pt x="21469" y="9812"/>
                </a:cubicBezTo>
                <a:cubicBezTo>
                  <a:pt x="21437" y="9812"/>
                  <a:pt x="21406" y="9843"/>
                  <a:pt x="21375" y="9843"/>
                </a:cubicBezTo>
                <a:cubicBezTo>
                  <a:pt x="21375" y="9906"/>
                  <a:pt x="21312" y="9875"/>
                  <a:pt x="21250" y="9875"/>
                </a:cubicBezTo>
                <a:cubicBezTo>
                  <a:pt x="21250" y="9875"/>
                  <a:pt x="21250" y="9875"/>
                  <a:pt x="21250" y="9875"/>
                </a:cubicBezTo>
                <a:cubicBezTo>
                  <a:pt x="21187" y="9937"/>
                  <a:pt x="21094" y="9968"/>
                  <a:pt x="20969" y="9968"/>
                </a:cubicBezTo>
                <a:cubicBezTo>
                  <a:pt x="20937" y="10062"/>
                  <a:pt x="20875" y="10031"/>
                  <a:pt x="20781" y="10031"/>
                </a:cubicBezTo>
                <a:cubicBezTo>
                  <a:pt x="20812" y="10000"/>
                  <a:pt x="20844" y="10000"/>
                  <a:pt x="20844" y="9968"/>
                </a:cubicBezTo>
                <a:cubicBezTo>
                  <a:pt x="20906" y="9968"/>
                  <a:pt x="20937" y="9968"/>
                  <a:pt x="20969" y="9968"/>
                </a:cubicBezTo>
                <a:cubicBezTo>
                  <a:pt x="20969" y="9968"/>
                  <a:pt x="20969" y="9968"/>
                  <a:pt x="20969" y="9968"/>
                </a:cubicBezTo>
                <a:cubicBezTo>
                  <a:pt x="21062" y="9906"/>
                  <a:pt x="21156" y="9875"/>
                  <a:pt x="21250" y="9875"/>
                </a:cubicBezTo>
                <a:cubicBezTo>
                  <a:pt x="21281" y="9812"/>
                  <a:pt x="21312" y="9843"/>
                  <a:pt x="21375" y="9812"/>
                </a:cubicBezTo>
                <a:cubicBezTo>
                  <a:pt x="21375" y="9812"/>
                  <a:pt x="21375" y="9812"/>
                  <a:pt x="21375" y="9812"/>
                </a:cubicBezTo>
                <a:cubicBezTo>
                  <a:pt x="21437" y="9781"/>
                  <a:pt x="21500" y="9750"/>
                  <a:pt x="21594" y="9718"/>
                </a:cubicBezTo>
                <a:cubicBezTo>
                  <a:pt x="21812" y="9656"/>
                  <a:pt x="22031" y="9562"/>
                  <a:pt x="22250" y="9468"/>
                </a:cubicBezTo>
                <a:cubicBezTo>
                  <a:pt x="22375" y="9437"/>
                  <a:pt x="22500" y="9343"/>
                  <a:pt x="22625" y="9375"/>
                </a:cubicBezTo>
                <a:cubicBezTo>
                  <a:pt x="22594" y="9437"/>
                  <a:pt x="22531" y="9437"/>
                  <a:pt x="22469" y="9468"/>
                </a:cubicBezTo>
                <a:cubicBezTo>
                  <a:pt x="22594" y="9468"/>
                  <a:pt x="22687" y="9406"/>
                  <a:pt x="22844" y="9375"/>
                </a:cubicBezTo>
                <a:cubicBezTo>
                  <a:pt x="22750" y="9343"/>
                  <a:pt x="22687" y="9406"/>
                  <a:pt x="22625" y="9375"/>
                </a:cubicBezTo>
                <a:cubicBezTo>
                  <a:pt x="22625" y="9343"/>
                  <a:pt x="22625" y="9343"/>
                  <a:pt x="22656" y="9312"/>
                </a:cubicBezTo>
                <a:cubicBezTo>
                  <a:pt x="22812" y="9281"/>
                  <a:pt x="22937" y="9218"/>
                  <a:pt x="23094" y="9156"/>
                </a:cubicBezTo>
                <a:cubicBezTo>
                  <a:pt x="23344" y="9062"/>
                  <a:pt x="23594" y="8968"/>
                  <a:pt x="23844" y="8875"/>
                </a:cubicBezTo>
                <a:cubicBezTo>
                  <a:pt x="23719" y="8843"/>
                  <a:pt x="23656" y="8906"/>
                  <a:pt x="23562" y="8937"/>
                </a:cubicBezTo>
                <a:cubicBezTo>
                  <a:pt x="23219" y="9093"/>
                  <a:pt x="22844" y="9218"/>
                  <a:pt x="22469" y="9343"/>
                </a:cubicBezTo>
                <a:cubicBezTo>
                  <a:pt x="22375" y="9406"/>
                  <a:pt x="22281" y="9468"/>
                  <a:pt x="22187" y="9437"/>
                </a:cubicBezTo>
                <a:cubicBezTo>
                  <a:pt x="22156" y="9375"/>
                  <a:pt x="22250" y="9437"/>
                  <a:pt x="22250" y="9375"/>
                </a:cubicBezTo>
                <a:lnTo>
                  <a:pt x="22250" y="9375"/>
                </a:lnTo>
                <a:cubicBezTo>
                  <a:pt x="22187" y="9375"/>
                  <a:pt x="22125" y="9375"/>
                  <a:pt x="22062" y="9406"/>
                </a:cubicBezTo>
                <a:cubicBezTo>
                  <a:pt x="22094" y="9468"/>
                  <a:pt x="22125" y="9437"/>
                  <a:pt x="22187" y="9437"/>
                </a:cubicBezTo>
                <a:cubicBezTo>
                  <a:pt x="22094" y="9531"/>
                  <a:pt x="21969" y="9531"/>
                  <a:pt x="21844" y="9593"/>
                </a:cubicBezTo>
                <a:cubicBezTo>
                  <a:pt x="21562" y="9687"/>
                  <a:pt x="21250" y="9781"/>
                  <a:pt x="20937" y="9906"/>
                </a:cubicBezTo>
                <a:cubicBezTo>
                  <a:pt x="20906" y="9843"/>
                  <a:pt x="20906" y="9812"/>
                  <a:pt x="20969" y="9812"/>
                </a:cubicBezTo>
                <a:cubicBezTo>
                  <a:pt x="21062" y="9812"/>
                  <a:pt x="21125" y="9781"/>
                  <a:pt x="21156" y="9687"/>
                </a:cubicBezTo>
                <a:cubicBezTo>
                  <a:pt x="21469" y="9593"/>
                  <a:pt x="21750" y="9468"/>
                  <a:pt x="22062" y="9343"/>
                </a:cubicBezTo>
                <a:cubicBezTo>
                  <a:pt x="22281" y="9281"/>
                  <a:pt x="22469" y="9218"/>
                  <a:pt x="22656" y="9125"/>
                </a:cubicBezTo>
                <a:cubicBezTo>
                  <a:pt x="23000" y="9000"/>
                  <a:pt x="23344" y="8875"/>
                  <a:pt x="23687" y="8750"/>
                </a:cubicBezTo>
                <a:cubicBezTo>
                  <a:pt x="23906" y="8656"/>
                  <a:pt x="24125" y="8593"/>
                  <a:pt x="24344" y="8500"/>
                </a:cubicBezTo>
                <a:cubicBezTo>
                  <a:pt x="24594" y="8406"/>
                  <a:pt x="24875" y="8281"/>
                  <a:pt x="25156" y="8156"/>
                </a:cubicBezTo>
                <a:cubicBezTo>
                  <a:pt x="25406" y="8062"/>
                  <a:pt x="25687" y="7968"/>
                  <a:pt x="25969" y="7843"/>
                </a:cubicBezTo>
                <a:cubicBezTo>
                  <a:pt x="26312" y="7718"/>
                  <a:pt x="26656" y="7593"/>
                  <a:pt x="26969" y="7437"/>
                </a:cubicBezTo>
                <a:cubicBezTo>
                  <a:pt x="27250" y="7343"/>
                  <a:pt x="27531" y="7250"/>
                  <a:pt x="27781" y="7125"/>
                </a:cubicBezTo>
                <a:cubicBezTo>
                  <a:pt x="28125" y="7000"/>
                  <a:pt x="28469" y="6875"/>
                  <a:pt x="28781" y="6718"/>
                </a:cubicBezTo>
                <a:cubicBezTo>
                  <a:pt x="29000" y="6656"/>
                  <a:pt x="29219" y="6562"/>
                  <a:pt x="29406" y="6500"/>
                </a:cubicBezTo>
                <a:cubicBezTo>
                  <a:pt x="29750" y="6343"/>
                  <a:pt x="30094" y="6218"/>
                  <a:pt x="30406" y="6062"/>
                </a:cubicBezTo>
                <a:cubicBezTo>
                  <a:pt x="30625" y="6000"/>
                  <a:pt x="30812" y="5937"/>
                  <a:pt x="31000" y="5843"/>
                </a:cubicBezTo>
                <a:cubicBezTo>
                  <a:pt x="31281" y="5718"/>
                  <a:pt x="31562" y="5625"/>
                  <a:pt x="31844" y="5500"/>
                </a:cubicBezTo>
                <a:cubicBezTo>
                  <a:pt x="32062" y="5406"/>
                  <a:pt x="32250" y="5312"/>
                  <a:pt x="32469" y="5250"/>
                </a:cubicBezTo>
                <a:cubicBezTo>
                  <a:pt x="32562" y="5218"/>
                  <a:pt x="32656" y="5156"/>
                  <a:pt x="32781" y="5125"/>
                </a:cubicBezTo>
                <a:cubicBezTo>
                  <a:pt x="32781" y="5125"/>
                  <a:pt x="32781" y="5125"/>
                  <a:pt x="32781" y="5125"/>
                </a:cubicBezTo>
                <a:cubicBezTo>
                  <a:pt x="32781" y="5093"/>
                  <a:pt x="32781" y="5062"/>
                  <a:pt x="32781" y="5062"/>
                </a:cubicBezTo>
                <a:cubicBezTo>
                  <a:pt x="32781" y="4937"/>
                  <a:pt x="32781" y="4843"/>
                  <a:pt x="32781" y="4750"/>
                </a:cubicBezTo>
                <a:cubicBezTo>
                  <a:pt x="32781" y="4718"/>
                  <a:pt x="32781" y="4718"/>
                  <a:pt x="32781" y="4718"/>
                </a:cubicBezTo>
                <a:cubicBezTo>
                  <a:pt x="32500" y="4781"/>
                  <a:pt x="32250" y="4937"/>
                  <a:pt x="32000" y="5031"/>
                </a:cubicBezTo>
                <a:cubicBezTo>
                  <a:pt x="31969" y="5031"/>
                  <a:pt x="31937" y="5031"/>
                  <a:pt x="31969" y="5062"/>
                </a:cubicBezTo>
                <a:cubicBezTo>
                  <a:pt x="31969" y="5156"/>
                  <a:pt x="31906" y="5093"/>
                  <a:pt x="31844" y="5125"/>
                </a:cubicBezTo>
                <a:cubicBezTo>
                  <a:pt x="31750" y="5093"/>
                  <a:pt x="31656" y="5125"/>
                  <a:pt x="31594" y="5218"/>
                </a:cubicBezTo>
                <a:cubicBezTo>
                  <a:pt x="31562" y="5218"/>
                  <a:pt x="31562" y="5250"/>
                  <a:pt x="31562" y="5250"/>
                </a:cubicBezTo>
                <a:cubicBezTo>
                  <a:pt x="31437" y="5187"/>
                  <a:pt x="31375" y="5281"/>
                  <a:pt x="31281" y="5312"/>
                </a:cubicBezTo>
                <a:cubicBezTo>
                  <a:pt x="31219" y="5343"/>
                  <a:pt x="31094" y="5312"/>
                  <a:pt x="31094" y="5437"/>
                </a:cubicBezTo>
                <a:cubicBezTo>
                  <a:pt x="31000" y="5468"/>
                  <a:pt x="30937" y="5531"/>
                  <a:pt x="30812" y="5531"/>
                </a:cubicBezTo>
                <a:cubicBezTo>
                  <a:pt x="30812" y="5500"/>
                  <a:pt x="30781" y="5500"/>
                  <a:pt x="30750" y="5531"/>
                </a:cubicBezTo>
                <a:cubicBezTo>
                  <a:pt x="30656" y="5593"/>
                  <a:pt x="30531" y="5593"/>
                  <a:pt x="30437" y="5656"/>
                </a:cubicBezTo>
                <a:cubicBezTo>
                  <a:pt x="30437" y="5687"/>
                  <a:pt x="30437" y="5750"/>
                  <a:pt x="30375" y="5718"/>
                </a:cubicBezTo>
                <a:cubicBezTo>
                  <a:pt x="30344" y="5718"/>
                  <a:pt x="30312" y="5718"/>
                  <a:pt x="30312" y="5718"/>
                </a:cubicBezTo>
                <a:cubicBezTo>
                  <a:pt x="30250" y="5718"/>
                  <a:pt x="30219" y="5750"/>
                  <a:pt x="30156" y="5750"/>
                </a:cubicBezTo>
                <a:cubicBezTo>
                  <a:pt x="30125" y="5781"/>
                  <a:pt x="30094" y="5812"/>
                  <a:pt x="30094" y="5843"/>
                </a:cubicBezTo>
                <a:cubicBezTo>
                  <a:pt x="30062" y="5843"/>
                  <a:pt x="30031" y="5843"/>
                  <a:pt x="30031" y="5843"/>
                </a:cubicBezTo>
                <a:cubicBezTo>
                  <a:pt x="29937" y="5843"/>
                  <a:pt x="29844" y="5875"/>
                  <a:pt x="29781" y="5937"/>
                </a:cubicBezTo>
                <a:cubicBezTo>
                  <a:pt x="29844" y="5906"/>
                  <a:pt x="29875" y="5906"/>
                  <a:pt x="29937" y="5875"/>
                </a:cubicBezTo>
                <a:cubicBezTo>
                  <a:pt x="29875" y="5906"/>
                  <a:pt x="29844" y="5906"/>
                  <a:pt x="29781" y="5937"/>
                </a:cubicBezTo>
                <a:cubicBezTo>
                  <a:pt x="29750" y="5937"/>
                  <a:pt x="29719" y="5968"/>
                  <a:pt x="29719" y="5968"/>
                </a:cubicBezTo>
                <a:cubicBezTo>
                  <a:pt x="29656" y="6000"/>
                  <a:pt x="29594" y="6062"/>
                  <a:pt x="29500" y="6062"/>
                </a:cubicBezTo>
                <a:cubicBezTo>
                  <a:pt x="29469" y="6062"/>
                  <a:pt x="29469" y="6062"/>
                  <a:pt x="29437" y="6062"/>
                </a:cubicBezTo>
                <a:cubicBezTo>
                  <a:pt x="29406" y="6062"/>
                  <a:pt x="29406" y="6093"/>
                  <a:pt x="29375" y="6093"/>
                </a:cubicBezTo>
                <a:cubicBezTo>
                  <a:pt x="29406" y="6093"/>
                  <a:pt x="29406" y="6062"/>
                  <a:pt x="29437" y="6062"/>
                </a:cubicBezTo>
                <a:cubicBezTo>
                  <a:pt x="29375" y="6062"/>
                  <a:pt x="29344" y="6093"/>
                  <a:pt x="29312" y="6156"/>
                </a:cubicBezTo>
                <a:cubicBezTo>
                  <a:pt x="29281" y="6156"/>
                  <a:pt x="29250" y="6187"/>
                  <a:pt x="29219" y="6156"/>
                </a:cubicBezTo>
                <a:cubicBezTo>
                  <a:pt x="29219" y="6187"/>
                  <a:pt x="29187" y="6187"/>
                  <a:pt x="29156" y="6187"/>
                </a:cubicBezTo>
                <a:cubicBezTo>
                  <a:pt x="29125" y="6187"/>
                  <a:pt x="29125" y="6187"/>
                  <a:pt x="29094" y="6218"/>
                </a:cubicBezTo>
                <a:cubicBezTo>
                  <a:pt x="29125" y="6187"/>
                  <a:pt x="29125" y="6187"/>
                  <a:pt x="29156" y="6187"/>
                </a:cubicBezTo>
                <a:cubicBezTo>
                  <a:pt x="29062" y="6187"/>
                  <a:pt x="29000" y="6218"/>
                  <a:pt x="28937" y="6281"/>
                </a:cubicBezTo>
                <a:cubicBezTo>
                  <a:pt x="28781" y="6343"/>
                  <a:pt x="28594" y="6406"/>
                  <a:pt x="28437" y="6500"/>
                </a:cubicBezTo>
                <a:cubicBezTo>
                  <a:pt x="28344" y="6500"/>
                  <a:pt x="28219" y="6531"/>
                  <a:pt x="28156" y="6625"/>
                </a:cubicBezTo>
                <a:cubicBezTo>
                  <a:pt x="28125" y="6625"/>
                  <a:pt x="28125" y="6625"/>
                  <a:pt x="28094" y="6656"/>
                </a:cubicBezTo>
                <a:cubicBezTo>
                  <a:pt x="28000" y="6625"/>
                  <a:pt x="27906" y="6687"/>
                  <a:pt x="27844" y="6718"/>
                </a:cubicBezTo>
                <a:cubicBezTo>
                  <a:pt x="27500" y="6875"/>
                  <a:pt x="27125" y="7031"/>
                  <a:pt x="26781" y="7156"/>
                </a:cubicBezTo>
                <a:cubicBezTo>
                  <a:pt x="26469" y="7250"/>
                  <a:pt x="26219" y="7375"/>
                  <a:pt x="25937" y="7500"/>
                </a:cubicBezTo>
                <a:cubicBezTo>
                  <a:pt x="25687" y="7593"/>
                  <a:pt x="25437" y="7687"/>
                  <a:pt x="25187" y="7781"/>
                </a:cubicBezTo>
                <a:cubicBezTo>
                  <a:pt x="25062" y="7843"/>
                  <a:pt x="24969" y="7875"/>
                  <a:pt x="24875" y="7937"/>
                </a:cubicBezTo>
                <a:cubicBezTo>
                  <a:pt x="24750" y="8000"/>
                  <a:pt x="24594" y="8031"/>
                  <a:pt x="24437" y="8093"/>
                </a:cubicBezTo>
                <a:cubicBezTo>
                  <a:pt x="24250" y="8156"/>
                  <a:pt x="24031" y="8250"/>
                  <a:pt x="23844" y="8312"/>
                </a:cubicBezTo>
                <a:cubicBezTo>
                  <a:pt x="23500" y="8437"/>
                  <a:pt x="23187" y="8562"/>
                  <a:pt x="22844" y="8687"/>
                </a:cubicBezTo>
                <a:cubicBezTo>
                  <a:pt x="22437" y="8843"/>
                  <a:pt x="22000" y="9000"/>
                  <a:pt x="21594" y="9156"/>
                </a:cubicBezTo>
                <a:cubicBezTo>
                  <a:pt x="21531" y="9187"/>
                  <a:pt x="21500" y="9218"/>
                  <a:pt x="21437" y="9218"/>
                </a:cubicBezTo>
                <a:cubicBezTo>
                  <a:pt x="21406" y="9187"/>
                  <a:pt x="21375" y="9218"/>
                  <a:pt x="21344" y="9187"/>
                </a:cubicBezTo>
                <a:cubicBezTo>
                  <a:pt x="21375" y="9187"/>
                  <a:pt x="21406" y="9156"/>
                  <a:pt x="21437" y="9156"/>
                </a:cubicBezTo>
                <a:cubicBezTo>
                  <a:pt x="21906" y="9000"/>
                  <a:pt x="22375" y="8812"/>
                  <a:pt x="22844" y="8625"/>
                </a:cubicBezTo>
                <a:cubicBezTo>
                  <a:pt x="22875" y="8593"/>
                  <a:pt x="22969" y="8625"/>
                  <a:pt x="23000" y="8531"/>
                </a:cubicBezTo>
                <a:cubicBezTo>
                  <a:pt x="23000" y="8531"/>
                  <a:pt x="23000" y="8531"/>
                  <a:pt x="23000" y="8531"/>
                </a:cubicBezTo>
                <a:cubicBezTo>
                  <a:pt x="23094" y="8531"/>
                  <a:pt x="23156" y="8531"/>
                  <a:pt x="23187" y="8468"/>
                </a:cubicBezTo>
                <a:cubicBezTo>
                  <a:pt x="23187" y="8468"/>
                  <a:pt x="23187" y="8468"/>
                  <a:pt x="23187" y="8468"/>
                </a:cubicBezTo>
                <a:cubicBezTo>
                  <a:pt x="23312" y="8468"/>
                  <a:pt x="23406" y="8406"/>
                  <a:pt x="23500" y="8375"/>
                </a:cubicBezTo>
                <a:cubicBezTo>
                  <a:pt x="23500" y="8375"/>
                  <a:pt x="23500" y="8375"/>
                  <a:pt x="23500" y="8375"/>
                </a:cubicBezTo>
                <a:cubicBezTo>
                  <a:pt x="23500" y="8375"/>
                  <a:pt x="23500" y="8375"/>
                  <a:pt x="23500" y="8375"/>
                </a:cubicBezTo>
                <a:cubicBezTo>
                  <a:pt x="23500" y="8375"/>
                  <a:pt x="23500" y="8375"/>
                  <a:pt x="23500" y="8375"/>
                </a:cubicBezTo>
                <a:cubicBezTo>
                  <a:pt x="23531" y="8343"/>
                  <a:pt x="23562" y="8375"/>
                  <a:pt x="23562" y="8312"/>
                </a:cubicBezTo>
                <a:cubicBezTo>
                  <a:pt x="23562" y="8312"/>
                  <a:pt x="23562" y="8312"/>
                  <a:pt x="23562" y="8312"/>
                </a:cubicBezTo>
                <a:cubicBezTo>
                  <a:pt x="23562" y="8312"/>
                  <a:pt x="23562" y="8312"/>
                  <a:pt x="23562" y="8312"/>
                </a:cubicBezTo>
                <a:cubicBezTo>
                  <a:pt x="23562" y="8312"/>
                  <a:pt x="23562" y="8312"/>
                  <a:pt x="23562" y="8312"/>
                </a:cubicBezTo>
                <a:cubicBezTo>
                  <a:pt x="23687" y="8343"/>
                  <a:pt x="23750" y="8281"/>
                  <a:pt x="23844" y="8218"/>
                </a:cubicBezTo>
                <a:cubicBezTo>
                  <a:pt x="23844" y="8218"/>
                  <a:pt x="23844" y="8218"/>
                  <a:pt x="23844" y="8218"/>
                </a:cubicBezTo>
                <a:cubicBezTo>
                  <a:pt x="23875" y="8218"/>
                  <a:pt x="23937" y="8218"/>
                  <a:pt x="23937" y="8187"/>
                </a:cubicBezTo>
                <a:cubicBezTo>
                  <a:pt x="23937" y="8187"/>
                  <a:pt x="23937" y="8187"/>
                  <a:pt x="23937" y="8187"/>
                </a:cubicBezTo>
                <a:cubicBezTo>
                  <a:pt x="23969" y="8187"/>
                  <a:pt x="24000" y="8187"/>
                  <a:pt x="24031" y="8156"/>
                </a:cubicBezTo>
                <a:cubicBezTo>
                  <a:pt x="24031" y="8156"/>
                  <a:pt x="24031" y="8156"/>
                  <a:pt x="24031" y="8156"/>
                </a:cubicBezTo>
                <a:cubicBezTo>
                  <a:pt x="24062" y="8125"/>
                  <a:pt x="24125" y="8156"/>
                  <a:pt x="24125" y="8093"/>
                </a:cubicBezTo>
                <a:cubicBezTo>
                  <a:pt x="24125" y="8093"/>
                  <a:pt x="24125" y="8093"/>
                  <a:pt x="24125" y="8093"/>
                </a:cubicBezTo>
                <a:cubicBezTo>
                  <a:pt x="24187" y="8093"/>
                  <a:pt x="24281" y="8093"/>
                  <a:pt x="24312" y="8031"/>
                </a:cubicBezTo>
                <a:cubicBezTo>
                  <a:pt x="24312" y="8031"/>
                  <a:pt x="24312" y="8031"/>
                  <a:pt x="24312" y="8031"/>
                </a:cubicBezTo>
                <a:cubicBezTo>
                  <a:pt x="24375" y="8031"/>
                  <a:pt x="24437" y="8031"/>
                  <a:pt x="24500" y="7968"/>
                </a:cubicBezTo>
                <a:cubicBezTo>
                  <a:pt x="24656" y="7906"/>
                  <a:pt x="24812" y="7843"/>
                  <a:pt x="24969" y="7781"/>
                </a:cubicBezTo>
                <a:cubicBezTo>
                  <a:pt x="25312" y="7656"/>
                  <a:pt x="25625" y="7500"/>
                  <a:pt x="25969" y="7375"/>
                </a:cubicBezTo>
                <a:cubicBezTo>
                  <a:pt x="26344" y="7218"/>
                  <a:pt x="26719" y="7062"/>
                  <a:pt x="27125" y="6906"/>
                </a:cubicBezTo>
                <a:cubicBezTo>
                  <a:pt x="27437" y="6781"/>
                  <a:pt x="27781" y="6656"/>
                  <a:pt x="28094" y="6500"/>
                </a:cubicBezTo>
                <a:cubicBezTo>
                  <a:pt x="28344" y="6406"/>
                  <a:pt x="28625" y="6312"/>
                  <a:pt x="28875" y="6187"/>
                </a:cubicBezTo>
                <a:cubicBezTo>
                  <a:pt x="29187" y="6062"/>
                  <a:pt x="29531" y="5937"/>
                  <a:pt x="29844" y="5781"/>
                </a:cubicBezTo>
                <a:cubicBezTo>
                  <a:pt x="30031" y="5718"/>
                  <a:pt x="30250" y="5625"/>
                  <a:pt x="30437" y="5562"/>
                </a:cubicBezTo>
                <a:cubicBezTo>
                  <a:pt x="30781" y="5437"/>
                  <a:pt x="31094" y="5281"/>
                  <a:pt x="31406" y="5156"/>
                </a:cubicBezTo>
                <a:cubicBezTo>
                  <a:pt x="31594" y="5062"/>
                  <a:pt x="31812" y="5000"/>
                  <a:pt x="32031" y="4906"/>
                </a:cubicBezTo>
                <a:cubicBezTo>
                  <a:pt x="32281" y="4812"/>
                  <a:pt x="32531" y="4718"/>
                  <a:pt x="32781" y="4593"/>
                </a:cubicBezTo>
                <a:cubicBezTo>
                  <a:pt x="32781" y="4593"/>
                  <a:pt x="32781" y="4593"/>
                  <a:pt x="32781" y="4562"/>
                </a:cubicBezTo>
                <a:cubicBezTo>
                  <a:pt x="32781" y="4562"/>
                  <a:pt x="32781" y="4531"/>
                  <a:pt x="32781" y="4531"/>
                </a:cubicBezTo>
                <a:cubicBezTo>
                  <a:pt x="32469" y="4656"/>
                  <a:pt x="32156" y="4781"/>
                  <a:pt x="31844" y="4906"/>
                </a:cubicBezTo>
                <a:cubicBezTo>
                  <a:pt x="31656" y="5000"/>
                  <a:pt x="31469" y="5062"/>
                  <a:pt x="31281" y="5156"/>
                </a:cubicBezTo>
                <a:cubicBezTo>
                  <a:pt x="30937" y="5281"/>
                  <a:pt x="30625" y="5406"/>
                  <a:pt x="30281" y="5562"/>
                </a:cubicBezTo>
                <a:cubicBezTo>
                  <a:pt x="30094" y="5625"/>
                  <a:pt x="29875" y="5718"/>
                  <a:pt x="29687" y="5781"/>
                </a:cubicBezTo>
                <a:cubicBezTo>
                  <a:pt x="29344" y="5906"/>
                  <a:pt x="29031" y="6062"/>
                  <a:pt x="28687" y="6187"/>
                </a:cubicBezTo>
                <a:cubicBezTo>
                  <a:pt x="28500" y="6281"/>
                  <a:pt x="28281" y="6375"/>
                  <a:pt x="28062" y="6437"/>
                </a:cubicBezTo>
                <a:cubicBezTo>
                  <a:pt x="27969" y="6468"/>
                  <a:pt x="27906" y="6531"/>
                  <a:pt x="27812" y="6531"/>
                </a:cubicBezTo>
                <a:cubicBezTo>
                  <a:pt x="27750" y="6625"/>
                  <a:pt x="27656" y="6625"/>
                  <a:pt x="27562" y="6656"/>
                </a:cubicBezTo>
                <a:cubicBezTo>
                  <a:pt x="27250" y="6781"/>
                  <a:pt x="26906" y="6937"/>
                  <a:pt x="26562" y="7062"/>
                </a:cubicBezTo>
                <a:cubicBezTo>
                  <a:pt x="26375" y="7125"/>
                  <a:pt x="26187" y="7218"/>
                  <a:pt x="26000" y="7281"/>
                </a:cubicBezTo>
                <a:cubicBezTo>
                  <a:pt x="25750" y="7375"/>
                  <a:pt x="25500" y="7468"/>
                  <a:pt x="25281" y="7562"/>
                </a:cubicBezTo>
                <a:cubicBezTo>
                  <a:pt x="25250" y="7593"/>
                  <a:pt x="25219" y="7593"/>
                  <a:pt x="25219" y="7593"/>
                </a:cubicBezTo>
                <a:cubicBezTo>
                  <a:pt x="25250" y="7468"/>
                  <a:pt x="25375" y="7500"/>
                  <a:pt x="25437" y="7468"/>
                </a:cubicBezTo>
                <a:cubicBezTo>
                  <a:pt x="25906" y="7250"/>
                  <a:pt x="26375" y="7062"/>
                  <a:pt x="26844" y="6906"/>
                </a:cubicBezTo>
                <a:cubicBezTo>
                  <a:pt x="27125" y="6781"/>
                  <a:pt x="27437" y="6656"/>
                  <a:pt x="27719" y="6531"/>
                </a:cubicBezTo>
                <a:cubicBezTo>
                  <a:pt x="27750" y="6531"/>
                  <a:pt x="27781" y="6531"/>
                  <a:pt x="27812" y="6531"/>
                </a:cubicBezTo>
                <a:cubicBezTo>
                  <a:pt x="27937" y="6406"/>
                  <a:pt x="28125" y="6375"/>
                  <a:pt x="28281" y="6312"/>
                </a:cubicBezTo>
                <a:cubicBezTo>
                  <a:pt x="28656" y="6125"/>
                  <a:pt x="29062" y="5968"/>
                  <a:pt x="29469" y="5812"/>
                </a:cubicBezTo>
                <a:cubicBezTo>
                  <a:pt x="29844" y="5656"/>
                  <a:pt x="30219" y="5531"/>
                  <a:pt x="30562" y="5375"/>
                </a:cubicBezTo>
                <a:cubicBezTo>
                  <a:pt x="30937" y="5218"/>
                  <a:pt x="31312" y="5062"/>
                  <a:pt x="31687" y="4906"/>
                </a:cubicBezTo>
                <a:cubicBezTo>
                  <a:pt x="32000" y="4781"/>
                  <a:pt x="32344" y="4656"/>
                  <a:pt x="32656" y="4500"/>
                </a:cubicBezTo>
                <a:cubicBezTo>
                  <a:pt x="32687" y="4500"/>
                  <a:pt x="32719" y="4468"/>
                  <a:pt x="32781" y="4468"/>
                </a:cubicBezTo>
                <a:cubicBezTo>
                  <a:pt x="32781" y="4437"/>
                  <a:pt x="32781" y="4437"/>
                  <a:pt x="32781" y="4437"/>
                </a:cubicBezTo>
                <a:cubicBezTo>
                  <a:pt x="32781" y="4406"/>
                  <a:pt x="32781" y="4375"/>
                  <a:pt x="32781" y="4343"/>
                </a:cubicBezTo>
                <a:cubicBezTo>
                  <a:pt x="32781" y="4312"/>
                  <a:pt x="32781" y="4281"/>
                  <a:pt x="32781" y="4281"/>
                </a:cubicBezTo>
                <a:cubicBezTo>
                  <a:pt x="32531" y="4375"/>
                  <a:pt x="32281" y="4468"/>
                  <a:pt x="32031" y="4593"/>
                </a:cubicBezTo>
                <a:cubicBezTo>
                  <a:pt x="31906" y="4625"/>
                  <a:pt x="31781" y="4656"/>
                  <a:pt x="31687" y="4750"/>
                </a:cubicBezTo>
                <a:cubicBezTo>
                  <a:pt x="31719" y="4718"/>
                  <a:pt x="31750" y="4718"/>
                  <a:pt x="31812" y="4718"/>
                </a:cubicBezTo>
                <a:cubicBezTo>
                  <a:pt x="31750" y="4781"/>
                  <a:pt x="31687" y="4812"/>
                  <a:pt x="31594" y="4812"/>
                </a:cubicBezTo>
                <a:lnTo>
                  <a:pt x="31594" y="4812"/>
                </a:lnTo>
                <a:lnTo>
                  <a:pt x="31594" y="4812"/>
                </a:lnTo>
                <a:cubicBezTo>
                  <a:pt x="31531" y="4750"/>
                  <a:pt x="31312" y="4843"/>
                  <a:pt x="31250" y="4906"/>
                </a:cubicBezTo>
                <a:cubicBezTo>
                  <a:pt x="31250" y="4906"/>
                  <a:pt x="31250" y="4906"/>
                  <a:pt x="31250" y="4906"/>
                </a:cubicBezTo>
                <a:cubicBezTo>
                  <a:pt x="31250" y="4906"/>
                  <a:pt x="31250" y="4906"/>
                  <a:pt x="31250" y="4906"/>
                </a:cubicBezTo>
                <a:cubicBezTo>
                  <a:pt x="31250" y="4906"/>
                  <a:pt x="31250" y="4906"/>
                  <a:pt x="31250" y="4906"/>
                </a:cubicBezTo>
                <a:cubicBezTo>
                  <a:pt x="31312" y="4937"/>
                  <a:pt x="31375" y="4843"/>
                  <a:pt x="31437" y="4875"/>
                </a:cubicBezTo>
                <a:cubicBezTo>
                  <a:pt x="31469" y="4843"/>
                  <a:pt x="31500" y="4843"/>
                  <a:pt x="31531" y="4843"/>
                </a:cubicBezTo>
                <a:cubicBezTo>
                  <a:pt x="31500" y="4875"/>
                  <a:pt x="31469" y="4875"/>
                  <a:pt x="31437" y="4875"/>
                </a:cubicBezTo>
                <a:cubicBezTo>
                  <a:pt x="31437" y="4875"/>
                  <a:pt x="31437" y="4875"/>
                  <a:pt x="31437" y="4875"/>
                </a:cubicBezTo>
                <a:cubicBezTo>
                  <a:pt x="31375" y="4937"/>
                  <a:pt x="31281" y="4968"/>
                  <a:pt x="31187" y="5000"/>
                </a:cubicBezTo>
                <a:cubicBezTo>
                  <a:pt x="31187" y="4937"/>
                  <a:pt x="31250" y="4968"/>
                  <a:pt x="31250" y="4906"/>
                </a:cubicBezTo>
                <a:cubicBezTo>
                  <a:pt x="31250" y="4906"/>
                  <a:pt x="31250" y="4906"/>
                  <a:pt x="31250" y="4906"/>
                </a:cubicBezTo>
                <a:cubicBezTo>
                  <a:pt x="31250" y="4906"/>
                  <a:pt x="31250" y="4906"/>
                  <a:pt x="31250" y="4906"/>
                </a:cubicBezTo>
                <a:cubicBezTo>
                  <a:pt x="31094" y="4937"/>
                  <a:pt x="30937" y="5000"/>
                  <a:pt x="30812" y="5093"/>
                </a:cubicBezTo>
                <a:cubicBezTo>
                  <a:pt x="30687" y="5125"/>
                  <a:pt x="30562" y="5156"/>
                  <a:pt x="30437" y="5218"/>
                </a:cubicBezTo>
                <a:cubicBezTo>
                  <a:pt x="30562" y="5250"/>
                  <a:pt x="30625" y="5156"/>
                  <a:pt x="30750" y="5156"/>
                </a:cubicBezTo>
                <a:cubicBezTo>
                  <a:pt x="30656" y="5250"/>
                  <a:pt x="30531" y="5281"/>
                  <a:pt x="30406" y="5312"/>
                </a:cubicBezTo>
                <a:cubicBezTo>
                  <a:pt x="30406" y="5312"/>
                  <a:pt x="30406" y="5281"/>
                  <a:pt x="30375" y="5281"/>
                </a:cubicBezTo>
                <a:cubicBezTo>
                  <a:pt x="30312" y="5250"/>
                  <a:pt x="30250" y="5312"/>
                  <a:pt x="30156" y="5343"/>
                </a:cubicBezTo>
                <a:cubicBezTo>
                  <a:pt x="30219" y="5375"/>
                  <a:pt x="30281" y="5312"/>
                  <a:pt x="30281" y="5375"/>
                </a:cubicBezTo>
                <a:cubicBezTo>
                  <a:pt x="30281" y="5375"/>
                  <a:pt x="30250" y="5406"/>
                  <a:pt x="30250" y="5406"/>
                </a:cubicBezTo>
                <a:cubicBezTo>
                  <a:pt x="30219" y="5406"/>
                  <a:pt x="30187" y="5406"/>
                  <a:pt x="30156" y="5437"/>
                </a:cubicBezTo>
                <a:cubicBezTo>
                  <a:pt x="30156" y="5437"/>
                  <a:pt x="30156" y="5437"/>
                  <a:pt x="30156" y="5437"/>
                </a:cubicBezTo>
                <a:cubicBezTo>
                  <a:pt x="30156" y="5437"/>
                  <a:pt x="30156" y="5437"/>
                  <a:pt x="30156" y="5437"/>
                </a:cubicBezTo>
                <a:cubicBezTo>
                  <a:pt x="30125" y="5437"/>
                  <a:pt x="30094" y="5437"/>
                  <a:pt x="30062" y="5437"/>
                </a:cubicBezTo>
                <a:cubicBezTo>
                  <a:pt x="30000" y="5406"/>
                  <a:pt x="29906" y="5437"/>
                  <a:pt x="29844" y="5468"/>
                </a:cubicBezTo>
                <a:cubicBezTo>
                  <a:pt x="29750" y="5500"/>
                  <a:pt x="29656" y="5531"/>
                  <a:pt x="29562" y="5593"/>
                </a:cubicBezTo>
                <a:cubicBezTo>
                  <a:pt x="29344" y="5687"/>
                  <a:pt x="29094" y="5781"/>
                  <a:pt x="28875" y="5875"/>
                </a:cubicBezTo>
                <a:cubicBezTo>
                  <a:pt x="28937" y="5906"/>
                  <a:pt x="28969" y="5843"/>
                  <a:pt x="29031" y="5843"/>
                </a:cubicBezTo>
                <a:cubicBezTo>
                  <a:pt x="29062" y="5843"/>
                  <a:pt x="29094" y="5781"/>
                  <a:pt x="29156" y="5812"/>
                </a:cubicBezTo>
                <a:cubicBezTo>
                  <a:pt x="29156" y="5875"/>
                  <a:pt x="29094" y="5843"/>
                  <a:pt x="29094" y="5875"/>
                </a:cubicBezTo>
                <a:cubicBezTo>
                  <a:pt x="29094" y="5875"/>
                  <a:pt x="29094" y="5875"/>
                  <a:pt x="29094" y="5875"/>
                </a:cubicBezTo>
                <a:cubicBezTo>
                  <a:pt x="29094" y="5875"/>
                  <a:pt x="29094" y="5875"/>
                  <a:pt x="29094" y="5875"/>
                </a:cubicBezTo>
                <a:cubicBezTo>
                  <a:pt x="29094" y="5875"/>
                  <a:pt x="29094" y="5875"/>
                  <a:pt x="29094" y="5875"/>
                </a:cubicBezTo>
                <a:cubicBezTo>
                  <a:pt x="29062" y="5875"/>
                  <a:pt x="29000" y="5875"/>
                  <a:pt x="28969" y="5906"/>
                </a:cubicBezTo>
                <a:cubicBezTo>
                  <a:pt x="28937" y="5937"/>
                  <a:pt x="28875" y="5968"/>
                  <a:pt x="28812" y="5937"/>
                </a:cubicBezTo>
                <a:cubicBezTo>
                  <a:pt x="28719" y="5875"/>
                  <a:pt x="28656" y="5968"/>
                  <a:pt x="28562" y="5968"/>
                </a:cubicBezTo>
                <a:cubicBezTo>
                  <a:pt x="28625" y="6031"/>
                  <a:pt x="28687" y="5968"/>
                  <a:pt x="28719" y="6000"/>
                </a:cubicBezTo>
                <a:cubicBezTo>
                  <a:pt x="28656" y="6062"/>
                  <a:pt x="28562" y="6062"/>
                  <a:pt x="28469" y="6062"/>
                </a:cubicBezTo>
                <a:cubicBezTo>
                  <a:pt x="28312" y="6062"/>
                  <a:pt x="28187" y="6125"/>
                  <a:pt x="28094" y="6218"/>
                </a:cubicBezTo>
                <a:cubicBezTo>
                  <a:pt x="27906" y="6218"/>
                  <a:pt x="27719" y="6343"/>
                  <a:pt x="27562" y="6406"/>
                </a:cubicBezTo>
                <a:cubicBezTo>
                  <a:pt x="27406" y="6437"/>
                  <a:pt x="27250" y="6562"/>
                  <a:pt x="27094" y="6562"/>
                </a:cubicBezTo>
                <a:cubicBezTo>
                  <a:pt x="27125" y="6468"/>
                  <a:pt x="27250" y="6500"/>
                  <a:pt x="27312" y="6437"/>
                </a:cubicBezTo>
                <a:cubicBezTo>
                  <a:pt x="27594" y="6343"/>
                  <a:pt x="27875" y="6218"/>
                  <a:pt x="28125" y="6125"/>
                </a:cubicBezTo>
                <a:cubicBezTo>
                  <a:pt x="28406" y="6000"/>
                  <a:pt x="28656" y="5906"/>
                  <a:pt x="28906" y="5812"/>
                </a:cubicBezTo>
                <a:cubicBezTo>
                  <a:pt x="29187" y="5687"/>
                  <a:pt x="29437" y="5562"/>
                  <a:pt x="29719" y="5468"/>
                </a:cubicBezTo>
                <a:cubicBezTo>
                  <a:pt x="29969" y="5375"/>
                  <a:pt x="30219" y="5250"/>
                  <a:pt x="30469" y="5156"/>
                </a:cubicBezTo>
                <a:cubicBezTo>
                  <a:pt x="30750" y="5031"/>
                  <a:pt x="31000" y="4937"/>
                  <a:pt x="31281" y="4812"/>
                </a:cubicBezTo>
                <a:cubicBezTo>
                  <a:pt x="31469" y="4750"/>
                  <a:pt x="31656" y="4656"/>
                  <a:pt x="31844" y="4593"/>
                </a:cubicBezTo>
                <a:cubicBezTo>
                  <a:pt x="32125" y="4468"/>
                  <a:pt x="32406" y="4343"/>
                  <a:pt x="32687" y="4218"/>
                </a:cubicBezTo>
                <a:cubicBezTo>
                  <a:pt x="32719" y="4218"/>
                  <a:pt x="32750" y="4218"/>
                  <a:pt x="32781" y="4218"/>
                </a:cubicBezTo>
                <a:cubicBezTo>
                  <a:pt x="32781" y="4218"/>
                  <a:pt x="32781" y="4187"/>
                  <a:pt x="32781" y="4187"/>
                </a:cubicBezTo>
                <a:cubicBezTo>
                  <a:pt x="32781" y="4125"/>
                  <a:pt x="32781" y="4062"/>
                  <a:pt x="32781" y="4000"/>
                </a:cubicBezTo>
                <a:cubicBezTo>
                  <a:pt x="32781" y="3968"/>
                  <a:pt x="32781" y="3937"/>
                  <a:pt x="32781" y="3906"/>
                </a:cubicBezTo>
                <a:cubicBezTo>
                  <a:pt x="32781" y="3875"/>
                  <a:pt x="32781" y="3875"/>
                  <a:pt x="32781" y="3843"/>
                </a:cubicBezTo>
                <a:cubicBezTo>
                  <a:pt x="32625" y="3906"/>
                  <a:pt x="32500" y="3968"/>
                  <a:pt x="32344" y="4031"/>
                </a:cubicBezTo>
                <a:cubicBezTo>
                  <a:pt x="32000" y="4156"/>
                  <a:pt x="31687" y="4312"/>
                  <a:pt x="31375" y="4437"/>
                </a:cubicBezTo>
                <a:cubicBezTo>
                  <a:pt x="31125" y="4531"/>
                  <a:pt x="30875" y="4625"/>
                  <a:pt x="30625" y="4750"/>
                </a:cubicBezTo>
                <a:cubicBezTo>
                  <a:pt x="30281" y="4875"/>
                  <a:pt x="29937" y="5000"/>
                  <a:pt x="29625" y="5156"/>
                </a:cubicBezTo>
                <a:cubicBezTo>
                  <a:pt x="29500" y="5218"/>
                  <a:pt x="29344" y="5281"/>
                  <a:pt x="29219" y="5343"/>
                </a:cubicBezTo>
                <a:cubicBezTo>
                  <a:pt x="28937" y="5437"/>
                  <a:pt x="28687" y="5562"/>
                  <a:pt x="28406" y="5656"/>
                </a:cubicBezTo>
                <a:cubicBezTo>
                  <a:pt x="28219" y="5718"/>
                  <a:pt x="28000" y="5812"/>
                  <a:pt x="27812" y="5906"/>
                </a:cubicBezTo>
                <a:cubicBezTo>
                  <a:pt x="27562" y="6000"/>
                  <a:pt x="27281" y="6125"/>
                  <a:pt x="27031" y="6218"/>
                </a:cubicBezTo>
                <a:cubicBezTo>
                  <a:pt x="26844" y="6312"/>
                  <a:pt x="26625" y="6375"/>
                  <a:pt x="26437" y="6468"/>
                </a:cubicBezTo>
                <a:cubicBezTo>
                  <a:pt x="26187" y="6593"/>
                  <a:pt x="25906" y="6656"/>
                  <a:pt x="25625" y="6781"/>
                </a:cubicBezTo>
                <a:cubicBezTo>
                  <a:pt x="25531" y="6843"/>
                  <a:pt x="25406" y="6875"/>
                  <a:pt x="25312" y="6906"/>
                </a:cubicBezTo>
                <a:cubicBezTo>
                  <a:pt x="25062" y="7031"/>
                  <a:pt x="24781" y="7125"/>
                  <a:pt x="24500" y="7250"/>
                </a:cubicBezTo>
                <a:cubicBezTo>
                  <a:pt x="24219" y="7343"/>
                  <a:pt x="23937" y="7468"/>
                  <a:pt x="23656" y="7593"/>
                </a:cubicBezTo>
                <a:cubicBezTo>
                  <a:pt x="23531" y="7625"/>
                  <a:pt x="23406" y="7687"/>
                  <a:pt x="23312" y="7718"/>
                </a:cubicBezTo>
                <a:cubicBezTo>
                  <a:pt x="23281" y="7687"/>
                  <a:pt x="23250" y="7687"/>
                  <a:pt x="23187" y="7656"/>
                </a:cubicBezTo>
                <a:cubicBezTo>
                  <a:pt x="23219" y="7687"/>
                  <a:pt x="23219" y="7687"/>
                  <a:pt x="23250" y="7687"/>
                </a:cubicBezTo>
                <a:cubicBezTo>
                  <a:pt x="23219" y="7687"/>
                  <a:pt x="23219" y="7687"/>
                  <a:pt x="23187" y="7656"/>
                </a:cubicBezTo>
                <a:cubicBezTo>
                  <a:pt x="23187" y="7656"/>
                  <a:pt x="23187" y="7656"/>
                  <a:pt x="23187" y="7656"/>
                </a:cubicBezTo>
                <a:cubicBezTo>
                  <a:pt x="23187" y="7656"/>
                  <a:pt x="23187" y="7656"/>
                  <a:pt x="23187" y="7656"/>
                </a:cubicBezTo>
                <a:cubicBezTo>
                  <a:pt x="23187" y="7656"/>
                  <a:pt x="23156" y="7656"/>
                  <a:pt x="23156" y="7656"/>
                </a:cubicBezTo>
                <a:cubicBezTo>
                  <a:pt x="23094" y="7656"/>
                  <a:pt x="23062" y="7656"/>
                  <a:pt x="23000" y="7687"/>
                </a:cubicBezTo>
                <a:cubicBezTo>
                  <a:pt x="23000" y="7656"/>
                  <a:pt x="23000" y="7656"/>
                  <a:pt x="23000" y="7625"/>
                </a:cubicBezTo>
                <a:cubicBezTo>
                  <a:pt x="23000" y="7656"/>
                  <a:pt x="23000" y="7656"/>
                  <a:pt x="23000" y="7687"/>
                </a:cubicBezTo>
                <a:cubicBezTo>
                  <a:pt x="23062" y="7656"/>
                  <a:pt x="23094" y="7656"/>
                  <a:pt x="23156" y="7656"/>
                </a:cubicBezTo>
                <a:cubicBezTo>
                  <a:pt x="23156" y="7656"/>
                  <a:pt x="23156" y="7656"/>
                  <a:pt x="23156" y="7656"/>
                </a:cubicBezTo>
                <a:cubicBezTo>
                  <a:pt x="23156" y="7656"/>
                  <a:pt x="23187" y="7656"/>
                  <a:pt x="23187" y="7656"/>
                </a:cubicBezTo>
                <a:cubicBezTo>
                  <a:pt x="23281" y="7593"/>
                  <a:pt x="23375" y="7625"/>
                  <a:pt x="23437" y="7531"/>
                </a:cubicBezTo>
                <a:cubicBezTo>
                  <a:pt x="23500" y="7531"/>
                  <a:pt x="23562" y="7531"/>
                  <a:pt x="23625" y="7468"/>
                </a:cubicBezTo>
                <a:cubicBezTo>
                  <a:pt x="23844" y="7406"/>
                  <a:pt x="24094" y="7312"/>
                  <a:pt x="24312" y="7218"/>
                </a:cubicBezTo>
                <a:cubicBezTo>
                  <a:pt x="24750" y="7031"/>
                  <a:pt x="25187" y="6843"/>
                  <a:pt x="25625" y="6687"/>
                </a:cubicBezTo>
                <a:cubicBezTo>
                  <a:pt x="26062" y="6500"/>
                  <a:pt x="26500" y="6312"/>
                  <a:pt x="26937" y="6125"/>
                </a:cubicBezTo>
                <a:cubicBezTo>
                  <a:pt x="27344" y="5968"/>
                  <a:pt x="27750" y="5812"/>
                  <a:pt x="28156" y="5625"/>
                </a:cubicBezTo>
                <a:cubicBezTo>
                  <a:pt x="28250" y="5593"/>
                  <a:pt x="28344" y="5593"/>
                  <a:pt x="28406" y="5500"/>
                </a:cubicBezTo>
                <a:cubicBezTo>
                  <a:pt x="28469" y="5531"/>
                  <a:pt x="28437" y="5468"/>
                  <a:pt x="28500" y="5437"/>
                </a:cubicBezTo>
                <a:cubicBezTo>
                  <a:pt x="28594" y="5406"/>
                  <a:pt x="28687" y="5437"/>
                  <a:pt x="28750" y="5343"/>
                </a:cubicBezTo>
                <a:cubicBezTo>
                  <a:pt x="28750" y="5312"/>
                  <a:pt x="28781" y="5312"/>
                  <a:pt x="28781" y="5312"/>
                </a:cubicBezTo>
                <a:cubicBezTo>
                  <a:pt x="28875" y="5406"/>
                  <a:pt x="28875" y="5281"/>
                  <a:pt x="28906" y="5250"/>
                </a:cubicBezTo>
                <a:cubicBezTo>
                  <a:pt x="29062" y="5312"/>
                  <a:pt x="29156" y="5187"/>
                  <a:pt x="29281" y="5156"/>
                </a:cubicBezTo>
                <a:cubicBezTo>
                  <a:pt x="29281" y="5156"/>
                  <a:pt x="29312" y="5156"/>
                  <a:pt x="29312" y="5125"/>
                </a:cubicBezTo>
                <a:cubicBezTo>
                  <a:pt x="29437" y="5125"/>
                  <a:pt x="29531" y="5031"/>
                  <a:pt x="29656" y="5000"/>
                </a:cubicBezTo>
                <a:cubicBezTo>
                  <a:pt x="29656" y="5000"/>
                  <a:pt x="29656" y="4968"/>
                  <a:pt x="29656" y="4968"/>
                </a:cubicBezTo>
                <a:cubicBezTo>
                  <a:pt x="29687" y="4968"/>
                  <a:pt x="29719" y="4968"/>
                  <a:pt x="29750" y="4937"/>
                </a:cubicBezTo>
                <a:cubicBezTo>
                  <a:pt x="29906" y="4937"/>
                  <a:pt x="30000" y="4843"/>
                  <a:pt x="30156" y="4781"/>
                </a:cubicBezTo>
                <a:cubicBezTo>
                  <a:pt x="30187" y="4750"/>
                  <a:pt x="30250" y="4750"/>
                  <a:pt x="30281" y="4718"/>
                </a:cubicBezTo>
                <a:cubicBezTo>
                  <a:pt x="30312" y="4656"/>
                  <a:pt x="30406" y="4718"/>
                  <a:pt x="30469" y="4656"/>
                </a:cubicBezTo>
                <a:cubicBezTo>
                  <a:pt x="30469" y="4656"/>
                  <a:pt x="30531" y="4656"/>
                  <a:pt x="30531" y="4593"/>
                </a:cubicBezTo>
                <a:cubicBezTo>
                  <a:pt x="30531" y="4593"/>
                  <a:pt x="30531" y="4593"/>
                  <a:pt x="30531" y="4593"/>
                </a:cubicBezTo>
                <a:cubicBezTo>
                  <a:pt x="30531" y="4593"/>
                  <a:pt x="30531" y="4593"/>
                  <a:pt x="30531" y="4593"/>
                </a:cubicBezTo>
                <a:cubicBezTo>
                  <a:pt x="30531" y="4593"/>
                  <a:pt x="30531" y="4593"/>
                  <a:pt x="30531" y="4593"/>
                </a:cubicBezTo>
                <a:cubicBezTo>
                  <a:pt x="30531" y="4593"/>
                  <a:pt x="30531" y="4593"/>
                  <a:pt x="30531" y="4593"/>
                </a:cubicBezTo>
                <a:cubicBezTo>
                  <a:pt x="30531" y="4593"/>
                  <a:pt x="30500" y="4593"/>
                  <a:pt x="30500" y="4593"/>
                </a:cubicBezTo>
                <a:cubicBezTo>
                  <a:pt x="30531" y="4593"/>
                  <a:pt x="30531" y="4593"/>
                  <a:pt x="30531" y="4593"/>
                </a:cubicBezTo>
                <a:cubicBezTo>
                  <a:pt x="30531" y="4593"/>
                  <a:pt x="30531" y="4593"/>
                  <a:pt x="30531" y="4593"/>
                </a:cubicBezTo>
                <a:cubicBezTo>
                  <a:pt x="30531" y="4593"/>
                  <a:pt x="30531" y="4593"/>
                  <a:pt x="30531" y="4593"/>
                </a:cubicBezTo>
                <a:cubicBezTo>
                  <a:pt x="30562" y="4625"/>
                  <a:pt x="30594" y="4656"/>
                  <a:pt x="30594" y="4593"/>
                </a:cubicBezTo>
                <a:cubicBezTo>
                  <a:pt x="30750" y="4562"/>
                  <a:pt x="30875" y="4500"/>
                  <a:pt x="31000" y="4406"/>
                </a:cubicBezTo>
                <a:cubicBezTo>
                  <a:pt x="31000" y="4406"/>
                  <a:pt x="31000" y="4406"/>
                  <a:pt x="31000" y="4406"/>
                </a:cubicBezTo>
                <a:cubicBezTo>
                  <a:pt x="31000" y="4406"/>
                  <a:pt x="31000" y="4406"/>
                  <a:pt x="31000" y="4406"/>
                </a:cubicBezTo>
                <a:cubicBezTo>
                  <a:pt x="31000" y="4406"/>
                  <a:pt x="31000" y="4406"/>
                  <a:pt x="31000" y="4406"/>
                </a:cubicBezTo>
                <a:cubicBezTo>
                  <a:pt x="31031" y="4406"/>
                  <a:pt x="31062" y="4437"/>
                  <a:pt x="31094" y="4406"/>
                </a:cubicBezTo>
                <a:cubicBezTo>
                  <a:pt x="31281" y="4343"/>
                  <a:pt x="31437" y="4250"/>
                  <a:pt x="31625" y="4187"/>
                </a:cubicBezTo>
                <a:cubicBezTo>
                  <a:pt x="31687" y="4156"/>
                  <a:pt x="31781" y="4156"/>
                  <a:pt x="31812" y="4093"/>
                </a:cubicBezTo>
                <a:cubicBezTo>
                  <a:pt x="31812" y="4093"/>
                  <a:pt x="31812" y="4093"/>
                  <a:pt x="31812" y="4093"/>
                </a:cubicBezTo>
                <a:cubicBezTo>
                  <a:pt x="31812" y="4093"/>
                  <a:pt x="31812" y="4093"/>
                  <a:pt x="31812" y="4093"/>
                </a:cubicBezTo>
                <a:cubicBezTo>
                  <a:pt x="31812" y="4093"/>
                  <a:pt x="31812" y="4093"/>
                  <a:pt x="31812" y="4093"/>
                </a:cubicBezTo>
                <a:cubicBezTo>
                  <a:pt x="31812" y="4093"/>
                  <a:pt x="31812" y="4093"/>
                  <a:pt x="31812" y="4093"/>
                </a:cubicBezTo>
                <a:cubicBezTo>
                  <a:pt x="31781" y="4093"/>
                  <a:pt x="31781" y="4093"/>
                  <a:pt x="31750" y="4093"/>
                </a:cubicBezTo>
                <a:cubicBezTo>
                  <a:pt x="31781" y="4062"/>
                  <a:pt x="31781" y="4062"/>
                  <a:pt x="31812" y="4062"/>
                </a:cubicBezTo>
                <a:cubicBezTo>
                  <a:pt x="31812" y="4062"/>
                  <a:pt x="31812" y="4062"/>
                  <a:pt x="31812" y="4093"/>
                </a:cubicBezTo>
                <a:cubicBezTo>
                  <a:pt x="31812" y="4093"/>
                  <a:pt x="31812" y="4093"/>
                  <a:pt x="31812" y="4093"/>
                </a:cubicBezTo>
                <a:cubicBezTo>
                  <a:pt x="31812" y="4093"/>
                  <a:pt x="31812" y="4093"/>
                  <a:pt x="31812" y="4093"/>
                </a:cubicBezTo>
                <a:cubicBezTo>
                  <a:pt x="32000" y="4062"/>
                  <a:pt x="32156" y="3937"/>
                  <a:pt x="32312" y="3906"/>
                </a:cubicBezTo>
                <a:cubicBezTo>
                  <a:pt x="32312" y="3875"/>
                  <a:pt x="32312" y="3875"/>
                  <a:pt x="32312" y="3875"/>
                </a:cubicBezTo>
                <a:cubicBezTo>
                  <a:pt x="32469" y="3875"/>
                  <a:pt x="32594" y="3781"/>
                  <a:pt x="32719" y="3718"/>
                </a:cubicBezTo>
                <a:cubicBezTo>
                  <a:pt x="32750" y="3718"/>
                  <a:pt x="32750" y="3687"/>
                  <a:pt x="32781" y="3687"/>
                </a:cubicBezTo>
                <a:cubicBezTo>
                  <a:pt x="32781" y="3687"/>
                  <a:pt x="32781" y="3656"/>
                  <a:pt x="32781" y="3656"/>
                </a:cubicBezTo>
                <a:cubicBezTo>
                  <a:pt x="32781" y="3625"/>
                  <a:pt x="32781" y="3593"/>
                  <a:pt x="32781" y="3562"/>
                </a:cubicBezTo>
                <a:cubicBezTo>
                  <a:pt x="32781" y="3531"/>
                  <a:pt x="32781" y="3531"/>
                  <a:pt x="32781" y="3500"/>
                </a:cubicBezTo>
                <a:cubicBezTo>
                  <a:pt x="32781" y="3468"/>
                  <a:pt x="32781" y="3437"/>
                  <a:pt x="32781" y="3406"/>
                </a:cubicBezTo>
                <a:cubicBezTo>
                  <a:pt x="32781" y="3375"/>
                  <a:pt x="32781" y="3343"/>
                  <a:pt x="32781" y="3343"/>
                </a:cubicBezTo>
                <a:cubicBezTo>
                  <a:pt x="32531" y="3437"/>
                  <a:pt x="32281" y="3531"/>
                  <a:pt x="32031" y="3656"/>
                </a:cubicBezTo>
                <a:cubicBezTo>
                  <a:pt x="31656" y="3812"/>
                  <a:pt x="31281" y="3968"/>
                  <a:pt x="30937" y="4125"/>
                </a:cubicBezTo>
                <a:cubicBezTo>
                  <a:pt x="30687" y="4218"/>
                  <a:pt x="30469" y="4312"/>
                  <a:pt x="30219" y="4406"/>
                </a:cubicBezTo>
                <a:cubicBezTo>
                  <a:pt x="29969" y="4531"/>
                  <a:pt x="29687" y="4625"/>
                  <a:pt x="29406" y="4750"/>
                </a:cubicBezTo>
                <a:cubicBezTo>
                  <a:pt x="29406" y="4750"/>
                  <a:pt x="29406" y="4718"/>
                  <a:pt x="29406" y="4718"/>
                </a:cubicBezTo>
                <a:cubicBezTo>
                  <a:pt x="29375" y="4718"/>
                  <a:pt x="29375" y="4718"/>
                  <a:pt x="29344" y="4750"/>
                </a:cubicBezTo>
                <a:cubicBezTo>
                  <a:pt x="29156" y="4812"/>
                  <a:pt x="28969" y="4906"/>
                  <a:pt x="28750" y="5000"/>
                </a:cubicBezTo>
                <a:cubicBezTo>
                  <a:pt x="28969" y="4906"/>
                  <a:pt x="29156" y="4812"/>
                  <a:pt x="29344" y="4750"/>
                </a:cubicBezTo>
                <a:cubicBezTo>
                  <a:pt x="29375" y="4718"/>
                  <a:pt x="29375" y="4718"/>
                  <a:pt x="29406" y="4718"/>
                </a:cubicBezTo>
                <a:cubicBezTo>
                  <a:pt x="29375" y="4718"/>
                  <a:pt x="29375" y="4687"/>
                  <a:pt x="29375" y="4687"/>
                </a:cubicBezTo>
                <a:cubicBezTo>
                  <a:pt x="29594" y="4593"/>
                  <a:pt x="29781" y="4531"/>
                  <a:pt x="29969" y="4437"/>
                </a:cubicBezTo>
                <a:cubicBezTo>
                  <a:pt x="30312" y="4281"/>
                  <a:pt x="30625" y="4156"/>
                  <a:pt x="30937" y="4031"/>
                </a:cubicBezTo>
                <a:cubicBezTo>
                  <a:pt x="31125" y="3937"/>
                  <a:pt x="31312" y="3875"/>
                  <a:pt x="31500" y="3781"/>
                </a:cubicBezTo>
                <a:cubicBezTo>
                  <a:pt x="31750" y="3687"/>
                  <a:pt x="32031" y="3562"/>
                  <a:pt x="32281" y="3437"/>
                </a:cubicBezTo>
                <a:cubicBezTo>
                  <a:pt x="32437" y="3406"/>
                  <a:pt x="32562" y="3343"/>
                  <a:pt x="32687" y="3281"/>
                </a:cubicBezTo>
                <a:cubicBezTo>
                  <a:pt x="32719" y="3281"/>
                  <a:pt x="32750" y="3250"/>
                  <a:pt x="32781" y="3250"/>
                </a:cubicBezTo>
                <a:cubicBezTo>
                  <a:pt x="32781" y="3250"/>
                  <a:pt x="32781" y="3218"/>
                  <a:pt x="32781" y="3218"/>
                </a:cubicBezTo>
                <a:cubicBezTo>
                  <a:pt x="32781" y="3187"/>
                  <a:pt x="32781" y="3156"/>
                  <a:pt x="32781" y="3125"/>
                </a:cubicBezTo>
                <a:cubicBezTo>
                  <a:pt x="32781" y="3125"/>
                  <a:pt x="32781" y="3093"/>
                  <a:pt x="32781" y="3093"/>
                </a:cubicBezTo>
                <a:cubicBezTo>
                  <a:pt x="32781" y="3062"/>
                  <a:pt x="32781" y="3031"/>
                  <a:pt x="32781" y="3000"/>
                </a:cubicBezTo>
                <a:cubicBezTo>
                  <a:pt x="32781" y="2968"/>
                  <a:pt x="32781" y="2937"/>
                  <a:pt x="32781" y="2906"/>
                </a:cubicBezTo>
                <a:cubicBezTo>
                  <a:pt x="32781" y="2906"/>
                  <a:pt x="32781" y="2875"/>
                  <a:pt x="32781" y="2843"/>
                </a:cubicBezTo>
                <a:cubicBezTo>
                  <a:pt x="32625" y="2906"/>
                  <a:pt x="32469" y="2968"/>
                  <a:pt x="32312" y="3031"/>
                </a:cubicBezTo>
                <a:close/>
                <a:moveTo>
                  <a:pt x="8281" y="8875"/>
                </a:moveTo>
                <a:cubicBezTo>
                  <a:pt x="8281" y="8875"/>
                  <a:pt x="8312" y="8875"/>
                  <a:pt x="8312" y="8875"/>
                </a:cubicBezTo>
                <a:cubicBezTo>
                  <a:pt x="8312" y="8875"/>
                  <a:pt x="8281" y="8875"/>
                  <a:pt x="8281" y="8875"/>
                </a:cubicBezTo>
                <a:close/>
                <a:moveTo>
                  <a:pt x="10500" y="9218"/>
                </a:moveTo>
                <a:cubicBezTo>
                  <a:pt x="10437" y="9218"/>
                  <a:pt x="10406" y="9250"/>
                  <a:pt x="10375" y="9281"/>
                </a:cubicBezTo>
                <a:cubicBezTo>
                  <a:pt x="10344" y="9281"/>
                  <a:pt x="10312" y="9343"/>
                  <a:pt x="10281" y="9312"/>
                </a:cubicBezTo>
                <a:cubicBezTo>
                  <a:pt x="10250" y="9250"/>
                  <a:pt x="10281" y="9250"/>
                  <a:pt x="10312" y="9218"/>
                </a:cubicBezTo>
                <a:cubicBezTo>
                  <a:pt x="10500" y="9125"/>
                  <a:pt x="10687" y="9000"/>
                  <a:pt x="10875" y="8875"/>
                </a:cubicBezTo>
                <a:cubicBezTo>
                  <a:pt x="10906" y="8875"/>
                  <a:pt x="10937" y="8843"/>
                  <a:pt x="10937" y="8812"/>
                </a:cubicBezTo>
                <a:cubicBezTo>
                  <a:pt x="11000" y="8843"/>
                  <a:pt x="11062" y="8718"/>
                  <a:pt x="11156" y="8750"/>
                </a:cubicBezTo>
                <a:cubicBezTo>
                  <a:pt x="11125" y="8812"/>
                  <a:pt x="11031" y="8812"/>
                  <a:pt x="11000" y="8875"/>
                </a:cubicBezTo>
                <a:cubicBezTo>
                  <a:pt x="10906" y="8937"/>
                  <a:pt x="10844" y="8937"/>
                  <a:pt x="10781" y="9031"/>
                </a:cubicBezTo>
                <a:cubicBezTo>
                  <a:pt x="10687" y="9062"/>
                  <a:pt x="10562" y="9125"/>
                  <a:pt x="10500" y="9218"/>
                </a:cubicBezTo>
                <a:close/>
                <a:moveTo>
                  <a:pt x="11500" y="8500"/>
                </a:moveTo>
                <a:cubicBezTo>
                  <a:pt x="11500" y="8437"/>
                  <a:pt x="11531" y="8468"/>
                  <a:pt x="11562" y="8468"/>
                </a:cubicBezTo>
                <a:cubicBezTo>
                  <a:pt x="11562" y="8500"/>
                  <a:pt x="11531" y="8500"/>
                  <a:pt x="11500" y="8500"/>
                </a:cubicBezTo>
                <a:close/>
                <a:moveTo>
                  <a:pt x="11562" y="8468"/>
                </a:moveTo>
                <a:cubicBezTo>
                  <a:pt x="11594" y="8375"/>
                  <a:pt x="11656" y="8375"/>
                  <a:pt x="11719" y="8375"/>
                </a:cubicBezTo>
                <a:cubicBezTo>
                  <a:pt x="11687" y="8437"/>
                  <a:pt x="11625" y="8468"/>
                  <a:pt x="11562" y="8468"/>
                </a:cubicBezTo>
                <a:close/>
                <a:moveTo>
                  <a:pt x="30812" y="5093"/>
                </a:moveTo>
                <a:cubicBezTo>
                  <a:pt x="30844" y="5093"/>
                  <a:pt x="30875" y="5093"/>
                  <a:pt x="30906" y="5093"/>
                </a:cubicBezTo>
                <a:cubicBezTo>
                  <a:pt x="30937" y="5031"/>
                  <a:pt x="30969" y="5062"/>
                  <a:pt x="31000" y="5062"/>
                </a:cubicBezTo>
                <a:cubicBezTo>
                  <a:pt x="31000" y="5031"/>
                  <a:pt x="31000" y="5031"/>
                  <a:pt x="31000" y="5031"/>
                </a:cubicBezTo>
                <a:cubicBezTo>
                  <a:pt x="31000" y="5031"/>
                  <a:pt x="31031" y="5031"/>
                  <a:pt x="31031" y="5031"/>
                </a:cubicBezTo>
                <a:cubicBezTo>
                  <a:pt x="31031" y="5031"/>
                  <a:pt x="31031" y="5062"/>
                  <a:pt x="31000" y="5062"/>
                </a:cubicBezTo>
                <a:cubicBezTo>
                  <a:pt x="31000" y="5062"/>
                  <a:pt x="31000" y="5062"/>
                  <a:pt x="31000" y="5062"/>
                </a:cubicBezTo>
                <a:cubicBezTo>
                  <a:pt x="30969" y="5093"/>
                  <a:pt x="30937" y="5093"/>
                  <a:pt x="30906" y="5093"/>
                </a:cubicBezTo>
                <a:cubicBezTo>
                  <a:pt x="30906" y="5093"/>
                  <a:pt x="30906" y="5093"/>
                  <a:pt x="30906" y="5093"/>
                </a:cubicBezTo>
                <a:cubicBezTo>
                  <a:pt x="30906" y="5093"/>
                  <a:pt x="30906" y="5093"/>
                  <a:pt x="30906" y="5093"/>
                </a:cubicBezTo>
                <a:cubicBezTo>
                  <a:pt x="30875" y="5156"/>
                  <a:pt x="30812" y="5156"/>
                  <a:pt x="30750" y="5156"/>
                </a:cubicBezTo>
                <a:cubicBezTo>
                  <a:pt x="30750" y="5125"/>
                  <a:pt x="30812" y="5156"/>
                  <a:pt x="30812" y="5093"/>
                </a:cubicBezTo>
                <a:close/>
                <a:moveTo>
                  <a:pt x="19156" y="6843"/>
                </a:moveTo>
                <a:cubicBezTo>
                  <a:pt x="19156" y="6812"/>
                  <a:pt x="19156" y="6812"/>
                  <a:pt x="19156" y="6781"/>
                </a:cubicBezTo>
                <a:cubicBezTo>
                  <a:pt x="19156" y="6812"/>
                  <a:pt x="19156" y="6812"/>
                  <a:pt x="19156" y="6843"/>
                </a:cubicBezTo>
                <a:close/>
                <a:moveTo>
                  <a:pt x="19125" y="6718"/>
                </a:moveTo>
                <a:cubicBezTo>
                  <a:pt x="19125" y="6718"/>
                  <a:pt x="19125" y="6718"/>
                  <a:pt x="19125" y="6718"/>
                </a:cubicBezTo>
                <a:cubicBezTo>
                  <a:pt x="19125" y="6718"/>
                  <a:pt x="19125" y="6718"/>
                  <a:pt x="19125" y="6718"/>
                </a:cubicBezTo>
                <a:close/>
                <a:moveTo>
                  <a:pt x="5562" y="93"/>
                </a:moveTo>
                <a:cubicBezTo>
                  <a:pt x="5594" y="93"/>
                  <a:pt x="5625" y="93"/>
                  <a:pt x="5625" y="125"/>
                </a:cubicBezTo>
                <a:cubicBezTo>
                  <a:pt x="5625" y="125"/>
                  <a:pt x="5625" y="125"/>
                  <a:pt x="5625" y="125"/>
                </a:cubicBezTo>
                <a:cubicBezTo>
                  <a:pt x="5625" y="93"/>
                  <a:pt x="5594" y="93"/>
                  <a:pt x="5562" y="93"/>
                </a:cubicBezTo>
                <a:close/>
                <a:moveTo>
                  <a:pt x="6219" y="187"/>
                </a:moveTo>
                <a:cubicBezTo>
                  <a:pt x="6187" y="187"/>
                  <a:pt x="6156" y="187"/>
                  <a:pt x="6125" y="187"/>
                </a:cubicBezTo>
                <a:cubicBezTo>
                  <a:pt x="6156" y="187"/>
                  <a:pt x="6187" y="187"/>
                  <a:pt x="6219" y="187"/>
                </a:cubicBezTo>
                <a:cubicBezTo>
                  <a:pt x="6219" y="187"/>
                  <a:pt x="6219" y="187"/>
                  <a:pt x="6250" y="218"/>
                </a:cubicBezTo>
                <a:cubicBezTo>
                  <a:pt x="6219" y="187"/>
                  <a:pt x="6219" y="187"/>
                  <a:pt x="6219" y="187"/>
                </a:cubicBezTo>
                <a:close/>
                <a:moveTo>
                  <a:pt x="6375" y="406"/>
                </a:moveTo>
                <a:cubicBezTo>
                  <a:pt x="6406" y="406"/>
                  <a:pt x="6406" y="406"/>
                  <a:pt x="6437" y="375"/>
                </a:cubicBezTo>
                <a:cubicBezTo>
                  <a:pt x="6437" y="375"/>
                  <a:pt x="6437" y="375"/>
                  <a:pt x="6437" y="375"/>
                </a:cubicBezTo>
                <a:cubicBezTo>
                  <a:pt x="6406" y="406"/>
                  <a:pt x="6406" y="406"/>
                  <a:pt x="6375" y="406"/>
                </a:cubicBezTo>
                <a:close/>
                <a:moveTo>
                  <a:pt x="6500" y="156"/>
                </a:moveTo>
                <a:cubicBezTo>
                  <a:pt x="6469" y="156"/>
                  <a:pt x="6469" y="125"/>
                  <a:pt x="6406" y="93"/>
                </a:cubicBezTo>
                <a:cubicBezTo>
                  <a:pt x="6469" y="125"/>
                  <a:pt x="6469" y="156"/>
                  <a:pt x="6500" y="156"/>
                </a:cubicBezTo>
                <a:cubicBezTo>
                  <a:pt x="6531" y="156"/>
                  <a:pt x="6531" y="156"/>
                  <a:pt x="6562" y="156"/>
                </a:cubicBezTo>
                <a:cubicBezTo>
                  <a:pt x="6531" y="156"/>
                  <a:pt x="6531" y="156"/>
                  <a:pt x="6500" y="156"/>
                </a:cubicBezTo>
                <a:close/>
                <a:moveTo>
                  <a:pt x="1812" y="5093"/>
                </a:moveTo>
                <a:cubicBezTo>
                  <a:pt x="1781" y="5125"/>
                  <a:pt x="1781" y="5125"/>
                  <a:pt x="1750" y="5156"/>
                </a:cubicBezTo>
                <a:cubicBezTo>
                  <a:pt x="1750" y="5156"/>
                  <a:pt x="1750" y="5156"/>
                  <a:pt x="1750" y="5156"/>
                </a:cubicBezTo>
                <a:cubicBezTo>
                  <a:pt x="1781" y="5125"/>
                  <a:pt x="1781" y="5125"/>
                  <a:pt x="1812" y="5093"/>
                </a:cubicBezTo>
                <a:close/>
                <a:moveTo>
                  <a:pt x="2625" y="4843"/>
                </a:moveTo>
                <a:cubicBezTo>
                  <a:pt x="2594" y="4906"/>
                  <a:pt x="2562" y="4812"/>
                  <a:pt x="2531" y="4812"/>
                </a:cubicBezTo>
                <a:cubicBezTo>
                  <a:pt x="2531" y="4875"/>
                  <a:pt x="2469" y="4906"/>
                  <a:pt x="2437" y="4906"/>
                </a:cubicBezTo>
                <a:cubicBezTo>
                  <a:pt x="2406" y="4906"/>
                  <a:pt x="2406" y="4875"/>
                  <a:pt x="2406" y="4843"/>
                </a:cubicBezTo>
                <a:cubicBezTo>
                  <a:pt x="2406" y="4781"/>
                  <a:pt x="2469" y="4781"/>
                  <a:pt x="2500" y="4781"/>
                </a:cubicBezTo>
                <a:cubicBezTo>
                  <a:pt x="2500" y="4781"/>
                  <a:pt x="2531" y="4781"/>
                  <a:pt x="2531" y="4781"/>
                </a:cubicBezTo>
                <a:cubicBezTo>
                  <a:pt x="2562" y="4750"/>
                  <a:pt x="2625" y="4718"/>
                  <a:pt x="2656" y="4781"/>
                </a:cubicBezTo>
                <a:cubicBezTo>
                  <a:pt x="2656" y="4812"/>
                  <a:pt x="2656" y="4843"/>
                  <a:pt x="2625" y="4843"/>
                </a:cubicBezTo>
                <a:close/>
                <a:moveTo>
                  <a:pt x="844" y="7468"/>
                </a:moveTo>
                <a:cubicBezTo>
                  <a:pt x="844" y="7468"/>
                  <a:pt x="844" y="7468"/>
                  <a:pt x="844" y="7468"/>
                </a:cubicBezTo>
                <a:cubicBezTo>
                  <a:pt x="844" y="7468"/>
                  <a:pt x="844" y="7468"/>
                  <a:pt x="844" y="7468"/>
                </a:cubicBezTo>
                <a:cubicBezTo>
                  <a:pt x="844" y="7468"/>
                  <a:pt x="844" y="7468"/>
                  <a:pt x="844" y="7468"/>
                </a:cubicBezTo>
                <a:cubicBezTo>
                  <a:pt x="844" y="7468"/>
                  <a:pt x="844" y="7468"/>
                  <a:pt x="844" y="7468"/>
                </a:cubicBezTo>
                <a:close/>
                <a:moveTo>
                  <a:pt x="906" y="6812"/>
                </a:moveTo>
                <a:cubicBezTo>
                  <a:pt x="937" y="6812"/>
                  <a:pt x="937" y="6781"/>
                  <a:pt x="969" y="6750"/>
                </a:cubicBezTo>
                <a:cubicBezTo>
                  <a:pt x="937" y="6781"/>
                  <a:pt x="937" y="6812"/>
                  <a:pt x="906" y="6812"/>
                </a:cubicBezTo>
                <a:close/>
                <a:moveTo>
                  <a:pt x="1250" y="6750"/>
                </a:moveTo>
                <a:cubicBezTo>
                  <a:pt x="1250" y="6718"/>
                  <a:pt x="1250" y="6718"/>
                  <a:pt x="1250" y="6687"/>
                </a:cubicBezTo>
                <a:cubicBezTo>
                  <a:pt x="1250" y="6687"/>
                  <a:pt x="1250" y="6687"/>
                  <a:pt x="1250" y="6687"/>
                </a:cubicBezTo>
                <a:cubicBezTo>
                  <a:pt x="1250" y="6718"/>
                  <a:pt x="1250" y="6718"/>
                  <a:pt x="1250" y="6750"/>
                </a:cubicBezTo>
                <a:close/>
                <a:moveTo>
                  <a:pt x="4562" y="12750"/>
                </a:moveTo>
                <a:cubicBezTo>
                  <a:pt x="4562" y="12750"/>
                  <a:pt x="4562" y="12750"/>
                  <a:pt x="4562" y="12750"/>
                </a:cubicBezTo>
                <a:cubicBezTo>
                  <a:pt x="4531" y="12750"/>
                  <a:pt x="4500" y="12750"/>
                  <a:pt x="4500" y="12750"/>
                </a:cubicBezTo>
                <a:cubicBezTo>
                  <a:pt x="4500" y="12750"/>
                  <a:pt x="4531" y="12750"/>
                  <a:pt x="4562" y="12750"/>
                </a:cubicBezTo>
                <a:close/>
                <a:moveTo>
                  <a:pt x="4500" y="11718"/>
                </a:moveTo>
                <a:cubicBezTo>
                  <a:pt x="4469" y="11718"/>
                  <a:pt x="4437" y="11718"/>
                  <a:pt x="4375" y="11750"/>
                </a:cubicBezTo>
                <a:cubicBezTo>
                  <a:pt x="4437" y="11718"/>
                  <a:pt x="4469" y="11718"/>
                  <a:pt x="4500" y="11718"/>
                </a:cubicBezTo>
                <a:close/>
                <a:moveTo>
                  <a:pt x="4187" y="12312"/>
                </a:moveTo>
                <a:cubicBezTo>
                  <a:pt x="4187" y="12312"/>
                  <a:pt x="4156" y="12312"/>
                  <a:pt x="4156" y="12312"/>
                </a:cubicBezTo>
                <a:cubicBezTo>
                  <a:pt x="4156" y="12312"/>
                  <a:pt x="4156" y="12312"/>
                  <a:pt x="4156" y="12312"/>
                </a:cubicBezTo>
                <a:cubicBezTo>
                  <a:pt x="4156" y="12312"/>
                  <a:pt x="4187" y="12312"/>
                  <a:pt x="4187" y="12312"/>
                </a:cubicBezTo>
                <a:close/>
                <a:moveTo>
                  <a:pt x="3219" y="11218"/>
                </a:moveTo>
                <a:cubicBezTo>
                  <a:pt x="3250" y="11218"/>
                  <a:pt x="3281" y="11187"/>
                  <a:pt x="3344" y="11187"/>
                </a:cubicBezTo>
                <a:cubicBezTo>
                  <a:pt x="3281" y="11187"/>
                  <a:pt x="3250" y="11218"/>
                  <a:pt x="3219" y="11218"/>
                </a:cubicBezTo>
                <a:close/>
                <a:moveTo>
                  <a:pt x="3469" y="11593"/>
                </a:moveTo>
                <a:cubicBezTo>
                  <a:pt x="3469" y="11593"/>
                  <a:pt x="3469" y="11593"/>
                  <a:pt x="3469" y="11593"/>
                </a:cubicBezTo>
                <a:cubicBezTo>
                  <a:pt x="3469" y="11593"/>
                  <a:pt x="3469" y="11593"/>
                  <a:pt x="3469" y="11593"/>
                </a:cubicBezTo>
                <a:cubicBezTo>
                  <a:pt x="3531" y="11593"/>
                  <a:pt x="3562" y="11593"/>
                  <a:pt x="3594" y="11593"/>
                </a:cubicBezTo>
                <a:cubicBezTo>
                  <a:pt x="3562" y="11593"/>
                  <a:pt x="3531" y="11593"/>
                  <a:pt x="3469" y="11593"/>
                </a:cubicBezTo>
                <a:close/>
                <a:moveTo>
                  <a:pt x="4031" y="11937"/>
                </a:moveTo>
                <a:cubicBezTo>
                  <a:pt x="4062" y="11937"/>
                  <a:pt x="4062" y="11937"/>
                  <a:pt x="4031" y="11906"/>
                </a:cubicBezTo>
                <a:cubicBezTo>
                  <a:pt x="4000" y="11906"/>
                  <a:pt x="3937" y="11906"/>
                  <a:pt x="3875" y="11875"/>
                </a:cubicBezTo>
                <a:cubicBezTo>
                  <a:pt x="3937" y="11906"/>
                  <a:pt x="4000" y="11906"/>
                  <a:pt x="4031" y="11906"/>
                </a:cubicBezTo>
                <a:cubicBezTo>
                  <a:pt x="4062" y="11937"/>
                  <a:pt x="4062" y="11937"/>
                  <a:pt x="4031" y="11937"/>
                </a:cubicBezTo>
                <a:close/>
                <a:moveTo>
                  <a:pt x="3875" y="11593"/>
                </a:moveTo>
                <a:cubicBezTo>
                  <a:pt x="3937" y="11593"/>
                  <a:pt x="3969" y="11562"/>
                  <a:pt x="4031" y="11531"/>
                </a:cubicBezTo>
                <a:cubicBezTo>
                  <a:pt x="3969" y="11562"/>
                  <a:pt x="3937" y="11593"/>
                  <a:pt x="3875" y="11593"/>
                </a:cubicBezTo>
                <a:cubicBezTo>
                  <a:pt x="3875" y="11593"/>
                  <a:pt x="3844" y="11593"/>
                  <a:pt x="3844" y="11593"/>
                </a:cubicBezTo>
                <a:cubicBezTo>
                  <a:pt x="3844" y="11593"/>
                  <a:pt x="3875" y="11593"/>
                  <a:pt x="3875" y="11593"/>
                </a:cubicBezTo>
                <a:close/>
                <a:moveTo>
                  <a:pt x="3969" y="11718"/>
                </a:moveTo>
                <a:cubicBezTo>
                  <a:pt x="3844" y="11718"/>
                  <a:pt x="3750" y="11687"/>
                  <a:pt x="3656" y="11687"/>
                </a:cubicBezTo>
                <a:cubicBezTo>
                  <a:pt x="3656" y="11656"/>
                  <a:pt x="3656" y="11656"/>
                  <a:pt x="3656" y="11656"/>
                </a:cubicBezTo>
                <a:cubicBezTo>
                  <a:pt x="3750" y="11687"/>
                  <a:pt x="3844" y="11718"/>
                  <a:pt x="3969" y="11718"/>
                </a:cubicBezTo>
                <a:close/>
                <a:moveTo>
                  <a:pt x="3625" y="10656"/>
                </a:moveTo>
                <a:cubicBezTo>
                  <a:pt x="3594" y="10656"/>
                  <a:pt x="3594" y="10656"/>
                  <a:pt x="3562" y="10656"/>
                </a:cubicBezTo>
                <a:cubicBezTo>
                  <a:pt x="3562" y="10656"/>
                  <a:pt x="3562" y="10656"/>
                  <a:pt x="3562" y="10656"/>
                </a:cubicBezTo>
                <a:cubicBezTo>
                  <a:pt x="3594" y="10656"/>
                  <a:pt x="3594" y="10656"/>
                  <a:pt x="3625" y="10656"/>
                </a:cubicBezTo>
                <a:close/>
                <a:moveTo>
                  <a:pt x="3594" y="10812"/>
                </a:moveTo>
                <a:cubicBezTo>
                  <a:pt x="3562" y="10812"/>
                  <a:pt x="3531" y="10812"/>
                  <a:pt x="3531" y="10843"/>
                </a:cubicBezTo>
                <a:cubicBezTo>
                  <a:pt x="3531" y="10812"/>
                  <a:pt x="3562" y="10812"/>
                  <a:pt x="3594" y="10812"/>
                </a:cubicBezTo>
                <a:close/>
                <a:moveTo>
                  <a:pt x="3344" y="10750"/>
                </a:moveTo>
                <a:cubicBezTo>
                  <a:pt x="3344" y="10750"/>
                  <a:pt x="3375" y="10750"/>
                  <a:pt x="3375" y="10750"/>
                </a:cubicBezTo>
                <a:cubicBezTo>
                  <a:pt x="3375" y="10750"/>
                  <a:pt x="3344" y="10750"/>
                  <a:pt x="3344" y="10750"/>
                </a:cubicBezTo>
                <a:cubicBezTo>
                  <a:pt x="3344" y="10750"/>
                  <a:pt x="3344" y="10750"/>
                  <a:pt x="3344" y="10750"/>
                </a:cubicBezTo>
                <a:close/>
                <a:moveTo>
                  <a:pt x="3281" y="11093"/>
                </a:moveTo>
                <a:cubicBezTo>
                  <a:pt x="3281" y="11093"/>
                  <a:pt x="3312" y="11093"/>
                  <a:pt x="3344" y="11093"/>
                </a:cubicBezTo>
                <a:cubicBezTo>
                  <a:pt x="3437" y="11093"/>
                  <a:pt x="3531" y="11062"/>
                  <a:pt x="3625" y="11062"/>
                </a:cubicBezTo>
                <a:cubicBezTo>
                  <a:pt x="3625" y="11031"/>
                  <a:pt x="3656" y="11031"/>
                  <a:pt x="3687" y="11031"/>
                </a:cubicBezTo>
                <a:cubicBezTo>
                  <a:pt x="3656" y="11031"/>
                  <a:pt x="3625" y="11031"/>
                  <a:pt x="3625" y="11062"/>
                </a:cubicBezTo>
                <a:cubicBezTo>
                  <a:pt x="3625" y="11062"/>
                  <a:pt x="3625" y="11062"/>
                  <a:pt x="3625" y="11062"/>
                </a:cubicBezTo>
                <a:cubicBezTo>
                  <a:pt x="3531" y="11062"/>
                  <a:pt x="3437" y="11093"/>
                  <a:pt x="3344" y="11093"/>
                </a:cubicBezTo>
                <a:cubicBezTo>
                  <a:pt x="3312" y="11093"/>
                  <a:pt x="3281" y="11093"/>
                  <a:pt x="3281" y="11093"/>
                </a:cubicBezTo>
                <a:cubicBezTo>
                  <a:pt x="3250" y="11093"/>
                  <a:pt x="3219" y="11093"/>
                  <a:pt x="3219" y="11093"/>
                </a:cubicBezTo>
                <a:cubicBezTo>
                  <a:pt x="3219" y="11093"/>
                  <a:pt x="3250" y="11093"/>
                  <a:pt x="3281" y="11093"/>
                </a:cubicBezTo>
                <a:close/>
                <a:moveTo>
                  <a:pt x="9719" y="5656"/>
                </a:moveTo>
                <a:cubicBezTo>
                  <a:pt x="9719" y="5656"/>
                  <a:pt x="9719" y="5656"/>
                  <a:pt x="9719" y="5656"/>
                </a:cubicBezTo>
                <a:cubicBezTo>
                  <a:pt x="9719" y="5656"/>
                  <a:pt x="9719" y="5656"/>
                  <a:pt x="9719" y="5656"/>
                </a:cubicBezTo>
                <a:cubicBezTo>
                  <a:pt x="9719" y="5656"/>
                  <a:pt x="9719" y="5656"/>
                  <a:pt x="9719" y="5656"/>
                </a:cubicBezTo>
                <a:close/>
                <a:moveTo>
                  <a:pt x="9687" y="5718"/>
                </a:moveTo>
                <a:cubicBezTo>
                  <a:pt x="9687" y="5718"/>
                  <a:pt x="9687" y="5718"/>
                  <a:pt x="9687" y="5718"/>
                </a:cubicBezTo>
                <a:cubicBezTo>
                  <a:pt x="9687" y="5687"/>
                  <a:pt x="9687" y="5687"/>
                  <a:pt x="9687" y="5687"/>
                </a:cubicBezTo>
                <a:cubicBezTo>
                  <a:pt x="9687" y="5687"/>
                  <a:pt x="9687" y="5687"/>
                  <a:pt x="9687" y="5718"/>
                </a:cubicBezTo>
                <a:close/>
                <a:moveTo>
                  <a:pt x="9937" y="5687"/>
                </a:moveTo>
                <a:cubicBezTo>
                  <a:pt x="9937" y="5687"/>
                  <a:pt x="9937" y="5687"/>
                  <a:pt x="9937" y="5687"/>
                </a:cubicBezTo>
                <a:cubicBezTo>
                  <a:pt x="9844" y="5718"/>
                  <a:pt x="9750" y="5781"/>
                  <a:pt x="9656" y="5843"/>
                </a:cubicBezTo>
                <a:cubicBezTo>
                  <a:pt x="9656" y="5843"/>
                  <a:pt x="9656" y="5843"/>
                  <a:pt x="9656" y="5843"/>
                </a:cubicBezTo>
                <a:cubicBezTo>
                  <a:pt x="9750" y="5781"/>
                  <a:pt x="9844" y="5718"/>
                  <a:pt x="9937" y="5687"/>
                </a:cubicBezTo>
                <a:close/>
                <a:moveTo>
                  <a:pt x="9687" y="5875"/>
                </a:moveTo>
                <a:cubicBezTo>
                  <a:pt x="9687" y="5937"/>
                  <a:pt x="9656" y="5937"/>
                  <a:pt x="9625" y="5968"/>
                </a:cubicBezTo>
                <a:cubicBezTo>
                  <a:pt x="9656" y="5937"/>
                  <a:pt x="9687" y="5937"/>
                  <a:pt x="9687" y="5875"/>
                </a:cubicBezTo>
                <a:close/>
                <a:moveTo>
                  <a:pt x="9312" y="6187"/>
                </a:moveTo>
                <a:cubicBezTo>
                  <a:pt x="9312" y="6187"/>
                  <a:pt x="9312" y="6187"/>
                  <a:pt x="9312" y="6187"/>
                </a:cubicBezTo>
                <a:cubicBezTo>
                  <a:pt x="9281" y="6187"/>
                  <a:pt x="9281" y="6156"/>
                  <a:pt x="9281" y="6156"/>
                </a:cubicBezTo>
                <a:cubicBezTo>
                  <a:pt x="9281" y="6156"/>
                  <a:pt x="9281" y="6187"/>
                  <a:pt x="9312" y="6187"/>
                </a:cubicBezTo>
                <a:close/>
                <a:moveTo>
                  <a:pt x="9281" y="6687"/>
                </a:moveTo>
                <a:cubicBezTo>
                  <a:pt x="9375" y="6656"/>
                  <a:pt x="9469" y="6562"/>
                  <a:pt x="9594" y="6531"/>
                </a:cubicBezTo>
                <a:cubicBezTo>
                  <a:pt x="9531" y="6625"/>
                  <a:pt x="9406" y="6625"/>
                  <a:pt x="9312" y="6718"/>
                </a:cubicBezTo>
                <a:cubicBezTo>
                  <a:pt x="9312" y="6718"/>
                  <a:pt x="9281" y="6718"/>
                  <a:pt x="9281" y="6718"/>
                </a:cubicBezTo>
                <a:cubicBezTo>
                  <a:pt x="9250" y="6718"/>
                  <a:pt x="9281" y="6687"/>
                  <a:pt x="9281" y="6687"/>
                </a:cubicBezTo>
                <a:close/>
                <a:moveTo>
                  <a:pt x="9219" y="5968"/>
                </a:moveTo>
                <a:cubicBezTo>
                  <a:pt x="9219" y="5968"/>
                  <a:pt x="9219" y="6000"/>
                  <a:pt x="9219" y="6000"/>
                </a:cubicBezTo>
                <a:cubicBezTo>
                  <a:pt x="9219" y="6031"/>
                  <a:pt x="9250" y="6031"/>
                  <a:pt x="9250" y="6062"/>
                </a:cubicBezTo>
                <a:cubicBezTo>
                  <a:pt x="9250" y="6031"/>
                  <a:pt x="9219" y="6031"/>
                  <a:pt x="9219" y="6000"/>
                </a:cubicBezTo>
                <a:cubicBezTo>
                  <a:pt x="9219" y="6000"/>
                  <a:pt x="9219" y="5968"/>
                  <a:pt x="9219" y="5968"/>
                </a:cubicBezTo>
                <a:close/>
                <a:moveTo>
                  <a:pt x="9250" y="6343"/>
                </a:moveTo>
                <a:cubicBezTo>
                  <a:pt x="9219" y="6343"/>
                  <a:pt x="9219" y="6343"/>
                  <a:pt x="9219" y="6312"/>
                </a:cubicBezTo>
                <a:cubicBezTo>
                  <a:pt x="9219" y="6312"/>
                  <a:pt x="9219" y="6312"/>
                  <a:pt x="9219" y="6312"/>
                </a:cubicBezTo>
                <a:cubicBezTo>
                  <a:pt x="9219" y="6343"/>
                  <a:pt x="9219" y="6343"/>
                  <a:pt x="9250" y="6343"/>
                </a:cubicBezTo>
                <a:close/>
                <a:moveTo>
                  <a:pt x="9219" y="6093"/>
                </a:moveTo>
                <a:cubicBezTo>
                  <a:pt x="9219" y="6093"/>
                  <a:pt x="9219" y="6093"/>
                  <a:pt x="9219" y="6093"/>
                </a:cubicBezTo>
                <a:cubicBezTo>
                  <a:pt x="9187" y="6093"/>
                  <a:pt x="9187" y="6093"/>
                  <a:pt x="9187" y="6093"/>
                </a:cubicBezTo>
                <a:cubicBezTo>
                  <a:pt x="9187" y="6093"/>
                  <a:pt x="9187" y="6093"/>
                  <a:pt x="9219" y="6093"/>
                </a:cubicBezTo>
                <a:close/>
                <a:moveTo>
                  <a:pt x="9062" y="6406"/>
                </a:moveTo>
                <a:cubicBezTo>
                  <a:pt x="9062" y="6406"/>
                  <a:pt x="9062" y="6406"/>
                  <a:pt x="9062" y="6406"/>
                </a:cubicBezTo>
                <a:cubicBezTo>
                  <a:pt x="9062" y="6406"/>
                  <a:pt x="9062" y="6406"/>
                  <a:pt x="9062" y="6406"/>
                </a:cubicBezTo>
                <a:cubicBezTo>
                  <a:pt x="9062" y="6406"/>
                  <a:pt x="9062" y="6406"/>
                  <a:pt x="9062" y="6406"/>
                </a:cubicBezTo>
                <a:close/>
                <a:moveTo>
                  <a:pt x="9062" y="6375"/>
                </a:moveTo>
                <a:cubicBezTo>
                  <a:pt x="9062" y="6406"/>
                  <a:pt x="9062" y="6406"/>
                  <a:pt x="9062" y="6406"/>
                </a:cubicBezTo>
                <a:cubicBezTo>
                  <a:pt x="9062" y="6406"/>
                  <a:pt x="9062" y="6406"/>
                  <a:pt x="9062" y="6375"/>
                </a:cubicBezTo>
                <a:cubicBezTo>
                  <a:pt x="9062" y="6375"/>
                  <a:pt x="9062" y="6375"/>
                  <a:pt x="9062" y="6375"/>
                </a:cubicBezTo>
                <a:close/>
                <a:moveTo>
                  <a:pt x="9219" y="6750"/>
                </a:moveTo>
                <a:cubicBezTo>
                  <a:pt x="9094" y="6843"/>
                  <a:pt x="9000" y="6937"/>
                  <a:pt x="8844" y="6968"/>
                </a:cubicBezTo>
                <a:cubicBezTo>
                  <a:pt x="8937" y="6875"/>
                  <a:pt x="9062" y="6781"/>
                  <a:pt x="9219" y="6750"/>
                </a:cubicBezTo>
                <a:close/>
                <a:moveTo>
                  <a:pt x="8562" y="6375"/>
                </a:moveTo>
                <a:cubicBezTo>
                  <a:pt x="8594" y="6375"/>
                  <a:pt x="8594" y="6375"/>
                  <a:pt x="8625" y="6375"/>
                </a:cubicBezTo>
                <a:cubicBezTo>
                  <a:pt x="8594" y="6375"/>
                  <a:pt x="8594" y="6375"/>
                  <a:pt x="8562" y="6375"/>
                </a:cubicBezTo>
                <a:close/>
                <a:moveTo>
                  <a:pt x="8687" y="7031"/>
                </a:moveTo>
                <a:cubicBezTo>
                  <a:pt x="8719" y="7000"/>
                  <a:pt x="8750" y="7000"/>
                  <a:pt x="8781" y="7000"/>
                </a:cubicBezTo>
                <a:cubicBezTo>
                  <a:pt x="8625" y="7125"/>
                  <a:pt x="8469" y="7218"/>
                  <a:pt x="8312" y="7312"/>
                </a:cubicBezTo>
                <a:cubicBezTo>
                  <a:pt x="8156" y="7375"/>
                  <a:pt x="8000" y="7500"/>
                  <a:pt x="7844" y="7562"/>
                </a:cubicBezTo>
                <a:cubicBezTo>
                  <a:pt x="7656" y="7656"/>
                  <a:pt x="7469" y="7781"/>
                  <a:pt x="7281" y="7875"/>
                </a:cubicBezTo>
                <a:cubicBezTo>
                  <a:pt x="7281" y="7843"/>
                  <a:pt x="7250" y="7812"/>
                  <a:pt x="7250" y="7812"/>
                </a:cubicBezTo>
                <a:cubicBezTo>
                  <a:pt x="7281" y="7781"/>
                  <a:pt x="7312" y="7781"/>
                  <a:pt x="7344" y="7781"/>
                </a:cubicBezTo>
                <a:cubicBezTo>
                  <a:pt x="7406" y="7750"/>
                  <a:pt x="7437" y="7656"/>
                  <a:pt x="7500" y="7656"/>
                </a:cubicBezTo>
                <a:cubicBezTo>
                  <a:pt x="7687" y="7593"/>
                  <a:pt x="7812" y="7500"/>
                  <a:pt x="7969" y="7406"/>
                </a:cubicBezTo>
                <a:cubicBezTo>
                  <a:pt x="8219" y="7281"/>
                  <a:pt x="8437" y="7156"/>
                  <a:pt x="8687" y="7031"/>
                </a:cubicBezTo>
                <a:close/>
                <a:moveTo>
                  <a:pt x="7219" y="7843"/>
                </a:moveTo>
                <a:cubicBezTo>
                  <a:pt x="7219" y="7843"/>
                  <a:pt x="7219" y="7812"/>
                  <a:pt x="7219" y="7781"/>
                </a:cubicBezTo>
                <a:cubicBezTo>
                  <a:pt x="7156" y="7781"/>
                  <a:pt x="7094" y="7781"/>
                  <a:pt x="7062" y="7750"/>
                </a:cubicBezTo>
                <a:cubicBezTo>
                  <a:pt x="7094" y="7781"/>
                  <a:pt x="7156" y="7781"/>
                  <a:pt x="7219" y="7781"/>
                </a:cubicBezTo>
                <a:cubicBezTo>
                  <a:pt x="7250" y="7781"/>
                  <a:pt x="7250" y="7781"/>
                  <a:pt x="7281" y="7750"/>
                </a:cubicBezTo>
                <a:cubicBezTo>
                  <a:pt x="7281" y="7750"/>
                  <a:pt x="7312" y="7750"/>
                  <a:pt x="7312" y="7750"/>
                </a:cubicBezTo>
                <a:cubicBezTo>
                  <a:pt x="7312" y="7750"/>
                  <a:pt x="7281" y="7750"/>
                  <a:pt x="7281" y="7750"/>
                </a:cubicBezTo>
                <a:cubicBezTo>
                  <a:pt x="7250" y="7781"/>
                  <a:pt x="7250" y="7781"/>
                  <a:pt x="7219" y="7781"/>
                </a:cubicBezTo>
                <a:cubicBezTo>
                  <a:pt x="7219" y="7812"/>
                  <a:pt x="7219" y="7843"/>
                  <a:pt x="7219" y="7843"/>
                </a:cubicBezTo>
                <a:close/>
                <a:moveTo>
                  <a:pt x="7844" y="7281"/>
                </a:moveTo>
                <a:cubicBezTo>
                  <a:pt x="7781" y="7250"/>
                  <a:pt x="7719" y="7218"/>
                  <a:pt x="7687" y="7156"/>
                </a:cubicBezTo>
                <a:cubicBezTo>
                  <a:pt x="7687" y="7156"/>
                  <a:pt x="7687" y="7156"/>
                  <a:pt x="7687" y="7156"/>
                </a:cubicBezTo>
                <a:cubicBezTo>
                  <a:pt x="7719" y="7218"/>
                  <a:pt x="7781" y="7250"/>
                  <a:pt x="7844" y="7281"/>
                </a:cubicBezTo>
                <a:close/>
                <a:moveTo>
                  <a:pt x="7719" y="7125"/>
                </a:moveTo>
                <a:cubicBezTo>
                  <a:pt x="7719" y="7125"/>
                  <a:pt x="7750" y="7093"/>
                  <a:pt x="7750" y="7062"/>
                </a:cubicBezTo>
                <a:cubicBezTo>
                  <a:pt x="7750" y="7093"/>
                  <a:pt x="7781" y="7093"/>
                  <a:pt x="7781" y="7125"/>
                </a:cubicBezTo>
                <a:cubicBezTo>
                  <a:pt x="7781" y="7093"/>
                  <a:pt x="7750" y="7093"/>
                  <a:pt x="7750" y="7062"/>
                </a:cubicBezTo>
                <a:cubicBezTo>
                  <a:pt x="7750" y="7093"/>
                  <a:pt x="7719" y="7125"/>
                  <a:pt x="7719" y="7125"/>
                </a:cubicBezTo>
                <a:close/>
                <a:moveTo>
                  <a:pt x="8312" y="6812"/>
                </a:moveTo>
                <a:cubicBezTo>
                  <a:pt x="8312" y="6812"/>
                  <a:pt x="8312" y="6812"/>
                  <a:pt x="8312" y="6812"/>
                </a:cubicBezTo>
                <a:cubicBezTo>
                  <a:pt x="8312" y="6812"/>
                  <a:pt x="8312" y="6812"/>
                  <a:pt x="8312" y="6812"/>
                </a:cubicBezTo>
                <a:cubicBezTo>
                  <a:pt x="8312" y="6812"/>
                  <a:pt x="8312" y="6812"/>
                  <a:pt x="8312" y="6812"/>
                </a:cubicBezTo>
                <a:close/>
                <a:moveTo>
                  <a:pt x="7781" y="6843"/>
                </a:moveTo>
                <a:cubicBezTo>
                  <a:pt x="7812" y="6812"/>
                  <a:pt x="7844" y="6812"/>
                  <a:pt x="7844" y="6781"/>
                </a:cubicBezTo>
                <a:cubicBezTo>
                  <a:pt x="7844" y="6812"/>
                  <a:pt x="7812" y="6812"/>
                  <a:pt x="7781" y="6843"/>
                </a:cubicBezTo>
                <a:cubicBezTo>
                  <a:pt x="7750" y="6843"/>
                  <a:pt x="7719" y="6875"/>
                  <a:pt x="7656" y="6906"/>
                </a:cubicBezTo>
                <a:cubicBezTo>
                  <a:pt x="7719" y="6875"/>
                  <a:pt x="7750" y="6843"/>
                  <a:pt x="7781" y="6843"/>
                </a:cubicBezTo>
                <a:close/>
                <a:moveTo>
                  <a:pt x="7594" y="6906"/>
                </a:moveTo>
                <a:cubicBezTo>
                  <a:pt x="7594" y="6906"/>
                  <a:pt x="7594" y="6906"/>
                  <a:pt x="7594" y="6906"/>
                </a:cubicBezTo>
                <a:cubicBezTo>
                  <a:pt x="7594" y="6906"/>
                  <a:pt x="7594" y="6906"/>
                  <a:pt x="7594" y="6906"/>
                </a:cubicBezTo>
                <a:cubicBezTo>
                  <a:pt x="7594" y="6906"/>
                  <a:pt x="7594" y="6906"/>
                  <a:pt x="7594" y="6906"/>
                </a:cubicBezTo>
                <a:close/>
                <a:moveTo>
                  <a:pt x="7594" y="6968"/>
                </a:moveTo>
                <a:cubicBezTo>
                  <a:pt x="7562" y="6968"/>
                  <a:pt x="7562" y="6968"/>
                  <a:pt x="7562" y="6968"/>
                </a:cubicBezTo>
                <a:cubicBezTo>
                  <a:pt x="7594" y="6968"/>
                  <a:pt x="7594" y="6968"/>
                  <a:pt x="7594" y="6968"/>
                </a:cubicBezTo>
                <a:cubicBezTo>
                  <a:pt x="7594" y="6968"/>
                  <a:pt x="7594" y="6968"/>
                  <a:pt x="7594" y="6968"/>
                </a:cubicBezTo>
                <a:cubicBezTo>
                  <a:pt x="7625" y="6968"/>
                  <a:pt x="7625" y="6968"/>
                  <a:pt x="7656" y="6937"/>
                </a:cubicBezTo>
                <a:cubicBezTo>
                  <a:pt x="7656" y="6937"/>
                  <a:pt x="7656" y="6937"/>
                  <a:pt x="7656" y="6937"/>
                </a:cubicBezTo>
                <a:cubicBezTo>
                  <a:pt x="7719" y="6937"/>
                  <a:pt x="7781" y="6875"/>
                  <a:pt x="7844" y="6843"/>
                </a:cubicBezTo>
                <a:cubicBezTo>
                  <a:pt x="7875" y="6843"/>
                  <a:pt x="7875" y="6812"/>
                  <a:pt x="7906" y="6812"/>
                </a:cubicBezTo>
                <a:cubicBezTo>
                  <a:pt x="8031" y="6750"/>
                  <a:pt x="8125" y="6687"/>
                  <a:pt x="8250" y="6625"/>
                </a:cubicBezTo>
                <a:cubicBezTo>
                  <a:pt x="8281" y="6593"/>
                  <a:pt x="8281" y="6593"/>
                  <a:pt x="8312" y="6593"/>
                </a:cubicBezTo>
                <a:cubicBezTo>
                  <a:pt x="8312" y="6562"/>
                  <a:pt x="8312" y="6562"/>
                  <a:pt x="8312" y="6562"/>
                </a:cubicBezTo>
                <a:cubicBezTo>
                  <a:pt x="8312" y="6562"/>
                  <a:pt x="8312" y="6562"/>
                  <a:pt x="8312" y="6562"/>
                </a:cubicBezTo>
                <a:cubicBezTo>
                  <a:pt x="8312" y="6562"/>
                  <a:pt x="8312" y="6562"/>
                  <a:pt x="8312" y="6593"/>
                </a:cubicBezTo>
                <a:cubicBezTo>
                  <a:pt x="8312" y="6593"/>
                  <a:pt x="8344" y="6562"/>
                  <a:pt x="8375" y="6562"/>
                </a:cubicBezTo>
                <a:cubicBezTo>
                  <a:pt x="8375" y="6593"/>
                  <a:pt x="8344" y="6625"/>
                  <a:pt x="8344" y="6656"/>
                </a:cubicBezTo>
                <a:cubicBezTo>
                  <a:pt x="8281" y="6656"/>
                  <a:pt x="8250" y="6687"/>
                  <a:pt x="8250" y="6718"/>
                </a:cubicBezTo>
                <a:cubicBezTo>
                  <a:pt x="8219" y="6718"/>
                  <a:pt x="8219" y="6718"/>
                  <a:pt x="8187" y="6718"/>
                </a:cubicBezTo>
                <a:cubicBezTo>
                  <a:pt x="8219" y="6750"/>
                  <a:pt x="8250" y="6781"/>
                  <a:pt x="8281" y="6781"/>
                </a:cubicBezTo>
                <a:cubicBezTo>
                  <a:pt x="8250" y="6781"/>
                  <a:pt x="8219" y="6750"/>
                  <a:pt x="8187" y="6718"/>
                </a:cubicBezTo>
                <a:cubicBezTo>
                  <a:pt x="8156" y="6718"/>
                  <a:pt x="8125" y="6750"/>
                  <a:pt x="8094" y="6781"/>
                </a:cubicBezTo>
                <a:cubicBezTo>
                  <a:pt x="8031" y="6812"/>
                  <a:pt x="7969" y="6843"/>
                  <a:pt x="7906" y="6906"/>
                </a:cubicBezTo>
                <a:cubicBezTo>
                  <a:pt x="7937" y="6906"/>
                  <a:pt x="7937" y="6906"/>
                  <a:pt x="7969" y="6937"/>
                </a:cubicBezTo>
                <a:cubicBezTo>
                  <a:pt x="7937" y="6906"/>
                  <a:pt x="7937" y="6906"/>
                  <a:pt x="7906" y="6906"/>
                </a:cubicBezTo>
                <a:cubicBezTo>
                  <a:pt x="7906" y="6906"/>
                  <a:pt x="7906" y="6906"/>
                  <a:pt x="7906" y="6906"/>
                </a:cubicBezTo>
                <a:cubicBezTo>
                  <a:pt x="7875" y="6937"/>
                  <a:pt x="7844" y="7000"/>
                  <a:pt x="7781" y="7000"/>
                </a:cubicBezTo>
                <a:cubicBezTo>
                  <a:pt x="7687" y="7000"/>
                  <a:pt x="7625" y="7031"/>
                  <a:pt x="7594" y="7062"/>
                </a:cubicBezTo>
                <a:cubicBezTo>
                  <a:pt x="7562" y="7062"/>
                  <a:pt x="7531" y="7062"/>
                  <a:pt x="7531" y="7031"/>
                </a:cubicBezTo>
                <a:cubicBezTo>
                  <a:pt x="7531" y="7000"/>
                  <a:pt x="7594" y="7000"/>
                  <a:pt x="7594" y="6968"/>
                </a:cubicBezTo>
                <a:close/>
                <a:moveTo>
                  <a:pt x="7531" y="6937"/>
                </a:moveTo>
                <a:cubicBezTo>
                  <a:pt x="7531" y="6937"/>
                  <a:pt x="7531" y="6937"/>
                  <a:pt x="7531" y="6937"/>
                </a:cubicBezTo>
                <a:cubicBezTo>
                  <a:pt x="7531" y="6968"/>
                  <a:pt x="7531" y="6968"/>
                  <a:pt x="7500" y="7000"/>
                </a:cubicBezTo>
                <a:cubicBezTo>
                  <a:pt x="7531" y="6968"/>
                  <a:pt x="7531" y="6968"/>
                  <a:pt x="7531" y="6937"/>
                </a:cubicBezTo>
                <a:close/>
                <a:moveTo>
                  <a:pt x="7469" y="7031"/>
                </a:moveTo>
                <a:cubicBezTo>
                  <a:pt x="7469" y="7031"/>
                  <a:pt x="7469" y="7031"/>
                  <a:pt x="7469" y="7031"/>
                </a:cubicBezTo>
                <a:cubicBezTo>
                  <a:pt x="7469" y="7031"/>
                  <a:pt x="7469" y="7031"/>
                  <a:pt x="7437" y="7031"/>
                </a:cubicBezTo>
                <a:cubicBezTo>
                  <a:pt x="7469" y="7031"/>
                  <a:pt x="7469" y="7031"/>
                  <a:pt x="7469" y="7031"/>
                </a:cubicBezTo>
                <a:close/>
                <a:moveTo>
                  <a:pt x="7312" y="750"/>
                </a:moveTo>
                <a:cubicBezTo>
                  <a:pt x="7312" y="781"/>
                  <a:pt x="7344" y="781"/>
                  <a:pt x="7375" y="781"/>
                </a:cubicBezTo>
                <a:cubicBezTo>
                  <a:pt x="7344" y="781"/>
                  <a:pt x="7312" y="781"/>
                  <a:pt x="7312" y="750"/>
                </a:cubicBezTo>
                <a:cubicBezTo>
                  <a:pt x="7312" y="750"/>
                  <a:pt x="7312" y="750"/>
                  <a:pt x="7312" y="750"/>
                </a:cubicBezTo>
                <a:close/>
                <a:moveTo>
                  <a:pt x="7344" y="1187"/>
                </a:moveTo>
                <a:cubicBezTo>
                  <a:pt x="7344" y="1187"/>
                  <a:pt x="7344" y="1187"/>
                  <a:pt x="7344" y="1187"/>
                </a:cubicBezTo>
                <a:cubicBezTo>
                  <a:pt x="7344" y="1218"/>
                  <a:pt x="7344" y="1218"/>
                  <a:pt x="7344" y="1218"/>
                </a:cubicBezTo>
                <a:cubicBezTo>
                  <a:pt x="7344" y="1218"/>
                  <a:pt x="7344" y="1218"/>
                  <a:pt x="7344" y="1187"/>
                </a:cubicBezTo>
                <a:cubicBezTo>
                  <a:pt x="7344" y="1187"/>
                  <a:pt x="7344" y="1187"/>
                  <a:pt x="7344" y="1187"/>
                </a:cubicBezTo>
                <a:close/>
                <a:moveTo>
                  <a:pt x="7281" y="1281"/>
                </a:moveTo>
                <a:cubicBezTo>
                  <a:pt x="7281" y="1281"/>
                  <a:pt x="7281" y="1281"/>
                  <a:pt x="7281" y="1281"/>
                </a:cubicBezTo>
                <a:cubicBezTo>
                  <a:pt x="7281" y="1281"/>
                  <a:pt x="7281" y="1281"/>
                  <a:pt x="7281" y="1281"/>
                </a:cubicBezTo>
                <a:close/>
                <a:moveTo>
                  <a:pt x="7125" y="406"/>
                </a:moveTo>
                <a:cubicBezTo>
                  <a:pt x="7156" y="437"/>
                  <a:pt x="7187" y="437"/>
                  <a:pt x="7219" y="468"/>
                </a:cubicBezTo>
                <a:cubicBezTo>
                  <a:pt x="7219" y="468"/>
                  <a:pt x="7250" y="468"/>
                  <a:pt x="7250" y="468"/>
                </a:cubicBezTo>
                <a:cubicBezTo>
                  <a:pt x="7250" y="468"/>
                  <a:pt x="7219" y="468"/>
                  <a:pt x="7219" y="468"/>
                </a:cubicBezTo>
                <a:cubicBezTo>
                  <a:pt x="7219" y="468"/>
                  <a:pt x="7219" y="468"/>
                  <a:pt x="7219" y="468"/>
                </a:cubicBezTo>
                <a:cubicBezTo>
                  <a:pt x="7187" y="437"/>
                  <a:pt x="7156" y="437"/>
                  <a:pt x="7094" y="406"/>
                </a:cubicBezTo>
                <a:cubicBezTo>
                  <a:pt x="7094" y="437"/>
                  <a:pt x="7031" y="406"/>
                  <a:pt x="7000" y="406"/>
                </a:cubicBezTo>
                <a:cubicBezTo>
                  <a:pt x="7031" y="406"/>
                  <a:pt x="7094" y="437"/>
                  <a:pt x="7125" y="406"/>
                </a:cubicBezTo>
                <a:close/>
                <a:moveTo>
                  <a:pt x="7250" y="875"/>
                </a:moveTo>
                <a:cubicBezTo>
                  <a:pt x="7250" y="875"/>
                  <a:pt x="7250" y="843"/>
                  <a:pt x="7219" y="843"/>
                </a:cubicBezTo>
                <a:cubicBezTo>
                  <a:pt x="7219" y="843"/>
                  <a:pt x="7219" y="843"/>
                  <a:pt x="7219" y="843"/>
                </a:cubicBezTo>
                <a:cubicBezTo>
                  <a:pt x="7250" y="843"/>
                  <a:pt x="7250" y="875"/>
                  <a:pt x="7250" y="875"/>
                </a:cubicBezTo>
                <a:close/>
                <a:moveTo>
                  <a:pt x="6937" y="468"/>
                </a:moveTo>
                <a:cubicBezTo>
                  <a:pt x="6937" y="500"/>
                  <a:pt x="6937" y="500"/>
                  <a:pt x="6937" y="531"/>
                </a:cubicBezTo>
                <a:cubicBezTo>
                  <a:pt x="6937" y="500"/>
                  <a:pt x="6937" y="500"/>
                  <a:pt x="6937" y="468"/>
                </a:cubicBezTo>
                <a:cubicBezTo>
                  <a:pt x="7000" y="468"/>
                  <a:pt x="7094" y="468"/>
                  <a:pt x="7156" y="468"/>
                </a:cubicBezTo>
                <a:cubicBezTo>
                  <a:pt x="7094" y="468"/>
                  <a:pt x="7000" y="468"/>
                  <a:pt x="6937" y="468"/>
                </a:cubicBezTo>
                <a:close/>
                <a:moveTo>
                  <a:pt x="7094" y="1437"/>
                </a:moveTo>
                <a:cubicBezTo>
                  <a:pt x="7031" y="1406"/>
                  <a:pt x="7000" y="1406"/>
                  <a:pt x="6969" y="1406"/>
                </a:cubicBezTo>
                <a:cubicBezTo>
                  <a:pt x="7000" y="1406"/>
                  <a:pt x="7031" y="1406"/>
                  <a:pt x="7094" y="1437"/>
                </a:cubicBezTo>
                <a:close/>
                <a:moveTo>
                  <a:pt x="7125" y="1406"/>
                </a:moveTo>
                <a:cubicBezTo>
                  <a:pt x="7156" y="1375"/>
                  <a:pt x="7156" y="1343"/>
                  <a:pt x="7187" y="1343"/>
                </a:cubicBezTo>
                <a:cubicBezTo>
                  <a:pt x="7156" y="1343"/>
                  <a:pt x="7156" y="1375"/>
                  <a:pt x="7125" y="1406"/>
                </a:cubicBezTo>
                <a:close/>
                <a:moveTo>
                  <a:pt x="7125" y="7156"/>
                </a:moveTo>
                <a:cubicBezTo>
                  <a:pt x="7125" y="7187"/>
                  <a:pt x="7156" y="7187"/>
                  <a:pt x="7156" y="7187"/>
                </a:cubicBezTo>
                <a:cubicBezTo>
                  <a:pt x="7156" y="7187"/>
                  <a:pt x="7156" y="7187"/>
                  <a:pt x="7156" y="7187"/>
                </a:cubicBezTo>
                <a:cubicBezTo>
                  <a:pt x="7156" y="7187"/>
                  <a:pt x="7125" y="7187"/>
                  <a:pt x="7125" y="7156"/>
                </a:cubicBezTo>
                <a:cubicBezTo>
                  <a:pt x="7125" y="7156"/>
                  <a:pt x="7125" y="7156"/>
                  <a:pt x="7125" y="7156"/>
                </a:cubicBezTo>
                <a:close/>
                <a:moveTo>
                  <a:pt x="6875" y="7312"/>
                </a:moveTo>
                <a:cubicBezTo>
                  <a:pt x="6875" y="7312"/>
                  <a:pt x="6875" y="7312"/>
                  <a:pt x="6875" y="7312"/>
                </a:cubicBezTo>
                <a:cubicBezTo>
                  <a:pt x="6844" y="7343"/>
                  <a:pt x="6812" y="7375"/>
                  <a:pt x="6781" y="7375"/>
                </a:cubicBezTo>
                <a:cubicBezTo>
                  <a:pt x="6812" y="7375"/>
                  <a:pt x="6844" y="7343"/>
                  <a:pt x="6875" y="7312"/>
                </a:cubicBezTo>
                <a:close/>
                <a:moveTo>
                  <a:pt x="5875" y="7812"/>
                </a:moveTo>
                <a:cubicBezTo>
                  <a:pt x="5875" y="7812"/>
                  <a:pt x="5875" y="7812"/>
                  <a:pt x="5875" y="7812"/>
                </a:cubicBezTo>
                <a:cubicBezTo>
                  <a:pt x="5875" y="7812"/>
                  <a:pt x="5875" y="7812"/>
                  <a:pt x="5875" y="7812"/>
                </a:cubicBezTo>
                <a:cubicBezTo>
                  <a:pt x="5875" y="7812"/>
                  <a:pt x="5875" y="7812"/>
                  <a:pt x="5875" y="7812"/>
                </a:cubicBezTo>
                <a:cubicBezTo>
                  <a:pt x="5812" y="7843"/>
                  <a:pt x="5781" y="7843"/>
                  <a:pt x="5750" y="7875"/>
                </a:cubicBezTo>
                <a:cubicBezTo>
                  <a:pt x="5781" y="7843"/>
                  <a:pt x="5812" y="7843"/>
                  <a:pt x="5875" y="7812"/>
                </a:cubicBezTo>
                <a:close/>
                <a:moveTo>
                  <a:pt x="5000" y="8187"/>
                </a:moveTo>
                <a:cubicBezTo>
                  <a:pt x="5000" y="8187"/>
                  <a:pt x="5000" y="8187"/>
                  <a:pt x="5000" y="8187"/>
                </a:cubicBezTo>
                <a:cubicBezTo>
                  <a:pt x="5000" y="8187"/>
                  <a:pt x="5000" y="8218"/>
                  <a:pt x="5000" y="8218"/>
                </a:cubicBezTo>
                <a:cubicBezTo>
                  <a:pt x="5000" y="8218"/>
                  <a:pt x="5000" y="8218"/>
                  <a:pt x="5000" y="8218"/>
                </a:cubicBezTo>
                <a:cubicBezTo>
                  <a:pt x="5000" y="8218"/>
                  <a:pt x="5000" y="8187"/>
                  <a:pt x="5000" y="8187"/>
                </a:cubicBezTo>
                <a:close/>
                <a:moveTo>
                  <a:pt x="4469" y="8437"/>
                </a:moveTo>
                <a:cubicBezTo>
                  <a:pt x="4437" y="8437"/>
                  <a:pt x="4437" y="8437"/>
                  <a:pt x="4437" y="8437"/>
                </a:cubicBezTo>
                <a:cubicBezTo>
                  <a:pt x="4437" y="8437"/>
                  <a:pt x="4437" y="8437"/>
                  <a:pt x="4469" y="8437"/>
                </a:cubicBezTo>
                <a:close/>
                <a:moveTo>
                  <a:pt x="4406" y="8437"/>
                </a:moveTo>
                <a:cubicBezTo>
                  <a:pt x="4406" y="8437"/>
                  <a:pt x="4406" y="8437"/>
                  <a:pt x="4437" y="8437"/>
                </a:cubicBezTo>
                <a:cubicBezTo>
                  <a:pt x="4406" y="8437"/>
                  <a:pt x="4406" y="8437"/>
                  <a:pt x="4406" y="8437"/>
                </a:cubicBezTo>
                <a:cubicBezTo>
                  <a:pt x="4406" y="8437"/>
                  <a:pt x="4406" y="8468"/>
                  <a:pt x="4406" y="8468"/>
                </a:cubicBezTo>
                <a:cubicBezTo>
                  <a:pt x="4406" y="8468"/>
                  <a:pt x="4406" y="8437"/>
                  <a:pt x="4406" y="8437"/>
                </a:cubicBezTo>
                <a:close/>
                <a:moveTo>
                  <a:pt x="4219" y="8562"/>
                </a:moveTo>
                <a:cubicBezTo>
                  <a:pt x="4219" y="8562"/>
                  <a:pt x="4219" y="8562"/>
                  <a:pt x="4219" y="8562"/>
                </a:cubicBezTo>
                <a:cubicBezTo>
                  <a:pt x="4219" y="8562"/>
                  <a:pt x="4219" y="8562"/>
                  <a:pt x="4219" y="8562"/>
                </a:cubicBezTo>
                <a:cubicBezTo>
                  <a:pt x="4219" y="8562"/>
                  <a:pt x="4219" y="8562"/>
                  <a:pt x="4219" y="8562"/>
                </a:cubicBezTo>
                <a:close/>
                <a:moveTo>
                  <a:pt x="4062" y="8656"/>
                </a:moveTo>
                <a:cubicBezTo>
                  <a:pt x="4062" y="8656"/>
                  <a:pt x="4062" y="8656"/>
                  <a:pt x="4062" y="8656"/>
                </a:cubicBezTo>
                <a:cubicBezTo>
                  <a:pt x="4031" y="8656"/>
                  <a:pt x="4031" y="8656"/>
                  <a:pt x="4031" y="8656"/>
                </a:cubicBezTo>
                <a:cubicBezTo>
                  <a:pt x="4031" y="8656"/>
                  <a:pt x="4031" y="8656"/>
                  <a:pt x="4062" y="8656"/>
                </a:cubicBezTo>
                <a:close/>
                <a:moveTo>
                  <a:pt x="3437" y="4468"/>
                </a:moveTo>
                <a:cubicBezTo>
                  <a:pt x="3406" y="4500"/>
                  <a:pt x="3344" y="4500"/>
                  <a:pt x="3312" y="4531"/>
                </a:cubicBezTo>
                <a:cubicBezTo>
                  <a:pt x="3344" y="4500"/>
                  <a:pt x="3406" y="4500"/>
                  <a:pt x="3437" y="4468"/>
                </a:cubicBezTo>
                <a:close/>
                <a:moveTo>
                  <a:pt x="2719" y="4718"/>
                </a:moveTo>
                <a:cubicBezTo>
                  <a:pt x="2906" y="4656"/>
                  <a:pt x="3125" y="4593"/>
                  <a:pt x="3312" y="4562"/>
                </a:cubicBezTo>
                <a:cubicBezTo>
                  <a:pt x="3344" y="4562"/>
                  <a:pt x="3344" y="4562"/>
                  <a:pt x="3375" y="4562"/>
                </a:cubicBezTo>
                <a:cubicBezTo>
                  <a:pt x="3312" y="4625"/>
                  <a:pt x="3250" y="4656"/>
                  <a:pt x="3187" y="4687"/>
                </a:cubicBezTo>
                <a:cubicBezTo>
                  <a:pt x="3125" y="4687"/>
                  <a:pt x="3000" y="4687"/>
                  <a:pt x="2937" y="4718"/>
                </a:cubicBezTo>
                <a:cubicBezTo>
                  <a:pt x="2875" y="4750"/>
                  <a:pt x="2812" y="4750"/>
                  <a:pt x="2750" y="4781"/>
                </a:cubicBezTo>
                <a:cubicBezTo>
                  <a:pt x="2719" y="4812"/>
                  <a:pt x="2687" y="4843"/>
                  <a:pt x="2687" y="4812"/>
                </a:cubicBezTo>
                <a:cubicBezTo>
                  <a:pt x="2656" y="4781"/>
                  <a:pt x="2687" y="4718"/>
                  <a:pt x="2719" y="4718"/>
                </a:cubicBezTo>
                <a:close/>
                <a:moveTo>
                  <a:pt x="2937" y="5125"/>
                </a:moveTo>
                <a:cubicBezTo>
                  <a:pt x="2937" y="5125"/>
                  <a:pt x="2937" y="5125"/>
                  <a:pt x="2937" y="5125"/>
                </a:cubicBezTo>
                <a:cubicBezTo>
                  <a:pt x="2937" y="5125"/>
                  <a:pt x="2937" y="5125"/>
                  <a:pt x="2937" y="5125"/>
                </a:cubicBezTo>
                <a:cubicBezTo>
                  <a:pt x="2937" y="5125"/>
                  <a:pt x="2937" y="5125"/>
                  <a:pt x="2937" y="5125"/>
                </a:cubicBezTo>
                <a:close/>
                <a:moveTo>
                  <a:pt x="2844" y="5187"/>
                </a:moveTo>
                <a:cubicBezTo>
                  <a:pt x="2844" y="5187"/>
                  <a:pt x="2844" y="5187"/>
                  <a:pt x="2844" y="5187"/>
                </a:cubicBezTo>
                <a:cubicBezTo>
                  <a:pt x="2844" y="5187"/>
                  <a:pt x="2844" y="5187"/>
                  <a:pt x="2844" y="5187"/>
                </a:cubicBezTo>
                <a:cubicBezTo>
                  <a:pt x="2875" y="5187"/>
                  <a:pt x="2875" y="5187"/>
                  <a:pt x="2875" y="5187"/>
                </a:cubicBezTo>
                <a:cubicBezTo>
                  <a:pt x="2875" y="5187"/>
                  <a:pt x="2875" y="5187"/>
                  <a:pt x="2844" y="5187"/>
                </a:cubicBezTo>
                <a:cubicBezTo>
                  <a:pt x="2812" y="5218"/>
                  <a:pt x="2812" y="5250"/>
                  <a:pt x="2781" y="5250"/>
                </a:cubicBezTo>
                <a:cubicBezTo>
                  <a:pt x="2812" y="5250"/>
                  <a:pt x="2812" y="5218"/>
                  <a:pt x="2844" y="5187"/>
                </a:cubicBezTo>
                <a:cubicBezTo>
                  <a:pt x="2844" y="5187"/>
                  <a:pt x="2844" y="5187"/>
                  <a:pt x="2844" y="5187"/>
                </a:cubicBezTo>
                <a:close/>
                <a:moveTo>
                  <a:pt x="2750" y="5281"/>
                </a:moveTo>
                <a:cubicBezTo>
                  <a:pt x="2750" y="5281"/>
                  <a:pt x="2750" y="5281"/>
                  <a:pt x="2750" y="5281"/>
                </a:cubicBezTo>
                <a:cubicBezTo>
                  <a:pt x="2750" y="5281"/>
                  <a:pt x="2750" y="5281"/>
                  <a:pt x="2750" y="5281"/>
                </a:cubicBezTo>
                <a:cubicBezTo>
                  <a:pt x="2687" y="5281"/>
                  <a:pt x="2656" y="5312"/>
                  <a:pt x="2625" y="5375"/>
                </a:cubicBezTo>
                <a:cubicBezTo>
                  <a:pt x="2656" y="5312"/>
                  <a:pt x="2687" y="5281"/>
                  <a:pt x="2750" y="5281"/>
                </a:cubicBezTo>
                <a:close/>
                <a:moveTo>
                  <a:pt x="2719" y="9093"/>
                </a:moveTo>
                <a:cubicBezTo>
                  <a:pt x="2687" y="9093"/>
                  <a:pt x="2656" y="9093"/>
                  <a:pt x="2656" y="9093"/>
                </a:cubicBezTo>
                <a:cubicBezTo>
                  <a:pt x="2656" y="9093"/>
                  <a:pt x="2656" y="9093"/>
                  <a:pt x="2656" y="9093"/>
                </a:cubicBezTo>
                <a:cubicBezTo>
                  <a:pt x="2656" y="9093"/>
                  <a:pt x="2687" y="9093"/>
                  <a:pt x="2719" y="9093"/>
                </a:cubicBezTo>
                <a:close/>
                <a:moveTo>
                  <a:pt x="2562" y="5687"/>
                </a:moveTo>
                <a:cubicBezTo>
                  <a:pt x="2562" y="5687"/>
                  <a:pt x="2562" y="5687"/>
                  <a:pt x="2562" y="5687"/>
                </a:cubicBezTo>
                <a:cubicBezTo>
                  <a:pt x="2562" y="5687"/>
                  <a:pt x="2562" y="5687"/>
                  <a:pt x="2562" y="5687"/>
                </a:cubicBezTo>
                <a:cubicBezTo>
                  <a:pt x="2594" y="5687"/>
                  <a:pt x="2594" y="5687"/>
                  <a:pt x="2594" y="5687"/>
                </a:cubicBezTo>
                <a:cubicBezTo>
                  <a:pt x="2594" y="5687"/>
                  <a:pt x="2594" y="5687"/>
                  <a:pt x="2594" y="5687"/>
                </a:cubicBezTo>
                <a:cubicBezTo>
                  <a:pt x="2594" y="5687"/>
                  <a:pt x="2594" y="5687"/>
                  <a:pt x="2562" y="5687"/>
                </a:cubicBezTo>
                <a:cubicBezTo>
                  <a:pt x="2562" y="5718"/>
                  <a:pt x="2562" y="5718"/>
                  <a:pt x="2562" y="5718"/>
                </a:cubicBezTo>
                <a:cubicBezTo>
                  <a:pt x="2562" y="5718"/>
                  <a:pt x="2562" y="5718"/>
                  <a:pt x="2562" y="5687"/>
                </a:cubicBezTo>
                <a:cubicBezTo>
                  <a:pt x="2562" y="5687"/>
                  <a:pt x="2562" y="5687"/>
                  <a:pt x="2562" y="5687"/>
                </a:cubicBezTo>
                <a:close/>
                <a:moveTo>
                  <a:pt x="2625" y="9125"/>
                </a:moveTo>
                <a:cubicBezTo>
                  <a:pt x="2594" y="9156"/>
                  <a:pt x="2562" y="9156"/>
                  <a:pt x="2531" y="9156"/>
                </a:cubicBezTo>
                <a:cubicBezTo>
                  <a:pt x="2562" y="9156"/>
                  <a:pt x="2594" y="9156"/>
                  <a:pt x="2625" y="9125"/>
                </a:cubicBezTo>
                <a:close/>
                <a:moveTo>
                  <a:pt x="2437" y="9156"/>
                </a:moveTo>
                <a:cubicBezTo>
                  <a:pt x="2437" y="9156"/>
                  <a:pt x="2437" y="9156"/>
                  <a:pt x="2437" y="9156"/>
                </a:cubicBezTo>
                <a:cubicBezTo>
                  <a:pt x="2406" y="9156"/>
                  <a:pt x="2406" y="9156"/>
                  <a:pt x="2375" y="9156"/>
                </a:cubicBezTo>
                <a:cubicBezTo>
                  <a:pt x="2406" y="9156"/>
                  <a:pt x="2406" y="9156"/>
                  <a:pt x="2437" y="9156"/>
                </a:cubicBezTo>
                <a:close/>
                <a:moveTo>
                  <a:pt x="2375" y="5843"/>
                </a:moveTo>
                <a:cubicBezTo>
                  <a:pt x="2375" y="5875"/>
                  <a:pt x="2375" y="5875"/>
                  <a:pt x="2375" y="5875"/>
                </a:cubicBezTo>
                <a:cubicBezTo>
                  <a:pt x="2375" y="5875"/>
                  <a:pt x="2375" y="5875"/>
                  <a:pt x="2375" y="5843"/>
                </a:cubicBezTo>
                <a:close/>
                <a:moveTo>
                  <a:pt x="2312" y="5906"/>
                </a:moveTo>
                <a:cubicBezTo>
                  <a:pt x="2312" y="5875"/>
                  <a:pt x="2344" y="5875"/>
                  <a:pt x="2344" y="5875"/>
                </a:cubicBezTo>
                <a:cubicBezTo>
                  <a:pt x="2344" y="5875"/>
                  <a:pt x="2312" y="5875"/>
                  <a:pt x="2312" y="5906"/>
                </a:cubicBezTo>
                <a:cubicBezTo>
                  <a:pt x="2312" y="5906"/>
                  <a:pt x="2344" y="5906"/>
                  <a:pt x="2344" y="5906"/>
                </a:cubicBezTo>
                <a:cubicBezTo>
                  <a:pt x="2344" y="5906"/>
                  <a:pt x="2344" y="5906"/>
                  <a:pt x="2344" y="5906"/>
                </a:cubicBezTo>
                <a:cubicBezTo>
                  <a:pt x="2344" y="5906"/>
                  <a:pt x="2312" y="5906"/>
                  <a:pt x="2312" y="5906"/>
                </a:cubicBezTo>
                <a:cubicBezTo>
                  <a:pt x="2250" y="5937"/>
                  <a:pt x="2219" y="5968"/>
                  <a:pt x="2156" y="6031"/>
                </a:cubicBezTo>
                <a:cubicBezTo>
                  <a:pt x="2219" y="5968"/>
                  <a:pt x="2250" y="5937"/>
                  <a:pt x="2312" y="5906"/>
                </a:cubicBezTo>
                <a:close/>
                <a:moveTo>
                  <a:pt x="2250" y="9093"/>
                </a:moveTo>
                <a:cubicBezTo>
                  <a:pt x="2250" y="9093"/>
                  <a:pt x="2250" y="9093"/>
                  <a:pt x="2250" y="9093"/>
                </a:cubicBezTo>
                <a:cubicBezTo>
                  <a:pt x="2250" y="9156"/>
                  <a:pt x="2187" y="9156"/>
                  <a:pt x="2156" y="9125"/>
                </a:cubicBezTo>
                <a:cubicBezTo>
                  <a:pt x="2187" y="9156"/>
                  <a:pt x="2250" y="9156"/>
                  <a:pt x="2250" y="9093"/>
                </a:cubicBezTo>
                <a:close/>
                <a:moveTo>
                  <a:pt x="2031" y="6156"/>
                </a:moveTo>
                <a:cubicBezTo>
                  <a:pt x="2031" y="6156"/>
                  <a:pt x="2062" y="6156"/>
                  <a:pt x="2062" y="6156"/>
                </a:cubicBezTo>
                <a:cubicBezTo>
                  <a:pt x="2062" y="6156"/>
                  <a:pt x="2031" y="6156"/>
                  <a:pt x="2031" y="6156"/>
                </a:cubicBezTo>
                <a:close/>
                <a:moveTo>
                  <a:pt x="1969" y="6218"/>
                </a:moveTo>
                <a:cubicBezTo>
                  <a:pt x="1969" y="6187"/>
                  <a:pt x="2000" y="6156"/>
                  <a:pt x="2000" y="6156"/>
                </a:cubicBezTo>
                <a:cubicBezTo>
                  <a:pt x="2000" y="6156"/>
                  <a:pt x="1969" y="6187"/>
                  <a:pt x="1969" y="6218"/>
                </a:cubicBezTo>
                <a:cubicBezTo>
                  <a:pt x="1969" y="6218"/>
                  <a:pt x="1969" y="6218"/>
                  <a:pt x="1969" y="6218"/>
                </a:cubicBezTo>
                <a:cubicBezTo>
                  <a:pt x="1969" y="6218"/>
                  <a:pt x="1969" y="6218"/>
                  <a:pt x="1969" y="6218"/>
                </a:cubicBezTo>
                <a:cubicBezTo>
                  <a:pt x="1969" y="6218"/>
                  <a:pt x="1969" y="6218"/>
                  <a:pt x="1969" y="6218"/>
                </a:cubicBezTo>
                <a:cubicBezTo>
                  <a:pt x="1937" y="6218"/>
                  <a:pt x="1906" y="6250"/>
                  <a:pt x="1906" y="6250"/>
                </a:cubicBezTo>
                <a:cubicBezTo>
                  <a:pt x="1906" y="6250"/>
                  <a:pt x="1937" y="6218"/>
                  <a:pt x="1969" y="6218"/>
                </a:cubicBezTo>
                <a:close/>
                <a:moveTo>
                  <a:pt x="1906" y="6312"/>
                </a:moveTo>
                <a:cubicBezTo>
                  <a:pt x="1906" y="6312"/>
                  <a:pt x="1906" y="6312"/>
                  <a:pt x="1906" y="6312"/>
                </a:cubicBezTo>
                <a:cubicBezTo>
                  <a:pt x="1906" y="6281"/>
                  <a:pt x="1906" y="6281"/>
                  <a:pt x="1906" y="6281"/>
                </a:cubicBezTo>
                <a:cubicBezTo>
                  <a:pt x="1906" y="6281"/>
                  <a:pt x="1906" y="6281"/>
                  <a:pt x="1906" y="6312"/>
                </a:cubicBezTo>
                <a:close/>
                <a:moveTo>
                  <a:pt x="1844" y="9000"/>
                </a:moveTo>
                <a:cubicBezTo>
                  <a:pt x="1844" y="9000"/>
                  <a:pt x="1844" y="9000"/>
                  <a:pt x="1844" y="9000"/>
                </a:cubicBezTo>
                <a:cubicBezTo>
                  <a:pt x="1844" y="9000"/>
                  <a:pt x="1844" y="9000"/>
                  <a:pt x="1844" y="9000"/>
                </a:cubicBezTo>
                <a:cubicBezTo>
                  <a:pt x="1844" y="9000"/>
                  <a:pt x="1844" y="9000"/>
                  <a:pt x="1844" y="9000"/>
                </a:cubicBezTo>
                <a:cubicBezTo>
                  <a:pt x="1844" y="9000"/>
                  <a:pt x="1844" y="9000"/>
                  <a:pt x="1844" y="9000"/>
                </a:cubicBezTo>
                <a:close/>
                <a:moveTo>
                  <a:pt x="2125" y="9000"/>
                </a:moveTo>
                <a:cubicBezTo>
                  <a:pt x="2125" y="9000"/>
                  <a:pt x="2125" y="9000"/>
                  <a:pt x="2125" y="9000"/>
                </a:cubicBezTo>
                <a:cubicBezTo>
                  <a:pt x="2031" y="9031"/>
                  <a:pt x="1937" y="9031"/>
                  <a:pt x="1844" y="9093"/>
                </a:cubicBezTo>
                <a:cubicBezTo>
                  <a:pt x="1937" y="9031"/>
                  <a:pt x="2031" y="9031"/>
                  <a:pt x="2125" y="9000"/>
                </a:cubicBezTo>
                <a:close/>
                <a:moveTo>
                  <a:pt x="2187" y="9968"/>
                </a:moveTo>
                <a:cubicBezTo>
                  <a:pt x="2250" y="10000"/>
                  <a:pt x="2344" y="10000"/>
                  <a:pt x="2406" y="10000"/>
                </a:cubicBezTo>
                <a:cubicBezTo>
                  <a:pt x="2344" y="10000"/>
                  <a:pt x="2250" y="10000"/>
                  <a:pt x="2187" y="9968"/>
                </a:cubicBezTo>
                <a:close/>
                <a:moveTo>
                  <a:pt x="2500" y="9656"/>
                </a:moveTo>
                <a:cubicBezTo>
                  <a:pt x="2469" y="9656"/>
                  <a:pt x="2406" y="9656"/>
                  <a:pt x="2406" y="9593"/>
                </a:cubicBezTo>
                <a:cubicBezTo>
                  <a:pt x="2406" y="9593"/>
                  <a:pt x="2406" y="9593"/>
                  <a:pt x="2406" y="9593"/>
                </a:cubicBezTo>
                <a:cubicBezTo>
                  <a:pt x="2406" y="9656"/>
                  <a:pt x="2469" y="9656"/>
                  <a:pt x="2500" y="9656"/>
                </a:cubicBezTo>
                <a:close/>
                <a:moveTo>
                  <a:pt x="2469" y="9437"/>
                </a:moveTo>
                <a:cubicBezTo>
                  <a:pt x="2469" y="9437"/>
                  <a:pt x="2469" y="9437"/>
                  <a:pt x="2469" y="9437"/>
                </a:cubicBezTo>
                <a:cubicBezTo>
                  <a:pt x="2469" y="9437"/>
                  <a:pt x="2469" y="9437"/>
                  <a:pt x="2469" y="9437"/>
                </a:cubicBezTo>
                <a:cubicBezTo>
                  <a:pt x="2469" y="9437"/>
                  <a:pt x="2469" y="9437"/>
                  <a:pt x="2469" y="9437"/>
                </a:cubicBezTo>
                <a:close/>
                <a:moveTo>
                  <a:pt x="2531" y="9781"/>
                </a:moveTo>
                <a:cubicBezTo>
                  <a:pt x="2500" y="9781"/>
                  <a:pt x="2500" y="9750"/>
                  <a:pt x="2500" y="9718"/>
                </a:cubicBezTo>
                <a:cubicBezTo>
                  <a:pt x="2500" y="9718"/>
                  <a:pt x="2531" y="9718"/>
                  <a:pt x="2531" y="9718"/>
                </a:cubicBezTo>
                <a:cubicBezTo>
                  <a:pt x="2562" y="9718"/>
                  <a:pt x="2562" y="9687"/>
                  <a:pt x="2594" y="9687"/>
                </a:cubicBezTo>
                <a:cubicBezTo>
                  <a:pt x="2562" y="9687"/>
                  <a:pt x="2562" y="9718"/>
                  <a:pt x="2531" y="9718"/>
                </a:cubicBezTo>
                <a:cubicBezTo>
                  <a:pt x="2531" y="9718"/>
                  <a:pt x="2500" y="9718"/>
                  <a:pt x="2500" y="9718"/>
                </a:cubicBezTo>
                <a:cubicBezTo>
                  <a:pt x="2500" y="9750"/>
                  <a:pt x="2500" y="9781"/>
                  <a:pt x="2531" y="9781"/>
                </a:cubicBezTo>
                <a:close/>
                <a:moveTo>
                  <a:pt x="2594" y="10250"/>
                </a:moveTo>
                <a:cubicBezTo>
                  <a:pt x="2594" y="10250"/>
                  <a:pt x="2625" y="10218"/>
                  <a:pt x="2625" y="10218"/>
                </a:cubicBezTo>
                <a:cubicBezTo>
                  <a:pt x="2625" y="10218"/>
                  <a:pt x="2625" y="10218"/>
                  <a:pt x="2625" y="10218"/>
                </a:cubicBezTo>
                <a:cubicBezTo>
                  <a:pt x="2625" y="10218"/>
                  <a:pt x="2594" y="10250"/>
                  <a:pt x="2594" y="10250"/>
                </a:cubicBezTo>
                <a:close/>
                <a:moveTo>
                  <a:pt x="2562" y="10031"/>
                </a:moveTo>
                <a:cubicBezTo>
                  <a:pt x="2594" y="10031"/>
                  <a:pt x="2656" y="10031"/>
                  <a:pt x="2687" y="10000"/>
                </a:cubicBezTo>
                <a:cubicBezTo>
                  <a:pt x="2687" y="10000"/>
                  <a:pt x="2687" y="10000"/>
                  <a:pt x="2687" y="10000"/>
                </a:cubicBezTo>
                <a:cubicBezTo>
                  <a:pt x="2656" y="10031"/>
                  <a:pt x="2594" y="10031"/>
                  <a:pt x="2562" y="10031"/>
                </a:cubicBezTo>
                <a:close/>
                <a:moveTo>
                  <a:pt x="2500" y="9250"/>
                </a:moveTo>
                <a:cubicBezTo>
                  <a:pt x="2500" y="9250"/>
                  <a:pt x="2531" y="9250"/>
                  <a:pt x="2531" y="9281"/>
                </a:cubicBezTo>
                <a:cubicBezTo>
                  <a:pt x="2531" y="9250"/>
                  <a:pt x="2500" y="9250"/>
                  <a:pt x="2500" y="9250"/>
                </a:cubicBezTo>
                <a:cubicBezTo>
                  <a:pt x="2500" y="9250"/>
                  <a:pt x="2500" y="9250"/>
                  <a:pt x="2500" y="9250"/>
                </a:cubicBezTo>
                <a:cubicBezTo>
                  <a:pt x="2437" y="9250"/>
                  <a:pt x="2406" y="9250"/>
                  <a:pt x="2344" y="9250"/>
                </a:cubicBezTo>
                <a:cubicBezTo>
                  <a:pt x="2312" y="9250"/>
                  <a:pt x="2312" y="9250"/>
                  <a:pt x="2281" y="9250"/>
                </a:cubicBezTo>
                <a:cubicBezTo>
                  <a:pt x="2281" y="9281"/>
                  <a:pt x="2250" y="9281"/>
                  <a:pt x="2219" y="9281"/>
                </a:cubicBezTo>
                <a:cubicBezTo>
                  <a:pt x="2250" y="9281"/>
                  <a:pt x="2281" y="9281"/>
                  <a:pt x="2281" y="9250"/>
                </a:cubicBezTo>
                <a:cubicBezTo>
                  <a:pt x="2219" y="9250"/>
                  <a:pt x="2125" y="9250"/>
                  <a:pt x="2062" y="9218"/>
                </a:cubicBezTo>
                <a:cubicBezTo>
                  <a:pt x="2125" y="9250"/>
                  <a:pt x="2187" y="9250"/>
                  <a:pt x="2250" y="9218"/>
                </a:cubicBezTo>
                <a:cubicBezTo>
                  <a:pt x="2312" y="9218"/>
                  <a:pt x="2406" y="9156"/>
                  <a:pt x="2500" y="9187"/>
                </a:cubicBezTo>
                <a:cubicBezTo>
                  <a:pt x="2562" y="9125"/>
                  <a:pt x="2656" y="9187"/>
                  <a:pt x="2687" y="9125"/>
                </a:cubicBezTo>
                <a:cubicBezTo>
                  <a:pt x="2719" y="9125"/>
                  <a:pt x="2750" y="9093"/>
                  <a:pt x="2781" y="9093"/>
                </a:cubicBezTo>
                <a:cubicBezTo>
                  <a:pt x="3000" y="9062"/>
                  <a:pt x="3250" y="8968"/>
                  <a:pt x="3469" y="8906"/>
                </a:cubicBezTo>
                <a:cubicBezTo>
                  <a:pt x="3656" y="8843"/>
                  <a:pt x="3812" y="8781"/>
                  <a:pt x="4000" y="8718"/>
                </a:cubicBezTo>
                <a:cubicBezTo>
                  <a:pt x="4031" y="8718"/>
                  <a:pt x="4062" y="8687"/>
                  <a:pt x="4062" y="8687"/>
                </a:cubicBezTo>
                <a:cubicBezTo>
                  <a:pt x="4094" y="8687"/>
                  <a:pt x="4094" y="8656"/>
                  <a:pt x="4094" y="8656"/>
                </a:cubicBezTo>
                <a:cubicBezTo>
                  <a:pt x="4156" y="8687"/>
                  <a:pt x="4156" y="8656"/>
                  <a:pt x="4156" y="8625"/>
                </a:cubicBezTo>
                <a:cubicBezTo>
                  <a:pt x="4219" y="8625"/>
                  <a:pt x="4219" y="8562"/>
                  <a:pt x="4281" y="8562"/>
                </a:cubicBezTo>
                <a:cubicBezTo>
                  <a:pt x="4406" y="8593"/>
                  <a:pt x="4531" y="8500"/>
                  <a:pt x="4625" y="8468"/>
                </a:cubicBezTo>
                <a:cubicBezTo>
                  <a:pt x="4781" y="8406"/>
                  <a:pt x="4937" y="8343"/>
                  <a:pt x="5062" y="8250"/>
                </a:cubicBezTo>
                <a:cubicBezTo>
                  <a:pt x="5125" y="8250"/>
                  <a:pt x="5156" y="8187"/>
                  <a:pt x="5219" y="8187"/>
                </a:cubicBezTo>
                <a:cubicBezTo>
                  <a:pt x="5250" y="8187"/>
                  <a:pt x="5281" y="8187"/>
                  <a:pt x="5312" y="8156"/>
                </a:cubicBezTo>
                <a:cubicBezTo>
                  <a:pt x="5312" y="8156"/>
                  <a:pt x="5312" y="8156"/>
                  <a:pt x="5312" y="8156"/>
                </a:cubicBezTo>
                <a:cubicBezTo>
                  <a:pt x="5375" y="8125"/>
                  <a:pt x="5469" y="8125"/>
                  <a:pt x="5531" y="8031"/>
                </a:cubicBezTo>
                <a:cubicBezTo>
                  <a:pt x="5531" y="8031"/>
                  <a:pt x="5531" y="8031"/>
                  <a:pt x="5531" y="8031"/>
                </a:cubicBezTo>
                <a:cubicBezTo>
                  <a:pt x="5531" y="8031"/>
                  <a:pt x="5531" y="8031"/>
                  <a:pt x="5531" y="8031"/>
                </a:cubicBezTo>
                <a:cubicBezTo>
                  <a:pt x="5531" y="8031"/>
                  <a:pt x="5531" y="8031"/>
                  <a:pt x="5531" y="8031"/>
                </a:cubicBezTo>
                <a:cubicBezTo>
                  <a:pt x="5625" y="8031"/>
                  <a:pt x="5719" y="7968"/>
                  <a:pt x="5781" y="7875"/>
                </a:cubicBezTo>
                <a:cubicBezTo>
                  <a:pt x="5844" y="7875"/>
                  <a:pt x="5875" y="7843"/>
                  <a:pt x="5906" y="7843"/>
                </a:cubicBezTo>
                <a:cubicBezTo>
                  <a:pt x="6000" y="7812"/>
                  <a:pt x="6062" y="7750"/>
                  <a:pt x="6156" y="7750"/>
                </a:cubicBezTo>
                <a:cubicBezTo>
                  <a:pt x="6312" y="7687"/>
                  <a:pt x="6469" y="7625"/>
                  <a:pt x="6594" y="7500"/>
                </a:cubicBezTo>
                <a:cubicBezTo>
                  <a:pt x="6594" y="7500"/>
                  <a:pt x="6594" y="7500"/>
                  <a:pt x="6594" y="7500"/>
                </a:cubicBezTo>
                <a:cubicBezTo>
                  <a:pt x="6719" y="7468"/>
                  <a:pt x="6812" y="7406"/>
                  <a:pt x="6906" y="7343"/>
                </a:cubicBezTo>
                <a:cubicBezTo>
                  <a:pt x="6937" y="7343"/>
                  <a:pt x="6937" y="7343"/>
                  <a:pt x="6937" y="7343"/>
                </a:cubicBezTo>
                <a:cubicBezTo>
                  <a:pt x="6937" y="7343"/>
                  <a:pt x="6937" y="7343"/>
                  <a:pt x="6937" y="7343"/>
                </a:cubicBezTo>
                <a:cubicBezTo>
                  <a:pt x="7031" y="7312"/>
                  <a:pt x="7094" y="7250"/>
                  <a:pt x="7187" y="7218"/>
                </a:cubicBezTo>
                <a:cubicBezTo>
                  <a:pt x="7250" y="7187"/>
                  <a:pt x="7281" y="7125"/>
                  <a:pt x="7344" y="7093"/>
                </a:cubicBezTo>
                <a:cubicBezTo>
                  <a:pt x="7375" y="7093"/>
                  <a:pt x="7406" y="7093"/>
                  <a:pt x="7437" y="7062"/>
                </a:cubicBezTo>
                <a:cubicBezTo>
                  <a:pt x="7437" y="7062"/>
                  <a:pt x="7437" y="7062"/>
                  <a:pt x="7437" y="7031"/>
                </a:cubicBezTo>
                <a:cubicBezTo>
                  <a:pt x="7437" y="7031"/>
                  <a:pt x="7437" y="7031"/>
                  <a:pt x="7437" y="7031"/>
                </a:cubicBezTo>
                <a:cubicBezTo>
                  <a:pt x="7437" y="7062"/>
                  <a:pt x="7437" y="7062"/>
                  <a:pt x="7437" y="7062"/>
                </a:cubicBezTo>
                <a:cubicBezTo>
                  <a:pt x="7437" y="7062"/>
                  <a:pt x="7469" y="7062"/>
                  <a:pt x="7469" y="7062"/>
                </a:cubicBezTo>
                <a:cubicBezTo>
                  <a:pt x="7469" y="7062"/>
                  <a:pt x="7500" y="7031"/>
                  <a:pt x="7500" y="7031"/>
                </a:cubicBezTo>
                <a:cubicBezTo>
                  <a:pt x="7469" y="7031"/>
                  <a:pt x="7469" y="7031"/>
                  <a:pt x="7469" y="7031"/>
                </a:cubicBezTo>
                <a:cubicBezTo>
                  <a:pt x="7469" y="7031"/>
                  <a:pt x="7469" y="7031"/>
                  <a:pt x="7469" y="7031"/>
                </a:cubicBezTo>
                <a:cubicBezTo>
                  <a:pt x="7469" y="7031"/>
                  <a:pt x="7469" y="7031"/>
                  <a:pt x="7469" y="7031"/>
                </a:cubicBezTo>
                <a:cubicBezTo>
                  <a:pt x="7469" y="7031"/>
                  <a:pt x="7469" y="7031"/>
                  <a:pt x="7500" y="7031"/>
                </a:cubicBezTo>
                <a:cubicBezTo>
                  <a:pt x="7500" y="7031"/>
                  <a:pt x="7500" y="7031"/>
                  <a:pt x="7531" y="7031"/>
                </a:cubicBezTo>
                <a:cubicBezTo>
                  <a:pt x="7531" y="7031"/>
                  <a:pt x="7500" y="7031"/>
                  <a:pt x="7500" y="7062"/>
                </a:cubicBezTo>
                <a:cubicBezTo>
                  <a:pt x="7531" y="7062"/>
                  <a:pt x="7531" y="7062"/>
                  <a:pt x="7531" y="7062"/>
                </a:cubicBezTo>
                <a:cubicBezTo>
                  <a:pt x="7562" y="7093"/>
                  <a:pt x="7594" y="7125"/>
                  <a:pt x="7625" y="7156"/>
                </a:cubicBezTo>
                <a:cubicBezTo>
                  <a:pt x="7594" y="7125"/>
                  <a:pt x="7562" y="7093"/>
                  <a:pt x="7531" y="7062"/>
                </a:cubicBezTo>
                <a:cubicBezTo>
                  <a:pt x="7531" y="7062"/>
                  <a:pt x="7531" y="7062"/>
                  <a:pt x="7500" y="7062"/>
                </a:cubicBezTo>
                <a:cubicBezTo>
                  <a:pt x="7500" y="7062"/>
                  <a:pt x="7500" y="7062"/>
                  <a:pt x="7500" y="7062"/>
                </a:cubicBezTo>
                <a:cubicBezTo>
                  <a:pt x="7469" y="7093"/>
                  <a:pt x="7469" y="7125"/>
                  <a:pt x="7469" y="7125"/>
                </a:cubicBezTo>
                <a:cubicBezTo>
                  <a:pt x="7469" y="7156"/>
                  <a:pt x="7469" y="7156"/>
                  <a:pt x="7437" y="7156"/>
                </a:cubicBezTo>
                <a:cubicBezTo>
                  <a:pt x="7437" y="7156"/>
                  <a:pt x="7437" y="7156"/>
                  <a:pt x="7437" y="7156"/>
                </a:cubicBezTo>
                <a:cubicBezTo>
                  <a:pt x="7437" y="7156"/>
                  <a:pt x="7437" y="7156"/>
                  <a:pt x="7437" y="7156"/>
                </a:cubicBezTo>
                <a:cubicBezTo>
                  <a:pt x="7281" y="7250"/>
                  <a:pt x="7125" y="7312"/>
                  <a:pt x="6969" y="7406"/>
                </a:cubicBezTo>
                <a:cubicBezTo>
                  <a:pt x="6687" y="7562"/>
                  <a:pt x="6375" y="7718"/>
                  <a:pt x="6062" y="7875"/>
                </a:cubicBezTo>
                <a:cubicBezTo>
                  <a:pt x="5750" y="8031"/>
                  <a:pt x="5437" y="8187"/>
                  <a:pt x="5094" y="8343"/>
                </a:cubicBezTo>
                <a:cubicBezTo>
                  <a:pt x="4844" y="8468"/>
                  <a:pt x="4625" y="8562"/>
                  <a:pt x="4375" y="8656"/>
                </a:cubicBezTo>
                <a:cubicBezTo>
                  <a:pt x="4250" y="8718"/>
                  <a:pt x="4125" y="8750"/>
                  <a:pt x="4000" y="8812"/>
                </a:cubicBezTo>
                <a:cubicBezTo>
                  <a:pt x="4000" y="8812"/>
                  <a:pt x="4000" y="8812"/>
                  <a:pt x="4000" y="8812"/>
                </a:cubicBezTo>
                <a:cubicBezTo>
                  <a:pt x="4000" y="8812"/>
                  <a:pt x="4000" y="8812"/>
                  <a:pt x="4000" y="8812"/>
                </a:cubicBezTo>
                <a:cubicBezTo>
                  <a:pt x="4000" y="8812"/>
                  <a:pt x="3969" y="8812"/>
                  <a:pt x="3969" y="8812"/>
                </a:cubicBezTo>
                <a:cubicBezTo>
                  <a:pt x="3750" y="8875"/>
                  <a:pt x="3531" y="8968"/>
                  <a:pt x="3312" y="9031"/>
                </a:cubicBezTo>
                <a:cubicBezTo>
                  <a:pt x="3156" y="9062"/>
                  <a:pt x="3000" y="9125"/>
                  <a:pt x="2844" y="9156"/>
                </a:cubicBezTo>
                <a:cubicBezTo>
                  <a:pt x="2719" y="9187"/>
                  <a:pt x="2625" y="9218"/>
                  <a:pt x="2500" y="9250"/>
                </a:cubicBezTo>
                <a:close/>
                <a:moveTo>
                  <a:pt x="6969" y="7531"/>
                </a:moveTo>
                <a:cubicBezTo>
                  <a:pt x="6969" y="7562"/>
                  <a:pt x="6969" y="7562"/>
                  <a:pt x="6969" y="7562"/>
                </a:cubicBezTo>
                <a:cubicBezTo>
                  <a:pt x="6969" y="7562"/>
                  <a:pt x="6969" y="7562"/>
                  <a:pt x="6969" y="7562"/>
                </a:cubicBezTo>
                <a:cubicBezTo>
                  <a:pt x="6969" y="7562"/>
                  <a:pt x="6969" y="7562"/>
                  <a:pt x="6969" y="7531"/>
                </a:cubicBezTo>
                <a:close/>
                <a:moveTo>
                  <a:pt x="6344" y="7875"/>
                </a:moveTo>
                <a:cubicBezTo>
                  <a:pt x="6469" y="7781"/>
                  <a:pt x="6594" y="7718"/>
                  <a:pt x="6750" y="7656"/>
                </a:cubicBezTo>
                <a:cubicBezTo>
                  <a:pt x="6750" y="7656"/>
                  <a:pt x="6750" y="7625"/>
                  <a:pt x="6750" y="7625"/>
                </a:cubicBezTo>
                <a:cubicBezTo>
                  <a:pt x="6750" y="7625"/>
                  <a:pt x="6750" y="7656"/>
                  <a:pt x="6750" y="7656"/>
                </a:cubicBezTo>
                <a:cubicBezTo>
                  <a:pt x="6594" y="7718"/>
                  <a:pt x="6469" y="7781"/>
                  <a:pt x="6344" y="7875"/>
                </a:cubicBezTo>
                <a:close/>
                <a:moveTo>
                  <a:pt x="6437" y="7937"/>
                </a:moveTo>
                <a:cubicBezTo>
                  <a:pt x="6437" y="7937"/>
                  <a:pt x="6406" y="7968"/>
                  <a:pt x="6406" y="7937"/>
                </a:cubicBezTo>
                <a:cubicBezTo>
                  <a:pt x="6406" y="7937"/>
                  <a:pt x="6406" y="7937"/>
                  <a:pt x="6406" y="7937"/>
                </a:cubicBezTo>
                <a:cubicBezTo>
                  <a:pt x="6406" y="7968"/>
                  <a:pt x="6437" y="7937"/>
                  <a:pt x="6437" y="7937"/>
                </a:cubicBezTo>
                <a:close/>
                <a:moveTo>
                  <a:pt x="5344" y="8656"/>
                </a:moveTo>
                <a:cubicBezTo>
                  <a:pt x="5344" y="8656"/>
                  <a:pt x="5344" y="8687"/>
                  <a:pt x="5344" y="8718"/>
                </a:cubicBezTo>
                <a:cubicBezTo>
                  <a:pt x="5344" y="8718"/>
                  <a:pt x="5312" y="8718"/>
                  <a:pt x="5312" y="8718"/>
                </a:cubicBezTo>
                <a:cubicBezTo>
                  <a:pt x="5312" y="8718"/>
                  <a:pt x="5344" y="8718"/>
                  <a:pt x="5344" y="8718"/>
                </a:cubicBezTo>
                <a:cubicBezTo>
                  <a:pt x="5344" y="8687"/>
                  <a:pt x="5344" y="8656"/>
                  <a:pt x="5344" y="8656"/>
                </a:cubicBezTo>
                <a:close/>
                <a:moveTo>
                  <a:pt x="5156" y="8656"/>
                </a:moveTo>
                <a:cubicBezTo>
                  <a:pt x="5125" y="8656"/>
                  <a:pt x="5125" y="8687"/>
                  <a:pt x="5094" y="8687"/>
                </a:cubicBezTo>
                <a:cubicBezTo>
                  <a:pt x="5031" y="8687"/>
                  <a:pt x="5031" y="8687"/>
                  <a:pt x="4969" y="8750"/>
                </a:cubicBezTo>
                <a:cubicBezTo>
                  <a:pt x="4906" y="8812"/>
                  <a:pt x="4812" y="8781"/>
                  <a:pt x="4750" y="8781"/>
                </a:cubicBezTo>
                <a:cubicBezTo>
                  <a:pt x="4750" y="8781"/>
                  <a:pt x="4750" y="8750"/>
                  <a:pt x="4750" y="8750"/>
                </a:cubicBezTo>
                <a:cubicBezTo>
                  <a:pt x="4906" y="8687"/>
                  <a:pt x="5031" y="8562"/>
                  <a:pt x="5219" y="8593"/>
                </a:cubicBezTo>
                <a:cubicBezTo>
                  <a:pt x="5219" y="8625"/>
                  <a:pt x="5156" y="8593"/>
                  <a:pt x="5156" y="8593"/>
                </a:cubicBezTo>
                <a:cubicBezTo>
                  <a:pt x="5125" y="8593"/>
                  <a:pt x="5094" y="8593"/>
                  <a:pt x="5094" y="8625"/>
                </a:cubicBezTo>
                <a:cubicBezTo>
                  <a:pt x="5094" y="8656"/>
                  <a:pt x="5125" y="8656"/>
                  <a:pt x="5156" y="8656"/>
                </a:cubicBezTo>
                <a:close/>
                <a:moveTo>
                  <a:pt x="5281" y="8656"/>
                </a:moveTo>
                <a:cubicBezTo>
                  <a:pt x="5281" y="8656"/>
                  <a:pt x="5281" y="8656"/>
                  <a:pt x="5312" y="8656"/>
                </a:cubicBezTo>
                <a:cubicBezTo>
                  <a:pt x="5281" y="8656"/>
                  <a:pt x="5281" y="8656"/>
                  <a:pt x="5281" y="8656"/>
                </a:cubicBezTo>
                <a:cubicBezTo>
                  <a:pt x="5250" y="8656"/>
                  <a:pt x="5219" y="8656"/>
                  <a:pt x="5219" y="8656"/>
                </a:cubicBezTo>
                <a:cubicBezTo>
                  <a:pt x="5219" y="8656"/>
                  <a:pt x="5250" y="8656"/>
                  <a:pt x="5281" y="8656"/>
                </a:cubicBezTo>
                <a:close/>
                <a:moveTo>
                  <a:pt x="4406" y="8843"/>
                </a:moveTo>
                <a:cubicBezTo>
                  <a:pt x="4375" y="8875"/>
                  <a:pt x="4375" y="8875"/>
                  <a:pt x="4375" y="8875"/>
                </a:cubicBezTo>
                <a:cubicBezTo>
                  <a:pt x="4375" y="8875"/>
                  <a:pt x="4375" y="8875"/>
                  <a:pt x="4375" y="8875"/>
                </a:cubicBezTo>
                <a:cubicBezTo>
                  <a:pt x="4375" y="8875"/>
                  <a:pt x="4375" y="8875"/>
                  <a:pt x="4406" y="8843"/>
                </a:cubicBezTo>
                <a:close/>
                <a:moveTo>
                  <a:pt x="4375" y="8875"/>
                </a:moveTo>
                <a:cubicBezTo>
                  <a:pt x="4375" y="8875"/>
                  <a:pt x="4375" y="8875"/>
                  <a:pt x="4375" y="8875"/>
                </a:cubicBezTo>
                <a:cubicBezTo>
                  <a:pt x="4312" y="8906"/>
                  <a:pt x="4281" y="8906"/>
                  <a:pt x="4250" y="8906"/>
                </a:cubicBezTo>
                <a:cubicBezTo>
                  <a:pt x="4281" y="8906"/>
                  <a:pt x="4312" y="8906"/>
                  <a:pt x="4375" y="8875"/>
                </a:cubicBezTo>
                <a:close/>
                <a:moveTo>
                  <a:pt x="3375" y="9312"/>
                </a:moveTo>
                <a:cubicBezTo>
                  <a:pt x="3344" y="9312"/>
                  <a:pt x="3312" y="9281"/>
                  <a:pt x="3250" y="9281"/>
                </a:cubicBezTo>
                <a:cubicBezTo>
                  <a:pt x="3344" y="9250"/>
                  <a:pt x="3406" y="9218"/>
                  <a:pt x="3500" y="9218"/>
                </a:cubicBezTo>
                <a:cubicBezTo>
                  <a:pt x="3500" y="9250"/>
                  <a:pt x="3625" y="9312"/>
                  <a:pt x="3500" y="9281"/>
                </a:cubicBezTo>
                <a:cubicBezTo>
                  <a:pt x="3469" y="9281"/>
                  <a:pt x="3406" y="9312"/>
                  <a:pt x="3375" y="9312"/>
                </a:cubicBezTo>
                <a:close/>
                <a:moveTo>
                  <a:pt x="3437" y="9343"/>
                </a:moveTo>
                <a:cubicBezTo>
                  <a:pt x="3406" y="9375"/>
                  <a:pt x="3375" y="9375"/>
                  <a:pt x="3312" y="9375"/>
                </a:cubicBezTo>
                <a:cubicBezTo>
                  <a:pt x="3312" y="9375"/>
                  <a:pt x="3312" y="9375"/>
                  <a:pt x="3312" y="9375"/>
                </a:cubicBezTo>
                <a:cubicBezTo>
                  <a:pt x="3375" y="9375"/>
                  <a:pt x="3406" y="9375"/>
                  <a:pt x="3437" y="9343"/>
                </a:cubicBezTo>
                <a:close/>
                <a:moveTo>
                  <a:pt x="3312" y="9375"/>
                </a:moveTo>
                <a:cubicBezTo>
                  <a:pt x="3281" y="9375"/>
                  <a:pt x="3281" y="9375"/>
                  <a:pt x="3250" y="9375"/>
                </a:cubicBezTo>
                <a:cubicBezTo>
                  <a:pt x="3281" y="9375"/>
                  <a:pt x="3281" y="9375"/>
                  <a:pt x="3312" y="9375"/>
                </a:cubicBezTo>
                <a:close/>
                <a:moveTo>
                  <a:pt x="3469" y="9218"/>
                </a:moveTo>
                <a:cubicBezTo>
                  <a:pt x="3469" y="9218"/>
                  <a:pt x="3469" y="9218"/>
                  <a:pt x="3469" y="9218"/>
                </a:cubicBezTo>
                <a:cubicBezTo>
                  <a:pt x="3469" y="9218"/>
                  <a:pt x="3469" y="9218"/>
                  <a:pt x="3469" y="9218"/>
                </a:cubicBezTo>
                <a:close/>
                <a:moveTo>
                  <a:pt x="3500" y="9218"/>
                </a:moveTo>
                <a:cubicBezTo>
                  <a:pt x="3531" y="9156"/>
                  <a:pt x="3562" y="9187"/>
                  <a:pt x="3594" y="9187"/>
                </a:cubicBezTo>
                <a:cubicBezTo>
                  <a:pt x="3594" y="9281"/>
                  <a:pt x="3531" y="9187"/>
                  <a:pt x="3500" y="9218"/>
                </a:cubicBezTo>
                <a:close/>
                <a:moveTo>
                  <a:pt x="2969" y="9468"/>
                </a:moveTo>
                <a:cubicBezTo>
                  <a:pt x="2937" y="9468"/>
                  <a:pt x="2937" y="9468"/>
                  <a:pt x="2937" y="9500"/>
                </a:cubicBezTo>
                <a:cubicBezTo>
                  <a:pt x="2937" y="9500"/>
                  <a:pt x="2937" y="9500"/>
                  <a:pt x="2937" y="9500"/>
                </a:cubicBezTo>
                <a:cubicBezTo>
                  <a:pt x="2937" y="9468"/>
                  <a:pt x="2937" y="9468"/>
                  <a:pt x="2969" y="9468"/>
                </a:cubicBezTo>
                <a:close/>
                <a:moveTo>
                  <a:pt x="2719" y="9875"/>
                </a:moveTo>
                <a:cubicBezTo>
                  <a:pt x="2719" y="9875"/>
                  <a:pt x="2750" y="9875"/>
                  <a:pt x="2781" y="9875"/>
                </a:cubicBezTo>
                <a:cubicBezTo>
                  <a:pt x="2750" y="9875"/>
                  <a:pt x="2719" y="9875"/>
                  <a:pt x="2719" y="9875"/>
                </a:cubicBezTo>
                <a:cubicBezTo>
                  <a:pt x="2719" y="9875"/>
                  <a:pt x="2719" y="9875"/>
                  <a:pt x="2719" y="9875"/>
                </a:cubicBezTo>
                <a:close/>
                <a:moveTo>
                  <a:pt x="2812" y="10156"/>
                </a:moveTo>
                <a:cubicBezTo>
                  <a:pt x="2812" y="10156"/>
                  <a:pt x="2812" y="10156"/>
                  <a:pt x="2812" y="10156"/>
                </a:cubicBezTo>
                <a:cubicBezTo>
                  <a:pt x="2844" y="10156"/>
                  <a:pt x="2875" y="10156"/>
                  <a:pt x="2906" y="10187"/>
                </a:cubicBezTo>
                <a:cubicBezTo>
                  <a:pt x="2875" y="10156"/>
                  <a:pt x="2844" y="10156"/>
                  <a:pt x="2812" y="10156"/>
                </a:cubicBezTo>
                <a:close/>
                <a:moveTo>
                  <a:pt x="3062" y="10812"/>
                </a:moveTo>
                <a:cubicBezTo>
                  <a:pt x="3031" y="10812"/>
                  <a:pt x="3000" y="10812"/>
                  <a:pt x="3000" y="10812"/>
                </a:cubicBezTo>
                <a:cubicBezTo>
                  <a:pt x="3000" y="10812"/>
                  <a:pt x="3031" y="10812"/>
                  <a:pt x="3062" y="10812"/>
                </a:cubicBezTo>
                <a:cubicBezTo>
                  <a:pt x="3062" y="10812"/>
                  <a:pt x="3062" y="10812"/>
                  <a:pt x="3062" y="10812"/>
                </a:cubicBezTo>
                <a:cubicBezTo>
                  <a:pt x="3062" y="10812"/>
                  <a:pt x="3062" y="10812"/>
                  <a:pt x="3062" y="10812"/>
                </a:cubicBezTo>
                <a:close/>
                <a:moveTo>
                  <a:pt x="4844" y="9500"/>
                </a:moveTo>
                <a:cubicBezTo>
                  <a:pt x="4781" y="9562"/>
                  <a:pt x="4719" y="9625"/>
                  <a:pt x="4625" y="9593"/>
                </a:cubicBezTo>
                <a:cubicBezTo>
                  <a:pt x="4625" y="9593"/>
                  <a:pt x="4625" y="9593"/>
                  <a:pt x="4625" y="9562"/>
                </a:cubicBezTo>
                <a:cubicBezTo>
                  <a:pt x="4625" y="9562"/>
                  <a:pt x="4625" y="9562"/>
                  <a:pt x="4625" y="9562"/>
                </a:cubicBezTo>
                <a:cubicBezTo>
                  <a:pt x="4625" y="9625"/>
                  <a:pt x="4594" y="9656"/>
                  <a:pt x="4562" y="9656"/>
                </a:cubicBezTo>
                <a:cubicBezTo>
                  <a:pt x="4531" y="9687"/>
                  <a:pt x="4500" y="9687"/>
                  <a:pt x="4500" y="9687"/>
                </a:cubicBezTo>
                <a:cubicBezTo>
                  <a:pt x="4469" y="9687"/>
                  <a:pt x="4437" y="9687"/>
                  <a:pt x="4406" y="9687"/>
                </a:cubicBezTo>
                <a:cubicBezTo>
                  <a:pt x="4281" y="9750"/>
                  <a:pt x="4187" y="9781"/>
                  <a:pt x="4062" y="9812"/>
                </a:cubicBezTo>
                <a:cubicBezTo>
                  <a:pt x="4031" y="9812"/>
                  <a:pt x="4000" y="9812"/>
                  <a:pt x="3969" y="9812"/>
                </a:cubicBezTo>
                <a:cubicBezTo>
                  <a:pt x="3969" y="9812"/>
                  <a:pt x="3969" y="9750"/>
                  <a:pt x="3969" y="9781"/>
                </a:cubicBezTo>
                <a:cubicBezTo>
                  <a:pt x="3875" y="9937"/>
                  <a:pt x="3719" y="9875"/>
                  <a:pt x="3594" y="9937"/>
                </a:cubicBezTo>
                <a:cubicBezTo>
                  <a:pt x="3531" y="9968"/>
                  <a:pt x="3406" y="10000"/>
                  <a:pt x="3312" y="10000"/>
                </a:cubicBezTo>
                <a:cubicBezTo>
                  <a:pt x="3250" y="10031"/>
                  <a:pt x="3187" y="10062"/>
                  <a:pt x="3156" y="10000"/>
                </a:cubicBezTo>
                <a:cubicBezTo>
                  <a:pt x="3125" y="9968"/>
                  <a:pt x="3094" y="10000"/>
                  <a:pt x="3062" y="10031"/>
                </a:cubicBezTo>
                <a:cubicBezTo>
                  <a:pt x="3031" y="10031"/>
                  <a:pt x="3031" y="10031"/>
                  <a:pt x="3000" y="10000"/>
                </a:cubicBezTo>
                <a:cubicBezTo>
                  <a:pt x="3000" y="10031"/>
                  <a:pt x="3000" y="10031"/>
                  <a:pt x="3000" y="10031"/>
                </a:cubicBezTo>
                <a:cubicBezTo>
                  <a:pt x="3000" y="10031"/>
                  <a:pt x="3000" y="10031"/>
                  <a:pt x="3000" y="10000"/>
                </a:cubicBezTo>
                <a:cubicBezTo>
                  <a:pt x="3000" y="10000"/>
                  <a:pt x="3000" y="10000"/>
                  <a:pt x="2969" y="10000"/>
                </a:cubicBezTo>
                <a:cubicBezTo>
                  <a:pt x="2969" y="10000"/>
                  <a:pt x="2969" y="10000"/>
                  <a:pt x="2969" y="10000"/>
                </a:cubicBezTo>
                <a:cubicBezTo>
                  <a:pt x="2969" y="10000"/>
                  <a:pt x="2937" y="10000"/>
                  <a:pt x="2937" y="10000"/>
                </a:cubicBezTo>
                <a:cubicBezTo>
                  <a:pt x="2937" y="10000"/>
                  <a:pt x="2969" y="10000"/>
                  <a:pt x="2969" y="10000"/>
                </a:cubicBezTo>
                <a:cubicBezTo>
                  <a:pt x="2969" y="9968"/>
                  <a:pt x="2937" y="9937"/>
                  <a:pt x="2906" y="9937"/>
                </a:cubicBezTo>
                <a:cubicBezTo>
                  <a:pt x="2844" y="9937"/>
                  <a:pt x="2812" y="9906"/>
                  <a:pt x="2750" y="9875"/>
                </a:cubicBezTo>
                <a:cubicBezTo>
                  <a:pt x="2937" y="9875"/>
                  <a:pt x="3094" y="9812"/>
                  <a:pt x="3250" y="9781"/>
                </a:cubicBezTo>
                <a:cubicBezTo>
                  <a:pt x="3531" y="9750"/>
                  <a:pt x="3781" y="9656"/>
                  <a:pt x="4031" y="9562"/>
                </a:cubicBezTo>
                <a:cubicBezTo>
                  <a:pt x="4094" y="9593"/>
                  <a:pt x="4219" y="9562"/>
                  <a:pt x="4437" y="9531"/>
                </a:cubicBezTo>
                <a:cubicBezTo>
                  <a:pt x="4687" y="9500"/>
                  <a:pt x="4812" y="9468"/>
                  <a:pt x="4906" y="9468"/>
                </a:cubicBezTo>
                <a:cubicBezTo>
                  <a:pt x="4906" y="9500"/>
                  <a:pt x="4875" y="9500"/>
                  <a:pt x="4844" y="9500"/>
                </a:cubicBezTo>
                <a:close/>
                <a:moveTo>
                  <a:pt x="3219" y="9781"/>
                </a:moveTo>
                <a:cubicBezTo>
                  <a:pt x="3312" y="9750"/>
                  <a:pt x="3375" y="9750"/>
                  <a:pt x="3406" y="9750"/>
                </a:cubicBezTo>
                <a:cubicBezTo>
                  <a:pt x="3375" y="9750"/>
                  <a:pt x="3312" y="9750"/>
                  <a:pt x="3219" y="9781"/>
                </a:cubicBezTo>
                <a:close/>
                <a:moveTo>
                  <a:pt x="5812" y="8593"/>
                </a:moveTo>
                <a:cubicBezTo>
                  <a:pt x="5781" y="8593"/>
                  <a:pt x="5750" y="8656"/>
                  <a:pt x="5719" y="8687"/>
                </a:cubicBezTo>
                <a:cubicBezTo>
                  <a:pt x="5625" y="8687"/>
                  <a:pt x="5531" y="8750"/>
                  <a:pt x="5437" y="8781"/>
                </a:cubicBezTo>
                <a:cubicBezTo>
                  <a:pt x="5250" y="8906"/>
                  <a:pt x="5062" y="8968"/>
                  <a:pt x="4875" y="9031"/>
                </a:cubicBezTo>
                <a:cubicBezTo>
                  <a:pt x="4656" y="9156"/>
                  <a:pt x="4406" y="9218"/>
                  <a:pt x="4156" y="9312"/>
                </a:cubicBezTo>
                <a:cubicBezTo>
                  <a:pt x="4031" y="9343"/>
                  <a:pt x="3875" y="9375"/>
                  <a:pt x="3750" y="9437"/>
                </a:cubicBezTo>
                <a:cubicBezTo>
                  <a:pt x="3687" y="9437"/>
                  <a:pt x="3594" y="9437"/>
                  <a:pt x="3531" y="9500"/>
                </a:cubicBezTo>
                <a:cubicBezTo>
                  <a:pt x="3406" y="9562"/>
                  <a:pt x="3250" y="9562"/>
                  <a:pt x="3094" y="9625"/>
                </a:cubicBezTo>
                <a:cubicBezTo>
                  <a:pt x="3094" y="9593"/>
                  <a:pt x="3062" y="9625"/>
                  <a:pt x="3062" y="9593"/>
                </a:cubicBezTo>
                <a:cubicBezTo>
                  <a:pt x="3094" y="9562"/>
                  <a:pt x="3125" y="9562"/>
                  <a:pt x="3125" y="9531"/>
                </a:cubicBezTo>
                <a:cubicBezTo>
                  <a:pt x="3344" y="9500"/>
                  <a:pt x="3562" y="9437"/>
                  <a:pt x="3781" y="9375"/>
                </a:cubicBezTo>
                <a:cubicBezTo>
                  <a:pt x="4000" y="9281"/>
                  <a:pt x="4219" y="9218"/>
                  <a:pt x="4406" y="9125"/>
                </a:cubicBezTo>
                <a:cubicBezTo>
                  <a:pt x="4469" y="9093"/>
                  <a:pt x="4594" y="9125"/>
                  <a:pt x="4594" y="9031"/>
                </a:cubicBezTo>
                <a:cubicBezTo>
                  <a:pt x="4750" y="8937"/>
                  <a:pt x="4875" y="8875"/>
                  <a:pt x="5031" y="8875"/>
                </a:cubicBezTo>
                <a:cubicBezTo>
                  <a:pt x="5094" y="8781"/>
                  <a:pt x="5156" y="8781"/>
                  <a:pt x="5219" y="8750"/>
                </a:cubicBezTo>
                <a:cubicBezTo>
                  <a:pt x="5219" y="8750"/>
                  <a:pt x="5219" y="8750"/>
                  <a:pt x="5250" y="8750"/>
                </a:cubicBezTo>
                <a:cubicBezTo>
                  <a:pt x="5250" y="8750"/>
                  <a:pt x="5250" y="8750"/>
                  <a:pt x="5250" y="8750"/>
                </a:cubicBezTo>
                <a:cubicBezTo>
                  <a:pt x="5250" y="8750"/>
                  <a:pt x="5250" y="8750"/>
                  <a:pt x="5250" y="8750"/>
                </a:cubicBezTo>
                <a:cubicBezTo>
                  <a:pt x="5250" y="8750"/>
                  <a:pt x="5281" y="8718"/>
                  <a:pt x="5281" y="8718"/>
                </a:cubicBezTo>
                <a:cubicBezTo>
                  <a:pt x="5312" y="8718"/>
                  <a:pt x="5312" y="8718"/>
                  <a:pt x="5344" y="8718"/>
                </a:cubicBezTo>
                <a:cubicBezTo>
                  <a:pt x="5344" y="8687"/>
                  <a:pt x="5312" y="8687"/>
                  <a:pt x="5312" y="8687"/>
                </a:cubicBezTo>
                <a:cubicBezTo>
                  <a:pt x="5281" y="8687"/>
                  <a:pt x="5281" y="8687"/>
                  <a:pt x="5250" y="8687"/>
                </a:cubicBezTo>
                <a:cubicBezTo>
                  <a:pt x="4937" y="8812"/>
                  <a:pt x="4656" y="8937"/>
                  <a:pt x="4344" y="9062"/>
                </a:cubicBezTo>
                <a:cubicBezTo>
                  <a:pt x="4281" y="9093"/>
                  <a:pt x="4187" y="9125"/>
                  <a:pt x="4125" y="9156"/>
                </a:cubicBezTo>
                <a:cubicBezTo>
                  <a:pt x="4062" y="9156"/>
                  <a:pt x="4031" y="9187"/>
                  <a:pt x="4031" y="9125"/>
                </a:cubicBezTo>
                <a:cubicBezTo>
                  <a:pt x="4000" y="9062"/>
                  <a:pt x="4062" y="9093"/>
                  <a:pt x="4094" y="9062"/>
                </a:cubicBezTo>
                <a:cubicBezTo>
                  <a:pt x="4125" y="9062"/>
                  <a:pt x="4156" y="9093"/>
                  <a:pt x="4187" y="9062"/>
                </a:cubicBezTo>
                <a:cubicBezTo>
                  <a:pt x="4250" y="8968"/>
                  <a:pt x="4344" y="8968"/>
                  <a:pt x="4437" y="8968"/>
                </a:cubicBezTo>
                <a:cubicBezTo>
                  <a:pt x="4469" y="8968"/>
                  <a:pt x="4469" y="8937"/>
                  <a:pt x="4469" y="8937"/>
                </a:cubicBezTo>
                <a:cubicBezTo>
                  <a:pt x="4437" y="8937"/>
                  <a:pt x="4406" y="8937"/>
                  <a:pt x="4406" y="8906"/>
                </a:cubicBezTo>
                <a:cubicBezTo>
                  <a:pt x="4250" y="8937"/>
                  <a:pt x="4094" y="9000"/>
                  <a:pt x="3937" y="9062"/>
                </a:cubicBezTo>
                <a:cubicBezTo>
                  <a:pt x="3906" y="9062"/>
                  <a:pt x="3812" y="9062"/>
                  <a:pt x="3844" y="9125"/>
                </a:cubicBezTo>
                <a:cubicBezTo>
                  <a:pt x="3875" y="9156"/>
                  <a:pt x="3937" y="9218"/>
                  <a:pt x="3844" y="9218"/>
                </a:cubicBezTo>
                <a:cubicBezTo>
                  <a:pt x="3687" y="9281"/>
                  <a:pt x="3531" y="9375"/>
                  <a:pt x="3375" y="9375"/>
                </a:cubicBezTo>
                <a:cubicBezTo>
                  <a:pt x="3344" y="9406"/>
                  <a:pt x="3312" y="9375"/>
                  <a:pt x="3281" y="9406"/>
                </a:cubicBezTo>
                <a:cubicBezTo>
                  <a:pt x="3281" y="9406"/>
                  <a:pt x="3281" y="9437"/>
                  <a:pt x="3281" y="9437"/>
                </a:cubicBezTo>
                <a:cubicBezTo>
                  <a:pt x="3312" y="9437"/>
                  <a:pt x="3312" y="9437"/>
                  <a:pt x="3312" y="9468"/>
                </a:cubicBezTo>
                <a:cubicBezTo>
                  <a:pt x="3437" y="9406"/>
                  <a:pt x="3594" y="9375"/>
                  <a:pt x="3719" y="9343"/>
                </a:cubicBezTo>
                <a:cubicBezTo>
                  <a:pt x="3719" y="9343"/>
                  <a:pt x="3719" y="9343"/>
                  <a:pt x="3719" y="9343"/>
                </a:cubicBezTo>
                <a:cubicBezTo>
                  <a:pt x="3562" y="9406"/>
                  <a:pt x="3406" y="9468"/>
                  <a:pt x="3250" y="9500"/>
                </a:cubicBezTo>
                <a:cubicBezTo>
                  <a:pt x="3406" y="9468"/>
                  <a:pt x="3562" y="9406"/>
                  <a:pt x="3719" y="9343"/>
                </a:cubicBezTo>
                <a:cubicBezTo>
                  <a:pt x="3719" y="9343"/>
                  <a:pt x="3719" y="9343"/>
                  <a:pt x="3719" y="9343"/>
                </a:cubicBezTo>
                <a:cubicBezTo>
                  <a:pt x="3719" y="9343"/>
                  <a:pt x="3750" y="9312"/>
                  <a:pt x="3781" y="9312"/>
                </a:cubicBezTo>
                <a:cubicBezTo>
                  <a:pt x="4031" y="9218"/>
                  <a:pt x="4281" y="9156"/>
                  <a:pt x="4531" y="9031"/>
                </a:cubicBezTo>
                <a:cubicBezTo>
                  <a:pt x="4562" y="9031"/>
                  <a:pt x="4594" y="9031"/>
                  <a:pt x="4594" y="9031"/>
                </a:cubicBezTo>
                <a:cubicBezTo>
                  <a:pt x="4781" y="9031"/>
                  <a:pt x="4906" y="8937"/>
                  <a:pt x="5031" y="8875"/>
                </a:cubicBezTo>
                <a:cubicBezTo>
                  <a:pt x="5125" y="8843"/>
                  <a:pt x="5219" y="8812"/>
                  <a:pt x="5281" y="8750"/>
                </a:cubicBezTo>
                <a:cubicBezTo>
                  <a:pt x="5312" y="8750"/>
                  <a:pt x="5375" y="8750"/>
                  <a:pt x="5406" y="8718"/>
                </a:cubicBezTo>
                <a:cubicBezTo>
                  <a:pt x="5406" y="8718"/>
                  <a:pt x="5437" y="8718"/>
                  <a:pt x="5469" y="8718"/>
                </a:cubicBezTo>
                <a:cubicBezTo>
                  <a:pt x="5625" y="8625"/>
                  <a:pt x="5750" y="8531"/>
                  <a:pt x="5937" y="8500"/>
                </a:cubicBezTo>
                <a:cubicBezTo>
                  <a:pt x="5906" y="8562"/>
                  <a:pt x="5875" y="8593"/>
                  <a:pt x="5812" y="8593"/>
                </a:cubicBezTo>
                <a:close/>
                <a:moveTo>
                  <a:pt x="4406" y="8875"/>
                </a:moveTo>
                <a:cubicBezTo>
                  <a:pt x="4500" y="8843"/>
                  <a:pt x="4594" y="8781"/>
                  <a:pt x="4719" y="8812"/>
                </a:cubicBezTo>
                <a:cubicBezTo>
                  <a:pt x="4687" y="8812"/>
                  <a:pt x="4687" y="8843"/>
                  <a:pt x="4625" y="8812"/>
                </a:cubicBezTo>
                <a:cubicBezTo>
                  <a:pt x="4625" y="8812"/>
                  <a:pt x="4594" y="8812"/>
                  <a:pt x="4594" y="8843"/>
                </a:cubicBezTo>
                <a:cubicBezTo>
                  <a:pt x="4594" y="8875"/>
                  <a:pt x="4625" y="8875"/>
                  <a:pt x="4625" y="8875"/>
                </a:cubicBezTo>
                <a:cubicBezTo>
                  <a:pt x="4625" y="8906"/>
                  <a:pt x="4594" y="8875"/>
                  <a:pt x="4562" y="8875"/>
                </a:cubicBezTo>
                <a:cubicBezTo>
                  <a:pt x="4531" y="8875"/>
                  <a:pt x="4500" y="8843"/>
                  <a:pt x="4531" y="8906"/>
                </a:cubicBezTo>
                <a:cubicBezTo>
                  <a:pt x="4562" y="8937"/>
                  <a:pt x="4500" y="8937"/>
                  <a:pt x="4500" y="8937"/>
                </a:cubicBezTo>
                <a:cubicBezTo>
                  <a:pt x="4500" y="8875"/>
                  <a:pt x="4437" y="8906"/>
                  <a:pt x="4406" y="8875"/>
                </a:cubicBezTo>
                <a:lnTo>
                  <a:pt x="4406" y="8875"/>
                </a:lnTo>
                <a:lnTo>
                  <a:pt x="4406" y="8875"/>
                </a:lnTo>
                <a:lnTo>
                  <a:pt x="4406" y="8875"/>
                </a:lnTo>
                <a:lnTo>
                  <a:pt x="4406" y="8875"/>
                </a:lnTo>
                <a:lnTo>
                  <a:pt x="4406" y="8875"/>
                </a:lnTo>
                <a:lnTo>
                  <a:pt x="4406" y="8875"/>
                </a:lnTo>
                <a:lnTo>
                  <a:pt x="4406" y="8875"/>
                </a:lnTo>
                <a:lnTo>
                  <a:pt x="4406" y="8875"/>
                </a:lnTo>
                <a:lnTo>
                  <a:pt x="4406" y="8875"/>
                </a:lnTo>
                <a:lnTo>
                  <a:pt x="4406" y="8875"/>
                </a:lnTo>
                <a:lnTo>
                  <a:pt x="4406" y="8875"/>
                </a:lnTo>
                <a:lnTo>
                  <a:pt x="4406" y="8875"/>
                </a:lnTo>
                <a:lnTo>
                  <a:pt x="4406" y="8875"/>
                </a:lnTo>
                <a:lnTo>
                  <a:pt x="4406" y="8875"/>
                </a:lnTo>
                <a:lnTo>
                  <a:pt x="4406" y="8875"/>
                </a:lnTo>
                <a:lnTo>
                  <a:pt x="4406" y="8876"/>
                </a:lnTo>
                <a:lnTo>
                  <a:pt x="4406" y="8876"/>
                </a:lnTo>
                <a:lnTo>
                  <a:pt x="4406" y="8876"/>
                </a:lnTo>
                <a:lnTo>
                  <a:pt x="4406" y="8876"/>
                </a:lnTo>
                <a:lnTo>
                  <a:pt x="4406" y="8876"/>
                </a:lnTo>
                <a:lnTo>
                  <a:pt x="4406" y="8876"/>
                </a:lnTo>
                <a:lnTo>
                  <a:pt x="4406" y="8876"/>
                </a:lnTo>
                <a:lnTo>
                  <a:pt x="4406" y="8877"/>
                </a:lnTo>
                <a:lnTo>
                  <a:pt x="4406" y="8877"/>
                </a:lnTo>
                <a:lnTo>
                  <a:pt x="4406" y="8877"/>
                </a:lnTo>
                <a:lnTo>
                  <a:pt x="4406" y="8877"/>
                </a:lnTo>
                <a:lnTo>
                  <a:pt x="4406" y="8877"/>
                </a:lnTo>
                <a:lnTo>
                  <a:pt x="4406" y="8878"/>
                </a:lnTo>
                <a:lnTo>
                  <a:pt x="4406" y="8878"/>
                </a:lnTo>
                <a:lnTo>
                  <a:pt x="4406" y="8878"/>
                </a:lnTo>
                <a:lnTo>
                  <a:pt x="4406" y="8879"/>
                </a:lnTo>
                <a:lnTo>
                  <a:pt x="4406" y="8879"/>
                </a:lnTo>
                <a:lnTo>
                  <a:pt x="4406" y="8879"/>
                </a:lnTo>
                <a:lnTo>
                  <a:pt x="4406" y="8880"/>
                </a:lnTo>
                <a:lnTo>
                  <a:pt x="4406" y="8880"/>
                </a:lnTo>
                <a:lnTo>
                  <a:pt x="4406" y="8880"/>
                </a:lnTo>
                <a:lnTo>
                  <a:pt x="4406" y="8881"/>
                </a:lnTo>
                <a:lnTo>
                  <a:pt x="4406" y="8881"/>
                </a:lnTo>
                <a:lnTo>
                  <a:pt x="4406" y="8881"/>
                </a:lnTo>
                <a:lnTo>
                  <a:pt x="4406" y="8882"/>
                </a:lnTo>
                <a:lnTo>
                  <a:pt x="4406" y="8882"/>
                </a:lnTo>
                <a:lnTo>
                  <a:pt x="4406" y="8883"/>
                </a:lnTo>
                <a:lnTo>
                  <a:pt x="4406" y="8883"/>
                </a:lnTo>
                <a:lnTo>
                  <a:pt x="4406" y="8883"/>
                </a:lnTo>
                <a:lnTo>
                  <a:pt x="4406" y="8884"/>
                </a:lnTo>
                <a:lnTo>
                  <a:pt x="4406" y="8884"/>
                </a:lnTo>
                <a:lnTo>
                  <a:pt x="4406" y="8885"/>
                </a:lnTo>
                <a:lnTo>
                  <a:pt x="4406" y="8885"/>
                </a:lnTo>
                <a:lnTo>
                  <a:pt x="4406" y="8885"/>
                </a:lnTo>
                <a:lnTo>
                  <a:pt x="4406" y="8886"/>
                </a:lnTo>
                <a:lnTo>
                  <a:pt x="4406" y="8886"/>
                </a:lnTo>
                <a:lnTo>
                  <a:pt x="4406" y="8887"/>
                </a:lnTo>
                <a:lnTo>
                  <a:pt x="4406" y="8887"/>
                </a:lnTo>
                <a:lnTo>
                  <a:pt x="4406" y="8888"/>
                </a:lnTo>
                <a:lnTo>
                  <a:pt x="4406" y="8888"/>
                </a:lnTo>
                <a:lnTo>
                  <a:pt x="4406" y="8889"/>
                </a:lnTo>
                <a:lnTo>
                  <a:pt x="4406" y="8889"/>
                </a:lnTo>
                <a:lnTo>
                  <a:pt x="4406" y="8889"/>
                </a:lnTo>
                <a:lnTo>
                  <a:pt x="4406" y="8890"/>
                </a:lnTo>
                <a:lnTo>
                  <a:pt x="4406" y="8890"/>
                </a:lnTo>
                <a:lnTo>
                  <a:pt x="4406" y="8891"/>
                </a:lnTo>
                <a:lnTo>
                  <a:pt x="4406" y="8891"/>
                </a:lnTo>
                <a:lnTo>
                  <a:pt x="4406" y="8892"/>
                </a:lnTo>
                <a:lnTo>
                  <a:pt x="4406" y="8892"/>
                </a:lnTo>
                <a:lnTo>
                  <a:pt x="4406" y="8893"/>
                </a:lnTo>
                <a:lnTo>
                  <a:pt x="4406" y="8893"/>
                </a:lnTo>
                <a:lnTo>
                  <a:pt x="4406" y="8893"/>
                </a:lnTo>
                <a:lnTo>
                  <a:pt x="4406" y="8894"/>
                </a:lnTo>
                <a:lnTo>
                  <a:pt x="4406" y="8894"/>
                </a:lnTo>
                <a:lnTo>
                  <a:pt x="4406" y="8895"/>
                </a:lnTo>
                <a:lnTo>
                  <a:pt x="4406" y="8896"/>
                </a:lnTo>
                <a:lnTo>
                  <a:pt x="4406" y="8896"/>
                </a:lnTo>
                <a:lnTo>
                  <a:pt x="4406" y="8896"/>
                </a:lnTo>
                <a:lnTo>
                  <a:pt x="4406" y="8897"/>
                </a:lnTo>
                <a:lnTo>
                  <a:pt x="4406" y="8897"/>
                </a:lnTo>
                <a:lnTo>
                  <a:pt x="4406" y="8898"/>
                </a:lnTo>
                <a:lnTo>
                  <a:pt x="4406" y="8898"/>
                </a:lnTo>
                <a:lnTo>
                  <a:pt x="4406" y="8898"/>
                </a:lnTo>
                <a:lnTo>
                  <a:pt x="4406" y="8899"/>
                </a:lnTo>
                <a:lnTo>
                  <a:pt x="4406" y="8899"/>
                </a:lnTo>
                <a:lnTo>
                  <a:pt x="4406" y="8899"/>
                </a:lnTo>
                <a:lnTo>
                  <a:pt x="4406" y="8900"/>
                </a:lnTo>
                <a:lnTo>
                  <a:pt x="4406" y="8900"/>
                </a:lnTo>
                <a:lnTo>
                  <a:pt x="4406" y="8900"/>
                </a:lnTo>
                <a:lnTo>
                  <a:pt x="4406" y="8901"/>
                </a:lnTo>
                <a:lnTo>
                  <a:pt x="4406" y="8901"/>
                </a:lnTo>
                <a:lnTo>
                  <a:pt x="4406" y="8902"/>
                </a:lnTo>
                <a:lnTo>
                  <a:pt x="4406" y="8902"/>
                </a:lnTo>
                <a:lnTo>
                  <a:pt x="4406" y="8902"/>
                </a:lnTo>
                <a:lnTo>
                  <a:pt x="4406" y="8902"/>
                </a:lnTo>
                <a:lnTo>
                  <a:pt x="4406" y="8903"/>
                </a:lnTo>
                <a:lnTo>
                  <a:pt x="4406" y="8903"/>
                </a:lnTo>
                <a:lnTo>
                  <a:pt x="4406" y="8903"/>
                </a:lnTo>
                <a:lnTo>
                  <a:pt x="4406" y="8903"/>
                </a:lnTo>
                <a:lnTo>
                  <a:pt x="4406" y="8903"/>
                </a:lnTo>
                <a:lnTo>
                  <a:pt x="4406" y="8904"/>
                </a:lnTo>
                <a:lnTo>
                  <a:pt x="4406" y="8904"/>
                </a:lnTo>
                <a:lnTo>
                  <a:pt x="4406" y="8904"/>
                </a:lnTo>
                <a:lnTo>
                  <a:pt x="4406" y="8904"/>
                </a:lnTo>
                <a:lnTo>
                  <a:pt x="4406" y="8904"/>
                </a:lnTo>
                <a:lnTo>
                  <a:pt x="4406" y="8905"/>
                </a:lnTo>
                <a:lnTo>
                  <a:pt x="4406" y="8905"/>
                </a:lnTo>
                <a:lnTo>
                  <a:pt x="4406" y="8905"/>
                </a:lnTo>
                <a:lnTo>
                  <a:pt x="4406" y="8905"/>
                </a:lnTo>
                <a:lnTo>
                  <a:pt x="4406" y="8905"/>
                </a:lnTo>
                <a:lnTo>
                  <a:pt x="4406" y="8905"/>
                </a:lnTo>
                <a:lnTo>
                  <a:pt x="4406" y="8905"/>
                </a:lnTo>
                <a:lnTo>
                  <a:pt x="4406" y="8905"/>
                </a:lnTo>
                <a:lnTo>
                  <a:pt x="4406" y="8905"/>
                </a:lnTo>
                <a:lnTo>
                  <a:pt x="4406" y="8906"/>
                </a:lnTo>
                <a:lnTo>
                  <a:pt x="4406" y="8906"/>
                </a:lnTo>
                <a:lnTo>
                  <a:pt x="4406" y="8906"/>
                </a:lnTo>
                <a:lnTo>
                  <a:pt x="4406" y="8906"/>
                </a:lnTo>
                <a:lnTo>
                  <a:pt x="4406" y="8906"/>
                </a:lnTo>
                <a:lnTo>
                  <a:pt x="4406" y="8906"/>
                </a:lnTo>
                <a:lnTo>
                  <a:pt x="4406" y="8906"/>
                </a:lnTo>
                <a:lnTo>
                  <a:pt x="4406" y="8906"/>
                </a:lnTo>
                <a:lnTo>
                  <a:pt x="4406" y="8906"/>
                </a:lnTo>
                <a:lnTo>
                  <a:pt x="4406" y="8906"/>
                </a:lnTo>
                <a:moveTo>
                  <a:pt x="5937" y="8500"/>
                </a:moveTo>
                <a:cubicBezTo>
                  <a:pt x="5937" y="8500"/>
                  <a:pt x="5937" y="8468"/>
                  <a:pt x="5937" y="8468"/>
                </a:cubicBezTo>
                <a:cubicBezTo>
                  <a:pt x="5937" y="8468"/>
                  <a:pt x="5937" y="8437"/>
                  <a:pt x="5937" y="8437"/>
                </a:cubicBezTo>
                <a:cubicBezTo>
                  <a:pt x="5937" y="8437"/>
                  <a:pt x="5937" y="8437"/>
                  <a:pt x="5937" y="8437"/>
                </a:cubicBezTo>
                <a:cubicBezTo>
                  <a:pt x="5937" y="8437"/>
                  <a:pt x="5937" y="8468"/>
                  <a:pt x="5937" y="8468"/>
                </a:cubicBezTo>
                <a:cubicBezTo>
                  <a:pt x="5969" y="8468"/>
                  <a:pt x="5969" y="8468"/>
                  <a:pt x="6000" y="8437"/>
                </a:cubicBezTo>
                <a:cubicBezTo>
                  <a:pt x="6000" y="8500"/>
                  <a:pt x="5969" y="8531"/>
                  <a:pt x="5937" y="8500"/>
                </a:cubicBezTo>
                <a:close/>
                <a:moveTo>
                  <a:pt x="6000" y="8406"/>
                </a:moveTo>
                <a:cubicBezTo>
                  <a:pt x="6000" y="8406"/>
                  <a:pt x="6000" y="8406"/>
                  <a:pt x="6000" y="8406"/>
                </a:cubicBezTo>
                <a:cubicBezTo>
                  <a:pt x="6031" y="8437"/>
                  <a:pt x="6031" y="8437"/>
                  <a:pt x="6031" y="8437"/>
                </a:cubicBezTo>
                <a:cubicBezTo>
                  <a:pt x="6031" y="8437"/>
                  <a:pt x="6031" y="8437"/>
                  <a:pt x="6000" y="8406"/>
                </a:cubicBezTo>
                <a:close/>
                <a:moveTo>
                  <a:pt x="6250" y="8250"/>
                </a:moveTo>
                <a:cubicBezTo>
                  <a:pt x="6187" y="8312"/>
                  <a:pt x="6156" y="8375"/>
                  <a:pt x="6125" y="8437"/>
                </a:cubicBezTo>
                <a:cubicBezTo>
                  <a:pt x="6125" y="8468"/>
                  <a:pt x="6094" y="8468"/>
                  <a:pt x="6094" y="8468"/>
                </a:cubicBezTo>
                <a:cubicBezTo>
                  <a:pt x="6094" y="8437"/>
                  <a:pt x="6062" y="8437"/>
                  <a:pt x="6062" y="8437"/>
                </a:cubicBezTo>
                <a:cubicBezTo>
                  <a:pt x="6062" y="8375"/>
                  <a:pt x="6000" y="8375"/>
                  <a:pt x="5969" y="8406"/>
                </a:cubicBezTo>
                <a:cubicBezTo>
                  <a:pt x="5875" y="8437"/>
                  <a:pt x="5750" y="8531"/>
                  <a:pt x="5625" y="8562"/>
                </a:cubicBezTo>
                <a:cubicBezTo>
                  <a:pt x="5562" y="8593"/>
                  <a:pt x="5531" y="8656"/>
                  <a:pt x="5437" y="8625"/>
                </a:cubicBezTo>
                <a:cubicBezTo>
                  <a:pt x="5437" y="8625"/>
                  <a:pt x="5406" y="8625"/>
                  <a:pt x="5406" y="8593"/>
                </a:cubicBezTo>
                <a:cubicBezTo>
                  <a:pt x="5406" y="8593"/>
                  <a:pt x="5406" y="8593"/>
                  <a:pt x="5406" y="8593"/>
                </a:cubicBezTo>
                <a:cubicBezTo>
                  <a:pt x="5406" y="8625"/>
                  <a:pt x="5437" y="8625"/>
                  <a:pt x="5437" y="8625"/>
                </a:cubicBezTo>
                <a:cubicBezTo>
                  <a:pt x="5437" y="8625"/>
                  <a:pt x="5437" y="8625"/>
                  <a:pt x="5437" y="8625"/>
                </a:cubicBezTo>
                <a:cubicBezTo>
                  <a:pt x="5625" y="8500"/>
                  <a:pt x="5844" y="8406"/>
                  <a:pt x="6062" y="8312"/>
                </a:cubicBezTo>
                <a:cubicBezTo>
                  <a:pt x="6125" y="8281"/>
                  <a:pt x="6156" y="8218"/>
                  <a:pt x="6250" y="8250"/>
                </a:cubicBezTo>
                <a:cubicBezTo>
                  <a:pt x="6250" y="8218"/>
                  <a:pt x="6281" y="8218"/>
                  <a:pt x="6281" y="8218"/>
                </a:cubicBezTo>
                <a:cubicBezTo>
                  <a:pt x="6281" y="8250"/>
                  <a:pt x="6250" y="8250"/>
                  <a:pt x="6250" y="8250"/>
                </a:cubicBezTo>
                <a:close/>
                <a:moveTo>
                  <a:pt x="6250" y="8187"/>
                </a:moveTo>
                <a:cubicBezTo>
                  <a:pt x="6250" y="8218"/>
                  <a:pt x="6250" y="8218"/>
                  <a:pt x="6250" y="8218"/>
                </a:cubicBezTo>
                <a:cubicBezTo>
                  <a:pt x="6250" y="8218"/>
                  <a:pt x="6250" y="8218"/>
                  <a:pt x="6250" y="8187"/>
                </a:cubicBezTo>
                <a:cubicBezTo>
                  <a:pt x="6250" y="8187"/>
                  <a:pt x="6281" y="8156"/>
                  <a:pt x="6312" y="8156"/>
                </a:cubicBezTo>
                <a:cubicBezTo>
                  <a:pt x="6281" y="8156"/>
                  <a:pt x="6250" y="8187"/>
                  <a:pt x="6250" y="8187"/>
                </a:cubicBezTo>
                <a:close/>
                <a:moveTo>
                  <a:pt x="6375" y="8062"/>
                </a:moveTo>
                <a:cubicBezTo>
                  <a:pt x="6187" y="8156"/>
                  <a:pt x="6031" y="8250"/>
                  <a:pt x="5844" y="8343"/>
                </a:cubicBezTo>
                <a:cubicBezTo>
                  <a:pt x="5781" y="8375"/>
                  <a:pt x="5719" y="8406"/>
                  <a:pt x="5656" y="8437"/>
                </a:cubicBezTo>
                <a:cubicBezTo>
                  <a:pt x="5656" y="8406"/>
                  <a:pt x="5625" y="8375"/>
                  <a:pt x="5594" y="8406"/>
                </a:cubicBezTo>
                <a:cubicBezTo>
                  <a:pt x="5594" y="8406"/>
                  <a:pt x="5594" y="8406"/>
                  <a:pt x="5594" y="8406"/>
                </a:cubicBezTo>
                <a:cubicBezTo>
                  <a:pt x="5594" y="8406"/>
                  <a:pt x="5594" y="8406"/>
                  <a:pt x="5594" y="8437"/>
                </a:cubicBezTo>
                <a:cubicBezTo>
                  <a:pt x="5594" y="8437"/>
                  <a:pt x="5594" y="8406"/>
                  <a:pt x="5594" y="8406"/>
                </a:cubicBezTo>
                <a:cubicBezTo>
                  <a:pt x="5594" y="8406"/>
                  <a:pt x="5594" y="8406"/>
                  <a:pt x="5594" y="8406"/>
                </a:cubicBezTo>
                <a:cubicBezTo>
                  <a:pt x="5594" y="8406"/>
                  <a:pt x="5594" y="8437"/>
                  <a:pt x="5594" y="8437"/>
                </a:cubicBezTo>
                <a:cubicBezTo>
                  <a:pt x="5594" y="8437"/>
                  <a:pt x="5625" y="8437"/>
                  <a:pt x="5625" y="8437"/>
                </a:cubicBezTo>
                <a:cubicBezTo>
                  <a:pt x="5594" y="8500"/>
                  <a:pt x="5531" y="8406"/>
                  <a:pt x="5500" y="8437"/>
                </a:cubicBezTo>
                <a:cubicBezTo>
                  <a:pt x="5500" y="8468"/>
                  <a:pt x="5531" y="8468"/>
                  <a:pt x="5562" y="8500"/>
                </a:cubicBezTo>
                <a:cubicBezTo>
                  <a:pt x="5500" y="8500"/>
                  <a:pt x="5437" y="8500"/>
                  <a:pt x="5406" y="8500"/>
                </a:cubicBezTo>
                <a:cubicBezTo>
                  <a:pt x="5375" y="8437"/>
                  <a:pt x="5469" y="8437"/>
                  <a:pt x="5469" y="8406"/>
                </a:cubicBezTo>
                <a:cubicBezTo>
                  <a:pt x="5812" y="8281"/>
                  <a:pt x="6094" y="8125"/>
                  <a:pt x="6406" y="7968"/>
                </a:cubicBezTo>
                <a:cubicBezTo>
                  <a:pt x="6437" y="7968"/>
                  <a:pt x="6437" y="7968"/>
                  <a:pt x="6437" y="7968"/>
                </a:cubicBezTo>
                <a:cubicBezTo>
                  <a:pt x="6437" y="8031"/>
                  <a:pt x="6406" y="8031"/>
                  <a:pt x="6375" y="8062"/>
                </a:cubicBezTo>
                <a:close/>
                <a:moveTo>
                  <a:pt x="6469" y="9000"/>
                </a:moveTo>
                <a:cubicBezTo>
                  <a:pt x="6625" y="8906"/>
                  <a:pt x="6812" y="8750"/>
                  <a:pt x="7094" y="8593"/>
                </a:cubicBezTo>
                <a:cubicBezTo>
                  <a:pt x="7094" y="8593"/>
                  <a:pt x="7094" y="8593"/>
                  <a:pt x="7094" y="8593"/>
                </a:cubicBezTo>
                <a:cubicBezTo>
                  <a:pt x="7437" y="8406"/>
                  <a:pt x="7781" y="8218"/>
                  <a:pt x="8125" y="8062"/>
                </a:cubicBezTo>
                <a:cubicBezTo>
                  <a:pt x="8156" y="8031"/>
                  <a:pt x="8219" y="8000"/>
                  <a:pt x="8281" y="8000"/>
                </a:cubicBezTo>
                <a:cubicBezTo>
                  <a:pt x="7719" y="8375"/>
                  <a:pt x="7094" y="8687"/>
                  <a:pt x="6469" y="9000"/>
                </a:cubicBezTo>
                <a:close/>
                <a:moveTo>
                  <a:pt x="9812" y="6718"/>
                </a:moveTo>
                <a:cubicBezTo>
                  <a:pt x="9812" y="6718"/>
                  <a:pt x="9812" y="6718"/>
                  <a:pt x="9812" y="6718"/>
                </a:cubicBezTo>
                <a:cubicBezTo>
                  <a:pt x="9812" y="6718"/>
                  <a:pt x="9812" y="6718"/>
                  <a:pt x="9812" y="6718"/>
                </a:cubicBezTo>
                <a:cubicBezTo>
                  <a:pt x="9781" y="6781"/>
                  <a:pt x="9781" y="6812"/>
                  <a:pt x="9844" y="6812"/>
                </a:cubicBezTo>
                <a:cubicBezTo>
                  <a:pt x="9719" y="6875"/>
                  <a:pt x="9625" y="6968"/>
                  <a:pt x="9500" y="7031"/>
                </a:cubicBezTo>
                <a:cubicBezTo>
                  <a:pt x="9500" y="7031"/>
                  <a:pt x="9500" y="7031"/>
                  <a:pt x="9500" y="7062"/>
                </a:cubicBezTo>
                <a:cubicBezTo>
                  <a:pt x="9500" y="7125"/>
                  <a:pt x="9500" y="7125"/>
                  <a:pt x="9437" y="7156"/>
                </a:cubicBezTo>
                <a:cubicBezTo>
                  <a:pt x="9344" y="7218"/>
                  <a:pt x="9187" y="7218"/>
                  <a:pt x="9094" y="7281"/>
                </a:cubicBezTo>
                <a:cubicBezTo>
                  <a:pt x="9031" y="7312"/>
                  <a:pt x="9000" y="7343"/>
                  <a:pt x="8969" y="7375"/>
                </a:cubicBezTo>
                <a:cubicBezTo>
                  <a:pt x="8937" y="7437"/>
                  <a:pt x="8875" y="7468"/>
                  <a:pt x="8781" y="7500"/>
                </a:cubicBezTo>
                <a:cubicBezTo>
                  <a:pt x="8687" y="7500"/>
                  <a:pt x="8531" y="7531"/>
                  <a:pt x="8469" y="7687"/>
                </a:cubicBezTo>
                <a:cubicBezTo>
                  <a:pt x="8469" y="7781"/>
                  <a:pt x="8312" y="7812"/>
                  <a:pt x="8219" y="7875"/>
                </a:cubicBezTo>
                <a:cubicBezTo>
                  <a:pt x="8125" y="7906"/>
                  <a:pt x="8031" y="7875"/>
                  <a:pt x="7969" y="7937"/>
                </a:cubicBezTo>
                <a:cubicBezTo>
                  <a:pt x="7937" y="7937"/>
                  <a:pt x="7937" y="7937"/>
                  <a:pt x="7937" y="7937"/>
                </a:cubicBezTo>
                <a:cubicBezTo>
                  <a:pt x="7906" y="8000"/>
                  <a:pt x="7906" y="8031"/>
                  <a:pt x="7875" y="8062"/>
                </a:cubicBezTo>
                <a:cubicBezTo>
                  <a:pt x="7719" y="8125"/>
                  <a:pt x="7594" y="8218"/>
                  <a:pt x="7469" y="8312"/>
                </a:cubicBezTo>
                <a:cubicBezTo>
                  <a:pt x="7406" y="8343"/>
                  <a:pt x="7281" y="8343"/>
                  <a:pt x="7219" y="8375"/>
                </a:cubicBezTo>
                <a:cubicBezTo>
                  <a:pt x="7156" y="8406"/>
                  <a:pt x="7094" y="8468"/>
                  <a:pt x="7031" y="8500"/>
                </a:cubicBezTo>
                <a:cubicBezTo>
                  <a:pt x="6969" y="8531"/>
                  <a:pt x="6875" y="8562"/>
                  <a:pt x="6781" y="8593"/>
                </a:cubicBezTo>
                <a:cubicBezTo>
                  <a:pt x="7000" y="8468"/>
                  <a:pt x="6969" y="8375"/>
                  <a:pt x="6875" y="8343"/>
                </a:cubicBezTo>
                <a:cubicBezTo>
                  <a:pt x="6906" y="8312"/>
                  <a:pt x="6937" y="8312"/>
                  <a:pt x="6969" y="8281"/>
                </a:cubicBezTo>
                <a:cubicBezTo>
                  <a:pt x="7281" y="8125"/>
                  <a:pt x="7562" y="7968"/>
                  <a:pt x="7875" y="7812"/>
                </a:cubicBezTo>
                <a:cubicBezTo>
                  <a:pt x="8281" y="7593"/>
                  <a:pt x="8687" y="7343"/>
                  <a:pt x="9094" y="7125"/>
                </a:cubicBezTo>
                <a:cubicBezTo>
                  <a:pt x="9281" y="7000"/>
                  <a:pt x="9500" y="6843"/>
                  <a:pt x="9719" y="6750"/>
                </a:cubicBezTo>
                <a:cubicBezTo>
                  <a:pt x="9719" y="6718"/>
                  <a:pt x="9750" y="6718"/>
                  <a:pt x="9750" y="6687"/>
                </a:cubicBezTo>
                <a:cubicBezTo>
                  <a:pt x="9750" y="6687"/>
                  <a:pt x="9750" y="6687"/>
                  <a:pt x="9750" y="6687"/>
                </a:cubicBezTo>
                <a:cubicBezTo>
                  <a:pt x="9750" y="6718"/>
                  <a:pt x="9719" y="6718"/>
                  <a:pt x="9719" y="6750"/>
                </a:cubicBezTo>
                <a:cubicBezTo>
                  <a:pt x="9750" y="6750"/>
                  <a:pt x="9781" y="6718"/>
                  <a:pt x="9812" y="6718"/>
                </a:cubicBezTo>
                <a:cubicBezTo>
                  <a:pt x="9812" y="6718"/>
                  <a:pt x="9812" y="6718"/>
                  <a:pt x="9812" y="6718"/>
                </a:cubicBezTo>
                <a:cubicBezTo>
                  <a:pt x="9812" y="6718"/>
                  <a:pt x="9812" y="6718"/>
                  <a:pt x="9812" y="6718"/>
                </a:cubicBezTo>
                <a:cubicBezTo>
                  <a:pt x="9812" y="6718"/>
                  <a:pt x="9812" y="6718"/>
                  <a:pt x="9812" y="6718"/>
                </a:cubicBezTo>
                <a:cubicBezTo>
                  <a:pt x="9812" y="6718"/>
                  <a:pt x="9812" y="6718"/>
                  <a:pt x="9812" y="6718"/>
                </a:cubicBezTo>
                <a:cubicBezTo>
                  <a:pt x="9844" y="6656"/>
                  <a:pt x="9937" y="6656"/>
                  <a:pt x="9969" y="6593"/>
                </a:cubicBezTo>
                <a:cubicBezTo>
                  <a:pt x="9937" y="6718"/>
                  <a:pt x="9937" y="6718"/>
                  <a:pt x="9812" y="6718"/>
                </a:cubicBezTo>
                <a:close/>
                <a:moveTo>
                  <a:pt x="9469" y="7781"/>
                </a:moveTo>
                <a:cubicBezTo>
                  <a:pt x="9469" y="7781"/>
                  <a:pt x="9437" y="7781"/>
                  <a:pt x="9437" y="7781"/>
                </a:cubicBezTo>
                <a:cubicBezTo>
                  <a:pt x="9469" y="7750"/>
                  <a:pt x="9469" y="7750"/>
                  <a:pt x="9469" y="7750"/>
                </a:cubicBezTo>
                <a:cubicBezTo>
                  <a:pt x="9469" y="7750"/>
                  <a:pt x="9469" y="7750"/>
                  <a:pt x="9500" y="7781"/>
                </a:cubicBezTo>
                <a:cubicBezTo>
                  <a:pt x="9469" y="7781"/>
                  <a:pt x="9469" y="7781"/>
                  <a:pt x="9469" y="7781"/>
                </a:cubicBezTo>
                <a:close/>
                <a:moveTo>
                  <a:pt x="10625" y="4437"/>
                </a:moveTo>
                <a:cubicBezTo>
                  <a:pt x="10594" y="4437"/>
                  <a:pt x="10594" y="4468"/>
                  <a:pt x="10594" y="4468"/>
                </a:cubicBezTo>
                <a:cubicBezTo>
                  <a:pt x="10594" y="4468"/>
                  <a:pt x="10594" y="4437"/>
                  <a:pt x="10625" y="4437"/>
                </a:cubicBezTo>
                <a:close/>
                <a:moveTo>
                  <a:pt x="10937" y="4218"/>
                </a:moveTo>
                <a:cubicBezTo>
                  <a:pt x="10875" y="4250"/>
                  <a:pt x="10812" y="4281"/>
                  <a:pt x="10781" y="4312"/>
                </a:cubicBezTo>
                <a:cubicBezTo>
                  <a:pt x="10812" y="4281"/>
                  <a:pt x="10875" y="4250"/>
                  <a:pt x="10937" y="4218"/>
                </a:cubicBezTo>
                <a:close/>
                <a:moveTo>
                  <a:pt x="11000" y="4187"/>
                </a:moveTo>
                <a:cubicBezTo>
                  <a:pt x="10969" y="4187"/>
                  <a:pt x="10969" y="4218"/>
                  <a:pt x="10937" y="4218"/>
                </a:cubicBezTo>
                <a:cubicBezTo>
                  <a:pt x="10969" y="4218"/>
                  <a:pt x="10969" y="4187"/>
                  <a:pt x="11000" y="4187"/>
                </a:cubicBezTo>
                <a:cubicBezTo>
                  <a:pt x="11000" y="4187"/>
                  <a:pt x="11000" y="4156"/>
                  <a:pt x="11000" y="4156"/>
                </a:cubicBezTo>
                <a:cubicBezTo>
                  <a:pt x="11000" y="4156"/>
                  <a:pt x="11000" y="4187"/>
                  <a:pt x="11000" y="4187"/>
                </a:cubicBezTo>
                <a:close/>
                <a:moveTo>
                  <a:pt x="11062" y="4156"/>
                </a:moveTo>
                <a:cubicBezTo>
                  <a:pt x="11062" y="4156"/>
                  <a:pt x="11062" y="4156"/>
                  <a:pt x="11062" y="4125"/>
                </a:cubicBezTo>
                <a:cubicBezTo>
                  <a:pt x="11062" y="4125"/>
                  <a:pt x="11062" y="4125"/>
                  <a:pt x="11062" y="4125"/>
                </a:cubicBezTo>
                <a:cubicBezTo>
                  <a:pt x="11062" y="4156"/>
                  <a:pt x="11062" y="4156"/>
                  <a:pt x="11062" y="4156"/>
                </a:cubicBezTo>
                <a:close/>
                <a:moveTo>
                  <a:pt x="11000" y="4125"/>
                </a:moveTo>
                <a:cubicBezTo>
                  <a:pt x="10906" y="4156"/>
                  <a:pt x="10812" y="4218"/>
                  <a:pt x="10750" y="4281"/>
                </a:cubicBezTo>
                <a:cubicBezTo>
                  <a:pt x="10719" y="4281"/>
                  <a:pt x="10719" y="4281"/>
                  <a:pt x="10687" y="4312"/>
                </a:cubicBezTo>
                <a:cubicBezTo>
                  <a:pt x="10719" y="4281"/>
                  <a:pt x="10719" y="4281"/>
                  <a:pt x="10750" y="4281"/>
                </a:cubicBezTo>
                <a:cubicBezTo>
                  <a:pt x="10812" y="4218"/>
                  <a:pt x="10906" y="4156"/>
                  <a:pt x="11000" y="4125"/>
                </a:cubicBezTo>
                <a:cubicBezTo>
                  <a:pt x="11031" y="4093"/>
                  <a:pt x="11062" y="4062"/>
                  <a:pt x="11094" y="4031"/>
                </a:cubicBezTo>
                <a:cubicBezTo>
                  <a:pt x="11062" y="4062"/>
                  <a:pt x="11031" y="4093"/>
                  <a:pt x="11000" y="4125"/>
                </a:cubicBezTo>
                <a:close/>
                <a:moveTo>
                  <a:pt x="11406" y="6687"/>
                </a:moveTo>
                <a:cubicBezTo>
                  <a:pt x="11406" y="6687"/>
                  <a:pt x="11437" y="6656"/>
                  <a:pt x="11437" y="6656"/>
                </a:cubicBezTo>
                <a:cubicBezTo>
                  <a:pt x="11437" y="6656"/>
                  <a:pt x="11437" y="6656"/>
                  <a:pt x="11437" y="6656"/>
                </a:cubicBezTo>
                <a:cubicBezTo>
                  <a:pt x="11437" y="6656"/>
                  <a:pt x="11406" y="6687"/>
                  <a:pt x="11406" y="6687"/>
                </a:cubicBezTo>
                <a:close/>
                <a:moveTo>
                  <a:pt x="11437" y="3843"/>
                </a:moveTo>
                <a:cubicBezTo>
                  <a:pt x="11437" y="3843"/>
                  <a:pt x="11437" y="3843"/>
                  <a:pt x="11437" y="3843"/>
                </a:cubicBezTo>
                <a:cubicBezTo>
                  <a:pt x="11437" y="3843"/>
                  <a:pt x="11437" y="3843"/>
                  <a:pt x="11437" y="3843"/>
                </a:cubicBezTo>
                <a:cubicBezTo>
                  <a:pt x="11437" y="3875"/>
                  <a:pt x="11406" y="3875"/>
                  <a:pt x="11406" y="3875"/>
                </a:cubicBezTo>
                <a:cubicBezTo>
                  <a:pt x="11406" y="3875"/>
                  <a:pt x="11437" y="3875"/>
                  <a:pt x="11437" y="3843"/>
                </a:cubicBezTo>
                <a:cubicBezTo>
                  <a:pt x="11469" y="3843"/>
                  <a:pt x="11469" y="3843"/>
                  <a:pt x="11469" y="3843"/>
                </a:cubicBezTo>
                <a:cubicBezTo>
                  <a:pt x="11469" y="3843"/>
                  <a:pt x="11469" y="3843"/>
                  <a:pt x="11437" y="3843"/>
                </a:cubicBezTo>
                <a:close/>
                <a:moveTo>
                  <a:pt x="11500" y="3875"/>
                </a:moveTo>
                <a:cubicBezTo>
                  <a:pt x="11500" y="3875"/>
                  <a:pt x="11531" y="3875"/>
                  <a:pt x="11531" y="3843"/>
                </a:cubicBezTo>
                <a:cubicBezTo>
                  <a:pt x="11531" y="3843"/>
                  <a:pt x="11531" y="3843"/>
                  <a:pt x="11531" y="3843"/>
                </a:cubicBezTo>
                <a:cubicBezTo>
                  <a:pt x="11531" y="3875"/>
                  <a:pt x="11500" y="3875"/>
                  <a:pt x="11500" y="3875"/>
                </a:cubicBezTo>
                <a:close/>
                <a:moveTo>
                  <a:pt x="11531" y="3781"/>
                </a:moveTo>
                <a:cubicBezTo>
                  <a:pt x="11531" y="3781"/>
                  <a:pt x="11531" y="3781"/>
                  <a:pt x="11531" y="3781"/>
                </a:cubicBezTo>
                <a:cubicBezTo>
                  <a:pt x="11562" y="3781"/>
                  <a:pt x="11562" y="3750"/>
                  <a:pt x="11562" y="3750"/>
                </a:cubicBezTo>
                <a:cubicBezTo>
                  <a:pt x="11562" y="3750"/>
                  <a:pt x="11562" y="3781"/>
                  <a:pt x="11531" y="3781"/>
                </a:cubicBezTo>
                <a:close/>
                <a:moveTo>
                  <a:pt x="11719" y="3906"/>
                </a:moveTo>
                <a:cubicBezTo>
                  <a:pt x="11719" y="3906"/>
                  <a:pt x="11719" y="3906"/>
                  <a:pt x="11719" y="3906"/>
                </a:cubicBezTo>
                <a:cubicBezTo>
                  <a:pt x="11719" y="3875"/>
                  <a:pt x="11750" y="3875"/>
                  <a:pt x="11750" y="3843"/>
                </a:cubicBezTo>
                <a:cubicBezTo>
                  <a:pt x="11750" y="3875"/>
                  <a:pt x="11719" y="3875"/>
                  <a:pt x="11719" y="3906"/>
                </a:cubicBezTo>
                <a:close/>
                <a:moveTo>
                  <a:pt x="11844" y="3625"/>
                </a:moveTo>
                <a:cubicBezTo>
                  <a:pt x="11844" y="3625"/>
                  <a:pt x="11844" y="3625"/>
                  <a:pt x="11844" y="3625"/>
                </a:cubicBezTo>
                <a:cubicBezTo>
                  <a:pt x="11844" y="3593"/>
                  <a:pt x="11844" y="3593"/>
                  <a:pt x="11844" y="3593"/>
                </a:cubicBezTo>
                <a:cubicBezTo>
                  <a:pt x="11844" y="3593"/>
                  <a:pt x="11844" y="3593"/>
                  <a:pt x="11844" y="3625"/>
                </a:cubicBezTo>
                <a:close/>
                <a:moveTo>
                  <a:pt x="12312" y="3531"/>
                </a:moveTo>
                <a:cubicBezTo>
                  <a:pt x="12312" y="3531"/>
                  <a:pt x="12312" y="3531"/>
                  <a:pt x="12312" y="3531"/>
                </a:cubicBezTo>
                <a:cubicBezTo>
                  <a:pt x="12312" y="3531"/>
                  <a:pt x="12312" y="3531"/>
                  <a:pt x="12312" y="3531"/>
                </a:cubicBezTo>
                <a:cubicBezTo>
                  <a:pt x="12312" y="3531"/>
                  <a:pt x="12312" y="3531"/>
                  <a:pt x="12312" y="3531"/>
                </a:cubicBezTo>
                <a:close/>
                <a:moveTo>
                  <a:pt x="12594" y="3343"/>
                </a:moveTo>
                <a:cubicBezTo>
                  <a:pt x="12625" y="3343"/>
                  <a:pt x="12625" y="3312"/>
                  <a:pt x="12656" y="3312"/>
                </a:cubicBezTo>
                <a:cubicBezTo>
                  <a:pt x="12625" y="3312"/>
                  <a:pt x="12625" y="3343"/>
                  <a:pt x="12594" y="3343"/>
                </a:cubicBezTo>
                <a:cubicBezTo>
                  <a:pt x="12594" y="3343"/>
                  <a:pt x="12594" y="3343"/>
                  <a:pt x="12594" y="3343"/>
                </a:cubicBezTo>
                <a:cubicBezTo>
                  <a:pt x="12594" y="3343"/>
                  <a:pt x="12594" y="3343"/>
                  <a:pt x="12594" y="3343"/>
                </a:cubicBezTo>
                <a:cubicBezTo>
                  <a:pt x="12594" y="3343"/>
                  <a:pt x="12594" y="3343"/>
                  <a:pt x="12562" y="3343"/>
                </a:cubicBezTo>
                <a:cubicBezTo>
                  <a:pt x="12594" y="3343"/>
                  <a:pt x="12594" y="3343"/>
                  <a:pt x="12594" y="3343"/>
                </a:cubicBezTo>
                <a:close/>
                <a:moveTo>
                  <a:pt x="12594" y="6812"/>
                </a:moveTo>
                <a:cubicBezTo>
                  <a:pt x="12562" y="6843"/>
                  <a:pt x="12500" y="6875"/>
                  <a:pt x="12469" y="6906"/>
                </a:cubicBezTo>
                <a:cubicBezTo>
                  <a:pt x="12500" y="6875"/>
                  <a:pt x="12562" y="6843"/>
                  <a:pt x="12594" y="6812"/>
                </a:cubicBezTo>
                <a:cubicBezTo>
                  <a:pt x="12656" y="6781"/>
                  <a:pt x="12719" y="6750"/>
                  <a:pt x="12781" y="6687"/>
                </a:cubicBezTo>
                <a:cubicBezTo>
                  <a:pt x="12719" y="6750"/>
                  <a:pt x="12656" y="6781"/>
                  <a:pt x="12594" y="6812"/>
                </a:cubicBezTo>
                <a:close/>
                <a:moveTo>
                  <a:pt x="12812" y="3218"/>
                </a:moveTo>
                <a:cubicBezTo>
                  <a:pt x="12812" y="3218"/>
                  <a:pt x="12844" y="3218"/>
                  <a:pt x="12844" y="3218"/>
                </a:cubicBezTo>
                <a:cubicBezTo>
                  <a:pt x="12844" y="3218"/>
                  <a:pt x="12844" y="3218"/>
                  <a:pt x="12844" y="3218"/>
                </a:cubicBezTo>
                <a:cubicBezTo>
                  <a:pt x="12844" y="3218"/>
                  <a:pt x="12812" y="3218"/>
                  <a:pt x="12812" y="3218"/>
                </a:cubicBezTo>
                <a:close/>
                <a:moveTo>
                  <a:pt x="13094" y="6500"/>
                </a:moveTo>
                <a:cubicBezTo>
                  <a:pt x="13062" y="6500"/>
                  <a:pt x="13000" y="6531"/>
                  <a:pt x="12969" y="6531"/>
                </a:cubicBezTo>
                <a:cubicBezTo>
                  <a:pt x="13000" y="6531"/>
                  <a:pt x="13062" y="6500"/>
                  <a:pt x="13094" y="6500"/>
                </a:cubicBezTo>
                <a:cubicBezTo>
                  <a:pt x="13094" y="6468"/>
                  <a:pt x="13125" y="6468"/>
                  <a:pt x="13125" y="6437"/>
                </a:cubicBezTo>
                <a:cubicBezTo>
                  <a:pt x="13125" y="6468"/>
                  <a:pt x="13094" y="6468"/>
                  <a:pt x="13094" y="6500"/>
                </a:cubicBezTo>
                <a:close/>
                <a:moveTo>
                  <a:pt x="13000" y="7218"/>
                </a:moveTo>
                <a:cubicBezTo>
                  <a:pt x="12937" y="7218"/>
                  <a:pt x="12875" y="7250"/>
                  <a:pt x="12844" y="7281"/>
                </a:cubicBezTo>
                <a:cubicBezTo>
                  <a:pt x="12875" y="7250"/>
                  <a:pt x="12937" y="7218"/>
                  <a:pt x="13000" y="7218"/>
                </a:cubicBezTo>
                <a:close/>
                <a:moveTo>
                  <a:pt x="10219" y="9281"/>
                </a:moveTo>
                <a:cubicBezTo>
                  <a:pt x="10219" y="9281"/>
                  <a:pt x="10219" y="9281"/>
                  <a:pt x="10219" y="9281"/>
                </a:cubicBezTo>
                <a:cubicBezTo>
                  <a:pt x="10219" y="9281"/>
                  <a:pt x="10219" y="9250"/>
                  <a:pt x="10219" y="9250"/>
                </a:cubicBezTo>
                <a:cubicBezTo>
                  <a:pt x="10219" y="9250"/>
                  <a:pt x="10219" y="9281"/>
                  <a:pt x="10219" y="9281"/>
                </a:cubicBezTo>
                <a:cubicBezTo>
                  <a:pt x="10219" y="9281"/>
                  <a:pt x="10219" y="9281"/>
                  <a:pt x="10219" y="9281"/>
                </a:cubicBezTo>
                <a:close/>
                <a:moveTo>
                  <a:pt x="12312" y="7906"/>
                </a:moveTo>
                <a:cubicBezTo>
                  <a:pt x="12312" y="7906"/>
                  <a:pt x="12312" y="7906"/>
                  <a:pt x="12312" y="7906"/>
                </a:cubicBezTo>
                <a:cubicBezTo>
                  <a:pt x="12312" y="7906"/>
                  <a:pt x="12312" y="7906"/>
                  <a:pt x="12312" y="7875"/>
                </a:cubicBezTo>
                <a:cubicBezTo>
                  <a:pt x="12312" y="7906"/>
                  <a:pt x="12312" y="7906"/>
                  <a:pt x="12312" y="7906"/>
                </a:cubicBezTo>
                <a:close/>
                <a:moveTo>
                  <a:pt x="12531" y="7781"/>
                </a:moveTo>
                <a:cubicBezTo>
                  <a:pt x="12531" y="7781"/>
                  <a:pt x="12531" y="7781"/>
                  <a:pt x="12531" y="7781"/>
                </a:cubicBezTo>
                <a:cubicBezTo>
                  <a:pt x="12531" y="7750"/>
                  <a:pt x="12562" y="7718"/>
                  <a:pt x="12594" y="7718"/>
                </a:cubicBezTo>
                <a:cubicBezTo>
                  <a:pt x="12562" y="7718"/>
                  <a:pt x="12531" y="7750"/>
                  <a:pt x="12531" y="7781"/>
                </a:cubicBezTo>
                <a:close/>
                <a:moveTo>
                  <a:pt x="16937" y="1500"/>
                </a:moveTo>
                <a:cubicBezTo>
                  <a:pt x="16937" y="1500"/>
                  <a:pt x="16937" y="1500"/>
                  <a:pt x="16969" y="1500"/>
                </a:cubicBezTo>
                <a:cubicBezTo>
                  <a:pt x="16937" y="1500"/>
                  <a:pt x="16937" y="1500"/>
                  <a:pt x="16937" y="1500"/>
                </a:cubicBezTo>
                <a:cubicBezTo>
                  <a:pt x="16906" y="1500"/>
                  <a:pt x="16875" y="1500"/>
                  <a:pt x="16875" y="1500"/>
                </a:cubicBezTo>
                <a:cubicBezTo>
                  <a:pt x="16875" y="1500"/>
                  <a:pt x="16906" y="1500"/>
                  <a:pt x="16937" y="1500"/>
                </a:cubicBezTo>
                <a:close/>
                <a:moveTo>
                  <a:pt x="14312" y="2125"/>
                </a:moveTo>
                <a:cubicBezTo>
                  <a:pt x="14312" y="2125"/>
                  <a:pt x="14312" y="2125"/>
                  <a:pt x="14312" y="2125"/>
                </a:cubicBezTo>
                <a:cubicBezTo>
                  <a:pt x="14312" y="2125"/>
                  <a:pt x="14312" y="2125"/>
                  <a:pt x="14312" y="2125"/>
                </a:cubicBezTo>
                <a:close/>
                <a:moveTo>
                  <a:pt x="14219" y="3750"/>
                </a:moveTo>
                <a:cubicBezTo>
                  <a:pt x="14219" y="3750"/>
                  <a:pt x="14219" y="3750"/>
                  <a:pt x="14219" y="3750"/>
                </a:cubicBezTo>
                <a:cubicBezTo>
                  <a:pt x="14219" y="3750"/>
                  <a:pt x="14219" y="3750"/>
                  <a:pt x="14219" y="3750"/>
                </a:cubicBezTo>
                <a:close/>
                <a:moveTo>
                  <a:pt x="14219" y="3750"/>
                </a:moveTo>
                <a:cubicBezTo>
                  <a:pt x="14219" y="3750"/>
                  <a:pt x="14219" y="3750"/>
                  <a:pt x="14219" y="3750"/>
                </a:cubicBezTo>
                <a:cubicBezTo>
                  <a:pt x="14219" y="3750"/>
                  <a:pt x="14219" y="3750"/>
                  <a:pt x="14219" y="3750"/>
                </a:cubicBezTo>
                <a:cubicBezTo>
                  <a:pt x="14219" y="3750"/>
                  <a:pt x="14219" y="3750"/>
                  <a:pt x="14219" y="3750"/>
                </a:cubicBezTo>
                <a:close/>
                <a:moveTo>
                  <a:pt x="14219" y="2437"/>
                </a:moveTo>
                <a:cubicBezTo>
                  <a:pt x="14219" y="2437"/>
                  <a:pt x="14219" y="2437"/>
                  <a:pt x="14219" y="2437"/>
                </a:cubicBezTo>
                <a:cubicBezTo>
                  <a:pt x="14219" y="2437"/>
                  <a:pt x="14219" y="2437"/>
                  <a:pt x="14219" y="2437"/>
                </a:cubicBezTo>
                <a:cubicBezTo>
                  <a:pt x="14219" y="2437"/>
                  <a:pt x="14219" y="2437"/>
                  <a:pt x="14219" y="2437"/>
                </a:cubicBezTo>
                <a:cubicBezTo>
                  <a:pt x="14219" y="2437"/>
                  <a:pt x="14219" y="2437"/>
                  <a:pt x="14219" y="2437"/>
                </a:cubicBezTo>
                <a:cubicBezTo>
                  <a:pt x="14219" y="2437"/>
                  <a:pt x="14219" y="2468"/>
                  <a:pt x="14219" y="2468"/>
                </a:cubicBezTo>
                <a:cubicBezTo>
                  <a:pt x="14187" y="2468"/>
                  <a:pt x="14187" y="2468"/>
                  <a:pt x="14187" y="2437"/>
                </a:cubicBezTo>
                <a:cubicBezTo>
                  <a:pt x="14219" y="2437"/>
                  <a:pt x="14219" y="2437"/>
                  <a:pt x="14219" y="2437"/>
                </a:cubicBezTo>
                <a:cubicBezTo>
                  <a:pt x="14219" y="2437"/>
                  <a:pt x="14219" y="2437"/>
                  <a:pt x="14219" y="2437"/>
                </a:cubicBezTo>
                <a:cubicBezTo>
                  <a:pt x="14219" y="2437"/>
                  <a:pt x="14219" y="2437"/>
                  <a:pt x="14219" y="2437"/>
                </a:cubicBezTo>
                <a:cubicBezTo>
                  <a:pt x="14312" y="2406"/>
                  <a:pt x="14375" y="2343"/>
                  <a:pt x="14437" y="2343"/>
                </a:cubicBezTo>
                <a:cubicBezTo>
                  <a:pt x="14375" y="2375"/>
                  <a:pt x="14312" y="2437"/>
                  <a:pt x="14219" y="2437"/>
                </a:cubicBezTo>
                <a:close/>
                <a:moveTo>
                  <a:pt x="16375" y="3218"/>
                </a:moveTo>
                <a:cubicBezTo>
                  <a:pt x="16187" y="3437"/>
                  <a:pt x="16000" y="3656"/>
                  <a:pt x="15812" y="3875"/>
                </a:cubicBezTo>
                <a:cubicBezTo>
                  <a:pt x="15656" y="4031"/>
                  <a:pt x="15531" y="4218"/>
                  <a:pt x="15375" y="4406"/>
                </a:cubicBezTo>
                <a:cubicBezTo>
                  <a:pt x="15344" y="4406"/>
                  <a:pt x="15344" y="4437"/>
                  <a:pt x="15312" y="4437"/>
                </a:cubicBezTo>
                <a:cubicBezTo>
                  <a:pt x="15281" y="4437"/>
                  <a:pt x="15281" y="4437"/>
                  <a:pt x="15281" y="4500"/>
                </a:cubicBezTo>
                <a:cubicBezTo>
                  <a:pt x="15281" y="4500"/>
                  <a:pt x="15281" y="4500"/>
                  <a:pt x="15281" y="4500"/>
                </a:cubicBezTo>
                <a:cubicBezTo>
                  <a:pt x="15281" y="4500"/>
                  <a:pt x="15281" y="4500"/>
                  <a:pt x="15281" y="4500"/>
                </a:cubicBezTo>
                <a:cubicBezTo>
                  <a:pt x="15281" y="4500"/>
                  <a:pt x="15281" y="4500"/>
                  <a:pt x="15281" y="4500"/>
                </a:cubicBezTo>
                <a:cubicBezTo>
                  <a:pt x="15250" y="4468"/>
                  <a:pt x="15219" y="4468"/>
                  <a:pt x="15219" y="4500"/>
                </a:cubicBezTo>
                <a:cubicBezTo>
                  <a:pt x="15187" y="4593"/>
                  <a:pt x="15125" y="4593"/>
                  <a:pt x="15062" y="4593"/>
                </a:cubicBezTo>
                <a:cubicBezTo>
                  <a:pt x="15094" y="4625"/>
                  <a:pt x="15031" y="4625"/>
                  <a:pt x="15000" y="4656"/>
                </a:cubicBezTo>
                <a:cubicBezTo>
                  <a:pt x="14875" y="4718"/>
                  <a:pt x="14750" y="4812"/>
                  <a:pt x="14625" y="4906"/>
                </a:cubicBezTo>
                <a:cubicBezTo>
                  <a:pt x="14781" y="4843"/>
                  <a:pt x="14969" y="4750"/>
                  <a:pt x="15125" y="4656"/>
                </a:cubicBezTo>
                <a:cubicBezTo>
                  <a:pt x="15187" y="4625"/>
                  <a:pt x="15219" y="4593"/>
                  <a:pt x="15250" y="4531"/>
                </a:cubicBezTo>
                <a:cubicBezTo>
                  <a:pt x="15219" y="4531"/>
                  <a:pt x="15219" y="4531"/>
                  <a:pt x="15219" y="4500"/>
                </a:cubicBezTo>
                <a:cubicBezTo>
                  <a:pt x="15156" y="4500"/>
                  <a:pt x="15094" y="4531"/>
                  <a:pt x="15062" y="4593"/>
                </a:cubicBezTo>
                <a:cubicBezTo>
                  <a:pt x="14937" y="4625"/>
                  <a:pt x="14812" y="4687"/>
                  <a:pt x="14719" y="4750"/>
                </a:cubicBezTo>
                <a:cubicBezTo>
                  <a:pt x="14594" y="4812"/>
                  <a:pt x="14469" y="4875"/>
                  <a:pt x="14312" y="4937"/>
                </a:cubicBezTo>
                <a:cubicBezTo>
                  <a:pt x="14437" y="4812"/>
                  <a:pt x="14625" y="4750"/>
                  <a:pt x="14781" y="4656"/>
                </a:cubicBezTo>
                <a:cubicBezTo>
                  <a:pt x="14812" y="4625"/>
                  <a:pt x="14812" y="4625"/>
                  <a:pt x="14781" y="4593"/>
                </a:cubicBezTo>
                <a:cubicBezTo>
                  <a:pt x="14750" y="4562"/>
                  <a:pt x="14687" y="4500"/>
                  <a:pt x="14781" y="4468"/>
                </a:cubicBezTo>
                <a:cubicBezTo>
                  <a:pt x="14844" y="4437"/>
                  <a:pt x="14875" y="4406"/>
                  <a:pt x="14937" y="4343"/>
                </a:cubicBezTo>
                <a:cubicBezTo>
                  <a:pt x="14906" y="4343"/>
                  <a:pt x="14906" y="4312"/>
                  <a:pt x="14875" y="4281"/>
                </a:cubicBezTo>
                <a:cubicBezTo>
                  <a:pt x="14906" y="4281"/>
                  <a:pt x="14937" y="4250"/>
                  <a:pt x="14969" y="4250"/>
                </a:cubicBezTo>
                <a:cubicBezTo>
                  <a:pt x="15031" y="4281"/>
                  <a:pt x="15062" y="4218"/>
                  <a:pt x="15062" y="4218"/>
                </a:cubicBezTo>
                <a:cubicBezTo>
                  <a:pt x="15094" y="4187"/>
                  <a:pt x="15031" y="4156"/>
                  <a:pt x="15000" y="4156"/>
                </a:cubicBezTo>
                <a:cubicBezTo>
                  <a:pt x="15125" y="4031"/>
                  <a:pt x="15250" y="4000"/>
                  <a:pt x="15375" y="3906"/>
                </a:cubicBezTo>
                <a:cubicBezTo>
                  <a:pt x="15094" y="4000"/>
                  <a:pt x="14812" y="4156"/>
                  <a:pt x="14562" y="4250"/>
                </a:cubicBezTo>
                <a:cubicBezTo>
                  <a:pt x="14625" y="4156"/>
                  <a:pt x="14781" y="4125"/>
                  <a:pt x="14875" y="4062"/>
                </a:cubicBezTo>
                <a:cubicBezTo>
                  <a:pt x="15000" y="3937"/>
                  <a:pt x="15125" y="3781"/>
                  <a:pt x="15312" y="3750"/>
                </a:cubicBezTo>
                <a:cubicBezTo>
                  <a:pt x="15219" y="3687"/>
                  <a:pt x="15156" y="3718"/>
                  <a:pt x="15062" y="3750"/>
                </a:cubicBezTo>
                <a:cubicBezTo>
                  <a:pt x="15031" y="3781"/>
                  <a:pt x="14969" y="3843"/>
                  <a:pt x="14937" y="3781"/>
                </a:cubicBezTo>
                <a:cubicBezTo>
                  <a:pt x="14937" y="3750"/>
                  <a:pt x="14906" y="3687"/>
                  <a:pt x="14969" y="3625"/>
                </a:cubicBezTo>
                <a:cubicBezTo>
                  <a:pt x="14969" y="3625"/>
                  <a:pt x="15031" y="3625"/>
                  <a:pt x="15031" y="3593"/>
                </a:cubicBezTo>
                <a:cubicBezTo>
                  <a:pt x="15062" y="3593"/>
                  <a:pt x="15094" y="3593"/>
                  <a:pt x="15094" y="3562"/>
                </a:cubicBezTo>
                <a:cubicBezTo>
                  <a:pt x="15062" y="3562"/>
                  <a:pt x="15031" y="3531"/>
                  <a:pt x="15000" y="3562"/>
                </a:cubicBezTo>
                <a:cubicBezTo>
                  <a:pt x="14969" y="3562"/>
                  <a:pt x="14937" y="3562"/>
                  <a:pt x="14937" y="3625"/>
                </a:cubicBezTo>
                <a:cubicBezTo>
                  <a:pt x="14844" y="3625"/>
                  <a:pt x="14781" y="3625"/>
                  <a:pt x="14687" y="3687"/>
                </a:cubicBezTo>
                <a:cubicBezTo>
                  <a:pt x="14687" y="3687"/>
                  <a:pt x="14656" y="3718"/>
                  <a:pt x="14656" y="3656"/>
                </a:cubicBezTo>
                <a:cubicBezTo>
                  <a:pt x="14656" y="3562"/>
                  <a:pt x="14594" y="3562"/>
                  <a:pt x="14531" y="3562"/>
                </a:cubicBezTo>
                <a:cubicBezTo>
                  <a:pt x="14687" y="3437"/>
                  <a:pt x="14844" y="3375"/>
                  <a:pt x="15031" y="3281"/>
                </a:cubicBezTo>
                <a:cubicBezTo>
                  <a:pt x="15094" y="3250"/>
                  <a:pt x="15187" y="3218"/>
                  <a:pt x="15219" y="3156"/>
                </a:cubicBezTo>
                <a:cubicBezTo>
                  <a:pt x="15250" y="3156"/>
                  <a:pt x="15281" y="3156"/>
                  <a:pt x="15281" y="3125"/>
                </a:cubicBezTo>
                <a:cubicBezTo>
                  <a:pt x="15281" y="3125"/>
                  <a:pt x="15281" y="3125"/>
                  <a:pt x="15281" y="3125"/>
                </a:cubicBezTo>
                <a:cubicBezTo>
                  <a:pt x="15250" y="3125"/>
                  <a:pt x="15250" y="3125"/>
                  <a:pt x="15219" y="3156"/>
                </a:cubicBezTo>
                <a:cubicBezTo>
                  <a:pt x="15062" y="3218"/>
                  <a:pt x="14906" y="3281"/>
                  <a:pt x="14719" y="3375"/>
                </a:cubicBezTo>
                <a:cubicBezTo>
                  <a:pt x="14750" y="3250"/>
                  <a:pt x="14844" y="3250"/>
                  <a:pt x="14906" y="3218"/>
                </a:cubicBezTo>
                <a:cubicBezTo>
                  <a:pt x="15125" y="3093"/>
                  <a:pt x="15344" y="3000"/>
                  <a:pt x="15562" y="2906"/>
                </a:cubicBezTo>
                <a:cubicBezTo>
                  <a:pt x="15625" y="2875"/>
                  <a:pt x="15625" y="2843"/>
                  <a:pt x="15594" y="2781"/>
                </a:cubicBezTo>
                <a:cubicBezTo>
                  <a:pt x="15625" y="2781"/>
                  <a:pt x="15625" y="2781"/>
                  <a:pt x="15656" y="2781"/>
                </a:cubicBezTo>
                <a:cubicBezTo>
                  <a:pt x="15625" y="2781"/>
                  <a:pt x="15594" y="2750"/>
                  <a:pt x="15594" y="2781"/>
                </a:cubicBezTo>
                <a:cubicBezTo>
                  <a:pt x="15562" y="2781"/>
                  <a:pt x="15562" y="2781"/>
                  <a:pt x="15562" y="2812"/>
                </a:cubicBezTo>
                <a:cubicBezTo>
                  <a:pt x="15562" y="2812"/>
                  <a:pt x="15562" y="2812"/>
                  <a:pt x="15562" y="2812"/>
                </a:cubicBezTo>
                <a:cubicBezTo>
                  <a:pt x="15562" y="2812"/>
                  <a:pt x="15562" y="2812"/>
                  <a:pt x="15562" y="2812"/>
                </a:cubicBezTo>
                <a:cubicBezTo>
                  <a:pt x="15406" y="2843"/>
                  <a:pt x="15281" y="2906"/>
                  <a:pt x="15156" y="2968"/>
                </a:cubicBezTo>
                <a:cubicBezTo>
                  <a:pt x="14937" y="3062"/>
                  <a:pt x="14719" y="3187"/>
                  <a:pt x="14469" y="3281"/>
                </a:cubicBezTo>
                <a:cubicBezTo>
                  <a:pt x="14469" y="3281"/>
                  <a:pt x="14469" y="3281"/>
                  <a:pt x="14469" y="3281"/>
                </a:cubicBezTo>
                <a:cubicBezTo>
                  <a:pt x="14469" y="3281"/>
                  <a:pt x="14469" y="3281"/>
                  <a:pt x="14469" y="3281"/>
                </a:cubicBezTo>
                <a:cubicBezTo>
                  <a:pt x="14469" y="3281"/>
                  <a:pt x="14469" y="3281"/>
                  <a:pt x="14469" y="3281"/>
                </a:cubicBezTo>
                <a:cubicBezTo>
                  <a:pt x="14469" y="3281"/>
                  <a:pt x="14469" y="3281"/>
                  <a:pt x="14469" y="3281"/>
                </a:cubicBezTo>
                <a:cubicBezTo>
                  <a:pt x="14437" y="3312"/>
                  <a:pt x="14437" y="3343"/>
                  <a:pt x="14406" y="3312"/>
                </a:cubicBezTo>
                <a:cubicBezTo>
                  <a:pt x="14406" y="3312"/>
                  <a:pt x="14406" y="3312"/>
                  <a:pt x="14406" y="3312"/>
                </a:cubicBezTo>
                <a:cubicBezTo>
                  <a:pt x="14406" y="3281"/>
                  <a:pt x="14437" y="3312"/>
                  <a:pt x="14469" y="3281"/>
                </a:cubicBezTo>
                <a:cubicBezTo>
                  <a:pt x="14469" y="3281"/>
                  <a:pt x="14469" y="3281"/>
                  <a:pt x="14469" y="3281"/>
                </a:cubicBezTo>
                <a:cubicBezTo>
                  <a:pt x="14469" y="3281"/>
                  <a:pt x="14469" y="3281"/>
                  <a:pt x="14469" y="3281"/>
                </a:cubicBezTo>
                <a:cubicBezTo>
                  <a:pt x="14594" y="3062"/>
                  <a:pt x="14812" y="3031"/>
                  <a:pt x="15000" y="2906"/>
                </a:cubicBezTo>
                <a:cubicBezTo>
                  <a:pt x="15062" y="2875"/>
                  <a:pt x="15156" y="2812"/>
                  <a:pt x="15156" y="2812"/>
                </a:cubicBezTo>
                <a:cubicBezTo>
                  <a:pt x="15125" y="2718"/>
                  <a:pt x="15219" y="2750"/>
                  <a:pt x="15250" y="2687"/>
                </a:cubicBezTo>
                <a:cubicBezTo>
                  <a:pt x="15281" y="2687"/>
                  <a:pt x="15281" y="2687"/>
                  <a:pt x="15281" y="2625"/>
                </a:cubicBezTo>
                <a:cubicBezTo>
                  <a:pt x="14937" y="2718"/>
                  <a:pt x="14625" y="2937"/>
                  <a:pt x="14281" y="3062"/>
                </a:cubicBezTo>
                <a:cubicBezTo>
                  <a:pt x="14375" y="2968"/>
                  <a:pt x="14562" y="2843"/>
                  <a:pt x="14687" y="2781"/>
                </a:cubicBezTo>
                <a:cubicBezTo>
                  <a:pt x="14781" y="2750"/>
                  <a:pt x="14906" y="2718"/>
                  <a:pt x="14969" y="2625"/>
                </a:cubicBezTo>
                <a:cubicBezTo>
                  <a:pt x="15000" y="2625"/>
                  <a:pt x="15031" y="2625"/>
                  <a:pt x="15062" y="2593"/>
                </a:cubicBezTo>
                <a:cubicBezTo>
                  <a:pt x="15000" y="2562"/>
                  <a:pt x="14969" y="2562"/>
                  <a:pt x="14969" y="2625"/>
                </a:cubicBezTo>
                <a:cubicBezTo>
                  <a:pt x="14937" y="2593"/>
                  <a:pt x="14875" y="2625"/>
                  <a:pt x="14937" y="2562"/>
                </a:cubicBezTo>
                <a:cubicBezTo>
                  <a:pt x="15031" y="2500"/>
                  <a:pt x="15125" y="2500"/>
                  <a:pt x="15219" y="2437"/>
                </a:cubicBezTo>
                <a:cubicBezTo>
                  <a:pt x="15250" y="2406"/>
                  <a:pt x="15312" y="2406"/>
                  <a:pt x="15312" y="2343"/>
                </a:cubicBezTo>
                <a:cubicBezTo>
                  <a:pt x="15312" y="2343"/>
                  <a:pt x="15344" y="2375"/>
                  <a:pt x="15375" y="2343"/>
                </a:cubicBezTo>
                <a:cubicBezTo>
                  <a:pt x="15344" y="2312"/>
                  <a:pt x="15312" y="2312"/>
                  <a:pt x="15312" y="2343"/>
                </a:cubicBezTo>
                <a:cubicBezTo>
                  <a:pt x="15125" y="2375"/>
                  <a:pt x="14969" y="2468"/>
                  <a:pt x="14812" y="2531"/>
                </a:cubicBezTo>
                <a:cubicBezTo>
                  <a:pt x="14781" y="2562"/>
                  <a:pt x="14750" y="2593"/>
                  <a:pt x="14687" y="2562"/>
                </a:cubicBezTo>
                <a:cubicBezTo>
                  <a:pt x="14844" y="2343"/>
                  <a:pt x="15125" y="2281"/>
                  <a:pt x="15312" y="2156"/>
                </a:cubicBezTo>
                <a:cubicBezTo>
                  <a:pt x="15250" y="2125"/>
                  <a:pt x="15219" y="2156"/>
                  <a:pt x="15187" y="2187"/>
                </a:cubicBezTo>
                <a:cubicBezTo>
                  <a:pt x="14969" y="2250"/>
                  <a:pt x="14781" y="2375"/>
                  <a:pt x="14562" y="2468"/>
                </a:cubicBezTo>
                <a:cubicBezTo>
                  <a:pt x="14531" y="2500"/>
                  <a:pt x="14469" y="2531"/>
                  <a:pt x="14469" y="2468"/>
                </a:cubicBezTo>
                <a:cubicBezTo>
                  <a:pt x="14437" y="2406"/>
                  <a:pt x="14500" y="2406"/>
                  <a:pt x="14531" y="2406"/>
                </a:cubicBezTo>
                <a:cubicBezTo>
                  <a:pt x="14781" y="2250"/>
                  <a:pt x="15000" y="2125"/>
                  <a:pt x="15250" y="2000"/>
                </a:cubicBezTo>
                <a:cubicBezTo>
                  <a:pt x="15281" y="2000"/>
                  <a:pt x="15281" y="1968"/>
                  <a:pt x="15281" y="1968"/>
                </a:cubicBezTo>
                <a:cubicBezTo>
                  <a:pt x="15281" y="1937"/>
                  <a:pt x="15312" y="1937"/>
                  <a:pt x="15344" y="1937"/>
                </a:cubicBezTo>
                <a:cubicBezTo>
                  <a:pt x="15344" y="1937"/>
                  <a:pt x="15344" y="1937"/>
                  <a:pt x="15344" y="1937"/>
                </a:cubicBezTo>
                <a:cubicBezTo>
                  <a:pt x="15406" y="1906"/>
                  <a:pt x="15437" y="1875"/>
                  <a:pt x="15500" y="1843"/>
                </a:cubicBezTo>
                <a:cubicBezTo>
                  <a:pt x="15469" y="1875"/>
                  <a:pt x="15437" y="1875"/>
                  <a:pt x="15406" y="1906"/>
                </a:cubicBezTo>
                <a:cubicBezTo>
                  <a:pt x="15437" y="1875"/>
                  <a:pt x="15469" y="1875"/>
                  <a:pt x="15500" y="1843"/>
                </a:cubicBezTo>
                <a:lnTo>
                  <a:pt x="15500" y="1843"/>
                </a:lnTo>
                <a:cubicBezTo>
                  <a:pt x="15531" y="1843"/>
                  <a:pt x="15562" y="1843"/>
                  <a:pt x="15625" y="1843"/>
                </a:cubicBezTo>
                <a:cubicBezTo>
                  <a:pt x="15625" y="1812"/>
                  <a:pt x="15625" y="1812"/>
                  <a:pt x="15625" y="1812"/>
                </a:cubicBezTo>
                <a:cubicBezTo>
                  <a:pt x="15625" y="1812"/>
                  <a:pt x="15656" y="1812"/>
                  <a:pt x="15656" y="1812"/>
                </a:cubicBezTo>
                <a:cubicBezTo>
                  <a:pt x="15656" y="1781"/>
                  <a:pt x="15687" y="1781"/>
                  <a:pt x="15719" y="1781"/>
                </a:cubicBezTo>
                <a:cubicBezTo>
                  <a:pt x="15750" y="1750"/>
                  <a:pt x="15781" y="1750"/>
                  <a:pt x="15812" y="1750"/>
                </a:cubicBezTo>
                <a:cubicBezTo>
                  <a:pt x="15844" y="1718"/>
                  <a:pt x="15875" y="1718"/>
                  <a:pt x="15906" y="1718"/>
                </a:cubicBezTo>
                <a:lnTo>
                  <a:pt x="15906" y="1718"/>
                </a:lnTo>
                <a:cubicBezTo>
                  <a:pt x="15875" y="1750"/>
                  <a:pt x="15844" y="1750"/>
                  <a:pt x="15812" y="1750"/>
                </a:cubicBezTo>
                <a:cubicBezTo>
                  <a:pt x="15781" y="1812"/>
                  <a:pt x="15750" y="1781"/>
                  <a:pt x="15719" y="1781"/>
                </a:cubicBezTo>
                <a:cubicBezTo>
                  <a:pt x="15687" y="1843"/>
                  <a:pt x="15656" y="1812"/>
                  <a:pt x="15625" y="1843"/>
                </a:cubicBezTo>
                <a:cubicBezTo>
                  <a:pt x="15500" y="1906"/>
                  <a:pt x="15406" y="1937"/>
                  <a:pt x="15281" y="1968"/>
                </a:cubicBezTo>
                <a:cubicBezTo>
                  <a:pt x="15187" y="1968"/>
                  <a:pt x="15125" y="2062"/>
                  <a:pt x="15031" y="2062"/>
                </a:cubicBezTo>
                <a:cubicBezTo>
                  <a:pt x="15000" y="2062"/>
                  <a:pt x="14969" y="2093"/>
                  <a:pt x="14969" y="2062"/>
                </a:cubicBezTo>
                <a:cubicBezTo>
                  <a:pt x="14969" y="2062"/>
                  <a:pt x="14969" y="2031"/>
                  <a:pt x="14969" y="2031"/>
                </a:cubicBezTo>
                <a:cubicBezTo>
                  <a:pt x="14969" y="2031"/>
                  <a:pt x="14969" y="2031"/>
                  <a:pt x="14969" y="2031"/>
                </a:cubicBezTo>
                <a:cubicBezTo>
                  <a:pt x="14969" y="2031"/>
                  <a:pt x="14969" y="2031"/>
                  <a:pt x="14969" y="2031"/>
                </a:cubicBezTo>
                <a:cubicBezTo>
                  <a:pt x="14969" y="2031"/>
                  <a:pt x="14969" y="2031"/>
                  <a:pt x="14969" y="2031"/>
                </a:cubicBezTo>
                <a:cubicBezTo>
                  <a:pt x="14969" y="2031"/>
                  <a:pt x="15000" y="2031"/>
                  <a:pt x="15000" y="2031"/>
                </a:cubicBezTo>
                <a:cubicBezTo>
                  <a:pt x="15000" y="2031"/>
                  <a:pt x="15031" y="2062"/>
                  <a:pt x="15031" y="2062"/>
                </a:cubicBezTo>
                <a:cubicBezTo>
                  <a:pt x="15031" y="2062"/>
                  <a:pt x="15000" y="2031"/>
                  <a:pt x="15000" y="2031"/>
                </a:cubicBezTo>
                <a:cubicBezTo>
                  <a:pt x="15094" y="1968"/>
                  <a:pt x="15219" y="1906"/>
                  <a:pt x="15312" y="1875"/>
                </a:cubicBezTo>
                <a:cubicBezTo>
                  <a:pt x="15312" y="1875"/>
                  <a:pt x="15312" y="1875"/>
                  <a:pt x="15312" y="1875"/>
                </a:cubicBezTo>
                <a:cubicBezTo>
                  <a:pt x="15312" y="1843"/>
                  <a:pt x="15281" y="1843"/>
                  <a:pt x="15250" y="1875"/>
                </a:cubicBezTo>
                <a:cubicBezTo>
                  <a:pt x="15219" y="1906"/>
                  <a:pt x="15156" y="1906"/>
                  <a:pt x="15125" y="1843"/>
                </a:cubicBezTo>
                <a:cubicBezTo>
                  <a:pt x="15219" y="1781"/>
                  <a:pt x="15344" y="1750"/>
                  <a:pt x="15437" y="1687"/>
                </a:cubicBezTo>
                <a:cubicBezTo>
                  <a:pt x="15406" y="1687"/>
                  <a:pt x="15375" y="1687"/>
                  <a:pt x="15344" y="1718"/>
                </a:cubicBezTo>
                <a:cubicBezTo>
                  <a:pt x="15312" y="1718"/>
                  <a:pt x="15281" y="1718"/>
                  <a:pt x="15250" y="1750"/>
                </a:cubicBezTo>
                <a:cubicBezTo>
                  <a:pt x="15281" y="1718"/>
                  <a:pt x="15312" y="1718"/>
                  <a:pt x="15344" y="1718"/>
                </a:cubicBezTo>
                <a:cubicBezTo>
                  <a:pt x="15187" y="1750"/>
                  <a:pt x="15094" y="1812"/>
                  <a:pt x="14937" y="1875"/>
                </a:cubicBezTo>
                <a:cubicBezTo>
                  <a:pt x="14750" y="1968"/>
                  <a:pt x="14562" y="2093"/>
                  <a:pt x="14375" y="2156"/>
                </a:cubicBezTo>
                <a:cubicBezTo>
                  <a:pt x="14281" y="2218"/>
                  <a:pt x="14219" y="2281"/>
                  <a:pt x="14094" y="2281"/>
                </a:cubicBezTo>
                <a:cubicBezTo>
                  <a:pt x="14187" y="2250"/>
                  <a:pt x="14250" y="2156"/>
                  <a:pt x="14375" y="2125"/>
                </a:cubicBezTo>
                <a:cubicBezTo>
                  <a:pt x="14375" y="2125"/>
                  <a:pt x="14375" y="2125"/>
                  <a:pt x="14375" y="2156"/>
                </a:cubicBezTo>
                <a:cubicBezTo>
                  <a:pt x="14375" y="2125"/>
                  <a:pt x="14375" y="2125"/>
                  <a:pt x="14375" y="2125"/>
                </a:cubicBezTo>
                <a:cubicBezTo>
                  <a:pt x="14500" y="2000"/>
                  <a:pt x="14687" y="1937"/>
                  <a:pt x="14875" y="1843"/>
                </a:cubicBezTo>
                <a:cubicBezTo>
                  <a:pt x="14937" y="1812"/>
                  <a:pt x="15031" y="1781"/>
                  <a:pt x="15125" y="1718"/>
                </a:cubicBezTo>
                <a:cubicBezTo>
                  <a:pt x="15062" y="1687"/>
                  <a:pt x="15000" y="1750"/>
                  <a:pt x="14969" y="1687"/>
                </a:cubicBezTo>
                <a:cubicBezTo>
                  <a:pt x="14937" y="1656"/>
                  <a:pt x="15031" y="1656"/>
                  <a:pt x="15031" y="1593"/>
                </a:cubicBezTo>
                <a:cubicBezTo>
                  <a:pt x="15031" y="1593"/>
                  <a:pt x="15062" y="1593"/>
                  <a:pt x="15062" y="1593"/>
                </a:cubicBezTo>
                <a:cubicBezTo>
                  <a:pt x="15187" y="1562"/>
                  <a:pt x="15312" y="1531"/>
                  <a:pt x="15406" y="1437"/>
                </a:cubicBezTo>
                <a:cubicBezTo>
                  <a:pt x="15594" y="1312"/>
                  <a:pt x="15812" y="1250"/>
                  <a:pt x="16031" y="1187"/>
                </a:cubicBezTo>
                <a:cubicBezTo>
                  <a:pt x="16031" y="1187"/>
                  <a:pt x="16062" y="1187"/>
                  <a:pt x="16094" y="1187"/>
                </a:cubicBezTo>
                <a:cubicBezTo>
                  <a:pt x="16125" y="1218"/>
                  <a:pt x="16156" y="1187"/>
                  <a:pt x="16219" y="1187"/>
                </a:cubicBezTo>
                <a:cubicBezTo>
                  <a:pt x="16312" y="1187"/>
                  <a:pt x="16406" y="1125"/>
                  <a:pt x="16531" y="1156"/>
                </a:cubicBezTo>
                <a:cubicBezTo>
                  <a:pt x="16500" y="1187"/>
                  <a:pt x="16469" y="1187"/>
                  <a:pt x="16469" y="1187"/>
                </a:cubicBezTo>
                <a:cubicBezTo>
                  <a:pt x="16437" y="1218"/>
                  <a:pt x="16375" y="1218"/>
                  <a:pt x="16375" y="1250"/>
                </a:cubicBezTo>
                <a:cubicBezTo>
                  <a:pt x="16406" y="1312"/>
                  <a:pt x="16437" y="1281"/>
                  <a:pt x="16469" y="1281"/>
                </a:cubicBezTo>
                <a:cubicBezTo>
                  <a:pt x="16531" y="1281"/>
                  <a:pt x="16594" y="1250"/>
                  <a:pt x="16656" y="1281"/>
                </a:cubicBezTo>
                <a:cubicBezTo>
                  <a:pt x="16625" y="1343"/>
                  <a:pt x="16531" y="1312"/>
                  <a:pt x="16469" y="1343"/>
                </a:cubicBezTo>
                <a:cubicBezTo>
                  <a:pt x="16406" y="1375"/>
                  <a:pt x="16469" y="1468"/>
                  <a:pt x="16375" y="1468"/>
                </a:cubicBezTo>
                <a:cubicBezTo>
                  <a:pt x="16531" y="1500"/>
                  <a:pt x="16625" y="1437"/>
                  <a:pt x="16750" y="1468"/>
                </a:cubicBezTo>
                <a:cubicBezTo>
                  <a:pt x="16594" y="1500"/>
                  <a:pt x="16469" y="1562"/>
                  <a:pt x="16344" y="1562"/>
                </a:cubicBezTo>
                <a:cubicBezTo>
                  <a:pt x="16312" y="1562"/>
                  <a:pt x="16312" y="1593"/>
                  <a:pt x="16281" y="1593"/>
                </a:cubicBezTo>
                <a:cubicBezTo>
                  <a:pt x="16312" y="1593"/>
                  <a:pt x="16344" y="1593"/>
                  <a:pt x="16375" y="1593"/>
                </a:cubicBezTo>
                <a:cubicBezTo>
                  <a:pt x="16344" y="1593"/>
                  <a:pt x="16312" y="1593"/>
                  <a:pt x="16281" y="1593"/>
                </a:cubicBezTo>
                <a:cubicBezTo>
                  <a:pt x="16281" y="1593"/>
                  <a:pt x="16281" y="1625"/>
                  <a:pt x="16281" y="1625"/>
                </a:cubicBezTo>
                <a:cubicBezTo>
                  <a:pt x="16250" y="1656"/>
                  <a:pt x="16219" y="1625"/>
                  <a:pt x="16156" y="1625"/>
                </a:cubicBezTo>
                <a:cubicBezTo>
                  <a:pt x="16125" y="1687"/>
                  <a:pt x="16062" y="1656"/>
                  <a:pt x="16031" y="1687"/>
                </a:cubicBezTo>
                <a:cubicBezTo>
                  <a:pt x="16000" y="1718"/>
                  <a:pt x="16000" y="1718"/>
                  <a:pt x="15969" y="1687"/>
                </a:cubicBezTo>
                <a:cubicBezTo>
                  <a:pt x="16000" y="1687"/>
                  <a:pt x="16000" y="1687"/>
                  <a:pt x="16031" y="1687"/>
                </a:cubicBezTo>
                <a:cubicBezTo>
                  <a:pt x="16031" y="1687"/>
                  <a:pt x="16031" y="1656"/>
                  <a:pt x="16031" y="1656"/>
                </a:cubicBezTo>
                <a:lnTo>
                  <a:pt x="16033" y="1656"/>
                </a:lnTo>
                <a:lnTo>
                  <a:pt x="16033" y="1656"/>
                </a:lnTo>
                <a:lnTo>
                  <a:pt x="16034" y="1656"/>
                </a:lnTo>
                <a:lnTo>
                  <a:pt x="16034" y="1656"/>
                </a:lnTo>
                <a:lnTo>
                  <a:pt x="16035" y="1656"/>
                </a:lnTo>
                <a:lnTo>
                  <a:pt x="16035" y="1656"/>
                </a:lnTo>
                <a:lnTo>
                  <a:pt x="16037" y="1656"/>
                </a:lnTo>
                <a:lnTo>
                  <a:pt x="16037" y="1656"/>
                </a:lnTo>
                <a:lnTo>
                  <a:pt x="16038" y="1656"/>
                </a:lnTo>
                <a:lnTo>
                  <a:pt x="16038" y="1656"/>
                </a:lnTo>
                <a:lnTo>
                  <a:pt x="16039" y="1656"/>
                </a:lnTo>
                <a:lnTo>
                  <a:pt x="16040" y="1656"/>
                </a:lnTo>
                <a:lnTo>
                  <a:pt x="16040" y="1656"/>
                </a:lnTo>
                <a:lnTo>
                  <a:pt x="16041" y="1656"/>
                </a:lnTo>
                <a:lnTo>
                  <a:pt x="16041" y="1656"/>
                </a:lnTo>
                <a:lnTo>
                  <a:pt x="16043" y="1656"/>
                </a:lnTo>
                <a:lnTo>
                  <a:pt x="16043" y="1656"/>
                </a:lnTo>
                <a:lnTo>
                  <a:pt x="16044" y="1656"/>
                </a:lnTo>
                <a:lnTo>
                  <a:pt x="16044" y="1656"/>
                </a:lnTo>
                <a:lnTo>
                  <a:pt x="16045" y="1656"/>
                </a:lnTo>
                <a:lnTo>
                  <a:pt x="16046" y="1656"/>
                </a:lnTo>
                <a:lnTo>
                  <a:pt x="16046" y="1656"/>
                </a:lnTo>
                <a:lnTo>
                  <a:pt x="16047" y="1656"/>
                </a:lnTo>
                <a:lnTo>
                  <a:pt x="16047" y="1656"/>
                </a:lnTo>
                <a:lnTo>
                  <a:pt x="16048" y="1656"/>
                </a:lnTo>
                <a:lnTo>
                  <a:pt x="16048" y="1656"/>
                </a:lnTo>
                <a:lnTo>
                  <a:pt x="16049" y="1656"/>
                </a:lnTo>
                <a:lnTo>
                  <a:pt x="16050" y="1656"/>
                </a:lnTo>
                <a:lnTo>
                  <a:pt x="16050" y="1656"/>
                </a:lnTo>
                <a:lnTo>
                  <a:pt x="16051" y="1656"/>
                </a:lnTo>
                <a:lnTo>
                  <a:pt x="16051" y="1656"/>
                </a:lnTo>
                <a:lnTo>
                  <a:pt x="16051" y="1656"/>
                </a:lnTo>
                <a:lnTo>
                  <a:pt x="16052" y="1656"/>
                </a:lnTo>
                <a:lnTo>
                  <a:pt x="16053" y="1656"/>
                </a:lnTo>
                <a:lnTo>
                  <a:pt x="16053" y="1656"/>
                </a:lnTo>
                <a:lnTo>
                  <a:pt x="16054" y="1656"/>
                </a:lnTo>
                <a:lnTo>
                  <a:pt x="16054" y="1656"/>
                </a:lnTo>
                <a:lnTo>
                  <a:pt x="16055" y="1656"/>
                </a:lnTo>
                <a:lnTo>
                  <a:pt x="16055" y="1656"/>
                </a:lnTo>
                <a:lnTo>
                  <a:pt x="16056" y="1656"/>
                </a:lnTo>
                <a:lnTo>
                  <a:pt x="16056" y="1656"/>
                </a:lnTo>
                <a:lnTo>
                  <a:pt x="16057" y="1656"/>
                </a:lnTo>
                <a:lnTo>
                  <a:pt x="16057" y="1656"/>
                </a:lnTo>
                <a:lnTo>
                  <a:pt x="16058" y="1656"/>
                </a:lnTo>
                <a:lnTo>
                  <a:pt x="16058" y="1656"/>
                </a:lnTo>
                <a:lnTo>
                  <a:pt x="16059" y="1656"/>
                </a:lnTo>
                <a:lnTo>
                  <a:pt x="16059" y="1656"/>
                </a:lnTo>
                <a:lnTo>
                  <a:pt x="16059" y="1656"/>
                </a:lnTo>
                <a:lnTo>
                  <a:pt x="16060" y="1656"/>
                </a:lnTo>
                <a:lnTo>
                  <a:pt x="16061" y="1656"/>
                </a:lnTo>
                <a:lnTo>
                  <a:pt x="16061" y="1656"/>
                </a:lnTo>
                <a:lnTo>
                  <a:pt x="16062" y="1656"/>
                </a:lnTo>
                <a:lnTo>
                  <a:pt x="16062" y="1656"/>
                </a:lnTo>
                <a:lnTo>
                  <a:pt x="16062" y="1656"/>
                </a:lnTo>
                <a:lnTo>
                  <a:pt x="16063" y="1656"/>
                </a:lnTo>
                <a:lnTo>
                  <a:pt x="16063" y="1656"/>
                </a:lnTo>
                <a:lnTo>
                  <a:pt x="16064" y="1656"/>
                </a:lnTo>
                <a:lnTo>
                  <a:pt x="16065" y="1656"/>
                </a:lnTo>
                <a:lnTo>
                  <a:pt x="16065" y="1656"/>
                </a:lnTo>
                <a:lnTo>
                  <a:pt x="16065" y="1656"/>
                </a:lnTo>
                <a:lnTo>
                  <a:pt x="16066" y="1656"/>
                </a:lnTo>
                <a:lnTo>
                  <a:pt x="16066" y="1656"/>
                </a:lnTo>
                <a:lnTo>
                  <a:pt x="16067" y="1656"/>
                </a:lnTo>
                <a:lnTo>
                  <a:pt x="16067" y="1656"/>
                </a:lnTo>
                <a:lnTo>
                  <a:pt x="16068" y="1656"/>
                </a:lnTo>
                <a:lnTo>
                  <a:pt x="16068" y="1656"/>
                </a:lnTo>
                <a:lnTo>
                  <a:pt x="16068" y="1656"/>
                </a:lnTo>
                <a:lnTo>
                  <a:pt x="16069" y="1656"/>
                </a:lnTo>
                <a:lnTo>
                  <a:pt x="16070" y="1656"/>
                </a:lnTo>
                <a:lnTo>
                  <a:pt x="16070" y="1656"/>
                </a:lnTo>
                <a:lnTo>
                  <a:pt x="16071" y="1656"/>
                </a:lnTo>
                <a:lnTo>
                  <a:pt x="16071" y="1656"/>
                </a:lnTo>
                <a:lnTo>
                  <a:pt x="16072" y="1656"/>
                </a:lnTo>
                <a:lnTo>
                  <a:pt x="16072" y="1656"/>
                </a:lnTo>
                <a:lnTo>
                  <a:pt x="16072" y="1656"/>
                </a:lnTo>
                <a:lnTo>
                  <a:pt x="16073" y="1656"/>
                </a:lnTo>
                <a:lnTo>
                  <a:pt x="16073" y="1656"/>
                </a:lnTo>
                <a:lnTo>
                  <a:pt x="16074" y="1656"/>
                </a:lnTo>
                <a:lnTo>
                  <a:pt x="16074" y="1656"/>
                </a:lnTo>
                <a:lnTo>
                  <a:pt x="16075" y="1656"/>
                </a:lnTo>
                <a:lnTo>
                  <a:pt x="16075" y="1656"/>
                </a:lnTo>
                <a:lnTo>
                  <a:pt x="16076" y="1656"/>
                </a:lnTo>
                <a:lnTo>
                  <a:pt x="16076" y="1656"/>
                </a:lnTo>
                <a:lnTo>
                  <a:pt x="16077" y="1656"/>
                </a:lnTo>
                <a:lnTo>
                  <a:pt x="16077" y="1656"/>
                </a:lnTo>
                <a:lnTo>
                  <a:pt x="16078" y="1656"/>
                </a:lnTo>
                <a:lnTo>
                  <a:pt x="16078" y="1656"/>
                </a:lnTo>
                <a:lnTo>
                  <a:pt x="16079" y="1656"/>
                </a:lnTo>
                <a:lnTo>
                  <a:pt x="16079" y="1656"/>
                </a:lnTo>
                <a:lnTo>
                  <a:pt x="16080" y="1656"/>
                </a:lnTo>
                <a:lnTo>
                  <a:pt x="16080" y="1656"/>
                </a:lnTo>
                <a:lnTo>
                  <a:pt x="16081" y="1656"/>
                </a:lnTo>
                <a:lnTo>
                  <a:pt x="16081" y="1656"/>
                </a:lnTo>
                <a:lnTo>
                  <a:pt x="16082" y="1656"/>
                </a:lnTo>
                <a:lnTo>
                  <a:pt x="16082" y="1656"/>
                </a:lnTo>
                <a:lnTo>
                  <a:pt x="16083" y="1656"/>
                </a:lnTo>
                <a:lnTo>
                  <a:pt x="16083" y="1656"/>
                </a:lnTo>
                <a:lnTo>
                  <a:pt x="16084" y="1656"/>
                </a:lnTo>
                <a:lnTo>
                  <a:pt x="16084" y="1656"/>
                </a:lnTo>
                <a:lnTo>
                  <a:pt x="16085" y="1656"/>
                </a:lnTo>
                <a:lnTo>
                  <a:pt x="16085" y="1656"/>
                </a:lnTo>
                <a:lnTo>
                  <a:pt x="16086" y="1656"/>
                </a:lnTo>
                <a:lnTo>
                  <a:pt x="16086" y="1656"/>
                </a:lnTo>
                <a:lnTo>
                  <a:pt x="16087" y="1656"/>
                </a:lnTo>
                <a:lnTo>
                  <a:pt x="16087" y="1656"/>
                </a:lnTo>
                <a:lnTo>
                  <a:pt x="16088" y="1656"/>
                </a:lnTo>
                <a:lnTo>
                  <a:pt x="16088" y="1656"/>
                </a:lnTo>
                <a:lnTo>
                  <a:pt x="16088" y="1656"/>
                </a:lnTo>
                <a:lnTo>
                  <a:pt x="16089" y="1656"/>
                </a:lnTo>
                <a:lnTo>
                  <a:pt x="16089" y="1656"/>
                </a:lnTo>
                <a:lnTo>
                  <a:pt x="16089" y="1656"/>
                </a:lnTo>
                <a:lnTo>
                  <a:pt x="16090" y="1656"/>
                </a:lnTo>
                <a:lnTo>
                  <a:pt x="16091" y="1656"/>
                </a:lnTo>
                <a:lnTo>
                  <a:pt x="16091" y="1656"/>
                </a:lnTo>
                <a:lnTo>
                  <a:pt x="16091" y="1656"/>
                </a:lnTo>
                <a:lnTo>
                  <a:pt x="16091" y="1656"/>
                </a:lnTo>
                <a:lnTo>
                  <a:pt x="16092" y="1656"/>
                </a:lnTo>
                <a:lnTo>
                  <a:pt x="16092" y="1656"/>
                </a:lnTo>
                <a:lnTo>
                  <a:pt x="16092" y="1656"/>
                </a:lnTo>
                <a:lnTo>
                  <a:pt x="16093" y="1656"/>
                </a:lnTo>
                <a:lnTo>
                  <a:pt x="16093" y="1656"/>
                </a:lnTo>
                <a:lnTo>
                  <a:pt x="16093" y="1656"/>
                </a:lnTo>
                <a:lnTo>
                  <a:pt x="16093" y="1656"/>
                </a:lnTo>
                <a:lnTo>
                  <a:pt x="16093" y="1656"/>
                </a:lnTo>
                <a:lnTo>
                  <a:pt x="16094" y="1656"/>
                </a:lnTo>
                <a:lnTo>
                  <a:pt x="16094" y="1656"/>
                </a:lnTo>
                <a:lnTo>
                  <a:pt x="16094" y="1656"/>
                </a:lnTo>
                <a:cubicBezTo>
                  <a:pt x="16125" y="1656"/>
                  <a:pt x="16156" y="1656"/>
                  <a:pt x="16156" y="1625"/>
                </a:cubicBezTo>
                <a:cubicBezTo>
                  <a:pt x="16187" y="1625"/>
                  <a:pt x="16187" y="1625"/>
                  <a:pt x="16187" y="1625"/>
                </a:cubicBezTo>
                <a:cubicBezTo>
                  <a:pt x="16187" y="1625"/>
                  <a:pt x="16219" y="1625"/>
                  <a:pt x="16219" y="1625"/>
                </a:cubicBezTo>
                <a:cubicBezTo>
                  <a:pt x="16250" y="1625"/>
                  <a:pt x="16250" y="1625"/>
                  <a:pt x="16281" y="1625"/>
                </a:cubicBezTo>
                <a:cubicBezTo>
                  <a:pt x="16375" y="1625"/>
                  <a:pt x="16500" y="1593"/>
                  <a:pt x="16594" y="1625"/>
                </a:cubicBezTo>
                <a:cubicBezTo>
                  <a:pt x="16562" y="1656"/>
                  <a:pt x="16531" y="1625"/>
                  <a:pt x="16500" y="1656"/>
                </a:cubicBezTo>
                <a:cubicBezTo>
                  <a:pt x="16594" y="1750"/>
                  <a:pt x="16406" y="1687"/>
                  <a:pt x="16469" y="1750"/>
                </a:cubicBezTo>
                <a:cubicBezTo>
                  <a:pt x="16562" y="1781"/>
                  <a:pt x="16687" y="1718"/>
                  <a:pt x="16781" y="1812"/>
                </a:cubicBezTo>
                <a:cubicBezTo>
                  <a:pt x="16750" y="1843"/>
                  <a:pt x="16687" y="1875"/>
                  <a:pt x="16625" y="1937"/>
                </a:cubicBezTo>
                <a:cubicBezTo>
                  <a:pt x="16687" y="1937"/>
                  <a:pt x="16750" y="1937"/>
                  <a:pt x="16844" y="1937"/>
                </a:cubicBezTo>
                <a:cubicBezTo>
                  <a:pt x="16781" y="2000"/>
                  <a:pt x="16750" y="1937"/>
                  <a:pt x="16719" y="2000"/>
                </a:cubicBezTo>
                <a:cubicBezTo>
                  <a:pt x="16781" y="2031"/>
                  <a:pt x="16906" y="1937"/>
                  <a:pt x="16969" y="2062"/>
                </a:cubicBezTo>
                <a:cubicBezTo>
                  <a:pt x="16844" y="2093"/>
                  <a:pt x="16719" y="2156"/>
                  <a:pt x="16594" y="2187"/>
                </a:cubicBezTo>
                <a:cubicBezTo>
                  <a:pt x="16687" y="2281"/>
                  <a:pt x="16875" y="2187"/>
                  <a:pt x="16969" y="2343"/>
                </a:cubicBezTo>
                <a:cubicBezTo>
                  <a:pt x="16937" y="2375"/>
                  <a:pt x="16875" y="2343"/>
                  <a:pt x="16844" y="2375"/>
                </a:cubicBezTo>
                <a:cubicBezTo>
                  <a:pt x="16906" y="2406"/>
                  <a:pt x="16937" y="2406"/>
                  <a:pt x="17000" y="2406"/>
                </a:cubicBezTo>
                <a:cubicBezTo>
                  <a:pt x="16812" y="2718"/>
                  <a:pt x="16594" y="2968"/>
                  <a:pt x="16375" y="3218"/>
                </a:cubicBezTo>
                <a:close/>
                <a:moveTo>
                  <a:pt x="14812" y="3156"/>
                </a:moveTo>
                <a:cubicBezTo>
                  <a:pt x="14812" y="3156"/>
                  <a:pt x="14812" y="3156"/>
                  <a:pt x="14812" y="3156"/>
                </a:cubicBezTo>
                <a:cubicBezTo>
                  <a:pt x="14812" y="3156"/>
                  <a:pt x="14812" y="3156"/>
                  <a:pt x="14812" y="3156"/>
                </a:cubicBezTo>
                <a:cubicBezTo>
                  <a:pt x="14812" y="3156"/>
                  <a:pt x="14812" y="3156"/>
                  <a:pt x="14812" y="3156"/>
                </a:cubicBezTo>
                <a:close/>
                <a:moveTo>
                  <a:pt x="14844" y="3156"/>
                </a:moveTo>
                <a:cubicBezTo>
                  <a:pt x="14844" y="3156"/>
                  <a:pt x="14875" y="3156"/>
                  <a:pt x="14875" y="3156"/>
                </a:cubicBezTo>
                <a:cubicBezTo>
                  <a:pt x="14875" y="3156"/>
                  <a:pt x="14875" y="3156"/>
                  <a:pt x="14875" y="3187"/>
                </a:cubicBezTo>
                <a:cubicBezTo>
                  <a:pt x="14875" y="3187"/>
                  <a:pt x="14875" y="3187"/>
                  <a:pt x="14875" y="3187"/>
                </a:cubicBezTo>
                <a:cubicBezTo>
                  <a:pt x="14844" y="3187"/>
                  <a:pt x="14844" y="3156"/>
                  <a:pt x="14844" y="3156"/>
                </a:cubicBezTo>
                <a:close/>
                <a:moveTo>
                  <a:pt x="14406" y="3281"/>
                </a:moveTo>
                <a:cubicBezTo>
                  <a:pt x="14469" y="3187"/>
                  <a:pt x="14531" y="3125"/>
                  <a:pt x="14594" y="3093"/>
                </a:cubicBezTo>
                <a:cubicBezTo>
                  <a:pt x="14531" y="3125"/>
                  <a:pt x="14469" y="3187"/>
                  <a:pt x="14406" y="3281"/>
                </a:cubicBezTo>
                <a:cubicBezTo>
                  <a:pt x="14406" y="3281"/>
                  <a:pt x="14406" y="3281"/>
                  <a:pt x="14406" y="3281"/>
                </a:cubicBezTo>
                <a:close/>
                <a:moveTo>
                  <a:pt x="17094" y="1625"/>
                </a:moveTo>
                <a:cubicBezTo>
                  <a:pt x="17062" y="1593"/>
                  <a:pt x="17031" y="1593"/>
                  <a:pt x="17000" y="1593"/>
                </a:cubicBezTo>
                <a:cubicBezTo>
                  <a:pt x="17031" y="1593"/>
                  <a:pt x="17062" y="1593"/>
                  <a:pt x="17125" y="1625"/>
                </a:cubicBezTo>
                <a:cubicBezTo>
                  <a:pt x="17125" y="1625"/>
                  <a:pt x="17125" y="1625"/>
                  <a:pt x="17094" y="1625"/>
                </a:cubicBezTo>
                <a:close/>
                <a:moveTo>
                  <a:pt x="17187" y="1625"/>
                </a:moveTo>
                <a:cubicBezTo>
                  <a:pt x="17187" y="1625"/>
                  <a:pt x="17187" y="1625"/>
                  <a:pt x="17187" y="1625"/>
                </a:cubicBezTo>
                <a:cubicBezTo>
                  <a:pt x="17187" y="1625"/>
                  <a:pt x="17187" y="1625"/>
                  <a:pt x="17187" y="1625"/>
                </a:cubicBezTo>
                <a:cubicBezTo>
                  <a:pt x="17187" y="1625"/>
                  <a:pt x="17187" y="1625"/>
                  <a:pt x="17187" y="1625"/>
                </a:cubicBezTo>
                <a:close/>
                <a:moveTo>
                  <a:pt x="17625" y="8906"/>
                </a:moveTo>
                <a:cubicBezTo>
                  <a:pt x="17625" y="8906"/>
                  <a:pt x="17625" y="8906"/>
                  <a:pt x="17625" y="8906"/>
                </a:cubicBezTo>
                <a:cubicBezTo>
                  <a:pt x="17625" y="8906"/>
                  <a:pt x="17625" y="8906"/>
                  <a:pt x="17625" y="8906"/>
                </a:cubicBezTo>
                <a:cubicBezTo>
                  <a:pt x="17625" y="8906"/>
                  <a:pt x="17625" y="8906"/>
                  <a:pt x="17625" y="8906"/>
                </a:cubicBezTo>
                <a:close/>
                <a:moveTo>
                  <a:pt x="18062" y="8781"/>
                </a:moveTo>
                <a:cubicBezTo>
                  <a:pt x="17969" y="8812"/>
                  <a:pt x="17906" y="8843"/>
                  <a:pt x="17844" y="8875"/>
                </a:cubicBezTo>
                <a:cubicBezTo>
                  <a:pt x="17906" y="8843"/>
                  <a:pt x="17969" y="8812"/>
                  <a:pt x="18062" y="8781"/>
                </a:cubicBezTo>
                <a:cubicBezTo>
                  <a:pt x="18062" y="8750"/>
                  <a:pt x="18062" y="8718"/>
                  <a:pt x="18094" y="8718"/>
                </a:cubicBezTo>
                <a:cubicBezTo>
                  <a:pt x="18062" y="8718"/>
                  <a:pt x="18062" y="8750"/>
                  <a:pt x="18062" y="8781"/>
                </a:cubicBezTo>
                <a:close/>
                <a:moveTo>
                  <a:pt x="18219" y="8218"/>
                </a:moveTo>
                <a:cubicBezTo>
                  <a:pt x="18219" y="8218"/>
                  <a:pt x="18219" y="8218"/>
                  <a:pt x="18219" y="8218"/>
                </a:cubicBezTo>
                <a:cubicBezTo>
                  <a:pt x="18219" y="8218"/>
                  <a:pt x="18219" y="8218"/>
                  <a:pt x="18219" y="8218"/>
                </a:cubicBezTo>
                <a:close/>
                <a:moveTo>
                  <a:pt x="18344" y="8156"/>
                </a:moveTo>
                <a:cubicBezTo>
                  <a:pt x="18344" y="8156"/>
                  <a:pt x="18344" y="8156"/>
                  <a:pt x="18344" y="8156"/>
                </a:cubicBezTo>
                <a:cubicBezTo>
                  <a:pt x="18344" y="8156"/>
                  <a:pt x="18344" y="8156"/>
                  <a:pt x="18344" y="8156"/>
                </a:cubicBezTo>
                <a:close/>
                <a:moveTo>
                  <a:pt x="18437" y="7812"/>
                </a:moveTo>
                <a:cubicBezTo>
                  <a:pt x="18437" y="7812"/>
                  <a:pt x="18437" y="7812"/>
                  <a:pt x="18437" y="7812"/>
                </a:cubicBezTo>
                <a:cubicBezTo>
                  <a:pt x="18437" y="7812"/>
                  <a:pt x="18437" y="7812"/>
                  <a:pt x="18437" y="7812"/>
                </a:cubicBezTo>
                <a:cubicBezTo>
                  <a:pt x="18437" y="7812"/>
                  <a:pt x="18437" y="7812"/>
                  <a:pt x="18437" y="7812"/>
                </a:cubicBezTo>
                <a:close/>
                <a:moveTo>
                  <a:pt x="18500" y="8218"/>
                </a:moveTo>
                <a:cubicBezTo>
                  <a:pt x="18500" y="8218"/>
                  <a:pt x="18500" y="8218"/>
                  <a:pt x="18500" y="8218"/>
                </a:cubicBezTo>
                <a:cubicBezTo>
                  <a:pt x="18469" y="8218"/>
                  <a:pt x="18469" y="8218"/>
                  <a:pt x="18469" y="8218"/>
                </a:cubicBezTo>
                <a:cubicBezTo>
                  <a:pt x="18469" y="8218"/>
                  <a:pt x="18500" y="8218"/>
                  <a:pt x="18500" y="8218"/>
                </a:cubicBezTo>
                <a:close/>
                <a:moveTo>
                  <a:pt x="18906" y="15968"/>
                </a:moveTo>
                <a:cubicBezTo>
                  <a:pt x="18750" y="16000"/>
                  <a:pt x="18594" y="16000"/>
                  <a:pt x="18437" y="16031"/>
                </a:cubicBezTo>
                <a:cubicBezTo>
                  <a:pt x="18594" y="16000"/>
                  <a:pt x="18750" y="16000"/>
                  <a:pt x="18906" y="15968"/>
                </a:cubicBezTo>
                <a:cubicBezTo>
                  <a:pt x="19031" y="15968"/>
                  <a:pt x="19125" y="15968"/>
                  <a:pt x="19219" y="15968"/>
                </a:cubicBezTo>
                <a:cubicBezTo>
                  <a:pt x="19125" y="15968"/>
                  <a:pt x="19031" y="15968"/>
                  <a:pt x="18906" y="15968"/>
                </a:cubicBezTo>
                <a:close/>
                <a:moveTo>
                  <a:pt x="26125" y="14406"/>
                </a:moveTo>
                <a:cubicBezTo>
                  <a:pt x="26125" y="14406"/>
                  <a:pt x="26125" y="14406"/>
                  <a:pt x="26125" y="14406"/>
                </a:cubicBezTo>
                <a:cubicBezTo>
                  <a:pt x="26125" y="14406"/>
                  <a:pt x="26156" y="14406"/>
                  <a:pt x="26156" y="14406"/>
                </a:cubicBezTo>
                <a:cubicBezTo>
                  <a:pt x="26187" y="14375"/>
                  <a:pt x="26219" y="14375"/>
                  <a:pt x="26250" y="14406"/>
                </a:cubicBezTo>
                <a:cubicBezTo>
                  <a:pt x="26250" y="14437"/>
                  <a:pt x="26219" y="14437"/>
                  <a:pt x="26187" y="14437"/>
                </a:cubicBezTo>
                <a:cubicBezTo>
                  <a:pt x="26156" y="14437"/>
                  <a:pt x="26156" y="14406"/>
                  <a:pt x="26156" y="14406"/>
                </a:cubicBezTo>
                <a:cubicBezTo>
                  <a:pt x="26156" y="14406"/>
                  <a:pt x="26156" y="14437"/>
                  <a:pt x="26187" y="14437"/>
                </a:cubicBezTo>
                <a:cubicBezTo>
                  <a:pt x="26125" y="14500"/>
                  <a:pt x="26031" y="14500"/>
                  <a:pt x="25937" y="14500"/>
                </a:cubicBezTo>
                <a:cubicBezTo>
                  <a:pt x="26000" y="14468"/>
                  <a:pt x="26062" y="14406"/>
                  <a:pt x="26125" y="14406"/>
                </a:cubicBezTo>
                <a:cubicBezTo>
                  <a:pt x="26125" y="14406"/>
                  <a:pt x="26125" y="14406"/>
                  <a:pt x="26125" y="14406"/>
                </a:cubicBezTo>
                <a:close/>
                <a:moveTo>
                  <a:pt x="25594" y="13093"/>
                </a:moveTo>
                <a:cubicBezTo>
                  <a:pt x="25594" y="13093"/>
                  <a:pt x="25562" y="13093"/>
                  <a:pt x="25562" y="13093"/>
                </a:cubicBezTo>
                <a:cubicBezTo>
                  <a:pt x="25562" y="13093"/>
                  <a:pt x="25594" y="13093"/>
                  <a:pt x="25594" y="13093"/>
                </a:cubicBezTo>
                <a:close/>
                <a:moveTo>
                  <a:pt x="25469" y="13093"/>
                </a:moveTo>
                <a:cubicBezTo>
                  <a:pt x="25500" y="13093"/>
                  <a:pt x="25531" y="13093"/>
                  <a:pt x="25562" y="13125"/>
                </a:cubicBezTo>
                <a:cubicBezTo>
                  <a:pt x="25500" y="13156"/>
                  <a:pt x="25406" y="13187"/>
                  <a:pt x="25344" y="13187"/>
                </a:cubicBezTo>
                <a:cubicBezTo>
                  <a:pt x="25281" y="13187"/>
                  <a:pt x="25281" y="13156"/>
                  <a:pt x="25281" y="13125"/>
                </a:cubicBezTo>
                <a:cubicBezTo>
                  <a:pt x="25344" y="13125"/>
                  <a:pt x="25406" y="13125"/>
                  <a:pt x="25469" y="13093"/>
                </a:cubicBezTo>
                <a:close/>
                <a:moveTo>
                  <a:pt x="25281" y="13187"/>
                </a:moveTo>
                <a:cubicBezTo>
                  <a:pt x="25281" y="13187"/>
                  <a:pt x="25281" y="13218"/>
                  <a:pt x="25312" y="13218"/>
                </a:cubicBezTo>
                <a:cubicBezTo>
                  <a:pt x="25281" y="13218"/>
                  <a:pt x="25281" y="13187"/>
                  <a:pt x="25281" y="13187"/>
                </a:cubicBezTo>
                <a:close/>
                <a:moveTo>
                  <a:pt x="25250" y="13031"/>
                </a:moveTo>
                <a:cubicBezTo>
                  <a:pt x="25187" y="13031"/>
                  <a:pt x="25219" y="13062"/>
                  <a:pt x="25250" y="13125"/>
                </a:cubicBezTo>
                <a:cubicBezTo>
                  <a:pt x="25250" y="13125"/>
                  <a:pt x="25250" y="13156"/>
                  <a:pt x="25250" y="13156"/>
                </a:cubicBezTo>
                <a:cubicBezTo>
                  <a:pt x="25250" y="13156"/>
                  <a:pt x="25250" y="13156"/>
                  <a:pt x="25250" y="13156"/>
                </a:cubicBezTo>
                <a:cubicBezTo>
                  <a:pt x="25250" y="13156"/>
                  <a:pt x="25250" y="13125"/>
                  <a:pt x="25250" y="13125"/>
                </a:cubicBezTo>
                <a:cubicBezTo>
                  <a:pt x="25219" y="13062"/>
                  <a:pt x="25187" y="13031"/>
                  <a:pt x="25250" y="13031"/>
                </a:cubicBezTo>
                <a:close/>
                <a:moveTo>
                  <a:pt x="24469" y="13406"/>
                </a:moveTo>
                <a:cubicBezTo>
                  <a:pt x="24469" y="13406"/>
                  <a:pt x="24469" y="13406"/>
                  <a:pt x="24500" y="13406"/>
                </a:cubicBezTo>
                <a:cubicBezTo>
                  <a:pt x="24719" y="13343"/>
                  <a:pt x="25031" y="13250"/>
                  <a:pt x="25187" y="13218"/>
                </a:cubicBezTo>
                <a:cubicBezTo>
                  <a:pt x="25187" y="13218"/>
                  <a:pt x="25187" y="13218"/>
                  <a:pt x="25187" y="13250"/>
                </a:cubicBezTo>
                <a:cubicBezTo>
                  <a:pt x="25156" y="13250"/>
                  <a:pt x="25125" y="13250"/>
                  <a:pt x="25062" y="13281"/>
                </a:cubicBezTo>
                <a:cubicBezTo>
                  <a:pt x="25031" y="13312"/>
                  <a:pt x="25000" y="13312"/>
                  <a:pt x="24969" y="13312"/>
                </a:cubicBezTo>
                <a:cubicBezTo>
                  <a:pt x="24875" y="13312"/>
                  <a:pt x="24812" y="13343"/>
                  <a:pt x="24750" y="13375"/>
                </a:cubicBezTo>
                <a:cubicBezTo>
                  <a:pt x="24687" y="13406"/>
                  <a:pt x="24625" y="13437"/>
                  <a:pt x="24562" y="13437"/>
                </a:cubicBezTo>
                <a:cubicBezTo>
                  <a:pt x="24531" y="13437"/>
                  <a:pt x="24500" y="13468"/>
                  <a:pt x="24469" y="13468"/>
                </a:cubicBezTo>
                <a:cubicBezTo>
                  <a:pt x="24406" y="13468"/>
                  <a:pt x="24375" y="13500"/>
                  <a:pt x="24312" y="13531"/>
                </a:cubicBezTo>
                <a:cubicBezTo>
                  <a:pt x="24281" y="13531"/>
                  <a:pt x="24219" y="13531"/>
                  <a:pt x="24219" y="13531"/>
                </a:cubicBezTo>
                <a:cubicBezTo>
                  <a:pt x="24187" y="13500"/>
                  <a:pt x="24187" y="13500"/>
                  <a:pt x="24187" y="13500"/>
                </a:cubicBezTo>
                <a:cubicBezTo>
                  <a:pt x="24281" y="13500"/>
                  <a:pt x="24375" y="13437"/>
                  <a:pt x="24469" y="13406"/>
                </a:cubicBezTo>
                <a:close/>
                <a:moveTo>
                  <a:pt x="22000" y="15000"/>
                </a:moveTo>
                <a:cubicBezTo>
                  <a:pt x="22000" y="15000"/>
                  <a:pt x="22000" y="15031"/>
                  <a:pt x="22000" y="15031"/>
                </a:cubicBezTo>
                <a:cubicBezTo>
                  <a:pt x="22000" y="15031"/>
                  <a:pt x="22000" y="15000"/>
                  <a:pt x="22000" y="15000"/>
                </a:cubicBezTo>
                <a:close/>
                <a:moveTo>
                  <a:pt x="22125" y="14968"/>
                </a:moveTo>
                <a:cubicBezTo>
                  <a:pt x="22250" y="14906"/>
                  <a:pt x="22406" y="14906"/>
                  <a:pt x="22500" y="14843"/>
                </a:cubicBezTo>
                <a:cubicBezTo>
                  <a:pt x="22594" y="14718"/>
                  <a:pt x="22656" y="14687"/>
                  <a:pt x="22750" y="14687"/>
                </a:cubicBezTo>
                <a:cubicBezTo>
                  <a:pt x="22656" y="14687"/>
                  <a:pt x="22594" y="14718"/>
                  <a:pt x="22500" y="14843"/>
                </a:cubicBezTo>
                <a:cubicBezTo>
                  <a:pt x="22406" y="14906"/>
                  <a:pt x="22250" y="14906"/>
                  <a:pt x="22125" y="14968"/>
                </a:cubicBezTo>
                <a:cubicBezTo>
                  <a:pt x="22125" y="14968"/>
                  <a:pt x="22125" y="14968"/>
                  <a:pt x="22125" y="14968"/>
                </a:cubicBezTo>
                <a:close/>
                <a:moveTo>
                  <a:pt x="22687" y="15468"/>
                </a:moveTo>
                <a:cubicBezTo>
                  <a:pt x="22687" y="15468"/>
                  <a:pt x="22687" y="15468"/>
                  <a:pt x="22687" y="15468"/>
                </a:cubicBezTo>
                <a:cubicBezTo>
                  <a:pt x="22687" y="15468"/>
                  <a:pt x="22687" y="15468"/>
                  <a:pt x="22687" y="15468"/>
                </a:cubicBezTo>
                <a:cubicBezTo>
                  <a:pt x="22687" y="15468"/>
                  <a:pt x="22687" y="15468"/>
                  <a:pt x="22719" y="15468"/>
                </a:cubicBezTo>
                <a:cubicBezTo>
                  <a:pt x="22687" y="15468"/>
                  <a:pt x="22687" y="15468"/>
                  <a:pt x="22687" y="15468"/>
                </a:cubicBezTo>
                <a:close/>
                <a:moveTo>
                  <a:pt x="22812" y="14843"/>
                </a:moveTo>
                <a:cubicBezTo>
                  <a:pt x="22781" y="14875"/>
                  <a:pt x="22750" y="14906"/>
                  <a:pt x="22687" y="14906"/>
                </a:cubicBezTo>
                <a:cubicBezTo>
                  <a:pt x="22687" y="14906"/>
                  <a:pt x="22687" y="14906"/>
                  <a:pt x="22687" y="14906"/>
                </a:cubicBezTo>
                <a:cubicBezTo>
                  <a:pt x="22687" y="14906"/>
                  <a:pt x="22687" y="14906"/>
                  <a:pt x="22687" y="14906"/>
                </a:cubicBezTo>
                <a:cubicBezTo>
                  <a:pt x="22594" y="14906"/>
                  <a:pt x="22562" y="14937"/>
                  <a:pt x="22500" y="14968"/>
                </a:cubicBezTo>
                <a:cubicBezTo>
                  <a:pt x="22469" y="15000"/>
                  <a:pt x="22469" y="15000"/>
                  <a:pt x="22437" y="15031"/>
                </a:cubicBezTo>
                <a:cubicBezTo>
                  <a:pt x="22375" y="14968"/>
                  <a:pt x="22344" y="15000"/>
                  <a:pt x="22281" y="15031"/>
                </a:cubicBezTo>
                <a:cubicBezTo>
                  <a:pt x="22250" y="15062"/>
                  <a:pt x="22187" y="15031"/>
                  <a:pt x="22187" y="14968"/>
                </a:cubicBezTo>
                <a:cubicBezTo>
                  <a:pt x="22312" y="14937"/>
                  <a:pt x="22437" y="14937"/>
                  <a:pt x="22562" y="14843"/>
                </a:cubicBezTo>
                <a:cubicBezTo>
                  <a:pt x="22687" y="14875"/>
                  <a:pt x="22812" y="14781"/>
                  <a:pt x="22937" y="14750"/>
                </a:cubicBezTo>
                <a:cubicBezTo>
                  <a:pt x="22969" y="14781"/>
                  <a:pt x="23000" y="14781"/>
                  <a:pt x="23031" y="14781"/>
                </a:cubicBezTo>
                <a:cubicBezTo>
                  <a:pt x="23031" y="14781"/>
                  <a:pt x="23031" y="14812"/>
                  <a:pt x="23031" y="14812"/>
                </a:cubicBezTo>
                <a:cubicBezTo>
                  <a:pt x="22969" y="14843"/>
                  <a:pt x="22906" y="14843"/>
                  <a:pt x="22844" y="14843"/>
                </a:cubicBezTo>
                <a:cubicBezTo>
                  <a:pt x="22844" y="14843"/>
                  <a:pt x="22812" y="14843"/>
                  <a:pt x="22812" y="14843"/>
                </a:cubicBezTo>
                <a:close/>
                <a:moveTo>
                  <a:pt x="22969" y="14750"/>
                </a:moveTo>
                <a:cubicBezTo>
                  <a:pt x="22969" y="14750"/>
                  <a:pt x="23000" y="14750"/>
                  <a:pt x="23000" y="14750"/>
                </a:cubicBezTo>
                <a:cubicBezTo>
                  <a:pt x="23000" y="14750"/>
                  <a:pt x="23031" y="14750"/>
                  <a:pt x="23031" y="14750"/>
                </a:cubicBezTo>
                <a:cubicBezTo>
                  <a:pt x="23031" y="14750"/>
                  <a:pt x="23031" y="14750"/>
                  <a:pt x="23031" y="14750"/>
                </a:cubicBezTo>
                <a:cubicBezTo>
                  <a:pt x="23031" y="14750"/>
                  <a:pt x="23000" y="14750"/>
                  <a:pt x="23000" y="14750"/>
                </a:cubicBezTo>
                <a:lnTo>
                  <a:pt x="22969" y="14750"/>
                </a:lnTo>
                <a:close/>
                <a:moveTo>
                  <a:pt x="22875" y="15406"/>
                </a:moveTo>
                <a:cubicBezTo>
                  <a:pt x="22875" y="15406"/>
                  <a:pt x="22875" y="15406"/>
                  <a:pt x="22875" y="15406"/>
                </a:cubicBezTo>
                <a:cubicBezTo>
                  <a:pt x="22875" y="15406"/>
                  <a:pt x="22875" y="15406"/>
                  <a:pt x="22875" y="15406"/>
                </a:cubicBezTo>
                <a:cubicBezTo>
                  <a:pt x="22875" y="15406"/>
                  <a:pt x="22875" y="15406"/>
                  <a:pt x="22875" y="15406"/>
                </a:cubicBezTo>
                <a:close/>
                <a:moveTo>
                  <a:pt x="23000" y="15375"/>
                </a:moveTo>
                <a:cubicBezTo>
                  <a:pt x="23000" y="15375"/>
                  <a:pt x="22969" y="15375"/>
                  <a:pt x="22969" y="15375"/>
                </a:cubicBezTo>
                <a:cubicBezTo>
                  <a:pt x="22969" y="15375"/>
                  <a:pt x="23000" y="15375"/>
                  <a:pt x="23000" y="15375"/>
                </a:cubicBezTo>
                <a:cubicBezTo>
                  <a:pt x="23000" y="15375"/>
                  <a:pt x="23031" y="15406"/>
                  <a:pt x="23062" y="15375"/>
                </a:cubicBezTo>
                <a:cubicBezTo>
                  <a:pt x="23031" y="15406"/>
                  <a:pt x="23000" y="15375"/>
                  <a:pt x="23000" y="15375"/>
                </a:cubicBezTo>
                <a:close/>
                <a:moveTo>
                  <a:pt x="23281" y="15031"/>
                </a:moveTo>
                <a:cubicBezTo>
                  <a:pt x="23312" y="15062"/>
                  <a:pt x="23344" y="15062"/>
                  <a:pt x="23375" y="15062"/>
                </a:cubicBezTo>
                <a:cubicBezTo>
                  <a:pt x="23344" y="15062"/>
                  <a:pt x="23312" y="15062"/>
                  <a:pt x="23281" y="15031"/>
                </a:cubicBezTo>
                <a:close/>
                <a:moveTo>
                  <a:pt x="23781" y="14625"/>
                </a:moveTo>
                <a:cubicBezTo>
                  <a:pt x="23750" y="14625"/>
                  <a:pt x="23750" y="14625"/>
                  <a:pt x="23719" y="14625"/>
                </a:cubicBezTo>
                <a:cubicBezTo>
                  <a:pt x="23594" y="14625"/>
                  <a:pt x="23469" y="14718"/>
                  <a:pt x="23312" y="14750"/>
                </a:cubicBezTo>
                <a:cubicBezTo>
                  <a:pt x="23312" y="14750"/>
                  <a:pt x="23281" y="14781"/>
                  <a:pt x="23250" y="14750"/>
                </a:cubicBezTo>
                <a:cubicBezTo>
                  <a:pt x="23250" y="14750"/>
                  <a:pt x="23219" y="14750"/>
                  <a:pt x="23219" y="14750"/>
                </a:cubicBezTo>
                <a:cubicBezTo>
                  <a:pt x="23250" y="14812"/>
                  <a:pt x="23312" y="14875"/>
                  <a:pt x="23344" y="14906"/>
                </a:cubicBezTo>
                <a:cubicBezTo>
                  <a:pt x="23312" y="14875"/>
                  <a:pt x="23250" y="14812"/>
                  <a:pt x="23219" y="14750"/>
                </a:cubicBezTo>
                <a:cubicBezTo>
                  <a:pt x="23156" y="14781"/>
                  <a:pt x="23125" y="14781"/>
                  <a:pt x="23094" y="14781"/>
                </a:cubicBezTo>
                <a:cubicBezTo>
                  <a:pt x="23062" y="14687"/>
                  <a:pt x="23156" y="14718"/>
                  <a:pt x="23187" y="14687"/>
                </a:cubicBezTo>
                <a:cubicBezTo>
                  <a:pt x="23406" y="14625"/>
                  <a:pt x="23594" y="14562"/>
                  <a:pt x="23812" y="14531"/>
                </a:cubicBezTo>
                <a:cubicBezTo>
                  <a:pt x="23812" y="14562"/>
                  <a:pt x="23812" y="14593"/>
                  <a:pt x="23781" y="14625"/>
                </a:cubicBezTo>
                <a:close/>
                <a:moveTo>
                  <a:pt x="23094" y="14656"/>
                </a:moveTo>
                <a:cubicBezTo>
                  <a:pt x="23125" y="14656"/>
                  <a:pt x="23125" y="14656"/>
                  <a:pt x="23156" y="14687"/>
                </a:cubicBezTo>
                <a:cubicBezTo>
                  <a:pt x="23125" y="14656"/>
                  <a:pt x="23125" y="14656"/>
                  <a:pt x="23094" y="14656"/>
                </a:cubicBezTo>
                <a:close/>
                <a:moveTo>
                  <a:pt x="23594" y="14312"/>
                </a:moveTo>
                <a:cubicBezTo>
                  <a:pt x="23594" y="14312"/>
                  <a:pt x="23625" y="14312"/>
                  <a:pt x="23625" y="14312"/>
                </a:cubicBezTo>
                <a:cubicBezTo>
                  <a:pt x="23625" y="14312"/>
                  <a:pt x="23594" y="14312"/>
                  <a:pt x="23594" y="14312"/>
                </a:cubicBezTo>
                <a:close/>
                <a:moveTo>
                  <a:pt x="23625" y="14281"/>
                </a:moveTo>
                <a:cubicBezTo>
                  <a:pt x="23625" y="14281"/>
                  <a:pt x="23625" y="14281"/>
                  <a:pt x="23625" y="14281"/>
                </a:cubicBezTo>
                <a:cubicBezTo>
                  <a:pt x="23750" y="14281"/>
                  <a:pt x="23812" y="14343"/>
                  <a:pt x="23875" y="14406"/>
                </a:cubicBezTo>
                <a:cubicBezTo>
                  <a:pt x="23812" y="14343"/>
                  <a:pt x="23750" y="14281"/>
                  <a:pt x="23625" y="14281"/>
                </a:cubicBezTo>
                <a:close/>
                <a:moveTo>
                  <a:pt x="23875" y="14593"/>
                </a:moveTo>
                <a:cubicBezTo>
                  <a:pt x="23875" y="14593"/>
                  <a:pt x="23875" y="14593"/>
                  <a:pt x="23875" y="14593"/>
                </a:cubicBezTo>
                <a:cubicBezTo>
                  <a:pt x="23875" y="14562"/>
                  <a:pt x="23875" y="14562"/>
                  <a:pt x="23875" y="14562"/>
                </a:cubicBezTo>
                <a:cubicBezTo>
                  <a:pt x="23875" y="14562"/>
                  <a:pt x="23875" y="14562"/>
                  <a:pt x="23875" y="14593"/>
                </a:cubicBezTo>
                <a:close/>
                <a:moveTo>
                  <a:pt x="23875" y="14187"/>
                </a:moveTo>
                <a:cubicBezTo>
                  <a:pt x="23750" y="14218"/>
                  <a:pt x="23625" y="14250"/>
                  <a:pt x="23500" y="14281"/>
                </a:cubicBezTo>
                <a:cubicBezTo>
                  <a:pt x="23469" y="14281"/>
                  <a:pt x="23469" y="14312"/>
                  <a:pt x="23469" y="14312"/>
                </a:cubicBezTo>
                <a:cubicBezTo>
                  <a:pt x="23469" y="14312"/>
                  <a:pt x="23469" y="14312"/>
                  <a:pt x="23500" y="14312"/>
                </a:cubicBezTo>
                <a:cubicBezTo>
                  <a:pt x="23469" y="14312"/>
                  <a:pt x="23469" y="14312"/>
                  <a:pt x="23469" y="14312"/>
                </a:cubicBezTo>
                <a:cubicBezTo>
                  <a:pt x="23437" y="14343"/>
                  <a:pt x="23437" y="14343"/>
                  <a:pt x="23406" y="14343"/>
                </a:cubicBezTo>
                <a:cubicBezTo>
                  <a:pt x="23375" y="14312"/>
                  <a:pt x="23406" y="14281"/>
                  <a:pt x="23437" y="14250"/>
                </a:cubicBezTo>
                <a:cubicBezTo>
                  <a:pt x="23469" y="14250"/>
                  <a:pt x="23531" y="14187"/>
                  <a:pt x="23562" y="14187"/>
                </a:cubicBezTo>
                <a:cubicBezTo>
                  <a:pt x="23656" y="14187"/>
                  <a:pt x="23750" y="14156"/>
                  <a:pt x="23844" y="14125"/>
                </a:cubicBezTo>
                <a:cubicBezTo>
                  <a:pt x="23844" y="14125"/>
                  <a:pt x="23875" y="14156"/>
                  <a:pt x="23875" y="14187"/>
                </a:cubicBezTo>
                <a:close/>
                <a:moveTo>
                  <a:pt x="24000" y="14156"/>
                </a:moveTo>
                <a:cubicBezTo>
                  <a:pt x="24031" y="14187"/>
                  <a:pt x="24062" y="14187"/>
                  <a:pt x="24062" y="14187"/>
                </a:cubicBezTo>
                <a:cubicBezTo>
                  <a:pt x="24062" y="14187"/>
                  <a:pt x="24031" y="14187"/>
                  <a:pt x="24000" y="14156"/>
                </a:cubicBezTo>
                <a:close/>
                <a:moveTo>
                  <a:pt x="24250" y="14218"/>
                </a:moveTo>
                <a:cubicBezTo>
                  <a:pt x="24250" y="14187"/>
                  <a:pt x="24219" y="14156"/>
                  <a:pt x="24187" y="14125"/>
                </a:cubicBezTo>
                <a:cubicBezTo>
                  <a:pt x="24187" y="14125"/>
                  <a:pt x="24187" y="14125"/>
                  <a:pt x="24187" y="14125"/>
                </a:cubicBezTo>
                <a:cubicBezTo>
                  <a:pt x="24219" y="14156"/>
                  <a:pt x="24250" y="14187"/>
                  <a:pt x="24250" y="14218"/>
                </a:cubicBezTo>
                <a:close/>
                <a:moveTo>
                  <a:pt x="24562" y="13937"/>
                </a:moveTo>
                <a:cubicBezTo>
                  <a:pt x="24562" y="13937"/>
                  <a:pt x="24594" y="13906"/>
                  <a:pt x="24625" y="13875"/>
                </a:cubicBezTo>
                <a:cubicBezTo>
                  <a:pt x="24594" y="13906"/>
                  <a:pt x="24562" y="13937"/>
                  <a:pt x="24562" y="13937"/>
                </a:cubicBezTo>
                <a:cubicBezTo>
                  <a:pt x="24562" y="13937"/>
                  <a:pt x="24562" y="13937"/>
                  <a:pt x="24562" y="13937"/>
                </a:cubicBezTo>
                <a:cubicBezTo>
                  <a:pt x="24562" y="13968"/>
                  <a:pt x="24531" y="14000"/>
                  <a:pt x="24500" y="14000"/>
                </a:cubicBezTo>
                <a:cubicBezTo>
                  <a:pt x="24500" y="14000"/>
                  <a:pt x="24500" y="14031"/>
                  <a:pt x="24500" y="14031"/>
                </a:cubicBezTo>
                <a:cubicBezTo>
                  <a:pt x="24500" y="14031"/>
                  <a:pt x="24500" y="14000"/>
                  <a:pt x="24500" y="14000"/>
                </a:cubicBezTo>
                <a:cubicBezTo>
                  <a:pt x="24531" y="14000"/>
                  <a:pt x="24562" y="13968"/>
                  <a:pt x="24562" y="13937"/>
                </a:cubicBezTo>
                <a:close/>
                <a:moveTo>
                  <a:pt x="24406" y="13968"/>
                </a:moveTo>
                <a:cubicBezTo>
                  <a:pt x="24406" y="13968"/>
                  <a:pt x="24437" y="13968"/>
                  <a:pt x="24437" y="13937"/>
                </a:cubicBezTo>
                <a:cubicBezTo>
                  <a:pt x="24437" y="13937"/>
                  <a:pt x="24406" y="13937"/>
                  <a:pt x="24406" y="13906"/>
                </a:cubicBezTo>
                <a:cubicBezTo>
                  <a:pt x="24406" y="13906"/>
                  <a:pt x="24406" y="13906"/>
                  <a:pt x="24406" y="13906"/>
                </a:cubicBezTo>
                <a:cubicBezTo>
                  <a:pt x="24406" y="13937"/>
                  <a:pt x="24437" y="13937"/>
                  <a:pt x="24437" y="13937"/>
                </a:cubicBezTo>
                <a:cubicBezTo>
                  <a:pt x="24437" y="13937"/>
                  <a:pt x="24469" y="13937"/>
                  <a:pt x="24469" y="13937"/>
                </a:cubicBezTo>
                <a:cubicBezTo>
                  <a:pt x="24469" y="13937"/>
                  <a:pt x="24531" y="13968"/>
                  <a:pt x="24500" y="14000"/>
                </a:cubicBezTo>
                <a:cubicBezTo>
                  <a:pt x="24500" y="14000"/>
                  <a:pt x="24469" y="14000"/>
                  <a:pt x="24469" y="14000"/>
                </a:cubicBezTo>
                <a:cubicBezTo>
                  <a:pt x="24469" y="14000"/>
                  <a:pt x="24469" y="14000"/>
                  <a:pt x="24469" y="14031"/>
                </a:cubicBezTo>
                <a:cubicBezTo>
                  <a:pt x="24469" y="14000"/>
                  <a:pt x="24469" y="14000"/>
                  <a:pt x="24469" y="14000"/>
                </a:cubicBezTo>
                <a:cubicBezTo>
                  <a:pt x="24312" y="14062"/>
                  <a:pt x="24187" y="14093"/>
                  <a:pt x="24031" y="14125"/>
                </a:cubicBezTo>
                <a:cubicBezTo>
                  <a:pt x="24000" y="14125"/>
                  <a:pt x="23969" y="14125"/>
                  <a:pt x="23969" y="14093"/>
                </a:cubicBezTo>
                <a:cubicBezTo>
                  <a:pt x="24125" y="14062"/>
                  <a:pt x="24250" y="14000"/>
                  <a:pt x="24406" y="13968"/>
                </a:cubicBezTo>
                <a:close/>
                <a:moveTo>
                  <a:pt x="23844" y="13781"/>
                </a:moveTo>
                <a:cubicBezTo>
                  <a:pt x="23844" y="13781"/>
                  <a:pt x="23844" y="13781"/>
                  <a:pt x="23844" y="13781"/>
                </a:cubicBezTo>
                <a:cubicBezTo>
                  <a:pt x="23875" y="13812"/>
                  <a:pt x="23875" y="13812"/>
                  <a:pt x="23844" y="13843"/>
                </a:cubicBezTo>
                <a:cubicBezTo>
                  <a:pt x="23844" y="13843"/>
                  <a:pt x="23844" y="13843"/>
                  <a:pt x="23844" y="13843"/>
                </a:cubicBezTo>
                <a:cubicBezTo>
                  <a:pt x="23875" y="13812"/>
                  <a:pt x="23875" y="13812"/>
                  <a:pt x="23844" y="13781"/>
                </a:cubicBezTo>
                <a:close/>
                <a:moveTo>
                  <a:pt x="23875" y="13875"/>
                </a:moveTo>
                <a:cubicBezTo>
                  <a:pt x="23969" y="13906"/>
                  <a:pt x="24000" y="13812"/>
                  <a:pt x="24062" y="13843"/>
                </a:cubicBezTo>
                <a:cubicBezTo>
                  <a:pt x="24094" y="13843"/>
                  <a:pt x="24125" y="13843"/>
                  <a:pt x="24125" y="13906"/>
                </a:cubicBezTo>
                <a:cubicBezTo>
                  <a:pt x="24062" y="13937"/>
                  <a:pt x="23969" y="13937"/>
                  <a:pt x="23875" y="14000"/>
                </a:cubicBezTo>
                <a:cubicBezTo>
                  <a:pt x="23875" y="14000"/>
                  <a:pt x="23844" y="14000"/>
                  <a:pt x="23844" y="14000"/>
                </a:cubicBezTo>
                <a:cubicBezTo>
                  <a:pt x="23844" y="14000"/>
                  <a:pt x="23844" y="14000"/>
                  <a:pt x="23844" y="13968"/>
                </a:cubicBezTo>
                <a:cubicBezTo>
                  <a:pt x="23844" y="13968"/>
                  <a:pt x="23844" y="13968"/>
                  <a:pt x="23844" y="13968"/>
                </a:cubicBezTo>
                <a:cubicBezTo>
                  <a:pt x="23844" y="13968"/>
                  <a:pt x="23844" y="13968"/>
                  <a:pt x="23844" y="13968"/>
                </a:cubicBezTo>
                <a:cubicBezTo>
                  <a:pt x="23844" y="13968"/>
                  <a:pt x="23844" y="13968"/>
                  <a:pt x="23844" y="13968"/>
                </a:cubicBezTo>
                <a:cubicBezTo>
                  <a:pt x="23812" y="13937"/>
                  <a:pt x="23844" y="13906"/>
                  <a:pt x="23875" y="13875"/>
                </a:cubicBezTo>
                <a:close/>
                <a:moveTo>
                  <a:pt x="23781" y="13906"/>
                </a:moveTo>
                <a:cubicBezTo>
                  <a:pt x="23781" y="13906"/>
                  <a:pt x="23781" y="13906"/>
                  <a:pt x="23781" y="13937"/>
                </a:cubicBezTo>
                <a:cubicBezTo>
                  <a:pt x="23781" y="13906"/>
                  <a:pt x="23781" y="13906"/>
                  <a:pt x="23781" y="13906"/>
                </a:cubicBezTo>
                <a:close/>
                <a:moveTo>
                  <a:pt x="23781" y="14000"/>
                </a:moveTo>
                <a:cubicBezTo>
                  <a:pt x="23750" y="14000"/>
                  <a:pt x="23750" y="14031"/>
                  <a:pt x="23719" y="14031"/>
                </a:cubicBezTo>
                <a:cubicBezTo>
                  <a:pt x="23719" y="14031"/>
                  <a:pt x="23719" y="14031"/>
                  <a:pt x="23719" y="14062"/>
                </a:cubicBezTo>
                <a:cubicBezTo>
                  <a:pt x="23719" y="14031"/>
                  <a:pt x="23719" y="14031"/>
                  <a:pt x="23719" y="14031"/>
                </a:cubicBezTo>
                <a:cubicBezTo>
                  <a:pt x="23750" y="14031"/>
                  <a:pt x="23750" y="14000"/>
                  <a:pt x="23781" y="14000"/>
                </a:cubicBezTo>
                <a:close/>
                <a:moveTo>
                  <a:pt x="22812" y="13937"/>
                </a:moveTo>
                <a:cubicBezTo>
                  <a:pt x="22844" y="13906"/>
                  <a:pt x="22875" y="13906"/>
                  <a:pt x="22875" y="13906"/>
                </a:cubicBezTo>
                <a:cubicBezTo>
                  <a:pt x="22594" y="14031"/>
                  <a:pt x="22594" y="14031"/>
                  <a:pt x="22594" y="14031"/>
                </a:cubicBezTo>
                <a:cubicBezTo>
                  <a:pt x="22594" y="14031"/>
                  <a:pt x="22562" y="14031"/>
                  <a:pt x="22531" y="14031"/>
                </a:cubicBezTo>
                <a:cubicBezTo>
                  <a:pt x="22625" y="13968"/>
                  <a:pt x="22719" y="13968"/>
                  <a:pt x="22812" y="13937"/>
                </a:cubicBezTo>
                <a:close/>
                <a:moveTo>
                  <a:pt x="22562" y="13656"/>
                </a:moveTo>
                <a:cubicBezTo>
                  <a:pt x="22562" y="13656"/>
                  <a:pt x="22562" y="13656"/>
                  <a:pt x="22562" y="13656"/>
                </a:cubicBezTo>
                <a:cubicBezTo>
                  <a:pt x="22469" y="13687"/>
                  <a:pt x="22375" y="13718"/>
                  <a:pt x="22281" y="13750"/>
                </a:cubicBezTo>
                <a:cubicBezTo>
                  <a:pt x="22375" y="13718"/>
                  <a:pt x="22469" y="13687"/>
                  <a:pt x="22562" y="13656"/>
                </a:cubicBezTo>
                <a:close/>
                <a:moveTo>
                  <a:pt x="23562" y="13968"/>
                </a:moveTo>
                <a:cubicBezTo>
                  <a:pt x="23562" y="13968"/>
                  <a:pt x="23562" y="13968"/>
                  <a:pt x="23531" y="13968"/>
                </a:cubicBezTo>
                <a:cubicBezTo>
                  <a:pt x="23531" y="13968"/>
                  <a:pt x="23531" y="13968"/>
                  <a:pt x="23531" y="13968"/>
                </a:cubicBezTo>
                <a:cubicBezTo>
                  <a:pt x="23562" y="13968"/>
                  <a:pt x="23562" y="13968"/>
                  <a:pt x="23562" y="13968"/>
                </a:cubicBezTo>
                <a:cubicBezTo>
                  <a:pt x="23562" y="13968"/>
                  <a:pt x="23594" y="13968"/>
                  <a:pt x="23594" y="13968"/>
                </a:cubicBezTo>
                <a:cubicBezTo>
                  <a:pt x="23625" y="14000"/>
                  <a:pt x="23656" y="14000"/>
                  <a:pt x="23656" y="14062"/>
                </a:cubicBezTo>
                <a:cubicBezTo>
                  <a:pt x="23625" y="14062"/>
                  <a:pt x="23594" y="14062"/>
                  <a:pt x="23562" y="14093"/>
                </a:cubicBezTo>
                <a:cubicBezTo>
                  <a:pt x="23500" y="14093"/>
                  <a:pt x="23406" y="14125"/>
                  <a:pt x="23344" y="14156"/>
                </a:cubicBezTo>
                <a:cubicBezTo>
                  <a:pt x="22969" y="14250"/>
                  <a:pt x="22594" y="14343"/>
                  <a:pt x="22219" y="14468"/>
                </a:cubicBezTo>
                <a:cubicBezTo>
                  <a:pt x="22156" y="14468"/>
                  <a:pt x="22094" y="14468"/>
                  <a:pt x="22031" y="14500"/>
                </a:cubicBezTo>
                <a:cubicBezTo>
                  <a:pt x="22031" y="14500"/>
                  <a:pt x="22000" y="14500"/>
                  <a:pt x="21937" y="14468"/>
                </a:cubicBezTo>
                <a:cubicBezTo>
                  <a:pt x="22500" y="14312"/>
                  <a:pt x="23031" y="14156"/>
                  <a:pt x="23562" y="13968"/>
                </a:cubicBezTo>
                <a:close/>
                <a:moveTo>
                  <a:pt x="22000" y="14687"/>
                </a:moveTo>
                <a:cubicBezTo>
                  <a:pt x="22031" y="14656"/>
                  <a:pt x="22094" y="14656"/>
                  <a:pt x="22156" y="14625"/>
                </a:cubicBezTo>
                <a:cubicBezTo>
                  <a:pt x="22219" y="14593"/>
                  <a:pt x="22312" y="14593"/>
                  <a:pt x="22375" y="14562"/>
                </a:cubicBezTo>
                <a:cubicBezTo>
                  <a:pt x="22375" y="14562"/>
                  <a:pt x="22375" y="14562"/>
                  <a:pt x="22375" y="14562"/>
                </a:cubicBezTo>
                <a:cubicBezTo>
                  <a:pt x="22562" y="14500"/>
                  <a:pt x="22719" y="14468"/>
                  <a:pt x="22906" y="14406"/>
                </a:cubicBezTo>
                <a:cubicBezTo>
                  <a:pt x="22937" y="14406"/>
                  <a:pt x="23000" y="14375"/>
                  <a:pt x="23062" y="14375"/>
                </a:cubicBezTo>
                <a:cubicBezTo>
                  <a:pt x="23062" y="14375"/>
                  <a:pt x="23062" y="14343"/>
                  <a:pt x="23062" y="14343"/>
                </a:cubicBezTo>
                <a:cubicBezTo>
                  <a:pt x="23156" y="14375"/>
                  <a:pt x="23187" y="14343"/>
                  <a:pt x="23219" y="14281"/>
                </a:cubicBezTo>
                <a:cubicBezTo>
                  <a:pt x="23187" y="14343"/>
                  <a:pt x="23156" y="14375"/>
                  <a:pt x="23062" y="14343"/>
                </a:cubicBezTo>
                <a:cubicBezTo>
                  <a:pt x="23062" y="14343"/>
                  <a:pt x="23062" y="14375"/>
                  <a:pt x="23062" y="14375"/>
                </a:cubicBezTo>
                <a:cubicBezTo>
                  <a:pt x="23094" y="14375"/>
                  <a:pt x="23094" y="14343"/>
                  <a:pt x="23125" y="14343"/>
                </a:cubicBezTo>
                <a:cubicBezTo>
                  <a:pt x="23125" y="14406"/>
                  <a:pt x="23094" y="14406"/>
                  <a:pt x="23062" y="14437"/>
                </a:cubicBezTo>
                <a:cubicBezTo>
                  <a:pt x="23031" y="14437"/>
                  <a:pt x="23000" y="14437"/>
                  <a:pt x="23000" y="14437"/>
                </a:cubicBezTo>
                <a:cubicBezTo>
                  <a:pt x="22969" y="14437"/>
                  <a:pt x="22969" y="14468"/>
                  <a:pt x="22969" y="14468"/>
                </a:cubicBezTo>
                <a:cubicBezTo>
                  <a:pt x="22969" y="14468"/>
                  <a:pt x="22969" y="14437"/>
                  <a:pt x="23000" y="14437"/>
                </a:cubicBezTo>
                <a:cubicBezTo>
                  <a:pt x="22812" y="14468"/>
                  <a:pt x="22656" y="14531"/>
                  <a:pt x="22500" y="14562"/>
                </a:cubicBezTo>
                <a:cubicBezTo>
                  <a:pt x="22469" y="14562"/>
                  <a:pt x="22406" y="14562"/>
                  <a:pt x="22437" y="14593"/>
                </a:cubicBezTo>
                <a:cubicBezTo>
                  <a:pt x="22437" y="14625"/>
                  <a:pt x="22437" y="14625"/>
                  <a:pt x="22437" y="14625"/>
                </a:cubicBezTo>
                <a:cubicBezTo>
                  <a:pt x="22406" y="14593"/>
                  <a:pt x="22406" y="14625"/>
                  <a:pt x="22406" y="14625"/>
                </a:cubicBezTo>
                <a:cubicBezTo>
                  <a:pt x="22375" y="14625"/>
                  <a:pt x="22375" y="14625"/>
                  <a:pt x="22344" y="14625"/>
                </a:cubicBezTo>
                <a:cubicBezTo>
                  <a:pt x="22344" y="14625"/>
                  <a:pt x="22344" y="14625"/>
                  <a:pt x="22344" y="14625"/>
                </a:cubicBezTo>
                <a:cubicBezTo>
                  <a:pt x="22344" y="14625"/>
                  <a:pt x="22344" y="14625"/>
                  <a:pt x="22344" y="14625"/>
                </a:cubicBezTo>
                <a:cubicBezTo>
                  <a:pt x="22344" y="14625"/>
                  <a:pt x="22344" y="14625"/>
                  <a:pt x="22344" y="14625"/>
                </a:cubicBezTo>
                <a:cubicBezTo>
                  <a:pt x="22281" y="14593"/>
                  <a:pt x="22250" y="14625"/>
                  <a:pt x="22187" y="14687"/>
                </a:cubicBezTo>
                <a:cubicBezTo>
                  <a:pt x="22156" y="14687"/>
                  <a:pt x="22156" y="14687"/>
                  <a:pt x="22125" y="14687"/>
                </a:cubicBezTo>
                <a:cubicBezTo>
                  <a:pt x="22125" y="14687"/>
                  <a:pt x="22094" y="14687"/>
                  <a:pt x="22062" y="14687"/>
                </a:cubicBezTo>
                <a:cubicBezTo>
                  <a:pt x="22031" y="14718"/>
                  <a:pt x="22031" y="14718"/>
                  <a:pt x="22000" y="14750"/>
                </a:cubicBezTo>
                <a:cubicBezTo>
                  <a:pt x="22031" y="14718"/>
                  <a:pt x="22031" y="14718"/>
                  <a:pt x="22062" y="14687"/>
                </a:cubicBezTo>
                <a:cubicBezTo>
                  <a:pt x="22031" y="14687"/>
                  <a:pt x="22000" y="14687"/>
                  <a:pt x="21969" y="14687"/>
                </a:cubicBezTo>
                <a:cubicBezTo>
                  <a:pt x="21969" y="14687"/>
                  <a:pt x="21969" y="14687"/>
                  <a:pt x="22000" y="14687"/>
                </a:cubicBezTo>
                <a:cubicBezTo>
                  <a:pt x="21969" y="14687"/>
                  <a:pt x="21937" y="14687"/>
                  <a:pt x="21906" y="14687"/>
                </a:cubicBezTo>
                <a:cubicBezTo>
                  <a:pt x="21937" y="14687"/>
                  <a:pt x="21969" y="14687"/>
                  <a:pt x="22000" y="14687"/>
                </a:cubicBezTo>
                <a:close/>
                <a:moveTo>
                  <a:pt x="21812" y="15187"/>
                </a:moveTo>
                <a:cubicBezTo>
                  <a:pt x="21812" y="15187"/>
                  <a:pt x="21812" y="15187"/>
                  <a:pt x="21812" y="15218"/>
                </a:cubicBezTo>
                <a:cubicBezTo>
                  <a:pt x="21812" y="15187"/>
                  <a:pt x="21812" y="15187"/>
                  <a:pt x="21812" y="15187"/>
                </a:cubicBezTo>
                <a:close/>
                <a:moveTo>
                  <a:pt x="21750" y="15125"/>
                </a:moveTo>
                <a:cubicBezTo>
                  <a:pt x="21719" y="15093"/>
                  <a:pt x="21719" y="15125"/>
                  <a:pt x="21687" y="15156"/>
                </a:cubicBezTo>
                <a:cubicBezTo>
                  <a:pt x="21687" y="15156"/>
                  <a:pt x="21687" y="15156"/>
                  <a:pt x="21687" y="15156"/>
                </a:cubicBezTo>
                <a:cubicBezTo>
                  <a:pt x="21719" y="15125"/>
                  <a:pt x="21719" y="15093"/>
                  <a:pt x="21750" y="15125"/>
                </a:cubicBezTo>
                <a:close/>
                <a:moveTo>
                  <a:pt x="24812" y="12812"/>
                </a:moveTo>
                <a:cubicBezTo>
                  <a:pt x="24812" y="12812"/>
                  <a:pt x="24812" y="12781"/>
                  <a:pt x="24812" y="12781"/>
                </a:cubicBezTo>
                <a:cubicBezTo>
                  <a:pt x="24812" y="12781"/>
                  <a:pt x="24812" y="12781"/>
                  <a:pt x="24812" y="12781"/>
                </a:cubicBezTo>
                <a:cubicBezTo>
                  <a:pt x="24812" y="12781"/>
                  <a:pt x="24812" y="12812"/>
                  <a:pt x="24812" y="12812"/>
                </a:cubicBezTo>
                <a:cubicBezTo>
                  <a:pt x="24437" y="12937"/>
                  <a:pt x="24094" y="13062"/>
                  <a:pt x="23719" y="13187"/>
                </a:cubicBezTo>
                <a:cubicBezTo>
                  <a:pt x="24094" y="13062"/>
                  <a:pt x="24437" y="12937"/>
                  <a:pt x="24812" y="12812"/>
                </a:cubicBezTo>
                <a:close/>
                <a:moveTo>
                  <a:pt x="28812" y="11187"/>
                </a:moveTo>
                <a:cubicBezTo>
                  <a:pt x="28812" y="11187"/>
                  <a:pt x="28812" y="11187"/>
                  <a:pt x="28812" y="11187"/>
                </a:cubicBezTo>
                <a:cubicBezTo>
                  <a:pt x="28812" y="11187"/>
                  <a:pt x="28781" y="11187"/>
                  <a:pt x="28781" y="11187"/>
                </a:cubicBezTo>
                <a:cubicBezTo>
                  <a:pt x="28781" y="11187"/>
                  <a:pt x="28812" y="11187"/>
                  <a:pt x="28812" y="11187"/>
                </a:cubicBezTo>
                <a:close/>
                <a:moveTo>
                  <a:pt x="28781" y="11187"/>
                </a:moveTo>
                <a:cubicBezTo>
                  <a:pt x="28781" y="11187"/>
                  <a:pt x="28781" y="11187"/>
                  <a:pt x="28781" y="11187"/>
                </a:cubicBezTo>
                <a:cubicBezTo>
                  <a:pt x="28750" y="11156"/>
                  <a:pt x="28750" y="11187"/>
                  <a:pt x="28719" y="11187"/>
                </a:cubicBezTo>
                <a:cubicBezTo>
                  <a:pt x="28750" y="11187"/>
                  <a:pt x="28750" y="11156"/>
                  <a:pt x="28781" y="11187"/>
                </a:cubicBezTo>
                <a:close/>
                <a:moveTo>
                  <a:pt x="26562" y="11906"/>
                </a:moveTo>
                <a:cubicBezTo>
                  <a:pt x="26562" y="11906"/>
                  <a:pt x="26562" y="11906"/>
                  <a:pt x="26562" y="11906"/>
                </a:cubicBezTo>
                <a:cubicBezTo>
                  <a:pt x="26531" y="11906"/>
                  <a:pt x="26500" y="11906"/>
                  <a:pt x="26469" y="11937"/>
                </a:cubicBezTo>
                <a:cubicBezTo>
                  <a:pt x="26500" y="11906"/>
                  <a:pt x="26531" y="11906"/>
                  <a:pt x="26562" y="11906"/>
                </a:cubicBezTo>
                <a:close/>
                <a:moveTo>
                  <a:pt x="24687" y="12593"/>
                </a:moveTo>
                <a:cubicBezTo>
                  <a:pt x="25312" y="12375"/>
                  <a:pt x="25969" y="12156"/>
                  <a:pt x="26594" y="11937"/>
                </a:cubicBezTo>
                <a:cubicBezTo>
                  <a:pt x="25969" y="12156"/>
                  <a:pt x="25312" y="12375"/>
                  <a:pt x="24687" y="12593"/>
                </a:cubicBezTo>
                <a:cubicBezTo>
                  <a:pt x="24687" y="12593"/>
                  <a:pt x="24656" y="12625"/>
                  <a:pt x="24656" y="12625"/>
                </a:cubicBezTo>
                <a:cubicBezTo>
                  <a:pt x="24656" y="12625"/>
                  <a:pt x="24687" y="12593"/>
                  <a:pt x="24687" y="12593"/>
                </a:cubicBezTo>
                <a:close/>
                <a:moveTo>
                  <a:pt x="22219" y="13375"/>
                </a:moveTo>
                <a:cubicBezTo>
                  <a:pt x="22219" y="13375"/>
                  <a:pt x="22219" y="13375"/>
                  <a:pt x="22219" y="13375"/>
                </a:cubicBezTo>
                <a:cubicBezTo>
                  <a:pt x="22187" y="13406"/>
                  <a:pt x="22156" y="13406"/>
                  <a:pt x="22156" y="13437"/>
                </a:cubicBezTo>
                <a:cubicBezTo>
                  <a:pt x="22156" y="13406"/>
                  <a:pt x="22187" y="13406"/>
                  <a:pt x="22219" y="13375"/>
                </a:cubicBezTo>
                <a:close/>
                <a:moveTo>
                  <a:pt x="21937" y="13437"/>
                </a:moveTo>
                <a:cubicBezTo>
                  <a:pt x="21906" y="13437"/>
                  <a:pt x="21875" y="13437"/>
                  <a:pt x="21844" y="13468"/>
                </a:cubicBezTo>
                <a:cubicBezTo>
                  <a:pt x="21875" y="13437"/>
                  <a:pt x="21906" y="13437"/>
                  <a:pt x="21937" y="13437"/>
                </a:cubicBezTo>
                <a:close/>
                <a:moveTo>
                  <a:pt x="23500" y="12718"/>
                </a:moveTo>
                <a:cubicBezTo>
                  <a:pt x="23500" y="12718"/>
                  <a:pt x="23500" y="12718"/>
                  <a:pt x="23500" y="12718"/>
                </a:cubicBezTo>
                <a:cubicBezTo>
                  <a:pt x="23500" y="12750"/>
                  <a:pt x="23500" y="12750"/>
                  <a:pt x="23500" y="12750"/>
                </a:cubicBezTo>
                <a:cubicBezTo>
                  <a:pt x="23500" y="12750"/>
                  <a:pt x="23500" y="12750"/>
                  <a:pt x="23500" y="12718"/>
                </a:cubicBezTo>
                <a:close/>
                <a:moveTo>
                  <a:pt x="23187" y="12875"/>
                </a:moveTo>
                <a:cubicBezTo>
                  <a:pt x="23219" y="12875"/>
                  <a:pt x="23281" y="12875"/>
                  <a:pt x="23281" y="12875"/>
                </a:cubicBezTo>
                <a:cubicBezTo>
                  <a:pt x="23281" y="12875"/>
                  <a:pt x="23219" y="12875"/>
                  <a:pt x="23187" y="12875"/>
                </a:cubicBezTo>
                <a:cubicBezTo>
                  <a:pt x="23187" y="12875"/>
                  <a:pt x="23187" y="12875"/>
                  <a:pt x="23187" y="12875"/>
                </a:cubicBezTo>
                <a:cubicBezTo>
                  <a:pt x="23187" y="12875"/>
                  <a:pt x="23187" y="12875"/>
                  <a:pt x="23187" y="12875"/>
                </a:cubicBezTo>
                <a:close/>
                <a:moveTo>
                  <a:pt x="22969" y="12937"/>
                </a:moveTo>
                <a:cubicBezTo>
                  <a:pt x="22969" y="12937"/>
                  <a:pt x="22969" y="12937"/>
                  <a:pt x="22969" y="12937"/>
                </a:cubicBezTo>
                <a:cubicBezTo>
                  <a:pt x="22906" y="12968"/>
                  <a:pt x="22812" y="13031"/>
                  <a:pt x="22750" y="13031"/>
                </a:cubicBezTo>
                <a:cubicBezTo>
                  <a:pt x="22812" y="13031"/>
                  <a:pt x="22906" y="12968"/>
                  <a:pt x="22969" y="12937"/>
                </a:cubicBezTo>
                <a:close/>
                <a:moveTo>
                  <a:pt x="22062" y="13250"/>
                </a:moveTo>
                <a:cubicBezTo>
                  <a:pt x="22062" y="13250"/>
                  <a:pt x="22062" y="13250"/>
                  <a:pt x="22062" y="13250"/>
                </a:cubicBezTo>
                <a:cubicBezTo>
                  <a:pt x="22062" y="13250"/>
                  <a:pt x="22062" y="13250"/>
                  <a:pt x="22062" y="13250"/>
                </a:cubicBezTo>
                <a:cubicBezTo>
                  <a:pt x="22031" y="13250"/>
                  <a:pt x="22000" y="13250"/>
                  <a:pt x="22000" y="13281"/>
                </a:cubicBezTo>
                <a:cubicBezTo>
                  <a:pt x="22000" y="13250"/>
                  <a:pt x="22031" y="13250"/>
                  <a:pt x="22062" y="13250"/>
                </a:cubicBezTo>
                <a:close/>
                <a:moveTo>
                  <a:pt x="21781" y="13312"/>
                </a:moveTo>
                <a:cubicBezTo>
                  <a:pt x="21844" y="13312"/>
                  <a:pt x="21875" y="13312"/>
                  <a:pt x="21937" y="13281"/>
                </a:cubicBezTo>
                <a:cubicBezTo>
                  <a:pt x="21875" y="13312"/>
                  <a:pt x="21844" y="13312"/>
                  <a:pt x="21781" y="13312"/>
                </a:cubicBezTo>
                <a:cubicBezTo>
                  <a:pt x="21781" y="13312"/>
                  <a:pt x="21781" y="13312"/>
                  <a:pt x="21781" y="13312"/>
                </a:cubicBezTo>
                <a:cubicBezTo>
                  <a:pt x="21781" y="13312"/>
                  <a:pt x="21781" y="13312"/>
                  <a:pt x="21781" y="13312"/>
                </a:cubicBezTo>
                <a:close/>
                <a:moveTo>
                  <a:pt x="21781" y="13312"/>
                </a:moveTo>
                <a:cubicBezTo>
                  <a:pt x="21781" y="13312"/>
                  <a:pt x="21781" y="13312"/>
                  <a:pt x="21781" y="13312"/>
                </a:cubicBezTo>
                <a:cubicBezTo>
                  <a:pt x="21781" y="13343"/>
                  <a:pt x="21781" y="13343"/>
                  <a:pt x="21750" y="13343"/>
                </a:cubicBezTo>
                <a:cubicBezTo>
                  <a:pt x="21781" y="13343"/>
                  <a:pt x="21781" y="13343"/>
                  <a:pt x="21781" y="13312"/>
                </a:cubicBezTo>
                <a:close/>
                <a:moveTo>
                  <a:pt x="21156" y="12968"/>
                </a:moveTo>
                <a:cubicBezTo>
                  <a:pt x="21156" y="12968"/>
                  <a:pt x="21156" y="12968"/>
                  <a:pt x="21156" y="12968"/>
                </a:cubicBezTo>
                <a:cubicBezTo>
                  <a:pt x="21156" y="12968"/>
                  <a:pt x="21125" y="12968"/>
                  <a:pt x="21125" y="12968"/>
                </a:cubicBezTo>
                <a:cubicBezTo>
                  <a:pt x="21125" y="12968"/>
                  <a:pt x="21156" y="12968"/>
                  <a:pt x="21156" y="12968"/>
                </a:cubicBezTo>
                <a:close/>
                <a:moveTo>
                  <a:pt x="21125" y="13406"/>
                </a:moveTo>
                <a:cubicBezTo>
                  <a:pt x="21125" y="13406"/>
                  <a:pt x="21125" y="13406"/>
                  <a:pt x="21125" y="13406"/>
                </a:cubicBezTo>
                <a:cubicBezTo>
                  <a:pt x="21125" y="13406"/>
                  <a:pt x="21094" y="13437"/>
                  <a:pt x="21094" y="13437"/>
                </a:cubicBezTo>
                <a:cubicBezTo>
                  <a:pt x="21094" y="13437"/>
                  <a:pt x="21125" y="13406"/>
                  <a:pt x="21125" y="13406"/>
                </a:cubicBezTo>
                <a:close/>
                <a:moveTo>
                  <a:pt x="21031" y="13406"/>
                </a:moveTo>
                <a:cubicBezTo>
                  <a:pt x="21031" y="13406"/>
                  <a:pt x="21031" y="13406"/>
                  <a:pt x="21062" y="13406"/>
                </a:cubicBezTo>
                <a:cubicBezTo>
                  <a:pt x="21031" y="13406"/>
                  <a:pt x="21031" y="13406"/>
                  <a:pt x="21031" y="13406"/>
                </a:cubicBezTo>
                <a:cubicBezTo>
                  <a:pt x="21031" y="13406"/>
                  <a:pt x="21031" y="13406"/>
                  <a:pt x="21031" y="13406"/>
                </a:cubicBezTo>
                <a:cubicBezTo>
                  <a:pt x="21031" y="13406"/>
                  <a:pt x="21031" y="13406"/>
                  <a:pt x="21031" y="13406"/>
                </a:cubicBezTo>
                <a:close/>
                <a:moveTo>
                  <a:pt x="20687" y="13187"/>
                </a:moveTo>
                <a:cubicBezTo>
                  <a:pt x="20687" y="13218"/>
                  <a:pt x="20687" y="13218"/>
                  <a:pt x="20687" y="13218"/>
                </a:cubicBezTo>
                <a:cubicBezTo>
                  <a:pt x="20687" y="13218"/>
                  <a:pt x="20687" y="13218"/>
                  <a:pt x="20687" y="13187"/>
                </a:cubicBezTo>
                <a:close/>
                <a:moveTo>
                  <a:pt x="28906" y="9812"/>
                </a:moveTo>
                <a:cubicBezTo>
                  <a:pt x="28937" y="9812"/>
                  <a:pt x="28969" y="9781"/>
                  <a:pt x="29000" y="9781"/>
                </a:cubicBezTo>
                <a:cubicBezTo>
                  <a:pt x="28969" y="9781"/>
                  <a:pt x="28937" y="9812"/>
                  <a:pt x="28906" y="9812"/>
                </a:cubicBezTo>
                <a:cubicBezTo>
                  <a:pt x="28906" y="9812"/>
                  <a:pt x="28906" y="9812"/>
                  <a:pt x="28906" y="9812"/>
                </a:cubicBezTo>
                <a:close/>
                <a:moveTo>
                  <a:pt x="29031" y="9562"/>
                </a:moveTo>
                <a:cubicBezTo>
                  <a:pt x="29031" y="9531"/>
                  <a:pt x="29062" y="9531"/>
                  <a:pt x="29062" y="9531"/>
                </a:cubicBezTo>
                <a:cubicBezTo>
                  <a:pt x="29062" y="9531"/>
                  <a:pt x="29031" y="9531"/>
                  <a:pt x="29031" y="9562"/>
                </a:cubicBezTo>
                <a:cubicBezTo>
                  <a:pt x="29000" y="9562"/>
                  <a:pt x="29000" y="9562"/>
                  <a:pt x="29000" y="9562"/>
                </a:cubicBezTo>
                <a:cubicBezTo>
                  <a:pt x="29000" y="9562"/>
                  <a:pt x="29000" y="9562"/>
                  <a:pt x="29031" y="9562"/>
                </a:cubicBezTo>
                <a:close/>
                <a:moveTo>
                  <a:pt x="28937" y="9593"/>
                </a:moveTo>
                <a:cubicBezTo>
                  <a:pt x="28937" y="9593"/>
                  <a:pt x="28937" y="9593"/>
                  <a:pt x="28937" y="9593"/>
                </a:cubicBezTo>
                <a:cubicBezTo>
                  <a:pt x="28906" y="9562"/>
                  <a:pt x="28906" y="9531"/>
                  <a:pt x="28875" y="9500"/>
                </a:cubicBezTo>
                <a:cubicBezTo>
                  <a:pt x="28906" y="9531"/>
                  <a:pt x="28906" y="9562"/>
                  <a:pt x="28937" y="9593"/>
                </a:cubicBezTo>
                <a:close/>
                <a:moveTo>
                  <a:pt x="22156" y="11750"/>
                </a:moveTo>
                <a:cubicBezTo>
                  <a:pt x="22156" y="11750"/>
                  <a:pt x="22156" y="11750"/>
                  <a:pt x="22156" y="11750"/>
                </a:cubicBezTo>
                <a:cubicBezTo>
                  <a:pt x="22156" y="11750"/>
                  <a:pt x="22156" y="11750"/>
                  <a:pt x="22156" y="11750"/>
                </a:cubicBezTo>
                <a:cubicBezTo>
                  <a:pt x="22156" y="11750"/>
                  <a:pt x="22156" y="11750"/>
                  <a:pt x="22156" y="11750"/>
                </a:cubicBezTo>
                <a:close/>
                <a:moveTo>
                  <a:pt x="22156" y="11750"/>
                </a:moveTo>
                <a:cubicBezTo>
                  <a:pt x="22156" y="11750"/>
                  <a:pt x="22156" y="11750"/>
                  <a:pt x="22156" y="11750"/>
                </a:cubicBezTo>
                <a:cubicBezTo>
                  <a:pt x="22156" y="11750"/>
                  <a:pt x="22156" y="11750"/>
                  <a:pt x="22156" y="11750"/>
                </a:cubicBezTo>
                <a:close/>
                <a:moveTo>
                  <a:pt x="22187" y="11750"/>
                </a:moveTo>
                <a:cubicBezTo>
                  <a:pt x="22219" y="11843"/>
                  <a:pt x="22156" y="11812"/>
                  <a:pt x="22125" y="11812"/>
                </a:cubicBezTo>
                <a:cubicBezTo>
                  <a:pt x="22094" y="11718"/>
                  <a:pt x="22156" y="11781"/>
                  <a:pt x="22187" y="11750"/>
                </a:cubicBezTo>
                <a:close/>
                <a:moveTo>
                  <a:pt x="22000" y="11812"/>
                </a:moveTo>
                <a:cubicBezTo>
                  <a:pt x="22031" y="11812"/>
                  <a:pt x="22031" y="11812"/>
                  <a:pt x="22031" y="11812"/>
                </a:cubicBezTo>
                <a:cubicBezTo>
                  <a:pt x="22031" y="11812"/>
                  <a:pt x="22062" y="11812"/>
                  <a:pt x="22062" y="11812"/>
                </a:cubicBezTo>
                <a:cubicBezTo>
                  <a:pt x="22062" y="11812"/>
                  <a:pt x="22062" y="11812"/>
                  <a:pt x="22062" y="11812"/>
                </a:cubicBezTo>
                <a:cubicBezTo>
                  <a:pt x="22062" y="11812"/>
                  <a:pt x="22062" y="11812"/>
                  <a:pt x="22062" y="11812"/>
                </a:cubicBezTo>
                <a:cubicBezTo>
                  <a:pt x="22062" y="11812"/>
                  <a:pt x="22031" y="11812"/>
                  <a:pt x="22031" y="11812"/>
                </a:cubicBezTo>
                <a:cubicBezTo>
                  <a:pt x="22062" y="11812"/>
                  <a:pt x="22094" y="11812"/>
                  <a:pt x="22094" y="11812"/>
                </a:cubicBezTo>
                <a:cubicBezTo>
                  <a:pt x="22094" y="11843"/>
                  <a:pt x="22031" y="11843"/>
                  <a:pt x="22031" y="11843"/>
                </a:cubicBezTo>
                <a:cubicBezTo>
                  <a:pt x="22000" y="11843"/>
                  <a:pt x="21969" y="11812"/>
                  <a:pt x="22000" y="11812"/>
                </a:cubicBezTo>
                <a:close/>
                <a:moveTo>
                  <a:pt x="21812" y="12468"/>
                </a:moveTo>
                <a:cubicBezTo>
                  <a:pt x="21812" y="12468"/>
                  <a:pt x="21812" y="12468"/>
                  <a:pt x="21812" y="12468"/>
                </a:cubicBezTo>
                <a:cubicBezTo>
                  <a:pt x="21812" y="12468"/>
                  <a:pt x="21812" y="12468"/>
                  <a:pt x="21781" y="12468"/>
                </a:cubicBezTo>
                <a:cubicBezTo>
                  <a:pt x="21812" y="12468"/>
                  <a:pt x="21812" y="12468"/>
                  <a:pt x="21812" y="12468"/>
                </a:cubicBezTo>
                <a:close/>
                <a:moveTo>
                  <a:pt x="21469" y="12625"/>
                </a:moveTo>
                <a:cubicBezTo>
                  <a:pt x="21562" y="12562"/>
                  <a:pt x="21656" y="12562"/>
                  <a:pt x="21750" y="12531"/>
                </a:cubicBezTo>
                <a:cubicBezTo>
                  <a:pt x="21656" y="12562"/>
                  <a:pt x="21562" y="12562"/>
                  <a:pt x="21469" y="12625"/>
                </a:cubicBezTo>
                <a:cubicBezTo>
                  <a:pt x="21469" y="12625"/>
                  <a:pt x="21437" y="12625"/>
                  <a:pt x="21406" y="12625"/>
                </a:cubicBezTo>
                <a:cubicBezTo>
                  <a:pt x="21437" y="12625"/>
                  <a:pt x="21469" y="12625"/>
                  <a:pt x="21469" y="12625"/>
                </a:cubicBezTo>
                <a:close/>
                <a:moveTo>
                  <a:pt x="32219" y="6437"/>
                </a:moveTo>
                <a:cubicBezTo>
                  <a:pt x="32187" y="6437"/>
                  <a:pt x="32187" y="6437"/>
                  <a:pt x="32156" y="6468"/>
                </a:cubicBezTo>
                <a:cubicBezTo>
                  <a:pt x="32187" y="6437"/>
                  <a:pt x="32187" y="6437"/>
                  <a:pt x="32219" y="6437"/>
                </a:cubicBezTo>
                <a:close/>
                <a:moveTo>
                  <a:pt x="32500" y="6062"/>
                </a:moveTo>
                <a:cubicBezTo>
                  <a:pt x="32500" y="6062"/>
                  <a:pt x="32500" y="6062"/>
                  <a:pt x="32500" y="6062"/>
                </a:cubicBezTo>
                <a:cubicBezTo>
                  <a:pt x="32500" y="6062"/>
                  <a:pt x="32500" y="6062"/>
                  <a:pt x="32500" y="6062"/>
                </a:cubicBezTo>
                <a:close/>
                <a:moveTo>
                  <a:pt x="25937" y="8250"/>
                </a:moveTo>
                <a:cubicBezTo>
                  <a:pt x="25906" y="8281"/>
                  <a:pt x="25875" y="8281"/>
                  <a:pt x="25875" y="8281"/>
                </a:cubicBezTo>
                <a:cubicBezTo>
                  <a:pt x="25875" y="8281"/>
                  <a:pt x="25906" y="8281"/>
                  <a:pt x="25937" y="8250"/>
                </a:cubicBezTo>
                <a:close/>
                <a:moveTo>
                  <a:pt x="23312" y="9187"/>
                </a:moveTo>
                <a:cubicBezTo>
                  <a:pt x="23312" y="9187"/>
                  <a:pt x="23312" y="9187"/>
                  <a:pt x="23312" y="9187"/>
                </a:cubicBezTo>
                <a:cubicBezTo>
                  <a:pt x="23312" y="9187"/>
                  <a:pt x="23312" y="9156"/>
                  <a:pt x="23312" y="9156"/>
                </a:cubicBezTo>
                <a:cubicBezTo>
                  <a:pt x="23312" y="9156"/>
                  <a:pt x="23312" y="9187"/>
                  <a:pt x="23312" y="9187"/>
                </a:cubicBezTo>
                <a:close/>
                <a:moveTo>
                  <a:pt x="21344" y="9812"/>
                </a:moveTo>
                <a:cubicBezTo>
                  <a:pt x="21344" y="9812"/>
                  <a:pt x="21312" y="9812"/>
                  <a:pt x="21312" y="9812"/>
                </a:cubicBezTo>
                <a:cubicBezTo>
                  <a:pt x="21312" y="9812"/>
                  <a:pt x="21344" y="9812"/>
                  <a:pt x="21344" y="9812"/>
                </a:cubicBezTo>
                <a:close/>
                <a:moveTo>
                  <a:pt x="21062" y="8125"/>
                </a:moveTo>
                <a:cubicBezTo>
                  <a:pt x="21062" y="8125"/>
                  <a:pt x="21062" y="8125"/>
                  <a:pt x="21062" y="8125"/>
                </a:cubicBezTo>
                <a:cubicBezTo>
                  <a:pt x="21062" y="8156"/>
                  <a:pt x="21031" y="8156"/>
                  <a:pt x="21031" y="8156"/>
                </a:cubicBezTo>
                <a:cubicBezTo>
                  <a:pt x="21031" y="8156"/>
                  <a:pt x="21062" y="8156"/>
                  <a:pt x="21062" y="8125"/>
                </a:cubicBezTo>
                <a:close/>
                <a:moveTo>
                  <a:pt x="20906" y="8937"/>
                </a:moveTo>
                <a:cubicBezTo>
                  <a:pt x="20906" y="8937"/>
                  <a:pt x="20906" y="8937"/>
                  <a:pt x="20906" y="8937"/>
                </a:cubicBezTo>
                <a:cubicBezTo>
                  <a:pt x="20906" y="8937"/>
                  <a:pt x="20906" y="8937"/>
                  <a:pt x="20906" y="8937"/>
                </a:cubicBezTo>
                <a:cubicBezTo>
                  <a:pt x="20906" y="8937"/>
                  <a:pt x="20906" y="8937"/>
                  <a:pt x="20906" y="8937"/>
                </a:cubicBezTo>
                <a:close/>
                <a:moveTo>
                  <a:pt x="20875" y="9250"/>
                </a:moveTo>
                <a:cubicBezTo>
                  <a:pt x="20875" y="9250"/>
                  <a:pt x="20875" y="9250"/>
                  <a:pt x="20875" y="9250"/>
                </a:cubicBezTo>
                <a:cubicBezTo>
                  <a:pt x="20875" y="9250"/>
                  <a:pt x="20875" y="9250"/>
                  <a:pt x="20875" y="9250"/>
                </a:cubicBezTo>
                <a:cubicBezTo>
                  <a:pt x="20875" y="9250"/>
                  <a:pt x="20875" y="9250"/>
                  <a:pt x="20875" y="9250"/>
                </a:cubicBezTo>
                <a:close/>
                <a:moveTo>
                  <a:pt x="20875" y="9250"/>
                </a:moveTo>
                <a:cubicBezTo>
                  <a:pt x="20875" y="9250"/>
                  <a:pt x="20875" y="9250"/>
                  <a:pt x="20875" y="9250"/>
                </a:cubicBezTo>
                <a:cubicBezTo>
                  <a:pt x="20875" y="9250"/>
                  <a:pt x="20875" y="9250"/>
                  <a:pt x="20875" y="9250"/>
                </a:cubicBezTo>
                <a:cubicBezTo>
                  <a:pt x="20875" y="9250"/>
                  <a:pt x="20875" y="9250"/>
                  <a:pt x="20875" y="9250"/>
                </a:cubicBezTo>
                <a:close/>
                <a:moveTo>
                  <a:pt x="20750" y="9000"/>
                </a:moveTo>
                <a:cubicBezTo>
                  <a:pt x="20750" y="9000"/>
                  <a:pt x="20719" y="9000"/>
                  <a:pt x="20719" y="9031"/>
                </a:cubicBezTo>
                <a:cubicBezTo>
                  <a:pt x="20719" y="9031"/>
                  <a:pt x="20719" y="9031"/>
                  <a:pt x="20719" y="9031"/>
                </a:cubicBezTo>
                <a:cubicBezTo>
                  <a:pt x="20719" y="9000"/>
                  <a:pt x="20750" y="9000"/>
                  <a:pt x="20750" y="9000"/>
                </a:cubicBezTo>
                <a:close/>
                <a:moveTo>
                  <a:pt x="20437" y="9125"/>
                </a:moveTo>
                <a:cubicBezTo>
                  <a:pt x="20469" y="9125"/>
                  <a:pt x="20469" y="9125"/>
                  <a:pt x="20500" y="9125"/>
                </a:cubicBezTo>
                <a:cubicBezTo>
                  <a:pt x="20531" y="9062"/>
                  <a:pt x="20562" y="9062"/>
                  <a:pt x="20594" y="9031"/>
                </a:cubicBezTo>
                <a:cubicBezTo>
                  <a:pt x="20562" y="9062"/>
                  <a:pt x="20531" y="9062"/>
                  <a:pt x="20500" y="9125"/>
                </a:cubicBezTo>
                <a:cubicBezTo>
                  <a:pt x="20469" y="9125"/>
                  <a:pt x="20469" y="9125"/>
                  <a:pt x="20437" y="9125"/>
                </a:cubicBezTo>
                <a:cubicBezTo>
                  <a:pt x="20437" y="9125"/>
                  <a:pt x="20437" y="9125"/>
                  <a:pt x="20437" y="9125"/>
                </a:cubicBezTo>
                <a:close/>
                <a:moveTo>
                  <a:pt x="20219" y="9531"/>
                </a:moveTo>
                <a:cubicBezTo>
                  <a:pt x="20375" y="9468"/>
                  <a:pt x="20562" y="9406"/>
                  <a:pt x="20781" y="9343"/>
                </a:cubicBezTo>
                <a:cubicBezTo>
                  <a:pt x="20781" y="9312"/>
                  <a:pt x="20812" y="9312"/>
                  <a:pt x="20844" y="9312"/>
                </a:cubicBezTo>
                <a:cubicBezTo>
                  <a:pt x="20812" y="9312"/>
                  <a:pt x="20781" y="9312"/>
                  <a:pt x="20781" y="9343"/>
                </a:cubicBezTo>
                <a:cubicBezTo>
                  <a:pt x="20562" y="9406"/>
                  <a:pt x="20375" y="9468"/>
                  <a:pt x="20219" y="9531"/>
                </a:cubicBezTo>
                <a:close/>
                <a:moveTo>
                  <a:pt x="20031" y="9968"/>
                </a:moveTo>
                <a:cubicBezTo>
                  <a:pt x="20125" y="9937"/>
                  <a:pt x="20187" y="9906"/>
                  <a:pt x="20250" y="9875"/>
                </a:cubicBezTo>
                <a:cubicBezTo>
                  <a:pt x="20250" y="9875"/>
                  <a:pt x="20250" y="9875"/>
                  <a:pt x="20250" y="9875"/>
                </a:cubicBezTo>
                <a:cubicBezTo>
                  <a:pt x="20187" y="9906"/>
                  <a:pt x="20125" y="9937"/>
                  <a:pt x="20031" y="9968"/>
                </a:cubicBezTo>
                <a:cubicBezTo>
                  <a:pt x="20031" y="9968"/>
                  <a:pt x="20031" y="9968"/>
                  <a:pt x="20031" y="9968"/>
                </a:cubicBezTo>
                <a:close/>
                <a:moveTo>
                  <a:pt x="20281" y="11781"/>
                </a:moveTo>
                <a:cubicBezTo>
                  <a:pt x="20281" y="11750"/>
                  <a:pt x="20312" y="11750"/>
                  <a:pt x="20344" y="11750"/>
                </a:cubicBezTo>
                <a:cubicBezTo>
                  <a:pt x="20344" y="11750"/>
                  <a:pt x="20375" y="11750"/>
                  <a:pt x="20406" y="11750"/>
                </a:cubicBezTo>
                <a:cubicBezTo>
                  <a:pt x="20406" y="11750"/>
                  <a:pt x="20406" y="11750"/>
                  <a:pt x="20437" y="11718"/>
                </a:cubicBezTo>
                <a:cubicBezTo>
                  <a:pt x="20437" y="11718"/>
                  <a:pt x="20469" y="11718"/>
                  <a:pt x="20500" y="11718"/>
                </a:cubicBezTo>
                <a:cubicBezTo>
                  <a:pt x="20500" y="11687"/>
                  <a:pt x="20500" y="11687"/>
                  <a:pt x="20531" y="11687"/>
                </a:cubicBezTo>
                <a:cubicBezTo>
                  <a:pt x="20500" y="11687"/>
                  <a:pt x="20500" y="11687"/>
                  <a:pt x="20500" y="11718"/>
                </a:cubicBezTo>
                <a:cubicBezTo>
                  <a:pt x="20469" y="11718"/>
                  <a:pt x="20437" y="11718"/>
                  <a:pt x="20437" y="11718"/>
                </a:cubicBezTo>
                <a:cubicBezTo>
                  <a:pt x="20406" y="11750"/>
                  <a:pt x="20406" y="11750"/>
                  <a:pt x="20406" y="11750"/>
                </a:cubicBezTo>
                <a:cubicBezTo>
                  <a:pt x="20375" y="11750"/>
                  <a:pt x="20344" y="11750"/>
                  <a:pt x="20344" y="11750"/>
                </a:cubicBezTo>
                <a:cubicBezTo>
                  <a:pt x="20312" y="11750"/>
                  <a:pt x="20281" y="11750"/>
                  <a:pt x="20281" y="11781"/>
                </a:cubicBezTo>
                <a:cubicBezTo>
                  <a:pt x="20250" y="11812"/>
                  <a:pt x="20187" y="11812"/>
                  <a:pt x="20156" y="11812"/>
                </a:cubicBezTo>
                <a:cubicBezTo>
                  <a:pt x="20187" y="11812"/>
                  <a:pt x="20250" y="11812"/>
                  <a:pt x="20281" y="11781"/>
                </a:cubicBezTo>
                <a:close/>
                <a:moveTo>
                  <a:pt x="20125" y="10000"/>
                </a:moveTo>
                <a:cubicBezTo>
                  <a:pt x="20156" y="10000"/>
                  <a:pt x="20187" y="10000"/>
                  <a:pt x="20187" y="10031"/>
                </a:cubicBezTo>
                <a:cubicBezTo>
                  <a:pt x="20187" y="10031"/>
                  <a:pt x="20187" y="10031"/>
                  <a:pt x="20187" y="10031"/>
                </a:cubicBezTo>
                <a:cubicBezTo>
                  <a:pt x="20187" y="10000"/>
                  <a:pt x="20156" y="10000"/>
                  <a:pt x="20125" y="10000"/>
                </a:cubicBezTo>
                <a:close/>
                <a:moveTo>
                  <a:pt x="20187" y="10031"/>
                </a:moveTo>
                <a:cubicBezTo>
                  <a:pt x="20219" y="10031"/>
                  <a:pt x="20219" y="10031"/>
                  <a:pt x="20219" y="10031"/>
                </a:cubicBezTo>
                <a:cubicBezTo>
                  <a:pt x="20219" y="10031"/>
                  <a:pt x="20219" y="10031"/>
                  <a:pt x="20219" y="10031"/>
                </a:cubicBezTo>
                <a:cubicBezTo>
                  <a:pt x="20219" y="10031"/>
                  <a:pt x="20219" y="10031"/>
                  <a:pt x="20187" y="10031"/>
                </a:cubicBezTo>
                <a:close/>
                <a:moveTo>
                  <a:pt x="20187" y="10375"/>
                </a:moveTo>
                <a:cubicBezTo>
                  <a:pt x="20187" y="10375"/>
                  <a:pt x="20187" y="10375"/>
                  <a:pt x="20187" y="10375"/>
                </a:cubicBezTo>
                <a:cubicBezTo>
                  <a:pt x="20187" y="10375"/>
                  <a:pt x="20187" y="10375"/>
                  <a:pt x="20187" y="10375"/>
                </a:cubicBezTo>
                <a:cubicBezTo>
                  <a:pt x="20187" y="10375"/>
                  <a:pt x="20187" y="10375"/>
                  <a:pt x="20187" y="10375"/>
                </a:cubicBezTo>
                <a:close/>
                <a:moveTo>
                  <a:pt x="20000" y="10593"/>
                </a:moveTo>
                <a:cubicBezTo>
                  <a:pt x="20000" y="10593"/>
                  <a:pt x="20000" y="10593"/>
                  <a:pt x="20000" y="10593"/>
                </a:cubicBezTo>
                <a:cubicBezTo>
                  <a:pt x="20000" y="10593"/>
                  <a:pt x="20000" y="10625"/>
                  <a:pt x="20000" y="10625"/>
                </a:cubicBezTo>
                <a:cubicBezTo>
                  <a:pt x="20000" y="10625"/>
                  <a:pt x="20000" y="10593"/>
                  <a:pt x="20000" y="10593"/>
                </a:cubicBezTo>
                <a:close/>
                <a:moveTo>
                  <a:pt x="19906" y="8500"/>
                </a:moveTo>
                <a:cubicBezTo>
                  <a:pt x="19906" y="8500"/>
                  <a:pt x="19906" y="8500"/>
                  <a:pt x="19906" y="8500"/>
                </a:cubicBezTo>
                <a:cubicBezTo>
                  <a:pt x="19906" y="8500"/>
                  <a:pt x="19875" y="8500"/>
                  <a:pt x="19875" y="8500"/>
                </a:cubicBezTo>
                <a:cubicBezTo>
                  <a:pt x="19906" y="8500"/>
                  <a:pt x="19906" y="8500"/>
                  <a:pt x="19906" y="8500"/>
                </a:cubicBezTo>
                <a:cubicBezTo>
                  <a:pt x="19906" y="8500"/>
                  <a:pt x="19906" y="8500"/>
                  <a:pt x="19906" y="8500"/>
                </a:cubicBezTo>
                <a:cubicBezTo>
                  <a:pt x="19906" y="8500"/>
                  <a:pt x="19906" y="8500"/>
                  <a:pt x="19875" y="8500"/>
                </a:cubicBezTo>
                <a:cubicBezTo>
                  <a:pt x="19844" y="8500"/>
                  <a:pt x="19781" y="8500"/>
                  <a:pt x="19750" y="8531"/>
                </a:cubicBezTo>
                <a:cubicBezTo>
                  <a:pt x="19781" y="8500"/>
                  <a:pt x="19844" y="8500"/>
                  <a:pt x="19875" y="8500"/>
                </a:cubicBezTo>
                <a:cubicBezTo>
                  <a:pt x="19906" y="8500"/>
                  <a:pt x="19906" y="8500"/>
                  <a:pt x="19906" y="8500"/>
                </a:cubicBezTo>
                <a:cubicBezTo>
                  <a:pt x="19906" y="8500"/>
                  <a:pt x="19906" y="8468"/>
                  <a:pt x="19906" y="8468"/>
                </a:cubicBezTo>
                <a:cubicBezTo>
                  <a:pt x="19906" y="8468"/>
                  <a:pt x="19906" y="8500"/>
                  <a:pt x="19906" y="8500"/>
                </a:cubicBezTo>
                <a:close/>
                <a:moveTo>
                  <a:pt x="19937" y="11937"/>
                </a:moveTo>
                <a:cubicBezTo>
                  <a:pt x="20000" y="11937"/>
                  <a:pt x="20031" y="11937"/>
                  <a:pt x="20062" y="11937"/>
                </a:cubicBezTo>
                <a:cubicBezTo>
                  <a:pt x="20062" y="11937"/>
                  <a:pt x="20062" y="11937"/>
                  <a:pt x="20062" y="11937"/>
                </a:cubicBezTo>
                <a:cubicBezTo>
                  <a:pt x="20031" y="11937"/>
                  <a:pt x="20000" y="11937"/>
                  <a:pt x="19937" y="11937"/>
                </a:cubicBezTo>
                <a:close/>
                <a:moveTo>
                  <a:pt x="20781" y="12812"/>
                </a:moveTo>
                <a:cubicBezTo>
                  <a:pt x="20875" y="12781"/>
                  <a:pt x="20969" y="12750"/>
                  <a:pt x="21031" y="12718"/>
                </a:cubicBezTo>
                <a:cubicBezTo>
                  <a:pt x="20969" y="12750"/>
                  <a:pt x="20875" y="12781"/>
                  <a:pt x="20781" y="12812"/>
                </a:cubicBezTo>
                <a:cubicBezTo>
                  <a:pt x="20625" y="12875"/>
                  <a:pt x="20437" y="12906"/>
                  <a:pt x="20250" y="12968"/>
                </a:cubicBezTo>
                <a:cubicBezTo>
                  <a:pt x="20437" y="12906"/>
                  <a:pt x="20625" y="12875"/>
                  <a:pt x="20781" y="12812"/>
                </a:cubicBezTo>
                <a:close/>
                <a:moveTo>
                  <a:pt x="20281" y="11906"/>
                </a:moveTo>
                <a:cubicBezTo>
                  <a:pt x="20344" y="11875"/>
                  <a:pt x="20406" y="11843"/>
                  <a:pt x="20469" y="11843"/>
                </a:cubicBezTo>
                <a:cubicBezTo>
                  <a:pt x="20406" y="11843"/>
                  <a:pt x="20344" y="11875"/>
                  <a:pt x="20281" y="11906"/>
                </a:cubicBezTo>
                <a:close/>
                <a:moveTo>
                  <a:pt x="20625" y="11781"/>
                </a:moveTo>
                <a:cubicBezTo>
                  <a:pt x="20625" y="11781"/>
                  <a:pt x="20625" y="11781"/>
                  <a:pt x="20625" y="11781"/>
                </a:cubicBezTo>
                <a:cubicBezTo>
                  <a:pt x="20625" y="11781"/>
                  <a:pt x="20625" y="11750"/>
                  <a:pt x="20656" y="11718"/>
                </a:cubicBezTo>
                <a:cubicBezTo>
                  <a:pt x="20469" y="11781"/>
                  <a:pt x="20312" y="11843"/>
                  <a:pt x="20125" y="11875"/>
                </a:cubicBezTo>
                <a:cubicBezTo>
                  <a:pt x="20125" y="11906"/>
                  <a:pt x="20094" y="11906"/>
                  <a:pt x="20062" y="11906"/>
                </a:cubicBezTo>
                <a:cubicBezTo>
                  <a:pt x="20094" y="11906"/>
                  <a:pt x="20125" y="11906"/>
                  <a:pt x="20125" y="11875"/>
                </a:cubicBezTo>
                <a:cubicBezTo>
                  <a:pt x="20312" y="11843"/>
                  <a:pt x="20469" y="11781"/>
                  <a:pt x="20656" y="11718"/>
                </a:cubicBezTo>
                <a:cubicBezTo>
                  <a:pt x="20625" y="11750"/>
                  <a:pt x="20625" y="11781"/>
                  <a:pt x="20625" y="11781"/>
                </a:cubicBezTo>
                <a:close/>
                <a:moveTo>
                  <a:pt x="21437" y="11500"/>
                </a:moveTo>
                <a:cubicBezTo>
                  <a:pt x="21437" y="11500"/>
                  <a:pt x="21437" y="11500"/>
                  <a:pt x="21437" y="11500"/>
                </a:cubicBezTo>
                <a:cubicBezTo>
                  <a:pt x="21437" y="11500"/>
                  <a:pt x="21406" y="11500"/>
                  <a:pt x="21406" y="11500"/>
                </a:cubicBezTo>
                <a:cubicBezTo>
                  <a:pt x="21344" y="11500"/>
                  <a:pt x="21281" y="11531"/>
                  <a:pt x="21219" y="11562"/>
                </a:cubicBezTo>
                <a:cubicBezTo>
                  <a:pt x="21094" y="11593"/>
                  <a:pt x="21000" y="11625"/>
                  <a:pt x="20875" y="11656"/>
                </a:cubicBezTo>
                <a:cubicBezTo>
                  <a:pt x="21000" y="11625"/>
                  <a:pt x="21094" y="11593"/>
                  <a:pt x="21219" y="11562"/>
                </a:cubicBezTo>
                <a:cubicBezTo>
                  <a:pt x="21281" y="11531"/>
                  <a:pt x="21344" y="11500"/>
                  <a:pt x="21406" y="11500"/>
                </a:cubicBezTo>
                <a:cubicBezTo>
                  <a:pt x="21406" y="11500"/>
                  <a:pt x="21437" y="11500"/>
                  <a:pt x="21437" y="11500"/>
                </a:cubicBezTo>
                <a:cubicBezTo>
                  <a:pt x="21437" y="11500"/>
                  <a:pt x="21437" y="11500"/>
                  <a:pt x="21437" y="11500"/>
                </a:cubicBezTo>
                <a:close/>
                <a:moveTo>
                  <a:pt x="21844" y="11375"/>
                </a:moveTo>
                <a:cubicBezTo>
                  <a:pt x="21812" y="11375"/>
                  <a:pt x="21781" y="11406"/>
                  <a:pt x="21750" y="11406"/>
                </a:cubicBezTo>
                <a:cubicBezTo>
                  <a:pt x="21781" y="11406"/>
                  <a:pt x="21812" y="11375"/>
                  <a:pt x="21844" y="11375"/>
                </a:cubicBezTo>
                <a:cubicBezTo>
                  <a:pt x="21844" y="11375"/>
                  <a:pt x="21844" y="11375"/>
                  <a:pt x="21844" y="11375"/>
                </a:cubicBezTo>
                <a:close/>
                <a:moveTo>
                  <a:pt x="22156" y="11218"/>
                </a:moveTo>
                <a:cubicBezTo>
                  <a:pt x="22187" y="11218"/>
                  <a:pt x="22219" y="11218"/>
                  <a:pt x="22250" y="11218"/>
                </a:cubicBezTo>
                <a:cubicBezTo>
                  <a:pt x="22250" y="11218"/>
                  <a:pt x="22281" y="11218"/>
                  <a:pt x="22281" y="11218"/>
                </a:cubicBezTo>
                <a:cubicBezTo>
                  <a:pt x="22281" y="11218"/>
                  <a:pt x="22250" y="11218"/>
                  <a:pt x="22250" y="11218"/>
                </a:cubicBezTo>
                <a:cubicBezTo>
                  <a:pt x="22219" y="11218"/>
                  <a:pt x="22187" y="11218"/>
                  <a:pt x="22156" y="11218"/>
                </a:cubicBezTo>
                <a:close/>
                <a:moveTo>
                  <a:pt x="22281" y="11218"/>
                </a:moveTo>
                <a:cubicBezTo>
                  <a:pt x="22281" y="11218"/>
                  <a:pt x="22281" y="11250"/>
                  <a:pt x="22281" y="11250"/>
                </a:cubicBezTo>
                <a:cubicBezTo>
                  <a:pt x="22281" y="11250"/>
                  <a:pt x="22281" y="11218"/>
                  <a:pt x="22281" y="11218"/>
                </a:cubicBezTo>
                <a:close/>
                <a:moveTo>
                  <a:pt x="22906" y="11000"/>
                </a:moveTo>
                <a:cubicBezTo>
                  <a:pt x="22875" y="11031"/>
                  <a:pt x="22812" y="11062"/>
                  <a:pt x="22750" y="11062"/>
                </a:cubicBezTo>
                <a:cubicBezTo>
                  <a:pt x="22812" y="11062"/>
                  <a:pt x="22875" y="11031"/>
                  <a:pt x="22906" y="11000"/>
                </a:cubicBezTo>
                <a:close/>
                <a:moveTo>
                  <a:pt x="22937" y="11000"/>
                </a:moveTo>
                <a:cubicBezTo>
                  <a:pt x="22969" y="11000"/>
                  <a:pt x="23000" y="11000"/>
                  <a:pt x="23000" y="11000"/>
                </a:cubicBezTo>
                <a:cubicBezTo>
                  <a:pt x="23000" y="11000"/>
                  <a:pt x="22969" y="11000"/>
                  <a:pt x="22937" y="11000"/>
                </a:cubicBezTo>
                <a:close/>
                <a:moveTo>
                  <a:pt x="23031" y="10968"/>
                </a:moveTo>
                <a:cubicBezTo>
                  <a:pt x="23031" y="10968"/>
                  <a:pt x="23031" y="10968"/>
                  <a:pt x="23031" y="10968"/>
                </a:cubicBezTo>
                <a:cubicBezTo>
                  <a:pt x="23031" y="10968"/>
                  <a:pt x="23062" y="10968"/>
                  <a:pt x="23094" y="10937"/>
                </a:cubicBezTo>
                <a:cubicBezTo>
                  <a:pt x="23062" y="10968"/>
                  <a:pt x="23031" y="10968"/>
                  <a:pt x="23031" y="10968"/>
                </a:cubicBezTo>
                <a:close/>
                <a:moveTo>
                  <a:pt x="23500" y="10781"/>
                </a:moveTo>
                <a:cubicBezTo>
                  <a:pt x="23469" y="10812"/>
                  <a:pt x="23437" y="10843"/>
                  <a:pt x="23375" y="10843"/>
                </a:cubicBezTo>
                <a:cubicBezTo>
                  <a:pt x="23437" y="10843"/>
                  <a:pt x="23469" y="10812"/>
                  <a:pt x="23500" y="10781"/>
                </a:cubicBezTo>
                <a:cubicBezTo>
                  <a:pt x="23750" y="10718"/>
                  <a:pt x="23969" y="10625"/>
                  <a:pt x="24219" y="10531"/>
                </a:cubicBezTo>
                <a:cubicBezTo>
                  <a:pt x="23969" y="10625"/>
                  <a:pt x="23750" y="10718"/>
                  <a:pt x="23500" y="10781"/>
                </a:cubicBezTo>
                <a:close/>
                <a:moveTo>
                  <a:pt x="23781" y="10593"/>
                </a:moveTo>
                <a:cubicBezTo>
                  <a:pt x="23812" y="10593"/>
                  <a:pt x="23812" y="10562"/>
                  <a:pt x="23844" y="10531"/>
                </a:cubicBezTo>
                <a:cubicBezTo>
                  <a:pt x="23937" y="10500"/>
                  <a:pt x="24062" y="10468"/>
                  <a:pt x="24156" y="10437"/>
                </a:cubicBezTo>
                <a:cubicBezTo>
                  <a:pt x="24062" y="10468"/>
                  <a:pt x="23937" y="10500"/>
                  <a:pt x="23844" y="10531"/>
                </a:cubicBezTo>
                <a:cubicBezTo>
                  <a:pt x="23812" y="10562"/>
                  <a:pt x="23812" y="10593"/>
                  <a:pt x="23781" y="10593"/>
                </a:cubicBezTo>
                <a:close/>
                <a:moveTo>
                  <a:pt x="24531" y="10406"/>
                </a:moveTo>
                <a:cubicBezTo>
                  <a:pt x="24500" y="10437"/>
                  <a:pt x="24469" y="10468"/>
                  <a:pt x="24437" y="10468"/>
                </a:cubicBezTo>
                <a:cubicBezTo>
                  <a:pt x="24469" y="10468"/>
                  <a:pt x="24500" y="10437"/>
                  <a:pt x="24531" y="10406"/>
                </a:cubicBezTo>
                <a:cubicBezTo>
                  <a:pt x="24594" y="10406"/>
                  <a:pt x="24625" y="10375"/>
                  <a:pt x="24687" y="10375"/>
                </a:cubicBezTo>
                <a:cubicBezTo>
                  <a:pt x="24625" y="10375"/>
                  <a:pt x="24594" y="10406"/>
                  <a:pt x="24531" y="10406"/>
                </a:cubicBezTo>
                <a:close/>
                <a:moveTo>
                  <a:pt x="24969" y="10281"/>
                </a:moveTo>
                <a:cubicBezTo>
                  <a:pt x="24969" y="10281"/>
                  <a:pt x="25000" y="10281"/>
                  <a:pt x="25000" y="10281"/>
                </a:cubicBezTo>
                <a:cubicBezTo>
                  <a:pt x="25000" y="10281"/>
                  <a:pt x="24969" y="10281"/>
                  <a:pt x="24969" y="10281"/>
                </a:cubicBezTo>
                <a:close/>
                <a:moveTo>
                  <a:pt x="25031" y="10250"/>
                </a:moveTo>
                <a:cubicBezTo>
                  <a:pt x="25031" y="10250"/>
                  <a:pt x="25031" y="10250"/>
                  <a:pt x="25031" y="10250"/>
                </a:cubicBezTo>
                <a:cubicBezTo>
                  <a:pt x="25062" y="10218"/>
                  <a:pt x="25125" y="10218"/>
                  <a:pt x="25187" y="10187"/>
                </a:cubicBezTo>
                <a:cubicBezTo>
                  <a:pt x="25125" y="10218"/>
                  <a:pt x="25062" y="10218"/>
                  <a:pt x="25031" y="10250"/>
                </a:cubicBezTo>
                <a:close/>
                <a:moveTo>
                  <a:pt x="26031" y="9750"/>
                </a:moveTo>
                <a:cubicBezTo>
                  <a:pt x="26000" y="9750"/>
                  <a:pt x="25969" y="9781"/>
                  <a:pt x="25937" y="9781"/>
                </a:cubicBezTo>
                <a:cubicBezTo>
                  <a:pt x="25969" y="9781"/>
                  <a:pt x="26000" y="9750"/>
                  <a:pt x="26031" y="9750"/>
                </a:cubicBezTo>
                <a:cubicBezTo>
                  <a:pt x="26094" y="9718"/>
                  <a:pt x="26156" y="9718"/>
                  <a:pt x="26219" y="9687"/>
                </a:cubicBezTo>
                <a:cubicBezTo>
                  <a:pt x="26156" y="9718"/>
                  <a:pt x="26094" y="9718"/>
                  <a:pt x="26031" y="9750"/>
                </a:cubicBezTo>
                <a:close/>
                <a:moveTo>
                  <a:pt x="27625" y="9312"/>
                </a:moveTo>
                <a:cubicBezTo>
                  <a:pt x="27656" y="9312"/>
                  <a:pt x="27687" y="9281"/>
                  <a:pt x="27719" y="9250"/>
                </a:cubicBezTo>
                <a:cubicBezTo>
                  <a:pt x="27687" y="9281"/>
                  <a:pt x="27656" y="9312"/>
                  <a:pt x="27625" y="9312"/>
                </a:cubicBezTo>
                <a:close/>
                <a:moveTo>
                  <a:pt x="27750" y="9250"/>
                </a:moveTo>
                <a:cubicBezTo>
                  <a:pt x="27750" y="9250"/>
                  <a:pt x="27750" y="9250"/>
                  <a:pt x="27750" y="9250"/>
                </a:cubicBezTo>
                <a:cubicBezTo>
                  <a:pt x="27937" y="9156"/>
                  <a:pt x="28125" y="9093"/>
                  <a:pt x="28312" y="9031"/>
                </a:cubicBezTo>
                <a:cubicBezTo>
                  <a:pt x="28125" y="9093"/>
                  <a:pt x="27937" y="9156"/>
                  <a:pt x="27750" y="9250"/>
                </a:cubicBezTo>
                <a:close/>
                <a:moveTo>
                  <a:pt x="28562" y="8812"/>
                </a:moveTo>
                <a:cubicBezTo>
                  <a:pt x="28562" y="8812"/>
                  <a:pt x="28562" y="8812"/>
                  <a:pt x="28562" y="8812"/>
                </a:cubicBezTo>
                <a:cubicBezTo>
                  <a:pt x="28562" y="8812"/>
                  <a:pt x="28562" y="8812"/>
                  <a:pt x="28562" y="8843"/>
                </a:cubicBezTo>
                <a:cubicBezTo>
                  <a:pt x="28562" y="8812"/>
                  <a:pt x="28562" y="8812"/>
                  <a:pt x="28562" y="8812"/>
                </a:cubicBezTo>
                <a:close/>
                <a:moveTo>
                  <a:pt x="29000" y="8937"/>
                </a:moveTo>
                <a:cubicBezTo>
                  <a:pt x="29000" y="8937"/>
                  <a:pt x="29000" y="8937"/>
                  <a:pt x="29000" y="8937"/>
                </a:cubicBezTo>
                <a:cubicBezTo>
                  <a:pt x="29031" y="8937"/>
                  <a:pt x="29031" y="8937"/>
                  <a:pt x="29062" y="8937"/>
                </a:cubicBezTo>
                <a:cubicBezTo>
                  <a:pt x="29031" y="8937"/>
                  <a:pt x="29031" y="8937"/>
                  <a:pt x="29000" y="8937"/>
                </a:cubicBezTo>
                <a:close/>
                <a:moveTo>
                  <a:pt x="28562" y="8750"/>
                </a:moveTo>
                <a:cubicBezTo>
                  <a:pt x="28344" y="8843"/>
                  <a:pt x="28125" y="8906"/>
                  <a:pt x="27937" y="9000"/>
                </a:cubicBezTo>
                <a:cubicBezTo>
                  <a:pt x="27906" y="9000"/>
                  <a:pt x="27906" y="9031"/>
                  <a:pt x="27875" y="9031"/>
                </a:cubicBezTo>
                <a:cubicBezTo>
                  <a:pt x="27875" y="9031"/>
                  <a:pt x="27875" y="9031"/>
                  <a:pt x="27906" y="9031"/>
                </a:cubicBezTo>
                <a:cubicBezTo>
                  <a:pt x="27875" y="9031"/>
                  <a:pt x="27875" y="9031"/>
                  <a:pt x="27875" y="9031"/>
                </a:cubicBezTo>
                <a:cubicBezTo>
                  <a:pt x="27687" y="9062"/>
                  <a:pt x="27500" y="9156"/>
                  <a:pt x="27312" y="9218"/>
                </a:cubicBezTo>
                <a:cubicBezTo>
                  <a:pt x="26937" y="9375"/>
                  <a:pt x="26594" y="9468"/>
                  <a:pt x="26219" y="9625"/>
                </a:cubicBezTo>
                <a:cubicBezTo>
                  <a:pt x="26156" y="9656"/>
                  <a:pt x="26062" y="9656"/>
                  <a:pt x="26000" y="9718"/>
                </a:cubicBezTo>
                <a:cubicBezTo>
                  <a:pt x="25969" y="9718"/>
                  <a:pt x="25969" y="9718"/>
                  <a:pt x="25937" y="9750"/>
                </a:cubicBezTo>
                <a:cubicBezTo>
                  <a:pt x="25906" y="9718"/>
                  <a:pt x="25906" y="9750"/>
                  <a:pt x="25875" y="9750"/>
                </a:cubicBezTo>
                <a:cubicBezTo>
                  <a:pt x="25875" y="9750"/>
                  <a:pt x="25875" y="9750"/>
                  <a:pt x="25875" y="9750"/>
                </a:cubicBezTo>
                <a:cubicBezTo>
                  <a:pt x="25812" y="9750"/>
                  <a:pt x="25781" y="9812"/>
                  <a:pt x="25719" y="9812"/>
                </a:cubicBezTo>
                <a:cubicBezTo>
                  <a:pt x="25375" y="9937"/>
                  <a:pt x="25000" y="10062"/>
                  <a:pt x="24656" y="10187"/>
                </a:cubicBezTo>
                <a:cubicBezTo>
                  <a:pt x="24437" y="10281"/>
                  <a:pt x="24219" y="10343"/>
                  <a:pt x="24000" y="10437"/>
                </a:cubicBezTo>
                <a:cubicBezTo>
                  <a:pt x="23969" y="10437"/>
                  <a:pt x="23937" y="10437"/>
                  <a:pt x="23906" y="10468"/>
                </a:cubicBezTo>
                <a:cubicBezTo>
                  <a:pt x="23906" y="10468"/>
                  <a:pt x="23906" y="10468"/>
                  <a:pt x="23906" y="10468"/>
                </a:cubicBezTo>
                <a:cubicBezTo>
                  <a:pt x="23750" y="10531"/>
                  <a:pt x="23625" y="10562"/>
                  <a:pt x="23500" y="10625"/>
                </a:cubicBezTo>
                <a:cubicBezTo>
                  <a:pt x="23437" y="10593"/>
                  <a:pt x="23406" y="10625"/>
                  <a:pt x="23375" y="10656"/>
                </a:cubicBezTo>
                <a:cubicBezTo>
                  <a:pt x="23375" y="10656"/>
                  <a:pt x="23375" y="10656"/>
                  <a:pt x="23375" y="10656"/>
                </a:cubicBezTo>
                <a:cubicBezTo>
                  <a:pt x="23375" y="10656"/>
                  <a:pt x="23375" y="10656"/>
                  <a:pt x="23375" y="10656"/>
                </a:cubicBezTo>
                <a:cubicBezTo>
                  <a:pt x="23375" y="10656"/>
                  <a:pt x="23375" y="10656"/>
                  <a:pt x="23375" y="10656"/>
                </a:cubicBezTo>
                <a:cubicBezTo>
                  <a:pt x="23344" y="10656"/>
                  <a:pt x="23312" y="10656"/>
                  <a:pt x="23281" y="10687"/>
                </a:cubicBezTo>
                <a:cubicBezTo>
                  <a:pt x="23281" y="10687"/>
                  <a:pt x="23281" y="10687"/>
                  <a:pt x="23281" y="10687"/>
                </a:cubicBezTo>
                <a:cubicBezTo>
                  <a:pt x="23281" y="10687"/>
                  <a:pt x="23281" y="10687"/>
                  <a:pt x="23281" y="10687"/>
                </a:cubicBezTo>
                <a:cubicBezTo>
                  <a:pt x="23281" y="10687"/>
                  <a:pt x="23281" y="10687"/>
                  <a:pt x="23281" y="10687"/>
                </a:cubicBezTo>
                <a:cubicBezTo>
                  <a:pt x="23219" y="10687"/>
                  <a:pt x="23187" y="10687"/>
                  <a:pt x="23156" y="10750"/>
                </a:cubicBezTo>
                <a:cubicBezTo>
                  <a:pt x="23000" y="10781"/>
                  <a:pt x="22844" y="10812"/>
                  <a:pt x="22687" y="10906"/>
                </a:cubicBezTo>
                <a:cubicBezTo>
                  <a:pt x="22687" y="10906"/>
                  <a:pt x="22687" y="10906"/>
                  <a:pt x="22687" y="10906"/>
                </a:cubicBezTo>
                <a:cubicBezTo>
                  <a:pt x="22625" y="10906"/>
                  <a:pt x="22562" y="10906"/>
                  <a:pt x="22531" y="10968"/>
                </a:cubicBezTo>
                <a:cubicBezTo>
                  <a:pt x="22469" y="11000"/>
                  <a:pt x="22406" y="11000"/>
                  <a:pt x="22375" y="11000"/>
                </a:cubicBezTo>
                <a:cubicBezTo>
                  <a:pt x="22250" y="11000"/>
                  <a:pt x="22156" y="11062"/>
                  <a:pt x="22031" y="11125"/>
                </a:cubicBezTo>
                <a:cubicBezTo>
                  <a:pt x="21906" y="11156"/>
                  <a:pt x="21781" y="11218"/>
                  <a:pt x="21625" y="11250"/>
                </a:cubicBezTo>
                <a:cubicBezTo>
                  <a:pt x="21594" y="11218"/>
                  <a:pt x="21531" y="11281"/>
                  <a:pt x="21469" y="11250"/>
                </a:cubicBezTo>
                <a:cubicBezTo>
                  <a:pt x="21656" y="11187"/>
                  <a:pt x="21844" y="11125"/>
                  <a:pt x="22031" y="11062"/>
                </a:cubicBezTo>
                <a:cubicBezTo>
                  <a:pt x="22437" y="10906"/>
                  <a:pt x="22844" y="10781"/>
                  <a:pt x="23250" y="10625"/>
                </a:cubicBezTo>
                <a:cubicBezTo>
                  <a:pt x="23687" y="10437"/>
                  <a:pt x="24156" y="10281"/>
                  <a:pt x="24625" y="10125"/>
                </a:cubicBezTo>
                <a:cubicBezTo>
                  <a:pt x="25062" y="9937"/>
                  <a:pt x="25531" y="9781"/>
                  <a:pt x="25969" y="9625"/>
                </a:cubicBezTo>
                <a:cubicBezTo>
                  <a:pt x="26437" y="9437"/>
                  <a:pt x="26875" y="9281"/>
                  <a:pt x="27312" y="9093"/>
                </a:cubicBezTo>
                <a:cubicBezTo>
                  <a:pt x="27750" y="8937"/>
                  <a:pt x="28187" y="8781"/>
                  <a:pt x="28625" y="8625"/>
                </a:cubicBezTo>
                <a:cubicBezTo>
                  <a:pt x="28937" y="8500"/>
                  <a:pt x="29281" y="8375"/>
                  <a:pt x="29594" y="8250"/>
                </a:cubicBezTo>
                <a:cubicBezTo>
                  <a:pt x="29625" y="8218"/>
                  <a:pt x="29656" y="8218"/>
                  <a:pt x="29656" y="8187"/>
                </a:cubicBezTo>
                <a:cubicBezTo>
                  <a:pt x="29719" y="8218"/>
                  <a:pt x="29750" y="8156"/>
                  <a:pt x="29781" y="8156"/>
                </a:cubicBezTo>
                <a:cubicBezTo>
                  <a:pt x="29781" y="8156"/>
                  <a:pt x="29781" y="8156"/>
                  <a:pt x="29812" y="8156"/>
                </a:cubicBezTo>
                <a:cubicBezTo>
                  <a:pt x="29844" y="8125"/>
                  <a:pt x="29875" y="8125"/>
                  <a:pt x="29906" y="8125"/>
                </a:cubicBezTo>
                <a:cubicBezTo>
                  <a:pt x="29969" y="8218"/>
                  <a:pt x="29969" y="8218"/>
                  <a:pt x="29969" y="8218"/>
                </a:cubicBezTo>
                <a:cubicBezTo>
                  <a:pt x="29906" y="8250"/>
                  <a:pt x="29812" y="8281"/>
                  <a:pt x="29719" y="8312"/>
                </a:cubicBezTo>
                <a:cubicBezTo>
                  <a:pt x="29687" y="8312"/>
                  <a:pt x="29656" y="8343"/>
                  <a:pt x="29625" y="8375"/>
                </a:cubicBezTo>
                <a:cubicBezTo>
                  <a:pt x="29625" y="8375"/>
                  <a:pt x="29625" y="8375"/>
                  <a:pt x="29594" y="8375"/>
                </a:cubicBezTo>
                <a:cubicBezTo>
                  <a:pt x="29562" y="8375"/>
                  <a:pt x="29562" y="8375"/>
                  <a:pt x="29531" y="8375"/>
                </a:cubicBezTo>
                <a:cubicBezTo>
                  <a:pt x="29531" y="8375"/>
                  <a:pt x="29531" y="8375"/>
                  <a:pt x="29531" y="8375"/>
                </a:cubicBezTo>
                <a:cubicBezTo>
                  <a:pt x="29500" y="8406"/>
                  <a:pt x="29469" y="8406"/>
                  <a:pt x="29437" y="8437"/>
                </a:cubicBezTo>
                <a:cubicBezTo>
                  <a:pt x="29156" y="8531"/>
                  <a:pt x="28844" y="8625"/>
                  <a:pt x="28562" y="8750"/>
                </a:cubicBezTo>
                <a:close/>
                <a:moveTo>
                  <a:pt x="28000" y="8781"/>
                </a:moveTo>
                <a:cubicBezTo>
                  <a:pt x="28062" y="8750"/>
                  <a:pt x="28094" y="8718"/>
                  <a:pt x="28125" y="8718"/>
                </a:cubicBezTo>
                <a:cubicBezTo>
                  <a:pt x="28125" y="8718"/>
                  <a:pt x="28156" y="8718"/>
                  <a:pt x="28156" y="8718"/>
                </a:cubicBezTo>
                <a:cubicBezTo>
                  <a:pt x="28156" y="8718"/>
                  <a:pt x="28125" y="8718"/>
                  <a:pt x="28125" y="8718"/>
                </a:cubicBezTo>
                <a:cubicBezTo>
                  <a:pt x="28094" y="8718"/>
                  <a:pt x="28062" y="8750"/>
                  <a:pt x="28000" y="8781"/>
                </a:cubicBezTo>
                <a:close/>
                <a:moveTo>
                  <a:pt x="29594" y="8187"/>
                </a:moveTo>
                <a:cubicBezTo>
                  <a:pt x="29594" y="8187"/>
                  <a:pt x="29594" y="8187"/>
                  <a:pt x="29594" y="8187"/>
                </a:cubicBezTo>
                <a:cubicBezTo>
                  <a:pt x="29594" y="8218"/>
                  <a:pt x="29594" y="8218"/>
                  <a:pt x="29562" y="8218"/>
                </a:cubicBezTo>
                <a:cubicBezTo>
                  <a:pt x="29594" y="8218"/>
                  <a:pt x="29594" y="8218"/>
                  <a:pt x="29594" y="8187"/>
                </a:cubicBezTo>
                <a:close/>
                <a:moveTo>
                  <a:pt x="29656" y="8156"/>
                </a:moveTo>
                <a:cubicBezTo>
                  <a:pt x="29687" y="8156"/>
                  <a:pt x="29687" y="8156"/>
                  <a:pt x="29719" y="8125"/>
                </a:cubicBezTo>
                <a:cubicBezTo>
                  <a:pt x="29719" y="8125"/>
                  <a:pt x="29750" y="8125"/>
                  <a:pt x="29750" y="8125"/>
                </a:cubicBezTo>
                <a:cubicBezTo>
                  <a:pt x="29781" y="8093"/>
                  <a:pt x="29812" y="8093"/>
                  <a:pt x="29812" y="8062"/>
                </a:cubicBezTo>
                <a:cubicBezTo>
                  <a:pt x="29812" y="8093"/>
                  <a:pt x="29781" y="8093"/>
                  <a:pt x="29750" y="8125"/>
                </a:cubicBezTo>
                <a:cubicBezTo>
                  <a:pt x="29750" y="8125"/>
                  <a:pt x="29719" y="8125"/>
                  <a:pt x="29719" y="8125"/>
                </a:cubicBezTo>
                <a:cubicBezTo>
                  <a:pt x="29687" y="8156"/>
                  <a:pt x="29687" y="8156"/>
                  <a:pt x="29656" y="8156"/>
                </a:cubicBezTo>
                <a:close/>
                <a:moveTo>
                  <a:pt x="29656" y="8375"/>
                </a:moveTo>
                <a:cubicBezTo>
                  <a:pt x="29656" y="8375"/>
                  <a:pt x="29656" y="8375"/>
                  <a:pt x="29656" y="8375"/>
                </a:cubicBezTo>
                <a:cubicBezTo>
                  <a:pt x="29656" y="8375"/>
                  <a:pt x="29656" y="8375"/>
                  <a:pt x="29656" y="8375"/>
                </a:cubicBezTo>
                <a:cubicBezTo>
                  <a:pt x="29656" y="8375"/>
                  <a:pt x="29656" y="8375"/>
                  <a:pt x="29656" y="8375"/>
                </a:cubicBezTo>
                <a:close/>
                <a:moveTo>
                  <a:pt x="29594" y="8437"/>
                </a:moveTo>
                <a:cubicBezTo>
                  <a:pt x="29594" y="8437"/>
                  <a:pt x="29594" y="8437"/>
                  <a:pt x="29594" y="8437"/>
                </a:cubicBezTo>
                <a:cubicBezTo>
                  <a:pt x="29594" y="8437"/>
                  <a:pt x="29594" y="8406"/>
                  <a:pt x="29594" y="8406"/>
                </a:cubicBezTo>
                <a:cubicBezTo>
                  <a:pt x="29594" y="8406"/>
                  <a:pt x="29594" y="8437"/>
                  <a:pt x="29594" y="8437"/>
                </a:cubicBezTo>
                <a:close/>
                <a:moveTo>
                  <a:pt x="29219" y="8531"/>
                </a:moveTo>
                <a:cubicBezTo>
                  <a:pt x="29312" y="8500"/>
                  <a:pt x="29406" y="8468"/>
                  <a:pt x="29500" y="8468"/>
                </a:cubicBezTo>
                <a:cubicBezTo>
                  <a:pt x="29531" y="8437"/>
                  <a:pt x="29531" y="8437"/>
                  <a:pt x="29562" y="8406"/>
                </a:cubicBezTo>
                <a:cubicBezTo>
                  <a:pt x="29531" y="8437"/>
                  <a:pt x="29531" y="8437"/>
                  <a:pt x="29500" y="8468"/>
                </a:cubicBezTo>
                <a:cubicBezTo>
                  <a:pt x="29406" y="8468"/>
                  <a:pt x="29312" y="8500"/>
                  <a:pt x="29219" y="8531"/>
                </a:cubicBezTo>
                <a:close/>
                <a:moveTo>
                  <a:pt x="29437" y="8843"/>
                </a:moveTo>
                <a:cubicBezTo>
                  <a:pt x="29469" y="8906"/>
                  <a:pt x="29469" y="8937"/>
                  <a:pt x="29531" y="8968"/>
                </a:cubicBezTo>
                <a:cubicBezTo>
                  <a:pt x="29469" y="8937"/>
                  <a:pt x="29469" y="8906"/>
                  <a:pt x="29437" y="8843"/>
                </a:cubicBezTo>
                <a:cubicBezTo>
                  <a:pt x="29406" y="8843"/>
                  <a:pt x="29406" y="8812"/>
                  <a:pt x="29375" y="8812"/>
                </a:cubicBezTo>
                <a:cubicBezTo>
                  <a:pt x="29375" y="8812"/>
                  <a:pt x="29375" y="8812"/>
                  <a:pt x="29375" y="8812"/>
                </a:cubicBezTo>
                <a:cubicBezTo>
                  <a:pt x="29406" y="8812"/>
                  <a:pt x="29406" y="8843"/>
                  <a:pt x="29437" y="8843"/>
                </a:cubicBezTo>
                <a:close/>
                <a:moveTo>
                  <a:pt x="29187" y="9125"/>
                </a:moveTo>
                <a:cubicBezTo>
                  <a:pt x="29125" y="9156"/>
                  <a:pt x="29062" y="9156"/>
                  <a:pt x="29031" y="9187"/>
                </a:cubicBezTo>
                <a:cubicBezTo>
                  <a:pt x="29062" y="9156"/>
                  <a:pt x="29125" y="9156"/>
                  <a:pt x="29187" y="9125"/>
                </a:cubicBezTo>
                <a:cubicBezTo>
                  <a:pt x="29219" y="9093"/>
                  <a:pt x="29281" y="9093"/>
                  <a:pt x="29312" y="9062"/>
                </a:cubicBezTo>
                <a:cubicBezTo>
                  <a:pt x="29281" y="9093"/>
                  <a:pt x="29219" y="9093"/>
                  <a:pt x="29187" y="9125"/>
                </a:cubicBezTo>
                <a:close/>
                <a:moveTo>
                  <a:pt x="29406" y="9031"/>
                </a:moveTo>
                <a:cubicBezTo>
                  <a:pt x="29406" y="9062"/>
                  <a:pt x="29375" y="9062"/>
                  <a:pt x="29344" y="9062"/>
                </a:cubicBezTo>
                <a:cubicBezTo>
                  <a:pt x="29375" y="9062"/>
                  <a:pt x="29406" y="9062"/>
                  <a:pt x="29406" y="9031"/>
                </a:cubicBezTo>
                <a:cubicBezTo>
                  <a:pt x="29437" y="9031"/>
                  <a:pt x="29500" y="9031"/>
                  <a:pt x="29531" y="9000"/>
                </a:cubicBezTo>
                <a:cubicBezTo>
                  <a:pt x="29531" y="9000"/>
                  <a:pt x="29531" y="9000"/>
                  <a:pt x="29531" y="9000"/>
                </a:cubicBezTo>
                <a:cubicBezTo>
                  <a:pt x="29531" y="9000"/>
                  <a:pt x="29531" y="9000"/>
                  <a:pt x="29531" y="9000"/>
                </a:cubicBezTo>
                <a:cubicBezTo>
                  <a:pt x="29500" y="9031"/>
                  <a:pt x="29437" y="9031"/>
                  <a:pt x="29406" y="9031"/>
                </a:cubicBezTo>
                <a:close/>
                <a:moveTo>
                  <a:pt x="29500" y="8843"/>
                </a:moveTo>
                <a:cubicBezTo>
                  <a:pt x="29469" y="8843"/>
                  <a:pt x="29437" y="8843"/>
                  <a:pt x="29437" y="8781"/>
                </a:cubicBezTo>
                <a:cubicBezTo>
                  <a:pt x="29437" y="8781"/>
                  <a:pt x="29437" y="8781"/>
                  <a:pt x="29469" y="8781"/>
                </a:cubicBezTo>
                <a:cubicBezTo>
                  <a:pt x="29500" y="8750"/>
                  <a:pt x="29562" y="8750"/>
                  <a:pt x="29625" y="8718"/>
                </a:cubicBezTo>
                <a:cubicBezTo>
                  <a:pt x="29625" y="8718"/>
                  <a:pt x="29656" y="8718"/>
                  <a:pt x="29656" y="8718"/>
                </a:cubicBezTo>
                <a:cubicBezTo>
                  <a:pt x="29656" y="8718"/>
                  <a:pt x="29687" y="8718"/>
                  <a:pt x="29687" y="8687"/>
                </a:cubicBezTo>
                <a:cubicBezTo>
                  <a:pt x="29687" y="8718"/>
                  <a:pt x="29719" y="8718"/>
                  <a:pt x="29719" y="8750"/>
                </a:cubicBezTo>
                <a:cubicBezTo>
                  <a:pt x="29656" y="8812"/>
                  <a:pt x="29562" y="8812"/>
                  <a:pt x="29500" y="8843"/>
                </a:cubicBezTo>
                <a:close/>
                <a:moveTo>
                  <a:pt x="29781" y="8875"/>
                </a:moveTo>
                <a:cubicBezTo>
                  <a:pt x="29750" y="8937"/>
                  <a:pt x="29687" y="8937"/>
                  <a:pt x="29656" y="8968"/>
                </a:cubicBezTo>
                <a:cubicBezTo>
                  <a:pt x="29687" y="8937"/>
                  <a:pt x="29750" y="8937"/>
                  <a:pt x="29781" y="8875"/>
                </a:cubicBezTo>
                <a:cubicBezTo>
                  <a:pt x="29844" y="8875"/>
                  <a:pt x="29875" y="8875"/>
                  <a:pt x="29906" y="8843"/>
                </a:cubicBezTo>
                <a:cubicBezTo>
                  <a:pt x="29906" y="8843"/>
                  <a:pt x="29906" y="8843"/>
                  <a:pt x="29906" y="8843"/>
                </a:cubicBezTo>
                <a:cubicBezTo>
                  <a:pt x="29906" y="8843"/>
                  <a:pt x="29906" y="8843"/>
                  <a:pt x="29906" y="8843"/>
                </a:cubicBezTo>
                <a:cubicBezTo>
                  <a:pt x="29875" y="8875"/>
                  <a:pt x="29844" y="8875"/>
                  <a:pt x="29781" y="8875"/>
                </a:cubicBezTo>
                <a:close/>
                <a:moveTo>
                  <a:pt x="29844" y="8718"/>
                </a:moveTo>
                <a:cubicBezTo>
                  <a:pt x="29844" y="8687"/>
                  <a:pt x="29812" y="8687"/>
                  <a:pt x="29812" y="8656"/>
                </a:cubicBezTo>
                <a:cubicBezTo>
                  <a:pt x="29875" y="8625"/>
                  <a:pt x="29906" y="8625"/>
                  <a:pt x="29969" y="8593"/>
                </a:cubicBezTo>
                <a:cubicBezTo>
                  <a:pt x="30000" y="8625"/>
                  <a:pt x="30000" y="8625"/>
                  <a:pt x="30000" y="8656"/>
                </a:cubicBezTo>
                <a:cubicBezTo>
                  <a:pt x="29969" y="8687"/>
                  <a:pt x="29906" y="8687"/>
                  <a:pt x="29844" y="8718"/>
                </a:cubicBezTo>
                <a:close/>
                <a:moveTo>
                  <a:pt x="30031" y="8718"/>
                </a:moveTo>
                <a:cubicBezTo>
                  <a:pt x="30062" y="8750"/>
                  <a:pt x="30094" y="8781"/>
                  <a:pt x="30062" y="8781"/>
                </a:cubicBezTo>
                <a:cubicBezTo>
                  <a:pt x="30094" y="8781"/>
                  <a:pt x="30062" y="8750"/>
                  <a:pt x="30031" y="8718"/>
                </a:cubicBezTo>
                <a:cubicBezTo>
                  <a:pt x="30031" y="8656"/>
                  <a:pt x="30094" y="8687"/>
                  <a:pt x="30125" y="8656"/>
                </a:cubicBezTo>
                <a:cubicBezTo>
                  <a:pt x="30094" y="8687"/>
                  <a:pt x="30031" y="8656"/>
                  <a:pt x="30031" y="8718"/>
                </a:cubicBezTo>
                <a:close/>
                <a:moveTo>
                  <a:pt x="30250" y="8156"/>
                </a:moveTo>
                <a:cubicBezTo>
                  <a:pt x="30312" y="8125"/>
                  <a:pt x="30406" y="8093"/>
                  <a:pt x="30469" y="8062"/>
                </a:cubicBezTo>
                <a:cubicBezTo>
                  <a:pt x="30469" y="8062"/>
                  <a:pt x="30469" y="8062"/>
                  <a:pt x="30469" y="8062"/>
                </a:cubicBezTo>
                <a:cubicBezTo>
                  <a:pt x="30406" y="8093"/>
                  <a:pt x="30312" y="8125"/>
                  <a:pt x="30250" y="8156"/>
                </a:cubicBezTo>
                <a:close/>
                <a:moveTo>
                  <a:pt x="31344" y="7906"/>
                </a:moveTo>
                <a:cubicBezTo>
                  <a:pt x="31312" y="7937"/>
                  <a:pt x="31250" y="7937"/>
                  <a:pt x="31219" y="7937"/>
                </a:cubicBezTo>
                <a:cubicBezTo>
                  <a:pt x="31250" y="7937"/>
                  <a:pt x="31312" y="7937"/>
                  <a:pt x="31344" y="7906"/>
                </a:cubicBezTo>
                <a:cubicBezTo>
                  <a:pt x="31531" y="7812"/>
                  <a:pt x="31719" y="7750"/>
                  <a:pt x="31906" y="7687"/>
                </a:cubicBezTo>
                <a:cubicBezTo>
                  <a:pt x="31719" y="7750"/>
                  <a:pt x="31531" y="7812"/>
                  <a:pt x="31344" y="7906"/>
                </a:cubicBezTo>
                <a:close/>
                <a:moveTo>
                  <a:pt x="31875" y="6875"/>
                </a:moveTo>
                <a:cubicBezTo>
                  <a:pt x="31875" y="6875"/>
                  <a:pt x="31875" y="6875"/>
                  <a:pt x="31875" y="6875"/>
                </a:cubicBezTo>
                <a:cubicBezTo>
                  <a:pt x="31875" y="6875"/>
                  <a:pt x="31875" y="6875"/>
                  <a:pt x="31875" y="6875"/>
                </a:cubicBezTo>
                <a:cubicBezTo>
                  <a:pt x="31875" y="6875"/>
                  <a:pt x="31875" y="6875"/>
                  <a:pt x="31875" y="6875"/>
                </a:cubicBezTo>
                <a:close/>
                <a:moveTo>
                  <a:pt x="31719" y="6625"/>
                </a:moveTo>
                <a:cubicBezTo>
                  <a:pt x="31719" y="6625"/>
                  <a:pt x="31719" y="6625"/>
                  <a:pt x="31719" y="6625"/>
                </a:cubicBezTo>
                <a:cubicBezTo>
                  <a:pt x="31687" y="6656"/>
                  <a:pt x="31687" y="6656"/>
                  <a:pt x="31656" y="6656"/>
                </a:cubicBezTo>
                <a:cubicBezTo>
                  <a:pt x="31656" y="6656"/>
                  <a:pt x="31656" y="6656"/>
                  <a:pt x="31656" y="6656"/>
                </a:cubicBezTo>
                <a:cubicBezTo>
                  <a:pt x="31687" y="6656"/>
                  <a:pt x="31687" y="6656"/>
                  <a:pt x="31719" y="6625"/>
                </a:cubicBezTo>
                <a:close/>
                <a:moveTo>
                  <a:pt x="31500" y="7031"/>
                </a:moveTo>
                <a:cubicBezTo>
                  <a:pt x="31562" y="7031"/>
                  <a:pt x="31594" y="7000"/>
                  <a:pt x="31594" y="6968"/>
                </a:cubicBezTo>
                <a:cubicBezTo>
                  <a:pt x="31625" y="6937"/>
                  <a:pt x="31687" y="6937"/>
                  <a:pt x="31719" y="6906"/>
                </a:cubicBezTo>
                <a:cubicBezTo>
                  <a:pt x="31750" y="6906"/>
                  <a:pt x="31750" y="6906"/>
                  <a:pt x="31750" y="6906"/>
                </a:cubicBezTo>
                <a:cubicBezTo>
                  <a:pt x="31750" y="6906"/>
                  <a:pt x="31781" y="6906"/>
                  <a:pt x="31781" y="6906"/>
                </a:cubicBezTo>
                <a:cubicBezTo>
                  <a:pt x="31812" y="6906"/>
                  <a:pt x="31844" y="6937"/>
                  <a:pt x="31844" y="7000"/>
                </a:cubicBezTo>
                <a:cubicBezTo>
                  <a:pt x="31812" y="7000"/>
                  <a:pt x="31812" y="7000"/>
                  <a:pt x="31812" y="7000"/>
                </a:cubicBezTo>
                <a:cubicBezTo>
                  <a:pt x="31812" y="7000"/>
                  <a:pt x="31844" y="7031"/>
                  <a:pt x="31844" y="7031"/>
                </a:cubicBezTo>
                <a:cubicBezTo>
                  <a:pt x="31844" y="7031"/>
                  <a:pt x="31812" y="7000"/>
                  <a:pt x="31812" y="7000"/>
                </a:cubicBezTo>
                <a:cubicBezTo>
                  <a:pt x="31687" y="7031"/>
                  <a:pt x="31562" y="7093"/>
                  <a:pt x="31437" y="7125"/>
                </a:cubicBezTo>
                <a:cubicBezTo>
                  <a:pt x="31437" y="7062"/>
                  <a:pt x="31469" y="7062"/>
                  <a:pt x="31500" y="7031"/>
                </a:cubicBezTo>
                <a:close/>
                <a:moveTo>
                  <a:pt x="31437" y="7031"/>
                </a:moveTo>
                <a:cubicBezTo>
                  <a:pt x="31406" y="7062"/>
                  <a:pt x="31406" y="7062"/>
                  <a:pt x="31406" y="7062"/>
                </a:cubicBezTo>
                <a:cubicBezTo>
                  <a:pt x="31406" y="7062"/>
                  <a:pt x="31406" y="7062"/>
                  <a:pt x="31437" y="7031"/>
                </a:cubicBezTo>
                <a:close/>
                <a:moveTo>
                  <a:pt x="26375" y="8437"/>
                </a:moveTo>
                <a:cubicBezTo>
                  <a:pt x="26375" y="8437"/>
                  <a:pt x="26375" y="8437"/>
                  <a:pt x="26375" y="8437"/>
                </a:cubicBezTo>
                <a:cubicBezTo>
                  <a:pt x="26375" y="8437"/>
                  <a:pt x="26375" y="8437"/>
                  <a:pt x="26375" y="8437"/>
                </a:cubicBezTo>
                <a:close/>
                <a:moveTo>
                  <a:pt x="26094" y="8562"/>
                </a:moveTo>
                <a:cubicBezTo>
                  <a:pt x="26156" y="8500"/>
                  <a:pt x="26219" y="8468"/>
                  <a:pt x="26281" y="8468"/>
                </a:cubicBezTo>
                <a:cubicBezTo>
                  <a:pt x="26219" y="8468"/>
                  <a:pt x="26156" y="8500"/>
                  <a:pt x="26094" y="8562"/>
                </a:cubicBezTo>
                <a:cubicBezTo>
                  <a:pt x="26062" y="8562"/>
                  <a:pt x="26031" y="8562"/>
                  <a:pt x="26000" y="8562"/>
                </a:cubicBezTo>
                <a:cubicBezTo>
                  <a:pt x="26031" y="8562"/>
                  <a:pt x="26062" y="8562"/>
                  <a:pt x="26094" y="8562"/>
                </a:cubicBezTo>
                <a:close/>
                <a:moveTo>
                  <a:pt x="25437" y="9062"/>
                </a:moveTo>
                <a:cubicBezTo>
                  <a:pt x="25406" y="9093"/>
                  <a:pt x="25375" y="9093"/>
                  <a:pt x="25375" y="9093"/>
                </a:cubicBezTo>
                <a:cubicBezTo>
                  <a:pt x="25375" y="9093"/>
                  <a:pt x="25406" y="9093"/>
                  <a:pt x="25437" y="9062"/>
                </a:cubicBezTo>
                <a:close/>
                <a:moveTo>
                  <a:pt x="24875" y="9031"/>
                </a:moveTo>
                <a:cubicBezTo>
                  <a:pt x="24875" y="9031"/>
                  <a:pt x="24875" y="9031"/>
                  <a:pt x="24875" y="9031"/>
                </a:cubicBezTo>
                <a:cubicBezTo>
                  <a:pt x="24875" y="9031"/>
                  <a:pt x="24875" y="9031"/>
                  <a:pt x="24875" y="9031"/>
                </a:cubicBezTo>
                <a:close/>
                <a:moveTo>
                  <a:pt x="24594" y="9156"/>
                </a:moveTo>
                <a:cubicBezTo>
                  <a:pt x="24594" y="9156"/>
                  <a:pt x="24594" y="9125"/>
                  <a:pt x="24594" y="9125"/>
                </a:cubicBezTo>
                <a:cubicBezTo>
                  <a:pt x="24594" y="9125"/>
                  <a:pt x="24594" y="9125"/>
                  <a:pt x="24594" y="9125"/>
                </a:cubicBezTo>
                <a:cubicBezTo>
                  <a:pt x="24594" y="9125"/>
                  <a:pt x="24594" y="9156"/>
                  <a:pt x="24594" y="9156"/>
                </a:cubicBezTo>
                <a:cubicBezTo>
                  <a:pt x="24687" y="9125"/>
                  <a:pt x="24781" y="9093"/>
                  <a:pt x="24875" y="9031"/>
                </a:cubicBezTo>
                <a:cubicBezTo>
                  <a:pt x="24906" y="9031"/>
                  <a:pt x="24969" y="9031"/>
                  <a:pt x="25000" y="9000"/>
                </a:cubicBezTo>
                <a:cubicBezTo>
                  <a:pt x="24969" y="9031"/>
                  <a:pt x="24906" y="9031"/>
                  <a:pt x="24875" y="9031"/>
                </a:cubicBezTo>
                <a:cubicBezTo>
                  <a:pt x="24781" y="9093"/>
                  <a:pt x="24687" y="9125"/>
                  <a:pt x="24594" y="9156"/>
                </a:cubicBezTo>
                <a:cubicBezTo>
                  <a:pt x="24594" y="9156"/>
                  <a:pt x="24562" y="9156"/>
                  <a:pt x="24562" y="9156"/>
                </a:cubicBezTo>
                <a:cubicBezTo>
                  <a:pt x="24562" y="9156"/>
                  <a:pt x="24594" y="9156"/>
                  <a:pt x="24594" y="9156"/>
                </a:cubicBezTo>
                <a:close/>
                <a:moveTo>
                  <a:pt x="24406" y="9218"/>
                </a:moveTo>
                <a:cubicBezTo>
                  <a:pt x="24406" y="9156"/>
                  <a:pt x="24437" y="9156"/>
                  <a:pt x="24469" y="9156"/>
                </a:cubicBezTo>
                <a:cubicBezTo>
                  <a:pt x="24437" y="9156"/>
                  <a:pt x="24406" y="9156"/>
                  <a:pt x="24406" y="9218"/>
                </a:cubicBezTo>
                <a:cubicBezTo>
                  <a:pt x="24344" y="9218"/>
                  <a:pt x="24312" y="9218"/>
                  <a:pt x="24281" y="9218"/>
                </a:cubicBezTo>
                <a:cubicBezTo>
                  <a:pt x="24312" y="9218"/>
                  <a:pt x="24344" y="9218"/>
                  <a:pt x="24406" y="9218"/>
                </a:cubicBezTo>
                <a:close/>
                <a:moveTo>
                  <a:pt x="24406" y="9218"/>
                </a:moveTo>
                <a:cubicBezTo>
                  <a:pt x="24406" y="9218"/>
                  <a:pt x="24406" y="9218"/>
                  <a:pt x="24406" y="9218"/>
                </a:cubicBezTo>
                <a:cubicBezTo>
                  <a:pt x="24406" y="9218"/>
                  <a:pt x="24406" y="9218"/>
                  <a:pt x="24406" y="9218"/>
                </a:cubicBezTo>
                <a:cubicBezTo>
                  <a:pt x="24406" y="9218"/>
                  <a:pt x="24406" y="9218"/>
                  <a:pt x="24406" y="9218"/>
                </a:cubicBezTo>
                <a:close/>
                <a:moveTo>
                  <a:pt x="24219" y="9281"/>
                </a:moveTo>
                <a:cubicBezTo>
                  <a:pt x="24219" y="9281"/>
                  <a:pt x="24219" y="9281"/>
                  <a:pt x="24219" y="9281"/>
                </a:cubicBezTo>
                <a:cubicBezTo>
                  <a:pt x="24187" y="9281"/>
                  <a:pt x="24187" y="9312"/>
                  <a:pt x="24156" y="9312"/>
                </a:cubicBezTo>
                <a:cubicBezTo>
                  <a:pt x="24187" y="9312"/>
                  <a:pt x="24187" y="9281"/>
                  <a:pt x="24219" y="9281"/>
                </a:cubicBezTo>
                <a:close/>
                <a:moveTo>
                  <a:pt x="23719" y="9437"/>
                </a:moveTo>
                <a:cubicBezTo>
                  <a:pt x="23719" y="9468"/>
                  <a:pt x="23719" y="9468"/>
                  <a:pt x="23719" y="9468"/>
                </a:cubicBezTo>
                <a:cubicBezTo>
                  <a:pt x="23719" y="9468"/>
                  <a:pt x="23719" y="9437"/>
                  <a:pt x="23719" y="9437"/>
                </a:cubicBezTo>
                <a:cubicBezTo>
                  <a:pt x="23719" y="9437"/>
                  <a:pt x="23719" y="9437"/>
                  <a:pt x="23719" y="9437"/>
                </a:cubicBezTo>
                <a:close/>
                <a:moveTo>
                  <a:pt x="23031" y="9968"/>
                </a:moveTo>
                <a:cubicBezTo>
                  <a:pt x="23000" y="10000"/>
                  <a:pt x="22969" y="10031"/>
                  <a:pt x="22906" y="10031"/>
                </a:cubicBezTo>
                <a:cubicBezTo>
                  <a:pt x="22906" y="10031"/>
                  <a:pt x="22906" y="10031"/>
                  <a:pt x="22906" y="10031"/>
                </a:cubicBezTo>
                <a:cubicBezTo>
                  <a:pt x="22969" y="10031"/>
                  <a:pt x="23000" y="10000"/>
                  <a:pt x="23031" y="9968"/>
                </a:cubicBezTo>
                <a:close/>
                <a:moveTo>
                  <a:pt x="22656" y="9843"/>
                </a:moveTo>
                <a:cubicBezTo>
                  <a:pt x="22656" y="9843"/>
                  <a:pt x="22656" y="9843"/>
                  <a:pt x="22656" y="9843"/>
                </a:cubicBezTo>
                <a:cubicBezTo>
                  <a:pt x="22656" y="9843"/>
                  <a:pt x="22656" y="9843"/>
                  <a:pt x="22656" y="9843"/>
                </a:cubicBezTo>
                <a:close/>
                <a:moveTo>
                  <a:pt x="22562" y="10281"/>
                </a:moveTo>
                <a:cubicBezTo>
                  <a:pt x="22781" y="10187"/>
                  <a:pt x="23000" y="10125"/>
                  <a:pt x="23219" y="10031"/>
                </a:cubicBezTo>
                <a:cubicBezTo>
                  <a:pt x="23219" y="10000"/>
                  <a:pt x="23219" y="10000"/>
                  <a:pt x="23219" y="10000"/>
                </a:cubicBezTo>
                <a:cubicBezTo>
                  <a:pt x="23187" y="10000"/>
                  <a:pt x="23187" y="10000"/>
                  <a:pt x="23187" y="10000"/>
                </a:cubicBezTo>
                <a:cubicBezTo>
                  <a:pt x="23187" y="10000"/>
                  <a:pt x="23156" y="10000"/>
                  <a:pt x="23125" y="10031"/>
                </a:cubicBezTo>
                <a:cubicBezTo>
                  <a:pt x="23094" y="10031"/>
                  <a:pt x="23094" y="10031"/>
                  <a:pt x="23062" y="10031"/>
                </a:cubicBezTo>
                <a:cubicBezTo>
                  <a:pt x="23094" y="10031"/>
                  <a:pt x="23094" y="10031"/>
                  <a:pt x="23125" y="10031"/>
                </a:cubicBezTo>
                <a:cubicBezTo>
                  <a:pt x="23062" y="10031"/>
                  <a:pt x="23031" y="10062"/>
                  <a:pt x="22969" y="10031"/>
                </a:cubicBezTo>
                <a:cubicBezTo>
                  <a:pt x="23062" y="10000"/>
                  <a:pt x="23156" y="9937"/>
                  <a:pt x="23281" y="9937"/>
                </a:cubicBezTo>
                <a:cubicBezTo>
                  <a:pt x="23281" y="9968"/>
                  <a:pt x="23219" y="10031"/>
                  <a:pt x="23281" y="10000"/>
                </a:cubicBezTo>
                <a:lnTo>
                  <a:pt x="23281" y="10000"/>
                </a:lnTo>
                <a:cubicBezTo>
                  <a:pt x="23344" y="9968"/>
                  <a:pt x="23437" y="9968"/>
                  <a:pt x="23531" y="9906"/>
                </a:cubicBezTo>
                <a:cubicBezTo>
                  <a:pt x="23406" y="9843"/>
                  <a:pt x="23344" y="9968"/>
                  <a:pt x="23281" y="9937"/>
                </a:cubicBezTo>
                <a:cubicBezTo>
                  <a:pt x="23312" y="9843"/>
                  <a:pt x="23437" y="9875"/>
                  <a:pt x="23500" y="9843"/>
                </a:cubicBezTo>
                <a:cubicBezTo>
                  <a:pt x="23781" y="9718"/>
                  <a:pt x="24094" y="9625"/>
                  <a:pt x="24375" y="9500"/>
                </a:cubicBezTo>
                <a:cubicBezTo>
                  <a:pt x="24719" y="9375"/>
                  <a:pt x="25062" y="9250"/>
                  <a:pt x="25406" y="9125"/>
                </a:cubicBezTo>
                <a:cubicBezTo>
                  <a:pt x="25469" y="9093"/>
                  <a:pt x="25500" y="9062"/>
                  <a:pt x="25562" y="9093"/>
                </a:cubicBezTo>
                <a:cubicBezTo>
                  <a:pt x="25687" y="9093"/>
                  <a:pt x="25781" y="9000"/>
                  <a:pt x="25875" y="9000"/>
                </a:cubicBezTo>
                <a:cubicBezTo>
                  <a:pt x="26000" y="8968"/>
                  <a:pt x="26062" y="8906"/>
                  <a:pt x="26187" y="8906"/>
                </a:cubicBezTo>
                <a:lnTo>
                  <a:pt x="26187" y="8906"/>
                </a:lnTo>
                <a:cubicBezTo>
                  <a:pt x="25375" y="9218"/>
                  <a:pt x="24531" y="9531"/>
                  <a:pt x="23719" y="9843"/>
                </a:cubicBezTo>
                <a:cubicBezTo>
                  <a:pt x="23687" y="9843"/>
                  <a:pt x="23687" y="9812"/>
                  <a:pt x="23687" y="9812"/>
                </a:cubicBezTo>
                <a:cubicBezTo>
                  <a:pt x="23969" y="9718"/>
                  <a:pt x="24219" y="9625"/>
                  <a:pt x="24500" y="9500"/>
                </a:cubicBezTo>
                <a:cubicBezTo>
                  <a:pt x="24844" y="9375"/>
                  <a:pt x="25187" y="9250"/>
                  <a:pt x="25562" y="9093"/>
                </a:cubicBezTo>
                <a:cubicBezTo>
                  <a:pt x="25625" y="9000"/>
                  <a:pt x="25750" y="9000"/>
                  <a:pt x="25812" y="8968"/>
                </a:cubicBezTo>
                <a:cubicBezTo>
                  <a:pt x="26187" y="8812"/>
                  <a:pt x="26531" y="8687"/>
                  <a:pt x="26906" y="8531"/>
                </a:cubicBezTo>
                <a:cubicBezTo>
                  <a:pt x="27156" y="8437"/>
                  <a:pt x="27437" y="8343"/>
                  <a:pt x="27687" y="8250"/>
                </a:cubicBezTo>
                <a:cubicBezTo>
                  <a:pt x="28000" y="8125"/>
                  <a:pt x="28281" y="8000"/>
                  <a:pt x="28562" y="7906"/>
                </a:cubicBezTo>
                <a:cubicBezTo>
                  <a:pt x="28812" y="7812"/>
                  <a:pt x="29094" y="7687"/>
                  <a:pt x="29344" y="7593"/>
                </a:cubicBezTo>
                <a:cubicBezTo>
                  <a:pt x="29594" y="7500"/>
                  <a:pt x="29844" y="7406"/>
                  <a:pt x="30094" y="7312"/>
                </a:cubicBezTo>
                <a:cubicBezTo>
                  <a:pt x="30125" y="7343"/>
                  <a:pt x="30125" y="7343"/>
                  <a:pt x="30125" y="7343"/>
                </a:cubicBezTo>
                <a:cubicBezTo>
                  <a:pt x="30094" y="7375"/>
                  <a:pt x="30062" y="7375"/>
                  <a:pt x="30062" y="7375"/>
                </a:cubicBezTo>
                <a:cubicBezTo>
                  <a:pt x="29906" y="7437"/>
                  <a:pt x="29781" y="7500"/>
                  <a:pt x="29625" y="7562"/>
                </a:cubicBezTo>
                <a:cubicBezTo>
                  <a:pt x="29656" y="7593"/>
                  <a:pt x="29687" y="7562"/>
                  <a:pt x="29687" y="7562"/>
                </a:cubicBezTo>
                <a:cubicBezTo>
                  <a:pt x="29812" y="7500"/>
                  <a:pt x="29937" y="7468"/>
                  <a:pt x="30062" y="7437"/>
                </a:cubicBezTo>
                <a:cubicBezTo>
                  <a:pt x="30094" y="7406"/>
                  <a:pt x="30125" y="7406"/>
                  <a:pt x="30156" y="7375"/>
                </a:cubicBezTo>
                <a:cubicBezTo>
                  <a:pt x="30187" y="7437"/>
                  <a:pt x="30187" y="7437"/>
                  <a:pt x="30187" y="7437"/>
                </a:cubicBezTo>
                <a:cubicBezTo>
                  <a:pt x="30253" y="7437"/>
                  <a:pt x="30484" y="7361"/>
                  <a:pt x="30787" y="7252"/>
                </a:cubicBezTo>
                <a:cubicBezTo>
                  <a:pt x="30712" y="7293"/>
                  <a:pt x="30637" y="7318"/>
                  <a:pt x="30562" y="7343"/>
                </a:cubicBezTo>
                <a:cubicBezTo>
                  <a:pt x="30677" y="7372"/>
                  <a:pt x="30740" y="7321"/>
                  <a:pt x="30822" y="7240"/>
                </a:cubicBezTo>
                <a:cubicBezTo>
                  <a:pt x="30945" y="7195"/>
                  <a:pt x="31080" y="7145"/>
                  <a:pt x="31219" y="7093"/>
                </a:cubicBezTo>
                <a:cubicBezTo>
                  <a:pt x="31281" y="7093"/>
                  <a:pt x="31281" y="7125"/>
                  <a:pt x="31219" y="7218"/>
                </a:cubicBezTo>
                <a:cubicBezTo>
                  <a:pt x="31219" y="7218"/>
                  <a:pt x="31187" y="7218"/>
                  <a:pt x="31187" y="7218"/>
                </a:cubicBezTo>
                <a:cubicBezTo>
                  <a:pt x="31187" y="7250"/>
                  <a:pt x="31187" y="7250"/>
                  <a:pt x="31187" y="7250"/>
                </a:cubicBezTo>
                <a:cubicBezTo>
                  <a:pt x="31187" y="7250"/>
                  <a:pt x="31187" y="7250"/>
                  <a:pt x="31187" y="7218"/>
                </a:cubicBezTo>
                <a:cubicBezTo>
                  <a:pt x="31156" y="7250"/>
                  <a:pt x="31156" y="7250"/>
                  <a:pt x="31125" y="7250"/>
                </a:cubicBezTo>
                <a:cubicBezTo>
                  <a:pt x="31062" y="7250"/>
                  <a:pt x="31031" y="7312"/>
                  <a:pt x="31000" y="7312"/>
                </a:cubicBezTo>
                <a:cubicBezTo>
                  <a:pt x="30969" y="7312"/>
                  <a:pt x="30969" y="7343"/>
                  <a:pt x="30969" y="7343"/>
                </a:cubicBezTo>
                <a:cubicBezTo>
                  <a:pt x="30969" y="7343"/>
                  <a:pt x="30969" y="7343"/>
                  <a:pt x="30969" y="7343"/>
                </a:cubicBezTo>
                <a:cubicBezTo>
                  <a:pt x="30719" y="7406"/>
                  <a:pt x="30469" y="7500"/>
                  <a:pt x="30219" y="7593"/>
                </a:cubicBezTo>
                <a:cubicBezTo>
                  <a:pt x="29906" y="7718"/>
                  <a:pt x="29562" y="7875"/>
                  <a:pt x="29219" y="8000"/>
                </a:cubicBezTo>
                <a:cubicBezTo>
                  <a:pt x="28656" y="8218"/>
                  <a:pt x="28062" y="8437"/>
                  <a:pt x="27500" y="8625"/>
                </a:cubicBezTo>
                <a:cubicBezTo>
                  <a:pt x="27344" y="8687"/>
                  <a:pt x="27187" y="8781"/>
                  <a:pt x="27000" y="8781"/>
                </a:cubicBezTo>
                <a:cubicBezTo>
                  <a:pt x="26969" y="8843"/>
                  <a:pt x="26906" y="8906"/>
                  <a:pt x="26844" y="8843"/>
                </a:cubicBezTo>
                <a:cubicBezTo>
                  <a:pt x="26781" y="8812"/>
                  <a:pt x="26781" y="8843"/>
                  <a:pt x="26719" y="8843"/>
                </a:cubicBezTo>
                <a:cubicBezTo>
                  <a:pt x="26500" y="8875"/>
                  <a:pt x="26281" y="9000"/>
                  <a:pt x="26094" y="9062"/>
                </a:cubicBezTo>
                <a:cubicBezTo>
                  <a:pt x="25781" y="9218"/>
                  <a:pt x="25437" y="9312"/>
                  <a:pt x="25094" y="9437"/>
                </a:cubicBezTo>
                <a:cubicBezTo>
                  <a:pt x="24781" y="9562"/>
                  <a:pt x="24437" y="9718"/>
                  <a:pt x="24094" y="9812"/>
                </a:cubicBezTo>
                <a:cubicBezTo>
                  <a:pt x="23844" y="9906"/>
                  <a:pt x="23594" y="10000"/>
                  <a:pt x="23344" y="10093"/>
                </a:cubicBezTo>
                <a:cubicBezTo>
                  <a:pt x="23094" y="10187"/>
                  <a:pt x="22844" y="10281"/>
                  <a:pt x="22594" y="10375"/>
                </a:cubicBezTo>
                <a:cubicBezTo>
                  <a:pt x="22562" y="10375"/>
                  <a:pt x="22531" y="10375"/>
                  <a:pt x="22531" y="10375"/>
                </a:cubicBezTo>
                <a:cubicBezTo>
                  <a:pt x="22531" y="10312"/>
                  <a:pt x="22562" y="10312"/>
                  <a:pt x="22562" y="10281"/>
                </a:cubicBezTo>
                <a:close/>
                <a:moveTo>
                  <a:pt x="31375" y="7250"/>
                </a:moveTo>
                <a:cubicBezTo>
                  <a:pt x="31312" y="7281"/>
                  <a:pt x="31281" y="7312"/>
                  <a:pt x="31219" y="7312"/>
                </a:cubicBezTo>
                <a:cubicBezTo>
                  <a:pt x="31219" y="7312"/>
                  <a:pt x="31187" y="7343"/>
                  <a:pt x="31156" y="7343"/>
                </a:cubicBezTo>
                <a:cubicBezTo>
                  <a:pt x="31187" y="7343"/>
                  <a:pt x="31219" y="7312"/>
                  <a:pt x="31219" y="7312"/>
                </a:cubicBezTo>
                <a:cubicBezTo>
                  <a:pt x="31281" y="7312"/>
                  <a:pt x="31312" y="7281"/>
                  <a:pt x="31375" y="7250"/>
                </a:cubicBezTo>
                <a:close/>
                <a:moveTo>
                  <a:pt x="25562" y="9500"/>
                </a:moveTo>
                <a:cubicBezTo>
                  <a:pt x="25375" y="9562"/>
                  <a:pt x="25156" y="9625"/>
                  <a:pt x="24969" y="9687"/>
                </a:cubicBezTo>
                <a:cubicBezTo>
                  <a:pt x="24969" y="9687"/>
                  <a:pt x="24969" y="9687"/>
                  <a:pt x="24969" y="9687"/>
                </a:cubicBezTo>
                <a:cubicBezTo>
                  <a:pt x="24969" y="9687"/>
                  <a:pt x="24969" y="9687"/>
                  <a:pt x="24969" y="9687"/>
                </a:cubicBezTo>
                <a:cubicBezTo>
                  <a:pt x="25156" y="9625"/>
                  <a:pt x="25375" y="9562"/>
                  <a:pt x="25562" y="9500"/>
                </a:cubicBezTo>
                <a:close/>
                <a:moveTo>
                  <a:pt x="22281" y="10312"/>
                </a:moveTo>
                <a:cubicBezTo>
                  <a:pt x="22281" y="10312"/>
                  <a:pt x="22312" y="10281"/>
                  <a:pt x="22312" y="10281"/>
                </a:cubicBezTo>
                <a:cubicBezTo>
                  <a:pt x="22281" y="10281"/>
                  <a:pt x="22250" y="10281"/>
                  <a:pt x="22250" y="10281"/>
                </a:cubicBezTo>
                <a:cubicBezTo>
                  <a:pt x="22250" y="10281"/>
                  <a:pt x="22281" y="10281"/>
                  <a:pt x="22312" y="10281"/>
                </a:cubicBezTo>
                <a:cubicBezTo>
                  <a:pt x="22344" y="10250"/>
                  <a:pt x="22406" y="10250"/>
                  <a:pt x="22469" y="10218"/>
                </a:cubicBezTo>
                <a:cubicBezTo>
                  <a:pt x="22500" y="10281"/>
                  <a:pt x="22437" y="10250"/>
                  <a:pt x="22437" y="10281"/>
                </a:cubicBezTo>
                <a:cubicBezTo>
                  <a:pt x="22437" y="10281"/>
                  <a:pt x="22437" y="10281"/>
                  <a:pt x="22437" y="10281"/>
                </a:cubicBezTo>
                <a:cubicBezTo>
                  <a:pt x="22437" y="10281"/>
                  <a:pt x="22437" y="10281"/>
                  <a:pt x="22469" y="10250"/>
                </a:cubicBezTo>
                <a:cubicBezTo>
                  <a:pt x="22437" y="10281"/>
                  <a:pt x="22437" y="10281"/>
                  <a:pt x="22437" y="10281"/>
                </a:cubicBezTo>
                <a:cubicBezTo>
                  <a:pt x="22406" y="10281"/>
                  <a:pt x="22406" y="10281"/>
                  <a:pt x="22406" y="10312"/>
                </a:cubicBezTo>
                <a:cubicBezTo>
                  <a:pt x="22375" y="10312"/>
                  <a:pt x="22344" y="10312"/>
                  <a:pt x="22281" y="10312"/>
                </a:cubicBezTo>
                <a:cubicBezTo>
                  <a:pt x="22250" y="10343"/>
                  <a:pt x="22219" y="10312"/>
                  <a:pt x="22187" y="10343"/>
                </a:cubicBezTo>
                <a:cubicBezTo>
                  <a:pt x="22219" y="10281"/>
                  <a:pt x="22250" y="10312"/>
                  <a:pt x="22281" y="10312"/>
                </a:cubicBezTo>
                <a:close/>
                <a:moveTo>
                  <a:pt x="22125" y="10312"/>
                </a:moveTo>
                <a:cubicBezTo>
                  <a:pt x="22094" y="10343"/>
                  <a:pt x="22062" y="10343"/>
                  <a:pt x="22031" y="10375"/>
                </a:cubicBezTo>
                <a:cubicBezTo>
                  <a:pt x="22062" y="10343"/>
                  <a:pt x="22094" y="10343"/>
                  <a:pt x="22125" y="10312"/>
                </a:cubicBezTo>
                <a:close/>
                <a:moveTo>
                  <a:pt x="21969" y="10093"/>
                </a:moveTo>
                <a:cubicBezTo>
                  <a:pt x="21969" y="10093"/>
                  <a:pt x="21969" y="10093"/>
                  <a:pt x="21969" y="10093"/>
                </a:cubicBezTo>
                <a:cubicBezTo>
                  <a:pt x="21969" y="10093"/>
                  <a:pt x="21969" y="10093"/>
                  <a:pt x="21969" y="10093"/>
                </a:cubicBezTo>
                <a:cubicBezTo>
                  <a:pt x="21969" y="10093"/>
                  <a:pt x="21969" y="10093"/>
                  <a:pt x="21969" y="10093"/>
                </a:cubicBezTo>
                <a:close/>
                <a:moveTo>
                  <a:pt x="21750" y="10593"/>
                </a:moveTo>
                <a:cubicBezTo>
                  <a:pt x="21937" y="10531"/>
                  <a:pt x="22094" y="10437"/>
                  <a:pt x="22281" y="10437"/>
                </a:cubicBezTo>
                <a:cubicBezTo>
                  <a:pt x="22125" y="10531"/>
                  <a:pt x="21969" y="10593"/>
                  <a:pt x="21781" y="10656"/>
                </a:cubicBezTo>
                <a:cubicBezTo>
                  <a:pt x="21750" y="10656"/>
                  <a:pt x="21750" y="10656"/>
                  <a:pt x="21750" y="10625"/>
                </a:cubicBezTo>
                <a:cubicBezTo>
                  <a:pt x="21750" y="10625"/>
                  <a:pt x="21719" y="10593"/>
                  <a:pt x="21750" y="10593"/>
                </a:cubicBezTo>
                <a:close/>
                <a:moveTo>
                  <a:pt x="21656" y="10218"/>
                </a:moveTo>
                <a:cubicBezTo>
                  <a:pt x="21656" y="10218"/>
                  <a:pt x="21656" y="10218"/>
                  <a:pt x="21656" y="10218"/>
                </a:cubicBezTo>
                <a:cubicBezTo>
                  <a:pt x="21656" y="10218"/>
                  <a:pt x="21656" y="10218"/>
                  <a:pt x="21656" y="10218"/>
                </a:cubicBezTo>
                <a:close/>
                <a:moveTo>
                  <a:pt x="21344" y="10312"/>
                </a:moveTo>
                <a:cubicBezTo>
                  <a:pt x="21344" y="10312"/>
                  <a:pt x="21344" y="10312"/>
                  <a:pt x="21375" y="10312"/>
                </a:cubicBezTo>
                <a:cubicBezTo>
                  <a:pt x="21344" y="10312"/>
                  <a:pt x="21344" y="10312"/>
                  <a:pt x="21344" y="10312"/>
                </a:cubicBezTo>
                <a:cubicBezTo>
                  <a:pt x="21344" y="10312"/>
                  <a:pt x="21344" y="10312"/>
                  <a:pt x="21344" y="10312"/>
                </a:cubicBezTo>
                <a:close/>
                <a:moveTo>
                  <a:pt x="21562" y="10718"/>
                </a:moveTo>
                <a:cubicBezTo>
                  <a:pt x="21500" y="10750"/>
                  <a:pt x="21437" y="10781"/>
                  <a:pt x="21344" y="10750"/>
                </a:cubicBezTo>
                <a:cubicBezTo>
                  <a:pt x="21406" y="10718"/>
                  <a:pt x="21469" y="10656"/>
                  <a:pt x="21562" y="10718"/>
                </a:cubicBezTo>
                <a:close/>
                <a:moveTo>
                  <a:pt x="21812" y="10875"/>
                </a:moveTo>
                <a:cubicBezTo>
                  <a:pt x="22031" y="10812"/>
                  <a:pt x="22250" y="10718"/>
                  <a:pt x="22469" y="10656"/>
                </a:cubicBezTo>
                <a:cubicBezTo>
                  <a:pt x="22781" y="10531"/>
                  <a:pt x="23094" y="10406"/>
                  <a:pt x="23437" y="10312"/>
                </a:cubicBezTo>
                <a:cubicBezTo>
                  <a:pt x="23625" y="10218"/>
                  <a:pt x="23844" y="10156"/>
                  <a:pt x="24062" y="10062"/>
                </a:cubicBezTo>
                <a:cubicBezTo>
                  <a:pt x="24375" y="9937"/>
                  <a:pt x="24687" y="9843"/>
                  <a:pt x="25000" y="9718"/>
                </a:cubicBezTo>
                <a:cubicBezTo>
                  <a:pt x="25000" y="9718"/>
                  <a:pt x="25031" y="9718"/>
                  <a:pt x="25031" y="9718"/>
                </a:cubicBezTo>
                <a:cubicBezTo>
                  <a:pt x="25031" y="9718"/>
                  <a:pt x="25031" y="9718"/>
                  <a:pt x="25031" y="9718"/>
                </a:cubicBezTo>
                <a:cubicBezTo>
                  <a:pt x="25219" y="9625"/>
                  <a:pt x="25406" y="9562"/>
                  <a:pt x="25594" y="9500"/>
                </a:cubicBezTo>
                <a:cubicBezTo>
                  <a:pt x="25906" y="9375"/>
                  <a:pt x="26219" y="9281"/>
                  <a:pt x="26500" y="9156"/>
                </a:cubicBezTo>
                <a:cubicBezTo>
                  <a:pt x="26719" y="9093"/>
                  <a:pt x="26906" y="9000"/>
                  <a:pt x="27125" y="8937"/>
                </a:cubicBezTo>
                <a:cubicBezTo>
                  <a:pt x="27469" y="8781"/>
                  <a:pt x="27812" y="8656"/>
                  <a:pt x="28156" y="8531"/>
                </a:cubicBezTo>
                <a:cubicBezTo>
                  <a:pt x="28437" y="8437"/>
                  <a:pt x="28719" y="8312"/>
                  <a:pt x="29000" y="8218"/>
                </a:cubicBezTo>
                <a:cubicBezTo>
                  <a:pt x="29344" y="8093"/>
                  <a:pt x="29687" y="7937"/>
                  <a:pt x="30031" y="7812"/>
                </a:cubicBezTo>
                <a:cubicBezTo>
                  <a:pt x="30344" y="7687"/>
                  <a:pt x="30625" y="7562"/>
                  <a:pt x="30937" y="7468"/>
                </a:cubicBezTo>
                <a:cubicBezTo>
                  <a:pt x="31000" y="7437"/>
                  <a:pt x="31062" y="7437"/>
                  <a:pt x="31125" y="7375"/>
                </a:cubicBezTo>
                <a:cubicBezTo>
                  <a:pt x="31125" y="7375"/>
                  <a:pt x="31156" y="7375"/>
                  <a:pt x="31156" y="7343"/>
                </a:cubicBezTo>
                <a:cubicBezTo>
                  <a:pt x="31156" y="7343"/>
                  <a:pt x="31156" y="7343"/>
                  <a:pt x="31156" y="7343"/>
                </a:cubicBezTo>
                <a:cubicBezTo>
                  <a:pt x="31156" y="7343"/>
                  <a:pt x="31156" y="7343"/>
                  <a:pt x="31156" y="7343"/>
                </a:cubicBezTo>
                <a:cubicBezTo>
                  <a:pt x="31156" y="7343"/>
                  <a:pt x="31156" y="7343"/>
                  <a:pt x="31156" y="7343"/>
                </a:cubicBezTo>
                <a:cubicBezTo>
                  <a:pt x="31219" y="7375"/>
                  <a:pt x="31250" y="7343"/>
                  <a:pt x="31281" y="7312"/>
                </a:cubicBezTo>
                <a:cubicBezTo>
                  <a:pt x="31344" y="7312"/>
                  <a:pt x="31375" y="7281"/>
                  <a:pt x="31437" y="7281"/>
                </a:cubicBezTo>
                <a:cubicBezTo>
                  <a:pt x="31594" y="7187"/>
                  <a:pt x="31750" y="7156"/>
                  <a:pt x="31906" y="7093"/>
                </a:cubicBezTo>
                <a:cubicBezTo>
                  <a:pt x="31969" y="7125"/>
                  <a:pt x="32000" y="7156"/>
                  <a:pt x="32031" y="7187"/>
                </a:cubicBezTo>
                <a:cubicBezTo>
                  <a:pt x="32031" y="7187"/>
                  <a:pt x="32031" y="7187"/>
                  <a:pt x="32031" y="7187"/>
                </a:cubicBezTo>
                <a:cubicBezTo>
                  <a:pt x="32000" y="7218"/>
                  <a:pt x="31937" y="7218"/>
                  <a:pt x="31906" y="7250"/>
                </a:cubicBezTo>
                <a:cubicBezTo>
                  <a:pt x="31906" y="7250"/>
                  <a:pt x="31875" y="7250"/>
                  <a:pt x="31875" y="7250"/>
                </a:cubicBezTo>
                <a:cubicBezTo>
                  <a:pt x="31875" y="7250"/>
                  <a:pt x="31875" y="7281"/>
                  <a:pt x="31875" y="7281"/>
                </a:cubicBezTo>
                <a:cubicBezTo>
                  <a:pt x="31812" y="7250"/>
                  <a:pt x="31781" y="7281"/>
                  <a:pt x="31719" y="7312"/>
                </a:cubicBezTo>
                <a:cubicBezTo>
                  <a:pt x="31719" y="7312"/>
                  <a:pt x="31687" y="7343"/>
                  <a:pt x="31687" y="7343"/>
                </a:cubicBezTo>
                <a:cubicBezTo>
                  <a:pt x="31687" y="7343"/>
                  <a:pt x="31687" y="7343"/>
                  <a:pt x="31687" y="7343"/>
                </a:cubicBezTo>
                <a:cubicBezTo>
                  <a:pt x="31687" y="7343"/>
                  <a:pt x="31687" y="7343"/>
                  <a:pt x="31687" y="7343"/>
                </a:cubicBezTo>
                <a:cubicBezTo>
                  <a:pt x="31687" y="7343"/>
                  <a:pt x="31687" y="7343"/>
                  <a:pt x="31687" y="7343"/>
                </a:cubicBezTo>
                <a:cubicBezTo>
                  <a:pt x="31562" y="7375"/>
                  <a:pt x="31469" y="7406"/>
                  <a:pt x="31344" y="7437"/>
                </a:cubicBezTo>
                <a:cubicBezTo>
                  <a:pt x="31281" y="7468"/>
                  <a:pt x="31187" y="7500"/>
                  <a:pt x="31094" y="7531"/>
                </a:cubicBezTo>
                <a:cubicBezTo>
                  <a:pt x="31062" y="7531"/>
                  <a:pt x="31031" y="7562"/>
                  <a:pt x="31000" y="7562"/>
                </a:cubicBezTo>
                <a:cubicBezTo>
                  <a:pt x="30719" y="7656"/>
                  <a:pt x="30437" y="7750"/>
                  <a:pt x="30375" y="7812"/>
                </a:cubicBezTo>
                <a:cubicBezTo>
                  <a:pt x="30375" y="7812"/>
                  <a:pt x="30344" y="7843"/>
                  <a:pt x="30312" y="7843"/>
                </a:cubicBezTo>
                <a:cubicBezTo>
                  <a:pt x="30250" y="7875"/>
                  <a:pt x="30187" y="7906"/>
                  <a:pt x="30125" y="7937"/>
                </a:cubicBezTo>
                <a:cubicBezTo>
                  <a:pt x="30094" y="7937"/>
                  <a:pt x="30094" y="7937"/>
                  <a:pt x="30094" y="7937"/>
                </a:cubicBezTo>
                <a:cubicBezTo>
                  <a:pt x="30094" y="7937"/>
                  <a:pt x="30094" y="7937"/>
                  <a:pt x="30094" y="7937"/>
                </a:cubicBezTo>
                <a:cubicBezTo>
                  <a:pt x="30094" y="7937"/>
                  <a:pt x="30094" y="7937"/>
                  <a:pt x="30094" y="7937"/>
                </a:cubicBezTo>
                <a:cubicBezTo>
                  <a:pt x="30094" y="7937"/>
                  <a:pt x="30094" y="7937"/>
                  <a:pt x="30094" y="7937"/>
                </a:cubicBezTo>
                <a:cubicBezTo>
                  <a:pt x="30031" y="7937"/>
                  <a:pt x="30000" y="7937"/>
                  <a:pt x="30000" y="7968"/>
                </a:cubicBezTo>
                <a:cubicBezTo>
                  <a:pt x="29969" y="8000"/>
                  <a:pt x="29969" y="8000"/>
                  <a:pt x="29937" y="8000"/>
                </a:cubicBezTo>
                <a:cubicBezTo>
                  <a:pt x="29875" y="8000"/>
                  <a:pt x="29812" y="8000"/>
                  <a:pt x="29750" y="8062"/>
                </a:cubicBezTo>
                <a:cubicBezTo>
                  <a:pt x="29719" y="8062"/>
                  <a:pt x="29687" y="8093"/>
                  <a:pt x="29656" y="8093"/>
                </a:cubicBezTo>
                <a:cubicBezTo>
                  <a:pt x="29656" y="8093"/>
                  <a:pt x="29625" y="8093"/>
                  <a:pt x="29625" y="8125"/>
                </a:cubicBezTo>
                <a:cubicBezTo>
                  <a:pt x="29625" y="8125"/>
                  <a:pt x="29594" y="8125"/>
                  <a:pt x="29594" y="8125"/>
                </a:cubicBezTo>
                <a:cubicBezTo>
                  <a:pt x="29594" y="8125"/>
                  <a:pt x="29594" y="8156"/>
                  <a:pt x="29594" y="8156"/>
                </a:cubicBezTo>
                <a:cubicBezTo>
                  <a:pt x="29375" y="8250"/>
                  <a:pt x="29125" y="8343"/>
                  <a:pt x="28906" y="8437"/>
                </a:cubicBezTo>
                <a:cubicBezTo>
                  <a:pt x="29125" y="8343"/>
                  <a:pt x="29375" y="8250"/>
                  <a:pt x="29594" y="8156"/>
                </a:cubicBezTo>
                <a:cubicBezTo>
                  <a:pt x="29594" y="8156"/>
                  <a:pt x="29594" y="8125"/>
                  <a:pt x="29594" y="8125"/>
                </a:cubicBezTo>
                <a:cubicBezTo>
                  <a:pt x="29344" y="8218"/>
                  <a:pt x="29094" y="8312"/>
                  <a:pt x="28844" y="8406"/>
                </a:cubicBezTo>
                <a:cubicBezTo>
                  <a:pt x="28625" y="8500"/>
                  <a:pt x="28375" y="8593"/>
                  <a:pt x="28156" y="8687"/>
                </a:cubicBezTo>
                <a:cubicBezTo>
                  <a:pt x="28062" y="8656"/>
                  <a:pt x="28000" y="8718"/>
                  <a:pt x="27937" y="8750"/>
                </a:cubicBezTo>
                <a:cubicBezTo>
                  <a:pt x="27812" y="8812"/>
                  <a:pt x="27656" y="8812"/>
                  <a:pt x="27500" y="8906"/>
                </a:cubicBezTo>
                <a:cubicBezTo>
                  <a:pt x="27406" y="8906"/>
                  <a:pt x="27281" y="8968"/>
                  <a:pt x="27187" y="9031"/>
                </a:cubicBezTo>
                <a:cubicBezTo>
                  <a:pt x="26875" y="9156"/>
                  <a:pt x="26531" y="9281"/>
                  <a:pt x="26219" y="9406"/>
                </a:cubicBezTo>
                <a:cubicBezTo>
                  <a:pt x="26156" y="9406"/>
                  <a:pt x="26125" y="9406"/>
                  <a:pt x="26125" y="9437"/>
                </a:cubicBezTo>
                <a:cubicBezTo>
                  <a:pt x="26125" y="9437"/>
                  <a:pt x="26125" y="9437"/>
                  <a:pt x="26125" y="9437"/>
                </a:cubicBezTo>
                <a:cubicBezTo>
                  <a:pt x="26125" y="9437"/>
                  <a:pt x="26125" y="9437"/>
                  <a:pt x="26125" y="9437"/>
                </a:cubicBezTo>
                <a:cubicBezTo>
                  <a:pt x="26125" y="9437"/>
                  <a:pt x="26125" y="9437"/>
                  <a:pt x="26125" y="9437"/>
                </a:cubicBezTo>
                <a:cubicBezTo>
                  <a:pt x="26062" y="9437"/>
                  <a:pt x="26031" y="9437"/>
                  <a:pt x="26000" y="9468"/>
                </a:cubicBezTo>
                <a:cubicBezTo>
                  <a:pt x="26000" y="9468"/>
                  <a:pt x="26000" y="9468"/>
                  <a:pt x="26000" y="9468"/>
                </a:cubicBezTo>
                <a:cubicBezTo>
                  <a:pt x="26000" y="9468"/>
                  <a:pt x="26000" y="9468"/>
                  <a:pt x="26000" y="9468"/>
                </a:cubicBezTo>
                <a:cubicBezTo>
                  <a:pt x="26000" y="9468"/>
                  <a:pt x="26000" y="9468"/>
                  <a:pt x="26000" y="9468"/>
                </a:cubicBezTo>
                <a:cubicBezTo>
                  <a:pt x="25969" y="9468"/>
                  <a:pt x="25937" y="9468"/>
                  <a:pt x="25906" y="9500"/>
                </a:cubicBezTo>
                <a:cubicBezTo>
                  <a:pt x="25750" y="9562"/>
                  <a:pt x="25594" y="9625"/>
                  <a:pt x="25437" y="9687"/>
                </a:cubicBezTo>
                <a:cubicBezTo>
                  <a:pt x="25375" y="9656"/>
                  <a:pt x="25312" y="9718"/>
                  <a:pt x="25250" y="9750"/>
                </a:cubicBezTo>
                <a:cubicBezTo>
                  <a:pt x="25250" y="9750"/>
                  <a:pt x="25250" y="9750"/>
                  <a:pt x="25250" y="9750"/>
                </a:cubicBezTo>
                <a:cubicBezTo>
                  <a:pt x="25250" y="9750"/>
                  <a:pt x="25250" y="9750"/>
                  <a:pt x="25250" y="9750"/>
                </a:cubicBezTo>
                <a:cubicBezTo>
                  <a:pt x="25250" y="9750"/>
                  <a:pt x="25250" y="9750"/>
                  <a:pt x="25250" y="9750"/>
                </a:cubicBezTo>
                <a:cubicBezTo>
                  <a:pt x="25187" y="9750"/>
                  <a:pt x="25156" y="9750"/>
                  <a:pt x="25125" y="9812"/>
                </a:cubicBezTo>
                <a:cubicBezTo>
                  <a:pt x="25031" y="9843"/>
                  <a:pt x="24969" y="9875"/>
                  <a:pt x="24875" y="9906"/>
                </a:cubicBezTo>
                <a:cubicBezTo>
                  <a:pt x="24781" y="9875"/>
                  <a:pt x="24719" y="9937"/>
                  <a:pt x="24625" y="9968"/>
                </a:cubicBezTo>
                <a:cubicBezTo>
                  <a:pt x="24625" y="9968"/>
                  <a:pt x="24625" y="9968"/>
                  <a:pt x="24625" y="9968"/>
                </a:cubicBezTo>
                <a:cubicBezTo>
                  <a:pt x="24625" y="9968"/>
                  <a:pt x="24625" y="9968"/>
                  <a:pt x="24625" y="9968"/>
                </a:cubicBezTo>
                <a:cubicBezTo>
                  <a:pt x="24625" y="9968"/>
                  <a:pt x="24625" y="9968"/>
                  <a:pt x="24625" y="9968"/>
                </a:cubicBezTo>
                <a:cubicBezTo>
                  <a:pt x="24562" y="9968"/>
                  <a:pt x="24500" y="10031"/>
                  <a:pt x="24437" y="10031"/>
                </a:cubicBezTo>
                <a:cubicBezTo>
                  <a:pt x="24437" y="10031"/>
                  <a:pt x="24437" y="10031"/>
                  <a:pt x="24437" y="10031"/>
                </a:cubicBezTo>
                <a:cubicBezTo>
                  <a:pt x="24437" y="10031"/>
                  <a:pt x="24437" y="10031"/>
                  <a:pt x="24437" y="10031"/>
                </a:cubicBezTo>
                <a:cubicBezTo>
                  <a:pt x="24437" y="10031"/>
                  <a:pt x="24437" y="10031"/>
                  <a:pt x="24437" y="10031"/>
                </a:cubicBezTo>
                <a:cubicBezTo>
                  <a:pt x="24406" y="10031"/>
                  <a:pt x="24375" y="10031"/>
                  <a:pt x="24344" y="10093"/>
                </a:cubicBezTo>
                <a:cubicBezTo>
                  <a:pt x="24344" y="10093"/>
                  <a:pt x="24344" y="10093"/>
                  <a:pt x="24344" y="10093"/>
                </a:cubicBezTo>
                <a:cubicBezTo>
                  <a:pt x="24344" y="10093"/>
                  <a:pt x="24344" y="10093"/>
                  <a:pt x="24344" y="10093"/>
                </a:cubicBezTo>
                <a:cubicBezTo>
                  <a:pt x="24344" y="10093"/>
                  <a:pt x="24344" y="10093"/>
                  <a:pt x="24344" y="10093"/>
                </a:cubicBezTo>
                <a:cubicBezTo>
                  <a:pt x="24281" y="10093"/>
                  <a:pt x="24219" y="10093"/>
                  <a:pt x="24156" y="10156"/>
                </a:cubicBezTo>
                <a:cubicBezTo>
                  <a:pt x="24156" y="10156"/>
                  <a:pt x="24156" y="10156"/>
                  <a:pt x="24156" y="10156"/>
                </a:cubicBezTo>
                <a:cubicBezTo>
                  <a:pt x="24156" y="10156"/>
                  <a:pt x="24156" y="10156"/>
                  <a:pt x="24156" y="10156"/>
                </a:cubicBezTo>
                <a:cubicBezTo>
                  <a:pt x="24156" y="10156"/>
                  <a:pt x="24156" y="10156"/>
                  <a:pt x="24156" y="10156"/>
                </a:cubicBezTo>
                <a:cubicBezTo>
                  <a:pt x="24125" y="10156"/>
                  <a:pt x="24094" y="10156"/>
                  <a:pt x="24062" y="10187"/>
                </a:cubicBezTo>
                <a:cubicBezTo>
                  <a:pt x="24062" y="10187"/>
                  <a:pt x="24062" y="10187"/>
                  <a:pt x="24062" y="10187"/>
                </a:cubicBezTo>
                <a:cubicBezTo>
                  <a:pt x="24062" y="10187"/>
                  <a:pt x="24062" y="10187"/>
                  <a:pt x="24062" y="10187"/>
                </a:cubicBezTo>
                <a:cubicBezTo>
                  <a:pt x="24062" y="10187"/>
                  <a:pt x="24062" y="10187"/>
                  <a:pt x="24062" y="10187"/>
                </a:cubicBezTo>
                <a:cubicBezTo>
                  <a:pt x="24031" y="10187"/>
                  <a:pt x="23969" y="10156"/>
                  <a:pt x="23969" y="10218"/>
                </a:cubicBezTo>
                <a:cubicBezTo>
                  <a:pt x="23969" y="10218"/>
                  <a:pt x="23969" y="10218"/>
                  <a:pt x="23969" y="10218"/>
                </a:cubicBezTo>
                <a:cubicBezTo>
                  <a:pt x="23969" y="10218"/>
                  <a:pt x="23969" y="10218"/>
                  <a:pt x="23969" y="10218"/>
                </a:cubicBezTo>
                <a:cubicBezTo>
                  <a:pt x="23969" y="10218"/>
                  <a:pt x="23969" y="10218"/>
                  <a:pt x="23969" y="10218"/>
                </a:cubicBezTo>
                <a:cubicBezTo>
                  <a:pt x="23937" y="10218"/>
                  <a:pt x="23875" y="10218"/>
                  <a:pt x="23844" y="10250"/>
                </a:cubicBezTo>
                <a:cubicBezTo>
                  <a:pt x="23844" y="10250"/>
                  <a:pt x="23844" y="10250"/>
                  <a:pt x="23844" y="10250"/>
                </a:cubicBezTo>
                <a:cubicBezTo>
                  <a:pt x="23844" y="10250"/>
                  <a:pt x="23844" y="10250"/>
                  <a:pt x="23844" y="10250"/>
                </a:cubicBezTo>
                <a:cubicBezTo>
                  <a:pt x="23844" y="10250"/>
                  <a:pt x="23844" y="10250"/>
                  <a:pt x="23844" y="10250"/>
                </a:cubicBezTo>
                <a:cubicBezTo>
                  <a:pt x="23781" y="10250"/>
                  <a:pt x="23719" y="10312"/>
                  <a:pt x="23656" y="10312"/>
                </a:cubicBezTo>
                <a:cubicBezTo>
                  <a:pt x="23656" y="10312"/>
                  <a:pt x="23656" y="10312"/>
                  <a:pt x="23656" y="10312"/>
                </a:cubicBezTo>
                <a:cubicBezTo>
                  <a:pt x="23625" y="10343"/>
                  <a:pt x="23562" y="10312"/>
                  <a:pt x="23562" y="10375"/>
                </a:cubicBezTo>
                <a:cubicBezTo>
                  <a:pt x="23562" y="10375"/>
                  <a:pt x="23562" y="10375"/>
                  <a:pt x="23562" y="10375"/>
                </a:cubicBezTo>
                <a:cubicBezTo>
                  <a:pt x="23562" y="10375"/>
                  <a:pt x="23562" y="10375"/>
                  <a:pt x="23562" y="10375"/>
                </a:cubicBezTo>
                <a:cubicBezTo>
                  <a:pt x="23562" y="10375"/>
                  <a:pt x="23562" y="10375"/>
                  <a:pt x="23562" y="10375"/>
                </a:cubicBezTo>
                <a:cubicBezTo>
                  <a:pt x="23469" y="10375"/>
                  <a:pt x="23406" y="10375"/>
                  <a:pt x="23344" y="10437"/>
                </a:cubicBezTo>
                <a:cubicBezTo>
                  <a:pt x="23344" y="10437"/>
                  <a:pt x="23344" y="10437"/>
                  <a:pt x="23344" y="10437"/>
                </a:cubicBezTo>
                <a:cubicBezTo>
                  <a:pt x="23344" y="10437"/>
                  <a:pt x="23344" y="10437"/>
                  <a:pt x="23344" y="10437"/>
                </a:cubicBezTo>
                <a:cubicBezTo>
                  <a:pt x="23344" y="10437"/>
                  <a:pt x="23344" y="10437"/>
                  <a:pt x="23344" y="10437"/>
                </a:cubicBezTo>
                <a:cubicBezTo>
                  <a:pt x="23156" y="10468"/>
                  <a:pt x="23000" y="10531"/>
                  <a:pt x="22844" y="10625"/>
                </a:cubicBezTo>
                <a:cubicBezTo>
                  <a:pt x="22844" y="10625"/>
                  <a:pt x="22844" y="10625"/>
                  <a:pt x="22844" y="10625"/>
                </a:cubicBezTo>
                <a:cubicBezTo>
                  <a:pt x="22625" y="10656"/>
                  <a:pt x="22406" y="10750"/>
                  <a:pt x="22219" y="10843"/>
                </a:cubicBezTo>
                <a:cubicBezTo>
                  <a:pt x="22219" y="10843"/>
                  <a:pt x="22219" y="10843"/>
                  <a:pt x="22219" y="10843"/>
                </a:cubicBezTo>
                <a:cubicBezTo>
                  <a:pt x="22094" y="10843"/>
                  <a:pt x="22000" y="10875"/>
                  <a:pt x="21906" y="10937"/>
                </a:cubicBezTo>
                <a:cubicBezTo>
                  <a:pt x="21906" y="10937"/>
                  <a:pt x="21906" y="10937"/>
                  <a:pt x="21906" y="10937"/>
                </a:cubicBezTo>
                <a:cubicBezTo>
                  <a:pt x="21906" y="10937"/>
                  <a:pt x="21906" y="10937"/>
                  <a:pt x="21906" y="10937"/>
                </a:cubicBezTo>
                <a:cubicBezTo>
                  <a:pt x="21906" y="10937"/>
                  <a:pt x="21906" y="10937"/>
                  <a:pt x="21906" y="10937"/>
                </a:cubicBezTo>
                <a:cubicBezTo>
                  <a:pt x="21875" y="10937"/>
                  <a:pt x="21844" y="10937"/>
                  <a:pt x="21812" y="10968"/>
                </a:cubicBezTo>
                <a:cubicBezTo>
                  <a:pt x="21812" y="10968"/>
                  <a:pt x="21812" y="10968"/>
                  <a:pt x="21812" y="10968"/>
                </a:cubicBezTo>
                <a:cubicBezTo>
                  <a:pt x="21687" y="10968"/>
                  <a:pt x="21594" y="11031"/>
                  <a:pt x="21500" y="11062"/>
                </a:cubicBezTo>
                <a:cubicBezTo>
                  <a:pt x="21156" y="11187"/>
                  <a:pt x="20781" y="11281"/>
                  <a:pt x="20437" y="11406"/>
                </a:cubicBezTo>
                <a:cubicBezTo>
                  <a:pt x="20406" y="11406"/>
                  <a:pt x="20375" y="11406"/>
                  <a:pt x="20344" y="11375"/>
                </a:cubicBezTo>
                <a:cubicBezTo>
                  <a:pt x="20312" y="11406"/>
                  <a:pt x="20312" y="11406"/>
                  <a:pt x="20281" y="11375"/>
                </a:cubicBezTo>
                <a:cubicBezTo>
                  <a:pt x="20281" y="11375"/>
                  <a:pt x="20281" y="11375"/>
                  <a:pt x="20281" y="11375"/>
                </a:cubicBezTo>
                <a:cubicBezTo>
                  <a:pt x="20312" y="11406"/>
                  <a:pt x="20312" y="11406"/>
                  <a:pt x="20344" y="11375"/>
                </a:cubicBezTo>
                <a:cubicBezTo>
                  <a:pt x="20344" y="11375"/>
                  <a:pt x="20344" y="11375"/>
                  <a:pt x="20344" y="11375"/>
                </a:cubicBezTo>
                <a:cubicBezTo>
                  <a:pt x="20344" y="11375"/>
                  <a:pt x="20344" y="11375"/>
                  <a:pt x="20344" y="11375"/>
                </a:cubicBezTo>
                <a:cubicBezTo>
                  <a:pt x="20406" y="11406"/>
                  <a:pt x="20437" y="11375"/>
                  <a:pt x="20469" y="11343"/>
                </a:cubicBezTo>
                <a:cubicBezTo>
                  <a:pt x="20594" y="11312"/>
                  <a:pt x="20719" y="11250"/>
                  <a:pt x="20812" y="11218"/>
                </a:cubicBezTo>
                <a:cubicBezTo>
                  <a:pt x="21156" y="11125"/>
                  <a:pt x="21469" y="11000"/>
                  <a:pt x="21812" y="10875"/>
                </a:cubicBezTo>
                <a:close/>
                <a:moveTo>
                  <a:pt x="20469" y="9906"/>
                </a:moveTo>
                <a:cubicBezTo>
                  <a:pt x="20406" y="9968"/>
                  <a:pt x="20406" y="9968"/>
                  <a:pt x="20500" y="10000"/>
                </a:cubicBezTo>
                <a:cubicBezTo>
                  <a:pt x="20500" y="10031"/>
                  <a:pt x="20500" y="10062"/>
                  <a:pt x="20562" y="10093"/>
                </a:cubicBezTo>
                <a:cubicBezTo>
                  <a:pt x="20500" y="10062"/>
                  <a:pt x="20500" y="10031"/>
                  <a:pt x="20500" y="10000"/>
                </a:cubicBezTo>
                <a:cubicBezTo>
                  <a:pt x="20406" y="9968"/>
                  <a:pt x="20406" y="9968"/>
                  <a:pt x="20469" y="9906"/>
                </a:cubicBezTo>
                <a:cubicBezTo>
                  <a:pt x="20437" y="9875"/>
                  <a:pt x="20406" y="9875"/>
                  <a:pt x="20406" y="9875"/>
                </a:cubicBezTo>
                <a:cubicBezTo>
                  <a:pt x="20375" y="9875"/>
                  <a:pt x="20375" y="9875"/>
                  <a:pt x="20375" y="9875"/>
                </a:cubicBezTo>
                <a:cubicBezTo>
                  <a:pt x="20375" y="9875"/>
                  <a:pt x="20375" y="9875"/>
                  <a:pt x="20406" y="9875"/>
                </a:cubicBezTo>
                <a:cubicBezTo>
                  <a:pt x="20406" y="9812"/>
                  <a:pt x="20437" y="9812"/>
                  <a:pt x="20469" y="9812"/>
                </a:cubicBezTo>
                <a:cubicBezTo>
                  <a:pt x="20437" y="9812"/>
                  <a:pt x="20406" y="9812"/>
                  <a:pt x="20406" y="9875"/>
                </a:cubicBezTo>
                <a:cubicBezTo>
                  <a:pt x="20406" y="9875"/>
                  <a:pt x="20437" y="9875"/>
                  <a:pt x="20469" y="9906"/>
                </a:cubicBezTo>
                <a:close/>
                <a:moveTo>
                  <a:pt x="20625" y="9875"/>
                </a:moveTo>
                <a:cubicBezTo>
                  <a:pt x="20687" y="9906"/>
                  <a:pt x="20625" y="9937"/>
                  <a:pt x="20656" y="9968"/>
                </a:cubicBezTo>
                <a:cubicBezTo>
                  <a:pt x="20625" y="10000"/>
                  <a:pt x="20562" y="10000"/>
                  <a:pt x="20531" y="10000"/>
                </a:cubicBezTo>
                <a:cubicBezTo>
                  <a:pt x="20469" y="9968"/>
                  <a:pt x="20469" y="9968"/>
                  <a:pt x="20500" y="9906"/>
                </a:cubicBezTo>
                <a:cubicBezTo>
                  <a:pt x="20562" y="9906"/>
                  <a:pt x="20594" y="9906"/>
                  <a:pt x="20625" y="9875"/>
                </a:cubicBezTo>
                <a:close/>
                <a:moveTo>
                  <a:pt x="20531" y="9781"/>
                </a:moveTo>
                <a:cubicBezTo>
                  <a:pt x="20594" y="9687"/>
                  <a:pt x="20625" y="9656"/>
                  <a:pt x="20719" y="9687"/>
                </a:cubicBezTo>
                <a:cubicBezTo>
                  <a:pt x="20625" y="9656"/>
                  <a:pt x="20594" y="9687"/>
                  <a:pt x="20531" y="9781"/>
                </a:cubicBezTo>
                <a:cubicBezTo>
                  <a:pt x="20531" y="9781"/>
                  <a:pt x="20531" y="9781"/>
                  <a:pt x="20531" y="9781"/>
                </a:cubicBezTo>
                <a:close/>
                <a:moveTo>
                  <a:pt x="20406" y="10343"/>
                </a:moveTo>
                <a:cubicBezTo>
                  <a:pt x="20406" y="10343"/>
                  <a:pt x="20406" y="10343"/>
                  <a:pt x="20406" y="10343"/>
                </a:cubicBezTo>
                <a:cubicBezTo>
                  <a:pt x="20406" y="10343"/>
                  <a:pt x="20406" y="10343"/>
                  <a:pt x="20406" y="10312"/>
                </a:cubicBezTo>
                <a:cubicBezTo>
                  <a:pt x="20406" y="10343"/>
                  <a:pt x="20406" y="10343"/>
                  <a:pt x="20406" y="10343"/>
                </a:cubicBezTo>
                <a:cubicBezTo>
                  <a:pt x="20406" y="10343"/>
                  <a:pt x="20406" y="10343"/>
                  <a:pt x="20406" y="10343"/>
                </a:cubicBezTo>
                <a:close/>
                <a:moveTo>
                  <a:pt x="20406" y="11312"/>
                </a:moveTo>
                <a:cubicBezTo>
                  <a:pt x="20406" y="11312"/>
                  <a:pt x="20406" y="11312"/>
                  <a:pt x="20406" y="11312"/>
                </a:cubicBezTo>
                <a:cubicBezTo>
                  <a:pt x="20406" y="11343"/>
                  <a:pt x="20375" y="11343"/>
                  <a:pt x="20375" y="11343"/>
                </a:cubicBezTo>
                <a:cubicBezTo>
                  <a:pt x="20375" y="11343"/>
                  <a:pt x="20406" y="11343"/>
                  <a:pt x="20406" y="11312"/>
                </a:cubicBezTo>
                <a:close/>
                <a:moveTo>
                  <a:pt x="21156" y="10375"/>
                </a:moveTo>
                <a:cubicBezTo>
                  <a:pt x="21219" y="10343"/>
                  <a:pt x="21250" y="10312"/>
                  <a:pt x="21312" y="10312"/>
                </a:cubicBezTo>
                <a:cubicBezTo>
                  <a:pt x="21250" y="10312"/>
                  <a:pt x="21219" y="10343"/>
                  <a:pt x="21156" y="10375"/>
                </a:cubicBezTo>
                <a:cubicBezTo>
                  <a:pt x="21156" y="10375"/>
                  <a:pt x="21156" y="10375"/>
                  <a:pt x="21156" y="10406"/>
                </a:cubicBezTo>
                <a:cubicBezTo>
                  <a:pt x="21156" y="10406"/>
                  <a:pt x="21156" y="10406"/>
                  <a:pt x="21156" y="10406"/>
                </a:cubicBezTo>
                <a:cubicBezTo>
                  <a:pt x="21156" y="10375"/>
                  <a:pt x="21156" y="10375"/>
                  <a:pt x="21156" y="10375"/>
                </a:cubicBezTo>
                <a:cubicBezTo>
                  <a:pt x="21000" y="10406"/>
                  <a:pt x="20844" y="10468"/>
                  <a:pt x="20719" y="10500"/>
                </a:cubicBezTo>
                <a:cubicBezTo>
                  <a:pt x="20844" y="10468"/>
                  <a:pt x="21000" y="10406"/>
                  <a:pt x="21156" y="10375"/>
                </a:cubicBezTo>
                <a:close/>
                <a:moveTo>
                  <a:pt x="20812" y="9500"/>
                </a:moveTo>
                <a:cubicBezTo>
                  <a:pt x="20781" y="9531"/>
                  <a:pt x="20781" y="9593"/>
                  <a:pt x="20812" y="9656"/>
                </a:cubicBezTo>
                <a:cubicBezTo>
                  <a:pt x="20812" y="9656"/>
                  <a:pt x="20812" y="9656"/>
                  <a:pt x="20812" y="9656"/>
                </a:cubicBezTo>
                <a:cubicBezTo>
                  <a:pt x="20781" y="9593"/>
                  <a:pt x="20781" y="9531"/>
                  <a:pt x="20812" y="9500"/>
                </a:cubicBezTo>
                <a:close/>
                <a:moveTo>
                  <a:pt x="20812" y="9937"/>
                </a:moveTo>
                <a:cubicBezTo>
                  <a:pt x="20812" y="9937"/>
                  <a:pt x="20812" y="9937"/>
                  <a:pt x="20812" y="9937"/>
                </a:cubicBezTo>
                <a:cubicBezTo>
                  <a:pt x="20844" y="9937"/>
                  <a:pt x="20875" y="9906"/>
                  <a:pt x="20906" y="9875"/>
                </a:cubicBezTo>
                <a:cubicBezTo>
                  <a:pt x="20875" y="9906"/>
                  <a:pt x="20844" y="9937"/>
                  <a:pt x="20812" y="9937"/>
                </a:cubicBezTo>
                <a:close/>
                <a:moveTo>
                  <a:pt x="20875" y="9843"/>
                </a:moveTo>
                <a:cubicBezTo>
                  <a:pt x="20875" y="9843"/>
                  <a:pt x="20875" y="9812"/>
                  <a:pt x="20875" y="9812"/>
                </a:cubicBezTo>
                <a:cubicBezTo>
                  <a:pt x="20875" y="9812"/>
                  <a:pt x="20875" y="9843"/>
                  <a:pt x="20875" y="9843"/>
                </a:cubicBezTo>
                <a:close/>
                <a:moveTo>
                  <a:pt x="20969" y="9375"/>
                </a:moveTo>
                <a:cubicBezTo>
                  <a:pt x="20750" y="9468"/>
                  <a:pt x="20531" y="9562"/>
                  <a:pt x="20312" y="9625"/>
                </a:cubicBezTo>
                <a:cubicBezTo>
                  <a:pt x="20250" y="9656"/>
                  <a:pt x="20187" y="9687"/>
                  <a:pt x="20125" y="9718"/>
                </a:cubicBezTo>
                <a:cubicBezTo>
                  <a:pt x="20125" y="9687"/>
                  <a:pt x="20156" y="9656"/>
                  <a:pt x="20156" y="9625"/>
                </a:cubicBezTo>
                <a:cubicBezTo>
                  <a:pt x="20187" y="9625"/>
                  <a:pt x="20187" y="9625"/>
                  <a:pt x="20219" y="9625"/>
                </a:cubicBezTo>
                <a:cubicBezTo>
                  <a:pt x="20406" y="9531"/>
                  <a:pt x="20625" y="9468"/>
                  <a:pt x="20844" y="9375"/>
                </a:cubicBezTo>
                <a:cubicBezTo>
                  <a:pt x="20875" y="9375"/>
                  <a:pt x="20937" y="9375"/>
                  <a:pt x="20969" y="9312"/>
                </a:cubicBezTo>
                <a:cubicBezTo>
                  <a:pt x="20969" y="9343"/>
                  <a:pt x="21000" y="9343"/>
                  <a:pt x="21031" y="9343"/>
                </a:cubicBezTo>
                <a:cubicBezTo>
                  <a:pt x="21000" y="9375"/>
                  <a:pt x="21000" y="9375"/>
                  <a:pt x="20969" y="9375"/>
                </a:cubicBezTo>
                <a:close/>
                <a:moveTo>
                  <a:pt x="21125" y="9562"/>
                </a:moveTo>
                <a:cubicBezTo>
                  <a:pt x="21094" y="9593"/>
                  <a:pt x="21094" y="9593"/>
                  <a:pt x="21062" y="9593"/>
                </a:cubicBezTo>
                <a:cubicBezTo>
                  <a:pt x="21062" y="9593"/>
                  <a:pt x="21062" y="9593"/>
                  <a:pt x="21062" y="9593"/>
                </a:cubicBezTo>
                <a:cubicBezTo>
                  <a:pt x="21062" y="9593"/>
                  <a:pt x="21031" y="9562"/>
                  <a:pt x="21000" y="9562"/>
                </a:cubicBezTo>
                <a:cubicBezTo>
                  <a:pt x="21031" y="9562"/>
                  <a:pt x="21062" y="9593"/>
                  <a:pt x="21062" y="9593"/>
                </a:cubicBezTo>
                <a:cubicBezTo>
                  <a:pt x="21094" y="9593"/>
                  <a:pt x="21094" y="9593"/>
                  <a:pt x="21125" y="9562"/>
                </a:cubicBezTo>
                <a:cubicBezTo>
                  <a:pt x="21125" y="9562"/>
                  <a:pt x="21125" y="9593"/>
                  <a:pt x="21156" y="9593"/>
                </a:cubicBezTo>
                <a:cubicBezTo>
                  <a:pt x="21125" y="9593"/>
                  <a:pt x="21125" y="9562"/>
                  <a:pt x="21125" y="9562"/>
                </a:cubicBezTo>
                <a:close/>
                <a:moveTo>
                  <a:pt x="32219" y="4937"/>
                </a:moveTo>
                <a:cubicBezTo>
                  <a:pt x="32250" y="4937"/>
                  <a:pt x="32281" y="4906"/>
                  <a:pt x="32312" y="4906"/>
                </a:cubicBezTo>
                <a:cubicBezTo>
                  <a:pt x="32281" y="4906"/>
                  <a:pt x="32250" y="4937"/>
                  <a:pt x="32219" y="4937"/>
                </a:cubicBezTo>
                <a:cubicBezTo>
                  <a:pt x="32187" y="4968"/>
                  <a:pt x="32187" y="4968"/>
                  <a:pt x="32187" y="4968"/>
                </a:cubicBezTo>
                <a:cubicBezTo>
                  <a:pt x="32187" y="4968"/>
                  <a:pt x="32187" y="4968"/>
                  <a:pt x="32219" y="4937"/>
                </a:cubicBezTo>
                <a:close/>
                <a:moveTo>
                  <a:pt x="32250" y="4968"/>
                </a:moveTo>
                <a:cubicBezTo>
                  <a:pt x="32250" y="5000"/>
                  <a:pt x="32219" y="5031"/>
                  <a:pt x="32156" y="5000"/>
                </a:cubicBezTo>
                <a:cubicBezTo>
                  <a:pt x="32219" y="5031"/>
                  <a:pt x="32219" y="4906"/>
                  <a:pt x="32250" y="4968"/>
                </a:cubicBezTo>
                <a:close/>
                <a:moveTo>
                  <a:pt x="21969" y="9093"/>
                </a:moveTo>
                <a:cubicBezTo>
                  <a:pt x="21969" y="9093"/>
                  <a:pt x="21969" y="9093"/>
                  <a:pt x="21969" y="9093"/>
                </a:cubicBezTo>
                <a:cubicBezTo>
                  <a:pt x="21969" y="9093"/>
                  <a:pt x="21969" y="9093"/>
                  <a:pt x="21969" y="9093"/>
                </a:cubicBezTo>
                <a:close/>
                <a:moveTo>
                  <a:pt x="21844" y="9125"/>
                </a:moveTo>
                <a:cubicBezTo>
                  <a:pt x="21844" y="9125"/>
                  <a:pt x="21844" y="9156"/>
                  <a:pt x="21844" y="9156"/>
                </a:cubicBezTo>
                <a:cubicBezTo>
                  <a:pt x="21844" y="9156"/>
                  <a:pt x="21844" y="9125"/>
                  <a:pt x="21844" y="9125"/>
                </a:cubicBezTo>
                <a:close/>
                <a:moveTo>
                  <a:pt x="21875" y="9156"/>
                </a:moveTo>
                <a:cubicBezTo>
                  <a:pt x="21875" y="9125"/>
                  <a:pt x="21906" y="9156"/>
                  <a:pt x="21937" y="9156"/>
                </a:cubicBezTo>
                <a:cubicBezTo>
                  <a:pt x="21906" y="9156"/>
                  <a:pt x="21875" y="9125"/>
                  <a:pt x="21875" y="9156"/>
                </a:cubicBezTo>
                <a:cubicBezTo>
                  <a:pt x="21844" y="9156"/>
                  <a:pt x="21844" y="9156"/>
                  <a:pt x="21812" y="9156"/>
                </a:cubicBezTo>
                <a:cubicBezTo>
                  <a:pt x="21844" y="9156"/>
                  <a:pt x="21844" y="9156"/>
                  <a:pt x="21875" y="9156"/>
                </a:cubicBezTo>
                <a:close/>
                <a:moveTo>
                  <a:pt x="21531" y="9281"/>
                </a:moveTo>
                <a:cubicBezTo>
                  <a:pt x="21531" y="9281"/>
                  <a:pt x="21500" y="9281"/>
                  <a:pt x="21500" y="9281"/>
                </a:cubicBezTo>
                <a:cubicBezTo>
                  <a:pt x="21500" y="9312"/>
                  <a:pt x="21469" y="9312"/>
                  <a:pt x="21469" y="9312"/>
                </a:cubicBezTo>
                <a:cubicBezTo>
                  <a:pt x="21469" y="9312"/>
                  <a:pt x="21500" y="9312"/>
                  <a:pt x="21500" y="9281"/>
                </a:cubicBezTo>
                <a:cubicBezTo>
                  <a:pt x="21500" y="9281"/>
                  <a:pt x="21531" y="9281"/>
                  <a:pt x="21531" y="9281"/>
                </a:cubicBezTo>
                <a:close/>
                <a:moveTo>
                  <a:pt x="21500" y="9281"/>
                </a:moveTo>
                <a:cubicBezTo>
                  <a:pt x="21469" y="9281"/>
                  <a:pt x="21437" y="9281"/>
                  <a:pt x="21406" y="9281"/>
                </a:cubicBezTo>
                <a:cubicBezTo>
                  <a:pt x="21406" y="9281"/>
                  <a:pt x="21406" y="9281"/>
                  <a:pt x="21406" y="9281"/>
                </a:cubicBezTo>
                <a:cubicBezTo>
                  <a:pt x="21437" y="9281"/>
                  <a:pt x="21469" y="9281"/>
                  <a:pt x="21500" y="9281"/>
                </a:cubicBezTo>
                <a:close/>
                <a:moveTo>
                  <a:pt x="21469" y="9406"/>
                </a:moveTo>
                <a:cubicBezTo>
                  <a:pt x="21469" y="9437"/>
                  <a:pt x="21469" y="9437"/>
                  <a:pt x="21500" y="9437"/>
                </a:cubicBezTo>
                <a:cubicBezTo>
                  <a:pt x="21469" y="9437"/>
                  <a:pt x="21469" y="9437"/>
                  <a:pt x="21469" y="9406"/>
                </a:cubicBezTo>
                <a:cubicBezTo>
                  <a:pt x="21437" y="9406"/>
                  <a:pt x="21437" y="9406"/>
                  <a:pt x="21406" y="9437"/>
                </a:cubicBezTo>
                <a:cubicBezTo>
                  <a:pt x="21437" y="9406"/>
                  <a:pt x="21437" y="9406"/>
                  <a:pt x="21469" y="9406"/>
                </a:cubicBezTo>
                <a:close/>
                <a:moveTo>
                  <a:pt x="32406" y="4468"/>
                </a:moveTo>
                <a:cubicBezTo>
                  <a:pt x="32406" y="4437"/>
                  <a:pt x="32469" y="4437"/>
                  <a:pt x="32500" y="4437"/>
                </a:cubicBezTo>
                <a:cubicBezTo>
                  <a:pt x="32500" y="4437"/>
                  <a:pt x="32500" y="4437"/>
                  <a:pt x="32500" y="4437"/>
                </a:cubicBezTo>
                <a:cubicBezTo>
                  <a:pt x="32562" y="4375"/>
                  <a:pt x="32656" y="4343"/>
                  <a:pt x="32781" y="4343"/>
                </a:cubicBezTo>
                <a:cubicBezTo>
                  <a:pt x="32750" y="4406"/>
                  <a:pt x="32687" y="4406"/>
                  <a:pt x="32625" y="4437"/>
                </a:cubicBezTo>
                <a:cubicBezTo>
                  <a:pt x="32594" y="4437"/>
                  <a:pt x="32531" y="4468"/>
                  <a:pt x="32500" y="4437"/>
                </a:cubicBezTo>
                <a:cubicBezTo>
                  <a:pt x="32500" y="4500"/>
                  <a:pt x="32437" y="4468"/>
                  <a:pt x="32437" y="4500"/>
                </a:cubicBezTo>
                <a:cubicBezTo>
                  <a:pt x="32406" y="4500"/>
                  <a:pt x="32375" y="4468"/>
                  <a:pt x="32406" y="4468"/>
                </a:cubicBezTo>
                <a:close/>
                <a:moveTo>
                  <a:pt x="32031" y="4593"/>
                </a:moveTo>
                <a:cubicBezTo>
                  <a:pt x="32094" y="4593"/>
                  <a:pt x="32156" y="4562"/>
                  <a:pt x="32219" y="4531"/>
                </a:cubicBezTo>
                <a:cubicBezTo>
                  <a:pt x="32250" y="4500"/>
                  <a:pt x="32281" y="4500"/>
                  <a:pt x="32312" y="4531"/>
                </a:cubicBezTo>
                <a:cubicBezTo>
                  <a:pt x="32312" y="4562"/>
                  <a:pt x="32250" y="4531"/>
                  <a:pt x="32219" y="4593"/>
                </a:cubicBezTo>
                <a:cubicBezTo>
                  <a:pt x="32219" y="4593"/>
                  <a:pt x="32187" y="4593"/>
                  <a:pt x="32187" y="4593"/>
                </a:cubicBezTo>
                <a:cubicBezTo>
                  <a:pt x="32094" y="4593"/>
                  <a:pt x="32062" y="4656"/>
                  <a:pt x="31969" y="4656"/>
                </a:cubicBezTo>
                <a:cubicBezTo>
                  <a:pt x="31969" y="4625"/>
                  <a:pt x="32062" y="4656"/>
                  <a:pt x="32031" y="4593"/>
                </a:cubicBezTo>
                <a:close/>
                <a:moveTo>
                  <a:pt x="30875" y="5093"/>
                </a:moveTo>
                <a:cubicBezTo>
                  <a:pt x="30844" y="5062"/>
                  <a:pt x="30844" y="5062"/>
                  <a:pt x="30844" y="5062"/>
                </a:cubicBezTo>
                <a:cubicBezTo>
                  <a:pt x="30844" y="5062"/>
                  <a:pt x="30875" y="5093"/>
                  <a:pt x="30875" y="5093"/>
                </a:cubicBezTo>
                <a:close/>
                <a:moveTo>
                  <a:pt x="30125" y="5468"/>
                </a:moveTo>
                <a:cubicBezTo>
                  <a:pt x="30094" y="5468"/>
                  <a:pt x="30062" y="5500"/>
                  <a:pt x="30031" y="5500"/>
                </a:cubicBezTo>
                <a:cubicBezTo>
                  <a:pt x="30062" y="5500"/>
                  <a:pt x="30094" y="5468"/>
                  <a:pt x="30125" y="5468"/>
                </a:cubicBezTo>
                <a:close/>
                <a:moveTo>
                  <a:pt x="29625" y="5562"/>
                </a:moveTo>
                <a:cubicBezTo>
                  <a:pt x="29625" y="5562"/>
                  <a:pt x="29625" y="5562"/>
                  <a:pt x="29625" y="5593"/>
                </a:cubicBezTo>
                <a:cubicBezTo>
                  <a:pt x="29625" y="5562"/>
                  <a:pt x="29625" y="5562"/>
                  <a:pt x="29625" y="5562"/>
                </a:cubicBezTo>
                <a:cubicBezTo>
                  <a:pt x="29625" y="5562"/>
                  <a:pt x="29625" y="5562"/>
                  <a:pt x="29625" y="5562"/>
                </a:cubicBezTo>
                <a:close/>
                <a:moveTo>
                  <a:pt x="29687" y="5593"/>
                </a:moveTo>
                <a:cubicBezTo>
                  <a:pt x="29687" y="5593"/>
                  <a:pt x="29687" y="5593"/>
                  <a:pt x="29687" y="5593"/>
                </a:cubicBezTo>
                <a:cubicBezTo>
                  <a:pt x="29687" y="5593"/>
                  <a:pt x="29687" y="5593"/>
                  <a:pt x="29687" y="5593"/>
                </a:cubicBezTo>
                <a:cubicBezTo>
                  <a:pt x="29750" y="5531"/>
                  <a:pt x="29844" y="5500"/>
                  <a:pt x="29969" y="5500"/>
                </a:cubicBezTo>
                <a:cubicBezTo>
                  <a:pt x="29875" y="5531"/>
                  <a:pt x="29781" y="5593"/>
                  <a:pt x="29687" y="5593"/>
                </a:cubicBezTo>
                <a:cubicBezTo>
                  <a:pt x="29687" y="5656"/>
                  <a:pt x="29625" y="5656"/>
                  <a:pt x="29594" y="5625"/>
                </a:cubicBezTo>
                <a:cubicBezTo>
                  <a:pt x="29594" y="5562"/>
                  <a:pt x="29656" y="5593"/>
                  <a:pt x="29687" y="5593"/>
                </a:cubicBezTo>
                <a:close/>
                <a:moveTo>
                  <a:pt x="28094" y="6218"/>
                </a:moveTo>
                <a:cubicBezTo>
                  <a:pt x="28187" y="6218"/>
                  <a:pt x="28250" y="6125"/>
                  <a:pt x="28375" y="6156"/>
                </a:cubicBezTo>
                <a:cubicBezTo>
                  <a:pt x="28344" y="6187"/>
                  <a:pt x="28281" y="6156"/>
                  <a:pt x="28281" y="6187"/>
                </a:cubicBezTo>
                <a:cubicBezTo>
                  <a:pt x="28187" y="6187"/>
                  <a:pt x="28125" y="6281"/>
                  <a:pt x="28031" y="6281"/>
                </a:cubicBezTo>
                <a:cubicBezTo>
                  <a:pt x="28000" y="6218"/>
                  <a:pt x="28094" y="6250"/>
                  <a:pt x="28094" y="6218"/>
                </a:cubicBezTo>
                <a:close/>
                <a:moveTo>
                  <a:pt x="27812" y="6468"/>
                </a:moveTo>
                <a:cubicBezTo>
                  <a:pt x="27781" y="6468"/>
                  <a:pt x="27781" y="6500"/>
                  <a:pt x="27750" y="6500"/>
                </a:cubicBezTo>
                <a:cubicBezTo>
                  <a:pt x="27750" y="6500"/>
                  <a:pt x="27750" y="6500"/>
                  <a:pt x="27750" y="6500"/>
                </a:cubicBezTo>
                <a:cubicBezTo>
                  <a:pt x="27781" y="6500"/>
                  <a:pt x="27781" y="6468"/>
                  <a:pt x="27812" y="6468"/>
                </a:cubicBezTo>
                <a:close/>
                <a:moveTo>
                  <a:pt x="22844" y="7750"/>
                </a:moveTo>
                <a:cubicBezTo>
                  <a:pt x="22844" y="7750"/>
                  <a:pt x="22844" y="7750"/>
                  <a:pt x="22844" y="7750"/>
                </a:cubicBezTo>
                <a:cubicBezTo>
                  <a:pt x="22844" y="7750"/>
                  <a:pt x="22844" y="7750"/>
                  <a:pt x="22844" y="7750"/>
                </a:cubicBezTo>
                <a:cubicBezTo>
                  <a:pt x="22844" y="7750"/>
                  <a:pt x="22875" y="7781"/>
                  <a:pt x="22875" y="7781"/>
                </a:cubicBezTo>
                <a:cubicBezTo>
                  <a:pt x="22875" y="7781"/>
                  <a:pt x="22844" y="7750"/>
                  <a:pt x="22844" y="7750"/>
                </a:cubicBezTo>
                <a:cubicBezTo>
                  <a:pt x="22844" y="7781"/>
                  <a:pt x="22844" y="7812"/>
                  <a:pt x="22812" y="7812"/>
                </a:cubicBezTo>
                <a:cubicBezTo>
                  <a:pt x="22844" y="7812"/>
                  <a:pt x="22844" y="7781"/>
                  <a:pt x="22844" y="7750"/>
                </a:cubicBezTo>
                <a:close/>
                <a:moveTo>
                  <a:pt x="22062" y="8062"/>
                </a:moveTo>
                <a:cubicBezTo>
                  <a:pt x="22094" y="8062"/>
                  <a:pt x="22094" y="8062"/>
                  <a:pt x="22094" y="8062"/>
                </a:cubicBezTo>
                <a:cubicBezTo>
                  <a:pt x="22094" y="8062"/>
                  <a:pt x="22094" y="8062"/>
                  <a:pt x="22062" y="8062"/>
                </a:cubicBezTo>
                <a:close/>
                <a:moveTo>
                  <a:pt x="22000" y="8093"/>
                </a:moveTo>
                <a:cubicBezTo>
                  <a:pt x="22000" y="8093"/>
                  <a:pt x="22031" y="8062"/>
                  <a:pt x="22062" y="8062"/>
                </a:cubicBezTo>
                <a:cubicBezTo>
                  <a:pt x="22062" y="8062"/>
                  <a:pt x="22062" y="8062"/>
                  <a:pt x="22062" y="8062"/>
                </a:cubicBezTo>
                <a:cubicBezTo>
                  <a:pt x="22062" y="8062"/>
                  <a:pt x="22062" y="8062"/>
                  <a:pt x="22062" y="8062"/>
                </a:cubicBezTo>
                <a:cubicBezTo>
                  <a:pt x="22062" y="8062"/>
                  <a:pt x="22062" y="8062"/>
                  <a:pt x="22062" y="8062"/>
                </a:cubicBezTo>
                <a:cubicBezTo>
                  <a:pt x="22062" y="8062"/>
                  <a:pt x="22062" y="8062"/>
                  <a:pt x="22062" y="8062"/>
                </a:cubicBezTo>
                <a:cubicBezTo>
                  <a:pt x="22031" y="8062"/>
                  <a:pt x="22000" y="8093"/>
                  <a:pt x="22000" y="8093"/>
                </a:cubicBezTo>
                <a:cubicBezTo>
                  <a:pt x="21969" y="8093"/>
                  <a:pt x="21969" y="8093"/>
                  <a:pt x="21969" y="8093"/>
                </a:cubicBezTo>
                <a:cubicBezTo>
                  <a:pt x="21969" y="8093"/>
                  <a:pt x="21969" y="8093"/>
                  <a:pt x="22000" y="8093"/>
                </a:cubicBezTo>
                <a:close/>
                <a:moveTo>
                  <a:pt x="21844" y="8125"/>
                </a:moveTo>
                <a:cubicBezTo>
                  <a:pt x="21875" y="8125"/>
                  <a:pt x="21906" y="8125"/>
                  <a:pt x="21937" y="8125"/>
                </a:cubicBezTo>
                <a:cubicBezTo>
                  <a:pt x="21906" y="8125"/>
                  <a:pt x="21875" y="8125"/>
                  <a:pt x="21844" y="8125"/>
                </a:cubicBezTo>
                <a:cubicBezTo>
                  <a:pt x="21844" y="8156"/>
                  <a:pt x="21812" y="8156"/>
                  <a:pt x="21781" y="8156"/>
                </a:cubicBezTo>
                <a:cubicBezTo>
                  <a:pt x="21812" y="8156"/>
                  <a:pt x="21844" y="8156"/>
                  <a:pt x="21844" y="8125"/>
                </a:cubicBezTo>
                <a:close/>
                <a:moveTo>
                  <a:pt x="21562" y="8156"/>
                </a:moveTo>
                <a:cubicBezTo>
                  <a:pt x="21562" y="8125"/>
                  <a:pt x="21594" y="8125"/>
                  <a:pt x="21594" y="8125"/>
                </a:cubicBezTo>
                <a:cubicBezTo>
                  <a:pt x="21594" y="8125"/>
                  <a:pt x="21562" y="8125"/>
                  <a:pt x="21562" y="8156"/>
                </a:cubicBezTo>
                <a:cubicBezTo>
                  <a:pt x="21500" y="8187"/>
                  <a:pt x="21469" y="8218"/>
                  <a:pt x="21406" y="8218"/>
                </a:cubicBezTo>
                <a:cubicBezTo>
                  <a:pt x="21469" y="8218"/>
                  <a:pt x="21500" y="8187"/>
                  <a:pt x="21562" y="8156"/>
                </a:cubicBezTo>
                <a:close/>
                <a:moveTo>
                  <a:pt x="21187" y="9531"/>
                </a:moveTo>
                <a:cubicBezTo>
                  <a:pt x="21187" y="9500"/>
                  <a:pt x="21219" y="9500"/>
                  <a:pt x="21219" y="9500"/>
                </a:cubicBezTo>
                <a:cubicBezTo>
                  <a:pt x="21219" y="9500"/>
                  <a:pt x="21219" y="9500"/>
                  <a:pt x="21219" y="9500"/>
                </a:cubicBezTo>
                <a:cubicBezTo>
                  <a:pt x="21219" y="9500"/>
                  <a:pt x="21187" y="9500"/>
                  <a:pt x="21187" y="9531"/>
                </a:cubicBezTo>
                <a:close/>
                <a:moveTo>
                  <a:pt x="21250" y="8343"/>
                </a:moveTo>
                <a:cubicBezTo>
                  <a:pt x="21250" y="8312"/>
                  <a:pt x="21219" y="8312"/>
                  <a:pt x="21219" y="8312"/>
                </a:cubicBezTo>
                <a:cubicBezTo>
                  <a:pt x="21219" y="8312"/>
                  <a:pt x="21250" y="8312"/>
                  <a:pt x="21250" y="8343"/>
                </a:cubicBezTo>
                <a:cubicBezTo>
                  <a:pt x="21250" y="8343"/>
                  <a:pt x="21250" y="8343"/>
                  <a:pt x="21250" y="8343"/>
                </a:cubicBezTo>
                <a:close/>
                <a:moveTo>
                  <a:pt x="21281" y="8812"/>
                </a:moveTo>
                <a:cubicBezTo>
                  <a:pt x="21281" y="8812"/>
                  <a:pt x="21281" y="8781"/>
                  <a:pt x="21312" y="8781"/>
                </a:cubicBezTo>
                <a:cubicBezTo>
                  <a:pt x="21281" y="8781"/>
                  <a:pt x="21281" y="8812"/>
                  <a:pt x="21281" y="8812"/>
                </a:cubicBezTo>
                <a:cubicBezTo>
                  <a:pt x="21281" y="8812"/>
                  <a:pt x="21281" y="8812"/>
                  <a:pt x="21281" y="8812"/>
                </a:cubicBezTo>
                <a:close/>
                <a:moveTo>
                  <a:pt x="21312" y="9156"/>
                </a:moveTo>
                <a:cubicBezTo>
                  <a:pt x="21312" y="9187"/>
                  <a:pt x="21312" y="9187"/>
                  <a:pt x="21312" y="9187"/>
                </a:cubicBezTo>
                <a:cubicBezTo>
                  <a:pt x="21312" y="9187"/>
                  <a:pt x="21312" y="9187"/>
                  <a:pt x="21312" y="9156"/>
                </a:cubicBezTo>
                <a:cubicBezTo>
                  <a:pt x="21312" y="9156"/>
                  <a:pt x="21281" y="9156"/>
                  <a:pt x="21281" y="9156"/>
                </a:cubicBezTo>
                <a:cubicBezTo>
                  <a:pt x="21281" y="9156"/>
                  <a:pt x="21312" y="9156"/>
                  <a:pt x="21312" y="9156"/>
                </a:cubicBezTo>
                <a:close/>
                <a:moveTo>
                  <a:pt x="21312" y="9531"/>
                </a:moveTo>
                <a:cubicBezTo>
                  <a:pt x="21312" y="9500"/>
                  <a:pt x="21344" y="9500"/>
                  <a:pt x="21344" y="9500"/>
                </a:cubicBezTo>
                <a:cubicBezTo>
                  <a:pt x="21344" y="9500"/>
                  <a:pt x="21312" y="9500"/>
                  <a:pt x="21312" y="9531"/>
                </a:cubicBezTo>
                <a:close/>
                <a:moveTo>
                  <a:pt x="21344" y="8343"/>
                </a:moveTo>
                <a:cubicBezTo>
                  <a:pt x="21375" y="8343"/>
                  <a:pt x="21406" y="8312"/>
                  <a:pt x="21437" y="8312"/>
                </a:cubicBezTo>
                <a:cubicBezTo>
                  <a:pt x="21562" y="8281"/>
                  <a:pt x="21656" y="8250"/>
                  <a:pt x="21750" y="8187"/>
                </a:cubicBezTo>
                <a:cubicBezTo>
                  <a:pt x="21750" y="8187"/>
                  <a:pt x="21750" y="8156"/>
                  <a:pt x="21750" y="8156"/>
                </a:cubicBezTo>
                <a:cubicBezTo>
                  <a:pt x="21750" y="8187"/>
                  <a:pt x="21750" y="8187"/>
                  <a:pt x="21750" y="8187"/>
                </a:cubicBezTo>
                <a:cubicBezTo>
                  <a:pt x="21656" y="8250"/>
                  <a:pt x="21562" y="8281"/>
                  <a:pt x="21437" y="8312"/>
                </a:cubicBezTo>
                <a:cubicBezTo>
                  <a:pt x="21406" y="8312"/>
                  <a:pt x="21375" y="8343"/>
                  <a:pt x="21344" y="8343"/>
                </a:cubicBezTo>
                <a:close/>
                <a:moveTo>
                  <a:pt x="21469" y="8750"/>
                </a:moveTo>
                <a:cubicBezTo>
                  <a:pt x="21469" y="8750"/>
                  <a:pt x="21469" y="8750"/>
                  <a:pt x="21469" y="8750"/>
                </a:cubicBezTo>
                <a:cubicBezTo>
                  <a:pt x="21469" y="8718"/>
                  <a:pt x="21469" y="8718"/>
                  <a:pt x="21500" y="8718"/>
                </a:cubicBezTo>
                <a:cubicBezTo>
                  <a:pt x="21469" y="8718"/>
                  <a:pt x="21469" y="8718"/>
                  <a:pt x="21469" y="8750"/>
                </a:cubicBezTo>
                <a:close/>
                <a:moveTo>
                  <a:pt x="22406" y="8375"/>
                </a:moveTo>
                <a:cubicBezTo>
                  <a:pt x="22406" y="8375"/>
                  <a:pt x="22406" y="8375"/>
                  <a:pt x="22406" y="8406"/>
                </a:cubicBezTo>
                <a:cubicBezTo>
                  <a:pt x="22406" y="8375"/>
                  <a:pt x="22406" y="8375"/>
                  <a:pt x="22406" y="8375"/>
                </a:cubicBezTo>
                <a:cubicBezTo>
                  <a:pt x="22437" y="8375"/>
                  <a:pt x="22437" y="8375"/>
                  <a:pt x="22437" y="8343"/>
                </a:cubicBezTo>
                <a:cubicBezTo>
                  <a:pt x="22437" y="8375"/>
                  <a:pt x="22437" y="8375"/>
                  <a:pt x="22406" y="8375"/>
                </a:cubicBezTo>
                <a:close/>
                <a:moveTo>
                  <a:pt x="22531" y="8593"/>
                </a:moveTo>
                <a:cubicBezTo>
                  <a:pt x="22562" y="8562"/>
                  <a:pt x="22625" y="8593"/>
                  <a:pt x="22656" y="8593"/>
                </a:cubicBezTo>
                <a:cubicBezTo>
                  <a:pt x="22625" y="8625"/>
                  <a:pt x="22594" y="8593"/>
                  <a:pt x="22531" y="8593"/>
                </a:cubicBezTo>
                <a:close/>
                <a:moveTo>
                  <a:pt x="22562" y="8500"/>
                </a:moveTo>
                <a:cubicBezTo>
                  <a:pt x="22562" y="8500"/>
                  <a:pt x="22562" y="8468"/>
                  <a:pt x="22562" y="8468"/>
                </a:cubicBezTo>
                <a:cubicBezTo>
                  <a:pt x="22562" y="8468"/>
                  <a:pt x="22562" y="8468"/>
                  <a:pt x="22562" y="8468"/>
                </a:cubicBezTo>
                <a:cubicBezTo>
                  <a:pt x="22562" y="8468"/>
                  <a:pt x="22562" y="8500"/>
                  <a:pt x="22562" y="8500"/>
                </a:cubicBezTo>
                <a:close/>
                <a:moveTo>
                  <a:pt x="22625" y="8343"/>
                </a:moveTo>
                <a:cubicBezTo>
                  <a:pt x="22594" y="8375"/>
                  <a:pt x="22594" y="8375"/>
                  <a:pt x="22594" y="8375"/>
                </a:cubicBezTo>
                <a:cubicBezTo>
                  <a:pt x="22594" y="8375"/>
                  <a:pt x="22594" y="8375"/>
                  <a:pt x="22625" y="8343"/>
                </a:cubicBezTo>
                <a:cubicBezTo>
                  <a:pt x="22625" y="8343"/>
                  <a:pt x="22625" y="8343"/>
                  <a:pt x="22656" y="8343"/>
                </a:cubicBezTo>
                <a:cubicBezTo>
                  <a:pt x="22625" y="8343"/>
                  <a:pt x="22625" y="8343"/>
                  <a:pt x="22625" y="8343"/>
                </a:cubicBezTo>
                <a:close/>
                <a:moveTo>
                  <a:pt x="22656" y="8593"/>
                </a:moveTo>
                <a:cubicBezTo>
                  <a:pt x="22719" y="8531"/>
                  <a:pt x="22781" y="8500"/>
                  <a:pt x="22844" y="8531"/>
                </a:cubicBezTo>
                <a:cubicBezTo>
                  <a:pt x="22781" y="8531"/>
                  <a:pt x="22719" y="8593"/>
                  <a:pt x="22656" y="8593"/>
                </a:cubicBezTo>
                <a:close/>
                <a:moveTo>
                  <a:pt x="22687" y="8093"/>
                </a:moveTo>
                <a:cubicBezTo>
                  <a:pt x="22812" y="8062"/>
                  <a:pt x="22937" y="8000"/>
                  <a:pt x="23062" y="7968"/>
                </a:cubicBezTo>
                <a:cubicBezTo>
                  <a:pt x="23062" y="7968"/>
                  <a:pt x="23062" y="7937"/>
                  <a:pt x="23062" y="7937"/>
                </a:cubicBezTo>
                <a:cubicBezTo>
                  <a:pt x="23062" y="7937"/>
                  <a:pt x="23062" y="7968"/>
                  <a:pt x="23062" y="7968"/>
                </a:cubicBezTo>
                <a:cubicBezTo>
                  <a:pt x="22937" y="8000"/>
                  <a:pt x="22812" y="8062"/>
                  <a:pt x="22687" y="8093"/>
                </a:cubicBezTo>
                <a:close/>
                <a:moveTo>
                  <a:pt x="22750" y="8250"/>
                </a:moveTo>
                <a:cubicBezTo>
                  <a:pt x="22750" y="8250"/>
                  <a:pt x="22750" y="8250"/>
                  <a:pt x="22719" y="8250"/>
                </a:cubicBezTo>
                <a:cubicBezTo>
                  <a:pt x="22719" y="8250"/>
                  <a:pt x="22719" y="8250"/>
                  <a:pt x="22719" y="8250"/>
                </a:cubicBezTo>
                <a:cubicBezTo>
                  <a:pt x="22750" y="8250"/>
                  <a:pt x="22750" y="8250"/>
                  <a:pt x="22750" y="8250"/>
                </a:cubicBezTo>
                <a:close/>
                <a:moveTo>
                  <a:pt x="22906" y="8468"/>
                </a:moveTo>
                <a:cubicBezTo>
                  <a:pt x="22906" y="8468"/>
                  <a:pt x="22906" y="8468"/>
                  <a:pt x="22906" y="8468"/>
                </a:cubicBezTo>
                <a:cubicBezTo>
                  <a:pt x="22906" y="8468"/>
                  <a:pt x="22906" y="8468"/>
                  <a:pt x="22906" y="8468"/>
                </a:cubicBezTo>
                <a:close/>
                <a:moveTo>
                  <a:pt x="22906" y="8468"/>
                </a:moveTo>
                <a:cubicBezTo>
                  <a:pt x="23000" y="8437"/>
                  <a:pt x="23094" y="8375"/>
                  <a:pt x="23219" y="8375"/>
                </a:cubicBezTo>
                <a:cubicBezTo>
                  <a:pt x="23125" y="8406"/>
                  <a:pt x="23031" y="8468"/>
                  <a:pt x="22906" y="8468"/>
                </a:cubicBezTo>
                <a:close/>
                <a:moveTo>
                  <a:pt x="22906" y="8343"/>
                </a:moveTo>
                <a:cubicBezTo>
                  <a:pt x="23156" y="8250"/>
                  <a:pt x="23375" y="8156"/>
                  <a:pt x="23625" y="8062"/>
                </a:cubicBezTo>
                <a:cubicBezTo>
                  <a:pt x="23625" y="8062"/>
                  <a:pt x="23625" y="8062"/>
                  <a:pt x="23625" y="8062"/>
                </a:cubicBezTo>
                <a:cubicBezTo>
                  <a:pt x="23375" y="8156"/>
                  <a:pt x="23156" y="8250"/>
                  <a:pt x="22906" y="8343"/>
                </a:cubicBezTo>
                <a:close/>
                <a:moveTo>
                  <a:pt x="23094" y="8093"/>
                </a:moveTo>
                <a:cubicBezTo>
                  <a:pt x="23094" y="8093"/>
                  <a:pt x="23125" y="8062"/>
                  <a:pt x="23156" y="8062"/>
                </a:cubicBezTo>
                <a:cubicBezTo>
                  <a:pt x="23125" y="8062"/>
                  <a:pt x="23094" y="8093"/>
                  <a:pt x="23094" y="8093"/>
                </a:cubicBezTo>
                <a:close/>
                <a:moveTo>
                  <a:pt x="23156" y="8031"/>
                </a:moveTo>
                <a:cubicBezTo>
                  <a:pt x="23187" y="8031"/>
                  <a:pt x="23187" y="8031"/>
                  <a:pt x="23219" y="8031"/>
                </a:cubicBezTo>
                <a:cubicBezTo>
                  <a:pt x="23187" y="8062"/>
                  <a:pt x="23187" y="8062"/>
                  <a:pt x="23156" y="8062"/>
                </a:cubicBezTo>
                <a:cubicBezTo>
                  <a:pt x="23187" y="8062"/>
                  <a:pt x="23187" y="8062"/>
                  <a:pt x="23219" y="8031"/>
                </a:cubicBezTo>
                <a:cubicBezTo>
                  <a:pt x="23187" y="8031"/>
                  <a:pt x="23187" y="8031"/>
                  <a:pt x="23156" y="8031"/>
                </a:cubicBezTo>
                <a:close/>
                <a:moveTo>
                  <a:pt x="23656" y="8156"/>
                </a:moveTo>
                <a:cubicBezTo>
                  <a:pt x="23625" y="8156"/>
                  <a:pt x="23625" y="8156"/>
                  <a:pt x="23594" y="8156"/>
                </a:cubicBezTo>
                <a:cubicBezTo>
                  <a:pt x="23594" y="8156"/>
                  <a:pt x="23594" y="8156"/>
                  <a:pt x="23594" y="8156"/>
                </a:cubicBezTo>
                <a:cubicBezTo>
                  <a:pt x="23625" y="8156"/>
                  <a:pt x="23625" y="8156"/>
                  <a:pt x="23656" y="8156"/>
                </a:cubicBezTo>
                <a:close/>
                <a:moveTo>
                  <a:pt x="23500" y="8250"/>
                </a:moveTo>
                <a:cubicBezTo>
                  <a:pt x="23500" y="8250"/>
                  <a:pt x="23500" y="8250"/>
                  <a:pt x="23500" y="8250"/>
                </a:cubicBezTo>
                <a:cubicBezTo>
                  <a:pt x="23500" y="8250"/>
                  <a:pt x="23500" y="8218"/>
                  <a:pt x="23500" y="8218"/>
                </a:cubicBezTo>
                <a:cubicBezTo>
                  <a:pt x="23500" y="8218"/>
                  <a:pt x="23500" y="8250"/>
                  <a:pt x="23500" y="8250"/>
                </a:cubicBezTo>
                <a:close/>
                <a:moveTo>
                  <a:pt x="23594" y="8250"/>
                </a:moveTo>
                <a:cubicBezTo>
                  <a:pt x="23594" y="8250"/>
                  <a:pt x="23562" y="8250"/>
                  <a:pt x="23562" y="8250"/>
                </a:cubicBezTo>
                <a:cubicBezTo>
                  <a:pt x="23562" y="8250"/>
                  <a:pt x="23594" y="8250"/>
                  <a:pt x="23594" y="8250"/>
                </a:cubicBezTo>
                <a:cubicBezTo>
                  <a:pt x="23594" y="8250"/>
                  <a:pt x="23594" y="8250"/>
                  <a:pt x="23594" y="8250"/>
                </a:cubicBezTo>
                <a:close/>
                <a:moveTo>
                  <a:pt x="23844" y="8093"/>
                </a:moveTo>
                <a:cubicBezTo>
                  <a:pt x="23812" y="8187"/>
                  <a:pt x="23719" y="8156"/>
                  <a:pt x="23656" y="8187"/>
                </a:cubicBezTo>
                <a:cubicBezTo>
                  <a:pt x="23656" y="8250"/>
                  <a:pt x="23594" y="8218"/>
                  <a:pt x="23562" y="8218"/>
                </a:cubicBezTo>
                <a:cubicBezTo>
                  <a:pt x="23594" y="8156"/>
                  <a:pt x="23625" y="8187"/>
                  <a:pt x="23656" y="8187"/>
                </a:cubicBezTo>
                <a:cubicBezTo>
                  <a:pt x="23656" y="8187"/>
                  <a:pt x="23656" y="8187"/>
                  <a:pt x="23656" y="8187"/>
                </a:cubicBezTo>
                <a:cubicBezTo>
                  <a:pt x="23719" y="8156"/>
                  <a:pt x="23781" y="8093"/>
                  <a:pt x="23844" y="8093"/>
                </a:cubicBezTo>
                <a:cubicBezTo>
                  <a:pt x="23844" y="8093"/>
                  <a:pt x="23844" y="8093"/>
                  <a:pt x="23844" y="8093"/>
                </a:cubicBezTo>
                <a:cubicBezTo>
                  <a:pt x="23937" y="8062"/>
                  <a:pt x="24031" y="8000"/>
                  <a:pt x="24125" y="8000"/>
                </a:cubicBezTo>
                <a:cubicBezTo>
                  <a:pt x="24031" y="8062"/>
                  <a:pt x="23969" y="8093"/>
                  <a:pt x="23844" y="8093"/>
                </a:cubicBezTo>
                <a:close/>
                <a:moveTo>
                  <a:pt x="23687" y="8062"/>
                </a:moveTo>
                <a:cubicBezTo>
                  <a:pt x="23687" y="8062"/>
                  <a:pt x="23687" y="8031"/>
                  <a:pt x="23687" y="8031"/>
                </a:cubicBezTo>
                <a:cubicBezTo>
                  <a:pt x="23687" y="8031"/>
                  <a:pt x="23687" y="8031"/>
                  <a:pt x="23687" y="8031"/>
                </a:cubicBezTo>
                <a:cubicBezTo>
                  <a:pt x="23687" y="8031"/>
                  <a:pt x="23687" y="8062"/>
                  <a:pt x="23687" y="8062"/>
                </a:cubicBezTo>
                <a:close/>
                <a:moveTo>
                  <a:pt x="23812" y="8093"/>
                </a:moveTo>
                <a:cubicBezTo>
                  <a:pt x="23812" y="8093"/>
                  <a:pt x="23812" y="8093"/>
                  <a:pt x="23812" y="8093"/>
                </a:cubicBezTo>
                <a:cubicBezTo>
                  <a:pt x="23844" y="8062"/>
                  <a:pt x="23875" y="8031"/>
                  <a:pt x="23937" y="8031"/>
                </a:cubicBezTo>
                <a:cubicBezTo>
                  <a:pt x="23875" y="8031"/>
                  <a:pt x="23844" y="8062"/>
                  <a:pt x="23812" y="8093"/>
                </a:cubicBezTo>
                <a:close/>
                <a:moveTo>
                  <a:pt x="24125" y="7750"/>
                </a:moveTo>
                <a:cubicBezTo>
                  <a:pt x="24250" y="7687"/>
                  <a:pt x="24375" y="7625"/>
                  <a:pt x="24500" y="7593"/>
                </a:cubicBezTo>
                <a:cubicBezTo>
                  <a:pt x="24500" y="7593"/>
                  <a:pt x="24500" y="7593"/>
                  <a:pt x="24500" y="7593"/>
                </a:cubicBezTo>
                <a:cubicBezTo>
                  <a:pt x="24719" y="7500"/>
                  <a:pt x="24906" y="7406"/>
                  <a:pt x="25125" y="7343"/>
                </a:cubicBezTo>
                <a:cubicBezTo>
                  <a:pt x="25062" y="7437"/>
                  <a:pt x="24937" y="7437"/>
                  <a:pt x="24844" y="7468"/>
                </a:cubicBezTo>
                <a:cubicBezTo>
                  <a:pt x="24750" y="7531"/>
                  <a:pt x="24625" y="7625"/>
                  <a:pt x="24500" y="7593"/>
                </a:cubicBezTo>
                <a:cubicBezTo>
                  <a:pt x="24406" y="7687"/>
                  <a:pt x="24250" y="7718"/>
                  <a:pt x="24125" y="7750"/>
                </a:cubicBezTo>
                <a:close/>
                <a:moveTo>
                  <a:pt x="24437" y="7593"/>
                </a:moveTo>
                <a:cubicBezTo>
                  <a:pt x="24437" y="7593"/>
                  <a:pt x="24437" y="7593"/>
                  <a:pt x="24437" y="7593"/>
                </a:cubicBezTo>
                <a:cubicBezTo>
                  <a:pt x="24469" y="7562"/>
                  <a:pt x="24500" y="7562"/>
                  <a:pt x="24531" y="7562"/>
                </a:cubicBezTo>
                <a:cubicBezTo>
                  <a:pt x="24500" y="7562"/>
                  <a:pt x="24469" y="7562"/>
                  <a:pt x="24437" y="7593"/>
                </a:cubicBezTo>
                <a:close/>
                <a:moveTo>
                  <a:pt x="24906" y="7625"/>
                </a:moveTo>
                <a:cubicBezTo>
                  <a:pt x="24875" y="7656"/>
                  <a:pt x="24844" y="7687"/>
                  <a:pt x="24812" y="7718"/>
                </a:cubicBezTo>
                <a:cubicBezTo>
                  <a:pt x="24812" y="7718"/>
                  <a:pt x="24812" y="7718"/>
                  <a:pt x="24812" y="7718"/>
                </a:cubicBezTo>
                <a:cubicBezTo>
                  <a:pt x="24844" y="7687"/>
                  <a:pt x="24875" y="7656"/>
                  <a:pt x="24906" y="7625"/>
                </a:cubicBezTo>
                <a:close/>
                <a:moveTo>
                  <a:pt x="24656" y="7750"/>
                </a:moveTo>
                <a:cubicBezTo>
                  <a:pt x="24625" y="7750"/>
                  <a:pt x="24625" y="7750"/>
                  <a:pt x="24625" y="7781"/>
                </a:cubicBezTo>
                <a:cubicBezTo>
                  <a:pt x="24625" y="7781"/>
                  <a:pt x="24625" y="7781"/>
                  <a:pt x="24625" y="7781"/>
                </a:cubicBezTo>
                <a:cubicBezTo>
                  <a:pt x="24625" y="7750"/>
                  <a:pt x="24625" y="7750"/>
                  <a:pt x="24656" y="7750"/>
                </a:cubicBezTo>
                <a:close/>
                <a:moveTo>
                  <a:pt x="24187" y="7968"/>
                </a:moveTo>
                <a:cubicBezTo>
                  <a:pt x="24187" y="7968"/>
                  <a:pt x="24219" y="7968"/>
                  <a:pt x="24219" y="7968"/>
                </a:cubicBezTo>
                <a:cubicBezTo>
                  <a:pt x="24219" y="7968"/>
                  <a:pt x="24187" y="7968"/>
                  <a:pt x="24187" y="7968"/>
                </a:cubicBezTo>
                <a:close/>
                <a:moveTo>
                  <a:pt x="24437" y="7937"/>
                </a:moveTo>
                <a:cubicBezTo>
                  <a:pt x="24406" y="7968"/>
                  <a:pt x="24375" y="8000"/>
                  <a:pt x="24344" y="8000"/>
                </a:cubicBezTo>
                <a:cubicBezTo>
                  <a:pt x="24375" y="8000"/>
                  <a:pt x="24406" y="7968"/>
                  <a:pt x="24437" y="7937"/>
                </a:cubicBezTo>
                <a:cubicBezTo>
                  <a:pt x="24594" y="7875"/>
                  <a:pt x="24750" y="7843"/>
                  <a:pt x="24906" y="7781"/>
                </a:cubicBezTo>
                <a:cubicBezTo>
                  <a:pt x="24750" y="7843"/>
                  <a:pt x="24594" y="7875"/>
                  <a:pt x="24437" y="7937"/>
                </a:cubicBezTo>
                <a:close/>
                <a:moveTo>
                  <a:pt x="24844" y="7718"/>
                </a:moveTo>
                <a:cubicBezTo>
                  <a:pt x="24844" y="7718"/>
                  <a:pt x="24844" y="7718"/>
                  <a:pt x="24844" y="7718"/>
                </a:cubicBezTo>
                <a:cubicBezTo>
                  <a:pt x="24781" y="7750"/>
                  <a:pt x="24750" y="7812"/>
                  <a:pt x="24656" y="7781"/>
                </a:cubicBezTo>
                <a:cubicBezTo>
                  <a:pt x="24656" y="7781"/>
                  <a:pt x="24656" y="7781"/>
                  <a:pt x="24656" y="7781"/>
                </a:cubicBezTo>
                <a:cubicBezTo>
                  <a:pt x="24531" y="7875"/>
                  <a:pt x="24375" y="7937"/>
                  <a:pt x="24219" y="7968"/>
                </a:cubicBezTo>
                <a:cubicBezTo>
                  <a:pt x="24344" y="7906"/>
                  <a:pt x="24500" y="7812"/>
                  <a:pt x="24656" y="7781"/>
                </a:cubicBezTo>
                <a:cubicBezTo>
                  <a:pt x="24719" y="7718"/>
                  <a:pt x="24781" y="7718"/>
                  <a:pt x="24844" y="7718"/>
                </a:cubicBezTo>
                <a:cubicBezTo>
                  <a:pt x="24937" y="7656"/>
                  <a:pt x="25031" y="7593"/>
                  <a:pt x="25125" y="7593"/>
                </a:cubicBezTo>
                <a:cubicBezTo>
                  <a:pt x="25062" y="7656"/>
                  <a:pt x="24937" y="7687"/>
                  <a:pt x="24844" y="7718"/>
                </a:cubicBezTo>
                <a:close/>
                <a:moveTo>
                  <a:pt x="25156" y="7562"/>
                </a:moveTo>
                <a:cubicBezTo>
                  <a:pt x="25125" y="7593"/>
                  <a:pt x="25125" y="7593"/>
                  <a:pt x="25094" y="7593"/>
                </a:cubicBezTo>
                <a:cubicBezTo>
                  <a:pt x="25125" y="7593"/>
                  <a:pt x="25125" y="7593"/>
                  <a:pt x="25156" y="7562"/>
                </a:cubicBezTo>
                <a:cubicBezTo>
                  <a:pt x="25156" y="7562"/>
                  <a:pt x="25156" y="7562"/>
                  <a:pt x="25156" y="7562"/>
                </a:cubicBezTo>
                <a:close/>
                <a:moveTo>
                  <a:pt x="25187" y="7500"/>
                </a:moveTo>
                <a:cubicBezTo>
                  <a:pt x="25250" y="7468"/>
                  <a:pt x="25312" y="7468"/>
                  <a:pt x="25375" y="7468"/>
                </a:cubicBezTo>
                <a:cubicBezTo>
                  <a:pt x="25312" y="7468"/>
                  <a:pt x="25250" y="7468"/>
                  <a:pt x="25187" y="7500"/>
                </a:cubicBezTo>
                <a:close/>
                <a:moveTo>
                  <a:pt x="25937" y="7031"/>
                </a:moveTo>
                <a:cubicBezTo>
                  <a:pt x="25937" y="7031"/>
                  <a:pt x="25937" y="7031"/>
                  <a:pt x="25937" y="7031"/>
                </a:cubicBezTo>
                <a:cubicBezTo>
                  <a:pt x="26156" y="6906"/>
                  <a:pt x="26406" y="6843"/>
                  <a:pt x="26625" y="6718"/>
                </a:cubicBezTo>
                <a:cubicBezTo>
                  <a:pt x="26750" y="6687"/>
                  <a:pt x="26875" y="6625"/>
                  <a:pt x="27000" y="6593"/>
                </a:cubicBezTo>
                <a:cubicBezTo>
                  <a:pt x="27031" y="6562"/>
                  <a:pt x="27062" y="6562"/>
                  <a:pt x="27094" y="6562"/>
                </a:cubicBezTo>
                <a:cubicBezTo>
                  <a:pt x="27031" y="6625"/>
                  <a:pt x="26969" y="6625"/>
                  <a:pt x="26937" y="6656"/>
                </a:cubicBezTo>
                <a:cubicBezTo>
                  <a:pt x="26812" y="6687"/>
                  <a:pt x="26687" y="6750"/>
                  <a:pt x="26562" y="6812"/>
                </a:cubicBezTo>
                <a:cubicBezTo>
                  <a:pt x="26594" y="6812"/>
                  <a:pt x="26625" y="6812"/>
                  <a:pt x="26687" y="6812"/>
                </a:cubicBezTo>
                <a:cubicBezTo>
                  <a:pt x="26750" y="6812"/>
                  <a:pt x="26812" y="6812"/>
                  <a:pt x="26875" y="6750"/>
                </a:cubicBezTo>
                <a:cubicBezTo>
                  <a:pt x="26781" y="6718"/>
                  <a:pt x="26750" y="6781"/>
                  <a:pt x="26687" y="6812"/>
                </a:cubicBezTo>
                <a:cubicBezTo>
                  <a:pt x="26656" y="6875"/>
                  <a:pt x="26562" y="6906"/>
                  <a:pt x="26531" y="6875"/>
                </a:cubicBezTo>
                <a:cubicBezTo>
                  <a:pt x="26469" y="6812"/>
                  <a:pt x="26437" y="6843"/>
                  <a:pt x="26406" y="6875"/>
                </a:cubicBezTo>
                <a:cubicBezTo>
                  <a:pt x="26281" y="6906"/>
                  <a:pt x="26156" y="6968"/>
                  <a:pt x="26031" y="7000"/>
                </a:cubicBezTo>
                <a:cubicBezTo>
                  <a:pt x="26000" y="7031"/>
                  <a:pt x="25969" y="7031"/>
                  <a:pt x="25937" y="7031"/>
                </a:cubicBezTo>
                <a:cubicBezTo>
                  <a:pt x="25906" y="7125"/>
                  <a:pt x="25844" y="7093"/>
                  <a:pt x="25781" y="7125"/>
                </a:cubicBezTo>
                <a:cubicBezTo>
                  <a:pt x="25594" y="7187"/>
                  <a:pt x="25437" y="7281"/>
                  <a:pt x="25219" y="7312"/>
                </a:cubicBezTo>
                <a:cubicBezTo>
                  <a:pt x="25437" y="7187"/>
                  <a:pt x="25687" y="7093"/>
                  <a:pt x="25937" y="7031"/>
                </a:cubicBezTo>
                <a:close/>
                <a:moveTo>
                  <a:pt x="26937" y="6656"/>
                </a:moveTo>
                <a:cubicBezTo>
                  <a:pt x="26969" y="6656"/>
                  <a:pt x="27000" y="6656"/>
                  <a:pt x="27031" y="6656"/>
                </a:cubicBezTo>
                <a:cubicBezTo>
                  <a:pt x="27062" y="6625"/>
                  <a:pt x="27125" y="6656"/>
                  <a:pt x="27156" y="6593"/>
                </a:cubicBezTo>
                <a:cubicBezTo>
                  <a:pt x="27125" y="6687"/>
                  <a:pt x="27062" y="6656"/>
                  <a:pt x="27031" y="6656"/>
                </a:cubicBezTo>
                <a:cubicBezTo>
                  <a:pt x="27031" y="6656"/>
                  <a:pt x="27031" y="6656"/>
                  <a:pt x="27031" y="6656"/>
                </a:cubicBezTo>
                <a:cubicBezTo>
                  <a:pt x="27000" y="6750"/>
                  <a:pt x="26937" y="6718"/>
                  <a:pt x="26875" y="6750"/>
                </a:cubicBezTo>
                <a:cubicBezTo>
                  <a:pt x="26875" y="6687"/>
                  <a:pt x="26969" y="6718"/>
                  <a:pt x="26937" y="6656"/>
                </a:cubicBezTo>
                <a:close/>
                <a:moveTo>
                  <a:pt x="25500" y="7000"/>
                </a:moveTo>
                <a:cubicBezTo>
                  <a:pt x="25531" y="7000"/>
                  <a:pt x="25531" y="6968"/>
                  <a:pt x="25531" y="6968"/>
                </a:cubicBezTo>
                <a:cubicBezTo>
                  <a:pt x="25562" y="6968"/>
                  <a:pt x="25562" y="6968"/>
                  <a:pt x="25562" y="6937"/>
                </a:cubicBezTo>
                <a:cubicBezTo>
                  <a:pt x="25562" y="6937"/>
                  <a:pt x="25562" y="6937"/>
                  <a:pt x="25562" y="6937"/>
                </a:cubicBezTo>
                <a:cubicBezTo>
                  <a:pt x="25562" y="6968"/>
                  <a:pt x="25562" y="6968"/>
                  <a:pt x="25531" y="6968"/>
                </a:cubicBezTo>
                <a:cubicBezTo>
                  <a:pt x="25531" y="6968"/>
                  <a:pt x="25531" y="7000"/>
                  <a:pt x="25500" y="7000"/>
                </a:cubicBezTo>
                <a:cubicBezTo>
                  <a:pt x="25031" y="7187"/>
                  <a:pt x="24562" y="7375"/>
                  <a:pt x="24094" y="7562"/>
                </a:cubicBezTo>
                <a:cubicBezTo>
                  <a:pt x="24562" y="7375"/>
                  <a:pt x="25031" y="7187"/>
                  <a:pt x="25500" y="7000"/>
                </a:cubicBezTo>
                <a:close/>
                <a:moveTo>
                  <a:pt x="24156" y="7687"/>
                </a:moveTo>
                <a:cubicBezTo>
                  <a:pt x="24125" y="7687"/>
                  <a:pt x="24094" y="7718"/>
                  <a:pt x="24094" y="7750"/>
                </a:cubicBezTo>
                <a:cubicBezTo>
                  <a:pt x="24094" y="7750"/>
                  <a:pt x="24094" y="7750"/>
                  <a:pt x="24094" y="7750"/>
                </a:cubicBezTo>
                <a:cubicBezTo>
                  <a:pt x="24094" y="7718"/>
                  <a:pt x="24125" y="7687"/>
                  <a:pt x="24156" y="7687"/>
                </a:cubicBezTo>
                <a:close/>
                <a:moveTo>
                  <a:pt x="24062" y="7750"/>
                </a:moveTo>
                <a:cubicBezTo>
                  <a:pt x="24031" y="7750"/>
                  <a:pt x="24000" y="7781"/>
                  <a:pt x="24000" y="7781"/>
                </a:cubicBezTo>
                <a:cubicBezTo>
                  <a:pt x="24000" y="7781"/>
                  <a:pt x="24031" y="7750"/>
                  <a:pt x="24062" y="7750"/>
                </a:cubicBezTo>
                <a:close/>
                <a:moveTo>
                  <a:pt x="23719" y="7875"/>
                </a:moveTo>
                <a:cubicBezTo>
                  <a:pt x="23719" y="7875"/>
                  <a:pt x="23750" y="7875"/>
                  <a:pt x="23750" y="7875"/>
                </a:cubicBezTo>
                <a:cubicBezTo>
                  <a:pt x="23750" y="7875"/>
                  <a:pt x="23719" y="7875"/>
                  <a:pt x="23719" y="7875"/>
                </a:cubicBezTo>
                <a:close/>
                <a:moveTo>
                  <a:pt x="23781" y="7875"/>
                </a:moveTo>
                <a:cubicBezTo>
                  <a:pt x="23781" y="7875"/>
                  <a:pt x="23781" y="7875"/>
                  <a:pt x="23781" y="7875"/>
                </a:cubicBezTo>
                <a:cubicBezTo>
                  <a:pt x="23844" y="7843"/>
                  <a:pt x="23906" y="7812"/>
                  <a:pt x="23969" y="7812"/>
                </a:cubicBezTo>
                <a:cubicBezTo>
                  <a:pt x="23906" y="7875"/>
                  <a:pt x="23844" y="7875"/>
                  <a:pt x="23781" y="7875"/>
                </a:cubicBezTo>
                <a:cubicBezTo>
                  <a:pt x="23781" y="7968"/>
                  <a:pt x="23687" y="7937"/>
                  <a:pt x="23656" y="7968"/>
                </a:cubicBezTo>
                <a:cubicBezTo>
                  <a:pt x="23625" y="7968"/>
                  <a:pt x="23625" y="7968"/>
                  <a:pt x="23594" y="7968"/>
                </a:cubicBezTo>
                <a:cubicBezTo>
                  <a:pt x="23594" y="8031"/>
                  <a:pt x="23531" y="8000"/>
                  <a:pt x="23500" y="8000"/>
                </a:cubicBezTo>
                <a:cubicBezTo>
                  <a:pt x="23500" y="7968"/>
                  <a:pt x="23562" y="7968"/>
                  <a:pt x="23594" y="7968"/>
                </a:cubicBezTo>
                <a:cubicBezTo>
                  <a:pt x="23594" y="7968"/>
                  <a:pt x="23594" y="7968"/>
                  <a:pt x="23594" y="7968"/>
                </a:cubicBezTo>
                <a:cubicBezTo>
                  <a:pt x="23656" y="7937"/>
                  <a:pt x="23719" y="7875"/>
                  <a:pt x="23781" y="7875"/>
                </a:cubicBezTo>
                <a:close/>
                <a:moveTo>
                  <a:pt x="23562" y="7937"/>
                </a:moveTo>
                <a:cubicBezTo>
                  <a:pt x="23562" y="7937"/>
                  <a:pt x="23531" y="7937"/>
                  <a:pt x="23531" y="7937"/>
                </a:cubicBezTo>
                <a:cubicBezTo>
                  <a:pt x="23531" y="7937"/>
                  <a:pt x="23531" y="7937"/>
                  <a:pt x="23531" y="7937"/>
                </a:cubicBezTo>
                <a:cubicBezTo>
                  <a:pt x="23531" y="7937"/>
                  <a:pt x="23562" y="7937"/>
                  <a:pt x="23562" y="7937"/>
                </a:cubicBezTo>
                <a:close/>
                <a:moveTo>
                  <a:pt x="23437" y="8000"/>
                </a:moveTo>
                <a:cubicBezTo>
                  <a:pt x="23437" y="7968"/>
                  <a:pt x="23469" y="7968"/>
                  <a:pt x="23500" y="7968"/>
                </a:cubicBezTo>
                <a:cubicBezTo>
                  <a:pt x="23469" y="7968"/>
                  <a:pt x="23437" y="7968"/>
                  <a:pt x="23437" y="8000"/>
                </a:cubicBezTo>
                <a:cubicBezTo>
                  <a:pt x="23375" y="8031"/>
                  <a:pt x="23312" y="8062"/>
                  <a:pt x="23281" y="8093"/>
                </a:cubicBezTo>
                <a:cubicBezTo>
                  <a:pt x="23312" y="8062"/>
                  <a:pt x="23375" y="8031"/>
                  <a:pt x="23437" y="8000"/>
                </a:cubicBezTo>
                <a:close/>
                <a:moveTo>
                  <a:pt x="23219" y="7718"/>
                </a:moveTo>
                <a:cubicBezTo>
                  <a:pt x="23219" y="7718"/>
                  <a:pt x="23219" y="7718"/>
                  <a:pt x="23250" y="7718"/>
                </a:cubicBezTo>
                <a:cubicBezTo>
                  <a:pt x="23250" y="7718"/>
                  <a:pt x="23250" y="7718"/>
                  <a:pt x="23250" y="7718"/>
                </a:cubicBezTo>
                <a:cubicBezTo>
                  <a:pt x="23250" y="7718"/>
                  <a:pt x="23281" y="7718"/>
                  <a:pt x="23281" y="7718"/>
                </a:cubicBezTo>
                <a:cubicBezTo>
                  <a:pt x="23281" y="7718"/>
                  <a:pt x="23250" y="7718"/>
                  <a:pt x="23250" y="7718"/>
                </a:cubicBezTo>
                <a:cubicBezTo>
                  <a:pt x="23219" y="7718"/>
                  <a:pt x="23219" y="7718"/>
                  <a:pt x="23219" y="7718"/>
                </a:cubicBezTo>
                <a:cubicBezTo>
                  <a:pt x="23125" y="7781"/>
                  <a:pt x="23031" y="7812"/>
                  <a:pt x="22937" y="7843"/>
                </a:cubicBezTo>
                <a:cubicBezTo>
                  <a:pt x="22937" y="7843"/>
                  <a:pt x="22937" y="7843"/>
                  <a:pt x="22937" y="7843"/>
                </a:cubicBezTo>
                <a:cubicBezTo>
                  <a:pt x="22937" y="7843"/>
                  <a:pt x="22969" y="7843"/>
                  <a:pt x="22969" y="7843"/>
                </a:cubicBezTo>
                <a:cubicBezTo>
                  <a:pt x="22844" y="7906"/>
                  <a:pt x="22750" y="7937"/>
                  <a:pt x="22625" y="8000"/>
                </a:cubicBezTo>
                <a:cubicBezTo>
                  <a:pt x="22625" y="8000"/>
                  <a:pt x="22625" y="8000"/>
                  <a:pt x="22594" y="8000"/>
                </a:cubicBezTo>
                <a:cubicBezTo>
                  <a:pt x="22625" y="8031"/>
                  <a:pt x="22625" y="8031"/>
                  <a:pt x="22625" y="8031"/>
                </a:cubicBezTo>
                <a:cubicBezTo>
                  <a:pt x="22625" y="8031"/>
                  <a:pt x="22625" y="8031"/>
                  <a:pt x="22594" y="8000"/>
                </a:cubicBezTo>
                <a:cubicBezTo>
                  <a:pt x="22437" y="8062"/>
                  <a:pt x="22250" y="8125"/>
                  <a:pt x="22094" y="8187"/>
                </a:cubicBezTo>
                <a:cubicBezTo>
                  <a:pt x="21937" y="8250"/>
                  <a:pt x="21781" y="8343"/>
                  <a:pt x="21594" y="8343"/>
                </a:cubicBezTo>
                <a:cubicBezTo>
                  <a:pt x="21531" y="8375"/>
                  <a:pt x="21531" y="8468"/>
                  <a:pt x="21437" y="8437"/>
                </a:cubicBezTo>
                <a:cubicBezTo>
                  <a:pt x="21437" y="8375"/>
                  <a:pt x="21375" y="8406"/>
                  <a:pt x="21375" y="8375"/>
                </a:cubicBezTo>
                <a:cubicBezTo>
                  <a:pt x="21406" y="8375"/>
                  <a:pt x="21437" y="8343"/>
                  <a:pt x="21500" y="8312"/>
                </a:cubicBezTo>
                <a:cubicBezTo>
                  <a:pt x="21594" y="8312"/>
                  <a:pt x="21719" y="8250"/>
                  <a:pt x="21812" y="8187"/>
                </a:cubicBezTo>
                <a:cubicBezTo>
                  <a:pt x="21812" y="8187"/>
                  <a:pt x="21812" y="8187"/>
                  <a:pt x="21812" y="8187"/>
                </a:cubicBezTo>
                <a:cubicBezTo>
                  <a:pt x="21844" y="8187"/>
                  <a:pt x="21875" y="8187"/>
                  <a:pt x="21906" y="8156"/>
                </a:cubicBezTo>
                <a:cubicBezTo>
                  <a:pt x="21937" y="8156"/>
                  <a:pt x="22000" y="8156"/>
                  <a:pt x="22000" y="8093"/>
                </a:cubicBezTo>
                <a:cubicBezTo>
                  <a:pt x="22031" y="8093"/>
                  <a:pt x="22031" y="8093"/>
                  <a:pt x="22031" y="8093"/>
                </a:cubicBezTo>
                <a:cubicBezTo>
                  <a:pt x="22062" y="8093"/>
                  <a:pt x="22094" y="8093"/>
                  <a:pt x="22094" y="8062"/>
                </a:cubicBezTo>
                <a:cubicBezTo>
                  <a:pt x="22125" y="8093"/>
                  <a:pt x="22125" y="8093"/>
                  <a:pt x="22125" y="8093"/>
                </a:cubicBezTo>
                <a:cubicBezTo>
                  <a:pt x="22125" y="8062"/>
                  <a:pt x="22125" y="8062"/>
                  <a:pt x="22125" y="8062"/>
                </a:cubicBezTo>
                <a:cubicBezTo>
                  <a:pt x="22312" y="8000"/>
                  <a:pt x="22500" y="7937"/>
                  <a:pt x="22687" y="7843"/>
                </a:cubicBezTo>
                <a:cubicBezTo>
                  <a:pt x="22750" y="7843"/>
                  <a:pt x="22781" y="7812"/>
                  <a:pt x="22844" y="7812"/>
                </a:cubicBezTo>
                <a:cubicBezTo>
                  <a:pt x="22875" y="7812"/>
                  <a:pt x="22906" y="7781"/>
                  <a:pt x="22906" y="7750"/>
                </a:cubicBezTo>
                <a:cubicBezTo>
                  <a:pt x="22906" y="7781"/>
                  <a:pt x="22937" y="7812"/>
                  <a:pt x="22937" y="7843"/>
                </a:cubicBezTo>
                <a:cubicBezTo>
                  <a:pt x="23031" y="7812"/>
                  <a:pt x="23125" y="7781"/>
                  <a:pt x="23219" y="7718"/>
                </a:cubicBezTo>
                <a:close/>
                <a:moveTo>
                  <a:pt x="23156" y="7468"/>
                </a:moveTo>
                <a:cubicBezTo>
                  <a:pt x="23156" y="7468"/>
                  <a:pt x="23156" y="7468"/>
                  <a:pt x="23156" y="7468"/>
                </a:cubicBezTo>
                <a:cubicBezTo>
                  <a:pt x="23156" y="7500"/>
                  <a:pt x="23156" y="7531"/>
                  <a:pt x="23156" y="7531"/>
                </a:cubicBezTo>
                <a:cubicBezTo>
                  <a:pt x="23156" y="7531"/>
                  <a:pt x="23156" y="7500"/>
                  <a:pt x="23156" y="7468"/>
                </a:cubicBezTo>
                <a:close/>
                <a:moveTo>
                  <a:pt x="23406" y="7531"/>
                </a:moveTo>
                <a:cubicBezTo>
                  <a:pt x="23375" y="7562"/>
                  <a:pt x="23312" y="7593"/>
                  <a:pt x="23281" y="7593"/>
                </a:cubicBezTo>
                <a:cubicBezTo>
                  <a:pt x="23312" y="7593"/>
                  <a:pt x="23375" y="7562"/>
                  <a:pt x="23406" y="7531"/>
                </a:cubicBezTo>
                <a:cubicBezTo>
                  <a:pt x="23469" y="7531"/>
                  <a:pt x="23531" y="7531"/>
                  <a:pt x="23562" y="7468"/>
                </a:cubicBezTo>
                <a:cubicBezTo>
                  <a:pt x="23562" y="7468"/>
                  <a:pt x="23562" y="7468"/>
                  <a:pt x="23562" y="7468"/>
                </a:cubicBezTo>
                <a:cubicBezTo>
                  <a:pt x="23531" y="7531"/>
                  <a:pt x="23469" y="7531"/>
                  <a:pt x="23406" y="7531"/>
                </a:cubicBezTo>
                <a:close/>
                <a:moveTo>
                  <a:pt x="23562" y="7406"/>
                </a:moveTo>
                <a:cubicBezTo>
                  <a:pt x="23562" y="7406"/>
                  <a:pt x="23594" y="7406"/>
                  <a:pt x="23594" y="7375"/>
                </a:cubicBezTo>
                <a:cubicBezTo>
                  <a:pt x="23594" y="7406"/>
                  <a:pt x="23562" y="7406"/>
                  <a:pt x="23562" y="7406"/>
                </a:cubicBezTo>
                <a:close/>
                <a:moveTo>
                  <a:pt x="24094" y="6937"/>
                </a:moveTo>
                <a:cubicBezTo>
                  <a:pt x="24062" y="6968"/>
                  <a:pt x="24062" y="7000"/>
                  <a:pt x="24031" y="7000"/>
                </a:cubicBezTo>
                <a:cubicBezTo>
                  <a:pt x="24062" y="7000"/>
                  <a:pt x="24062" y="6968"/>
                  <a:pt x="24094" y="6937"/>
                </a:cubicBezTo>
                <a:close/>
                <a:moveTo>
                  <a:pt x="24031" y="6656"/>
                </a:moveTo>
                <a:cubicBezTo>
                  <a:pt x="24031" y="6656"/>
                  <a:pt x="24031" y="6656"/>
                  <a:pt x="24031" y="6656"/>
                </a:cubicBezTo>
                <a:cubicBezTo>
                  <a:pt x="24000" y="6687"/>
                  <a:pt x="23969" y="6687"/>
                  <a:pt x="23937" y="6718"/>
                </a:cubicBezTo>
                <a:cubicBezTo>
                  <a:pt x="23969" y="6687"/>
                  <a:pt x="24000" y="6687"/>
                  <a:pt x="24031" y="6656"/>
                </a:cubicBezTo>
                <a:close/>
                <a:moveTo>
                  <a:pt x="23750" y="7312"/>
                </a:moveTo>
                <a:cubicBezTo>
                  <a:pt x="23750" y="7312"/>
                  <a:pt x="23750" y="7312"/>
                  <a:pt x="23750" y="7312"/>
                </a:cubicBezTo>
                <a:cubicBezTo>
                  <a:pt x="23750" y="7312"/>
                  <a:pt x="23750" y="7312"/>
                  <a:pt x="23750" y="7312"/>
                </a:cubicBezTo>
                <a:close/>
                <a:moveTo>
                  <a:pt x="23937" y="7218"/>
                </a:moveTo>
                <a:cubicBezTo>
                  <a:pt x="23906" y="7281"/>
                  <a:pt x="23844" y="7281"/>
                  <a:pt x="23812" y="7281"/>
                </a:cubicBezTo>
                <a:cubicBezTo>
                  <a:pt x="23844" y="7281"/>
                  <a:pt x="23906" y="7281"/>
                  <a:pt x="23937" y="7218"/>
                </a:cubicBezTo>
                <a:cubicBezTo>
                  <a:pt x="23969" y="7218"/>
                  <a:pt x="24031" y="7156"/>
                  <a:pt x="24094" y="7156"/>
                </a:cubicBezTo>
                <a:cubicBezTo>
                  <a:pt x="24031" y="7156"/>
                  <a:pt x="23969" y="7218"/>
                  <a:pt x="23937" y="7218"/>
                </a:cubicBezTo>
                <a:close/>
                <a:moveTo>
                  <a:pt x="24281" y="7093"/>
                </a:moveTo>
                <a:cubicBezTo>
                  <a:pt x="24250" y="7156"/>
                  <a:pt x="24219" y="7156"/>
                  <a:pt x="24156" y="7156"/>
                </a:cubicBezTo>
                <a:cubicBezTo>
                  <a:pt x="24219" y="7156"/>
                  <a:pt x="24250" y="7156"/>
                  <a:pt x="24281" y="7093"/>
                </a:cubicBezTo>
                <a:cubicBezTo>
                  <a:pt x="24312" y="7062"/>
                  <a:pt x="24375" y="7031"/>
                  <a:pt x="24406" y="7031"/>
                </a:cubicBezTo>
                <a:cubicBezTo>
                  <a:pt x="24375" y="7031"/>
                  <a:pt x="24312" y="7062"/>
                  <a:pt x="24281" y="7093"/>
                </a:cubicBezTo>
                <a:close/>
                <a:moveTo>
                  <a:pt x="24312" y="6875"/>
                </a:moveTo>
                <a:cubicBezTo>
                  <a:pt x="24375" y="6843"/>
                  <a:pt x="24437" y="6812"/>
                  <a:pt x="24500" y="6781"/>
                </a:cubicBezTo>
                <a:cubicBezTo>
                  <a:pt x="24500" y="6781"/>
                  <a:pt x="24500" y="6781"/>
                  <a:pt x="24500" y="6781"/>
                </a:cubicBezTo>
                <a:cubicBezTo>
                  <a:pt x="24437" y="6812"/>
                  <a:pt x="24375" y="6843"/>
                  <a:pt x="24312" y="6875"/>
                </a:cubicBezTo>
                <a:close/>
                <a:moveTo>
                  <a:pt x="24719" y="6906"/>
                </a:moveTo>
                <a:cubicBezTo>
                  <a:pt x="24687" y="6968"/>
                  <a:pt x="24625" y="7000"/>
                  <a:pt x="24562" y="7031"/>
                </a:cubicBezTo>
                <a:cubicBezTo>
                  <a:pt x="24625" y="7000"/>
                  <a:pt x="24687" y="6968"/>
                  <a:pt x="24719" y="6906"/>
                </a:cubicBezTo>
                <a:cubicBezTo>
                  <a:pt x="24781" y="6875"/>
                  <a:pt x="24812" y="6843"/>
                  <a:pt x="24875" y="6843"/>
                </a:cubicBezTo>
                <a:cubicBezTo>
                  <a:pt x="24812" y="6843"/>
                  <a:pt x="24781" y="6875"/>
                  <a:pt x="24719" y="6906"/>
                </a:cubicBezTo>
                <a:close/>
                <a:moveTo>
                  <a:pt x="24844" y="6625"/>
                </a:moveTo>
                <a:cubicBezTo>
                  <a:pt x="24844" y="6625"/>
                  <a:pt x="24875" y="6625"/>
                  <a:pt x="24875" y="6625"/>
                </a:cubicBezTo>
                <a:cubicBezTo>
                  <a:pt x="24875" y="6625"/>
                  <a:pt x="24875" y="6625"/>
                  <a:pt x="24875" y="6625"/>
                </a:cubicBezTo>
                <a:cubicBezTo>
                  <a:pt x="24875" y="6625"/>
                  <a:pt x="24844" y="6625"/>
                  <a:pt x="24844" y="6625"/>
                </a:cubicBezTo>
                <a:close/>
                <a:moveTo>
                  <a:pt x="25094" y="6781"/>
                </a:moveTo>
                <a:cubicBezTo>
                  <a:pt x="25125" y="6781"/>
                  <a:pt x="25125" y="6750"/>
                  <a:pt x="25156" y="6718"/>
                </a:cubicBezTo>
                <a:cubicBezTo>
                  <a:pt x="25156" y="6718"/>
                  <a:pt x="25156" y="6718"/>
                  <a:pt x="25156" y="6718"/>
                </a:cubicBezTo>
                <a:cubicBezTo>
                  <a:pt x="25125" y="6750"/>
                  <a:pt x="25125" y="6781"/>
                  <a:pt x="25094" y="6781"/>
                </a:cubicBezTo>
                <a:close/>
                <a:moveTo>
                  <a:pt x="25344" y="6656"/>
                </a:moveTo>
                <a:cubicBezTo>
                  <a:pt x="25312" y="6687"/>
                  <a:pt x="25312" y="6687"/>
                  <a:pt x="25312" y="6687"/>
                </a:cubicBezTo>
                <a:cubicBezTo>
                  <a:pt x="25312" y="6687"/>
                  <a:pt x="25312" y="6687"/>
                  <a:pt x="25344" y="6656"/>
                </a:cubicBezTo>
                <a:close/>
                <a:moveTo>
                  <a:pt x="25500" y="6593"/>
                </a:moveTo>
                <a:cubicBezTo>
                  <a:pt x="25500" y="6593"/>
                  <a:pt x="25500" y="6593"/>
                  <a:pt x="25531" y="6593"/>
                </a:cubicBezTo>
                <a:cubicBezTo>
                  <a:pt x="25531" y="6593"/>
                  <a:pt x="25531" y="6593"/>
                  <a:pt x="25531" y="6593"/>
                </a:cubicBezTo>
                <a:cubicBezTo>
                  <a:pt x="25500" y="6593"/>
                  <a:pt x="25500" y="6593"/>
                  <a:pt x="25500" y="6593"/>
                </a:cubicBezTo>
                <a:close/>
                <a:moveTo>
                  <a:pt x="25594" y="6562"/>
                </a:moveTo>
                <a:cubicBezTo>
                  <a:pt x="25594" y="6562"/>
                  <a:pt x="25594" y="6562"/>
                  <a:pt x="25594" y="6562"/>
                </a:cubicBezTo>
                <a:cubicBezTo>
                  <a:pt x="25594" y="6562"/>
                  <a:pt x="25594" y="6562"/>
                  <a:pt x="25594" y="6562"/>
                </a:cubicBezTo>
                <a:close/>
                <a:moveTo>
                  <a:pt x="25625" y="6343"/>
                </a:moveTo>
                <a:cubicBezTo>
                  <a:pt x="25656" y="6343"/>
                  <a:pt x="25656" y="6312"/>
                  <a:pt x="25656" y="6281"/>
                </a:cubicBezTo>
                <a:cubicBezTo>
                  <a:pt x="25656" y="6281"/>
                  <a:pt x="25656" y="6281"/>
                  <a:pt x="25656" y="6281"/>
                </a:cubicBezTo>
                <a:cubicBezTo>
                  <a:pt x="25656" y="6312"/>
                  <a:pt x="25656" y="6343"/>
                  <a:pt x="25625" y="6343"/>
                </a:cubicBezTo>
                <a:close/>
                <a:moveTo>
                  <a:pt x="25687" y="6500"/>
                </a:moveTo>
                <a:cubicBezTo>
                  <a:pt x="25687" y="6531"/>
                  <a:pt x="25687" y="6562"/>
                  <a:pt x="25656" y="6562"/>
                </a:cubicBezTo>
                <a:cubicBezTo>
                  <a:pt x="25687" y="6562"/>
                  <a:pt x="25687" y="6531"/>
                  <a:pt x="25687" y="6500"/>
                </a:cubicBezTo>
                <a:close/>
                <a:moveTo>
                  <a:pt x="25875" y="6437"/>
                </a:moveTo>
                <a:cubicBezTo>
                  <a:pt x="25844" y="6500"/>
                  <a:pt x="25812" y="6500"/>
                  <a:pt x="25750" y="6500"/>
                </a:cubicBezTo>
                <a:cubicBezTo>
                  <a:pt x="25812" y="6500"/>
                  <a:pt x="25844" y="6500"/>
                  <a:pt x="25875" y="6437"/>
                </a:cubicBezTo>
                <a:cubicBezTo>
                  <a:pt x="25906" y="6406"/>
                  <a:pt x="25969" y="6406"/>
                  <a:pt x="26000" y="6375"/>
                </a:cubicBezTo>
                <a:cubicBezTo>
                  <a:pt x="25969" y="6406"/>
                  <a:pt x="25906" y="6406"/>
                  <a:pt x="25875" y="6437"/>
                </a:cubicBezTo>
                <a:close/>
                <a:moveTo>
                  <a:pt x="25844" y="6250"/>
                </a:moveTo>
                <a:cubicBezTo>
                  <a:pt x="25937" y="6218"/>
                  <a:pt x="26000" y="6187"/>
                  <a:pt x="26094" y="6125"/>
                </a:cubicBezTo>
                <a:cubicBezTo>
                  <a:pt x="26094" y="6125"/>
                  <a:pt x="26094" y="6125"/>
                  <a:pt x="26094" y="6125"/>
                </a:cubicBezTo>
                <a:cubicBezTo>
                  <a:pt x="26000" y="6187"/>
                  <a:pt x="25937" y="6218"/>
                  <a:pt x="25844" y="6250"/>
                </a:cubicBezTo>
                <a:close/>
                <a:moveTo>
                  <a:pt x="26250" y="6281"/>
                </a:moveTo>
                <a:cubicBezTo>
                  <a:pt x="26219" y="6343"/>
                  <a:pt x="26156" y="6343"/>
                  <a:pt x="26094" y="6375"/>
                </a:cubicBezTo>
                <a:cubicBezTo>
                  <a:pt x="26156" y="6343"/>
                  <a:pt x="26219" y="6343"/>
                  <a:pt x="26250" y="6281"/>
                </a:cubicBezTo>
                <a:cubicBezTo>
                  <a:pt x="26281" y="6250"/>
                  <a:pt x="26312" y="6250"/>
                  <a:pt x="26312" y="6250"/>
                </a:cubicBezTo>
                <a:cubicBezTo>
                  <a:pt x="26312" y="6250"/>
                  <a:pt x="26281" y="6250"/>
                  <a:pt x="26250" y="6281"/>
                </a:cubicBezTo>
                <a:close/>
                <a:moveTo>
                  <a:pt x="26312" y="6062"/>
                </a:moveTo>
                <a:cubicBezTo>
                  <a:pt x="26344" y="6031"/>
                  <a:pt x="26344" y="6031"/>
                  <a:pt x="26344" y="6000"/>
                </a:cubicBezTo>
                <a:cubicBezTo>
                  <a:pt x="26344" y="6000"/>
                  <a:pt x="26344" y="6000"/>
                  <a:pt x="26344" y="6000"/>
                </a:cubicBezTo>
                <a:cubicBezTo>
                  <a:pt x="26344" y="6031"/>
                  <a:pt x="26344" y="6031"/>
                  <a:pt x="26312" y="6062"/>
                </a:cubicBezTo>
                <a:close/>
                <a:moveTo>
                  <a:pt x="26531" y="5937"/>
                </a:moveTo>
                <a:cubicBezTo>
                  <a:pt x="26500" y="6000"/>
                  <a:pt x="26469" y="6000"/>
                  <a:pt x="26437" y="6000"/>
                </a:cubicBezTo>
                <a:cubicBezTo>
                  <a:pt x="26469" y="6000"/>
                  <a:pt x="26500" y="6000"/>
                  <a:pt x="26531" y="5937"/>
                </a:cubicBezTo>
                <a:cubicBezTo>
                  <a:pt x="26531" y="5937"/>
                  <a:pt x="26562" y="5906"/>
                  <a:pt x="26562" y="5906"/>
                </a:cubicBezTo>
                <a:cubicBezTo>
                  <a:pt x="26562" y="5906"/>
                  <a:pt x="26531" y="5937"/>
                  <a:pt x="26531" y="5937"/>
                </a:cubicBezTo>
                <a:close/>
                <a:moveTo>
                  <a:pt x="26625" y="5906"/>
                </a:moveTo>
                <a:cubicBezTo>
                  <a:pt x="26625" y="5906"/>
                  <a:pt x="26625" y="5906"/>
                  <a:pt x="26625" y="5906"/>
                </a:cubicBezTo>
                <a:cubicBezTo>
                  <a:pt x="26625" y="5906"/>
                  <a:pt x="26625" y="5906"/>
                  <a:pt x="26625" y="5906"/>
                </a:cubicBezTo>
                <a:cubicBezTo>
                  <a:pt x="26625" y="5906"/>
                  <a:pt x="26625" y="5906"/>
                  <a:pt x="26625" y="5906"/>
                </a:cubicBezTo>
                <a:close/>
                <a:moveTo>
                  <a:pt x="26719" y="5875"/>
                </a:moveTo>
                <a:cubicBezTo>
                  <a:pt x="26719" y="5875"/>
                  <a:pt x="26719" y="5875"/>
                  <a:pt x="26719" y="5875"/>
                </a:cubicBezTo>
                <a:cubicBezTo>
                  <a:pt x="26719" y="5875"/>
                  <a:pt x="26719" y="5875"/>
                  <a:pt x="26719" y="5875"/>
                </a:cubicBezTo>
                <a:cubicBezTo>
                  <a:pt x="26719" y="5875"/>
                  <a:pt x="26719" y="5875"/>
                  <a:pt x="26719" y="5875"/>
                </a:cubicBezTo>
                <a:close/>
                <a:moveTo>
                  <a:pt x="26781" y="5843"/>
                </a:moveTo>
                <a:cubicBezTo>
                  <a:pt x="26781" y="5843"/>
                  <a:pt x="26781" y="5843"/>
                  <a:pt x="26781" y="5843"/>
                </a:cubicBezTo>
                <a:cubicBezTo>
                  <a:pt x="26781" y="5843"/>
                  <a:pt x="26781" y="5843"/>
                  <a:pt x="26781" y="5843"/>
                </a:cubicBezTo>
                <a:cubicBezTo>
                  <a:pt x="26781" y="5843"/>
                  <a:pt x="26781" y="5843"/>
                  <a:pt x="26781" y="5843"/>
                </a:cubicBezTo>
                <a:close/>
                <a:moveTo>
                  <a:pt x="26875" y="5781"/>
                </a:moveTo>
                <a:cubicBezTo>
                  <a:pt x="26875" y="5781"/>
                  <a:pt x="26875" y="5781"/>
                  <a:pt x="26875" y="5781"/>
                </a:cubicBezTo>
                <a:cubicBezTo>
                  <a:pt x="26875" y="5781"/>
                  <a:pt x="26875" y="5781"/>
                  <a:pt x="26875" y="5781"/>
                </a:cubicBezTo>
                <a:cubicBezTo>
                  <a:pt x="26875" y="5781"/>
                  <a:pt x="26875" y="5781"/>
                  <a:pt x="26875" y="5781"/>
                </a:cubicBezTo>
                <a:close/>
                <a:moveTo>
                  <a:pt x="26906" y="6000"/>
                </a:moveTo>
                <a:cubicBezTo>
                  <a:pt x="26906" y="6031"/>
                  <a:pt x="26875" y="6031"/>
                  <a:pt x="26875" y="6062"/>
                </a:cubicBezTo>
                <a:cubicBezTo>
                  <a:pt x="26875" y="6031"/>
                  <a:pt x="26906" y="6031"/>
                  <a:pt x="26906" y="6000"/>
                </a:cubicBezTo>
                <a:close/>
                <a:moveTo>
                  <a:pt x="27094" y="5937"/>
                </a:moveTo>
                <a:cubicBezTo>
                  <a:pt x="27094" y="5937"/>
                  <a:pt x="27094" y="5937"/>
                  <a:pt x="27094" y="5937"/>
                </a:cubicBezTo>
                <a:cubicBezTo>
                  <a:pt x="27094" y="5937"/>
                  <a:pt x="27094" y="5906"/>
                  <a:pt x="27125" y="5906"/>
                </a:cubicBezTo>
                <a:cubicBezTo>
                  <a:pt x="27094" y="5906"/>
                  <a:pt x="27094" y="5937"/>
                  <a:pt x="27094" y="5937"/>
                </a:cubicBezTo>
                <a:close/>
                <a:moveTo>
                  <a:pt x="27594" y="5750"/>
                </a:moveTo>
                <a:cubicBezTo>
                  <a:pt x="27594" y="5750"/>
                  <a:pt x="27594" y="5718"/>
                  <a:pt x="27594" y="5718"/>
                </a:cubicBezTo>
                <a:cubicBezTo>
                  <a:pt x="27594" y="5718"/>
                  <a:pt x="27594" y="5718"/>
                  <a:pt x="27594" y="5718"/>
                </a:cubicBezTo>
                <a:cubicBezTo>
                  <a:pt x="27594" y="5718"/>
                  <a:pt x="27594" y="5750"/>
                  <a:pt x="27594" y="5750"/>
                </a:cubicBezTo>
                <a:close/>
                <a:moveTo>
                  <a:pt x="27812" y="5562"/>
                </a:moveTo>
                <a:cubicBezTo>
                  <a:pt x="27812" y="5562"/>
                  <a:pt x="27812" y="5562"/>
                  <a:pt x="27812" y="5562"/>
                </a:cubicBezTo>
                <a:cubicBezTo>
                  <a:pt x="27844" y="5562"/>
                  <a:pt x="27906" y="5531"/>
                  <a:pt x="27937" y="5500"/>
                </a:cubicBezTo>
                <a:cubicBezTo>
                  <a:pt x="27906" y="5531"/>
                  <a:pt x="27844" y="5562"/>
                  <a:pt x="27812" y="5562"/>
                </a:cubicBezTo>
                <a:close/>
                <a:moveTo>
                  <a:pt x="28125" y="5531"/>
                </a:moveTo>
                <a:cubicBezTo>
                  <a:pt x="28125" y="5531"/>
                  <a:pt x="28125" y="5531"/>
                  <a:pt x="28125" y="5500"/>
                </a:cubicBezTo>
                <a:cubicBezTo>
                  <a:pt x="28125" y="5500"/>
                  <a:pt x="28125" y="5500"/>
                  <a:pt x="28125" y="5500"/>
                </a:cubicBezTo>
                <a:cubicBezTo>
                  <a:pt x="28125" y="5531"/>
                  <a:pt x="28125" y="5531"/>
                  <a:pt x="28125" y="5531"/>
                </a:cubicBezTo>
                <a:close/>
                <a:moveTo>
                  <a:pt x="28375" y="5437"/>
                </a:moveTo>
                <a:cubicBezTo>
                  <a:pt x="28375" y="5468"/>
                  <a:pt x="28375" y="5468"/>
                  <a:pt x="28375" y="5468"/>
                </a:cubicBezTo>
                <a:cubicBezTo>
                  <a:pt x="28344" y="5437"/>
                  <a:pt x="28344" y="5437"/>
                  <a:pt x="28344" y="5437"/>
                </a:cubicBezTo>
                <a:cubicBezTo>
                  <a:pt x="28312" y="5531"/>
                  <a:pt x="28219" y="5500"/>
                  <a:pt x="28156" y="5500"/>
                </a:cubicBezTo>
                <a:cubicBezTo>
                  <a:pt x="28219" y="5500"/>
                  <a:pt x="28312" y="5531"/>
                  <a:pt x="28344" y="5437"/>
                </a:cubicBezTo>
                <a:cubicBezTo>
                  <a:pt x="28344" y="5437"/>
                  <a:pt x="28375" y="5468"/>
                  <a:pt x="28375" y="5468"/>
                </a:cubicBezTo>
                <a:cubicBezTo>
                  <a:pt x="28375" y="5468"/>
                  <a:pt x="28375" y="5437"/>
                  <a:pt x="28375" y="5437"/>
                </a:cubicBezTo>
                <a:close/>
                <a:moveTo>
                  <a:pt x="31781" y="4062"/>
                </a:moveTo>
                <a:cubicBezTo>
                  <a:pt x="31781" y="4031"/>
                  <a:pt x="31781" y="4031"/>
                  <a:pt x="31812" y="4031"/>
                </a:cubicBezTo>
                <a:cubicBezTo>
                  <a:pt x="31781" y="4031"/>
                  <a:pt x="31781" y="4031"/>
                  <a:pt x="31781" y="4062"/>
                </a:cubicBezTo>
                <a:cubicBezTo>
                  <a:pt x="31750" y="4062"/>
                  <a:pt x="31750" y="4062"/>
                  <a:pt x="31750" y="4062"/>
                </a:cubicBezTo>
                <a:cubicBezTo>
                  <a:pt x="31750" y="4062"/>
                  <a:pt x="31750" y="4062"/>
                  <a:pt x="31781" y="4062"/>
                </a:cubicBezTo>
                <a:close/>
                <a:moveTo>
                  <a:pt x="30937" y="4406"/>
                </a:moveTo>
                <a:cubicBezTo>
                  <a:pt x="30969" y="4406"/>
                  <a:pt x="30969" y="4406"/>
                  <a:pt x="31000" y="4406"/>
                </a:cubicBezTo>
                <a:cubicBezTo>
                  <a:pt x="30969" y="4406"/>
                  <a:pt x="30969" y="4406"/>
                  <a:pt x="30937" y="4406"/>
                </a:cubicBezTo>
                <a:close/>
                <a:moveTo>
                  <a:pt x="29219" y="5156"/>
                </a:moveTo>
                <a:cubicBezTo>
                  <a:pt x="29219" y="5156"/>
                  <a:pt x="29219" y="5156"/>
                  <a:pt x="29219" y="5156"/>
                </a:cubicBezTo>
                <a:cubicBezTo>
                  <a:pt x="29219" y="5156"/>
                  <a:pt x="29219" y="5156"/>
                  <a:pt x="29219" y="5156"/>
                </a:cubicBezTo>
                <a:cubicBezTo>
                  <a:pt x="29219" y="5156"/>
                  <a:pt x="29219" y="5156"/>
                  <a:pt x="29187" y="5156"/>
                </a:cubicBezTo>
                <a:cubicBezTo>
                  <a:pt x="29219" y="5156"/>
                  <a:pt x="29219" y="5156"/>
                  <a:pt x="29219" y="5156"/>
                </a:cubicBezTo>
                <a:close/>
                <a:moveTo>
                  <a:pt x="28875" y="5125"/>
                </a:moveTo>
                <a:cubicBezTo>
                  <a:pt x="28844" y="5125"/>
                  <a:pt x="28781" y="5125"/>
                  <a:pt x="28750" y="5187"/>
                </a:cubicBezTo>
                <a:cubicBezTo>
                  <a:pt x="28750" y="5187"/>
                  <a:pt x="28750" y="5187"/>
                  <a:pt x="28750" y="5187"/>
                </a:cubicBezTo>
                <a:cubicBezTo>
                  <a:pt x="28781" y="5125"/>
                  <a:pt x="28844" y="5125"/>
                  <a:pt x="28875" y="5125"/>
                </a:cubicBezTo>
                <a:close/>
                <a:moveTo>
                  <a:pt x="187" y="2125"/>
                </a:moveTo>
                <a:cubicBezTo>
                  <a:pt x="250" y="2031"/>
                  <a:pt x="375" y="2062"/>
                  <a:pt x="437" y="2031"/>
                </a:cubicBezTo>
                <a:cubicBezTo>
                  <a:pt x="469" y="1968"/>
                  <a:pt x="531" y="2000"/>
                  <a:pt x="594" y="2000"/>
                </a:cubicBezTo>
                <a:cubicBezTo>
                  <a:pt x="594" y="2000"/>
                  <a:pt x="594" y="2000"/>
                  <a:pt x="594" y="2000"/>
                </a:cubicBezTo>
                <a:cubicBezTo>
                  <a:pt x="625" y="1937"/>
                  <a:pt x="687" y="1968"/>
                  <a:pt x="719" y="1968"/>
                </a:cubicBezTo>
                <a:cubicBezTo>
                  <a:pt x="719" y="1968"/>
                  <a:pt x="719" y="1968"/>
                  <a:pt x="719" y="1968"/>
                </a:cubicBezTo>
                <a:cubicBezTo>
                  <a:pt x="750" y="1875"/>
                  <a:pt x="812" y="1937"/>
                  <a:pt x="844" y="1937"/>
                </a:cubicBezTo>
                <a:cubicBezTo>
                  <a:pt x="844" y="1937"/>
                  <a:pt x="844" y="1937"/>
                  <a:pt x="844" y="1937"/>
                </a:cubicBezTo>
                <a:cubicBezTo>
                  <a:pt x="937" y="1875"/>
                  <a:pt x="1000" y="1843"/>
                  <a:pt x="1094" y="1843"/>
                </a:cubicBezTo>
                <a:cubicBezTo>
                  <a:pt x="1250" y="1812"/>
                  <a:pt x="1375" y="1718"/>
                  <a:pt x="1531" y="1750"/>
                </a:cubicBezTo>
                <a:cubicBezTo>
                  <a:pt x="1500" y="1718"/>
                  <a:pt x="1531" y="1718"/>
                  <a:pt x="1562" y="1718"/>
                </a:cubicBezTo>
                <a:cubicBezTo>
                  <a:pt x="1750" y="1656"/>
                  <a:pt x="1937" y="1593"/>
                  <a:pt x="2156" y="1562"/>
                </a:cubicBezTo>
                <a:cubicBezTo>
                  <a:pt x="2031" y="1562"/>
                  <a:pt x="1937" y="1562"/>
                  <a:pt x="1875" y="1593"/>
                </a:cubicBezTo>
                <a:cubicBezTo>
                  <a:pt x="1656" y="1656"/>
                  <a:pt x="1437" y="1718"/>
                  <a:pt x="1219" y="1781"/>
                </a:cubicBezTo>
                <a:cubicBezTo>
                  <a:pt x="1062" y="1812"/>
                  <a:pt x="906" y="1843"/>
                  <a:pt x="781" y="1875"/>
                </a:cubicBezTo>
                <a:cubicBezTo>
                  <a:pt x="625" y="1906"/>
                  <a:pt x="500" y="2000"/>
                  <a:pt x="375" y="1968"/>
                </a:cubicBezTo>
                <a:cubicBezTo>
                  <a:pt x="375" y="1968"/>
                  <a:pt x="375" y="1968"/>
                  <a:pt x="375" y="1968"/>
                </a:cubicBezTo>
                <a:cubicBezTo>
                  <a:pt x="375" y="1968"/>
                  <a:pt x="375" y="1968"/>
                  <a:pt x="375" y="1968"/>
                </a:cubicBezTo>
                <a:cubicBezTo>
                  <a:pt x="375" y="1968"/>
                  <a:pt x="375" y="1968"/>
                  <a:pt x="375" y="1968"/>
                </a:cubicBezTo>
                <a:cubicBezTo>
                  <a:pt x="344" y="2031"/>
                  <a:pt x="281" y="2000"/>
                  <a:pt x="219" y="2000"/>
                </a:cubicBezTo>
                <a:cubicBezTo>
                  <a:pt x="281" y="1968"/>
                  <a:pt x="312" y="1968"/>
                  <a:pt x="375" y="1968"/>
                </a:cubicBezTo>
                <a:cubicBezTo>
                  <a:pt x="375" y="1968"/>
                  <a:pt x="375" y="1968"/>
                  <a:pt x="375" y="1968"/>
                </a:cubicBezTo>
                <a:cubicBezTo>
                  <a:pt x="375" y="1968"/>
                  <a:pt x="375" y="1968"/>
                  <a:pt x="375" y="1968"/>
                </a:cubicBezTo>
                <a:cubicBezTo>
                  <a:pt x="344" y="1906"/>
                  <a:pt x="406" y="1937"/>
                  <a:pt x="437" y="1906"/>
                </a:cubicBezTo>
                <a:cubicBezTo>
                  <a:pt x="937" y="1750"/>
                  <a:pt x="1437" y="1625"/>
                  <a:pt x="1937" y="1468"/>
                </a:cubicBezTo>
                <a:cubicBezTo>
                  <a:pt x="2031" y="1468"/>
                  <a:pt x="2125" y="1437"/>
                  <a:pt x="2250" y="1406"/>
                </a:cubicBezTo>
                <a:cubicBezTo>
                  <a:pt x="2187" y="1343"/>
                  <a:pt x="2156" y="1343"/>
                  <a:pt x="2125" y="1375"/>
                </a:cubicBezTo>
                <a:cubicBezTo>
                  <a:pt x="1969" y="1437"/>
                  <a:pt x="1781" y="1437"/>
                  <a:pt x="1625" y="1468"/>
                </a:cubicBezTo>
                <a:cubicBezTo>
                  <a:pt x="1469" y="1531"/>
                  <a:pt x="1312" y="1562"/>
                  <a:pt x="1156" y="1593"/>
                </a:cubicBezTo>
                <a:cubicBezTo>
                  <a:pt x="844" y="1687"/>
                  <a:pt x="531" y="1750"/>
                  <a:pt x="219" y="1843"/>
                </a:cubicBezTo>
                <a:cubicBezTo>
                  <a:pt x="125" y="1843"/>
                  <a:pt x="62" y="1875"/>
                  <a:pt x="0" y="1906"/>
                </a:cubicBezTo>
                <a:cubicBezTo>
                  <a:pt x="0" y="2156"/>
                  <a:pt x="0" y="2156"/>
                  <a:pt x="0" y="2156"/>
                </a:cubicBezTo>
                <a:cubicBezTo>
                  <a:pt x="62" y="2125"/>
                  <a:pt x="125" y="2125"/>
                  <a:pt x="187" y="2125"/>
                </a:cubicBezTo>
                <a:close/>
                <a:moveTo>
                  <a:pt x="344" y="1906"/>
                </a:moveTo>
                <a:cubicBezTo>
                  <a:pt x="312" y="1906"/>
                  <a:pt x="312" y="1937"/>
                  <a:pt x="312" y="1968"/>
                </a:cubicBezTo>
                <a:cubicBezTo>
                  <a:pt x="312" y="1968"/>
                  <a:pt x="312" y="1968"/>
                  <a:pt x="312" y="1968"/>
                </a:cubicBezTo>
                <a:cubicBezTo>
                  <a:pt x="312" y="1937"/>
                  <a:pt x="312" y="1906"/>
                  <a:pt x="344" y="1906"/>
                </a:cubicBezTo>
                <a:close/>
                <a:moveTo>
                  <a:pt x="1375" y="2187"/>
                </a:moveTo>
                <a:cubicBezTo>
                  <a:pt x="1594" y="2093"/>
                  <a:pt x="1812" y="2062"/>
                  <a:pt x="2031" y="2000"/>
                </a:cubicBezTo>
                <a:cubicBezTo>
                  <a:pt x="2156" y="1968"/>
                  <a:pt x="2281" y="1937"/>
                  <a:pt x="2406" y="1843"/>
                </a:cubicBezTo>
                <a:cubicBezTo>
                  <a:pt x="2344" y="1843"/>
                  <a:pt x="2344" y="1843"/>
                  <a:pt x="2312" y="1843"/>
                </a:cubicBezTo>
                <a:cubicBezTo>
                  <a:pt x="2125" y="1875"/>
                  <a:pt x="1906" y="1937"/>
                  <a:pt x="1719" y="2000"/>
                </a:cubicBezTo>
                <a:cubicBezTo>
                  <a:pt x="1656" y="2000"/>
                  <a:pt x="1594" y="1968"/>
                  <a:pt x="1562" y="2000"/>
                </a:cubicBezTo>
                <a:cubicBezTo>
                  <a:pt x="1469" y="2093"/>
                  <a:pt x="1344" y="2062"/>
                  <a:pt x="1250" y="2062"/>
                </a:cubicBezTo>
                <a:cubicBezTo>
                  <a:pt x="1156" y="2062"/>
                  <a:pt x="1031" y="2093"/>
                  <a:pt x="937" y="2062"/>
                </a:cubicBezTo>
                <a:cubicBezTo>
                  <a:pt x="937" y="2062"/>
                  <a:pt x="906" y="2031"/>
                  <a:pt x="875" y="2062"/>
                </a:cubicBezTo>
                <a:cubicBezTo>
                  <a:pt x="875" y="2093"/>
                  <a:pt x="906" y="2125"/>
                  <a:pt x="906" y="2125"/>
                </a:cubicBezTo>
                <a:cubicBezTo>
                  <a:pt x="937" y="2156"/>
                  <a:pt x="969" y="2156"/>
                  <a:pt x="969" y="2187"/>
                </a:cubicBezTo>
                <a:cubicBezTo>
                  <a:pt x="875" y="2218"/>
                  <a:pt x="844" y="2156"/>
                  <a:pt x="781" y="2125"/>
                </a:cubicBezTo>
                <a:cubicBezTo>
                  <a:pt x="781" y="2093"/>
                  <a:pt x="750" y="2062"/>
                  <a:pt x="719" y="2093"/>
                </a:cubicBezTo>
                <a:cubicBezTo>
                  <a:pt x="469" y="2156"/>
                  <a:pt x="250" y="2218"/>
                  <a:pt x="0" y="2281"/>
                </a:cubicBezTo>
                <a:cubicBezTo>
                  <a:pt x="0" y="2531"/>
                  <a:pt x="0" y="2531"/>
                  <a:pt x="0" y="2531"/>
                </a:cubicBezTo>
                <a:cubicBezTo>
                  <a:pt x="344" y="2437"/>
                  <a:pt x="687" y="2343"/>
                  <a:pt x="1031" y="2250"/>
                </a:cubicBezTo>
                <a:cubicBezTo>
                  <a:pt x="1156" y="2218"/>
                  <a:pt x="1250" y="2218"/>
                  <a:pt x="1375" y="2187"/>
                </a:cubicBezTo>
                <a:close/>
                <a:moveTo>
                  <a:pt x="594" y="5687"/>
                </a:moveTo>
                <a:cubicBezTo>
                  <a:pt x="594" y="5656"/>
                  <a:pt x="594" y="5656"/>
                  <a:pt x="625" y="5656"/>
                </a:cubicBezTo>
                <a:cubicBezTo>
                  <a:pt x="625" y="5656"/>
                  <a:pt x="625" y="5656"/>
                  <a:pt x="625" y="5656"/>
                </a:cubicBezTo>
                <a:cubicBezTo>
                  <a:pt x="625" y="5656"/>
                  <a:pt x="625" y="5656"/>
                  <a:pt x="625" y="5656"/>
                </a:cubicBezTo>
                <a:cubicBezTo>
                  <a:pt x="687" y="5656"/>
                  <a:pt x="719" y="5625"/>
                  <a:pt x="781" y="5625"/>
                </a:cubicBezTo>
                <a:cubicBezTo>
                  <a:pt x="781" y="5593"/>
                  <a:pt x="750" y="5562"/>
                  <a:pt x="750" y="5531"/>
                </a:cubicBezTo>
                <a:cubicBezTo>
                  <a:pt x="750" y="5468"/>
                  <a:pt x="719" y="5500"/>
                  <a:pt x="687" y="5500"/>
                </a:cubicBezTo>
                <a:cubicBezTo>
                  <a:pt x="562" y="5531"/>
                  <a:pt x="469" y="5562"/>
                  <a:pt x="375" y="5593"/>
                </a:cubicBezTo>
                <a:cubicBezTo>
                  <a:pt x="250" y="5625"/>
                  <a:pt x="125" y="5687"/>
                  <a:pt x="0" y="5718"/>
                </a:cubicBezTo>
                <a:cubicBezTo>
                  <a:pt x="0" y="5843"/>
                  <a:pt x="0" y="5843"/>
                  <a:pt x="0" y="5843"/>
                </a:cubicBezTo>
                <a:cubicBezTo>
                  <a:pt x="156" y="5812"/>
                  <a:pt x="344" y="5750"/>
                  <a:pt x="531" y="5687"/>
                </a:cubicBezTo>
                <a:cubicBezTo>
                  <a:pt x="531" y="5687"/>
                  <a:pt x="562" y="5687"/>
                  <a:pt x="594" y="5687"/>
                </a:cubicBezTo>
                <a:close/>
                <a:moveTo>
                  <a:pt x="7250" y="12250"/>
                </a:moveTo>
                <a:cubicBezTo>
                  <a:pt x="7250" y="12250"/>
                  <a:pt x="7219" y="12250"/>
                  <a:pt x="7219" y="12250"/>
                </a:cubicBezTo>
                <a:cubicBezTo>
                  <a:pt x="7219" y="12250"/>
                  <a:pt x="7219" y="12281"/>
                  <a:pt x="7219" y="12281"/>
                </a:cubicBezTo>
                <a:cubicBezTo>
                  <a:pt x="7062" y="12375"/>
                  <a:pt x="6875" y="12406"/>
                  <a:pt x="6687" y="12531"/>
                </a:cubicBezTo>
                <a:cubicBezTo>
                  <a:pt x="6719" y="12531"/>
                  <a:pt x="6719" y="12531"/>
                  <a:pt x="6750" y="12531"/>
                </a:cubicBezTo>
                <a:cubicBezTo>
                  <a:pt x="6937" y="12437"/>
                  <a:pt x="7125" y="12375"/>
                  <a:pt x="7281" y="12281"/>
                </a:cubicBezTo>
                <a:cubicBezTo>
                  <a:pt x="7281" y="12250"/>
                  <a:pt x="7250" y="12250"/>
                  <a:pt x="7250" y="12250"/>
                </a:cubicBezTo>
                <a:close/>
                <a:moveTo>
                  <a:pt x="7406" y="12031"/>
                </a:moveTo>
                <a:cubicBezTo>
                  <a:pt x="7406" y="12031"/>
                  <a:pt x="7406" y="12031"/>
                  <a:pt x="7406" y="12031"/>
                </a:cubicBezTo>
                <a:cubicBezTo>
                  <a:pt x="7406" y="12031"/>
                  <a:pt x="7406" y="12031"/>
                  <a:pt x="7406" y="12031"/>
                </a:cubicBezTo>
                <a:cubicBezTo>
                  <a:pt x="7437" y="12062"/>
                  <a:pt x="7406" y="12062"/>
                  <a:pt x="7375" y="12093"/>
                </a:cubicBezTo>
                <a:cubicBezTo>
                  <a:pt x="7312" y="12093"/>
                  <a:pt x="7250" y="12125"/>
                  <a:pt x="7187" y="12187"/>
                </a:cubicBezTo>
                <a:cubicBezTo>
                  <a:pt x="7156" y="12187"/>
                  <a:pt x="7125" y="12187"/>
                  <a:pt x="7156" y="12218"/>
                </a:cubicBezTo>
                <a:cubicBezTo>
                  <a:pt x="7156" y="12250"/>
                  <a:pt x="7156" y="12250"/>
                  <a:pt x="7187" y="12250"/>
                </a:cubicBezTo>
                <a:cubicBezTo>
                  <a:pt x="7187" y="12250"/>
                  <a:pt x="7187" y="12250"/>
                  <a:pt x="7187" y="12250"/>
                </a:cubicBezTo>
                <a:cubicBezTo>
                  <a:pt x="7187" y="12250"/>
                  <a:pt x="7187" y="12250"/>
                  <a:pt x="7187" y="12250"/>
                </a:cubicBezTo>
                <a:cubicBezTo>
                  <a:pt x="7187" y="12218"/>
                  <a:pt x="7219" y="12218"/>
                  <a:pt x="7219" y="12187"/>
                </a:cubicBezTo>
                <a:cubicBezTo>
                  <a:pt x="7281" y="12156"/>
                  <a:pt x="7344" y="12093"/>
                  <a:pt x="7437" y="12093"/>
                </a:cubicBezTo>
                <a:cubicBezTo>
                  <a:pt x="7469" y="12093"/>
                  <a:pt x="7469" y="12062"/>
                  <a:pt x="7469" y="12031"/>
                </a:cubicBezTo>
                <a:cubicBezTo>
                  <a:pt x="7469" y="12000"/>
                  <a:pt x="7437" y="12031"/>
                  <a:pt x="7406" y="12031"/>
                </a:cubicBezTo>
                <a:close/>
                <a:moveTo>
                  <a:pt x="9187" y="9750"/>
                </a:moveTo>
                <a:cubicBezTo>
                  <a:pt x="9281" y="9750"/>
                  <a:pt x="9344" y="9687"/>
                  <a:pt x="9437" y="9625"/>
                </a:cubicBezTo>
                <a:cubicBezTo>
                  <a:pt x="9437" y="9625"/>
                  <a:pt x="9406" y="9625"/>
                  <a:pt x="9406" y="9593"/>
                </a:cubicBezTo>
                <a:cubicBezTo>
                  <a:pt x="9344" y="9656"/>
                  <a:pt x="9281" y="9687"/>
                  <a:pt x="9187" y="9750"/>
                </a:cubicBezTo>
                <a:close/>
                <a:moveTo>
                  <a:pt x="6250" y="9718"/>
                </a:moveTo>
                <a:cubicBezTo>
                  <a:pt x="6312" y="9750"/>
                  <a:pt x="6344" y="9687"/>
                  <a:pt x="6375" y="9656"/>
                </a:cubicBezTo>
                <a:cubicBezTo>
                  <a:pt x="6469" y="9625"/>
                  <a:pt x="6562" y="9625"/>
                  <a:pt x="6625" y="9531"/>
                </a:cubicBezTo>
                <a:cubicBezTo>
                  <a:pt x="6656" y="9531"/>
                  <a:pt x="6656" y="9531"/>
                  <a:pt x="6687" y="9500"/>
                </a:cubicBezTo>
                <a:cubicBezTo>
                  <a:pt x="6656" y="9531"/>
                  <a:pt x="6625" y="9500"/>
                  <a:pt x="6625" y="9531"/>
                </a:cubicBezTo>
                <a:cubicBezTo>
                  <a:pt x="6594" y="9531"/>
                  <a:pt x="6562" y="9562"/>
                  <a:pt x="6531" y="9562"/>
                </a:cubicBezTo>
                <a:cubicBezTo>
                  <a:pt x="6531" y="9562"/>
                  <a:pt x="6500" y="9562"/>
                  <a:pt x="6500" y="9593"/>
                </a:cubicBezTo>
                <a:cubicBezTo>
                  <a:pt x="6500" y="9562"/>
                  <a:pt x="6531" y="9562"/>
                  <a:pt x="6531" y="9562"/>
                </a:cubicBezTo>
                <a:cubicBezTo>
                  <a:pt x="6469" y="9593"/>
                  <a:pt x="6406" y="9593"/>
                  <a:pt x="6375" y="9656"/>
                </a:cubicBezTo>
                <a:cubicBezTo>
                  <a:pt x="6344" y="9656"/>
                  <a:pt x="6312" y="9656"/>
                  <a:pt x="6312" y="9656"/>
                </a:cubicBezTo>
                <a:cubicBezTo>
                  <a:pt x="6281" y="9656"/>
                  <a:pt x="6250" y="9687"/>
                  <a:pt x="6250" y="9718"/>
                </a:cubicBezTo>
                <a:cubicBezTo>
                  <a:pt x="6219" y="9718"/>
                  <a:pt x="6187" y="9718"/>
                  <a:pt x="6156" y="9750"/>
                </a:cubicBezTo>
                <a:cubicBezTo>
                  <a:pt x="6125" y="9750"/>
                  <a:pt x="6125" y="9750"/>
                  <a:pt x="6094" y="9750"/>
                </a:cubicBezTo>
                <a:cubicBezTo>
                  <a:pt x="6062" y="9781"/>
                  <a:pt x="6031" y="9812"/>
                  <a:pt x="6000" y="9812"/>
                </a:cubicBezTo>
                <a:cubicBezTo>
                  <a:pt x="6031" y="9812"/>
                  <a:pt x="6062" y="9781"/>
                  <a:pt x="6094" y="9750"/>
                </a:cubicBezTo>
                <a:cubicBezTo>
                  <a:pt x="6031" y="9781"/>
                  <a:pt x="5969" y="9812"/>
                  <a:pt x="5906" y="9875"/>
                </a:cubicBezTo>
                <a:cubicBezTo>
                  <a:pt x="5875" y="9875"/>
                  <a:pt x="5844" y="9875"/>
                  <a:pt x="5844" y="9875"/>
                </a:cubicBezTo>
                <a:cubicBezTo>
                  <a:pt x="5875" y="9906"/>
                  <a:pt x="5875" y="9906"/>
                  <a:pt x="5906" y="9875"/>
                </a:cubicBezTo>
                <a:cubicBezTo>
                  <a:pt x="6000" y="9843"/>
                  <a:pt x="6094" y="9812"/>
                  <a:pt x="6156" y="9750"/>
                </a:cubicBezTo>
                <a:cubicBezTo>
                  <a:pt x="6187" y="9750"/>
                  <a:pt x="6219" y="9750"/>
                  <a:pt x="6250" y="9718"/>
                </a:cubicBezTo>
                <a:close/>
                <a:moveTo>
                  <a:pt x="6250" y="9718"/>
                </a:moveTo>
                <a:cubicBezTo>
                  <a:pt x="6250" y="9718"/>
                  <a:pt x="6250" y="9687"/>
                  <a:pt x="6250" y="9687"/>
                </a:cubicBezTo>
                <a:cubicBezTo>
                  <a:pt x="6250" y="9687"/>
                  <a:pt x="6250" y="9718"/>
                  <a:pt x="6250" y="9718"/>
                </a:cubicBezTo>
                <a:close/>
                <a:moveTo>
                  <a:pt x="10281" y="8312"/>
                </a:moveTo>
                <a:cubicBezTo>
                  <a:pt x="10375" y="8312"/>
                  <a:pt x="10437" y="8250"/>
                  <a:pt x="10500" y="8187"/>
                </a:cubicBezTo>
                <a:cubicBezTo>
                  <a:pt x="10406" y="8187"/>
                  <a:pt x="10344" y="8250"/>
                  <a:pt x="10281" y="8312"/>
                </a:cubicBezTo>
                <a:close/>
                <a:moveTo>
                  <a:pt x="10375" y="8468"/>
                </a:moveTo>
                <a:cubicBezTo>
                  <a:pt x="10375" y="8437"/>
                  <a:pt x="10375" y="8437"/>
                  <a:pt x="10375" y="8437"/>
                </a:cubicBezTo>
                <a:cubicBezTo>
                  <a:pt x="10375" y="8437"/>
                  <a:pt x="10375" y="8437"/>
                  <a:pt x="10375" y="8437"/>
                </a:cubicBezTo>
                <a:cubicBezTo>
                  <a:pt x="10375" y="8437"/>
                  <a:pt x="10375" y="8437"/>
                  <a:pt x="10375" y="8468"/>
                </a:cubicBezTo>
                <a:close/>
                <a:moveTo>
                  <a:pt x="10219" y="8343"/>
                </a:moveTo>
                <a:cubicBezTo>
                  <a:pt x="10094" y="8375"/>
                  <a:pt x="10062" y="8437"/>
                  <a:pt x="10000" y="8500"/>
                </a:cubicBezTo>
                <a:cubicBezTo>
                  <a:pt x="10062" y="8468"/>
                  <a:pt x="10156" y="8437"/>
                  <a:pt x="10219" y="8343"/>
                </a:cubicBezTo>
                <a:close/>
                <a:moveTo>
                  <a:pt x="10562" y="8156"/>
                </a:moveTo>
                <a:cubicBezTo>
                  <a:pt x="10656" y="8125"/>
                  <a:pt x="10719" y="8093"/>
                  <a:pt x="10781" y="8000"/>
                </a:cubicBezTo>
                <a:cubicBezTo>
                  <a:pt x="10687" y="8031"/>
                  <a:pt x="10625" y="8093"/>
                  <a:pt x="10562" y="8156"/>
                </a:cubicBezTo>
                <a:close/>
                <a:moveTo>
                  <a:pt x="8406" y="10218"/>
                </a:moveTo>
                <a:cubicBezTo>
                  <a:pt x="8437" y="10250"/>
                  <a:pt x="8437" y="10218"/>
                  <a:pt x="8469" y="10187"/>
                </a:cubicBezTo>
                <a:cubicBezTo>
                  <a:pt x="8469" y="10187"/>
                  <a:pt x="8500" y="10187"/>
                  <a:pt x="8500" y="10156"/>
                </a:cubicBezTo>
                <a:cubicBezTo>
                  <a:pt x="8594" y="10156"/>
                  <a:pt x="8625" y="10093"/>
                  <a:pt x="8687" y="10062"/>
                </a:cubicBezTo>
                <a:cubicBezTo>
                  <a:pt x="8625" y="10093"/>
                  <a:pt x="8562" y="10093"/>
                  <a:pt x="8500" y="10156"/>
                </a:cubicBezTo>
                <a:cubicBezTo>
                  <a:pt x="8500" y="10156"/>
                  <a:pt x="8469" y="10156"/>
                  <a:pt x="8469" y="10187"/>
                </a:cubicBezTo>
                <a:cubicBezTo>
                  <a:pt x="8437" y="10187"/>
                  <a:pt x="8375" y="10187"/>
                  <a:pt x="8406" y="10218"/>
                </a:cubicBezTo>
                <a:close/>
                <a:moveTo>
                  <a:pt x="2281" y="1343"/>
                </a:moveTo>
                <a:cubicBezTo>
                  <a:pt x="2312" y="1375"/>
                  <a:pt x="2344" y="1375"/>
                  <a:pt x="2375" y="1343"/>
                </a:cubicBezTo>
                <a:cubicBezTo>
                  <a:pt x="2344" y="1343"/>
                  <a:pt x="2312" y="1343"/>
                  <a:pt x="2281" y="1343"/>
                </a:cubicBezTo>
                <a:close/>
                <a:moveTo>
                  <a:pt x="1719" y="4937"/>
                </a:moveTo>
                <a:cubicBezTo>
                  <a:pt x="1500" y="5000"/>
                  <a:pt x="1312" y="5031"/>
                  <a:pt x="1094" y="5125"/>
                </a:cubicBezTo>
                <a:cubicBezTo>
                  <a:pt x="1031" y="5125"/>
                  <a:pt x="937" y="5125"/>
                  <a:pt x="844" y="5218"/>
                </a:cubicBezTo>
                <a:cubicBezTo>
                  <a:pt x="906" y="5218"/>
                  <a:pt x="906" y="5218"/>
                  <a:pt x="937" y="5218"/>
                </a:cubicBezTo>
                <a:cubicBezTo>
                  <a:pt x="1187" y="5125"/>
                  <a:pt x="1469" y="5062"/>
                  <a:pt x="1719" y="5000"/>
                </a:cubicBezTo>
                <a:cubicBezTo>
                  <a:pt x="1750" y="4968"/>
                  <a:pt x="1812" y="5000"/>
                  <a:pt x="1781" y="4937"/>
                </a:cubicBezTo>
                <a:cubicBezTo>
                  <a:pt x="1781" y="4906"/>
                  <a:pt x="1750" y="4937"/>
                  <a:pt x="1719" y="4937"/>
                </a:cubicBezTo>
                <a:close/>
                <a:moveTo>
                  <a:pt x="10844" y="7968"/>
                </a:moveTo>
                <a:cubicBezTo>
                  <a:pt x="10937" y="7937"/>
                  <a:pt x="11000" y="7875"/>
                  <a:pt x="11062" y="7843"/>
                </a:cubicBezTo>
                <a:cubicBezTo>
                  <a:pt x="10969" y="7843"/>
                  <a:pt x="10906" y="7875"/>
                  <a:pt x="10844" y="7968"/>
                </a:cubicBezTo>
                <a:close/>
                <a:moveTo>
                  <a:pt x="2594" y="1437"/>
                </a:moveTo>
                <a:cubicBezTo>
                  <a:pt x="2500" y="1437"/>
                  <a:pt x="2437" y="1468"/>
                  <a:pt x="2344" y="1500"/>
                </a:cubicBezTo>
                <a:cubicBezTo>
                  <a:pt x="2437" y="1500"/>
                  <a:pt x="2500" y="1468"/>
                  <a:pt x="2594" y="1437"/>
                </a:cubicBezTo>
                <a:close/>
                <a:moveTo>
                  <a:pt x="6219" y="12593"/>
                </a:moveTo>
                <a:cubicBezTo>
                  <a:pt x="6031" y="12562"/>
                  <a:pt x="5906" y="12656"/>
                  <a:pt x="5719" y="12687"/>
                </a:cubicBezTo>
                <a:cubicBezTo>
                  <a:pt x="5719" y="12687"/>
                  <a:pt x="5719" y="12687"/>
                  <a:pt x="5719" y="12687"/>
                </a:cubicBezTo>
                <a:cubicBezTo>
                  <a:pt x="5875" y="12687"/>
                  <a:pt x="6031" y="12593"/>
                  <a:pt x="6219" y="12593"/>
                </a:cubicBezTo>
                <a:cubicBezTo>
                  <a:pt x="6219" y="12593"/>
                  <a:pt x="6219" y="12593"/>
                  <a:pt x="6219" y="12593"/>
                </a:cubicBezTo>
                <a:close/>
                <a:moveTo>
                  <a:pt x="10031" y="8625"/>
                </a:moveTo>
                <a:cubicBezTo>
                  <a:pt x="9969" y="8656"/>
                  <a:pt x="9906" y="8687"/>
                  <a:pt x="9844" y="8750"/>
                </a:cubicBezTo>
                <a:cubicBezTo>
                  <a:pt x="9937" y="8750"/>
                  <a:pt x="10000" y="8687"/>
                  <a:pt x="10031" y="8625"/>
                </a:cubicBezTo>
                <a:close/>
                <a:moveTo>
                  <a:pt x="7969" y="8875"/>
                </a:moveTo>
                <a:cubicBezTo>
                  <a:pt x="7969" y="8875"/>
                  <a:pt x="8000" y="8843"/>
                  <a:pt x="8000" y="8843"/>
                </a:cubicBezTo>
                <a:cubicBezTo>
                  <a:pt x="7969" y="8781"/>
                  <a:pt x="7937" y="8812"/>
                  <a:pt x="7906" y="8812"/>
                </a:cubicBezTo>
                <a:cubicBezTo>
                  <a:pt x="7750" y="8937"/>
                  <a:pt x="7562" y="9031"/>
                  <a:pt x="7406" y="9125"/>
                </a:cubicBezTo>
                <a:cubicBezTo>
                  <a:pt x="7281" y="9156"/>
                  <a:pt x="7187" y="9218"/>
                  <a:pt x="7094" y="9281"/>
                </a:cubicBezTo>
                <a:cubicBezTo>
                  <a:pt x="7125" y="9312"/>
                  <a:pt x="7156" y="9312"/>
                  <a:pt x="7156" y="9281"/>
                </a:cubicBezTo>
                <a:cubicBezTo>
                  <a:pt x="7437" y="9156"/>
                  <a:pt x="7687" y="9000"/>
                  <a:pt x="7969" y="8875"/>
                </a:cubicBezTo>
                <a:close/>
                <a:moveTo>
                  <a:pt x="10406" y="8875"/>
                </a:moveTo>
                <a:cubicBezTo>
                  <a:pt x="10375" y="8875"/>
                  <a:pt x="10312" y="8906"/>
                  <a:pt x="10281" y="8968"/>
                </a:cubicBezTo>
                <a:cubicBezTo>
                  <a:pt x="10250" y="8968"/>
                  <a:pt x="10219" y="8968"/>
                  <a:pt x="10219" y="9000"/>
                </a:cubicBezTo>
                <a:cubicBezTo>
                  <a:pt x="10219" y="9000"/>
                  <a:pt x="10219" y="9000"/>
                  <a:pt x="10219" y="9000"/>
                </a:cubicBezTo>
                <a:cubicBezTo>
                  <a:pt x="10250" y="9000"/>
                  <a:pt x="10281" y="8968"/>
                  <a:pt x="10281" y="8968"/>
                </a:cubicBezTo>
                <a:cubicBezTo>
                  <a:pt x="10344" y="8937"/>
                  <a:pt x="10406" y="8937"/>
                  <a:pt x="10406" y="8875"/>
                </a:cubicBezTo>
                <a:close/>
                <a:moveTo>
                  <a:pt x="7656" y="10000"/>
                </a:moveTo>
                <a:cubicBezTo>
                  <a:pt x="7750" y="10000"/>
                  <a:pt x="7812" y="9968"/>
                  <a:pt x="7875" y="9937"/>
                </a:cubicBezTo>
                <a:cubicBezTo>
                  <a:pt x="7781" y="9937"/>
                  <a:pt x="7719" y="9937"/>
                  <a:pt x="7656" y="10000"/>
                </a:cubicBezTo>
                <a:close/>
                <a:moveTo>
                  <a:pt x="7812" y="9750"/>
                </a:moveTo>
                <a:cubicBezTo>
                  <a:pt x="7750" y="9781"/>
                  <a:pt x="7687" y="9812"/>
                  <a:pt x="7625" y="9843"/>
                </a:cubicBezTo>
                <a:cubicBezTo>
                  <a:pt x="7625" y="9843"/>
                  <a:pt x="7625" y="9875"/>
                  <a:pt x="7625" y="9875"/>
                </a:cubicBezTo>
                <a:cubicBezTo>
                  <a:pt x="7687" y="9843"/>
                  <a:pt x="7750" y="9812"/>
                  <a:pt x="7812" y="9781"/>
                </a:cubicBezTo>
                <a:cubicBezTo>
                  <a:pt x="7812" y="9781"/>
                  <a:pt x="7812" y="9750"/>
                  <a:pt x="7812" y="9750"/>
                </a:cubicBezTo>
                <a:close/>
                <a:moveTo>
                  <a:pt x="11375" y="8125"/>
                </a:moveTo>
                <a:cubicBezTo>
                  <a:pt x="11375" y="8125"/>
                  <a:pt x="11375" y="8125"/>
                  <a:pt x="11375" y="8125"/>
                </a:cubicBezTo>
                <a:cubicBezTo>
                  <a:pt x="11375" y="8125"/>
                  <a:pt x="11375" y="8125"/>
                  <a:pt x="11375" y="8125"/>
                </a:cubicBezTo>
                <a:cubicBezTo>
                  <a:pt x="11375" y="8125"/>
                  <a:pt x="11375" y="8125"/>
                  <a:pt x="11375" y="8125"/>
                </a:cubicBezTo>
                <a:close/>
                <a:moveTo>
                  <a:pt x="11437" y="8093"/>
                </a:moveTo>
                <a:cubicBezTo>
                  <a:pt x="11437" y="8093"/>
                  <a:pt x="11437" y="8093"/>
                  <a:pt x="11437" y="8093"/>
                </a:cubicBezTo>
                <a:cubicBezTo>
                  <a:pt x="11437" y="8093"/>
                  <a:pt x="11437" y="8062"/>
                  <a:pt x="11437" y="8093"/>
                </a:cubicBezTo>
                <a:close/>
                <a:moveTo>
                  <a:pt x="6562" y="12593"/>
                </a:moveTo>
                <a:cubicBezTo>
                  <a:pt x="6531" y="12562"/>
                  <a:pt x="6500" y="12593"/>
                  <a:pt x="6469" y="12593"/>
                </a:cubicBezTo>
                <a:cubicBezTo>
                  <a:pt x="6375" y="12625"/>
                  <a:pt x="6281" y="12656"/>
                  <a:pt x="6156" y="12687"/>
                </a:cubicBezTo>
                <a:cubicBezTo>
                  <a:pt x="6156" y="12687"/>
                  <a:pt x="6156" y="12687"/>
                  <a:pt x="6125" y="12687"/>
                </a:cubicBezTo>
                <a:cubicBezTo>
                  <a:pt x="6281" y="12718"/>
                  <a:pt x="6406" y="12625"/>
                  <a:pt x="6500" y="12625"/>
                </a:cubicBezTo>
                <a:cubicBezTo>
                  <a:pt x="6531" y="12593"/>
                  <a:pt x="6531" y="12593"/>
                  <a:pt x="6562" y="12593"/>
                </a:cubicBezTo>
                <a:cubicBezTo>
                  <a:pt x="6562" y="12593"/>
                  <a:pt x="6562" y="12593"/>
                  <a:pt x="6562" y="12593"/>
                </a:cubicBezTo>
                <a:cubicBezTo>
                  <a:pt x="6562" y="12593"/>
                  <a:pt x="6562" y="12593"/>
                  <a:pt x="6562" y="12593"/>
                </a:cubicBezTo>
                <a:cubicBezTo>
                  <a:pt x="6594" y="12593"/>
                  <a:pt x="6594" y="12593"/>
                  <a:pt x="6625" y="12593"/>
                </a:cubicBezTo>
                <a:cubicBezTo>
                  <a:pt x="6625" y="12562"/>
                  <a:pt x="6656" y="12531"/>
                  <a:pt x="6656" y="12562"/>
                </a:cubicBezTo>
                <a:cubicBezTo>
                  <a:pt x="6625" y="12531"/>
                  <a:pt x="6594" y="12500"/>
                  <a:pt x="6562" y="12593"/>
                </a:cubicBezTo>
                <a:close/>
                <a:moveTo>
                  <a:pt x="11375" y="8125"/>
                </a:moveTo>
                <a:cubicBezTo>
                  <a:pt x="11375" y="8125"/>
                  <a:pt x="11375" y="8125"/>
                  <a:pt x="11375" y="8125"/>
                </a:cubicBezTo>
                <a:cubicBezTo>
                  <a:pt x="11375" y="8125"/>
                  <a:pt x="11375" y="8125"/>
                  <a:pt x="11375" y="8125"/>
                </a:cubicBezTo>
                <a:cubicBezTo>
                  <a:pt x="11375" y="8125"/>
                  <a:pt x="11375" y="8125"/>
                  <a:pt x="11375" y="8125"/>
                </a:cubicBezTo>
                <a:close/>
                <a:moveTo>
                  <a:pt x="15625" y="2000"/>
                </a:moveTo>
                <a:cubicBezTo>
                  <a:pt x="15594" y="2000"/>
                  <a:pt x="15562" y="2000"/>
                  <a:pt x="15531" y="2031"/>
                </a:cubicBezTo>
                <a:cubicBezTo>
                  <a:pt x="15500" y="2062"/>
                  <a:pt x="15469" y="2062"/>
                  <a:pt x="15469" y="2093"/>
                </a:cubicBezTo>
                <a:cubicBezTo>
                  <a:pt x="15531" y="2062"/>
                  <a:pt x="15625" y="2031"/>
                  <a:pt x="15719" y="1968"/>
                </a:cubicBezTo>
                <a:cubicBezTo>
                  <a:pt x="15750" y="1968"/>
                  <a:pt x="15781" y="2000"/>
                  <a:pt x="15812" y="1937"/>
                </a:cubicBezTo>
                <a:cubicBezTo>
                  <a:pt x="15844" y="1937"/>
                  <a:pt x="15875" y="1937"/>
                  <a:pt x="15937" y="1906"/>
                </a:cubicBezTo>
                <a:cubicBezTo>
                  <a:pt x="15937" y="1875"/>
                  <a:pt x="16000" y="1906"/>
                  <a:pt x="16000" y="1875"/>
                </a:cubicBezTo>
                <a:cubicBezTo>
                  <a:pt x="15969" y="1843"/>
                  <a:pt x="15937" y="1843"/>
                  <a:pt x="15937" y="1906"/>
                </a:cubicBezTo>
                <a:cubicBezTo>
                  <a:pt x="15875" y="1906"/>
                  <a:pt x="15844" y="1906"/>
                  <a:pt x="15812" y="1937"/>
                </a:cubicBezTo>
                <a:cubicBezTo>
                  <a:pt x="15781" y="1937"/>
                  <a:pt x="15750" y="1937"/>
                  <a:pt x="15750" y="1937"/>
                </a:cubicBezTo>
                <a:cubicBezTo>
                  <a:pt x="15750" y="1937"/>
                  <a:pt x="15719" y="1937"/>
                  <a:pt x="15719" y="1937"/>
                </a:cubicBezTo>
                <a:cubicBezTo>
                  <a:pt x="15719" y="1968"/>
                  <a:pt x="15719" y="1968"/>
                  <a:pt x="15719" y="1968"/>
                </a:cubicBezTo>
                <a:cubicBezTo>
                  <a:pt x="15687" y="1968"/>
                  <a:pt x="15656" y="1968"/>
                  <a:pt x="15625" y="2000"/>
                </a:cubicBezTo>
                <a:close/>
                <a:moveTo>
                  <a:pt x="15312" y="3218"/>
                </a:moveTo>
                <a:cubicBezTo>
                  <a:pt x="15312" y="3250"/>
                  <a:pt x="15312" y="3250"/>
                  <a:pt x="15312" y="3250"/>
                </a:cubicBezTo>
                <a:cubicBezTo>
                  <a:pt x="15312" y="3250"/>
                  <a:pt x="15312" y="3218"/>
                  <a:pt x="15344" y="3218"/>
                </a:cubicBezTo>
                <a:cubicBezTo>
                  <a:pt x="15469" y="3187"/>
                  <a:pt x="15594" y="3125"/>
                  <a:pt x="15719" y="3062"/>
                </a:cubicBezTo>
                <a:cubicBezTo>
                  <a:pt x="15594" y="3062"/>
                  <a:pt x="15437" y="3125"/>
                  <a:pt x="15344" y="3218"/>
                </a:cubicBezTo>
                <a:cubicBezTo>
                  <a:pt x="15312" y="3218"/>
                  <a:pt x="15312" y="3218"/>
                  <a:pt x="15312" y="3218"/>
                </a:cubicBezTo>
                <a:close/>
                <a:moveTo>
                  <a:pt x="15344" y="2625"/>
                </a:moveTo>
                <a:cubicBezTo>
                  <a:pt x="15344" y="2625"/>
                  <a:pt x="15344" y="2656"/>
                  <a:pt x="15344" y="2656"/>
                </a:cubicBezTo>
                <a:cubicBezTo>
                  <a:pt x="15375" y="2656"/>
                  <a:pt x="15375" y="2625"/>
                  <a:pt x="15375" y="2625"/>
                </a:cubicBezTo>
                <a:cubicBezTo>
                  <a:pt x="15375" y="2625"/>
                  <a:pt x="15375" y="2625"/>
                  <a:pt x="15375" y="2625"/>
                </a:cubicBezTo>
                <a:cubicBezTo>
                  <a:pt x="15375" y="2625"/>
                  <a:pt x="15344" y="2625"/>
                  <a:pt x="15344" y="2625"/>
                </a:cubicBezTo>
                <a:close/>
                <a:moveTo>
                  <a:pt x="15719" y="1937"/>
                </a:moveTo>
                <a:close/>
                <a:moveTo>
                  <a:pt x="9719" y="9718"/>
                </a:moveTo>
                <a:cubicBezTo>
                  <a:pt x="9781" y="9687"/>
                  <a:pt x="9844" y="9656"/>
                  <a:pt x="9906" y="9593"/>
                </a:cubicBezTo>
                <a:cubicBezTo>
                  <a:pt x="9812" y="9593"/>
                  <a:pt x="9781" y="9687"/>
                  <a:pt x="9719" y="9718"/>
                </a:cubicBezTo>
                <a:cubicBezTo>
                  <a:pt x="9719" y="9718"/>
                  <a:pt x="9719" y="9718"/>
                  <a:pt x="9719" y="9718"/>
                </a:cubicBezTo>
                <a:close/>
                <a:moveTo>
                  <a:pt x="9500" y="9562"/>
                </a:moveTo>
                <a:cubicBezTo>
                  <a:pt x="9594" y="9531"/>
                  <a:pt x="9687" y="9468"/>
                  <a:pt x="9781" y="9406"/>
                </a:cubicBezTo>
                <a:cubicBezTo>
                  <a:pt x="9656" y="9437"/>
                  <a:pt x="9594" y="9500"/>
                  <a:pt x="9500" y="9562"/>
                </a:cubicBezTo>
                <a:close/>
                <a:moveTo>
                  <a:pt x="11219" y="9250"/>
                </a:moveTo>
                <a:cubicBezTo>
                  <a:pt x="11219" y="9250"/>
                  <a:pt x="11250" y="9250"/>
                  <a:pt x="11281" y="9250"/>
                </a:cubicBezTo>
                <a:cubicBezTo>
                  <a:pt x="11250" y="9218"/>
                  <a:pt x="11219" y="9218"/>
                  <a:pt x="11219" y="9250"/>
                </a:cubicBezTo>
                <a:close/>
                <a:moveTo>
                  <a:pt x="14875" y="4593"/>
                </a:moveTo>
                <a:cubicBezTo>
                  <a:pt x="14906" y="4593"/>
                  <a:pt x="14937" y="4562"/>
                  <a:pt x="14969" y="4531"/>
                </a:cubicBezTo>
                <a:cubicBezTo>
                  <a:pt x="14906" y="4500"/>
                  <a:pt x="14875" y="4531"/>
                  <a:pt x="14875" y="4593"/>
                </a:cubicBezTo>
                <a:close/>
                <a:moveTo>
                  <a:pt x="4406" y="8875"/>
                </a:moveTo>
                <a:cubicBezTo>
                  <a:pt x="4406" y="8875"/>
                  <a:pt x="4406" y="8875"/>
                  <a:pt x="4406" y="8875"/>
                </a:cubicBezTo>
                <a:close/>
                <a:moveTo>
                  <a:pt x="8875" y="9937"/>
                </a:moveTo>
                <a:cubicBezTo>
                  <a:pt x="8937" y="9937"/>
                  <a:pt x="8969" y="9906"/>
                  <a:pt x="9000" y="9875"/>
                </a:cubicBezTo>
                <a:cubicBezTo>
                  <a:pt x="9062" y="9875"/>
                  <a:pt x="9062" y="9875"/>
                  <a:pt x="9062" y="9812"/>
                </a:cubicBezTo>
                <a:cubicBezTo>
                  <a:pt x="9031" y="9812"/>
                  <a:pt x="9000" y="9843"/>
                  <a:pt x="9000" y="9875"/>
                </a:cubicBezTo>
                <a:cubicBezTo>
                  <a:pt x="8969" y="9875"/>
                  <a:pt x="8937" y="9906"/>
                  <a:pt x="8875" y="9937"/>
                </a:cubicBezTo>
                <a:close/>
                <a:moveTo>
                  <a:pt x="2594" y="1406"/>
                </a:moveTo>
                <a:cubicBezTo>
                  <a:pt x="2625" y="1406"/>
                  <a:pt x="2687" y="1406"/>
                  <a:pt x="2719" y="1406"/>
                </a:cubicBezTo>
                <a:cubicBezTo>
                  <a:pt x="2687" y="1406"/>
                  <a:pt x="2625" y="1406"/>
                  <a:pt x="2594" y="1406"/>
                </a:cubicBezTo>
                <a:close/>
                <a:moveTo>
                  <a:pt x="15469" y="1687"/>
                </a:moveTo>
                <a:cubicBezTo>
                  <a:pt x="15469" y="1687"/>
                  <a:pt x="15500" y="1687"/>
                  <a:pt x="15500" y="1687"/>
                </a:cubicBezTo>
                <a:cubicBezTo>
                  <a:pt x="15469" y="1687"/>
                  <a:pt x="15469" y="1687"/>
                  <a:pt x="15469" y="1687"/>
                </a:cubicBezTo>
                <a:cubicBezTo>
                  <a:pt x="15469" y="1687"/>
                  <a:pt x="15469" y="1687"/>
                  <a:pt x="15469" y="1687"/>
                </a:cubicBezTo>
                <a:close/>
                <a:moveTo>
                  <a:pt x="10000" y="9531"/>
                </a:moveTo>
                <a:cubicBezTo>
                  <a:pt x="10062" y="9531"/>
                  <a:pt x="10094" y="9531"/>
                  <a:pt x="10125" y="9468"/>
                </a:cubicBezTo>
                <a:cubicBezTo>
                  <a:pt x="10156" y="9468"/>
                  <a:pt x="10187" y="9437"/>
                  <a:pt x="10219" y="9406"/>
                </a:cubicBezTo>
                <a:cubicBezTo>
                  <a:pt x="10156" y="9406"/>
                  <a:pt x="10125" y="9437"/>
                  <a:pt x="10125" y="9468"/>
                </a:cubicBezTo>
                <a:cubicBezTo>
                  <a:pt x="10062" y="9468"/>
                  <a:pt x="10031" y="9500"/>
                  <a:pt x="10000" y="9531"/>
                </a:cubicBezTo>
                <a:close/>
                <a:moveTo>
                  <a:pt x="9187" y="8968"/>
                </a:moveTo>
                <a:cubicBezTo>
                  <a:pt x="9125" y="9000"/>
                  <a:pt x="9031" y="9031"/>
                  <a:pt x="8969" y="9125"/>
                </a:cubicBezTo>
                <a:cubicBezTo>
                  <a:pt x="9062" y="9062"/>
                  <a:pt x="9125" y="9031"/>
                  <a:pt x="9219" y="9000"/>
                </a:cubicBezTo>
                <a:cubicBezTo>
                  <a:pt x="9187" y="8968"/>
                  <a:pt x="9187" y="8968"/>
                  <a:pt x="9187" y="8968"/>
                </a:cubicBezTo>
                <a:close/>
                <a:moveTo>
                  <a:pt x="9875" y="9375"/>
                </a:moveTo>
                <a:cubicBezTo>
                  <a:pt x="10031" y="9281"/>
                  <a:pt x="10187" y="9156"/>
                  <a:pt x="10375" y="9062"/>
                </a:cubicBezTo>
                <a:cubicBezTo>
                  <a:pt x="10375" y="9062"/>
                  <a:pt x="10344" y="9031"/>
                  <a:pt x="10344" y="9031"/>
                </a:cubicBezTo>
                <a:cubicBezTo>
                  <a:pt x="10187" y="9125"/>
                  <a:pt x="10000" y="9250"/>
                  <a:pt x="9844" y="9343"/>
                </a:cubicBezTo>
                <a:cubicBezTo>
                  <a:pt x="9844" y="9343"/>
                  <a:pt x="9844" y="9375"/>
                  <a:pt x="9875" y="9375"/>
                </a:cubicBezTo>
                <a:close/>
                <a:moveTo>
                  <a:pt x="16187" y="1437"/>
                </a:moveTo>
                <a:cubicBezTo>
                  <a:pt x="16062" y="1406"/>
                  <a:pt x="16000" y="1468"/>
                  <a:pt x="15937" y="1500"/>
                </a:cubicBezTo>
                <a:cubicBezTo>
                  <a:pt x="16000" y="1500"/>
                  <a:pt x="16062" y="1468"/>
                  <a:pt x="16187" y="1437"/>
                </a:cubicBezTo>
                <a:close/>
                <a:moveTo>
                  <a:pt x="16281" y="2812"/>
                </a:moveTo>
                <a:cubicBezTo>
                  <a:pt x="16219" y="2843"/>
                  <a:pt x="16156" y="2843"/>
                  <a:pt x="16094" y="2875"/>
                </a:cubicBezTo>
                <a:lnTo>
                  <a:pt x="16094" y="2875"/>
                </a:lnTo>
                <a:cubicBezTo>
                  <a:pt x="16062" y="2906"/>
                  <a:pt x="16031" y="2906"/>
                  <a:pt x="16000" y="2937"/>
                </a:cubicBezTo>
                <a:cubicBezTo>
                  <a:pt x="15937" y="2906"/>
                  <a:pt x="15875" y="2968"/>
                  <a:pt x="15812" y="3000"/>
                </a:cubicBezTo>
                <a:lnTo>
                  <a:pt x="15812" y="3000"/>
                </a:lnTo>
                <a:cubicBezTo>
                  <a:pt x="15875" y="3000"/>
                  <a:pt x="15969" y="3000"/>
                  <a:pt x="16000" y="2937"/>
                </a:cubicBezTo>
                <a:cubicBezTo>
                  <a:pt x="16156" y="2906"/>
                  <a:pt x="16281" y="2875"/>
                  <a:pt x="16406" y="2781"/>
                </a:cubicBezTo>
                <a:cubicBezTo>
                  <a:pt x="16437" y="2781"/>
                  <a:pt x="16469" y="2812"/>
                  <a:pt x="16500" y="2781"/>
                </a:cubicBezTo>
                <a:cubicBezTo>
                  <a:pt x="16469" y="2750"/>
                  <a:pt x="16437" y="2750"/>
                  <a:pt x="16437" y="2781"/>
                </a:cubicBezTo>
                <a:lnTo>
                  <a:pt x="16437" y="2781"/>
                </a:lnTo>
                <a:cubicBezTo>
                  <a:pt x="16437" y="2781"/>
                  <a:pt x="16437" y="2781"/>
                  <a:pt x="16437" y="2781"/>
                </a:cubicBezTo>
                <a:cubicBezTo>
                  <a:pt x="16406" y="2781"/>
                  <a:pt x="16406" y="2781"/>
                  <a:pt x="16406" y="2781"/>
                </a:cubicBezTo>
                <a:cubicBezTo>
                  <a:pt x="16344" y="2812"/>
                  <a:pt x="16312" y="2812"/>
                  <a:pt x="16281" y="2812"/>
                </a:cubicBezTo>
                <a:close/>
                <a:moveTo>
                  <a:pt x="16281" y="2812"/>
                </a:moveTo>
                <a:cubicBezTo>
                  <a:pt x="16219" y="2843"/>
                  <a:pt x="16156" y="2875"/>
                  <a:pt x="16094" y="2875"/>
                </a:cubicBezTo>
                <a:moveTo>
                  <a:pt x="11562" y="7500"/>
                </a:moveTo>
                <a:cubicBezTo>
                  <a:pt x="11500" y="7531"/>
                  <a:pt x="11406" y="7562"/>
                  <a:pt x="11344" y="7625"/>
                </a:cubicBezTo>
                <a:cubicBezTo>
                  <a:pt x="11250" y="7656"/>
                  <a:pt x="11156" y="7718"/>
                  <a:pt x="11094" y="7812"/>
                </a:cubicBezTo>
                <a:cubicBezTo>
                  <a:pt x="11187" y="7781"/>
                  <a:pt x="11281" y="7718"/>
                  <a:pt x="11375" y="7656"/>
                </a:cubicBezTo>
                <a:cubicBezTo>
                  <a:pt x="11437" y="7625"/>
                  <a:pt x="11500" y="7562"/>
                  <a:pt x="11562" y="7500"/>
                </a:cubicBezTo>
                <a:close/>
                <a:moveTo>
                  <a:pt x="32031" y="11562"/>
                </a:moveTo>
                <a:cubicBezTo>
                  <a:pt x="32031" y="11562"/>
                  <a:pt x="32031" y="11562"/>
                  <a:pt x="32000" y="11562"/>
                </a:cubicBezTo>
                <a:cubicBezTo>
                  <a:pt x="31687" y="11656"/>
                  <a:pt x="31344" y="11781"/>
                  <a:pt x="31031" y="11906"/>
                </a:cubicBezTo>
                <a:cubicBezTo>
                  <a:pt x="31031" y="11906"/>
                  <a:pt x="31062" y="11906"/>
                  <a:pt x="31094" y="11906"/>
                </a:cubicBezTo>
                <a:cubicBezTo>
                  <a:pt x="31344" y="11812"/>
                  <a:pt x="31625" y="11750"/>
                  <a:pt x="31875" y="11656"/>
                </a:cubicBezTo>
                <a:cubicBezTo>
                  <a:pt x="31937" y="11625"/>
                  <a:pt x="32062" y="11625"/>
                  <a:pt x="32094" y="11562"/>
                </a:cubicBezTo>
                <a:cubicBezTo>
                  <a:pt x="32094" y="11562"/>
                  <a:pt x="32062" y="11562"/>
                  <a:pt x="32031" y="11562"/>
                </a:cubicBezTo>
                <a:cubicBezTo>
                  <a:pt x="32031" y="11562"/>
                  <a:pt x="32031" y="11562"/>
                  <a:pt x="32000" y="11593"/>
                </a:cubicBezTo>
                <a:cubicBezTo>
                  <a:pt x="32031" y="11562"/>
                  <a:pt x="32031" y="11562"/>
                  <a:pt x="32031" y="11562"/>
                </a:cubicBezTo>
                <a:close/>
                <a:moveTo>
                  <a:pt x="23719" y="9000"/>
                </a:moveTo>
                <a:cubicBezTo>
                  <a:pt x="23594" y="9000"/>
                  <a:pt x="23531" y="9093"/>
                  <a:pt x="23437" y="9093"/>
                </a:cubicBezTo>
                <a:cubicBezTo>
                  <a:pt x="23531" y="9093"/>
                  <a:pt x="23625" y="9093"/>
                  <a:pt x="23719" y="9000"/>
                </a:cubicBezTo>
                <a:close/>
                <a:moveTo>
                  <a:pt x="32094" y="11531"/>
                </a:moveTo>
                <a:cubicBezTo>
                  <a:pt x="32187" y="11531"/>
                  <a:pt x="32250" y="11531"/>
                  <a:pt x="32312" y="11468"/>
                </a:cubicBezTo>
                <a:cubicBezTo>
                  <a:pt x="32406" y="11468"/>
                  <a:pt x="32469" y="11468"/>
                  <a:pt x="32531" y="11406"/>
                </a:cubicBezTo>
                <a:cubicBezTo>
                  <a:pt x="32625" y="11406"/>
                  <a:pt x="32687" y="11375"/>
                  <a:pt x="32781" y="11343"/>
                </a:cubicBezTo>
                <a:cubicBezTo>
                  <a:pt x="32781" y="11343"/>
                  <a:pt x="32781" y="11312"/>
                  <a:pt x="32781" y="11312"/>
                </a:cubicBezTo>
                <a:cubicBezTo>
                  <a:pt x="32781" y="11312"/>
                  <a:pt x="32781" y="11312"/>
                  <a:pt x="32781" y="11312"/>
                </a:cubicBezTo>
                <a:cubicBezTo>
                  <a:pt x="32719" y="11312"/>
                  <a:pt x="32656" y="11343"/>
                  <a:pt x="32594" y="11375"/>
                </a:cubicBezTo>
                <a:cubicBezTo>
                  <a:pt x="32594" y="11375"/>
                  <a:pt x="32625" y="11375"/>
                  <a:pt x="32625" y="11375"/>
                </a:cubicBezTo>
                <a:lnTo>
                  <a:pt x="32625" y="11375"/>
                </a:lnTo>
                <a:cubicBezTo>
                  <a:pt x="32625" y="11375"/>
                  <a:pt x="32594" y="11375"/>
                  <a:pt x="32594" y="11375"/>
                </a:cubicBezTo>
                <a:cubicBezTo>
                  <a:pt x="32562" y="11375"/>
                  <a:pt x="32562" y="11406"/>
                  <a:pt x="32531" y="11406"/>
                </a:cubicBezTo>
                <a:cubicBezTo>
                  <a:pt x="32500" y="11406"/>
                  <a:pt x="32469" y="11406"/>
                  <a:pt x="32469" y="11406"/>
                </a:cubicBezTo>
                <a:cubicBezTo>
                  <a:pt x="32437" y="11437"/>
                  <a:pt x="32406" y="11437"/>
                  <a:pt x="32375" y="11437"/>
                </a:cubicBezTo>
                <a:cubicBezTo>
                  <a:pt x="32406" y="11437"/>
                  <a:pt x="32437" y="11437"/>
                  <a:pt x="32469" y="11406"/>
                </a:cubicBezTo>
                <a:cubicBezTo>
                  <a:pt x="32437" y="11437"/>
                  <a:pt x="32375" y="11437"/>
                  <a:pt x="32344" y="11468"/>
                </a:cubicBezTo>
                <a:lnTo>
                  <a:pt x="32344" y="11468"/>
                </a:lnTo>
                <a:cubicBezTo>
                  <a:pt x="32344" y="11468"/>
                  <a:pt x="32344" y="11468"/>
                  <a:pt x="32312" y="11468"/>
                </a:cubicBezTo>
                <a:cubicBezTo>
                  <a:pt x="32281" y="11468"/>
                  <a:pt x="32281" y="11468"/>
                  <a:pt x="32250" y="11500"/>
                </a:cubicBezTo>
                <a:cubicBezTo>
                  <a:pt x="32219" y="11500"/>
                  <a:pt x="32219" y="11500"/>
                  <a:pt x="32219" y="11500"/>
                </a:cubicBezTo>
                <a:cubicBezTo>
                  <a:pt x="32219" y="11500"/>
                  <a:pt x="32219" y="11500"/>
                  <a:pt x="32250" y="11500"/>
                </a:cubicBezTo>
                <a:cubicBezTo>
                  <a:pt x="32187" y="11500"/>
                  <a:pt x="32156" y="11531"/>
                  <a:pt x="32094" y="11531"/>
                </a:cubicBezTo>
                <a:close/>
                <a:moveTo>
                  <a:pt x="30500" y="12093"/>
                </a:moveTo>
                <a:cubicBezTo>
                  <a:pt x="30406" y="12093"/>
                  <a:pt x="30312" y="12125"/>
                  <a:pt x="30250" y="12156"/>
                </a:cubicBezTo>
                <a:cubicBezTo>
                  <a:pt x="30344" y="12187"/>
                  <a:pt x="30406" y="12125"/>
                  <a:pt x="30500" y="12093"/>
                </a:cubicBezTo>
                <a:close/>
                <a:moveTo>
                  <a:pt x="26656" y="13375"/>
                </a:moveTo>
                <a:cubicBezTo>
                  <a:pt x="26875" y="13312"/>
                  <a:pt x="27094" y="13250"/>
                  <a:pt x="27312" y="13156"/>
                </a:cubicBezTo>
                <a:cubicBezTo>
                  <a:pt x="27687" y="13062"/>
                  <a:pt x="28031" y="12937"/>
                  <a:pt x="28375" y="12812"/>
                </a:cubicBezTo>
                <a:cubicBezTo>
                  <a:pt x="28562" y="12750"/>
                  <a:pt x="28719" y="12687"/>
                  <a:pt x="28875" y="12625"/>
                </a:cubicBezTo>
                <a:cubicBezTo>
                  <a:pt x="29094" y="12593"/>
                  <a:pt x="29281" y="12500"/>
                  <a:pt x="29469" y="12437"/>
                </a:cubicBezTo>
                <a:cubicBezTo>
                  <a:pt x="29719" y="12375"/>
                  <a:pt x="29937" y="12281"/>
                  <a:pt x="30156" y="12218"/>
                </a:cubicBezTo>
                <a:cubicBezTo>
                  <a:pt x="30156" y="12218"/>
                  <a:pt x="30156" y="12187"/>
                  <a:pt x="30156" y="12187"/>
                </a:cubicBezTo>
                <a:cubicBezTo>
                  <a:pt x="28937" y="12593"/>
                  <a:pt x="27750" y="12968"/>
                  <a:pt x="26531" y="13375"/>
                </a:cubicBezTo>
                <a:cubicBezTo>
                  <a:pt x="26594" y="13375"/>
                  <a:pt x="26625" y="13406"/>
                  <a:pt x="26656" y="13375"/>
                </a:cubicBezTo>
                <a:close/>
                <a:moveTo>
                  <a:pt x="30500" y="12312"/>
                </a:moveTo>
                <a:cubicBezTo>
                  <a:pt x="30594" y="12281"/>
                  <a:pt x="30687" y="12250"/>
                  <a:pt x="30781" y="12218"/>
                </a:cubicBezTo>
                <a:cubicBezTo>
                  <a:pt x="30781" y="12218"/>
                  <a:pt x="30781" y="12187"/>
                  <a:pt x="30750" y="12187"/>
                </a:cubicBezTo>
                <a:cubicBezTo>
                  <a:pt x="30687" y="12250"/>
                  <a:pt x="30562" y="12218"/>
                  <a:pt x="30500" y="12312"/>
                </a:cubicBezTo>
                <a:close/>
                <a:moveTo>
                  <a:pt x="32750" y="10250"/>
                </a:moveTo>
                <a:cubicBezTo>
                  <a:pt x="32594" y="10281"/>
                  <a:pt x="32437" y="10343"/>
                  <a:pt x="32281" y="10406"/>
                </a:cubicBezTo>
                <a:cubicBezTo>
                  <a:pt x="32312" y="10406"/>
                  <a:pt x="32312" y="10437"/>
                  <a:pt x="32312" y="10437"/>
                </a:cubicBezTo>
                <a:cubicBezTo>
                  <a:pt x="32469" y="10375"/>
                  <a:pt x="32625" y="10343"/>
                  <a:pt x="32781" y="10281"/>
                </a:cubicBezTo>
                <a:cubicBezTo>
                  <a:pt x="32781" y="10281"/>
                  <a:pt x="32750" y="10250"/>
                  <a:pt x="32750" y="10250"/>
                </a:cubicBezTo>
                <a:close/>
                <a:moveTo>
                  <a:pt x="32031" y="10500"/>
                </a:moveTo>
                <a:cubicBezTo>
                  <a:pt x="31437" y="10687"/>
                  <a:pt x="30812" y="10906"/>
                  <a:pt x="30219" y="11125"/>
                </a:cubicBezTo>
                <a:cubicBezTo>
                  <a:pt x="30219" y="11125"/>
                  <a:pt x="30219" y="11156"/>
                  <a:pt x="30219" y="11156"/>
                </a:cubicBezTo>
                <a:cubicBezTo>
                  <a:pt x="30812" y="10937"/>
                  <a:pt x="31437" y="10781"/>
                  <a:pt x="32031" y="10531"/>
                </a:cubicBezTo>
                <a:cubicBezTo>
                  <a:pt x="32031" y="10531"/>
                  <a:pt x="32031" y="10500"/>
                  <a:pt x="32031" y="10500"/>
                </a:cubicBezTo>
                <a:close/>
                <a:moveTo>
                  <a:pt x="32156" y="8218"/>
                </a:moveTo>
                <a:cubicBezTo>
                  <a:pt x="32125" y="8218"/>
                  <a:pt x="32062" y="8218"/>
                  <a:pt x="32094" y="8281"/>
                </a:cubicBezTo>
                <a:cubicBezTo>
                  <a:pt x="32125" y="8312"/>
                  <a:pt x="32125" y="8281"/>
                  <a:pt x="32156" y="8281"/>
                </a:cubicBezTo>
                <a:cubicBezTo>
                  <a:pt x="32375" y="8187"/>
                  <a:pt x="32562" y="8125"/>
                  <a:pt x="32781" y="8062"/>
                </a:cubicBezTo>
                <a:cubicBezTo>
                  <a:pt x="32781" y="8031"/>
                  <a:pt x="32781" y="8031"/>
                  <a:pt x="32781" y="8031"/>
                </a:cubicBezTo>
                <a:cubicBezTo>
                  <a:pt x="32781" y="8000"/>
                  <a:pt x="32781" y="8000"/>
                  <a:pt x="32781" y="8000"/>
                </a:cubicBezTo>
                <a:cubicBezTo>
                  <a:pt x="32781" y="8000"/>
                  <a:pt x="32781" y="8000"/>
                  <a:pt x="32750" y="8000"/>
                </a:cubicBezTo>
                <a:cubicBezTo>
                  <a:pt x="32562" y="8062"/>
                  <a:pt x="32344" y="8156"/>
                  <a:pt x="32156" y="8218"/>
                </a:cubicBezTo>
                <a:close/>
                <a:moveTo>
                  <a:pt x="31375" y="12875"/>
                </a:moveTo>
                <a:cubicBezTo>
                  <a:pt x="31312" y="12906"/>
                  <a:pt x="31281" y="12906"/>
                  <a:pt x="31219" y="12937"/>
                </a:cubicBezTo>
                <a:cubicBezTo>
                  <a:pt x="31281" y="12937"/>
                  <a:pt x="31344" y="12937"/>
                  <a:pt x="31375" y="12875"/>
                </a:cubicBezTo>
                <a:close/>
                <a:moveTo>
                  <a:pt x="25625" y="8187"/>
                </a:moveTo>
                <a:cubicBezTo>
                  <a:pt x="25656" y="8156"/>
                  <a:pt x="25687" y="8187"/>
                  <a:pt x="25687" y="8156"/>
                </a:cubicBezTo>
                <a:cubicBezTo>
                  <a:pt x="25656" y="8156"/>
                  <a:pt x="25625" y="8125"/>
                  <a:pt x="25625" y="8187"/>
                </a:cubicBezTo>
                <a:cubicBezTo>
                  <a:pt x="25594" y="8187"/>
                  <a:pt x="25562" y="8187"/>
                  <a:pt x="25531" y="8187"/>
                </a:cubicBezTo>
                <a:lnTo>
                  <a:pt x="25531" y="8187"/>
                </a:lnTo>
                <a:cubicBezTo>
                  <a:pt x="25500" y="8218"/>
                  <a:pt x="25500" y="8218"/>
                  <a:pt x="25469" y="8218"/>
                </a:cubicBezTo>
                <a:cubicBezTo>
                  <a:pt x="25469" y="8218"/>
                  <a:pt x="25437" y="8218"/>
                  <a:pt x="25437" y="8250"/>
                </a:cubicBezTo>
                <a:cubicBezTo>
                  <a:pt x="25375" y="8250"/>
                  <a:pt x="25344" y="8281"/>
                  <a:pt x="25281" y="8281"/>
                </a:cubicBezTo>
                <a:lnTo>
                  <a:pt x="25281" y="8281"/>
                </a:lnTo>
                <a:cubicBezTo>
                  <a:pt x="25281" y="8281"/>
                  <a:pt x="25281" y="8281"/>
                  <a:pt x="25281" y="8281"/>
                </a:cubicBezTo>
                <a:cubicBezTo>
                  <a:pt x="25312" y="8281"/>
                  <a:pt x="25344" y="8250"/>
                  <a:pt x="25375" y="8250"/>
                </a:cubicBezTo>
                <a:cubicBezTo>
                  <a:pt x="25250" y="8281"/>
                  <a:pt x="25125" y="8312"/>
                  <a:pt x="25031" y="8375"/>
                </a:cubicBezTo>
                <a:cubicBezTo>
                  <a:pt x="25062" y="8375"/>
                  <a:pt x="25125" y="8343"/>
                  <a:pt x="25156" y="8343"/>
                </a:cubicBezTo>
                <a:cubicBezTo>
                  <a:pt x="25156" y="8343"/>
                  <a:pt x="25156" y="8343"/>
                  <a:pt x="25156" y="8343"/>
                </a:cubicBezTo>
                <a:cubicBezTo>
                  <a:pt x="25125" y="8343"/>
                  <a:pt x="25094" y="8375"/>
                  <a:pt x="25062" y="8375"/>
                </a:cubicBezTo>
                <a:cubicBezTo>
                  <a:pt x="25062" y="8406"/>
                  <a:pt x="25031" y="8406"/>
                  <a:pt x="25000" y="8406"/>
                </a:cubicBezTo>
                <a:cubicBezTo>
                  <a:pt x="25000" y="8406"/>
                  <a:pt x="25000" y="8406"/>
                  <a:pt x="25000" y="8406"/>
                </a:cubicBezTo>
                <a:cubicBezTo>
                  <a:pt x="25000" y="8406"/>
                  <a:pt x="25000" y="8406"/>
                  <a:pt x="25000" y="8406"/>
                </a:cubicBezTo>
                <a:cubicBezTo>
                  <a:pt x="25000" y="8406"/>
                  <a:pt x="24969" y="8406"/>
                  <a:pt x="24969" y="8437"/>
                </a:cubicBezTo>
                <a:cubicBezTo>
                  <a:pt x="24937" y="8437"/>
                  <a:pt x="24875" y="8437"/>
                  <a:pt x="24844" y="8468"/>
                </a:cubicBezTo>
                <a:lnTo>
                  <a:pt x="24844" y="8468"/>
                </a:lnTo>
                <a:cubicBezTo>
                  <a:pt x="24906" y="8468"/>
                  <a:pt x="24937" y="8468"/>
                  <a:pt x="24969" y="8437"/>
                </a:cubicBezTo>
                <a:cubicBezTo>
                  <a:pt x="25000" y="8437"/>
                  <a:pt x="25062" y="8437"/>
                  <a:pt x="25062" y="8375"/>
                </a:cubicBezTo>
                <a:cubicBezTo>
                  <a:pt x="25187" y="8343"/>
                  <a:pt x="25312" y="8312"/>
                  <a:pt x="25437" y="8250"/>
                </a:cubicBezTo>
                <a:cubicBezTo>
                  <a:pt x="25500" y="8250"/>
                  <a:pt x="25562" y="8218"/>
                  <a:pt x="25625" y="8187"/>
                </a:cubicBezTo>
                <a:close/>
                <a:moveTo>
                  <a:pt x="2844" y="1375"/>
                </a:moveTo>
                <a:cubicBezTo>
                  <a:pt x="2844" y="1375"/>
                  <a:pt x="2844" y="1375"/>
                  <a:pt x="2844" y="1375"/>
                </a:cubicBezTo>
                <a:cubicBezTo>
                  <a:pt x="2844" y="1375"/>
                  <a:pt x="2875" y="1375"/>
                  <a:pt x="2875" y="1343"/>
                </a:cubicBezTo>
                <a:cubicBezTo>
                  <a:pt x="2875" y="1375"/>
                  <a:pt x="2844" y="1375"/>
                  <a:pt x="2844" y="1375"/>
                </a:cubicBezTo>
                <a:close/>
                <a:moveTo>
                  <a:pt x="32031" y="12687"/>
                </a:moveTo>
                <a:cubicBezTo>
                  <a:pt x="32094" y="12687"/>
                  <a:pt x="32156" y="12687"/>
                  <a:pt x="32219" y="12625"/>
                </a:cubicBezTo>
                <a:cubicBezTo>
                  <a:pt x="32156" y="12625"/>
                  <a:pt x="32125" y="12687"/>
                  <a:pt x="32062" y="12687"/>
                </a:cubicBezTo>
                <a:cubicBezTo>
                  <a:pt x="32031" y="12687"/>
                  <a:pt x="32031" y="12687"/>
                  <a:pt x="32031" y="12687"/>
                </a:cubicBezTo>
                <a:close/>
                <a:moveTo>
                  <a:pt x="24937" y="8531"/>
                </a:moveTo>
                <a:cubicBezTo>
                  <a:pt x="25031" y="8531"/>
                  <a:pt x="25125" y="8500"/>
                  <a:pt x="25219" y="8437"/>
                </a:cubicBezTo>
                <a:cubicBezTo>
                  <a:pt x="25125" y="8437"/>
                  <a:pt x="25031" y="8500"/>
                  <a:pt x="24937" y="8531"/>
                </a:cubicBezTo>
                <a:close/>
                <a:moveTo>
                  <a:pt x="23906" y="8843"/>
                </a:moveTo>
                <a:cubicBezTo>
                  <a:pt x="24000" y="8812"/>
                  <a:pt x="24125" y="8781"/>
                  <a:pt x="24219" y="8718"/>
                </a:cubicBezTo>
                <a:cubicBezTo>
                  <a:pt x="24250" y="8718"/>
                  <a:pt x="24312" y="8687"/>
                  <a:pt x="24344" y="8718"/>
                </a:cubicBezTo>
                <a:cubicBezTo>
                  <a:pt x="24406" y="8843"/>
                  <a:pt x="24469" y="8718"/>
                  <a:pt x="24531" y="8718"/>
                </a:cubicBezTo>
                <a:lnTo>
                  <a:pt x="24531" y="8718"/>
                </a:lnTo>
                <a:cubicBezTo>
                  <a:pt x="24625" y="8687"/>
                  <a:pt x="24750" y="8625"/>
                  <a:pt x="24875" y="8593"/>
                </a:cubicBezTo>
                <a:cubicBezTo>
                  <a:pt x="24750" y="8562"/>
                  <a:pt x="24656" y="8656"/>
                  <a:pt x="24531" y="8687"/>
                </a:cubicBezTo>
                <a:cubicBezTo>
                  <a:pt x="24469" y="8656"/>
                  <a:pt x="24437" y="8750"/>
                  <a:pt x="24344" y="8718"/>
                </a:cubicBezTo>
                <a:cubicBezTo>
                  <a:pt x="24312" y="8687"/>
                  <a:pt x="24375" y="8687"/>
                  <a:pt x="24375" y="8656"/>
                </a:cubicBezTo>
                <a:lnTo>
                  <a:pt x="24375" y="8656"/>
                </a:lnTo>
                <a:cubicBezTo>
                  <a:pt x="24406" y="8656"/>
                  <a:pt x="24469" y="8656"/>
                  <a:pt x="24500" y="8593"/>
                </a:cubicBezTo>
                <a:cubicBezTo>
                  <a:pt x="24594" y="8593"/>
                  <a:pt x="24687" y="8562"/>
                  <a:pt x="24781" y="8500"/>
                </a:cubicBezTo>
                <a:cubicBezTo>
                  <a:pt x="24656" y="8500"/>
                  <a:pt x="24562" y="8562"/>
                  <a:pt x="24500" y="8593"/>
                </a:cubicBezTo>
                <a:cubicBezTo>
                  <a:pt x="24469" y="8625"/>
                  <a:pt x="24437" y="8625"/>
                  <a:pt x="24406" y="8625"/>
                </a:cubicBezTo>
                <a:cubicBezTo>
                  <a:pt x="24406" y="8625"/>
                  <a:pt x="24375" y="8656"/>
                  <a:pt x="24375" y="8656"/>
                </a:cubicBezTo>
                <a:cubicBezTo>
                  <a:pt x="24375" y="8656"/>
                  <a:pt x="24406" y="8625"/>
                  <a:pt x="24406" y="8625"/>
                </a:cubicBezTo>
                <a:cubicBezTo>
                  <a:pt x="24344" y="8656"/>
                  <a:pt x="24250" y="8656"/>
                  <a:pt x="24219" y="8718"/>
                </a:cubicBezTo>
                <a:cubicBezTo>
                  <a:pt x="24094" y="8718"/>
                  <a:pt x="24000" y="8781"/>
                  <a:pt x="23906" y="8843"/>
                </a:cubicBezTo>
                <a:close/>
                <a:moveTo>
                  <a:pt x="27344" y="14187"/>
                </a:moveTo>
                <a:cubicBezTo>
                  <a:pt x="27469" y="14125"/>
                  <a:pt x="27625" y="14125"/>
                  <a:pt x="27719" y="14031"/>
                </a:cubicBezTo>
                <a:cubicBezTo>
                  <a:pt x="27625" y="14062"/>
                  <a:pt x="27500" y="14125"/>
                  <a:pt x="27375" y="14125"/>
                </a:cubicBezTo>
                <a:cubicBezTo>
                  <a:pt x="27375" y="14125"/>
                  <a:pt x="27344" y="14156"/>
                  <a:pt x="27344" y="14187"/>
                </a:cubicBezTo>
                <a:close/>
                <a:moveTo>
                  <a:pt x="31156" y="12968"/>
                </a:moveTo>
                <a:cubicBezTo>
                  <a:pt x="31062" y="13000"/>
                  <a:pt x="30969" y="13031"/>
                  <a:pt x="30875" y="13062"/>
                </a:cubicBezTo>
                <a:cubicBezTo>
                  <a:pt x="30969" y="13062"/>
                  <a:pt x="31062" y="13000"/>
                  <a:pt x="31156" y="12968"/>
                </a:cubicBezTo>
                <a:close/>
                <a:moveTo>
                  <a:pt x="32000" y="12687"/>
                </a:moveTo>
                <a:cubicBezTo>
                  <a:pt x="31875" y="12718"/>
                  <a:pt x="31781" y="12750"/>
                  <a:pt x="31656" y="12812"/>
                </a:cubicBezTo>
                <a:cubicBezTo>
                  <a:pt x="31781" y="12781"/>
                  <a:pt x="31875" y="12750"/>
                  <a:pt x="32000" y="12687"/>
                </a:cubicBezTo>
                <a:close/>
                <a:moveTo>
                  <a:pt x="27875" y="14031"/>
                </a:moveTo>
                <a:cubicBezTo>
                  <a:pt x="27906" y="14031"/>
                  <a:pt x="27906" y="14031"/>
                  <a:pt x="27906" y="14031"/>
                </a:cubicBezTo>
                <a:cubicBezTo>
                  <a:pt x="28031" y="13968"/>
                  <a:pt x="28156" y="13937"/>
                  <a:pt x="28281" y="13875"/>
                </a:cubicBezTo>
                <a:cubicBezTo>
                  <a:pt x="28156" y="13906"/>
                  <a:pt x="28031" y="13937"/>
                  <a:pt x="27906" y="14000"/>
                </a:cubicBezTo>
                <a:cubicBezTo>
                  <a:pt x="27906" y="14000"/>
                  <a:pt x="27906" y="14000"/>
                  <a:pt x="27875" y="14031"/>
                </a:cubicBezTo>
                <a:close/>
                <a:moveTo>
                  <a:pt x="29062" y="13625"/>
                </a:moveTo>
                <a:cubicBezTo>
                  <a:pt x="29000" y="13656"/>
                  <a:pt x="28937" y="13687"/>
                  <a:pt x="28875" y="13687"/>
                </a:cubicBezTo>
                <a:cubicBezTo>
                  <a:pt x="28937" y="13687"/>
                  <a:pt x="29000" y="13687"/>
                  <a:pt x="29062" y="13625"/>
                </a:cubicBezTo>
                <a:close/>
                <a:moveTo>
                  <a:pt x="28281" y="13875"/>
                </a:moveTo>
                <a:cubicBezTo>
                  <a:pt x="28406" y="13843"/>
                  <a:pt x="28500" y="13843"/>
                  <a:pt x="28594" y="13781"/>
                </a:cubicBezTo>
                <a:cubicBezTo>
                  <a:pt x="28656" y="13750"/>
                  <a:pt x="28719" y="13781"/>
                  <a:pt x="28781" y="13718"/>
                </a:cubicBezTo>
                <a:cubicBezTo>
                  <a:pt x="28687" y="13718"/>
                  <a:pt x="28625" y="13750"/>
                  <a:pt x="28562" y="13781"/>
                </a:cubicBezTo>
                <a:cubicBezTo>
                  <a:pt x="28469" y="13843"/>
                  <a:pt x="28344" y="13781"/>
                  <a:pt x="28281" y="13875"/>
                </a:cubicBezTo>
                <a:close/>
                <a:moveTo>
                  <a:pt x="32219" y="8343"/>
                </a:moveTo>
                <a:cubicBezTo>
                  <a:pt x="32250" y="8406"/>
                  <a:pt x="32281" y="8375"/>
                  <a:pt x="32312" y="8375"/>
                </a:cubicBezTo>
                <a:cubicBezTo>
                  <a:pt x="32469" y="8312"/>
                  <a:pt x="32625" y="8250"/>
                  <a:pt x="32781" y="8187"/>
                </a:cubicBezTo>
                <a:cubicBezTo>
                  <a:pt x="32781" y="8187"/>
                  <a:pt x="32781" y="8156"/>
                  <a:pt x="32781" y="8156"/>
                </a:cubicBezTo>
                <a:cubicBezTo>
                  <a:pt x="32781" y="8156"/>
                  <a:pt x="32781" y="8125"/>
                  <a:pt x="32781" y="8125"/>
                </a:cubicBezTo>
                <a:cubicBezTo>
                  <a:pt x="32594" y="8156"/>
                  <a:pt x="32437" y="8250"/>
                  <a:pt x="32250" y="8281"/>
                </a:cubicBezTo>
                <a:cubicBezTo>
                  <a:pt x="32219" y="8312"/>
                  <a:pt x="32219" y="8343"/>
                  <a:pt x="32219" y="8343"/>
                </a:cubicBezTo>
                <a:close/>
                <a:moveTo>
                  <a:pt x="32375" y="7656"/>
                </a:moveTo>
                <a:cubicBezTo>
                  <a:pt x="32281" y="7656"/>
                  <a:pt x="32219" y="7687"/>
                  <a:pt x="32187" y="7750"/>
                </a:cubicBezTo>
                <a:cubicBezTo>
                  <a:pt x="32062" y="7750"/>
                  <a:pt x="31969" y="7781"/>
                  <a:pt x="31875" y="7875"/>
                </a:cubicBezTo>
                <a:lnTo>
                  <a:pt x="31875" y="7875"/>
                </a:lnTo>
                <a:cubicBezTo>
                  <a:pt x="31969" y="7843"/>
                  <a:pt x="32094" y="7812"/>
                  <a:pt x="32187" y="7750"/>
                </a:cubicBezTo>
                <a:cubicBezTo>
                  <a:pt x="32250" y="7750"/>
                  <a:pt x="32312" y="7718"/>
                  <a:pt x="32375" y="7656"/>
                </a:cubicBezTo>
                <a:close/>
                <a:moveTo>
                  <a:pt x="32781" y="7531"/>
                </a:moveTo>
                <a:cubicBezTo>
                  <a:pt x="32781" y="7531"/>
                  <a:pt x="32781" y="7531"/>
                  <a:pt x="32781" y="7500"/>
                </a:cubicBezTo>
                <a:cubicBezTo>
                  <a:pt x="32781" y="7500"/>
                  <a:pt x="32781" y="7500"/>
                  <a:pt x="32781" y="7500"/>
                </a:cubicBezTo>
                <a:cubicBezTo>
                  <a:pt x="32687" y="7531"/>
                  <a:pt x="32625" y="7562"/>
                  <a:pt x="32531" y="7593"/>
                </a:cubicBezTo>
                <a:cubicBezTo>
                  <a:pt x="32625" y="7625"/>
                  <a:pt x="32687" y="7562"/>
                  <a:pt x="32781" y="7531"/>
                </a:cubicBezTo>
                <a:close/>
                <a:moveTo>
                  <a:pt x="24687" y="10531"/>
                </a:moveTo>
                <a:cubicBezTo>
                  <a:pt x="24719" y="10531"/>
                  <a:pt x="24719" y="10531"/>
                  <a:pt x="24750" y="10531"/>
                </a:cubicBezTo>
                <a:moveTo>
                  <a:pt x="26500" y="9875"/>
                </a:moveTo>
                <a:cubicBezTo>
                  <a:pt x="26594" y="9843"/>
                  <a:pt x="26687" y="9812"/>
                  <a:pt x="26781" y="9750"/>
                </a:cubicBezTo>
                <a:cubicBezTo>
                  <a:pt x="26906" y="9750"/>
                  <a:pt x="27000" y="9687"/>
                  <a:pt x="27062" y="9656"/>
                </a:cubicBezTo>
                <a:lnTo>
                  <a:pt x="27062" y="9656"/>
                </a:lnTo>
                <a:cubicBezTo>
                  <a:pt x="26969" y="9656"/>
                  <a:pt x="26875" y="9687"/>
                  <a:pt x="26781" y="9750"/>
                </a:cubicBezTo>
                <a:cubicBezTo>
                  <a:pt x="26687" y="9781"/>
                  <a:pt x="26562" y="9812"/>
                  <a:pt x="26500" y="9875"/>
                </a:cubicBezTo>
                <a:close/>
                <a:moveTo>
                  <a:pt x="31500" y="8656"/>
                </a:moveTo>
                <a:cubicBezTo>
                  <a:pt x="31656" y="8593"/>
                  <a:pt x="31844" y="8562"/>
                  <a:pt x="32000" y="8468"/>
                </a:cubicBezTo>
                <a:cubicBezTo>
                  <a:pt x="32062" y="8468"/>
                  <a:pt x="32125" y="8437"/>
                  <a:pt x="32156" y="8406"/>
                </a:cubicBezTo>
                <a:cubicBezTo>
                  <a:pt x="32187" y="8406"/>
                  <a:pt x="32219" y="8375"/>
                  <a:pt x="32187" y="8343"/>
                </a:cubicBezTo>
                <a:cubicBezTo>
                  <a:pt x="32156" y="8312"/>
                  <a:pt x="32156" y="8343"/>
                  <a:pt x="32125" y="8343"/>
                </a:cubicBezTo>
                <a:cubicBezTo>
                  <a:pt x="32031" y="8375"/>
                  <a:pt x="31906" y="8406"/>
                  <a:pt x="31812" y="8468"/>
                </a:cubicBezTo>
                <a:cubicBezTo>
                  <a:pt x="31687" y="8500"/>
                  <a:pt x="31562" y="8500"/>
                  <a:pt x="31469" y="8593"/>
                </a:cubicBezTo>
                <a:cubicBezTo>
                  <a:pt x="31469" y="8625"/>
                  <a:pt x="31437" y="8593"/>
                  <a:pt x="31437" y="8656"/>
                </a:cubicBezTo>
                <a:cubicBezTo>
                  <a:pt x="31469" y="8656"/>
                  <a:pt x="31469" y="8656"/>
                  <a:pt x="31500" y="8656"/>
                </a:cubicBezTo>
                <a:close/>
                <a:moveTo>
                  <a:pt x="31906" y="8031"/>
                </a:moveTo>
                <a:cubicBezTo>
                  <a:pt x="31687" y="8093"/>
                  <a:pt x="31469" y="8187"/>
                  <a:pt x="31250" y="8281"/>
                </a:cubicBezTo>
                <a:cubicBezTo>
                  <a:pt x="31062" y="8312"/>
                  <a:pt x="30906" y="8406"/>
                  <a:pt x="30719" y="8468"/>
                </a:cubicBezTo>
                <a:cubicBezTo>
                  <a:pt x="30656" y="8375"/>
                  <a:pt x="30594" y="8437"/>
                  <a:pt x="30500" y="8468"/>
                </a:cubicBezTo>
                <a:cubicBezTo>
                  <a:pt x="30469" y="8468"/>
                  <a:pt x="30437" y="8468"/>
                  <a:pt x="30437" y="8531"/>
                </a:cubicBezTo>
                <a:lnTo>
                  <a:pt x="30437" y="8531"/>
                </a:lnTo>
                <a:lnTo>
                  <a:pt x="30437" y="8531"/>
                </a:lnTo>
                <a:lnTo>
                  <a:pt x="30437" y="8531"/>
                </a:lnTo>
                <a:lnTo>
                  <a:pt x="30437" y="8531"/>
                </a:lnTo>
                <a:lnTo>
                  <a:pt x="30437" y="8531"/>
                </a:lnTo>
                <a:lnTo>
                  <a:pt x="30437" y="8531"/>
                </a:lnTo>
                <a:lnTo>
                  <a:pt x="30437" y="8531"/>
                </a:lnTo>
                <a:lnTo>
                  <a:pt x="30437" y="8531"/>
                </a:lnTo>
                <a:lnTo>
                  <a:pt x="30438" y="8531"/>
                </a:lnTo>
                <a:lnTo>
                  <a:pt x="30438" y="8531"/>
                </a:lnTo>
                <a:lnTo>
                  <a:pt x="30438" y="8531"/>
                </a:lnTo>
                <a:lnTo>
                  <a:pt x="30438" y="8531"/>
                </a:lnTo>
                <a:lnTo>
                  <a:pt x="30438" y="8531"/>
                </a:lnTo>
                <a:lnTo>
                  <a:pt x="30438" y="8531"/>
                </a:lnTo>
                <a:lnTo>
                  <a:pt x="30438" y="8531"/>
                </a:lnTo>
                <a:lnTo>
                  <a:pt x="30438" y="8531"/>
                </a:lnTo>
                <a:lnTo>
                  <a:pt x="30438" y="8531"/>
                </a:lnTo>
                <a:lnTo>
                  <a:pt x="30438" y="8531"/>
                </a:lnTo>
                <a:lnTo>
                  <a:pt x="30438" y="8531"/>
                </a:lnTo>
                <a:lnTo>
                  <a:pt x="30438" y="8531"/>
                </a:lnTo>
                <a:lnTo>
                  <a:pt x="30438" y="8531"/>
                </a:lnTo>
                <a:lnTo>
                  <a:pt x="30438" y="8531"/>
                </a:lnTo>
                <a:lnTo>
                  <a:pt x="30438" y="8531"/>
                </a:lnTo>
                <a:lnTo>
                  <a:pt x="30439" y="8531"/>
                </a:lnTo>
                <a:lnTo>
                  <a:pt x="30439" y="8531"/>
                </a:lnTo>
                <a:lnTo>
                  <a:pt x="30439" y="8531"/>
                </a:lnTo>
                <a:lnTo>
                  <a:pt x="30439" y="8531"/>
                </a:lnTo>
                <a:lnTo>
                  <a:pt x="30439" y="8531"/>
                </a:lnTo>
                <a:lnTo>
                  <a:pt x="30439" y="8531"/>
                </a:lnTo>
                <a:lnTo>
                  <a:pt x="30439" y="8531"/>
                </a:lnTo>
                <a:lnTo>
                  <a:pt x="30439" y="8531"/>
                </a:lnTo>
                <a:lnTo>
                  <a:pt x="30440" y="8531"/>
                </a:lnTo>
                <a:lnTo>
                  <a:pt x="30440" y="8531"/>
                </a:lnTo>
                <a:lnTo>
                  <a:pt x="30440" y="8531"/>
                </a:lnTo>
                <a:lnTo>
                  <a:pt x="30440" y="8531"/>
                </a:lnTo>
                <a:lnTo>
                  <a:pt x="30440" y="8531"/>
                </a:lnTo>
                <a:lnTo>
                  <a:pt x="30441" y="8531"/>
                </a:lnTo>
                <a:lnTo>
                  <a:pt x="30441" y="8531"/>
                </a:lnTo>
                <a:lnTo>
                  <a:pt x="30441" y="8531"/>
                </a:lnTo>
                <a:lnTo>
                  <a:pt x="30441" y="8531"/>
                </a:lnTo>
                <a:lnTo>
                  <a:pt x="30441" y="8531"/>
                </a:lnTo>
                <a:lnTo>
                  <a:pt x="30442" y="8531"/>
                </a:lnTo>
                <a:lnTo>
                  <a:pt x="30442" y="8531"/>
                </a:lnTo>
                <a:lnTo>
                  <a:pt x="30442" y="8531"/>
                </a:lnTo>
                <a:lnTo>
                  <a:pt x="30442" y="8531"/>
                </a:lnTo>
                <a:lnTo>
                  <a:pt x="30442" y="8531"/>
                </a:lnTo>
                <a:lnTo>
                  <a:pt x="30443" y="8531"/>
                </a:lnTo>
                <a:lnTo>
                  <a:pt x="30443" y="8531"/>
                </a:lnTo>
                <a:lnTo>
                  <a:pt x="30443" y="8531"/>
                </a:lnTo>
                <a:lnTo>
                  <a:pt x="30443" y="8531"/>
                </a:lnTo>
                <a:lnTo>
                  <a:pt x="30444" y="8531"/>
                </a:lnTo>
                <a:lnTo>
                  <a:pt x="30444" y="8531"/>
                </a:lnTo>
                <a:lnTo>
                  <a:pt x="30444" y="8531"/>
                </a:lnTo>
                <a:lnTo>
                  <a:pt x="30445" y="8531"/>
                </a:lnTo>
                <a:lnTo>
                  <a:pt x="30445" y="8531"/>
                </a:lnTo>
                <a:lnTo>
                  <a:pt x="30445" y="8531"/>
                </a:lnTo>
                <a:lnTo>
                  <a:pt x="30446" y="8531"/>
                </a:lnTo>
                <a:lnTo>
                  <a:pt x="30446" y="8531"/>
                </a:lnTo>
                <a:lnTo>
                  <a:pt x="30446" y="8531"/>
                </a:lnTo>
                <a:lnTo>
                  <a:pt x="30447" y="8531"/>
                </a:lnTo>
                <a:lnTo>
                  <a:pt x="30447" y="8531"/>
                </a:lnTo>
                <a:lnTo>
                  <a:pt x="30447" y="8531"/>
                </a:lnTo>
                <a:lnTo>
                  <a:pt x="30447" y="8531"/>
                </a:lnTo>
                <a:lnTo>
                  <a:pt x="30448" y="8531"/>
                </a:lnTo>
                <a:lnTo>
                  <a:pt x="30448" y="8531"/>
                </a:lnTo>
                <a:lnTo>
                  <a:pt x="30449" y="8531"/>
                </a:lnTo>
                <a:lnTo>
                  <a:pt x="30449" y="8531"/>
                </a:lnTo>
                <a:lnTo>
                  <a:pt x="30449" y="8531"/>
                </a:lnTo>
                <a:lnTo>
                  <a:pt x="30450" y="8531"/>
                </a:lnTo>
                <a:lnTo>
                  <a:pt x="30450" y="8531"/>
                </a:lnTo>
                <a:lnTo>
                  <a:pt x="30450" y="8531"/>
                </a:lnTo>
                <a:lnTo>
                  <a:pt x="30451" y="8531"/>
                </a:lnTo>
                <a:lnTo>
                  <a:pt x="30451" y="8531"/>
                </a:lnTo>
                <a:lnTo>
                  <a:pt x="30451" y="8531"/>
                </a:lnTo>
                <a:lnTo>
                  <a:pt x="30452" y="8531"/>
                </a:lnTo>
                <a:lnTo>
                  <a:pt x="30452" y="8531"/>
                </a:lnTo>
                <a:lnTo>
                  <a:pt x="30453" y="8531"/>
                </a:lnTo>
                <a:lnTo>
                  <a:pt x="30453" y="8531"/>
                </a:lnTo>
                <a:lnTo>
                  <a:pt x="30454" y="8531"/>
                </a:lnTo>
                <a:lnTo>
                  <a:pt x="30454" y="8531"/>
                </a:lnTo>
                <a:lnTo>
                  <a:pt x="30454" y="8531"/>
                </a:lnTo>
                <a:lnTo>
                  <a:pt x="30455" y="8531"/>
                </a:lnTo>
                <a:lnTo>
                  <a:pt x="30455" y="8531"/>
                </a:lnTo>
                <a:lnTo>
                  <a:pt x="30456" y="8531"/>
                </a:lnTo>
                <a:lnTo>
                  <a:pt x="30456" y="8531"/>
                </a:lnTo>
                <a:lnTo>
                  <a:pt x="30457" y="8531"/>
                </a:lnTo>
                <a:lnTo>
                  <a:pt x="30457" y="8531"/>
                </a:lnTo>
                <a:lnTo>
                  <a:pt x="30457" y="8531"/>
                </a:lnTo>
                <a:lnTo>
                  <a:pt x="30458" y="8531"/>
                </a:lnTo>
                <a:lnTo>
                  <a:pt x="30458" y="8531"/>
                </a:lnTo>
                <a:lnTo>
                  <a:pt x="30459" y="8531"/>
                </a:lnTo>
                <a:lnTo>
                  <a:pt x="30459" y="8531"/>
                </a:lnTo>
                <a:lnTo>
                  <a:pt x="30459" y="8531"/>
                </a:lnTo>
                <a:lnTo>
                  <a:pt x="30460" y="8531"/>
                </a:lnTo>
                <a:lnTo>
                  <a:pt x="30461" y="8531"/>
                </a:lnTo>
                <a:lnTo>
                  <a:pt x="30461" y="8531"/>
                </a:lnTo>
                <a:lnTo>
                  <a:pt x="30461" y="8531"/>
                </a:lnTo>
                <a:lnTo>
                  <a:pt x="30462" y="8531"/>
                </a:lnTo>
                <a:lnTo>
                  <a:pt x="30462" y="8531"/>
                </a:lnTo>
                <a:lnTo>
                  <a:pt x="30463" y="8531"/>
                </a:lnTo>
                <a:lnTo>
                  <a:pt x="30463" y="8531"/>
                </a:lnTo>
                <a:lnTo>
                  <a:pt x="30463" y="8531"/>
                </a:lnTo>
                <a:lnTo>
                  <a:pt x="30464" y="8531"/>
                </a:lnTo>
                <a:lnTo>
                  <a:pt x="30464" y="8531"/>
                </a:lnTo>
                <a:lnTo>
                  <a:pt x="30464" y="8531"/>
                </a:lnTo>
                <a:lnTo>
                  <a:pt x="30465" y="8531"/>
                </a:lnTo>
                <a:lnTo>
                  <a:pt x="30465" y="8531"/>
                </a:lnTo>
                <a:lnTo>
                  <a:pt x="30466" y="8531"/>
                </a:lnTo>
                <a:lnTo>
                  <a:pt x="30466" y="8531"/>
                </a:lnTo>
                <a:lnTo>
                  <a:pt x="30466" y="8531"/>
                </a:lnTo>
                <a:lnTo>
                  <a:pt x="30467" y="8531"/>
                </a:lnTo>
                <a:lnTo>
                  <a:pt x="30467" y="8531"/>
                </a:lnTo>
                <a:lnTo>
                  <a:pt x="30467" y="8531"/>
                </a:lnTo>
                <a:lnTo>
                  <a:pt x="30467" y="8531"/>
                </a:lnTo>
                <a:lnTo>
                  <a:pt x="30468" y="8531"/>
                </a:lnTo>
                <a:lnTo>
                  <a:pt x="30468" y="8531"/>
                </a:lnTo>
                <a:lnTo>
                  <a:pt x="30468" y="8531"/>
                </a:lnTo>
                <a:lnTo>
                  <a:pt x="30468" y="8531"/>
                </a:lnTo>
                <a:lnTo>
                  <a:pt x="30468" y="8531"/>
                </a:lnTo>
                <a:lnTo>
                  <a:pt x="30468" y="8531"/>
                </a:lnTo>
                <a:lnTo>
                  <a:pt x="30469" y="8531"/>
                </a:lnTo>
                <a:lnTo>
                  <a:pt x="30469" y="8531"/>
                </a:lnTo>
                <a:cubicBezTo>
                  <a:pt x="30469" y="8531"/>
                  <a:pt x="30437" y="8531"/>
                  <a:pt x="30437" y="8531"/>
                </a:cubicBezTo>
                <a:lnTo>
                  <a:pt x="30437" y="8531"/>
                </a:lnTo>
                <a:moveTo>
                  <a:pt x="30469" y="8531"/>
                </a:moveTo>
                <a:cubicBezTo>
                  <a:pt x="30469" y="8562"/>
                  <a:pt x="30500" y="8562"/>
                  <a:pt x="30500" y="8562"/>
                </a:cubicBezTo>
                <a:cubicBezTo>
                  <a:pt x="30500" y="8562"/>
                  <a:pt x="30500" y="8562"/>
                  <a:pt x="30469" y="8562"/>
                </a:cubicBezTo>
                <a:cubicBezTo>
                  <a:pt x="30437" y="8562"/>
                  <a:pt x="30344" y="8562"/>
                  <a:pt x="30375" y="8625"/>
                </a:cubicBezTo>
                <a:cubicBezTo>
                  <a:pt x="30375" y="8687"/>
                  <a:pt x="30437" y="8687"/>
                  <a:pt x="30500" y="8656"/>
                </a:cubicBezTo>
                <a:cubicBezTo>
                  <a:pt x="30594" y="8625"/>
                  <a:pt x="30687" y="8593"/>
                  <a:pt x="30781" y="8562"/>
                </a:cubicBezTo>
                <a:cubicBezTo>
                  <a:pt x="31062" y="8468"/>
                  <a:pt x="31375" y="8343"/>
                  <a:pt x="31656" y="8250"/>
                </a:cubicBezTo>
                <a:cubicBezTo>
                  <a:pt x="31875" y="8156"/>
                  <a:pt x="32125" y="8062"/>
                  <a:pt x="32344" y="7968"/>
                </a:cubicBezTo>
                <a:cubicBezTo>
                  <a:pt x="32500" y="7937"/>
                  <a:pt x="32625" y="7843"/>
                  <a:pt x="32781" y="7812"/>
                </a:cubicBezTo>
                <a:cubicBezTo>
                  <a:pt x="32781" y="7812"/>
                  <a:pt x="32781" y="7812"/>
                  <a:pt x="32781" y="7812"/>
                </a:cubicBezTo>
                <a:cubicBezTo>
                  <a:pt x="32781" y="7781"/>
                  <a:pt x="32781" y="7750"/>
                  <a:pt x="32781" y="7718"/>
                </a:cubicBezTo>
                <a:cubicBezTo>
                  <a:pt x="32719" y="7718"/>
                  <a:pt x="32687" y="7750"/>
                  <a:pt x="32625" y="7750"/>
                </a:cubicBezTo>
                <a:cubicBezTo>
                  <a:pt x="32375" y="7843"/>
                  <a:pt x="32156" y="7937"/>
                  <a:pt x="31906" y="8031"/>
                </a:cubicBezTo>
                <a:lnTo>
                  <a:pt x="31906" y="8031"/>
                </a:lnTo>
                <a:moveTo>
                  <a:pt x="30312" y="9093"/>
                </a:moveTo>
                <a:cubicBezTo>
                  <a:pt x="30344" y="9093"/>
                  <a:pt x="30344" y="9093"/>
                  <a:pt x="30344" y="9093"/>
                </a:cubicBezTo>
                <a:cubicBezTo>
                  <a:pt x="30656" y="9000"/>
                  <a:pt x="30937" y="8875"/>
                  <a:pt x="31219" y="8750"/>
                </a:cubicBezTo>
                <a:cubicBezTo>
                  <a:pt x="31281" y="8750"/>
                  <a:pt x="31344" y="8718"/>
                  <a:pt x="31375" y="8687"/>
                </a:cubicBezTo>
                <a:cubicBezTo>
                  <a:pt x="31406" y="8687"/>
                  <a:pt x="31406" y="8656"/>
                  <a:pt x="31406" y="8656"/>
                </a:cubicBezTo>
                <a:cubicBezTo>
                  <a:pt x="31406" y="8625"/>
                  <a:pt x="31375" y="8625"/>
                  <a:pt x="31344" y="8625"/>
                </a:cubicBezTo>
                <a:cubicBezTo>
                  <a:pt x="31219" y="8718"/>
                  <a:pt x="31031" y="8718"/>
                  <a:pt x="30875" y="8812"/>
                </a:cubicBezTo>
                <a:cubicBezTo>
                  <a:pt x="30781" y="8875"/>
                  <a:pt x="30687" y="8875"/>
                  <a:pt x="30594" y="8906"/>
                </a:cubicBezTo>
                <a:cubicBezTo>
                  <a:pt x="30500" y="8937"/>
                  <a:pt x="30375" y="9000"/>
                  <a:pt x="30281" y="9031"/>
                </a:cubicBezTo>
                <a:cubicBezTo>
                  <a:pt x="30281" y="9062"/>
                  <a:pt x="30281" y="9062"/>
                  <a:pt x="30281" y="9093"/>
                </a:cubicBezTo>
                <a:cubicBezTo>
                  <a:pt x="30281" y="9093"/>
                  <a:pt x="30281" y="9093"/>
                  <a:pt x="30281" y="9093"/>
                </a:cubicBezTo>
                <a:cubicBezTo>
                  <a:pt x="30281" y="9093"/>
                  <a:pt x="30281" y="9093"/>
                  <a:pt x="30312" y="9093"/>
                </a:cubicBezTo>
                <a:cubicBezTo>
                  <a:pt x="30281" y="9093"/>
                  <a:pt x="30281" y="9093"/>
                  <a:pt x="30281" y="9093"/>
                </a:cubicBezTo>
                <a:cubicBezTo>
                  <a:pt x="30281" y="9093"/>
                  <a:pt x="30312" y="9093"/>
                  <a:pt x="30312" y="9093"/>
                </a:cubicBezTo>
                <a:close/>
                <a:moveTo>
                  <a:pt x="28281" y="11812"/>
                </a:moveTo>
                <a:cubicBezTo>
                  <a:pt x="28937" y="11625"/>
                  <a:pt x="29562" y="11406"/>
                  <a:pt x="30187" y="11187"/>
                </a:cubicBezTo>
                <a:cubicBezTo>
                  <a:pt x="30187" y="11156"/>
                  <a:pt x="30156" y="11156"/>
                  <a:pt x="30156" y="11125"/>
                </a:cubicBezTo>
                <a:cubicBezTo>
                  <a:pt x="29531" y="11343"/>
                  <a:pt x="28906" y="11562"/>
                  <a:pt x="28281" y="11781"/>
                </a:cubicBezTo>
                <a:cubicBezTo>
                  <a:pt x="28281" y="11812"/>
                  <a:pt x="28281" y="11812"/>
                  <a:pt x="28281" y="11812"/>
                </a:cubicBezTo>
                <a:close/>
                <a:moveTo>
                  <a:pt x="26125" y="12562"/>
                </a:moveTo>
                <a:cubicBezTo>
                  <a:pt x="26812" y="12343"/>
                  <a:pt x="27500" y="12093"/>
                  <a:pt x="28187" y="11875"/>
                </a:cubicBezTo>
                <a:cubicBezTo>
                  <a:pt x="28187" y="11843"/>
                  <a:pt x="28187" y="11843"/>
                  <a:pt x="28187" y="11812"/>
                </a:cubicBezTo>
                <a:cubicBezTo>
                  <a:pt x="27500" y="12062"/>
                  <a:pt x="26812" y="12281"/>
                  <a:pt x="26125" y="12500"/>
                </a:cubicBezTo>
                <a:cubicBezTo>
                  <a:pt x="26125" y="12531"/>
                  <a:pt x="26125" y="12531"/>
                  <a:pt x="26125" y="12562"/>
                </a:cubicBezTo>
                <a:close/>
                <a:moveTo>
                  <a:pt x="32031" y="8250"/>
                </a:moveTo>
                <a:cubicBezTo>
                  <a:pt x="31344" y="8531"/>
                  <a:pt x="30625" y="8781"/>
                  <a:pt x="29937" y="9031"/>
                </a:cubicBezTo>
                <a:cubicBezTo>
                  <a:pt x="29937" y="9062"/>
                  <a:pt x="29969" y="9062"/>
                  <a:pt x="29969" y="9093"/>
                </a:cubicBezTo>
                <a:cubicBezTo>
                  <a:pt x="30656" y="8843"/>
                  <a:pt x="31344" y="8562"/>
                  <a:pt x="32062" y="8312"/>
                </a:cubicBezTo>
                <a:cubicBezTo>
                  <a:pt x="32062" y="8281"/>
                  <a:pt x="32031" y="8281"/>
                  <a:pt x="32031" y="8250"/>
                </a:cubicBezTo>
                <a:close/>
                <a:moveTo>
                  <a:pt x="31406" y="8031"/>
                </a:moveTo>
                <a:cubicBezTo>
                  <a:pt x="31562" y="8000"/>
                  <a:pt x="31719" y="7937"/>
                  <a:pt x="31844" y="7875"/>
                </a:cubicBezTo>
                <a:cubicBezTo>
                  <a:pt x="31812" y="7875"/>
                  <a:pt x="31750" y="7875"/>
                  <a:pt x="31719" y="7906"/>
                </a:cubicBezTo>
                <a:cubicBezTo>
                  <a:pt x="31656" y="7937"/>
                  <a:pt x="31594" y="7968"/>
                  <a:pt x="31531" y="7968"/>
                </a:cubicBezTo>
                <a:cubicBezTo>
                  <a:pt x="31594" y="7968"/>
                  <a:pt x="31656" y="7937"/>
                  <a:pt x="31719" y="7906"/>
                </a:cubicBezTo>
                <a:cubicBezTo>
                  <a:pt x="31594" y="7937"/>
                  <a:pt x="31500" y="7968"/>
                  <a:pt x="31406" y="8031"/>
                </a:cubicBezTo>
                <a:close/>
                <a:moveTo>
                  <a:pt x="30469" y="8531"/>
                </a:moveTo>
                <a:cubicBezTo>
                  <a:pt x="30469" y="8531"/>
                  <a:pt x="30469" y="8531"/>
                  <a:pt x="30469" y="8531"/>
                </a:cubicBezTo>
                <a:moveTo>
                  <a:pt x="31125" y="11281"/>
                </a:moveTo>
                <a:cubicBezTo>
                  <a:pt x="31031" y="11312"/>
                  <a:pt x="30937" y="11281"/>
                  <a:pt x="30875" y="11375"/>
                </a:cubicBezTo>
                <a:cubicBezTo>
                  <a:pt x="30719" y="11375"/>
                  <a:pt x="30594" y="11437"/>
                  <a:pt x="30469" y="11500"/>
                </a:cubicBezTo>
                <a:cubicBezTo>
                  <a:pt x="30625" y="11500"/>
                  <a:pt x="30750" y="11468"/>
                  <a:pt x="30875" y="11375"/>
                </a:cubicBezTo>
                <a:cubicBezTo>
                  <a:pt x="31031" y="11375"/>
                  <a:pt x="31156" y="11312"/>
                  <a:pt x="31281" y="11250"/>
                </a:cubicBezTo>
                <a:cubicBezTo>
                  <a:pt x="31781" y="11093"/>
                  <a:pt x="32281" y="10937"/>
                  <a:pt x="32781" y="10750"/>
                </a:cubicBezTo>
                <a:cubicBezTo>
                  <a:pt x="32781" y="10750"/>
                  <a:pt x="32781" y="10718"/>
                  <a:pt x="32781" y="10718"/>
                </a:cubicBezTo>
                <a:cubicBezTo>
                  <a:pt x="32781" y="10718"/>
                  <a:pt x="32781" y="10718"/>
                  <a:pt x="32781" y="10718"/>
                </a:cubicBezTo>
                <a:cubicBezTo>
                  <a:pt x="32531" y="10781"/>
                  <a:pt x="32312" y="10875"/>
                  <a:pt x="32062" y="10937"/>
                </a:cubicBezTo>
                <a:cubicBezTo>
                  <a:pt x="31750" y="11062"/>
                  <a:pt x="31437" y="11156"/>
                  <a:pt x="31125" y="11281"/>
                </a:cubicBezTo>
                <a:close/>
                <a:moveTo>
                  <a:pt x="25312" y="12843"/>
                </a:moveTo>
                <a:cubicBezTo>
                  <a:pt x="25562" y="12750"/>
                  <a:pt x="25812" y="12656"/>
                  <a:pt x="26062" y="12593"/>
                </a:cubicBezTo>
                <a:cubicBezTo>
                  <a:pt x="26062" y="12562"/>
                  <a:pt x="26062" y="12562"/>
                  <a:pt x="26062" y="12562"/>
                </a:cubicBezTo>
                <a:cubicBezTo>
                  <a:pt x="25812" y="12625"/>
                  <a:pt x="25531" y="12687"/>
                  <a:pt x="25281" y="12781"/>
                </a:cubicBezTo>
                <a:cubicBezTo>
                  <a:pt x="25281" y="12812"/>
                  <a:pt x="25312" y="12812"/>
                  <a:pt x="25312" y="12843"/>
                </a:cubicBezTo>
                <a:close/>
                <a:moveTo>
                  <a:pt x="27000" y="8781"/>
                </a:moveTo>
                <a:cubicBezTo>
                  <a:pt x="27000" y="8781"/>
                  <a:pt x="26969" y="8781"/>
                  <a:pt x="26969" y="8781"/>
                </a:cubicBezTo>
                <a:cubicBezTo>
                  <a:pt x="26969" y="8781"/>
                  <a:pt x="26969" y="8781"/>
                  <a:pt x="26969" y="8781"/>
                </a:cubicBezTo>
                <a:cubicBezTo>
                  <a:pt x="26969" y="8781"/>
                  <a:pt x="27000" y="8781"/>
                  <a:pt x="27000" y="8781"/>
                </a:cubicBezTo>
                <a:cubicBezTo>
                  <a:pt x="27031" y="8750"/>
                  <a:pt x="27094" y="8750"/>
                  <a:pt x="27062" y="8687"/>
                </a:cubicBezTo>
                <a:cubicBezTo>
                  <a:pt x="27031" y="8718"/>
                  <a:pt x="26969" y="8750"/>
                  <a:pt x="26906" y="8781"/>
                </a:cubicBezTo>
                <a:cubicBezTo>
                  <a:pt x="26937" y="8812"/>
                  <a:pt x="26969" y="8781"/>
                  <a:pt x="27000" y="8781"/>
                </a:cubicBezTo>
                <a:close/>
                <a:moveTo>
                  <a:pt x="30156" y="5750"/>
                </a:moveTo>
                <a:cubicBezTo>
                  <a:pt x="30219" y="5750"/>
                  <a:pt x="30250" y="5718"/>
                  <a:pt x="30312" y="5718"/>
                </a:cubicBezTo>
                <a:moveTo>
                  <a:pt x="30156" y="5750"/>
                </a:moveTo>
                <a:close/>
                <a:moveTo>
                  <a:pt x="29469" y="7656"/>
                </a:moveTo>
                <a:cubicBezTo>
                  <a:pt x="29437" y="7656"/>
                  <a:pt x="29437" y="7625"/>
                  <a:pt x="29437" y="7625"/>
                </a:cubicBezTo>
                <a:cubicBezTo>
                  <a:pt x="28937" y="7812"/>
                  <a:pt x="28437" y="8000"/>
                  <a:pt x="27937" y="8187"/>
                </a:cubicBezTo>
                <a:cubicBezTo>
                  <a:pt x="27937" y="8218"/>
                  <a:pt x="27969" y="8218"/>
                  <a:pt x="27969" y="8250"/>
                </a:cubicBezTo>
                <a:cubicBezTo>
                  <a:pt x="28469" y="8031"/>
                  <a:pt x="28969" y="7843"/>
                  <a:pt x="29469" y="7656"/>
                </a:cubicBezTo>
                <a:close/>
                <a:moveTo>
                  <a:pt x="29625" y="7718"/>
                </a:moveTo>
                <a:cubicBezTo>
                  <a:pt x="29750" y="7718"/>
                  <a:pt x="29844" y="7687"/>
                  <a:pt x="29906" y="7593"/>
                </a:cubicBezTo>
                <a:cubicBezTo>
                  <a:pt x="29812" y="7656"/>
                  <a:pt x="29719" y="7625"/>
                  <a:pt x="29625" y="7718"/>
                </a:cubicBezTo>
                <a:close/>
                <a:moveTo>
                  <a:pt x="28125" y="8281"/>
                </a:moveTo>
                <a:cubicBezTo>
                  <a:pt x="28156" y="8281"/>
                  <a:pt x="28156" y="8312"/>
                  <a:pt x="28156" y="8312"/>
                </a:cubicBezTo>
                <a:cubicBezTo>
                  <a:pt x="28437" y="8218"/>
                  <a:pt x="28719" y="8093"/>
                  <a:pt x="29031" y="7968"/>
                </a:cubicBezTo>
                <a:cubicBezTo>
                  <a:pt x="29000" y="7968"/>
                  <a:pt x="29000" y="7968"/>
                  <a:pt x="29000" y="7937"/>
                </a:cubicBezTo>
                <a:cubicBezTo>
                  <a:pt x="28719" y="8062"/>
                  <a:pt x="28437" y="8156"/>
                  <a:pt x="28125" y="8281"/>
                </a:cubicBezTo>
                <a:close/>
                <a:moveTo>
                  <a:pt x="27219" y="8625"/>
                </a:moveTo>
                <a:cubicBezTo>
                  <a:pt x="27344" y="8656"/>
                  <a:pt x="27406" y="8593"/>
                  <a:pt x="27531" y="8562"/>
                </a:cubicBezTo>
                <a:cubicBezTo>
                  <a:pt x="27500" y="8562"/>
                  <a:pt x="27500" y="8531"/>
                  <a:pt x="27500" y="8531"/>
                </a:cubicBezTo>
                <a:cubicBezTo>
                  <a:pt x="27406" y="8562"/>
                  <a:pt x="27312" y="8593"/>
                  <a:pt x="27219" y="8625"/>
                </a:cubicBezTo>
                <a:close/>
                <a:moveTo>
                  <a:pt x="32656" y="5468"/>
                </a:moveTo>
                <a:cubicBezTo>
                  <a:pt x="32562" y="5500"/>
                  <a:pt x="32469" y="5531"/>
                  <a:pt x="32375" y="5593"/>
                </a:cubicBezTo>
                <a:cubicBezTo>
                  <a:pt x="32281" y="5625"/>
                  <a:pt x="32187" y="5656"/>
                  <a:pt x="32094" y="5718"/>
                </a:cubicBezTo>
                <a:cubicBezTo>
                  <a:pt x="32062" y="5718"/>
                  <a:pt x="32062" y="5718"/>
                  <a:pt x="32031" y="5750"/>
                </a:cubicBezTo>
                <a:cubicBezTo>
                  <a:pt x="32156" y="5718"/>
                  <a:pt x="32250" y="5656"/>
                  <a:pt x="32375" y="5625"/>
                </a:cubicBezTo>
                <a:lnTo>
                  <a:pt x="32375" y="5625"/>
                </a:lnTo>
                <a:cubicBezTo>
                  <a:pt x="32500" y="5562"/>
                  <a:pt x="32625" y="5531"/>
                  <a:pt x="32781" y="5468"/>
                </a:cubicBezTo>
                <a:cubicBezTo>
                  <a:pt x="32719" y="5468"/>
                  <a:pt x="32687" y="5468"/>
                  <a:pt x="32656" y="5468"/>
                </a:cubicBezTo>
                <a:close/>
                <a:moveTo>
                  <a:pt x="29625" y="13468"/>
                </a:moveTo>
                <a:cubicBezTo>
                  <a:pt x="29531" y="13468"/>
                  <a:pt x="29437" y="13500"/>
                  <a:pt x="29344" y="13562"/>
                </a:cubicBezTo>
                <a:cubicBezTo>
                  <a:pt x="29437" y="13531"/>
                  <a:pt x="29531" y="13500"/>
                  <a:pt x="29625" y="13468"/>
                </a:cubicBezTo>
                <a:close/>
                <a:moveTo>
                  <a:pt x="27094" y="7750"/>
                </a:moveTo>
                <a:cubicBezTo>
                  <a:pt x="27469" y="7593"/>
                  <a:pt x="27875" y="7437"/>
                  <a:pt x="28250" y="7281"/>
                </a:cubicBezTo>
                <a:cubicBezTo>
                  <a:pt x="28250" y="7250"/>
                  <a:pt x="28250" y="7250"/>
                  <a:pt x="28219" y="7218"/>
                </a:cubicBezTo>
                <a:cubicBezTo>
                  <a:pt x="27844" y="7375"/>
                  <a:pt x="27469" y="7531"/>
                  <a:pt x="27062" y="7687"/>
                </a:cubicBezTo>
                <a:cubicBezTo>
                  <a:pt x="27062" y="7718"/>
                  <a:pt x="27094" y="7718"/>
                  <a:pt x="27094" y="7750"/>
                </a:cubicBezTo>
                <a:close/>
                <a:moveTo>
                  <a:pt x="26594" y="7906"/>
                </a:moveTo>
                <a:cubicBezTo>
                  <a:pt x="26687" y="7875"/>
                  <a:pt x="26781" y="7875"/>
                  <a:pt x="26906" y="7781"/>
                </a:cubicBezTo>
                <a:cubicBezTo>
                  <a:pt x="26781" y="7812"/>
                  <a:pt x="26656" y="7812"/>
                  <a:pt x="26594" y="7906"/>
                </a:cubicBezTo>
                <a:close/>
                <a:moveTo>
                  <a:pt x="26094" y="8125"/>
                </a:moveTo>
                <a:cubicBezTo>
                  <a:pt x="26156" y="8093"/>
                  <a:pt x="26219" y="8093"/>
                  <a:pt x="26250" y="8062"/>
                </a:cubicBezTo>
                <a:cubicBezTo>
                  <a:pt x="26156" y="8000"/>
                  <a:pt x="26125" y="8062"/>
                  <a:pt x="26062" y="8093"/>
                </a:cubicBezTo>
                <a:cubicBezTo>
                  <a:pt x="25906" y="8156"/>
                  <a:pt x="25719" y="8187"/>
                  <a:pt x="25562" y="8281"/>
                </a:cubicBezTo>
                <a:cubicBezTo>
                  <a:pt x="25469" y="8281"/>
                  <a:pt x="25375" y="8343"/>
                  <a:pt x="25312" y="8406"/>
                </a:cubicBezTo>
                <a:cubicBezTo>
                  <a:pt x="25375" y="8375"/>
                  <a:pt x="25500" y="8375"/>
                  <a:pt x="25562" y="8312"/>
                </a:cubicBezTo>
                <a:cubicBezTo>
                  <a:pt x="25750" y="8281"/>
                  <a:pt x="25906" y="8187"/>
                  <a:pt x="26094" y="8125"/>
                </a:cubicBezTo>
                <a:close/>
                <a:moveTo>
                  <a:pt x="29656" y="13468"/>
                </a:moveTo>
                <a:cubicBezTo>
                  <a:pt x="29656" y="13437"/>
                  <a:pt x="29656" y="13437"/>
                  <a:pt x="29656" y="13437"/>
                </a:cubicBezTo>
                <a:cubicBezTo>
                  <a:pt x="29750" y="13468"/>
                  <a:pt x="29812" y="13406"/>
                  <a:pt x="29875" y="13375"/>
                </a:cubicBezTo>
                <a:cubicBezTo>
                  <a:pt x="30125" y="13312"/>
                  <a:pt x="30375" y="13218"/>
                  <a:pt x="30625" y="13156"/>
                </a:cubicBezTo>
                <a:cubicBezTo>
                  <a:pt x="30625" y="13156"/>
                  <a:pt x="30687" y="13156"/>
                  <a:pt x="30687" y="13125"/>
                </a:cubicBezTo>
                <a:cubicBezTo>
                  <a:pt x="30406" y="13187"/>
                  <a:pt x="30156" y="13281"/>
                  <a:pt x="29875" y="13375"/>
                </a:cubicBezTo>
                <a:cubicBezTo>
                  <a:pt x="29812" y="13406"/>
                  <a:pt x="29719" y="13375"/>
                  <a:pt x="29656" y="13468"/>
                </a:cubicBezTo>
                <a:close/>
                <a:moveTo>
                  <a:pt x="30344" y="6437"/>
                </a:moveTo>
                <a:cubicBezTo>
                  <a:pt x="30219" y="6406"/>
                  <a:pt x="30125" y="6500"/>
                  <a:pt x="30062" y="6531"/>
                </a:cubicBezTo>
                <a:cubicBezTo>
                  <a:pt x="30156" y="6531"/>
                  <a:pt x="30250" y="6500"/>
                  <a:pt x="30344" y="6437"/>
                </a:cubicBezTo>
                <a:close/>
                <a:moveTo>
                  <a:pt x="24312" y="8718"/>
                </a:moveTo>
                <a:cubicBezTo>
                  <a:pt x="24281" y="8718"/>
                  <a:pt x="24281" y="8687"/>
                  <a:pt x="24281" y="8687"/>
                </a:cubicBezTo>
                <a:cubicBezTo>
                  <a:pt x="24281" y="8687"/>
                  <a:pt x="24281" y="8718"/>
                  <a:pt x="24312" y="8718"/>
                </a:cubicBezTo>
                <a:cubicBezTo>
                  <a:pt x="24312" y="8718"/>
                  <a:pt x="24312" y="8718"/>
                  <a:pt x="24312" y="8718"/>
                </a:cubicBezTo>
                <a:close/>
                <a:moveTo>
                  <a:pt x="27875" y="8281"/>
                </a:moveTo>
                <a:cubicBezTo>
                  <a:pt x="27875" y="8250"/>
                  <a:pt x="27875" y="8250"/>
                  <a:pt x="27844" y="8250"/>
                </a:cubicBezTo>
                <a:cubicBezTo>
                  <a:pt x="27344" y="8437"/>
                  <a:pt x="26875" y="8625"/>
                  <a:pt x="26375" y="8812"/>
                </a:cubicBezTo>
                <a:cubicBezTo>
                  <a:pt x="26375" y="8812"/>
                  <a:pt x="26375" y="8843"/>
                  <a:pt x="26375" y="8843"/>
                </a:cubicBezTo>
                <a:cubicBezTo>
                  <a:pt x="26875" y="8656"/>
                  <a:pt x="27375" y="8468"/>
                  <a:pt x="27875" y="8281"/>
                </a:cubicBezTo>
                <a:close/>
                <a:moveTo>
                  <a:pt x="24469" y="8718"/>
                </a:moveTo>
                <a:cubicBezTo>
                  <a:pt x="24469" y="8718"/>
                  <a:pt x="24469" y="8718"/>
                  <a:pt x="24469" y="8718"/>
                </a:cubicBezTo>
                <a:cubicBezTo>
                  <a:pt x="24469" y="8718"/>
                  <a:pt x="24469" y="8718"/>
                  <a:pt x="24469" y="8718"/>
                </a:cubicBezTo>
                <a:cubicBezTo>
                  <a:pt x="24469" y="8718"/>
                  <a:pt x="24469" y="8718"/>
                  <a:pt x="24469" y="8718"/>
                </a:cubicBezTo>
                <a:close/>
                <a:moveTo>
                  <a:pt x="0" y="5281"/>
                </a:moveTo>
                <a:cubicBezTo>
                  <a:pt x="31" y="5312"/>
                  <a:pt x="62" y="5312"/>
                  <a:pt x="94" y="5281"/>
                </a:cubicBezTo>
                <a:cubicBezTo>
                  <a:pt x="62" y="5281"/>
                  <a:pt x="31" y="5281"/>
                  <a:pt x="0" y="5281"/>
                </a:cubicBezTo>
                <a:close/>
                <a:moveTo>
                  <a:pt x="26562" y="7906"/>
                </a:moveTo>
                <a:cubicBezTo>
                  <a:pt x="26500" y="7937"/>
                  <a:pt x="26406" y="7937"/>
                  <a:pt x="26312" y="8000"/>
                </a:cubicBezTo>
                <a:cubicBezTo>
                  <a:pt x="26437" y="8031"/>
                  <a:pt x="26500" y="7968"/>
                  <a:pt x="26562" y="7906"/>
                </a:cubicBezTo>
                <a:close/>
                <a:moveTo>
                  <a:pt x="31594" y="4812"/>
                </a:moveTo>
                <a:close/>
                <a:moveTo>
                  <a:pt x="2937" y="1343"/>
                </a:moveTo>
                <a:cubicBezTo>
                  <a:pt x="2969" y="1343"/>
                  <a:pt x="3000" y="1343"/>
                  <a:pt x="3031" y="1343"/>
                </a:cubicBezTo>
                <a:cubicBezTo>
                  <a:pt x="3000" y="1343"/>
                  <a:pt x="2969" y="1343"/>
                  <a:pt x="2937" y="1343"/>
                </a:cubicBezTo>
                <a:close/>
                <a:moveTo>
                  <a:pt x="14969" y="14250"/>
                </a:moveTo>
                <a:cubicBezTo>
                  <a:pt x="14969" y="14250"/>
                  <a:pt x="14969" y="14250"/>
                  <a:pt x="14969" y="14250"/>
                </a:cubicBezTo>
                <a:cubicBezTo>
                  <a:pt x="14969" y="14250"/>
                  <a:pt x="14969" y="14250"/>
                  <a:pt x="14969" y="14250"/>
                </a:cubicBezTo>
                <a:lnTo>
                  <a:pt x="14969" y="14250"/>
                </a:lnTo>
                <a:cubicBezTo>
                  <a:pt x="14969" y="14250"/>
                  <a:pt x="14969" y="14250"/>
                  <a:pt x="14969" y="14250"/>
                </a:cubicBezTo>
                <a:cubicBezTo>
                  <a:pt x="14969" y="14250"/>
                  <a:pt x="14969" y="14250"/>
                  <a:pt x="14969" y="14250"/>
                </a:cubicBezTo>
                <a:close/>
                <a:moveTo>
                  <a:pt x="15687" y="15250"/>
                </a:moveTo>
                <a:cubicBezTo>
                  <a:pt x="15687" y="15250"/>
                  <a:pt x="15687" y="15250"/>
                  <a:pt x="15687" y="15250"/>
                </a:cubicBezTo>
                <a:cubicBezTo>
                  <a:pt x="15687" y="15250"/>
                  <a:pt x="15687" y="15250"/>
                  <a:pt x="15687" y="15250"/>
                </a:cubicBezTo>
                <a:cubicBezTo>
                  <a:pt x="15687" y="15250"/>
                  <a:pt x="15687" y="15250"/>
                  <a:pt x="15687" y="15250"/>
                </a:cubicBezTo>
                <a:cubicBezTo>
                  <a:pt x="15687" y="15250"/>
                  <a:pt x="15687" y="15250"/>
                  <a:pt x="15687" y="15250"/>
                </a:cubicBezTo>
                <a:close/>
                <a:moveTo>
                  <a:pt x="13781" y="12281"/>
                </a:moveTo>
                <a:cubicBezTo>
                  <a:pt x="13750" y="12281"/>
                  <a:pt x="13750" y="12281"/>
                  <a:pt x="13781" y="12281"/>
                </a:cubicBezTo>
                <a:cubicBezTo>
                  <a:pt x="13781" y="12281"/>
                  <a:pt x="13812" y="12281"/>
                  <a:pt x="13812" y="12281"/>
                </a:cubicBezTo>
                <a:cubicBezTo>
                  <a:pt x="13812" y="12281"/>
                  <a:pt x="13812" y="12250"/>
                  <a:pt x="13812" y="12250"/>
                </a:cubicBezTo>
                <a:cubicBezTo>
                  <a:pt x="13781" y="12281"/>
                  <a:pt x="13781" y="12281"/>
                  <a:pt x="13781" y="12281"/>
                </a:cubicBezTo>
                <a:close/>
                <a:moveTo>
                  <a:pt x="18781" y="4625"/>
                </a:moveTo>
                <a:cubicBezTo>
                  <a:pt x="18750" y="4625"/>
                  <a:pt x="18750" y="4593"/>
                  <a:pt x="18750" y="4593"/>
                </a:cubicBezTo>
                <a:cubicBezTo>
                  <a:pt x="18750" y="4593"/>
                  <a:pt x="18750" y="4625"/>
                  <a:pt x="18750" y="4625"/>
                </a:cubicBezTo>
                <a:cubicBezTo>
                  <a:pt x="18750" y="4625"/>
                  <a:pt x="18750" y="4625"/>
                  <a:pt x="18750" y="4656"/>
                </a:cubicBezTo>
                <a:cubicBezTo>
                  <a:pt x="18750" y="4625"/>
                  <a:pt x="18750" y="4625"/>
                  <a:pt x="18781" y="4625"/>
                </a:cubicBezTo>
                <a:close/>
                <a:moveTo>
                  <a:pt x="18281" y="3750"/>
                </a:moveTo>
                <a:cubicBezTo>
                  <a:pt x="18281" y="3750"/>
                  <a:pt x="18281" y="3781"/>
                  <a:pt x="18281" y="3812"/>
                </a:cubicBezTo>
                <a:cubicBezTo>
                  <a:pt x="18281" y="3781"/>
                  <a:pt x="18312" y="3750"/>
                  <a:pt x="18281" y="3750"/>
                </a:cubicBezTo>
                <a:close/>
                <a:moveTo>
                  <a:pt x="18156" y="3218"/>
                </a:moveTo>
                <a:cubicBezTo>
                  <a:pt x="18125" y="3250"/>
                  <a:pt x="18125" y="3281"/>
                  <a:pt x="18156" y="3343"/>
                </a:cubicBezTo>
                <a:cubicBezTo>
                  <a:pt x="18156" y="3281"/>
                  <a:pt x="18156" y="3250"/>
                  <a:pt x="18156" y="3218"/>
                </a:cubicBez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a:solidFill>
                  <a:schemeClr val="lt1"/>
                </a:solidFill>
              </a:defRPr>
            </a:lvl1pPr>
          </a:lstStyle>
          <a:p>
            <a:pPr lvl="0" algn="ctr"/>
            <a:endParaRPr lang="ru-RU"/>
          </a:p>
        </p:txBody>
      </p:sp>
      <p:sp>
        <p:nvSpPr>
          <p:cNvPr id="15" name="Заголовок 1">
            <a:extLst>
              <a:ext uri="{FF2B5EF4-FFF2-40B4-BE49-F238E27FC236}">
                <a16:creationId xmlns="" xmlns:a16="http://schemas.microsoft.com/office/drawing/2014/main" id="{A1161391-FEC2-4642-B772-86C49C7763AD}"/>
              </a:ext>
            </a:extLst>
          </p:cNvPr>
          <p:cNvSpPr>
            <a:spLocks noGrp="1"/>
          </p:cNvSpPr>
          <p:nvPr>
            <p:ph type="title" hasCustomPrompt="1"/>
          </p:nvPr>
        </p:nvSpPr>
        <p:spPr>
          <a:xfrm>
            <a:off x="1601920" y="1386186"/>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6" name="Текст 3">
            <a:extLst>
              <a:ext uri="{FF2B5EF4-FFF2-40B4-BE49-F238E27FC236}">
                <a16:creationId xmlns="" xmlns:a16="http://schemas.microsoft.com/office/drawing/2014/main" id="{AF479333-14CE-FD4B-99D1-71399EEADB21}"/>
              </a:ext>
            </a:extLst>
          </p:cNvPr>
          <p:cNvSpPr>
            <a:spLocks noGrp="1"/>
          </p:cNvSpPr>
          <p:nvPr>
            <p:ph type="body" sz="quarter" idx="34" hasCustomPrompt="1"/>
          </p:nvPr>
        </p:nvSpPr>
        <p:spPr>
          <a:xfrm>
            <a:off x="11833547" y="1386186"/>
            <a:ext cx="11017224" cy="3456384"/>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3245828119"/>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hotoMask_48">
    <p:spTree>
      <p:nvGrpSpPr>
        <p:cNvPr id="1" name=""/>
        <p:cNvGrpSpPr/>
        <p:nvPr/>
      </p:nvGrpSpPr>
      <p:grpSpPr>
        <a:xfrm>
          <a:off x="0" y="0"/>
          <a:ext cx="0" cy="0"/>
          <a:chOff x="0" y="0"/>
          <a:chExt cx="0" cy="0"/>
        </a:xfrm>
      </p:grpSpPr>
      <p:sp>
        <p:nvSpPr>
          <p:cNvPr id="12" name="Заголовок 1">
            <a:extLst>
              <a:ext uri="{FF2B5EF4-FFF2-40B4-BE49-F238E27FC236}">
                <a16:creationId xmlns="" xmlns:a16="http://schemas.microsoft.com/office/drawing/2014/main" id="{9791D303-F8E1-B147-9902-03CF888DFB89}"/>
              </a:ext>
            </a:extLst>
          </p:cNvPr>
          <p:cNvSpPr>
            <a:spLocks noGrp="1"/>
          </p:cNvSpPr>
          <p:nvPr>
            <p:ph type="title" hasCustomPrompt="1"/>
          </p:nvPr>
        </p:nvSpPr>
        <p:spPr>
          <a:xfrm>
            <a:off x="1601920" y="1386186"/>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3" name="Текст 3">
            <a:extLst>
              <a:ext uri="{FF2B5EF4-FFF2-40B4-BE49-F238E27FC236}">
                <a16:creationId xmlns="" xmlns:a16="http://schemas.microsoft.com/office/drawing/2014/main" id="{34C514C0-6664-B944-B668-00C85059EC8C}"/>
              </a:ext>
            </a:extLst>
          </p:cNvPr>
          <p:cNvSpPr>
            <a:spLocks noGrp="1"/>
          </p:cNvSpPr>
          <p:nvPr>
            <p:ph type="body" sz="quarter" idx="14" hasCustomPrompt="1"/>
          </p:nvPr>
        </p:nvSpPr>
        <p:spPr>
          <a:xfrm>
            <a:off x="11833547" y="1386186"/>
            <a:ext cx="11017224" cy="3456384"/>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6" name="Freeform 87">
            <a:extLst>
              <a:ext uri="{FF2B5EF4-FFF2-40B4-BE49-F238E27FC236}">
                <a16:creationId xmlns="" xmlns:a16="http://schemas.microsoft.com/office/drawing/2014/main" id="{2209C912-E949-694D-AACA-F39A2AAEBEFA}"/>
              </a:ext>
            </a:extLst>
          </p:cNvPr>
          <p:cNvSpPr>
            <a:spLocks noGrp="1" noEditPoints="1"/>
          </p:cNvSpPr>
          <p:nvPr>
            <p:ph type="pic" sz="quarter" idx="28"/>
          </p:nvPr>
        </p:nvSpPr>
        <p:spPr bwMode="auto">
          <a:xfrm>
            <a:off x="0" y="3906466"/>
            <a:ext cx="23975009" cy="10965667"/>
          </a:xfrm>
          <a:custGeom>
            <a:avLst/>
            <a:gdLst>
              <a:gd name="T0" fmla="*/ 8594 w 35281"/>
              <a:gd name="T1" fmla="*/ 3625 h 18469"/>
              <a:gd name="T2" fmla="*/ 33844 w 35281"/>
              <a:gd name="T3" fmla="*/ 2500 h 18469"/>
              <a:gd name="T4" fmla="*/ 31938 w 35281"/>
              <a:gd name="T5" fmla="*/ 0 h 18469"/>
              <a:gd name="T6" fmla="*/ 17344 w 35281"/>
              <a:gd name="T7" fmla="*/ 5438 h 18469"/>
              <a:gd name="T8" fmla="*/ 13125 w 35281"/>
              <a:gd name="T9" fmla="*/ 4907 h 18469"/>
              <a:gd name="T10" fmla="*/ 14719 w 35281"/>
              <a:gd name="T11" fmla="*/ 6594 h 18469"/>
              <a:gd name="T12" fmla="*/ 14438 w 35281"/>
              <a:gd name="T13" fmla="*/ 7313 h 18469"/>
              <a:gd name="T14" fmla="*/ 11375 w 35281"/>
              <a:gd name="T15" fmla="*/ 6875 h 18469"/>
              <a:gd name="T16" fmla="*/ 11219 w 35281"/>
              <a:gd name="T17" fmla="*/ 7782 h 18469"/>
              <a:gd name="T18" fmla="*/ 8219 w 35281"/>
              <a:gd name="T19" fmla="*/ 5907 h 18469"/>
              <a:gd name="T20" fmla="*/ 8313 w 35281"/>
              <a:gd name="T21" fmla="*/ 4594 h 18469"/>
              <a:gd name="T22" fmla="*/ 4281 w 35281"/>
              <a:gd name="T23" fmla="*/ 4188 h 18469"/>
              <a:gd name="T24" fmla="*/ 3250 w 35281"/>
              <a:gd name="T25" fmla="*/ 4719 h 18469"/>
              <a:gd name="T26" fmla="*/ 4156 w 35281"/>
              <a:gd name="T27" fmla="*/ 6407 h 18469"/>
              <a:gd name="T28" fmla="*/ 3344 w 35281"/>
              <a:gd name="T29" fmla="*/ 7094 h 18469"/>
              <a:gd name="T30" fmla="*/ 9938 w 35281"/>
              <a:gd name="T31" fmla="*/ 10157 h 18469"/>
              <a:gd name="T32" fmla="*/ 10656 w 35281"/>
              <a:gd name="T33" fmla="*/ 11782 h 18469"/>
              <a:gd name="T34" fmla="*/ 13594 w 35281"/>
              <a:gd name="T35" fmla="*/ 12625 h 18469"/>
              <a:gd name="T36" fmla="*/ 17156 w 35281"/>
              <a:gd name="T37" fmla="*/ 13688 h 18469"/>
              <a:gd name="T38" fmla="*/ 19875 w 35281"/>
              <a:gd name="T39" fmla="*/ 14094 h 18469"/>
              <a:gd name="T40" fmla="*/ 25469 w 35281"/>
              <a:gd name="T41" fmla="*/ 13969 h 18469"/>
              <a:gd name="T42" fmla="*/ 33938 w 35281"/>
              <a:gd name="T43" fmla="*/ 10407 h 18469"/>
              <a:gd name="T44" fmla="*/ 34625 w 35281"/>
              <a:gd name="T45" fmla="*/ 6125 h 18469"/>
              <a:gd name="T46" fmla="*/ 33344 w 35281"/>
              <a:gd name="T47" fmla="*/ 5063 h 18469"/>
              <a:gd name="T48" fmla="*/ 34531 w 35281"/>
              <a:gd name="T49" fmla="*/ 2688 h 18469"/>
              <a:gd name="T50" fmla="*/ 9688 w 35281"/>
              <a:gd name="T51" fmla="*/ 3282 h 18469"/>
              <a:gd name="T52" fmla="*/ 4656 w 35281"/>
              <a:gd name="T53" fmla="*/ 3563 h 18469"/>
              <a:gd name="T54" fmla="*/ 5938 w 35281"/>
              <a:gd name="T55" fmla="*/ 10032 h 18469"/>
              <a:gd name="T56" fmla="*/ 10688 w 35281"/>
              <a:gd name="T57" fmla="*/ 3094 h 18469"/>
              <a:gd name="T58" fmla="*/ 12313 w 35281"/>
              <a:gd name="T59" fmla="*/ 4688 h 18469"/>
              <a:gd name="T60" fmla="*/ 4219 w 35281"/>
              <a:gd name="T61" fmla="*/ 9125 h 18469"/>
              <a:gd name="T62" fmla="*/ 5094 w 35281"/>
              <a:gd name="T63" fmla="*/ 9782 h 18469"/>
              <a:gd name="T64" fmla="*/ 7969 w 35281"/>
              <a:gd name="T65" fmla="*/ 10844 h 18469"/>
              <a:gd name="T66" fmla="*/ 6469 w 35281"/>
              <a:gd name="T67" fmla="*/ 10125 h 18469"/>
              <a:gd name="T68" fmla="*/ 12031 w 35281"/>
              <a:gd name="T69" fmla="*/ 5188 h 18469"/>
              <a:gd name="T70" fmla="*/ 14750 w 35281"/>
              <a:gd name="T71" fmla="*/ 4875 h 18469"/>
              <a:gd name="T72" fmla="*/ 10781 w 35281"/>
              <a:gd name="T73" fmla="*/ 4313 h 18469"/>
              <a:gd name="T74" fmla="*/ 9500 w 35281"/>
              <a:gd name="T75" fmla="*/ 2969 h 18469"/>
              <a:gd name="T76" fmla="*/ 34406 w 35281"/>
              <a:gd name="T77" fmla="*/ 8063 h 18469"/>
              <a:gd name="T78" fmla="*/ 9938 w 35281"/>
              <a:gd name="T79" fmla="*/ 2969 h 18469"/>
              <a:gd name="T80" fmla="*/ 3032 w 35281"/>
              <a:gd name="T81" fmla="*/ 6907 h 18469"/>
              <a:gd name="T82" fmla="*/ 32500 w 35281"/>
              <a:gd name="T83" fmla="*/ 2282 h 18469"/>
              <a:gd name="T84" fmla="*/ 11594 w 35281"/>
              <a:gd name="T85" fmla="*/ 4563 h 18469"/>
              <a:gd name="T86" fmla="*/ 7906 w 35281"/>
              <a:gd name="T87" fmla="*/ 4157 h 18469"/>
              <a:gd name="T88" fmla="*/ 7281 w 35281"/>
              <a:gd name="T89" fmla="*/ 3032 h 18469"/>
              <a:gd name="T90" fmla="*/ 4875 w 35281"/>
              <a:gd name="T91" fmla="*/ 2813 h 18469"/>
              <a:gd name="T92" fmla="*/ 7406 w 35281"/>
              <a:gd name="T93" fmla="*/ 9250 h 18469"/>
              <a:gd name="T94" fmla="*/ 10781 w 35281"/>
              <a:gd name="T95" fmla="*/ 5875 h 18469"/>
              <a:gd name="T96" fmla="*/ 14625 w 35281"/>
              <a:gd name="T97" fmla="*/ 5750 h 18469"/>
              <a:gd name="T98" fmla="*/ 12406 w 35281"/>
              <a:gd name="T99" fmla="*/ 7500 h 18469"/>
              <a:gd name="T100" fmla="*/ 28656 w 35281"/>
              <a:gd name="T101" fmla="*/ 3688 h 18469"/>
              <a:gd name="T102" fmla="*/ 17719 w 35281"/>
              <a:gd name="T103" fmla="*/ 5532 h 18469"/>
              <a:gd name="T104" fmla="*/ 12719 w 35281"/>
              <a:gd name="T105" fmla="*/ 9188 h 18469"/>
              <a:gd name="T106" fmla="*/ 11219 w 35281"/>
              <a:gd name="T107" fmla="*/ 9438 h 18469"/>
              <a:gd name="T108" fmla="*/ 5719 w 35281"/>
              <a:gd name="T109" fmla="*/ 6500 h 18469"/>
              <a:gd name="T110" fmla="*/ 7125 w 35281"/>
              <a:gd name="T111" fmla="*/ 5219 h 18469"/>
              <a:gd name="T112" fmla="*/ 5156 w 35281"/>
              <a:gd name="T113" fmla="*/ 6157 h 18469"/>
              <a:gd name="T114" fmla="*/ 7063 w 35281"/>
              <a:gd name="T115" fmla="*/ 8563 h 18469"/>
              <a:gd name="T116" fmla="*/ 6313 w 35281"/>
              <a:gd name="T117" fmla="*/ 7000 h 18469"/>
              <a:gd name="T118" fmla="*/ 8031 w 35281"/>
              <a:gd name="T119" fmla="*/ 6750 h 18469"/>
              <a:gd name="T120" fmla="*/ 10406 w 35281"/>
              <a:gd name="T121" fmla="*/ 8813 h 18469"/>
              <a:gd name="T122" fmla="*/ 14313 w 35281"/>
              <a:gd name="T123" fmla="*/ 12532 h 18469"/>
              <a:gd name="T124" fmla="*/ 8688 w 35281"/>
              <a:gd name="T125" fmla="*/ 18469 h 18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5281" h="18469">
                <a:moveTo>
                  <a:pt x="28844" y="17188"/>
                </a:moveTo>
                <a:cubicBezTo>
                  <a:pt x="28844" y="17188"/>
                  <a:pt x="28844" y="17219"/>
                  <a:pt x="28844" y="17219"/>
                </a:cubicBezTo>
                <a:cubicBezTo>
                  <a:pt x="28875" y="17219"/>
                  <a:pt x="28875" y="17219"/>
                  <a:pt x="28875" y="17219"/>
                </a:cubicBezTo>
                <a:cubicBezTo>
                  <a:pt x="28875" y="17219"/>
                  <a:pt x="28875" y="17188"/>
                  <a:pt x="28875" y="17188"/>
                </a:cubicBezTo>
                <a:cubicBezTo>
                  <a:pt x="28875" y="17188"/>
                  <a:pt x="28875" y="17188"/>
                  <a:pt x="28875" y="17188"/>
                </a:cubicBezTo>
                <a:cubicBezTo>
                  <a:pt x="28875" y="17188"/>
                  <a:pt x="28875" y="17188"/>
                  <a:pt x="28844" y="17188"/>
                </a:cubicBezTo>
                <a:close/>
                <a:moveTo>
                  <a:pt x="14688" y="5969"/>
                </a:moveTo>
                <a:cubicBezTo>
                  <a:pt x="14688" y="6094"/>
                  <a:pt x="14750" y="6125"/>
                  <a:pt x="14813" y="6157"/>
                </a:cubicBezTo>
                <a:cubicBezTo>
                  <a:pt x="14906" y="6188"/>
                  <a:pt x="14844" y="6063"/>
                  <a:pt x="14875" y="6063"/>
                </a:cubicBezTo>
                <a:cubicBezTo>
                  <a:pt x="14813" y="6063"/>
                  <a:pt x="14750" y="6032"/>
                  <a:pt x="14688" y="5969"/>
                </a:cubicBezTo>
                <a:close/>
                <a:moveTo>
                  <a:pt x="15125" y="12719"/>
                </a:moveTo>
                <a:cubicBezTo>
                  <a:pt x="15094" y="12719"/>
                  <a:pt x="15094" y="12719"/>
                  <a:pt x="15094" y="12719"/>
                </a:cubicBezTo>
                <a:cubicBezTo>
                  <a:pt x="15094" y="12750"/>
                  <a:pt x="15125" y="12750"/>
                  <a:pt x="15125" y="12719"/>
                </a:cubicBezTo>
                <a:cubicBezTo>
                  <a:pt x="15156" y="12719"/>
                  <a:pt x="15156" y="12719"/>
                  <a:pt x="15188" y="12719"/>
                </a:cubicBezTo>
                <a:cubicBezTo>
                  <a:pt x="15156" y="12719"/>
                  <a:pt x="15125" y="12688"/>
                  <a:pt x="15125" y="12719"/>
                </a:cubicBezTo>
                <a:close/>
                <a:moveTo>
                  <a:pt x="14750" y="12563"/>
                </a:moveTo>
                <a:cubicBezTo>
                  <a:pt x="14813" y="12563"/>
                  <a:pt x="14844" y="12625"/>
                  <a:pt x="14938" y="12594"/>
                </a:cubicBezTo>
                <a:cubicBezTo>
                  <a:pt x="14875" y="12532"/>
                  <a:pt x="14875" y="12532"/>
                  <a:pt x="14750" y="12563"/>
                </a:cubicBezTo>
                <a:close/>
                <a:moveTo>
                  <a:pt x="7469" y="7375"/>
                </a:moveTo>
                <a:cubicBezTo>
                  <a:pt x="7469" y="7407"/>
                  <a:pt x="7469" y="7407"/>
                  <a:pt x="7469" y="7438"/>
                </a:cubicBezTo>
                <a:cubicBezTo>
                  <a:pt x="7531" y="7469"/>
                  <a:pt x="7563" y="7469"/>
                  <a:pt x="7656" y="7438"/>
                </a:cubicBezTo>
                <a:cubicBezTo>
                  <a:pt x="7594" y="7375"/>
                  <a:pt x="7531" y="7344"/>
                  <a:pt x="7469" y="7375"/>
                </a:cubicBezTo>
                <a:close/>
                <a:moveTo>
                  <a:pt x="7344" y="6938"/>
                </a:moveTo>
                <a:cubicBezTo>
                  <a:pt x="7344" y="6938"/>
                  <a:pt x="7344" y="6938"/>
                  <a:pt x="7344" y="6938"/>
                </a:cubicBezTo>
                <a:cubicBezTo>
                  <a:pt x="7375" y="6969"/>
                  <a:pt x="7375" y="6938"/>
                  <a:pt x="7406" y="6938"/>
                </a:cubicBezTo>
                <a:cubicBezTo>
                  <a:pt x="7406" y="6938"/>
                  <a:pt x="7375" y="6907"/>
                  <a:pt x="7375" y="6907"/>
                </a:cubicBezTo>
                <a:cubicBezTo>
                  <a:pt x="7344" y="6907"/>
                  <a:pt x="7344" y="6907"/>
                  <a:pt x="7344" y="6938"/>
                </a:cubicBezTo>
                <a:close/>
                <a:moveTo>
                  <a:pt x="5125" y="7125"/>
                </a:moveTo>
                <a:cubicBezTo>
                  <a:pt x="5156" y="7125"/>
                  <a:pt x="5156" y="7125"/>
                  <a:pt x="5156" y="7094"/>
                </a:cubicBezTo>
                <a:cubicBezTo>
                  <a:pt x="5156" y="7063"/>
                  <a:pt x="5125" y="7094"/>
                  <a:pt x="5125" y="7094"/>
                </a:cubicBezTo>
                <a:cubicBezTo>
                  <a:pt x="5125" y="7094"/>
                  <a:pt x="5094" y="7094"/>
                  <a:pt x="5094" y="7094"/>
                </a:cubicBezTo>
                <a:cubicBezTo>
                  <a:pt x="5094" y="7125"/>
                  <a:pt x="5125" y="7125"/>
                  <a:pt x="5125" y="7125"/>
                </a:cubicBezTo>
                <a:close/>
                <a:moveTo>
                  <a:pt x="9156" y="10157"/>
                </a:moveTo>
                <a:cubicBezTo>
                  <a:pt x="9219" y="10219"/>
                  <a:pt x="9313" y="10250"/>
                  <a:pt x="9406" y="10250"/>
                </a:cubicBezTo>
                <a:cubicBezTo>
                  <a:pt x="9344" y="10157"/>
                  <a:pt x="9250" y="10125"/>
                  <a:pt x="9156" y="10157"/>
                </a:cubicBezTo>
                <a:close/>
                <a:moveTo>
                  <a:pt x="7750" y="3875"/>
                </a:moveTo>
                <a:cubicBezTo>
                  <a:pt x="7750" y="3875"/>
                  <a:pt x="7750" y="3907"/>
                  <a:pt x="7750" y="3907"/>
                </a:cubicBezTo>
                <a:cubicBezTo>
                  <a:pt x="7750" y="3875"/>
                  <a:pt x="7750" y="3875"/>
                  <a:pt x="7750" y="3875"/>
                </a:cubicBezTo>
                <a:cubicBezTo>
                  <a:pt x="7781" y="3875"/>
                  <a:pt x="7781" y="3844"/>
                  <a:pt x="7781" y="3813"/>
                </a:cubicBezTo>
                <a:cubicBezTo>
                  <a:pt x="7813" y="3750"/>
                  <a:pt x="7875" y="3750"/>
                  <a:pt x="7969" y="3782"/>
                </a:cubicBezTo>
                <a:cubicBezTo>
                  <a:pt x="8031" y="3813"/>
                  <a:pt x="8094" y="3813"/>
                  <a:pt x="8156" y="3782"/>
                </a:cubicBezTo>
                <a:cubicBezTo>
                  <a:pt x="7969" y="3719"/>
                  <a:pt x="7781" y="3594"/>
                  <a:pt x="7563" y="3688"/>
                </a:cubicBezTo>
                <a:cubicBezTo>
                  <a:pt x="7625" y="3657"/>
                  <a:pt x="7625" y="3625"/>
                  <a:pt x="7625" y="3594"/>
                </a:cubicBezTo>
                <a:cubicBezTo>
                  <a:pt x="7625" y="3563"/>
                  <a:pt x="7625" y="3563"/>
                  <a:pt x="7625" y="3563"/>
                </a:cubicBezTo>
                <a:cubicBezTo>
                  <a:pt x="7625" y="3563"/>
                  <a:pt x="7625" y="3563"/>
                  <a:pt x="7625" y="3563"/>
                </a:cubicBezTo>
                <a:cubicBezTo>
                  <a:pt x="7813" y="3563"/>
                  <a:pt x="8000" y="3594"/>
                  <a:pt x="8156" y="3688"/>
                </a:cubicBezTo>
                <a:cubicBezTo>
                  <a:pt x="8219" y="3719"/>
                  <a:pt x="8281" y="3782"/>
                  <a:pt x="8344" y="3782"/>
                </a:cubicBezTo>
                <a:cubicBezTo>
                  <a:pt x="8375" y="3782"/>
                  <a:pt x="8375" y="3782"/>
                  <a:pt x="8375" y="3813"/>
                </a:cubicBezTo>
                <a:cubicBezTo>
                  <a:pt x="8375" y="3813"/>
                  <a:pt x="8406" y="3813"/>
                  <a:pt x="8406" y="3813"/>
                </a:cubicBezTo>
                <a:cubicBezTo>
                  <a:pt x="8406" y="3782"/>
                  <a:pt x="8406" y="3750"/>
                  <a:pt x="8375" y="3719"/>
                </a:cubicBezTo>
                <a:cubicBezTo>
                  <a:pt x="8344" y="3688"/>
                  <a:pt x="8250" y="3688"/>
                  <a:pt x="8281" y="3594"/>
                </a:cubicBezTo>
                <a:cubicBezTo>
                  <a:pt x="8281" y="3563"/>
                  <a:pt x="8250" y="3500"/>
                  <a:pt x="8281" y="3469"/>
                </a:cubicBezTo>
                <a:cubicBezTo>
                  <a:pt x="8344" y="3438"/>
                  <a:pt x="8406" y="3469"/>
                  <a:pt x="8469" y="3532"/>
                </a:cubicBezTo>
                <a:cubicBezTo>
                  <a:pt x="8500" y="3532"/>
                  <a:pt x="8563" y="3532"/>
                  <a:pt x="8594" y="3532"/>
                </a:cubicBezTo>
                <a:cubicBezTo>
                  <a:pt x="8656" y="3563"/>
                  <a:pt x="8656" y="3594"/>
                  <a:pt x="8594" y="3625"/>
                </a:cubicBezTo>
                <a:cubicBezTo>
                  <a:pt x="8594" y="3657"/>
                  <a:pt x="8594" y="3657"/>
                  <a:pt x="8563" y="3657"/>
                </a:cubicBezTo>
                <a:cubicBezTo>
                  <a:pt x="8563" y="3657"/>
                  <a:pt x="8563" y="3657"/>
                  <a:pt x="8563" y="3657"/>
                </a:cubicBezTo>
                <a:cubicBezTo>
                  <a:pt x="8563" y="3719"/>
                  <a:pt x="8656" y="3688"/>
                  <a:pt x="8656" y="3719"/>
                </a:cubicBezTo>
                <a:cubicBezTo>
                  <a:pt x="8688" y="3719"/>
                  <a:pt x="8750" y="3750"/>
                  <a:pt x="8781" y="3719"/>
                </a:cubicBezTo>
                <a:cubicBezTo>
                  <a:pt x="8781" y="3688"/>
                  <a:pt x="8719" y="3657"/>
                  <a:pt x="8750" y="3625"/>
                </a:cubicBezTo>
                <a:cubicBezTo>
                  <a:pt x="8781" y="3594"/>
                  <a:pt x="8844" y="3625"/>
                  <a:pt x="8875" y="3657"/>
                </a:cubicBezTo>
                <a:cubicBezTo>
                  <a:pt x="8906" y="3688"/>
                  <a:pt x="8969" y="3719"/>
                  <a:pt x="9000" y="3750"/>
                </a:cubicBezTo>
                <a:lnTo>
                  <a:pt x="9000" y="3750"/>
                </a:lnTo>
                <a:cubicBezTo>
                  <a:pt x="9031" y="3750"/>
                  <a:pt x="9063" y="3782"/>
                  <a:pt x="9094" y="3782"/>
                </a:cubicBezTo>
                <a:cubicBezTo>
                  <a:pt x="9125" y="3782"/>
                  <a:pt x="9156" y="3782"/>
                  <a:pt x="9156" y="3750"/>
                </a:cubicBezTo>
                <a:cubicBezTo>
                  <a:pt x="9156" y="3688"/>
                  <a:pt x="9125" y="3688"/>
                  <a:pt x="9125" y="3688"/>
                </a:cubicBezTo>
                <a:cubicBezTo>
                  <a:pt x="9031" y="3688"/>
                  <a:pt x="9031" y="3657"/>
                  <a:pt x="9094" y="3594"/>
                </a:cubicBezTo>
                <a:cubicBezTo>
                  <a:pt x="9094" y="3594"/>
                  <a:pt x="9094" y="3594"/>
                  <a:pt x="9094" y="3563"/>
                </a:cubicBezTo>
                <a:cubicBezTo>
                  <a:pt x="8844" y="3563"/>
                  <a:pt x="8594" y="3563"/>
                  <a:pt x="8375" y="3344"/>
                </a:cubicBezTo>
                <a:cubicBezTo>
                  <a:pt x="8531" y="3344"/>
                  <a:pt x="8656" y="3375"/>
                  <a:pt x="8750" y="3469"/>
                </a:cubicBezTo>
                <a:cubicBezTo>
                  <a:pt x="8813" y="3532"/>
                  <a:pt x="8875" y="3532"/>
                  <a:pt x="8969" y="3500"/>
                </a:cubicBezTo>
                <a:cubicBezTo>
                  <a:pt x="8875" y="3469"/>
                  <a:pt x="8750" y="3438"/>
                  <a:pt x="8688" y="3344"/>
                </a:cubicBezTo>
                <a:cubicBezTo>
                  <a:pt x="8688" y="3313"/>
                  <a:pt x="8656" y="3282"/>
                  <a:pt x="8656" y="3282"/>
                </a:cubicBezTo>
                <a:cubicBezTo>
                  <a:pt x="8563" y="3344"/>
                  <a:pt x="8469" y="3282"/>
                  <a:pt x="8406" y="3250"/>
                </a:cubicBezTo>
                <a:cubicBezTo>
                  <a:pt x="8344" y="3219"/>
                  <a:pt x="8281" y="3188"/>
                  <a:pt x="8281" y="3282"/>
                </a:cubicBezTo>
                <a:cubicBezTo>
                  <a:pt x="8281" y="3313"/>
                  <a:pt x="8313" y="3375"/>
                  <a:pt x="8250" y="3375"/>
                </a:cubicBezTo>
                <a:cubicBezTo>
                  <a:pt x="8219" y="3375"/>
                  <a:pt x="8188" y="3344"/>
                  <a:pt x="8156" y="3313"/>
                </a:cubicBezTo>
                <a:cubicBezTo>
                  <a:pt x="8125" y="3313"/>
                  <a:pt x="8125" y="3282"/>
                  <a:pt x="8094" y="3250"/>
                </a:cubicBezTo>
                <a:cubicBezTo>
                  <a:pt x="8094" y="3250"/>
                  <a:pt x="8063" y="3188"/>
                  <a:pt x="8031" y="3219"/>
                </a:cubicBezTo>
                <a:cubicBezTo>
                  <a:pt x="8094" y="3313"/>
                  <a:pt x="8000" y="3469"/>
                  <a:pt x="8219" y="3438"/>
                </a:cubicBezTo>
                <a:cubicBezTo>
                  <a:pt x="8219" y="3469"/>
                  <a:pt x="8219" y="3469"/>
                  <a:pt x="8219" y="3500"/>
                </a:cubicBezTo>
                <a:cubicBezTo>
                  <a:pt x="8063" y="3438"/>
                  <a:pt x="7906" y="3563"/>
                  <a:pt x="7750" y="3500"/>
                </a:cubicBezTo>
                <a:cubicBezTo>
                  <a:pt x="7750" y="3469"/>
                  <a:pt x="7844" y="3469"/>
                  <a:pt x="7813" y="3438"/>
                </a:cubicBezTo>
                <a:cubicBezTo>
                  <a:pt x="7750" y="3375"/>
                  <a:pt x="7656" y="3407"/>
                  <a:pt x="7594" y="3375"/>
                </a:cubicBezTo>
                <a:cubicBezTo>
                  <a:pt x="7594" y="3469"/>
                  <a:pt x="7719" y="3500"/>
                  <a:pt x="7625" y="3563"/>
                </a:cubicBezTo>
                <a:cubicBezTo>
                  <a:pt x="7625" y="3563"/>
                  <a:pt x="7625" y="3563"/>
                  <a:pt x="7625" y="3594"/>
                </a:cubicBezTo>
                <a:cubicBezTo>
                  <a:pt x="7594" y="3625"/>
                  <a:pt x="7563" y="3594"/>
                  <a:pt x="7531" y="3594"/>
                </a:cubicBezTo>
                <a:lnTo>
                  <a:pt x="7531" y="3594"/>
                </a:lnTo>
                <a:cubicBezTo>
                  <a:pt x="7375" y="3532"/>
                  <a:pt x="7219" y="3469"/>
                  <a:pt x="7063" y="3438"/>
                </a:cubicBezTo>
                <a:cubicBezTo>
                  <a:pt x="7063" y="3500"/>
                  <a:pt x="7156" y="3532"/>
                  <a:pt x="7188" y="3594"/>
                </a:cubicBezTo>
                <a:cubicBezTo>
                  <a:pt x="7250" y="3563"/>
                  <a:pt x="7313" y="3563"/>
                  <a:pt x="7375" y="3563"/>
                </a:cubicBezTo>
                <a:cubicBezTo>
                  <a:pt x="7375" y="3625"/>
                  <a:pt x="7313" y="3625"/>
                  <a:pt x="7281" y="3657"/>
                </a:cubicBezTo>
                <a:cubicBezTo>
                  <a:pt x="7313" y="3719"/>
                  <a:pt x="7188" y="3750"/>
                  <a:pt x="7219" y="3844"/>
                </a:cubicBezTo>
                <a:cubicBezTo>
                  <a:pt x="7281" y="3875"/>
                  <a:pt x="7406" y="3844"/>
                  <a:pt x="7406" y="3938"/>
                </a:cubicBezTo>
                <a:cubicBezTo>
                  <a:pt x="7438" y="4032"/>
                  <a:pt x="7469" y="4000"/>
                  <a:pt x="7531" y="4000"/>
                </a:cubicBezTo>
                <a:cubicBezTo>
                  <a:pt x="7563" y="3969"/>
                  <a:pt x="7594" y="3938"/>
                  <a:pt x="7625" y="3875"/>
                </a:cubicBezTo>
                <a:cubicBezTo>
                  <a:pt x="7625" y="3844"/>
                  <a:pt x="7594" y="3813"/>
                  <a:pt x="7563" y="3844"/>
                </a:cubicBezTo>
                <a:cubicBezTo>
                  <a:pt x="7531" y="3844"/>
                  <a:pt x="7469" y="3907"/>
                  <a:pt x="7469" y="3813"/>
                </a:cubicBezTo>
                <a:cubicBezTo>
                  <a:pt x="7469" y="3750"/>
                  <a:pt x="7531" y="3782"/>
                  <a:pt x="7594" y="3782"/>
                </a:cubicBezTo>
                <a:cubicBezTo>
                  <a:pt x="7625" y="3750"/>
                  <a:pt x="7688" y="3782"/>
                  <a:pt x="7719" y="3813"/>
                </a:cubicBezTo>
                <a:cubicBezTo>
                  <a:pt x="7750" y="3813"/>
                  <a:pt x="7750" y="3813"/>
                  <a:pt x="7781" y="3813"/>
                </a:cubicBezTo>
                <a:cubicBezTo>
                  <a:pt x="7750" y="3844"/>
                  <a:pt x="7750" y="3875"/>
                  <a:pt x="7750" y="3875"/>
                </a:cubicBezTo>
                <a:close/>
                <a:moveTo>
                  <a:pt x="34188" y="2469"/>
                </a:moveTo>
                <a:cubicBezTo>
                  <a:pt x="34188" y="2469"/>
                  <a:pt x="34188" y="2469"/>
                  <a:pt x="34188" y="2469"/>
                </a:cubicBezTo>
                <a:cubicBezTo>
                  <a:pt x="34156" y="2469"/>
                  <a:pt x="34156" y="2469"/>
                  <a:pt x="34156" y="2500"/>
                </a:cubicBezTo>
                <a:cubicBezTo>
                  <a:pt x="34188" y="2500"/>
                  <a:pt x="34188" y="2500"/>
                  <a:pt x="34188" y="2469"/>
                </a:cubicBezTo>
                <a:close/>
                <a:moveTo>
                  <a:pt x="34156" y="2500"/>
                </a:moveTo>
                <a:cubicBezTo>
                  <a:pt x="34063" y="2563"/>
                  <a:pt x="33969" y="2594"/>
                  <a:pt x="33906" y="2657"/>
                </a:cubicBezTo>
                <a:cubicBezTo>
                  <a:pt x="33844" y="2657"/>
                  <a:pt x="33750" y="2688"/>
                  <a:pt x="33688" y="2657"/>
                </a:cubicBezTo>
                <a:cubicBezTo>
                  <a:pt x="33719" y="2594"/>
                  <a:pt x="33750" y="2532"/>
                  <a:pt x="33844" y="2500"/>
                </a:cubicBezTo>
                <a:cubicBezTo>
                  <a:pt x="34000" y="2469"/>
                  <a:pt x="34125" y="2344"/>
                  <a:pt x="34250" y="2250"/>
                </a:cubicBezTo>
                <a:cubicBezTo>
                  <a:pt x="34313" y="2219"/>
                  <a:pt x="34281" y="2188"/>
                  <a:pt x="34281" y="2188"/>
                </a:cubicBezTo>
                <a:cubicBezTo>
                  <a:pt x="34250" y="2157"/>
                  <a:pt x="34250" y="2188"/>
                  <a:pt x="34219" y="2188"/>
                </a:cubicBezTo>
                <a:cubicBezTo>
                  <a:pt x="33875" y="2407"/>
                  <a:pt x="33500" y="2594"/>
                  <a:pt x="33125" y="2750"/>
                </a:cubicBezTo>
                <a:cubicBezTo>
                  <a:pt x="33063" y="2750"/>
                  <a:pt x="32969" y="2750"/>
                  <a:pt x="32969" y="2813"/>
                </a:cubicBezTo>
                <a:cubicBezTo>
                  <a:pt x="32906" y="2938"/>
                  <a:pt x="32813" y="2875"/>
                  <a:pt x="32719" y="2907"/>
                </a:cubicBezTo>
                <a:cubicBezTo>
                  <a:pt x="32594" y="3000"/>
                  <a:pt x="32625" y="2813"/>
                  <a:pt x="32500" y="2782"/>
                </a:cubicBezTo>
                <a:cubicBezTo>
                  <a:pt x="32688" y="2750"/>
                  <a:pt x="32781" y="2625"/>
                  <a:pt x="32938" y="2719"/>
                </a:cubicBezTo>
                <a:cubicBezTo>
                  <a:pt x="32938" y="2719"/>
                  <a:pt x="32969" y="2719"/>
                  <a:pt x="32969" y="2688"/>
                </a:cubicBezTo>
                <a:cubicBezTo>
                  <a:pt x="33000" y="2532"/>
                  <a:pt x="33156" y="2625"/>
                  <a:pt x="33250" y="2594"/>
                </a:cubicBezTo>
                <a:cubicBezTo>
                  <a:pt x="33344" y="2563"/>
                  <a:pt x="33469" y="2563"/>
                  <a:pt x="33531" y="2438"/>
                </a:cubicBezTo>
                <a:cubicBezTo>
                  <a:pt x="33563" y="2375"/>
                  <a:pt x="33688" y="2344"/>
                  <a:pt x="33625" y="2282"/>
                </a:cubicBezTo>
                <a:cubicBezTo>
                  <a:pt x="33594" y="2219"/>
                  <a:pt x="33500" y="2250"/>
                  <a:pt x="33438" y="2250"/>
                </a:cubicBezTo>
                <a:cubicBezTo>
                  <a:pt x="33438" y="2250"/>
                  <a:pt x="33438" y="2250"/>
                  <a:pt x="33406" y="2250"/>
                </a:cubicBezTo>
                <a:cubicBezTo>
                  <a:pt x="33406" y="2282"/>
                  <a:pt x="33500" y="2282"/>
                  <a:pt x="33469" y="2344"/>
                </a:cubicBezTo>
                <a:cubicBezTo>
                  <a:pt x="33375" y="2438"/>
                  <a:pt x="33344" y="2282"/>
                  <a:pt x="33281" y="2313"/>
                </a:cubicBezTo>
                <a:cubicBezTo>
                  <a:pt x="33281" y="2407"/>
                  <a:pt x="33281" y="2407"/>
                  <a:pt x="33188" y="2375"/>
                </a:cubicBezTo>
                <a:cubicBezTo>
                  <a:pt x="33125" y="2375"/>
                  <a:pt x="33063" y="2375"/>
                  <a:pt x="33000" y="2407"/>
                </a:cubicBezTo>
                <a:cubicBezTo>
                  <a:pt x="32844" y="2438"/>
                  <a:pt x="32719" y="2563"/>
                  <a:pt x="32563" y="2625"/>
                </a:cubicBezTo>
                <a:cubicBezTo>
                  <a:pt x="32531" y="2657"/>
                  <a:pt x="32500" y="2688"/>
                  <a:pt x="32469" y="2657"/>
                </a:cubicBezTo>
                <a:cubicBezTo>
                  <a:pt x="32344" y="2532"/>
                  <a:pt x="32219" y="2438"/>
                  <a:pt x="32031" y="2532"/>
                </a:cubicBezTo>
                <a:cubicBezTo>
                  <a:pt x="32000" y="2563"/>
                  <a:pt x="31969" y="2594"/>
                  <a:pt x="31906" y="2563"/>
                </a:cubicBezTo>
                <a:cubicBezTo>
                  <a:pt x="31875" y="2532"/>
                  <a:pt x="31906" y="2469"/>
                  <a:pt x="31938" y="2438"/>
                </a:cubicBezTo>
                <a:cubicBezTo>
                  <a:pt x="31969" y="2344"/>
                  <a:pt x="32031" y="2250"/>
                  <a:pt x="31844" y="2250"/>
                </a:cubicBezTo>
                <a:cubicBezTo>
                  <a:pt x="31781" y="2250"/>
                  <a:pt x="31750" y="2219"/>
                  <a:pt x="31781" y="2188"/>
                </a:cubicBezTo>
                <a:cubicBezTo>
                  <a:pt x="31813" y="2157"/>
                  <a:pt x="31875" y="2125"/>
                  <a:pt x="31906" y="2125"/>
                </a:cubicBezTo>
                <a:cubicBezTo>
                  <a:pt x="32000" y="2157"/>
                  <a:pt x="32063" y="2125"/>
                  <a:pt x="32094" y="2032"/>
                </a:cubicBezTo>
                <a:cubicBezTo>
                  <a:pt x="32156" y="1969"/>
                  <a:pt x="32188" y="1969"/>
                  <a:pt x="32250" y="2000"/>
                </a:cubicBezTo>
                <a:cubicBezTo>
                  <a:pt x="32281" y="2000"/>
                  <a:pt x="32250" y="2094"/>
                  <a:pt x="32344" y="2032"/>
                </a:cubicBezTo>
                <a:lnTo>
                  <a:pt x="32344" y="2032"/>
                </a:lnTo>
                <a:cubicBezTo>
                  <a:pt x="32375" y="2000"/>
                  <a:pt x="32438" y="2000"/>
                  <a:pt x="32500" y="1969"/>
                </a:cubicBezTo>
                <a:cubicBezTo>
                  <a:pt x="32406" y="1875"/>
                  <a:pt x="32344" y="2000"/>
                  <a:pt x="32250" y="2000"/>
                </a:cubicBezTo>
                <a:cubicBezTo>
                  <a:pt x="32344" y="1875"/>
                  <a:pt x="32469" y="1782"/>
                  <a:pt x="32594" y="1719"/>
                </a:cubicBezTo>
                <a:cubicBezTo>
                  <a:pt x="32563" y="1657"/>
                  <a:pt x="32500" y="1657"/>
                  <a:pt x="32406" y="1657"/>
                </a:cubicBezTo>
                <a:cubicBezTo>
                  <a:pt x="32281" y="1719"/>
                  <a:pt x="32188" y="1813"/>
                  <a:pt x="32063" y="1907"/>
                </a:cubicBezTo>
                <a:cubicBezTo>
                  <a:pt x="31906" y="2032"/>
                  <a:pt x="31750" y="2125"/>
                  <a:pt x="31594" y="2219"/>
                </a:cubicBezTo>
                <a:cubicBezTo>
                  <a:pt x="31344" y="2344"/>
                  <a:pt x="31125" y="2532"/>
                  <a:pt x="30844" y="2625"/>
                </a:cubicBezTo>
                <a:cubicBezTo>
                  <a:pt x="31063" y="2313"/>
                  <a:pt x="31313" y="2032"/>
                  <a:pt x="31469" y="1688"/>
                </a:cubicBezTo>
                <a:cubicBezTo>
                  <a:pt x="31469" y="1688"/>
                  <a:pt x="31500" y="1657"/>
                  <a:pt x="31500" y="1657"/>
                </a:cubicBezTo>
                <a:cubicBezTo>
                  <a:pt x="31625" y="1594"/>
                  <a:pt x="31656" y="1532"/>
                  <a:pt x="31625" y="1375"/>
                </a:cubicBezTo>
                <a:cubicBezTo>
                  <a:pt x="31594" y="1344"/>
                  <a:pt x="31625" y="1344"/>
                  <a:pt x="31656" y="1313"/>
                </a:cubicBezTo>
                <a:cubicBezTo>
                  <a:pt x="31844" y="1250"/>
                  <a:pt x="31906" y="1094"/>
                  <a:pt x="31969" y="907"/>
                </a:cubicBezTo>
                <a:cubicBezTo>
                  <a:pt x="32000" y="875"/>
                  <a:pt x="31938" y="813"/>
                  <a:pt x="31969" y="750"/>
                </a:cubicBezTo>
                <a:cubicBezTo>
                  <a:pt x="32063" y="625"/>
                  <a:pt x="32156" y="469"/>
                  <a:pt x="32281" y="407"/>
                </a:cubicBezTo>
                <a:cubicBezTo>
                  <a:pt x="32281" y="313"/>
                  <a:pt x="32281" y="313"/>
                  <a:pt x="32344" y="313"/>
                </a:cubicBezTo>
                <a:cubicBezTo>
                  <a:pt x="32375" y="282"/>
                  <a:pt x="32438" y="313"/>
                  <a:pt x="32438" y="250"/>
                </a:cubicBezTo>
                <a:cubicBezTo>
                  <a:pt x="32438" y="188"/>
                  <a:pt x="32375" y="188"/>
                  <a:pt x="32344" y="188"/>
                </a:cubicBezTo>
                <a:cubicBezTo>
                  <a:pt x="32313" y="157"/>
                  <a:pt x="32281" y="219"/>
                  <a:pt x="32250" y="250"/>
                </a:cubicBezTo>
                <a:cubicBezTo>
                  <a:pt x="32219" y="282"/>
                  <a:pt x="32219" y="313"/>
                  <a:pt x="32219" y="313"/>
                </a:cubicBezTo>
                <a:cubicBezTo>
                  <a:pt x="32219" y="375"/>
                  <a:pt x="32188" y="375"/>
                  <a:pt x="32156" y="375"/>
                </a:cubicBezTo>
                <a:cubicBezTo>
                  <a:pt x="32063" y="407"/>
                  <a:pt x="31969" y="500"/>
                  <a:pt x="31906" y="594"/>
                </a:cubicBezTo>
                <a:cubicBezTo>
                  <a:pt x="31844" y="719"/>
                  <a:pt x="31750" y="813"/>
                  <a:pt x="31656" y="907"/>
                </a:cubicBezTo>
                <a:cubicBezTo>
                  <a:pt x="31656" y="907"/>
                  <a:pt x="31625" y="938"/>
                  <a:pt x="31594" y="938"/>
                </a:cubicBezTo>
                <a:cubicBezTo>
                  <a:pt x="31563" y="875"/>
                  <a:pt x="31594" y="875"/>
                  <a:pt x="31625" y="875"/>
                </a:cubicBezTo>
                <a:cubicBezTo>
                  <a:pt x="31781" y="594"/>
                  <a:pt x="31969" y="344"/>
                  <a:pt x="31938" y="0"/>
                </a:cubicBezTo>
                <a:cubicBezTo>
                  <a:pt x="31750" y="157"/>
                  <a:pt x="31563" y="250"/>
                  <a:pt x="31406" y="469"/>
                </a:cubicBezTo>
                <a:cubicBezTo>
                  <a:pt x="31250" y="688"/>
                  <a:pt x="31063" y="875"/>
                  <a:pt x="30906" y="1063"/>
                </a:cubicBezTo>
                <a:cubicBezTo>
                  <a:pt x="30781" y="1219"/>
                  <a:pt x="30625" y="1375"/>
                  <a:pt x="30469" y="1469"/>
                </a:cubicBezTo>
                <a:cubicBezTo>
                  <a:pt x="30094" y="1688"/>
                  <a:pt x="29750" y="1969"/>
                  <a:pt x="29375" y="2188"/>
                </a:cubicBezTo>
                <a:cubicBezTo>
                  <a:pt x="28906" y="2500"/>
                  <a:pt x="28438" y="2813"/>
                  <a:pt x="27969" y="3094"/>
                </a:cubicBezTo>
                <a:cubicBezTo>
                  <a:pt x="27438" y="3407"/>
                  <a:pt x="26844" y="3657"/>
                  <a:pt x="26281" y="3875"/>
                </a:cubicBezTo>
                <a:cubicBezTo>
                  <a:pt x="25813" y="4063"/>
                  <a:pt x="25344" y="4219"/>
                  <a:pt x="24875" y="4344"/>
                </a:cubicBezTo>
                <a:cubicBezTo>
                  <a:pt x="24656" y="4407"/>
                  <a:pt x="24438" y="4500"/>
                  <a:pt x="24219" y="4438"/>
                </a:cubicBezTo>
                <a:cubicBezTo>
                  <a:pt x="24156" y="4438"/>
                  <a:pt x="24125" y="4469"/>
                  <a:pt x="24125" y="4532"/>
                </a:cubicBezTo>
                <a:cubicBezTo>
                  <a:pt x="24344" y="4532"/>
                  <a:pt x="24563" y="4532"/>
                  <a:pt x="24750" y="4657"/>
                </a:cubicBezTo>
                <a:cubicBezTo>
                  <a:pt x="24063" y="4813"/>
                  <a:pt x="23344" y="4907"/>
                  <a:pt x="22656" y="4969"/>
                </a:cubicBezTo>
                <a:cubicBezTo>
                  <a:pt x="22719" y="5000"/>
                  <a:pt x="22781" y="5125"/>
                  <a:pt x="22906" y="5063"/>
                </a:cubicBezTo>
                <a:cubicBezTo>
                  <a:pt x="22938" y="5032"/>
                  <a:pt x="23031" y="5094"/>
                  <a:pt x="23031" y="5125"/>
                </a:cubicBezTo>
                <a:cubicBezTo>
                  <a:pt x="23031" y="5219"/>
                  <a:pt x="22938" y="5188"/>
                  <a:pt x="22906" y="5157"/>
                </a:cubicBezTo>
                <a:cubicBezTo>
                  <a:pt x="22781" y="5157"/>
                  <a:pt x="22656" y="5157"/>
                  <a:pt x="22500" y="5219"/>
                </a:cubicBezTo>
                <a:cubicBezTo>
                  <a:pt x="22594" y="5250"/>
                  <a:pt x="22625" y="5438"/>
                  <a:pt x="22750" y="5250"/>
                </a:cubicBezTo>
                <a:cubicBezTo>
                  <a:pt x="22750" y="5250"/>
                  <a:pt x="22781" y="5250"/>
                  <a:pt x="22813" y="5250"/>
                </a:cubicBezTo>
                <a:cubicBezTo>
                  <a:pt x="22906" y="5250"/>
                  <a:pt x="22938" y="5250"/>
                  <a:pt x="23125" y="5344"/>
                </a:cubicBezTo>
                <a:cubicBezTo>
                  <a:pt x="22938" y="5407"/>
                  <a:pt x="22781" y="5438"/>
                  <a:pt x="22594" y="5407"/>
                </a:cubicBezTo>
                <a:cubicBezTo>
                  <a:pt x="22500" y="5407"/>
                  <a:pt x="22438" y="5407"/>
                  <a:pt x="22344" y="5438"/>
                </a:cubicBezTo>
                <a:cubicBezTo>
                  <a:pt x="22281" y="5469"/>
                  <a:pt x="22250" y="5500"/>
                  <a:pt x="22188" y="5438"/>
                </a:cubicBezTo>
                <a:cubicBezTo>
                  <a:pt x="22063" y="5375"/>
                  <a:pt x="21906" y="5375"/>
                  <a:pt x="21781" y="5313"/>
                </a:cubicBezTo>
                <a:cubicBezTo>
                  <a:pt x="21781" y="5313"/>
                  <a:pt x="21750" y="5313"/>
                  <a:pt x="21750" y="5313"/>
                </a:cubicBezTo>
                <a:cubicBezTo>
                  <a:pt x="21844" y="5438"/>
                  <a:pt x="21813" y="5500"/>
                  <a:pt x="21688" y="5532"/>
                </a:cubicBezTo>
                <a:cubicBezTo>
                  <a:pt x="21563" y="5532"/>
                  <a:pt x="21406" y="5563"/>
                  <a:pt x="21281" y="5438"/>
                </a:cubicBezTo>
                <a:cubicBezTo>
                  <a:pt x="21344" y="5532"/>
                  <a:pt x="21313" y="5563"/>
                  <a:pt x="21219" y="5563"/>
                </a:cubicBezTo>
                <a:cubicBezTo>
                  <a:pt x="21031" y="5563"/>
                  <a:pt x="20875" y="5594"/>
                  <a:pt x="20719" y="5594"/>
                </a:cubicBezTo>
                <a:cubicBezTo>
                  <a:pt x="20188" y="5594"/>
                  <a:pt x="19688" y="5594"/>
                  <a:pt x="19156" y="5532"/>
                </a:cubicBezTo>
                <a:cubicBezTo>
                  <a:pt x="18906" y="5500"/>
                  <a:pt x="18656" y="5438"/>
                  <a:pt x="18438" y="5375"/>
                </a:cubicBezTo>
                <a:cubicBezTo>
                  <a:pt x="18406" y="5344"/>
                  <a:pt x="18375" y="5344"/>
                  <a:pt x="18344" y="5375"/>
                </a:cubicBezTo>
                <a:cubicBezTo>
                  <a:pt x="18344" y="5407"/>
                  <a:pt x="18375" y="5438"/>
                  <a:pt x="18406" y="5438"/>
                </a:cubicBezTo>
                <a:cubicBezTo>
                  <a:pt x="18469" y="5407"/>
                  <a:pt x="18500" y="5469"/>
                  <a:pt x="18563" y="5469"/>
                </a:cubicBezTo>
                <a:cubicBezTo>
                  <a:pt x="18594" y="5469"/>
                  <a:pt x="18625" y="5469"/>
                  <a:pt x="18625" y="5500"/>
                </a:cubicBezTo>
                <a:cubicBezTo>
                  <a:pt x="18656" y="5500"/>
                  <a:pt x="18656" y="5500"/>
                  <a:pt x="18688" y="5532"/>
                </a:cubicBezTo>
                <a:cubicBezTo>
                  <a:pt x="18688" y="5532"/>
                  <a:pt x="18719" y="5532"/>
                  <a:pt x="18719" y="5532"/>
                </a:cubicBezTo>
                <a:cubicBezTo>
                  <a:pt x="18813" y="5500"/>
                  <a:pt x="18875" y="5563"/>
                  <a:pt x="18969" y="5563"/>
                </a:cubicBezTo>
                <a:cubicBezTo>
                  <a:pt x="18844" y="5625"/>
                  <a:pt x="18719" y="5563"/>
                  <a:pt x="18594" y="5563"/>
                </a:cubicBezTo>
                <a:cubicBezTo>
                  <a:pt x="18563" y="5563"/>
                  <a:pt x="18531" y="5532"/>
                  <a:pt x="18500" y="5500"/>
                </a:cubicBezTo>
                <a:cubicBezTo>
                  <a:pt x="18469" y="5500"/>
                  <a:pt x="18469" y="5500"/>
                  <a:pt x="18438" y="5500"/>
                </a:cubicBezTo>
                <a:cubicBezTo>
                  <a:pt x="18406" y="5500"/>
                  <a:pt x="18375" y="5532"/>
                  <a:pt x="18344" y="5500"/>
                </a:cubicBezTo>
                <a:cubicBezTo>
                  <a:pt x="18313" y="5500"/>
                  <a:pt x="18281" y="5532"/>
                  <a:pt x="18250" y="5532"/>
                </a:cubicBezTo>
                <a:cubicBezTo>
                  <a:pt x="18344" y="5563"/>
                  <a:pt x="18438" y="5625"/>
                  <a:pt x="18531" y="5594"/>
                </a:cubicBezTo>
                <a:cubicBezTo>
                  <a:pt x="18531" y="5657"/>
                  <a:pt x="18469" y="5657"/>
                  <a:pt x="18469" y="5657"/>
                </a:cubicBezTo>
                <a:cubicBezTo>
                  <a:pt x="18406" y="5750"/>
                  <a:pt x="18375" y="5750"/>
                  <a:pt x="18344" y="5657"/>
                </a:cubicBezTo>
                <a:cubicBezTo>
                  <a:pt x="18344" y="5625"/>
                  <a:pt x="18281" y="5625"/>
                  <a:pt x="18250" y="5625"/>
                </a:cubicBezTo>
                <a:cubicBezTo>
                  <a:pt x="18156" y="5750"/>
                  <a:pt x="18156" y="5563"/>
                  <a:pt x="18094" y="5594"/>
                </a:cubicBezTo>
                <a:cubicBezTo>
                  <a:pt x="18063" y="5532"/>
                  <a:pt x="18125" y="5563"/>
                  <a:pt x="18125" y="5563"/>
                </a:cubicBezTo>
                <a:cubicBezTo>
                  <a:pt x="18188" y="5500"/>
                  <a:pt x="18156" y="5469"/>
                  <a:pt x="18094" y="5438"/>
                </a:cubicBezTo>
                <a:cubicBezTo>
                  <a:pt x="17938" y="5407"/>
                  <a:pt x="17750" y="5375"/>
                  <a:pt x="17594" y="5313"/>
                </a:cubicBezTo>
                <a:cubicBezTo>
                  <a:pt x="17438" y="5250"/>
                  <a:pt x="17281" y="5219"/>
                  <a:pt x="17156" y="5157"/>
                </a:cubicBezTo>
                <a:cubicBezTo>
                  <a:pt x="17125" y="5125"/>
                  <a:pt x="17063" y="5125"/>
                  <a:pt x="17031" y="5157"/>
                </a:cubicBezTo>
                <a:cubicBezTo>
                  <a:pt x="17125" y="5282"/>
                  <a:pt x="17250" y="5344"/>
                  <a:pt x="17344" y="5250"/>
                </a:cubicBezTo>
                <a:cubicBezTo>
                  <a:pt x="17344" y="5344"/>
                  <a:pt x="17375" y="5407"/>
                  <a:pt x="17500" y="5407"/>
                </a:cubicBezTo>
                <a:cubicBezTo>
                  <a:pt x="17531" y="5407"/>
                  <a:pt x="17563" y="5438"/>
                  <a:pt x="17625" y="5469"/>
                </a:cubicBezTo>
                <a:cubicBezTo>
                  <a:pt x="17531" y="5500"/>
                  <a:pt x="17438" y="5469"/>
                  <a:pt x="17344" y="5438"/>
                </a:cubicBezTo>
                <a:cubicBezTo>
                  <a:pt x="17125" y="5344"/>
                  <a:pt x="16938" y="5282"/>
                  <a:pt x="16719" y="5188"/>
                </a:cubicBezTo>
                <a:cubicBezTo>
                  <a:pt x="16688" y="5188"/>
                  <a:pt x="16656" y="5157"/>
                  <a:pt x="16625" y="5219"/>
                </a:cubicBezTo>
                <a:cubicBezTo>
                  <a:pt x="16594" y="5313"/>
                  <a:pt x="16500" y="5250"/>
                  <a:pt x="16469" y="5219"/>
                </a:cubicBezTo>
                <a:cubicBezTo>
                  <a:pt x="16313" y="5094"/>
                  <a:pt x="16313" y="5094"/>
                  <a:pt x="16188" y="5250"/>
                </a:cubicBezTo>
                <a:cubicBezTo>
                  <a:pt x="16375" y="5250"/>
                  <a:pt x="16500" y="5344"/>
                  <a:pt x="16656" y="5438"/>
                </a:cubicBezTo>
                <a:cubicBezTo>
                  <a:pt x="16500" y="5594"/>
                  <a:pt x="16438" y="5438"/>
                  <a:pt x="16344" y="5375"/>
                </a:cubicBezTo>
                <a:cubicBezTo>
                  <a:pt x="16313" y="5375"/>
                  <a:pt x="16344" y="5282"/>
                  <a:pt x="16313" y="5344"/>
                </a:cubicBezTo>
                <a:cubicBezTo>
                  <a:pt x="16250" y="5407"/>
                  <a:pt x="16219" y="5344"/>
                  <a:pt x="16156" y="5313"/>
                </a:cubicBezTo>
                <a:cubicBezTo>
                  <a:pt x="16063" y="5282"/>
                  <a:pt x="16031" y="5313"/>
                  <a:pt x="16063" y="5438"/>
                </a:cubicBezTo>
                <a:cubicBezTo>
                  <a:pt x="15969" y="5344"/>
                  <a:pt x="15719" y="5500"/>
                  <a:pt x="15719" y="5219"/>
                </a:cubicBezTo>
                <a:cubicBezTo>
                  <a:pt x="15719" y="5219"/>
                  <a:pt x="15688" y="5219"/>
                  <a:pt x="15656" y="5188"/>
                </a:cubicBezTo>
                <a:cubicBezTo>
                  <a:pt x="15625" y="5188"/>
                  <a:pt x="15594" y="5188"/>
                  <a:pt x="15563" y="5157"/>
                </a:cubicBezTo>
                <a:cubicBezTo>
                  <a:pt x="15500" y="5157"/>
                  <a:pt x="15594" y="5313"/>
                  <a:pt x="15469" y="5250"/>
                </a:cubicBezTo>
                <a:cubicBezTo>
                  <a:pt x="15438" y="5250"/>
                  <a:pt x="15375" y="5219"/>
                  <a:pt x="15406" y="5188"/>
                </a:cubicBezTo>
                <a:cubicBezTo>
                  <a:pt x="15438" y="5125"/>
                  <a:pt x="15469" y="5125"/>
                  <a:pt x="15500" y="5125"/>
                </a:cubicBezTo>
                <a:cubicBezTo>
                  <a:pt x="15531" y="5125"/>
                  <a:pt x="15531" y="5125"/>
                  <a:pt x="15563" y="5125"/>
                </a:cubicBezTo>
                <a:cubicBezTo>
                  <a:pt x="15563" y="5032"/>
                  <a:pt x="15469" y="5063"/>
                  <a:pt x="15375" y="5032"/>
                </a:cubicBezTo>
                <a:cubicBezTo>
                  <a:pt x="15375" y="5000"/>
                  <a:pt x="15469" y="5032"/>
                  <a:pt x="15469" y="4969"/>
                </a:cubicBezTo>
                <a:cubicBezTo>
                  <a:pt x="15406" y="4938"/>
                  <a:pt x="15344" y="4907"/>
                  <a:pt x="15281" y="4907"/>
                </a:cubicBezTo>
                <a:cubicBezTo>
                  <a:pt x="15156" y="4844"/>
                  <a:pt x="15188" y="4907"/>
                  <a:pt x="15219" y="4969"/>
                </a:cubicBezTo>
                <a:cubicBezTo>
                  <a:pt x="15094" y="5000"/>
                  <a:pt x="15000" y="4813"/>
                  <a:pt x="14844" y="4907"/>
                </a:cubicBezTo>
                <a:cubicBezTo>
                  <a:pt x="14906" y="5000"/>
                  <a:pt x="15031" y="5000"/>
                  <a:pt x="15125" y="5032"/>
                </a:cubicBezTo>
                <a:cubicBezTo>
                  <a:pt x="15188" y="5094"/>
                  <a:pt x="15219" y="5125"/>
                  <a:pt x="15156" y="5219"/>
                </a:cubicBezTo>
                <a:cubicBezTo>
                  <a:pt x="15219" y="5219"/>
                  <a:pt x="15250" y="5219"/>
                  <a:pt x="15313" y="5219"/>
                </a:cubicBezTo>
                <a:cubicBezTo>
                  <a:pt x="15219" y="5313"/>
                  <a:pt x="15156" y="5313"/>
                  <a:pt x="15094" y="5250"/>
                </a:cubicBezTo>
                <a:cubicBezTo>
                  <a:pt x="15031" y="5219"/>
                  <a:pt x="14938" y="5157"/>
                  <a:pt x="14844" y="5125"/>
                </a:cubicBezTo>
                <a:cubicBezTo>
                  <a:pt x="14813" y="5125"/>
                  <a:pt x="14781" y="5125"/>
                  <a:pt x="14781" y="5188"/>
                </a:cubicBezTo>
                <a:cubicBezTo>
                  <a:pt x="14781" y="5219"/>
                  <a:pt x="14813" y="5219"/>
                  <a:pt x="14844" y="5219"/>
                </a:cubicBezTo>
                <a:cubicBezTo>
                  <a:pt x="14938" y="5219"/>
                  <a:pt x="15031" y="5250"/>
                  <a:pt x="15031" y="5375"/>
                </a:cubicBezTo>
                <a:cubicBezTo>
                  <a:pt x="15063" y="5438"/>
                  <a:pt x="15094" y="5438"/>
                  <a:pt x="15156" y="5469"/>
                </a:cubicBezTo>
                <a:cubicBezTo>
                  <a:pt x="15250" y="5469"/>
                  <a:pt x="15313" y="5500"/>
                  <a:pt x="15344" y="5563"/>
                </a:cubicBezTo>
                <a:cubicBezTo>
                  <a:pt x="15375" y="5657"/>
                  <a:pt x="15438" y="5625"/>
                  <a:pt x="15469" y="5625"/>
                </a:cubicBezTo>
                <a:cubicBezTo>
                  <a:pt x="15625" y="5594"/>
                  <a:pt x="15719" y="5688"/>
                  <a:pt x="15813" y="5813"/>
                </a:cubicBezTo>
                <a:cubicBezTo>
                  <a:pt x="15875" y="5813"/>
                  <a:pt x="15938" y="5813"/>
                  <a:pt x="16000" y="5875"/>
                </a:cubicBezTo>
                <a:cubicBezTo>
                  <a:pt x="16031" y="5938"/>
                  <a:pt x="16094" y="5969"/>
                  <a:pt x="16188" y="5969"/>
                </a:cubicBezTo>
                <a:cubicBezTo>
                  <a:pt x="16219" y="5969"/>
                  <a:pt x="16281" y="6000"/>
                  <a:pt x="16250" y="6032"/>
                </a:cubicBezTo>
                <a:cubicBezTo>
                  <a:pt x="16250" y="6094"/>
                  <a:pt x="16188" y="6063"/>
                  <a:pt x="16156" y="6032"/>
                </a:cubicBezTo>
                <a:cubicBezTo>
                  <a:pt x="16063" y="5969"/>
                  <a:pt x="15906" y="6032"/>
                  <a:pt x="15875" y="5907"/>
                </a:cubicBezTo>
                <a:cubicBezTo>
                  <a:pt x="15844" y="5875"/>
                  <a:pt x="15781" y="5907"/>
                  <a:pt x="15750" y="5844"/>
                </a:cubicBezTo>
                <a:cubicBezTo>
                  <a:pt x="15688" y="5813"/>
                  <a:pt x="15625" y="5782"/>
                  <a:pt x="15531" y="5750"/>
                </a:cubicBezTo>
                <a:cubicBezTo>
                  <a:pt x="15313" y="5688"/>
                  <a:pt x="15125" y="5532"/>
                  <a:pt x="14875" y="5500"/>
                </a:cubicBezTo>
                <a:cubicBezTo>
                  <a:pt x="14844" y="5500"/>
                  <a:pt x="14781" y="5500"/>
                  <a:pt x="14750" y="5469"/>
                </a:cubicBezTo>
                <a:cubicBezTo>
                  <a:pt x="14719" y="5344"/>
                  <a:pt x="14625" y="5375"/>
                  <a:pt x="14563" y="5344"/>
                </a:cubicBezTo>
                <a:cubicBezTo>
                  <a:pt x="14500" y="5282"/>
                  <a:pt x="14438" y="5188"/>
                  <a:pt x="14313" y="5219"/>
                </a:cubicBezTo>
                <a:cubicBezTo>
                  <a:pt x="14281" y="5219"/>
                  <a:pt x="14219" y="5188"/>
                  <a:pt x="14156" y="5157"/>
                </a:cubicBezTo>
                <a:cubicBezTo>
                  <a:pt x="13969" y="5000"/>
                  <a:pt x="13719" y="4969"/>
                  <a:pt x="13531" y="4813"/>
                </a:cubicBezTo>
                <a:cubicBezTo>
                  <a:pt x="13469" y="4782"/>
                  <a:pt x="13406" y="4782"/>
                  <a:pt x="13344" y="4750"/>
                </a:cubicBezTo>
                <a:cubicBezTo>
                  <a:pt x="13313" y="4750"/>
                  <a:pt x="13281" y="4719"/>
                  <a:pt x="13281" y="4813"/>
                </a:cubicBezTo>
                <a:cubicBezTo>
                  <a:pt x="13281" y="4844"/>
                  <a:pt x="13250" y="4875"/>
                  <a:pt x="13344" y="4875"/>
                </a:cubicBezTo>
                <a:cubicBezTo>
                  <a:pt x="13438" y="4875"/>
                  <a:pt x="13469" y="4969"/>
                  <a:pt x="13500" y="5032"/>
                </a:cubicBezTo>
                <a:cubicBezTo>
                  <a:pt x="13438" y="5063"/>
                  <a:pt x="13406" y="5063"/>
                  <a:pt x="13344" y="5063"/>
                </a:cubicBezTo>
                <a:cubicBezTo>
                  <a:pt x="13313" y="5063"/>
                  <a:pt x="13375" y="5157"/>
                  <a:pt x="13281" y="5125"/>
                </a:cubicBezTo>
                <a:cubicBezTo>
                  <a:pt x="13219" y="5063"/>
                  <a:pt x="13313" y="5032"/>
                  <a:pt x="13281" y="5000"/>
                </a:cubicBezTo>
                <a:cubicBezTo>
                  <a:pt x="13281" y="5000"/>
                  <a:pt x="13281" y="5000"/>
                  <a:pt x="13250" y="5000"/>
                </a:cubicBezTo>
                <a:cubicBezTo>
                  <a:pt x="13188" y="5000"/>
                  <a:pt x="13156" y="4938"/>
                  <a:pt x="13125" y="4907"/>
                </a:cubicBezTo>
                <a:cubicBezTo>
                  <a:pt x="13063" y="4844"/>
                  <a:pt x="12969" y="4813"/>
                  <a:pt x="12875" y="4750"/>
                </a:cubicBezTo>
                <a:cubicBezTo>
                  <a:pt x="12875" y="4750"/>
                  <a:pt x="12781" y="4719"/>
                  <a:pt x="12813" y="4813"/>
                </a:cubicBezTo>
                <a:cubicBezTo>
                  <a:pt x="12875" y="4844"/>
                  <a:pt x="12813" y="4907"/>
                  <a:pt x="12844" y="4969"/>
                </a:cubicBezTo>
                <a:cubicBezTo>
                  <a:pt x="12781" y="4969"/>
                  <a:pt x="12719" y="4969"/>
                  <a:pt x="12750" y="4875"/>
                </a:cubicBezTo>
                <a:cubicBezTo>
                  <a:pt x="12688" y="4813"/>
                  <a:pt x="12594" y="4813"/>
                  <a:pt x="12531" y="4907"/>
                </a:cubicBezTo>
                <a:cubicBezTo>
                  <a:pt x="12531" y="4938"/>
                  <a:pt x="12563" y="4938"/>
                  <a:pt x="12563" y="4938"/>
                </a:cubicBezTo>
                <a:cubicBezTo>
                  <a:pt x="12719" y="4969"/>
                  <a:pt x="12688" y="5032"/>
                  <a:pt x="12656" y="5125"/>
                </a:cubicBezTo>
                <a:cubicBezTo>
                  <a:pt x="12656" y="5157"/>
                  <a:pt x="12688" y="5188"/>
                  <a:pt x="12719" y="5157"/>
                </a:cubicBezTo>
                <a:cubicBezTo>
                  <a:pt x="12813" y="5125"/>
                  <a:pt x="12875" y="5188"/>
                  <a:pt x="12906" y="5282"/>
                </a:cubicBezTo>
                <a:cubicBezTo>
                  <a:pt x="12938" y="5282"/>
                  <a:pt x="12969" y="5282"/>
                  <a:pt x="12969" y="5313"/>
                </a:cubicBezTo>
                <a:cubicBezTo>
                  <a:pt x="13031" y="5407"/>
                  <a:pt x="13156" y="5375"/>
                  <a:pt x="13250" y="5438"/>
                </a:cubicBezTo>
                <a:cubicBezTo>
                  <a:pt x="13406" y="5563"/>
                  <a:pt x="13594" y="5688"/>
                  <a:pt x="13750" y="5813"/>
                </a:cubicBezTo>
                <a:cubicBezTo>
                  <a:pt x="13813" y="5813"/>
                  <a:pt x="13906" y="5813"/>
                  <a:pt x="13906" y="5907"/>
                </a:cubicBezTo>
                <a:cubicBezTo>
                  <a:pt x="13938" y="5907"/>
                  <a:pt x="13969" y="5938"/>
                  <a:pt x="14000" y="5969"/>
                </a:cubicBezTo>
                <a:cubicBezTo>
                  <a:pt x="14094" y="6000"/>
                  <a:pt x="14063" y="5938"/>
                  <a:pt x="14063" y="5907"/>
                </a:cubicBezTo>
                <a:cubicBezTo>
                  <a:pt x="14000" y="5813"/>
                  <a:pt x="13938" y="5750"/>
                  <a:pt x="13844" y="5688"/>
                </a:cubicBezTo>
                <a:cubicBezTo>
                  <a:pt x="13813" y="5688"/>
                  <a:pt x="13750" y="5844"/>
                  <a:pt x="13750" y="5688"/>
                </a:cubicBezTo>
                <a:cubicBezTo>
                  <a:pt x="13750" y="5657"/>
                  <a:pt x="13781" y="5657"/>
                  <a:pt x="13750" y="5657"/>
                </a:cubicBezTo>
                <a:cubicBezTo>
                  <a:pt x="13563" y="5594"/>
                  <a:pt x="13500" y="5407"/>
                  <a:pt x="13313" y="5375"/>
                </a:cubicBezTo>
                <a:cubicBezTo>
                  <a:pt x="13219" y="5375"/>
                  <a:pt x="13281" y="5282"/>
                  <a:pt x="13250" y="5219"/>
                </a:cubicBezTo>
                <a:cubicBezTo>
                  <a:pt x="13375" y="5313"/>
                  <a:pt x="13500" y="5344"/>
                  <a:pt x="13656" y="5407"/>
                </a:cubicBezTo>
                <a:cubicBezTo>
                  <a:pt x="13719" y="5407"/>
                  <a:pt x="13875" y="5407"/>
                  <a:pt x="13813" y="5563"/>
                </a:cubicBezTo>
                <a:cubicBezTo>
                  <a:pt x="13781" y="5594"/>
                  <a:pt x="13844" y="5657"/>
                  <a:pt x="13844" y="5688"/>
                </a:cubicBezTo>
                <a:cubicBezTo>
                  <a:pt x="13938" y="5594"/>
                  <a:pt x="13969" y="5657"/>
                  <a:pt x="14031" y="5719"/>
                </a:cubicBezTo>
                <a:cubicBezTo>
                  <a:pt x="14063" y="5719"/>
                  <a:pt x="14063" y="5719"/>
                  <a:pt x="14094" y="5688"/>
                </a:cubicBezTo>
                <a:cubicBezTo>
                  <a:pt x="14094" y="5719"/>
                  <a:pt x="14094" y="5750"/>
                  <a:pt x="14094" y="5750"/>
                </a:cubicBezTo>
                <a:cubicBezTo>
                  <a:pt x="14156" y="5813"/>
                  <a:pt x="14188" y="5875"/>
                  <a:pt x="14281" y="5844"/>
                </a:cubicBezTo>
                <a:cubicBezTo>
                  <a:pt x="14281" y="5750"/>
                  <a:pt x="14219" y="5688"/>
                  <a:pt x="14094" y="5688"/>
                </a:cubicBezTo>
                <a:cubicBezTo>
                  <a:pt x="14156" y="5594"/>
                  <a:pt x="14219" y="5625"/>
                  <a:pt x="14281" y="5688"/>
                </a:cubicBezTo>
                <a:cubicBezTo>
                  <a:pt x="14313" y="5719"/>
                  <a:pt x="14344" y="5813"/>
                  <a:pt x="14406" y="5844"/>
                </a:cubicBezTo>
                <a:cubicBezTo>
                  <a:pt x="14563" y="5907"/>
                  <a:pt x="14813" y="5938"/>
                  <a:pt x="15031" y="5875"/>
                </a:cubicBezTo>
                <a:cubicBezTo>
                  <a:pt x="15000" y="5844"/>
                  <a:pt x="14969" y="5844"/>
                  <a:pt x="14938" y="5813"/>
                </a:cubicBezTo>
                <a:cubicBezTo>
                  <a:pt x="14906" y="5813"/>
                  <a:pt x="14844" y="5813"/>
                  <a:pt x="14875" y="5750"/>
                </a:cubicBezTo>
                <a:cubicBezTo>
                  <a:pt x="14875" y="5719"/>
                  <a:pt x="14906" y="5750"/>
                  <a:pt x="14938" y="5750"/>
                </a:cubicBezTo>
                <a:cubicBezTo>
                  <a:pt x="15031" y="5719"/>
                  <a:pt x="15094" y="5750"/>
                  <a:pt x="15125" y="5813"/>
                </a:cubicBezTo>
                <a:cubicBezTo>
                  <a:pt x="15156" y="5907"/>
                  <a:pt x="15063" y="5907"/>
                  <a:pt x="15031" y="5938"/>
                </a:cubicBezTo>
                <a:cubicBezTo>
                  <a:pt x="14969" y="6000"/>
                  <a:pt x="14906" y="6063"/>
                  <a:pt x="15031" y="6125"/>
                </a:cubicBezTo>
                <a:cubicBezTo>
                  <a:pt x="15094" y="6157"/>
                  <a:pt x="15125" y="6219"/>
                  <a:pt x="15125" y="6313"/>
                </a:cubicBezTo>
                <a:cubicBezTo>
                  <a:pt x="15188" y="6344"/>
                  <a:pt x="15281" y="6344"/>
                  <a:pt x="15313" y="6438"/>
                </a:cubicBezTo>
                <a:cubicBezTo>
                  <a:pt x="15344" y="6469"/>
                  <a:pt x="15375" y="6469"/>
                  <a:pt x="15406" y="6469"/>
                </a:cubicBezTo>
                <a:cubicBezTo>
                  <a:pt x="15469" y="6438"/>
                  <a:pt x="15563" y="6469"/>
                  <a:pt x="15625" y="6500"/>
                </a:cubicBezTo>
                <a:cubicBezTo>
                  <a:pt x="15531" y="6625"/>
                  <a:pt x="15469" y="6625"/>
                  <a:pt x="15281" y="6500"/>
                </a:cubicBezTo>
                <a:cubicBezTo>
                  <a:pt x="15188" y="6469"/>
                  <a:pt x="15125" y="6407"/>
                  <a:pt x="15031" y="6344"/>
                </a:cubicBezTo>
                <a:cubicBezTo>
                  <a:pt x="15031" y="6313"/>
                  <a:pt x="15031" y="6282"/>
                  <a:pt x="15000" y="6250"/>
                </a:cubicBezTo>
                <a:cubicBezTo>
                  <a:pt x="14969" y="6250"/>
                  <a:pt x="14969" y="6250"/>
                  <a:pt x="14969" y="6250"/>
                </a:cubicBezTo>
                <a:cubicBezTo>
                  <a:pt x="14875" y="6438"/>
                  <a:pt x="14813" y="6250"/>
                  <a:pt x="14750" y="6219"/>
                </a:cubicBezTo>
                <a:cubicBezTo>
                  <a:pt x="14531" y="6188"/>
                  <a:pt x="14375" y="6032"/>
                  <a:pt x="14188" y="5938"/>
                </a:cubicBezTo>
                <a:cubicBezTo>
                  <a:pt x="14188" y="5969"/>
                  <a:pt x="14188" y="6000"/>
                  <a:pt x="14219" y="6032"/>
                </a:cubicBezTo>
                <a:cubicBezTo>
                  <a:pt x="14375" y="6157"/>
                  <a:pt x="14594" y="6188"/>
                  <a:pt x="14719" y="6407"/>
                </a:cubicBezTo>
                <a:cubicBezTo>
                  <a:pt x="14688" y="6407"/>
                  <a:pt x="14625" y="6407"/>
                  <a:pt x="14594" y="6407"/>
                </a:cubicBezTo>
                <a:cubicBezTo>
                  <a:pt x="14594" y="6407"/>
                  <a:pt x="14594" y="6407"/>
                  <a:pt x="14594" y="6407"/>
                </a:cubicBezTo>
                <a:cubicBezTo>
                  <a:pt x="14594" y="6407"/>
                  <a:pt x="14594" y="6407"/>
                  <a:pt x="14594" y="6407"/>
                </a:cubicBezTo>
                <a:cubicBezTo>
                  <a:pt x="14625" y="6407"/>
                  <a:pt x="14625" y="6407"/>
                  <a:pt x="14625" y="6407"/>
                </a:cubicBezTo>
                <a:cubicBezTo>
                  <a:pt x="14594" y="6532"/>
                  <a:pt x="14750" y="6469"/>
                  <a:pt x="14781" y="6563"/>
                </a:cubicBezTo>
                <a:cubicBezTo>
                  <a:pt x="14781" y="6594"/>
                  <a:pt x="14688" y="6563"/>
                  <a:pt x="14719" y="6594"/>
                </a:cubicBezTo>
                <a:cubicBezTo>
                  <a:pt x="14719" y="6625"/>
                  <a:pt x="14719" y="6657"/>
                  <a:pt x="14750" y="6657"/>
                </a:cubicBezTo>
                <a:cubicBezTo>
                  <a:pt x="14844" y="6688"/>
                  <a:pt x="14938" y="6688"/>
                  <a:pt x="15031" y="6719"/>
                </a:cubicBezTo>
                <a:cubicBezTo>
                  <a:pt x="14938" y="6594"/>
                  <a:pt x="14844" y="6500"/>
                  <a:pt x="14750" y="6438"/>
                </a:cubicBezTo>
                <a:cubicBezTo>
                  <a:pt x="14906" y="6469"/>
                  <a:pt x="15063" y="6532"/>
                  <a:pt x="15188" y="6625"/>
                </a:cubicBezTo>
                <a:cubicBezTo>
                  <a:pt x="15250" y="6657"/>
                  <a:pt x="15375" y="6657"/>
                  <a:pt x="15375" y="6782"/>
                </a:cubicBezTo>
                <a:cubicBezTo>
                  <a:pt x="15375" y="6782"/>
                  <a:pt x="15375" y="6782"/>
                  <a:pt x="15406" y="6813"/>
                </a:cubicBezTo>
                <a:cubicBezTo>
                  <a:pt x="15406" y="6813"/>
                  <a:pt x="15438" y="6782"/>
                  <a:pt x="15469" y="6782"/>
                </a:cubicBezTo>
                <a:cubicBezTo>
                  <a:pt x="15531" y="6750"/>
                  <a:pt x="15563" y="6750"/>
                  <a:pt x="15625" y="6782"/>
                </a:cubicBezTo>
                <a:cubicBezTo>
                  <a:pt x="15656" y="6782"/>
                  <a:pt x="15688" y="6813"/>
                  <a:pt x="15750" y="6813"/>
                </a:cubicBezTo>
                <a:cubicBezTo>
                  <a:pt x="15781" y="6813"/>
                  <a:pt x="15813" y="6782"/>
                  <a:pt x="15844" y="6782"/>
                </a:cubicBezTo>
                <a:cubicBezTo>
                  <a:pt x="15781" y="6719"/>
                  <a:pt x="15688" y="6688"/>
                  <a:pt x="15656" y="6563"/>
                </a:cubicBezTo>
                <a:cubicBezTo>
                  <a:pt x="15813" y="6719"/>
                  <a:pt x="16000" y="6750"/>
                  <a:pt x="16156" y="6844"/>
                </a:cubicBezTo>
                <a:cubicBezTo>
                  <a:pt x="16063" y="6844"/>
                  <a:pt x="15969" y="6844"/>
                  <a:pt x="15906" y="6813"/>
                </a:cubicBezTo>
                <a:cubicBezTo>
                  <a:pt x="15875" y="6782"/>
                  <a:pt x="15813" y="6750"/>
                  <a:pt x="15813" y="6844"/>
                </a:cubicBezTo>
                <a:cubicBezTo>
                  <a:pt x="15875" y="6969"/>
                  <a:pt x="16031" y="6875"/>
                  <a:pt x="16063" y="7000"/>
                </a:cubicBezTo>
                <a:cubicBezTo>
                  <a:pt x="16031" y="7032"/>
                  <a:pt x="16000" y="6969"/>
                  <a:pt x="15969" y="7032"/>
                </a:cubicBezTo>
                <a:cubicBezTo>
                  <a:pt x="16031" y="7125"/>
                  <a:pt x="16125" y="7094"/>
                  <a:pt x="16219" y="7094"/>
                </a:cubicBezTo>
                <a:cubicBezTo>
                  <a:pt x="16188" y="7125"/>
                  <a:pt x="16188" y="7188"/>
                  <a:pt x="16156" y="7250"/>
                </a:cubicBezTo>
                <a:cubicBezTo>
                  <a:pt x="16125" y="7157"/>
                  <a:pt x="16063" y="7188"/>
                  <a:pt x="15969" y="7188"/>
                </a:cubicBezTo>
                <a:cubicBezTo>
                  <a:pt x="15938" y="7157"/>
                  <a:pt x="15906" y="7219"/>
                  <a:pt x="15875" y="7157"/>
                </a:cubicBezTo>
                <a:cubicBezTo>
                  <a:pt x="15813" y="7063"/>
                  <a:pt x="15719" y="7032"/>
                  <a:pt x="15625" y="7000"/>
                </a:cubicBezTo>
                <a:cubicBezTo>
                  <a:pt x="15500" y="6938"/>
                  <a:pt x="15375" y="6938"/>
                  <a:pt x="15281" y="6844"/>
                </a:cubicBezTo>
                <a:cubicBezTo>
                  <a:pt x="15250" y="6813"/>
                  <a:pt x="15188" y="6750"/>
                  <a:pt x="15156" y="6782"/>
                </a:cubicBezTo>
                <a:cubicBezTo>
                  <a:pt x="15094" y="6844"/>
                  <a:pt x="15125" y="6907"/>
                  <a:pt x="15094" y="7000"/>
                </a:cubicBezTo>
                <a:cubicBezTo>
                  <a:pt x="15094" y="7000"/>
                  <a:pt x="15125" y="7032"/>
                  <a:pt x="15156" y="7032"/>
                </a:cubicBezTo>
                <a:cubicBezTo>
                  <a:pt x="15219" y="7032"/>
                  <a:pt x="15188" y="7000"/>
                  <a:pt x="15188" y="6969"/>
                </a:cubicBezTo>
                <a:cubicBezTo>
                  <a:pt x="15156" y="6938"/>
                  <a:pt x="15188" y="6907"/>
                  <a:pt x="15219" y="6875"/>
                </a:cubicBezTo>
                <a:cubicBezTo>
                  <a:pt x="15219" y="6907"/>
                  <a:pt x="15219" y="6938"/>
                  <a:pt x="15250" y="6969"/>
                </a:cubicBezTo>
                <a:cubicBezTo>
                  <a:pt x="15281" y="7032"/>
                  <a:pt x="15281" y="7094"/>
                  <a:pt x="15313" y="7157"/>
                </a:cubicBezTo>
                <a:cubicBezTo>
                  <a:pt x="15375" y="7188"/>
                  <a:pt x="15438" y="7125"/>
                  <a:pt x="15531" y="7125"/>
                </a:cubicBezTo>
                <a:cubicBezTo>
                  <a:pt x="15594" y="7094"/>
                  <a:pt x="15594" y="7125"/>
                  <a:pt x="15625" y="7188"/>
                </a:cubicBezTo>
                <a:cubicBezTo>
                  <a:pt x="15625" y="7282"/>
                  <a:pt x="15688" y="7344"/>
                  <a:pt x="15781" y="7344"/>
                </a:cubicBezTo>
                <a:cubicBezTo>
                  <a:pt x="15781" y="7313"/>
                  <a:pt x="15781" y="7313"/>
                  <a:pt x="15781" y="7313"/>
                </a:cubicBezTo>
                <a:cubicBezTo>
                  <a:pt x="15781" y="7250"/>
                  <a:pt x="15656" y="7250"/>
                  <a:pt x="15719" y="7188"/>
                </a:cubicBezTo>
                <a:cubicBezTo>
                  <a:pt x="15781" y="7157"/>
                  <a:pt x="15813" y="7219"/>
                  <a:pt x="15875" y="7250"/>
                </a:cubicBezTo>
                <a:cubicBezTo>
                  <a:pt x="15906" y="7250"/>
                  <a:pt x="15906" y="7282"/>
                  <a:pt x="15938" y="7313"/>
                </a:cubicBezTo>
                <a:cubicBezTo>
                  <a:pt x="15969" y="7375"/>
                  <a:pt x="16000" y="7438"/>
                  <a:pt x="16094" y="7375"/>
                </a:cubicBezTo>
                <a:cubicBezTo>
                  <a:pt x="16094" y="7375"/>
                  <a:pt x="16125" y="7407"/>
                  <a:pt x="16125" y="7438"/>
                </a:cubicBezTo>
                <a:cubicBezTo>
                  <a:pt x="16313" y="7500"/>
                  <a:pt x="16500" y="7500"/>
                  <a:pt x="16625" y="7688"/>
                </a:cubicBezTo>
                <a:cubicBezTo>
                  <a:pt x="16594" y="7688"/>
                  <a:pt x="16563" y="7688"/>
                  <a:pt x="16531" y="7688"/>
                </a:cubicBezTo>
                <a:cubicBezTo>
                  <a:pt x="16375" y="7625"/>
                  <a:pt x="16094" y="7532"/>
                  <a:pt x="16094" y="7532"/>
                </a:cubicBezTo>
                <a:cubicBezTo>
                  <a:pt x="15906" y="7438"/>
                  <a:pt x="15688" y="7407"/>
                  <a:pt x="15500" y="7313"/>
                </a:cubicBezTo>
                <a:cubicBezTo>
                  <a:pt x="15219" y="7188"/>
                  <a:pt x="14938" y="7094"/>
                  <a:pt x="14688" y="6907"/>
                </a:cubicBezTo>
                <a:cubicBezTo>
                  <a:pt x="14656" y="6875"/>
                  <a:pt x="14563" y="6907"/>
                  <a:pt x="14531" y="6938"/>
                </a:cubicBezTo>
                <a:cubicBezTo>
                  <a:pt x="14500" y="6969"/>
                  <a:pt x="14531" y="7032"/>
                  <a:pt x="14563" y="7063"/>
                </a:cubicBezTo>
                <a:cubicBezTo>
                  <a:pt x="14594" y="7125"/>
                  <a:pt x="14656" y="7188"/>
                  <a:pt x="14594" y="7282"/>
                </a:cubicBezTo>
                <a:cubicBezTo>
                  <a:pt x="14563" y="7313"/>
                  <a:pt x="14563" y="7344"/>
                  <a:pt x="14625" y="7344"/>
                </a:cubicBezTo>
                <a:cubicBezTo>
                  <a:pt x="14656" y="7344"/>
                  <a:pt x="14719" y="7375"/>
                  <a:pt x="14719" y="7313"/>
                </a:cubicBezTo>
                <a:cubicBezTo>
                  <a:pt x="14719" y="7282"/>
                  <a:pt x="14688" y="7250"/>
                  <a:pt x="14750" y="7250"/>
                </a:cubicBezTo>
                <a:cubicBezTo>
                  <a:pt x="14781" y="7250"/>
                  <a:pt x="14781" y="7282"/>
                  <a:pt x="14781" y="7313"/>
                </a:cubicBezTo>
                <a:cubicBezTo>
                  <a:pt x="14781" y="7344"/>
                  <a:pt x="14781" y="7375"/>
                  <a:pt x="14781" y="7375"/>
                </a:cubicBezTo>
                <a:cubicBezTo>
                  <a:pt x="14844" y="7407"/>
                  <a:pt x="14906" y="7438"/>
                  <a:pt x="14875" y="7500"/>
                </a:cubicBezTo>
                <a:cubicBezTo>
                  <a:pt x="14844" y="7532"/>
                  <a:pt x="14750" y="7532"/>
                  <a:pt x="14719" y="7532"/>
                </a:cubicBezTo>
                <a:cubicBezTo>
                  <a:pt x="14625" y="7500"/>
                  <a:pt x="14531" y="7469"/>
                  <a:pt x="14531" y="7375"/>
                </a:cubicBezTo>
                <a:cubicBezTo>
                  <a:pt x="14500" y="7313"/>
                  <a:pt x="14469" y="7282"/>
                  <a:pt x="14438" y="7313"/>
                </a:cubicBezTo>
                <a:cubicBezTo>
                  <a:pt x="14438" y="7469"/>
                  <a:pt x="14344" y="7375"/>
                  <a:pt x="14281" y="7375"/>
                </a:cubicBezTo>
                <a:cubicBezTo>
                  <a:pt x="14156" y="7344"/>
                  <a:pt x="14031" y="7313"/>
                  <a:pt x="13938" y="7250"/>
                </a:cubicBezTo>
                <a:cubicBezTo>
                  <a:pt x="13938" y="7219"/>
                  <a:pt x="13938" y="7219"/>
                  <a:pt x="13938" y="7219"/>
                </a:cubicBezTo>
                <a:cubicBezTo>
                  <a:pt x="14063" y="7157"/>
                  <a:pt x="13938" y="7094"/>
                  <a:pt x="13906" y="7032"/>
                </a:cubicBezTo>
                <a:lnTo>
                  <a:pt x="13906" y="7032"/>
                </a:lnTo>
                <a:cubicBezTo>
                  <a:pt x="13875" y="7000"/>
                  <a:pt x="13844" y="6875"/>
                  <a:pt x="13750" y="7000"/>
                </a:cubicBezTo>
                <a:cubicBezTo>
                  <a:pt x="13719" y="7032"/>
                  <a:pt x="13688" y="7032"/>
                  <a:pt x="13656" y="7000"/>
                </a:cubicBezTo>
                <a:cubicBezTo>
                  <a:pt x="13906" y="7157"/>
                  <a:pt x="13906" y="7157"/>
                  <a:pt x="13938" y="7219"/>
                </a:cubicBezTo>
                <a:cubicBezTo>
                  <a:pt x="13938" y="7219"/>
                  <a:pt x="13938" y="7250"/>
                  <a:pt x="13938" y="7250"/>
                </a:cubicBezTo>
                <a:cubicBezTo>
                  <a:pt x="13656" y="7157"/>
                  <a:pt x="13406" y="7000"/>
                  <a:pt x="13156" y="6875"/>
                </a:cubicBezTo>
                <a:cubicBezTo>
                  <a:pt x="13000" y="6813"/>
                  <a:pt x="12844" y="6782"/>
                  <a:pt x="12719" y="6688"/>
                </a:cubicBezTo>
                <a:cubicBezTo>
                  <a:pt x="12594" y="6594"/>
                  <a:pt x="12438" y="6500"/>
                  <a:pt x="12281" y="6532"/>
                </a:cubicBezTo>
                <a:cubicBezTo>
                  <a:pt x="12219" y="6532"/>
                  <a:pt x="12188" y="6500"/>
                  <a:pt x="12188" y="6469"/>
                </a:cubicBezTo>
                <a:cubicBezTo>
                  <a:pt x="12094" y="6375"/>
                  <a:pt x="12000" y="6344"/>
                  <a:pt x="11906" y="6313"/>
                </a:cubicBezTo>
                <a:cubicBezTo>
                  <a:pt x="11813" y="6313"/>
                  <a:pt x="11750" y="6250"/>
                  <a:pt x="11656" y="6250"/>
                </a:cubicBezTo>
                <a:cubicBezTo>
                  <a:pt x="11625" y="6219"/>
                  <a:pt x="11656" y="6125"/>
                  <a:pt x="11594" y="6157"/>
                </a:cubicBezTo>
                <a:cubicBezTo>
                  <a:pt x="11531" y="6188"/>
                  <a:pt x="11438" y="6188"/>
                  <a:pt x="11375" y="6219"/>
                </a:cubicBezTo>
                <a:cubicBezTo>
                  <a:pt x="11281" y="6282"/>
                  <a:pt x="11188" y="6313"/>
                  <a:pt x="11094" y="6250"/>
                </a:cubicBezTo>
                <a:cubicBezTo>
                  <a:pt x="11063" y="6219"/>
                  <a:pt x="11031" y="6219"/>
                  <a:pt x="11000" y="6250"/>
                </a:cubicBezTo>
                <a:cubicBezTo>
                  <a:pt x="11000" y="6250"/>
                  <a:pt x="11000" y="6282"/>
                  <a:pt x="11000" y="6313"/>
                </a:cubicBezTo>
                <a:cubicBezTo>
                  <a:pt x="11000" y="6344"/>
                  <a:pt x="11031" y="6313"/>
                  <a:pt x="11063" y="6313"/>
                </a:cubicBezTo>
                <a:cubicBezTo>
                  <a:pt x="11094" y="6313"/>
                  <a:pt x="11125" y="6313"/>
                  <a:pt x="11125" y="6313"/>
                </a:cubicBezTo>
                <a:cubicBezTo>
                  <a:pt x="11219" y="6375"/>
                  <a:pt x="11281" y="6438"/>
                  <a:pt x="11375" y="6344"/>
                </a:cubicBezTo>
                <a:cubicBezTo>
                  <a:pt x="11406" y="6313"/>
                  <a:pt x="11438" y="6313"/>
                  <a:pt x="11469" y="6344"/>
                </a:cubicBezTo>
                <a:cubicBezTo>
                  <a:pt x="11469" y="6375"/>
                  <a:pt x="11500" y="6407"/>
                  <a:pt x="11469" y="6407"/>
                </a:cubicBezTo>
                <a:cubicBezTo>
                  <a:pt x="11375" y="6438"/>
                  <a:pt x="11469" y="6469"/>
                  <a:pt x="11469" y="6469"/>
                </a:cubicBezTo>
                <a:cubicBezTo>
                  <a:pt x="11563" y="6532"/>
                  <a:pt x="11625" y="6625"/>
                  <a:pt x="11719" y="6563"/>
                </a:cubicBezTo>
                <a:cubicBezTo>
                  <a:pt x="11750" y="6563"/>
                  <a:pt x="11781" y="6594"/>
                  <a:pt x="11781" y="6594"/>
                </a:cubicBezTo>
                <a:cubicBezTo>
                  <a:pt x="11750" y="6750"/>
                  <a:pt x="11875" y="6625"/>
                  <a:pt x="11906" y="6657"/>
                </a:cubicBezTo>
                <a:cubicBezTo>
                  <a:pt x="12094" y="6657"/>
                  <a:pt x="12219" y="6750"/>
                  <a:pt x="12375" y="6813"/>
                </a:cubicBezTo>
                <a:cubicBezTo>
                  <a:pt x="12281" y="6844"/>
                  <a:pt x="12219" y="6813"/>
                  <a:pt x="12156" y="6782"/>
                </a:cubicBezTo>
                <a:cubicBezTo>
                  <a:pt x="12094" y="6750"/>
                  <a:pt x="12063" y="6688"/>
                  <a:pt x="12063" y="6813"/>
                </a:cubicBezTo>
                <a:cubicBezTo>
                  <a:pt x="12094" y="6844"/>
                  <a:pt x="12125" y="6907"/>
                  <a:pt x="12156" y="6907"/>
                </a:cubicBezTo>
                <a:cubicBezTo>
                  <a:pt x="12344" y="6875"/>
                  <a:pt x="12438" y="7063"/>
                  <a:pt x="12563" y="7125"/>
                </a:cubicBezTo>
                <a:cubicBezTo>
                  <a:pt x="12594" y="7157"/>
                  <a:pt x="12625" y="7157"/>
                  <a:pt x="12656" y="7188"/>
                </a:cubicBezTo>
                <a:cubicBezTo>
                  <a:pt x="12875" y="7282"/>
                  <a:pt x="13125" y="7313"/>
                  <a:pt x="13313" y="7469"/>
                </a:cubicBezTo>
                <a:cubicBezTo>
                  <a:pt x="13500" y="7625"/>
                  <a:pt x="13719" y="7594"/>
                  <a:pt x="13875" y="7750"/>
                </a:cubicBezTo>
                <a:cubicBezTo>
                  <a:pt x="13906" y="7750"/>
                  <a:pt x="13938" y="7719"/>
                  <a:pt x="13969" y="7750"/>
                </a:cubicBezTo>
                <a:cubicBezTo>
                  <a:pt x="14031" y="7782"/>
                  <a:pt x="14125" y="7782"/>
                  <a:pt x="14125" y="7844"/>
                </a:cubicBezTo>
                <a:cubicBezTo>
                  <a:pt x="14094" y="7907"/>
                  <a:pt x="14125" y="7907"/>
                  <a:pt x="14156" y="7938"/>
                </a:cubicBezTo>
                <a:cubicBezTo>
                  <a:pt x="14219" y="7969"/>
                  <a:pt x="14250" y="8000"/>
                  <a:pt x="14281" y="8032"/>
                </a:cubicBezTo>
                <a:cubicBezTo>
                  <a:pt x="14188" y="8063"/>
                  <a:pt x="14156" y="8032"/>
                  <a:pt x="14094" y="8032"/>
                </a:cubicBezTo>
                <a:cubicBezTo>
                  <a:pt x="13813" y="7938"/>
                  <a:pt x="13531" y="7875"/>
                  <a:pt x="13281" y="7688"/>
                </a:cubicBezTo>
                <a:cubicBezTo>
                  <a:pt x="13063" y="7532"/>
                  <a:pt x="12844" y="7407"/>
                  <a:pt x="12594" y="7344"/>
                </a:cubicBezTo>
                <a:cubicBezTo>
                  <a:pt x="12469" y="7313"/>
                  <a:pt x="12313" y="7282"/>
                  <a:pt x="12250" y="7188"/>
                </a:cubicBezTo>
                <a:cubicBezTo>
                  <a:pt x="12125" y="7094"/>
                  <a:pt x="12000" y="7063"/>
                  <a:pt x="11875" y="7000"/>
                </a:cubicBezTo>
                <a:cubicBezTo>
                  <a:pt x="11719" y="6938"/>
                  <a:pt x="11531" y="6844"/>
                  <a:pt x="11438" y="6719"/>
                </a:cubicBezTo>
                <a:cubicBezTo>
                  <a:pt x="11438" y="6688"/>
                  <a:pt x="11406" y="6688"/>
                  <a:pt x="11375" y="6657"/>
                </a:cubicBezTo>
                <a:cubicBezTo>
                  <a:pt x="11250" y="6594"/>
                  <a:pt x="11125" y="6594"/>
                  <a:pt x="10969" y="6594"/>
                </a:cubicBezTo>
                <a:cubicBezTo>
                  <a:pt x="10875" y="6563"/>
                  <a:pt x="10906" y="6594"/>
                  <a:pt x="10938" y="6657"/>
                </a:cubicBezTo>
                <a:cubicBezTo>
                  <a:pt x="10938" y="6657"/>
                  <a:pt x="10938" y="6657"/>
                  <a:pt x="10938" y="6657"/>
                </a:cubicBezTo>
                <a:cubicBezTo>
                  <a:pt x="10938" y="6657"/>
                  <a:pt x="10938" y="6657"/>
                  <a:pt x="10938" y="6657"/>
                </a:cubicBezTo>
                <a:cubicBezTo>
                  <a:pt x="10813" y="6750"/>
                  <a:pt x="10813" y="6813"/>
                  <a:pt x="10938" y="6844"/>
                </a:cubicBezTo>
                <a:cubicBezTo>
                  <a:pt x="11063" y="6875"/>
                  <a:pt x="11188" y="6844"/>
                  <a:pt x="11313" y="6844"/>
                </a:cubicBezTo>
                <a:cubicBezTo>
                  <a:pt x="11375" y="6844"/>
                  <a:pt x="11375" y="6875"/>
                  <a:pt x="11375" y="6875"/>
                </a:cubicBezTo>
                <a:cubicBezTo>
                  <a:pt x="11406" y="6907"/>
                  <a:pt x="11375" y="6938"/>
                  <a:pt x="11375" y="6938"/>
                </a:cubicBezTo>
                <a:cubicBezTo>
                  <a:pt x="11344" y="6969"/>
                  <a:pt x="11281" y="6938"/>
                  <a:pt x="11281" y="7000"/>
                </a:cubicBezTo>
                <a:cubicBezTo>
                  <a:pt x="11344" y="6969"/>
                  <a:pt x="11344" y="7157"/>
                  <a:pt x="11438" y="7032"/>
                </a:cubicBezTo>
                <a:cubicBezTo>
                  <a:pt x="11469" y="7032"/>
                  <a:pt x="11500" y="7063"/>
                  <a:pt x="11500" y="7094"/>
                </a:cubicBezTo>
                <a:cubicBezTo>
                  <a:pt x="11500" y="7125"/>
                  <a:pt x="11500" y="7125"/>
                  <a:pt x="11438" y="7125"/>
                </a:cubicBezTo>
                <a:cubicBezTo>
                  <a:pt x="11281" y="7157"/>
                  <a:pt x="11125" y="7188"/>
                  <a:pt x="11000" y="7032"/>
                </a:cubicBezTo>
                <a:cubicBezTo>
                  <a:pt x="10969" y="7000"/>
                  <a:pt x="10906" y="6938"/>
                  <a:pt x="10844" y="6938"/>
                </a:cubicBezTo>
                <a:cubicBezTo>
                  <a:pt x="10750" y="6907"/>
                  <a:pt x="10656" y="6813"/>
                  <a:pt x="10500" y="6907"/>
                </a:cubicBezTo>
                <a:cubicBezTo>
                  <a:pt x="10656" y="6907"/>
                  <a:pt x="10750" y="6969"/>
                  <a:pt x="10844" y="7032"/>
                </a:cubicBezTo>
                <a:cubicBezTo>
                  <a:pt x="11000" y="7125"/>
                  <a:pt x="11156" y="7250"/>
                  <a:pt x="11344" y="7344"/>
                </a:cubicBezTo>
                <a:cubicBezTo>
                  <a:pt x="11781" y="7563"/>
                  <a:pt x="12250" y="7719"/>
                  <a:pt x="12688" y="8000"/>
                </a:cubicBezTo>
                <a:cubicBezTo>
                  <a:pt x="12688" y="8000"/>
                  <a:pt x="12719" y="8000"/>
                  <a:pt x="12750" y="8032"/>
                </a:cubicBezTo>
                <a:cubicBezTo>
                  <a:pt x="12781" y="8032"/>
                  <a:pt x="12813" y="8032"/>
                  <a:pt x="12844" y="8000"/>
                </a:cubicBezTo>
                <a:cubicBezTo>
                  <a:pt x="12844" y="7969"/>
                  <a:pt x="12813" y="7938"/>
                  <a:pt x="12750" y="7938"/>
                </a:cubicBezTo>
                <a:cubicBezTo>
                  <a:pt x="12688" y="7907"/>
                  <a:pt x="12563" y="7875"/>
                  <a:pt x="12531" y="7750"/>
                </a:cubicBezTo>
                <a:cubicBezTo>
                  <a:pt x="12625" y="7750"/>
                  <a:pt x="12688" y="7813"/>
                  <a:pt x="12781" y="7875"/>
                </a:cubicBezTo>
                <a:cubicBezTo>
                  <a:pt x="12969" y="7969"/>
                  <a:pt x="13156" y="8032"/>
                  <a:pt x="13344" y="8188"/>
                </a:cubicBezTo>
                <a:cubicBezTo>
                  <a:pt x="13281" y="8219"/>
                  <a:pt x="13219" y="8188"/>
                  <a:pt x="13188" y="8157"/>
                </a:cubicBezTo>
                <a:lnTo>
                  <a:pt x="13188" y="8157"/>
                </a:lnTo>
                <a:cubicBezTo>
                  <a:pt x="13094" y="8125"/>
                  <a:pt x="13031" y="8094"/>
                  <a:pt x="12906" y="8063"/>
                </a:cubicBezTo>
                <a:cubicBezTo>
                  <a:pt x="13125" y="8282"/>
                  <a:pt x="13375" y="8375"/>
                  <a:pt x="13656" y="8375"/>
                </a:cubicBezTo>
                <a:cubicBezTo>
                  <a:pt x="13594" y="8375"/>
                  <a:pt x="13531" y="8344"/>
                  <a:pt x="13469" y="8313"/>
                </a:cubicBezTo>
                <a:cubicBezTo>
                  <a:pt x="13438" y="8282"/>
                  <a:pt x="13344" y="8282"/>
                  <a:pt x="13344" y="8188"/>
                </a:cubicBezTo>
                <a:cubicBezTo>
                  <a:pt x="13469" y="8157"/>
                  <a:pt x="13594" y="8188"/>
                  <a:pt x="13750" y="8250"/>
                </a:cubicBezTo>
                <a:cubicBezTo>
                  <a:pt x="13781" y="8282"/>
                  <a:pt x="13813" y="8344"/>
                  <a:pt x="13875" y="8375"/>
                </a:cubicBezTo>
                <a:cubicBezTo>
                  <a:pt x="13938" y="8375"/>
                  <a:pt x="13938" y="8407"/>
                  <a:pt x="13938" y="8438"/>
                </a:cubicBezTo>
                <a:cubicBezTo>
                  <a:pt x="13906" y="8469"/>
                  <a:pt x="13875" y="8469"/>
                  <a:pt x="13844" y="8469"/>
                </a:cubicBezTo>
                <a:cubicBezTo>
                  <a:pt x="13813" y="8469"/>
                  <a:pt x="13781" y="8438"/>
                  <a:pt x="13719" y="8469"/>
                </a:cubicBezTo>
                <a:cubicBezTo>
                  <a:pt x="13813" y="8532"/>
                  <a:pt x="13875" y="8594"/>
                  <a:pt x="14000" y="8594"/>
                </a:cubicBezTo>
                <a:cubicBezTo>
                  <a:pt x="14094" y="8594"/>
                  <a:pt x="14219" y="8594"/>
                  <a:pt x="14281" y="8719"/>
                </a:cubicBezTo>
                <a:cubicBezTo>
                  <a:pt x="14406" y="8782"/>
                  <a:pt x="14563" y="8813"/>
                  <a:pt x="14656" y="8969"/>
                </a:cubicBezTo>
                <a:cubicBezTo>
                  <a:pt x="14500" y="8938"/>
                  <a:pt x="14344" y="9000"/>
                  <a:pt x="14281" y="8844"/>
                </a:cubicBezTo>
                <a:cubicBezTo>
                  <a:pt x="13969" y="8782"/>
                  <a:pt x="13750" y="8625"/>
                  <a:pt x="13500" y="8500"/>
                </a:cubicBezTo>
                <a:cubicBezTo>
                  <a:pt x="13313" y="8407"/>
                  <a:pt x="13156" y="8250"/>
                  <a:pt x="12938" y="8344"/>
                </a:cubicBezTo>
                <a:cubicBezTo>
                  <a:pt x="12875" y="8375"/>
                  <a:pt x="12844" y="8344"/>
                  <a:pt x="12844" y="8313"/>
                </a:cubicBezTo>
                <a:cubicBezTo>
                  <a:pt x="12813" y="8250"/>
                  <a:pt x="12875" y="8282"/>
                  <a:pt x="12875" y="8282"/>
                </a:cubicBezTo>
                <a:cubicBezTo>
                  <a:pt x="12938" y="8250"/>
                  <a:pt x="12906" y="8219"/>
                  <a:pt x="12875" y="8219"/>
                </a:cubicBezTo>
                <a:cubicBezTo>
                  <a:pt x="12656" y="8125"/>
                  <a:pt x="12469" y="8000"/>
                  <a:pt x="12250" y="7938"/>
                </a:cubicBezTo>
                <a:cubicBezTo>
                  <a:pt x="12094" y="7875"/>
                  <a:pt x="11906" y="7938"/>
                  <a:pt x="11813" y="7782"/>
                </a:cubicBezTo>
                <a:cubicBezTo>
                  <a:pt x="11781" y="7782"/>
                  <a:pt x="11781" y="7782"/>
                  <a:pt x="11781" y="7782"/>
                </a:cubicBezTo>
                <a:cubicBezTo>
                  <a:pt x="11781" y="7782"/>
                  <a:pt x="11781" y="7782"/>
                  <a:pt x="11813" y="7782"/>
                </a:cubicBezTo>
                <a:cubicBezTo>
                  <a:pt x="11875" y="7750"/>
                  <a:pt x="11875" y="7750"/>
                  <a:pt x="11813" y="7719"/>
                </a:cubicBezTo>
                <a:cubicBezTo>
                  <a:pt x="11688" y="7625"/>
                  <a:pt x="11563" y="7532"/>
                  <a:pt x="11375" y="7594"/>
                </a:cubicBezTo>
                <a:cubicBezTo>
                  <a:pt x="11344" y="7594"/>
                  <a:pt x="11313" y="7594"/>
                  <a:pt x="11250" y="7594"/>
                </a:cubicBezTo>
                <a:cubicBezTo>
                  <a:pt x="11281" y="7532"/>
                  <a:pt x="11344" y="7563"/>
                  <a:pt x="11375" y="7563"/>
                </a:cubicBezTo>
                <a:cubicBezTo>
                  <a:pt x="11375" y="7563"/>
                  <a:pt x="11406" y="7532"/>
                  <a:pt x="11406" y="7500"/>
                </a:cubicBezTo>
                <a:cubicBezTo>
                  <a:pt x="11375" y="7469"/>
                  <a:pt x="11094" y="7313"/>
                  <a:pt x="11063" y="7344"/>
                </a:cubicBezTo>
                <a:cubicBezTo>
                  <a:pt x="11031" y="7344"/>
                  <a:pt x="11031" y="7375"/>
                  <a:pt x="11031" y="7375"/>
                </a:cubicBezTo>
                <a:cubicBezTo>
                  <a:pt x="10969" y="7500"/>
                  <a:pt x="10875" y="7500"/>
                  <a:pt x="10781" y="7407"/>
                </a:cubicBezTo>
                <a:cubicBezTo>
                  <a:pt x="10688" y="7344"/>
                  <a:pt x="10563" y="7313"/>
                  <a:pt x="10438" y="7375"/>
                </a:cubicBezTo>
                <a:cubicBezTo>
                  <a:pt x="10469" y="7375"/>
                  <a:pt x="10469" y="7407"/>
                  <a:pt x="10500" y="7407"/>
                </a:cubicBezTo>
                <a:cubicBezTo>
                  <a:pt x="10594" y="7438"/>
                  <a:pt x="10656" y="7500"/>
                  <a:pt x="10750" y="7532"/>
                </a:cubicBezTo>
                <a:cubicBezTo>
                  <a:pt x="10844" y="7532"/>
                  <a:pt x="10938" y="7657"/>
                  <a:pt x="11000" y="7657"/>
                </a:cubicBezTo>
                <a:cubicBezTo>
                  <a:pt x="11125" y="7625"/>
                  <a:pt x="11125" y="7719"/>
                  <a:pt x="11156" y="7750"/>
                </a:cubicBezTo>
                <a:cubicBezTo>
                  <a:pt x="11188" y="7750"/>
                  <a:pt x="11188" y="7782"/>
                  <a:pt x="11219" y="7782"/>
                </a:cubicBezTo>
                <a:cubicBezTo>
                  <a:pt x="11281" y="7782"/>
                  <a:pt x="11344" y="7813"/>
                  <a:pt x="11375" y="7844"/>
                </a:cubicBezTo>
                <a:cubicBezTo>
                  <a:pt x="11281" y="7844"/>
                  <a:pt x="11188" y="7875"/>
                  <a:pt x="11063" y="7875"/>
                </a:cubicBezTo>
                <a:cubicBezTo>
                  <a:pt x="11031" y="7875"/>
                  <a:pt x="10938" y="7875"/>
                  <a:pt x="10969" y="7782"/>
                </a:cubicBezTo>
                <a:cubicBezTo>
                  <a:pt x="10969" y="7750"/>
                  <a:pt x="10906" y="7719"/>
                  <a:pt x="10875" y="7719"/>
                </a:cubicBezTo>
                <a:cubicBezTo>
                  <a:pt x="10844" y="7688"/>
                  <a:pt x="10844" y="7750"/>
                  <a:pt x="10844" y="7782"/>
                </a:cubicBezTo>
                <a:cubicBezTo>
                  <a:pt x="10844" y="7813"/>
                  <a:pt x="10813" y="7813"/>
                  <a:pt x="10781" y="7782"/>
                </a:cubicBezTo>
                <a:cubicBezTo>
                  <a:pt x="10750" y="7719"/>
                  <a:pt x="10656" y="7719"/>
                  <a:pt x="10594" y="7688"/>
                </a:cubicBezTo>
                <a:cubicBezTo>
                  <a:pt x="10469" y="7657"/>
                  <a:pt x="10344" y="7594"/>
                  <a:pt x="10250" y="7532"/>
                </a:cubicBezTo>
                <a:cubicBezTo>
                  <a:pt x="10188" y="7469"/>
                  <a:pt x="10094" y="7407"/>
                  <a:pt x="9969" y="7438"/>
                </a:cubicBezTo>
                <a:cubicBezTo>
                  <a:pt x="9938" y="7375"/>
                  <a:pt x="9875" y="7313"/>
                  <a:pt x="9813" y="7313"/>
                </a:cubicBezTo>
                <a:cubicBezTo>
                  <a:pt x="9656" y="7282"/>
                  <a:pt x="9531" y="7250"/>
                  <a:pt x="9375" y="7250"/>
                </a:cubicBezTo>
                <a:cubicBezTo>
                  <a:pt x="9250" y="7250"/>
                  <a:pt x="9188" y="7219"/>
                  <a:pt x="9156" y="7094"/>
                </a:cubicBezTo>
                <a:cubicBezTo>
                  <a:pt x="9281" y="7063"/>
                  <a:pt x="9375" y="7157"/>
                  <a:pt x="9469" y="7063"/>
                </a:cubicBezTo>
                <a:cubicBezTo>
                  <a:pt x="9375" y="7000"/>
                  <a:pt x="9281" y="6969"/>
                  <a:pt x="9188" y="7000"/>
                </a:cubicBezTo>
                <a:cubicBezTo>
                  <a:pt x="9063" y="7032"/>
                  <a:pt x="9000" y="7000"/>
                  <a:pt x="8875" y="6938"/>
                </a:cubicBezTo>
                <a:cubicBezTo>
                  <a:pt x="8781" y="6907"/>
                  <a:pt x="8844" y="6844"/>
                  <a:pt x="8844" y="6813"/>
                </a:cubicBezTo>
                <a:cubicBezTo>
                  <a:pt x="8906" y="6719"/>
                  <a:pt x="8906" y="6719"/>
                  <a:pt x="8781" y="6688"/>
                </a:cubicBezTo>
                <a:cubicBezTo>
                  <a:pt x="8750" y="6688"/>
                  <a:pt x="8688" y="6657"/>
                  <a:pt x="8688" y="6719"/>
                </a:cubicBezTo>
                <a:cubicBezTo>
                  <a:pt x="8656" y="6782"/>
                  <a:pt x="8625" y="6750"/>
                  <a:pt x="8594" y="6750"/>
                </a:cubicBezTo>
                <a:cubicBezTo>
                  <a:pt x="8500" y="6625"/>
                  <a:pt x="8500" y="6750"/>
                  <a:pt x="8469" y="6782"/>
                </a:cubicBezTo>
                <a:cubicBezTo>
                  <a:pt x="8438" y="6813"/>
                  <a:pt x="8438" y="6844"/>
                  <a:pt x="8375" y="6813"/>
                </a:cubicBezTo>
                <a:cubicBezTo>
                  <a:pt x="8438" y="6719"/>
                  <a:pt x="8375" y="6688"/>
                  <a:pt x="8313" y="6625"/>
                </a:cubicBezTo>
                <a:cubicBezTo>
                  <a:pt x="8219" y="6563"/>
                  <a:pt x="8125" y="6469"/>
                  <a:pt x="8000" y="6407"/>
                </a:cubicBezTo>
                <a:cubicBezTo>
                  <a:pt x="7906" y="6344"/>
                  <a:pt x="7750" y="6313"/>
                  <a:pt x="7594" y="6313"/>
                </a:cubicBezTo>
                <a:cubicBezTo>
                  <a:pt x="7500" y="6344"/>
                  <a:pt x="7500" y="6282"/>
                  <a:pt x="7469" y="6219"/>
                </a:cubicBezTo>
                <a:cubicBezTo>
                  <a:pt x="7438" y="6157"/>
                  <a:pt x="7500" y="6157"/>
                  <a:pt x="7563" y="6125"/>
                </a:cubicBezTo>
                <a:cubicBezTo>
                  <a:pt x="7313" y="5969"/>
                  <a:pt x="7031" y="6032"/>
                  <a:pt x="6781" y="5969"/>
                </a:cubicBezTo>
                <a:cubicBezTo>
                  <a:pt x="6781" y="5938"/>
                  <a:pt x="6813" y="5938"/>
                  <a:pt x="6844" y="5907"/>
                </a:cubicBezTo>
                <a:cubicBezTo>
                  <a:pt x="6875" y="5875"/>
                  <a:pt x="6906" y="5844"/>
                  <a:pt x="6875" y="5813"/>
                </a:cubicBezTo>
                <a:cubicBezTo>
                  <a:pt x="6844" y="5750"/>
                  <a:pt x="6813" y="5782"/>
                  <a:pt x="6781" y="5813"/>
                </a:cubicBezTo>
                <a:cubicBezTo>
                  <a:pt x="6750" y="5813"/>
                  <a:pt x="6719" y="5844"/>
                  <a:pt x="6719" y="5782"/>
                </a:cubicBezTo>
                <a:cubicBezTo>
                  <a:pt x="6719" y="5688"/>
                  <a:pt x="6656" y="5688"/>
                  <a:pt x="6594" y="5688"/>
                </a:cubicBezTo>
                <a:cubicBezTo>
                  <a:pt x="6500" y="5688"/>
                  <a:pt x="6406" y="5657"/>
                  <a:pt x="6344" y="5657"/>
                </a:cubicBezTo>
                <a:cubicBezTo>
                  <a:pt x="6281" y="5625"/>
                  <a:pt x="6281" y="5625"/>
                  <a:pt x="6281" y="5563"/>
                </a:cubicBezTo>
                <a:cubicBezTo>
                  <a:pt x="6281" y="5500"/>
                  <a:pt x="6313" y="5532"/>
                  <a:pt x="6375" y="5532"/>
                </a:cubicBezTo>
                <a:cubicBezTo>
                  <a:pt x="6438" y="5563"/>
                  <a:pt x="6500" y="5563"/>
                  <a:pt x="6563" y="5563"/>
                </a:cubicBezTo>
                <a:cubicBezTo>
                  <a:pt x="6281" y="5375"/>
                  <a:pt x="6000" y="5250"/>
                  <a:pt x="5688" y="5125"/>
                </a:cubicBezTo>
                <a:cubicBezTo>
                  <a:pt x="5531" y="5063"/>
                  <a:pt x="5406" y="4969"/>
                  <a:pt x="5250" y="4938"/>
                </a:cubicBezTo>
                <a:cubicBezTo>
                  <a:pt x="5438" y="4969"/>
                  <a:pt x="5594" y="5000"/>
                  <a:pt x="5781" y="5094"/>
                </a:cubicBezTo>
                <a:cubicBezTo>
                  <a:pt x="5875" y="5125"/>
                  <a:pt x="5969" y="5157"/>
                  <a:pt x="6063" y="5188"/>
                </a:cubicBezTo>
                <a:cubicBezTo>
                  <a:pt x="6406" y="5282"/>
                  <a:pt x="6750" y="5438"/>
                  <a:pt x="7063" y="5563"/>
                </a:cubicBezTo>
                <a:cubicBezTo>
                  <a:pt x="7156" y="5594"/>
                  <a:pt x="7219" y="5719"/>
                  <a:pt x="7313" y="5719"/>
                </a:cubicBezTo>
                <a:cubicBezTo>
                  <a:pt x="7625" y="5782"/>
                  <a:pt x="7875" y="5875"/>
                  <a:pt x="8094" y="6032"/>
                </a:cubicBezTo>
                <a:cubicBezTo>
                  <a:pt x="8156" y="6094"/>
                  <a:pt x="8250" y="6125"/>
                  <a:pt x="8313" y="6063"/>
                </a:cubicBezTo>
                <a:cubicBezTo>
                  <a:pt x="8344" y="6000"/>
                  <a:pt x="8344" y="5938"/>
                  <a:pt x="8406" y="6000"/>
                </a:cubicBezTo>
                <a:cubicBezTo>
                  <a:pt x="8438" y="6032"/>
                  <a:pt x="8406" y="6063"/>
                  <a:pt x="8375" y="6125"/>
                </a:cubicBezTo>
                <a:cubicBezTo>
                  <a:pt x="8375" y="6157"/>
                  <a:pt x="8313" y="6188"/>
                  <a:pt x="8406" y="6188"/>
                </a:cubicBezTo>
                <a:cubicBezTo>
                  <a:pt x="8656" y="6250"/>
                  <a:pt x="8844" y="6407"/>
                  <a:pt x="9125" y="6469"/>
                </a:cubicBezTo>
                <a:cubicBezTo>
                  <a:pt x="9094" y="6375"/>
                  <a:pt x="9000" y="6375"/>
                  <a:pt x="8938" y="6313"/>
                </a:cubicBezTo>
                <a:cubicBezTo>
                  <a:pt x="8906" y="6313"/>
                  <a:pt x="8750" y="6313"/>
                  <a:pt x="8906" y="6219"/>
                </a:cubicBezTo>
                <a:cubicBezTo>
                  <a:pt x="8938" y="6188"/>
                  <a:pt x="8906" y="6157"/>
                  <a:pt x="8844" y="6157"/>
                </a:cubicBezTo>
                <a:cubicBezTo>
                  <a:pt x="8719" y="6157"/>
                  <a:pt x="8625" y="6063"/>
                  <a:pt x="8500" y="6000"/>
                </a:cubicBezTo>
                <a:cubicBezTo>
                  <a:pt x="8563" y="5969"/>
                  <a:pt x="8625" y="5969"/>
                  <a:pt x="8656" y="5969"/>
                </a:cubicBezTo>
                <a:cubicBezTo>
                  <a:pt x="8594" y="5907"/>
                  <a:pt x="8500" y="5907"/>
                  <a:pt x="8406" y="5875"/>
                </a:cubicBezTo>
                <a:cubicBezTo>
                  <a:pt x="8344" y="5875"/>
                  <a:pt x="8281" y="5813"/>
                  <a:pt x="8219" y="5907"/>
                </a:cubicBezTo>
                <a:cubicBezTo>
                  <a:pt x="8188" y="5938"/>
                  <a:pt x="8063" y="5907"/>
                  <a:pt x="8031" y="5844"/>
                </a:cubicBezTo>
                <a:cubicBezTo>
                  <a:pt x="7969" y="5750"/>
                  <a:pt x="8125" y="5782"/>
                  <a:pt x="8125" y="5719"/>
                </a:cubicBezTo>
                <a:cubicBezTo>
                  <a:pt x="8125" y="5719"/>
                  <a:pt x="8094" y="5719"/>
                  <a:pt x="8094" y="5719"/>
                </a:cubicBezTo>
                <a:cubicBezTo>
                  <a:pt x="8094" y="5719"/>
                  <a:pt x="8094" y="5719"/>
                  <a:pt x="8094" y="5719"/>
                </a:cubicBezTo>
                <a:cubicBezTo>
                  <a:pt x="8188" y="5657"/>
                  <a:pt x="8156" y="5625"/>
                  <a:pt x="8063" y="5594"/>
                </a:cubicBezTo>
                <a:cubicBezTo>
                  <a:pt x="8031" y="5594"/>
                  <a:pt x="7969" y="5625"/>
                  <a:pt x="7938" y="5594"/>
                </a:cubicBezTo>
                <a:cubicBezTo>
                  <a:pt x="8031" y="5438"/>
                  <a:pt x="8031" y="5438"/>
                  <a:pt x="8188" y="5532"/>
                </a:cubicBezTo>
                <a:cubicBezTo>
                  <a:pt x="8219" y="5532"/>
                  <a:pt x="8250" y="5563"/>
                  <a:pt x="8250" y="5563"/>
                </a:cubicBezTo>
                <a:cubicBezTo>
                  <a:pt x="8438" y="5657"/>
                  <a:pt x="8688" y="5625"/>
                  <a:pt x="8844" y="5813"/>
                </a:cubicBezTo>
                <a:cubicBezTo>
                  <a:pt x="8844" y="5813"/>
                  <a:pt x="9000" y="5907"/>
                  <a:pt x="8969" y="5750"/>
                </a:cubicBezTo>
                <a:cubicBezTo>
                  <a:pt x="8938" y="5719"/>
                  <a:pt x="9000" y="5719"/>
                  <a:pt x="9000" y="5719"/>
                </a:cubicBezTo>
                <a:cubicBezTo>
                  <a:pt x="9125" y="5782"/>
                  <a:pt x="9250" y="5782"/>
                  <a:pt x="9344" y="5907"/>
                </a:cubicBezTo>
                <a:cubicBezTo>
                  <a:pt x="9406" y="5907"/>
                  <a:pt x="9438" y="5907"/>
                  <a:pt x="9438" y="5969"/>
                </a:cubicBezTo>
                <a:cubicBezTo>
                  <a:pt x="9375" y="5969"/>
                  <a:pt x="9344" y="6000"/>
                  <a:pt x="9313" y="5938"/>
                </a:cubicBezTo>
                <a:cubicBezTo>
                  <a:pt x="9250" y="5938"/>
                  <a:pt x="9188" y="5907"/>
                  <a:pt x="9156" y="5969"/>
                </a:cubicBezTo>
                <a:cubicBezTo>
                  <a:pt x="9344" y="6094"/>
                  <a:pt x="9531" y="6063"/>
                  <a:pt x="9719" y="6032"/>
                </a:cubicBezTo>
                <a:cubicBezTo>
                  <a:pt x="9719" y="6000"/>
                  <a:pt x="9719" y="6000"/>
                  <a:pt x="9688" y="5969"/>
                </a:cubicBezTo>
                <a:cubicBezTo>
                  <a:pt x="9531" y="5813"/>
                  <a:pt x="9313" y="5719"/>
                  <a:pt x="9094" y="5657"/>
                </a:cubicBezTo>
                <a:cubicBezTo>
                  <a:pt x="8906" y="5594"/>
                  <a:pt x="8719" y="5469"/>
                  <a:pt x="8531" y="5438"/>
                </a:cubicBezTo>
                <a:cubicBezTo>
                  <a:pt x="8500" y="5438"/>
                  <a:pt x="8500" y="5407"/>
                  <a:pt x="8469" y="5375"/>
                </a:cubicBezTo>
                <a:cubicBezTo>
                  <a:pt x="8375" y="5282"/>
                  <a:pt x="8188" y="5313"/>
                  <a:pt x="8125" y="5188"/>
                </a:cubicBezTo>
                <a:cubicBezTo>
                  <a:pt x="7969" y="5282"/>
                  <a:pt x="7875" y="5125"/>
                  <a:pt x="7750" y="5063"/>
                </a:cubicBezTo>
                <a:cubicBezTo>
                  <a:pt x="7625" y="5032"/>
                  <a:pt x="7531" y="4875"/>
                  <a:pt x="7375" y="5000"/>
                </a:cubicBezTo>
                <a:cubicBezTo>
                  <a:pt x="7344" y="5032"/>
                  <a:pt x="7313" y="5000"/>
                  <a:pt x="7313" y="4969"/>
                </a:cubicBezTo>
                <a:cubicBezTo>
                  <a:pt x="7406" y="4907"/>
                  <a:pt x="7281" y="4875"/>
                  <a:pt x="7313" y="4813"/>
                </a:cubicBezTo>
                <a:cubicBezTo>
                  <a:pt x="7375" y="4844"/>
                  <a:pt x="7438" y="4875"/>
                  <a:pt x="7469" y="4875"/>
                </a:cubicBezTo>
                <a:cubicBezTo>
                  <a:pt x="7500" y="4875"/>
                  <a:pt x="7563" y="4875"/>
                  <a:pt x="7563" y="4844"/>
                </a:cubicBezTo>
                <a:cubicBezTo>
                  <a:pt x="7563" y="4782"/>
                  <a:pt x="7531" y="4782"/>
                  <a:pt x="7500" y="4782"/>
                </a:cubicBezTo>
                <a:cubicBezTo>
                  <a:pt x="7219" y="4782"/>
                  <a:pt x="6969" y="4844"/>
                  <a:pt x="6719" y="4688"/>
                </a:cubicBezTo>
                <a:cubicBezTo>
                  <a:pt x="6750" y="4625"/>
                  <a:pt x="6781" y="4625"/>
                  <a:pt x="6875" y="4657"/>
                </a:cubicBezTo>
                <a:cubicBezTo>
                  <a:pt x="6938" y="4657"/>
                  <a:pt x="7000" y="4719"/>
                  <a:pt x="7063" y="4719"/>
                </a:cubicBezTo>
                <a:cubicBezTo>
                  <a:pt x="7156" y="4719"/>
                  <a:pt x="7156" y="4688"/>
                  <a:pt x="7125" y="4625"/>
                </a:cubicBezTo>
                <a:cubicBezTo>
                  <a:pt x="7156" y="4563"/>
                  <a:pt x="7125" y="4500"/>
                  <a:pt x="7094" y="4469"/>
                </a:cubicBezTo>
                <a:cubicBezTo>
                  <a:pt x="7063" y="4407"/>
                  <a:pt x="7063" y="4407"/>
                  <a:pt x="7031" y="4469"/>
                </a:cubicBezTo>
                <a:cubicBezTo>
                  <a:pt x="7031" y="4500"/>
                  <a:pt x="7000" y="4532"/>
                  <a:pt x="6969" y="4500"/>
                </a:cubicBezTo>
                <a:cubicBezTo>
                  <a:pt x="6875" y="4438"/>
                  <a:pt x="6750" y="4469"/>
                  <a:pt x="6656" y="4438"/>
                </a:cubicBezTo>
                <a:cubicBezTo>
                  <a:pt x="6625" y="4438"/>
                  <a:pt x="6594" y="4407"/>
                  <a:pt x="6563" y="4375"/>
                </a:cubicBezTo>
                <a:cubicBezTo>
                  <a:pt x="6750" y="4157"/>
                  <a:pt x="6719" y="4063"/>
                  <a:pt x="6500" y="3907"/>
                </a:cubicBezTo>
                <a:cubicBezTo>
                  <a:pt x="6469" y="3875"/>
                  <a:pt x="6469" y="3875"/>
                  <a:pt x="6469" y="3844"/>
                </a:cubicBezTo>
                <a:cubicBezTo>
                  <a:pt x="6438" y="3719"/>
                  <a:pt x="6375" y="3688"/>
                  <a:pt x="6281" y="3688"/>
                </a:cubicBezTo>
                <a:cubicBezTo>
                  <a:pt x="6219" y="3750"/>
                  <a:pt x="6125" y="3750"/>
                  <a:pt x="6094" y="3813"/>
                </a:cubicBezTo>
                <a:cubicBezTo>
                  <a:pt x="6031" y="3875"/>
                  <a:pt x="6031" y="3969"/>
                  <a:pt x="6125" y="4000"/>
                </a:cubicBezTo>
                <a:cubicBezTo>
                  <a:pt x="6188" y="4000"/>
                  <a:pt x="6438" y="3875"/>
                  <a:pt x="6469" y="3844"/>
                </a:cubicBezTo>
                <a:cubicBezTo>
                  <a:pt x="6563" y="3813"/>
                  <a:pt x="6656" y="3813"/>
                  <a:pt x="6719" y="3875"/>
                </a:cubicBezTo>
                <a:cubicBezTo>
                  <a:pt x="6844" y="3938"/>
                  <a:pt x="7000" y="3938"/>
                  <a:pt x="7125" y="4000"/>
                </a:cubicBezTo>
                <a:cubicBezTo>
                  <a:pt x="7125" y="4063"/>
                  <a:pt x="7031" y="4000"/>
                  <a:pt x="7031" y="4063"/>
                </a:cubicBezTo>
                <a:cubicBezTo>
                  <a:pt x="7063" y="4125"/>
                  <a:pt x="7094" y="4125"/>
                  <a:pt x="7125" y="4094"/>
                </a:cubicBezTo>
                <a:cubicBezTo>
                  <a:pt x="7313" y="4032"/>
                  <a:pt x="7469" y="4125"/>
                  <a:pt x="7594" y="4219"/>
                </a:cubicBezTo>
                <a:cubicBezTo>
                  <a:pt x="7656" y="4250"/>
                  <a:pt x="7719" y="4250"/>
                  <a:pt x="7750" y="4250"/>
                </a:cubicBezTo>
                <a:cubicBezTo>
                  <a:pt x="7750" y="4313"/>
                  <a:pt x="7688" y="4313"/>
                  <a:pt x="7656" y="4375"/>
                </a:cubicBezTo>
                <a:cubicBezTo>
                  <a:pt x="7719" y="4375"/>
                  <a:pt x="7781" y="4375"/>
                  <a:pt x="7844" y="4344"/>
                </a:cubicBezTo>
                <a:cubicBezTo>
                  <a:pt x="7906" y="4313"/>
                  <a:pt x="8063" y="4344"/>
                  <a:pt x="8125" y="4407"/>
                </a:cubicBezTo>
                <a:cubicBezTo>
                  <a:pt x="8188" y="4438"/>
                  <a:pt x="8281" y="4469"/>
                  <a:pt x="8344" y="4500"/>
                </a:cubicBezTo>
                <a:cubicBezTo>
                  <a:pt x="8375" y="4532"/>
                  <a:pt x="8406" y="4500"/>
                  <a:pt x="8406" y="4563"/>
                </a:cubicBezTo>
                <a:cubicBezTo>
                  <a:pt x="8406" y="4625"/>
                  <a:pt x="8344" y="4594"/>
                  <a:pt x="8313" y="4594"/>
                </a:cubicBezTo>
                <a:cubicBezTo>
                  <a:pt x="8281" y="4594"/>
                  <a:pt x="8281" y="4594"/>
                  <a:pt x="8219" y="4594"/>
                </a:cubicBezTo>
                <a:cubicBezTo>
                  <a:pt x="8344" y="4688"/>
                  <a:pt x="8531" y="4719"/>
                  <a:pt x="8656" y="4782"/>
                </a:cubicBezTo>
                <a:cubicBezTo>
                  <a:pt x="8781" y="4875"/>
                  <a:pt x="8875" y="4969"/>
                  <a:pt x="9063" y="4969"/>
                </a:cubicBezTo>
                <a:cubicBezTo>
                  <a:pt x="9000" y="5063"/>
                  <a:pt x="8938" y="5000"/>
                  <a:pt x="8875" y="5000"/>
                </a:cubicBezTo>
                <a:cubicBezTo>
                  <a:pt x="8750" y="4938"/>
                  <a:pt x="8594" y="4875"/>
                  <a:pt x="8438" y="4813"/>
                </a:cubicBezTo>
                <a:cubicBezTo>
                  <a:pt x="8438" y="4813"/>
                  <a:pt x="8406" y="4782"/>
                  <a:pt x="8406" y="4813"/>
                </a:cubicBezTo>
                <a:cubicBezTo>
                  <a:pt x="8375" y="4844"/>
                  <a:pt x="8406" y="4875"/>
                  <a:pt x="8438" y="4875"/>
                </a:cubicBezTo>
                <a:cubicBezTo>
                  <a:pt x="8563" y="4907"/>
                  <a:pt x="8688" y="5000"/>
                  <a:pt x="8844" y="5032"/>
                </a:cubicBezTo>
                <a:cubicBezTo>
                  <a:pt x="8875" y="5063"/>
                  <a:pt x="8844" y="5063"/>
                  <a:pt x="8844" y="5094"/>
                </a:cubicBezTo>
                <a:cubicBezTo>
                  <a:pt x="8844" y="5125"/>
                  <a:pt x="8750" y="5125"/>
                  <a:pt x="8813" y="5157"/>
                </a:cubicBezTo>
                <a:cubicBezTo>
                  <a:pt x="8844" y="5188"/>
                  <a:pt x="8875" y="5219"/>
                  <a:pt x="8906" y="5188"/>
                </a:cubicBezTo>
                <a:cubicBezTo>
                  <a:pt x="8906" y="5157"/>
                  <a:pt x="8938" y="5157"/>
                  <a:pt x="8938" y="5157"/>
                </a:cubicBezTo>
                <a:cubicBezTo>
                  <a:pt x="9094" y="5250"/>
                  <a:pt x="9250" y="5094"/>
                  <a:pt x="9406" y="5157"/>
                </a:cubicBezTo>
                <a:cubicBezTo>
                  <a:pt x="9500" y="5219"/>
                  <a:pt x="9500" y="5219"/>
                  <a:pt x="9500" y="5282"/>
                </a:cubicBezTo>
                <a:cubicBezTo>
                  <a:pt x="9438" y="5375"/>
                  <a:pt x="9375" y="5438"/>
                  <a:pt x="9281" y="5375"/>
                </a:cubicBezTo>
                <a:cubicBezTo>
                  <a:pt x="9219" y="5313"/>
                  <a:pt x="9156" y="5282"/>
                  <a:pt x="9094" y="5250"/>
                </a:cubicBezTo>
                <a:cubicBezTo>
                  <a:pt x="9031" y="5188"/>
                  <a:pt x="8969" y="5188"/>
                  <a:pt x="8875" y="5282"/>
                </a:cubicBezTo>
                <a:cubicBezTo>
                  <a:pt x="8781" y="5344"/>
                  <a:pt x="8750" y="5219"/>
                  <a:pt x="8719" y="5188"/>
                </a:cubicBezTo>
                <a:cubicBezTo>
                  <a:pt x="8688" y="5125"/>
                  <a:pt x="8656" y="5125"/>
                  <a:pt x="8625" y="5157"/>
                </a:cubicBezTo>
                <a:cubicBezTo>
                  <a:pt x="8531" y="5250"/>
                  <a:pt x="8469" y="5188"/>
                  <a:pt x="8438" y="5125"/>
                </a:cubicBezTo>
                <a:cubicBezTo>
                  <a:pt x="8375" y="5063"/>
                  <a:pt x="8344" y="5063"/>
                  <a:pt x="8281" y="5063"/>
                </a:cubicBezTo>
                <a:cubicBezTo>
                  <a:pt x="8250" y="5063"/>
                  <a:pt x="8188" y="5032"/>
                  <a:pt x="8156" y="5000"/>
                </a:cubicBezTo>
                <a:cubicBezTo>
                  <a:pt x="8094" y="4907"/>
                  <a:pt x="7969" y="4907"/>
                  <a:pt x="7875" y="4875"/>
                </a:cubicBezTo>
                <a:lnTo>
                  <a:pt x="7875" y="4875"/>
                </a:lnTo>
                <a:cubicBezTo>
                  <a:pt x="7750" y="4813"/>
                  <a:pt x="7594" y="4750"/>
                  <a:pt x="7469" y="4688"/>
                </a:cubicBezTo>
                <a:cubicBezTo>
                  <a:pt x="7375" y="4657"/>
                  <a:pt x="7250" y="4625"/>
                  <a:pt x="7125" y="4625"/>
                </a:cubicBezTo>
                <a:cubicBezTo>
                  <a:pt x="7000" y="4625"/>
                  <a:pt x="6875" y="4594"/>
                  <a:pt x="6750" y="4594"/>
                </a:cubicBezTo>
                <a:cubicBezTo>
                  <a:pt x="6719" y="4594"/>
                  <a:pt x="6688" y="4594"/>
                  <a:pt x="6688" y="4563"/>
                </a:cubicBezTo>
                <a:cubicBezTo>
                  <a:pt x="6688" y="4438"/>
                  <a:pt x="6563" y="4438"/>
                  <a:pt x="6500" y="4469"/>
                </a:cubicBezTo>
                <a:cubicBezTo>
                  <a:pt x="6344" y="4469"/>
                  <a:pt x="6250" y="4344"/>
                  <a:pt x="6094" y="4375"/>
                </a:cubicBezTo>
                <a:cubicBezTo>
                  <a:pt x="6063" y="4375"/>
                  <a:pt x="6063" y="4344"/>
                  <a:pt x="6063" y="4344"/>
                </a:cubicBezTo>
                <a:cubicBezTo>
                  <a:pt x="6063" y="4250"/>
                  <a:pt x="6000" y="4219"/>
                  <a:pt x="5906" y="4219"/>
                </a:cubicBezTo>
                <a:cubicBezTo>
                  <a:pt x="5813" y="4188"/>
                  <a:pt x="5688" y="4188"/>
                  <a:pt x="5594" y="4125"/>
                </a:cubicBezTo>
                <a:cubicBezTo>
                  <a:pt x="5375" y="4000"/>
                  <a:pt x="5094" y="4063"/>
                  <a:pt x="4875" y="3907"/>
                </a:cubicBezTo>
                <a:cubicBezTo>
                  <a:pt x="4813" y="3875"/>
                  <a:pt x="4656" y="3969"/>
                  <a:pt x="4625" y="3813"/>
                </a:cubicBezTo>
                <a:cubicBezTo>
                  <a:pt x="4625" y="3813"/>
                  <a:pt x="4625" y="3813"/>
                  <a:pt x="4594" y="3813"/>
                </a:cubicBezTo>
                <a:cubicBezTo>
                  <a:pt x="4219" y="3813"/>
                  <a:pt x="3875" y="3657"/>
                  <a:pt x="3500" y="3563"/>
                </a:cubicBezTo>
                <a:cubicBezTo>
                  <a:pt x="3438" y="3563"/>
                  <a:pt x="3375" y="3532"/>
                  <a:pt x="3344" y="3594"/>
                </a:cubicBezTo>
                <a:cubicBezTo>
                  <a:pt x="3407" y="3657"/>
                  <a:pt x="3531" y="3625"/>
                  <a:pt x="3594" y="3657"/>
                </a:cubicBezTo>
                <a:cubicBezTo>
                  <a:pt x="3594" y="3719"/>
                  <a:pt x="3500" y="3688"/>
                  <a:pt x="3531" y="3782"/>
                </a:cubicBezTo>
                <a:cubicBezTo>
                  <a:pt x="3594" y="3813"/>
                  <a:pt x="3688" y="3750"/>
                  <a:pt x="3781" y="3782"/>
                </a:cubicBezTo>
                <a:cubicBezTo>
                  <a:pt x="3844" y="3875"/>
                  <a:pt x="4031" y="3938"/>
                  <a:pt x="4125" y="3907"/>
                </a:cubicBezTo>
                <a:cubicBezTo>
                  <a:pt x="4156" y="3907"/>
                  <a:pt x="4156" y="3813"/>
                  <a:pt x="4188" y="3907"/>
                </a:cubicBezTo>
                <a:cubicBezTo>
                  <a:pt x="4219" y="4032"/>
                  <a:pt x="4344" y="4063"/>
                  <a:pt x="4469" y="4094"/>
                </a:cubicBezTo>
                <a:cubicBezTo>
                  <a:pt x="4500" y="4125"/>
                  <a:pt x="4594" y="4157"/>
                  <a:pt x="4594" y="4032"/>
                </a:cubicBezTo>
                <a:cubicBezTo>
                  <a:pt x="4594" y="4000"/>
                  <a:pt x="4594" y="4000"/>
                  <a:pt x="4625" y="4000"/>
                </a:cubicBezTo>
                <a:cubicBezTo>
                  <a:pt x="4688" y="4000"/>
                  <a:pt x="4719" y="4000"/>
                  <a:pt x="4750" y="4032"/>
                </a:cubicBezTo>
                <a:cubicBezTo>
                  <a:pt x="4750" y="4063"/>
                  <a:pt x="4750" y="4094"/>
                  <a:pt x="4719" y="4094"/>
                </a:cubicBezTo>
                <a:cubicBezTo>
                  <a:pt x="4688" y="4094"/>
                  <a:pt x="4656" y="4063"/>
                  <a:pt x="4688" y="4125"/>
                </a:cubicBezTo>
                <a:cubicBezTo>
                  <a:pt x="4688" y="4157"/>
                  <a:pt x="4719" y="4219"/>
                  <a:pt x="4750" y="4219"/>
                </a:cubicBezTo>
                <a:cubicBezTo>
                  <a:pt x="4906" y="4125"/>
                  <a:pt x="4938" y="4313"/>
                  <a:pt x="5063" y="4344"/>
                </a:cubicBezTo>
                <a:cubicBezTo>
                  <a:pt x="4969" y="4375"/>
                  <a:pt x="4906" y="4375"/>
                  <a:pt x="4844" y="4375"/>
                </a:cubicBezTo>
                <a:cubicBezTo>
                  <a:pt x="4750" y="4344"/>
                  <a:pt x="4688" y="4344"/>
                  <a:pt x="4625" y="4282"/>
                </a:cubicBezTo>
                <a:cubicBezTo>
                  <a:pt x="4563" y="4219"/>
                  <a:pt x="4500" y="4219"/>
                  <a:pt x="4438" y="4219"/>
                </a:cubicBezTo>
                <a:cubicBezTo>
                  <a:pt x="4375" y="4219"/>
                  <a:pt x="4344" y="4250"/>
                  <a:pt x="4281" y="4188"/>
                </a:cubicBezTo>
                <a:cubicBezTo>
                  <a:pt x="4219" y="4125"/>
                  <a:pt x="4125" y="4094"/>
                  <a:pt x="4000" y="4094"/>
                </a:cubicBezTo>
                <a:cubicBezTo>
                  <a:pt x="3969" y="4094"/>
                  <a:pt x="3906" y="4157"/>
                  <a:pt x="3906" y="4094"/>
                </a:cubicBezTo>
                <a:cubicBezTo>
                  <a:pt x="3875" y="4000"/>
                  <a:pt x="3813" y="4032"/>
                  <a:pt x="3781" y="4032"/>
                </a:cubicBezTo>
                <a:cubicBezTo>
                  <a:pt x="3625" y="4063"/>
                  <a:pt x="3500" y="4000"/>
                  <a:pt x="3344" y="4000"/>
                </a:cubicBezTo>
                <a:cubicBezTo>
                  <a:pt x="3282" y="3969"/>
                  <a:pt x="3250" y="3907"/>
                  <a:pt x="3188" y="3938"/>
                </a:cubicBezTo>
                <a:cubicBezTo>
                  <a:pt x="3094" y="4032"/>
                  <a:pt x="3000" y="3938"/>
                  <a:pt x="2875" y="3938"/>
                </a:cubicBezTo>
                <a:cubicBezTo>
                  <a:pt x="2844" y="3938"/>
                  <a:pt x="2813" y="3907"/>
                  <a:pt x="2782" y="3938"/>
                </a:cubicBezTo>
                <a:cubicBezTo>
                  <a:pt x="2875" y="4000"/>
                  <a:pt x="2969" y="4000"/>
                  <a:pt x="3063" y="4032"/>
                </a:cubicBezTo>
                <a:cubicBezTo>
                  <a:pt x="3032" y="4125"/>
                  <a:pt x="2969" y="4063"/>
                  <a:pt x="2938" y="4125"/>
                </a:cubicBezTo>
                <a:cubicBezTo>
                  <a:pt x="3094" y="4157"/>
                  <a:pt x="3219" y="4250"/>
                  <a:pt x="3407" y="4250"/>
                </a:cubicBezTo>
                <a:cubicBezTo>
                  <a:pt x="3344" y="4157"/>
                  <a:pt x="3219" y="4188"/>
                  <a:pt x="3157" y="4063"/>
                </a:cubicBezTo>
                <a:cubicBezTo>
                  <a:pt x="3282" y="4094"/>
                  <a:pt x="3375" y="4125"/>
                  <a:pt x="3500" y="4125"/>
                </a:cubicBezTo>
                <a:cubicBezTo>
                  <a:pt x="3531" y="4125"/>
                  <a:pt x="3563" y="4157"/>
                  <a:pt x="3563" y="4219"/>
                </a:cubicBezTo>
                <a:cubicBezTo>
                  <a:pt x="3500" y="4313"/>
                  <a:pt x="3563" y="4313"/>
                  <a:pt x="3625" y="4344"/>
                </a:cubicBezTo>
                <a:cubicBezTo>
                  <a:pt x="3688" y="4344"/>
                  <a:pt x="3750" y="4375"/>
                  <a:pt x="3813" y="4375"/>
                </a:cubicBezTo>
                <a:cubicBezTo>
                  <a:pt x="3844" y="4344"/>
                  <a:pt x="3844" y="4344"/>
                  <a:pt x="3813" y="4313"/>
                </a:cubicBezTo>
                <a:cubicBezTo>
                  <a:pt x="3781" y="4313"/>
                  <a:pt x="3719" y="4344"/>
                  <a:pt x="3719" y="4282"/>
                </a:cubicBezTo>
                <a:cubicBezTo>
                  <a:pt x="3750" y="4250"/>
                  <a:pt x="3781" y="4250"/>
                  <a:pt x="3813" y="4219"/>
                </a:cubicBezTo>
                <a:cubicBezTo>
                  <a:pt x="3844" y="4219"/>
                  <a:pt x="3906" y="4188"/>
                  <a:pt x="3969" y="4219"/>
                </a:cubicBezTo>
                <a:cubicBezTo>
                  <a:pt x="3875" y="4250"/>
                  <a:pt x="3938" y="4344"/>
                  <a:pt x="3875" y="4407"/>
                </a:cubicBezTo>
                <a:cubicBezTo>
                  <a:pt x="3844" y="4407"/>
                  <a:pt x="3906" y="4407"/>
                  <a:pt x="3938" y="4407"/>
                </a:cubicBezTo>
                <a:cubicBezTo>
                  <a:pt x="4031" y="4438"/>
                  <a:pt x="4000" y="4438"/>
                  <a:pt x="4031" y="4375"/>
                </a:cubicBezTo>
                <a:cubicBezTo>
                  <a:pt x="4063" y="4344"/>
                  <a:pt x="4063" y="4282"/>
                  <a:pt x="4125" y="4282"/>
                </a:cubicBezTo>
                <a:cubicBezTo>
                  <a:pt x="4188" y="4313"/>
                  <a:pt x="4156" y="4375"/>
                  <a:pt x="4188" y="4407"/>
                </a:cubicBezTo>
                <a:cubicBezTo>
                  <a:pt x="4219" y="4500"/>
                  <a:pt x="4125" y="4438"/>
                  <a:pt x="4094" y="4469"/>
                </a:cubicBezTo>
                <a:cubicBezTo>
                  <a:pt x="4344" y="4563"/>
                  <a:pt x="4594" y="4688"/>
                  <a:pt x="4844" y="4782"/>
                </a:cubicBezTo>
                <a:cubicBezTo>
                  <a:pt x="4844" y="4782"/>
                  <a:pt x="4844" y="4782"/>
                  <a:pt x="4813" y="4782"/>
                </a:cubicBezTo>
                <a:cubicBezTo>
                  <a:pt x="4688" y="4750"/>
                  <a:pt x="4563" y="4719"/>
                  <a:pt x="4406" y="4688"/>
                </a:cubicBezTo>
                <a:cubicBezTo>
                  <a:pt x="4344" y="4657"/>
                  <a:pt x="4250" y="4625"/>
                  <a:pt x="4156" y="4625"/>
                </a:cubicBezTo>
                <a:cubicBezTo>
                  <a:pt x="4094" y="4625"/>
                  <a:pt x="4063" y="4500"/>
                  <a:pt x="3969" y="4563"/>
                </a:cubicBezTo>
                <a:cubicBezTo>
                  <a:pt x="3938" y="4438"/>
                  <a:pt x="3813" y="4469"/>
                  <a:pt x="3719" y="4438"/>
                </a:cubicBezTo>
                <a:cubicBezTo>
                  <a:pt x="3594" y="4407"/>
                  <a:pt x="3469" y="4344"/>
                  <a:pt x="3344" y="4375"/>
                </a:cubicBezTo>
                <a:cubicBezTo>
                  <a:pt x="3250" y="4375"/>
                  <a:pt x="3157" y="4344"/>
                  <a:pt x="3094" y="4282"/>
                </a:cubicBezTo>
                <a:cubicBezTo>
                  <a:pt x="3000" y="4219"/>
                  <a:pt x="2875" y="4219"/>
                  <a:pt x="2782" y="4250"/>
                </a:cubicBezTo>
                <a:cubicBezTo>
                  <a:pt x="2750" y="4250"/>
                  <a:pt x="2719" y="4282"/>
                  <a:pt x="2719" y="4219"/>
                </a:cubicBezTo>
                <a:cubicBezTo>
                  <a:pt x="2719" y="4157"/>
                  <a:pt x="2657" y="4157"/>
                  <a:pt x="2625" y="4188"/>
                </a:cubicBezTo>
                <a:cubicBezTo>
                  <a:pt x="2594" y="4188"/>
                  <a:pt x="2563" y="4188"/>
                  <a:pt x="2563" y="4219"/>
                </a:cubicBezTo>
                <a:cubicBezTo>
                  <a:pt x="2594" y="4282"/>
                  <a:pt x="2625" y="4282"/>
                  <a:pt x="2657" y="4282"/>
                </a:cubicBezTo>
                <a:cubicBezTo>
                  <a:pt x="2750" y="4313"/>
                  <a:pt x="2875" y="4282"/>
                  <a:pt x="2969" y="4344"/>
                </a:cubicBezTo>
                <a:cubicBezTo>
                  <a:pt x="3157" y="4469"/>
                  <a:pt x="3407" y="4563"/>
                  <a:pt x="3625" y="4594"/>
                </a:cubicBezTo>
                <a:cubicBezTo>
                  <a:pt x="3906" y="4625"/>
                  <a:pt x="4156" y="4750"/>
                  <a:pt x="4438" y="4875"/>
                </a:cubicBezTo>
                <a:cubicBezTo>
                  <a:pt x="4313" y="4875"/>
                  <a:pt x="4219" y="4875"/>
                  <a:pt x="4156" y="4813"/>
                </a:cubicBezTo>
                <a:cubicBezTo>
                  <a:pt x="4094" y="4782"/>
                  <a:pt x="4063" y="4813"/>
                  <a:pt x="4031" y="4844"/>
                </a:cubicBezTo>
                <a:cubicBezTo>
                  <a:pt x="4000" y="4907"/>
                  <a:pt x="4063" y="4907"/>
                  <a:pt x="4094" y="4907"/>
                </a:cubicBezTo>
                <a:cubicBezTo>
                  <a:pt x="4125" y="4907"/>
                  <a:pt x="4156" y="4907"/>
                  <a:pt x="4156" y="4969"/>
                </a:cubicBezTo>
                <a:cubicBezTo>
                  <a:pt x="4031" y="5000"/>
                  <a:pt x="3938" y="4969"/>
                  <a:pt x="3844" y="4969"/>
                </a:cubicBezTo>
                <a:cubicBezTo>
                  <a:pt x="3781" y="4969"/>
                  <a:pt x="3719" y="4938"/>
                  <a:pt x="3719" y="4907"/>
                </a:cubicBezTo>
                <a:cubicBezTo>
                  <a:pt x="3688" y="4844"/>
                  <a:pt x="3781" y="4844"/>
                  <a:pt x="3750" y="4813"/>
                </a:cubicBezTo>
                <a:cubicBezTo>
                  <a:pt x="3750" y="4782"/>
                  <a:pt x="3719" y="4782"/>
                  <a:pt x="3688" y="4782"/>
                </a:cubicBezTo>
                <a:cubicBezTo>
                  <a:pt x="3656" y="4782"/>
                  <a:pt x="3656" y="4782"/>
                  <a:pt x="3656" y="4750"/>
                </a:cubicBezTo>
                <a:cubicBezTo>
                  <a:pt x="3656" y="4750"/>
                  <a:pt x="3656" y="4750"/>
                  <a:pt x="3656" y="4750"/>
                </a:cubicBezTo>
                <a:cubicBezTo>
                  <a:pt x="3656" y="4750"/>
                  <a:pt x="3656" y="4750"/>
                  <a:pt x="3656" y="4750"/>
                </a:cubicBezTo>
                <a:cubicBezTo>
                  <a:pt x="3563" y="4750"/>
                  <a:pt x="3469" y="4750"/>
                  <a:pt x="3438" y="4844"/>
                </a:cubicBezTo>
                <a:cubicBezTo>
                  <a:pt x="3407" y="4782"/>
                  <a:pt x="3500" y="4750"/>
                  <a:pt x="3469" y="4719"/>
                </a:cubicBezTo>
                <a:cubicBezTo>
                  <a:pt x="3438" y="4688"/>
                  <a:pt x="3313" y="4719"/>
                  <a:pt x="3250" y="4719"/>
                </a:cubicBezTo>
                <a:cubicBezTo>
                  <a:pt x="3282" y="4750"/>
                  <a:pt x="3344" y="4750"/>
                  <a:pt x="3375" y="4782"/>
                </a:cubicBezTo>
                <a:cubicBezTo>
                  <a:pt x="3375" y="4782"/>
                  <a:pt x="3375" y="4782"/>
                  <a:pt x="3375" y="4813"/>
                </a:cubicBezTo>
                <a:cubicBezTo>
                  <a:pt x="3375" y="4813"/>
                  <a:pt x="3375" y="4813"/>
                  <a:pt x="3344" y="4813"/>
                </a:cubicBezTo>
                <a:cubicBezTo>
                  <a:pt x="3250" y="4813"/>
                  <a:pt x="3157" y="4813"/>
                  <a:pt x="3032" y="4782"/>
                </a:cubicBezTo>
                <a:cubicBezTo>
                  <a:pt x="3063" y="4875"/>
                  <a:pt x="3125" y="4875"/>
                  <a:pt x="3188" y="4875"/>
                </a:cubicBezTo>
                <a:cubicBezTo>
                  <a:pt x="3250" y="4875"/>
                  <a:pt x="3313" y="4875"/>
                  <a:pt x="3344" y="4907"/>
                </a:cubicBezTo>
                <a:cubicBezTo>
                  <a:pt x="3594" y="4969"/>
                  <a:pt x="3813" y="5063"/>
                  <a:pt x="4031" y="5125"/>
                </a:cubicBezTo>
                <a:cubicBezTo>
                  <a:pt x="4125" y="5188"/>
                  <a:pt x="4250" y="5188"/>
                  <a:pt x="4313" y="5282"/>
                </a:cubicBezTo>
                <a:cubicBezTo>
                  <a:pt x="4188" y="5282"/>
                  <a:pt x="4094" y="5188"/>
                  <a:pt x="3938" y="5219"/>
                </a:cubicBezTo>
                <a:cubicBezTo>
                  <a:pt x="4000" y="5250"/>
                  <a:pt x="4063" y="5282"/>
                  <a:pt x="4125" y="5313"/>
                </a:cubicBezTo>
                <a:cubicBezTo>
                  <a:pt x="4188" y="5344"/>
                  <a:pt x="4281" y="5375"/>
                  <a:pt x="4250" y="5407"/>
                </a:cubicBezTo>
                <a:cubicBezTo>
                  <a:pt x="4250" y="5469"/>
                  <a:pt x="4156" y="5469"/>
                  <a:pt x="4094" y="5469"/>
                </a:cubicBezTo>
                <a:cubicBezTo>
                  <a:pt x="4094" y="5532"/>
                  <a:pt x="4188" y="5563"/>
                  <a:pt x="4125" y="5625"/>
                </a:cubicBezTo>
                <a:cubicBezTo>
                  <a:pt x="4000" y="5594"/>
                  <a:pt x="3875" y="5438"/>
                  <a:pt x="3719" y="5532"/>
                </a:cubicBezTo>
                <a:cubicBezTo>
                  <a:pt x="3656" y="5438"/>
                  <a:pt x="3594" y="5532"/>
                  <a:pt x="3531" y="5500"/>
                </a:cubicBezTo>
                <a:cubicBezTo>
                  <a:pt x="3438" y="5375"/>
                  <a:pt x="3282" y="5375"/>
                  <a:pt x="3157" y="5375"/>
                </a:cubicBezTo>
                <a:cubicBezTo>
                  <a:pt x="3125" y="5375"/>
                  <a:pt x="3063" y="5375"/>
                  <a:pt x="3032" y="5375"/>
                </a:cubicBezTo>
                <a:cubicBezTo>
                  <a:pt x="2907" y="5313"/>
                  <a:pt x="2750" y="5282"/>
                  <a:pt x="2594" y="5313"/>
                </a:cubicBezTo>
                <a:cubicBezTo>
                  <a:pt x="2688" y="5407"/>
                  <a:pt x="2813" y="5407"/>
                  <a:pt x="2907" y="5375"/>
                </a:cubicBezTo>
                <a:cubicBezTo>
                  <a:pt x="3000" y="5375"/>
                  <a:pt x="3032" y="5469"/>
                  <a:pt x="3125" y="5469"/>
                </a:cubicBezTo>
                <a:cubicBezTo>
                  <a:pt x="3282" y="5500"/>
                  <a:pt x="3438" y="5500"/>
                  <a:pt x="3563" y="5657"/>
                </a:cubicBezTo>
                <a:cubicBezTo>
                  <a:pt x="3656" y="5657"/>
                  <a:pt x="3781" y="5657"/>
                  <a:pt x="3875" y="5719"/>
                </a:cubicBezTo>
                <a:cubicBezTo>
                  <a:pt x="3688" y="5844"/>
                  <a:pt x="3625" y="5844"/>
                  <a:pt x="3500" y="5688"/>
                </a:cubicBezTo>
                <a:cubicBezTo>
                  <a:pt x="3469" y="5688"/>
                  <a:pt x="3407" y="5688"/>
                  <a:pt x="3375" y="5688"/>
                </a:cubicBezTo>
                <a:cubicBezTo>
                  <a:pt x="3313" y="5688"/>
                  <a:pt x="3219" y="5625"/>
                  <a:pt x="3157" y="5657"/>
                </a:cubicBezTo>
                <a:cubicBezTo>
                  <a:pt x="3094" y="5657"/>
                  <a:pt x="3063" y="5625"/>
                  <a:pt x="3063" y="5688"/>
                </a:cubicBezTo>
                <a:cubicBezTo>
                  <a:pt x="3063" y="5750"/>
                  <a:pt x="3125" y="5719"/>
                  <a:pt x="3125" y="5719"/>
                </a:cubicBezTo>
                <a:cubicBezTo>
                  <a:pt x="3157" y="5719"/>
                  <a:pt x="3219" y="5688"/>
                  <a:pt x="3219" y="5750"/>
                </a:cubicBezTo>
                <a:cubicBezTo>
                  <a:pt x="3188" y="5813"/>
                  <a:pt x="3125" y="5750"/>
                  <a:pt x="3094" y="5782"/>
                </a:cubicBezTo>
                <a:cubicBezTo>
                  <a:pt x="3157" y="5875"/>
                  <a:pt x="3188" y="5844"/>
                  <a:pt x="3250" y="5813"/>
                </a:cubicBezTo>
                <a:cubicBezTo>
                  <a:pt x="3282" y="5782"/>
                  <a:pt x="3375" y="5813"/>
                  <a:pt x="3407" y="5844"/>
                </a:cubicBezTo>
                <a:cubicBezTo>
                  <a:pt x="3438" y="5844"/>
                  <a:pt x="3438" y="5875"/>
                  <a:pt x="3469" y="5844"/>
                </a:cubicBezTo>
                <a:cubicBezTo>
                  <a:pt x="3500" y="5844"/>
                  <a:pt x="3531" y="5844"/>
                  <a:pt x="3531" y="5907"/>
                </a:cubicBezTo>
                <a:cubicBezTo>
                  <a:pt x="3531" y="5969"/>
                  <a:pt x="3594" y="5969"/>
                  <a:pt x="3625" y="5938"/>
                </a:cubicBezTo>
                <a:cubicBezTo>
                  <a:pt x="3719" y="5875"/>
                  <a:pt x="3813" y="5875"/>
                  <a:pt x="3875" y="5938"/>
                </a:cubicBezTo>
                <a:cubicBezTo>
                  <a:pt x="3906" y="5969"/>
                  <a:pt x="3938" y="5969"/>
                  <a:pt x="3938" y="5938"/>
                </a:cubicBezTo>
                <a:cubicBezTo>
                  <a:pt x="3938" y="5907"/>
                  <a:pt x="4000" y="5907"/>
                  <a:pt x="3938" y="5875"/>
                </a:cubicBezTo>
                <a:cubicBezTo>
                  <a:pt x="3844" y="5782"/>
                  <a:pt x="3938" y="5782"/>
                  <a:pt x="4000" y="5782"/>
                </a:cubicBezTo>
                <a:cubicBezTo>
                  <a:pt x="4031" y="5782"/>
                  <a:pt x="4094" y="5782"/>
                  <a:pt x="4156" y="5750"/>
                </a:cubicBezTo>
                <a:cubicBezTo>
                  <a:pt x="4219" y="5719"/>
                  <a:pt x="4219" y="5782"/>
                  <a:pt x="4250" y="5813"/>
                </a:cubicBezTo>
                <a:cubicBezTo>
                  <a:pt x="4281" y="5844"/>
                  <a:pt x="4281" y="5875"/>
                  <a:pt x="4250" y="5907"/>
                </a:cubicBezTo>
                <a:cubicBezTo>
                  <a:pt x="4219" y="5907"/>
                  <a:pt x="4188" y="5875"/>
                  <a:pt x="4156" y="5844"/>
                </a:cubicBezTo>
                <a:cubicBezTo>
                  <a:pt x="4063" y="5782"/>
                  <a:pt x="4063" y="5907"/>
                  <a:pt x="4000" y="5938"/>
                </a:cubicBezTo>
                <a:cubicBezTo>
                  <a:pt x="3969" y="5969"/>
                  <a:pt x="3969" y="6000"/>
                  <a:pt x="4031" y="6032"/>
                </a:cubicBezTo>
                <a:cubicBezTo>
                  <a:pt x="4188" y="6094"/>
                  <a:pt x="4313" y="6125"/>
                  <a:pt x="4438" y="6157"/>
                </a:cubicBezTo>
                <a:cubicBezTo>
                  <a:pt x="4625" y="6219"/>
                  <a:pt x="4625" y="6219"/>
                  <a:pt x="4594" y="6407"/>
                </a:cubicBezTo>
                <a:cubicBezTo>
                  <a:pt x="4719" y="6407"/>
                  <a:pt x="4844" y="6407"/>
                  <a:pt x="4969" y="6500"/>
                </a:cubicBezTo>
                <a:cubicBezTo>
                  <a:pt x="4813" y="6438"/>
                  <a:pt x="4688" y="6563"/>
                  <a:pt x="4563" y="6438"/>
                </a:cubicBezTo>
                <a:cubicBezTo>
                  <a:pt x="4500" y="6407"/>
                  <a:pt x="4438" y="6344"/>
                  <a:pt x="4375" y="6313"/>
                </a:cubicBezTo>
                <a:cubicBezTo>
                  <a:pt x="4375" y="6344"/>
                  <a:pt x="4375" y="6344"/>
                  <a:pt x="4344" y="6344"/>
                </a:cubicBezTo>
                <a:cubicBezTo>
                  <a:pt x="4313" y="6375"/>
                  <a:pt x="4281" y="6375"/>
                  <a:pt x="4250" y="6375"/>
                </a:cubicBezTo>
                <a:cubicBezTo>
                  <a:pt x="4219" y="6375"/>
                  <a:pt x="4219" y="6375"/>
                  <a:pt x="4219" y="6375"/>
                </a:cubicBezTo>
                <a:cubicBezTo>
                  <a:pt x="4188" y="6344"/>
                  <a:pt x="4188" y="6344"/>
                  <a:pt x="4156" y="6344"/>
                </a:cubicBezTo>
                <a:cubicBezTo>
                  <a:pt x="4125" y="6375"/>
                  <a:pt x="4063" y="6313"/>
                  <a:pt x="4063" y="6375"/>
                </a:cubicBezTo>
                <a:cubicBezTo>
                  <a:pt x="4063" y="6438"/>
                  <a:pt x="4125" y="6407"/>
                  <a:pt x="4156" y="6407"/>
                </a:cubicBezTo>
                <a:cubicBezTo>
                  <a:pt x="4188" y="6407"/>
                  <a:pt x="4219" y="6407"/>
                  <a:pt x="4219" y="6407"/>
                </a:cubicBezTo>
                <a:cubicBezTo>
                  <a:pt x="4250" y="6407"/>
                  <a:pt x="4281" y="6407"/>
                  <a:pt x="4281" y="6438"/>
                </a:cubicBezTo>
                <a:cubicBezTo>
                  <a:pt x="4281" y="6438"/>
                  <a:pt x="4281" y="6469"/>
                  <a:pt x="4250" y="6469"/>
                </a:cubicBezTo>
                <a:cubicBezTo>
                  <a:pt x="4219" y="6500"/>
                  <a:pt x="4156" y="6500"/>
                  <a:pt x="4125" y="6500"/>
                </a:cubicBezTo>
                <a:cubicBezTo>
                  <a:pt x="3969" y="6438"/>
                  <a:pt x="3813" y="6438"/>
                  <a:pt x="3688" y="6313"/>
                </a:cubicBezTo>
                <a:cubicBezTo>
                  <a:pt x="3813" y="6375"/>
                  <a:pt x="3969" y="6313"/>
                  <a:pt x="4094" y="6313"/>
                </a:cubicBezTo>
                <a:cubicBezTo>
                  <a:pt x="4063" y="6313"/>
                  <a:pt x="4063" y="6282"/>
                  <a:pt x="4063" y="6282"/>
                </a:cubicBezTo>
                <a:cubicBezTo>
                  <a:pt x="4063" y="6250"/>
                  <a:pt x="4063" y="6250"/>
                  <a:pt x="4031" y="6250"/>
                </a:cubicBezTo>
                <a:cubicBezTo>
                  <a:pt x="3906" y="6219"/>
                  <a:pt x="3719" y="6250"/>
                  <a:pt x="3594" y="6188"/>
                </a:cubicBezTo>
                <a:cubicBezTo>
                  <a:pt x="3531" y="6157"/>
                  <a:pt x="3469" y="6125"/>
                  <a:pt x="3469" y="6063"/>
                </a:cubicBezTo>
                <a:cubicBezTo>
                  <a:pt x="3469" y="6032"/>
                  <a:pt x="3344" y="6094"/>
                  <a:pt x="3282" y="6063"/>
                </a:cubicBezTo>
                <a:cubicBezTo>
                  <a:pt x="3157" y="5969"/>
                  <a:pt x="3032" y="6032"/>
                  <a:pt x="2938" y="6188"/>
                </a:cubicBezTo>
                <a:cubicBezTo>
                  <a:pt x="3125" y="6250"/>
                  <a:pt x="3313" y="6313"/>
                  <a:pt x="3500" y="6375"/>
                </a:cubicBezTo>
                <a:cubicBezTo>
                  <a:pt x="3938" y="6500"/>
                  <a:pt x="4375" y="6625"/>
                  <a:pt x="4781" y="6844"/>
                </a:cubicBezTo>
                <a:cubicBezTo>
                  <a:pt x="4875" y="6844"/>
                  <a:pt x="4938" y="6907"/>
                  <a:pt x="5031" y="6969"/>
                </a:cubicBezTo>
                <a:cubicBezTo>
                  <a:pt x="5125" y="7063"/>
                  <a:pt x="5281" y="7032"/>
                  <a:pt x="5406" y="7094"/>
                </a:cubicBezTo>
                <a:cubicBezTo>
                  <a:pt x="5438" y="7094"/>
                  <a:pt x="5469" y="7094"/>
                  <a:pt x="5438" y="7157"/>
                </a:cubicBezTo>
                <a:cubicBezTo>
                  <a:pt x="5375" y="7219"/>
                  <a:pt x="5469" y="7282"/>
                  <a:pt x="5531" y="7344"/>
                </a:cubicBezTo>
                <a:cubicBezTo>
                  <a:pt x="5438" y="7344"/>
                  <a:pt x="5375" y="7375"/>
                  <a:pt x="5313" y="7282"/>
                </a:cubicBezTo>
                <a:cubicBezTo>
                  <a:pt x="5281" y="7250"/>
                  <a:pt x="5188" y="7250"/>
                  <a:pt x="5125" y="7219"/>
                </a:cubicBezTo>
                <a:cubicBezTo>
                  <a:pt x="5031" y="7188"/>
                  <a:pt x="4906" y="7188"/>
                  <a:pt x="4813" y="7094"/>
                </a:cubicBezTo>
                <a:cubicBezTo>
                  <a:pt x="4906" y="7063"/>
                  <a:pt x="4969" y="7094"/>
                  <a:pt x="5063" y="7063"/>
                </a:cubicBezTo>
                <a:cubicBezTo>
                  <a:pt x="4938" y="7063"/>
                  <a:pt x="4906" y="6969"/>
                  <a:pt x="4781" y="7000"/>
                </a:cubicBezTo>
                <a:cubicBezTo>
                  <a:pt x="4719" y="7000"/>
                  <a:pt x="4781" y="6938"/>
                  <a:pt x="4781" y="6907"/>
                </a:cubicBezTo>
                <a:cubicBezTo>
                  <a:pt x="4656" y="6875"/>
                  <a:pt x="4531" y="6875"/>
                  <a:pt x="4406" y="6938"/>
                </a:cubicBezTo>
                <a:cubicBezTo>
                  <a:pt x="4406" y="6875"/>
                  <a:pt x="4500" y="6844"/>
                  <a:pt x="4438" y="6813"/>
                </a:cubicBezTo>
                <a:cubicBezTo>
                  <a:pt x="4375" y="6782"/>
                  <a:pt x="4375" y="6907"/>
                  <a:pt x="4313" y="6907"/>
                </a:cubicBezTo>
                <a:cubicBezTo>
                  <a:pt x="4281" y="6813"/>
                  <a:pt x="4219" y="6844"/>
                  <a:pt x="4156" y="6844"/>
                </a:cubicBezTo>
                <a:cubicBezTo>
                  <a:pt x="3938" y="6875"/>
                  <a:pt x="3719" y="6907"/>
                  <a:pt x="3500" y="6875"/>
                </a:cubicBezTo>
                <a:cubicBezTo>
                  <a:pt x="3438" y="6875"/>
                  <a:pt x="3375" y="6875"/>
                  <a:pt x="3313" y="6813"/>
                </a:cubicBezTo>
                <a:cubicBezTo>
                  <a:pt x="3813" y="6813"/>
                  <a:pt x="3938" y="6782"/>
                  <a:pt x="4000" y="6657"/>
                </a:cubicBezTo>
                <a:cubicBezTo>
                  <a:pt x="3906" y="6688"/>
                  <a:pt x="3844" y="6688"/>
                  <a:pt x="3750" y="6719"/>
                </a:cubicBezTo>
                <a:cubicBezTo>
                  <a:pt x="3688" y="6719"/>
                  <a:pt x="3625" y="6719"/>
                  <a:pt x="3563" y="6688"/>
                </a:cubicBezTo>
                <a:cubicBezTo>
                  <a:pt x="3438" y="6657"/>
                  <a:pt x="3344" y="6532"/>
                  <a:pt x="3188" y="6625"/>
                </a:cubicBezTo>
                <a:cubicBezTo>
                  <a:pt x="3188" y="6625"/>
                  <a:pt x="3125" y="6594"/>
                  <a:pt x="3125" y="6563"/>
                </a:cubicBezTo>
                <a:cubicBezTo>
                  <a:pt x="3125" y="6532"/>
                  <a:pt x="3094" y="6532"/>
                  <a:pt x="3063" y="6532"/>
                </a:cubicBezTo>
                <a:cubicBezTo>
                  <a:pt x="2938" y="6625"/>
                  <a:pt x="2844" y="6563"/>
                  <a:pt x="2750" y="6500"/>
                </a:cubicBezTo>
                <a:cubicBezTo>
                  <a:pt x="2688" y="6469"/>
                  <a:pt x="2594" y="6438"/>
                  <a:pt x="2532" y="6407"/>
                </a:cubicBezTo>
                <a:cubicBezTo>
                  <a:pt x="2469" y="6407"/>
                  <a:pt x="2375" y="6375"/>
                  <a:pt x="2344" y="6438"/>
                </a:cubicBezTo>
                <a:cubicBezTo>
                  <a:pt x="2282" y="6500"/>
                  <a:pt x="2219" y="6500"/>
                  <a:pt x="2157" y="6469"/>
                </a:cubicBezTo>
                <a:cubicBezTo>
                  <a:pt x="2063" y="6438"/>
                  <a:pt x="1969" y="6438"/>
                  <a:pt x="1875" y="6532"/>
                </a:cubicBezTo>
                <a:cubicBezTo>
                  <a:pt x="2000" y="6532"/>
                  <a:pt x="2094" y="6625"/>
                  <a:pt x="2188" y="6532"/>
                </a:cubicBezTo>
                <a:cubicBezTo>
                  <a:pt x="2219" y="6532"/>
                  <a:pt x="2282" y="6532"/>
                  <a:pt x="2250" y="6563"/>
                </a:cubicBezTo>
                <a:cubicBezTo>
                  <a:pt x="2250" y="6657"/>
                  <a:pt x="2313" y="6625"/>
                  <a:pt x="2375" y="6625"/>
                </a:cubicBezTo>
                <a:cubicBezTo>
                  <a:pt x="2532" y="6688"/>
                  <a:pt x="2657" y="6719"/>
                  <a:pt x="2813" y="6750"/>
                </a:cubicBezTo>
                <a:cubicBezTo>
                  <a:pt x="2844" y="6688"/>
                  <a:pt x="2938" y="6625"/>
                  <a:pt x="3032" y="6657"/>
                </a:cubicBezTo>
                <a:cubicBezTo>
                  <a:pt x="3032" y="6657"/>
                  <a:pt x="3063" y="6688"/>
                  <a:pt x="3032" y="6719"/>
                </a:cubicBezTo>
                <a:cubicBezTo>
                  <a:pt x="3032" y="6750"/>
                  <a:pt x="3000" y="6750"/>
                  <a:pt x="3000" y="6750"/>
                </a:cubicBezTo>
                <a:cubicBezTo>
                  <a:pt x="2969" y="6750"/>
                  <a:pt x="2875" y="6688"/>
                  <a:pt x="2907" y="6813"/>
                </a:cubicBezTo>
                <a:cubicBezTo>
                  <a:pt x="2969" y="6813"/>
                  <a:pt x="3000" y="6813"/>
                  <a:pt x="3032" y="6844"/>
                </a:cubicBezTo>
                <a:cubicBezTo>
                  <a:pt x="3157" y="6907"/>
                  <a:pt x="3313" y="6907"/>
                  <a:pt x="3438" y="6969"/>
                </a:cubicBezTo>
                <a:cubicBezTo>
                  <a:pt x="3531" y="6969"/>
                  <a:pt x="3656" y="7000"/>
                  <a:pt x="3750" y="7094"/>
                </a:cubicBezTo>
                <a:cubicBezTo>
                  <a:pt x="3625" y="7094"/>
                  <a:pt x="3531" y="7063"/>
                  <a:pt x="3407" y="7032"/>
                </a:cubicBezTo>
                <a:cubicBezTo>
                  <a:pt x="3375" y="7032"/>
                  <a:pt x="3375" y="7032"/>
                  <a:pt x="3344" y="7063"/>
                </a:cubicBezTo>
                <a:cubicBezTo>
                  <a:pt x="3344" y="7063"/>
                  <a:pt x="3344" y="7063"/>
                  <a:pt x="3344" y="7094"/>
                </a:cubicBezTo>
                <a:cubicBezTo>
                  <a:pt x="3438" y="7157"/>
                  <a:pt x="3375" y="7157"/>
                  <a:pt x="3344" y="7157"/>
                </a:cubicBezTo>
                <a:cubicBezTo>
                  <a:pt x="3282" y="7188"/>
                  <a:pt x="3219" y="7157"/>
                  <a:pt x="3157" y="7157"/>
                </a:cubicBezTo>
                <a:cubicBezTo>
                  <a:pt x="3063" y="7125"/>
                  <a:pt x="2969" y="7094"/>
                  <a:pt x="2844" y="7157"/>
                </a:cubicBezTo>
                <a:cubicBezTo>
                  <a:pt x="3032" y="7219"/>
                  <a:pt x="3219" y="7188"/>
                  <a:pt x="3344" y="7313"/>
                </a:cubicBezTo>
                <a:cubicBezTo>
                  <a:pt x="3375" y="7344"/>
                  <a:pt x="3407" y="7344"/>
                  <a:pt x="3407" y="7250"/>
                </a:cubicBezTo>
                <a:cubicBezTo>
                  <a:pt x="3407" y="7157"/>
                  <a:pt x="3407" y="7125"/>
                  <a:pt x="3531" y="7157"/>
                </a:cubicBezTo>
                <a:cubicBezTo>
                  <a:pt x="3656" y="7219"/>
                  <a:pt x="3813" y="7250"/>
                  <a:pt x="3938" y="7282"/>
                </a:cubicBezTo>
                <a:cubicBezTo>
                  <a:pt x="3969" y="7282"/>
                  <a:pt x="4031" y="7313"/>
                  <a:pt x="4031" y="7282"/>
                </a:cubicBezTo>
                <a:cubicBezTo>
                  <a:pt x="4031" y="7157"/>
                  <a:pt x="4125" y="7219"/>
                  <a:pt x="4156" y="7219"/>
                </a:cubicBezTo>
                <a:cubicBezTo>
                  <a:pt x="4250" y="7219"/>
                  <a:pt x="4344" y="7313"/>
                  <a:pt x="4438" y="7313"/>
                </a:cubicBezTo>
                <a:cubicBezTo>
                  <a:pt x="4375" y="7344"/>
                  <a:pt x="4281" y="7313"/>
                  <a:pt x="4219" y="7375"/>
                </a:cubicBezTo>
                <a:cubicBezTo>
                  <a:pt x="4313" y="7407"/>
                  <a:pt x="4375" y="7438"/>
                  <a:pt x="4469" y="7469"/>
                </a:cubicBezTo>
                <a:cubicBezTo>
                  <a:pt x="4563" y="7532"/>
                  <a:pt x="4594" y="7532"/>
                  <a:pt x="4688" y="7438"/>
                </a:cubicBezTo>
                <a:cubicBezTo>
                  <a:pt x="4688" y="7438"/>
                  <a:pt x="4688" y="7438"/>
                  <a:pt x="4719" y="7438"/>
                </a:cubicBezTo>
                <a:cubicBezTo>
                  <a:pt x="4875" y="7438"/>
                  <a:pt x="5000" y="7500"/>
                  <a:pt x="5156" y="7625"/>
                </a:cubicBezTo>
                <a:cubicBezTo>
                  <a:pt x="5063" y="7657"/>
                  <a:pt x="5000" y="7563"/>
                  <a:pt x="4938" y="7594"/>
                </a:cubicBezTo>
                <a:cubicBezTo>
                  <a:pt x="4906" y="7532"/>
                  <a:pt x="4844" y="7532"/>
                  <a:pt x="4781" y="7594"/>
                </a:cubicBezTo>
                <a:cubicBezTo>
                  <a:pt x="4844" y="7594"/>
                  <a:pt x="4875" y="7594"/>
                  <a:pt x="4906" y="7625"/>
                </a:cubicBezTo>
                <a:cubicBezTo>
                  <a:pt x="5094" y="7719"/>
                  <a:pt x="5250" y="7782"/>
                  <a:pt x="5438" y="7875"/>
                </a:cubicBezTo>
                <a:cubicBezTo>
                  <a:pt x="5594" y="7938"/>
                  <a:pt x="5750" y="8000"/>
                  <a:pt x="5906" y="8032"/>
                </a:cubicBezTo>
                <a:cubicBezTo>
                  <a:pt x="6000" y="8032"/>
                  <a:pt x="6094" y="7969"/>
                  <a:pt x="6156" y="8094"/>
                </a:cubicBezTo>
                <a:cubicBezTo>
                  <a:pt x="6188" y="8125"/>
                  <a:pt x="6344" y="8094"/>
                  <a:pt x="6406" y="8125"/>
                </a:cubicBezTo>
                <a:cubicBezTo>
                  <a:pt x="6438" y="8125"/>
                  <a:pt x="6469" y="8157"/>
                  <a:pt x="6469" y="8188"/>
                </a:cubicBezTo>
                <a:cubicBezTo>
                  <a:pt x="6438" y="8219"/>
                  <a:pt x="6344" y="8125"/>
                  <a:pt x="6344" y="8219"/>
                </a:cubicBezTo>
                <a:cubicBezTo>
                  <a:pt x="6344" y="8250"/>
                  <a:pt x="6406" y="8282"/>
                  <a:pt x="6469" y="8282"/>
                </a:cubicBezTo>
                <a:cubicBezTo>
                  <a:pt x="6469" y="8282"/>
                  <a:pt x="6500" y="8282"/>
                  <a:pt x="6500" y="8282"/>
                </a:cubicBezTo>
                <a:cubicBezTo>
                  <a:pt x="6531" y="8282"/>
                  <a:pt x="6594" y="8313"/>
                  <a:pt x="6563" y="8344"/>
                </a:cubicBezTo>
                <a:cubicBezTo>
                  <a:pt x="6563" y="8375"/>
                  <a:pt x="6500" y="8375"/>
                  <a:pt x="6469" y="8375"/>
                </a:cubicBezTo>
                <a:cubicBezTo>
                  <a:pt x="6438" y="8344"/>
                  <a:pt x="6406" y="8344"/>
                  <a:pt x="6375" y="8313"/>
                </a:cubicBezTo>
                <a:cubicBezTo>
                  <a:pt x="6344" y="8313"/>
                  <a:pt x="6313" y="8313"/>
                  <a:pt x="6313" y="8375"/>
                </a:cubicBezTo>
                <a:cubicBezTo>
                  <a:pt x="6344" y="8438"/>
                  <a:pt x="6375" y="8469"/>
                  <a:pt x="6438" y="8438"/>
                </a:cubicBezTo>
                <a:cubicBezTo>
                  <a:pt x="6469" y="8407"/>
                  <a:pt x="6500" y="8375"/>
                  <a:pt x="6531" y="8407"/>
                </a:cubicBezTo>
                <a:cubicBezTo>
                  <a:pt x="6594" y="8500"/>
                  <a:pt x="6719" y="8438"/>
                  <a:pt x="6781" y="8438"/>
                </a:cubicBezTo>
                <a:cubicBezTo>
                  <a:pt x="6844" y="8438"/>
                  <a:pt x="6906" y="8438"/>
                  <a:pt x="6938" y="8469"/>
                </a:cubicBezTo>
                <a:cubicBezTo>
                  <a:pt x="6969" y="8469"/>
                  <a:pt x="7031" y="8500"/>
                  <a:pt x="7000" y="8563"/>
                </a:cubicBezTo>
                <a:cubicBezTo>
                  <a:pt x="6969" y="8594"/>
                  <a:pt x="6906" y="8594"/>
                  <a:pt x="6875" y="8563"/>
                </a:cubicBezTo>
                <a:cubicBezTo>
                  <a:pt x="6750" y="8438"/>
                  <a:pt x="6719" y="8469"/>
                  <a:pt x="6688" y="8563"/>
                </a:cubicBezTo>
                <a:cubicBezTo>
                  <a:pt x="6938" y="8657"/>
                  <a:pt x="7188" y="8719"/>
                  <a:pt x="7375" y="8875"/>
                </a:cubicBezTo>
                <a:cubicBezTo>
                  <a:pt x="7500" y="8750"/>
                  <a:pt x="7500" y="8750"/>
                  <a:pt x="7625" y="8969"/>
                </a:cubicBezTo>
                <a:cubicBezTo>
                  <a:pt x="7875" y="9063"/>
                  <a:pt x="8094" y="9219"/>
                  <a:pt x="8375" y="9282"/>
                </a:cubicBezTo>
                <a:cubicBezTo>
                  <a:pt x="8438" y="9313"/>
                  <a:pt x="8375" y="9407"/>
                  <a:pt x="8438" y="9375"/>
                </a:cubicBezTo>
                <a:cubicBezTo>
                  <a:pt x="8531" y="9375"/>
                  <a:pt x="8594" y="9469"/>
                  <a:pt x="8688" y="9500"/>
                </a:cubicBezTo>
                <a:cubicBezTo>
                  <a:pt x="8719" y="9469"/>
                  <a:pt x="8750" y="9469"/>
                  <a:pt x="8750" y="9500"/>
                </a:cubicBezTo>
                <a:cubicBezTo>
                  <a:pt x="8750" y="9500"/>
                  <a:pt x="8750" y="9500"/>
                  <a:pt x="8750" y="9500"/>
                </a:cubicBezTo>
                <a:cubicBezTo>
                  <a:pt x="8781" y="9500"/>
                  <a:pt x="8813" y="9500"/>
                  <a:pt x="8813" y="9532"/>
                </a:cubicBezTo>
                <a:cubicBezTo>
                  <a:pt x="8844" y="9532"/>
                  <a:pt x="8844" y="9532"/>
                  <a:pt x="8844" y="9532"/>
                </a:cubicBezTo>
                <a:cubicBezTo>
                  <a:pt x="8875" y="9532"/>
                  <a:pt x="8875" y="9532"/>
                  <a:pt x="8875" y="9532"/>
                </a:cubicBezTo>
                <a:cubicBezTo>
                  <a:pt x="8969" y="9657"/>
                  <a:pt x="9156" y="9688"/>
                  <a:pt x="9281" y="9750"/>
                </a:cubicBezTo>
                <a:cubicBezTo>
                  <a:pt x="9313" y="9782"/>
                  <a:pt x="9344" y="9813"/>
                  <a:pt x="9344" y="9875"/>
                </a:cubicBezTo>
                <a:cubicBezTo>
                  <a:pt x="9344" y="9907"/>
                  <a:pt x="9281" y="9907"/>
                  <a:pt x="9250" y="9907"/>
                </a:cubicBezTo>
                <a:cubicBezTo>
                  <a:pt x="9188" y="9907"/>
                  <a:pt x="9125" y="9907"/>
                  <a:pt x="9125" y="9969"/>
                </a:cubicBezTo>
                <a:cubicBezTo>
                  <a:pt x="9125" y="10063"/>
                  <a:pt x="9188" y="10063"/>
                  <a:pt x="9219" y="10063"/>
                </a:cubicBezTo>
                <a:cubicBezTo>
                  <a:pt x="9375" y="10125"/>
                  <a:pt x="9531" y="10094"/>
                  <a:pt x="9688" y="10032"/>
                </a:cubicBezTo>
                <a:cubicBezTo>
                  <a:pt x="9656" y="10125"/>
                  <a:pt x="9688" y="10157"/>
                  <a:pt x="9781" y="10157"/>
                </a:cubicBezTo>
                <a:cubicBezTo>
                  <a:pt x="9844" y="10157"/>
                  <a:pt x="9875" y="10157"/>
                  <a:pt x="9938" y="10157"/>
                </a:cubicBezTo>
                <a:cubicBezTo>
                  <a:pt x="9969" y="10157"/>
                  <a:pt x="10031" y="10157"/>
                  <a:pt x="10031" y="10188"/>
                </a:cubicBezTo>
                <a:cubicBezTo>
                  <a:pt x="10094" y="10282"/>
                  <a:pt x="10000" y="10219"/>
                  <a:pt x="9969" y="10250"/>
                </a:cubicBezTo>
                <a:cubicBezTo>
                  <a:pt x="9969" y="10313"/>
                  <a:pt x="10000" y="10313"/>
                  <a:pt x="10031" y="10313"/>
                </a:cubicBezTo>
                <a:cubicBezTo>
                  <a:pt x="10219" y="10344"/>
                  <a:pt x="10375" y="10375"/>
                  <a:pt x="10531" y="10469"/>
                </a:cubicBezTo>
                <a:cubicBezTo>
                  <a:pt x="10188" y="10532"/>
                  <a:pt x="10000" y="10500"/>
                  <a:pt x="9844" y="10313"/>
                </a:cubicBezTo>
                <a:cubicBezTo>
                  <a:pt x="9719" y="10188"/>
                  <a:pt x="9500" y="10219"/>
                  <a:pt x="9438" y="10407"/>
                </a:cubicBezTo>
                <a:cubicBezTo>
                  <a:pt x="9438" y="10438"/>
                  <a:pt x="9438" y="10469"/>
                  <a:pt x="9438" y="10469"/>
                </a:cubicBezTo>
                <a:cubicBezTo>
                  <a:pt x="9531" y="10438"/>
                  <a:pt x="9563" y="10594"/>
                  <a:pt x="9656" y="10563"/>
                </a:cubicBezTo>
                <a:cubicBezTo>
                  <a:pt x="9688" y="10563"/>
                  <a:pt x="9688" y="10500"/>
                  <a:pt x="9719" y="10532"/>
                </a:cubicBezTo>
                <a:cubicBezTo>
                  <a:pt x="9719" y="10563"/>
                  <a:pt x="9688" y="10563"/>
                  <a:pt x="9688" y="10563"/>
                </a:cubicBezTo>
                <a:cubicBezTo>
                  <a:pt x="9781" y="10625"/>
                  <a:pt x="9875" y="10688"/>
                  <a:pt x="9938" y="10813"/>
                </a:cubicBezTo>
                <a:cubicBezTo>
                  <a:pt x="10094" y="10813"/>
                  <a:pt x="10281" y="10782"/>
                  <a:pt x="10375" y="11000"/>
                </a:cubicBezTo>
                <a:cubicBezTo>
                  <a:pt x="10375" y="11000"/>
                  <a:pt x="10406" y="11000"/>
                  <a:pt x="10438" y="11000"/>
                </a:cubicBezTo>
                <a:cubicBezTo>
                  <a:pt x="10563" y="11000"/>
                  <a:pt x="10656" y="11094"/>
                  <a:pt x="10781" y="11157"/>
                </a:cubicBezTo>
                <a:cubicBezTo>
                  <a:pt x="10688" y="11188"/>
                  <a:pt x="10625" y="11250"/>
                  <a:pt x="10531" y="11219"/>
                </a:cubicBezTo>
                <a:cubicBezTo>
                  <a:pt x="10594" y="11282"/>
                  <a:pt x="10688" y="11282"/>
                  <a:pt x="10781" y="11313"/>
                </a:cubicBezTo>
                <a:cubicBezTo>
                  <a:pt x="10844" y="11344"/>
                  <a:pt x="10875" y="11313"/>
                  <a:pt x="10875" y="11250"/>
                </a:cubicBezTo>
                <a:cubicBezTo>
                  <a:pt x="10969" y="11157"/>
                  <a:pt x="10938" y="11094"/>
                  <a:pt x="10813" y="11063"/>
                </a:cubicBezTo>
                <a:cubicBezTo>
                  <a:pt x="11000" y="11032"/>
                  <a:pt x="11156" y="11125"/>
                  <a:pt x="11281" y="11219"/>
                </a:cubicBezTo>
                <a:cubicBezTo>
                  <a:pt x="11313" y="11219"/>
                  <a:pt x="11344" y="11250"/>
                  <a:pt x="11375" y="11282"/>
                </a:cubicBezTo>
                <a:cubicBezTo>
                  <a:pt x="11375" y="11282"/>
                  <a:pt x="11375" y="11313"/>
                  <a:pt x="11375" y="11313"/>
                </a:cubicBezTo>
                <a:cubicBezTo>
                  <a:pt x="11344" y="11344"/>
                  <a:pt x="11344" y="11344"/>
                  <a:pt x="11313" y="11313"/>
                </a:cubicBezTo>
                <a:cubicBezTo>
                  <a:pt x="11250" y="11282"/>
                  <a:pt x="11188" y="11219"/>
                  <a:pt x="11125" y="11188"/>
                </a:cubicBezTo>
                <a:cubicBezTo>
                  <a:pt x="11031" y="11157"/>
                  <a:pt x="11000" y="11188"/>
                  <a:pt x="10938" y="11250"/>
                </a:cubicBezTo>
                <a:cubicBezTo>
                  <a:pt x="11031" y="11438"/>
                  <a:pt x="11188" y="11469"/>
                  <a:pt x="11344" y="11469"/>
                </a:cubicBezTo>
                <a:cubicBezTo>
                  <a:pt x="11406" y="11469"/>
                  <a:pt x="11438" y="11469"/>
                  <a:pt x="11469" y="11469"/>
                </a:cubicBezTo>
                <a:cubicBezTo>
                  <a:pt x="11531" y="11500"/>
                  <a:pt x="11625" y="11563"/>
                  <a:pt x="11563" y="11407"/>
                </a:cubicBezTo>
                <a:cubicBezTo>
                  <a:pt x="11531" y="11375"/>
                  <a:pt x="11594" y="11375"/>
                  <a:pt x="11594" y="11407"/>
                </a:cubicBezTo>
                <a:cubicBezTo>
                  <a:pt x="11688" y="11438"/>
                  <a:pt x="11813" y="11438"/>
                  <a:pt x="11906" y="11532"/>
                </a:cubicBezTo>
                <a:cubicBezTo>
                  <a:pt x="11938" y="11500"/>
                  <a:pt x="11969" y="11532"/>
                  <a:pt x="12000" y="11563"/>
                </a:cubicBezTo>
                <a:cubicBezTo>
                  <a:pt x="12000" y="11563"/>
                  <a:pt x="12000" y="11563"/>
                  <a:pt x="12000" y="11563"/>
                </a:cubicBezTo>
                <a:cubicBezTo>
                  <a:pt x="12000" y="11563"/>
                  <a:pt x="12000" y="11563"/>
                  <a:pt x="12000" y="11563"/>
                </a:cubicBezTo>
                <a:cubicBezTo>
                  <a:pt x="12094" y="11657"/>
                  <a:pt x="12219" y="11719"/>
                  <a:pt x="12344" y="11750"/>
                </a:cubicBezTo>
                <a:cubicBezTo>
                  <a:pt x="12375" y="11750"/>
                  <a:pt x="12406" y="11782"/>
                  <a:pt x="12406" y="11813"/>
                </a:cubicBezTo>
                <a:cubicBezTo>
                  <a:pt x="12375" y="11844"/>
                  <a:pt x="12344" y="11844"/>
                  <a:pt x="12313" y="11813"/>
                </a:cubicBezTo>
                <a:cubicBezTo>
                  <a:pt x="12188" y="11782"/>
                  <a:pt x="12031" y="11782"/>
                  <a:pt x="12000" y="11625"/>
                </a:cubicBezTo>
                <a:cubicBezTo>
                  <a:pt x="11969" y="11625"/>
                  <a:pt x="11938" y="11657"/>
                  <a:pt x="11906" y="11657"/>
                </a:cubicBezTo>
                <a:cubicBezTo>
                  <a:pt x="11906" y="11657"/>
                  <a:pt x="11875" y="11657"/>
                  <a:pt x="11875" y="11657"/>
                </a:cubicBezTo>
                <a:cubicBezTo>
                  <a:pt x="11750" y="11782"/>
                  <a:pt x="11719" y="11594"/>
                  <a:pt x="11656" y="11594"/>
                </a:cubicBezTo>
                <a:cubicBezTo>
                  <a:pt x="11625" y="11594"/>
                  <a:pt x="11625" y="11532"/>
                  <a:pt x="11656" y="11532"/>
                </a:cubicBezTo>
                <a:lnTo>
                  <a:pt x="11656" y="11532"/>
                </a:lnTo>
                <a:cubicBezTo>
                  <a:pt x="11688" y="11532"/>
                  <a:pt x="11688" y="11532"/>
                  <a:pt x="11719" y="11532"/>
                </a:cubicBezTo>
                <a:cubicBezTo>
                  <a:pt x="11750" y="11594"/>
                  <a:pt x="11813" y="11657"/>
                  <a:pt x="11875" y="11657"/>
                </a:cubicBezTo>
                <a:cubicBezTo>
                  <a:pt x="11875" y="11657"/>
                  <a:pt x="11906" y="11625"/>
                  <a:pt x="11906" y="11625"/>
                </a:cubicBezTo>
                <a:cubicBezTo>
                  <a:pt x="11906" y="11625"/>
                  <a:pt x="11906" y="11657"/>
                  <a:pt x="11906" y="11657"/>
                </a:cubicBezTo>
                <a:cubicBezTo>
                  <a:pt x="11875" y="11782"/>
                  <a:pt x="11906" y="11844"/>
                  <a:pt x="12031" y="11813"/>
                </a:cubicBezTo>
                <a:cubicBezTo>
                  <a:pt x="12063" y="11782"/>
                  <a:pt x="12094" y="11813"/>
                  <a:pt x="12125" y="11844"/>
                </a:cubicBezTo>
                <a:cubicBezTo>
                  <a:pt x="12063" y="11875"/>
                  <a:pt x="12031" y="11844"/>
                  <a:pt x="12000" y="11844"/>
                </a:cubicBezTo>
                <a:cubicBezTo>
                  <a:pt x="11844" y="11875"/>
                  <a:pt x="11656" y="11875"/>
                  <a:pt x="11500" y="11782"/>
                </a:cubicBezTo>
                <a:cubicBezTo>
                  <a:pt x="11281" y="11688"/>
                  <a:pt x="11094" y="11594"/>
                  <a:pt x="10844" y="11594"/>
                </a:cubicBezTo>
                <a:cubicBezTo>
                  <a:pt x="10813" y="11594"/>
                  <a:pt x="10781" y="11563"/>
                  <a:pt x="10750" y="11563"/>
                </a:cubicBezTo>
                <a:cubicBezTo>
                  <a:pt x="10469" y="11532"/>
                  <a:pt x="10250" y="11282"/>
                  <a:pt x="9938" y="11344"/>
                </a:cubicBezTo>
                <a:cubicBezTo>
                  <a:pt x="9906" y="11375"/>
                  <a:pt x="9813" y="11407"/>
                  <a:pt x="9938" y="11438"/>
                </a:cubicBezTo>
                <a:cubicBezTo>
                  <a:pt x="10156" y="11407"/>
                  <a:pt x="10281" y="11594"/>
                  <a:pt x="10438" y="11688"/>
                </a:cubicBezTo>
                <a:cubicBezTo>
                  <a:pt x="10531" y="11688"/>
                  <a:pt x="10594" y="11750"/>
                  <a:pt x="10656" y="11782"/>
                </a:cubicBezTo>
                <a:cubicBezTo>
                  <a:pt x="10563" y="11782"/>
                  <a:pt x="10500" y="11844"/>
                  <a:pt x="10438" y="11750"/>
                </a:cubicBezTo>
                <a:cubicBezTo>
                  <a:pt x="10250" y="11813"/>
                  <a:pt x="10031" y="11688"/>
                  <a:pt x="9844" y="11844"/>
                </a:cubicBezTo>
                <a:cubicBezTo>
                  <a:pt x="9938" y="11844"/>
                  <a:pt x="10000" y="11844"/>
                  <a:pt x="10094" y="11875"/>
                </a:cubicBezTo>
                <a:cubicBezTo>
                  <a:pt x="10156" y="11907"/>
                  <a:pt x="10250" y="11844"/>
                  <a:pt x="10313" y="11844"/>
                </a:cubicBezTo>
                <a:cubicBezTo>
                  <a:pt x="10375" y="11844"/>
                  <a:pt x="10469" y="11844"/>
                  <a:pt x="10563" y="11844"/>
                </a:cubicBezTo>
                <a:cubicBezTo>
                  <a:pt x="10594" y="11844"/>
                  <a:pt x="10625" y="11875"/>
                  <a:pt x="10625" y="11938"/>
                </a:cubicBezTo>
                <a:cubicBezTo>
                  <a:pt x="10625" y="11938"/>
                  <a:pt x="10625" y="11938"/>
                  <a:pt x="10594" y="11938"/>
                </a:cubicBezTo>
                <a:cubicBezTo>
                  <a:pt x="10563" y="12000"/>
                  <a:pt x="10438" y="11875"/>
                  <a:pt x="10469" y="12000"/>
                </a:cubicBezTo>
                <a:lnTo>
                  <a:pt x="10469" y="12000"/>
                </a:lnTo>
                <a:cubicBezTo>
                  <a:pt x="10469" y="12063"/>
                  <a:pt x="10563" y="12000"/>
                  <a:pt x="10625" y="12032"/>
                </a:cubicBezTo>
                <a:cubicBezTo>
                  <a:pt x="10625" y="12063"/>
                  <a:pt x="10656" y="12032"/>
                  <a:pt x="10656" y="12032"/>
                </a:cubicBezTo>
                <a:cubicBezTo>
                  <a:pt x="10688" y="12000"/>
                  <a:pt x="10594" y="12000"/>
                  <a:pt x="10594" y="11938"/>
                </a:cubicBezTo>
                <a:cubicBezTo>
                  <a:pt x="10625" y="11938"/>
                  <a:pt x="10625" y="11938"/>
                  <a:pt x="10625" y="11938"/>
                </a:cubicBezTo>
                <a:cubicBezTo>
                  <a:pt x="10750" y="11969"/>
                  <a:pt x="10906" y="12032"/>
                  <a:pt x="11063" y="12094"/>
                </a:cubicBezTo>
                <a:cubicBezTo>
                  <a:pt x="11094" y="12094"/>
                  <a:pt x="11125" y="12094"/>
                  <a:pt x="11188" y="12125"/>
                </a:cubicBezTo>
                <a:cubicBezTo>
                  <a:pt x="11125" y="12188"/>
                  <a:pt x="11063" y="12157"/>
                  <a:pt x="11031" y="12125"/>
                </a:cubicBezTo>
                <a:cubicBezTo>
                  <a:pt x="11000" y="12125"/>
                  <a:pt x="10938" y="12094"/>
                  <a:pt x="10906" y="12125"/>
                </a:cubicBezTo>
                <a:cubicBezTo>
                  <a:pt x="10938" y="12188"/>
                  <a:pt x="10969" y="12188"/>
                  <a:pt x="11031" y="12188"/>
                </a:cubicBezTo>
                <a:cubicBezTo>
                  <a:pt x="11125" y="12250"/>
                  <a:pt x="11219" y="12219"/>
                  <a:pt x="11313" y="12250"/>
                </a:cubicBezTo>
                <a:cubicBezTo>
                  <a:pt x="11438" y="12313"/>
                  <a:pt x="11531" y="12344"/>
                  <a:pt x="11656" y="12282"/>
                </a:cubicBezTo>
                <a:cubicBezTo>
                  <a:pt x="11688" y="12282"/>
                  <a:pt x="11719" y="12282"/>
                  <a:pt x="11719" y="12313"/>
                </a:cubicBezTo>
                <a:cubicBezTo>
                  <a:pt x="11719" y="12344"/>
                  <a:pt x="11688" y="12344"/>
                  <a:pt x="11656" y="12344"/>
                </a:cubicBezTo>
                <a:cubicBezTo>
                  <a:pt x="11594" y="12344"/>
                  <a:pt x="11500" y="12375"/>
                  <a:pt x="11438" y="12438"/>
                </a:cubicBezTo>
                <a:cubicBezTo>
                  <a:pt x="11594" y="12438"/>
                  <a:pt x="11688" y="12532"/>
                  <a:pt x="11813" y="12469"/>
                </a:cubicBezTo>
                <a:cubicBezTo>
                  <a:pt x="11875" y="12407"/>
                  <a:pt x="11938" y="12407"/>
                  <a:pt x="11844" y="12375"/>
                </a:cubicBezTo>
                <a:cubicBezTo>
                  <a:pt x="11781" y="12313"/>
                  <a:pt x="11844" y="12313"/>
                  <a:pt x="11844" y="12282"/>
                </a:cubicBezTo>
                <a:cubicBezTo>
                  <a:pt x="11906" y="12282"/>
                  <a:pt x="11938" y="12282"/>
                  <a:pt x="12000" y="12282"/>
                </a:cubicBezTo>
                <a:cubicBezTo>
                  <a:pt x="12125" y="12344"/>
                  <a:pt x="12250" y="12375"/>
                  <a:pt x="12344" y="12282"/>
                </a:cubicBezTo>
                <a:cubicBezTo>
                  <a:pt x="12313" y="12250"/>
                  <a:pt x="12250" y="12219"/>
                  <a:pt x="12188" y="12219"/>
                </a:cubicBezTo>
                <a:cubicBezTo>
                  <a:pt x="12000" y="12219"/>
                  <a:pt x="11844" y="12125"/>
                  <a:pt x="11688" y="12094"/>
                </a:cubicBezTo>
                <a:cubicBezTo>
                  <a:pt x="11656" y="12094"/>
                  <a:pt x="11625" y="12063"/>
                  <a:pt x="11594" y="12063"/>
                </a:cubicBezTo>
                <a:cubicBezTo>
                  <a:pt x="11531" y="12032"/>
                  <a:pt x="11531" y="11969"/>
                  <a:pt x="11563" y="11938"/>
                </a:cubicBezTo>
                <a:cubicBezTo>
                  <a:pt x="11563" y="11875"/>
                  <a:pt x="11594" y="11907"/>
                  <a:pt x="11656" y="11938"/>
                </a:cubicBezTo>
                <a:cubicBezTo>
                  <a:pt x="11719" y="11938"/>
                  <a:pt x="11844" y="12094"/>
                  <a:pt x="11906" y="11907"/>
                </a:cubicBezTo>
                <a:cubicBezTo>
                  <a:pt x="11969" y="11938"/>
                  <a:pt x="12063" y="11907"/>
                  <a:pt x="12125" y="11969"/>
                </a:cubicBezTo>
                <a:cubicBezTo>
                  <a:pt x="12156" y="12000"/>
                  <a:pt x="12125" y="12032"/>
                  <a:pt x="12094" y="12032"/>
                </a:cubicBezTo>
                <a:cubicBezTo>
                  <a:pt x="12094" y="12032"/>
                  <a:pt x="12031" y="12000"/>
                  <a:pt x="12031" y="12063"/>
                </a:cubicBezTo>
                <a:cubicBezTo>
                  <a:pt x="12063" y="12094"/>
                  <a:pt x="12063" y="12125"/>
                  <a:pt x="12125" y="12125"/>
                </a:cubicBezTo>
                <a:cubicBezTo>
                  <a:pt x="12188" y="12125"/>
                  <a:pt x="12250" y="12125"/>
                  <a:pt x="12313" y="12125"/>
                </a:cubicBezTo>
                <a:cubicBezTo>
                  <a:pt x="12313" y="12063"/>
                  <a:pt x="12281" y="12063"/>
                  <a:pt x="12250" y="12063"/>
                </a:cubicBezTo>
                <a:cubicBezTo>
                  <a:pt x="12219" y="12032"/>
                  <a:pt x="12188" y="12032"/>
                  <a:pt x="12219" y="12000"/>
                </a:cubicBezTo>
                <a:cubicBezTo>
                  <a:pt x="12219" y="11969"/>
                  <a:pt x="12250" y="11938"/>
                  <a:pt x="12281" y="11938"/>
                </a:cubicBezTo>
                <a:cubicBezTo>
                  <a:pt x="12313" y="11938"/>
                  <a:pt x="12344" y="11907"/>
                  <a:pt x="12375" y="11969"/>
                </a:cubicBezTo>
                <a:cubicBezTo>
                  <a:pt x="12375" y="12032"/>
                  <a:pt x="12438" y="12094"/>
                  <a:pt x="12469" y="12094"/>
                </a:cubicBezTo>
                <a:cubicBezTo>
                  <a:pt x="12500" y="12094"/>
                  <a:pt x="12531" y="12094"/>
                  <a:pt x="12563" y="12094"/>
                </a:cubicBezTo>
                <a:cubicBezTo>
                  <a:pt x="12625" y="12032"/>
                  <a:pt x="12406" y="12063"/>
                  <a:pt x="12531" y="11969"/>
                </a:cubicBezTo>
                <a:cubicBezTo>
                  <a:pt x="12625" y="11907"/>
                  <a:pt x="12719" y="11907"/>
                  <a:pt x="12781" y="12000"/>
                </a:cubicBezTo>
                <a:cubicBezTo>
                  <a:pt x="12719" y="12063"/>
                  <a:pt x="12656" y="12000"/>
                  <a:pt x="12594" y="12032"/>
                </a:cubicBezTo>
                <a:cubicBezTo>
                  <a:pt x="12719" y="12063"/>
                  <a:pt x="12594" y="12125"/>
                  <a:pt x="12625" y="12188"/>
                </a:cubicBezTo>
                <a:cubicBezTo>
                  <a:pt x="12688" y="12250"/>
                  <a:pt x="12781" y="12219"/>
                  <a:pt x="12844" y="12188"/>
                </a:cubicBezTo>
                <a:cubicBezTo>
                  <a:pt x="12875" y="12188"/>
                  <a:pt x="12906" y="12157"/>
                  <a:pt x="12938" y="12219"/>
                </a:cubicBezTo>
                <a:cubicBezTo>
                  <a:pt x="12969" y="12250"/>
                  <a:pt x="12906" y="12250"/>
                  <a:pt x="12906" y="12313"/>
                </a:cubicBezTo>
                <a:cubicBezTo>
                  <a:pt x="12969" y="12313"/>
                  <a:pt x="13031" y="12313"/>
                  <a:pt x="13094" y="12313"/>
                </a:cubicBezTo>
                <a:cubicBezTo>
                  <a:pt x="13250" y="12344"/>
                  <a:pt x="13406" y="12375"/>
                  <a:pt x="13500" y="12563"/>
                </a:cubicBezTo>
                <a:cubicBezTo>
                  <a:pt x="13531" y="12625"/>
                  <a:pt x="13563" y="12625"/>
                  <a:pt x="13594" y="12625"/>
                </a:cubicBezTo>
                <a:cubicBezTo>
                  <a:pt x="13719" y="12625"/>
                  <a:pt x="13906" y="12625"/>
                  <a:pt x="13938" y="12688"/>
                </a:cubicBezTo>
                <a:cubicBezTo>
                  <a:pt x="14063" y="12813"/>
                  <a:pt x="14250" y="12750"/>
                  <a:pt x="14313" y="12938"/>
                </a:cubicBezTo>
                <a:cubicBezTo>
                  <a:pt x="14344" y="12938"/>
                  <a:pt x="14375" y="12969"/>
                  <a:pt x="14406" y="12938"/>
                </a:cubicBezTo>
                <a:cubicBezTo>
                  <a:pt x="14563" y="12875"/>
                  <a:pt x="14688" y="12969"/>
                  <a:pt x="14813" y="13063"/>
                </a:cubicBezTo>
                <a:cubicBezTo>
                  <a:pt x="14875" y="13094"/>
                  <a:pt x="14875" y="13157"/>
                  <a:pt x="14938" y="13157"/>
                </a:cubicBezTo>
                <a:cubicBezTo>
                  <a:pt x="15031" y="13157"/>
                  <a:pt x="15125" y="13157"/>
                  <a:pt x="15219" y="13157"/>
                </a:cubicBezTo>
                <a:cubicBezTo>
                  <a:pt x="15250" y="13157"/>
                  <a:pt x="15281" y="13125"/>
                  <a:pt x="15313" y="13125"/>
                </a:cubicBezTo>
                <a:cubicBezTo>
                  <a:pt x="15063" y="13125"/>
                  <a:pt x="14906" y="12969"/>
                  <a:pt x="14719" y="12938"/>
                </a:cubicBezTo>
                <a:cubicBezTo>
                  <a:pt x="14688" y="12938"/>
                  <a:pt x="14656" y="12938"/>
                  <a:pt x="14656" y="12938"/>
                </a:cubicBezTo>
                <a:cubicBezTo>
                  <a:pt x="14594" y="12782"/>
                  <a:pt x="14438" y="12844"/>
                  <a:pt x="14313" y="12782"/>
                </a:cubicBezTo>
                <a:cubicBezTo>
                  <a:pt x="14188" y="12719"/>
                  <a:pt x="14063" y="12657"/>
                  <a:pt x="13938" y="12594"/>
                </a:cubicBezTo>
                <a:cubicBezTo>
                  <a:pt x="13844" y="12532"/>
                  <a:pt x="13719" y="12469"/>
                  <a:pt x="13594" y="12469"/>
                </a:cubicBezTo>
                <a:cubicBezTo>
                  <a:pt x="13438" y="12438"/>
                  <a:pt x="13344" y="12313"/>
                  <a:pt x="13188" y="12282"/>
                </a:cubicBezTo>
                <a:cubicBezTo>
                  <a:pt x="13063" y="12250"/>
                  <a:pt x="13000" y="12188"/>
                  <a:pt x="12969" y="12063"/>
                </a:cubicBezTo>
                <a:cubicBezTo>
                  <a:pt x="13125" y="12125"/>
                  <a:pt x="13313" y="12094"/>
                  <a:pt x="13406" y="12282"/>
                </a:cubicBezTo>
                <a:cubicBezTo>
                  <a:pt x="13406" y="12282"/>
                  <a:pt x="13438" y="12282"/>
                  <a:pt x="13438" y="12282"/>
                </a:cubicBezTo>
                <a:cubicBezTo>
                  <a:pt x="13781" y="12344"/>
                  <a:pt x="14094" y="12563"/>
                  <a:pt x="14438" y="12657"/>
                </a:cubicBezTo>
                <a:cubicBezTo>
                  <a:pt x="14438" y="12657"/>
                  <a:pt x="14438" y="12657"/>
                  <a:pt x="14438" y="12657"/>
                </a:cubicBezTo>
                <a:cubicBezTo>
                  <a:pt x="14438" y="12719"/>
                  <a:pt x="14438" y="12750"/>
                  <a:pt x="14500" y="12782"/>
                </a:cubicBezTo>
                <a:cubicBezTo>
                  <a:pt x="14875" y="12813"/>
                  <a:pt x="15219" y="13000"/>
                  <a:pt x="15563" y="13125"/>
                </a:cubicBezTo>
                <a:cubicBezTo>
                  <a:pt x="15469" y="13219"/>
                  <a:pt x="15313" y="13063"/>
                  <a:pt x="15250" y="13250"/>
                </a:cubicBezTo>
                <a:cubicBezTo>
                  <a:pt x="15281" y="13250"/>
                  <a:pt x="15281" y="13250"/>
                  <a:pt x="15281" y="13250"/>
                </a:cubicBezTo>
                <a:cubicBezTo>
                  <a:pt x="15344" y="13250"/>
                  <a:pt x="15406" y="13250"/>
                  <a:pt x="15438" y="13282"/>
                </a:cubicBezTo>
                <a:cubicBezTo>
                  <a:pt x="15813" y="13313"/>
                  <a:pt x="16156" y="13250"/>
                  <a:pt x="16531" y="13375"/>
                </a:cubicBezTo>
                <a:cubicBezTo>
                  <a:pt x="16531" y="13375"/>
                  <a:pt x="16531" y="13375"/>
                  <a:pt x="16563" y="13375"/>
                </a:cubicBezTo>
                <a:cubicBezTo>
                  <a:pt x="16563" y="13313"/>
                  <a:pt x="16625" y="13344"/>
                  <a:pt x="16656" y="13313"/>
                </a:cubicBezTo>
                <a:cubicBezTo>
                  <a:pt x="16656" y="13313"/>
                  <a:pt x="16656" y="13313"/>
                  <a:pt x="16656" y="13313"/>
                </a:cubicBezTo>
                <a:cubicBezTo>
                  <a:pt x="16625" y="13282"/>
                  <a:pt x="16531" y="13282"/>
                  <a:pt x="16563" y="13219"/>
                </a:cubicBezTo>
                <a:cubicBezTo>
                  <a:pt x="16594" y="13125"/>
                  <a:pt x="16563" y="13063"/>
                  <a:pt x="16469" y="13032"/>
                </a:cubicBezTo>
                <a:cubicBezTo>
                  <a:pt x="16406" y="13032"/>
                  <a:pt x="16313" y="12969"/>
                  <a:pt x="16281" y="13125"/>
                </a:cubicBezTo>
                <a:cubicBezTo>
                  <a:pt x="16281" y="13157"/>
                  <a:pt x="16188" y="13157"/>
                  <a:pt x="16125" y="13125"/>
                </a:cubicBezTo>
                <a:cubicBezTo>
                  <a:pt x="16094" y="13125"/>
                  <a:pt x="16094" y="13125"/>
                  <a:pt x="16094" y="13094"/>
                </a:cubicBezTo>
                <a:cubicBezTo>
                  <a:pt x="16125" y="13063"/>
                  <a:pt x="16125" y="13000"/>
                  <a:pt x="16219" y="12969"/>
                </a:cubicBezTo>
                <a:cubicBezTo>
                  <a:pt x="16344" y="12969"/>
                  <a:pt x="16438" y="12938"/>
                  <a:pt x="16563" y="13000"/>
                </a:cubicBezTo>
                <a:cubicBezTo>
                  <a:pt x="16656" y="13032"/>
                  <a:pt x="16719" y="13063"/>
                  <a:pt x="16844" y="13125"/>
                </a:cubicBezTo>
                <a:cubicBezTo>
                  <a:pt x="16750" y="13125"/>
                  <a:pt x="16656" y="13094"/>
                  <a:pt x="16625" y="13219"/>
                </a:cubicBezTo>
                <a:cubicBezTo>
                  <a:pt x="16750" y="13313"/>
                  <a:pt x="16875" y="13282"/>
                  <a:pt x="17031" y="13250"/>
                </a:cubicBezTo>
                <a:cubicBezTo>
                  <a:pt x="17063" y="13250"/>
                  <a:pt x="17094" y="13219"/>
                  <a:pt x="17094" y="13188"/>
                </a:cubicBezTo>
                <a:cubicBezTo>
                  <a:pt x="17094" y="13094"/>
                  <a:pt x="17156" y="13125"/>
                  <a:pt x="17219" y="13125"/>
                </a:cubicBezTo>
                <a:cubicBezTo>
                  <a:pt x="17281" y="13125"/>
                  <a:pt x="17313" y="13157"/>
                  <a:pt x="17344" y="13219"/>
                </a:cubicBezTo>
                <a:cubicBezTo>
                  <a:pt x="17375" y="13250"/>
                  <a:pt x="17281" y="13250"/>
                  <a:pt x="17313" y="13313"/>
                </a:cubicBezTo>
                <a:cubicBezTo>
                  <a:pt x="17438" y="13313"/>
                  <a:pt x="17563" y="13375"/>
                  <a:pt x="17688" y="13282"/>
                </a:cubicBezTo>
                <a:cubicBezTo>
                  <a:pt x="17688" y="13250"/>
                  <a:pt x="17719" y="13250"/>
                  <a:pt x="17750" y="13250"/>
                </a:cubicBezTo>
                <a:cubicBezTo>
                  <a:pt x="17906" y="13375"/>
                  <a:pt x="18125" y="13344"/>
                  <a:pt x="18281" y="13469"/>
                </a:cubicBezTo>
                <a:cubicBezTo>
                  <a:pt x="18188" y="13469"/>
                  <a:pt x="18125" y="13469"/>
                  <a:pt x="18031" y="13438"/>
                </a:cubicBezTo>
                <a:cubicBezTo>
                  <a:pt x="17750" y="13407"/>
                  <a:pt x="17469" y="13344"/>
                  <a:pt x="17188" y="13500"/>
                </a:cubicBezTo>
                <a:cubicBezTo>
                  <a:pt x="17156" y="13532"/>
                  <a:pt x="17125" y="13500"/>
                  <a:pt x="17094" y="13469"/>
                </a:cubicBezTo>
                <a:cubicBezTo>
                  <a:pt x="17031" y="13407"/>
                  <a:pt x="16844" y="13500"/>
                  <a:pt x="16813" y="13344"/>
                </a:cubicBezTo>
                <a:cubicBezTo>
                  <a:pt x="16813" y="13313"/>
                  <a:pt x="16750" y="13375"/>
                  <a:pt x="16750" y="13375"/>
                </a:cubicBezTo>
                <a:cubicBezTo>
                  <a:pt x="16688" y="13469"/>
                  <a:pt x="16844" y="13469"/>
                  <a:pt x="16813" y="13563"/>
                </a:cubicBezTo>
                <a:cubicBezTo>
                  <a:pt x="16625" y="13532"/>
                  <a:pt x="16438" y="13407"/>
                  <a:pt x="16188" y="13469"/>
                </a:cubicBezTo>
                <a:cubicBezTo>
                  <a:pt x="16313" y="13500"/>
                  <a:pt x="16375" y="13563"/>
                  <a:pt x="16469" y="13563"/>
                </a:cubicBezTo>
                <a:cubicBezTo>
                  <a:pt x="16594" y="13532"/>
                  <a:pt x="16719" y="13594"/>
                  <a:pt x="16844" y="13688"/>
                </a:cubicBezTo>
                <a:cubicBezTo>
                  <a:pt x="16938" y="13750"/>
                  <a:pt x="17031" y="13719"/>
                  <a:pt x="17125" y="13719"/>
                </a:cubicBezTo>
                <a:cubicBezTo>
                  <a:pt x="17125" y="13719"/>
                  <a:pt x="17156" y="13719"/>
                  <a:pt x="17156" y="13688"/>
                </a:cubicBezTo>
                <a:cubicBezTo>
                  <a:pt x="17094" y="13532"/>
                  <a:pt x="17219" y="13625"/>
                  <a:pt x="17250" y="13625"/>
                </a:cubicBezTo>
                <a:cubicBezTo>
                  <a:pt x="17313" y="13625"/>
                  <a:pt x="17375" y="13657"/>
                  <a:pt x="17438" y="13657"/>
                </a:cubicBezTo>
                <a:cubicBezTo>
                  <a:pt x="17531" y="13657"/>
                  <a:pt x="17500" y="13500"/>
                  <a:pt x="17563" y="13532"/>
                </a:cubicBezTo>
                <a:cubicBezTo>
                  <a:pt x="17625" y="13532"/>
                  <a:pt x="17656" y="13625"/>
                  <a:pt x="17750" y="13594"/>
                </a:cubicBezTo>
                <a:cubicBezTo>
                  <a:pt x="17844" y="13532"/>
                  <a:pt x="17969" y="13563"/>
                  <a:pt x="18094" y="13563"/>
                </a:cubicBezTo>
                <a:cubicBezTo>
                  <a:pt x="18188" y="13532"/>
                  <a:pt x="18281" y="13625"/>
                  <a:pt x="18375" y="13594"/>
                </a:cubicBezTo>
                <a:cubicBezTo>
                  <a:pt x="18406" y="13563"/>
                  <a:pt x="18469" y="13532"/>
                  <a:pt x="18469" y="13594"/>
                </a:cubicBezTo>
                <a:cubicBezTo>
                  <a:pt x="18500" y="13657"/>
                  <a:pt x="18438" y="13657"/>
                  <a:pt x="18406" y="13657"/>
                </a:cubicBezTo>
                <a:cubicBezTo>
                  <a:pt x="18375" y="13688"/>
                  <a:pt x="18313" y="13688"/>
                  <a:pt x="18281" y="13688"/>
                </a:cubicBezTo>
                <a:cubicBezTo>
                  <a:pt x="18125" y="13688"/>
                  <a:pt x="18000" y="13657"/>
                  <a:pt x="17844" y="13657"/>
                </a:cubicBezTo>
                <a:cubicBezTo>
                  <a:pt x="17781" y="13657"/>
                  <a:pt x="17719" y="13657"/>
                  <a:pt x="17688" y="13688"/>
                </a:cubicBezTo>
                <a:cubicBezTo>
                  <a:pt x="17656" y="13813"/>
                  <a:pt x="17563" y="13750"/>
                  <a:pt x="17531" y="13750"/>
                </a:cubicBezTo>
                <a:cubicBezTo>
                  <a:pt x="17469" y="13719"/>
                  <a:pt x="17406" y="13719"/>
                  <a:pt x="17344" y="13719"/>
                </a:cubicBezTo>
                <a:cubicBezTo>
                  <a:pt x="17375" y="13782"/>
                  <a:pt x="17531" y="13813"/>
                  <a:pt x="17344" y="13875"/>
                </a:cubicBezTo>
                <a:cubicBezTo>
                  <a:pt x="17531" y="13875"/>
                  <a:pt x="17688" y="13875"/>
                  <a:pt x="17844" y="13875"/>
                </a:cubicBezTo>
                <a:cubicBezTo>
                  <a:pt x="17844" y="13875"/>
                  <a:pt x="17969" y="13844"/>
                  <a:pt x="17875" y="13969"/>
                </a:cubicBezTo>
                <a:cubicBezTo>
                  <a:pt x="17969" y="14000"/>
                  <a:pt x="17969" y="14094"/>
                  <a:pt x="18094" y="14125"/>
                </a:cubicBezTo>
                <a:cubicBezTo>
                  <a:pt x="18281" y="14157"/>
                  <a:pt x="18344" y="14063"/>
                  <a:pt x="18438" y="14000"/>
                </a:cubicBezTo>
                <a:cubicBezTo>
                  <a:pt x="18406" y="13938"/>
                  <a:pt x="18313" y="13938"/>
                  <a:pt x="18250" y="13907"/>
                </a:cubicBezTo>
                <a:cubicBezTo>
                  <a:pt x="18156" y="13875"/>
                  <a:pt x="18031" y="13907"/>
                  <a:pt x="17938" y="13844"/>
                </a:cubicBezTo>
                <a:cubicBezTo>
                  <a:pt x="17906" y="13844"/>
                  <a:pt x="17875" y="13813"/>
                  <a:pt x="17906" y="13782"/>
                </a:cubicBezTo>
                <a:cubicBezTo>
                  <a:pt x="17906" y="13782"/>
                  <a:pt x="17938" y="13750"/>
                  <a:pt x="17969" y="13782"/>
                </a:cubicBezTo>
                <a:cubicBezTo>
                  <a:pt x="18000" y="13813"/>
                  <a:pt x="18063" y="13813"/>
                  <a:pt x="18094" y="13782"/>
                </a:cubicBezTo>
                <a:cubicBezTo>
                  <a:pt x="18281" y="13688"/>
                  <a:pt x="18469" y="13782"/>
                  <a:pt x="18656" y="13688"/>
                </a:cubicBezTo>
                <a:cubicBezTo>
                  <a:pt x="18719" y="13657"/>
                  <a:pt x="18844" y="13563"/>
                  <a:pt x="18875" y="13719"/>
                </a:cubicBezTo>
                <a:cubicBezTo>
                  <a:pt x="18875" y="13719"/>
                  <a:pt x="18938" y="13719"/>
                  <a:pt x="18938" y="13719"/>
                </a:cubicBezTo>
                <a:cubicBezTo>
                  <a:pt x="19094" y="13594"/>
                  <a:pt x="19281" y="13625"/>
                  <a:pt x="19438" y="13657"/>
                </a:cubicBezTo>
                <a:cubicBezTo>
                  <a:pt x="19500" y="13688"/>
                  <a:pt x="19594" y="13688"/>
                  <a:pt x="19625" y="13657"/>
                </a:cubicBezTo>
                <a:cubicBezTo>
                  <a:pt x="19781" y="13594"/>
                  <a:pt x="19906" y="13625"/>
                  <a:pt x="20063" y="13625"/>
                </a:cubicBezTo>
                <a:cubicBezTo>
                  <a:pt x="20469" y="13625"/>
                  <a:pt x="20844" y="13625"/>
                  <a:pt x="21250" y="13625"/>
                </a:cubicBezTo>
                <a:cubicBezTo>
                  <a:pt x="21344" y="13657"/>
                  <a:pt x="21406" y="13657"/>
                  <a:pt x="21500" y="13719"/>
                </a:cubicBezTo>
                <a:cubicBezTo>
                  <a:pt x="21406" y="13813"/>
                  <a:pt x="21188" y="13875"/>
                  <a:pt x="21094" y="13844"/>
                </a:cubicBezTo>
                <a:cubicBezTo>
                  <a:pt x="21063" y="13844"/>
                  <a:pt x="21063" y="13813"/>
                  <a:pt x="21063" y="13782"/>
                </a:cubicBezTo>
                <a:cubicBezTo>
                  <a:pt x="21063" y="13750"/>
                  <a:pt x="21063" y="13719"/>
                  <a:pt x="21125" y="13719"/>
                </a:cubicBezTo>
                <a:cubicBezTo>
                  <a:pt x="21156" y="13719"/>
                  <a:pt x="21188" y="13750"/>
                  <a:pt x="21250" y="13719"/>
                </a:cubicBezTo>
                <a:lnTo>
                  <a:pt x="21250" y="13719"/>
                </a:lnTo>
                <a:cubicBezTo>
                  <a:pt x="21313" y="13750"/>
                  <a:pt x="21406" y="13750"/>
                  <a:pt x="21500" y="13719"/>
                </a:cubicBezTo>
                <a:cubicBezTo>
                  <a:pt x="21563" y="13688"/>
                  <a:pt x="21594" y="13782"/>
                  <a:pt x="21656" y="13750"/>
                </a:cubicBezTo>
                <a:cubicBezTo>
                  <a:pt x="21813" y="13657"/>
                  <a:pt x="21969" y="13750"/>
                  <a:pt x="22156" y="13719"/>
                </a:cubicBezTo>
                <a:cubicBezTo>
                  <a:pt x="22188" y="13719"/>
                  <a:pt x="22250" y="13719"/>
                  <a:pt x="22250" y="13782"/>
                </a:cubicBezTo>
                <a:cubicBezTo>
                  <a:pt x="22250" y="13844"/>
                  <a:pt x="22125" y="13907"/>
                  <a:pt x="22125" y="13875"/>
                </a:cubicBezTo>
                <a:cubicBezTo>
                  <a:pt x="22031" y="13782"/>
                  <a:pt x="22000" y="13907"/>
                  <a:pt x="22000" y="13907"/>
                </a:cubicBezTo>
                <a:cubicBezTo>
                  <a:pt x="22000" y="13969"/>
                  <a:pt x="21938" y="13969"/>
                  <a:pt x="21906" y="13969"/>
                </a:cubicBezTo>
                <a:cubicBezTo>
                  <a:pt x="21750" y="13907"/>
                  <a:pt x="21594" y="13969"/>
                  <a:pt x="21469" y="14032"/>
                </a:cubicBezTo>
                <a:cubicBezTo>
                  <a:pt x="21344" y="14094"/>
                  <a:pt x="21219" y="14063"/>
                  <a:pt x="21094" y="14032"/>
                </a:cubicBezTo>
                <a:cubicBezTo>
                  <a:pt x="21031" y="14032"/>
                  <a:pt x="21063" y="14000"/>
                  <a:pt x="21063" y="13969"/>
                </a:cubicBezTo>
                <a:cubicBezTo>
                  <a:pt x="21094" y="13907"/>
                  <a:pt x="21000" y="13875"/>
                  <a:pt x="21000" y="13813"/>
                </a:cubicBezTo>
                <a:cubicBezTo>
                  <a:pt x="20938" y="13813"/>
                  <a:pt x="20906" y="13844"/>
                  <a:pt x="20875" y="13875"/>
                </a:cubicBezTo>
                <a:cubicBezTo>
                  <a:pt x="20813" y="13875"/>
                  <a:pt x="20719" y="13813"/>
                  <a:pt x="20656" y="13907"/>
                </a:cubicBezTo>
                <a:cubicBezTo>
                  <a:pt x="20594" y="13969"/>
                  <a:pt x="20531" y="14063"/>
                  <a:pt x="20438" y="13907"/>
                </a:cubicBezTo>
                <a:cubicBezTo>
                  <a:pt x="20438" y="13875"/>
                  <a:pt x="20375" y="13844"/>
                  <a:pt x="20313" y="13875"/>
                </a:cubicBezTo>
                <a:cubicBezTo>
                  <a:pt x="20281" y="13875"/>
                  <a:pt x="20281" y="13907"/>
                  <a:pt x="20281" y="13907"/>
                </a:cubicBezTo>
                <a:cubicBezTo>
                  <a:pt x="20281" y="13969"/>
                  <a:pt x="20344" y="13938"/>
                  <a:pt x="20375" y="13969"/>
                </a:cubicBezTo>
                <a:cubicBezTo>
                  <a:pt x="20375" y="14000"/>
                  <a:pt x="20313" y="14032"/>
                  <a:pt x="20281" y="14063"/>
                </a:cubicBezTo>
                <a:cubicBezTo>
                  <a:pt x="20156" y="14125"/>
                  <a:pt x="20031" y="14157"/>
                  <a:pt x="19875" y="14094"/>
                </a:cubicBezTo>
                <a:cubicBezTo>
                  <a:pt x="19656" y="14032"/>
                  <a:pt x="19438" y="14157"/>
                  <a:pt x="19219" y="14157"/>
                </a:cubicBezTo>
                <a:cubicBezTo>
                  <a:pt x="19188" y="14157"/>
                  <a:pt x="19125" y="14157"/>
                  <a:pt x="19125" y="14250"/>
                </a:cubicBezTo>
                <a:cubicBezTo>
                  <a:pt x="19094" y="14250"/>
                  <a:pt x="19063" y="14250"/>
                  <a:pt x="19063" y="14250"/>
                </a:cubicBezTo>
                <a:cubicBezTo>
                  <a:pt x="19031" y="14250"/>
                  <a:pt x="19031" y="14282"/>
                  <a:pt x="19031" y="14282"/>
                </a:cubicBezTo>
                <a:cubicBezTo>
                  <a:pt x="18875" y="14313"/>
                  <a:pt x="18813" y="14188"/>
                  <a:pt x="18688" y="14157"/>
                </a:cubicBezTo>
                <a:cubicBezTo>
                  <a:pt x="18750" y="14157"/>
                  <a:pt x="18813" y="14157"/>
                  <a:pt x="18844" y="14125"/>
                </a:cubicBezTo>
                <a:cubicBezTo>
                  <a:pt x="18875" y="14125"/>
                  <a:pt x="18969" y="14094"/>
                  <a:pt x="18906" y="14032"/>
                </a:cubicBezTo>
                <a:cubicBezTo>
                  <a:pt x="18906" y="14000"/>
                  <a:pt x="18906" y="13969"/>
                  <a:pt x="18938" y="13969"/>
                </a:cubicBezTo>
                <a:cubicBezTo>
                  <a:pt x="18969" y="13969"/>
                  <a:pt x="18969" y="14000"/>
                  <a:pt x="19000" y="14032"/>
                </a:cubicBezTo>
                <a:cubicBezTo>
                  <a:pt x="19000" y="14063"/>
                  <a:pt x="18938" y="14125"/>
                  <a:pt x="18969" y="14188"/>
                </a:cubicBezTo>
                <a:lnTo>
                  <a:pt x="18969" y="14188"/>
                </a:lnTo>
                <a:cubicBezTo>
                  <a:pt x="18969" y="14188"/>
                  <a:pt x="18906" y="14250"/>
                  <a:pt x="18969" y="14250"/>
                </a:cubicBezTo>
                <a:cubicBezTo>
                  <a:pt x="18969" y="14250"/>
                  <a:pt x="19000" y="14282"/>
                  <a:pt x="19031" y="14282"/>
                </a:cubicBezTo>
                <a:cubicBezTo>
                  <a:pt x="19063" y="14282"/>
                  <a:pt x="19094" y="14313"/>
                  <a:pt x="19125" y="14250"/>
                </a:cubicBezTo>
                <a:cubicBezTo>
                  <a:pt x="19250" y="14219"/>
                  <a:pt x="19438" y="14282"/>
                  <a:pt x="19563" y="14157"/>
                </a:cubicBezTo>
                <a:cubicBezTo>
                  <a:pt x="19563" y="14157"/>
                  <a:pt x="19563" y="14157"/>
                  <a:pt x="19563" y="14188"/>
                </a:cubicBezTo>
                <a:cubicBezTo>
                  <a:pt x="19563" y="14250"/>
                  <a:pt x="19656" y="14188"/>
                  <a:pt x="19688" y="14250"/>
                </a:cubicBezTo>
                <a:cubicBezTo>
                  <a:pt x="19656" y="14250"/>
                  <a:pt x="19656" y="14282"/>
                  <a:pt x="19656" y="14282"/>
                </a:cubicBezTo>
                <a:cubicBezTo>
                  <a:pt x="19656" y="14344"/>
                  <a:pt x="19500" y="14282"/>
                  <a:pt x="19563" y="14344"/>
                </a:cubicBezTo>
                <a:cubicBezTo>
                  <a:pt x="19594" y="14407"/>
                  <a:pt x="19656" y="14344"/>
                  <a:pt x="19688" y="14313"/>
                </a:cubicBezTo>
                <a:cubicBezTo>
                  <a:pt x="19719" y="14313"/>
                  <a:pt x="19719" y="14313"/>
                  <a:pt x="19719" y="14313"/>
                </a:cubicBezTo>
                <a:cubicBezTo>
                  <a:pt x="19781" y="14250"/>
                  <a:pt x="19719" y="14219"/>
                  <a:pt x="19719" y="14157"/>
                </a:cubicBezTo>
                <a:cubicBezTo>
                  <a:pt x="19813" y="14219"/>
                  <a:pt x="19938" y="14063"/>
                  <a:pt x="20063" y="14157"/>
                </a:cubicBezTo>
                <a:cubicBezTo>
                  <a:pt x="19969" y="14188"/>
                  <a:pt x="19938" y="14219"/>
                  <a:pt x="19875" y="14219"/>
                </a:cubicBezTo>
                <a:cubicBezTo>
                  <a:pt x="19813" y="14250"/>
                  <a:pt x="19781" y="14250"/>
                  <a:pt x="19781" y="14313"/>
                </a:cubicBezTo>
                <a:cubicBezTo>
                  <a:pt x="19969" y="14250"/>
                  <a:pt x="20125" y="14250"/>
                  <a:pt x="20313" y="14188"/>
                </a:cubicBezTo>
                <a:cubicBezTo>
                  <a:pt x="20375" y="14094"/>
                  <a:pt x="20500" y="14157"/>
                  <a:pt x="20625" y="14125"/>
                </a:cubicBezTo>
                <a:cubicBezTo>
                  <a:pt x="20531" y="14250"/>
                  <a:pt x="20469" y="14157"/>
                  <a:pt x="20406" y="14188"/>
                </a:cubicBezTo>
                <a:cubicBezTo>
                  <a:pt x="20375" y="14219"/>
                  <a:pt x="20313" y="14250"/>
                  <a:pt x="20344" y="14282"/>
                </a:cubicBezTo>
                <a:cubicBezTo>
                  <a:pt x="20375" y="14344"/>
                  <a:pt x="20406" y="14313"/>
                  <a:pt x="20438" y="14282"/>
                </a:cubicBezTo>
                <a:cubicBezTo>
                  <a:pt x="20500" y="14282"/>
                  <a:pt x="20563" y="14250"/>
                  <a:pt x="20625" y="14250"/>
                </a:cubicBezTo>
                <a:cubicBezTo>
                  <a:pt x="20813" y="14219"/>
                  <a:pt x="20969" y="14157"/>
                  <a:pt x="21156" y="14219"/>
                </a:cubicBezTo>
                <a:cubicBezTo>
                  <a:pt x="21094" y="14219"/>
                  <a:pt x="21063" y="14282"/>
                  <a:pt x="21031" y="14313"/>
                </a:cubicBezTo>
                <a:cubicBezTo>
                  <a:pt x="21000" y="14344"/>
                  <a:pt x="21031" y="14407"/>
                  <a:pt x="21063" y="14375"/>
                </a:cubicBezTo>
                <a:cubicBezTo>
                  <a:pt x="21156" y="14313"/>
                  <a:pt x="21313" y="14313"/>
                  <a:pt x="21375" y="14219"/>
                </a:cubicBezTo>
                <a:cubicBezTo>
                  <a:pt x="21438" y="14157"/>
                  <a:pt x="21469" y="14125"/>
                  <a:pt x="21563" y="14157"/>
                </a:cubicBezTo>
                <a:cubicBezTo>
                  <a:pt x="21531" y="14188"/>
                  <a:pt x="21438" y="14188"/>
                  <a:pt x="21500" y="14250"/>
                </a:cubicBezTo>
                <a:cubicBezTo>
                  <a:pt x="21500" y="14282"/>
                  <a:pt x="21594" y="14282"/>
                  <a:pt x="21594" y="14250"/>
                </a:cubicBezTo>
                <a:cubicBezTo>
                  <a:pt x="21656" y="14125"/>
                  <a:pt x="21750" y="14188"/>
                  <a:pt x="21844" y="14157"/>
                </a:cubicBezTo>
                <a:cubicBezTo>
                  <a:pt x="21844" y="14094"/>
                  <a:pt x="21875" y="14125"/>
                  <a:pt x="21906" y="14125"/>
                </a:cubicBezTo>
                <a:cubicBezTo>
                  <a:pt x="21906" y="14125"/>
                  <a:pt x="21906" y="14125"/>
                  <a:pt x="21906" y="14125"/>
                </a:cubicBezTo>
                <a:cubicBezTo>
                  <a:pt x="21875" y="14157"/>
                  <a:pt x="21875" y="14157"/>
                  <a:pt x="21844" y="14157"/>
                </a:cubicBezTo>
                <a:cubicBezTo>
                  <a:pt x="21813" y="14250"/>
                  <a:pt x="21906" y="14219"/>
                  <a:pt x="21938" y="14219"/>
                </a:cubicBezTo>
                <a:cubicBezTo>
                  <a:pt x="22344" y="14188"/>
                  <a:pt x="22719" y="14157"/>
                  <a:pt x="23125" y="14063"/>
                </a:cubicBezTo>
                <a:cubicBezTo>
                  <a:pt x="23719" y="13938"/>
                  <a:pt x="24313" y="13938"/>
                  <a:pt x="24906" y="13813"/>
                </a:cubicBezTo>
                <a:cubicBezTo>
                  <a:pt x="25094" y="13750"/>
                  <a:pt x="25250" y="13719"/>
                  <a:pt x="25438" y="13688"/>
                </a:cubicBezTo>
                <a:cubicBezTo>
                  <a:pt x="25719" y="13625"/>
                  <a:pt x="26031" y="13532"/>
                  <a:pt x="26313" y="13469"/>
                </a:cubicBezTo>
                <a:cubicBezTo>
                  <a:pt x="26469" y="13438"/>
                  <a:pt x="26656" y="13438"/>
                  <a:pt x="26875" y="13438"/>
                </a:cubicBezTo>
                <a:cubicBezTo>
                  <a:pt x="26781" y="13500"/>
                  <a:pt x="26719" y="13532"/>
                  <a:pt x="26656" y="13563"/>
                </a:cubicBezTo>
                <a:cubicBezTo>
                  <a:pt x="26500" y="13625"/>
                  <a:pt x="26313" y="13657"/>
                  <a:pt x="26188" y="13813"/>
                </a:cubicBezTo>
                <a:cubicBezTo>
                  <a:pt x="26063" y="13938"/>
                  <a:pt x="26063" y="13938"/>
                  <a:pt x="25906" y="13907"/>
                </a:cubicBezTo>
                <a:cubicBezTo>
                  <a:pt x="25938" y="13813"/>
                  <a:pt x="26063" y="13844"/>
                  <a:pt x="26063" y="13719"/>
                </a:cubicBezTo>
                <a:cubicBezTo>
                  <a:pt x="25844" y="13688"/>
                  <a:pt x="25781" y="13750"/>
                  <a:pt x="25781" y="13969"/>
                </a:cubicBezTo>
                <a:cubicBezTo>
                  <a:pt x="25781" y="13969"/>
                  <a:pt x="25781" y="14000"/>
                  <a:pt x="25781" y="14032"/>
                </a:cubicBezTo>
                <a:cubicBezTo>
                  <a:pt x="25719" y="14063"/>
                  <a:pt x="25500" y="14032"/>
                  <a:pt x="25469" y="13969"/>
                </a:cubicBezTo>
                <a:cubicBezTo>
                  <a:pt x="25406" y="13875"/>
                  <a:pt x="25344" y="13875"/>
                  <a:pt x="25250" y="13938"/>
                </a:cubicBezTo>
                <a:cubicBezTo>
                  <a:pt x="25156" y="13969"/>
                  <a:pt x="25094" y="14063"/>
                  <a:pt x="25000" y="14032"/>
                </a:cubicBezTo>
                <a:cubicBezTo>
                  <a:pt x="24938" y="14032"/>
                  <a:pt x="24906" y="14032"/>
                  <a:pt x="24875" y="14063"/>
                </a:cubicBezTo>
                <a:cubicBezTo>
                  <a:pt x="24750" y="14188"/>
                  <a:pt x="24563" y="14219"/>
                  <a:pt x="24375" y="14282"/>
                </a:cubicBezTo>
                <a:cubicBezTo>
                  <a:pt x="24156" y="14313"/>
                  <a:pt x="23938" y="14282"/>
                  <a:pt x="23719" y="14344"/>
                </a:cubicBezTo>
                <a:cubicBezTo>
                  <a:pt x="23656" y="14375"/>
                  <a:pt x="23563" y="14375"/>
                  <a:pt x="23563" y="14469"/>
                </a:cubicBezTo>
                <a:cubicBezTo>
                  <a:pt x="23781" y="14500"/>
                  <a:pt x="24000" y="14407"/>
                  <a:pt x="24188" y="14375"/>
                </a:cubicBezTo>
                <a:cubicBezTo>
                  <a:pt x="24500" y="14344"/>
                  <a:pt x="24781" y="14313"/>
                  <a:pt x="25063" y="14250"/>
                </a:cubicBezTo>
                <a:cubicBezTo>
                  <a:pt x="25094" y="14219"/>
                  <a:pt x="25188" y="14188"/>
                  <a:pt x="25188" y="14250"/>
                </a:cubicBezTo>
                <a:cubicBezTo>
                  <a:pt x="25219" y="14375"/>
                  <a:pt x="25281" y="14282"/>
                  <a:pt x="25313" y="14313"/>
                </a:cubicBezTo>
                <a:cubicBezTo>
                  <a:pt x="25313" y="14157"/>
                  <a:pt x="25438" y="14250"/>
                  <a:pt x="25500" y="14219"/>
                </a:cubicBezTo>
                <a:cubicBezTo>
                  <a:pt x="25531" y="14219"/>
                  <a:pt x="25594" y="14250"/>
                  <a:pt x="25625" y="14188"/>
                </a:cubicBezTo>
                <a:cubicBezTo>
                  <a:pt x="25813" y="13969"/>
                  <a:pt x="26094" y="14063"/>
                  <a:pt x="26344" y="13938"/>
                </a:cubicBezTo>
                <a:cubicBezTo>
                  <a:pt x="26313" y="14063"/>
                  <a:pt x="26250" y="14094"/>
                  <a:pt x="26250" y="14188"/>
                </a:cubicBezTo>
                <a:cubicBezTo>
                  <a:pt x="26344" y="14125"/>
                  <a:pt x="26469" y="14157"/>
                  <a:pt x="26500" y="14063"/>
                </a:cubicBezTo>
                <a:cubicBezTo>
                  <a:pt x="26563" y="14063"/>
                  <a:pt x="26594" y="14032"/>
                  <a:pt x="26625" y="14000"/>
                </a:cubicBezTo>
                <a:cubicBezTo>
                  <a:pt x="26719" y="13938"/>
                  <a:pt x="26781" y="13844"/>
                  <a:pt x="26906" y="13782"/>
                </a:cubicBezTo>
                <a:cubicBezTo>
                  <a:pt x="26906" y="13782"/>
                  <a:pt x="26938" y="13719"/>
                  <a:pt x="26969" y="13750"/>
                </a:cubicBezTo>
                <a:cubicBezTo>
                  <a:pt x="26969" y="13782"/>
                  <a:pt x="27000" y="13813"/>
                  <a:pt x="26969" y="13844"/>
                </a:cubicBezTo>
                <a:cubicBezTo>
                  <a:pt x="26938" y="13844"/>
                  <a:pt x="26938" y="13875"/>
                  <a:pt x="26938" y="13907"/>
                </a:cubicBezTo>
                <a:cubicBezTo>
                  <a:pt x="27031" y="13907"/>
                  <a:pt x="27063" y="13875"/>
                  <a:pt x="27063" y="13782"/>
                </a:cubicBezTo>
                <a:cubicBezTo>
                  <a:pt x="27031" y="13719"/>
                  <a:pt x="27094" y="13657"/>
                  <a:pt x="27156" y="13625"/>
                </a:cubicBezTo>
                <a:cubicBezTo>
                  <a:pt x="27344" y="13563"/>
                  <a:pt x="27563" y="13469"/>
                  <a:pt x="27750" y="13375"/>
                </a:cubicBezTo>
                <a:cubicBezTo>
                  <a:pt x="27906" y="13282"/>
                  <a:pt x="28031" y="13219"/>
                  <a:pt x="28188" y="13313"/>
                </a:cubicBezTo>
                <a:cubicBezTo>
                  <a:pt x="28188" y="13344"/>
                  <a:pt x="28125" y="13344"/>
                  <a:pt x="28125" y="13407"/>
                </a:cubicBezTo>
                <a:cubicBezTo>
                  <a:pt x="28188" y="13407"/>
                  <a:pt x="28281" y="13407"/>
                  <a:pt x="28344" y="13407"/>
                </a:cubicBezTo>
                <a:cubicBezTo>
                  <a:pt x="28344" y="13375"/>
                  <a:pt x="28313" y="13344"/>
                  <a:pt x="28313" y="13313"/>
                </a:cubicBezTo>
                <a:cubicBezTo>
                  <a:pt x="28281" y="13250"/>
                  <a:pt x="28250" y="13157"/>
                  <a:pt x="28375" y="13094"/>
                </a:cubicBezTo>
                <a:cubicBezTo>
                  <a:pt x="28438" y="13063"/>
                  <a:pt x="28500" y="13032"/>
                  <a:pt x="28594" y="13032"/>
                </a:cubicBezTo>
                <a:cubicBezTo>
                  <a:pt x="28688" y="13000"/>
                  <a:pt x="28781" y="12938"/>
                  <a:pt x="28906" y="12907"/>
                </a:cubicBezTo>
                <a:cubicBezTo>
                  <a:pt x="28969" y="12875"/>
                  <a:pt x="29031" y="12844"/>
                  <a:pt x="29063" y="12907"/>
                </a:cubicBezTo>
                <a:cubicBezTo>
                  <a:pt x="29094" y="12938"/>
                  <a:pt x="29094" y="13000"/>
                  <a:pt x="29156" y="12969"/>
                </a:cubicBezTo>
                <a:cubicBezTo>
                  <a:pt x="29188" y="12938"/>
                  <a:pt x="29219" y="12907"/>
                  <a:pt x="29219" y="12875"/>
                </a:cubicBezTo>
                <a:cubicBezTo>
                  <a:pt x="29219" y="12813"/>
                  <a:pt x="29219" y="12782"/>
                  <a:pt x="29281" y="12782"/>
                </a:cubicBezTo>
                <a:cubicBezTo>
                  <a:pt x="29344" y="12782"/>
                  <a:pt x="29406" y="12782"/>
                  <a:pt x="29469" y="12813"/>
                </a:cubicBezTo>
                <a:cubicBezTo>
                  <a:pt x="29469" y="12844"/>
                  <a:pt x="29500" y="12875"/>
                  <a:pt x="29469" y="12875"/>
                </a:cubicBezTo>
                <a:cubicBezTo>
                  <a:pt x="29313" y="12907"/>
                  <a:pt x="29438" y="13000"/>
                  <a:pt x="29406" y="13063"/>
                </a:cubicBezTo>
                <a:cubicBezTo>
                  <a:pt x="29563" y="12907"/>
                  <a:pt x="29750" y="12875"/>
                  <a:pt x="29969" y="12813"/>
                </a:cubicBezTo>
                <a:cubicBezTo>
                  <a:pt x="30031" y="12813"/>
                  <a:pt x="30094" y="12782"/>
                  <a:pt x="30125" y="12750"/>
                </a:cubicBezTo>
                <a:cubicBezTo>
                  <a:pt x="30250" y="12688"/>
                  <a:pt x="30344" y="12625"/>
                  <a:pt x="30469" y="12657"/>
                </a:cubicBezTo>
                <a:cubicBezTo>
                  <a:pt x="30531" y="12657"/>
                  <a:pt x="30625" y="12594"/>
                  <a:pt x="30688" y="12563"/>
                </a:cubicBezTo>
                <a:cubicBezTo>
                  <a:pt x="30875" y="12500"/>
                  <a:pt x="31063" y="12407"/>
                  <a:pt x="31250" y="12375"/>
                </a:cubicBezTo>
                <a:cubicBezTo>
                  <a:pt x="31625" y="12250"/>
                  <a:pt x="31969" y="12407"/>
                  <a:pt x="32344" y="12313"/>
                </a:cubicBezTo>
                <a:cubicBezTo>
                  <a:pt x="32344" y="12313"/>
                  <a:pt x="32375" y="12313"/>
                  <a:pt x="32375" y="12344"/>
                </a:cubicBezTo>
                <a:cubicBezTo>
                  <a:pt x="32719" y="12469"/>
                  <a:pt x="33063" y="12407"/>
                  <a:pt x="33375" y="12532"/>
                </a:cubicBezTo>
                <a:cubicBezTo>
                  <a:pt x="33406" y="12469"/>
                  <a:pt x="33313" y="12438"/>
                  <a:pt x="33375" y="12375"/>
                </a:cubicBezTo>
                <a:cubicBezTo>
                  <a:pt x="33406" y="12313"/>
                  <a:pt x="33375" y="12313"/>
                  <a:pt x="33344" y="12250"/>
                </a:cubicBezTo>
                <a:cubicBezTo>
                  <a:pt x="33156" y="12157"/>
                  <a:pt x="33031" y="12000"/>
                  <a:pt x="32906" y="11844"/>
                </a:cubicBezTo>
                <a:cubicBezTo>
                  <a:pt x="32875" y="11813"/>
                  <a:pt x="32813" y="11750"/>
                  <a:pt x="32813" y="11688"/>
                </a:cubicBezTo>
                <a:cubicBezTo>
                  <a:pt x="32906" y="11688"/>
                  <a:pt x="32969" y="11782"/>
                  <a:pt x="33063" y="11782"/>
                </a:cubicBezTo>
                <a:cubicBezTo>
                  <a:pt x="33156" y="11782"/>
                  <a:pt x="33156" y="11750"/>
                  <a:pt x="33125" y="11688"/>
                </a:cubicBezTo>
                <a:cubicBezTo>
                  <a:pt x="33063" y="11594"/>
                  <a:pt x="33000" y="11500"/>
                  <a:pt x="32938" y="11438"/>
                </a:cubicBezTo>
                <a:cubicBezTo>
                  <a:pt x="32750" y="11250"/>
                  <a:pt x="32563" y="11063"/>
                  <a:pt x="32313" y="10875"/>
                </a:cubicBezTo>
                <a:cubicBezTo>
                  <a:pt x="32563" y="10844"/>
                  <a:pt x="32719" y="10594"/>
                  <a:pt x="32938" y="10750"/>
                </a:cubicBezTo>
                <a:cubicBezTo>
                  <a:pt x="33281" y="10657"/>
                  <a:pt x="33625" y="10563"/>
                  <a:pt x="33938" y="10407"/>
                </a:cubicBezTo>
                <a:cubicBezTo>
                  <a:pt x="33938" y="10407"/>
                  <a:pt x="33969" y="10375"/>
                  <a:pt x="34000" y="10407"/>
                </a:cubicBezTo>
                <a:cubicBezTo>
                  <a:pt x="34094" y="10532"/>
                  <a:pt x="34063" y="10313"/>
                  <a:pt x="34156" y="10344"/>
                </a:cubicBezTo>
                <a:cubicBezTo>
                  <a:pt x="34188" y="10344"/>
                  <a:pt x="34219" y="10313"/>
                  <a:pt x="34188" y="10282"/>
                </a:cubicBezTo>
                <a:cubicBezTo>
                  <a:pt x="34125" y="10219"/>
                  <a:pt x="34156" y="10188"/>
                  <a:pt x="34219" y="10188"/>
                </a:cubicBezTo>
                <a:cubicBezTo>
                  <a:pt x="34250" y="10188"/>
                  <a:pt x="34313" y="10157"/>
                  <a:pt x="34281" y="10094"/>
                </a:cubicBezTo>
                <a:cubicBezTo>
                  <a:pt x="34250" y="10032"/>
                  <a:pt x="34250" y="10125"/>
                  <a:pt x="34219" y="10125"/>
                </a:cubicBezTo>
                <a:cubicBezTo>
                  <a:pt x="34188" y="10094"/>
                  <a:pt x="34125" y="10125"/>
                  <a:pt x="34094" y="10094"/>
                </a:cubicBezTo>
                <a:cubicBezTo>
                  <a:pt x="34156" y="10032"/>
                  <a:pt x="34188" y="10000"/>
                  <a:pt x="34250" y="9938"/>
                </a:cubicBezTo>
                <a:cubicBezTo>
                  <a:pt x="34313" y="9907"/>
                  <a:pt x="34281" y="9875"/>
                  <a:pt x="34250" y="9813"/>
                </a:cubicBezTo>
                <a:cubicBezTo>
                  <a:pt x="34219" y="9782"/>
                  <a:pt x="34188" y="9750"/>
                  <a:pt x="34125" y="9782"/>
                </a:cubicBezTo>
                <a:cubicBezTo>
                  <a:pt x="34094" y="9813"/>
                  <a:pt x="34000" y="9782"/>
                  <a:pt x="34000" y="9719"/>
                </a:cubicBezTo>
                <a:cubicBezTo>
                  <a:pt x="34000" y="9688"/>
                  <a:pt x="34000" y="9657"/>
                  <a:pt x="34031" y="9657"/>
                </a:cubicBezTo>
                <a:cubicBezTo>
                  <a:pt x="34125" y="9625"/>
                  <a:pt x="34219" y="9563"/>
                  <a:pt x="34344" y="9532"/>
                </a:cubicBezTo>
                <a:cubicBezTo>
                  <a:pt x="34375" y="9532"/>
                  <a:pt x="34438" y="9563"/>
                  <a:pt x="34438" y="9500"/>
                </a:cubicBezTo>
                <a:cubicBezTo>
                  <a:pt x="34469" y="9438"/>
                  <a:pt x="34406" y="9407"/>
                  <a:pt x="34375" y="9375"/>
                </a:cubicBezTo>
                <a:cubicBezTo>
                  <a:pt x="34281" y="9313"/>
                  <a:pt x="34156" y="9313"/>
                  <a:pt x="34250" y="9157"/>
                </a:cubicBezTo>
                <a:cubicBezTo>
                  <a:pt x="34250" y="9125"/>
                  <a:pt x="34219" y="9125"/>
                  <a:pt x="34188" y="9125"/>
                </a:cubicBezTo>
                <a:cubicBezTo>
                  <a:pt x="34125" y="9094"/>
                  <a:pt x="34094" y="9063"/>
                  <a:pt x="34031" y="9032"/>
                </a:cubicBezTo>
                <a:cubicBezTo>
                  <a:pt x="33906" y="9000"/>
                  <a:pt x="33813" y="8938"/>
                  <a:pt x="33719" y="8844"/>
                </a:cubicBezTo>
                <a:cubicBezTo>
                  <a:pt x="33688" y="8813"/>
                  <a:pt x="33688" y="8782"/>
                  <a:pt x="33719" y="8750"/>
                </a:cubicBezTo>
                <a:cubicBezTo>
                  <a:pt x="33875" y="8625"/>
                  <a:pt x="33938" y="8438"/>
                  <a:pt x="34094" y="8313"/>
                </a:cubicBezTo>
                <a:cubicBezTo>
                  <a:pt x="34156" y="8219"/>
                  <a:pt x="34219" y="8125"/>
                  <a:pt x="34250" y="8032"/>
                </a:cubicBezTo>
                <a:cubicBezTo>
                  <a:pt x="34281" y="7969"/>
                  <a:pt x="34281" y="7969"/>
                  <a:pt x="34219" y="7938"/>
                </a:cubicBezTo>
                <a:cubicBezTo>
                  <a:pt x="34188" y="7907"/>
                  <a:pt x="34156" y="7844"/>
                  <a:pt x="34156" y="7844"/>
                </a:cubicBezTo>
                <a:cubicBezTo>
                  <a:pt x="34281" y="7844"/>
                  <a:pt x="34281" y="7719"/>
                  <a:pt x="34344" y="7688"/>
                </a:cubicBezTo>
                <a:cubicBezTo>
                  <a:pt x="34438" y="7657"/>
                  <a:pt x="34531" y="7594"/>
                  <a:pt x="34594" y="7532"/>
                </a:cubicBezTo>
                <a:cubicBezTo>
                  <a:pt x="34531" y="7469"/>
                  <a:pt x="34469" y="7407"/>
                  <a:pt x="34531" y="7313"/>
                </a:cubicBezTo>
                <a:cubicBezTo>
                  <a:pt x="34563" y="7282"/>
                  <a:pt x="34563" y="7250"/>
                  <a:pt x="34594" y="7250"/>
                </a:cubicBezTo>
                <a:cubicBezTo>
                  <a:pt x="34656" y="7157"/>
                  <a:pt x="34750" y="7157"/>
                  <a:pt x="34813" y="7125"/>
                </a:cubicBezTo>
                <a:cubicBezTo>
                  <a:pt x="34906" y="7094"/>
                  <a:pt x="34969" y="7125"/>
                  <a:pt x="35000" y="7219"/>
                </a:cubicBezTo>
                <a:cubicBezTo>
                  <a:pt x="35031" y="7219"/>
                  <a:pt x="35031" y="7219"/>
                  <a:pt x="35031" y="7188"/>
                </a:cubicBezTo>
                <a:cubicBezTo>
                  <a:pt x="35031" y="7188"/>
                  <a:pt x="35063" y="7188"/>
                  <a:pt x="35063" y="7188"/>
                </a:cubicBezTo>
                <a:cubicBezTo>
                  <a:pt x="35094" y="7125"/>
                  <a:pt x="35156" y="7094"/>
                  <a:pt x="35063" y="7063"/>
                </a:cubicBezTo>
                <a:cubicBezTo>
                  <a:pt x="35000" y="7063"/>
                  <a:pt x="34969" y="7032"/>
                  <a:pt x="34906" y="7063"/>
                </a:cubicBezTo>
                <a:cubicBezTo>
                  <a:pt x="34875" y="7094"/>
                  <a:pt x="34781" y="7094"/>
                  <a:pt x="34750" y="7063"/>
                </a:cubicBezTo>
                <a:cubicBezTo>
                  <a:pt x="34750" y="6907"/>
                  <a:pt x="34625" y="6844"/>
                  <a:pt x="34625" y="6719"/>
                </a:cubicBezTo>
                <a:cubicBezTo>
                  <a:pt x="34625" y="6688"/>
                  <a:pt x="34625" y="6688"/>
                  <a:pt x="34625" y="6688"/>
                </a:cubicBezTo>
                <a:cubicBezTo>
                  <a:pt x="34625" y="6625"/>
                  <a:pt x="34781" y="6532"/>
                  <a:pt x="34781" y="6563"/>
                </a:cubicBezTo>
                <a:cubicBezTo>
                  <a:pt x="34813" y="6657"/>
                  <a:pt x="34906" y="6625"/>
                  <a:pt x="34969" y="6625"/>
                </a:cubicBezTo>
                <a:cubicBezTo>
                  <a:pt x="35000" y="6657"/>
                  <a:pt x="35031" y="6657"/>
                  <a:pt x="35031" y="6688"/>
                </a:cubicBezTo>
                <a:cubicBezTo>
                  <a:pt x="35031" y="6750"/>
                  <a:pt x="35000" y="6750"/>
                  <a:pt x="34969" y="6750"/>
                </a:cubicBezTo>
                <a:cubicBezTo>
                  <a:pt x="34906" y="6750"/>
                  <a:pt x="34844" y="6782"/>
                  <a:pt x="34813" y="6813"/>
                </a:cubicBezTo>
                <a:cubicBezTo>
                  <a:pt x="34813" y="6844"/>
                  <a:pt x="34750" y="6813"/>
                  <a:pt x="34781" y="6875"/>
                </a:cubicBezTo>
                <a:cubicBezTo>
                  <a:pt x="34781" y="6875"/>
                  <a:pt x="34813" y="6875"/>
                  <a:pt x="34844" y="6844"/>
                </a:cubicBezTo>
                <a:cubicBezTo>
                  <a:pt x="34938" y="6875"/>
                  <a:pt x="35156" y="6750"/>
                  <a:pt x="35188" y="6688"/>
                </a:cubicBezTo>
                <a:cubicBezTo>
                  <a:pt x="35219" y="6563"/>
                  <a:pt x="35156" y="6500"/>
                  <a:pt x="35000" y="6469"/>
                </a:cubicBezTo>
                <a:cubicBezTo>
                  <a:pt x="35156" y="6313"/>
                  <a:pt x="35156" y="6313"/>
                  <a:pt x="35125" y="6219"/>
                </a:cubicBezTo>
                <a:cubicBezTo>
                  <a:pt x="35063" y="6219"/>
                  <a:pt x="35063" y="6282"/>
                  <a:pt x="35000" y="6250"/>
                </a:cubicBezTo>
                <a:cubicBezTo>
                  <a:pt x="35031" y="6188"/>
                  <a:pt x="35031" y="6157"/>
                  <a:pt x="34938" y="6157"/>
                </a:cubicBezTo>
                <a:cubicBezTo>
                  <a:pt x="34906" y="6157"/>
                  <a:pt x="34906" y="6157"/>
                  <a:pt x="34906" y="6188"/>
                </a:cubicBezTo>
                <a:cubicBezTo>
                  <a:pt x="34875" y="6188"/>
                  <a:pt x="34875" y="6188"/>
                  <a:pt x="34875" y="6219"/>
                </a:cubicBezTo>
                <a:cubicBezTo>
                  <a:pt x="34875" y="6250"/>
                  <a:pt x="34875" y="6313"/>
                  <a:pt x="34813" y="6313"/>
                </a:cubicBezTo>
                <a:cubicBezTo>
                  <a:pt x="34750" y="6313"/>
                  <a:pt x="34750" y="6282"/>
                  <a:pt x="34781" y="6250"/>
                </a:cubicBezTo>
                <a:cubicBezTo>
                  <a:pt x="34781" y="6219"/>
                  <a:pt x="34813" y="6219"/>
                  <a:pt x="34813" y="6188"/>
                </a:cubicBezTo>
                <a:cubicBezTo>
                  <a:pt x="34750" y="6125"/>
                  <a:pt x="34688" y="6157"/>
                  <a:pt x="34625" y="6125"/>
                </a:cubicBezTo>
                <a:cubicBezTo>
                  <a:pt x="34781" y="6032"/>
                  <a:pt x="34969" y="6032"/>
                  <a:pt x="35094" y="5907"/>
                </a:cubicBezTo>
                <a:cubicBezTo>
                  <a:pt x="35031" y="5875"/>
                  <a:pt x="34969" y="5907"/>
                  <a:pt x="34906" y="5907"/>
                </a:cubicBezTo>
                <a:cubicBezTo>
                  <a:pt x="34813" y="5969"/>
                  <a:pt x="34719" y="6032"/>
                  <a:pt x="34594" y="5938"/>
                </a:cubicBezTo>
                <a:cubicBezTo>
                  <a:pt x="34594" y="5875"/>
                  <a:pt x="34625" y="5907"/>
                  <a:pt x="34656" y="5875"/>
                </a:cubicBezTo>
                <a:cubicBezTo>
                  <a:pt x="34719" y="5844"/>
                  <a:pt x="34781" y="5844"/>
                  <a:pt x="34844" y="5813"/>
                </a:cubicBezTo>
                <a:cubicBezTo>
                  <a:pt x="34875" y="5813"/>
                  <a:pt x="34906" y="5813"/>
                  <a:pt x="34938" y="5782"/>
                </a:cubicBezTo>
                <a:cubicBezTo>
                  <a:pt x="34969" y="5750"/>
                  <a:pt x="34969" y="5719"/>
                  <a:pt x="35000" y="5719"/>
                </a:cubicBezTo>
                <a:cubicBezTo>
                  <a:pt x="35063" y="5719"/>
                  <a:pt x="35094" y="5719"/>
                  <a:pt x="35156" y="5719"/>
                </a:cubicBezTo>
                <a:cubicBezTo>
                  <a:pt x="35188" y="5719"/>
                  <a:pt x="35219" y="5688"/>
                  <a:pt x="35188" y="5657"/>
                </a:cubicBezTo>
                <a:cubicBezTo>
                  <a:pt x="35156" y="5625"/>
                  <a:pt x="35125" y="5532"/>
                  <a:pt x="35031" y="5563"/>
                </a:cubicBezTo>
                <a:cubicBezTo>
                  <a:pt x="34938" y="5563"/>
                  <a:pt x="34875" y="5657"/>
                  <a:pt x="34813" y="5625"/>
                </a:cubicBezTo>
                <a:cubicBezTo>
                  <a:pt x="34625" y="5594"/>
                  <a:pt x="34438" y="5657"/>
                  <a:pt x="34250" y="5657"/>
                </a:cubicBezTo>
                <a:cubicBezTo>
                  <a:pt x="34219" y="5688"/>
                  <a:pt x="34156" y="5688"/>
                  <a:pt x="34125" y="5657"/>
                </a:cubicBezTo>
                <a:cubicBezTo>
                  <a:pt x="34063" y="5657"/>
                  <a:pt x="34031" y="5657"/>
                  <a:pt x="34000" y="5657"/>
                </a:cubicBezTo>
                <a:cubicBezTo>
                  <a:pt x="33938" y="5688"/>
                  <a:pt x="33875" y="5688"/>
                  <a:pt x="33844" y="5657"/>
                </a:cubicBezTo>
                <a:cubicBezTo>
                  <a:pt x="33813" y="5625"/>
                  <a:pt x="33813" y="5625"/>
                  <a:pt x="33813" y="5625"/>
                </a:cubicBezTo>
                <a:cubicBezTo>
                  <a:pt x="33813" y="5625"/>
                  <a:pt x="33813" y="5625"/>
                  <a:pt x="33844" y="5625"/>
                </a:cubicBezTo>
                <a:cubicBezTo>
                  <a:pt x="33844" y="5594"/>
                  <a:pt x="33844" y="5594"/>
                  <a:pt x="33844" y="5594"/>
                </a:cubicBezTo>
                <a:cubicBezTo>
                  <a:pt x="33844" y="5625"/>
                  <a:pt x="33844" y="5625"/>
                  <a:pt x="33844" y="5625"/>
                </a:cubicBezTo>
                <a:cubicBezTo>
                  <a:pt x="33875" y="5594"/>
                  <a:pt x="33875" y="5594"/>
                  <a:pt x="33906" y="5594"/>
                </a:cubicBezTo>
                <a:cubicBezTo>
                  <a:pt x="33938" y="5563"/>
                  <a:pt x="34000" y="5563"/>
                  <a:pt x="34031" y="5563"/>
                </a:cubicBezTo>
                <a:cubicBezTo>
                  <a:pt x="34094" y="5563"/>
                  <a:pt x="34156" y="5532"/>
                  <a:pt x="34219" y="5532"/>
                </a:cubicBezTo>
                <a:cubicBezTo>
                  <a:pt x="34250" y="5500"/>
                  <a:pt x="34281" y="5469"/>
                  <a:pt x="34344" y="5469"/>
                </a:cubicBezTo>
                <a:cubicBezTo>
                  <a:pt x="34531" y="5438"/>
                  <a:pt x="34719" y="5375"/>
                  <a:pt x="34906" y="5313"/>
                </a:cubicBezTo>
                <a:cubicBezTo>
                  <a:pt x="34938" y="5313"/>
                  <a:pt x="35000" y="5250"/>
                  <a:pt x="35000" y="5219"/>
                </a:cubicBezTo>
                <a:cubicBezTo>
                  <a:pt x="35000" y="5157"/>
                  <a:pt x="34938" y="5188"/>
                  <a:pt x="34938" y="5157"/>
                </a:cubicBezTo>
                <a:cubicBezTo>
                  <a:pt x="35031" y="5125"/>
                  <a:pt x="35094" y="5000"/>
                  <a:pt x="35188" y="5063"/>
                </a:cubicBezTo>
                <a:cubicBezTo>
                  <a:pt x="35219" y="5063"/>
                  <a:pt x="35281" y="5063"/>
                  <a:pt x="35281" y="5032"/>
                </a:cubicBezTo>
                <a:cubicBezTo>
                  <a:pt x="35281" y="4938"/>
                  <a:pt x="35219" y="4969"/>
                  <a:pt x="35188" y="4969"/>
                </a:cubicBezTo>
                <a:lnTo>
                  <a:pt x="35188" y="4969"/>
                </a:lnTo>
                <a:cubicBezTo>
                  <a:pt x="34969" y="4938"/>
                  <a:pt x="34781" y="5063"/>
                  <a:pt x="34563" y="5063"/>
                </a:cubicBezTo>
                <a:cubicBezTo>
                  <a:pt x="34469" y="5032"/>
                  <a:pt x="34406" y="5032"/>
                  <a:pt x="34375" y="5125"/>
                </a:cubicBezTo>
                <a:cubicBezTo>
                  <a:pt x="34344" y="5157"/>
                  <a:pt x="34281" y="5188"/>
                  <a:pt x="34219" y="5157"/>
                </a:cubicBezTo>
                <a:cubicBezTo>
                  <a:pt x="34156" y="5094"/>
                  <a:pt x="34125" y="5125"/>
                  <a:pt x="34094" y="5188"/>
                </a:cubicBezTo>
                <a:cubicBezTo>
                  <a:pt x="34094" y="5219"/>
                  <a:pt x="34063" y="5219"/>
                  <a:pt x="34031" y="5219"/>
                </a:cubicBezTo>
                <a:cubicBezTo>
                  <a:pt x="33906" y="5157"/>
                  <a:pt x="33938" y="5250"/>
                  <a:pt x="33938" y="5313"/>
                </a:cubicBezTo>
                <a:cubicBezTo>
                  <a:pt x="34094" y="5344"/>
                  <a:pt x="34250" y="5250"/>
                  <a:pt x="34406" y="5219"/>
                </a:cubicBezTo>
                <a:cubicBezTo>
                  <a:pt x="34438" y="5219"/>
                  <a:pt x="34500" y="5157"/>
                  <a:pt x="34500" y="5250"/>
                </a:cubicBezTo>
                <a:cubicBezTo>
                  <a:pt x="34500" y="5282"/>
                  <a:pt x="34563" y="5250"/>
                  <a:pt x="34563" y="5250"/>
                </a:cubicBezTo>
                <a:cubicBezTo>
                  <a:pt x="34656" y="5125"/>
                  <a:pt x="34750" y="5250"/>
                  <a:pt x="34844" y="5219"/>
                </a:cubicBezTo>
                <a:cubicBezTo>
                  <a:pt x="34719" y="5282"/>
                  <a:pt x="34594" y="5344"/>
                  <a:pt x="34438" y="5313"/>
                </a:cubicBezTo>
                <a:cubicBezTo>
                  <a:pt x="34344" y="5282"/>
                  <a:pt x="34250" y="5313"/>
                  <a:pt x="34156" y="5375"/>
                </a:cubicBezTo>
                <a:cubicBezTo>
                  <a:pt x="34063" y="5407"/>
                  <a:pt x="33969" y="5407"/>
                  <a:pt x="33906" y="5313"/>
                </a:cubicBezTo>
                <a:cubicBezTo>
                  <a:pt x="33875" y="5282"/>
                  <a:pt x="33781" y="5375"/>
                  <a:pt x="33750" y="5282"/>
                </a:cubicBezTo>
                <a:cubicBezTo>
                  <a:pt x="33781" y="5250"/>
                  <a:pt x="33844" y="5250"/>
                  <a:pt x="33875" y="5188"/>
                </a:cubicBezTo>
                <a:cubicBezTo>
                  <a:pt x="33656" y="5188"/>
                  <a:pt x="33469" y="5219"/>
                  <a:pt x="33281" y="5282"/>
                </a:cubicBezTo>
                <a:cubicBezTo>
                  <a:pt x="33188" y="5313"/>
                  <a:pt x="33094" y="5313"/>
                  <a:pt x="32969" y="5313"/>
                </a:cubicBezTo>
                <a:cubicBezTo>
                  <a:pt x="32938" y="5313"/>
                  <a:pt x="32938" y="5313"/>
                  <a:pt x="32938" y="5282"/>
                </a:cubicBezTo>
                <a:cubicBezTo>
                  <a:pt x="32938" y="5250"/>
                  <a:pt x="32938" y="5250"/>
                  <a:pt x="32969" y="5250"/>
                </a:cubicBezTo>
                <a:cubicBezTo>
                  <a:pt x="33094" y="5313"/>
                  <a:pt x="33125" y="5219"/>
                  <a:pt x="33188" y="5157"/>
                </a:cubicBezTo>
                <a:cubicBezTo>
                  <a:pt x="33250" y="5125"/>
                  <a:pt x="33250" y="5063"/>
                  <a:pt x="33313" y="5157"/>
                </a:cubicBezTo>
                <a:cubicBezTo>
                  <a:pt x="33344" y="5219"/>
                  <a:pt x="33438" y="5157"/>
                  <a:pt x="33500" y="5125"/>
                </a:cubicBezTo>
                <a:cubicBezTo>
                  <a:pt x="33531" y="5125"/>
                  <a:pt x="33531" y="5094"/>
                  <a:pt x="33531" y="5063"/>
                </a:cubicBezTo>
                <a:cubicBezTo>
                  <a:pt x="33500" y="5032"/>
                  <a:pt x="33469" y="5094"/>
                  <a:pt x="33406" y="5094"/>
                </a:cubicBezTo>
                <a:cubicBezTo>
                  <a:pt x="33375" y="5094"/>
                  <a:pt x="33375" y="5094"/>
                  <a:pt x="33344" y="5063"/>
                </a:cubicBezTo>
                <a:cubicBezTo>
                  <a:pt x="33344" y="5000"/>
                  <a:pt x="33375" y="5000"/>
                  <a:pt x="33406" y="5000"/>
                </a:cubicBezTo>
                <a:cubicBezTo>
                  <a:pt x="33531" y="4969"/>
                  <a:pt x="33656" y="4938"/>
                  <a:pt x="33750" y="4907"/>
                </a:cubicBezTo>
                <a:cubicBezTo>
                  <a:pt x="33844" y="4875"/>
                  <a:pt x="33938" y="4782"/>
                  <a:pt x="34031" y="4875"/>
                </a:cubicBezTo>
                <a:cubicBezTo>
                  <a:pt x="34063" y="4907"/>
                  <a:pt x="34125" y="4875"/>
                  <a:pt x="34156" y="4875"/>
                </a:cubicBezTo>
                <a:cubicBezTo>
                  <a:pt x="34125" y="4750"/>
                  <a:pt x="34219" y="4813"/>
                  <a:pt x="34281" y="4782"/>
                </a:cubicBezTo>
                <a:cubicBezTo>
                  <a:pt x="34313" y="4750"/>
                  <a:pt x="34375" y="4782"/>
                  <a:pt x="34406" y="4719"/>
                </a:cubicBezTo>
                <a:cubicBezTo>
                  <a:pt x="34406" y="4688"/>
                  <a:pt x="34500" y="4688"/>
                  <a:pt x="34500" y="4719"/>
                </a:cubicBezTo>
                <a:cubicBezTo>
                  <a:pt x="34563" y="4813"/>
                  <a:pt x="34656" y="4782"/>
                  <a:pt x="34719" y="4782"/>
                </a:cubicBezTo>
                <a:cubicBezTo>
                  <a:pt x="34781" y="4782"/>
                  <a:pt x="34875" y="4719"/>
                  <a:pt x="34906" y="4657"/>
                </a:cubicBezTo>
                <a:cubicBezTo>
                  <a:pt x="34938" y="4657"/>
                  <a:pt x="34938" y="4563"/>
                  <a:pt x="34906" y="4532"/>
                </a:cubicBezTo>
                <a:cubicBezTo>
                  <a:pt x="34844" y="4532"/>
                  <a:pt x="34750" y="4500"/>
                  <a:pt x="34688" y="4532"/>
                </a:cubicBezTo>
                <a:cubicBezTo>
                  <a:pt x="34500" y="4688"/>
                  <a:pt x="34219" y="4719"/>
                  <a:pt x="34000" y="4782"/>
                </a:cubicBezTo>
                <a:cubicBezTo>
                  <a:pt x="33906" y="4782"/>
                  <a:pt x="33813" y="4813"/>
                  <a:pt x="33688" y="4782"/>
                </a:cubicBezTo>
                <a:cubicBezTo>
                  <a:pt x="33875" y="4719"/>
                  <a:pt x="34031" y="4688"/>
                  <a:pt x="34156" y="4594"/>
                </a:cubicBezTo>
                <a:cubicBezTo>
                  <a:pt x="33906" y="4625"/>
                  <a:pt x="33688" y="4657"/>
                  <a:pt x="33438" y="4750"/>
                </a:cubicBezTo>
                <a:cubicBezTo>
                  <a:pt x="33281" y="4813"/>
                  <a:pt x="33063" y="4813"/>
                  <a:pt x="32906" y="4875"/>
                </a:cubicBezTo>
                <a:cubicBezTo>
                  <a:pt x="32875" y="4875"/>
                  <a:pt x="32875" y="4875"/>
                  <a:pt x="32844" y="4875"/>
                </a:cubicBezTo>
                <a:cubicBezTo>
                  <a:pt x="32813" y="4844"/>
                  <a:pt x="32781" y="4844"/>
                  <a:pt x="32781" y="4813"/>
                </a:cubicBezTo>
                <a:cubicBezTo>
                  <a:pt x="32781" y="4782"/>
                  <a:pt x="32813" y="4750"/>
                  <a:pt x="32844" y="4750"/>
                </a:cubicBezTo>
                <a:cubicBezTo>
                  <a:pt x="32906" y="4719"/>
                  <a:pt x="32969" y="4719"/>
                  <a:pt x="32969" y="4625"/>
                </a:cubicBezTo>
                <a:cubicBezTo>
                  <a:pt x="32906" y="4594"/>
                  <a:pt x="32875" y="4657"/>
                  <a:pt x="32781" y="4594"/>
                </a:cubicBezTo>
                <a:cubicBezTo>
                  <a:pt x="32844" y="4594"/>
                  <a:pt x="32906" y="4563"/>
                  <a:pt x="32969" y="4563"/>
                </a:cubicBezTo>
                <a:cubicBezTo>
                  <a:pt x="33031" y="4532"/>
                  <a:pt x="33094" y="4532"/>
                  <a:pt x="33125" y="4469"/>
                </a:cubicBezTo>
                <a:cubicBezTo>
                  <a:pt x="33031" y="4407"/>
                  <a:pt x="32969" y="4532"/>
                  <a:pt x="32875" y="4469"/>
                </a:cubicBezTo>
                <a:cubicBezTo>
                  <a:pt x="32938" y="4407"/>
                  <a:pt x="33031" y="4375"/>
                  <a:pt x="33094" y="4313"/>
                </a:cubicBezTo>
                <a:cubicBezTo>
                  <a:pt x="33250" y="4250"/>
                  <a:pt x="33375" y="4157"/>
                  <a:pt x="33563" y="4188"/>
                </a:cubicBezTo>
                <a:cubicBezTo>
                  <a:pt x="33625" y="4219"/>
                  <a:pt x="33688" y="4188"/>
                  <a:pt x="33750" y="4157"/>
                </a:cubicBezTo>
                <a:cubicBezTo>
                  <a:pt x="33875" y="4157"/>
                  <a:pt x="33781" y="4000"/>
                  <a:pt x="33875" y="4000"/>
                </a:cubicBezTo>
                <a:cubicBezTo>
                  <a:pt x="33969" y="4000"/>
                  <a:pt x="34031" y="3969"/>
                  <a:pt x="34094" y="3844"/>
                </a:cubicBezTo>
                <a:cubicBezTo>
                  <a:pt x="33906" y="3875"/>
                  <a:pt x="33781" y="3907"/>
                  <a:pt x="33625" y="3969"/>
                </a:cubicBezTo>
                <a:cubicBezTo>
                  <a:pt x="33344" y="4125"/>
                  <a:pt x="33000" y="4157"/>
                  <a:pt x="32688" y="4282"/>
                </a:cubicBezTo>
                <a:cubicBezTo>
                  <a:pt x="32656" y="4282"/>
                  <a:pt x="32563" y="4313"/>
                  <a:pt x="32563" y="4250"/>
                </a:cubicBezTo>
                <a:cubicBezTo>
                  <a:pt x="32531" y="4188"/>
                  <a:pt x="32594" y="4188"/>
                  <a:pt x="32625" y="4157"/>
                </a:cubicBezTo>
                <a:cubicBezTo>
                  <a:pt x="32750" y="4094"/>
                  <a:pt x="32844" y="4032"/>
                  <a:pt x="32969" y="3969"/>
                </a:cubicBezTo>
                <a:cubicBezTo>
                  <a:pt x="33031" y="3938"/>
                  <a:pt x="33094" y="3875"/>
                  <a:pt x="32969" y="3844"/>
                </a:cubicBezTo>
                <a:cubicBezTo>
                  <a:pt x="32969" y="3844"/>
                  <a:pt x="32938" y="3813"/>
                  <a:pt x="32969" y="3782"/>
                </a:cubicBezTo>
                <a:cubicBezTo>
                  <a:pt x="33063" y="3750"/>
                  <a:pt x="33156" y="3657"/>
                  <a:pt x="33250" y="3657"/>
                </a:cubicBezTo>
                <a:cubicBezTo>
                  <a:pt x="33281" y="3625"/>
                  <a:pt x="33313" y="3625"/>
                  <a:pt x="33313" y="3594"/>
                </a:cubicBezTo>
                <a:cubicBezTo>
                  <a:pt x="33281" y="3563"/>
                  <a:pt x="33250" y="3563"/>
                  <a:pt x="33250" y="3563"/>
                </a:cubicBezTo>
                <a:cubicBezTo>
                  <a:pt x="33156" y="3594"/>
                  <a:pt x="33094" y="3688"/>
                  <a:pt x="33031" y="3594"/>
                </a:cubicBezTo>
                <a:cubicBezTo>
                  <a:pt x="33000" y="3563"/>
                  <a:pt x="33125" y="3532"/>
                  <a:pt x="33188" y="3500"/>
                </a:cubicBezTo>
                <a:cubicBezTo>
                  <a:pt x="33250" y="3438"/>
                  <a:pt x="33188" y="3407"/>
                  <a:pt x="33188" y="3375"/>
                </a:cubicBezTo>
                <a:cubicBezTo>
                  <a:pt x="33281" y="3313"/>
                  <a:pt x="33344" y="3375"/>
                  <a:pt x="33375" y="3438"/>
                </a:cubicBezTo>
                <a:cubicBezTo>
                  <a:pt x="33438" y="3532"/>
                  <a:pt x="33313" y="3532"/>
                  <a:pt x="33313" y="3594"/>
                </a:cubicBezTo>
                <a:cubicBezTo>
                  <a:pt x="33313" y="3625"/>
                  <a:pt x="33375" y="3594"/>
                  <a:pt x="33406" y="3625"/>
                </a:cubicBezTo>
                <a:cubicBezTo>
                  <a:pt x="33438" y="3625"/>
                  <a:pt x="33500" y="3625"/>
                  <a:pt x="33563" y="3657"/>
                </a:cubicBezTo>
                <a:cubicBezTo>
                  <a:pt x="33563" y="3625"/>
                  <a:pt x="33594" y="3594"/>
                  <a:pt x="33625" y="3625"/>
                </a:cubicBezTo>
                <a:cubicBezTo>
                  <a:pt x="33719" y="3563"/>
                  <a:pt x="33813" y="3500"/>
                  <a:pt x="33906" y="3469"/>
                </a:cubicBezTo>
                <a:cubicBezTo>
                  <a:pt x="33875" y="3407"/>
                  <a:pt x="33813" y="3438"/>
                  <a:pt x="33813" y="3375"/>
                </a:cubicBezTo>
                <a:cubicBezTo>
                  <a:pt x="34125" y="3344"/>
                  <a:pt x="34375" y="3188"/>
                  <a:pt x="34563" y="2938"/>
                </a:cubicBezTo>
                <a:cubicBezTo>
                  <a:pt x="34406" y="2969"/>
                  <a:pt x="34281" y="3063"/>
                  <a:pt x="34125" y="3125"/>
                </a:cubicBezTo>
                <a:cubicBezTo>
                  <a:pt x="34000" y="3219"/>
                  <a:pt x="33844" y="3313"/>
                  <a:pt x="33656" y="3344"/>
                </a:cubicBezTo>
                <a:cubicBezTo>
                  <a:pt x="33688" y="3250"/>
                  <a:pt x="33750" y="3219"/>
                  <a:pt x="33813" y="3188"/>
                </a:cubicBezTo>
                <a:cubicBezTo>
                  <a:pt x="33938" y="3125"/>
                  <a:pt x="34063" y="3032"/>
                  <a:pt x="34188" y="2938"/>
                </a:cubicBezTo>
                <a:cubicBezTo>
                  <a:pt x="34281" y="2844"/>
                  <a:pt x="34406" y="2750"/>
                  <a:pt x="34531" y="2688"/>
                </a:cubicBezTo>
                <a:cubicBezTo>
                  <a:pt x="34563" y="2657"/>
                  <a:pt x="34625" y="2657"/>
                  <a:pt x="34594" y="2594"/>
                </a:cubicBezTo>
                <a:cubicBezTo>
                  <a:pt x="34563" y="2563"/>
                  <a:pt x="34531" y="2594"/>
                  <a:pt x="34500" y="2625"/>
                </a:cubicBezTo>
                <a:cubicBezTo>
                  <a:pt x="34313" y="2688"/>
                  <a:pt x="34156" y="2844"/>
                  <a:pt x="33969" y="2907"/>
                </a:cubicBezTo>
                <a:cubicBezTo>
                  <a:pt x="33688" y="3000"/>
                  <a:pt x="33438" y="3188"/>
                  <a:pt x="33156" y="3313"/>
                </a:cubicBezTo>
                <a:cubicBezTo>
                  <a:pt x="33094" y="3344"/>
                  <a:pt x="33031" y="3344"/>
                  <a:pt x="32969" y="3344"/>
                </a:cubicBezTo>
                <a:cubicBezTo>
                  <a:pt x="33094" y="3188"/>
                  <a:pt x="33063" y="3188"/>
                  <a:pt x="33313" y="3063"/>
                </a:cubicBezTo>
                <a:cubicBezTo>
                  <a:pt x="33531" y="2969"/>
                  <a:pt x="33719" y="2813"/>
                  <a:pt x="33938" y="2688"/>
                </a:cubicBezTo>
                <a:cubicBezTo>
                  <a:pt x="33938" y="2688"/>
                  <a:pt x="33938" y="2688"/>
                  <a:pt x="33938" y="2688"/>
                </a:cubicBezTo>
                <a:cubicBezTo>
                  <a:pt x="34031" y="2657"/>
                  <a:pt x="34125" y="2625"/>
                  <a:pt x="34156" y="2500"/>
                </a:cubicBezTo>
                <a:close/>
                <a:moveTo>
                  <a:pt x="7813" y="2625"/>
                </a:moveTo>
                <a:cubicBezTo>
                  <a:pt x="7813" y="2625"/>
                  <a:pt x="7844" y="2625"/>
                  <a:pt x="7844" y="2625"/>
                </a:cubicBezTo>
                <a:cubicBezTo>
                  <a:pt x="7844" y="2657"/>
                  <a:pt x="7844" y="2688"/>
                  <a:pt x="7844" y="2719"/>
                </a:cubicBezTo>
                <a:cubicBezTo>
                  <a:pt x="8000" y="2782"/>
                  <a:pt x="8156" y="2844"/>
                  <a:pt x="8344" y="2813"/>
                </a:cubicBezTo>
                <a:cubicBezTo>
                  <a:pt x="8375" y="2813"/>
                  <a:pt x="8406" y="2844"/>
                  <a:pt x="8406" y="2875"/>
                </a:cubicBezTo>
                <a:cubicBezTo>
                  <a:pt x="8406" y="2938"/>
                  <a:pt x="8375" y="2907"/>
                  <a:pt x="8344" y="2907"/>
                </a:cubicBezTo>
                <a:cubicBezTo>
                  <a:pt x="8313" y="2907"/>
                  <a:pt x="8281" y="2907"/>
                  <a:pt x="8281" y="2938"/>
                </a:cubicBezTo>
                <a:cubicBezTo>
                  <a:pt x="8375" y="2969"/>
                  <a:pt x="8438" y="3125"/>
                  <a:pt x="8594" y="3063"/>
                </a:cubicBezTo>
                <a:cubicBezTo>
                  <a:pt x="8563" y="3000"/>
                  <a:pt x="8406" y="3032"/>
                  <a:pt x="8438" y="2969"/>
                </a:cubicBezTo>
                <a:cubicBezTo>
                  <a:pt x="8469" y="2875"/>
                  <a:pt x="8594" y="2938"/>
                  <a:pt x="8656" y="2969"/>
                </a:cubicBezTo>
                <a:cubicBezTo>
                  <a:pt x="8688" y="3032"/>
                  <a:pt x="8719" y="3094"/>
                  <a:pt x="8750" y="3188"/>
                </a:cubicBezTo>
                <a:cubicBezTo>
                  <a:pt x="8750" y="3219"/>
                  <a:pt x="8719" y="3250"/>
                  <a:pt x="8781" y="3250"/>
                </a:cubicBezTo>
                <a:lnTo>
                  <a:pt x="8781" y="3250"/>
                </a:lnTo>
                <a:cubicBezTo>
                  <a:pt x="8813" y="3250"/>
                  <a:pt x="8844" y="3219"/>
                  <a:pt x="8813" y="3188"/>
                </a:cubicBezTo>
                <a:cubicBezTo>
                  <a:pt x="8813" y="3063"/>
                  <a:pt x="8906" y="3094"/>
                  <a:pt x="8969" y="3094"/>
                </a:cubicBezTo>
                <a:cubicBezTo>
                  <a:pt x="9031" y="3094"/>
                  <a:pt x="9063" y="3157"/>
                  <a:pt x="9125" y="3188"/>
                </a:cubicBezTo>
                <a:cubicBezTo>
                  <a:pt x="9219" y="3250"/>
                  <a:pt x="9313" y="3375"/>
                  <a:pt x="9438" y="3344"/>
                </a:cubicBezTo>
                <a:cubicBezTo>
                  <a:pt x="9469" y="3344"/>
                  <a:pt x="9500" y="3375"/>
                  <a:pt x="9500" y="3375"/>
                </a:cubicBezTo>
                <a:cubicBezTo>
                  <a:pt x="9500" y="3469"/>
                  <a:pt x="9563" y="3469"/>
                  <a:pt x="9625" y="3500"/>
                </a:cubicBezTo>
                <a:cubicBezTo>
                  <a:pt x="9719" y="3500"/>
                  <a:pt x="9781" y="3532"/>
                  <a:pt x="9813" y="3625"/>
                </a:cubicBezTo>
                <a:cubicBezTo>
                  <a:pt x="9844" y="3657"/>
                  <a:pt x="9875" y="3657"/>
                  <a:pt x="9906" y="3625"/>
                </a:cubicBezTo>
                <a:cubicBezTo>
                  <a:pt x="9938" y="3625"/>
                  <a:pt x="9969" y="3625"/>
                  <a:pt x="10031" y="3625"/>
                </a:cubicBezTo>
                <a:cubicBezTo>
                  <a:pt x="10250" y="3750"/>
                  <a:pt x="10469" y="3813"/>
                  <a:pt x="10656" y="4063"/>
                </a:cubicBezTo>
                <a:cubicBezTo>
                  <a:pt x="10625" y="3938"/>
                  <a:pt x="10656" y="3907"/>
                  <a:pt x="10750" y="3907"/>
                </a:cubicBezTo>
                <a:cubicBezTo>
                  <a:pt x="10813" y="3907"/>
                  <a:pt x="10875" y="3938"/>
                  <a:pt x="10844" y="4063"/>
                </a:cubicBezTo>
                <a:cubicBezTo>
                  <a:pt x="10969" y="3907"/>
                  <a:pt x="11125" y="4063"/>
                  <a:pt x="11250" y="4032"/>
                </a:cubicBezTo>
                <a:cubicBezTo>
                  <a:pt x="11250" y="3907"/>
                  <a:pt x="11156" y="3969"/>
                  <a:pt x="11125" y="3907"/>
                </a:cubicBezTo>
                <a:cubicBezTo>
                  <a:pt x="11063" y="3844"/>
                  <a:pt x="11000" y="3844"/>
                  <a:pt x="10969" y="3907"/>
                </a:cubicBezTo>
                <a:cubicBezTo>
                  <a:pt x="10969" y="3938"/>
                  <a:pt x="10938" y="3938"/>
                  <a:pt x="10906" y="3938"/>
                </a:cubicBezTo>
                <a:cubicBezTo>
                  <a:pt x="10906" y="3907"/>
                  <a:pt x="10875" y="3875"/>
                  <a:pt x="10906" y="3875"/>
                </a:cubicBezTo>
                <a:cubicBezTo>
                  <a:pt x="10969" y="3782"/>
                  <a:pt x="10875" y="3750"/>
                  <a:pt x="10844" y="3719"/>
                </a:cubicBezTo>
                <a:cubicBezTo>
                  <a:pt x="10813" y="3625"/>
                  <a:pt x="10719" y="3782"/>
                  <a:pt x="10688" y="3688"/>
                </a:cubicBezTo>
                <a:cubicBezTo>
                  <a:pt x="10656" y="3719"/>
                  <a:pt x="10656" y="3719"/>
                  <a:pt x="10656" y="3719"/>
                </a:cubicBezTo>
                <a:cubicBezTo>
                  <a:pt x="10719" y="3844"/>
                  <a:pt x="10625" y="3813"/>
                  <a:pt x="10594" y="3813"/>
                </a:cubicBezTo>
                <a:cubicBezTo>
                  <a:pt x="10531" y="3782"/>
                  <a:pt x="10406" y="3844"/>
                  <a:pt x="10438" y="3719"/>
                </a:cubicBezTo>
                <a:cubicBezTo>
                  <a:pt x="10438" y="3688"/>
                  <a:pt x="10406" y="3688"/>
                  <a:pt x="10375" y="3688"/>
                </a:cubicBezTo>
                <a:cubicBezTo>
                  <a:pt x="10313" y="3688"/>
                  <a:pt x="10313" y="3657"/>
                  <a:pt x="10344" y="3594"/>
                </a:cubicBezTo>
                <a:cubicBezTo>
                  <a:pt x="10375" y="3532"/>
                  <a:pt x="10219" y="3344"/>
                  <a:pt x="10156" y="3344"/>
                </a:cubicBezTo>
                <a:cubicBezTo>
                  <a:pt x="10125" y="3375"/>
                  <a:pt x="10125" y="3407"/>
                  <a:pt x="10125" y="3407"/>
                </a:cubicBezTo>
                <a:cubicBezTo>
                  <a:pt x="10188" y="3438"/>
                  <a:pt x="10219" y="3469"/>
                  <a:pt x="10281" y="3500"/>
                </a:cubicBezTo>
                <a:cubicBezTo>
                  <a:pt x="10156" y="3563"/>
                  <a:pt x="10063" y="3594"/>
                  <a:pt x="9906" y="3563"/>
                </a:cubicBezTo>
                <a:cubicBezTo>
                  <a:pt x="9969" y="3500"/>
                  <a:pt x="10000" y="3532"/>
                  <a:pt x="10063" y="3532"/>
                </a:cubicBezTo>
                <a:cubicBezTo>
                  <a:pt x="10125" y="3532"/>
                  <a:pt x="10094" y="3469"/>
                  <a:pt x="10094" y="3438"/>
                </a:cubicBezTo>
                <a:cubicBezTo>
                  <a:pt x="10031" y="3438"/>
                  <a:pt x="10000" y="3407"/>
                  <a:pt x="9938" y="3438"/>
                </a:cubicBezTo>
                <a:cubicBezTo>
                  <a:pt x="9844" y="3532"/>
                  <a:pt x="9781" y="3438"/>
                  <a:pt x="9719" y="3375"/>
                </a:cubicBezTo>
                <a:cubicBezTo>
                  <a:pt x="9719" y="3344"/>
                  <a:pt x="9719" y="3313"/>
                  <a:pt x="9688" y="3282"/>
                </a:cubicBezTo>
                <a:cubicBezTo>
                  <a:pt x="9594" y="3250"/>
                  <a:pt x="9438" y="3282"/>
                  <a:pt x="9406" y="3125"/>
                </a:cubicBezTo>
                <a:cubicBezTo>
                  <a:pt x="9406" y="3125"/>
                  <a:pt x="9375" y="3125"/>
                  <a:pt x="9375" y="3125"/>
                </a:cubicBezTo>
                <a:cubicBezTo>
                  <a:pt x="9188" y="3188"/>
                  <a:pt x="9094" y="3063"/>
                  <a:pt x="8938" y="3000"/>
                </a:cubicBezTo>
                <a:cubicBezTo>
                  <a:pt x="8906" y="2969"/>
                  <a:pt x="8875" y="2938"/>
                  <a:pt x="8875" y="2907"/>
                </a:cubicBezTo>
                <a:cubicBezTo>
                  <a:pt x="8844" y="2938"/>
                  <a:pt x="8750" y="2907"/>
                  <a:pt x="8656" y="2969"/>
                </a:cubicBezTo>
                <a:cubicBezTo>
                  <a:pt x="8656" y="2907"/>
                  <a:pt x="8625" y="2875"/>
                  <a:pt x="8594" y="2844"/>
                </a:cubicBezTo>
                <a:cubicBezTo>
                  <a:pt x="8469" y="2750"/>
                  <a:pt x="8313" y="2782"/>
                  <a:pt x="8188" y="2688"/>
                </a:cubicBezTo>
                <a:cubicBezTo>
                  <a:pt x="8188" y="2657"/>
                  <a:pt x="8156" y="2657"/>
                  <a:pt x="8156" y="2688"/>
                </a:cubicBezTo>
                <a:cubicBezTo>
                  <a:pt x="8094" y="2750"/>
                  <a:pt x="8094" y="2719"/>
                  <a:pt x="8063" y="2657"/>
                </a:cubicBezTo>
                <a:cubicBezTo>
                  <a:pt x="8031" y="2625"/>
                  <a:pt x="7969" y="2657"/>
                  <a:pt x="7969" y="2625"/>
                </a:cubicBezTo>
                <a:cubicBezTo>
                  <a:pt x="7938" y="2594"/>
                  <a:pt x="7875" y="2657"/>
                  <a:pt x="7875" y="2594"/>
                </a:cubicBezTo>
                <a:cubicBezTo>
                  <a:pt x="7844" y="2594"/>
                  <a:pt x="7844" y="2594"/>
                  <a:pt x="7844" y="2594"/>
                </a:cubicBezTo>
                <a:cubicBezTo>
                  <a:pt x="7844" y="2594"/>
                  <a:pt x="7844" y="2594"/>
                  <a:pt x="7844" y="2594"/>
                </a:cubicBezTo>
                <a:cubicBezTo>
                  <a:pt x="7844" y="2594"/>
                  <a:pt x="7813" y="2563"/>
                  <a:pt x="7813" y="2563"/>
                </a:cubicBezTo>
                <a:cubicBezTo>
                  <a:pt x="7781" y="2594"/>
                  <a:pt x="7781" y="2625"/>
                  <a:pt x="7813" y="2625"/>
                </a:cubicBezTo>
                <a:close/>
                <a:moveTo>
                  <a:pt x="4156" y="8969"/>
                </a:moveTo>
                <a:cubicBezTo>
                  <a:pt x="4156" y="8969"/>
                  <a:pt x="4156" y="8969"/>
                  <a:pt x="4156" y="8969"/>
                </a:cubicBezTo>
                <a:cubicBezTo>
                  <a:pt x="4156" y="8969"/>
                  <a:pt x="4156" y="8969"/>
                  <a:pt x="4125" y="8969"/>
                </a:cubicBezTo>
                <a:cubicBezTo>
                  <a:pt x="4125" y="8969"/>
                  <a:pt x="4125" y="8969"/>
                  <a:pt x="4125" y="8969"/>
                </a:cubicBezTo>
                <a:cubicBezTo>
                  <a:pt x="4125" y="8969"/>
                  <a:pt x="4156" y="8969"/>
                  <a:pt x="4156" y="8969"/>
                </a:cubicBezTo>
                <a:close/>
                <a:moveTo>
                  <a:pt x="6594" y="5594"/>
                </a:moveTo>
                <a:cubicBezTo>
                  <a:pt x="6625" y="5594"/>
                  <a:pt x="6625" y="5594"/>
                  <a:pt x="6656" y="5563"/>
                </a:cubicBezTo>
                <a:cubicBezTo>
                  <a:pt x="6625" y="5563"/>
                  <a:pt x="6625" y="5563"/>
                  <a:pt x="6625" y="5563"/>
                </a:cubicBezTo>
                <a:cubicBezTo>
                  <a:pt x="6625" y="5563"/>
                  <a:pt x="6594" y="5563"/>
                  <a:pt x="6594" y="5563"/>
                </a:cubicBezTo>
                <a:cubicBezTo>
                  <a:pt x="6594" y="5563"/>
                  <a:pt x="6594" y="5594"/>
                  <a:pt x="6594" y="5594"/>
                </a:cubicBezTo>
                <a:close/>
                <a:moveTo>
                  <a:pt x="3719" y="5157"/>
                </a:moveTo>
                <a:cubicBezTo>
                  <a:pt x="3688" y="5157"/>
                  <a:pt x="3656" y="5157"/>
                  <a:pt x="3656" y="5157"/>
                </a:cubicBezTo>
                <a:cubicBezTo>
                  <a:pt x="3656" y="5157"/>
                  <a:pt x="3688" y="5157"/>
                  <a:pt x="3688" y="5157"/>
                </a:cubicBezTo>
                <a:cubicBezTo>
                  <a:pt x="3688" y="5157"/>
                  <a:pt x="3688" y="5157"/>
                  <a:pt x="3719" y="5157"/>
                </a:cubicBezTo>
                <a:close/>
                <a:moveTo>
                  <a:pt x="8125" y="5813"/>
                </a:moveTo>
                <a:cubicBezTo>
                  <a:pt x="8156" y="5844"/>
                  <a:pt x="8188" y="5875"/>
                  <a:pt x="8250" y="5813"/>
                </a:cubicBezTo>
                <a:cubicBezTo>
                  <a:pt x="8219" y="5813"/>
                  <a:pt x="8188" y="5782"/>
                  <a:pt x="8156" y="5782"/>
                </a:cubicBezTo>
                <a:cubicBezTo>
                  <a:pt x="8094" y="5750"/>
                  <a:pt x="8094" y="5813"/>
                  <a:pt x="8125" y="5813"/>
                </a:cubicBezTo>
                <a:close/>
                <a:moveTo>
                  <a:pt x="1657" y="5813"/>
                </a:moveTo>
                <a:cubicBezTo>
                  <a:pt x="1625" y="5813"/>
                  <a:pt x="1625" y="5813"/>
                  <a:pt x="1625" y="5844"/>
                </a:cubicBezTo>
                <a:cubicBezTo>
                  <a:pt x="1688" y="5844"/>
                  <a:pt x="1750" y="5844"/>
                  <a:pt x="1813" y="5844"/>
                </a:cubicBezTo>
                <a:cubicBezTo>
                  <a:pt x="1750" y="5813"/>
                  <a:pt x="1688" y="5813"/>
                  <a:pt x="1657" y="5813"/>
                </a:cubicBezTo>
                <a:close/>
                <a:moveTo>
                  <a:pt x="1813" y="5844"/>
                </a:moveTo>
                <a:cubicBezTo>
                  <a:pt x="1938" y="5844"/>
                  <a:pt x="2063" y="5875"/>
                  <a:pt x="2188" y="5907"/>
                </a:cubicBezTo>
                <a:cubicBezTo>
                  <a:pt x="2282" y="5938"/>
                  <a:pt x="2438" y="5907"/>
                  <a:pt x="2532" y="6032"/>
                </a:cubicBezTo>
                <a:cubicBezTo>
                  <a:pt x="2563" y="6063"/>
                  <a:pt x="2563" y="6032"/>
                  <a:pt x="2594" y="6032"/>
                </a:cubicBezTo>
                <a:cubicBezTo>
                  <a:pt x="2688" y="6000"/>
                  <a:pt x="2688" y="6000"/>
                  <a:pt x="2782" y="6094"/>
                </a:cubicBezTo>
                <a:cubicBezTo>
                  <a:pt x="2719" y="6157"/>
                  <a:pt x="2657" y="6094"/>
                  <a:pt x="2594" y="6094"/>
                </a:cubicBezTo>
                <a:cubicBezTo>
                  <a:pt x="2375" y="6000"/>
                  <a:pt x="2125" y="5969"/>
                  <a:pt x="1875" y="5907"/>
                </a:cubicBezTo>
                <a:lnTo>
                  <a:pt x="1875" y="5907"/>
                </a:lnTo>
                <a:cubicBezTo>
                  <a:pt x="1844" y="5907"/>
                  <a:pt x="1813" y="5875"/>
                  <a:pt x="1813" y="5844"/>
                </a:cubicBezTo>
                <a:close/>
                <a:moveTo>
                  <a:pt x="4500" y="3594"/>
                </a:moveTo>
                <a:cubicBezTo>
                  <a:pt x="4500" y="3563"/>
                  <a:pt x="4500" y="3563"/>
                  <a:pt x="4500" y="3563"/>
                </a:cubicBezTo>
                <a:cubicBezTo>
                  <a:pt x="4469" y="3563"/>
                  <a:pt x="4469" y="3563"/>
                  <a:pt x="4469" y="3563"/>
                </a:cubicBezTo>
                <a:lnTo>
                  <a:pt x="4500" y="3563"/>
                </a:lnTo>
                <a:cubicBezTo>
                  <a:pt x="4500" y="3594"/>
                  <a:pt x="4531" y="3594"/>
                  <a:pt x="4563" y="3594"/>
                </a:cubicBezTo>
                <a:cubicBezTo>
                  <a:pt x="4563" y="3594"/>
                  <a:pt x="4563" y="3594"/>
                  <a:pt x="4594" y="3563"/>
                </a:cubicBezTo>
                <a:cubicBezTo>
                  <a:pt x="4594" y="3563"/>
                  <a:pt x="4594" y="3563"/>
                  <a:pt x="4594" y="3563"/>
                </a:cubicBezTo>
                <a:cubicBezTo>
                  <a:pt x="4594" y="3563"/>
                  <a:pt x="4594" y="3563"/>
                  <a:pt x="4625" y="3563"/>
                </a:cubicBezTo>
                <a:cubicBezTo>
                  <a:pt x="4625" y="3563"/>
                  <a:pt x="4625" y="3563"/>
                  <a:pt x="4656" y="3563"/>
                </a:cubicBezTo>
                <a:cubicBezTo>
                  <a:pt x="4656" y="3563"/>
                  <a:pt x="4688" y="3594"/>
                  <a:pt x="4656" y="3594"/>
                </a:cubicBezTo>
                <a:cubicBezTo>
                  <a:pt x="4656" y="3625"/>
                  <a:pt x="4625" y="3625"/>
                  <a:pt x="4594" y="3625"/>
                </a:cubicBezTo>
                <a:cubicBezTo>
                  <a:pt x="4594" y="3594"/>
                  <a:pt x="4594" y="3594"/>
                  <a:pt x="4594" y="3594"/>
                </a:cubicBezTo>
                <a:cubicBezTo>
                  <a:pt x="4594" y="3594"/>
                  <a:pt x="4563" y="3594"/>
                  <a:pt x="4563" y="3594"/>
                </a:cubicBezTo>
                <a:cubicBezTo>
                  <a:pt x="4531" y="3594"/>
                  <a:pt x="4531" y="3594"/>
                  <a:pt x="4500" y="3594"/>
                </a:cubicBezTo>
                <a:close/>
                <a:moveTo>
                  <a:pt x="4469" y="3563"/>
                </a:moveTo>
                <a:cubicBezTo>
                  <a:pt x="4469" y="3563"/>
                  <a:pt x="4438" y="3563"/>
                  <a:pt x="4438" y="3563"/>
                </a:cubicBezTo>
                <a:lnTo>
                  <a:pt x="4469" y="3563"/>
                </a:lnTo>
                <a:cubicBezTo>
                  <a:pt x="4469" y="3532"/>
                  <a:pt x="4500" y="3532"/>
                  <a:pt x="4500" y="3532"/>
                </a:cubicBezTo>
                <a:cubicBezTo>
                  <a:pt x="4531" y="3532"/>
                  <a:pt x="4563" y="3469"/>
                  <a:pt x="4594" y="3500"/>
                </a:cubicBezTo>
                <a:cubicBezTo>
                  <a:pt x="4594" y="3532"/>
                  <a:pt x="4625" y="3532"/>
                  <a:pt x="4625" y="3563"/>
                </a:cubicBezTo>
                <a:cubicBezTo>
                  <a:pt x="4594" y="3532"/>
                  <a:pt x="4594" y="3563"/>
                  <a:pt x="4594" y="3563"/>
                </a:cubicBezTo>
                <a:cubicBezTo>
                  <a:pt x="4563" y="3594"/>
                  <a:pt x="4563" y="3594"/>
                  <a:pt x="4563" y="3594"/>
                </a:cubicBezTo>
                <a:cubicBezTo>
                  <a:pt x="4594" y="3594"/>
                  <a:pt x="4594" y="3594"/>
                  <a:pt x="4594" y="3625"/>
                </a:cubicBezTo>
                <a:cubicBezTo>
                  <a:pt x="4688" y="3625"/>
                  <a:pt x="4750" y="3657"/>
                  <a:pt x="4844" y="3688"/>
                </a:cubicBezTo>
                <a:cubicBezTo>
                  <a:pt x="4844" y="3688"/>
                  <a:pt x="4906" y="3719"/>
                  <a:pt x="4906" y="3657"/>
                </a:cubicBezTo>
                <a:cubicBezTo>
                  <a:pt x="4844" y="3500"/>
                  <a:pt x="4969" y="3594"/>
                  <a:pt x="4969" y="3594"/>
                </a:cubicBezTo>
                <a:cubicBezTo>
                  <a:pt x="5063" y="3719"/>
                  <a:pt x="5219" y="3688"/>
                  <a:pt x="5344" y="3688"/>
                </a:cubicBezTo>
                <a:cubicBezTo>
                  <a:pt x="5344" y="3750"/>
                  <a:pt x="5469" y="3719"/>
                  <a:pt x="5438" y="3813"/>
                </a:cubicBezTo>
                <a:cubicBezTo>
                  <a:pt x="5344" y="3813"/>
                  <a:pt x="5219" y="3750"/>
                  <a:pt x="5063" y="3782"/>
                </a:cubicBezTo>
                <a:cubicBezTo>
                  <a:pt x="5156" y="3813"/>
                  <a:pt x="5219" y="3844"/>
                  <a:pt x="5281" y="3875"/>
                </a:cubicBezTo>
                <a:cubicBezTo>
                  <a:pt x="5625" y="3938"/>
                  <a:pt x="5656" y="3969"/>
                  <a:pt x="5813" y="4094"/>
                </a:cubicBezTo>
                <a:cubicBezTo>
                  <a:pt x="5844" y="4157"/>
                  <a:pt x="5938" y="4188"/>
                  <a:pt x="6000" y="4125"/>
                </a:cubicBezTo>
                <a:cubicBezTo>
                  <a:pt x="6063" y="4063"/>
                  <a:pt x="5938" y="4094"/>
                  <a:pt x="5938" y="4032"/>
                </a:cubicBezTo>
                <a:cubicBezTo>
                  <a:pt x="5906" y="3938"/>
                  <a:pt x="5906" y="3844"/>
                  <a:pt x="5969" y="3750"/>
                </a:cubicBezTo>
                <a:cubicBezTo>
                  <a:pt x="6000" y="3719"/>
                  <a:pt x="5969" y="3688"/>
                  <a:pt x="5938" y="3657"/>
                </a:cubicBezTo>
                <a:cubicBezTo>
                  <a:pt x="5781" y="3500"/>
                  <a:pt x="5625" y="3500"/>
                  <a:pt x="5438" y="3563"/>
                </a:cubicBezTo>
                <a:cubicBezTo>
                  <a:pt x="5406" y="3500"/>
                  <a:pt x="5469" y="3469"/>
                  <a:pt x="5469" y="3469"/>
                </a:cubicBezTo>
                <a:cubicBezTo>
                  <a:pt x="5063" y="3344"/>
                  <a:pt x="4688" y="3282"/>
                  <a:pt x="4344" y="3157"/>
                </a:cubicBezTo>
                <a:cubicBezTo>
                  <a:pt x="4250" y="3125"/>
                  <a:pt x="4219" y="3188"/>
                  <a:pt x="4156" y="3188"/>
                </a:cubicBezTo>
                <a:cubicBezTo>
                  <a:pt x="4156" y="3157"/>
                  <a:pt x="4188" y="3094"/>
                  <a:pt x="4094" y="3094"/>
                </a:cubicBezTo>
                <a:cubicBezTo>
                  <a:pt x="4031" y="3094"/>
                  <a:pt x="3969" y="3094"/>
                  <a:pt x="3875" y="3094"/>
                </a:cubicBezTo>
                <a:cubicBezTo>
                  <a:pt x="3969" y="3219"/>
                  <a:pt x="4063" y="3157"/>
                  <a:pt x="4156" y="3188"/>
                </a:cubicBezTo>
                <a:cubicBezTo>
                  <a:pt x="4156" y="3250"/>
                  <a:pt x="4219" y="3250"/>
                  <a:pt x="4250" y="3250"/>
                </a:cubicBezTo>
                <a:lnTo>
                  <a:pt x="4250" y="3250"/>
                </a:lnTo>
                <a:cubicBezTo>
                  <a:pt x="4375" y="3250"/>
                  <a:pt x="4500" y="3282"/>
                  <a:pt x="4594" y="3375"/>
                </a:cubicBezTo>
                <a:cubicBezTo>
                  <a:pt x="4625" y="3407"/>
                  <a:pt x="4688" y="3375"/>
                  <a:pt x="4688" y="3375"/>
                </a:cubicBezTo>
                <a:cubicBezTo>
                  <a:pt x="4813" y="3438"/>
                  <a:pt x="4938" y="3407"/>
                  <a:pt x="5031" y="3500"/>
                </a:cubicBezTo>
                <a:cubicBezTo>
                  <a:pt x="5094" y="3532"/>
                  <a:pt x="5188" y="3532"/>
                  <a:pt x="5281" y="3532"/>
                </a:cubicBezTo>
                <a:cubicBezTo>
                  <a:pt x="5281" y="3625"/>
                  <a:pt x="5219" y="3594"/>
                  <a:pt x="5156" y="3594"/>
                </a:cubicBezTo>
                <a:cubicBezTo>
                  <a:pt x="5094" y="3625"/>
                  <a:pt x="5031" y="3594"/>
                  <a:pt x="5031" y="3532"/>
                </a:cubicBezTo>
                <a:cubicBezTo>
                  <a:pt x="4719" y="3500"/>
                  <a:pt x="4438" y="3407"/>
                  <a:pt x="4156" y="3313"/>
                </a:cubicBezTo>
                <a:cubicBezTo>
                  <a:pt x="4219" y="3375"/>
                  <a:pt x="4250" y="3438"/>
                  <a:pt x="4344" y="3438"/>
                </a:cubicBezTo>
                <a:cubicBezTo>
                  <a:pt x="4406" y="3438"/>
                  <a:pt x="4469" y="3469"/>
                  <a:pt x="4500" y="3532"/>
                </a:cubicBezTo>
                <a:cubicBezTo>
                  <a:pt x="4469" y="3532"/>
                  <a:pt x="4469" y="3532"/>
                  <a:pt x="4469" y="3563"/>
                </a:cubicBezTo>
                <a:close/>
                <a:moveTo>
                  <a:pt x="21063" y="5407"/>
                </a:moveTo>
                <a:cubicBezTo>
                  <a:pt x="21063" y="5375"/>
                  <a:pt x="21000" y="5375"/>
                  <a:pt x="21000" y="5375"/>
                </a:cubicBezTo>
                <a:cubicBezTo>
                  <a:pt x="20969" y="5438"/>
                  <a:pt x="21000" y="5469"/>
                  <a:pt x="21000" y="5532"/>
                </a:cubicBezTo>
                <a:cubicBezTo>
                  <a:pt x="21094" y="5532"/>
                  <a:pt x="21063" y="5469"/>
                  <a:pt x="21063" y="5407"/>
                </a:cubicBezTo>
                <a:close/>
                <a:moveTo>
                  <a:pt x="5219" y="2157"/>
                </a:moveTo>
                <a:cubicBezTo>
                  <a:pt x="5156" y="2063"/>
                  <a:pt x="5156" y="2063"/>
                  <a:pt x="5031" y="2094"/>
                </a:cubicBezTo>
                <a:cubicBezTo>
                  <a:pt x="5094" y="2125"/>
                  <a:pt x="5156" y="2188"/>
                  <a:pt x="5219" y="2157"/>
                </a:cubicBezTo>
                <a:close/>
                <a:moveTo>
                  <a:pt x="5938" y="9969"/>
                </a:moveTo>
                <a:cubicBezTo>
                  <a:pt x="5875" y="9969"/>
                  <a:pt x="5813" y="10000"/>
                  <a:pt x="5781" y="10063"/>
                </a:cubicBezTo>
                <a:cubicBezTo>
                  <a:pt x="5938" y="10063"/>
                  <a:pt x="5938" y="10063"/>
                  <a:pt x="5938" y="10032"/>
                </a:cubicBezTo>
                <a:cubicBezTo>
                  <a:pt x="5969" y="10000"/>
                  <a:pt x="5969" y="10000"/>
                  <a:pt x="5938" y="9969"/>
                </a:cubicBezTo>
                <a:close/>
                <a:moveTo>
                  <a:pt x="8250" y="4094"/>
                </a:moveTo>
                <a:cubicBezTo>
                  <a:pt x="8281" y="4125"/>
                  <a:pt x="8313" y="4125"/>
                  <a:pt x="8313" y="4032"/>
                </a:cubicBezTo>
                <a:cubicBezTo>
                  <a:pt x="8313" y="4000"/>
                  <a:pt x="8250" y="4032"/>
                  <a:pt x="8219" y="4000"/>
                </a:cubicBezTo>
                <a:cubicBezTo>
                  <a:pt x="8188" y="4000"/>
                  <a:pt x="8156" y="4000"/>
                  <a:pt x="8156" y="4032"/>
                </a:cubicBezTo>
                <a:cubicBezTo>
                  <a:pt x="8156" y="4094"/>
                  <a:pt x="8219" y="4094"/>
                  <a:pt x="8250" y="4094"/>
                </a:cubicBezTo>
                <a:close/>
                <a:moveTo>
                  <a:pt x="8406" y="5750"/>
                </a:moveTo>
                <a:cubicBezTo>
                  <a:pt x="8406" y="5750"/>
                  <a:pt x="8406" y="5813"/>
                  <a:pt x="8406" y="5813"/>
                </a:cubicBezTo>
                <a:cubicBezTo>
                  <a:pt x="8469" y="5813"/>
                  <a:pt x="8531" y="5907"/>
                  <a:pt x="8594" y="5813"/>
                </a:cubicBezTo>
                <a:cubicBezTo>
                  <a:pt x="8531" y="5782"/>
                  <a:pt x="8500" y="5782"/>
                  <a:pt x="8469" y="5750"/>
                </a:cubicBezTo>
                <a:cubicBezTo>
                  <a:pt x="8438" y="5750"/>
                  <a:pt x="8406" y="5719"/>
                  <a:pt x="8406" y="5750"/>
                </a:cubicBezTo>
                <a:close/>
                <a:moveTo>
                  <a:pt x="13719" y="4375"/>
                </a:moveTo>
                <a:cubicBezTo>
                  <a:pt x="13688" y="4407"/>
                  <a:pt x="13656" y="4344"/>
                  <a:pt x="13625" y="4407"/>
                </a:cubicBezTo>
                <a:cubicBezTo>
                  <a:pt x="13656" y="4438"/>
                  <a:pt x="13719" y="4500"/>
                  <a:pt x="13750" y="4532"/>
                </a:cubicBezTo>
                <a:cubicBezTo>
                  <a:pt x="13813" y="4469"/>
                  <a:pt x="13719" y="4438"/>
                  <a:pt x="13719" y="4375"/>
                </a:cubicBezTo>
                <a:cubicBezTo>
                  <a:pt x="13750" y="4313"/>
                  <a:pt x="13750" y="4250"/>
                  <a:pt x="13844" y="4313"/>
                </a:cubicBezTo>
                <a:cubicBezTo>
                  <a:pt x="13906" y="4375"/>
                  <a:pt x="13938" y="4407"/>
                  <a:pt x="13969" y="4500"/>
                </a:cubicBezTo>
                <a:lnTo>
                  <a:pt x="13969" y="4500"/>
                </a:lnTo>
                <a:cubicBezTo>
                  <a:pt x="13844" y="4500"/>
                  <a:pt x="13844" y="4344"/>
                  <a:pt x="13719" y="4375"/>
                </a:cubicBezTo>
                <a:close/>
                <a:moveTo>
                  <a:pt x="14781" y="3938"/>
                </a:moveTo>
                <a:cubicBezTo>
                  <a:pt x="14844" y="3938"/>
                  <a:pt x="14844" y="3907"/>
                  <a:pt x="14844" y="3875"/>
                </a:cubicBezTo>
                <a:cubicBezTo>
                  <a:pt x="14844" y="3844"/>
                  <a:pt x="14813" y="3813"/>
                  <a:pt x="14781" y="3844"/>
                </a:cubicBezTo>
                <a:cubicBezTo>
                  <a:pt x="14781" y="3875"/>
                  <a:pt x="14719" y="3844"/>
                  <a:pt x="14719" y="3875"/>
                </a:cubicBezTo>
                <a:cubicBezTo>
                  <a:pt x="14719" y="3907"/>
                  <a:pt x="14750" y="3938"/>
                  <a:pt x="14781" y="3938"/>
                </a:cubicBezTo>
                <a:close/>
                <a:moveTo>
                  <a:pt x="9656" y="11063"/>
                </a:moveTo>
                <a:cubicBezTo>
                  <a:pt x="9594" y="11000"/>
                  <a:pt x="9500" y="11000"/>
                  <a:pt x="9438" y="11000"/>
                </a:cubicBezTo>
                <a:cubicBezTo>
                  <a:pt x="9438" y="11000"/>
                  <a:pt x="9438" y="11000"/>
                  <a:pt x="9406" y="11000"/>
                </a:cubicBezTo>
                <a:cubicBezTo>
                  <a:pt x="9375" y="11000"/>
                  <a:pt x="9344" y="11000"/>
                  <a:pt x="9313" y="11000"/>
                </a:cubicBezTo>
                <a:cubicBezTo>
                  <a:pt x="9438" y="11157"/>
                  <a:pt x="9688" y="11157"/>
                  <a:pt x="9813" y="11282"/>
                </a:cubicBezTo>
                <a:cubicBezTo>
                  <a:pt x="9781" y="11282"/>
                  <a:pt x="9781" y="11313"/>
                  <a:pt x="9750" y="11313"/>
                </a:cubicBezTo>
                <a:cubicBezTo>
                  <a:pt x="9656" y="11282"/>
                  <a:pt x="9563" y="11250"/>
                  <a:pt x="9469" y="11250"/>
                </a:cubicBezTo>
                <a:cubicBezTo>
                  <a:pt x="9469" y="11250"/>
                  <a:pt x="9438" y="11250"/>
                  <a:pt x="9438" y="11219"/>
                </a:cubicBezTo>
                <a:cubicBezTo>
                  <a:pt x="9438" y="11094"/>
                  <a:pt x="9344" y="11094"/>
                  <a:pt x="9250" y="11094"/>
                </a:cubicBezTo>
                <a:cubicBezTo>
                  <a:pt x="9156" y="11063"/>
                  <a:pt x="9063" y="11032"/>
                  <a:pt x="9000" y="10938"/>
                </a:cubicBezTo>
                <a:cubicBezTo>
                  <a:pt x="9125" y="10969"/>
                  <a:pt x="9313" y="10844"/>
                  <a:pt x="9406" y="11000"/>
                </a:cubicBezTo>
                <a:cubicBezTo>
                  <a:pt x="9406" y="11000"/>
                  <a:pt x="9438" y="11000"/>
                  <a:pt x="9438" y="11000"/>
                </a:cubicBezTo>
                <a:cubicBezTo>
                  <a:pt x="9500" y="11063"/>
                  <a:pt x="9563" y="11094"/>
                  <a:pt x="9656" y="11063"/>
                </a:cubicBezTo>
                <a:close/>
                <a:moveTo>
                  <a:pt x="13750" y="3938"/>
                </a:moveTo>
                <a:cubicBezTo>
                  <a:pt x="13781" y="3938"/>
                  <a:pt x="13781" y="3907"/>
                  <a:pt x="13781" y="3875"/>
                </a:cubicBezTo>
                <a:cubicBezTo>
                  <a:pt x="13781" y="3844"/>
                  <a:pt x="13781" y="3813"/>
                  <a:pt x="13719" y="3813"/>
                </a:cubicBezTo>
                <a:cubicBezTo>
                  <a:pt x="13688" y="3782"/>
                  <a:pt x="13688" y="3813"/>
                  <a:pt x="13688" y="3844"/>
                </a:cubicBezTo>
                <a:cubicBezTo>
                  <a:pt x="13656" y="3875"/>
                  <a:pt x="13719" y="3907"/>
                  <a:pt x="13750" y="3938"/>
                </a:cubicBezTo>
                <a:close/>
                <a:moveTo>
                  <a:pt x="22438" y="14407"/>
                </a:moveTo>
                <a:cubicBezTo>
                  <a:pt x="22500" y="14344"/>
                  <a:pt x="22563" y="14438"/>
                  <a:pt x="22594" y="14375"/>
                </a:cubicBezTo>
                <a:cubicBezTo>
                  <a:pt x="22625" y="14313"/>
                  <a:pt x="22531" y="14313"/>
                  <a:pt x="22531" y="14313"/>
                </a:cubicBezTo>
                <a:cubicBezTo>
                  <a:pt x="22469" y="14313"/>
                  <a:pt x="22406" y="14313"/>
                  <a:pt x="22406" y="14375"/>
                </a:cubicBezTo>
                <a:cubicBezTo>
                  <a:pt x="22406" y="14407"/>
                  <a:pt x="22438" y="14407"/>
                  <a:pt x="22438" y="14407"/>
                </a:cubicBezTo>
                <a:close/>
                <a:moveTo>
                  <a:pt x="2094" y="5438"/>
                </a:moveTo>
                <a:cubicBezTo>
                  <a:pt x="2094" y="5469"/>
                  <a:pt x="2157" y="5438"/>
                  <a:pt x="2188" y="5469"/>
                </a:cubicBezTo>
                <a:cubicBezTo>
                  <a:pt x="2219" y="5438"/>
                  <a:pt x="2282" y="5469"/>
                  <a:pt x="2282" y="5407"/>
                </a:cubicBezTo>
                <a:cubicBezTo>
                  <a:pt x="2282" y="5375"/>
                  <a:pt x="2219" y="5375"/>
                  <a:pt x="2188" y="5375"/>
                </a:cubicBezTo>
                <a:cubicBezTo>
                  <a:pt x="2157" y="5375"/>
                  <a:pt x="2094" y="5344"/>
                  <a:pt x="2094" y="5438"/>
                </a:cubicBezTo>
                <a:close/>
                <a:moveTo>
                  <a:pt x="10844" y="3188"/>
                </a:moveTo>
                <a:cubicBezTo>
                  <a:pt x="10875" y="3188"/>
                  <a:pt x="10875" y="3157"/>
                  <a:pt x="10875" y="3125"/>
                </a:cubicBezTo>
                <a:cubicBezTo>
                  <a:pt x="10813" y="3063"/>
                  <a:pt x="10750" y="3094"/>
                  <a:pt x="10688" y="3094"/>
                </a:cubicBezTo>
                <a:cubicBezTo>
                  <a:pt x="10688" y="3094"/>
                  <a:pt x="10688" y="3094"/>
                  <a:pt x="10656" y="3094"/>
                </a:cubicBezTo>
                <a:cubicBezTo>
                  <a:pt x="10719" y="3157"/>
                  <a:pt x="10781" y="3188"/>
                  <a:pt x="10844" y="3188"/>
                </a:cubicBezTo>
                <a:close/>
                <a:moveTo>
                  <a:pt x="11531" y="12563"/>
                </a:moveTo>
                <a:cubicBezTo>
                  <a:pt x="11531" y="12657"/>
                  <a:pt x="11563" y="12719"/>
                  <a:pt x="11625" y="12750"/>
                </a:cubicBezTo>
                <a:cubicBezTo>
                  <a:pt x="11625" y="12750"/>
                  <a:pt x="11656" y="12719"/>
                  <a:pt x="11656" y="12719"/>
                </a:cubicBezTo>
                <a:cubicBezTo>
                  <a:pt x="11625" y="12657"/>
                  <a:pt x="11625" y="12594"/>
                  <a:pt x="11531" y="12563"/>
                </a:cubicBezTo>
                <a:close/>
                <a:moveTo>
                  <a:pt x="10250" y="2250"/>
                </a:moveTo>
                <a:cubicBezTo>
                  <a:pt x="10188" y="2282"/>
                  <a:pt x="10219" y="2157"/>
                  <a:pt x="10156" y="2188"/>
                </a:cubicBezTo>
                <a:cubicBezTo>
                  <a:pt x="10125" y="2188"/>
                  <a:pt x="10094" y="2219"/>
                  <a:pt x="10125" y="2250"/>
                </a:cubicBezTo>
                <a:cubicBezTo>
                  <a:pt x="10156" y="2282"/>
                  <a:pt x="10188" y="2282"/>
                  <a:pt x="10250" y="2250"/>
                </a:cubicBezTo>
                <a:close/>
                <a:moveTo>
                  <a:pt x="2938" y="5688"/>
                </a:moveTo>
                <a:cubicBezTo>
                  <a:pt x="2969" y="5657"/>
                  <a:pt x="2969" y="5594"/>
                  <a:pt x="2969" y="5594"/>
                </a:cubicBezTo>
                <a:cubicBezTo>
                  <a:pt x="2875" y="5500"/>
                  <a:pt x="2875" y="5625"/>
                  <a:pt x="2813" y="5625"/>
                </a:cubicBezTo>
                <a:cubicBezTo>
                  <a:pt x="2875" y="5625"/>
                  <a:pt x="2844" y="5750"/>
                  <a:pt x="2938" y="5688"/>
                </a:cubicBezTo>
                <a:close/>
                <a:moveTo>
                  <a:pt x="9625" y="4157"/>
                </a:moveTo>
                <a:cubicBezTo>
                  <a:pt x="9688" y="4219"/>
                  <a:pt x="9688" y="4313"/>
                  <a:pt x="9813" y="4282"/>
                </a:cubicBezTo>
                <a:cubicBezTo>
                  <a:pt x="9750" y="4219"/>
                  <a:pt x="9719" y="4188"/>
                  <a:pt x="9656" y="4125"/>
                </a:cubicBezTo>
                <a:cubicBezTo>
                  <a:pt x="9656" y="4125"/>
                  <a:pt x="9656" y="4157"/>
                  <a:pt x="9625" y="4157"/>
                </a:cubicBezTo>
                <a:close/>
                <a:moveTo>
                  <a:pt x="0" y="5500"/>
                </a:moveTo>
                <a:cubicBezTo>
                  <a:pt x="94" y="5594"/>
                  <a:pt x="157" y="5563"/>
                  <a:pt x="250" y="5563"/>
                </a:cubicBezTo>
                <a:cubicBezTo>
                  <a:pt x="157" y="5469"/>
                  <a:pt x="94" y="5469"/>
                  <a:pt x="0" y="5500"/>
                </a:cubicBezTo>
                <a:close/>
                <a:moveTo>
                  <a:pt x="12906" y="4688"/>
                </a:moveTo>
                <a:cubicBezTo>
                  <a:pt x="12906" y="4688"/>
                  <a:pt x="12906" y="4657"/>
                  <a:pt x="12906" y="4657"/>
                </a:cubicBezTo>
                <a:cubicBezTo>
                  <a:pt x="12906" y="4625"/>
                  <a:pt x="12938" y="4594"/>
                  <a:pt x="12938" y="4594"/>
                </a:cubicBezTo>
                <a:cubicBezTo>
                  <a:pt x="12938" y="4532"/>
                  <a:pt x="12875" y="4532"/>
                  <a:pt x="12844" y="4563"/>
                </a:cubicBezTo>
                <a:cubicBezTo>
                  <a:pt x="12781" y="4625"/>
                  <a:pt x="12875" y="4657"/>
                  <a:pt x="12906" y="4688"/>
                </a:cubicBezTo>
                <a:close/>
                <a:moveTo>
                  <a:pt x="13688" y="6907"/>
                </a:moveTo>
                <a:cubicBezTo>
                  <a:pt x="13688" y="6813"/>
                  <a:pt x="13594" y="6813"/>
                  <a:pt x="13563" y="6719"/>
                </a:cubicBezTo>
                <a:cubicBezTo>
                  <a:pt x="13531" y="6844"/>
                  <a:pt x="13594" y="6875"/>
                  <a:pt x="13656" y="6907"/>
                </a:cubicBezTo>
                <a:cubicBezTo>
                  <a:pt x="13656" y="6907"/>
                  <a:pt x="13688" y="6907"/>
                  <a:pt x="13688" y="6907"/>
                </a:cubicBezTo>
                <a:close/>
                <a:moveTo>
                  <a:pt x="6594" y="2938"/>
                </a:moveTo>
                <a:cubicBezTo>
                  <a:pt x="6594" y="3032"/>
                  <a:pt x="6656" y="3063"/>
                  <a:pt x="6750" y="3032"/>
                </a:cubicBezTo>
                <a:cubicBezTo>
                  <a:pt x="6719" y="2969"/>
                  <a:pt x="6656" y="2938"/>
                  <a:pt x="6594" y="2938"/>
                </a:cubicBezTo>
                <a:close/>
                <a:moveTo>
                  <a:pt x="11188" y="12500"/>
                </a:moveTo>
                <a:cubicBezTo>
                  <a:pt x="11250" y="12469"/>
                  <a:pt x="11313" y="12438"/>
                  <a:pt x="11375" y="12375"/>
                </a:cubicBezTo>
                <a:cubicBezTo>
                  <a:pt x="11250" y="12344"/>
                  <a:pt x="11219" y="12375"/>
                  <a:pt x="11188" y="12500"/>
                </a:cubicBezTo>
                <a:close/>
                <a:moveTo>
                  <a:pt x="15219" y="4532"/>
                </a:moveTo>
                <a:cubicBezTo>
                  <a:pt x="15250" y="4532"/>
                  <a:pt x="15281" y="4563"/>
                  <a:pt x="15281" y="4500"/>
                </a:cubicBezTo>
                <a:cubicBezTo>
                  <a:pt x="15250" y="4469"/>
                  <a:pt x="15250" y="4438"/>
                  <a:pt x="15219" y="4438"/>
                </a:cubicBezTo>
                <a:cubicBezTo>
                  <a:pt x="15188" y="4438"/>
                  <a:pt x="15156" y="4438"/>
                  <a:pt x="15156" y="4469"/>
                </a:cubicBezTo>
                <a:cubicBezTo>
                  <a:pt x="15156" y="4532"/>
                  <a:pt x="15188" y="4532"/>
                  <a:pt x="15219" y="4532"/>
                </a:cubicBezTo>
                <a:close/>
                <a:moveTo>
                  <a:pt x="23281" y="14750"/>
                </a:moveTo>
                <a:cubicBezTo>
                  <a:pt x="23281" y="14750"/>
                  <a:pt x="23281" y="14750"/>
                  <a:pt x="23281" y="14719"/>
                </a:cubicBezTo>
                <a:cubicBezTo>
                  <a:pt x="23250" y="14688"/>
                  <a:pt x="23344" y="14688"/>
                  <a:pt x="23344" y="14625"/>
                </a:cubicBezTo>
                <a:lnTo>
                  <a:pt x="23344" y="14625"/>
                </a:lnTo>
                <a:cubicBezTo>
                  <a:pt x="23281" y="14594"/>
                  <a:pt x="23250" y="14594"/>
                  <a:pt x="23219" y="14657"/>
                </a:cubicBezTo>
                <a:cubicBezTo>
                  <a:pt x="23156" y="14750"/>
                  <a:pt x="23250" y="14719"/>
                  <a:pt x="23281" y="14719"/>
                </a:cubicBezTo>
                <a:cubicBezTo>
                  <a:pt x="23281" y="14750"/>
                  <a:pt x="23281" y="14750"/>
                  <a:pt x="23281" y="14750"/>
                </a:cubicBezTo>
                <a:cubicBezTo>
                  <a:pt x="23250" y="14813"/>
                  <a:pt x="23156" y="14782"/>
                  <a:pt x="23125" y="14844"/>
                </a:cubicBezTo>
                <a:cubicBezTo>
                  <a:pt x="23406" y="14875"/>
                  <a:pt x="23563" y="14844"/>
                  <a:pt x="23625" y="14750"/>
                </a:cubicBezTo>
                <a:cubicBezTo>
                  <a:pt x="23500" y="14719"/>
                  <a:pt x="23375" y="14782"/>
                  <a:pt x="23281" y="14750"/>
                </a:cubicBezTo>
                <a:cubicBezTo>
                  <a:pt x="23281" y="14750"/>
                  <a:pt x="23281" y="14750"/>
                  <a:pt x="23281" y="14750"/>
                </a:cubicBezTo>
                <a:close/>
                <a:moveTo>
                  <a:pt x="12156" y="4813"/>
                </a:moveTo>
                <a:cubicBezTo>
                  <a:pt x="12313" y="4813"/>
                  <a:pt x="12313" y="4813"/>
                  <a:pt x="12313" y="4719"/>
                </a:cubicBezTo>
                <a:cubicBezTo>
                  <a:pt x="12313" y="4719"/>
                  <a:pt x="12313" y="4719"/>
                  <a:pt x="12313" y="4688"/>
                </a:cubicBezTo>
                <a:cubicBezTo>
                  <a:pt x="12375" y="4657"/>
                  <a:pt x="12469" y="4625"/>
                  <a:pt x="12531" y="4750"/>
                </a:cubicBezTo>
                <a:cubicBezTo>
                  <a:pt x="12531" y="4782"/>
                  <a:pt x="12563" y="4813"/>
                  <a:pt x="12594" y="4782"/>
                </a:cubicBezTo>
                <a:cubicBezTo>
                  <a:pt x="12625" y="4782"/>
                  <a:pt x="12625" y="4719"/>
                  <a:pt x="12656" y="4719"/>
                </a:cubicBezTo>
                <a:cubicBezTo>
                  <a:pt x="12656" y="4688"/>
                  <a:pt x="12656" y="4657"/>
                  <a:pt x="12625" y="4625"/>
                </a:cubicBezTo>
                <a:cubicBezTo>
                  <a:pt x="12563" y="4594"/>
                  <a:pt x="12531" y="4594"/>
                  <a:pt x="12469" y="4563"/>
                </a:cubicBezTo>
                <a:cubicBezTo>
                  <a:pt x="12438" y="4563"/>
                  <a:pt x="12406" y="4563"/>
                  <a:pt x="12375" y="4500"/>
                </a:cubicBezTo>
                <a:cubicBezTo>
                  <a:pt x="12375" y="4500"/>
                  <a:pt x="12406" y="4469"/>
                  <a:pt x="12406" y="4469"/>
                </a:cubicBezTo>
                <a:cubicBezTo>
                  <a:pt x="12469" y="4469"/>
                  <a:pt x="12500" y="4469"/>
                  <a:pt x="12500" y="4532"/>
                </a:cubicBezTo>
                <a:cubicBezTo>
                  <a:pt x="12531" y="4532"/>
                  <a:pt x="12563" y="4532"/>
                  <a:pt x="12563" y="4532"/>
                </a:cubicBezTo>
                <a:cubicBezTo>
                  <a:pt x="12563" y="4469"/>
                  <a:pt x="12500" y="4469"/>
                  <a:pt x="12469" y="4438"/>
                </a:cubicBezTo>
                <a:cubicBezTo>
                  <a:pt x="12469" y="4344"/>
                  <a:pt x="12406" y="4282"/>
                  <a:pt x="12313" y="4282"/>
                </a:cubicBezTo>
                <a:cubicBezTo>
                  <a:pt x="12250" y="4282"/>
                  <a:pt x="12156" y="4282"/>
                  <a:pt x="12094" y="4282"/>
                </a:cubicBezTo>
                <a:cubicBezTo>
                  <a:pt x="12063" y="4282"/>
                  <a:pt x="12063" y="4313"/>
                  <a:pt x="12063" y="4313"/>
                </a:cubicBezTo>
                <a:cubicBezTo>
                  <a:pt x="12125" y="4407"/>
                  <a:pt x="12031" y="4375"/>
                  <a:pt x="12031" y="4375"/>
                </a:cubicBezTo>
                <a:cubicBezTo>
                  <a:pt x="11969" y="4344"/>
                  <a:pt x="11906" y="4313"/>
                  <a:pt x="11844" y="4282"/>
                </a:cubicBezTo>
                <a:cubicBezTo>
                  <a:pt x="11813" y="4250"/>
                  <a:pt x="11813" y="4219"/>
                  <a:pt x="11813" y="4188"/>
                </a:cubicBezTo>
                <a:cubicBezTo>
                  <a:pt x="11875" y="4094"/>
                  <a:pt x="11906" y="4063"/>
                  <a:pt x="11969" y="4157"/>
                </a:cubicBezTo>
                <a:cubicBezTo>
                  <a:pt x="12031" y="4219"/>
                  <a:pt x="12094" y="4188"/>
                  <a:pt x="12125" y="4219"/>
                </a:cubicBezTo>
                <a:cubicBezTo>
                  <a:pt x="12125" y="4219"/>
                  <a:pt x="12156" y="4188"/>
                  <a:pt x="12156" y="4157"/>
                </a:cubicBezTo>
                <a:cubicBezTo>
                  <a:pt x="12125" y="4094"/>
                  <a:pt x="12063" y="4125"/>
                  <a:pt x="12031" y="4125"/>
                </a:cubicBezTo>
                <a:cubicBezTo>
                  <a:pt x="12031" y="4094"/>
                  <a:pt x="12000" y="4094"/>
                  <a:pt x="12000" y="4094"/>
                </a:cubicBezTo>
                <a:cubicBezTo>
                  <a:pt x="11813" y="3844"/>
                  <a:pt x="11531" y="3844"/>
                  <a:pt x="11313" y="3688"/>
                </a:cubicBezTo>
                <a:cubicBezTo>
                  <a:pt x="11281" y="3688"/>
                  <a:pt x="11250" y="3657"/>
                  <a:pt x="11188" y="3719"/>
                </a:cubicBezTo>
                <a:lnTo>
                  <a:pt x="11188" y="3719"/>
                </a:lnTo>
                <a:cubicBezTo>
                  <a:pt x="11250" y="3719"/>
                  <a:pt x="11344" y="3750"/>
                  <a:pt x="11250" y="3813"/>
                </a:cubicBezTo>
                <a:cubicBezTo>
                  <a:pt x="11219" y="3875"/>
                  <a:pt x="11281" y="3875"/>
                  <a:pt x="11281" y="3907"/>
                </a:cubicBezTo>
                <a:cubicBezTo>
                  <a:pt x="11313" y="3938"/>
                  <a:pt x="11344" y="3969"/>
                  <a:pt x="11375" y="3938"/>
                </a:cubicBezTo>
                <a:cubicBezTo>
                  <a:pt x="11406" y="3875"/>
                  <a:pt x="11469" y="3907"/>
                  <a:pt x="11500" y="3907"/>
                </a:cubicBezTo>
                <a:cubicBezTo>
                  <a:pt x="11625" y="3969"/>
                  <a:pt x="11625" y="4125"/>
                  <a:pt x="11781" y="4188"/>
                </a:cubicBezTo>
                <a:cubicBezTo>
                  <a:pt x="11688" y="4219"/>
                  <a:pt x="11656" y="4188"/>
                  <a:pt x="11594" y="4157"/>
                </a:cubicBezTo>
                <a:cubicBezTo>
                  <a:pt x="11531" y="4125"/>
                  <a:pt x="11469" y="4094"/>
                  <a:pt x="11406" y="4063"/>
                </a:cubicBezTo>
                <a:cubicBezTo>
                  <a:pt x="11344" y="4063"/>
                  <a:pt x="11313" y="4063"/>
                  <a:pt x="11281" y="4125"/>
                </a:cubicBezTo>
                <a:cubicBezTo>
                  <a:pt x="11250" y="4188"/>
                  <a:pt x="11313" y="4250"/>
                  <a:pt x="11344" y="4282"/>
                </a:cubicBezTo>
                <a:cubicBezTo>
                  <a:pt x="11375" y="4313"/>
                  <a:pt x="11406" y="4375"/>
                  <a:pt x="11438" y="4344"/>
                </a:cubicBezTo>
                <a:cubicBezTo>
                  <a:pt x="11531" y="4250"/>
                  <a:pt x="11531" y="4282"/>
                  <a:pt x="11563" y="4375"/>
                </a:cubicBezTo>
                <a:cubicBezTo>
                  <a:pt x="11563" y="4407"/>
                  <a:pt x="11594" y="4469"/>
                  <a:pt x="11656" y="4407"/>
                </a:cubicBezTo>
                <a:cubicBezTo>
                  <a:pt x="11719" y="4375"/>
                  <a:pt x="11750" y="4407"/>
                  <a:pt x="11750" y="4469"/>
                </a:cubicBezTo>
                <a:cubicBezTo>
                  <a:pt x="11781" y="4500"/>
                  <a:pt x="11781" y="4532"/>
                  <a:pt x="11844" y="4532"/>
                </a:cubicBezTo>
                <a:cubicBezTo>
                  <a:pt x="11938" y="4594"/>
                  <a:pt x="12031" y="4657"/>
                  <a:pt x="12094" y="4750"/>
                </a:cubicBezTo>
                <a:cubicBezTo>
                  <a:pt x="12125" y="4719"/>
                  <a:pt x="12094" y="4594"/>
                  <a:pt x="12188" y="4625"/>
                </a:cubicBezTo>
                <a:cubicBezTo>
                  <a:pt x="12219" y="4657"/>
                  <a:pt x="12313" y="4594"/>
                  <a:pt x="12313" y="4688"/>
                </a:cubicBezTo>
                <a:cubicBezTo>
                  <a:pt x="12313" y="4688"/>
                  <a:pt x="12313" y="4719"/>
                  <a:pt x="12313" y="4719"/>
                </a:cubicBezTo>
                <a:cubicBezTo>
                  <a:pt x="12250" y="4750"/>
                  <a:pt x="12156" y="4750"/>
                  <a:pt x="12156" y="4813"/>
                </a:cubicBezTo>
                <a:close/>
                <a:moveTo>
                  <a:pt x="7594" y="10625"/>
                </a:moveTo>
                <a:cubicBezTo>
                  <a:pt x="7563" y="10625"/>
                  <a:pt x="7500" y="10625"/>
                  <a:pt x="7531" y="10688"/>
                </a:cubicBezTo>
                <a:cubicBezTo>
                  <a:pt x="7531" y="10719"/>
                  <a:pt x="7531" y="10750"/>
                  <a:pt x="7563" y="10719"/>
                </a:cubicBezTo>
                <a:cubicBezTo>
                  <a:pt x="7594" y="10719"/>
                  <a:pt x="7656" y="10719"/>
                  <a:pt x="7656" y="10657"/>
                </a:cubicBezTo>
                <a:cubicBezTo>
                  <a:pt x="7656" y="10625"/>
                  <a:pt x="7625" y="10625"/>
                  <a:pt x="7594" y="10625"/>
                </a:cubicBezTo>
                <a:close/>
                <a:moveTo>
                  <a:pt x="13000" y="4125"/>
                </a:moveTo>
                <a:cubicBezTo>
                  <a:pt x="13063" y="4125"/>
                  <a:pt x="13063" y="4094"/>
                  <a:pt x="13094" y="4063"/>
                </a:cubicBezTo>
                <a:cubicBezTo>
                  <a:pt x="13094" y="4032"/>
                  <a:pt x="13094" y="4000"/>
                  <a:pt x="13031" y="4000"/>
                </a:cubicBezTo>
                <a:cubicBezTo>
                  <a:pt x="13000" y="4000"/>
                  <a:pt x="12969" y="4032"/>
                  <a:pt x="12938" y="4094"/>
                </a:cubicBezTo>
                <a:cubicBezTo>
                  <a:pt x="12938" y="4125"/>
                  <a:pt x="13000" y="4125"/>
                  <a:pt x="13000" y="4125"/>
                </a:cubicBezTo>
                <a:close/>
                <a:moveTo>
                  <a:pt x="4031" y="9157"/>
                </a:moveTo>
                <a:cubicBezTo>
                  <a:pt x="4094" y="9219"/>
                  <a:pt x="4156" y="9250"/>
                  <a:pt x="4219" y="9125"/>
                </a:cubicBezTo>
                <a:cubicBezTo>
                  <a:pt x="4156" y="9125"/>
                  <a:pt x="4094" y="9094"/>
                  <a:pt x="4031" y="9157"/>
                </a:cubicBezTo>
                <a:close/>
                <a:moveTo>
                  <a:pt x="2219" y="4157"/>
                </a:moveTo>
                <a:cubicBezTo>
                  <a:pt x="2157" y="4094"/>
                  <a:pt x="2063" y="4094"/>
                  <a:pt x="1969" y="4125"/>
                </a:cubicBezTo>
                <a:cubicBezTo>
                  <a:pt x="2032" y="4157"/>
                  <a:pt x="2125" y="4157"/>
                  <a:pt x="2219" y="4188"/>
                </a:cubicBezTo>
                <a:cubicBezTo>
                  <a:pt x="2219" y="4188"/>
                  <a:pt x="2219" y="4157"/>
                  <a:pt x="2219" y="4157"/>
                </a:cubicBezTo>
                <a:close/>
                <a:moveTo>
                  <a:pt x="5531" y="2219"/>
                </a:moveTo>
                <a:cubicBezTo>
                  <a:pt x="5469" y="2125"/>
                  <a:pt x="5375" y="2157"/>
                  <a:pt x="5281" y="2157"/>
                </a:cubicBezTo>
                <a:cubicBezTo>
                  <a:pt x="5375" y="2219"/>
                  <a:pt x="5438" y="2250"/>
                  <a:pt x="5531" y="2219"/>
                </a:cubicBezTo>
                <a:close/>
                <a:moveTo>
                  <a:pt x="9594" y="6657"/>
                </a:moveTo>
                <a:cubicBezTo>
                  <a:pt x="9531" y="6594"/>
                  <a:pt x="9469" y="6563"/>
                  <a:pt x="9375" y="6594"/>
                </a:cubicBezTo>
                <a:cubicBezTo>
                  <a:pt x="9438" y="6688"/>
                  <a:pt x="9531" y="6657"/>
                  <a:pt x="9594" y="6657"/>
                </a:cubicBezTo>
                <a:close/>
                <a:moveTo>
                  <a:pt x="19469" y="14782"/>
                </a:moveTo>
                <a:cubicBezTo>
                  <a:pt x="19563" y="14719"/>
                  <a:pt x="19656" y="14875"/>
                  <a:pt x="19719" y="14750"/>
                </a:cubicBezTo>
                <a:cubicBezTo>
                  <a:pt x="19656" y="14719"/>
                  <a:pt x="19594" y="14719"/>
                  <a:pt x="19500" y="14719"/>
                </a:cubicBezTo>
                <a:cubicBezTo>
                  <a:pt x="19438" y="14719"/>
                  <a:pt x="19438" y="14750"/>
                  <a:pt x="19469" y="14782"/>
                </a:cubicBezTo>
                <a:close/>
                <a:moveTo>
                  <a:pt x="14500" y="4782"/>
                </a:moveTo>
                <a:cubicBezTo>
                  <a:pt x="14531" y="4782"/>
                  <a:pt x="14594" y="4813"/>
                  <a:pt x="14594" y="4750"/>
                </a:cubicBezTo>
                <a:cubicBezTo>
                  <a:pt x="14594" y="4688"/>
                  <a:pt x="14531" y="4719"/>
                  <a:pt x="14500" y="4688"/>
                </a:cubicBezTo>
                <a:cubicBezTo>
                  <a:pt x="14469" y="4719"/>
                  <a:pt x="14406" y="4688"/>
                  <a:pt x="14406" y="4750"/>
                </a:cubicBezTo>
                <a:cubicBezTo>
                  <a:pt x="14406" y="4813"/>
                  <a:pt x="14469" y="4782"/>
                  <a:pt x="14500" y="4782"/>
                </a:cubicBezTo>
                <a:close/>
                <a:moveTo>
                  <a:pt x="15938" y="14532"/>
                </a:moveTo>
                <a:cubicBezTo>
                  <a:pt x="16000" y="14625"/>
                  <a:pt x="16094" y="14657"/>
                  <a:pt x="16156" y="14594"/>
                </a:cubicBezTo>
                <a:cubicBezTo>
                  <a:pt x="16094" y="14594"/>
                  <a:pt x="16031" y="14532"/>
                  <a:pt x="15938" y="14532"/>
                </a:cubicBezTo>
                <a:close/>
                <a:moveTo>
                  <a:pt x="25906" y="14157"/>
                </a:moveTo>
                <a:cubicBezTo>
                  <a:pt x="25875" y="14157"/>
                  <a:pt x="25844" y="14157"/>
                  <a:pt x="25844" y="14188"/>
                </a:cubicBezTo>
                <a:cubicBezTo>
                  <a:pt x="25813" y="14250"/>
                  <a:pt x="25906" y="14219"/>
                  <a:pt x="25938" y="14250"/>
                </a:cubicBezTo>
                <a:cubicBezTo>
                  <a:pt x="25938" y="14282"/>
                  <a:pt x="26000" y="14250"/>
                  <a:pt x="26000" y="14219"/>
                </a:cubicBezTo>
                <a:cubicBezTo>
                  <a:pt x="26000" y="14157"/>
                  <a:pt x="25938" y="14188"/>
                  <a:pt x="25906" y="14157"/>
                </a:cubicBezTo>
                <a:close/>
                <a:moveTo>
                  <a:pt x="6875" y="3125"/>
                </a:moveTo>
                <a:cubicBezTo>
                  <a:pt x="6875" y="3125"/>
                  <a:pt x="6906" y="3094"/>
                  <a:pt x="6875" y="3063"/>
                </a:cubicBezTo>
                <a:cubicBezTo>
                  <a:pt x="6750" y="3000"/>
                  <a:pt x="6813" y="3188"/>
                  <a:pt x="6719" y="3157"/>
                </a:cubicBezTo>
                <a:cubicBezTo>
                  <a:pt x="6781" y="3188"/>
                  <a:pt x="6844" y="3219"/>
                  <a:pt x="6875" y="3125"/>
                </a:cubicBezTo>
                <a:close/>
                <a:moveTo>
                  <a:pt x="15281" y="13969"/>
                </a:moveTo>
                <a:cubicBezTo>
                  <a:pt x="15250" y="13969"/>
                  <a:pt x="15219" y="13938"/>
                  <a:pt x="15188" y="13969"/>
                </a:cubicBezTo>
                <a:cubicBezTo>
                  <a:pt x="15188" y="14000"/>
                  <a:pt x="15219" y="14032"/>
                  <a:pt x="15250" y="14032"/>
                </a:cubicBezTo>
                <a:cubicBezTo>
                  <a:pt x="15281" y="14032"/>
                  <a:pt x="15313" y="14063"/>
                  <a:pt x="15344" y="14032"/>
                </a:cubicBezTo>
                <a:cubicBezTo>
                  <a:pt x="15375" y="14032"/>
                  <a:pt x="15375" y="14000"/>
                  <a:pt x="15375" y="14000"/>
                </a:cubicBezTo>
                <a:cubicBezTo>
                  <a:pt x="15344" y="13938"/>
                  <a:pt x="15313" y="13969"/>
                  <a:pt x="15281" y="13969"/>
                </a:cubicBezTo>
                <a:close/>
                <a:moveTo>
                  <a:pt x="17219" y="13938"/>
                </a:moveTo>
                <a:cubicBezTo>
                  <a:pt x="17125" y="13907"/>
                  <a:pt x="17063" y="13907"/>
                  <a:pt x="17000" y="13969"/>
                </a:cubicBezTo>
                <a:cubicBezTo>
                  <a:pt x="17063" y="14000"/>
                  <a:pt x="17156" y="14032"/>
                  <a:pt x="17219" y="13938"/>
                </a:cubicBezTo>
                <a:close/>
                <a:moveTo>
                  <a:pt x="14469" y="13719"/>
                </a:moveTo>
                <a:cubicBezTo>
                  <a:pt x="14500" y="13719"/>
                  <a:pt x="14563" y="13750"/>
                  <a:pt x="14563" y="13688"/>
                </a:cubicBezTo>
                <a:cubicBezTo>
                  <a:pt x="14531" y="13625"/>
                  <a:pt x="14500" y="13625"/>
                  <a:pt x="14469" y="13625"/>
                </a:cubicBezTo>
                <a:cubicBezTo>
                  <a:pt x="14438" y="13625"/>
                  <a:pt x="14375" y="13625"/>
                  <a:pt x="14375" y="13657"/>
                </a:cubicBezTo>
                <a:cubicBezTo>
                  <a:pt x="14375" y="13719"/>
                  <a:pt x="14438" y="13719"/>
                  <a:pt x="14469" y="13719"/>
                </a:cubicBezTo>
                <a:close/>
                <a:moveTo>
                  <a:pt x="13125" y="13469"/>
                </a:moveTo>
                <a:cubicBezTo>
                  <a:pt x="13094" y="13438"/>
                  <a:pt x="13063" y="13469"/>
                  <a:pt x="13031" y="13407"/>
                </a:cubicBezTo>
                <a:cubicBezTo>
                  <a:pt x="13063" y="13469"/>
                  <a:pt x="13063" y="13500"/>
                  <a:pt x="13063" y="13500"/>
                </a:cubicBezTo>
                <a:cubicBezTo>
                  <a:pt x="13094" y="13563"/>
                  <a:pt x="13156" y="13532"/>
                  <a:pt x="13188" y="13532"/>
                </a:cubicBezTo>
                <a:cubicBezTo>
                  <a:pt x="13219" y="13532"/>
                  <a:pt x="13219" y="13532"/>
                  <a:pt x="13219" y="13500"/>
                </a:cubicBezTo>
                <a:cubicBezTo>
                  <a:pt x="13188" y="13469"/>
                  <a:pt x="13156" y="13469"/>
                  <a:pt x="13125" y="13469"/>
                </a:cubicBezTo>
                <a:close/>
                <a:moveTo>
                  <a:pt x="4906" y="9844"/>
                </a:moveTo>
                <a:cubicBezTo>
                  <a:pt x="4969" y="9844"/>
                  <a:pt x="5031" y="9907"/>
                  <a:pt x="5094" y="9813"/>
                </a:cubicBezTo>
                <a:cubicBezTo>
                  <a:pt x="5094" y="9813"/>
                  <a:pt x="5094" y="9782"/>
                  <a:pt x="5094" y="9782"/>
                </a:cubicBezTo>
                <a:cubicBezTo>
                  <a:pt x="5031" y="9750"/>
                  <a:pt x="4969" y="9782"/>
                  <a:pt x="4906" y="9844"/>
                </a:cubicBezTo>
                <a:close/>
                <a:moveTo>
                  <a:pt x="15031" y="4313"/>
                </a:moveTo>
                <a:cubicBezTo>
                  <a:pt x="15000" y="4250"/>
                  <a:pt x="15000" y="4157"/>
                  <a:pt x="14938" y="4125"/>
                </a:cubicBezTo>
                <a:cubicBezTo>
                  <a:pt x="14938" y="4094"/>
                  <a:pt x="14906" y="4125"/>
                  <a:pt x="14906" y="4157"/>
                </a:cubicBezTo>
                <a:cubicBezTo>
                  <a:pt x="14906" y="4219"/>
                  <a:pt x="14938" y="4282"/>
                  <a:pt x="15031" y="4313"/>
                </a:cubicBezTo>
                <a:close/>
                <a:moveTo>
                  <a:pt x="23750" y="14594"/>
                </a:moveTo>
                <a:cubicBezTo>
                  <a:pt x="23906" y="14594"/>
                  <a:pt x="23906" y="14594"/>
                  <a:pt x="23938" y="14532"/>
                </a:cubicBezTo>
                <a:cubicBezTo>
                  <a:pt x="23875" y="14532"/>
                  <a:pt x="23813" y="14532"/>
                  <a:pt x="23750" y="14594"/>
                </a:cubicBezTo>
                <a:close/>
                <a:moveTo>
                  <a:pt x="17594" y="14719"/>
                </a:moveTo>
                <a:cubicBezTo>
                  <a:pt x="17594" y="14719"/>
                  <a:pt x="17625" y="14782"/>
                  <a:pt x="17656" y="14782"/>
                </a:cubicBezTo>
                <a:cubicBezTo>
                  <a:pt x="17719" y="14782"/>
                  <a:pt x="17719" y="14719"/>
                  <a:pt x="17750" y="14657"/>
                </a:cubicBezTo>
                <a:cubicBezTo>
                  <a:pt x="17688" y="14657"/>
                  <a:pt x="17594" y="14625"/>
                  <a:pt x="17594" y="14719"/>
                </a:cubicBezTo>
                <a:close/>
                <a:moveTo>
                  <a:pt x="10563" y="4313"/>
                </a:moveTo>
                <a:cubicBezTo>
                  <a:pt x="10594" y="4344"/>
                  <a:pt x="10656" y="4407"/>
                  <a:pt x="10750" y="4344"/>
                </a:cubicBezTo>
                <a:cubicBezTo>
                  <a:pt x="10625" y="4282"/>
                  <a:pt x="10531" y="4219"/>
                  <a:pt x="10406" y="4250"/>
                </a:cubicBezTo>
                <a:cubicBezTo>
                  <a:pt x="10406" y="4250"/>
                  <a:pt x="10406" y="4282"/>
                  <a:pt x="10406" y="4282"/>
                </a:cubicBezTo>
                <a:cubicBezTo>
                  <a:pt x="10438" y="4282"/>
                  <a:pt x="10469" y="4282"/>
                  <a:pt x="10438" y="4313"/>
                </a:cubicBezTo>
                <a:cubicBezTo>
                  <a:pt x="10500" y="4250"/>
                  <a:pt x="10500" y="4313"/>
                  <a:pt x="10563" y="4313"/>
                </a:cubicBezTo>
                <a:close/>
                <a:moveTo>
                  <a:pt x="10438" y="4313"/>
                </a:moveTo>
                <a:cubicBezTo>
                  <a:pt x="10438" y="4313"/>
                  <a:pt x="10438" y="4313"/>
                  <a:pt x="10406" y="4313"/>
                </a:cubicBezTo>
                <a:cubicBezTo>
                  <a:pt x="10375" y="4282"/>
                  <a:pt x="10344" y="4282"/>
                  <a:pt x="10313" y="4250"/>
                </a:cubicBezTo>
                <a:cubicBezTo>
                  <a:pt x="10281" y="4250"/>
                  <a:pt x="10250" y="4250"/>
                  <a:pt x="10250" y="4250"/>
                </a:cubicBezTo>
                <a:cubicBezTo>
                  <a:pt x="10219" y="4282"/>
                  <a:pt x="10156" y="4188"/>
                  <a:pt x="10125" y="4250"/>
                </a:cubicBezTo>
                <a:lnTo>
                  <a:pt x="10125" y="4250"/>
                </a:lnTo>
                <a:cubicBezTo>
                  <a:pt x="10125" y="4282"/>
                  <a:pt x="10188" y="4313"/>
                  <a:pt x="10219" y="4344"/>
                </a:cubicBezTo>
                <a:cubicBezTo>
                  <a:pt x="10250" y="4438"/>
                  <a:pt x="10375" y="4407"/>
                  <a:pt x="10438" y="4313"/>
                </a:cubicBezTo>
                <a:close/>
                <a:moveTo>
                  <a:pt x="14156" y="13282"/>
                </a:moveTo>
                <a:cubicBezTo>
                  <a:pt x="14156" y="13282"/>
                  <a:pt x="14156" y="13282"/>
                  <a:pt x="14188" y="13282"/>
                </a:cubicBezTo>
                <a:cubicBezTo>
                  <a:pt x="14125" y="13188"/>
                  <a:pt x="14063" y="13188"/>
                  <a:pt x="14000" y="13188"/>
                </a:cubicBezTo>
                <a:cubicBezTo>
                  <a:pt x="14000" y="13188"/>
                  <a:pt x="13969" y="13219"/>
                  <a:pt x="13969" y="13219"/>
                </a:cubicBezTo>
                <a:cubicBezTo>
                  <a:pt x="14031" y="13282"/>
                  <a:pt x="14094" y="13313"/>
                  <a:pt x="14156" y="13282"/>
                </a:cubicBezTo>
                <a:close/>
                <a:moveTo>
                  <a:pt x="15000" y="14282"/>
                </a:moveTo>
                <a:cubicBezTo>
                  <a:pt x="15000" y="14282"/>
                  <a:pt x="15000" y="14313"/>
                  <a:pt x="15031" y="14313"/>
                </a:cubicBezTo>
                <a:cubicBezTo>
                  <a:pt x="15094" y="14344"/>
                  <a:pt x="15156" y="14313"/>
                  <a:pt x="15188" y="14250"/>
                </a:cubicBezTo>
                <a:cubicBezTo>
                  <a:pt x="15188" y="14250"/>
                  <a:pt x="15188" y="14250"/>
                  <a:pt x="15188" y="14219"/>
                </a:cubicBezTo>
                <a:cubicBezTo>
                  <a:pt x="15125" y="14188"/>
                  <a:pt x="15063" y="14250"/>
                  <a:pt x="15000" y="14282"/>
                </a:cubicBezTo>
                <a:close/>
                <a:moveTo>
                  <a:pt x="3313" y="9032"/>
                </a:moveTo>
                <a:cubicBezTo>
                  <a:pt x="3407" y="9125"/>
                  <a:pt x="3469" y="9032"/>
                  <a:pt x="3563" y="9032"/>
                </a:cubicBezTo>
                <a:cubicBezTo>
                  <a:pt x="3469" y="9000"/>
                  <a:pt x="3407" y="8969"/>
                  <a:pt x="3313" y="9032"/>
                </a:cubicBezTo>
                <a:close/>
                <a:moveTo>
                  <a:pt x="13625" y="12969"/>
                </a:moveTo>
                <a:cubicBezTo>
                  <a:pt x="13688" y="12969"/>
                  <a:pt x="13719" y="13032"/>
                  <a:pt x="13781" y="13000"/>
                </a:cubicBezTo>
                <a:cubicBezTo>
                  <a:pt x="13813" y="13000"/>
                  <a:pt x="13781" y="12969"/>
                  <a:pt x="13750" y="12938"/>
                </a:cubicBezTo>
                <a:cubicBezTo>
                  <a:pt x="13719" y="12907"/>
                  <a:pt x="13656" y="12875"/>
                  <a:pt x="13625" y="12969"/>
                </a:cubicBezTo>
                <a:close/>
                <a:moveTo>
                  <a:pt x="13813" y="4563"/>
                </a:moveTo>
                <a:cubicBezTo>
                  <a:pt x="13813" y="4657"/>
                  <a:pt x="13906" y="4625"/>
                  <a:pt x="13969" y="4657"/>
                </a:cubicBezTo>
                <a:cubicBezTo>
                  <a:pt x="14000" y="4657"/>
                  <a:pt x="14000" y="4625"/>
                  <a:pt x="14031" y="4594"/>
                </a:cubicBezTo>
                <a:cubicBezTo>
                  <a:pt x="14031" y="4594"/>
                  <a:pt x="14000" y="4532"/>
                  <a:pt x="14000" y="4563"/>
                </a:cubicBezTo>
                <a:cubicBezTo>
                  <a:pt x="13938" y="4594"/>
                  <a:pt x="13875" y="4500"/>
                  <a:pt x="13813" y="4563"/>
                </a:cubicBezTo>
                <a:close/>
                <a:moveTo>
                  <a:pt x="13063" y="3532"/>
                </a:moveTo>
                <a:cubicBezTo>
                  <a:pt x="13156" y="3657"/>
                  <a:pt x="13188" y="3469"/>
                  <a:pt x="13250" y="3500"/>
                </a:cubicBezTo>
                <a:cubicBezTo>
                  <a:pt x="13188" y="3469"/>
                  <a:pt x="13125" y="3438"/>
                  <a:pt x="13063" y="3469"/>
                </a:cubicBezTo>
                <a:cubicBezTo>
                  <a:pt x="13031" y="3500"/>
                  <a:pt x="13063" y="3532"/>
                  <a:pt x="13063" y="3532"/>
                </a:cubicBezTo>
                <a:close/>
                <a:moveTo>
                  <a:pt x="7969" y="10844"/>
                </a:moveTo>
                <a:cubicBezTo>
                  <a:pt x="7875" y="10844"/>
                  <a:pt x="7813" y="10844"/>
                  <a:pt x="7719" y="10844"/>
                </a:cubicBezTo>
                <a:cubicBezTo>
                  <a:pt x="7906" y="10938"/>
                  <a:pt x="7906" y="10938"/>
                  <a:pt x="7969" y="10844"/>
                </a:cubicBezTo>
                <a:close/>
                <a:moveTo>
                  <a:pt x="7281" y="10438"/>
                </a:moveTo>
                <a:cubicBezTo>
                  <a:pt x="7250" y="10469"/>
                  <a:pt x="7250" y="10469"/>
                  <a:pt x="7281" y="10469"/>
                </a:cubicBezTo>
                <a:cubicBezTo>
                  <a:pt x="7313" y="10532"/>
                  <a:pt x="7375" y="10532"/>
                  <a:pt x="7469" y="10469"/>
                </a:cubicBezTo>
                <a:cubicBezTo>
                  <a:pt x="7375" y="10469"/>
                  <a:pt x="7344" y="10407"/>
                  <a:pt x="7281" y="10438"/>
                </a:cubicBezTo>
                <a:close/>
                <a:moveTo>
                  <a:pt x="7094" y="2500"/>
                </a:moveTo>
                <a:cubicBezTo>
                  <a:pt x="7125" y="2500"/>
                  <a:pt x="7125" y="2407"/>
                  <a:pt x="7125" y="2375"/>
                </a:cubicBezTo>
                <a:cubicBezTo>
                  <a:pt x="7094" y="2313"/>
                  <a:pt x="7031" y="2344"/>
                  <a:pt x="6969" y="2344"/>
                </a:cubicBezTo>
                <a:cubicBezTo>
                  <a:pt x="7031" y="2375"/>
                  <a:pt x="7000" y="2500"/>
                  <a:pt x="7094" y="2500"/>
                </a:cubicBezTo>
                <a:close/>
                <a:moveTo>
                  <a:pt x="7500" y="3375"/>
                </a:moveTo>
                <a:cubicBezTo>
                  <a:pt x="7500" y="3313"/>
                  <a:pt x="7469" y="3282"/>
                  <a:pt x="7438" y="3250"/>
                </a:cubicBezTo>
                <a:cubicBezTo>
                  <a:pt x="7406" y="3250"/>
                  <a:pt x="7375" y="3250"/>
                  <a:pt x="7344" y="3219"/>
                </a:cubicBezTo>
                <a:cubicBezTo>
                  <a:pt x="7313" y="3219"/>
                  <a:pt x="7313" y="3219"/>
                  <a:pt x="7281" y="3219"/>
                </a:cubicBezTo>
                <a:cubicBezTo>
                  <a:pt x="7281" y="3375"/>
                  <a:pt x="7344" y="3407"/>
                  <a:pt x="7500" y="3375"/>
                </a:cubicBezTo>
                <a:close/>
                <a:moveTo>
                  <a:pt x="6438" y="2657"/>
                </a:moveTo>
                <a:cubicBezTo>
                  <a:pt x="6500" y="2657"/>
                  <a:pt x="6531" y="2688"/>
                  <a:pt x="6594" y="2657"/>
                </a:cubicBezTo>
                <a:cubicBezTo>
                  <a:pt x="6594" y="2594"/>
                  <a:pt x="6531" y="2594"/>
                  <a:pt x="6469" y="2563"/>
                </a:cubicBezTo>
                <a:cubicBezTo>
                  <a:pt x="6438" y="2532"/>
                  <a:pt x="6375" y="2532"/>
                  <a:pt x="6375" y="2594"/>
                </a:cubicBezTo>
                <a:cubicBezTo>
                  <a:pt x="6344" y="2657"/>
                  <a:pt x="6406" y="2625"/>
                  <a:pt x="6438" y="2657"/>
                </a:cubicBezTo>
                <a:close/>
                <a:moveTo>
                  <a:pt x="11000" y="12344"/>
                </a:moveTo>
                <a:cubicBezTo>
                  <a:pt x="11031" y="12344"/>
                  <a:pt x="11063" y="12438"/>
                  <a:pt x="11156" y="12375"/>
                </a:cubicBezTo>
                <a:cubicBezTo>
                  <a:pt x="11188" y="12375"/>
                  <a:pt x="11156" y="12344"/>
                  <a:pt x="11125" y="12313"/>
                </a:cubicBezTo>
                <a:cubicBezTo>
                  <a:pt x="11063" y="12250"/>
                  <a:pt x="11031" y="12344"/>
                  <a:pt x="11000" y="12344"/>
                </a:cubicBezTo>
                <a:close/>
                <a:moveTo>
                  <a:pt x="33719" y="2188"/>
                </a:moveTo>
                <a:cubicBezTo>
                  <a:pt x="33781" y="2219"/>
                  <a:pt x="33844" y="2250"/>
                  <a:pt x="33906" y="2157"/>
                </a:cubicBezTo>
                <a:cubicBezTo>
                  <a:pt x="33844" y="2125"/>
                  <a:pt x="33781" y="2094"/>
                  <a:pt x="33719" y="2125"/>
                </a:cubicBezTo>
                <a:cubicBezTo>
                  <a:pt x="33688" y="2157"/>
                  <a:pt x="33688" y="2188"/>
                  <a:pt x="33719" y="2188"/>
                </a:cubicBezTo>
                <a:close/>
                <a:moveTo>
                  <a:pt x="13438" y="4125"/>
                </a:moveTo>
                <a:cubicBezTo>
                  <a:pt x="13406" y="4125"/>
                  <a:pt x="13469" y="4157"/>
                  <a:pt x="13469" y="4157"/>
                </a:cubicBezTo>
                <a:cubicBezTo>
                  <a:pt x="13500" y="4157"/>
                  <a:pt x="13563" y="4125"/>
                  <a:pt x="13531" y="4125"/>
                </a:cubicBezTo>
                <a:cubicBezTo>
                  <a:pt x="13500" y="4063"/>
                  <a:pt x="13531" y="4000"/>
                  <a:pt x="13469" y="3969"/>
                </a:cubicBezTo>
                <a:cubicBezTo>
                  <a:pt x="13375" y="4000"/>
                  <a:pt x="13531" y="4094"/>
                  <a:pt x="13438" y="4125"/>
                </a:cubicBezTo>
                <a:close/>
                <a:moveTo>
                  <a:pt x="27688" y="13625"/>
                </a:moveTo>
                <a:cubicBezTo>
                  <a:pt x="27781" y="13594"/>
                  <a:pt x="27844" y="13563"/>
                  <a:pt x="27875" y="13438"/>
                </a:cubicBezTo>
                <a:cubicBezTo>
                  <a:pt x="27781" y="13469"/>
                  <a:pt x="27656" y="13438"/>
                  <a:pt x="27688" y="13625"/>
                </a:cubicBezTo>
                <a:close/>
                <a:moveTo>
                  <a:pt x="7813" y="2313"/>
                </a:moveTo>
                <a:cubicBezTo>
                  <a:pt x="7750" y="2219"/>
                  <a:pt x="7625" y="2250"/>
                  <a:pt x="7563" y="2219"/>
                </a:cubicBezTo>
                <a:cubicBezTo>
                  <a:pt x="7563" y="2250"/>
                  <a:pt x="7563" y="2313"/>
                  <a:pt x="7563" y="2344"/>
                </a:cubicBezTo>
                <a:cubicBezTo>
                  <a:pt x="7625" y="2250"/>
                  <a:pt x="7719" y="2282"/>
                  <a:pt x="7813" y="2313"/>
                </a:cubicBezTo>
                <a:close/>
                <a:moveTo>
                  <a:pt x="19844" y="5282"/>
                </a:moveTo>
                <a:cubicBezTo>
                  <a:pt x="19875" y="5282"/>
                  <a:pt x="19875" y="5250"/>
                  <a:pt x="19875" y="5219"/>
                </a:cubicBezTo>
                <a:cubicBezTo>
                  <a:pt x="19844" y="5125"/>
                  <a:pt x="19781" y="5157"/>
                  <a:pt x="19688" y="5125"/>
                </a:cubicBezTo>
                <a:cubicBezTo>
                  <a:pt x="19750" y="5219"/>
                  <a:pt x="19781" y="5250"/>
                  <a:pt x="19844" y="5282"/>
                </a:cubicBezTo>
                <a:close/>
                <a:moveTo>
                  <a:pt x="8688" y="10375"/>
                </a:moveTo>
                <a:cubicBezTo>
                  <a:pt x="8656" y="10375"/>
                  <a:pt x="8625" y="10344"/>
                  <a:pt x="8594" y="10375"/>
                </a:cubicBezTo>
                <a:cubicBezTo>
                  <a:pt x="8594" y="10407"/>
                  <a:pt x="8625" y="10438"/>
                  <a:pt x="8656" y="10438"/>
                </a:cubicBezTo>
                <a:cubicBezTo>
                  <a:pt x="8750" y="10438"/>
                  <a:pt x="8813" y="10532"/>
                  <a:pt x="8906" y="10407"/>
                </a:cubicBezTo>
                <a:cubicBezTo>
                  <a:pt x="8813" y="10375"/>
                  <a:pt x="8750" y="10438"/>
                  <a:pt x="8688" y="10375"/>
                </a:cubicBezTo>
                <a:close/>
                <a:moveTo>
                  <a:pt x="3219" y="4594"/>
                </a:moveTo>
                <a:cubicBezTo>
                  <a:pt x="3125" y="4532"/>
                  <a:pt x="3063" y="4657"/>
                  <a:pt x="2938" y="4625"/>
                </a:cubicBezTo>
                <a:cubicBezTo>
                  <a:pt x="3063" y="4688"/>
                  <a:pt x="3063" y="4688"/>
                  <a:pt x="3219" y="4594"/>
                </a:cubicBezTo>
                <a:close/>
                <a:moveTo>
                  <a:pt x="6438" y="10157"/>
                </a:moveTo>
                <a:cubicBezTo>
                  <a:pt x="6469" y="10125"/>
                  <a:pt x="6469" y="10125"/>
                  <a:pt x="6469" y="10125"/>
                </a:cubicBezTo>
                <a:cubicBezTo>
                  <a:pt x="6500" y="10094"/>
                  <a:pt x="6563" y="10125"/>
                  <a:pt x="6594" y="10125"/>
                </a:cubicBezTo>
                <a:cubicBezTo>
                  <a:pt x="6656" y="10125"/>
                  <a:pt x="6719" y="10157"/>
                  <a:pt x="6750" y="10063"/>
                </a:cubicBezTo>
                <a:cubicBezTo>
                  <a:pt x="6656" y="10063"/>
                  <a:pt x="6531" y="10032"/>
                  <a:pt x="6469" y="10125"/>
                </a:cubicBezTo>
                <a:cubicBezTo>
                  <a:pt x="6469" y="10125"/>
                  <a:pt x="6469" y="10125"/>
                  <a:pt x="6438" y="10157"/>
                </a:cubicBezTo>
                <a:cubicBezTo>
                  <a:pt x="6438" y="10157"/>
                  <a:pt x="6438" y="10157"/>
                  <a:pt x="6438" y="10157"/>
                </a:cubicBezTo>
                <a:cubicBezTo>
                  <a:pt x="6344" y="10094"/>
                  <a:pt x="6219" y="10125"/>
                  <a:pt x="6125" y="10094"/>
                </a:cubicBezTo>
                <a:cubicBezTo>
                  <a:pt x="6156" y="10125"/>
                  <a:pt x="6188" y="10125"/>
                  <a:pt x="6188" y="10188"/>
                </a:cubicBezTo>
                <a:lnTo>
                  <a:pt x="6188" y="10188"/>
                </a:lnTo>
                <a:cubicBezTo>
                  <a:pt x="6219" y="10250"/>
                  <a:pt x="6281" y="10188"/>
                  <a:pt x="6313" y="10188"/>
                </a:cubicBezTo>
                <a:cubicBezTo>
                  <a:pt x="6375" y="10188"/>
                  <a:pt x="6438" y="10219"/>
                  <a:pt x="6438" y="10157"/>
                </a:cubicBezTo>
                <a:close/>
                <a:moveTo>
                  <a:pt x="1750" y="5157"/>
                </a:moveTo>
                <a:cubicBezTo>
                  <a:pt x="1844" y="5219"/>
                  <a:pt x="1875" y="5219"/>
                  <a:pt x="2032" y="5188"/>
                </a:cubicBezTo>
                <a:cubicBezTo>
                  <a:pt x="1938" y="5157"/>
                  <a:pt x="1844" y="5125"/>
                  <a:pt x="1750" y="5157"/>
                </a:cubicBezTo>
                <a:close/>
                <a:moveTo>
                  <a:pt x="7844" y="3344"/>
                </a:moveTo>
                <a:cubicBezTo>
                  <a:pt x="7906" y="3313"/>
                  <a:pt x="7969" y="3313"/>
                  <a:pt x="7969" y="3250"/>
                </a:cubicBezTo>
                <a:cubicBezTo>
                  <a:pt x="7969" y="3219"/>
                  <a:pt x="7906" y="3219"/>
                  <a:pt x="7875" y="3188"/>
                </a:cubicBezTo>
                <a:cubicBezTo>
                  <a:pt x="7844" y="3188"/>
                  <a:pt x="7813" y="3188"/>
                  <a:pt x="7813" y="3188"/>
                </a:cubicBezTo>
                <a:cubicBezTo>
                  <a:pt x="7781" y="3188"/>
                  <a:pt x="7781" y="3219"/>
                  <a:pt x="7750" y="3250"/>
                </a:cubicBezTo>
                <a:cubicBezTo>
                  <a:pt x="7781" y="3313"/>
                  <a:pt x="7813" y="3375"/>
                  <a:pt x="7844" y="3344"/>
                </a:cubicBezTo>
                <a:close/>
                <a:moveTo>
                  <a:pt x="9156" y="2625"/>
                </a:moveTo>
                <a:cubicBezTo>
                  <a:pt x="9219" y="2625"/>
                  <a:pt x="9250" y="2625"/>
                  <a:pt x="9250" y="2563"/>
                </a:cubicBezTo>
                <a:cubicBezTo>
                  <a:pt x="9250" y="2500"/>
                  <a:pt x="9219" y="2500"/>
                  <a:pt x="9156" y="2500"/>
                </a:cubicBezTo>
                <a:cubicBezTo>
                  <a:pt x="9125" y="2500"/>
                  <a:pt x="9125" y="2500"/>
                  <a:pt x="9094" y="2500"/>
                </a:cubicBezTo>
                <a:cubicBezTo>
                  <a:pt x="9094" y="2407"/>
                  <a:pt x="9031" y="2375"/>
                  <a:pt x="8969" y="2438"/>
                </a:cubicBezTo>
                <a:cubicBezTo>
                  <a:pt x="8906" y="2469"/>
                  <a:pt x="8875" y="2438"/>
                  <a:pt x="8844" y="2407"/>
                </a:cubicBezTo>
                <a:cubicBezTo>
                  <a:pt x="8750" y="2344"/>
                  <a:pt x="8656" y="2344"/>
                  <a:pt x="8594" y="2282"/>
                </a:cubicBezTo>
                <a:cubicBezTo>
                  <a:pt x="8531" y="2282"/>
                  <a:pt x="8500" y="2219"/>
                  <a:pt x="8469" y="2250"/>
                </a:cubicBezTo>
                <a:cubicBezTo>
                  <a:pt x="8406" y="2313"/>
                  <a:pt x="8438" y="2375"/>
                  <a:pt x="8469" y="2407"/>
                </a:cubicBezTo>
                <a:cubicBezTo>
                  <a:pt x="8531" y="2407"/>
                  <a:pt x="8500" y="2313"/>
                  <a:pt x="8563" y="2313"/>
                </a:cubicBezTo>
                <a:lnTo>
                  <a:pt x="8563" y="2313"/>
                </a:lnTo>
                <a:cubicBezTo>
                  <a:pt x="8625" y="2344"/>
                  <a:pt x="8625" y="2375"/>
                  <a:pt x="8656" y="2438"/>
                </a:cubicBezTo>
                <a:cubicBezTo>
                  <a:pt x="8656" y="2469"/>
                  <a:pt x="8688" y="2500"/>
                  <a:pt x="8719" y="2500"/>
                </a:cubicBezTo>
                <a:cubicBezTo>
                  <a:pt x="8688" y="2375"/>
                  <a:pt x="8750" y="2407"/>
                  <a:pt x="8813" y="2438"/>
                </a:cubicBezTo>
                <a:cubicBezTo>
                  <a:pt x="8813" y="2469"/>
                  <a:pt x="8844" y="2469"/>
                  <a:pt x="8875" y="2500"/>
                </a:cubicBezTo>
                <a:cubicBezTo>
                  <a:pt x="8938" y="2532"/>
                  <a:pt x="9000" y="2469"/>
                  <a:pt x="9094" y="2500"/>
                </a:cubicBezTo>
                <a:cubicBezTo>
                  <a:pt x="9094" y="2532"/>
                  <a:pt x="9094" y="2594"/>
                  <a:pt x="9125" y="2594"/>
                </a:cubicBezTo>
                <a:cubicBezTo>
                  <a:pt x="9156" y="2625"/>
                  <a:pt x="9156" y="2625"/>
                  <a:pt x="9156" y="2625"/>
                </a:cubicBezTo>
                <a:close/>
                <a:moveTo>
                  <a:pt x="13719" y="4375"/>
                </a:moveTo>
                <a:cubicBezTo>
                  <a:pt x="13719" y="4375"/>
                  <a:pt x="13719" y="4375"/>
                  <a:pt x="13719" y="4375"/>
                </a:cubicBezTo>
                <a:cubicBezTo>
                  <a:pt x="13719" y="4375"/>
                  <a:pt x="13719" y="4375"/>
                  <a:pt x="13719" y="4375"/>
                </a:cubicBezTo>
                <a:close/>
                <a:moveTo>
                  <a:pt x="18375" y="15032"/>
                </a:moveTo>
                <a:cubicBezTo>
                  <a:pt x="18500" y="15032"/>
                  <a:pt x="18594" y="15063"/>
                  <a:pt x="18688" y="15000"/>
                </a:cubicBezTo>
                <a:cubicBezTo>
                  <a:pt x="18594" y="15000"/>
                  <a:pt x="18500" y="14969"/>
                  <a:pt x="18375" y="15032"/>
                </a:cubicBezTo>
                <a:close/>
                <a:moveTo>
                  <a:pt x="6406" y="9250"/>
                </a:moveTo>
                <a:cubicBezTo>
                  <a:pt x="6375" y="9188"/>
                  <a:pt x="6313" y="9157"/>
                  <a:pt x="6250" y="9157"/>
                </a:cubicBezTo>
                <a:cubicBezTo>
                  <a:pt x="6219" y="9125"/>
                  <a:pt x="6188" y="9188"/>
                  <a:pt x="6188" y="9188"/>
                </a:cubicBezTo>
                <a:cubicBezTo>
                  <a:pt x="6250" y="9219"/>
                  <a:pt x="6281" y="9282"/>
                  <a:pt x="6344" y="9313"/>
                </a:cubicBezTo>
                <a:cubicBezTo>
                  <a:pt x="6375" y="9313"/>
                  <a:pt x="6406" y="9250"/>
                  <a:pt x="6406" y="9250"/>
                </a:cubicBezTo>
                <a:close/>
                <a:moveTo>
                  <a:pt x="16000" y="14063"/>
                </a:moveTo>
                <a:cubicBezTo>
                  <a:pt x="16000" y="14063"/>
                  <a:pt x="15969" y="14063"/>
                  <a:pt x="15938" y="14063"/>
                </a:cubicBezTo>
                <a:cubicBezTo>
                  <a:pt x="15969" y="14094"/>
                  <a:pt x="15969" y="14094"/>
                  <a:pt x="16000" y="14094"/>
                </a:cubicBezTo>
                <a:cubicBezTo>
                  <a:pt x="16031" y="14157"/>
                  <a:pt x="16094" y="14157"/>
                  <a:pt x="16188" y="14125"/>
                </a:cubicBezTo>
                <a:cubicBezTo>
                  <a:pt x="16188" y="14125"/>
                  <a:pt x="16188" y="14094"/>
                  <a:pt x="16188" y="14094"/>
                </a:cubicBezTo>
                <a:cubicBezTo>
                  <a:pt x="16125" y="14032"/>
                  <a:pt x="16063" y="14063"/>
                  <a:pt x="16000" y="14063"/>
                </a:cubicBezTo>
                <a:close/>
                <a:moveTo>
                  <a:pt x="12094" y="5125"/>
                </a:moveTo>
                <a:cubicBezTo>
                  <a:pt x="12094" y="5094"/>
                  <a:pt x="12063" y="5094"/>
                  <a:pt x="12031" y="5094"/>
                </a:cubicBezTo>
                <a:cubicBezTo>
                  <a:pt x="11969" y="5125"/>
                  <a:pt x="11906" y="5063"/>
                  <a:pt x="11844" y="5125"/>
                </a:cubicBezTo>
                <a:cubicBezTo>
                  <a:pt x="11906" y="5125"/>
                  <a:pt x="11969" y="5188"/>
                  <a:pt x="12031" y="5188"/>
                </a:cubicBezTo>
                <a:cubicBezTo>
                  <a:pt x="12063" y="5188"/>
                  <a:pt x="12094" y="5157"/>
                  <a:pt x="12094" y="5125"/>
                </a:cubicBezTo>
                <a:close/>
                <a:moveTo>
                  <a:pt x="34438" y="4469"/>
                </a:moveTo>
                <a:cubicBezTo>
                  <a:pt x="34469" y="4500"/>
                  <a:pt x="34500" y="4500"/>
                  <a:pt x="34531" y="4469"/>
                </a:cubicBezTo>
                <a:cubicBezTo>
                  <a:pt x="34563" y="4469"/>
                  <a:pt x="34594" y="4469"/>
                  <a:pt x="34625" y="4469"/>
                </a:cubicBezTo>
                <a:cubicBezTo>
                  <a:pt x="34656" y="4438"/>
                  <a:pt x="34688" y="4438"/>
                  <a:pt x="34688" y="4407"/>
                </a:cubicBezTo>
                <a:cubicBezTo>
                  <a:pt x="34688" y="4375"/>
                  <a:pt x="34656" y="4375"/>
                  <a:pt x="34656" y="4407"/>
                </a:cubicBezTo>
                <a:cubicBezTo>
                  <a:pt x="34594" y="4407"/>
                  <a:pt x="34531" y="4407"/>
                  <a:pt x="34500" y="4407"/>
                </a:cubicBezTo>
                <a:cubicBezTo>
                  <a:pt x="34469" y="4407"/>
                  <a:pt x="34438" y="4438"/>
                  <a:pt x="34438" y="4469"/>
                </a:cubicBezTo>
                <a:close/>
                <a:moveTo>
                  <a:pt x="2657" y="5438"/>
                </a:moveTo>
                <a:cubicBezTo>
                  <a:pt x="2563" y="5438"/>
                  <a:pt x="2469" y="5438"/>
                  <a:pt x="2344" y="5438"/>
                </a:cubicBezTo>
                <a:cubicBezTo>
                  <a:pt x="2407" y="5532"/>
                  <a:pt x="2500" y="5532"/>
                  <a:pt x="2563" y="5532"/>
                </a:cubicBezTo>
                <a:cubicBezTo>
                  <a:pt x="2563" y="5532"/>
                  <a:pt x="2594" y="5532"/>
                  <a:pt x="2594" y="5532"/>
                </a:cubicBezTo>
                <a:cubicBezTo>
                  <a:pt x="2625" y="5532"/>
                  <a:pt x="2657" y="5500"/>
                  <a:pt x="2688" y="5500"/>
                </a:cubicBezTo>
                <a:cubicBezTo>
                  <a:pt x="2688" y="5469"/>
                  <a:pt x="2719" y="5438"/>
                  <a:pt x="2657" y="5438"/>
                </a:cubicBezTo>
                <a:close/>
                <a:moveTo>
                  <a:pt x="15125" y="13375"/>
                </a:moveTo>
                <a:cubicBezTo>
                  <a:pt x="15125" y="13313"/>
                  <a:pt x="15156" y="13344"/>
                  <a:pt x="15188" y="13344"/>
                </a:cubicBezTo>
                <a:cubicBezTo>
                  <a:pt x="15188" y="13407"/>
                  <a:pt x="15156" y="13375"/>
                  <a:pt x="15125" y="13375"/>
                </a:cubicBezTo>
                <a:close/>
                <a:moveTo>
                  <a:pt x="15188" y="13344"/>
                </a:moveTo>
                <a:cubicBezTo>
                  <a:pt x="15156" y="13250"/>
                  <a:pt x="15063" y="13313"/>
                  <a:pt x="15031" y="13282"/>
                </a:cubicBezTo>
                <a:cubicBezTo>
                  <a:pt x="15000" y="13282"/>
                  <a:pt x="14938" y="13219"/>
                  <a:pt x="14906" y="13282"/>
                </a:cubicBezTo>
                <a:cubicBezTo>
                  <a:pt x="14875" y="13313"/>
                  <a:pt x="14969" y="13313"/>
                  <a:pt x="15000" y="13344"/>
                </a:cubicBezTo>
                <a:cubicBezTo>
                  <a:pt x="15031" y="13344"/>
                  <a:pt x="15000" y="13375"/>
                  <a:pt x="15000" y="13375"/>
                </a:cubicBezTo>
                <a:cubicBezTo>
                  <a:pt x="15031" y="13344"/>
                  <a:pt x="15094" y="13344"/>
                  <a:pt x="15125" y="13375"/>
                </a:cubicBezTo>
                <a:cubicBezTo>
                  <a:pt x="15281" y="13438"/>
                  <a:pt x="15438" y="13500"/>
                  <a:pt x="15625" y="13469"/>
                </a:cubicBezTo>
                <a:cubicBezTo>
                  <a:pt x="15469" y="13344"/>
                  <a:pt x="15313" y="13407"/>
                  <a:pt x="15188" y="13344"/>
                </a:cubicBezTo>
                <a:close/>
                <a:moveTo>
                  <a:pt x="15000" y="13375"/>
                </a:moveTo>
                <a:cubicBezTo>
                  <a:pt x="14906" y="13469"/>
                  <a:pt x="14750" y="13313"/>
                  <a:pt x="14719" y="13500"/>
                </a:cubicBezTo>
                <a:cubicBezTo>
                  <a:pt x="14719" y="13500"/>
                  <a:pt x="14688" y="13500"/>
                  <a:pt x="14688" y="13469"/>
                </a:cubicBezTo>
                <a:cubicBezTo>
                  <a:pt x="14656" y="13375"/>
                  <a:pt x="14594" y="13438"/>
                  <a:pt x="14563" y="13469"/>
                </a:cubicBezTo>
                <a:cubicBezTo>
                  <a:pt x="14531" y="13500"/>
                  <a:pt x="14594" y="13532"/>
                  <a:pt x="14594" y="13563"/>
                </a:cubicBezTo>
                <a:cubicBezTo>
                  <a:pt x="14594" y="13719"/>
                  <a:pt x="14781" y="13657"/>
                  <a:pt x="14813" y="13750"/>
                </a:cubicBezTo>
                <a:cubicBezTo>
                  <a:pt x="14688" y="13782"/>
                  <a:pt x="14531" y="13782"/>
                  <a:pt x="14406" y="13750"/>
                </a:cubicBezTo>
                <a:cubicBezTo>
                  <a:pt x="14375" y="13750"/>
                  <a:pt x="14344" y="13782"/>
                  <a:pt x="14344" y="13813"/>
                </a:cubicBezTo>
                <a:cubicBezTo>
                  <a:pt x="14344" y="13844"/>
                  <a:pt x="14375" y="13844"/>
                  <a:pt x="14375" y="13844"/>
                </a:cubicBezTo>
                <a:cubicBezTo>
                  <a:pt x="14531" y="13844"/>
                  <a:pt x="14719" y="13875"/>
                  <a:pt x="14844" y="13813"/>
                </a:cubicBezTo>
                <a:cubicBezTo>
                  <a:pt x="14906" y="13782"/>
                  <a:pt x="15000" y="13782"/>
                  <a:pt x="14938" y="13688"/>
                </a:cubicBezTo>
                <a:cubicBezTo>
                  <a:pt x="14938" y="13625"/>
                  <a:pt x="14969" y="13625"/>
                  <a:pt x="15000" y="13625"/>
                </a:cubicBezTo>
                <a:lnTo>
                  <a:pt x="15000" y="13625"/>
                </a:lnTo>
                <a:cubicBezTo>
                  <a:pt x="15094" y="13625"/>
                  <a:pt x="15188" y="13625"/>
                  <a:pt x="15313" y="13625"/>
                </a:cubicBezTo>
                <a:cubicBezTo>
                  <a:pt x="15375" y="13625"/>
                  <a:pt x="15438" y="13625"/>
                  <a:pt x="15500" y="13594"/>
                </a:cubicBezTo>
                <a:cubicBezTo>
                  <a:pt x="15500" y="13563"/>
                  <a:pt x="15531" y="13563"/>
                  <a:pt x="15531" y="13532"/>
                </a:cubicBezTo>
                <a:cubicBezTo>
                  <a:pt x="15500" y="13500"/>
                  <a:pt x="15500" y="13500"/>
                  <a:pt x="15469" y="13532"/>
                </a:cubicBezTo>
                <a:cubicBezTo>
                  <a:pt x="15313" y="13563"/>
                  <a:pt x="15156" y="13532"/>
                  <a:pt x="15031" y="13500"/>
                </a:cubicBezTo>
                <a:cubicBezTo>
                  <a:pt x="14969" y="13469"/>
                  <a:pt x="14969" y="13438"/>
                  <a:pt x="15000" y="13375"/>
                </a:cubicBezTo>
                <a:close/>
                <a:moveTo>
                  <a:pt x="6125" y="2063"/>
                </a:moveTo>
                <a:cubicBezTo>
                  <a:pt x="6156" y="2063"/>
                  <a:pt x="6188" y="2094"/>
                  <a:pt x="6188" y="2032"/>
                </a:cubicBezTo>
                <a:cubicBezTo>
                  <a:pt x="6188" y="2000"/>
                  <a:pt x="6188" y="2000"/>
                  <a:pt x="6156" y="1969"/>
                </a:cubicBezTo>
                <a:cubicBezTo>
                  <a:pt x="6094" y="1969"/>
                  <a:pt x="6031" y="1938"/>
                  <a:pt x="5938" y="1907"/>
                </a:cubicBezTo>
                <a:cubicBezTo>
                  <a:pt x="5969" y="2032"/>
                  <a:pt x="6063" y="2000"/>
                  <a:pt x="6125" y="2063"/>
                </a:cubicBezTo>
                <a:close/>
                <a:moveTo>
                  <a:pt x="13938" y="12750"/>
                </a:moveTo>
                <a:cubicBezTo>
                  <a:pt x="13938" y="12688"/>
                  <a:pt x="13875" y="12688"/>
                  <a:pt x="13875" y="12688"/>
                </a:cubicBezTo>
                <a:cubicBezTo>
                  <a:pt x="13813" y="12719"/>
                  <a:pt x="13750" y="12719"/>
                  <a:pt x="13719" y="12782"/>
                </a:cubicBezTo>
                <a:cubicBezTo>
                  <a:pt x="13719" y="12813"/>
                  <a:pt x="13750" y="12844"/>
                  <a:pt x="13813" y="12844"/>
                </a:cubicBezTo>
                <a:cubicBezTo>
                  <a:pt x="13813" y="12782"/>
                  <a:pt x="13906" y="12813"/>
                  <a:pt x="13938" y="12750"/>
                </a:cubicBezTo>
                <a:close/>
                <a:moveTo>
                  <a:pt x="14750" y="4875"/>
                </a:moveTo>
                <a:cubicBezTo>
                  <a:pt x="14781" y="4875"/>
                  <a:pt x="14813" y="4844"/>
                  <a:pt x="14813" y="4813"/>
                </a:cubicBezTo>
                <a:cubicBezTo>
                  <a:pt x="14844" y="4750"/>
                  <a:pt x="14781" y="4719"/>
                  <a:pt x="14750" y="4719"/>
                </a:cubicBezTo>
                <a:cubicBezTo>
                  <a:pt x="14688" y="4719"/>
                  <a:pt x="14656" y="4750"/>
                  <a:pt x="14656" y="4782"/>
                </a:cubicBezTo>
                <a:cubicBezTo>
                  <a:pt x="14656" y="4813"/>
                  <a:pt x="14656" y="4875"/>
                  <a:pt x="14750" y="4875"/>
                </a:cubicBezTo>
                <a:close/>
                <a:moveTo>
                  <a:pt x="2282" y="4625"/>
                </a:moveTo>
                <a:cubicBezTo>
                  <a:pt x="2375" y="4657"/>
                  <a:pt x="2469" y="4688"/>
                  <a:pt x="2594" y="4688"/>
                </a:cubicBezTo>
                <a:cubicBezTo>
                  <a:pt x="2532" y="4625"/>
                  <a:pt x="2375" y="4563"/>
                  <a:pt x="2282" y="4625"/>
                </a:cubicBezTo>
                <a:close/>
                <a:moveTo>
                  <a:pt x="8125" y="2438"/>
                </a:moveTo>
                <a:cubicBezTo>
                  <a:pt x="8063" y="2438"/>
                  <a:pt x="8000" y="2313"/>
                  <a:pt x="7875" y="2344"/>
                </a:cubicBezTo>
                <a:cubicBezTo>
                  <a:pt x="7969" y="2438"/>
                  <a:pt x="8063" y="2438"/>
                  <a:pt x="8125" y="2438"/>
                </a:cubicBezTo>
                <a:close/>
                <a:moveTo>
                  <a:pt x="6469" y="9282"/>
                </a:moveTo>
                <a:cubicBezTo>
                  <a:pt x="6594" y="9344"/>
                  <a:pt x="6656" y="9375"/>
                  <a:pt x="6750" y="9313"/>
                </a:cubicBezTo>
                <a:cubicBezTo>
                  <a:pt x="6656" y="9313"/>
                  <a:pt x="6594" y="9219"/>
                  <a:pt x="6469" y="9282"/>
                </a:cubicBezTo>
                <a:close/>
                <a:moveTo>
                  <a:pt x="34906" y="7969"/>
                </a:moveTo>
                <a:cubicBezTo>
                  <a:pt x="34813" y="7969"/>
                  <a:pt x="34750" y="8032"/>
                  <a:pt x="34688" y="8125"/>
                </a:cubicBezTo>
                <a:cubicBezTo>
                  <a:pt x="34813" y="8094"/>
                  <a:pt x="34875" y="8063"/>
                  <a:pt x="34938" y="8000"/>
                </a:cubicBezTo>
                <a:cubicBezTo>
                  <a:pt x="34938" y="8000"/>
                  <a:pt x="34938" y="7969"/>
                  <a:pt x="34938" y="7969"/>
                </a:cubicBezTo>
                <a:cubicBezTo>
                  <a:pt x="34938" y="7938"/>
                  <a:pt x="34906" y="7969"/>
                  <a:pt x="34906" y="7969"/>
                </a:cubicBezTo>
                <a:close/>
                <a:moveTo>
                  <a:pt x="17938" y="14907"/>
                </a:moveTo>
                <a:cubicBezTo>
                  <a:pt x="18063" y="14907"/>
                  <a:pt x="18156" y="14875"/>
                  <a:pt x="18250" y="14782"/>
                </a:cubicBezTo>
                <a:cubicBezTo>
                  <a:pt x="18125" y="14782"/>
                  <a:pt x="18031" y="14813"/>
                  <a:pt x="17938" y="14907"/>
                </a:cubicBezTo>
                <a:close/>
                <a:moveTo>
                  <a:pt x="10438" y="4094"/>
                </a:moveTo>
                <a:cubicBezTo>
                  <a:pt x="10313" y="4000"/>
                  <a:pt x="10313" y="4000"/>
                  <a:pt x="10250" y="4063"/>
                </a:cubicBezTo>
                <a:cubicBezTo>
                  <a:pt x="10188" y="4157"/>
                  <a:pt x="10313" y="4157"/>
                  <a:pt x="10313" y="4188"/>
                </a:cubicBezTo>
                <a:cubicBezTo>
                  <a:pt x="10313" y="4188"/>
                  <a:pt x="10344" y="4188"/>
                  <a:pt x="10344" y="4188"/>
                </a:cubicBezTo>
                <a:cubicBezTo>
                  <a:pt x="10281" y="4063"/>
                  <a:pt x="10438" y="4125"/>
                  <a:pt x="10438" y="4094"/>
                </a:cubicBezTo>
                <a:close/>
                <a:moveTo>
                  <a:pt x="21844" y="14875"/>
                </a:moveTo>
                <a:cubicBezTo>
                  <a:pt x="21688" y="14875"/>
                  <a:pt x="21594" y="14875"/>
                  <a:pt x="21500" y="14969"/>
                </a:cubicBezTo>
                <a:cubicBezTo>
                  <a:pt x="21594" y="14938"/>
                  <a:pt x="21719" y="14969"/>
                  <a:pt x="21844" y="14875"/>
                </a:cubicBezTo>
                <a:close/>
                <a:moveTo>
                  <a:pt x="24594" y="14125"/>
                </a:moveTo>
                <a:cubicBezTo>
                  <a:pt x="24625" y="14125"/>
                  <a:pt x="24688" y="14094"/>
                  <a:pt x="24688" y="14032"/>
                </a:cubicBezTo>
                <a:cubicBezTo>
                  <a:pt x="24688" y="14032"/>
                  <a:pt x="24656" y="14000"/>
                  <a:pt x="24656" y="14000"/>
                </a:cubicBezTo>
                <a:cubicBezTo>
                  <a:pt x="24625" y="14094"/>
                  <a:pt x="24563" y="14032"/>
                  <a:pt x="24531" y="14032"/>
                </a:cubicBezTo>
                <a:cubicBezTo>
                  <a:pt x="24500" y="14032"/>
                  <a:pt x="24469" y="14063"/>
                  <a:pt x="24469" y="14094"/>
                </a:cubicBezTo>
                <a:cubicBezTo>
                  <a:pt x="24469" y="14094"/>
                  <a:pt x="24438" y="14125"/>
                  <a:pt x="24469" y="14157"/>
                </a:cubicBezTo>
                <a:cubicBezTo>
                  <a:pt x="24531" y="14188"/>
                  <a:pt x="24563" y="14157"/>
                  <a:pt x="24594" y="14125"/>
                </a:cubicBezTo>
                <a:close/>
                <a:moveTo>
                  <a:pt x="1938" y="4875"/>
                </a:moveTo>
                <a:cubicBezTo>
                  <a:pt x="1813" y="4813"/>
                  <a:pt x="1719" y="4782"/>
                  <a:pt x="1563" y="4813"/>
                </a:cubicBezTo>
                <a:cubicBezTo>
                  <a:pt x="1688" y="4907"/>
                  <a:pt x="1813" y="4875"/>
                  <a:pt x="1938" y="4875"/>
                </a:cubicBezTo>
                <a:close/>
                <a:moveTo>
                  <a:pt x="19438" y="14344"/>
                </a:moveTo>
                <a:cubicBezTo>
                  <a:pt x="19438" y="14344"/>
                  <a:pt x="19406" y="14344"/>
                  <a:pt x="19406" y="14344"/>
                </a:cubicBezTo>
                <a:cubicBezTo>
                  <a:pt x="19344" y="14375"/>
                  <a:pt x="19281" y="14469"/>
                  <a:pt x="19188" y="14407"/>
                </a:cubicBezTo>
                <a:cubicBezTo>
                  <a:pt x="19188" y="14407"/>
                  <a:pt x="19188" y="14438"/>
                  <a:pt x="19188" y="14438"/>
                </a:cubicBezTo>
                <a:cubicBezTo>
                  <a:pt x="19188" y="14438"/>
                  <a:pt x="19188" y="14469"/>
                  <a:pt x="19188" y="14469"/>
                </a:cubicBezTo>
                <a:cubicBezTo>
                  <a:pt x="19219" y="14500"/>
                  <a:pt x="19250" y="14469"/>
                  <a:pt x="19281" y="14469"/>
                </a:cubicBezTo>
                <a:cubicBezTo>
                  <a:pt x="19344" y="14500"/>
                  <a:pt x="19375" y="14469"/>
                  <a:pt x="19438" y="14438"/>
                </a:cubicBezTo>
                <a:cubicBezTo>
                  <a:pt x="19469" y="14407"/>
                  <a:pt x="19469" y="14375"/>
                  <a:pt x="19438" y="14344"/>
                </a:cubicBezTo>
                <a:close/>
                <a:moveTo>
                  <a:pt x="16125" y="13500"/>
                </a:moveTo>
                <a:cubicBezTo>
                  <a:pt x="15969" y="13469"/>
                  <a:pt x="15875" y="13438"/>
                  <a:pt x="15750" y="13500"/>
                </a:cubicBezTo>
                <a:cubicBezTo>
                  <a:pt x="15875" y="13469"/>
                  <a:pt x="15969" y="13594"/>
                  <a:pt x="16125" y="13500"/>
                </a:cubicBezTo>
                <a:close/>
                <a:moveTo>
                  <a:pt x="10781" y="4313"/>
                </a:moveTo>
                <a:cubicBezTo>
                  <a:pt x="10844" y="4407"/>
                  <a:pt x="10938" y="4344"/>
                  <a:pt x="11031" y="4375"/>
                </a:cubicBezTo>
                <a:cubicBezTo>
                  <a:pt x="10969" y="4313"/>
                  <a:pt x="10906" y="4313"/>
                  <a:pt x="10875" y="4219"/>
                </a:cubicBezTo>
                <a:cubicBezTo>
                  <a:pt x="10844" y="4188"/>
                  <a:pt x="10813" y="4219"/>
                  <a:pt x="10781" y="4250"/>
                </a:cubicBezTo>
                <a:cubicBezTo>
                  <a:pt x="10719" y="4282"/>
                  <a:pt x="10781" y="4282"/>
                  <a:pt x="10781" y="4313"/>
                </a:cubicBezTo>
                <a:close/>
                <a:moveTo>
                  <a:pt x="17031" y="14813"/>
                </a:moveTo>
                <a:cubicBezTo>
                  <a:pt x="17156" y="14813"/>
                  <a:pt x="17250" y="14938"/>
                  <a:pt x="17406" y="14844"/>
                </a:cubicBezTo>
                <a:cubicBezTo>
                  <a:pt x="17250" y="14813"/>
                  <a:pt x="17156" y="14750"/>
                  <a:pt x="17031" y="14813"/>
                </a:cubicBezTo>
                <a:close/>
                <a:moveTo>
                  <a:pt x="10469" y="3094"/>
                </a:moveTo>
                <a:cubicBezTo>
                  <a:pt x="10500" y="3094"/>
                  <a:pt x="10531" y="3125"/>
                  <a:pt x="10563" y="3094"/>
                </a:cubicBezTo>
                <a:cubicBezTo>
                  <a:pt x="10594" y="3063"/>
                  <a:pt x="10563" y="3032"/>
                  <a:pt x="10531" y="3000"/>
                </a:cubicBezTo>
                <a:cubicBezTo>
                  <a:pt x="10469" y="2938"/>
                  <a:pt x="10375" y="2907"/>
                  <a:pt x="10281" y="2938"/>
                </a:cubicBezTo>
                <a:cubicBezTo>
                  <a:pt x="10313" y="3000"/>
                  <a:pt x="10469" y="2969"/>
                  <a:pt x="10438" y="3094"/>
                </a:cubicBezTo>
                <a:cubicBezTo>
                  <a:pt x="10500" y="3188"/>
                  <a:pt x="10563" y="3219"/>
                  <a:pt x="10625" y="3250"/>
                </a:cubicBezTo>
                <a:cubicBezTo>
                  <a:pt x="10656" y="3282"/>
                  <a:pt x="10688" y="3250"/>
                  <a:pt x="10688" y="3313"/>
                </a:cubicBezTo>
                <a:cubicBezTo>
                  <a:pt x="10688" y="3313"/>
                  <a:pt x="10656" y="3344"/>
                  <a:pt x="10656" y="3344"/>
                </a:cubicBezTo>
                <a:cubicBezTo>
                  <a:pt x="10625" y="3282"/>
                  <a:pt x="10500" y="3438"/>
                  <a:pt x="10531" y="3282"/>
                </a:cubicBezTo>
                <a:cubicBezTo>
                  <a:pt x="10531" y="3250"/>
                  <a:pt x="10500" y="3250"/>
                  <a:pt x="10469" y="3250"/>
                </a:cubicBezTo>
                <a:cubicBezTo>
                  <a:pt x="10406" y="3250"/>
                  <a:pt x="10375" y="3250"/>
                  <a:pt x="10281" y="3250"/>
                </a:cubicBezTo>
                <a:lnTo>
                  <a:pt x="10281" y="3250"/>
                </a:lnTo>
                <a:cubicBezTo>
                  <a:pt x="10375" y="3219"/>
                  <a:pt x="10281" y="3032"/>
                  <a:pt x="10438" y="3094"/>
                </a:cubicBezTo>
                <a:cubicBezTo>
                  <a:pt x="10438" y="3063"/>
                  <a:pt x="10469" y="3063"/>
                  <a:pt x="10469" y="3094"/>
                </a:cubicBezTo>
                <a:close/>
                <a:moveTo>
                  <a:pt x="9250" y="4032"/>
                </a:moveTo>
                <a:cubicBezTo>
                  <a:pt x="9156" y="3938"/>
                  <a:pt x="9094" y="3844"/>
                  <a:pt x="8938" y="3813"/>
                </a:cubicBezTo>
                <a:cubicBezTo>
                  <a:pt x="9031" y="3907"/>
                  <a:pt x="9063" y="4063"/>
                  <a:pt x="9250" y="4032"/>
                </a:cubicBezTo>
                <a:close/>
                <a:moveTo>
                  <a:pt x="16250" y="14375"/>
                </a:moveTo>
                <a:cubicBezTo>
                  <a:pt x="16219" y="14375"/>
                  <a:pt x="16219" y="14375"/>
                  <a:pt x="16219" y="14407"/>
                </a:cubicBezTo>
                <a:cubicBezTo>
                  <a:pt x="16219" y="14438"/>
                  <a:pt x="16250" y="14438"/>
                  <a:pt x="16250" y="14438"/>
                </a:cubicBezTo>
                <a:cubicBezTo>
                  <a:pt x="16344" y="14375"/>
                  <a:pt x="16469" y="14438"/>
                  <a:pt x="16563" y="14313"/>
                </a:cubicBezTo>
                <a:cubicBezTo>
                  <a:pt x="16438" y="14282"/>
                  <a:pt x="16344" y="14344"/>
                  <a:pt x="16250" y="14375"/>
                </a:cubicBezTo>
                <a:close/>
                <a:moveTo>
                  <a:pt x="9469" y="4188"/>
                </a:moveTo>
                <a:cubicBezTo>
                  <a:pt x="9406" y="4125"/>
                  <a:pt x="9313" y="4125"/>
                  <a:pt x="9250" y="4188"/>
                </a:cubicBezTo>
                <a:cubicBezTo>
                  <a:pt x="9313" y="4125"/>
                  <a:pt x="9375" y="4438"/>
                  <a:pt x="9469" y="4188"/>
                </a:cubicBezTo>
                <a:close/>
                <a:moveTo>
                  <a:pt x="17781" y="13969"/>
                </a:moveTo>
                <a:cubicBezTo>
                  <a:pt x="17656" y="14000"/>
                  <a:pt x="17500" y="13907"/>
                  <a:pt x="17375" y="14063"/>
                </a:cubicBezTo>
                <a:cubicBezTo>
                  <a:pt x="17531" y="14063"/>
                  <a:pt x="17656" y="14063"/>
                  <a:pt x="17781" y="13969"/>
                </a:cubicBezTo>
                <a:close/>
                <a:moveTo>
                  <a:pt x="1063" y="6375"/>
                </a:moveTo>
                <a:cubicBezTo>
                  <a:pt x="1094" y="6344"/>
                  <a:pt x="1063" y="6282"/>
                  <a:pt x="1063" y="6219"/>
                </a:cubicBezTo>
                <a:cubicBezTo>
                  <a:pt x="1000" y="6282"/>
                  <a:pt x="907" y="6282"/>
                  <a:pt x="844" y="6313"/>
                </a:cubicBezTo>
                <a:cubicBezTo>
                  <a:pt x="938" y="6375"/>
                  <a:pt x="1032" y="6407"/>
                  <a:pt x="1063" y="6375"/>
                </a:cubicBezTo>
                <a:close/>
                <a:moveTo>
                  <a:pt x="6500" y="9375"/>
                </a:moveTo>
                <a:cubicBezTo>
                  <a:pt x="6375" y="9407"/>
                  <a:pt x="6281" y="9313"/>
                  <a:pt x="6188" y="9407"/>
                </a:cubicBezTo>
                <a:cubicBezTo>
                  <a:pt x="6281" y="9438"/>
                  <a:pt x="6375" y="9469"/>
                  <a:pt x="6500" y="9375"/>
                </a:cubicBezTo>
                <a:close/>
                <a:moveTo>
                  <a:pt x="6906" y="10500"/>
                </a:moveTo>
                <a:cubicBezTo>
                  <a:pt x="7000" y="10500"/>
                  <a:pt x="7094" y="10500"/>
                  <a:pt x="7219" y="10469"/>
                </a:cubicBezTo>
                <a:cubicBezTo>
                  <a:pt x="7063" y="10375"/>
                  <a:pt x="7000" y="10344"/>
                  <a:pt x="6906" y="10500"/>
                </a:cubicBezTo>
                <a:close/>
                <a:moveTo>
                  <a:pt x="3219" y="8719"/>
                </a:moveTo>
                <a:cubicBezTo>
                  <a:pt x="3094" y="8688"/>
                  <a:pt x="2969" y="8719"/>
                  <a:pt x="2844" y="8719"/>
                </a:cubicBezTo>
                <a:cubicBezTo>
                  <a:pt x="2844" y="8719"/>
                  <a:pt x="2844" y="8719"/>
                  <a:pt x="2844" y="8719"/>
                </a:cubicBezTo>
                <a:cubicBezTo>
                  <a:pt x="2907" y="8719"/>
                  <a:pt x="2969" y="8750"/>
                  <a:pt x="3063" y="8750"/>
                </a:cubicBezTo>
                <a:cubicBezTo>
                  <a:pt x="3094" y="8750"/>
                  <a:pt x="3157" y="8782"/>
                  <a:pt x="3188" y="8782"/>
                </a:cubicBezTo>
                <a:cubicBezTo>
                  <a:pt x="3219" y="8782"/>
                  <a:pt x="3282" y="8813"/>
                  <a:pt x="3282" y="8750"/>
                </a:cubicBezTo>
                <a:cubicBezTo>
                  <a:pt x="3282" y="8688"/>
                  <a:pt x="3250" y="8719"/>
                  <a:pt x="3219" y="8719"/>
                </a:cubicBezTo>
                <a:close/>
                <a:moveTo>
                  <a:pt x="32719" y="1532"/>
                </a:moveTo>
                <a:cubicBezTo>
                  <a:pt x="32813" y="1532"/>
                  <a:pt x="32906" y="1469"/>
                  <a:pt x="32906" y="1313"/>
                </a:cubicBezTo>
                <a:cubicBezTo>
                  <a:pt x="32813" y="1375"/>
                  <a:pt x="32781" y="1469"/>
                  <a:pt x="32688" y="1469"/>
                </a:cubicBezTo>
                <a:cubicBezTo>
                  <a:pt x="32656" y="1438"/>
                  <a:pt x="32625" y="1438"/>
                  <a:pt x="32625" y="1500"/>
                </a:cubicBezTo>
                <a:cubicBezTo>
                  <a:pt x="32625" y="1532"/>
                  <a:pt x="32688" y="1532"/>
                  <a:pt x="32719" y="1532"/>
                </a:cubicBezTo>
                <a:close/>
                <a:moveTo>
                  <a:pt x="9438" y="3000"/>
                </a:moveTo>
                <a:cubicBezTo>
                  <a:pt x="9469" y="3000"/>
                  <a:pt x="9500" y="2969"/>
                  <a:pt x="9500" y="2969"/>
                </a:cubicBezTo>
                <a:cubicBezTo>
                  <a:pt x="9531" y="2938"/>
                  <a:pt x="9531" y="2907"/>
                  <a:pt x="9563" y="2907"/>
                </a:cubicBezTo>
                <a:cubicBezTo>
                  <a:pt x="9469" y="2907"/>
                  <a:pt x="9313" y="2750"/>
                  <a:pt x="9281" y="2969"/>
                </a:cubicBezTo>
                <a:cubicBezTo>
                  <a:pt x="9313" y="3063"/>
                  <a:pt x="9375" y="3000"/>
                  <a:pt x="9438" y="3000"/>
                </a:cubicBezTo>
                <a:close/>
                <a:moveTo>
                  <a:pt x="2000" y="6407"/>
                </a:moveTo>
                <a:cubicBezTo>
                  <a:pt x="2000" y="6407"/>
                  <a:pt x="2032" y="6375"/>
                  <a:pt x="2032" y="6375"/>
                </a:cubicBezTo>
                <a:cubicBezTo>
                  <a:pt x="2032" y="6344"/>
                  <a:pt x="2000" y="6344"/>
                  <a:pt x="2000" y="6313"/>
                </a:cubicBezTo>
                <a:cubicBezTo>
                  <a:pt x="1938" y="6313"/>
                  <a:pt x="1875" y="6313"/>
                  <a:pt x="1813" y="6313"/>
                </a:cubicBezTo>
                <a:cubicBezTo>
                  <a:pt x="1750" y="6344"/>
                  <a:pt x="1782" y="6407"/>
                  <a:pt x="1782" y="6438"/>
                </a:cubicBezTo>
                <a:cubicBezTo>
                  <a:pt x="1750" y="6469"/>
                  <a:pt x="1750" y="6469"/>
                  <a:pt x="1750" y="6500"/>
                </a:cubicBezTo>
                <a:cubicBezTo>
                  <a:pt x="1782" y="6500"/>
                  <a:pt x="1813" y="6500"/>
                  <a:pt x="1813" y="6500"/>
                </a:cubicBezTo>
                <a:cubicBezTo>
                  <a:pt x="1875" y="6438"/>
                  <a:pt x="1907" y="6375"/>
                  <a:pt x="2000" y="6407"/>
                </a:cubicBezTo>
                <a:close/>
                <a:moveTo>
                  <a:pt x="5313" y="2532"/>
                </a:moveTo>
                <a:cubicBezTo>
                  <a:pt x="5281" y="2563"/>
                  <a:pt x="5344" y="2594"/>
                  <a:pt x="5375" y="2625"/>
                </a:cubicBezTo>
                <a:cubicBezTo>
                  <a:pt x="5406" y="2625"/>
                  <a:pt x="5469" y="2688"/>
                  <a:pt x="5531" y="2657"/>
                </a:cubicBezTo>
                <a:cubicBezTo>
                  <a:pt x="5531" y="2657"/>
                  <a:pt x="5594" y="2688"/>
                  <a:pt x="5594" y="2657"/>
                </a:cubicBezTo>
                <a:cubicBezTo>
                  <a:pt x="5594" y="2594"/>
                  <a:pt x="5563" y="2594"/>
                  <a:pt x="5531" y="2594"/>
                </a:cubicBezTo>
                <a:cubicBezTo>
                  <a:pt x="5500" y="2563"/>
                  <a:pt x="5469" y="2532"/>
                  <a:pt x="5438" y="2532"/>
                </a:cubicBezTo>
                <a:cubicBezTo>
                  <a:pt x="5406" y="2500"/>
                  <a:pt x="5344" y="2500"/>
                  <a:pt x="5313" y="2532"/>
                </a:cubicBezTo>
                <a:close/>
                <a:moveTo>
                  <a:pt x="8969" y="11282"/>
                </a:moveTo>
                <a:cubicBezTo>
                  <a:pt x="9094" y="11282"/>
                  <a:pt x="9219" y="11313"/>
                  <a:pt x="9313" y="11219"/>
                </a:cubicBezTo>
                <a:cubicBezTo>
                  <a:pt x="9188" y="11250"/>
                  <a:pt x="9063" y="11125"/>
                  <a:pt x="8969" y="11282"/>
                </a:cubicBezTo>
                <a:close/>
                <a:moveTo>
                  <a:pt x="34063" y="4344"/>
                </a:moveTo>
                <a:cubicBezTo>
                  <a:pt x="34219" y="4407"/>
                  <a:pt x="34344" y="4313"/>
                  <a:pt x="34469" y="4219"/>
                </a:cubicBezTo>
                <a:cubicBezTo>
                  <a:pt x="34313" y="4188"/>
                  <a:pt x="34188" y="4313"/>
                  <a:pt x="34063" y="4344"/>
                </a:cubicBezTo>
                <a:close/>
                <a:moveTo>
                  <a:pt x="6281" y="4125"/>
                </a:moveTo>
                <a:cubicBezTo>
                  <a:pt x="6281" y="4125"/>
                  <a:pt x="6250" y="4125"/>
                  <a:pt x="6250" y="4157"/>
                </a:cubicBezTo>
                <a:cubicBezTo>
                  <a:pt x="6250" y="4125"/>
                  <a:pt x="6250" y="4125"/>
                  <a:pt x="6250" y="4125"/>
                </a:cubicBezTo>
                <a:cubicBezTo>
                  <a:pt x="6250" y="4125"/>
                  <a:pt x="6219" y="4125"/>
                  <a:pt x="6219" y="4125"/>
                </a:cubicBezTo>
                <a:cubicBezTo>
                  <a:pt x="6188" y="4157"/>
                  <a:pt x="6125" y="4094"/>
                  <a:pt x="6125" y="4157"/>
                </a:cubicBezTo>
                <a:cubicBezTo>
                  <a:pt x="6094" y="4219"/>
                  <a:pt x="6188" y="4219"/>
                  <a:pt x="6219" y="4250"/>
                </a:cubicBezTo>
                <a:cubicBezTo>
                  <a:pt x="6313" y="4282"/>
                  <a:pt x="6375" y="4219"/>
                  <a:pt x="6406" y="4157"/>
                </a:cubicBezTo>
                <a:cubicBezTo>
                  <a:pt x="6375" y="4032"/>
                  <a:pt x="6344" y="4063"/>
                  <a:pt x="6281" y="4125"/>
                </a:cubicBezTo>
                <a:close/>
                <a:moveTo>
                  <a:pt x="4094" y="8875"/>
                </a:moveTo>
                <a:cubicBezTo>
                  <a:pt x="4250" y="9000"/>
                  <a:pt x="4375" y="9000"/>
                  <a:pt x="4500" y="8875"/>
                </a:cubicBezTo>
                <a:cubicBezTo>
                  <a:pt x="4375" y="8875"/>
                  <a:pt x="4219" y="8844"/>
                  <a:pt x="4094" y="8875"/>
                </a:cubicBezTo>
                <a:close/>
                <a:moveTo>
                  <a:pt x="6438" y="10157"/>
                </a:moveTo>
                <a:cubicBezTo>
                  <a:pt x="6438" y="10157"/>
                  <a:pt x="6438" y="10157"/>
                  <a:pt x="6438" y="10157"/>
                </a:cubicBezTo>
                <a:cubicBezTo>
                  <a:pt x="6438" y="10157"/>
                  <a:pt x="6438" y="10157"/>
                  <a:pt x="6438" y="10157"/>
                </a:cubicBezTo>
                <a:close/>
                <a:moveTo>
                  <a:pt x="9563" y="3657"/>
                </a:moveTo>
                <a:cubicBezTo>
                  <a:pt x="9594" y="3563"/>
                  <a:pt x="9563" y="3594"/>
                  <a:pt x="9500" y="3563"/>
                </a:cubicBezTo>
                <a:cubicBezTo>
                  <a:pt x="9406" y="3532"/>
                  <a:pt x="9438" y="3657"/>
                  <a:pt x="9375" y="3657"/>
                </a:cubicBezTo>
                <a:cubicBezTo>
                  <a:pt x="9375" y="3688"/>
                  <a:pt x="9375" y="3688"/>
                  <a:pt x="9406" y="3719"/>
                </a:cubicBezTo>
                <a:cubicBezTo>
                  <a:pt x="9469" y="3688"/>
                  <a:pt x="9531" y="3782"/>
                  <a:pt x="9594" y="3782"/>
                </a:cubicBezTo>
                <a:cubicBezTo>
                  <a:pt x="9656" y="3688"/>
                  <a:pt x="9531" y="3688"/>
                  <a:pt x="9563" y="3657"/>
                </a:cubicBezTo>
                <a:close/>
                <a:moveTo>
                  <a:pt x="3063" y="4938"/>
                </a:moveTo>
                <a:cubicBezTo>
                  <a:pt x="3219" y="5000"/>
                  <a:pt x="3407" y="5063"/>
                  <a:pt x="3563" y="5125"/>
                </a:cubicBezTo>
                <a:cubicBezTo>
                  <a:pt x="3438" y="4969"/>
                  <a:pt x="3250" y="4969"/>
                  <a:pt x="3063" y="4938"/>
                </a:cubicBezTo>
                <a:close/>
                <a:moveTo>
                  <a:pt x="12719" y="12969"/>
                </a:moveTo>
                <a:cubicBezTo>
                  <a:pt x="12594" y="12969"/>
                  <a:pt x="12500" y="12969"/>
                  <a:pt x="12375" y="13032"/>
                </a:cubicBezTo>
                <a:cubicBezTo>
                  <a:pt x="12531" y="13063"/>
                  <a:pt x="12656" y="13000"/>
                  <a:pt x="12750" y="13125"/>
                </a:cubicBezTo>
                <a:cubicBezTo>
                  <a:pt x="12719" y="13063"/>
                  <a:pt x="12781" y="12969"/>
                  <a:pt x="12719" y="12969"/>
                </a:cubicBezTo>
                <a:close/>
                <a:moveTo>
                  <a:pt x="34531" y="7938"/>
                </a:moveTo>
                <a:cubicBezTo>
                  <a:pt x="34531" y="7938"/>
                  <a:pt x="34500" y="7938"/>
                  <a:pt x="34500" y="7938"/>
                </a:cubicBezTo>
                <a:cubicBezTo>
                  <a:pt x="34438" y="7969"/>
                  <a:pt x="34406" y="8000"/>
                  <a:pt x="34375" y="8032"/>
                </a:cubicBezTo>
                <a:cubicBezTo>
                  <a:pt x="34375" y="8032"/>
                  <a:pt x="34375" y="8063"/>
                  <a:pt x="34406" y="8063"/>
                </a:cubicBezTo>
                <a:cubicBezTo>
                  <a:pt x="34438" y="8094"/>
                  <a:pt x="34500" y="8125"/>
                  <a:pt x="34531" y="8032"/>
                </a:cubicBezTo>
                <a:cubicBezTo>
                  <a:pt x="34531" y="8032"/>
                  <a:pt x="34563" y="8032"/>
                  <a:pt x="34563" y="8032"/>
                </a:cubicBezTo>
                <a:cubicBezTo>
                  <a:pt x="34594" y="8032"/>
                  <a:pt x="34625" y="8000"/>
                  <a:pt x="34625" y="7969"/>
                </a:cubicBezTo>
                <a:cubicBezTo>
                  <a:pt x="34625" y="7907"/>
                  <a:pt x="34563" y="7938"/>
                  <a:pt x="34531" y="7938"/>
                </a:cubicBezTo>
                <a:close/>
                <a:moveTo>
                  <a:pt x="18625" y="14469"/>
                </a:moveTo>
                <a:cubicBezTo>
                  <a:pt x="18750" y="14500"/>
                  <a:pt x="18875" y="14532"/>
                  <a:pt x="19000" y="14469"/>
                </a:cubicBezTo>
                <a:cubicBezTo>
                  <a:pt x="18875" y="14469"/>
                  <a:pt x="18750" y="14407"/>
                  <a:pt x="18625" y="14469"/>
                </a:cubicBezTo>
                <a:close/>
                <a:moveTo>
                  <a:pt x="1282" y="6407"/>
                </a:moveTo>
                <a:cubicBezTo>
                  <a:pt x="1407" y="6438"/>
                  <a:pt x="1500" y="6500"/>
                  <a:pt x="1625" y="6438"/>
                </a:cubicBezTo>
                <a:cubicBezTo>
                  <a:pt x="1500" y="6407"/>
                  <a:pt x="1407" y="6344"/>
                  <a:pt x="1282" y="6407"/>
                </a:cubicBezTo>
                <a:close/>
                <a:moveTo>
                  <a:pt x="15188" y="13344"/>
                </a:moveTo>
                <a:cubicBezTo>
                  <a:pt x="15188" y="13344"/>
                  <a:pt x="15188" y="13344"/>
                  <a:pt x="15188" y="13344"/>
                </a:cubicBezTo>
                <a:cubicBezTo>
                  <a:pt x="15188" y="13344"/>
                  <a:pt x="15188" y="13344"/>
                  <a:pt x="15188" y="13344"/>
                </a:cubicBezTo>
                <a:close/>
                <a:moveTo>
                  <a:pt x="18594" y="14157"/>
                </a:moveTo>
                <a:cubicBezTo>
                  <a:pt x="18594" y="14125"/>
                  <a:pt x="18563" y="14063"/>
                  <a:pt x="18531" y="14094"/>
                </a:cubicBezTo>
                <a:cubicBezTo>
                  <a:pt x="18469" y="14157"/>
                  <a:pt x="18344" y="14125"/>
                  <a:pt x="18250" y="14219"/>
                </a:cubicBezTo>
                <a:cubicBezTo>
                  <a:pt x="18375" y="14219"/>
                  <a:pt x="18469" y="14219"/>
                  <a:pt x="18563" y="14219"/>
                </a:cubicBezTo>
                <a:cubicBezTo>
                  <a:pt x="18594" y="14219"/>
                  <a:pt x="18625" y="14188"/>
                  <a:pt x="18594" y="14157"/>
                </a:cubicBezTo>
                <a:close/>
                <a:moveTo>
                  <a:pt x="19938" y="4688"/>
                </a:moveTo>
                <a:cubicBezTo>
                  <a:pt x="20031" y="4719"/>
                  <a:pt x="20125" y="4750"/>
                  <a:pt x="20156" y="4625"/>
                </a:cubicBezTo>
                <a:cubicBezTo>
                  <a:pt x="20125" y="4625"/>
                  <a:pt x="20063" y="4657"/>
                  <a:pt x="20031" y="4563"/>
                </a:cubicBezTo>
                <a:cubicBezTo>
                  <a:pt x="20031" y="4500"/>
                  <a:pt x="19969" y="4532"/>
                  <a:pt x="19906" y="4532"/>
                </a:cubicBezTo>
                <a:cubicBezTo>
                  <a:pt x="19844" y="4532"/>
                  <a:pt x="19938" y="4594"/>
                  <a:pt x="19875" y="4625"/>
                </a:cubicBezTo>
                <a:cubicBezTo>
                  <a:pt x="19844" y="4657"/>
                  <a:pt x="19938" y="4688"/>
                  <a:pt x="19938" y="4688"/>
                </a:cubicBezTo>
                <a:close/>
                <a:moveTo>
                  <a:pt x="33406" y="4532"/>
                </a:moveTo>
                <a:cubicBezTo>
                  <a:pt x="33563" y="4563"/>
                  <a:pt x="33719" y="4563"/>
                  <a:pt x="33844" y="4407"/>
                </a:cubicBezTo>
                <a:cubicBezTo>
                  <a:pt x="33656" y="4375"/>
                  <a:pt x="33531" y="4438"/>
                  <a:pt x="33406" y="4532"/>
                </a:cubicBezTo>
                <a:close/>
                <a:moveTo>
                  <a:pt x="2188" y="9157"/>
                </a:moveTo>
                <a:cubicBezTo>
                  <a:pt x="2344" y="9250"/>
                  <a:pt x="2532" y="9219"/>
                  <a:pt x="2719" y="9219"/>
                </a:cubicBezTo>
                <a:cubicBezTo>
                  <a:pt x="2532" y="9157"/>
                  <a:pt x="2375" y="9094"/>
                  <a:pt x="2188" y="9157"/>
                </a:cubicBezTo>
                <a:close/>
                <a:moveTo>
                  <a:pt x="719" y="8688"/>
                </a:moveTo>
                <a:cubicBezTo>
                  <a:pt x="563" y="8688"/>
                  <a:pt x="469" y="8657"/>
                  <a:pt x="344" y="8719"/>
                </a:cubicBezTo>
                <a:cubicBezTo>
                  <a:pt x="594" y="8813"/>
                  <a:pt x="594" y="8813"/>
                  <a:pt x="719" y="8688"/>
                </a:cubicBezTo>
                <a:close/>
                <a:moveTo>
                  <a:pt x="20531" y="5250"/>
                </a:moveTo>
                <a:cubicBezTo>
                  <a:pt x="20719" y="5313"/>
                  <a:pt x="20719" y="5313"/>
                  <a:pt x="20750" y="5219"/>
                </a:cubicBezTo>
                <a:cubicBezTo>
                  <a:pt x="20594" y="5219"/>
                  <a:pt x="20438" y="5125"/>
                  <a:pt x="20250" y="5250"/>
                </a:cubicBezTo>
                <a:cubicBezTo>
                  <a:pt x="20375" y="5282"/>
                  <a:pt x="20438" y="5219"/>
                  <a:pt x="20531" y="5250"/>
                </a:cubicBezTo>
                <a:close/>
                <a:moveTo>
                  <a:pt x="1125" y="8875"/>
                </a:moveTo>
                <a:cubicBezTo>
                  <a:pt x="1063" y="8844"/>
                  <a:pt x="1032" y="8875"/>
                  <a:pt x="1000" y="8907"/>
                </a:cubicBezTo>
                <a:cubicBezTo>
                  <a:pt x="1000" y="8938"/>
                  <a:pt x="969" y="8938"/>
                  <a:pt x="969" y="8907"/>
                </a:cubicBezTo>
                <a:cubicBezTo>
                  <a:pt x="969" y="8907"/>
                  <a:pt x="938" y="8907"/>
                  <a:pt x="938" y="8907"/>
                </a:cubicBezTo>
                <a:cubicBezTo>
                  <a:pt x="875" y="8844"/>
                  <a:pt x="813" y="8875"/>
                  <a:pt x="719" y="8875"/>
                </a:cubicBezTo>
                <a:cubicBezTo>
                  <a:pt x="688" y="8875"/>
                  <a:pt x="657" y="8875"/>
                  <a:pt x="594" y="8875"/>
                </a:cubicBezTo>
                <a:cubicBezTo>
                  <a:pt x="657" y="8907"/>
                  <a:pt x="657" y="9000"/>
                  <a:pt x="719" y="8969"/>
                </a:cubicBezTo>
                <a:cubicBezTo>
                  <a:pt x="844" y="8938"/>
                  <a:pt x="969" y="8969"/>
                  <a:pt x="1094" y="8969"/>
                </a:cubicBezTo>
                <a:cubicBezTo>
                  <a:pt x="1125" y="8969"/>
                  <a:pt x="1188" y="8969"/>
                  <a:pt x="1188" y="8907"/>
                </a:cubicBezTo>
                <a:cubicBezTo>
                  <a:pt x="1188" y="8875"/>
                  <a:pt x="1157" y="8875"/>
                  <a:pt x="1125" y="8875"/>
                </a:cubicBezTo>
                <a:close/>
                <a:moveTo>
                  <a:pt x="14031" y="3500"/>
                </a:moveTo>
                <a:cubicBezTo>
                  <a:pt x="14031" y="3500"/>
                  <a:pt x="14063" y="3500"/>
                  <a:pt x="14094" y="3469"/>
                </a:cubicBezTo>
                <a:cubicBezTo>
                  <a:pt x="14094" y="3469"/>
                  <a:pt x="14094" y="3438"/>
                  <a:pt x="14094" y="3438"/>
                </a:cubicBezTo>
                <a:cubicBezTo>
                  <a:pt x="13969" y="3407"/>
                  <a:pt x="13875" y="3219"/>
                  <a:pt x="13719" y="3282"/>
                </a:cubicBezTo>
                <a:cubicBezTo>
                  <a:pt x="13781" y="3407"/>
                  <a:pt x="13938" y="3438"/>
                  <a:pt x="14031" y="3500"/>
                </a:cubicBezTo>
                <a:close/>
                <a:moveTo>
                  <a:pt x="10094" y="3188"/>
                </a:moveTo>
                <a:cubicBezTo>
                  <a:pt x="10156" y="3188"/>
                  <a:pt x="10188" y="3157"/>
                  <a:pt x="10188" y="3094"/>
                </a:cubicBezTo>
                <a:cubicBezTo>
                  <a:pt x="10188" y="3032"/>
                  <a:pt x="10031" y="2938"/>
                  <a:pt x="9938" y="2969"/>
                </a:cubicBezTo>
                <a:cubicBezTo>
                  <a:pt x="9938" y="3032"/>
                  <a:pt x="9906" y="3094"/>
                  <a:pt x="9938" y="3125"/>
                </a:cubicBezTo>
                <a:cubicBezTo>
                  <a:pt x="10000" y="3125"/>
                  <a:pt x="10031" y="3188"/>
                  <a:pt x="10094" y="3188"/>
                </a:cubicBezTo>
                <a:close/>
                <a:moveTo>
                  <a:pt x="8625" y="10688"/>
                </a:moveTo>
                <a:cubicBezTo>
                  <a:pt x="8625" y="10688"/>
                  <a:pt x="8625" y="10688"/>
                  <a:pt x="8625" y="10688"/>
                </a:cubicBezTo>
                <a:cubicBezTo>
                  <a:pt x="8531" y="10688"/>
                  <a:pt x="8469" y="10657"/>
                  <a:pt x="8406" y="10625"/>
                </a:cubicBezTo>
                <a:cubicBezTo>
                  <a:pt x="8719" y="10875"/>
                  <a:pt x="8719" y="10875"/>
                  <a:pt x="8813" y="10813"/>
                </a:cubicBezTo>
                <a:cubicBezTo>
                  <a:pt x="8750" y="10750"/>
                  <a:pt x="8656" y="10750"/>
                  <a:pt x="8625" y="10688"/>
                </a:cubicBezTo>
                <a:close/>
                <a:moveTo>
                  <a:pt x="12031" y="3438"/>
                </a:moveTo>
                <a:cubicBezTo>
                  <a:pt x="11906" y="3344"/>
                  <a:pt x="11719" y="3313"/>
                  <a:pt x="11594" y="3188"/>
                </a:cubicBezTo>
                <a:cubicBezTo>
                  <a:pt x="11625" y="3313"/>
                  <a:pt x="11844" y="3438"/>
                  <a:pt x="12031" y="3438"/>
                </a:cubicBezTo>
                <a:close/>
                <a:moveTo>
                  <a:pt x="3719" y="9313"/>
                </a:moveTo>
                <a:cubicBezTo>
                  <a:pt x="3938" y="9469"/>
                  <a:pt x="3938" y="9469"/>
                  <a:pt x="4156" y="9407"/>
                </a:cubicBezTo>
                <a:cubicBezTo>
                  <a:pt x="4063" y="9344"/>
                  <a:pt x="3750" y="9313"/>
                  <a:pt x="3719" y="9313"/>
                </a:cubicBezTo>
                <a:close/>
                <a:moveTo>
                  <a:pt x="4406" y="7563"/>
                </a:moveTo>
                <a:cubicBezTo>
                  <a:pt x="4313" y="7532"/>
                  <a:pt x="4250" y="7469"/>
                  <a:pt x="4125" y="7594"/>
                </a:cubicBezTo>
                <a:cubicBezTo>
                  <a:pt x="4250" y="7594"/>
                  <a:pt x="4344" y="7657"/>
                  <a:pt x="4438" y="7688"/>
                </a:cubicBezTo>
                <a:cubicBezTo>
                  <a:pt x="4531" y="7719"/>
                  <a:pt x="4594" y="7719"/>
                  <a:pt x="4688" y="7657"/>
                </a:cubicBezTo>
                <a:cubicBezTo>
                  <a:pt x="4594" y="7657"/>
                  <a:pt x="4500" y="7625"/>
                  <a:pt x="4406" y="7563"/>
                </a:cubicBezTo>
                <a:close/>
                <a:moveTo>
                  <a:pt x="4813" y="8938"/>
                </a:moveTo>
                <a:cubicBezTo>
                  <a:pt x="4750" y="8938"/>
                  <a:pt x="4688" y="8938"/>
                  <a:pt x="4656" y="8969"/>
                </a:cubicBezTo>
                <a:cubicBezTo>
                  <a:pt x="4719" y="9032"/>
                  <a:pt x="4781" y="9125"/>
                  <a:pt x="4875" y="9094"/>
                </a:cubicBezTo>
                <a:cubicBezTo>
                  <a:pt x="4906" y="9094"/>
                  <a:pt x="4938" y="9000"/>
                  <a:pt x="5000" y="8938"/>
                </a:cubicBezTo>
                <a:cubicBezTo>
                  <a:pt x="4938" y="8938"/>
                  <a:pt x="4875" y="8938"/>
                  <a:pt x="4813" y="8938"/>
                </a:cubicBezTo>
                <a:close/>
                <a:moveTo>
                  <a:pt x="2844" y="3594"/>
                </a:moveTo>
                <a:cubicBezTo>
                  <a:pt x="3000" y="3594"/>
                  <a:pt x="3157" y="3688"/>
                  <a:pt x="3344" y="3688"/>
                </a:cubicBezTo>
                <a:cubicBezTo>
                  <a:pt x="3250" y="3625"/>
                  <a:pt x="3250" y="3500"/>
                  <a:pt x="3125" y="3532"/>
                </a:cubicBezTo>
                <a:cubicBezTo>
                  <a:pt x="3032" y="3563"/>
                  <a:pt x="2938" y="3563"/>
                  <a:pt x="2844" y="3532"/>
                </a:cubicBezTo>
                <a:cubicBezTo>
                  <a:pt x="2844" y="3500"/>
                  <a:pt x="2813" y="3532"/>
                  <a:pt x="2813" y="3563"/>
                </a:cubicBezTo>
                <a:cubicBezTo>
                  <a:pt x="2813" y="3594"/>
                  <a:pt x="2813" y="3594"/>
                  <a:pt x="2844" y="3594"/>
                </a:cubicBezTo>
                <a:close/>
                <a:moveTo>
                  <a:pt x="22719" y="14782"/>
                </a:moveTo>
                <a:cubicBezTo>
                  <a:pt x="22688" y="14782"/>
                  <a:pt x="22656" y="14813"/>
                  <a:pt x="22594" y="14813"/>
                </a:cubicBezTo>
                <a:cubicBezTo>
                  <a:pt x="22563" y="14813"/>
                  <a:pt x="22531" y="14844"/>
                  <a:pt x="22531" y="14875"/>
                </a:cubicBezTo>
                <a:cubicBezTo>
                  <a:pt x="22500" y="14907"/>
                  <a:pt x="22500" y="14938"/>
                  <a:pt x="22531" y="14969"/>
                </a:cubicBezTo>
                <a:cubicBezTo>
                  <a:pt x="22563" y="14969"/>
                  <a:pt x="22594" y="15000"/>
                  <a:pt x="22625" y="15000"/>
                </a:cubicBezTo>
                <a:cubicBezTo>
                  <a:pt x="22656" y="14969"/>
                  <a:pt x="22594" y="14969"/>
                  <a:pt x="22594" y="14938"/>
                </a:cubicBezTo>
                <a:cubicBezTo>
                  <a:pt x="22625" y="14907"/>
                  <a:pt x="22656" y="14875"/>
                  <a:pt x="22688" y="14875"/>
                </a:cubicBezTo>
                <a:cubicBezTo>
                  <a:pt x="22750" y="14844"/>
                  <a:pt x="22719" y="14907"/>
                  <a:pt x="22719" y="14938"/>
                </a:cubicBezTo>
                <a:cubicBezTo>
                  <a:pt x="22719" y="15000"/>
                  <a:pt x="22750" y="15000"/>
                  <a:pt x="22813" y="14969"/>
                </a:cubicBezTo>
                <a:cubicBezTo>
                  <a:pt x="22781" y="14907"/>
                  <a:pt x="22781" y="14907"/>
                  <a:pt x="22844" y="14750"/>
                </a:cubicBezTo>
                <a:cubicBezTo>
                  <a:pt x="22781" y="14719"/>
                  <a:pt x="22781" y="14782"/>
                  <a:pt x="22719" y="14782"/>
                </a:cubicBezTo>
                <a:close/>
                <a:moveTo>
                  <a:pt x="23281" y="14750"/>
                </a:moveTo>
                <a:cubicBezTo>
                  <a:pt x="23281" y="14750"/>
                  <a:pt x="23281" y="14750"/>
                  <a:pt x="23281" y="14750"/>
                </a:cubicBezTo>
                <a:close/>
                <a:moveTo>
                  <a:pt x="9594" y="10813"/>
                </a:moveTo>
                <a:cubicBezTo>
                  <a:pt x="9563" y="10813"/>
                  <a:pt x="9563" y="10844"/>
                  <a:pt x="9531" y="10813"/>
                </a:cubicBezTo>
                <a:cubicBezTo>
                  <a:pt x="9500" y="10782"/>
                  <a:pt x="9438" y="10782"/>
                  <a:pt x="9406" y="10813"/>
                </a:cubicBezTo>
                <a:cubicBezTo>
                  <a:pt x="9375" y="10813"/>
                  <a:pt x="9375" y="10813"/>
                  <a:pt x="9375" y="10844"/>
                </a:cubicBezTo>
                <a:cubicBezTo>
                  <a:pt x="9375" y="10875"/>
                  <a:pt x="9438" y="10875"/>
                  <a:pt x="9438" y="10875"/>
                </a:cubicBezTo>
                <a:cubicBezTo>
                  <a:pt x="9469" y="10875"/>
                  <a:pt x="9500" y="10844"/>
                  <a:pt x="9500" y="10875"/>
                </a:cubicBezTo>
                <a:cubicBezTo>
                  <a:pt x="9563" y="10938"/>
                  <a:pt x="9719" y="10938"/>
                  <a:pt x="9719" y="10907"/>
                </a:cubicBezTo>
                <a:cubicBezTo>
                  <a:pt x="9719" y="10813"/>
                  <a:pt x="9813" y="10844"/>
                  <a:pt x="9844" y="10813"/>
                </a:cubicBezTo>
                <a:cubicBezTo>
                  <a:pt x="9781" y="10719"/>
                  <a:pt x="9625" y="10657"/>
                  <a:pt x="9500" y="10719"/>
                </a:cubicBezTo>
                <a:cubicBezTo>
                  <a:pt x="9594" y="10750"/>
                  <a:pt x="9656" y="10782"/>
                  <a:pt x="9719" y="10813"/>
                </a:cubicBezTo>
                <a:cubicBezTo>
                  <a:pt x="9656" y="10844"/>
                  <a:pt x="9625" y="10813"/>
                  <a:pt x="9594" y="10813"/>
                </a:cubicBezTo>
                <a:close/>
                <a:moveTo>
                  <a:pt x="3125" y="6969"/>
                </a:moveTo>
                <a:cubicBezTo>
                  <a:pt x="3125" y="6907"/>
                  <a:pt x="3063" y="6907"/>
                  <a:pt x="3032" y="6907"/>
                </a:cubicBezTo>
                <a:cubicBezTo>
                  <a:pt x="2938" y="6938"/>
                  <a:pt x="2907" y="6907"/>
                  <a:pt x="2844" y="6844"/>
                </a:cubicBezTo>
                <a:cubicBezTo>
                  <a:pt x="2813" y="6844"/>
                  <a:pt x="2782" y="6813"/>
                  <a:pt x="2782" y="6782"/>
                </a:cubicBezTo>
                <a:cubicBezTo>
                  <a:pt x="2688" y="6813"/>
                  <a:pt x="2594" y="6750"/>
                  <a:pt x="2469" y="6813"/>
                </a:cubicBezTo>
                <a:cubicBezTo>
                  <a:pt x="2563" y="6844"/>
                  <a:pt x="2625" y="6875"/>
                  <a:pt x="2688" y="6875"/>
                </a:cubicBezTo>
                <a:cubicBezTo>
                  <a:pt x="2782" y="6938"/>
                  <a:pt x="2907" y="6969"/>
                  <a:pt x="3000" y="7000"/>
                </a:cubicBezTo>
                <a:cubicBezTo>
                  <a:pt x="3063" y="7000"/>
                  <a:pt x="3094" y="7032"/>
                  <a:pt x="3125" y="6969"/>
                </a:cubicBezTo>
                <a:close/>
                <a:moveTo>
                  <a:pt x="12531" y="12344"/>
                </a:moveTo>
                <a:cubicBezTo>
                  <a:pt x="12563" y="12344"/>
                  <a:pt x="12594" y="12344"/>
                  <a:pt x="12625" y="12344"/>
                </a:cubicBezTo>
                <a:cubicBezTo>
                  <a:pt x="12688" y="12344"/>
                  <a:pt x="12781" y="12375"/>
                  <a:pt x="12813" y="12438"/>
                </a:cubicBezTo>
                <a:cubicBezTo>
                  <a:pt x="12875" y="12500"/>
                  <a:pt x="12938" y="12469"/>
                  <a:pt x="12969" y="12469"/>
                </a:cubicBezTo>
                <a:cubicBezTo>
                  <a:pt x="13000" y="12469"/>
                  <a:pt x="13031" y="12469"/>
                  <a:pt x="13031" y="12438"/>
                </a:cubicBezTo>
                <a:cubicBezTo>
                  <a:pt x="13031" y="12407"/>
                  <a:pt x="13000" y="12407"/>
                  <a:pt x="12969" y="12407"/>
                </a:cubicBezTo>
                <a:cubicBezTo>
                  <a:pt x="12906" y="12407"/>
                  <a:pt x="12844" y="12407"/>
                  <a:pt x="12813" y="12344"/>
                </a:cubicBezTo>
                <a:cubicBezTo>
                  <a:pt x="12719" y="12219"/>
                  <a:pt x="12625" y="12282"/>
                  <a:pt x="12500" y="12313"/>
                </a:cubicBezTo>
                <a:cubicBezTo>
                  <a:pt x="12469" y="12313"/>
                  <a:pt x="12406" y="12282"/>
                  <a:pt x="12406" y="12344"/>
                </a:cubicBezTo>
                <a:cubicBezTo>
                  <a:pt x="12438" y="12438"/>
                  <a:pt x="12500" y="12375"/>
                  <a:pt x="12531" y="12344"/>
                </a:cubicBezTo>
                <a:close/>
                <a:moveTo>
                  <a:pt x="9969" y="6157"/>
                </a:moveTo>
                <a:cubicBezTo>
                  <a:pt x="9906" y="6344"/>
                  <a:pt x="9781" y="6094"/>
                  <a:pt x="9719" y="6188"/>
                </a:cubicBezTo>
                <a:cubicBezTo>
                  <a:pt x="9719" y="6219"/>
                  <a:pt x="9688" y="6219"/>
                  <a:pt x="9688" y="6219"/>
                </a:cubicBezTo>
                <a:cubicBezTo>
                  <a:pt x="9750" y="6250"/>
                  <a:pt x="9813" y="6219"/>
                  <a:pt x="9844" y="6282"/>
                </a:cubicBezTo>
                <a:cubicBezTo>
                  <a:pt x="9875" y="6438"/>
                  <a:pt x="9969" y="6344"/>
                  <a:pt x="10000" y="6282"/>
                </a:cubicBezTo>
                <a:cubicBezTo>
                  <a:pt x="10031" y="6282"/>
                  <a:pt x="10063" y="6250"/>
                  <a:pt x="10094" y="6250"/>
                </a:cubicBezTo>
                <a:cubicBezTo>
                  <a:pt x="10188" y="6313"/>
                  <a:pt x="10250" y="6313"/>
                  <a:pt x="10344" y="6313"/>
                </a:cubicBezTo>
                <a:cubicBezTo>
                  <a:pt x="10344" y="6313"/>
                  <a:pt x="10344" y="6313"/>
                  <a:pt x="10375" y="6313"/>
                </a:cubicBezTo>
                <a:cubicBezTo>
                  <a:pt x="10344" y="6375"/>
                  <a:pt x="10313" y="6407"/>
                  <a:pt x="10250" y="6375"/>
                </a:cubicBezTo>
                <a:cubicBezTo>
                  <a:pt x="10219" y="6375"/>
                  <a:pt x="10188" y="6344"/>
                  <a:pt x="10156" y="6344"/>
                </a:cubicBezTo>
                <a:cubicBezTo>
                  <a:pt x="10125" y="6313"/>
                  <a:pt x="10094" y="6313"/>
                  <a:pt x="10063" y="6344"/>
                </a:cubicBezTo>
                <a:cubicBezTo>
                  <a:pt x="10031" y="6375"/>
                  <a:pt x="10094" y="6407"/>
                  <a:pt x="10125" y="6438"/>
                </a:cubicBezTo>
                <a:cubicBezTo>
                  <a:pt x="10219" y="6500"/>
                  <a:pt x="10375" y="6532"/>
                  <a:pt x="10500" y="6532"/>
                </a:cubicBezTo>
                <a:cubicBezTo>
                  <a:pt x="10594" y="6532"/>
                  <a:pt x="10594" y="6469"/>
                  <a:pt x="10625" y="6407"/>
                </a:cubicBezTo>
                <a:lnTo>
                  <a:pt x="10625" y="6407"/>
                </a:lnTo>
                <a:cubicBezTo>
                  <a:pt x="10625" y="6313"/>
                  <a:pt x="10563" y="6313"/>
                  <a:pt x="10500" y="6313"/>
                </a:cubicBezTo>
                <a:cubicBezTo>
                  <a:pt x="10469" y="6313"/>
                  <a:pt x="10406" y="6313"/>
                  <a:pt x="10375" y="6313"/>
                </a:cubicBezTo>
                <a:cubicBezTo>
                  <a:pt x="10375" y="6313"/>
                  <a:pt x="10344" y="6313"/>
                  <a:pt x="10344" y="6313"/>
                </a:cubicBezTo>
                <a:cubicBezTo>
                  <a:pt x="10313" y="6313"/>
                  <a:pt x="10313" y="6282"/>
                  <a:pt x="10281" y="6282"/>
                </a:cubicBezTo>
                <a:cubicBezTo>
                  <a:pt x="10188" y="6219"/>
                  <a:pt x="10094" y="6157"/>
                  <a:pt x="9969" y="6157"/>
                </a:cubicBezTo>
                <a:close/>
                <a:moveTo>
                  <a:pt x="11344" y="4938"/>
                </a:moveTo>
                <a:cubicBezTo>
                  <a:pt x="11313" y="4875"/>
                  <a:pt x="11313" y="4813"/>
                  <a:pt x="11344" y="4750"/>
                </a:cubicBezTo>
                <a:cubicBezTo>
                  <a:pt x="11094" y="4813"/>
                  <a:pt x="10969" y="4532"/>
                  <a:pt x="10750" y="4563"/>
                </a:cubicBezTo>
                <a:cubicBezTo>
                  <a:pt x="10938" y="4657"/>
                  <a:pt x="11094" y="4844"/>
                  <a:pt x="11344" y="4938"/>
                </a:cubicBezTo>
                <a:close/>
                <a:moveTo>
                  <a:pt x="8375" y="10094"/>
                </a:moveTo>
                <a:cubicBezTo>
                  <a:pt x="8125" y="10063"/>
                  <a:pt x="7906" y="10063"/>
                  <a:pt x="7656" y="10000"/>
                </a:cubicBezTo>
                <a:cubicBezTo>
                  <a:pt x="7875" y="10188"/>
                  <a:pt x="8125" y="10125"/>
                  <a:pt x="8375" y="10094"/>
                </a:cubicBezTo>
                <a:close/>
                <a:moveTo>
                  <a:pt x="7594" y="10188"/>
                </a:moveTo>
                <a:cubicBezTo>
                  <a:pt x="7406" y="10250"/>
                  <a:pt x="7219" y="10125"/>
                  <a:pt x="7031" y="10157"/>
                </a:cubicBezTo>
                <a:cubicBezTo>
                  <a:pt x="7250" y="10188"/>
                  <a:pt x="7406" y="10407"/>
                  <a:pt x="7625" y="10344"/>
                </a:cubicBezTo>
                <a:cubicBezTo>
                  <a:pt x="7656" y="10282"/>
                  <a:pt x="7469" y="10313"/>
                  <a:pt x="7594" y="10188"/>
                </a:cubicBezTo>
                <a:close/>
                <a:moveTo>
                  <a:pt x="32688" y="2344"/>
                </a:moveTo>
                <a:cubicBezTo>
                  <a:pt x="32688" y="2375"/>
                  <a:pt x="32750" y="2375"/>
                  <a:pt x="32781" y="2375"/>
                </a:cubicBezTo>
                <a:cubicBezTo>
                  <a:pt x="32844" y="2344"/>
                  <a:pt x="32750" y="2313"/>
                  <a:pt x="32781" y="2282"/>
                </a:cubicBezTo>
                <a:cubicBezTo>
                  <a:pt x="32781" y="2250"/>
                  <a:pt x="32813" y="2157"/>
                  <a:pt x="32844" y="2188"/>
                </a:cubicBezTo>
                <a:cubicBezTo>
                  <a:pt x="32938" y="2219"/>
                  <a:pt x="33000" y="2282"/>
                  <a:pt x="33063" y="2157"/>
                </a:cubicBezTo>
                <a:cubicBezTo>
                  <a:pt x="33063" y="2157"/>
                  <a:pt x="33125" y="2188"/>
                  <a:pt x="33125" y="2125"/>
                </a:cubicBezTo>
                <a:cubicBezTo>
                  <a:pt x="33125" y="2063"/>
                  <a:pt x="33063" y="2063"/>
                  <a:pt x="33031" y="2063"/>
                </a:cubicBezTo>
                <a:cubicBezTo>
                  <a:pt x="32844" y="2063"/>
                  <a:pt x="32688" y="2157"/>
                  <a:pt x="32500" y="2282"/>
                </a:cubicBezTo>
                <a:cubicBezTo>
                  <a:pt x="32594" y="2313"/>
                  <a:pt x="32656" y="2250"/>
                  <a:pt x="32688" y="2344"/>
                </a:cubicBezTo>
                <a:close/>
                <a:moveTo>
                  <a:pt x="6281" y="2844"/>
                </a:moveTo>
                <a:cubicBezTo>
                  <a:pt x="6188" y="2875"/>
                  <a:pt x="6156" y="2875"/>
                  <a:pt x="6125" y="2813"/>
                </a:cubicBezTo>
                <a:cubicBezTo>
                  <a:pt x="6125" y="2782"/>
                  <a:pt x="6094" y="2750"/>
                  <a:pt x="6063" y="2750"/>
                </a:cubicBezTo>
                <a:cubicBezTo>
                  <a:pt x="5969" y="2750"/>
                  <a:pt x="5906" y="2750"/>
                  <a:pt x="5813" y="2688"/>
                </a:cubicBezTo>
                <a:cubicBezTo>
                  <a:pt x="5781" y="2657"/>
                  <a:pt x="5750" y="2625"/>
                  <a:pt x="5656" y="2688"/>
                </a:cubicBezTo>
                <a:cubicBezTo>
                  <a:pt x="5938" y="2813"/>
                  <a:pt x="6188" y="2907"/>
                  <a:pt x="6438" y="3032"/>
                </a:cubicBezTo>
                <a:cubicBezTo>
                  <a:pt x="6406" y="2938"/>
                  <a:pt x="6375" y="2782"/>
                  <a:pt x="6281" y="2844"/>
                </a:cubicBezTo>
                <a:close/>
                <a:moveTo>
                  <a:pt x="10781" y="3407"/>
                </a:moveTo>
                <a:cubicBezTo>
                  <a:pt x="10750" y="3344"/>
                  <a:pt x="10719" y="3407"/>
                  <a:pt x="10719" y="3407"/>
                </a:cubicBezTo>
                <a:cubicBezTo>
                  <a:pt x="10719" y="3469"/>
                  <a:pt x="10625" y="3469"/>
                  <a:pt x="10688" y="3532"/>
                </a:cubicBezTo>
                <a:cubicBezTo>
                  <a:pt x="10719" y="3563"/>
                  <a:pt x="10719" y="3594"/>
                  <a:pt x="10781" y="3532"/>
                </a:cubicBezTo>
                <a:cubicBezTo>
                  <a:pt x="10875" y="3469"/>
                  <a:pt x="10938" y="3532"/>
                  <a:pt x="10938" y="3625"/>
                </a:cubicBezTo>
                <a:cubicBezTo>
                  <a:pt x="10938" y="3719"/>
                  <a:pt x="11031" y="3688"/>
                  <a:pt x="11063" y="3719"/>
                </a:cubicBezTo>
                <a:cubicBezTo>
                  <a:pt x="11094" y="3750"/>
                  <a:pt x="11125" y="3719"/>
                  <a:pt x="11156" y="3688"/>
                </a:cubicBezTo>
                <a:cubicBezTo>
                  <a:pt x="11188" y="3625"/>
                  <a:pt x="11219" y="3563"/>
                  <a:pt x="11250" y="3532"/>
                </a:cubicBezTo>
                <a:cubicBezTo>
                  <a:pt x="11156" y="3500"/>
                  <a:pt x="11031" y="3625"/>
                  <a:pt x="10969" y="3438"/>
                </a:cubicBezTo>
                <a:cubicBezTo>
                  <a:pt x="10969" y="3438"/>
                  <a:pt x="10906" y="3438"/>
                  <a:pt x="10906" y="3438"/>
                </a:cubicBezTo>
                <a:cubicBezTo>
                  <a:pt x="10844" y="3438"/>
                  <a:pt x="10813" y="3469"/>
                  <a:pt x="10781" y="3407"/>
                </a:cubicBezTo>
                <a:close/>
                <a:moveTo>
                  <a:pt x="12156" y="3594"/>
                </a:moveTo>
                <a:cubicBezTo>
                  <a:pt x="12250" y="3625"/>
                  <a:pt x="12344" y="3657"/>
                  <a:pt x="12406" y="3719"/>
                </a:cubicBezTo>
                <a:cubicBezTo>
                  <a:pt x="12500" y="3844"/>
                  <a:pt x="12594" y="3875"/>
                  <a:pt x="12719" y="3844"/>
                </a:cubicBezTo>
                <a:cubicBezTo>
                  <a:pt x="12750" y="3813"/>
                  <a:pt x="12688" y="3750"/>
                  <a:pt x="12781" y="3750"/>
                </a:cubicBezTo>
                <a:cubicBezTo>
                  <a:pt x="12750" y="3750"/>
                  <a:pt x="12813" y="3688"/>
                  <a:pt x="12750" y="3688"/>
                </a:cubicBezTo>
                <a:cubicBezTo>
                  <a:pt x="12625" y="3719"/>
                  <a:pt x="12563" y="3594"/>
                  <a:pt x="12438" y="3657"/>
                </a:cubicBezTo>
                <a:cubicBezTo>
                  <a:pt x="12344" y="3688"/>
                  <a:pt x="12281" y="3563"/>
                  <a:pt x="12188" y="3532"/>
                </a:cubicBezTo>
                <a:cubicBezTo>
                  <a:pt x="12156" y="3532"/>
                  <a:pt x="12125" y="3500"/>
                  <a:pt x="12094" y="3532"/>
                </a:cubicBezTo>
                <a:cubicBezTo>
                  <a:pt x="12094" y="3563"/>
                  <a:pt x="12125" y="3594"/>
                  <a:pt x="12156" y="3594"/>
                </a:cubicBezTo>
                <a:close/>
                <a:moveTo>
                  <a:pt x="9656" y="3875"/>
                </a:moveTo>
                <a:cubicBezTo>
                  <a:pt x="9594" y="3844"/>
                  <a:pt x="9531" y="3875"/>
                  <a:pt x="9531" y="3907"/>
                </a:cubicBezTo>
                <a:cubicBezTo>
                  <a:pt x="9531" y="3969"/>
                  <a:pt x="9625" y="4032"/>
                  <a:pt x="9688" y="4063"/>
                </a:cubicBezTo>
                <a:cubicBezTo>
                  <a:pt x="9781" y="4094"/>
                  <a:pt x="9750" y="4000"/>
                  <a:pt x="9781" y="3969"/>
                </a:cubicBezTo>
                <a:cubicBezTo>
                  <a:pt x="9813" y="4000"/>
                  <a:pt x="9813" y="4094"/>
                  <a:pt x="9906" y="4063"/>
                </a:cubicBezTo>
                <a:cubicBezTo>
                  <a:pt x="9969" y="4032"/>
                  <a:pt x="10031" y="4000"/>
                  <a:pt x="10094" y="3969"/>
                </a:cubicBezTo>
                <a:cubicBezTo>
                  <a:pt x="10094" y="3969"/>
                  <a:pt x="10094" y="3938"/>
                  <a:pt x="10094" y="3938"/>
                </a:cubicBezTo>
                <a:cubicBezTo>
                  <a:pt x="10000" y="3907"/>
                  <a:pt x="9938" y="3813"/>
                  <a:pt x="9813" y="3813"/>
                </a:cubicBezTo>
                <a:cubicBezTo>
                  <a:pt x="9875" y="3875"/>
                  <a:pt x="9969" y="3875"/>
                  <a:pt x="9906" y="4000"/>
                </a:cubicBezTo>
                <a:cubicBezTo>
                  <a:pt x="9844" y="3938"/>
                  <a:pt x="9750" y="3907"/>
                  <a:pt x="9656" y="3875"/>
                </a:cubicBezTo>
                <a:close/>
                <a:moveTo>
                  <a:pt x="22750" y="14438"/>
                </a:moveTo>
                <a:cubicBezTo>
                  <a:pt x="22688" y="14469"/>
                  <a:pt x="22625" y="14469"/>
                  <a:pt x="22563" y="14469"/>
                </a:cubicBezTo>
                <a:cubicBezTo>
                  <a:pt x="22344" y="14500"/>
                  <a:pt x="22344" y="14500"/>
                  <a:pt x="22344" y="14719"/>
                </a:cubicBezTo>
                <a:cubicBezTo>
                  <a:pt x="22500" y="14688"/>
                  <a:pt x="22656" y="14719"/>
                  <a:pt x="22719" y="14563"/>
                </a:cubicBezTo>
                <a:cubicBezTo>
                  <a:pt x="22750" y="14532"/>
                  <a:pt x="22813" y="14532"/>
                  <a:pt x="22844" y="14532"/>
                </a:cubicBezTo>
                <a:cubicBezTo>
                  <a:pt x="22875" y="14532"/>
                  <a:pt x="22938" y="14563"/>
                  <a:pt x="23000" y="14500"/>
                </a:cubicBezTo>
                <a:cubicBezTo>
                  <a:pt x="22906" y="14469"/>
                  <a:pt x="22813" y="14407"/>
                  <a:pt x="22750" y="14438"/>
                </a:cubicBezTo>
                <a:close/>
                <a:moveTo>
                  <a:pt x="22406" y="14657"/>
                </a:moveTo>
                <a:cubicBezTo>
                  <a:pt x="22438" y="14532"/>
                  <a:pt x="22531" y="14594"/>
                  <a:pt x="22594" y="14563"/>
                </a:cubicBezTo>
                <a:cubicBezTo>
                  <a:pt x="22563" y="14657"/>
                  <a:pt x="22500" y="14657"/>
                  <a:pt x="22406" y="14657"/>
                </a:cubicBezTo>
                <a:close/>
                <a:moveTo>
                  <a:pt x="11531" y="4719"/>
                </a:moveTo>
                <a:cubicBezTo>
                  <a:pt x="11563" y="4719"/>
                  <a:pt x="11563" y="4750"/>
                  <a:pt x="11594" y="4750"/>
                </a:cubicBezTo>
                <a:cubicBezTo>
                  <a:pt x="11750" y="4719"/>
                  <a:pt x="11781" y="4938"/>
                  <a:pt x="11906" y="4969"/>
                </a:cubicBezTo>
                <a:cubicBezTo>
                  <a:pt x="11938" y="4875"/>
                  <a:pt x="11844" y="4875"/>
                  <a:pt x="11813" y="4813"/>
                </a:cubicBezTo>
                <a:cubicBezTo>
                  <a:pt x="11844" y="4782"/>
                  <a:pt x="11875" y="4782"/>
                  <a:pt x="11906" y="4750"/>
                </a:cubicBezTo>
                <a:cubicBezTo>
                  <a:pt x="11813" y="4750"/>
                  <a:pt x="11813" y="4657"/>
                  <a:pt x="11750" y="4625"/>
                </a:cubicBezTo>
                <a:cubicBezTo>
                  <a:pt x="11688" y="4625"/>
                  <a:pt x="11625" y="4625"/>
                  <a:pt x="11594" y="4563"/>
                </a:cubicBezTo>
                <a:cubicBezTo>
                  <a:pt x="11500" y="4594"/>
                  <a:pt x="11469" y="4500"/>
                  <a:pt x="11375" y="4438"/>
                </a:cubicBezTo>
                <a:cubicBezTo>
                  <a:pt x="11375" y="4500"/>
                  <a:pt x="11375" y="4563"/>
                  <a:pt x="11344" y="4625"/>
                </a:cubicBezTo>
                <a:cubicBezTo>
                  <a:pt x="11313" y="4625"/>
                  <a:pt x="11250" y="4594"/>
                  <a:pt x="11281" y="4657"/>
                </a:cubicBezTo>
                <a:cubicBezTo>
                  <a:pt x="11281" y="4719"/>
                  <a:pt x="11344" y="4688"/>
                  <a:pt x="11375" y="4688"/>
                </a:cubicBezTo>
                <a:cubicBezTo>
                  <a:pt x="11438" y="4625"/>
                  <a:pt x="11500" y="4625"/>
                  <a:pt x="11531" y="4719"/>
                </a:cubicBezTo>
                <a:close/>
                <a:moveTo>
                  <a:pt x="15844" y="13844"/>
                </a:moveTo>
                <a:cubicBezTo>
                  <a:pt x="15688" y="13844"/>
                  <a:pt x="15625" y="13875"/>
                  <a:pt x="15625" y="14000"/>
                </a:cubicBezTo>
                <a:cubicBezTo>
                  <a:pt x="15625" y="14032"/>
                  <a:pt x="15625" y="14063"/>
                  <a:pt x="15594" y="14063"/>
                </a:cubicBezTo>
                <a:cubicBezTo>
                  <a:pt x="15531" y="14063"/>
                  <a:pt x="15500" y="14094"/>
                  <a:pt x="15469" y="14125"/>
                </a:cubicBezTo>
                <a:cubicBezTo>
                  <a:pt x="15438" y="14125"/>
                  <a:pt x="15406" y="14157"/>
                  <a:pt x="15438" y="14188"/>
                </a:cubicBezTo>
                <a:cubicBezTo>
                  <a:pt x="15438" y="14188"/>
                  <a:pt x="15469" y="14219"/>
                  <a:pt x="15500" y="14188"/>
                </a:cubicBezTo>
                <a:cubicBezTo>
                  <a:pt x="15594" y="14094"/>
                  <a:pt x="15750" y="14125"/>
                  <a:pt x="15844" y="14063"/>
                </a:cubicBezTo>
                <a:cubicBezTo>
                  <a:pt x="15906" y="14032"/>
                  <a:pt x="15969" y="13938"/>
                  <a:pt x="15969" y="13875"/>
                </a:cubicBezTo>
                <a:cubicBezTo>
                  <a:pt x="15969" y="13782"/>
                  <a:pt x="15875" y="13875"/>
                  <a:pt x="15844" y="13844"/>
                </a:cubicBezTo>
                <a:close/>
                <a:moveTo>
                  <a:pt x="6719" y="3657"/>
                </a:moveTo>
                <a:cubicBezTo>
                  <a:pt x="6875" y="3688"/>
                  <a:pt x="7000" y="3750"/>
                  <a:pt x="7125" y="3782"/>
                </a:cubicBezTo>
                <a:cubicBezTo>
                  <a:pt x="7156" y="3657"/>
                  <a:pt x="7000" y="3532"/>
                  <a:pt x="6875" y="3563"/>
                </a:cubicBezTo>
                <a:cubicBezTo>
                  <a:pt x="6844" y="3594"/>
                  <a:pt x="6813" y="3625"/>
                  <a:pt x="6781" y="3563"/>
                </a:cubicBezTo>
                <a:cubicBezTo>
                  <a:pt x="6781" y="3532"/>
                  <a:pt x="6813" y="3532"/>
                  <a:pt x="6844" y="3532"/>
                </a:cubicBezTo>
                <a:cubicBezTo>
                  <a:pt x="6938" y="3532"/>
                  <a:pt x="6906" y="3469"/>
                  <a:pt x="6875" y="3438"/>
                </a:cubicBezTo>
                <a:cubicBezTo>
                  <a:pt x="6875" y="3407"/>
                  <a:pt x="6844" y="3375"/>
                  <a:pt x="6813" y="3344"/>
                </a:cubicBezTo>
                <a:cubicBezTo>
                  <a:pt x="6781" y="3344"/>
                  <a:pt x="6750" y="3313"/>
                  <a:pt x="6719" y="3313"/>
                </a:cubicBezTo>
                <a:cubicBezTo>
                  <a:pt x="6531" y="3344"/>
                  <a:pt x="6500" y="3375"/>
                  <a:pt x="6563" y="3500"/>
                </a:cubicBezTo>
                <a:cubicBezTo>
                  <a:pt x="6594" y="3500"/>
                  <a:pt x="6656" y="3532"/>
                  <a:pt x="6625" y="3532"/>
                </a:cubicBezTo>
                <a:cubicBezTo>
                  <a:pt x="6594" y="3657"/>
                  <a:pt x="6688" y="3625"/>
                  <a:pt x="6719" y="3657"/>
                </a:cubicBezTo>
                <a:close/>
                <a:moveTo>
                  <a:pt x="10219" y="6969"/>
                </a:moveTo>
                <a:cubicBezTo>
                  <a:pt x="10188" y="7000"/>
                  <a:pt x="10156" y="6969"/>
                  <a:pt x="10156" y="6938"/>
                </a:cubicBezTo>
                <a:cubicBezTo>
                  <a:pt x="10125" y="6782"/>
                  <a:pt x="10000" y="6875"/>
                  <a:pt x="9938" y="6875"/>
                </a:cubicBezTo>
                <a:cubicBezTo>
                  <a:pt x="9938" y="6875"/>
                  <a:pt x="9906" y="6907"/>
                  <a:pt x="9938" y="6907"/>
                </a:cubicBezTo>
                <a:cubicBezTo>
                  <a:pt x="10125" y="6969"/>
                  <a:pt x="10281" y="7188"/>
                  <a:pt x="10500" y="7125"/>
                </a:cubicBezTo>
                <a:cubicBezTo>
                  <a:pt x="10531" y="7125"/>
                  <a:pt x="10531" y="7157"/>
                  <a:pt x="10531" y="7157"/>
                </a:cubicBezTo>
                <a:cubicBezTo>
                  <a:pt x="10625" y="7313"/>
                  <a:pt x="10750" y="7282"/>
                  <a:pt x="10906" y="7282"/>
                </a:cubicBezTo>
                <a:cubicBezTo>
                  <a:pt x="10750" y="7188"/>
                  <a:pt x="10625" y="7063"/>
                  <a:pt x="10438" y="7094"/>
                </a:cubicBezTo>
                <a:cubicBezTo>
                  <a:pt x="10406" y="7094"/>
                  <a:pt x="10344" y="7063"/>
                  <a:pt x="10313" y="7000"/>
                </a:cubicBezTo>
                <a:cubicBezTo>
                  <a:pt x="10281" y="6969"/>
                  <a:pt x="10281" y="6938"/>
                  <a:pt x="10219" y="6969"/>
                </a:cubicBezTo>
                <a:close/>
                <a:moveTo>
                  <a:pt x="22563" y="5094"/>
                </a:moveTo>
                <a:cubicBezTo>
                  <a:pt x="22469" y="5125"/>
                  <a:pt x="22375" y="5125"/>
                  <a:pt x="22313" y="5063"/>
                </a:cubicBezTo>
                <a:cubicBezTo>
                  <a:pt x="22219" y="5000"/>
                  <a:pt x="22094" y="4969"/>
                  <a:pt x="22000" y="4938"/>
                </a:cubicBezTo>
                <a:cubicBezTo>
                  <a:pt x="21844" y="4907"/>
                  <a:pt x="21656" y="4938"/>
                  <a:pt x="21500" y="4875"/>
                </a:cubicBezTo>
                <a:cubicBezTo>
                  <a:pt x="21469" y="4875"/>
                  <a:pt x="21469" y="4875"/>
                  <a:pt x="21406" y="4907"/>
                </a:cubicBezTo>
                <a:cubicBezTo>
                  <a:pt x="21625" y="5000"/>
                  <a:pt x="21844" y="5000"/>
                  <a:pt x="22000" y="5063"/>
                </a:cubicBezTo>
                <a:cubicBezTo>
                  <a:pt x="22188" y="5157"/>
                  <a:pt x="22375" y="5125"/>
                  <a:pt x="22563" y="5094"/>
                </a:cubicBezTo>
                <a:close/>
                <a:moveTo>
                  <a:pt x="7375" y="5875"/>
                </a:moveTo>
                <a:cubicBezTo>
                  <a:pt x="7250" y="5750"/>
                  <a:pt x="7125" y="5688"/>
                  <a:pt x="6938" y="5657"/>
                </a:cubicBezTo>
                <a:cubicBezTo>
                  <a:pt x="6938" y="5657"/>
                  <a:pt x="6906" y="5657"/>
                  <a:pt x="6875" y="5688"/>
                </a:cubicBezTo>
                <a:cubicBezTo>
                  <a:pt x="6875" y="5719"/>
                  <a:pt x="6906" y="5719"/>
                  <a:pt x="6938" y="5719"/>
                </a:cubicBezTo>
                <a:cubicBezTo>
                  <a:pt x="7188" y="5844"/>
                  <a:pt x="7438" y="5969"/>
                  <a:pt x="7688" y="6063"/>
                </a:cubicBezTo>
                <a:cubicBezTo>
                  <a:pt x="7781" y="6125"/>
                  <a:pt x="7844" y="6250"/>
                  <a:pt x="8000" y="6250"/>
                </a:cubicBezTo>
                <a:cubicBezTo>
                  <a:pt x="8031" y="6250"/>
                  <a:pt x="8063" y="6282"/>
                  <a:pt x="8063" y="6250"/>
                </a:cubicBezTo>
                <a:cubicBezTo>
                  <a:pt x="8094" y="6219"/>
                  <a:pt x="8063" y="6188"/>
                  <a:pt x="8031" y="6157"/>
                </a:cubicBezTo>
                <a:cubicBezTo>
                  <a:pt x="7938" y="6063"/>
                  <a:pt x="7813" y="6000"/>
                  <a:pt x="7656" y="6000"/>
                </a:cubicBezTo>
                <a:cubicBezTo>
                  <a:pt x="7563" y="5969"/>
                  <a:pt x="7469" y="5938"/>
                  <a:pt x="7375" y="5875"/>
                </a:cubicBezTo>
                <a:close/>
                <a:moveTo>
                  <a:pt x="7906" y="4063"/>
                </a:moveTo>
                <a:cubicBezTo>
                  <a:pt x="7875" y="4032"/>
                  <a:pt x="7844" y="4032"/>
                  <a:pt x="7844" y="4094"/>
                </a:cubicBezTo>
                <a:cubicBezTo>
                  <a:pt x="7844" y="4157"/>
                  <a:pt x="7875" y="4157"/>
                  <a:pt x="7906" y="4157"/>
                </a:cubicBezTo>
                <a:cubicBezTo>
                  <a:pt x="7969" y="4157"/>
                  <a:pt x="8031" y="4125"/>
                  <a:pt x="8031" y="4157"/>
                </a:cubicBezTo>
                <a:cubicBezTo>
                  <a:pt x="8063" y="4282"/>
                  <a:pt x="8156" y="4250"/>
                  <a:pt x="8219" y="4282"/>
                </a:cubicBezTo>
                <a:cubicBezTo>
                  <a:pt x="8313" y="4313"/>
                  <a:pt x="8469" y="4344"/>
                  <a:pt x="8500" y="4407"/>
                </a:cubicBezTo>
                <a:cubicBezTo>
                  <a:pt x="8594" y="4563"/>
                  <a:pt x="8688" y="4469"/>
                  <a:pt x="8813" y="4500"/>
                </a:cubicBezTo>
                <a:cubicBezTo>
                  <a:pt x="8719" y="4344"/>
                  <a:pt x="8563" y="4313"/>
                  <a:pt x="8438" y="4282"/>
                </a:cubicBezTo>
                <a:cubicBezTo>
                  <a:pt x="8281" y="4219"/>
                  <a:pt x="8094" y="4188"/>
                  <a:pt x="8094" y="3969"/>
                </a:cubicBezTo>
                <a:cubicBezTo>
                  <a:pt x="8000" y="4000"/>
                  <a:pt x="8000" y="4094"/>
                  <a:pt x="7906" y="4063"/>
                </a:cubicBezTo>
                <a:close/>
                <a:moveTo>
                  <a:pt x="14188" y="13719"/>
                </a:moveTo>
                <a:cubicBezTo>
                  <a:pt x="14094" y="13657"/>
                  <a:pt x="14000" y="13625"/>
                  <a:pt x="13875" y="13625"/>
                </a:cubicBezTo>
                <a:cubicBezTo>
                  <a:pt x="13844" y="13657"/>
                  <a:pt x="13813" y="13625"/>
                  <a:pt x="13781" y="13625"/>
                </a:cubicBezTo>
                <a:cubicBezTo>
                  <a:pt x="13656" y="13563"/>
                  <a:pt x="13563" y="13469"/>
                  <a:pt x="13406" y="13563"/>
                </a:cubicBezTo>
                <a:cubicBezTo>
                  <a:pt x="13500" y="13594"/>
                  <a:pt x="13563" y="13625"/>
                  <a:pt x="13656" y="13625"/>
                </a:cubicBezTo>
                <a:cubicBezTo>
                  <a:pt x="13750" y="13657"/>
                  <a:pt x="13781" y="13688"/>
                  <a:pt x="13688" y="13813"/>
                </a:cubicBezTo>
                <a:cubicBezTo>
                  <a:pt x="13813" y="13719"/>
                  <a:pt x="13969" y="14000"/>
                  <a:pt x="14063" y="13719"/>
                </a:cubicBezTo>
                <a:cubicBezTo>
                  <a:pt x="14094" y="13750"/>
                  <a:pt x="14094" y="13782"/>
                  <a:pt x="14094" y="13782"/>
                </a:cubicBezTo>
                <a:cubicBezTo>
                  <a:pt x="14094" y="13813"/>
                  <a:pt x="14094" y="13875"/>
                  <a:pt x="14156" y="13875"/>
                </a:cubicBezTo>
                <a:cubicBezTo>
                  <a:pt x="14188" y="13875"/>
                  <a:pt x="14250" y="13844"/>
                  <a:pt x="14250" y="13813"/>
                </a:cubicBezTo>
                <a:cubicBezTo>
                  <a:pt x="14281" y="13750"/>
                  <a:pt x="14219" y="13750"/>
                  <a:pt x="14188" y="13719"/>
                </a:cubicBezTo>
                <a:close/>
                <a:moveTo>
                  <a:pt x="34750" y="7250"/>
                </a:moveTo>
                <a:cubicBezTo>
                  <a:pt x="34688" y="7250"/>
                  <a:pt x="34656" y="7282"/>
                  <a:pt x="34656" y="7344"/>
                </a:cubicBezTo>
                <a:cubicBezTo>
                  <a:pt x="34688" y="7407"/>
                  <a:pt x="34750" y="7500"/>
                  <a:pt x="34688" y="7563"/>
                </a:cubicBezTo>
                <a:cubicBezTo>
                  <a:pt x="34688" y="7594"/>
                  <a:pt x="34719" y="7657"/>
                  <a:pt x="34625" y="7657"/>
                </a:cubicBezTo>
                <a:cubicBezTo>
                  <a:pt x="34531" y="7657"/>
                  <a:pt x="34469" y="7719"/>
                  <a:pt x="34406" y="7782"/>
                </a:cubicBezTo>
                <a:cubicBezTo>
                  <a:pt x="34563" y="7782"/>
                  <a:pt x="34656" y="7657"/>
                  <a:pt x="34781" y="7625"/>
                </a:cubicBezTo>
                <a:cubicBezTo>
                  <a:pt x="34875" y="7625"/>
                  <a:pt x="34969" y="7563"/>
                  <a:pt x="34969" y="7438"/>
                </a:cubicBezTo>
                <a:cubicBezTo>
                  <a:pt x="35000" y="7344"/>
                  <a:pt x="35031" y="7344"/>
                  <a:pt x="35000" y="7313"/>
                </a:cubicBezTo>
                <a:cubicBezTo>
                  <a:pt x="34906" y="7282"/>
                  <a:pt x="34844" y="7282"/>
                  <a:pt x="34750" y="7250"/>
                </a:cubicBezTo>
                <a:close/>
                <a:moveTo>
                  <a:pt x="2594" y="4969"/>
                </a:moveTo>
                <a:cubicBezTo>
                  <a:pt x="2500" y="4938"/>
                  <a:pt x="2375" y="4907"/>
                  <a:pt x="2282" y="4969"/>
                </a:cubicBezTo>
                <a:cubicBezTo>
                  <a:pt x="2407" y="5063"/>
                  <a:pt x="2532" y="5063"/>
                  <a:pt x="2657" y="5094"/>
                </a:cubicBezTo>
                <a:cubicBezTo>
                  <a:pt x="3094" y="5219"/>
                  <a:pt x="3563" y="5282"/>
                  <a:pt x="4000" y="5469"/>
                </a:cubicBezTo>
                <a:cubicBezTo>
                  <a:pt x="4031" y="5469"/>
                  <a:pt x="4063" y="5500"/>
                  <a:pt x="4063" y="5469"/>
                </a:cubicBezTo>
                <a:cubicBezTo>
                  <a:pt x="4094" y="5438"/>
                  <a:pt x="4063" y="5407"/>
                  <a:pt x="4063" y="5375"/>
                </a:cubicBezTo>
                <a:cubicBezTo>
                  <a:pt x="4063" y="5313"/>
                  <a:pt x="4031" y="5344"/>
                  <a:pt x="4000" y="5344"/>
                </a:cubicBezTo>
                <a:cubicBezTo>
                  <a:pt x="3875" y="5375"/>
                  <a:pt x="3750" y="5344"/>
                  <a:pt x="3688" y="5282"/>
                </a:cubicBezTo>
                <a:cubicBezTo>
                  <a:pt x="3625" y="5250"/>
                  <a:pt x="3563" y="5219"/>
                  <a:pt x="3500" y="5219"/>
                </a:cubicBezTo>
                <a:cubicBezTo>
                  <a:pt x="3407" y="5219"/>
                  <a:pt x="3313" y="5219"/>
                  <a:pt x="3250" y="5157"/>
                </a:cubicBezTo>
                <a:cubicBezTo>
                  <a:pt x="3125" y="5094"/>
                  <a:pt x="2969" y="5157"/>
                  <a:pt x="2844" y="5063"/>
                </a:cubicBezTo>
                <a:cubicBezTo>
                  <a:pt x="2813" y="5000"/>
                  <a:pt x="2688" y="5000"/>
                  <a:pt x="2594" y="4969"/>
                </a:cubicBezTo>
                <a:close/>
                <a:moveTo>
                  <a:pt x="18188" y="14375"/>
                </a:moveTo>
                <a:cubicBezTo>
                  <a:pt x="18000" y="14438"/>
                  <a:pt x="17781" y="14375"/>
                  <a:pt x="17563" y="14344"/>
                </a:cubicBezTo>
                <a:cubicBezTo>
                  <a:pt x="17531" y="14344"/>
                  <a:pt x="17469" y="14375"/>
                  <a:pt x="17469" y="14313"/>
                </a:cubicBezTo>
                <a:cubicBezTo>
                  <a:pt x="17469" y="14282"/>
                  <a:pt x="17531" y="14282"/>
                  <a:pt x="17531" y="14250"/>
                </a:cubicBezTo>
                <a:cubicBezTo>
                  <a:pt x="17594" y="14219"/>
                  <a:pt x="17688" y="14250"/>
                  <a:pt x="17688" y="14125"/>
                </a:cubicBezTo>
                <a:cubicBezTo>
                  <a:pt x="17594" y="14188"/>
                  <a:pt x="17469" y="14188"/>
                  <a:pt x="17469" y="14250"/>
                </a:cubicBezTo>
                <a:cubicBezTo>
                  <a:pt x="17406" y="14375"/>
                  <a:pt x="17281" y="14344"/>
                  <a:pt x="17219" y="14344"/>
                </a:cubicBezTo>
                <a:cubicBezTo>
                  <a:pt x="17063" y="14313"/>
                  <a:pt x="17125" y="14375"/>
                  <a:pt x="17125" y="14469"/>
                </a:cubicBezTo>
                <a:cubicBezTo>
                  <a:pt x="17156" y="14375"/>
                  <a:pt x="17156" y="14344"/>
                  <a:pt x="17250" y="14375"/>
                </a:cubicBezTo>
                <a:cubicBezTo>
                  <a:pt x="17313" y="14375"/>
                  <a:pt x="17375" y="14407"/>
                  <a:pt x="17313" y="14500"/>
                </a:cubicBezTo>
                <a:cubicBezTo>
                  <a:pt x="17406" y="14407"/>
                  <a:pt x="17531" y="14438"/>
                  <a:pt x="17625" y="14438"/>
                </a:cubicBezTo>
                <a:cubicBezTo>
                  <a:pt x="17844" y="14469"/>
                  <a:pt x="18094" y="14563"/>
                  <a:pt x="18313" y="14375"/>
                </a:cubicBezTo>
                <a:cubicBezTo>
                  <a:pt x="18313" y="14375"/>
                  <a:pt x="18281" y="14375"/>
                  <a:pt x="18281" y="14375"/>
                </a:cubicBezTo>
                <a:cubicBezTo>
                  <a:pt x="18250" y="14344"/>
                  <a:pt x="18219" y="14344"/>
                  <a:pt x="18188" y="14375"/>
                </a:cubicBezTo>
                <a:close/>
                <a:moveTo>
                  <a:pt x="6625" y="2813"/>
                </a:moveTo>
                <a:cubicBezTo>
                  <a:pt x="6844" y="2844"/>
                  <a:pt x="7031" y="3032"/>
                  <a:pt x="7281" y="3032"/>
                </a:cubicBezTo>
                <a:cubicBezTo>
                  <a:pt x="7281" y="3032"/>
                  <a:pt x="7281" y="3063"/>
                  <a:pt x="7281" y="3063"/>
                </a:cubicBezTo>
                <a:cubicBezTo>
                  <a:pt x="7344" y="3188"/>
                  <a:pt x="7469" y="3188"/>
                  <a:pt x="7563" y="3219"/>
                </a:cubicBezTo>
                <a:cubicBezTo>
                  <a:pt x="7594" y="3157"/>
                  <a:pt x="7563" y="3125"/>
                  <a:pt x="7531" y="3094"/>
                </a:cubicBezTo>
                <a:cubicBezTo>
                  <a:pt x="7500" y="3032"/>
                  <a:pt x="7469" y="3000"/>
                  <a:pt x="7438" y="2969"/>
                </a:cubicBezTo>
                <a:cubicBezTo>
                  <a:pt x="7438" y="2969"/>
                  <a:pt x="7438" y="2938"/>
                  <a:pt x="7438" y="2938"/>
                </a:cubicBezTo>
                <a:lnTo>
                  <a:pt x="7438" y="2969"/>
                </a:lnTo>
                <a:cubicBezTo>
                  <a:pt x="7406" y="2938"/>
                  <a:pt x="7375" y="2938"/>
                  <a:pt x="7375" y="2907"/>
                </a:cubicBezTo>
                <a:cubicBezTo>
                  <a:pt x="7281" y="2813"/>
                  <a:pt x="7125" y="2844"/>
                  <a:pt x="7000" y="2750"/>
                </a:cubicBezTo>
                <a:cubicBezTo>
                  <a:pt x="6938" y="2688"/>
                  <a:pt x="6844" y="2688"/>
                  <a:pt x="6750" y="2657"/>
                </a:cubicBezTo>
                <a:cubicBezTo>
                  <a:pt x="6719" y="2657"/>
                  <a:pt x="6688" y="2625"/>
                  <a:pt x="6656" y="2688"/>
                </a:cubicBezTo>
                <a:cubicBezTo>
                  <a:pt x="6625" y="2813"/>
                  <a:pt x="6563" y="2750"/>
                  <a:pt x="6531" y="2719"/>
                </a:cubicBezTo>
                <a:cubicBezTo>
                  <a:pt x="6438" y="2719"/>
                  <a:pt x="6375" y="2625"/>
                  <a:pt x="6281" y="2688"/>
                </a:cubicBezTo>
                <a:cubicBezTo>
                  <a:pt x="6375" y="2782"/>
                  <a:pt x="6500" y="2782"/>
                  <a:pt x="6625" y="2813"/>
                </a:cubicBezTo>
                <a:close/>
                <a:moveTo>
                  <a:pt x="6969" y="2813"/>
                </a:moveTo>
                <a:cubicBezTo>
                  <a:pt x="6875" y="2875"/>
                  <a:pt x="6844" y="2813"/>
                  <a:pt x="6781" y="2782"/>
                </a:cubicBezTo>
                <a:cubicBezTo>
                  <a:pt x="6875" y="2750"/>
                  <a:pt x="6875" y="2750"/>
                  <a:pt x="6969" y="2813"/>
                </a:cubicBezTo>
                <a:close/>
                <a:moveTo>
                  <a:pt x="14594" y="13563"/>
                </a:moveTo>
                <a:cubicBezTo>
                  <a:pt x="14625" y="13532"/>
                  <a:pt x="14656" y="13563"/>
                  <a:pt x="14688" y="13563"/>
                </a:cubicBezTo>
                <a:cubicBezTo>
                  <a:pt x="14656" y="13594"/>
                  <a:pt x="14625" y="13594"/>
                  <a:pt x="14594" y="13563"/>
                </a:cubicBezTo>
                <a:close/>
                <a:moveTo>
                  <a:pt x="14844" y="13594"/>
                </a:moveTo>
                <a:cubicBezTo>
                  <a:pt x="14781" y="13594"/>
                  <a:pt x="14750" y="13563"/>
                  <a:pt x="14781" y="13500"/>
                </a:cubicBezTo>
                <a:cubicBezTo>
                  <a:pt x="14813" y="13438"/>
                  <a:pt x="14875" y="13469"/>
                  <a:pt x="14938" y="13469"/>
                </a:cubicBezTo>
                <a:cubicBezTo>
                  <a:pt x="14906" y="13532"/>
                  <a:pt x="14906" y="13625"/>
                  <a:pt x="14844" y="13594"/>
                </a:cubicBezTo>
                <a:close/>
                <a:moveTo>
                  <a:pt x="22031" y="4750"/>
                </a:moveTo>
                <a:cubicBezTo>
                  <a:pt x="22031" y="4782"/>
                  <a:pt x="22094" y="4782"/>
                  <a:pt x="22094" y="4750"/>
                </a:cubicBezTo>
                <a:cubicBezTo>
                  <a:pt x="22063" y="4594"/>
                  <a:pt x="22156" y="4688"/>
                  <a:pt x="22219" y="4688"/>
                </a:cubicBezTo>
                <a:cubicBezTo>
                  <a:pt x="22281" y="4688"/>
                  <a:pt x="22344" y="4750"/>
                  <a:pt x="22375" y="4688"/>
                </a:cubicBezTo>
                <a:cubicBezTo>
                  <a:pt x="22438" y="4594"/>
                  <a:pt x="22531" y="4625"/>
                  <a:pt x="22594" y="4625"/>
                </a:cubicBezTo>
                <a:cubicBezTo>
                  <a:pt x="22906" y="4688"/>
                  <a:pt x="23219" y="4719"/>
                  <a:pt x="23531" y="4719"/>
                </a:cubicBezTo>
                <a:cubicBezTo>
                  <a:pt x="23688" y="4719"/>
                  <a:pt x="23875" y="4688"/>
                  <a:pt x="24031" y="4750"/>
                </a:cubicBezTo>
                <a:cubicBezTo>
                  <a:pt x="24063" y="4657"/>
                  <a:pt x="24000" y="4657"/>
                  <a:pt x="23938" y="4625"/>
                </a:cubicBezTo>
                <a:cubicBezTo>
                  <a:pt x="23906" y="4625"/>
                  <a:pt x="23844" y="4625"/>
                  <a:pt x="23813" y="4625"/>
                </a:cubicBezTo>
                <a:cubicBezTo>
                  <a:pt x="23844" y="4563"/>
                  <a:pt x="23938" y="4594"/>
                  <a:pt x="24000" y="4500"/>
                </a:cubicBezTo>
                <a:cubicBezTo>
                  <a:pt x="23781" y="4532"/>
                  <a:pt x="23594" y="4532"/>
                  <a:pt x="23406" y="4563"/>
                </a:cubicBezTo>
                <a:cubicBezTo>
                  <a:pt x="23219" y="4594"/>
                  <a:pt x="23000" y="4594"/>
                  <a:pt x="22781" y="4594"/>
                </a:cubicBezTo>
                <a:cubicBezTo>
                  <a:pt x="22438" y="4563"/>
                  <a:pt x="22125" y="4563"/>
                  <a:pt x="21781" y="4625"/>
                </a:cubicBezTo>
                <a:cubicBezTo>
                  <a:pt x="21781" y="4657"/>
                  <a:pt x="21813" y="4657"/>
                  <a:pt x="21813" y="4688"/>
                </a:cubicBezTo>
                <a:cubicBezTo>
                  <a:pt x="21875" y="4719"/>
                  <a:pt x="21969" y="4719"/>
                  <a:pt x="22031" y="4750"/>
                </a:cubicBezTo>
                <a:close/>
                <a:moveTo>
                  <a:pt x="7625" y="3563"/>
                </a:moveTo>
                <a:cubicBezTo>
                  <a:pt x="7625" y="3563"/>
                  <a:pt x="7625" y="3563"/>
                  <a:pt x="7625" y="3563"/>
                </a:cubicBezTo>
                <a:cubicBezTo>
                  <a:pt x="7625" y="3563"/>
                  <a:pt x="7625" y="3563"/>
                  <a:pt x="7625" y="3563"/>
                </a:cubicBezTo>
                <a:close/>
                <a:moveTo>
                  <a:pt x="6000" y="3344"/>
                </a:moveTo>
                <a:cubicBezTo>
                  <a:pt x="6000" y="3344"/>
                  <a:pt x="6031" y="3313"/>
                  <a:pt x="6031" y="3313"/>
                </a:cubicBezTo>
                <a:cubicBezTo>
                  <a:pt x="6031" y="3282"/>
                  <a:pt x="6063" y="3282"/>
                  <a:pt x="6063" y="3313"/>
                </a:cubicBezTo>
                <a:cubicBezTo>
                  <a:pt x="6094" y="3313"/>
                  <a:pt x="6125" y="3313"/>
                  <a:pt x="6125" y="3313"/>
                </a:cubicBezTo>
                <a:cubicBezTo>
                  <a:pt x="6156" y="3250"/>
                  <a:pt x="6094" y="3250"/>
                  <a:pt x="6063" y="3188"/>
                </a:cubicBezTo>
                <a:cubicBezTo>
                  <a:pt x="6156" y="3094"/>
                  <a:pt x="6281" y="3157"/>
                  <a:pt x="6313" y="3250"/>
                </a:cubicBezTo>
                <a:cubicBezTo>
                  <a:pt x="6406" y="3438"/>
                  <a:pt x="6469" y="3313"/>
                  <a:pt x="6531" y="3219"/>
                </a:cubicBezTo>
                <a:cubicBezTo>
                  <a:pt x="6281" y="3094"/>
                  <a:pt x="6000" y="3032"/>
                  <a:pt x="5656" y="2969"/>
                </a:cubicBezTo>
                <a:cubicBezTo>
                  <a:pt x="5719" y="3000"/>
                  <a:pt x="5719" y="3032"/>
                  <a:pt x="5750" y="3032"/>
                </a:cubicBezTo>
                <a:cubicBezTo>
                  <a:pt x="5750" y="3063"/>
                  <a:pt x="5781" y="3094"/>
                  <a:pt x="5750" y="3094"/>
                </a:cubicBezTo>
                <a:cubicBezTo>
                  <a:pt x="5719" y="3125"/>
                  <a:pt x="5688" y="3125"/>
                  <a:pt x="5688" y="3094"/>
                </a:cubicBezTo>
                <a:cubicBezTo>
                  <a:pt x="5625" y="2969"/>
                  <a:pt x="5531" y="2938"/>
                  <a:pt x="5438" y="2875"/>
                </a:cubicBezTo>
                <a:cubicBezTo>
                  <a:pt x="5375" y="2813"/>
                  <a:pt x="5125" y="2719"/>
                  <a:pt x="5094" y="2782"/>
                </a:cubicBezTo>
                <a:cubicBezTo>
                  <a:pt x="5031" y="2907"/>
                  <a:pt x="4938" y="2844"/>
                  <a:pt x="4875" y="2813"/>
                </a:cubicBezTo>
                <a:cubicBezTo>
                  <a:pt x="4719" y="2782"/>
                  <a:pt x="4594" y="2688"/>
                  <a:pt x="4375" y="2750"/>
                </a:cubicBezTo>
                <a:cubicBezTo>
                  <a:pt x="4594" y="2813"/>
                  <a:pt x="4781" y="2844"/>
                  <a:pt x="4969" y="2907"/>
                </a:cubicBezTo>
                <a:cubicBezTo>
                  <a:pt x="5313" y="3063"/>
                  <a:pt x="5688" y="3125"/>
                  <a:pt x="6000" y="3344"/>
                </a:cubicBezTo>
                <a:close/>
                <a:moveTo>
                  <a:pt x="20688" y="14594"/>
                </a:moveTo>
                <a:cubicBezTo>
                  <a:pt x="20594" y="14594"/>
                  <a:pt x="20438" y="14688"/>
                  <a:pt x="20406" y="14469"/>
                </a:cubicBezTo>
                <a:cubicBezTo>
                  <a:pt x="20406" y="14469"/>
                  <a:pt x="20406" y="14469"/>
                  <a:pt x="20406" y="14469"/>
                </a:cubicBezTo>
                <a:cubicBezTo>
                  <a:pt x="20375" y="14625"/>
                  <a:pt x="20281" y="14594"/>
                  <a:pt x="20188" y="14594"/>
                </a:cubicBezTo>
                <a:cubicBezTo>
                  <a:pt x="19938" y="14625"/>
                  <a:pt x="19719" y="14563"/>
                  <a:pt x="19469" y="14563"/>
                </a:cubicBezTo>
                <a:cubicBezTo>
                  <a:pt x="19438" y="14625"/>
                  <a:pt x="19438" y="14657"/>
                  <a:pt x="19500" y="14657"/>
                </a:cubicBezTo>
                <a:cubicBezTo>
                  <a:pt x="19594" y="14657"/>
                  <a:pt x="19688" y="14657"/>
                  <a:pt x="19781" y="14657"/>
                </a:cubicBezTo>
                <a:cubicBezTo>
                  <a:pt x="19906" y="14657"/>
                  <a:pt x="20031" y="14657"/>
                  <a:pt x="20156" y="14657"/>
                </a:cubicBezTo>
                <a:cubicBezTo>
                  <a:pt x="20281" y="14657"/>
                  <a:pt x="20344" y="14657"/>
                  <a:pt x="20313" y="14813"/>
                </a:cubicBezTo>
                <a:cubicBezTo>
                  <a:pt x="20156" y="14844"/>
                  <a:pt x="20000" y="14782"/>
                  <a:pt x="19844" y="14907"/>
                </a:cubicBezTo>
                <a:cubicBezTo>
                  <a:pt x="20094" y="14907"/>
                  <a:pt x="20313" y="14969"/>
                  <a:pt x="20406" y="14719"/>
                </a:cubicBezTo>
                <a:cubicBezTo>
                  <a:pt x="20438" y="14688"/>
                  <a:pt x="20469" y="14657"/>
                  <a:pt x="20500" y="14657"/>
                </a:cubicBezTo>
                <a:cubicBezTo>
                  <a:pt x="21063" y="14750"/>
                  <a:pt x="21594" y="14594"/>
                  <a:pt x="22125" y="14563"/>
                </a:cubicBezTo>
                <a:cubicBezTo>
                  <a:pt x="22125" y="14563"/>
                  <a:pt x="22156" y="14563"/>
                  <a:pt x="22156" y="14532"/>
                </a:cubicBezTo>
                <a:cubicBezTo>
                  <a:pt x="22063" y="14500"/>
                  <a:pt x="22063" y="14500"/>
                  <a:pt x="21969" y="14500"/>
                </a:cubicBezTo>
                <a:cubicBezTo>
                  <a:pt x="21531" y="14438"/>
                  <a:pt x="21125" y="14563"/>
                  <a:pt x="20688" y="14594"/>
                </a:cubicBezTo>
                <a:close/>
                <a:moveTo>
                  <a:pt x="13500" y="13125"/>
                </a:moveTo>
                <a:cubicBezTo>
                  <a:pt x="13500" y="13063"/>
                  <a:pt x="13500" y="13000"/>
                  <a:pt x="13406" y="12969"/>
                </a:cubicBezTo>
                <a:cubicBezTo>
                  <a:pt x="13375" y="12969"/>
                  <a:pt x="13344" y="12938"/>
                  <a:pt x="13406" y="12875"/>
                </a:cubicBezTo>
                <a:cubicBezTo>
                  <a:pt x="13438" y="12875"/>
                  <a:pt x="13438" y="12813"/>
                  <a:pt x="13438" y="12782"/>
                </a:cubicBezTo>
                <a:cubicBezTo>
                  <a:pt x="13500" y="12813"/>
                  <a:pt x="13594" y="12813"/>
                  <a:pt x="13656" y="12782"/>
                </a:cubicBezTo>
                <a:cubicBezTo>
                  <a:pt x="13625" y="12688"/>
                  <a:pt x="13594" y="12657"/>
                  <a:pt x="13500" y="12688"/>
                </a:cubicBezTo>
                <a:cubicBezTo>
                  <a:pt x="13375" y="12719"/>
                  <a:pt x="13219" y="12719"/>
                  <a:pt x="13156" y="12688"/>
                </a:cubicBezTo>
                <a:cubicBezTo>
                  <a:pt x="12938" y="12594"/>
                  <a:pt x="12750" y="12594"/>
                  <a:pt x="12531" y="12532"/>
                </a:cubicBezTo>
                <a:cubicBezTo>
                  <a:pt x="12469" y="12500"/>
                  <a:pt x="12375" y="12625"/>
                  <a:pt x="12281" y="12500"/>
                </a:cubicBezTo>
                <a:cubicBezTo>
                  <a:pt x="12313" y="12625"/>
                  <a:pt x="12438" y="12594"/>
                  <a:pt x="12469" y="12657"/>
                </a:cubicBezTo>
                <a:cubicBezTo>
                  <a:pt x="12500" y="12750"/>
                  <a:pt x="12375" y="12782"/>
                  <a:pt x="12406" y="12875"/>
                </a:cubicBezTo>
                <a:cubicBezTo>
                  <a:pt x="12594" y="12907"/>
                  <a:pt x="12813" y="12750"/>
                  <a:pt x="13000" y="12938"/>
                </a:cubicBezTo>
                <a:cubicBezTo>
                  <a:pt x="12938" y="12969"/>
                  <a:pt x="12906" y="12969"/>
                  <a:pt x="12906" y="13032"/>
                </a:cubicBezTo>
                <a:cubicBezTo>
                  <a:pt x="12906" y="13032"/>
                  <a:pt x="12938" y="13063"/>
                  <a:pt x="12938" y="13063"/>
                </a:cubicBezTo>
                <a:cubicBezTo>
                  <a:pt x="13000" y="13094"/>
                  <a:pt x="13000" y="13032"/>
                  <a:pt x="13000" y="13000"/>
                </a:cubicBezTo>
                <a:cubicBezTo>
                  <a:pt x="13031" y="12969"/>
                  <a:pt x="13063" y="12938"/>
                  <a:pt x="13125" y="12969"/>
                </a:cubicBezTo>
                <a:cubicBezTo>
                  <a:pt x="13125" y="13000"/>
                  <a:pt x="13156" y="13000"/>
                  <a:pt x="13156" y="13032"/>
                </a:cubicBezTo>
                <a:cubicBezTo>
                  <a:pt x="13156" y="13094"/>
                  <a:pt x="13125" y="13063"/>
                  <a:pt x="13094" y="13063"/>
                </a:cubicBezTo>
                <a:cubicBezTo>
                  <a:pt x="13063" y="13094"/>
                  <a:pt x="13063" y="13094"/>
                  <a:pt x="13000" y="13125"/>
                </a:cubicBezTo>
                <a:cubicBezTo>
                  <a:pt x="13156" y="13094"/>
                  <a:pt x="13188" y="13157"/>
                  <a:pt x="13219" y="13250"/>
                </a:cubicBezTo>
                <a:cubicBezTo>
                  <a:pt x="13219" y="13125"/>
                  <a:pt x="13281" y="13188"/>
                  <a:pt x="13344" y="13188"/>
                </a:cubicBezTo>
                <a:cubicBezTo>
                  <a:pt x="13406" y="13188"/>
                  <a:pt x="13469" y="13219"/>
                  <a:pt x="13500" y="13125"/>
                </a:cubicBezTo>
                <a:close/>
                <a:moveTo>
                  <a:pt x="12531" y="12657"/>
                </a:moveTo>
                <a:cubicBezTo>
                  <a:pt x="12531" y="12657"/>
                  <a:pt x="12500" y="12625"/>
                  <a:pt x="12500" y="12625"/>
                </a:cubicBezTo>
                <a:cubicBezTo>
                  <a:pt x="12500" y="12594"/>
                  <a:pt x="12500" y="12594"/>
                  <a:pt x="12531" y="12594"/>
                </a:cubicBezTo>
                <a:cubicBezTo>
                  <a:pt x="12531" y="12625"/>
                  <a:pt x="12563" y="12625"/>
                  <a:pt x="12594" y="12625"/>
                </a:cubicBezTo>
                <a:cubicBezTo>
                  <a:pt x="12563" y="12625"/>
                  <a:pt x="12531" y="12657"/>
                  <a:pt x="12531" y="12657"/>
                </a:cubicBezTo>
                <a:close/>
                <a:moveTo>
                  <a:pt x="8906" y="9813"/>
                </a:moveTo>
                <a:cubicBezTo>
                  <a:pt x="8813" y="9813"/>
                  <a:pt x="8719" y="9782"/>
                  <a:pt x="8719" y="9719"/>
                </a:cubicBezTo>
                <a:cubicBezTo>
                  <a:pt x="8719" y="9594"/>
                  <a:pt x="8656" y="9625"/>
                  <a:pt x="8594" y="9625"/>
                </a:cubicBezTo>
                <a:cubicBezTo>
                  <a:pt x="8531" y="9625"/>
                  <a:pt x="8469" y="9625"/>
                  <a:pt x="8438" y="9625"/>
                </a:cubicBezTo>
                <a:cubicBezTo>
                  <a:pt x="8344" y="9657"/>
                  <a:pt x="8375" y="9594"/>
                  <a:pt x="8375" y="9563"/>
                </a:cubicBezTo>
                <a:cubicBezTo>
                  <a:pt x="8250" y="9532"/>
                  <a:pt x="8125" y="9594"/>
                  <a:pt x="8000" y="9500"/>
                </a:cubicBezTo>
                <a:cubicBezTo>
                  <a:pt x="7906" y="9407"/>
                  <a:pt x="7719" y="9594"/>
                  <a:pt x="7625" y="9469"/>
                </a:cubicBezTo>
                <a:cubicBezTo>
                  <a:pt x="7563" y="9313"/>
                  <a:pt x="7375" y="9469"/>
                  <a:pt x="7313" y="9313"/>
                </a:cubicBezTo>
                <a:cubicBezTo>
                  <a:pt x="7344" y="9282"/>
                  <a:pt x="7406" y="9313"/>
                  <a:pt x="7406" y="9250"/>
                </a:cubicBezTo>
                <a:cubicBezTo>
                  <a:pt x="7313" y="9282"/>
                  <a:pt x="7250" y="9250"/>
                  <a:pt x="7188" y="9219"/>
                </a:cubicBezTo>
                <a:cubicBezTo>
                  <a:pt x="7125" y="9219"/>
                  <a:pt x="7094" y="9219"/>
                  <a:pt x="7125" y="9282"/>
                </a:cubicBezTo>
                <a:cubicBezTo>
                  <a:pt x="7125" y="9313"/>
                  <a:pt x="7156" y="9313"/>
                  <a:pt x="7125" y="9344"/>
                </a:cubicBezTo>
                <a:cubicBezTo>
                  <a:pt x="7125" y="9344"/>
                  <a:pt x="7094" y="9344"/>
                  <a:pt x="7094" y="9313"/>
                </a:cubicBezTo>
                <a:cubicBezTo>
                  <a:pt x="7000" y="9282"/>
                  <a:pt x="6938" y="9313"/>
                  <a:pt x="6844" y="9313"/>
                </a:cubicBezTo>
                <a:cubicBezTo>
                  <a:pt x="7063" y="9407"/>
                  <a:pt x="7313" y="9407"/>
                  <a:pt x="7500" y="9532"/>
                </a:cubicBezTo>
                <a:cubicBezTo>
                  <a:pt x="7438" y="9594"/>
                  <a:pt x="7375" y="9469"/>
                  <a:pt x="7313" y="9532"/>
                </a:cubicBezTo>
                <a:cubicBezTo>
                  <a:pt x="7375" y="9594"/>
                  <a:pt x="7469" y="9625"/>
                  <a:pt x="7563" y="9625"/>
                </a:cubicBezTo>
                <a:cubicBezTo>
                  <a:pt x="7625" y="9657"/>
                  <a:pt x="7719" y="9782"/>
                  <a:pt x="7750" y="9594"/>
                </a:cubicBezTo>
                <a:cubicBezTo>
                  <a:pt x="7750" y="9594"/>
                  <a:pt x="7781" y="9594"/>
                  <a:pt x="7813" y="9594"/>
                </a:cubicBezTo>
                <a:cubicBezTo>
                  <a:pt x="7875" y="9594"/>
                  <a:pt x="7938" y="9625"/>
                  <a:pt x="7969" y="9657"/>
                </a:cubicBezTo>
                <a:cubicBezTo>
                  <a:pt x="8000" y="9719"/>
                  <a:pt x="8031" y="9688"/>
                  <a:pt x="8063" y="9719"/>
                </a:cubicBezTo>
                <a:cubicBezTo>
                  <a:pt x="8094" y="9719"/>
                  <a:pt x="8094" y="9719"/>
                  <a:pt x="8125" y="9719"/>
                </a:cubicBezTo>
                <a:cubicBezTo>
                  <a:pt x="8125" y="9688"/>
                  <a:pt x="8156" y="9719"/>
                  <a:pt x="8156" y="9719"/>
                </a:cubicBezTo>
                <a:cubicBezTo>
                  <a:pt x="8188" y="9719"/>
                  <a:pt x="8219" y="9750"/>
                  <a:pt x="8250" y="9750"/>
                </a:cubicBezTo>
                <a:cubicBezTo>
                  <a:pt x="8469" y="9657"/>
                  <a:pt x="8563" y="9719"/>
                  <a:pt x="8688" y="9938"/>
                </a:cubicBezTo>
                <a:cubicBezTo>
                  <a:pt x="8563" y="9875"/>
                  <a:pt x="8438" y="9875"/>
                  <a:pt x="8313" y="9907"/>
                </a:cubicBezTo>
                <a:cubicBezTo>
                  <a:pt x="8281" y="9907"/>
                  <a:pt x="8250" y="9907"/>
                  <a:pt x="8250" y="9938"/>
                </a:cubicBezTo>
                <a:cubicBezTo>
                  <a:pt x="8219" y="9969"/>
                  <a:pt x="8250" y="9969"/>
                  <a:pt x="8281" y="9969"/>
                </a:cubicBezTo>
                <a:cubicBezTo>
                  <a:pt x="8406" y="9969"/>
                  <a:pt x="8531" y="10063"/>
                  <a:pt x="8688" y="10063"/>
                </a:cubicBezTo>
                <a:cubicBezTo>
                  <a:pt x="8750" y="10063"/>
                  <a:pt x="8813" y="10094"/>
                  <a:pt x="8875" y="10063"/>
                </a:cubicBezTo>
                <a:cubicBezTo>
                  <a:pt x="8969" y="10063"/>
                  <a:pt x="9031" y="9969"/>
                  <a:pt x="9031" y="9875"/>
                </a:cubicBezTo>
                <a:cubicBezTo>
                  <a:pt x="9031" y="9813"/>
                  <a:pt x="8938" y="9813"/>
                  <a:pt x="8906" y="9813"/>
                </a:cubicBezTo>
                <a:close/>
                <a:moveTo>
                  <a:pt x="7656" y="9594"/>
                </a:moveTo>
                <a:cubicBezTo>
                  <a:pt x="7625" y="9594"/>
                  <a:pt x="7625" y="9594"/>
                  <a:pt x="7625" y="9563"/>
                </a:cubicBezTo>
                <a:cubicBezTo>
                  <a:pt x="7625" y="9563"/>
                  <a:pt x="7656" y="9563"/>
                  <a:pt x="7656" y="9563"/>
                </a:cubicBezTo>
                <a:cubicBezTo>
                  <a:pt x="7656" y="9563"/>
                  <a:pt x="7688" y="9563"/>
                  <a:pt x="7688" y="9563"/>
                </a:cubicBezTo>
                <a:cubicBezTo>
                  <a:pt x="7656" y="9594"/>
                  <a:pt x="7656" y="9594"/>
                  <a:pt x="7656" y="9594"/>
                </a:cubicBezTo>
                <a:close/>
                <a:moveTo>
                  <a:pt x="11250" y="6219"/>
                </a:moveTo>
                <a:cubicBezTo>
                  <a:pt x="11313" y="6219"/>
                  <a:pt x="11313" y="6157"/>
                  <a:pt x="11344" y="6094"/>
                </a:cubicBezTo>
                <a:cubicBezTo>
                  <a:pt x="11375" y="6063"/>
                  <a:pt x="11344" y="6063"/>
                  <a:pt x="11313" y="6032"/>
                </a:cubicBezTo>
                <a:cubicBezTo>
                  <a:pt x="11250" y="6000"/>
                  <a:pt x="11188" y="5969"/>
                  <a:pt x="11125" y="5907"/>
                </a:cubicBezTo>
                <a:cubicBezTo>
                  <a:pt x="11063" y="5875"/>
                  <a:pt x="11000" y="5844"/>
                  <a:pt x="10938" y="5813"/>
                </a:cubicBezTo>
                <a:cubicBezTo>
                  <a:pt x="10781" y="5750"/>
                  <a:pt x="10625" y="5750"/>
                  <a:pt x="10531" y="5594"/>
                </a:cubicBezTo>
                <a:cubicBezTo>
                  <a:pt x="10500" y="5594"/>
                  <a:pt x="10500" y="5563"/>
                  <a:pt x="10469" y="5563"/>
                </a:cubicBezTo>
                <a:cubicBezTo>
                  <a:pt x="10219" y="5469"/>
                  <a:pt x="9969" y="5407"/>
                  <a:pt x="9719" y="5313"/>
                </a:cubicBezTo>
                <a:cubicBezTo>
                  <a:pt x="9656" y="5313"/>
                  <a:pt x="9625" y="5344"/>
                  <a:pt x="9594" y="5375"/>
                </a:cubicBezTo>
                <a:cubicBezTo>
                  <a:pt x="9563" y="5407"/>
                  <a:pt x="9531" y="5438"/>
                  <a:pt x="9500" y="5469"/>
                </a:cubicBezTo>
                <a:cubicBezTo>
                  <a:pt x="9500" y="5500"/>
                  <a:pt x="9406" y="5438"/>
                  <a:pt x="9438" y="5532"/>
                </a:cubicBezTo>
                <a:cubicBezTo>
                  <a:pt x="9469" y="5594"/>
                  <a:pt x="9531" y="5563"/>
                  <a:pt x="9563" y="5563"/>
                </a:cubicBezTo>
                <a:cubicBezTo>
                  <a:pt x="9656" y="5532"/>
                  <a:pt x="9719" y="5500"/>
                  <a:pt x="9781" y="5532"/>
                </a:cubicBezTo>
                <a:cubicBezTo>
                  <a:pt x="9750" y="5594"/>
                  <a:pt x="9625" y="5563"/>
                  <a:pt x="9688" y="5625"/>
                </a:cubicBezTo>
                <a:cubicBezTo>
                  <a:pt x="9750" y="5688"/>
                  <a:pt x="9813" y="5782"/>
                  <a:pt x="9906" y="5719"/>
                </a:cubicBezTo>
                <a:cubicBezTo>
                  <a:pt x="9969" y="5688"/>
                  <a:pt x="10031" y="5719"/>
                  <a:pt x="10063" y="5782"/>
                </a:cubicBezTo>
                <a:cubicBezTo>
                  <a:pt x="10188" y="5907"/>
                  <a:pt x="10375" y="5938"/>
                  <a:pt x="10531" y="6000"/>
                </a:cubicBezTo>
                <a:cubicBezTo>
                  <a:pt x="10563" y="6032"/>
                  <a:pt x="10625" y="6032"/>
                  <a:pt x="10656" y="6000"/>
                </a:cubicBezTo>
                <a:cubicBezTo>
                  <a:pt x="10781" y="5969"/>
                  <a:pt x="10906" y="6000"/>
                  <a:pt x="11031" y="6000"/>
                </a:cubicBezTo>
                <a:cubicBezTo>
                  <a:pt x="11156" y="6000"/>
                  <a:pt x="11219" y="6063"/>
                  <a:pt x="11219" y="6188"/>
                </a:cubicBezTo>
                <a:cubicBezTo>
                  <a:pt x="11219" y="6188"/>
                  <a:pt x="11219" y="6219"/>
                  <a:pt x="11250" y="6219"/>
                </a:cubicBezTo>
                <a:close/>
                <a:moveTo>
                  <a:pt x="10656" y="5969"/>
                </a:moveTo>
                <a:cubicBezTo>
                  <a:pt x="10625" y="6000"/>
                  <a:pt x="10594" y="6000"/>
                  <a:pt x="10563" y="5938"/>
                </a:cubicBezTo>
                <a:cubicBezTo>
                  <a:pt x="10563" y="5907"/>
                  <a:pt x="10563" y="5907"/>
                  <a:pt x="10531" y="5907"/>
                </a:cubicBezTo>
                <a:cubicBezTo>
                  <a:pt x="10500" y="5844"/>
                  <a:pt x="10438" y="5969"/>
                  <a:pt x="10469" y="5875"/>
                </a:cubicBezTo>
                <a:cubicBezTo>
                  <a:pt x="10469" y="5813"/>
                  <a:pt x="10563" y="5750"/>
                  <a:pt x="10625" y="5782"/>
                </a:cubicBezTo>
                <a:cubicBezTo>
                  <a:pt x="10688" y="5782"/>
                  <a:pt x="10750" y="5813"/>
                  <a:pt x="10781" y="5875"/>
                </a:cubicBezTo>
                <a:cubicBezTo>
                  <a:pt x="10750" y="5907"/>
                  <a:pt x="10688" y="5938"/>
                  <a:pt x="10656" y="5969"/>
                </a:cubicBezTo>
                <a:close/>
                <a:moveTo>
                  <a:pt x="12406" y="4375"/>
                </a:moveTo>
                <a:cubicBezTo>
                  <a:pt x="12406" y="4407"/>
                  <a:pt x="12406" y="4469"/>
                  <a:pt x="12375" y="4500"/>
                </a:cubicBezTo>
                <a:cubicBezTo>
                  <a:pt x="12313" y="4563"/>
                  <a:pt x="12281" y="4469"/>
                  <a:pt x="12219" y="4469"/>
                </a:cubicBezTo>
                <a:cubicBezTo>
                  <a:pt x="12250" y="4438"/>
                  <a:pt x="12188" y="4407"/>
                  <a:pt x="12188" y="4375"/>
                </a:cubicBezTo>
                <a:cubicBezTo>
                  <a:pt x="12250" y="4375"/>
                  <a:pt x="12344" y="4344"/>
                  <a:pt x="12406" y="4375"/>
                </a:cubicBezTo>
                <a:close/>
                <a:moveTo>
                  <a:pt x="11969" y="4438"/>
                </a:moveTo>
                <a:cubicBezTo>
                  <a:pt x="12000" y="4375"/>
                  <a:pt x="12000" y="4438"/>
                  <a:pt x="12031" y="4438"/>
                </a:cubicBezTo>
                <a:cubicBezTo>
                  <a:pt x="12094" y="4469"/>
                  <a:pt x="12156" y="4500"/>
                  <a:pt x="12219" y="4469"/>
                </a:cubicBezTo>
                <a:cubicBezTo>
                  <a:pt x="12219" y="4500"/>
                  <a:pt x="12281" y="4594"/>
                  <a:pt x="12156" y="4563"/>
                </a:cubicBezTo>
                <a:cubicBezTo>
                  <a:pt x="12125" y="4532"/>
                  <a:pt x="12094" y="4532"/>
                  <a:pt x="12063" y="4563"/>
                </a:cubicBezTo>
                <a:cubicBezTo>
                  <a:pt x="12000" y="4594"/>
                  <a:pt x="11969" y="4563"/>
                  <a:pt x="11969" y="4532"/>
                </a:cubicBezTo>
                <a:cubicBezTo>
                  <a:pt x="11938" y="4500"/>
                  <a:pt x="11938" y="4469"/>
                  <a:pt x="11969" y="4438"/>
                </a:cubicBezTo>
                <a:close/>
                <a:moveTo>
                  <a:pt x="4594" y="3563"/>
                </a:moveTo>
                <a:cubicBezTo>
                  <a:pt x="4594" y="3563"/>
                  <a:pt x="4594" y="3563"/>
                  <a:pt x="4594" y="3563"/>
                </a:cubicBezTo>
                <a:close/>
                <a:moveTo>
                  <a:pt x="5500" y="3594"/>
                </a:moveTo>
                <a:cubicBezTo>
                  <a:pt x="5500" y="3594"/>
                  <a:pt x="5500" y="3625"/>
                  <a:pt x="5500" y="3625"/>
                </a:cubicBezTo>
                <a:cubicBezTo>
                  <a:pt x="5500" y="3657"/>
                  <a:pt x="5500" y="3688"/>
                  <a:pt x="5469" y="3688"/>
                </a:cubicBezTo>
                <a:cubicBezTo>
                  <a:pt x="5438" y="3657"/>
                  <a:pt x="5406" y="3688"/>
                  <a:pt x="5344" y="3688"/>
                </a:cubicBezTo>
                <a:cubicBezTo>
                  <a:pt x="5344" y="3532"/>
                  <a:pt x="5438" y="3625"/>
                  <a:pt x="5500" y="3594"/>
                </a:cubicBezTo>
                <a:close/>
                <a:moveTo>
                  <a:pt x="8063" y="4688"/>
                </a:moveTo>
                <a:cubicBezTo>
                  <a:pt x="8094" y="4657"/>
                  <a:pt x="8125" y="4688"/>
                  <a:pt x="8156" y="4688"/>
                </a:cubicBezTo>
                <a:cubicBezTo>
                  <a:pt x="8188" y="4719"/>
                  <a:pt x="8250" y="4719"/>
                  <a:pt x="8281" y="4719"/>
                </a:cubicBezTo>
                <a:cubicBezTo>
                  <a:pt x="8250" y="4813"/>
                  <a:pt x="8188" y="4813"/>
                  <a:pt x="8125" y="4782"/>
                </a:cubicBezTo>
                <a:cubicBezTo>
                  <a:pt x="8094" y="4750"/>
                  <a:pt x="8031" y="4750"/>
                  <a:pt x="8063" y="4688"/>
                </a:cubicBezTo>
                <a:close/>
                <a:moveTo>
                  <a:pt x="6969" y="4250"/>
                </a:moveTo>
                <a:cubicBezTo>
                  <a:pt x="6938" y="4250"/>
                  <a:pt x="6875" y="4219"/>
                  <a:pt x="6875" y="4188"/>
                </a:cubicBezTo>
                <a:cubicBezTo>
                  <a:pt x="6875" y="4157"/>
                  <a:pt x="6875" y="4125"/>
                  <a:pt x="6906" y="4125"/>
                </a:cubicBezTo>
                <a:cubicBezTo>
                  <a:pt x="6969" y="4157"/>
                  <a:pt x="7000" y="4157"/>
                  <a:pt x="7031" y="4188"/>
                </a:cubicBezTo>
                <a:cubicBezTo>
                  <a:pt x="7031" y="4250"/>
                  <a:pt x="7000" y="4250"/>
                  <a:pt x="6969" y="4250"/>
                </a:cubicBezTo>
                <a:close/>
                <a:moveTo>
                  <a:pt x="7156" y="4344"/>
                </a:moveTo>
                <a:cubicBezTo>
                  <a:pt x="7156" y="4313"/>
                  <a:pt x="7031" y="4250"/>
                  <a:pt x="7156" y="4219"/>
                </a:cubicBezTo>
                <a:cubicBezTo>
                  <a:pt x="7219" y="4188"/>
                  <a:pt x="7250" y="4188"/>
                  <a:pt x="7250" y="4250"/>
                </a:cubicBezTo>
                <a:cubicBezTo>
                  <a:pt x="7281" y="4375"/>
                  <a:pt x="7188" y="4313"/>
                  <a:pt x="7156" y="4344"/>
                </a:cubicBezTo>
                <a:close/>
                <a:moveTo>
                  <a:pt x="31938" y="2032"/>
                </a:moveTo>
                <a:cubicBezTo>
                  <a:pt x="31938" y="2063"/>
                  <a:pt x="31969" y="2063"/>
                  <a:pt x="31969" y="2063"/>
                </a:cubicBezTo>
                <a:cubicBezTo>
                  <a:pt x="31938" y="2063"/>
                  <a:pt x="31938" y="2094"/>
                  <a:pt x="31938" y="2094"/>
                </a:cubicBezTo>
                <a:cubicBezTo>
                  <a:pt x="31906" y="2094"/>
                  <a:pt x="31906" y="2094"/>
                  <a:pt x="31906" y="2094"/>
                </a:cubicBezTo>
                <a:cubicBezTo>
                  <a:pt x="31906" y="2063"/>
                  <a:pt x="31906" y="2063"/>
                  <a:pt x="31938" y="2032"/>
                </a:cubicBezTo>
                <a:close/>
                <a:moveTo>
                  <a:pt x="15625" y="5500"/>
                </a:moveTo>
                <a:cubicBezTo>
                  <a:pt x="15563" y="5532"/>
                  <a:pt x="15500" y="5532"/>
                  <a:pt x="15469" y="5500"/>
                </a:cubicBezTo>
                <a:cubicBezTo>
                  <a:pt x="15438" y="5469"/>
                  <a:pt x="15344" y="5500"/>
                  <a:pt x="15313" y="5407"/>
                </a:cubicBezTo>
                <a:cubicBezTo>
                  <a:pt x="15344" y="5375"/>
                  <a:pt x="15344" y="5375"/>
                  <a:pt x="15344" y="5344"/>
                </a:cubicBezTo>
                <a:cubicBezTo>
                  <a:pt x="15406" y="5282"/>
                  <a:pt x="15469" y="5375"/>
                  <a:pt x="15563" y="5375"/>
                </a:cubicBezTo>
                <a:cubicBezTo>
                  <a:pt x="15594" y="5375"/>
                  <a:pt x="15625" y="5407"/>
                  <a:pt x="15625" y="5469"/>
                </a:cubicBezTo>
                <a:cubicBezTo>
                  <a:pt x="15625" y="5500"/>
                  <a:pt x="15625" y="5500"/>
                  <a:pt x="15625" y="5500"/>
                </a:cubicBezTo>
                <a:close/>
                <a:moveTo>
                  <a:pt x="12844" y="4969"/>
                </a:moveTo>
                <a:cubicBezTo>
                  <a:pt x="12938" y="4938"/>
                  <a:pt x="13000" y="4969"/>
                  <a:pt x="13031" y="5063"/>
                </a:cubicBezTo>
                <a:cubicBezTo>
                  <a:pt x="12906" y="5125"/>
                  <a:pt x="12875" y="5032"/>
                  <a:pt x="12844" y="4969"/>
                </a:cubicBezTo>
                <a:close/>
                <a:moveTo>
                  <a:pt x="13188" y="5188"/>
                </a:moveTo>
                <a:cubicBezTo>
                  <a:pt x="13094" y="5188"/>
                  <a:pt x="13063" y="5157"/>
                  <a:pt x="13031" y="5094"/>
                </a:cubicBezTo>
                <a:cubicBezTo>
                  <a:pt x="13031" y="5094"/>
                  <a:pt x="13031" y="5094"/>
                  <a:pt x="13031" y="5094"/>
                </a:cubicBezTo>
                <a:cubicBezTo>
                  <a:pt x="13094" y="5094"/>
                  <a:pt x="13156" y="5094"/>
                  <a:pt x="13188" y="5157"/>
                </a:cubicBezTo>
                <a:cubicBezTo>
                  <a:pt x="13219" y="5157"/>
                  <a:pt x="13188" y="5188"/>
                  <a:pt x="13188" y="5188"/>
                </a:cubicBezTo>
                <a:close/>
                <a:moveTo>
                  <a:pt x="14625" y="5750"/>
                </a:moveTo>
                <a:cubicBezTo>
                  <a:pt x="14625" y="5750"/>
                  <a:pt x="14625" y="5750"/>
                  <a:pt x="14625" y="5750"/>
                </a:cubicBezTo>
                <a:cubicBezTo>
                  <a:pt x="14625" y="5750"/>
                  <a:pt x="14625" y="5750"/>
                  <a:pt x="14625" y="5750"/>
                </a:cubicBezTo>
                <a:cubicBezTo>
                  <a:pt x="14625" y="5750"/>
                  <a:pt x="14625" y="5750"/>
                  <a:pt x="14625" y="5750"/>
                </a:cubicBezTo>
                <a:close/>
                <a:moveTo>
                  <a:pt x="14781" y="5625"/>
                </a:moveTo>
                <a:cubicBezTo>
                  <a:pt x="14750" y="5657"/>
                  <a:pt x="14719" y="5688"/>
                  <a:pt x="14656" y="5688"/>
                </a:cubicBezTo>
                <a:cubicBezTo>
                  <a:pt x="14656" y="5688"/>
                  <a:pt x="14625" y="5688"/>
                  <a:pt x="14625" y="5688"/>
                </a:cubicBezTo>
                <a:cubicBezTo>
                  <a:pt x="14594" y="5625"/>
                  <a:pt x="14563" y="5657"/>
                  <a:pt x="14500" y="5657"/>
                </a:cubicBezTo>
                <a:cubicBezTo>
                  <a:pt x="14500" y="5657"/>
                  <a:pt x="14500" y="5688"/>
                  <a:pt x="14500" y="5688"/>
                </a:cubicBezTo>
                <a:cubicBezTo>
                  <a:pt x="14500" y="5750"/>
                  <a:pt x="14563" y="5750"/>
                  <a:pt x="14594" y="5750"/>
                </a:cubicBezTo>
                <a:cubicBezTo>
                  <a:pt x="14594" y="5813"/>
                  <a:pt x="14563" y="5813"/>
                  <a:pt x="14500" y="5813"/>
                </a:cubicBezTo>
                <a:cubicBezTo>
                  <a:pt x="14469" y="5782"/>
                  <a:pt x="14438" y="5750"/>
                  <a:pt x="14438" y="5719"/>
                </a:cubicBezTo>
                <a:cubicBezTo>
                  <a:pt x="14438" y="5625"/>
                  <a:pt x="14469" y="5563"/>
                  <a:pt x="14344" y="5563"/>
                </a:cubicBezTo>
                <a:cubicBezTo>
                  <a:pt x="14281" y="5563"/>
                  <a:pt x="14344" y="5438"/>
                  <a:pt x="14281" y="5407"/>
                </a:cubicBezTo>
                <a:cubicBezTo>
                  <a:pt x="14125" y="5500"/>
                  <a:pt x="14000" y="5407"/>
                  <a:pt x="13875" y="5313"/>
                </a:cubicBezTo>
                <a:cubicBezTo>
                  <a:pt x="13750" y="5250"/>
                  <a:pt x="13625" y="5188"/>
                  <a:pt x="13500" y="5125"/>
                </a:cubicBezTo>
                <a:cubicBezTo>
                  <a:pt x="13656" y="5063"/>
                  <a:pt x="13781" y="5125"/>
                  <a:pt x="13906" y="5313"/>
                </a:cubicBezTo>
                <a:cubicBezTo>
                  <a:pt x="14000" y="5282"/>
                  <a:pt x="14094" y="5375"/>
                  <a:pt x="14188" y="5282"/>
                </a:cubicBezTo>
                <a:cubicBezTo>
                  <a:pt x="14188" y="5282"/>
                  <a:pt x="14281" y="5282"/>
                  <a:pt x="14250" y="5344"/>
                </a:cubicBezTo>
                <a:cubicBezTo>
                  <a:pt x="14250" y="5375"/>
                  <a:pt x="14250" y="5375"/>
                  <a:pt x="14250" y="5375"/>
                </a:cubicBezTo>
                <a:cubicBezTo>
                  <a:pt x="14250" y="5407"/>
                  <a:pt x="14250" y="5407"/>
                  <a:pt x="14281" y="5375"/>
                </a:cubicBezTo>
                <a:cubicBezTo>
                  <a:pt x="14313" y="5375"/>
                  <a:pt x="14344" y="5344"/>
                  <a:pt x="14375" y="5375"/>
                </a:cubicBezTo>
                <a:cubicBezTo>
                  <a:pt x="14438" y="5438"/>
                  <a:pt x="14500" y="5407"/>
                  <a:pt x="14563" y="5375"/>
                </a:cubicBezTo>
                <a:cubicBezTo>
                  <a:pt x="14594" y="5438"/>
                  <a:pt x="14625" y="5532"/>
                  <a:pt x="14719" y="5563"/>
                </a:cubicBezTo>
                <a:cubicBezTo>
                  <a:pt x="14750" y="5563"/>
                  <a:pt x="14781" y="5563"/>
                  <a:pt x="14781" y="5625"/>
                </a:cubicBezTo>
                <a:close/>
                <a:moveTo>
                  <a:pt x="15438" y="7094"/>
                </a:moveTo>
                <a:cubicBezTo>
                  <a:pt x="15406" y="7094"/>
                  <a:pt x="15313" y="7125"/>
                  <a:pt x="15344" y="7032"/>
                </a:cubicBezTo>
                <a:cubicBezTo>
                  <a:pt x="15344" y="7000"/>
                  <a:pt x="15375" y="6969"/>
                  <a:pt x="15406" y="6969"/>
                </a:cubicBezTo>
                <a:cubicBezTo>
                  <a:pt x="15469" y="7000"/>
                  <a:pt x="15531" y="7000"/>
                  <a:pt x="15531" y="7063"/>
                </a:cubicBezTo>
                <a:cubicBezTo>
                  <a:pt x="15531" y="7125"/>
                  <a:pt x="15469" y="7063"/>
                  <a:pt x="15438" y="7094"/>
                </a:cubicBezTo>
                <a:close/>
                <a:moveTo>
                  <a:pt x="16250" y="6907"/>
                </a:moveTo>
                <a:cubicBezTo>
                  <a:pt x="16219" y="6907"/>
                  <a:pt x="16219" y="6844"/>
                  <a:pt x="16219" y="6844"/>
                </a:cubicBezTo>
                <a:cubicBezTo>
                  <a:pt x="16250" y="6782"/>
                  <a:pt x="16250" y="6813"/>
                  <a:pt x="16281" y="6844"/>
                </a:cubicBezTo>
                <a:cubicBezTo>
                  <a:pt x="16375" y="6844"/>
                  <a:pt x="16438" y="6938"/>
                  <a:pt x="16563" y="7000"/>
                </a:cubicBezTo>
                <a:cubicBezTo>
                  <a:pt x="16406" y="7032"/>
                  <a:pt x="16344" y="6907"/>
                  <a:pt x="16250" y="6907"/>
                </a:cubicBezTo>
                <a:close/>
                <a:moveTo>
                  <a:pt x="11813" y="7250"/>
                </a:moveTo>
                <a:cubicBezTo>
                  <a:pt x="11813" y="7219"/>
                  <a:pt x="11781" y="7188"/>
                  <a:pt x="11750" y="7188"/>
                </a:cubicBezTo>
                <a:cubicBezTo>
                  <a:pt x="11719" y="7157"/>
                  <a:pt x="11688" y="7157"/>
                  <a:pt x="11656" y="7188"/>
                </a:cubicBezTo>
                <a:cubicBezTo>
                  <a:pt x="11656" y="7250"/>
                  <a:pt x="11688" y="7282"/>
                  <a:pt x="11719" y="7282"/>
                </a:cubicBezTo>
                <a:cubicBezTo>
                  <a:pt x="11750" y="7282"/>
                  <a:pt x="11781" y="7282"/>
                  <a:pt x="11781" y="7282"/>
                </a:cubicBezTo>
                <a:cubicBezTo>
                  <a:pt x="11813" y="7344"/>
                  <a:pt x="11813" y="7407"/>
                  <a:pt x="11844" y="7469"/>
                </a:cubicBezTo>
                <a:cubicBezTo>
                  <a:pt x="11781" y="7407"/>
                  <a:pt x="11656" y="7375"/>
                  <a:pt x="11656" y="7282"/>
                </a:cubicBezTo>
                <a:cubicBezTo>
                  <a:pt x="11625" y="7219"/>
                  <a:pt x="11594" y="7250"/>
                  <a:pt x="11563" y="7250"/>
                </a:cubicBezTo>
                <a:cubicBezTo>
                  <a:pt x="11563" y="7250"/>
                  <a:pt x="11531" y="7250"/>
                  <a:pt x="11500" y="7219"/>
                </a:cubicBezTo>
                <a:cubicBezTo>
                  <a:pt x="11500" y="7157"/>
                  <a:pt x="11531" y="7188"/>
                  <a:pt x="11563" y="7188"/>
                </a:cubicBezTo>
                <a:cubicBezTo>
                  <a:pt x="11625" y="7157"/>
                  <a:pt x="11656" y="7188"/>
                  <a:pt x="11688" y="7125"/>
                </a:cubicBezTo>
                <a:cubicBezTo>
                  <a:pt x="11688" y="7063"/>
                  <a:pt x="11906" y="7125"/>
                  <a:pt x="11938" y="7188"/>
                </a:cubicBezTo>
                <a:cubicBezTo>
                  <a:pt x="11938" y="7313"/>
                  <a:pt x="11875" y="7250"/>
                  <a:pt x="11813" y="7250"/>
                </a:cubicBezTo>
                <a:close/>
                <a:moveTo>
                  <a:pt x="12063" y="7594"/>
                </a:moveTo>
                <a:cubicBezTo>
                  <a:pt x="12156" y="7469"/>
                  <a:pt x="12219" y="7563"/>
                  <a:pt x="12281" y="7594"/>
                </a:cubicBezTo>
                <a:cubicBezTo>
                  <a:pt x="12219" y="7594"/>
                  <a:pt x="12156" y="7594"/>
                  <a:pt x="12063" y="7594"/>
                </a:cubicBezTo>
                <a:close/>
                <a:moveTo>
                  <a:pt x="12406" y="7500"/>
                </a:moveTo>
                <a:cubicBezTo>
                  <a:pt x="12344" y="7500"/>
                  <a:pt x="12313" y="7469"/>
                  <a:pt x="12313" y="7407"/>
                </a:cubicBezTo>
                <a:cubicBezTo>
                  <a:pt x="12281" y="7407"/>
                  <a:pt x="12313" y="7375"/>
                  <a:pt x="12344" y="7375"/>
                </a:cubicBezTo>
                <a:cubicBezTo>
                  <a:pt x="12406" y="7375"/>
                  <a:pt x="12406" y="7407"/>
                  <a:pt x="12438" y="7438"/>
                </a:cubicBezTo>
                <a:cubicBezTo>
                  <a:pt x="12438" y="7469"/>
                  <a:pt x="12438" y="7500"/>
                  <a:pt x="12406" y="7500"/>
                </a:cubicBezTo>
                <a:close/>
                <a:moveTo>
                  <a:pt x="12500" y="7782"/>
                </a:moveTo>
                <a:cubicBezTo>
                  <a:pt x="12500" y="7782"/>
                  <a:pt x="12500" y="7750"/>
                  <a:pt x="12500" y="7750"/>
                </a:cubicBezTo>
                <a:cubicBezTo>
                  <a:pt x="12500" y="7750"/>
                  <a:pt x="12500" y="7750"/>
                  <a:pt x="12500" y="7719"/>
                </a:cubicBezTo>
                <a:cubicBezTo>
                  <a:pt x="12500" y="7719"/>
                  <a:pt x="12531" y="7750"/>
                  <a:pt x="12531" y="7750"/>
                </a:cubicBezTo>
                <a:cubicBezTo>
                  <a:pt x="12531" y="7750"/>
                  <a:pt x="12500" y="7782"/>
                  <a:pt x="12500" y="7782"/>
                </a:cubicBezTo>
                <a:close/>
                <a:moveTo>
                  <a:pt x="14125" y="8469"/>
                </a:moveTo>
                <a:cubicBezTo>
                  <a:pt x="14094" y="8532"/>
                  <a:pt x="14031" y="8563"/>
                  <a:pt x="13969" y="8532"/>
                </a:cubicBezTo>
                <a:cubicBezTo>
                  <a:pt x="13969" y="8469"/>
                  <a:pt x="14094" y="8500"/>
                  <a:pt x="14031" y="8407"/>
                </a:cubicBezTo>
                <a:cubicBezTo>
                  <a:pt x="14000" y="8407"/>
                  <a:pt x="14031" y="8375"/>
                  <a:pt x="14063" y="8375"/>
                </a:cubicBezTo>
                <a:cubicBezTo>
                  <a:pt x="14094" y="8407"/>
                  <a:pt x="14156" y="8375"/>
                  <a:pt x="14188" y="8438"/>
                </a:cubicBezTo>
                <a:cubicBezTo>
                  <a:pt x="14188" y="8469"/>
                  <a:pt x="14156" y="8469"/>
                  <a:pt x="14125" y="8469"/>
                </a:cubicBezTo>
                <a:close/>
                <a:moveTo>
                  <a:pt x="3781" y="3782"/>
                </a:moveTo>
                <a:cubicBezTo>
                  <a:pt x="3781" y="3782"/>
                  <a:pt x="3781" y="3782"/>
                  <a:pt x="3781" y="3782"/>
                </a:cubicBezTo>
                <a:cubicBezTo>
                  <a:pt x="3750" y="3782"/>
                  <a:pt x="3750" y="3750"/>
                  <a:pt x="3781" y="3719"/>
                </a:cubicBezTo>
                <a:cubicBezTo>
                  <a:pt x="3781" y="3719"/>
                  <a:pt x="3813" y="3719"/>
                  <a:pt x="3813" y="3719"/>
                </a:cubicBezTo>
                <a:cubicBezTo>
                  <a:pt x="3813" y="3750"/>
                  <a:pt x="3813" y="3782"/>
                  <a:pt x="3781" y="3782"/>
                </a:cubicBezTo>
                <a:close/>
                <a:moveTo>
                  <a:pt x="3563" y="4532"/>
                </a:moveTo>
                <a:cubicBezTo>
                  <a:pt x="3500" y="4500"/>
                  <a:pt x="3438" y="4500"/>
                  <a:pt x="3375" y="4469"/>
                </a:cubicBezTo>
                <a:cubicBezTo>
                  <a:pt x="3469" y="4407"/>
                  <a:pt x="3531" y="4469"/>
                  <a:pt x="3594" y="4469"/>
                </a:cubicBezTo>
                <a:cubicBezTo>
                  <a:pt x="3594" y="4469"/>
                  <a:pt x="3594" y="4469"/>
                  <a:pt x="3594" y="4500"/>
                </a:cubicBezTo>
                <a:cubicBezTo>
                  <a:pt x="3594" y="4500"/>
                  <a:pt x="3594" y="4532"/>
                  <a:pt x="3563" y="4532"/>
                </a:cubicBezTo>
                <a:close/>
                <a:moveTo>
                  <a:pt x="2719" y="6625"/>
                </a:moveTo>
                <a:cubicBezTo>
                  <a:pt x="2688" y="6657"/>
                  <a:pt x="2657" y="6625"/>
                  <a:pt x="2657" y="6625"/>
                </a:cubicBezTo>
                <a:cubicBezTo>
                  <a:pt x="2563" y="6594"/>
                  <a:pt x="2500" y="6563"/>
                  <a:pt x="2407" y="6563"/>
                </a:cubicBezTo>
                <a:cubicBezTo>
                  <a:pt x="2469" y="6469"/>
                  <a:pt x="2688" y="6500"/>
                  <a:pt x="2719" y="6594"/>
                </a:cubicBezTo>
                <a:cubicBezTo>
                  <a:pt x="2719" y="6594"/>
                  <a:pt x="2719" y="6625"/>
                  <a:pt x="2719" y="6625"/>
                </a:cubicBezTo>
                <a:close/>
                <a:moveTo>
                  <a:pt x="4219" y="7094"/>
                </a:moveTo>
                <a:cubicBezTo>
                  <a:pt x="4156" y="7094"/>
                  <a:pt x="4094" y="7063"/>
                  <a:pt x="4031" y="7000"/>
                </a:cubicBezTo>
                <a:cubicBezTo>
                  <a:pt x="4063" y="6969"/>
                  <a:pt x="4063" y="6969"/>
                  <a:pt x="4094" y="6969"/>
                </a:cubicBezTo>
                <a:cubicBezTo>
                  <a:pt x="4125" y="7000"/>
                  <a:pt x="4219" y="6969"/>
                  <a:pt x="4250" y="7032"/>
                </a:cubicBezTo>
                <a:cubicBezTo>
                  <a:pt x="4250" y="7063"/>
                  <a:pt x="4250" y="7094"/>
                  <a:pt x="4219" y="7094"/>
                </a:cubicBezTo>
                <a:close/>
                <a:moveTo>
                  <a:pt x="17969" y="13969"/>
                </a:moveTo>
                <a:cubicBezTo>
                  <a:pt x="18000" y="13969"/>
                  <a:pt x="18000" y="14000"/>
                  <a:pt x="18000" y="14000"/>
                </a:cubicBezTo>
                <a:cubicBezTo>
                  <a:pt x="18000" y="14000"/>
                  <a:pt x="18000" y="14000"/>
                  <a:pt x="17969" y="14032"/>
                </a:cubicBezTo>
                <a:cubicBezTo>
                  <a:pt x="17969" y="14000"/>
                  <a:pt x="17969" y="14000"/>
                  <a:pt x="17938" y="14000"/>
                </a:cubicBezTo>
                <a:cubicBezTo>
                  <a:pt x="17969" y="14000"/>
                  <a:pt x="17969" y="13969"/>
                  <a:pt x="17969" y="13969"/>
                </a:cubicBezTo>
                <a:close/>
                <a:moveTo>
                  <a:pt x="20969" y="13969"/>
                </a:moveTo>
                <a:cubicBezTo>
                  <a:pt x="20938" y="14032"/>
                  <a:pt x="20906" y="14094"/>
                  <a:pt x="20875" y="14157"/>
                </a:cubicBezTo>
                <a:cubicBezTo>
                  <a:pt x="20813" y="14063"/>
                  <a:pt x="20813" y="13969"/>
                  <a:pt x="20875" y="13875"/>
                </a:cubicBezTo>
                <a:cubicBezTo>
                  <a:pt x="20875" y="13907"/>
                  <a:pt x="20906" y="13907"/>
                  <a:pt x="20906" y="13907"/>
                </a:cubicBezTo>
                <a:cubicBezTo>
                  <a:pt x="21000" y="13875"/>
                  <a:pt x="21000" y="13938"/>
                  <a:pt x="20969" y="13969"/>
                </a:cubicBezTo>
                <a:close/>
                <a:moveTo>
                  <a:pt x="26344" y="13813"/>
                </a:moveTo>
                <a:cubicBezTo>
                  <a:pt x="26375" y="13750"/>
                  <a:pt x="26406" y="13719"/>
                  <a:pt x="26469" y="13719"/>
                </a:cubicBezTo>
                <a:cubicBezTo>
                  <a:pt x="26469" y="13719"/>
                  <a:pt x="26500" y="13719"/>
                  <a:pt x="26500" y="13750"/>
                </a:cubicBezTo>
                <a:cubicBezTo>
                  <a:pt x="26500" y="13813"/>
                  <a:pt x="26438" y="13813"/>
                  <a:pt x="26406" y="13844"/>
                </a:cubicBezTo>
                <a:cubicBezTo>
                  <a:pt x="26406" y="13844"/>
                  <a:pt x="26344" y="13844"/>
                  <a:pt x="26344" y="13813"/>
                </a:cubicBezTo>
                <a:close/>
                <a:moveTo>
                  <a:pt x="26500" y="14063"/>
                </a:moveTo>
                <a:cubicBezTo>
                  <a:pt x="26469" y="14032"/>
                  <a:pt x="26438" y="14094"/>
                  <a:pt x="26406" y="14032"/>
                </a:cubicBezTo>
                <a:cubicBezTo>
                  <a:pt x="26438" y="13875"/>
                  <a:pt x="26469" y="13844"/>
                  <a:pt x="26625" y="13907"/>
                </a:cubicBezTo>
                <a:cubicBezTo>
                  <a:pt x="26625" y="13969"/>
                  <a:pt x="26500" y="13969"/>
                  <a:pt x="26500" y="14063"/>
                </a:cubicBezTo>
                <a:close/>
                <a:moveTo>
                  <a:pt x="28344" y="3782"/>
                </a:moveTo>
                <a:cubicBezTo>
                  <a:pt x="28406" y="3719"/>
                  <a:pt x="28531" y="3719"/>
                  <a:pt x="28625" y="3719"/>
                </a:cubicBezTo>
                <a:cubicBezTo>
                  <a:pt x="28656" y="3719"/>
                  <a:pt x="28719" y="3719"/>
                  <a:pt x="28781" y="3719"/>
                </a:cubicBezTo>
                <a:cubicBezTo>
                  <a:pt x="28781" y="3688"/>
                  <a:pt x="28844" y="3657"/>
                  <a:pt x="28781" y="3657"/>
                </a:cubicBezTo>
                <a:cubicBezTo>
                  <a:pt x="28719" y="3657"/>
                  <a:pt x="28688" y="3657"/>
                  <a:pt x="28656" y="3688"/>
                </a:cubicBezTo>
                <a:cubicBezTo>
                  <a:pt x="28625" y="3688"/>
                  <a:pt x="28594" y="3688"/>
                  <a:pt x="28563" y="3688"/>
                </a:cubicBezTo>
                <a:cubicBezTo>
                  <a:pt x="28563" y="3688"/>
                  <a:pt x="28563" y="3657"/>
                  <a:pt x="28563" y="3657"/>
                </a:cubicBezTo>
                <a:cubicBezTo>
                  <a:pt x="28563" y="3594"/>
                  <a:pt x="28625" y="3594"/>
                  <a:pt x="28656" y="3594"/>
                </a:cubicBezTo>
                <a:cubicBezTo>
                  <a:pt x="28688" y="3594"/>
                  <a:pt x="28750" y="3594"/>
                  <a:pt x="28813" y="3594"/>
                </a:cubicBezTo>
                <a:cubicBezTo>
                  <a:pt x="28813" y="3532"/>
                  <a:pt x="28750" y="3532"/>
                  <a:pt x="28750" y="3500"/>
                </a:cubicBezTo>
                <a:cubicBezTo>
                  <a:pt x="28813" y="3500"/>
                  <a:pt x="28875" y="3500"/>
                  <a:pt x="28906" y="3532"/>
                </a:cubicBezTo>
                <a:cubicBezTo>
                  <a:pt x="28938" y="3532"/>
                  <a:pt x="29000" y="3563"/>
                  <a:pt x="29000" y="3532"/>
                </a:cubicBezTo>
                <a:cubicBezTo>
                  <a:pt x="29063" y="3407"/>
                  <a:pt x="29188" y="3500"/>
                  <a:pt x="29219" y="3438"/>
                </a:cubicBezTo>
                <a:cubicBezTo>
                  <a:pt x="29281" y="3375"/>
                  <a:pt x="29375" y="3344"/>
                  <a:pt x="29438" y="3313"/>
                </a:cubicBezTo>
                <a:cubicBezTo>
                  <a:pt x="29469" y="3313"/>
                  <a:pt x="29469" y="3313"/>
                  <a:pt x="29469" y="3313"/>
                </a:cubicBezTo>
                <a:cubicBezTo>
                  <a:pt x="29438" y="3125"/>
                  <a:pt x="29594" y="3157"/>
                  <a:pt x="29688" y="3125"/>
                </a:cubicBezTo>
                <a:cubicBezTo>
                  <a:pt x="29938" y="3032"/>
                  <a:pt x="30094" y="2875"/>
                  <a:pt x="30313" y="2813"/>
                </a:cubicBezTo>
                <a:cubicBezTo>
                  <a:pt x="30406" y="2782"/>
                  <a:pt x="30500" y="2750"/>
                  <a:pt x="30594" y="2750"/>
                </a:cubicBezTo>
                <a:cubicBezTo>
                  <a:pt x="30250" y="2969"/>
                  <a:pt x="29938" y="3157"/>
                  <a:pt x="29625" y="3344"/>
                </a:cubicBezTo>
                <a:cubicBezTo>
                  <a:pt x="29375" y="3500"/>
                  <a:pt x="29125" y="3657"/>
                  <a:pt x="28813" y="3719"/>
                </a:cubicBezTo>
                <a:cubicBezTo>
                  <a:pt x="28656" y="3813"/>
                  <a:pt x="28500" y="3813"/>
                  <a:pt x="28344" y="3844"/>
                </a:cubicBezTo>
                <a:cubicBezTo>
                  <a:pt x="28313" y="3844"/>
                  <a:pt x="28313" y="3844"/>
                  <a:pt x="28313" y="3813"/>
                </a:cubicBezTo>
                <a:cubicBezTo>
                  <a:pt x="28281" y="3782"/>
                  <a:pt x="28313" y="3782"/>
                  <a:pt x="28344" y="3782"/>
                </a:cubicBezTo>
                <a:close/>
                <a:moveTo>
                  <a:pt x="26969" y="4344"/>
                </a:moveTo>
                <a:cubicBezTo>
                  <a:pt x="26750" y="4407"/>
                  <a:pt x="26531" y="4469"/>
                  <a:pt x="26281" y="4500"/>
                </a:cubicBezTo>
                <a:cubicBezTo>
                  <a:pt x="26500" y="4344"/>
                  <a:pt x="26719" y="4313"/>
                  <a:pt x="26969" y="4344"/>
                </a:cubicBezTo>
                <a:close/>
                <a:moveTo>
                  <a:pt x="26156" y="4125"/>
                </a:moveTo>
                <a:cubicBezTo>
                  <a:pt x="26188" y="4094"/>
                  <a:pt x="26250" y="4094"/>
                  <a:pt x="26281" y="4125"/>
                </a:cubicBezTo>
                <a:cubicBezTo>
                  <a:pt x="26281" y="4125"/>
                  <a:pt x="26281" y="4157"/>
                  <a:pt x="26313" y="4157"/>
                </a:cubicBezTo>
                <a:cubicBezTo>
                  <a:pt x="26281" y="4188"/>
                  <a:pt x="26063" y="4282"/>
                  <a:pt x="26031" y="4282"/>
                </a:cubicBezTo>
                <a:cubicBezTo>
                  <a:pt x="26031" y="4282"/>
                  <a:pt x="26031" y="4250"/>
                  <a:pt x="26031" y="4250"/>
                </a:cubicBezTo>
                <a:cubicBezTo>
                  <a:pt x="26031" y="4157"/>
                  <a:pt x="26125" y="4188"/>
                  <a:pt x="26156" y="4125"/>
                </a:cubicBezTo>
                <a:close/>
                <a:moveTo>
                  <a:pt x="25625" y="4282"/>
                </a:moveTo>
                <a:cubicBezTo>
                  <a:pt x="25688" y="4250"/>
                  <a:pt x="25750" y="4219"/>
                  <a:pt x="25813" y="4219"/>
                </a:cubicBezTo>
                <a:cubicBezTo>
                  <a:pt x="25813" y="4219"/>
                  <a:pt x="25813" y="4250"/>
                  <a:pt x="25813" y="4250"/>
                </a:cubicBezTo>
                <a:cubicBezTo>
                  <a:pt x="25750" y="4282"/>
                  <a:pt x="25688" y="4344"/>
                  <a:pt x="25594" y="4313"/>
                </a:cubicBezTo>
                <a:cubicBezTo>
                  <a:pt x="25625" y="4282"/>
                  <a:pt x="25625" y="4282"/>
                  <a:pt x="25625" y="4282"/>
                </a:cubicBezTo>
                <a:close/>
                <a:moveTo>
                  <a:pt x="25156" y="4469"/>
                </a:moveTo>
                <a:cubicBezTo>
                  <a:pt x="25188" y="4469"/>
                  <a:pt x="25188" y="4500"/>
                  <a:pt x="25188" y="4532"/>
                </a:cubicBezTo>
                <a:cubicBezTo>
                  <a:pt x="25188" y="4563"/>
                  <a:pt x="25156" y="4594"/>
                  <a:pt x="25094" y="4594"/>
                </a:cubicBezTo>
                <a:cubicBezTo>
                  <a:pt x="25063" y="4594"/>
                  <a:pt x="25063" y="4563"/>
                  <a:pt x="25063" y="4532"/>
                </a:cubicBezTo>
                <a:cubicBezTo>
                  <a:pt x="25063" y="4469"/>
                  <a:pt x="25125" y="4469"/>
                  <a:pt x="25156" y="4469"/>
                </a:cubicBezTo>
                <a:close/>
                <a:moveTo>
                  <a:pt x="23219" y="5094"/>
                </a:moveTo>
                <a:cubicBezTo>
                  <a:pt x="23156" y="5157"/>
                  <a:pt x="23094" y="5157"/>
                  <a:pt x="23063" y="5125"/>
                </a:cubicBezTo>
                <a:cubicBezTo>
                  <a:pt x="23094" y="5094"/>
                  <a:pt x="23125" y="5063"/>
                  <a:pt x="23219" y="5094"/>
                </a:cubicBezTo>
                <a:close/>
                <a:moveTo>
                  <a:pt x="23094" y="5219"/>
                </a:moveTo>
                <a:cubicBezTo>
                  <a:pt x="23344" y="5188"/>
                  <a:pt x="23594" y="5250"/>
                  <a:pt x="23813" y="5219"/>
                </a:cubicBezTo>
                <a:cubicBezTo>
                  <a:pt x="23594" y="5344"/>
                  <a:pt x="23344" y="5313"/>
                  <a:pt x="23094" y="5219"/>
                </a:cubicBezTo>
                <a:close/>
                <a:moveTo>
                  <a:pt x="19250" y="5719"/>
                </a:moveTo>
                <a:cubicBezTo>
                  <a:pt x="19313" y="5719"/>
                  <a:pt x="19375" y="5719"/>
                  <a:pt x="19438" y="5750"/>
                </a:cubicBezTo>
                <a:cubicBezTo>
                  <a:pt x="19469" y="5750"/>
                  <a:pt x="19438" y="5813"/>
                  <a:pt x="19438" y="5813"/>
                </a:cubicBezTo>
                <a:cubicBezTo>
                  <a:pt x="19375" y="5813"/>
                  <a:pt x="19313" y="5782"/>
                  <a:pt x="19250" y="5750"/>
                </a:cubicBezTo>
                <a:cubicBezTo>
                  <a:pt x="19250" y="5750"/>
                  <a:pt x="19250" y="5719"/>
                  <a:pt x="19250" y="5719"/>
                </a:cubicBezTo>
                <a:close/>
                <a:moveTo>
                  <a:pt x="19063" y="5750"/>
                </a:moveTo>
                <a:cubicBezTo>
                  <a:pt x="18906" y="5813"/>
                  <a:pt x="18781" y="5719"/>
                  <a:pt x="18656" y="5719"/>
                </a:cubicBezTo>
                <a:cubicBezTo>
                  <a:pt x="18750" y="5625"/>
                  <a:pt x="18938" y="5625"/>
                  <a:pt x="19063" y="5750"/>
                </a:cubicBezTo>
                <a:close/>
                <a:moveTo>
                  <a:pt x="17750" y="5469"/>
                </a:moveTo>
                <a:cubicBezTo>
                  <a:pt x="17844" y="5469"/>
                  <a:pt x="17938" y="5469"/>
                  <a:pt x="18031" y="5563"/>
                </a:cubicBezTo>
                <a:cubicBezTo>
                  <a:pt x="17906" y="5563"/>
                  <a:pt x="17844" y="5563"/>
                  <a:pt x="17750" y="5563"/>
                </a:cubicBezTo>
                <a:cubicBezTo>
                  <a:pt x="17719" y="5563"/>
                  <a:pt x="17719" y="5563"/>
                  <a:pt x="17719" y="5532"/>
                </a:cubicBezTo>
                <a:cubicBezTo>
                  <a:pt x="17719" y="5500"/>
                  <a:pt x="17719" y="5469"/>
                  <a:pt x="17750" y="5469"/>
                </a:cubicBezTo>
                <a:close/>
                <a:moveTo>
                  <a:pt x="17250" y="5719"/>
                </a:moveTo>
                <a:cubicBezTo>
                  <a:pt x="17281" y="5750"/>
                  <a:pt x="17344" y="5719"/>
                  <a:pt x="17375" y="5750"/>
                </a:cubicBezTo>
                <a:cubicBezTo>
                  <a:pt x="17375" y="5750"/>
                  <a:pt x="17344" y="5782"/>
                  <a:pt x="17344" y="5782"/>
                </a:cubicBezTo>
                <a:cubicBezTo>
                  <a:pt x="17281" y="5813"/>
                  <a:pt x="17219" y="5782"/>
                  <a:pt x="17188" y="5719"/>
                </a:cubicBezTo>
                <a:cubicBezTo>
                  <a:pt x="17219" y="5719"/>
                  <a:pt x="17219" y="5719"/>
                  <a:pt x="17250" y="5719"/>
                </a:cubicBezTo>
                <a:close/>
                <a:moveTo>
                  <a:pt x="16844" y="5532"/>
                </a:moveTo>
                <a:cubicBezTo>
                  <a:pt x="16875" y="5563"/>
                  <a:pt x="16938" y="5563"/>
                  <a:pt x="16938" y="5625"/>
                </a:cubicBezTo>
                <a:cubicBezTo>
                  <a:pt x="16906" y="5625"/>
                  <a:pt x="16844" y="5688"/>
                  <a:pt x="16813" y="5594"/>
                </a:cubicBezTo>
                <a:cubicBezTo>
                  <a:pt x="16781" y="5563"/>
                  <a:pt x="16813" y="5532"/>
                  <a:pt x="16844" y="5532"/>
                </a:cubicBezTo>
                <a:close/>
                <a:moveTo>
                  <a:pt x="16563" y="5313"/>
                </a:moveTo>
                <a:cubicBezTo>
                  <a:pt x="16563" y="5313"/>
                  <a:pt x="16563" y="5313"/>
                  <a:pt x="16563" y="5282"/>
                </a:cubicBezTo>
                <a:cubicBezTo>
                  <a:pt x="16625" y="5282"/>
                  <a:pt x="16656" y="5313"/>
                  <a:pt x="16719" y="5282"/>
                </a:cubicBezTo>
                <a:cubicBezTo>
                  <a:pt x="16750" y="5250"/>
                  <a:pt x="16781" y="5313"/>
                  <a:pt x="16781" y="5344"/>
                </a:cubicBezTo>
                <a:cubicBezTo>
                  <a:pt x="16781" y="5375"/>
                  <a:pt x="16750" y="5375"/>
                  <a:pt x="16719" y="5375"/>
                </a:cubicBezTo>
                <a:cubicBezTo>
                  <a:pt x="16656" y="5375"/>
                  <a:pt x="16625" y="5344"/>
                  <a:pt x="16563" y="5313"/>
                </a:cubicBezTo>
                <a:close/>
                <a:moveTo>
                  <a:pt x="16750" y="7063"/>
                </a:moveTo>
                <a:cubicBezTo>
                  <a:pt x="16656" y="7094"/>
                  <a:pt x="16625" y="7063"/>
                  <a:pt x="16594" y="6969"/>
                </a:cubicBezTo>
                <a:cubicBezTo>
                  <a:pt x="16656" y="7000"/>
                  <a:pt x="16719" y="7032"/>
                  <a:pt x="16750" y="7063"/>
                </a:cubicBezTo>
                <a:close/>
                <a:moveTo>
                  <a:pt x="15750" y="7688"/>
                </a:moveTo>
                <a:cubicBezTo>
                  <a:pt x="15656" y="7750"/>
                  <a:pt x="15594" y="7750"/>
                  <a:pt x="15563" y="7844"/>
                </a:cubicBezTo>
                <a:cubicBezTo>
                  <a:pt x="15531" y="7907"/>
                  <a:pt x="15500" y="7907"/>
                  <a:pt x="15469" y="7907"/>
                </a:cubicBezTo>
                <a:cubicBezTo>
                  <a:pt x="15438" y="7875"/>
                  <a:pt x="15438" y="7875"/>
                  <a:pt x="15438" y="7875"/>
                </a:cubicBezTo>
                <a:cubicBezTo>
                  <a:pt x="15531" y="7688"/>
                  <a:pt x="15281" y="7813"/>
                  <a:pt x="15313" y="7688"/>
                </a:cubicBezTo>
                <a:cubicBezTo>
                  <a:pt x="15438" y="7719"/>
                  <a:pt x="15563" y="7657"/>
                  <a:pt x="15750" y="7688"/>
                </a:cubicBezTo>
                <a:close/>
                <a:moveTo>
                  <a:pt x="15156" y="7375"/>
                </a:moveTo>
                <a:cubicBezTo>
                  <a:pt x="15188" y="7469"/>
                  <a:pt x="15313" y="7469"/>
                  <a:pt x="15375" y="7500"/>
                </a:cubicBezTo>
                <a:cubicBezTo>
                  <a:pt x="15375" y="7532"/>
                  <a:pt x="15375" y="7563"/>
                  <a:pt x="15375" y="7594"/>
                </a:cubicBezTo>
                <a:cubicBezTo>
                  <a:pt x="15344" y="7625"/>
                  <a:pt x="15281" y="7594"/>
                  <a:pt x="15250" y="7594"/>
                </a:cubicBezTo>
                <a:cubicBezTo>
                  <a:pt x="15188" y="7469"/>
                  <a:pt x="15063" y="7469"/>
                  <a:pt x="14938" y="7407"/>
                </a:cubicBezTo>
                <a:cubicBezTo>
                  <a:pt x="14938" y="7407"/>
                  <a:pt x="14938" y="7375"/>
                  <a:pt x="14906" y="7344"/>
                </a:cubicBezTo>
                <a:cubicBezTo>
                  <a:pt x="15000" y="7344"/>
                  <a:pt x="15094" y="7407"/>
                  <a:pt x="15156" y="7375"/>
                </a:cubicBezTo>
                <a:close/>
                <a:moveTo>
                  <a:pt x="14063" y="9125"/>
                </a:moveTo>
                <a:cubicBezTo>
                  <a:pt x="14094" y="9125"/>
                  <a:pt x="14125" y="9188"/>
                  <a:pt x="14156" y="9188"/>
                </a:cubicBezTo>
                <a:cubicBezTo>
                  <a:pt x="14188" y="9188"/>
                  <a:pt x="14250" y="9188"/>
                  <a:pt x="14219" y="9219"/>
                </a:cubicBezTo>
                <a:cubicBezTo>
                  <a:pt x="14219" y="9250"/>
                  <a:pt x="14188" y="9250"/>
                  <a:pt x="14156" y="9250"/>
                </a:cubicBezTo>
                <a:cubicBezTo>
                  <a:pt x="14094" y="9219"/>
                  <a:pt x="14031" y="9219"/>
                  <a:pt x="14063" y="9125"/>
                </a:cubicBezTo>
                <a:close/>
                <a:moveTo>
                  <a:pt x="12594" y="8375"/>
                </a:moveTo>
                <a:cubicBezTo>
                  <a:pt x="12625" y="8407"/>
                  <a:pt x="12531" y="8407"/>
                  <a:pt x="12563" y="8469"/>
                </a:cubicBezTo>
                <a:cubicBezTo>
                  <a:pt x="12594" y="8532"/>
                  <a:pt x="12625" y="8438"/>
                  <a:pt x="12656" y="8469"/>
                </a:cubicBezTo>
                <a:cubicBezTo>
                  <a:pt x="12719" y="8500"/>
                  <a:pt x="12844" y="8532"/>
                  <a:pt x="12875" y="8594"/>
                </a:cubicBezTo>
                <a:cubicBezTo>
                  <a:pt x="12938" y="8657"/>
                  <a:pt x="12969" y="8657"/>
                  <a:pt x="13031" y="8657"/>
                </a:cubicBezTo>
                <a:cubicBezTo>
                  <a:pt x="13094" y="8657"/>
                  <a:pt x="13125" y="8657"/>
                  <a:pt x="13188" y="8719"/>
                </a:cubicBezTo>
                <a:cubicBezTo>
                  <a:pt x="13219" y="8750"/>
                  <a:pt x="13313" y="8813"/>
                  <a:pt x="13406" y="8750"/>
                </a:cubicBezTo>
                <a:cubicBezTo>
                  <a:pt x="13406" y="8719"/>
                  <a:pt x="13469" y="8719"/>
                  <a:pt x="13469" y="8750"/>
                </a:cubicBezTo>
                <a:cubicBezTo>
                  <a:pt x="13469" y="8907"/>
                  <a:pt x="13625" y="8875"/>
                  <a:pt x="13719" y="8938"/>
                </a:cubicBezTo>
                <a:cubicBezTo>
                  <a:pt x="13563" y="9000"/>
                  <a:pt x="13438" y="8938"/>
                  <a:pt x="13344" y="8844"/>
                </a:cubicBezTo>
                <a:cubicBezTo>
                  <a:pt x="13219" y="8782"/>
                  <a:pt x="13063" y="8719"/>
                  <a:pt x="12938" y="8625"/>
                </a:cubicBezTo>
                <a:cubicBezTo>
                  <a:pt x="12906" y="8625"/>
                  <a:pt x="12813" y="8563"/>
                  <a:pt x="12813" y="8688"/>
                </a:cubicBezTo>
                <a:cubicBezTo>
                  <a:pt x="12844" y="8719"/>
                  <a:pt x="12813" y="8688"/>
                  <a:pt x="12781" y="8688"/>
                </a:cubicBezTo>
                <a:cubicBezTo>
                  <a:pt x="12719" y="8719"/>
                  <a:pt x="12469" y="8532"/>
                  <a:pt x="12438" y="8469"/>
                </a:cubicBezTo>
                <a:cubicBezTo>
                  <a:pt x="12406" y="8344"/>
                  <a:pt x="12406" y="8344"/>
                  <a:pt x="12594" y="8375"/>
                </a:cubicBezTo>
                <a:close/>
                <a:moveTo>
                  <a:pt x="12719" y="9188"/>
                </a:moveTo>
                <a:cubicBezTo>
                  <a:pt x="12625" y="9219"/>
                  <a:pt x="12563" y="9188"/>
                  <a:pt x="12531" y="9157"/>
                </a:cubicBezTo>
                <a:cubicBezTo>
                  <a:pt x="12594" y="9125"/>
                  <a:pt x="12656" y="9125"/>
                  <a:pt x="12719" y="9188"/>
                </a:cubicBezTo>
                <a:close/>
                <a:moveTo>
                  <a:pt x="11781" y="8032"/>
                </a:moveTo>
                <a:cubicBezTo>
                  <a:pt x="11781" y="8032"/>
                  <a:pt x="11781" y="8032"/>
                  <a:pt x="11781" y="8032"/>
                </a:cubicBezTo>
                <a:cubicBezTo>
                  <a:pt x="11813" y="8063"/>
                  <a:pt x="11875" y="8094"/>
                  <a:pt x="11906" y="8063"/>
                </a:cubicBezTo>
                <a:cubicBezTo>
                  <a:pt x="11906" y="8032"/>
                  <a:pt x="11875" y="8032"/>
                  <a:pt x="11844" y="8000"/>
                </a:cubicBezTo>
                <a:cubicBezTo>
                  <a:pt x="11844" y="8000"/>
                  <a:pt x="11813" y="7969"/>
                  <a:pt x="11813" y="7969"/>
                </a:cubicBezTo>
                <a:cubicBezTo>
                  <a:pt x="11844" y="7938"/>
                  <a:pt x="11875" y="7938"/>
                  <a:pt x="11875" y="7938"/>
                </a:cubicBezTo>
                <a:cubicBezTo>
                  <a:pt x="11938" y="8000"/>
                  <a:pt x="12031" y="8032"/>
                  <a:pt x="12125" y="8032"/>
                </a:cubicBezTo>
                <a:cubicBezTo>
                  <a:pt x="12031" y="8125"/>
                  <a:pt x="11969" y="8032"/>
                  <a:pt x="11875" y="8063"/>
                </a:cubicBezTo>
                <a:cubicBezTo>
                  <a:pt x="12000" y="8125"/>
                  <a:pt x="12094" y="8250"/>
                  <a:pt x="12250" y="8282"/>
                </a:cubicBezTo>
                <a:cubicBezTo>
                  <a:pt x="12281" y="8282"/>
                  <a:pt x="12313" y="8282"/>
                  <a:pt x="12313" y="8344"/>
                </a:cubicBezTo>
                <a:cubicBezTo>
                  <a:pt x="12313" y="8375"/>
                  <a:pt x="12250" y="8375"/>
                  <a:pt x="12250" y="8375"/>
                </a:cubicBezTo>
                <a:cubicBezTo>
                  <a:pt x="12063" y="8344"/>
                  <a:pt x="11875" y="8250"/>
                  <a:pt x="11719" y="8157"/>
                </a:cubicBezTo>
                <a:cubicBezTo>
                  <a:pt x="11688" y="8125"/>
                  <a:pt x="11688" y="8094"/>
                  <a:pt x="11625" y="8094"/>
                </a:cubicBezTo>
                <a:cubicBezTo>
                  <a:pt x="11625" y="8063"/>
                  <a:pt x="11594" y="8032"/>
                  <a:pt x="11563" y="8032"/>
                </a:cubicBezTo>
                <a:cubicBezTo>
                  <a:pt x="11563" y="7969"/>
                  <a:pt x="11594" y="7969"/>
                  <a:pt x="11625" y="8000"/>
                </a:cubicBezTo>
                <a:cubicBezTo>
                  <a:pt x="11688" y="8032"/>
                  <a:pt x="11719" y="8032"/>
                  <a:pt x="11781" y="8032"/>
                </a:cubicBezTo>
                <a:close/>
                <a:moveTo>
                  <a:pt x="11969" y="8657"/>
                </a:moveTo>
                <a:cubicBezTo>
                  <a:pt x="11938" y="8688"/>
                  <a:pt x="11906" y="8688"/>
                  <a:pt x="11906" y="8657"/>
                </a:cubicBezTo>
                <a:cubicBezTo>
                  <a:pt x="11875" y="8625"/>
                  <a:pt x="11844" y="8625"/>
                  <a:pt x="11781" y="8594"/>
                </a:cubicBezTo>
                <a:cubicBezTo>
                  <a:pt x="11875" y="8563"/>
                  <a:pt x="11938" y="8563"/>
                  <a:pt x="11969" y="8625"/>
                </a:cubicBezTo>
                <a:cubicBezTo>
                  <a:pt x="12000" y="8625"/>
                  <a:pt x="12000" y="8657"/>
                  <a:pt x="11969" y="8657"/>
                </a:cubicBezTo>
                <a:close/>
                <a:moveTo>
                  <a:pt x="11563" y="8875"/>
                </a:moveTo>
                <a:cubicBezTo>
                  <a:pt x="11625" y="8875"/>
                  <a:pt x="11688" y="8875"/>
                  <a:pt x="11719" y="8938"/>
                </a:cubicBezTo>
                <a:cubicBezTo>
                  <a:pt x="11656" y="8938"/>
                  <a:pt x="11594" y="9032"/>
                  <a:pt x="11563" y="8938"/>
                </a:cubicBezTo>
                <a:cubicBezTo>
                  <a:pt x="11531" y="8938"/>
                  <a:pt x="11531" y="8875"/>
                  <a:pt x="11563" y="8875"/>
                </a:cubicBezTo>
                <a:close/>
                <a:moveTo>
                  <a:pt x="11406" y="8032"/>
                </a:moveTo>
                <a:cubicBezTo>
                  <a:pt x="11406" y="8000"/>
                  <a:pt x="11438" y="7969"/>
                  <a:pt x="11469" y="8000"/>
                </a:cubicBezTo>
                <a:cubicBezTo>
                  <a:pt x="11469" y="8032"/>
                  <a:pt x="11500" y="8063"/>
                  <a:pt x="11531" y="8063"/>
                </a:cubicBezTo>
                <a:cubicBezTo>
                  <a:pt x="11500" y="8063"/>
                  <a:pt x="11531" y="8094"/>
                  <a:pt x="11563" y="8094"/>
                </a:cubicBezTo>
                <a:cubicBezTo>
                  <a:pt x="11563" y="8125"/>
                  <a:pt x="11594" y="8157"/>
                  <a:pt x="11625" y="8125"/>
                </a:cubicBezTo>
                <a:cubicBezTo>
                  <a:pt x="11625" y="8157"/>
                  <a:pt x="11656" y="8219"/>
                  <a:pt x="11594" y="8188"/>
                </a:cubicBezTo>
                <a:cubicBezTo>
                  <a:pt x="11500" y="8157"/>
                  <a:pt x="11438" y="8094"/>
                  <a:pt x="11406" y="8032"/>
                </a:cubicBezTo>
                <a:close/>
                <a:moveTo>
                  <a:pt x="11344" y="7688"/>
                </a:moveTo>
                <a:cubicBezTo>
                  <a:pt x="11344" y="7688"/>
                  <a:pt x="11406" y="7657"/>
                  <a:pt x="11406" y="7657"/>
                </a:cubicBezTo>
                <a:cubicBezTo>
                  <a:pt x="11438" y="7657"/>
                  <a:pt x="11531" y="7688"/>
                  <a:pt x="11531" y="7719"/>
                </a:cubicBezTo>
                <a:cubicBezTo>
                  <a:pt x="11500" y="7875"/>
                  <a:pt x="11625" y="7782"/>
                  <a:pt x="11688" y="7813"/>
                </a:cubicBezTo>
                <a:cubicBezTo>
                  <a:pt x="11719" y="7813"/>
                  <a:pt x="11750" y="7844"/>
                  <a:pt x="11781" y="7813"/>
                </a:cubicBezTo>
                <a:cubicBezTo>
                  <a:pt x="11719" y="7969"/>
                  <a:pt x="11688" y="7969"/>
                  <a:pt x="11563" y="7844"/>
                </a:cubicBezTo>
                <a:cubicBezTo>
                  <a:pt x="11500" y="7782"/>
                  <a:pt x="11469" y="7813"/>
                  <a:pt x="11438" y="7782"/>
                </a:cubicBezTo>
                <a:cubicBezTo>
                  <a:pt x="11406" y="7750"/>
                  <a:pt x="11344" y="7750"/>
                  <a:pt x="11344" y="7688"/>
                </a:cubicBezTo>
                <a:close/>
                <a:moveTo>
                  <a:pt x="11375" y="7844"/>
                </a:moveTo>
                <a:cubicBezTo>
                  <a:pt x="11406" y="7844"/>
                  <a:pt x="11406" y="7875"/>
                  <a:pt x="11406" y="7875"/>
                </a:cubicBezTo>
                <a:cubicBezTo>
                  <a:pt x="11406" y="7875"/>
                  <a:pt x="11375" y="7875"/>
                  <a:pt x="11375" y="7875"/>
                </a:cubicBezTo>
                <a:cubicBezTo>
                  <a:pt x="11375" y="7875"/>
                  <a:pt x="11375" y="7844"/>
                  <a:pt x="11375" y="7844"/>
                </a:cubicBezTo>
                <a:close/>
                <a:moveTo>
                  <a:pt x="11375" y="8032"/>
                </a:moveTo>
                <a:cubicBezTo>
                  <a:pt x="11281" y="8063"/>
                  <a:pt x="11188" y="8063"/>
                  <a:pt x="11156" y="7938"/>
                </a:cubicBezTo>
                <a:cubicBezTo>
                  <a:pt x="11250" y="7907"/>
                  <a:pt x="11313" y="7969"/>
                  <a:pt x="11375" y="8032"/>
                </a:cubicBezTo>
                <a:close/>
                <a:moveTo>
                  <a:pt x="11188" y="9219"/>
                </a:moveTo>
                <a:cubicBezTo>
                  <a:pt x="11219" y="9219"/>
                  <a:pt x="11281" y="9188"/>
                  <a:pt x="11313" y="9250"/>
                </a:cubicBezTo>
                <a:cubicBezTo>
                  <a:pt x="11406" y="9375"/>
                  <a:pt x="11406" y="9407"/>
                  <a:pt x="11219" y="9438"/>
                </a:cubicBezTo>
                <a:cubicBezTo>
                  <a:pt x="11219" y="9375"/>
                  <a:pt x="11250" y="9344"/>
                  <a:pt x="11156" y="9344"/>
                </a:cubicBezTo>
                <a:cubicBezTo>
                  <a:pt x="11094" y="9344"/>
                  <a:pt x="11063" y="9282"/>
                  <a:pt x="11094" y="9250"/>
                </a:cubicBezTo>
                <a:cubicBezTo>
                  <a:pt x="11094" y="9188"/>
                  <a:pt x="11156" y="9219"/>
                  <a:pt x="11188" y="9219"/>
                </a:cubicBezTo>
                <a:close/>
                <a:moveTo>
                  <a:pt x="11125" y="9407"/>
                </a:moveTo>
                <a:cubicBezTo>
                  <a:pt x="11156" y="9438"/>
                  <a:pt x="11188" y="9469"/>
                  <a:pt x="11219" y="9438"/>
                </a:cubicBezTo>
                <a:cubicBezTo>
                  <a:pt x="11188" y="9500"/>
                  <a:pt x="11156" y="9500"/>
                  <a:pt x="11125" y="9532"/>
                </a:cubicBezTo>
                <a:cubicBezTo>
                  <a:pt x="11094" y="9532"/>
                  <a:pt x="11063" y="9563"/>
                  <a:pt x="11000" y="9532"/>
                </a:cubicBezTo>
                <a:cubicBezTo>
                  <a:pt x="10969" y="9500"/>
                  <a:pt x="11031" y="9469"/>
                  <a:pt x="11031" y="9438"/>
                </a:cubicBezTo>
                <a:cubicBezTo>
                  <a:pt x="11063" y="9375"/>
                  <a:pt x="11094" y="9407"/>
                  <a:pt x="11125" y="9407"/>
                </a:cubicBezTo>
                <a:close/>
                <a:moveTo>
                  <a:pt x="10281" y="7782"/>
                </a:moveTo>
                <a:cubicBezTo>
                  <a:pt x="10313" y="7875"/>
                  <a:pt x="10375" y="7907"/>
                  <a:pt x="10438" y="7907"/>
                </a:cubicBezTo>
                <a:cubicBezTo>
                  <a:pt x="10656" y="7907"/>
                  <a:pt x="10813" y="8032"/>
                  <a:pt x="10969" y="8125"/>
                </a:cubicBezTo>
                <a:cubicBezTo>
                  <a:pt x="11031" y="8125"/>
                  <a:pt x="11031" y="8188"/>
                  <a:pt x="11063" y="8250"/>
                </a:cubicBezTo>
                <a:cubicBezTo>
                  <a:pt x="10938" y="8188"/>
                  <a:pt x="10813" y="8125"/>
                  <a:pt x="10688" y="8063"/>
                </a:cubicBezTo>
                <a:cubicBezTo>
                  <a:pt x="10563" y="8000"/>
                  <a:pt x="10469" y="7938"/>
                  <a:pt x="10344" y="7938"/>
                </a:cubicBezTo>
                <a:cubicBezTo>
                  <a:pt x="10219" y="7938"/>
                  <a:pt x="10250" y="7813"/>
                  <a:pt x="10125" y="7782"/>
                </a:cubicBezTo>
                <a:cubicBezTo>
                  <a:pt x="10219" y="7750"/>
                  <a:pt x="10250" y="7750"/>
                  <a:pt x="10281" y="7782"/>
                </a:cubicBezTo>
                <a:close/>
                <a:moveTo>
                  <a:pt x="9969" y="7438"/>
                </a:moveTo>
                <a:cubicBezTo>
                  <a:pt x="9969" y="7563"/>
                  <a:pt x="9875" y="7500"/>
                  <a:pt x="9813" y="7500"/>
                </a:cubicBezTo>
                <a:cubicBezTo>
                  <a:pt x="9813" y="7375"/>
                  <a:pt x="9906" y="7438"/>
                  <a:pt x="9969" y="7438"/>
                </a:cubicBezTo>
                <a:close/>
                <a:moveTo>
                  <a:pt x="7594" y="6500"/>
                </a:moveTo>
                <a:cubicBezTo>
                  <a:pt x="7625" y="6500"/>
                  <a:pt x="7656" y="6500"/>
                  <a:pt x="7688" y="6500"/>
                </a:cubicBezTo>
                <a:cubicBezTo>
                  <a:pt x="7688" y="6500"/>
                  <a:pt x="7688" y="6500"/>
                  <a:pt x="7688" y="6500"/>
                </a:cubicBezTo>
                <a:cubicBezTo>
                  <a:pt x="7750" y="6500"/>
                  <a:pt x="7813" y="6500"/>
                  <a:pt x="7875" y="6500"/>
                </a:cubicBezTo>
                <a:cubicBezTo>
                  <a:pt x="7938" y="6500"/>
                  <a:pt x="7969" y="6563"/>
                  <a:pt x="7969" y="6594"/>
                </a:cubicBezTo>
                <a:cubicBezTo>
                  <a:pt x="7938" y="6625"/>
                  <a:pt x="7938" y="6750"/>
                  <a:pt x="7813" y="6688"/>
                </a:cubicBezTo>
                <a:cubicBezTo>
                  <a:pt x="7750" y="6657"/>
                  <a:pt x="7656" y="6688"/>
                  <a:pt x="7594" y="6657"/>
                </a:cubicBezTo>
                <a:cubicBezTo>
                  <a:pt x="7500" y="6657"/>
                  <a:pt x="7438" y="6625"/>
                  <a:pt x="7438" y="6563"/>
                </a:cubicBezTo>
                <a:cubicBezTo>
                  <a:pt x="7438" y="6469"/>
                  <a:pt x="7531" y="6500"/>
                  <a:pt x="7594" y="6500"/>
                </a:cubicBezTo>
                <a:close/>
                <a:moveTo>
                  <a:pt x="7500" y="6375"/>
                </a:moveTo>
                <a:cubicBezTo>
                  <a:pt x="7375" y="6532"/>
                  <a:pt x="7219" y="6500"/>
                  <a:pt x="7063" y="6469"/>
                </a:cubicBezTo>
                <a:cubicBezTo>
                  <a:pt x="7031" y="6438"/>
                  <a:pt x="7000" y="6438"/>
                  <a:pt x="6969" y="6469"/>
                </a:cubicBezTo>
                <a:cubicBezTo>
                  <a:pt x="6875" y="6500"/>
                  <a:pt x="6781" y="6532"/>
                  <a:pt x="6688" y="6438"/>
                </a:cubicBezTo>
                <a:cubicBezTo>
                  <a:pt x="6688" y="6407"/>
                  <a:pt x="6656" y="6438"/>
                  <a:pt x="6656" y="6438"/>
                </a:cubicBezTo>
                <a:cubicBezTo>
                  <a:pt x="6563" y="6438"/>
                  <a:pt x="6563" y="6375"/>
                  <a:pt x="6594" y="6344"/>
                </a:cubicBezTo>
                <a:cubicBezTo>
                  <a:pt x="6594" y="6282"/>
                  <a:pt x="6594" y="6250"/>
                  <a:pt x="6656" y="6282"/>
                </a:cubicBezTo>
                <a:cubicBezTo>
                  <a:pt x="6938" y="6375"/>
                  <a:pt x="7219" y="6344"/>
                  <a:pt x="7500" y="6375"/>
                </a:cubicBezTo>
                <a:close/>
                <a:moveTo>
                  <a:pt x="7281" y="6594"/>
                </a:moveTo>
                <a:cubicBezTo>
                  <a:pt x="7188" y="6719"/>
                  <a:pt x="7094" y="6625"/>
                  <a:pt x="7000" y="6563"/>
                </a:cubicBezTo>
                <a:cubicBezTo>
                  <a:pt x="7094" y="6563"/>
                  <a:pt x="7188" y="6594"/>
                  <a:pt x="7281" y="6594"/>
                </a:cubicBezTo>
                <a:close/>
                <a:moveTo>
                  <a:pt x="6344" y="6000"/>
                </a:moveTo>
                <a:cubicBezTo>
                  <a:pt x="6344" y="6000"/>
                  <a:pt x="6313" y="5969"/>
                  <a:pt x="6344" y="5938"/>
                </a:cubicBezTo>
                <a:cubicBezTo>
                  <a:pt x="6375" y="5907"/>
                  <a:pt x="6375" y="5969"/>
                  <a:pt x="6375" y="5969"/>
                </a:cubicBezTo>
                <a:cubicBezTo>
                  <a:pt x="6438" y="6000"/>
                  <a:pt x="6469" y="6000"/>
                  <a:pt x="6531" y="6000"/>
                </a:cubicBezTo>
                <a:cubicBezTo>
                  <a:pt x="6563" y="5969"/>
                  <a:pt x="6625" y="5938"/>
                  <a:pt x="6594" y="6032"/>
                </a:cubicBezTo>
                <a:cubicBezTo>
                  <a:pt x="6563" y="6094"/>
                  <a:pt x="6625" y="6063"/>
                  <a:pt x="6656" y="6094"/>
                </a:cubicBezTo>
                <a:cubicBezTo>
                  <a:pt x="6719" y="6094"/>
                  <a:pt x="6813" y="6094"/>
                  <a:pt x="6875" y="6157"/>
                </a:cubicBezTo>
                <a:cubicBezTo>
                  <a:pt x="6719" y="6250"/>
                  <a:pt x="6594" y="6157"/>
                  <a:pt x="6469" y="6157"/>
                </a:cubicBezTo>
                <a:cubicBezTo>
                  <a:pt x="6438" y="6094"/>
                  <a:pt x="6406" y="6094"/>
                  <a:pt x="6375" y="6094"/>
                </a:cubicBezTo>
                <a:cubicBezTo>
                  <a:pt x="6375" y="6125"/>
                  <a:pt x="6375" y="6125"/>
                  <a:pt x="6375" y="6125"/>
                </a:cubicBezTo>
                <a:cubicBezTo>
                  <a:pt x="6406" y="6157"/>
                  <a:pt x="6406" y="6157"/>
                  <a:pt x="6438" y="6157"/>
                </a:cubicBezTo>
                <a:cubicBezTo>
                  <a:pt x="6438" y="6188"/>
                  <a:pt x="6469" y="6250"/>
                  <a:pt x="6375" y="6250"/>
                </a:cubicBezTo>
                <a:cubicBezTo>
                  <a:pt x="6313" y="6219"/>
                  <a:pt x="6250" y="6250"/>
                  <a:pt x="6156" y="6250"/>
                </a:cubicBezTo>
                <a:cubicBezTo>
                  <a:pt x="6188" y="6188"/>
                  <a:pt x="6188" y="6125"/>
                  <a:pt x="6250" y="6063"/>
                </a:cubicBezTo>
                <a:cubicBezTo>
                  <a:pt x="6031" y="6094"/>
                  <a:pt x="6094" y="5969"/>
                  <a:pt x="6063" y="5875"/>
                </a:cubicBezTo>
                <a:cubicBezTo>
                  <a:pt x="6156" y="5875"/>
                  <a:pt x="6156" y="5938"/>
                  <a:pt x="6219" y="6000"/>
                </a:cubicBezTo>
                <a:cubicBezTo>
                  <a:pt x="6250" y="6032"/>
                  <a:pt x="6313" y="6063"/>
                  <a:pt x="6344" y="6000"/>
                </a:cubicBezTo>
                <a:close/>
                <a:moveTo>
                  <a:pt x="6031" y="6594"/>
                </a:moveTo>
                <a:cubicBezTo>
                  <a:pt x="5969" y="6594"/>
                  <a:pt x="5906" y="6594"/>
                  <a:pt x="5844" y="6563"/>
                </a:cubicBezTo>
                <a:cubicBezTo>
                  <a:pt x="5813" y="6563"/>
                  <a:pt x="5719" y="6625"/>
                  <a:pt x="5719" y="6500"/>
                </a:cubicBezTo>
                <a:cubicBezTo>
                  <a:pt x="5719" y="6500"/>
                  <a:pt x="5625" y="6500"/>
                  <a:pt x="5594" y="6500"/>
                </a:cubicBezTo>
                <a:cubicBezTo>
                  <a:pt x="5531" y="6500"/>
                  <a:pt x="5500" y="6500"/>
                  <a:pt x="5438" y="6500"/>
                </a:cubicBezTo>
                <a:cubicBezTo>
                  <a:pt x="5406" y="6407"/>
                  <a:pt x="5563" y="6438"/>
                  <a:pt x="5531" y="6313"/>
                </a:cubicBezTo>
                <a:cubicBezTo>
                  <a:pt x="5719" y="6375"/>
                  <a:pt x="5906" y="6407"/>
                  <a:pt x="6031" y="6563"/>
                </a:cubicBezTo>
                <a:cubicBezTo>
                  <a:pt x="6188" y="6563"/>
                  <a:pt x="6281" y="6625"/>
                  <a:pt x="6375" y="6719"/>
                </a:cubicBezTo>
                <a:cubicBezTo>
                  <a:pt x="6438" y="6750"/>
                  <a:pt x="6469" y="6750"/>
                  <a:pt x="6531" y="6750"/>
                </a:cubicBezTo>
                <a:cubicBezTo>
                  <a:pt x="6625" y="6750"/>
                  <a:pt x="6688" y="6782"/>
                  <a:pt x="6719" y="6844"/>
                </a:cubicBezTo>
                <a:cubicBezTo>
                  <a:pt x="6656" y="6938"/>
                  <a:pt x="6563" y="6938"/>
                  <a:pt x="6438" y="6907"/>
                </a:cubicBezTo>
                <a:cubicBezTo>
                  <a:pt x="6375" y="6875"/>
                  <a:pt x="6313" y="6813"/>
                  <a:pt x="6281" y="6813"/>
                </a:cubicBezTo>
                <a:cubicBezTo>
                  <a:pt x="6188" y="6782"/>
                  <a:pt x="6188" y="6719"/>
                  <a:pt x="6250" y="6688"/>
                </a:cubicBezTo>
                <a:cubicBezTo>
                  <a:pt x="6156" y="6657"/>
                  <a:pt x="6063" y="6657"/>
                  <a:pt x="6031" y="6594"/>
                </a:cubicBezTo>
                <a:close/>
                <a:moveTo>
                  <a:pt x="5313" y="6282"/>
                </a:moveTo>
                <a:cubicBezTo>
                  <a:pt x="5406" y="6250"/>
                  <a:pt x="5469" y="6250"/>
                  <a:pt x="5531" y="6313"/>
                </a:cubicBezTo>
                <a:cubicBezTo>
                  <a:pt x="5469" y="6344"/>
                  <a:pt x="5406" y="6375"/>
                  <a:pt x="5344" y="6375"/>
                </a:cubicBezTo>
                <a:cubicBezTo>
                  <a:pt x="5313" y="6375"/>
                  <a:pt x="5250" y="6407"/>
                  <a:pt x="5250" y="6344"/>
                </a:cubicBezTo>
                <a:cubicBezTo>
                  <a:pt x="5250" y="6313"/>
                  <a:pt x="5281" y="6313"/>
                  <a:pt x="5313" y="6282"/>
                </a:cubicBezTo>
                <a:close/>
                <a:moveTo>
                  <a:pt x="5313" y="6125"/>
                </a:moveTo>
                <a:cubicBezTo>
                  <a:pt x="5313" y="6094"/>
                  <a:pt x="5313" y="6063"/>
                  <a:pt x="5344" y="6063"/>
                </a:cubicBezTo>
                <a:cubicBezTo>
                  <a:pt x="5406" y="6063"/>
                  <a:pt x="5469" y="6063"/>
                  <a:pt x="5531" y="6063"/>
                </a:cubicBezTo>
                <a:cubicBezTo>
                  <a:pt x="5500" y="6188"/>
                  <a:pt x="5406" y="6157"/>
                  <a:pt x="5313" y="6157"/>
                </a:cubicBezTo>
                <a:cubicBezTo>
                  <a:pt x="5313" y="6157"/>
                  <a:pt x="5313" y="6125"/>
                  <a:pt x="5313" y="6125"/>
                </a:cubicBezTo>
                <a:close/>
                <a:moveTo>
                  <a:pt x="5688" y="6157"/>
                </a:moveTo>
                <a:cubicBezTo>
                  <a:pt x="5719" y="6157"/>
                  <a:pt x="5750" y="6125"/>
                  <a:pt x="5781" y="6157"/>
                </a:cubicBezTo>
                <a:cubicBezTo>
                  <a:pt x="5906" y="6219"/>
                  <a:pt x="6031" y="6282"/>
                  <a:pt x="6156" y="6250"/>
                </a:cubicBezTo>
                <a:cubicBezTo>
                  <a:pt x="6156" y="6282"/>
                  <a:pt x="6125" y="6375"/>
                  <a:pt x="6031" y="6313"/>
                </a:cubicBezTo>
                <a:cubicBezTo>
                  <a:pt x="5938" y="6250"/>
                  <a:pt x="5844" y="6282"/>
                  <a:pt x="5750" y="6250"/>
                </a:cubicBezTo>
                <a:cubicBezTo>
                  <a:pt x="5719" y="6250"/>
                  <a:pt x="5688" y="6219"/>
                  <a:pt x="5656" y="6188"/>
                </a:cubicBezTo>
                <a:cubicBezTo>
                  <a:pt x="5656" y="6157"/>
                  <a:pt x="5688" y="6157"/>
                  <a:pt x="5688" y="6157"/>
                </a:cubicBezTo>
                <a:close/>
                <a:moveTo>
                  <a:pt x="6188" y="5500"/>
                </a:moveTo>
                <a:cubicBezTo>
                  <a:pt x="6094" y="5438"/>
                  <a:pt x="6000" y="5407"/>
                  <a:pt x="5906" y="5375"/>
                </a:cubicBezTo>
                <a:cubicBezTo>
                  <a:pt x="6000" y="5313"/>
                  <a:pt x="6156" y="5344"/>
                  <a:pt x="6188" y="5500"/>
                </a:cubicBezTo>
                <a:close/>
                <a:moveTo>
                  <a:pt x="5906" y="5813"/>
                </a:moveTo>
                <a:cubicBezTo>
                  <a:pt x="5906" y="5844"/>
                  <a:pt x="5875" y="5875"/>
                  <a:pt x="5844" y="5875"/>
                </a:cubicBezTo>
                <a:cubicBezTo>
                  <a:pt x="5844" y="5907"/>
                  <a:pt x="5813" y="5907"/>
                  <a:pt x="5813" y="5875"/>
                </a:cubicBezTo>
                <a:cubicBezTo>
                  <a:pt x="5719" y="5782"/>
                  <a:pt x="5719" y="5782"/>
                  <a:pt x="5594" y="5782"/>
                </a:cubicBezTo>
                <a:cubicBezTo>
                  <a:pt x="5625" y="5844"/>
                  <a:pt x="5688" y="5844"/>
                  <a:pt x="5688" y="5907"/>
                </a:cubicBezTo>
                <a:cubicBezTo>
                  <a:pt x="5594" y="5875"/>
                  <a:pt x="5469" y="5938"/>
                  <a:pt x="5438" y="5782"/>
                </a:cubicBezTo>
                <a:cubicBezTo>
                  <a:pt x="5469" y="5750"/>
                  <a:pt x="5594" y="5813"/>
                  <a:pt x="5594" y="5688"/>
                </a:cubicBezTo>
                <a:cubicBezTo>
                  <a:pt x="5594" y="5657"/>
                  <a:pt x="5875" y="5750"/>
                  <a:pt x="5906" y="5813"/>
                </a:cubicBezTo>
                <a:close/>
                <a:moveTo>
                  <a:pt x="6250" y="4532"/>
                </a:moveTo>
                <a:cubicBezTo>
                  <a:pt x="6344" y="4532"/>
                  <a:pt x="6406" y="4532"/>
                  <a:pt x="6469" y="4625"/>
                </a:cubicBezTo>
                <a:cubicBezTo>
                  <a:pt x="6375" y="4657"/>
                  <a:pt x="6313" y="4657"/>
                  <a:pt x="6250" y="4625"/>
                </a:cubicBezTo>
                <a:cubicBezTo>
                  <a:pt x="6219" y="4625"/>
                  <a:pt x="6188" y="4594"/>
                  <a:pt x="6188" y="4563"/>
                </a:cubicBezTo>
                <a:cubicBezTo>
                  <a:pt x="6188" y="4532"/>
                  <a:pt x="6219" y="4532"/>
                  <a:pt x="6250" y="4532"/>
                </a:cubicBezTo>
                <a:close/>
                <a:moveTo>
                  <a:pt x="6531" y="4875"/>
                </a:moveTo>
                <a:cubicBezTo>
                  <a:pt x="6719" y="4938"/>
                  <a:pt x="6938" y="5032"/>
                  <a:pt x="7156" y="5000"/>
                </a:cubicBezTo>
                <a:cubicBezTo>
                  <a:pt x="7188" y="5000"/>
                  <a:pt x="7219" y="5000"/>
                  <a:pt x="7219" y="5063"/>
                </a:cubicBezTo>
                <a:cubicBezTo>
                  <a:pt x="7219" y="5094"/>
                  <a:pt x="7219" y="5125"/>
                  <a:pt x="7156" y="5094"/>
                </a:cubicBezTo>
                <a:cubicBezTo>
                  <a:pt x="7094" y="5094"/>
                  <a:pt x="7125" y="5125"/>
                  <a:pt x="7125" y="5157"/>
                </a:cubicBezTo>
                <a:cubicBezTo>
                  <a:pt x="7250" y="5157"/>
                  <a:pt x="7344" y="5219"/>
                  <a:pt x="7469" y="5250"/>
                </a:cubicBezTo>
                <a:cubicBezTo>
                  <a:pt x="7563" y="5282"/>
                  <a:pt x="7625" y="5313"/>
                  <a:pt x="7750" y="5313"/>
                </a:cubicBezTo>
                <a:cubicBezTo>
                  <a:pt x="7813" y="5313"/>
                  <a:pt x="7844" y="5407"/>
                  <a:pt x="7906" y="5438"/>
                </a:cubicBezTo>
                <a:cubicBezTo>
                  <a:pt x="7938" y="5438"/>
                  <a:pt x="7938" y="5469"/>
                  <a:pt x="7906" y="5469"/>
                </a:cubicBezTo>
                <a:cubicBezTo>
                  <a:pt x="7906" y="5500"/>
                  <a:pt x="7875" y="5500"/>
                  <a:pt x="7844" y="5500"/>
                </a:cubicBezTo>
                <a:cubicBezTo>
                  <a:pt x="7563" y="5469"/>
                  <a:pt x="7344" y="5344"/>
                  <a:pt x="7125" y="5219"/>
                </a:cubicBezTo>
                <a:cubicBezTo>
                  <a:pt x="6969" y="5157"/>
                  <a:pt x="6781" y="5125"/>
                  <a:pt x="6656" y="5032"/>
                </a:cubicBezTo>
                <a:cubicBezTo>
                  <a:pt x="6469" y="4938"/>
                  <a:pt x="6313" y="4875"/>
                  <a:pt x="6125" y="4844"/>
                </a:cubicBezTo>
                <a:cubicBezTo>
                  <a:pt x="6031" y="4844"/>
                  <a:pt x="5875" y="4813"/>
                  <a:pt x="5875" y="4657"/>
                </a:cubicBezTo>
                <a:cubicBezTo>
                  <a:pt x="6094" y="4719"/>
                  <a:pt x="6313" y="4782"/>
                  <a:pt x="6531" y="4875"/>
                </a:cubicBezTo>
                <a:close/>
                <a:moveTo>
                  <a:pt x="5656" y="4563"/>
                </a:moveTo>
                <a:cubicBezTo>
                  <a:pt x="5688" y="4594"/>
                  <a:pt x="5750" y="4563"/>
                  <a:pt x="5781" y="4594"/>
                </a:cubicBezTo>
                <a:cubicBezTo>
                  <a:pt x="5656" y="4657"/>
                  <a:pt x="5625" y="4657"/>
                  <a:pt x="5531" y="4532"/>
                </a:cubicBezTo>
                <a:cubicBezTo>
                  <a:pt x="5563" y="4532"/>
                  <a:pt x="5625" y="4532"/>
                  <a:pt x="5656" y="4563"/>
                </a:cubicBezTo>
                <a:close/>
                <a:moveTo>
                  <a:pt x="5250" y="4188"/>
                </a:moveTo>
                <a:cubicBezTo>
                  <a:pt x="5250" y="4250"/>
                  <a:pt x="5313" y="4250"/>
                  <a:pt x="5344" y="4250"/>
                </a:cubicBezTo>
                <a:cubicBezTo>
                  <a:pt x="5406" y="4250"/>
                  <a:pt x="5469" y="4219"/>
                  <a:pt x="5531" y="4313"/>
                </a:cubicBezTo>
                <a:cubicBezTo>
                  <a:pt x="5344" y="4313"/>
                  <a:pt x="5219" y="4313"/>
                  <a:pt x="5094" y="4188"/>
                </a:cubicBezTo>
                <a:cubicBezTo>
                  <a:pt x="5156" y="4125"/>
                  <a:pt x="5219" y="4094"/>
                  <a:pt x="5250" y="4188"/>
                </a:cubicBezTo>
                <a:close/>
                <a:moveTo>
                  <a:pt x="5438" y="4500"/>
                </a:moveTo>
                <a:cubicBezTo>
                  <a:pt x="5281" y="4500"/>
                  <a:pt x="5188" y="4438"/>
                  <a:pt x="5063" y="4407"/>
                </a:cubicBezTo>
                <a:cubicBezTo>
                  <a:pt x="5250" y="4344"/>
                  <a:pt x="5313" y="4375"/>
                  <a:pt x="5438" y="4500"/>
                </a:cubicBezTo>
                <a:close/>
                <a:moveTo>
                  <a:pt x="4594" y="5469"/>
                </a:moveTo>
                <a:cubicBezTo>
                  <a:pt x="4469" y="5563"/>
                  <a:pt x="4406" y="5438"/>
                  <a:pt x="4313" y="5469"/>
                </a:cubicBezTo>
                <a:cubicBezTo>
                  <a:pt x="4406" y="5407"/>
                  <a:pt x="4500" y="5469"/>
                  <a:pt x="4594" y="5469"/>
                </a:cubicBezTo>
                <a:close/>
                <a:moveTo>
                  <a:pt x="4406" y="5282"/>
                </a:moveTo>
                <a:cubicBezTo>
                  <a:pt x="4375" y="5313"/>
                  <a:pt x="4344" y="5313"/>
                  <a:pt x="4313" y="5282"/>
                </a:cubicBezTo>
                <a:cubicBezTo>
                  <a:pt x="4344" y="5282"/>
                  <a:pt x="4375" y="5282"/>
                  <a:pt x="4406" y="5282"/>
                </a:cubicBezTo>
                <a:close/>
                <a:moveTo>
                  <a:pt x="4250" y="5719"/>
                </a:moveTo>
                <a:cubicBezTo>
                  <a:pt x="4250" y="5719"/>
                  <a:pt x="4250" y="5657"/>
                  <a:pt x="4219" y="5625"/>
                </a:cubicBezTo>
                <a:cubicBezTo>
                  <a:pt x="4219" y="5594"/>
                  <a:pt x="4250" y="5594"/>
                  <a:pt x="4281" y="5594"/>
                </a:cubicBezTo>
                <a:cubicBezTo>
                  <a:pt x="4375" y="5625"/>
                  <a:pt x="4500" y="5657"/>
                  <a:pt x="4594" y="5750"/>
                </a:cubicBezTo>
                <a:cubicBezTo>
                  <a:pt x="4469" y="5813"/>
                  <a:pt x="4375" y="5657"/>
                  <a:pt x="4250" y="5719"/>
                </a:cubicBezTo>
                <a:close/>
                <a:moveTo>
                  <a:pt x="4281" y="6000"/>
                </a:moveTo>
                <a:cubicBezTo>
                  <a:pt x="4281" y="5969"/>
                  <a:pt x="4281" y="5969"/>
                  <a:pt x="4281" y="5938"/>
                </a:cubicBezTo>
                <a:cubicBezTo>
                  <a:pt x="4313" y="5907"/>
                  <a:pt x="4344" y="5907"/>
                  <a:pt x="4406" y="5938"/>
                </a:cubicBezTo>
                <a:cubicBezTo>
                  <a:pt x="4438" y="5938"/>
                  <a:pt x="4469" y="5969"/>
                  <a:pt x="4531" y="5969"/>
                </a:cubicBezTo>
                <a:cubicBezTo>
                  <a:pt x="4563" y="5969"/>
                  <a:pt x="4625" y="5969"/>
                  <a:pt x="4656" y="6000"/>
                </a:cubicBezTo>
                <a:cubicBezTo>
                  <a:pt x="4594" y="6063"/>
                  <a:pt x="4313" y="6063"/>
                  <a:pt x="4281" y="6000"/>
                </a:cubicBezTo>
                <a:close/>
                <a:moveTo>
                  <a:pt x="4688" y="5063"/>
                </a:moveTo>
                <a:cubicBezTo>
                  <a:pt x="4656" y="4907"/>
                  <a:pt x="4688" y="4875"/>
                  <a:pt x="4844" y="4907"/>
                </a:cubicBezTo>
                <a:cubicBezTo>
                  <a:pt x="5063" y="4969"/>
                  <a:pt x="5281" y="5063"/>
                  <a:pt x="5531" y="5157"/>
                </a:cubicBezTo>
                <a:cubicBezTo>
                  <a:pt x="5625" y="5188"/>
                  <a:pt x="5719" y="5250"/>
                  <a:pt x="5813" y="5282"/>
                </a:cubicBezTo>
                <a:cubicBezTo>
                  <a:pt x="5656" y="5313"/>
                  <a:pt x="5469" y="5282"/>
                  <a:pt x="5344" y="5188"/>
                </a:cubicBezTo>
                <a:cubicBezTo>
                  <a:pt x="5281" y="5157"/>
                  <a:pt x="5250" y="5125"/>
                  <a:pt x="5188" y="5157"/>
                </a:cubicBezTo>
                <a:cubicBezTo>
                  <a:pt x="5156" y="5188"/>
                  <a:pt x="5125" y="5219"/>
                  <a:pt x="5094" y="5188"/>
                </a:cubicBezTo>
                <a:cubicBezTo>
                  <a:pt x="5031" y="5125"/>
                  <a:pt x="5125" y="5125"/>
                  <a:pt x="5125" y="5094"/>
                </a:cubicBezTo>
                <a:cubicBezTo>
                  <a:pt x="5125" y="5094"/>
                  <a:pt x="5125" y="5063"/>
                  <a:pt x="5094" y="5063"/>
                </a:cubicBezTo>
                <a:cubicBezTo>
                  <a:pt x="5031" y="5000"/>
                  <a:pt x="4844" y="5000"/>
                  <a:pt x="4750" y="5094"/>
                </a:cubicBezTo>
                <a:cubicBezTo>
                  <a:pt x="4750" y="5094"/>
                  <a:pt x="4719" y="5157"/>
                  <a:pt x="4688" y="5125"/>
                </a:cubicBezTo>
                <a:cubicBezTo>
                  <a:pt x="4656" y="5125"/>
                  <a:pt x="4688" y="5094"/>
                  <a:pt x="4688" y="5063"/>
                </a:cubicBezTo>
                <a:close/>
                <a:moveTo>
                  <a:pt x="4688" y="5407"/>
                </a:moveTo>
                <a:cubicBezTo>
                  <a:pt x="4906" y="5438"/>
                  <a:pt x="5094" y="5500"/>
                  <a:pt x="5313" y="5532"/>
                </a:cubicBezTo>
                <a:cubicBezTo>
                  <a:pt x="5344" y="5532"/>
                  <a:pt x="5406" y="5594"/>
                  <a:pt x="5406" y="5625"/>
                </a:cubicBezTo>
                <a:cubicBezTo>
                  <a:pt x="5438" y="5688"/>
                  <a:pt x="5375" y="5688"/>
                  <a:pt x="5344" y="5657"/>
                </a:cubicBezTo>
                <a:cubicBezTo>
                  <a:pt x="5219" y="5563"/>
                  <a:pt x="5063" y="5563"/>
                  <a:pt x="4906" y="5563"/>
                </a:cubicBezTo>
                <a:cubicBezTo>
                  <a:pt x="4813" y="5563"/>
                  <a:pt x="4781" y="5438"/>
                  <a:pt x="4688" y="5407"/>
                </a:cubicBezTo>
                <a:close/>
                <a:moveTo>
                  <a:pt x="4938" y="6375"/>
                </a:moveTo>
                <a:cubicBezTo>
                  <a:pt x="4938" y="6313"/>
                  <a:pt x="4906" y="6282"/>
                  <a:pt x="4969" y="6250"/>
                </a:cubicBezTo>
                <a:cubicBezTo>
                  <a:pt x="5000" y="6219"/>
                  <a:pt x="5063" y="6188"/>
                  <a:pt x="5094" y="6157"/>
                </a:cubicBezTo>
                <a:cubicBezTo>
                  <a:pt x="5125" y="6094"/>
                  <a:pt x="5156" y="6157"/>
                  <a:pt x="5156" y="6157"/>
                </a:cubicBezTo>
                <a:cubicBezTo>
                  <a:pt x="5188" y="6188"/>
                  <a:pt x="5188" y="6219"/>
                  <a:pt x="5156" y="6219"/>
                </a:cubicBezTo>
                <a:cubicBezTo>
                  <a:pt x="5031" y="6250"/>
                  <a:pt x="5000" y="6282"/>
                  <a:pt x="5000" y="6375"/>
                </a:cubicBezTo>
                <a:cubicBezTo>
                  <a:pt x="5000" y="6375"/>
                  <a:pt x="4969" y="6407"/>
                  <a:pt x="4969" y="6407"/>
                </a:cubicBezTo>
                <a:cubicBezTo>
                  <a:pt x="4938" y="6407"/>
                  <a:pt x="4938" y="6407"/>
                  <a:pt x="4938" y="6375"/>
                </a:cubicBezTo>
                <a:close/>
                <a:moveTo>
                  <a:pt x="5281" y="6844"/>
                </a:moveTo>
                <a:cubicBezTo>
                  <a:pt x="5250" y="6875"/>
                  <a:pt x="5219" y="6844"/>
                  <a:pt x="5188" y="6844"/>
                </a:cubicBezTo>
                <a:cubicBezTo>
                  <a:pt x="5094" y="6875"/>
                  <a:pt x="5031" y="6813"/>
                  <a:pt x="4938" y="6750"/>
                </a:cubicBezTo>
                <a:cubicBezTo>
                  <a:pt x="5063" y="6719"/>
                  <a:pt x="5125" y="6750"/>
                  <a:pt x="5219" y="6750"/>
                </a:cubicBezTo>
                <a:cubicBezTo>
                  <a:pt x="5281" y="6750"/>
                  <a:pt x="5281" y="6813"/>
                  <a:pt x="5281" y="6844"/>
                </a:cubicBezTo>
                <a:close/>
                <a:moveTo>
                  <a:pt x="5438" y="6688"/>
                </a:moveTo>
                <a:cubicBezTo>
                  <a:pt x="5344" y="6625"/>
                  <a:pt x="5250" y="6688"/>
                  <a:pt x="5156" y="6657"/>
                </a:cubicBezTo>
                <a:cubicBezTo>
                  <a:pt x="5094" y="6657"/>
                  <a:pt x="5031" y="6688"/>
                  <a:pt x="5000" y="6625"/>
                </a:cubicBezTo>
                <a:cubicBezTo>
                  <a:pt x="4969" y="6594"/>
                  <a:pt x="5000" y="6594"/>
                  <a:pt x="5000" y="6563"/>
                </a:cubicBezTo>
                <a:cubicBezTo>
                  <a:pt x="5063" y="6563"/>
                  <a:pt x="5125" y="6500"/>
                  <a:pt x="5219" y="6532"/>
                </a:cubicBezTo>
                <a:cubicBezTo>
                  <a:pt x="5281" y="6594"/>
                  <a:pt x="5344" y="6594"/>
                  <a:pt x="5438" y="6657"/>
                </a:cubicBezTo>
                <a:cubicBezTo>
                  <a:pt x="5656" y="6657"/>
                  <a:pt x="5844" y="6875"/>
                  <a:pt x="6094" y="6875"/>
                </a:cubicBezTo>
                <a:cubicBezTo>
                  <a:pt x="6094" y="6875"/>
                  <a:pt x="6156" y="6907"/>
                  <a:pt x="6219" y="6938"/>
                </a:cubicBezTo>
                <a:cubicBezTo>
                  <a:pt x="6250" y="6938"/>
                  <a:pt x="6250" y="7000"/>
                  <a:pt x="6250" y="7032"/>
                </a:cubicBezTo>
                <a:cubicBezTo>
                  <a:pt x="6219" y="7094"/>
                  <a:pt x="6156" y="7094"/>
                  <a:pt x="6125" y="7094"/>
                </a:cubicBezTo>
                <a:cubicBezTo>
                  <a:pt x="6063" y="7157"/>
                  <a:pt x="6000" y="7125"/>
                  <a:pt x="5969" y="7094"/>
                </a:cubicBezTo>
                <a:cubicBezTo>
                  <a:pt x="5938" y="7032"/>
                  <a:pt x="6031" y="7063"/>
                  <a:pt x="6031" y="7000"/>
                </a:cubicBezTo>
                <a:cubicBezTo>
                  <a:pt x="5906" y="7000"/>
                  <a:pt x="5750" y="7032"/>
                  <a:pt x="5719" y="6844"/>
                </a:cubicBezTo>
                <a:cubicBezTo>
                  <a:pt x="5719" y="6813"/>
                  <a:pt x="5656" y="6844"/>
                  <a:pt x="5625" y="6844"/>
                </a:cubicBezTo>
                <a:cubicBezTo>
                  <a:pt x="5531" y="6813"/>
                  <a:pt x="5438" y="6813"/>
                  <a:pt x="5438" y="6688"/>
                </a:cubicBezTo>
                <a:close/>
                <a:moveTo>
                  <a:pt x="6094" y="7250"/>
                </a:moveTo>
                <a:cubicBezTo>
                  <a:pt x="6063" y="7250"/>
                  <a:pt x="6031" y="7282"/>
                  <a:pt x="6000" y="7282"/>
                </a:cubicBezTo>
                <a:cubicBezTo>
                  <a:pt x="5938" y="7282"/>
                  <a:pt x="5906" y="7313"/>
                  <a:pt x="5875" y="7219"/>
                </a:cubicBezTo>
                <a:cubicBezTo>
                  <a:pt x="5844" y="7219"/>
                  <a:pt x="5844" y="7188"/>
                  <a:pt x="5875" y="7188"/>
                </a:cubicBezTo>
                <a:cubicBezTo>
                  <a:pt x="5906" y="7157"/>
                  <a:pt x="5969" y="7157"/>
                  <a:pt x="6000" y="7188"/>
                </a:cubicBezTo>
                <a:cubicBezTo>
                  <a:pt x="6031" y="7219"/>
                  <a:pt x="6063" y="7219"/>
                  <a:pt x="6094" y="7250"/>
                </a:cubicBezTo>
                <a:close/>
                <a:moveTo>
                  <a:pt x="5844" y="7063"/>
                </a:moveTo>
                <a:cubicBezTo>
                  <a:pt x="5813" y="7094"/>
                  <a:pt x="5750" y="7094"/>
                  <a:pt x="5719" y="7094"/>
                </a:cubicBezTo>
                <a:cubicBezTo>
                  <a:pt x="5688" y="7094"/>
                  <a:pt x="5656" y="7094"/>
                  <a:pt x="5594" y="7063"/>
                </a:cubicBezTo>
                <a:cubicBezTo>
                  <a:pt x="5594" y="7063"/>
                  <a:pt x="5594" y="7032"/>
                  <a:pt x="5625" y="7032"/>
                </a:cubicBezTo>
                <a:cubicBezTo>
                  <a:pt x="5656" y="7000"/>
                  <a:pt x="5688" y="7000"/>
                  <a:pt x="5750" y="7032"/>
                </a:cubicBezTo>
                <a:cubicBezTo>
                  <a:pt x="5781" y="7032"/>
                  <a:pt x="5813" y="7063"/>
                  <a:pt x="5844" y="7063"/>
                </a:cubicBezTo>
                <a:close/>
                <a:moveTo>
                  <a:pt x="6750" y="7875"/>
                </a:moveTo>
                <a:cubicBezTo>
                  <a:pt x="6688" y="7750"/>
                  <a:pt x="6563" y="7782"/>
                  <a:pt x="6469" y="7750"/>
                </a:cubicBezTo>
                <a:cubicBezTo>
                  <a:pt x="6375" y="7719"/>
                  <a:pt x="6281" y="7782"/>
                  <a:pt x="6219" y="7719"/>
                </a:cubicBezTo>
                <a:cubicBezTo>
                  <a:pt x="6250" y="7719"/>
                  <a:pt x="6313" y="7688"/>
                  <a:pt x="6375" y="7688"/>
                </a:cubicBezTo>
                <a:cubicBezTo>
                  <a:pt x="6375" y="7594"/>
                  <a:pt x="6281" y="7625"/>
                  <a:pt x="6219" y="7625"/>
                </a:cubicBezTo>
                <a:cubicBezTo>
                  <a:pt x="5969" y="7563"/>
                  <a:pt x="5719" y="7500"/>
                  <a:pt x="5438" y="7407"/>
                </a:cubicBezTo>
                <a:cubicBezTo>
                  <a:pt x="5688" y="7344"/>
                  <a:pt x="5875" y="7313"/>
                  <a:pt x="6094" y="7500"/>
                </a:cubicBezTo>
                <a:cubicBezTo>
                  <a:pt x="6156" y="7532"/>
                  <a:pt x="6281" y="7563"/>
                  <a:pt x="6375" y="7563"/>
                </a:cubicBezTo>
                <a:cubicBezTo>
                  <a:pt x="6469" y="7563"/>
                  <a:pt x="6531" y="7563"/>
                  <a:pt x="6563" y="7625"/>
                </a:cubicBezTo>
                <a:cubicBezTo>
                  <a:pt x="6563" y="7625"/>
                  <a:pt x="6563" y="7625"/>
                  <a:pt x="6563" y="7625"/>
                </a:cubicBezTo>
                <a:cubicBezTo>
                  <a:pt x="6531" y="7657"/>
                  <a:pt x="6438" y="7594"/>
                  <a:pt x="6438" y="7688"/>
                </a:cubicBezTo>
                <a:cubicBezTo>
                  <a:pt x="6500" y="7688"/>
                  <a:pt x="6531" y="7688"/>
                  <a:pt x="6563" y="7688"/>
                </a:cubicBezTo>
                <a:cubicBezTo>
                  <a:pt x="6563" y="7688"/>
                  <a:pt x="6563" y="7657"/>
                  <a:pt x="6563" y="7657"/>
                </a:cubicBezTo>
                <a:cubicBezTo>
                  <a:pt x="6563" y="7657"/>
                  <a:pt x="6594" y="7657"/>
                  <a:pt x="6594" y="7688"/>
                </a:cubicBezTo>
                <a:cubicBezTo>
                  <a:pt x="6688" y="7594"/>
                  <a:pt x="6750" y="7688"/>
                  <a:pt x="6813" y="7719"/>
                </a:cubicBezTo>
                <a:cubicBezTo>
                  <a:pt x="6906" y="7750"/>
                  <a:pt x="6781" y="7813"/>
                  <a:pt x="6813" y="7875"/>
                </a:cubicBezTo>
                <a:cubicBezTo>
                  <a:pt x="6781" y="7875"/>
                  <a:pt x="6750" y="7875"/>
                  <a:pt x="6750" y="7875"/>
                </a:cubicBezTo>
                <a:close/>
                <a:moveTo>
                  <a:pt x="7063" y="8625"/>
                </a:moveTo>
                <a:cubicBezTo>
                  <a:pt x="7031" y="8625"/>
                  <a:pt x="7031" y="8594"/>
                  <a:pt x="7063" y="8563"/>
                </a:cubicBezTo>
                <a:cubicBezTo>
                  <a:pt x="7063" y="8563"/>
                  <a:pt x="7094" y="8532"/>
                  <a:pt x="7094" y="8532"/>
                </a:cubicBezTo>
                <a:cubicBezTo>
                  <a:pt x="7188" y="8625"/>
                  <a:pt x="7313" y="8594"/>
                  <a:pt x="7375" y="8688"/>
                </a:cubicBezTo>
                <a:cubicBezTo>
                  <a:pt x="7250" y="8750"/>
                  <a:pt x="7156" y="8688"/>
                  <a:pt x="7063" y="8625"/>
                </a:cubicBezTo>
                <a:close/>
                <a:moveTo>
                  <a:pt x="7656" y="8157"/>
                </a:moveTo>
                <a:cubicBezTo>
                  <a:pt x="7625" y="8188"/>
                  <a:pt x="7625" y="8219"/>
                  <a:pt x="7594" y="8188"/>
                </a:cubicBezTo>
                <a:cubicBezTo>
                  <a:pt x="7469" y="8188"/>
                  <a:pt x="7375" y="8063"/>
                  <a:pt x="7250" y="8094"/>
                </a:cubicBezTo>
                <a:cubicBezTo>
                  <a:pt x="7188" y="7844"/>
                  <a:pt x="7000" y="8000"/>
                  <a:pt x="6906" y="8000"/>
                </a:cubicBezTo>
                <a:cubicBezTo>
                  <a:pt x="6813" y="7969"/>
                  <a:pt x="6781" y="7969"/>
                  <a:pt x="6813" y="7875"/>
                </a:cubicBezTo>
                <a:cubicBezTo>
                  <a:pt x="7125" y="7813"/>
                  <a:pt x="7375" y="8032"/>
                  <a:pt x="7625" y="8125"/>
                </a:cubicBezTo>
                <a:cubicBezTo>
                  <a:pt x="7656" y="8125"/>
                  <a:pt x="7688" y="8125"/>
                  <a:pt x="7656" y="8157"/>
                </a:cubicBezTo>
                <a:close/>
                <a:moveTo>
                  <a:pt x="8313" y="8500"/>
                </a:moveTo>
                <a:cubicBezTo>
                  <a:pt x="8313" y="8500"/>
                  <a:pt x="8344" y="8438"/>
                  <a:pt x="8344" y="8438"/>
                </a:cubicBezTo>
                <a:cubicBezTo>
                  <a:pt x="8406" y="8438"/>
                  <a:pt x="8469" y="8469"/>
                  <a:pt x="8531" y="8532"/>
                </a:cubicBezTo>
                <a:cubicBezTo>
                  <a:pt x="8438" y="8532"/>
                  <a:pt x="8375" y="8532"/>
                  <a:pt x="8313" y="8500"/>
                </a:cubicBezTo>
                <a:close/>
                <a:moveTo>
                  <a:pt x="8688" y="8188"/>
                </a:moveTo>
                <a:cubicBezTo>
                  <a:pt x="8594" y="8157"/>
                  <a:pt x="8500" y="8157"/>
                  <a:pt x="8406" y="8125"/>
                </a:cubicBezTo>
                <a:cubicBezTo>
                  <a:pt x="8500" y="8063"/>
                  <a:pt x="8688" y="8063"/>
                  <a:pt x="8719" y="8125"/>
                </a:cubicBezTo>
                <a:cubicBezTo>
                  <a:pt x="8750" y="8125"/>
                  <a:pt x="8750" y="8157"/>
                  <a:pt x="8750" y="8157"/>
                </a:cubicBezTo>
                <a:cubicBezTo>
                  <a:pt x="8719" y="8188"/>
                  <a:pt x="8719" y="8188"/>
                  <a:pt x="8688" y="8188"/>
                </a:cubicBezTo>
                <a:close/>
                <a:moveTo>
                  <a:pt x="8969" y="8344"/>
                </a:moveTo>
                <a:cubicBezTo>
                  <a:pt x="8969" y="8282"/>
                  <a:pt x="8969" y="8188"/>
                  <a:pt x="9000" y="8125"/>
                </a:cubicBezTo>
                <a:cubicBezTo>
                  <a:pt x="9063" y="8094"/>
                  <a:pt x="9125" y="8188"/>
                  <a:pt x="9156" y="8219"/>
                </a:cubicBezTo>
                <a:cubicBezTo>
                  <a:pt x="9000" y="8344"/>
                  <a:pt x="8969" y="8344"/>
                  <a:pt x="8969" y="8344"/>
                </a:cubicBezTo>
                <a:close/>
                <a:moveTo>
                  <a:pt x="9313" y="8125"/>
                </a:moveTo>
                <a:cubicBezTo>
                  <a:pt x="9219" y="8000"/>
                  <a:pt x="9094" y="8000"/>
                  <a:pt x="8969" y="8063"/>
                </a:cubicBezTo>
                <a:cubicBezTo>
                  <a:pt x="9000" y="7969"/>
                  <a:pt x="8969" y="7938"/>
                  <a:pt x="8906" y="7938"/>
                </a:cubicBezTo>
                <a:cubicBezTo>
                  <a:pt x="8813" y="7938"/>
                  <a:pt x="8750" y="7907"/>
                  <a:pt x="8656" y="7907"/>
                </a:cubicBezTo>
                <a:cubicBezTo>
                  <a:pt x="8531" y="7875"/>
                  <a:pt x="8438" y="7750"/>
                  <a:pt x="8281" y="7750"/>
                </a:cubicBezTo>
                <a:cubicBezTo>
                  <a:pt x="8250" y="7750"/>
                  <a:pt x="8219" y="7657"/>
                  <a:pt x="8125" y="7657"/>
                </a:cubicBezTo>
                <a:cubicBezTo>
                  <a:pt x="8063" y="7657"/>
                  <a:pt x="8031" y="7625"/>
                  <a:pt x="7969" y="7657"/>
                </a:cubicBezTo>
                <a:cubicBezTo>
                  <a:pt x="7969" y="7688"/>
                  <a:pt x="8000" y="7688"/>
                  <a:pt x="8031" y="7688"/>
                </a:cubicBezTo>
                <a:cubicBezTo>
                  <a:pt x="8156" y="7719"/>
                  <a:pt x="8094" y="7907"/>
                  <a:pt x="8219" y="7938"/>
                </a:cubicBezTo>
                <a:cubicBezTo>
                  <a:pt x="8094" y="7907"/>
                  <a:pt x="7969" y="8000"/>
                  <a:pt x="7844" y="7875"/>
                </a:cubicBezTo>
                <a:cubicBezTo>
                  <a:pt x="7938" y="7875"/>
                  <a:pt x="8031" y="7938"/>
                  <a:pt x="8063" y="7844"/>
                </a:cubicBezTo>
                <a:cubicBezTo>
                  <a:pt x="8094" y="7719"/>
                  <a:pt x="8000" y="7750"/>
                  <a:pt x="7938" y="7719"/>
                </a:cubicBezTo>
                <a:cubicBezTo>
                  <a:pt x="7875" y="7719"/>
                  <a:pt x="7813" y="7719"/>
                  <a:pt x="7750" y="7719"/>
                </a:cubicBezTo>
                <a:cubicBezTo>
                  <a:pt x="7719" y="7719"/>
                  <a:pt x="7719" y="7750"/>
                  <a:pt x="7719" y="7782"/>
                </a:cubicBezTo>
                <a:cubicBezTo>
                  <a:pt x="7625" y="7813"/>
                  <a:pt x="7656" y="7844"/>
                  <a:pt x="7656" y="7907"/>
                </a:cubicBezTo>
                <a:cubicBezTo>
                  <a:pt x="7656" y="7938"/>
                  <a:pt x="7656" y="7938"/>
                  <a:pt x="7625" y="7907"/>
                </a:cubicBezTo>
                <a:cubicBezTo>
                  <a:pt x="7563" y="7875"/>
                  <a:pt x="7469" y="7907"/>
                  <a:pt x="7375" y="7844"/>
                </a:cubicBezTo>
                <a:cubicBezTo>
                  <a:pt x="7406" y="7813"/>
                  <a:pt x="7469" y="7813"/>
                  <a:pt x="7500" y="7813"/>
                </a:cubicBezTo>
                <a:cubicBezTo>
                  <a:pt x="7563" y="7782"/>
                  <a:pt x="7625" y="7750"/>
                  <a:pt x="7563" y="7688"/>
                </a:cubicBezTo>
                <a:cubicBezTo>
                  <a:pt x="7406" y="7688"/>
                  <a:pt x="7250" y="7688"/>
                  <a:pt x="7063" y="7688"/>
                </a:cubicBezTo>
                <a:cubicBezTo>
                  <a:pt x="7031" y="7688"/>
                  <a:pt x="6969" y="7657"/>
                  <a:pt x="7031" y="7625"/>
                </a:cubicBezTo>
                <a:cubicBezTo>
                  <a:pt x="7125" y="7532"/>
                  <a:pt x="7000" y="7532"/>
                  <a:pt x="6969" y="7532"/>
                </a:cubicBezTo>
                <a:cubicBezTo>
                  <a:pt x="6906" y="7500"/>
                  <a:pt x="6844" y="7500"/>
                  <a:pt x="6781" y="7500"/>
                </a:cubicBezTo>
                <a:cubicBezTo>
                  <a:pt x="6688" y="7532"/>
                  <a:pt x="6688" y="7469"/>
                  <a:pt x="6688" y="7438"/>
                </a:cubicBezTo>
                <a:cubicBezTo>
                  <a:pt x="6656" y="7438"/>
                  <a:pt x="6563" y="7375"/>
                  <a:pt x="6563" y="7500"/>
                </a:cubicBezTo>
                <a:cubicBezTo>
                  <a:pt x="6500" y="7469"/>
                  <a:pt x="6406" y="7469"/>
                  <a:pt x="6375" y="7438"/>
                </a:cubicBezTo>
                <a:cubicBezTo>
                  <a:pt x="6344" y="7375"/>
                  <a:pt x="6469" y="7407"/>
                  <a:pt x="6500" y="7375"/>
                </a:cubicBezTo>
                <a:cubicBezTo>
                  <a:pt x="6438" y="7344"/>
                  <a:pt x="6438" y="7282"/>
                  <a:pt x="6438" y="7219"/>
                </a:cubicBezTo>
                <a:cubicBezTo>
                  <a:pt x="6438" y="7219"/>
                  <a:pt x="6438" y="7188"/>
                  <a:pt x="6406" y="7188"/>
                </a:cubicBezTo>
                <a:cubicBezTo>
                  <a:pt x="6344" y="7125"/>
                  <a:pt x="6344" y="7125"/>
                  <a:pt x="6375" y="7063"/>
                </a:cubicBezTo>
                <a:cubicBezTo>
                  <a:pt x="6375" y="7063"/>
                  <a:pt x="6375" y="7063"/>
                  <a:pt x="6375" y="7032"/>
                </a:cubicBezTo>
                <a:cubicBezTo>
                  <a:pt x="6344" y="7032"/>
                  <a:pt x="6344" y="7032"/>
                  <a:pt x="6313" y="7000"/>
                </a:cubicBezTo>
                <a:cubicBezTo>
                  <a:pt x="6438" y="7000"/>
                  <a:pt x="6563" y="7032"/>
                  <a:pt x="6656" y="7063"/>
                </a:cubicBezTo>
                <a:cubicBezTo>
                  <a:pt x="6719" y="7063"/>
                  <a:pt x="6750" y="7094"/>
                  <a:pt x="6750" y="7157"/>
                </a:cubicBezTo>
                <a:cubicBezTo>
                  <a:pt x="6781" y="7188"/>
                  <a:pt x="6750" y="7219"/>
                  <a:pt x="6719" y="7188"/>
                </a:cubicBezTo>
                <a:cubicBezTo>
                  <a:pt x="6625" y="7157"/>
                  <a:pt x="6531" y="7188"/>
                  <a:pt x="6438" y="7188"/>
                </a:cubicBezTo>
                <a:cubicBezTo>
                  <a:pt x="6531" y="7250"/>
                  <a:pt x="6656" y="7219"/>
                  <a:pt x="6750" y="7282"/>
                </a:cubicBezTo>
                <a:cubicBezTo>
                  <a:pt x="6719" y="7344"/>
                  <a:pt x="6625" y="7282"/>
                  <a:pt x="6563" y="7344"/>
                </a:cubicBezTo>
                <a:cubicBezTo>
                  <a:pt x="6594" y="7375"/>
                  <a:pt x="6656" y="7375"/>
                  <a:pt x="6719" y="7407"/>
                </a:cubicBezTo>
                <a:cubicBezTo>
                  <a:pt x="6781" y="7375"/>
                  <a:pt x="6844" y="7407"/>
                  <a:pt x="6938" y="7375"/>
                </a:cubicBezTo>
                <a:cubicBezTo>
                  <a:pt x="6875" y="7313"/>
                  <a:pt x="6781" y="7313"/>
                  <a:pt x="6813" y="7219"/>
                </a:cubicBezTo>
                <a:cubicBezTo>
                  <a:pt x="6844" y="7125"/>
                  <a:pt x="6906" y="7188"/>
                  <a:pt x="6938" y="7188"/>
                </a:cubicBezTo>
                <a:cubicBezTo>
                  <a:pt x="6938" y="7188"/>
                  <a:pt x="6938" y="7188"/>
                  <a:pt x="6938" y="7188"/>
                </a:cubicBezTo>
                <a:cubicBezTo>
                  <a:pt x="7000" y="7250"/>
                  <a:pt x="7094" y="7282"/>
                  <a:pt x="7188" y="7282"/>
                </a:cubicBezTo>
                <a:cubicBezTo>
                  <a:pt x="7188" y="7282"/>
                  <a:pt x="7219" y="7250"/>
                  <a:pt x="7219" y="7250"/>
                </a:cubicBezTo>
                <a:cubicBezTo>
                  <a:pt x="7125" y="7188"/>
                  <a:pt x="7063" y="7157"/>
                  <a:pt x="6969" y="7157"/>
                </a:cubicBezTo>
                <a:cubicBezTo>
                  <a:pt x="6938" y="7157"/>
                  <a:pt x="6938" y="7125"/>
                  <a:pt x="6875" y="7063"/>
                </a:cubicBezTo>
                <a:cubicBezTo>
                  <a:pt x="7344" y="7063"/>
                  <a:pt x="7719" y="7282"/>
                  <a:pt x="8063" y="7500"/>
                </a:cubicBezTo>
                <a:cubicBezTo>
                  <a:pt x="8063" y="7563"/>
                  <a:pt x="8094" y="7625"/>
                  <a:pt x="8156" y="7594"/>
                </a:cubicBezTo>
                <a:cubicBezTo>
                  <a:pt x="8188" y="7594"/>
                  <a:pt x="8250" y="7532"/>
                  <a:pt x="8281" y="7563"/>
                </a:cubicBezTo>
                <a:cubicBezTo>
                  <a:pt x="8406" y="7719"/>
                  <a:pt x="8625" y="7688"/>
                  <a:pt x="8781" y="7782"/>
                </a:cubicBezTo>
                <a:cubicBezTo>
                  <a:pt x="8906" y="7844"/>
                  <a:pt x="9063" y="7875"/>
                  <a:pt x="9156" y="7938"/>
                </a:cubicBezTo>
                <a:cubicBezTo>
                  <a:pt x="9313" y="8063"/>
                  <a:pt x="9531" y="8032"/>
                  <a:pt x="9656" y="8219"/>
                </a:cubicBezTo>
                <a:cubicBezTo>
                  <a:pt x="9531" y="8250"/>
                  <a:pt x="9406" y="8219"/>
                  <a:pt x="9313" y="8125"/>
                </a:cubicBezTo>
                <a:close/>
                <a:moveTo>
                  <a:pt x="9688" y="8000"/>
                </a:moveTo>
                <a:cubicBezTo>
                  <a:pt x="9625" y="7969"/>
                  <a:pt x="9594" y="7938"/>
                  <a:pt x="9531" y="7938"/>
                </a:cubicBezTo>
                <a:cubicBezTo>
                  <a:pt x="9500" y="7907"/>
                  <a:pt x="9406" y="7969"/>
                  <a:pt x="9406" y="7844"/>
                </a:cubicBezTo>
                <a:cubicBezTo>
                  <a:pt x="9406" y="7844"/>
                  <a:pt x="9375" y="7844"/>
                  <a:pt x="9375" y="7813"/>
                </a:cubicBezTo>
                <a:cubicBezTo>
                  <a:pt x="9344" y="7782"/>
                  <a:pt x="9188" y="7875"/>
                  <a:pt x="9250" y="7750"/>
                </a:cubicBezTo>
                <a:cubicBezTo>
                  <a:pt x="9250" y="7750"/>
                  <a:pt x="9250" y="7719"/>
                  <a:pt x="9219" y="7719"/>
                </a:cubicBezTo>
                <a:cubicBezTo>
                  <a:pt x="9063" y="7750"/>
                  <a:pt x="8938" y="7625"/>
                  <a:pt x="8781" y="7625"/>
                </a:cubicBezTo>
                <a:cubicBezTo>
                  <a:pt x="8688" y="7594"/>
                  <a:pt x="8563" y="7625"/>
                  <a:pt x="8469" y="7532"/>
                </a:cubicBezTo>
                <a:cubicBezTo>
                  <a:pt x="8344" y="7344"/>
                  <a:pt x="8156" y="7375"/>
                  <a:pt x="8000" y="7313"/>
                </a:cubicBezTo>
                <a:cubicBezTo>
                  <a:pt x="7875" y="7282"/>
                  <a:pt x="7750" y="7219"/>
                  <a:pt x="7594" y="7188"/>
                </a:cubicBezTo>
                <a:cubicBezTo>
                  <a:pt x="7563" y="7188"/>
                  <a:pt x="7469" y="7125"/>
                  <a:pt x="7469" y="7032"/>
                </a:cubicBezTo>
                <a:cubicBezTo>
                  <a:pt x="7469" y="6969"/>
                  <a:pt x="7406" y="7000"/>
                  <a:pt x="7375" y="7000"/>
                </a:cubicBezTo>
                <a:cubicBezTo>
                  <a:pt x="7313" y="7000"/>
                  <a:pt x="7250" y="7000"/>
                  <a:pt x="7188" y="6938"/>
                </a:cubicBezTo>
                <a:cubicBezTo>
                  <a:pt x="7219" y="6907"/>
                  <a:pt x="7281" y="6938"/>
                  <a:pt x="7313" y="6907"/>
                </a:cubicBezTo>
                <a:cubicBezTo>
                  <a:pt x="7281" y="6907"/>
                  <a:pt x="7281" y="6875"/>
                  <a:pt x="7281" y="6875"/>
                </a:cubicBezTo>
                <a:cubicBezTo>
                  <a:pt x="7219" y="6875"/>
                  <a:pt x="7125" y="6813"/>
                  <a:pt x="7063" y="6844"/>
                </a:cubicBezTo>
                <a:cubicBezTo>
                  <a:pt x="7000" y="6875"/>
                  <a:pt x="7031" y="6813"/>
                  <a:pt x="7000" y="6782"/>
                </a:cubicBezTo>
                <a:cubicBezTo>
                  <a:pt x="6906" y="6750"/>
                  <a:pt x="6813" y="6844"/>
                  <a:pt x="6719" y="6844"/>
                </a:cubicBezTo>
                <a:cubicBezTo>
                  <a:pt x="6750" y="6719"/>
                  <a:pt x="6719" y="6657"/>
                  <a:pt x="6594" y="6657"/>
                </a:cubicBezTo>
                <a:cubicBezTo>
                  <a:pt x="6531" y="6657"/>
                  <a:pt x="6500" y="6657"/>
                  <a:pt x="6500" y="6594"/>
                </a:cubicBezTo>
                <a:cubicBezTo>
                  <a:pt x="6563" y="6594"/>
                  <a:pt x="6625" y="6594"/>
                  <a:pt x="6719" y="6594"/>
                </a:cubicBezTo>
                <a:cubicBezTo>
                  <a:pt x="6781" y="6563"/>
                  <a:pt x="6875" y="6532"/>
                  <a:pt x="6875" y="6657"/>
                </a:cubicBezTo>
                <a:cubicBezTo>
                  <a:pt x="6875" y="6719"/>
                  <a:pt x="6969" y="6688"/>
                  <a:pt x="7000" y="6750"/>
                </a:cubicBezTo>
                <a:cubicBezTo>
                  <a:pt x="7094" y="6750"/>
                  <a:pt x="7125" y="6782"/>
                  <a:pt x="7188" y="6813"/>
                </a:cubicBezTo>
                <a:cubicBezTo>
                  <a:pt x="7219" y="6813"/>
                  <a:pt x="7250" y="6844"/>
                  <a:pt x="7250" y="6844"/>
                </a:cubicBezTo>
                <a:cubicBezTo>
                  <a:pt x="7500" y="6719"/>
                  <a:pt x="7625" y="6907"/>
                  <a:pt x="7813" y="6938"/>
                </a:cubicBezTo>
                <a:cubicBezTo>
                  <a:pt x="7844" y="6969"/>
                  <a:pt x="7906" y="7000"/>
                  <a:pt x="7938" y="7000"/>
                </a:cubicBezTo>
                <a:cubicBezTo>
                  <a:pt x="7938" y="7000"/>
                  <a:pt x="7969" y="7000"/>
                  <a:pt x="7969" y="6969"/>
                </a:cubicBezTo>
                <a:cubicBezTo>
                  <a:pt x="7969" y="6969"/>
                  <a:pt x="7938" y="6938"/>
                  <a:pt x="7938" y="6938"/>
                </a:cubicBezTo>
                <a:cubicBezTo>
                  <a:pt x="7906" y="6938"/>
                  <a:pt x="7875" y="6938"/>
                  <a:pt x="7906" y="6907"/>
                </a:cubicBezTo>
                <a:cubicBezTo>
                  <a:pt x="7906" y="6875"/>
                  <a:pt x="7938" y="6875"/>
                  <a:pt x="7938" y="6907"/>
                </a:cubicBezTo>
                <a:cubicBezTo>
                  <a:pt x="7969" y="6907"/>
                  <a:pt x="7969" y="6907"/>
                  <a:pt x="7969" y="6907"/>
                </a:cubicBezTo>
                <a:cubicBezTo>
                  <a:pt x="8000" y="6844"/>
                  <a:pt x="7938" y="6782"/>
                  <a:pt x="8031" y="6750"/>
                </a:cubicBezTo>
                <a:cubicBezTo>
                  <a:pt x="8094" y="6750"/>
                  <a:pt x="8156" y="6782"/>
                  <a:pt x="8219" y="6813"/>
                </a:cubicBezTo>
                <a:cubicBezTo>
                  <a:pt x="8281" y="6907"/>
                  <a:pt x="8469" y="6969"/>
                  <a:pt x="8563" y="6907"/>
                </a:cubicBezTo>
                <a:cubicBezTo>
                  <a:pt x="8594" y="6844"/>
                  <a:pt x="8625" y="6844"/>
                  <a:pt x="8656" y="6875"/>
                </a:cubicBezTo>
                <a:cubicBezTo>
                  <a:pt x="8688" y="6907"/>
                  <a:pt x="8781" y="6875"/>
                  <a:pt x="8781" y="6938"/>
                </a:cubicBezTo>
                <a:cubicBezTo>
                  <a:pt x="8781" y="7032"/>
                  <a:pt x="8688" y="6938"/>
                  <a:pt x="8625" y="7000"/>
                </a:cubicBezTo>
                <a:cubicBezTo>
                  <a:pt x="8750" y="7094"/>
                  <a:pt x="8906" y="7125"/>
                  <a:pt x="9063" y="7219"/>
                </a:cubicBezTo>
                <a:cubicBezTo>
                  <a:pt x="9250" y="7313"/>
                  <a:pt x="9469" y="7407"/>
                  <a:pt x="9688" y="7500"/>
                </a:cubicBezTo>
                <a:cubicBezTo>
                  <a:pt x="9719" y="7532"/>
                  <a:pt x="9781" y="7500"/>
                  <a:pt x="9813" y="7500"/>
                </a:cubicBezTo>
                <a:cubicBezTo>
                  <a:pt x="9813" y="7500"/>
                  <a:pt x="9813" y="7500"/>
                  <a:pt x="9813" y="7500"/>
                </a:cubicBezTo>
                <a:cubicBezTo>
                  <a:pt x="9938" y="7563"/>
                  <a:pt x="9969" y="7657"/>
                  <a:pt x="10063" y="7719"/>
                </a:cubicBezTo>
                <a:cubicBezTo>
                  <a:pt x="10094" y="7750"/>
                  <a:pt x="10125" y="7782"/>
                  <a:pt x="10094" y="7782"/>
                </a:cubicBezTo>
                <a:cubicBezTo>
                  <a:pt x="10063" y="7813"/>
                  <a:pt x="10063" y="7782"/>
                  <a:pt x="10031" y="7782"/>
                </a:cubicBezTo>
                <a:cubicBezTo>
                  <a:pt x="9969" y="7688"/>
                  <a:pt x="9875" y="7657"/>
                  <a:pt x="9781" y="7625"/>
                </a:cubicBezTo>
                <a:cubicBezTo>
                  <a:pt x="9625" y="7594"/>
                  <a:pt x="9500" y="7532"/>
                  <a:pt x="9344" y="7500"/>
                </a:cubicBezTo>
                <a:cubicBezTo>
                  <a:pt x="9250" y="7500"/>
                  <a:pt x="9094" y="7438"/>
                  <a:pt x="9031" y="7282"/>
                </a:cubicBezTo>
                <a:cubicBezTo>
                  <a:pt x="9000" y="7282"/>
                  <a:pt x="8969" y="7282"/>
                  <a:pt x="8969" y="7250"/>
                </a:cubicBezTo>
                <a:cubicBezTo>
                  <a:pt x="8844" y="7157"/>
                  <a:pt x="8656" y="7157"/>
                  <a:pt x="8531" y="7063"/>
                </a:cubicBezTo>
                <a:cubicBezTo>
                  <a:pt x="8500" y="7032"/>
                  <a:pt x="8438" y="7000"/>
                  <a:pt x="8406" y="7063"/>
                </a:cubicBezTo>
                <a:cubicBezTo>
                  <a:pt x="8375" y="7094"/>
                  <a:pt x="8438" y="7125"/>
                  <a:pt x="8469" y="7157"/>
                </a:cubicBezTo>
                <a:cubicBezTo>
                  <a:pt x="8375" y="7188"/>
                  <a:pt x="8313" y="7125"/>
                  <a:pt x="8313" y="7094"/>
                </a:cubicBezTo>
                <a:cubicBezTo>
                  <a:pt x="8344" y="6938"/>
                  <a:pt x="8219" y="6938"/>
                  <a:pt x="8156" y="6907"/>
                </a:cubicBezTo>
                <a:cubicBezTo>
                  <a:pt x="8094" y="6938"/>
                  <a:pt x="8125" y="7000"/>
                  <a:pt x="8063" y="7032"/>
                </a:cubicBezTo>
                <a:cubicBezTo>
                  <a:pt x="8063" y="7032"/>
                  <a:pt x="8031" y="7063"/>
                  <a:pt x="8094" y="7094"/>
                </a:cubicBezTo>
                <a:cubicBezTo>
                  <a:pt x="8250" y="7125"/>
                  <a:pt x="8375" y="7282"/>
                  <a:pt x="8563" y="7250"/>
                </a:cubicBezTo>
                <a:cubicBezTo>
                  <a:pt x="8625" y="7250"/>
                  <a:pt x="8594" y="7344"/>
                  <a:pt x="8656" y="7344"/>
                </a:cubicBezTo>
                <a:cubicBezTo>
                  <a:pt x="9000" y="7500"/>
                  <a:pt x="9344" y="7657"/>
                  <a:pt x="9688" y="7844"/>
                </a:cubicBezTo>
                <a:cubicBezTo>
                  <a:pt x="10094" y="8063"/>
                  <a:pt x="10500" y="8282"/>
                  <a:pt x="10906" y="8469"/>
                </a:cubicBezTo>
                <a:cubicBezTo>
                  <a:pt x="10969" y="8469"/>
                  <a:pt x="11031" y="8532"/>
                  <a:pt x="11031" y="8594"/>
                </a:cubicBezTo>
                <a:cubicBezTo>
                  <a:pt x="10719" y="8532"/>
                  <a:pt x="10500" y="8344"/>
                  <a:pt x="10188" y="8282"/>
                </a:cubicBezTo>
                <a:cubicBezTo>
                  <a:pt x="10000" y="8219"/>
                  <a:pt x="9844" y="8063"/>
                  <a:pt x="9688" y="8000"/>
                </a:cubicBezTo>
                <a:close/>
                <a:moveTo>
                  <a:pt x="8531" y="7188"/>
                </a:moveTo>
                <a:cubicBezTo>
                  <a:pt x="8500" y="7188"/>
                  <a:pt x="8500" y="7219"/>
                  <a:pt x="8500" y="7219"/>
                </a:cubicBezTo>
                <a:cubicBezTo>
                  <a:pt x="8500" y="7219"/>
                  <a:pt x="8500" y="7188"/>
                  <a:pt x="8469" y="7188"/>
                </a:cubicBezTo>
                <a:cubicBezTo>
                  <a:pt x="8500" y="7188"/>
                  <a:pt x="8500" y="7188"/>
                  <a:pt x="8500" y="7188"/>
                </a:cubicBezTo>
                <a:cubicBezTo>
                  <a:pt x="8500" y="7188"/>
                  <a:pt x="8500" y="7188"/>
                  <a:pt x="8531" y="7188"/>
                </a:cubicBezTo>
                <a:close/>
                <a:moveTo>
                  <a:pt x="9906" y="8688"/>
                </a:moveTo>
                <a:cubicBezTo>
                  <a:pt x="9875" y="8688"/>
                  <a:pt x="9844" y="8657"/>
                  <a:pt x="9781" y="8657"/>
                </a:cubicBezTo>
                <a:cubicBezTo>
                  <a:pt x="9844" y="8625"/>
                  <a:pt x="9875" y="8594"/>
                  <a:pt x="9938" y="8625"/>
                </a:cubicBezTo>
                <a:cubicBezTo>
                  <a:pt x="10000" y="8625"/>
                  <a:pt x="10094" y="8594"/>
                  <a:pt x="10094" y="8688"/>
                </a:cubicBezTo>
                <a:cubicBezTo>
                  <a:pt x="10094" y="8719"/>
                  <a:pt x="9969" y="8688"/>
                  <a:pt x="9906" y="8688"/>
                </a:cubicBezTo>
                <a:close/>
                <a:moveTo>
                  <a:pt x="10375" y="9219"/>
                </a:moveTo>
                <a:cubicBezTo>
                  <a:pt x="10313" y="9219"/>
                  <a:pt x="10281" y="9250"/>
                  <a:pt x="10250" y="9250"/>
                </a:cubicBezTo>
                <a:cubicBezTo>
                  <a:pt x="10188" y="9250"/>
                  <a:pt x="10156" y="9250"/>
                  <a:pt x="10156" y="9219"/>
                </a:cubicBezTo>
                <a:cubicBezTo>
                  <a:pt x="10156" y="9188"/>
                  <a:pt x="10188" y="9157"/>
                  <a:pt x="10219" y="9157"/>
                </a:cubicBezTo>
                <a:cubicBezTo>
                  <a:pt x="10281" y="9188"/>
                  <a:pt x="10313" y="9125"/>
                  <a:pt x="10375" y="9125"/>
                </a:cubicBezTo>
                <a:cubicBezTo>
                  <a:pt x="10406" y="9125"/>
                  <a:pt x="10438" y="9125"/>
                  <a:pt x="10438" y="9157"/>
                </a:cubicBezTo>
                <a:cubicBezTo>
                  <a:pt x="10469" y="9219"/>
                  <a:pt x="10406" y="9219"/>
                  <a:pt x="10375" y="9219"/>
                </a:cubicBezTo>
                <a:close/>
                <a:moveTo>
                  <a:pt x="10188" y="8907"/>
                </a:moveTo>
                <a:cubicBezTo>
                  <a:pt x="10281" y="8813"/>
                  <a:pt x="10375" y="8844"/>
                  <a:pt x="10469" y="8875"/>
                </a:cubicBezTo>
                <a:cubicBezTo>
                  <a:pt x="10406" y="9000"/>
                  <a:pt x="10281" y="9000"/>
                  <a:pt x="10188" y="8907"/>
                </a:cubicBezTo>
                <a:close/>
                <a:moveTo>
                  <a:pt x="10406" y="8813"/>
                </a:moveTo>
                <a:cubicBezTo>
                  <a:pt x="10531" y="8657"/>
                  <a:pt x="10469" y="8625"/>
                  <a:pt x="10375" y="8625"/>
                </a:cubicBezTo>
                <a:cubicBezTo>
                  <a:pt x="10313" y="8625"/>
                  <a:pt x="10250" y="8625"/>
                  <a:pt x="10250" y="8532"/>
                </a:cubicBezTo>
                <a:cubicBezTo>
                  <a:pt x="10438" y="8469"/>
                  <a:pt x="10563" y="8657"/>
                  <a:pt x="10688" y="8750"/>
                </a:cubicBezTo>
                <a:cubicBezTo>
                  <a:pt x="10594" y="8719"/>
                  <a:pt x="10531" y="8750"/>
                  <a:pt x="10406" y="8813"/>
                </a:cubicBezTo>
                <a:close/>
                <a:moveTo>
                  <a:pt x="10469" y="10844"/>
                </a:moveTo>
                <a:cubicBezTo>
                  <a:pt x="10594" y="10844"/>
                  <a:pt x="10656" y="10907"/>
                  <a:pt x="10750" y="10969"/>
                </a:cubicBezTo>
                <a:cubicBezTo>
                  <a:pt x="10594" y="11032"/>
                  <a:pt x="10563" y="10907"/>
                  <a:pt x="10469" y="10844"/>
                </a:cubicBezTo>
                <a:close/>
                <a:moveTo>
                  <a:pt x="11500" y="11188"/>
                </a:moveTo>
                <a:cubicBezTo>
                  <a:pt x="11531" y="11157"/>
                  <a:pt x="11594" y="11188"/>
                  <a:pt x="11625" y="11157"/>
                </a:cubicBezTo>
                <a:cubicBezTo>
                  <a:pt x="11625" y="11094"/>
                  <a:pt x="11563" y="11094"/>
                  <a:pt x="11531" y="11094"/>
                </a:cubicBezTo>
                <a:cubicBezTo>
                  <a:pt x="11438" y="11094"/>
                  <a:pt x="11375" y="11063"/>
                  <a:pt x="11313" y="11094"/>
                </a:cubicBezTo>
                <a:cubicBezTo>
                  <a:pt x="11219" y="11125"/>
                  <a:pt x="11250" y="11000"/>
                  <a:pt x="11156" y="11000"/>
                </a:cubicBezTo>
                <a:cubicBezTo>
                  <a:pt x="11063" y="10969"/>
                  <a:pt x="10969" y="10938"/>
                  <a:pt x="10906" y="10875"/>
                </a:cubicBezTo>
                <a:cubicBezTo>
                  <a:pt x="10875" y="10844"/>
                  <a:pt x="10844" y="10813"/>
                  <a:pt x="10781" y="10813"/>
                </a:cubicBezTo>
                <a:cubicBezTo>
                  <a:pt x="10688" y="10844"/>
                  <a:pt x="10625" y="10813"/>
                  <a:pt x="10563" y="10750"/>
                </a:cubicBezTo>
                <a:cubicBezTo>
                  <a:pt x="10625" y="10750"/>
                  <a:pt x="10625" y="10688"/>
                  <a:pt x="10656" y="10625"/>
                </a:cubicBezTo>
                <a:cubicBezTo>
                  <a:pt x="10594" y="10594"/>
                  <a:pt x="10531" y="10657"/>
                  <a:pt x="10500" y="10594"/>
                </a:cubicBezTo>
                <a:cubicBezTo>
                  <a:pt x="10531" y="10532"/>
                  <a:pt x="10563" y="10500"/>
                  <a:pt x="10656" y="10563"/>
                </a:cubicBezTo>
                <a:cubicBezTo>
                  <a:pt x="10656" y="10563"/>
                  <a:pt x="10688" y="10594"/>
                  <a:pt x="10719" y="10594"/>
                </a:cubicBezTo>
                <a:cubicBezTo>
                  <a:pt x="10750" y="10563"/>
                  <a:pt x="10750" y="10500"/>
                  <a:pt x="10813" y="10563"/>
                </a:cubicBezTo>
                <a:cubicBezTo>
                  <a:pt x="10844" y="10625"/>
                  <a:pt x="10813" y="10625"/>
                  <a:pt x="10781" y="10657"/>
                </a:cubicBezTo>
                <a:cubicBezTo>
                  <a:pt x="10750" y="10719"/>
                  <a:pt x="10750" y="10750"/>
                  <a:pt x="10813" y="10750"/>
                </a:cubicBezTo>
                <a:cubicBezTo>
                  <a:pt x="10875" y="10750"/>
                  <a:pt x="10906" y="10782"/>
                  <a:pt x="10938" y="10782"/>
                </a:cubicBezTo>
                <a:cubicBezTo>
                  <a:pt x="11156" y="10688"/>
                  <a:pt x="11344" y="10782"/>
                  <a:pt x="11531" y="10907"/>
                </a:cubicBezTo>
                <a:cubicBezTo>
                  <a:pt x="11625" y="10969"/>
                  <a:pt x="11688" y="11032"/>
                  <a:pt x="11813" y="11032"/>
                </a:cubicBezTo>
                <a:cubicBezTo>
                  <a:pt x="11906" y="11063"/>
                  <a:pt x="11906" y="11188"/>
                  <a:pt x="12000" y="11188"/>
                </a:cubicBezTo>
                <a:cubicBezTo>
                  <a:pt x="12031" y="11188"/>
                  <a:pt x="12000" y="11250"/>
                  <a:pt x="11969" y="11250"/>
                </a:cubicBezTo>
                <a:cubicBezTo>
                  <a:pt x="11813" y="11250"/>
                  <a:pt x="11656" y="11313"/>
                  <a:pt x="11500" y="11188"/>
                </a:cubicBezTo>
                <a:close/>
                <a:moveTo>
                  <a:pt x="13500" y="12063"/>
                </a:moveTo>
                <a:cubicBezTo>
                  <a:pt x="13375" y="12000"/>
                  <a:pt x="13281" y="11938"/>
                  <a:pt x="13156" y="11844"/>
                </a:cubicBezTo>
                <a:cubicBezTo>
                  <a:pt x="13063" y="11813"/>
                  <a:pt x="13031" y="11907"/>
                  <a:pt x="12969" y="11969"/>
                </a:cubicBezTo>
                <a:cubicBezTo>
                  <a:pt x="12969" y="11813"/>
                  <a:pt x="12844" y="11782"/>
                  <a:pt x="12781" y="11688"/>
                </a:cubicBezTo>
                <a:cubicBezTo>
                  <a:pt x="12781" y="11657"/>
                  <a:pt x="12781" y="11625"/>
                  <a:pt x="12750" y="11657"/>
                </a:cubicBezTo>
                <a:cubicBezTo>
                  <a:pt x="12563" y="11813"/>
                  <a:pt x="12438" y="11625"/>
                  <a:pt x="12313" y="11563"/>
                </a:cubicBezTo>
                <a:cubicBezTo>
                  <a:pt x="12188" y="11500"/>
                  <a:pt x="12094" y="11438"/>
                  <a:pt x="11969" y="11407"/>
                </a:cubicBezTo>
                <a:cubicBezTo>
                  <a:pt x="12250" y="11438"/>
                  <a:pt x="12531" y="11407"/>
                  <a:pt x="12813" y="11532"/>
                </a:cubicBezTo>
                <a:cubicBezTo>
                  <a:pt x="12875" y="11563"/>
                  <a:pt x="12906" y="11625"/>
                  <a:pt x="12938" y="11688"/>
                </a:cubicBezTo>
                <a:cubicBezTo>
                  <a:pt x="13031" y="11782"/>
                  <a:pt x="13125" y="11688"/>
                  <a:pt x="13188" y="11750"/>
                </a:cubicBezTo>
                <a:cubicBezTo>
                  <a:pt x="13344" y="11844"/>
                  <a:pt x="13500" y="11969"/>
                  <a:pt x="13688" y="12000"/>
                </a:cubicBezTo>
                <a:cubicBezTo>
                  <a:pt x="13781" y="12000"/>
                  <a:pt x="13781" y="12125"/>
                  <a:pt x="13844" y="12188"/>
                </a:cubicBezTo>
                <a:cubicBezTo>
                  <a:pt x="13719" y="12125"/>
                  <a:pt x="13625" y="12094"/>
                  <a:pt x="13500" y="12063"/>
                </a:cubicBezTo>
                <a:close/>
                <a:moveTo>
                  <a:pt x="14063" y="12188"/>
                </a:moveTo>
                <a:cubicBezTo>
                  <a:pt x="14031" y="12188"/>
                  <a:pt x="14031" y="12219"/>
                  <a:pt x="14031" y="12219"/>
                </a:cubicBezTo>
                <a:cubicBezTo>
                  <a:pt x="13969" y="12219"/>
                  <a:pt x="13938" y="12188"/>
                  <a:pt x="13938" y="12157"/>
                </a:cubicBezTo>
                <a:cubicBezTo>
                  <a:pt x="13938" y="12094"/>
                  <a:pt x="13969" y="12094"/>
                  <a:pt x="14000" y="12094"/>
                </a:cubicBezTo>
                <a:cubicBezTo>
                  <a:pt x="14094" y="12094"/>
                  <a:pt x="14188" y="12188"/>
                  <a:pt x="14281" y="12219"/>
                </a:cubicBezTo>
                <a:cubicBezTo>
                  <a:pt x="14281" y="12219"/>
                  <a:pt x="14281" y="12282"/>
                  <a:pt x="14250" y="12282"/>
                </a:cubicBezTo>
                <a:cubicBezTo>
                  <a:pt x="14250" y="12313"/>
                  <a:pt x="14219" y="12282"/>
                  <a:pt x="14188" y="12282"/>
                </a:cubicBezTo>
                <a:cubicBezTo>
                  <a:pt x="14125" y="12282"/>
                  <a:pt x="14125" y="12219"/>
                  <a:pt x="14063" y="12188"/>
                </a:cubicBezTo>
                <a:close/>
                <a:moveTo>
                  <a:pt x="15406" y="12719"/>
                </a:moveTo>
                <a:cubicBezTo>
                  <a:pt x="15344" y="12657"/>
                  <a:pt x="15281" y="12688"/>
                  <a:pt x="15219" y="12688"/>
                </a:cubicBezTo>
                <a:cubicBezTo>
                  <a:pt x="15250" y="12750"/>
                  <a:pt x="15281" y="12782"/>
                  <a:pt x="15344" y="12782"/>
                </a:cubicBezTo>
                <a:cubicBezTo>
                  <a:pt x="15375" y="12782"/>
                  <a:pt x="15406" y="12782"/>
                  <a:pt x="15406" y="12813"/>
                </a:cubicBezTo>
                <a:cubicBezTo>
                  <a:pt x="15406" y="12875"/>
                  <a:pt x="15375" y="12875"/>
                  <a:pt x="15344" y="12875"/>
                </a:cubicBezTo>
                <a:cubicBezTo>
                  <a:pt x="15281" y="12844"/>
                  <a:pt x="15188" y="12844"/>
                  <a:pt x="15156" y="12813"/>
                </a:cubicBezTo>
                <a:cubicBezTo>
                  <a:pt x="15031" y="12750"/>
                  <a:pt x="14906" y="12844"/>
                  <a:pt x="14844" y="12719"/>
                </a:cubicBezTo>
                <a:cubicBezTo>
                  <a:pt x="14750" y="12625"/>
                  <a:pt x="14625" y="12688"/>
                  <a:pt x="14500" y="12657"/>
                </a:cubicBezTo>
                <a:cubicBezTo>
                  <a:pt x="14500" y="12625"/>
                  <a:pt x="14469" y="12657"/>
                  <a:pt x="14438" y="12657"/>
                </a:cubicBezTo>
                <a:cubicBezTo>
                  <a:pt x="14438" y="12563"/>
                  <a:pt x="14438" y="12469"/>
                  <a:pt x="14313" y="12532"/>
                </a:cubicBezTo>
                <a:cubicBezTo>
                  <a:pt x="14281" y="12532"/>
                  <a:pt x="14250" y="12500"/>
                  <a:pt x="14219" y="12469"/>
                </a:cubicBezTo>
                <a:cubicBezTo>
                  <a:pt x="14313" y="12438"/>
                  <a:pt x="14375" y="12344"/>
                  <a:pt x="14469" y="12469"/>
                </a:cubicBezTo>
                <a:cubicBezTo>
                  <a:pt x="14500" y="12532"/>
                  <a:pt x="14531" y="12469"/>
                  <a:pt x="14563" y="12407"/>
                </a:cubicBezTo>
                <a:cubicBezTo>
                  <a:pt x="14563" y="12375"/>
                  <a:pt x="14563" y="12344"/>
                  <a:pt x="14531" y="12344"/>
                </a:cubicBezTo>
                <a:cubicBezTo>
                  <a:pt x="14469" y="12344"/>
                  <a:pt x="14438" y="12313"/>
                  <a:pt x="14344" y="12282"/>
                </a:cubicBezTo>
                <a:cubicBezTo>
                  <a:pt x="14500" y="12250"/>
                  <a:pt x="14594" y="12313"/>
                  <a:pt x="14625" y="12438"/>
                </a:cubicBezTo>
                <a:cubicBezTo>
                  <a:pt x="14625" y="12500"/>
                  <a:pt x="14688" y="12500"/>
                  <a:pt x="14719" y="12469"/>
                </a:cubicBezTo>
                <a:cubicBezTo>
                  <a:pt x="14875" y="12407"/>
                  <a:pt x="14875" y="12407"/>
                  <a:pt x="15000" y="12563"/>
                </a:cubicBezTo>
                <a:cubicBezTo>
                  <a:pt x="15031" y="12563"/>
                  <a:pt x="15031" y="12563"/>
                  <a:pt x="15031" y="12563"/>
                </a:cubicBezTo>
                <a:cubicBezTo>
                  <a:pt x="15313" y="12469"/>
                  <a:pt x="15531" y="12657"/>
                  <a:pt x="15813" y="12782"/>
                </a:cubicBezTo>
                <a:cubicBezTo>
                  <a:pt x="15656" y="12782"/>
                  <a:pt x="15500" y="12844"/>
                  <a:pt x="15406" y="12719"/>
                </a:cubicBezTo>
                <a:close/>
                <a:moveTo>
                  <a:pt x="16000" y="12969"/>
                </a:moveTo>
                <a:cubicBezTo>
                  <a:pt x="15938" y="12969"/>
                  <a:pt x="15938" y="12875"/>
                  <a:pt x="15938" y="12844"/>
                </a:cubicBezTo>
                <a:cubicBezTo>
                  <a:pt x="15906" y="12813"/>
                  <a:pt x="15938" y="12813"/>
                  <a:pt x="15969" y="12813"/>
                </a:cubicBezTo>
                <a:cubicBezTo>
                  <a:pt x="16031" y="12813"/>
                  <a:pt x="16094" y="12844"/>
                  <a:pt x="16094" y="12907"/>
                </a:cubicBezTo>
                <a:cubicBezTo>
                  <a:pt x="16094" y="12938"/>
                  <a:pt x="16031" y="12938"/>
                  <a:pt x="16000" y="12969"/>
                </a:cubicBezTo>
                <a:close/>
                <a:moveTo>
                  <a:pt x="18875" y="13532"/>
                </a:moveTo>
                <a:cubicBezTo>
                  <a:pt x="19000" y="13469"/>
                  <a:pt x="19125" y="13500"/>
                  <a:pt x="19250" y="13532"/>
                </a:cubicBezTo>
                <a:cubicBezTo>
                  <a:pt x="19125" y="13594"/>
                  <a:pt x="19000" y="13563"/>
                  <a:pt x="18875" y="13532"/>
                </a:cubicBezTo>
                <a:close/>
                <a:moveTo>
                  <a:pt x="22281" y="14125"/>
                </a:moveTo>
                <a:cubicBezTo>
                  <a:pt x="22219" y="14188"/>
                  <a:pt x="22156" y="14125"/>
                  <a:pt x="22094" y="14157"/>
                </a:cubicBezTo>
                <a:cubicBezTo>
                  <a:pt x="22125" y="14032"/>
                  <a:pt x="22188" y="14063"/>
                  <a:pt x="22250" y="14063"/>
                </a:cubicBezTo>
                <a:cubicBezTo>
                  <a:pt x="22281" y="14063"/>
                  <a:pt x="22281" y="14094"/>
                  <a:pt x="22281" y="14125"/>
                </a:cubicBezTo>
                <a:close/>
                <a:moveTo>
                  <a:pt x="22688" y="13813"/>
                </a:moveTo>
                <a:cubicBezTo>
                  <a:pt x="22688" y="13844"/>
                  <a:pt x="22656" y="13844"/>
                  <a:pt x="22625" y="13844"/>
                </a:cubicBezTo>
                <a:cubicBezTo>
                  <a:pt x="22563" y="13782"/>
                  <a:pt x="22500" y="13813"/>
                  <a:pt x="22438" y="13782"/>
                </a:cubicBezTo>
                <a:cubicBezTo>
                  <a:pt x="22469" y="13719"/>
                  <a:pt x="22625" y="13688"/>
                  <a:pt x="22656" y="13750"/>
                </a:cubicBezTo>
                <a:cubicBezTo>
                  <a:pt x="22688" y="13750"/>
                  <a:pt x="22688" y="13782"/>
                  <a:pt x="22688" y="13813"/>
                </a:cubicBezTo>
                <a:close/>
                <a:moveTo>
                  <a:pt x="30375" y="12500"/>
                </a:moveTo>
                <a:cubicBezTo>
                  <a:pt x="30375" y="12500"/>
                  <a:pt x="30375" y="12563"/>
                  <a:pt x="30344" y="12532"/>
                </a:cubicBezTo>
                <a:cubicBezTo>
                  <a:pt x="30313" y="12532"/>
                  <a:pt x="30313" y="12532"/>
                  <a:pt x="30281" y="12500"/>
                </a:cubicBezTo>
                <a:cubicBezTo>
                  <a:pt x="30281" y="12469"/>
                  <a:pt x="30281" y="12438"/>
                  <a:pt x="30313" y="12407"/>
                </a:cubicBezTo>
                <a:cubicBezTo>
                  <a:pt x="30375" y="12375"/>
                  <a:pt x="30438" y="12375"/>
                  <a:pt x="30469" y="12438"/>
                </a:cubicBezTo>
                <a:cubicBezTo>
                  <a:pt x="30438" y="12438"/>
                  <a:pt x="30406" y="12469"/>
                  <a:pt x="30375" y="12500"/>
                </a:cubicBezTo>
                <a:close/>
                <a:moveTo>
                  <a:pt x="30656" y="12407"/>
                </a:moveTo>
                <a:cubicBezTo>
                  <a:pt x="30594" y="12407"/>
                  <a:pt x="30563" y="12532"/>
                  <a:pt x="30469" y="12438"/>
                </a:cubicBezTo>
                <a:cubicBezTo>
                  <a:pt x="30500" y="12438"/>
                  <a:pt x="30500" y="12438"/>
                  <a:pt x="30500" y="12407"/>
                </a:cubicBezTo>
                <a:cubicBezTo>
                  <a:pt x="30531" y="12344"/>
                  <a:pt x="30594" y="12344"/>
                  <a:pt x="30656" y="12344"/>
                </a:cubicBezTo>
                <a:cubicBezTo>
                  <a:pt x="30688" y="12375"/>
                  <a:pt x="30656" y="12407"/>
                  <a:pt x="30656" y="12407"/>
                </a:cubicBezTo>
                <a:close/>
                <a:moveTo>
                  <a:pt x="34844" y="6407"/>
                </a:moveTo>
                <a:cubicBezTo>
                  <a:pt x="34875" y="6407"/>
                  <a:pt x="34875" y="6438"/>
                  <a:pt x="34875" y="6469"/>
                </a:cubicBezTo>
                <a:cubicBezTo>
                  <a:pt x="34875" y="6469"/>
                  <a:pt x="34844" y="6500"/>
                  <a:pt x="34844" y="6500"/>
                </a:cubicBezTo>
                <a:cubicBezTo>
                  <a:pt x="34750" y="6407"/>
                  <a:pt x="34656" y="6532"/>
                  <a:pt x="34563" y="6500"/>
                </a:cubicBezTo>
                <a:cubicBezTo>
                  <a:pt x="34656" y="6375"/>
                  <a:pt x="34750" y="6407"/>
                  <a:pt x="34844" y="6407"/>
                </a:cubicBezTo>
                <a:close/>
                <a:moveTo>
                  <a:pt x="28875" y="17219"/>
                </a:moveTo>
                <a:lnTo>
                  <a:pt x="28844" y="17188"/>
                </a:lnTo>
                <a:moveTo>
                  <a:pt x="28875" y="17188"/>
                </a:moveTo>
                <a:cubicBezTo>
                  <a:pt x="28875" y="17188"/>
                  <a:pt x="28875" y="17188"/>
                  <a:pt x="28875" y="17188"/>
                </a:cubicBezTo>
                <a:lnTo>
                  <a:pt x="28875" y="17188"/>
                </a:lnTo>
                <a:cubicBezTo>
                  <a:pt x="28875" y="17188"/>
                  <a:pt x="28875" y="17188"/>
                  <a:pt x="28875" y="17188"/>
                </a:cubicBezTo>
                <a:close/>
                <a:moveTo>
                  <a:pt x="8688" y="18469"/>
                </a:moveTo>
                <a:cubicBezTo>
                  <a:pt x="8719" y="18469"/>
                  <a:pt x="8719" y="18438"/>
                  <a:pt x="8750" y="18407"/>
                </a:cubicBezTo>
                <a:cubicBezTo>
                  <a:pt x="8750" y="18407"/>
                  <a:pt x="8719" y="18407"/>
                  <a:pt x="8719" y="18407"/>
                </a:cubicBezTo>
                <a:cubicBezTo>
                  <a:pt x="8625" y="18407"/>
                  <a:pt x="8531" y="18375"/>
                  <a:pt x="8469" y="18469"/>
                </a:cubicBezTo>
                <a:cubicBezTo>
                  <a:pt x="8563" y="18469"/>
                  <a:pt x="8625" y="18469"/>
                  <a:pt x="8688" y="18469"/>
                </a:cubicBez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dirty="0">
                <a:solidFill>
                  <a:schemeClr val="lt1"/>
                </a:solidFill>
              </a:defRPr>
            </a:lvl1pPr>
          </a:lstStyle>
          <a:p>
            <a:pPr lvl="0" algn="ctr"/>
            <a:endParaRPr lang="ru-RU" dirty="0"/>
          </a:p>
        </p:txBody>
      </p:sp>
    </p:spTree>
    <p:extLst>
      <p:ext uri="{BB962C8B-B14F-4D97-AF65-F5344CB8AC3E}">
        <p14:creationId xmlns:p14="http://schemas.microsoft.com/office/powerpoint/2010/main" val="85049157"/>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PhotoMask_58">
    <p:spTree>
      <p:nvGrpSpPr>
        <p:cNvPr id="1" name=""/>
        <p:cNvGrpSpPr/>
        <p:nvPr/>
      </p:nvGrpSpPr>
      <p:grpSpPr>
        <a:xfrm>
          <a:off x="0" y="0"/>
          <a:ext cx="0" cy="0"/>
          <a:chOff x="0" y="0"/>
          <a:chExt cx="0" cy="0"/>
        </a:xfrm>
      </p:grpSpPr>
      <p:sp>
        <p:nvSpPr>
          <p:cNvPr id="5" name="Freeform 44">
            <a:extLst>
              <a:ext uri="{FF2B5EF4-FFF2-40B4-BE49-F238E27FC236}">
                <a16:creationId xmlns="" xmlns:a16="http://schemas.microsoft.com/office/drawing/2014/main" id="{B2B44A93-2BB8-7546-86EA-795C22632255}"/>
              </a:ext>
            </a:extLst>
          </p:cNvPr>
          <p:cNvSpPr>
            <a:spLocks noGrp="1" noEditPoints="1"/>
          </p:cNvSpPr>
          <p:nvPr>
            <p:ph type="pic" sz="quarter" idx="28"/>
          </p:nvPr>
        </p:nvSpPr>
        <p:spPr bwMode="auto">
          <a:xfrm>
            <a:off x="1104355" y="234058"/>
            <a:ext cx="22394488" cy="9433048"/>
          </a:xfrm>
          <a:custGeom>
            <a:avLst/>
            <a:gdLst>
              <a:gd name="T0" fmla="*/ 23250 w 27250"/>
              <a:gd name="T1" fmla="*/ 5750 h 21468"/>
              <a:gd name="T2" fmla="*/ 22063 w 27250"/>
              <a:gd name="T3" fmla="*/ 4969 h 21468"/>
              <a:gd name="T4" fmla="*/ 23032 w 27250"/>
              <a:gd name="T5" fmla="*/ 11656 h 21468"/>
              <a:gd name="T6" fmla="*/ 21907 w 27250"/>
              <a:gd name="T7" fmla="*/ 8406 h 21468"/>
              <a:gd name="T8" fmla="*/ 20938 w 27250"/>
              <a:gd name="T9" fmla="*/ 6625 h 21468"/>
              <a:gd name="T10" fmla="*/ 13407 w 27250"/>
              <a:gd name="T11" fmla="*/ 3375 h 21468"/>
              <a:gd name="T12" fmla="*/ 10250 w 27250"/>
              <a:gd name="T13" fmla="*/ 625 h 21468"/>
              <a:gd name="T14" fmla="*/ 7032 w 27250"/>
              <a:gd name="T15" fmla="*/ 2219 h 21468"/>
              <a:gd name="T16" fmla="*/ 5313 w 27250"/>
              <a:gd name="T17" fmla="*/ 3312 h 21468"/>
              <a:gd name="T18" fmla="*/ 6563 w 27250"/>
              <a:gd name="T19" fmla="*/ 6937 h 21468"/>
              <a:gd name="T20" fmla="*/ 8188 w 27250"/>
              <a:gd name="T21" fmla="*/ 9969 h 21468"/>
              <a:gd name="T22" fmla="*/ 10438 w 27250"/>
              <a:gd name="T23" fmla="*/ 16375 h 21468"/>
              <a:gd name="T24" fmla="*/ 10563 w 27250"/>
              <a:gd name="T25" fmla="*/ 14250 h 21468"/>
              <a:gd name="T26" fmla="*/ 15938 w 27250"/>
              <a:gd name="T27" fmla="*/ 17093 h 21468"/>
              <a:gd name="T28" fmla="*/ 18250 w 27250"/>
              <a:gd name="T29" fmla="*/ 18250 h 21468"/>
              <a:gd name="T30" fmla="*/ 15938 w 27250"/>
              <a:gd name="T31" fmla="*/ 16750 h 21468"/>
              <a:gd name="T32" fmla="*/ 16875 w 27250"/>
              <a:gd name="T33" fmla="*/ 17406 h 21468"/>
              <a:gd name="T34" fmla="*/ 18313 w 27250"/>
              <a:gd name="T35" fmla="*/ 18187 h 21468"/>
              <a:gd name="T36" fmla="*/ 20344 w 27250"/>
              <a:gd name="T37" fmla="*/ 18593 h 21468"/>
              <a:gd name="T38" fmla="*/ 16282 w 27250"/>
              <a:gd name="T39" fmla="*/ 16562 h 21468"/>
              <a:gd name="T40" fmla="*/ 11032 w 27250"/>
              <a:gd name="T41" fmla="*/ 12312 h 21468"/>
              <a:gd name="T42" fmla="*/ 9625 w 27250"/>
              <a:gd name="T43" fmla="*/ 10250 h 21468"/>
              <a:gd name="T44" fmla="*/ 16032 w 27250"/>
              <a:gd name="T45" fmla="*/ 15219 h 21468"/>
              <a:gd name="T46" fmla="*/ 21500 w 27250"/>
              <a:gd name="T47" fmla="*/ 17562 h 21468"/>
              <a:gd name="T48" fmla="*/ 24438 w 27250"/>
              <a:gd name="T49" fmla="*/ 15500 h 21468"/>
              <a:gd name="T50" fmla="*/ 22563 w 27250"/>
              <a:gd name="T51" fmla="*/ 15062 h 21468"/>
              <a:gd name="T52" fmla="*/ 19344 w 27250"/>
              <a:gd name="T53" fmla="*/ 13000 h 21468"/>
              <a:gd name="T54" fmla="*/ 14125 w 27250"/>
              <a:gd name="T55" fmla="*/ 7094 h 21468"/>
              <a:gd name="T56" fmla="*/ 22563 w 27250"/>
              <a:gd name="T57" fmla="*/ 13406 h 21468"/>
              <a:gd name="T58" fmla="*/ 13500 w 27250"/>
              <a:gd name="T59" fmla="*/ 4937 h 21468"/>
              <a:gd name="T60" fmla="*/ 22313 w 27250"/>
              <a:gd name="T61" fmla="*/ 11812 h 21468"/>
              <a:gd name="T62" fmla="*/ 27219 w 27250"/>
              <a:gd name="T63" fmla="*/ 12281 h 21468"/>
              <a:gd name="T64" fmla="*/ 25657 w 27250"/>
              <a:gd name="T65" fmla="*/ 6219 h 21468"/>
              <a:gd name="T66" fmla="*/ 24282 w 27250"/>
              <a:gd name="T67" fmla="*/ 4062 h 21468"/>
              <a:gd name="T68" fmla="*/ 23782 w 27250"/>
              <a:gd name="T69" fmla="*/ 5000 h 21468"/>
              <a:gd name="T70" fmla="*/ 10688 w 27250"/>
              <a:gd name="T71" fmla="*/ 844 h 21468"/>
              <a:gd name="T72" fmla="*/ 11000 w 27250"/>
              <a:gd name="T73" fmla="*/ 1156 h 21468"/>
              <a:gd name="T74" fmla="*/ 11782 w 27250"/>
              <a:gd name="T75" fmla="*/ 1812 h 21468"/>
              <a:gd name="T76" fmla="*/ 11407 w 27250"/>
              <a:gd name="T77" fmla="*/ 1437 h 21468"/>
              <a:gd name="T78" fmla="*/ 1032 w 27250"/>
              <a:gd name="T79" fmla="*/ 12937 h 21468"/>
              <a:gd name="T80" fmla="*/ 20813 w 27250"/>
              <a:gd name="T81" fmla="*/ 18093 h 21468"/>
              <a:gd name="T82" fmla="*/ 4969 w 27250"/>
              <a:gd name="T83" fmla="*/ 8812 h 21468"/>
              <a:gd name="T84" fmla="*/ 3750 w 27250"/>
              <a:gd name="T85" fmla="*/ 10000 h 21468"/>
              <a:gd name="T86" fmla="*/ 7594 w 27250"/>
              <a:gd name="T87" fmla="*/ 17937 h 21468"/>
              <a:gd name="T88" fmla="*/ 2500 w 27250"/>
              <a:gd name="T89" fmla="*/ 16375 h 21468"/>
              <a:gd name="T90" fmla="*/ 9094 w 27250"/>
              <a:gd name="T91" fmla="*/ 16000 h 21468"/>
              <a:gd name="T92" fmla="*/ 6157 w 27250"/>
              <a:gd name="T93" fmla="*/ 18562 h 21468"/>
              <a:gd name="T94" fmla="*/ 3782 w 27250"/>
              <a:gd name="T95" fmla="*/ 11250 h 21468"/>
              <a:gd name="T96" fmla="*/ 6344 w 27250"/>
              <a:gd name="T97" fmla="*/ 16968 h 21468"/>
              <a:gd name="T98" fmla="*/ 6344 w 27250"/>
              <a:gd name="T99" fmla="*/ 10156 h 21468"/>
              <a:gd name="T100" fmla="*/ 7188 w 27250"/>
              <a:gd name="T101" fmla="*/ 14594 h 21468"/>
              <a:gd name="T102" fmla="*/ 9500 w 27250"/>
              <a:gd name="T103" fmla="*/ 19187 h 21468"/>
              <a:gd name="T104" fmla="*/ 5594 w 27250"/>
              <a:gd name="T105" fmla="*/ 17656 h 21468"/>
              <a:gd name="T106" fmla="*/ 2750 w 27250"/>
              <a:gd name="T107" fmla="*/ 10812 h 21468"/>
              <a:gd name="T108" fmla="*/ 188 w 27250"/>
              <a:gd name="T109" fmla="*/ 7156 h 21468"/>
              <a:gd name="T110" fmla="*/ 500 w 27250"/>
              <a:gd name="T111" fmla="*/ 10062 h 21468"/>
              <a:gd name="T112" fmla="*/ 1157 w 27250"/>
              <a:gd name="T113" fmla="*/ 11156 h 21468"/>
              <a:gd name="T114" fmla="*/ 2875 w 27250"/>
              <a:gd name="T115" fmla="*/ 15812 h 21468"/>
              <a:gd name="T116" fmla="*/ 5563 w 27250"/>
              <a:gd name="T117" fmla="*/ 21125 h 21468"/>
              <a:gd name="T118" fmla="*/ 5907 w 27250"/>
              <a:gd name="T119" fmla="*/ 20343 h 21468"/>
              <a:gd name="T120" fmla="*/ 2594 w 27250"/>
              <a:gd name="T121" fmla="*/ 12219 h 21468"/>
              <a:gd name="T122" fmla="*/ 19532 w 27250"/>
              <a:gd name="T123" fmla="*/ 12500 h 2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250" h="21468">
                <a:moveTo>
                  <a:pt x="12969" y="6531"/>
                </a:moveTo>
                <a:cubicBezTo>
                  <a:pt x="12969" y="6531"/>
                  <a:pt x="12969" y="6531"/>
                  <a:pt x="12969" y="6531"/>
                </a:cubicBezTo>
                <a:cubicBezTo>
                  <a:pt x="12969" y="6469"/>
                  <a:pt x="12938" y="6469"/>
                  <a:pt x="12875" y="6437"/>
                </a:cubicBezTo>
                <a:cubicBezTo>
                  <a:pt x="12907" y="6500"/>
                  <a:pt x="12938" y="6531"/>
                  <a:pt x="12969" y="6531"/>
                </a:cubicBezTo>
                <a:cubicBezTo>
                  <a:pt x="13000" y="6594"/>
                  <a:pt x="13063" y="6656"/>
                  <a:pt x="13157" y="6687"/>
                </a:cubicBezTo>
                <a:cubicBezTo>
                  <a:pt x="13125" y="6656"/>
                  <a:pt x="13125" y="6656"/>
                  <a:pt x="13125" y="6656"/>
                </a:cubicBezTo>
                <a:cubicBezTo>
                  <a:pt x="13094" y="6594"/>
                  <a:pt x="13063" y="6531"/>
                  <a:pt x="12969" y="6531"/>
                </a:cubicBezTo>
                <a:close/>
                <a:moveTo>
                  <a:pt x="21032" y="6531"/>
                </a:moveTo>
                <a:cubicBezTo>
                  <a:pt x="21032" y="6531"/>
                  <a:pt x="21032" y="6531"/>
                  <a:pt x="21000" y="6531"/>
                </a:cubicBezTo>
                <a:cubicBezTo>
                  <a:pt x="21000" y="6531"/>
                  <a:pt x="21000" y="6531"/>
                  <a:pt x="21000" y="6531"/>
                </a:cubicBezTo>
                <a:cubicBezTo>
                  <a:pt x="21000" y="6562"/>
                  <a:pt x="21000" y="6562"/>
                  <a:pt x="21000" y="6562"/>
                </a:cubicBezTo>
                <a:cubicBezTo>
                  <a:pt x="21032" y="6562"/>
                  <a:pt x="21032" y="6562"/>
                  <a:pt x="21032" y="6531"/>
                </a:cubicBezTo>
                <a:close/>
                <a:moveTo>
                  <a:pt x="23438" y="4875"/>
                </a:moveTo>
                <a:cubicBezTo>
                  <a:pt x="23438" y="4875"/>
                  <a:pt x="23438" y="4906"/>
                  <a:pt x="23438" y="4906"/>
                </a:cubicBezTo>
                <a:cubicBezTo>
                  <a:pt x="23438" y="4906"/>
                  <a:pt x="23438" y="4875"/>
                  <a:pt x="23438" y="4875"/>
                </a:cubicBezTo>
                <a:cubicBezTo>
                  <a:pt x="23438" y="4875"/>
                  <a:pt x="23438" y="4875"/>
                  <a:pt x="23438" y="4875"/>
                </a:cubicBezTo>
                <a:close/>
                <a:moveTo>
                  <a:pt x="23438" y="4906"/>
                </a:moveTo>
                <a:cubicBezTo>
                  <a:pt x="23438" y="4969"/>
                  <a:pt x="23407" y="5062"/>
                  <a:pt x="23407" y="5125"/>
                </a:cubicBezTo>
                <a:cubicBezTo>
                  <a:pt x="23438" y="5281"/>
                  <a:pt x="23438" y="5406"/>
                  <a:pt x="23500" y="5562"/>
                </a:cubicBezTo>
                <a:cubicBezTo>
                  <a:pt x="23532" y="5625"/>
                  <a:pt x="23532" y="5719"/>
                  <a:pt x="23532" y="5781"/>
                </a:cubicBezTo>
                <a:cubicBezTo>
                  <a:pt x="23469" y="5781"/>
                  <a:pt x="23469" y="5687"/>
                  <a:pt x="23407" y="5719"/>
                </a:cubicBezTo>
                <a:cubicBezTo>
                  <a:pt x="23407" y="5781"/>
                  <a:pt x="23438" y="5844"/>
                  <a:pt x="23438" y="5906"/>
                </a:cubicBezTo>
                <a:cubicBezTo>
                  <a:pt x="23407" y="5906"/>
                  <a:pt x="23375" y="5906"/>
                  <a:pt x="23375" y="5906"/>
                </a:cubicBezTo>
                <a:cubicBezTo>
                  <a:pt x="23375" y="5906"/>
                  <a:pt x="23375" y="5906"/>
                  <a:pt x="23375" y="5906"/>
                </a:cubicBezTo>
                <a:cubicBezTo>
                  <a:pt x="23375" y="5875"/>
                  <a:pt x="23375" y="5875"/>
                  <a:pt x="23375" y="5875"/>
                </a:cubicBezTo>
                <a:cubicBezTo>
                  <a:pt x="23375" y="5875"/>
                  <a:pt x="23375" y="5875"/>
                  <a:pt x="23344" y="5875"/>
                </a:cubicBezTo>
                <a:cubicBezTo>
                  <a:pt x="23344" y="5875"/>
                  <a:pt x="23344" y="5844"/>
                  <a:pt x="23344" y="5844"/>
                </a:cubicBezTo>
                <a:cubicBezTo>
                  <a:pt x="23313" y="5844"/>
                  <a:pt x="23313" y="5844"/>
                  <a:pt x="23313" y="5812"/>
                </a:cubicBezTo>
                <a:cubicBezTo>
                  <a:pt x="23282" y="5812"/>
                  <a:pt x="23282" y="5812"/>
                  <a:pt x="23282" y="5812"/>
                </a:cubicBezTo>
                <a:cubicBezTo>
                  <a:pt x="23282" y="5812"/>
                  <a:pt x="23282" y="5781"/>
                  <a:pt x="23282" y="5781"/>
                </a:cubicBezTo>
                <a:cubicBezTo>
                  <a:pt x="23282" y="5781"/>
                  <a:pt x="23282" y="5750"/>
                  <a:pt x="23250" y="5750"/>
                </a:cubicBezTo>
                <a:cubicBezTo>
                  <a:pt x="23250" y="5750"/>
                  <a:pt x="23250" y="5750"/>
                  <a:pt x="23250" y="5750"/>
                </a:cubicBezTo>
                <a:cubicBezTo>
                  <a:pt x="23250" y="5750"/>
                  <a:pt x="23250" y="5750"/>
                  <a:pt x="23250" y="5750"/>
                </a:cubicBezTo>
                <a:cubicBezTo>
                  <a:pt x="23250" y="5719"/>
                  <a:pt x="23250" y="5719"/>
                  <a:pt x="23250" y="5719"/>
                </a:cubicBezTo>
                <a:cubicBezTo>
                  <a:pt x="23219" y="5687"/>
                  <a:pt x="23219" y="5656"/>
                  <a:pt x="23188" y="5656"/>
                </a:cubicBezTo>
                <a:cubicBezTo>
                  <a:pt x="23188" y="5656"/>
                  <a:pt x="23188" y="5656"/>
                  <a:pt x="23188" y="5687"/>
                </a:cubicBezTo>
                <a:cubicBezTo>
                  <a:pt x="23125" y="5719"/>
                  <a:pt x="23094" y="5687"/>
                  <a:pt x="23032" y="5656"/>
                </a:cubicBezTo>
                <a:cubicBezTo>
                  <a:pt x="22969" y="5781"/>
                  <a:pt x="23094" y="5906"/>
                  <a:pt x="23094" y="6062"/>
                </a:cubicBezTo>
                <a:cubicBezTo>
                  <a:pt x="22907" y="5781"/>
                  <a:pt x="22844" y="5437"/>
                  <a:pt x="22657" y="5187"/>
                </a:cubicBezTo>
                <a:cubicBezTo>
                  <a:pt x="22532" y="5312"/>
                  <a:pt x="22563" y="5437"/>
                  <a:pt x="22625" y="5562"/>
                </a:cubicBezTo>
                <a:cubicBezTo>
                  <a:pt x="22688" y="5719"/>
                  <a:pt x="22750" y="5906"/>
                  <a:pt x="22813" y="6062"/>
                </a:cubicBezTo>
                <a:cubicBezTo>
                  <a:pt x="22938" y="6312"/>
                  <a:pt x="23032" y="6594"/>
                  <a:pt x="23125" y="6844"/>
                </a:cubicBezTo>
                <a:cubicBezTo>
                  <a:pt x="23219" y="7125"/>
                  <a:pt x="23344" y="7406"/>
                  <a:pt x="23438" y="7687"/>
                </a:cubicBezTo>
                <a:cubicBezTo>
                  <a:pt x="23500" y="7906"/>
                  <a:pt x="23563" y="8156"/>
                  <a:pt x="23657" y="8406"/>
                </a:cubicBezTo>
                <a:cubicBezTo>
                  <a:pt x="23719" y="8656"/>
                  <a:pt x="23813" y="8906"/>
                  <a:pt x="23907" y="9156"/>
                </a:cubicBezTo>
                <a:cubicBezTo>
                  <a:pt x="23969" y="9469"/>
                  <a:pt x="24063" y="9750"/>
                  <a:pt x="24157" y="10062"/>
                </a:cubicBezTo>
                <a:cubicBezTo>
                  <a:pt x="24188" y="10281"/>
                  <a:pt x="24219" y="10469"/>
                  <a:pt x="24282" y="10656"/>
                </a:cubicBezTo>
                <a:cubicBezTo>
                  <a:pt x="24344" y="10812"/>
                  <a:pt x="24375" y="11000"/>
                  <a:pt x="24407" y="11187"/>
                </a:cubicBezTo>
                <a:cubicBezTo>
                  <a:pt x="24438" y="11281"/>
                  <a:pt x="24469" y="11406"/>
                  <a:pt x="24500" y="11531"/>
                </a:cubicBezTo>
                <a:cubicBezTo>
                  <a:pt x="24500" y="11562"/>
                  <a:pt x="24500" y="11594"/>
                  <a:pt x="24438" y="11594"/>
                </a:cubicBezTo>
                <a:cubicBezTo>
                  <a:pt x="24438" y="11625"/>
                  <a:pt x="24407" y="11625"/>
                  <a:pt x="24375" y="11594"/>
                </a:cubicBezTo>
                <a:cubicBezTo>
                  <a:pt x="24313" y="11500"/>
                  <a:pt x="24250" y="11406"/>
                  <a:pt x="24250" y="11281"/>
                </a:cubicBezTo>
                <a:cubicBezTo>
                  <a:pt x="24157" y="10937"/>
                  <a:pt x="24094" y="10625"/>
                  <a:pt x="24000" y="10281"/>
                </a:cubicBezTo>
                <a:cubicBezTo>
                  <a:pt x="23938" y="10000"/>
                  <a:pt x="23844" y="9719"/>
                  <a:pt x="23782" y="9437"/>
                </a:cubicBezTo>
                <a:cubicBezTo>
                  <a:pt x="23688" y="9156"/>
                  <a:pt x="23625" y="8875"/>
                  <a:pt x="23532" y="8594"/>
                </a:cubicBezTo>
                <a:cubicBezTo>
                  <a:pt x="23469" y="8375"/>
                  <a:pt x="23375" y="8125"/>
                  <a:pt x="23313" y="7906"/>
                </a:cubicBezTo>
                <a:cubicBezTo>
                  <a:pt x="23219" y="7594"/>
                  <a:pt x="23094" y="7281"/>
                  <a:pt x="23000" y="6969"/>
                </a:cubicBezTo>
                <a:cubicBezTo>
                  <a:pt x="22907" y="6687"/>
                  <a:pt x="22782" y="6406"/>
                  <a:pt x="22688" y="6125"/>
                </a:cubicBezTo>
                <a:cubicBezTo>
                  <a:pt x="22594" y="5906"/>
                  <a:pt x="22500" y="5687"/>
                  <a:pt x="22438" y="5469"/>
                </a:cubicBezTo>
                <a:cubicBezTo>
                  <a:pt x="22407" y="5375"/>
                  <a:pt x="22313" y="5344"/>
                  <a:pt x="22282" y="5281"/>
                </a:cubicBezTo>
                <a:cubicBezTo>
                  <a:pt x="22219" y="5187"/>
                  <a:pt x="22157" y="5125"/>
                  <a:pt x="22094" y="5031"/>
                </a:cubicBezTo>
                <a:cubicBezTo>
                  <a:pt x="22094" y="5000"/>
                  <a:pt x="22094" y="4969"/>
                  <a:pt x="22063" y="4969"/>
                </a:cubicBezTo>
                <a:cubicBezTo>
                  <a:pt x="22032" y="4969"/>
                  <a:pt x="22032" y="5000"/>
                  <a:pt x="22032" y="5000"/>
                </a:cubicBezTo>
                <a:cubicBezTo>
                  <a:pt x="22032" y="5094"/>
                  <a:pt x="21969" y="5062"/>
                  <a:pt x="21907" y="5062"/>
                </a:cubicBezTo>
                <a:cubicBezTo>
                  <a:pt x="21969" y="5187"/>
                  <a:pt x="22000" y="5250"/>
                  <a:pt x="22032" y="5344"/>
                </a:cubicBezTo>
                <a:cubicBezTo>
                  <a:pt x="22094" y="5500"/>
                  <a:pt x="22125" y="5656"/>
                  <a:pt x="22188" y="5812"/>
                </a:cubicBezTo>
                <a:cubicBezTo>
                  <a:pt x="22250" y="6062"/>
                  <a:pt x="22344" y="6281"/>
                  <a:pt x="22438" y="6531"/>
                </a:cubicBezTo>
                <a:cubicBezTo>
                  <a:pt x="22469" y="6687"/>
                  <a:pt x="22532" y="6875"/>
                  <a:pt x="22563" y="7031"/>
                </a:cubicBezTo>
                <a:cubicBezTo>
                  <a:pt x="22657" y="7219"/>
                  <a:pt x="22719" y="7406"/>
                  <a:pt x="22750" y="7594"/>
                </a:cubicBezTo>
                <a:cubicBezTo>
                  <a:pt x="22813" y="7781"/>
                  <a:pt x="22875" y="7937"/>
                  <a:pt x="22907" y="8125"/>
                </a:cubicBezTo>
                <a:cubicBezTo>
                  <a:pt x="22969" y="8312"/>
                  <a:pt x="23032" y="8531"/>
                  <a:pt x="23094" y="8750"/>
                </a:cubicBezTo>
                <a:cubicBezTo>
                  <a:pt x="23125" y="8844"/>
                  <a:pt x="23157" y="8969"/>
                  <a:pt x="23188" y="9062"/>
                </a:cubicBezTo>
                <a:cubicBezTo>
                  <a:pt x="23219" y="9187"/>
                  <a:pt x="23282" y="9281"/>
                  <a:pt x="23282" y="9406"/>
                </a:cubicBezTo>
                <a:cubicBezTo>
                  <a:pt x="23313" y="9531"/>
                  <a:pt x="23344" y="9625"/>
                  <a:pt x="23375" y="9750"/>
                </a:cubicBezTo>
                <a:cubicBezTo>
                  <a:pt x="23407" y="9906"/>
                  <a:pt x="23469" y="10062"/>
                  <a:pt x="23500" y="10187"/>
                </a:cubicBezTo>
                <a:cubicBezTo>
                  <a:pt x="23532" y="10312"/>
                  <a:pt x="23532" y="10437"/>
                  <a:pt x="23594" y="10531"/>
                </a:cubicBezTo>
                <a:cubicBezTo>
                  <a:pt x="23657" y="10719"/>
                  <a:pt x="23594" y="10906"/>
                  <a:pt x="23688" y="11094"/>
                </a:cubicBezTo>
                <a:cubicBezTo>
                  <a:pt x="23719" y="11094"/>
                  <a:pt x="23719" y="11156"/>
                  <a:pt x="23657" y="11156"/>
                </a:cubicBezTo>
                <a:cubicBezTo>
                  <a:pt x="23625" y="11156"/>
                  <a:pt x="23625" y="11125"/>
                  <a:pt x="23625" y="11094"/>
                </a:cubicBezTo>
                <a:cubicBezTo>
                  <a:pt x="23625" y="10969"/>
                  <a:pt x="23563" y="10844"/>
                  <a:pt x="23532" y="10719"/>
                </a:cubicBezTo>
                <a:cubicBezTo>
                  <a:pt x="23532" y="10687"/>
                  <a:pt x="23532" y="10656"/>
                  <a:pt x="23469" y="10656"/>
                </a:cubicBezTo>
                <a:cubicBezTo>
                  <a:pt x="23532" y="11000"/>
                  <a:pt x="23625" y="11344"/>
                  <a:pt x="23688" y="11656"/>
                </a:cubicBezTo>
                <a:cubicBezTo>
                  <a:pt x="23688" y="11781"/>
                  <a:pt x="23719" y="11875"/>
                  <a:pt x="23719" y="12000"/>
                </a:cubicBezTo>
                <a:cubicBezTo>
                  <a:pt x="23688" y="12000"/>
                  <a:pt x="23657" y="11969"/>
                  <a:pt x="23625" y="11969"/>
                </a:cubicBezTo>
                <a:cubicBezTo>
                  <a:pt x="23532" y="11937"/>
                  <a:pt x="23469" y="11875"/>
                  <a:pt x="23407" y="11844"/>
                </a:cubicBezTo>
                <a:cubicBezTo>
                  <a:pt x="23344" y="11750"/>
                  <a:pt x="23250" y="11719"/>
                  <a:pt x="23188" y="11719"/>
                </a:cubicBezTo>
                <a:cubicBezTo>
                  <a:pt x="23157" y="11719"/>
                  <a:pt x="23157" y="11719"/>
                  <a:pt x="23157" y="11719"/>
                </a:cubicBezTo>
                <a:cubicBezTo>
                  <a:pt x="23125" y="11719"/>
                  <a:pt x="23125" y="11687"/>
                  <a:pt x="23125" y="11687"/>
                </a:cubicBezTo>
                <a:cubicBezTo>
                  <a:pt x="23125" y="11687"/>
                  <a:pt x="23125" y="11656"/>
                  <a:pt x="23125" y="11656"/>
                </a:cubicBezTo>
                <a:cubicBezTo>
                  <a:pt x="23125" y="11656"/>
                  <a:pt x="23125" y="11625"/>
                  <a:pt x="23125" y="11625"/>
                </a:cubicBezTo>
                <a:cubicBezTo>
                  <a:pt x="23125" y="11594"/>
                  <a:pt x="23125" y="11531"/>
                  <a:pt x="23094" y="11500"/>
                </a:cubicBezTo>
                <a:cubicBezTo>
                  <a:pt x="23032" y="11469"/>
                  <a:pt x="23063" y="11344"/>
                  <a:pt x="23000" y="11281"/>
                </a:cubicBezTo>
                <a:cubicBezTo>
                  <a:pt x="23000" y="11406"/>
                  <a:pt x="23000" y="11531"/>
                  <a:pt x="23032" y="11656"/>
                </a:cubicBezTo>
                <a:cubicBezTo>
                  <a:pt x="22969" y="11656"/>
                  <a:pt x="22938" y="11625"/>
                  <a:pt x="22938" y="11562"/>
                </a:cubicBezTo>
                <a:cubicBezTo>
                  <a:pt x="22907" y="11375"/>
                  <a:pt x="22875" y="11187"/>
                  <a:pt x="22813" y="11000"/>
                </a:cubicBezTo>
                <a:cubicBezTo>
                  <a:pt x="22719" y="10656"/>
                  <a:pt x="22688" y="10344"/>
                  <a:pt x="22594" y="10000"/>
                </a:cubicBezTo>
                <a:cubicBezTo>
                  <a:pt x="22469" y="9656"/>
                  <a:pt x="22407" y="9281"/>
                  <a:pt x="22313" y="8906"/>
                </a:cubicBezTo>
                <a:cubicBezTo>
                  <a:pt x="22250" y="8719"/>
                  <a:pt x="22219" y="8531"/>
                  <a:pt x="22157" y="8375"/>
                </a:cubicBezTo>
                <a:cubicBezTo>
                  <a:pt x="22094" y="8094"/>
                  <a:pt x="22032" y="7844"/>
                  <a:pt x="21938" y="7594"/>
                </a:cubicBezTo>
                <a:cubicBezTo>
                  <a:pt x="21875" y="7312"/>
                  <a:pt x="21782" y="7062"/>
                  <a:pt x="21688" y="6812"/>
                </a:cubicBezTo>
                <a:cubicBezTo>
                  <a:pt x="21688" y="6781"/>
                  <a:pt x="21688" y="6750"/>
                  <a:pt x="21688" y="6750"/>
                </a:cubicBezTo>
                <a:cubicBezTo>
                  <a:pt x="21657" y="6719"/>
                  <a:pt x="21657" y="6687"/>
                  <a:pt x="21657" y="6687"/>
                </a:cubicBezTo>
                <a:cubicBezTo>
                  <a:pt x="21657" y="6656"/>
                  <a:pt x="21657" y="6625"/>
                  <a:pt x="21625" y="6625"/>
                </a:cubicBezTo>
                <a:cubicBezTo>
                  <a:pt x="21594" y="6531"/>
                  <a:pt x="21532" y="6437"/>
                  <a:pt x="21438" y="6375"/>
                </a:cubicBezTo>
                <a:cubicBezTo>
                  <a:pt x="21438" y="6375"/>
                  <a:pt x="21407" y="6375"/>
                  <a:pt x="21407" y="6344"/>
                </a:cubicBezTo>
                <a:cubicBezTo>
                  <a:pt x="21438" y="6250"/>
                  <a:pt x="21375" y="6156"/>
                  <a:pt x="21313" y="6094"/>
                </a:cubicBezTo>
                <a:cubicBezTo>
                  <a:pt x="21313" y="6094"/>
                  <a:pt x="21282" y="6031"/>
                  <a:pt x="21250" y="6062"/>
                </a:cubicBezTo>
                <a:cubicBezTo>
                  <a:pt x="21250" y="6094"/>
                  <a:pt x="21250" y="6094"/>
                  <a:pt x="21250" y="6125"/>
                </a:cubicBezTo>
                <a:cubicBezTo>
                  <a:pt x="21282" y="6156"/>
                  <a:pt x="21282" y="6219"/>
                  <a:pt x="21282" y="6250"/>
                </a:cubicBezTo>
                <a:cubicBezTo>
                  <a:pt x="21282" y="6281"/>
                  <a:pt x="21250" y="6312"/>
                  <a:pt x="21250" y="6344"/>
                </a:cubicBezTo>
                <a:cubicBezTo>
                  <a:pt x="21250" y="6406"/>
                  <a:pt x="21344" y="6469"/>
                  <a:pt x="21375" y="6500"/>
                </a:cubicBezTo>
                <a:cubicBezTo>
                  <a:pt x="21438" y="6594"/>
                  <a:pt x="21469" y="6687"/>
                  <a:pt x="21469" y="6781"/>
                </a:cubicBezTo>
                <a:cubicBezTo>
                  <a:pt x="21469" y="6969"/>
                  <a:pt x="21532" y="7156"/>
                  <a:pt x="21563" y="7312"/>
                </a:cubicBezTo>
                <a:cubicBezTo>
                  <a:pt x="21625" y="7437"/>
                  <a:pt x="21688" y="7531"/>
                  <a:pt x="21625" y="7656"/>
                </a:cubicBezTo>
                <a:cubicBezTo>
                  <a:pt x="21594" y="7687"/>
                  <a:pt x="21625" y="7750"/>
                  <a:pt x="21657" y="7781"/>
                </a:cubicBezTo>
                <a:cubicBezTo>
                  <a:pt x="21782" y="7844"/>
                  <a:pt x="21813" y="7969"/>
                  <a:pt x="21750" y="8094"/>
                </a:cubicBezTo>
                <a:cubicBezTo>
                  <a:pt x="21750" y="8125"/>
                  <a:pt x="21750" y="8187"/>
                  <a:pt x="21782" y="8219"/>
                </a:cubicBezTo>
                <a:cubicBezTo>
                  <a:pt x="21782" y="8250"/>
                  <a:pt x="21782" y="8250"/>
                  <a:pt x="21782" y="8250"/>
                </a:cubicBezTo>
                <a:cubicBezTo>
                  <a:pt x="21750" y="8250"/>
                  <a:pt x="21688" y="8219"/>
                  <a:pt x="21688" y="8281"/>
                </a:cubicBezTo>
                <a:cubicBezTo>
                  <a:pt x="21688" y="8344"/>
                  <a:pt x="21657" y="8406"/>
                  <a:pt x="21750" y="8469"/>
                </a:cubicBezTo>
                <a:cubicBezTo>
                  <a:pt x="21782" y="8500"/>
                  <a:pt x="21813" y="8469"/>
                  <a:pt x="21813" y="8406"/>
                </a:cubicBezTo>
                <a:cubicBezTo>
                  <a:pt x="21844" y="8375"/>
                  <a:pt x="21844" y="8344"/>
                  <a:pt x="21844" y="8281"/>
                </a:cubicBezTo>
                <a:cubicBezTo>
                  <a:pt x="21875" y="8312"/>
                  <a:pt x="21907" y="8344"/>
                  <a:pt x="21907" y="8375"/>
                </a:cubicBezTo>
                <a:cubicBezTo>
                  <a:pt x="21907" y="8375"/>
                  <a:pt x="21907" y="8406"/>
                  <a:pt x="21907" y="8406"/>
                </a:cubicBezTo>
                <a:cubicBezTo>
                  <a:pt x="21875" y="8562"/>
                  <a:pt x="21938" y="8687"/>
                  <a:pt x="22000" y="8812"/>
                </a:cubicBezTo>
                <a:cubicBezTo>
                  <a:pt x="22032" y="8844"/>
                  <a:pt x="22032" y="8875"/>
                  <a:pt x="22032" y="8906"/>
                </a:cubicBezTo>
                <a:cubicBezTo>
                  <a:pt x="22032" y="8906"/>
                  <a:pt x="22032" y="8906"/>
                  <a:pt x="22032" y="8906"/>
                </a:cubicBezTo>
                <a:cubicBezTo>
                  <a:pt x="22032" y="8906"/>
                  <a:pt x="22000" y="8906"/>
                  <a:pt x="22000" y="8906"/>
                </a:cubicBezTo>
                <a:cubicBezTo>
                  <a:pt x="22000" y="8937"/>
                  <a:pt x="22000" y="8937"/>
                  <a:pt x="22000" y="8937"/>
                </a:cubicBezTo>
                <a:cubicBezTo>
                  <a:pt x="21969" y="8937"/>
                  <a:pt x="21969" y="8969"/>
                  <a:pt x="22000" y="9000"/>
                </a:cubicBezTo>
                <a:cubicBezTo>
                  <a:pt x="22000" y="9000"/>
                  <a:pt x="22000" y="9000"/>
                  <a:pt x="22000" y="9000"/>
                </a:cubicBezTo>
                <a:cubicBezTo>
                  <a:pt x="21969" y="9000"/>
                  <a:pt x="21969" y="9000"/>
                  <a:pt x="21969" y="9000"/>
                </a:cubicBezTo>
                <a:cubicBezTo>
                  <a:pt x="21969" y="9000"/>
                  <a:pt x="21969" y="8969"/>
                  <a:pt x="21969" y="8969"/>
                </a:cubicBezTo>
                <a:cubicBezTo>
                  <a:pt x="21969" y="8969"/>
                  <a:pt x="21969" y="8969"/>
                  <a:pt x="21969" y="8969"/>
                </a:cubicBezTo>
                <a:cubicBezTo>
                  <a:pt x="21969" y="8969"/>
                  <a:pt x="21969" y="8937"/>
                  <a:pt x="21969" y="8937"/>
                </a:cubicBezTo>
                <a:cubicBezTo>
                  <a:pt x="21969" y="8937"/>
                  <a:pt x="21938" y="8937"/>
                  <a:pt x="21938" y="8906"/>
                </a:cubicBezTo>
                <a:cubicBezTo>
                  <a:pt x="21938" y="8937"/>
                  <a:pt x="21907" y="8969"/>
                  <a:pt x="21875" y="9000"/>
                </a:cubicBezTo>
                <a:cubicBezTo>
                  <a:pt x="21813" y="8937"/>
                  <a:pt x="21844" y="9031"/>
                  <a:pt x="21813" y="9062"/>
                </a:cubicBezTo>
                <a:cubicBezTo>
                  <a:pt x="21813" y="9062"/>
                  <a:pt x="21813" y="9062"/>
                  <a:pt x="21813" y="9062"/>
                </a:cubicBezTo>
                <a:cubicBezTo>
                  <a:pt x="21813" y="9094"/>
                  <a:pt x="21813" y="9094"/>
                  <a:pt x="21782" y="9094"/>
                </a:cubicBezTo>
                <a:cubicBezTo>
                  <a:pt x="21782" y="9094"/>
                  <a:pt x="21782" y="9062"/>
                  <a:pt x="21782" y="9031"/>
                </a:cubicBezTo>
                <a:cubicBezTo>
                  <a:pt x="21782" y="9031"/>
                  <a:pt x="21782" y="9000"/>
                  <a:pt x="21782" y="9000"/>
                </a:cubicBezTo>
                <a:cubicBezTo>
                  <a:pt x="21782" y="9000"/>
                  <a:pt x="21782" y="9000"/>
                  <a:pt x="21750" y="9000"/>
                </a:cubicBezTo>
                <a:cubicBezTo>
                  <a:pt x="21688" y="8781"/>
                  <a:pt x="21625" y="8594"/>
                  <a:pt x="21594" y="8375"/>
                </a:cubicBezTo>
                <a:cubicBezTo>
                  <a:pt x="21532" y="8187"/>
                  <a:pt x="21469" y="7969"/>
                  <a:pt x="21407" y="7781"/>
                </a:cubicBezTo>
                <a:cubicBezTo>
                  <a:pt x="21375" y="7656"/>
                  <a:pt x="21313" y="7531"/>
                  <a:pt x="21282" y="7406"/>
                </a:cubicBezTo>
                <a:cubicBezTo>
                  <a:pt x="21250" y="7281"/>
                  <a:pt x="21219" y="7156"/>
                  <a:pt x="21188" y="7062"/>
                </a:cubicBezTo>
                <a:cubicBezTo>
                  <a:pt x="21188" y="7062"/>
                  <a:pt x="21188" y="7062"/>
                  <a:pt x="21188" y="7062"/>
                </a:cubicBezTo>
                <a:cubicBezTo>
                  <a:pt x="21188" y="6906"/>
                  <a:pt x="21094" y="6750"/>
                  <a:pt x="21032" y="6625"/>
                </a:cubicBezTo>
                <a:cubicBezTo>
                  <a:pt x="21032" y="6656"/>
                  <a:pt x="21032" y="6687"/>
                  <a:pt x="21032" y="6719"/>
                </a:cubicBezTo>
                <a:cubicBezTo>
                  <a:pt x="21032" y="6750"/>
                  <a:pt x="21032" y="6750"/>
                  <a:pt x="21032" y="6750"/>
                </a:cubicBezTo>
                <a:cubicBezTo>
                  <a:pt x="21063" y="6844"/>
                  <a:pt x="21125" y="6906"/>
                  <a:pt x="21094" y="7000"/>
                </a:cubicBezTo>
                <a:cubicBezTo>
                  <a:pt x="21032" y="6937"/>
                  <a:pt x="21000" y="6844"/>
                  <a:pt x="21000" y="6781"/>
                </a:cubicBezTo>
                <a:cubicBezTo>
                  <a:pt x="20969" y="6750"/>
                  <a:pt x="20969" y="6750"/>
                  <a:pt x="20969" y="6719"/>
                </a:cubicBezTo>
                <a:cubicBezTo>
                  <a:pt x="20969" y="6687"/>
                  <a:pt x="20938" y="6656"/>
                  <a:pt x="20938" y="6625"/>
                </a:cubicBezTo>
                <a:cubicBezTo>
                  <a:pt x="20938" y="6437"/>
                  <a:pt x="20844" y="6312"/>
                  <a:pt x="20782" y="6156"/>
                </a:cubicBezTo>
                <a:cubicBezTo>
                  <a:pt x="20782" y="6156"/>
                  <a:pt x="20782" y="6187"/>
                  <a:pt x="20750" y="6219"/>
                </a:cubicBezTo>
                <a:cubicBezTo>
                  <a:pt x="20750" y="6344"/>
                  <a:pt x="20782" y="6469"/>
                  <a:pt x="20875" y="6562"/>
                </a:cubicBezTo>
                <a:cubicBezTo>
                  <a:pt x="21250" y="7812"/>
                  <a:pt x="21625" y="9031"/>
                  <a:pt x="21938" y="10281"/>
                </a:cubicBezTo>
                <a:cubicBezTo>
                  <a:pt x="21969" y="10469"/>
                  <a:pt x="22032" y="10625"/>
                  <a:pt x="22063" y="10812"/>
                </a:cubicBezTo>
                <a:cubicBezTo>
                  <a:pt x="21907" y="10750"/>
                  <a:pt x="21844" y="10625"/>
                  <a:pt x="21719" y="10594"/>
                </a:cubicBezTo>
                <a:cubicBezTo>
                  <a:pt x="21594" y="10531"/>
                  <a:pt x="21532" y="10437"/>
                  <a:pt x="21438" y="10375"/>
                </a:cubicBezTo>
                <a:cubicBezTo>
                  <a:pt x="20969" y="10000"/>
                  <a:pt x="20500" y="9625"/>
                  <a:pt x="20063" y="9250"/>
                </a:cubicBezTo>
                <a:cubicBezTo>
                  <a:pt x="19657" y="8906"/>
                  <a:pt x="19282" y="8594"/>
                  <a:pt x="18907" y="8250"/>
                </a:cubicBezTo>
                <a:cubicBezTo>
                  <a:pt x="18563" y="7937"/>
                  <a:pt x="18250" y="7625"/>
                  <a:pt x="17907" y="7312"/>
                </a:cubicBezTo>
                <a:cubicBezTo>
                  <a:pt x="17250" y="6687"/>
                  <a:pt x="16563" y="6062"/>
                  <a:pt x="15907" y="5437"/>
                </a:cubicBezTo>
                <a:cubicBezTo>
                  <a:pt x="15532" y="5094"/>
                  <a:pt x="15157" y="4781"/>
                  <a:pt x="14782" y="4437"/>
                </a:cubicBezTo>
                <a:cubicBezTo>
                  <a:pt x="14532" y="4187"/>
                  <a:pt x="14250" y="3937"/>
                  <a:pt x="14000" y="3687"/>
                </a:cubicBezTo>
                <a:cubicBezTo>
                  <a:pt x="13938" y="3656"/>
                  <a:pt x="13938" y="3656"/>
                  <a:pt x="13907" y="3687"/>
                </a:cubicBezTo>
                <a:cubicBezTo>
                  <a:pt x="13907" y="3719"/>
                  <a:pt x="13844" y="3687"/>
                  <a:pt x="13813" y="3719"/>
                </a:cubicBezTo>
                <a:cubicBezTo>
                  <a:pt x="13782" y="3687"/>
                  <a:pt x="13782" y="3687"/>
                  <a:pt x="13750" y="3687"/>
                </a:cubicBezTo>
                <a:cubicBezTo>
                  <a:pt x="13688" y="3656"/>
                  <a:pt x="13625" y="3656"/>
                  <a:pt x="13563" y="3625"/>
                </a:cubicBezTo>
                <a:cubicBezTo>
                  <a:pt x="13563" y="3625"/>
                  <a:pt x="13563" y="3625"/>
                  <a:pt x="13563" y="3625"/>
                </a:cubicBezTo>
                <a:cubicBezTo>
                  <a:pt x="13563" y="3594"/>
                  <a:pt x="13563" y="3594"/>
                  <a:pt x="13532" y="3594"/>
                </a:cubicBezTo>
                <a:cubicBezTo>
                  <a:pt x="13532" y="3594"/>
                  <a:pt x="13532" y="3594"/>
                  <a:pt x="13532" y="3594"/>
                </a:cubicBezTo>
                <a:cubicBezTo>
                  <a:pt x="13532" y="3594"/>
                  <a:pt x="13532" y="3594"/>
                  <a:pt x="13532" y="3594"/>
                </a:cubicBezTo>
                <a:cubicBezTo>
                  <a:pt x="13500" y="3594"/>
                  <a:pt x="13500" y="3562"/>
                  <a:pt x="13469" y="3562"/>
                </a:cubicBezTo>
                <a:cubicBezTo>
                  <a:pt x="13469" y="3562"/>
                  <a:pt x="13438" y="3531"/>
                  <a:pt x="13438" y="3531"/>
                </a:cubicBezTo>
                <a:cubicBezTo>
                  <a:pt x="13282" y="3500"/>
                  <a:pt x="13157" y="3406"/>
                  <a:pt x="13063" y="3312"/>
                </a:cubicBezTo>
                <a:cubicBezTo>
                  <a:pt x="13000" y="3250"/>
                  <a:pt x="13000" y="3250"/>
                  <a:pt x="13063" y="3250"/>
                </a:cubicBezTo>
                <a:cubicBezTo>
                  <a:pt x="13094" y="3250"/>
                  <a:pt x="13125" y="3250"/>
                  <a:pt x="13157" y="3281"/>
                </a:cubicBezTo>
                <a:cubicBezTo>
                  <a:pt x="13219" y="3312"/>
                  <a:pt x="13313" y="3375"/>
                  <a:pt x="13407" y="3375"/>
                </a:cubicBezTo>
                <a:cubicBezTo>
                  <a:pt x="13407" y="3375"/>
                  <a:pt x="13407" y="3375"/>
                  <a:pt x="13407" y="3375"/>
                </a:cubicBezTo>
                <a:cubicBezTo>
                  <a:pt x="13438" y="3437"/>
                  <a:pt x="13500" y="3469"/>
                  <a:pt x="13563" y="3469"/>
                </a:cubicBezTo>
                <a:cubicBezTo>
                  <a:pt x="13563" y="3500"/>
                  <a:pt x="13563" y="3500"/>
                  <a:pt x="13594" y="3500"/>
                </a:cubicBezTo>
                <a:cubicBezTo>
                  <a:pt x="13532" y="3437"/>
                  <a:pt x="13500" y="3375"/>
                  <a:pt x="13407" y="3375"/>
                </a:cubicBezTo>
                <a:cubicBezTo>
                  <a:pt x="13407" y="3312"/>
                  <a:pt x="13375" y="3312"/>
                  <a:pt x="13344" y="3281"/>
                </a:cubicBezTo>
                <a:cubicBezTo>
                  <a:pt x="13219" y="3187"/>
                  <a:pt x="13094" y="3125"/>
                  <a:pt x="12969" y="3031"/>
                </a:cubicBezTo>
                <a:cubicBezTo>
                  <a:pt x="12969" y="3031"/>
                  <a:pt x="12938" y="3000"/>
                  <a:pt x="12938" y="3000"/>
                </a:cubicBezTo>
                <a:cubicBezTo>
                  <a:pt x="12907" y="3000"/>
                  <a:pt x="12907" y="2969"/>
                  <a:pt x="12907" y="2969"/>
                </a:cubicBezTo>
                <a:cubicBezTo>
                  <a:pt x="12875" y="2937"/>
                  <a:pt x="12844" y="2906"/>
                  <a:pt x="12782" y="2906"/>
                </a:cubicBezTo>
                <a:cubicBezTo>
                  <a:pt x="12782" y="2906"/>
                  <a:pt x="12782" y="2906"/>
                  <a:pt x="12782" y="2906"/>
                </a:cubicBezTo>
                <a:cubicBezTo>
                  <a:pt x="12782" y="2906"/>
                  <a:pt x="12782" y="2875"/>
                  <a:pt x="12782" y="2875"/>
                </a:cubicBezTo>
                <a:cubicBezTo>
                  <a:pt x="12750" y="2875"/>
                  <a:pt x="12750" y="2875"/>
                  <a:pt x="12719" y="2875"/>
                </a:cubicBezTo>
                <a:cubicBezTo>
                  <a:pt x="12719" y="2875"/>
                  <a:pt x="12719" y="2875"/>
                  <a:pt x="12719" y="2875"/>
                </a:cubicBezTo>
                <a:cubicBezTo>
                  <a:pt x="12719" y="2844"/>
                  <a:pt x="12719" y="2844"/>
                  <a:pt x="12688" y="2844"/>
                </a:cubicBezTo>
                <a:cubicBezTo>
                  <a:pt x="12688" y="2844"/>
                  <a:pt x="12688" y="2844"/>
                  <a:pt x="12688" y="2844"/>
                </a:cubicBezTo>
                <a:cubicBezTo>
                  <a:pt x="12688" y="2812"/>
                  <a:pt x="12688" y="2812"/>
                  <a:pt x="12657" y="2812"/>
                </a:cubicBezTo>
                <a:cubicBezTo>
                  <a:pt x="12657" y="2812"/>
                  <a:pt x="12657" y="2812"/>
                  <a:pt x="12657" y="2812"/>
                </a:cubicBezTo>
                <a:cubicBezTo>
                  <a:pt x="12657" y="2812"/>
                  <a:pt x="12657" y="2812"/>
                  <a:pt x="12657" y="2812"/>
                </a:cubicBezTo>
                <a:cubicBezTo>
                  <a:pt x="12657" y="2781"/>
                  <a:pt x="12657" y="2781"/>
                  <a:pt x="12625" y="2781"/>
                </a:cubicBezTo>
                <a:cubicBezTo>
                  <a:pt x="12375" y="2594"/>
                  <a:pt x="12157" y="2375"/>
                  <a:pt x="11907" y="2187"/>
                </a:cubicBezTo>
                <a:cubicBezTo>
                  <a:pt x="11813" y="2125"/>
                  <a:pt x="11750" y="2062"/>
                  <a:pt x="11657" y="2000"/>
                </a:cubicBezTo>
                <a:cubicBezTo>
                  <a:pt x="11469" y="1844"/>
                  <a:pt x="11250" y="1687"/>
                  <a:pt x="11094" y="1500"/>
                </a:cubicBezTo>
                <a:cubicBezTo>
                  <a:pt x="11032" y="1406"/>
                  <a:pt x="10875" y="1375"/>
                  <a:pt x="10813" y="1250"/>
                </a:cubicBezTo>
                <a:cubicBezTo>
                  <a:pt x="10813" y="1250"/>
                  <a:pt x="10813" y="1250"/>
                  <a:pt x="10813" y="1250"/>
                </a:cubicBezTo>
                <a:cubicBezTo>
                  <a:pt x="10688" y="1250"/>
                  <a:pt x="10594" y="1156"/>
                  <a:pt x="10532" y="1062"/>
                </a:cubicBezTo>
                <a:cubicBezTo>
                  <a:pt x="10500" y="1031"/>
                  <a:pt x="10469" y="1031"/>
                  <a:pt x="10438" y="1031"/>
                </a:cubicBezTo>
                <a:cubicBezTo>
                  <a:pt x="10407" y="1031"/>
                  <a:pt x="10375" y="1000"/>
                  <a:pt x="10344" y="1000"/>
                </a:cubicBezTo>
                <a:cubicBezTo>
                  <a:pt x="10344" y="969"/>
                  <a:pt x="10344" y="937"/>
                  <a:pt x="10313" y="937"/>
                </a:cubicBezTo>
                <a:cubicBezTo>
                  <a:pt x="10282" y="875"/>
                  <a:pt x="10250" y="875"/>
                  <a:pt x="10188" y="844"/>
                </a:cubicBezTo>
                <a:cubicBezTo>
                  <a:pt x="10157" y="812"/>
                  <a:pt x="10125" y="781"/>
                  <a:pt x="10125" y="750"/>
                </a:cubicBezTo>
                <a:cubicBezTo>
                  <a:pt x="10157" y="750"/>
                  <a:pt x="10188" y="812"/>
                  <a:pt x="10282" y="781"/>
                </a:cubicBezTo>
                <a:cubicBezTo>
                  <a:pt x="10188" y="750"/>
                  <a:pt x="10188" y="656"/>
                  <a:pt x="10125" y="594"/>
                </a:cubicBezTo>
                <a:cubicBezTo>
                  <a:pt x="10157" y="594"/>
                  <a:pt x="10188" y="625"/>
                  <a:pt x="10188" y="625"/>
                </a:cubicBezTo>
                <a:cubicBezTo>
                  <a:pt x="10219" y="625"/>
                  <a:pt x="10219" y="625"/>
                  <a:pt x="10250" y="625"/>
                </a:cubicBezTo>
                <a:cubicBezTo>
                  <a:pt x="10250" y="625"/>
                  <a:pt x="10250" y="625"/>
                  <a:pt x="10250" y="625"/>
                </a:cubicBezTo>
                <a:cubicBezTo>
                  <a:pt x="10282" y="687"/>
                  <a:pt x="10344" y="719"/>
                  <a:pt x="10375" y="750"/>
                </a:cubicBezTo>
                <a:cubicBezTo>
                  <a:pt x="10375" y="750"/>
                  <a:pt x="10375" y="750"/>
                  <a:pt x="10375" y="750"/>
                </a:cubicBezTo>
                <a:cubicBezTo>
                  <a:pt x="10407" y="750"/>
                  <a:pt x="10407" y="750"/>
                  <a:pt x="10407" y="750"/>
                </a:cubicBezTo>
                <a:cubicBezTo>
                  <a:pt x="10407" y="750"/>
                  <a:pt x="10407" y="750"/>
                  <a:pt x="10407" y="750"/>
                </a:cubicBezTo>
                <a:cubicBezTo>
                  <a:pt x="10407" y="750"/>
                  <a:pt x="10407" y="750"/>
                  <a:pt x="10407" y="750"/>
                </a:cubicBezTo>
                <a:cubicBezTo>
                  <a:pt x="10407" y="750"/>
                  <a:pt x="10407" y="750"/>
                  <a:pt x="10407" y="750"/>
                </a:cubicBezTo>
                <a:cubicBezTo>
                  <a:pt x="10407" y="750"/>
                  <a:pt x="10407" y="750"/>
                  <a:pt x="10407" y="750"/>
                </a:cubicBezTo>
                <a:cubicBezTo>
                  <a:pt x="10375" y="750"/>
                  <a:pt x="10375" y="750"/>
                  <a:pt x="10375" y="750"/>
                </a:cubicBezTo>
                <a:cubicBezTo>
                  <a:pt x="10375" y="687"/>
                  <a:pt x="10313" y="656"/>
                  <a:pt x="10250" y="625"/>
                </a:cubicBezTo>
                <a:cubicBezTo>
                  <a:pt x="10125" y="469"/>
                  <a:pt x="9969" y="406"/>
                  <a:pt x="9782" y="312"/>
                </a:cubicBezTo>
                <a:cubicBezTo>
                  <a:pt x="9500" y="219"/>
                  <a:pt x="9188" y="94"/>
                  <a:pt x="8844" y="94"/>
                </a:cubicBezTo>
                <a:cubicBezTo>
                  <a:pt x="8844" y="94"/>
                  <a:pt x="8844" y="62"/>
                  <a:pt x="8844" y="62"/>
                </a:cubicBezTo>
                <a:cubicBezTo>
                  <a:pt x="8844" y="62"/>
                  <a:pt x="8813" y="62"/>
                  <a:pt x="8813" y="62"/>
                </a:cubicBezTo>
                <a:cubicBezTo>
                  <a:pt x="8782" y="62"/>
                  <a:pt x="8782" y="62"/>
                  <a:pt x="8782" y="62"/>
                </a:cubicBezTo>
                <a:cubicBezTo>
                  <a:pt x="8750" y="0"/>
                  <a:pt x="8719" y="0"/>
                  <a:pt x="8657" y="0"/>
                </a:cubicBezTo>
                <a:cubicBezTo>
                  <a:pt x="8563" y="31"/>
                  <a:pt x="8438" y="31"/>
                  <a:pt x="8344" y="31"/>
                </a:cubicBezTo>
                <a:cubicBezTo>
                  <a:pt x="8282" y="31"/>
                  <a:pt x="8250" y="62"/>
                  <a:pt x="8219" y="62"/>
                </a:cubicBezTo>
                <a:cubicBezTo>
                  <a:pt x="7844" y="250"/>
                  <a:pt x="7750" y="594"/>
                  <a:pt x="7657" y="937"/>
                </a:cubicBezTo>
                <a:cubicBezTo>
                  <a:pt x="7563" y="1344"/>
                  <a:pt x="7594" y="1750"/>
                  <a:pt x="7563" y="2125"/>
                </a:cubicBezTo>
                <a:cubicBezTo>
                  <a:pt x="7563" y="2156"/>
                  <a:pt x="7563" y="2219"/>
                  <a:pt x="7532" y="2219"/>
                </a:cubicBezTo>
                <a:cubicBezTo>
                  <a:pt x="7500" y="2219"/>
                  <a:pt x="7500" y="2187"/>
                  <a:pt x="7500" y="2156"/>
                </a:cubicBezTo>
                <a:cubicBezTo>
                  <a:pt x="7469" y="2156"/>
                  <a:pt x="7469" y="2125"/>
                  <a:pt x="7438" y="2125"/>
                </a:cubicBezTo>
                <a:cubicBezTo>
                  <a:pt x="7438" y="2156"/>
                  <a:pt x="7438" y="2187"/>
                  <a:pt x="7438" y="2219"/>
                </a:cubicBezTo>
                <a:cubicBezTo>
                  <a:pt x="7407" y="2312"/>
                  <a:pt x="7438" y="2406"/>
                  <a:pt x="7375" y="2469"/>
                </a:cubicBezTo>
                <a:cubicBezTo>
                  <a:pt x="7313" y="2531"/>
                  <a:pt x="7313" y="2594"/>
                  <a:pt x="7313" y="2656"/>
                </a:cubicBezTo>
                <a:cubicBezTo>
                  <a:pt x="7313" y="2844"/>
                  <a:pt x="7313" y="3031"/>
                  <a:pt x="7313" y="3219"/>
                </a:cubicBezTo>
                <a:cubicBezTo>
                  <a:pt x="7313" y="3125"/>
                  <a:pt x="7250" y="3062"/>
                  <a:pt x="7250" y="2969"/>
                </a:cubicBezTo>
                <a:cubicBezTo>
                  <a:pt x="7219" y="2719"/>
                  <a:pt x="7282" y="2469"/>
                  <a:pt x="7188" y="2219"/>
                </a:cubicBezTo>
                <a:cubicBezTo>
                  <a:pt x="7157" y="2187"/>
                  <a:pt x="7188" y="2156"/>
                  <a:pt x="7157" y="2125"/>
                </a:cubicBezTo>
                <a:cubicBezTo>
                  <a:pt x="7125" y="2125"/>
                  <a:pt x="7094" y="2156"/>
                  <a:pt x="7094" y="2187"/>
                </a:cubicBezTo>
                <a:cubicBezTo>
                  <a:pt x="7063" y="2187"/>
                  <a:pt x="7063" y="2219"/>
                  <a:pt x="7032" y="2219"/>
                </a:cubicBezTo>
                <a:cubicBezTo>
                  <a:pt x="7000" y="2219"/>
                  <a:pt x="7000" y="2187"/>
                  <a:pt x="7000" y="2156"/>
                </a:cubicBezTo>
                <a:cubicBezTo>
                  <a:pt x="7000" y="2062"/>
                  <a:pt x="6969" y="1969"/>
                  <a:pt x="7000" y="1875"/>
                </a:cubicBezTo>
                <a:cubicBezTo>
                  <a:pt x="7000" y="1812"/>
                  <a:pt x="6907" y="1687"/>
                  <a:pt x="6813" y="1687"/>
                </a:cubicBezTo>
                <a:cubicBezTo>
                  <a:pt x="6719" y="1719"/>
                  <a:pt x="6750" y="1812"/>
                  <a:pt x="6750" y="1844"/>
                </a:cubicBezTo>
                <a:cubicBezTo>
                  <a:pt x="6750" y="2031"/>
                  <a:pt x="6750" y="2187"/>
                  <a:pt x="6750" y="2375"/>
                </a:cubicBezTo>
                <a:cubicBezTo>
                  <a:pt x="6750" y="2406"/>
                  <a:pt x="6782" y="2437"/>
                  <a:pt x="6750" y="2437"/>
                </a:cubicBezTo>
                <a:cubicBezTo>
                  <a:pt x="6625" y="2406"/>
                  <a:pt x="6688" y="2500"/>
                  <a:pt x="6688" y="2531"/>
                </a:cubicBezTo>
                <a:cubicBezTo>
                  <a:pt x="6688" y="2562"/>
                  <a:pt x="6688" y="2625"/>
                  <a:pt x="6688" y="2687"/>
                </a:cubicBezTo>
                <a:cubicBezTo>
                  <a:pt x="6688" y="3062"/>
                  <a:pt x="6688" y="3406"/>
                  <a:pt x="6750" y="3781"/>
                </a:cubicBezTo>
                <a:cubicBezTo>
                  <a:pt x="6782" y="3875"/>
                  <a:pt x="6688" y="3875"/>
                  <a:pt x="6657" y="3875"/>
                </a:cubicBezTo>
                <a:cubicBezTo>
                  <a:pt x="6594" y="3906"/>
                  <a:pt x="6532" y="3875"/>
                  <a:pt x="6532" y="3812"/>
                </a:cubicBezTo>
                <a:cubicBezTo>
                  <a:pt x="6500" y="3656"/>
                  <a:pt x="6469" y="3531"/>
                  <a:pt x="6438" y="3375"/>
                </a:cubicBezTo>
                <a:cubicBezTo>
                  <a:pt x="6438" y="3187"/>
                  <a:pt x="6344" y="3000"/>
                  <a:pt x="6375" y="2812"/>
                </a:cubicBezTo>
                <a:cubicBezTo>
                  <a:pt x="6375" y="2781"/>
                  <a:pt x="6344" y="2750"/>
                  <a:pt x="6313" y="2750"/>
                </a:cubicBezTo>
                <a:cubicBezTo>
                  <a:pt x="6282" y="2750"/>
                  <a:pt x="6282" y="2781"/>
                  <a:pt x="6282" y="2812"/>
                </a:cubicBezTo>
                <a:cubicBezTo>
                  <a:pt x="6313" y="3125"/>
                  <a:pt x="6313" y="3469"/>
                  <a:pt x="6375" y="3781"/>
                </a:cubicBezTo>
                <a:cubicBezTo>
                  <a:pt x="6375" y="3812"/>
                  <a:pt x="6375" y="3844"/>
                  <a:pt x="6313" y="3875"/>
                </a:cubicBezTo>
                <a:cubicBezTo>
                  <a:pt x="6250" y="3875"/>
                  <a:pt x="6250" y="3937"/>
                  <a:pt x="6250" y="4000"/>
                </a:cubicBezTo>
                <a:cubicBezTo>
                  <a:pt x="6282" y="4062"/>
                  <a:pt x="6250" y="4094"/>
                  <a:pt x="6250" y="4156"/>
                </a:cubicBezTo>
                <a:cubicBezTo>
                  <a:pt x="6219" y="4250"/>
                  <a:pt x="6188" y="4281"/>
                  <a:pt x="6094" y="4219"/>
                </a:cubicBezTo>
                <a:cubicBezTo>
                  <a:pt x="6032" y="4187"/>
                  <a:pt x="5969" y="4156"/>
                  <a:pt x="5907" y="4094"/>
                </a:cubicBezTo>
                <a:cubicBezTo>
                  <a:pt x="5938" y="4187"/>
                  <a:pt x="6000" y="4250"/>
                  <a:pt x="5938" y="4312"/>
                </a:cubicBezTo>
                <a:cubicBezTo>
                  <a:pt x="5938" y="4312"/>
                  <a:pt x="5938" y="4312"/>
                  <a:pt x="5938" y="4312"/>
                </a:cubicBezTo>
                <a:cubicBezTo>
                  <a:pt x="5844" y="4187"/>
                  <a:pt x="5938" y="4000"/>
                  <a:pt x="5719" y="3937"/>
                </a:cubicBezTo>
                <a:cubicBezTo>
                  <a:pt x="5719" y="3937"/>
                  <a:pt x="5719" y="3937"/>
                  <a:pt x="5719" y="3937"/>
                </a:cubicBezTo>
                <a:cubicBezTo>
                  <a:pt x="5750" y="3844"/>
                  <a:pt x="5625" y="3750"/>
                  <a:pt x="5657" y="3656"/>
                </a:cubicBezTo>
                <a:cubicBezTo>
                  <a:pt x="5657" y="3500"/>
                  <a:pt x="5625" y="3375"/>
                  <a:pt x="5657" y="3250"/>
                </a:cubicBezTo>
                <a:cubicBezTo>
                  <a:pt x="5657" y="3125"/>
                  <a:pt x="5594" y="3031"/>
                  <a:pt x="5563" y="2969"/>
                </a:cubicBezTo>
                <a:cubicBezTo>
                  <a:pt x="5532" y="2875"/>
                  <a:pt x="5438" y="2875"/>
                  <a:pt x="5375" y="2875"/>
                </a:cubicBezTo>
                <a:cubicBezTo>
                  <a:pt x="5313" y="2875"/>
                  <a:pt x="5313" y="2906"/>
                  <a:pt x="5313" y="2937"/>
                </a:cubicBezTo>
                <a:cubicBezTo>
                  <a:pt x="5313" y="3062"/>
                  <a:pt x="5282" y="3187"/>
                  <a:pt x="5313" y="3312"/>
                </a:cubicBezTo>
                <a:cubicBezTo>
                  <a:pt x="5375" y="3562"/>
                  <a:pt x="5375" y="3812"/>
                  <a:pt x="5407" y="4062"/>
                </a:cubicBezTo>
                <a:cubicBezTo>
                  <a:pt x="5438" y="4312"/>
                  <a:pt x="5469" y="4531"/>
                  <a:pt x="5532" y="4781"/>
                </a:cubicBezTo>
                <a:cubicBezTo>
                  <a:pt x="5563" y="5062"/>
                  <a:pt x="5625" y="5344"/>
                  <a:pt x="5688" y="5656"/>
                </a:cubicBezTo>
                <a:cubicBezTo>
                  <a:pt x="5719" y="5875"/>
                  <a:pt x="5750" y="6125"/>
                  <a:pt x="5813" y="6375"/>
                </a:cubicBezTo>
                <a:cubicBezTo>
                  <a:pt x="5875" y="6562"/>
                  <a:pt x="5907" y="6781"/>
                  <a:pt x="5969" y="7000"/>
                </a:cubicBezTo>
                <a:cubicBezTo>
                  <a:pt x="6000" y="7125"/>
                  <a:pt x="6000" y="7219"/>
                  <a:pt x="6032" y="7344"/>
                </a:cubicBezTo>
                <a:cubicBezTo>
                  <a:pt x="6125" y="7625"/>
                  <a:pt x="6188" y="7906"/>
                  <a:pt x="6250" y="8156"/>
                </a:cubicBezTo>
                <a:cubicBezTo>
                  <a:pt x="6282" y="8344"/>
                  <a:pt x="6344" y="8531"/>
                  <a:pt x="6375" y="8719"/>
                </a:cubicBezTo>
                <a:cubicBezTo>
                  <a:pt x="6407" y="8906"/>
                  <a:pt x="6469" y="9031"/>
                  <a:pt x="6625" y="9156"/>
                </a:cubicBezTo>
                <a:cubicBezTo>
                  <a:pt x="6750" y="9250"/>
                  <a:pt x="6907" y="9344"/>
                  <a:pt x="6938" y="9531"/>
                </a:cubicBezTo>
                <a:cubicBezTo>
                  <a:pt x="6907" y="9562"/>
                  <a:pt x="6907" y="9562"/>
                  <a:pt x="6907" y="9594"/>
                </a:cubicBezTo>
                <a:cubicBezTo>
                  <a:pt x="6938" y="9719"/>
                  <a:pt x="6969" y="9844"/>
                  <a:pt x="7032" y="9969"/>
                </a:cubicBezTo>
                <a:cubicBezTo>
                  <a:pt x="7063" y="10125"/>
                  <a:pt x="8125" y="13687"/>
                  <a:pt x="8188" y="13812"/>
                </a:cubicBezTo>
                <a:cubicBezTo>
                  <a:pt x="8219" y="13906"/>
                  <a:pt x="8250" y="14031"/>
                  <a:pt x="8282" y="14125"/>
                </a:cubicBezTo>
                <a:cubicBezTo>
                  <a:pt x="8313" y="14219"/>
                  <a:pt x="8282" y="14312"/>
                  <a:pt x="8344" y="14375"/>
                </a:cubicBezTo>
                <a:cubicBezTo>
                  <a:pt x="8407" y="14469"/>
                  <a:pt x="8407" y="14594"/>
                  <a:pt x="8469" y="14719"/>
                </a:cubicBezTo>
                <a:cubicBezTo>
                  <a:pt x="8532" y="14875"/>
                  <a:pt x="8563" y="15094"/>
                  <a:pt x="8657" y="15281"/>
                </a:cubicBezTo>
                <a:cubicBezTo>
                  <a:pt x="8719" y="15406"/>
                  <a:pt x="8782" y="15562"/>
                  <a:pt x="8813" y="15687"/>
                </a:cubicBezTo>
                <a:cubicBezTo>
                  <a:pt x="8844" y="15781"/>
                  <a:pt x="8907" y="15781"/>
                  <a:pt x="8969" y="15781"/>
                </a:cubicBezTo>
                <a:cubicBezTo>
                  <a:pt x="9000" y="15781"/>
                  <a:pt x="9000" y="15781"/>
                  <a:pt x="9000" y="15718"/>
                </a:cubicBezTo>
                <a:cubicBezTo>
                  <a:pt x="9000" y="15625"/>
                  <a:pt x="8938" y="15500"/>
                  <a:pt x="8907" y="15406"/>
                </a:cubicBezTo>
                <a:cubicBezTo>
                  <a:pt x="8750" y="15031"/>
                  <a:pt x="8657" y="14656"/>
                  <a:pt x="8532" y="14281"/>
                </a:cubicBezTo>
                <a:cubicBezTo>
                  <a:pt x="8407" y="13844"/>
                  <a:pt x="7250" y="10281"/>
                  <a:pt x="7000" y="9656"/>
                </a:cubicBezTo>
                <a:cubicBezTo>
                  <a:pt x="7032" y="9656"/>
                  <a:pt x="7032" y="9656"/>
                  <a:pt x="7032" y="9656"/>
                </a:cubicBezTo>
                <a:cubicBezTo>
                  <a:pt x="7063" y="9625"/>
                  <a:pt x="7032" y="9594"/>
                  <a:pt x="7032" y="9594"/>
                </a:cubicBezTo>
                <a:cubicBezTo>
                  <a:pt x="7032" y="9500"/>
                  <a:pt x="6969" y="9437"/>
                  <a:pt x="6969" y="9344"/>
                </a:cubicBezTo>
                <a:cubicBezTo>
                  <a:pt x="7000" y="9156"/>
                  <a:pt x="6938" y="9031"/>
                  <a:pt x="6907" y="8844"/>
                </a:cubicBezTo>
                <a:cubicBezTo>
                  <a:pt x="6844" y="8625"/>
                  <a:pt x="6782" y="8406"/>
                  <a:pt x="6719" y="8187"/>
                </a:cubicBezTo>
                <a:cubicBezTo>
                  <a:pt x="6657" y="7937"/>
                  <a:pt x="6625" y="7719"/>
                  <a:pt x="6594" y="7500"/>
                </a:cubicBezTo>
                <a:cubicBezTo>
                  <a:pt x="6563" y="7406"/>
                  <a:pt x="6532" y="7281"/>
                  <a:pt x="6500" y="7187"/>
                </a:cubicBezTo>
                <a:cubicBezTo>
                  <a:pt x="6500" y="7094"/>
                  <a:pt x="6563" y="7031"/>
                  <a:pt x="6563" y="6937"/>
                </a:cubicBezTo>
                <a:cubicBezTo>
                  <a:pt x="6594" y="6875"/>
                  <a:pt x="6594" y="6844"/>
                  <a:pt x="6657" y="6906"/>
                </a:cubicBezTo>
                <a:cubicBezTo>
                  <a:pt x="6688" y="6937"/>
                  <a:pt x="6750" y="6906"/>
                  <a:pt x="6719" y="6844"/>
                </a:cubicBezTo>
                <a:cubicBezTo>
                  <a:pt x="6688" y="6750"/>
                  <a:pt x="6688" y="6625"/>
                  <a:pt x="6657" y="6531"/>
                </a:cubicBezTo>
                <a:cubicBezTo>
                  <a:pt x="6625" y="6344"/>
                  <a:pt x="6563" y="6156"/>
                  <a:pt x="6532" y="5937"/>
                </a:cubicBezTo>
                <a:cubicBezTo>
                  <a:pt x="6500" y="5594"/>
                  <a:pt x="6469" y="5250"/>
                  <a:pt x="6375" y="4906"/>
                </a:cubicBezTo>
                <a:cubicBezTo>
                  <a:pt x="6375" y="4875"/>
                  <a:pt x="6344" y="4812"/>
                  <a:pt x="6438" y="4781"/>
                </a:cubicBezTo>
                <a:cubicBezTo>
                  <a:pt x="6500" y="4781"/>
                  <a:pt x="6532" y="4812"/>
                  <a:pt x="6532" y="4875"/>
                </a:cubicBezTo>
                <a:cubicBezTo>
                  <a:pt x="6563" y="5125"/>
                  <a:pt x="6594" y="5375"/>
                  <a:pt x="6657" y="5625"/>
                </a:cubicBezTo>
                <a:cubicBezTo>
                  <a:pt x="6719" y="5906"/>
                  <a:pt x="6782" y="6219"/>
                  <a:pt x="6844" y="6531"/>
                </a:cubicBezTo>
                <a:cubicBezTo>
                  <a:pt x="6938" y="6969"/>
                  <a:pt x="7000" y="7406"/>
                  <a:pt x="7125" y="7844"/>
                </a:cubicBezTo>
                <a:cubicBezTo>
                  <a:pt x="7219" y="8219"/>
                  <a:pt x="7282" y="8625"/>
                  <a:pt x="7438" y="9000"/>
                </a:cubicBezTo>
                <a:cubicBezTo>
                  <a:pt x="7469" y="9031"/>
                  <a:pt x="7438" y="9062"/>
                  <a:pt x="7500" y="9062"/>
                </a:cubicBezTo>
                <a:cubicBezTo>
                  <a:pt x="7532" y="9062"/>
                  <a:pt x="7500" y="9031"/>
                  <a:pt x="7500" y="9000"/>
                </a:cubicBezTo>
                <a:cubicBezTo>
                  <a:pt x="7532" y="8906"/>
                  <a:pt x="7469" y="8844"/>
                  <a:pt x="7469" y="8750"/>
                </a:cubicBezTo>
                <a:cubicBezTo>
                  <a:pt x="7438" y="8500"/>
                  <a:pt x="7375" y="8219"/>
                  <a:pt x="7313" y="7969"/>
                </a:cubicBezTo>
                <a:cubicBezTo>
                  <a:pt x="7188" y="7469"/>
                  <a:pt x="7094" y="6969"/>
                  <a:pt x="7000" y="6500"/>
                </a:cubicBezTo>
                <a:cubicBezTo>
                  <a:pt x="6875" y="5969"/>
                  <a:pt x="6782" y="5437"/>
                  <a:pt x="6688" y="4906"/>
                </a:cubicBezTo>
                <a:cubicBezTo>
                  <a:pt x="6657" y="4875"/>
                  <a:pt x="6657" y="4812"/>
                  <a:pt x="6719" y="4812"/>
                </a:cubicBezTo>
                <a:cubicBezTo>
                  <a:pt x="6782" y="4781"/>
                  <a:pt x="6782" y="4812"/>
                  <a:pt x="6813" y="4875"/>
                </a:cubicBezTo>
                <a:cubicBezTo>
                  <a:pt x="6844" y="5094"/>
                  <a:pt x="6875" y="5312"/>
                  <a:pt x="6907" y="5531"/>
                </a:cubicBezTo>
                <a:cubicBezTo>
                  <a:pt x="6969" y="5906"/>
                  <a:pt x="7063" y="6250"/>
                  <a:pt x="7125" y="6625"/>
                </a:cubicBezTo>
                <a:cubicBezTo>
                  <a:pt x="7188" y="6875"/>
                  <a:pt x="7250" y="7156"/>
                  <a:pt x="7313" y="7406"/>
                </a:cubicBezTo>
                <a:cubicBezTo>
                  <a:pt x="7344" y="7500"/>
                  <a:pt x="7375" y="7594"/>
                  <a:pt x="7375" y="7687"/>
                </a:cubicBezTo>
                <a:cubicBezTo>
                  <a:pt x="7375" y="7781"/>
                  <a:pt x="7407" y="7875"/>
                  <a:pt x="7438" y="7969"/>
                </a:cubicBezTo>
                <a:cubicBezTo>
                  <a:pt x="7469" y="8031"/>
                  <a:pt x="7407" y="8125"/>
                  <a:pt x="7532" y="8156"/>
                </a:cubicBezTo>
                <a:cubicBezTo>
                  <a:pt x="7532" y="8219"/>
                  <a:pt x="7563" y="8250"/>
                  <a:pt x="7594" y="8281"/>
                </a:cubicBezTo>
                <a:cubicBezTo>
                  <a:pt x="7625" y="8531"/>
                  <a:pt x="7750" y="8750"/>
                  <a:pt x="7813" y="9000"/>
                </a:cubicBezTo>
                <a:cubicBezTo>
                  <a:pt x="7875" y="9219"/>
                  <a:pt x="7938" y="9406"/>
                  <a:pt x="7969" y="9625"/>
                </a:cubicBezTo>
                <a:cubicBezTo>
                  <a:pt x="8000" y="9687"/>
                  <a:pt x="8000" y="9719"/>
                  <a:pt x="8063" y="9719"/>
                </a:cubicBezTo>
                <a:cubicBezTo>
                  <a:pt x="8157" y="9750"/>
                  <a:pt x="8188" y="9812"/>
                  <a:pt x="8219" y="9875"/>
                </a:cubicBezTo>
                <a:cubicBezTo>
                  <a:pt x="8282" y="9937"/>
                  <a:pt x="8157" y="9937"/>
                  <a:pt x="8188" y="9969"/>
                </a:cubicBezTo>
                <a:cubicBezTo>
                  <a:pt x="8188" y="10000"/>
                  <a:pt x="8157" y="10000"/>
                  <a:pt x="8157" y="10031"/>
                </a:cubicBezTo>
                <a:cubicBezTo>
                  <a:pt x="8250" y="10094"/>
                  <a:pt x="8250" y="10219"/>
                  <a:pt x="8282" y="10312"/>
                </a:cubicBezTo>
                <a:cubicBezTo>
                  <a:pt x="8375" y="10500"/>
                  <a:pt x="8375" y="10687"/>
                  <a:pt x="8469" y="10875"/>
                </a:cubicBezTo>
                <a:cubicBezTo>
                  <a:pt x="8500" y="11000"/>
                  <a:pt x="8500" y="11125"/>
                  <a:pt x="8563" y="11250"/>
                </a:cubicBezTo>
                <a:cubicBezTo>
                  <a:pt x="8594" y="11344"/>
                  <a:pt x="8625" y="11437"/>
                  <a:pt x="8657" y="11531"/>
                </a:cubicBezTo>
                <a:cubicBezTo>
                  <a:pt x="8719" y="11781"/>
                  <a:pt x="8782" y="12062"/>
                  <a:pt x="8844" y="12312"/>
                </a:cubicBezTo>
                <a:cubicBezTo>
                  <a:pt x="8875" y="12437"/>
                  <a:pt x="8907" y="12562"/>
                  <a:pt x="8907" y="12687"/>
                </a:cubicBezTo>
                <a:cubicBezTo>
                  <a:pt x="8907" y="12875"/>
                  <a:pt x="9000" y="13000"/>
                  <a:pt x="9032" y="13187"/>
                </a:cubicBezTo>
                <a:cubicBezTo>
                  <a:pt x="9063" y="13344"/>
                  <a:pt x="9157" y="13500"/>
                  <a:pt x="9125" y="13656"/>
                </a:cubicBezTo>
                <a:cubicBezTo>
                  <a:pt x="9125" y="13687"/>
                  <a:pt x="9125" y="13719"/>
                  <a:pt x="9125" y="13750"/>
                </a:cubicBezTo>
                <a:cubicBezTo>
                  <a:pt x="9188" y="13937"/>
                  <a:pt x="9250" y="14125"/>
                  <a:pt x="9313" y="14312"/>
                </a:cubicBezTo>
                <a:cubicBezTo>
                  <a:pt x="9438" y="14719"/>
                  <a:pt x="9563" y="15094"/>
                  <a:pt x="9688" y="15469"/>
                </a:cubicBezTo>
                <a:cubicBezTo>
                  <a:pt x="9782" y="15781"/>
                  <a:pt x="9875" y="16062"/>
                  <a:pt x="10000" y="16375"/>
                </a:cubicBezTo>
                <a:cubicBezTo>
                  <a:pt x="10032" y="16468"/>
                  <a:pt x="10063" y="16593"/>
                  <a:pt x="10125" y="16687"/>
                </a:cubicBezTo>
                <a:cubicBezTo>
                  <a:pt x="10125" y="16593"/>
                  <a:pt x="10125" y="16531"/>
                  <a:pt x="10125" y="16468"/>
                </a:cubicBezTo>
                <a:cubicBezTo>
                  <a:pt x="10125" y="16468"/>
                  <a:pt x="10125" y="16468"/>
                  <a:pt x="10125" y="16468"/>
                </a:cubicBezTo>
                <a:cubicBezTo>
                  <a:pt x="10125" y="16468"/>
                  <a:pt x="10125" y="16468"/>
                  <a:pt x="10125" y="16468"/>
                </a:cubicBezTo>
                <a:cubicBezTo>
                  <a:pt x="10219" y="16593"/>
                  <a:pt x="10282" y="16718"/>
                  <a:pt x="10313" y="16875"/>
                </a:cubicBezTo>
                <a:cubicBezTo>
                  <a:pt x="10344" y="16875"/>
                  <a:pt x="10344" y="16906"/>
                  <a:pt x="10344" y="16937"/>
                </a:cubicBezTo>
                <a:cubicBezTo>
                  <a:pt x="10375" y="16968"/>
                  <a:pt x="10375" y="17000"/>
                  <a:pt x="10407" y="17031"/>
                </a:cubicBezTo>
                <a:cubicBezTo>
                  <a:pt x="10407" y="17062"/>
                  <a:pt x="10438" y="17093"/>
                  <a:pt x="10438" y="17125"/>
                </a:cubicBezTo>
                <a:cubicBezTo>
                  <a:pt x="10469" y="17031"/>
                  <a:pt x="10469" y="16968"/>
                  <a:pt x="10532" y="17031"/>
                </a:cubicBezTo>
                <a:cubicBezTo>
                  <a:pt x="10563" y="17062"/>
                  <a:pt x="10594" y="17062"/>
                  <a:pt x="10594" y="17000"/>
                </a:cubicBezTo>
                <a:cubicBezTo>
                  <a:pt x="10594" y="16812"/>
                  <a:pt x="10500" y="16656"/>
                  <a:pt x="10407" y="16531"/>
                </a:cubicBezTo>
                <a:cubicBezTo>
                  <a:pt x="10407" y="16500"/>
                  <a:pt x="10375" y="16500"/>
                  <a:pt x="10375" y="16468"/>
                </a:cubicBezTo>
                <a:cubicBezTo>
                  <a:pt x="10375" y="16468"/>
                  <a:pt x="10375" y="16468"/>
                  <a:pt x="10375" y="16437"/>
                </a:cubicBezTo>
                <a:cubicBezTo>
                  <a:pt x="10375" y="16437"/>
                  <a:pt x="10375" y="16406"/>
                  <a:pt x="10375" y="16406"/>
                </a:cubicBezTo>
                <a:cubicBezTo>
                  <a:pt x="10375" y="16375"/>
                  <a:pt x="10375" y="16375"/>
                  <a:pt x="10375" y="16375"/>
                </a:cubicBezTo>
                <a:cubicBezTo>
                  <a:pt x="10407" y="16375"/>
                  <a:pt x="10407" y="16375"/>
                  <a:pt x="10407" y="16375"/>
                </a:cubicBezTo>
                <a:cubicBezTo>
                  <a:pt x="10407" y="16375"/>
                  <a:pt x="10407" y="16375"/>
                  <a:pt x="10407" y="16406"/>
                </a:cubicBezTo>
                <a:cubicBezTo>
                  <a:pt x="10438" y="16406"/>
                  <a:pt x="10438" y="16375"/>
                  <a:pt x="10438" y="16375"/>
                </a:cubicBezTo>
                <a:cubicBezTo>
                  <a:pt x="10407" y="16343"/>
                  <a:pt x="10407" y="16343"/>
                  <a:pt x="10407" y="16343"/>
                </a:cubicBezTo>
                <a:cubicBezTo>
                  <a:pt x="10407" y="16312"/>
                  <a:pt x="10407" y="16312"/>
                  <a:pt x="10407" y="16312"/>
                </a:cubicBezTo>
                <a:cubicBezTo>
                  <a:pt x="10407" y="16281"/>
                  <a:pt x="10375" y="16250"/>
                  <a:pt x="10375" y="16218"/>
                </a:cubicBezTo>
                <a:cubicBezTo>
                  <a:pt x="10407" y="16218"/>
                  <a:pt x="10438" y="16187"/>
                  <a:pt x="10438" y="16187"/>
                </a:cubicBezTo>
                <a:cubicBezTo>
                  <a:pt x="10438" y="16156"/>
                  <a:pt x="10438" y="16156"/>
                  <a:pt x="10407" y="16125"/>
                </a:cubicBezTo>
                <a:cubicBezTo>
                  <a:pt x="10407" y="16093"/>
                  <a:pt x="10375" y="16062"/>
                  <a:pt x="10375" y="16000"/>
                </a:cubicBezTo>
                <a:cubicBezTo>
                  <a:pt x="10375" y="16000"/>
                  <a:pt x="10407" y="16000"/>
                  <a:pt x="10407" y="16000"/>
                </a:cubicBezTo>
                <a:cubicBezTo>
                  <a:pt x="10407" y="16000"/>
                  <a:pt x="10407" y="16000"/>
                  <a:pt x="10438" y="16000"/>
                </a:cubicBezTo>
                <a:cubicBezTo>
                  <a:pt x="10438" y="16000"/>
                  <a:pt x="10438" y="16000"/>
                  <a:pt x="10438" y="16000"/>
                </a:cubicBezTo>
                <a:cubicBezTo>
                  <a:pt x="10438" y="16000"/>
                  <a:pt x="10438" y="16000"/>
                  <a:pt x="10438" y="16000"/>
                </a:cubicBezTo>
                <a:cubicBezTo>
                  <a:pt x="10438" y="16000"/>
                  <a:pt x="10469" y="16000"/>
                  <a:pt x="10469" y="16000"/>
                </a:cubicBezTo>
                <a:cubicBezTo>
                  <a:pt x="10469" y="15968"/>
                  <a:pt x="10438" y="15937"/>
                  <a:pt x="10407" y="15937"/>
                </a:cubicBezTo>
                <a:cubicBezTo>
                  <a:pt x="10407" y="15906"/>
                  <a:pt x="10407" y="15906"/>
                  <a:pt x="10407" y="15906"/>
                </a:cubicBezTo>
                <a:cubicBezTo>
                  <a:pt x="10407" y="15875"/>
                  <a:pt x="10407" y="15875"/>
                  <a:pt x="10407" y="15875"/>
                </a:cubicBezTo>
                <a:cubicBezTo>
                  <a:pt x="10500" y="15843"/>
                  <a:pt x="10469" y="15812"/>
                  <a:pt x="10469" y="15750"/>
                </a:cubicBezTo>
                <a:cubicBezTo>
                  <a:pt x="10469" y="15750"/>
                  <a:pt x="10469" y="15718"/>
                  <a:pt x="10469" y="15718"/>
                </a:cubicBezTo>
                <a:cubicBezTo>
                  <a:pt x="10469" y="15687"/>
                  <a:pt x="10407" y="15625"/>
                  <a:pt x="10469" y="15625"/>
                </a:cubicBezTo>
                <a:cubicBezTo>
                  <a:pt x="10500" y="15625"/>
                  <a:pt x="10594" y="15562"/>
                  <a:pt x="10625" y="15656"/>
                </a:cubicBezTo>
                <a:cubicBezTo>
                  <a:pt x="10657" y="15687"/>
                  <a:pt x="10688" y="15750"/>
                  <a:pt x="10719" y="15812"/>
                </a:cubicBezTo>
                <a:cubicBezTo>
                  <a:pt x="10844" y="15968"/>
                  <a:pt x="10969" y="16156"/>
                  <a:pt x="11094" y="16343"/>
                </a:cubicBezTo>
                <a:cubicBezTo>
                  <a:pt x="11094" y="16375"/>
                  <a:pt x="11125" y="16437"/>
                  <a:pt x="11157" y="16406"/>
                </a:cubicBezTo>
                <a:cubicBezTo>
                  <a:pt x="11219" y="16406"/>
                  <a:pt x="11188" y="16343"/>
                  <a:pt x="11188" y="16312"/>
                </a:cubicBezTo>
                <a:cubicBezTo>
                  <a:pt x="11188" y="16281"/>
                  <a:pt x="11188" y="16250"/>
                  <a:pt x="11188" y="16250"/>
                </a:cubicBezTo>
                <a:cubicBezTo>
                  <a:pt x="11219" y="16093"/>
                  <a:pt x="11188" y="16000"/>
                  <a:pt x="11125" y="15875"/>
                </a:cubicBezTo>
                <a:cubicBezTo>
                  <a:pt x="11063" y="15781"/>
                  <a:pt x="11032" y="15687"/>
                  <a:pt x="11000" y="15562"/>
                </a:cubicBezTo>
                <a:cubicBezTo>
                  <a:pt x="10844" y="15187"/>
                  <a:pt x="10719" y="14781"/>
                  <a:pt x="10594" y="14406"/>
                </a:cubicBezTo>
                <a:cubicBezTo>
                  <a:pt x="10594" y="14375"/>
                  <a:pt x="10594" y="14375"/>
                  <a:pt x="10594" y="14375"/>
                </a:cubicBezTo>
                <a:cubicBezTo>
                  <a:pt x="10594" y="14344"/>
                  <a:pt x="10594" y="14344"/>
                  <a:pt x="10563" y="14344"/>
                </a:cubicBezTo>
                <a:cubicBezTo>
                  <a:pt x="10563" y="14312"/>
                  <a:pt x="10563" y="14281"/>
                  <a:pt x="10563" y="14281"/>
                </a:cubicBezTo>
                <a:cubicBezTo>
                  <a:pt x="10563" y="14281"/>
                  <a:pt x="10563" y="14250"/>
                  <a:pt x="10563" y="14250"/>
                </a:cubicBezTo>
                <a:cubicBezTo>
                  <a:pt x="10563" y="14250"/>
                  <a:pt x="10563" y="14250"/>
                  <a:pt x="10563" y="14250"/>
                </a:cubicBezTo>
                <a:cubicBezTo>
                  <a:pt x="10563" y="14250"/>
                  <a:pt x="10563" y="14250"/>
                  <a:pt x="10563" y="14250"/>
                </a:cubicBezTo>
                <a:cubicBezTo>
                  <a:pt x="10563" y="14250"/>
                  <a:pt x="10532" y="14219"/>
                  <a:pt x="10532" y="14219"/>
                </a:cubicBezTo>
                <a:cubicBezTo>
                  <a:pt x="10532" y="14219"/>
                  <a:pt x="10532" y="14187"/>
                  <a:pt x="10532" y="14187"/>
                </a:cubicBezTo>
                <a:cubicBezTo>
                  <a:pt x="10532" y="14187"/>
                  <a:pt x="10532" y="14187"/>
                  <a:pt x="10532" y="14156"/>
                </a:cubicBezTo>
                <a:cubicBezTo>
                  <a:pt x="10500" y="14125"/>
                  <a:pt x="10500" y="14094"/>
                  <a:pt x="10469" y="14062"/>
                </a:cubicBezTo>
                <a:cubicBezTo>
                  <a:pt x="10469" y="14031"/>
                  <a:pt x="10469" y="14031"/>
                  <a:pt x="10438" y="14000"/>
                </a:cubicBezTo>
                <a:cubicBezTo>
                  <a:pt x="10469" y="14000"/>
                  <a:pt x="10469" y="13969"/>
                  <a:pt x="10469" y="13969"/>
                </a:cubicBezTo>
                <a:cubicBezTo>
                  <a:pt x="10469" y="13937"/>
                  <a:pt x="10438" y="13906"/>
                  <a:pt x="10438" y="13906"/>
                </a:cubicBezTo>
                <a:cubicBezTo>
                  <a:pt x="10407" y="13875"/>
                  <a:pt x="10407" y="13875"/>
                  <a:pt x="10407" y="13875"/>
                </a:cubicBezTo>
                <a:cubicBezTo>
                  <a:pt x="10407" y="13844"/>
                  <a:pt x="10407" y="13844"/>
                  <a:pt x="10407" y="13844"/>
                </a:cubicBezTo>
                <a:cubicBezTo>
                  <a:pt x="10407" y="13844"/>
                  <a:pt x="10407" y="13844"/>
                  <a:pt x="10407" y="13844"/>
                </a:cubicBezTo>
                <a:cubicBezTo>
                  <a:pt x="10407" y="13844"/>
                  <a:pt x="10407" y="13844"/>
                  <a:pt x="10407" y="13844"/>
                </a:cubicBezTo>
                <a:cubicBezTo>
                  <a:pt x="10407" y="13812"/>
                  <a:pt x="10407" y="13812"/>
                  <a:pt x="10375" y="13781"/>
                </a:cubicBezTo>
                <a:cubicBezTo>
                  <a:pt x="10282" y="13469"/>
                  <a:pt x="10188" y="13187"/>
                  <a:pt x="10063" y="12875"/>
                </a:cubicBezTo>
                <a:cubicBezTo>
                  <a:pt x="10063" y="12750"/>
                  <a:pt x="10000" y="12625"/>
                  <a:pt x="9969" y="12500"/>
                </a:cubicBezTo>
                <a:cubicBezTo>
                  <a:pt x="9969" y="12469"/>
                  <a:pt x="9969" y="12437"/>
                  <a:pt x="9938" y="12437"/>
                </a:cubicBezTo>
                <a:cubicBezTo>
                  <a:pt x="9938" y="12312"/>
                  <a:pt x="9844" y="12250"/>
                  <a:pt x="9875" y="12125"/>
                </a:cubicBezTo>
                <a:cubicBezTo>
                  <a:pt x="10469" y="12656"/>
                  <a:pt x="11094" y="13219"/>
                  <a:pt x="11688" y="13750"/>
                </a:cubicBezTo>
                <a:cubicBezTo>
                  <a:pt x="12375" y="14344"/>
                  <a:pt x="13063" y="14906"/>
                  <a:pt x="13782" y="15469"/>
                </a:cubicBezTo>
                <a:cubicBezTo>
                  <a:pt x="14344" y="15906"/>
                  <a:pt x="14907" y="16343"/>
                  <a:pt x="15469" y="16750"/>
                </a:cubicBezTo>
                <a:cubicBezTo>
                  <a:pt x="15500" y="16781"/>
                  <a:pt x="15500" y="16781"/>
                  <a:pt x="15532" y="16812"/>
                </a:cubicBezTo>
                <a:cubicBezTo>
                  <a:pt x="15563" y="16843"/>
                  <a:pt x="15594" y="16875"/>
                  <a:pt x="15657" y="16875"/>
                </a:cubicBezTo>
                <a:cubicBezTo>
                  <a:pt x="15657" y="16875"/>
                  <a:pt x="15657" y="16875"/>
                  <a:pt x="15657" y="16875"/>
                </a:cubicBezTo>
                <a:cubicBezTo>
                  <a:pt x="15657" y="16875"/>
                  <a:pt x="15657" y="16875"/>
                  <a:pt x="15657" y="16875"/>
                </a:cubicBezTo>
                <a:cubicBezTo>
                  <a:pt x="15657" y="16875"/>
                  <a:pt x="15657" y="16906"/>
                  <a:pt x="15688" y="16906"/>
                </a:cubicBezTo>
                <a:cubicBezTo>
                  <a:pt x="15688" y="16937"/>
                  <a:pt x="15719" y="16937"/>
                  <a:pt x="15750" y="16937"/>
                </a:cubicBezTo>
                <a:cubicBezTo>
                  <a:pt x="15750" y="16937"/>
                  <a:pt x="15750" y="16937"/>
                  <a:pt x="15750" y="16937"/>
                </a:cubicBezTo>
                <a:cubicBezTo>
                  <a:pt x="15750" y="16968"/>
                  <a:pt x="15782" y="16968"/>
                  <a:pt x="15782" y="17000"/>
                </a:cubicBezTo>
                <a:cubicBezTo>
                  <a:pt x="15813" y="17031"/>
                  <a:pt x="15844" y="17031"/>
                  <a:pt x="15875" y="17062"/>
                </a:cubicBezTo>
                <a:cubicBezTo>
                  <a:pt x="15875" y="17062"/>
                  <a:pt x="15907" y="17062"/>
                  <a:pt x="15938" y="17062"/>
                </a:cubicBezTo>
                <a:cubicBezTo>
                  <a:pt x="15938" y="17093"/>
                  <a:pt x="15938" y="17093"/>
                  <a:pt x="15938" y="17093"/>
                </a:cubicBezTo>
                <a:cubicBezTo>
                  <a:pt x="15969" y="17125"/>
                  <a:pt x="16032" y="17156"/>
                  <a:pt x="16063" y="17187"/>
                </a:cubicBezTo>
                <a:cubicBezTo>
                  <a:pt x="16157" y="17250"/>
                  <a:pt x="16219" y="17312"/>
                  <a:pt x="16313" y="17343"/>
                </a:cubicBezTo>
                <a:cubicBezTo>
                  <a:pt x="16313" y="17343"/>
                  <a:pt x="16313" y="17343"/>
                  <a:pt x="16313" y="17343"/>
                </a:cubicBezTo>
                <a:cubicBezTo>
                  <a:pt x="16344" y="17375"/>
                  <a:pt x="16344" y="17375"/>
                  <a:pt x="16375" y="17406"/>
                </a:cubicBezTo>
                <a:cubicBezTo>
                  <a:pt x="16375" y="17406"/>
                  <a:pt x="16407" y="17437"/>
                  <a:pt x="16438" y="17437"/>
                </a:cubicBezTo>
                <a:cubicBezTo>
                  <a:pt x="16438" y="17437"/>
                  <a:pt x="16438" y="17437"/>
                  <a:pt x="16438" y="17437"/>
                </a:cubicBezTo>
                <a:cubicBezTo>
                  <a:pt x="16469" y="17468"/>
                  <a:pt x="16500" y="17468"/>
                  <a:pt x="16532" y="17468"/>
                </a:cubicBezTo>
                <a:cubicBezTo>
                  <a:pt x="16532" y="17500"/>
                  <a:pt x="16532" y="17500"/>
                  <a:pt x="16532" y="17500"/>
                </a:cubicBezTo>
                <a:cubicBezTo>
                  <a:pt x="16563" y="17562"/>
                  <a:pt x="16657" y="17593"/>
                  <a:pt x="16719" y="17625"/>
                </a:cubicBezTo>
                <a:cubicBezTo>
                  <a:pt x="17344" y="18031"/>
                  <a:pt x="17969" y="18375"/>
                  <a:pt x="18657" y="18625"/>
                </a:cubicBezTo>
                <a:cubicBezTo>
                  <a:pt x="18969" y="18750"/>
                  <a:pt x="19282" y="18781"/>
                  <a:pt x="19594" y="18843"/>
                </a:cubicBezTo>
                <a:cubicBezTo>
                  <a:pt x="19625" y="18843"/>
                  <a:pt x="19625" y="18843"/>
                  <a:pt x="19657" y="18812"/>
                </a:cubicBezTo>
                <a:cubicBezTo>
                  <a:pt x="19688" y="18812"/>
                  <a:pt x="19750" y="18812"/>
                  <a:pt x="19813" y="18812"/>
                </a:cubicBezTo>
                <a:cubicBezTo>
                  <a:pt x="19813" y="18812"/>
                  <a:pt x="19813" y="18812"/>
                  <a:pt x="19813" y="18812"/>
                </a:cubicBezTo>
                <a:cubicBezTo>
                  <a:pt x="19813" y="18812"/>
                  <a:pt x="19813" y="18812"/>
                  <a:pt x="19813" y="18812"/>
                </a:cubicBezTo>
                <a:cubicBezTo>
                  <a:pt x="19844" y="18812"/>
                  <a:pt x="19875" y="18812"/>
                  <a:pt x="19907" y="18812"/>
                </a:cubicBezTo>
                <a:cubicBezTo>
                  <a:pt x="19938" y="18812"/>
                  <a:pt x="20000" y="18812"/>
                  <a:pt x="20032" y="18781"/>
                </a:cubicBezTo>
                <a:cubicBezTo>
                  <a:pt x="20032" y="18781"/>
                  <a:pt x="20063" y="18781"/>
                  <a:pt x="20063" y="18781"/>
                </a:cubicBezTo>
                <a:cubicBezTo>
                  <a:pt x="20125" y="18781"/>
                  <a:pt x="20125" y="18750"/>
                  <a:pt x="20219" y="18750"/>
                </a:cubicBezTo>
                <a:cubicBezTo>
                  <a:pt x="20188" y="18750"/>
                  <a:pt x="20188" y="18718"/>
                  <a:pt x="20157" y="18718"/>
                </a:cubicBezTo>
                <a:cubicBezTo>
                  <a:pt x="20125" y="18718"/>
                  <a:pt x="20094" y="18718"/>
                  <a:pt x="20063" y="18718"/>
                </a:cubicBezTo>
                <a:cubicBezTo>
                  <a:pt x="20032" y="18718"/>
                  <a:pt x="19969" y="18687"/>
                  <a:pt x="19938" y="18687"/>
                </a:cubicBezTo>
                <a:cubicBezTo>
                  <a:pt x="19813" y="18687"/>
                  <a:pt x="19688" y="18687"/>
                  <a:pt x="19563" y="18687"/>
                </a:cubicBezTo>
                <a:cubicBezTo>
                  <a:pt x="19532" y="18656"/>
                  <a:pt x="19500" y="18656"/>
                  <a:pt x="19500" y="18656"/>
                </a:cubicBezTo>
                <a:cubicBezTo>
                  <a:pt x="19469" y="18656"/>
                  <a:pt x="19438" y="18656"/>
                  <a:pt x="19438" y="18625"/>
                </a:cubicBezTo>
                <a:cubicBezTo>
                  <a:pt x="19438" y="18625"/>
                  <a:pt x="19407" y="18625"/>
                  <a:pt x="19407" y="18625"/>
                </a:cubicBezTo>
                <a:cubicBezTo>
                  <a:pt x="19375" y="18625"/>
                  <a:pt x="19375" y="18625"/>
                  <a:pt x="19344" y="18625"/>
                </a:cubicBezTo>
                <a:cubicBezTo>
                  <a:pt x="19344" y="18625"/>
                  <a:pt x="19313" y="18625"/>
                  <a:pt x="19313" y="18625"/>
                </a:cubicBezTo>
                <a:cubicBezTo>
                  <a:pt x="19219" y="18593"/>
                  <a:pt x="19157" y="18593"/>
                  <a:pt x="19094" y="18562"/>
                </a:cubicBezTo>
                <a:cubicBezTo>
                  <a:pt x="18969" y="18531"/>
                  <a:pt x="18875" y="18500"/>
                  <a:pt x="18750" y="18468"/>
                </a:cubicBezTo>
                <a:cubicBezTo>
                  <a:pt x="18594" y="18406"/>
                  <a:pt x="18407" y="18343"/>
                  <a:pt x="18250" y="18250"/>
                </a:cubicBezTo>
                <a:cubicBezTo>
                  <a:pt x="17844" y="18062"/>
                  <a:pt x="17438" y="17843"/>
                  <a:pt x="17063" y="17593"/>
                </a:cubicBezTo>
                <a:cubicBezTo>
                  <a:pt x="17063" y="17593"/>
                  <a:pt x="17063" y="17593"/>
                  <a:pt x="17032" y="17562"/>
                </a:cubicBezTo>
                <a:cubicBezTo>
                  <a:pt x="17032" y="17562"/>
                  <a:pt x="17032" y="17562"/>
                  <a:pt x="17000" y="17562"/>
                </a:cubicBezTo>
                <a:cubicBezTo>
                  <a:pt x="16969" y="17531"/>
                  <a:pt x="16907" y="17500"/>
                  <a:pt x="16844" y="17468"/>
                </a:cubicBezTo>
                <a:cubicBezTo>
                  <a:pt x="16844" y="17468"/>
                  <a:pt x="16844" y="17437"/>
                  <a:pt x="16844" y="17437"/>
                </a:cubicBezTo>
                <a:cubicBezTo>
                  <a:pt x="16844" y="17437"/>
                  <a:pt x="16813" y="17437"/>
                  <a:pt x="16813" y="17437"/>
                </a:cubicBezTo>
                <a:cubicBezTo>
                  <a:pt x="16750" y="17406"/>
                  <a:pt x="16719" y="17375"/>
                  <a:pt x="16657" y="17343"/>
                </a:cubicBezTo>
                <a:cubicBezTo>
                  <a:pt x="16657" y="17343"/>
                  <a:pt x="16657" y="17343"/>
                  <a:pt x="16657" y="17312"/>
                </a:cubicBezTo>
                <a:cubicBezTo>
                  <a:pt x="16657" y="17312"/>
                  <a:pt x="16625" y="17312"/>
                  <a:pt x="16594" y="17312"/>
                </a:cubicBezTo>
                <a:cubicBezTo>
                  <a:pt x="16563" y="17281"/>
                  <a:pt x="16532" y="17250"/>
                  <a:pt x="16500" y="17250"/>
                </a:cubicBezTo>
                <a:cubicBezTo>
                  <a:pt x="16469" y="17218"/>
                  <a:pt x="16469" y="17218"/>
                  <a:pt x="16469" y="17218"/>
                </a:cubicBezTo>
                <a:cubicBezTo>
                  <a:pt x="16438" y="17187"/>
                  <a:pt x="16438" y="17187"/>
                  <a:pt x="16438" y="17187"/>
                </a:cubicBezTo>
                <a:cubicBezTo>
                  <a:pt x="16438" y="17156"/>
                  <a:pt x="16407" y="17156"/>
                  <a:pt x="16407" y="17156"/>
                </a:cubicBezTo>
                <a:cubicBezTo>
                  <a:pt x="16375" y="17156"/>
                  <a:pt x="16313" y="17125"/>
                  <a:pt x="16282" y="17093"/>
                </a:cubicBezTo>
                <a:cubicBezTo>
                  <a:pt x="16282" y="17093"/>
                  <a:pt x="16250" y="17093"/>
                  <a:pt x="16250" y="17062"/>
                </a:cubicBezTo>
                <a:cubicBezTo>
                  <a:pt x="16250" y="17062"/>
                  <a:pt x="16250" y="17062"/>
                  <a:pt x="16250" y="17031"/>
                </a:cubicBezTo>
                <a:cubicBezTo>
                  <a:pt x="16219" y="17031"/>
                  <a:pt x="16219" y="17031"/>
                  <a:pt x="16219" y="17031"/>
                </a:cubicBezTo>
                <a:cubicBezTo>
                  <a:pt x="16157" y="17000"/>
                  <a:pt x="16094" y="16968"/>
                  <a:pt x="16063" y="16937"/>
                </a:cubicBezTo>
                <a:cubicBezTo>
                  <a:pt x="16063" y="16937"/>
                  <a:pt x="16063" y="16937"/>
                  <a:pt x="16063" y="16906"/>
                </a:cubicBezTo>
                <a:cubicBezTo>
                  <a:pt x="16063" y="16906"/>
                  <a:pt x="16032" y="16906"/>
                  <a:pt x="16032" y="16906"/>
                </a:cubicBezTo>
                <a:cubicBezTo>
                  <a:pt x="16032" y="16906"/>
                  <a:pt x="16032" y="16906"/>
                  <a:pt x="16000" y="16906"/>
                </a:cubicBezTo>
                <a:cubicBezTo>
                  <a:pt x="15969" y="16875"/>
                  <a:pt x="15907" y="16843"/>
                  <a:pt x="15875" y="16812"/>
                </a:cubicBezTo>
                <a:cubicBezTo>
                  <a:pt x="15875" y="16781"/>
                  <a:pt x="15875" y="16781"/>
                  <a:pt x="15875" y="16781"/>
                </a:cubicBezTo>
                <a:cubicBezTo>
                  <a:pt x="15844" y="16781"/>
                  <a:pt x="15844" y="16781"/>
                  <a:pt x="15813" y="16781"/>
                </a:cubicBezTo>
                <a:cubicBezTo>
                  <a:pt x="15813" y="16750"/>
                  <a:pt x="15813" y="16750"/>
                  <a:pt x="15813" y="16750"/>
                </a:cubicBezTo>
                <a:cubicBezTo>
                  <a:pt x="15813" y="16718"/>
                  <a:pt x="15844" y="16718"/>
                  <a:pt x="15875" y="16718"/>
                </a:cubicBezTo>
                <a:cubicBezTo>
                  <a:pt x="15875" y="16718"/>
                  <a:pt x="15875" y="16750"/>
                  <a:pt x="15907" y="16750"/>
                </a:cubicBezTo>
                <a:cubicBezTo>
                  <a:pt x="15907" y="16750"/>
                  <a:pt x="15907" y="16750"/>
                  <a:pt x="15907" y="16750"/>
                </a:cubicBezTo>
                <a:cubicBezTo>
                  <a:pt x="15907" y="16750"/>
                  <a:pt x="15907" y="16750"/>
                  <a:pt x="15938" y="16750"/>
                </a:cubicBezTo>
                <a:cubicBezTo>
                  <a:pt x="15938" y="16750"/>
                  <a:pt x="15938" y="16750"/>
                  <a:pt x="15938" y="16750"/>
                </a:cubicBezTo>
                <a:cubicBezTo>
                  <a:pt x="15938" y="16750"/>
                  <a:pt x="15938" y="16750"/>
                  <a:pt x="15938" y="16750"/>
                </a:cubicBezTo>
                <a:cubicBezTo>
                  <a:pt x="15938" y="16750"/>
                  <a:pt x="15969" y="16781"/>
                  <a:pt x="15969" y="16812"/>
                </a:cubicBezTo>
                <a:cubicBezTo>
                  <a:pt x="16000" y="16812"/>
                  <a:pt x="16032" y="16843"/>
                  <a:pt x="16063" y="16875"/>
                </a:cubicBezTo>
                <a:cubicBezTo>
                  <a:pt x="16063" y="16875"/>
                  <a:pt x="16094" y="16875"/>
                  <a:pt x="16094" y="16875"/>
                </a:cubicBezTo>
                <a:cubicBezTo>
                  <a:pt x="16094" y="16875"/>
                  <a:pt x="16125" y="16875"/>
                  <a:pt x="16125" y="16875"/>
                </a:cubicBezTo>
                <a:cubicBezTo>
                  <a:pt x="16125" y="16875"/>
                  <a:pt x="16125" y="16875"/>
                  <a:pt x="16125" y="16875"/>
                </a:cubicBezTo>
                <a:cubicBezTo>
                  <a:pt x="16125" y="16875"/>
                  <a:pt x="16125" y="16875"/>
                  <a:pt x="16125" y="16875"/>
                </a:cubicBezTo>
                <a:cubicBezTo>
                  <a:pt x="16157" y="16906"/>
                  <a:pt x="16157" y="16937"/>
                  <a:pt x="16157" y="16937"/>
                </a:cubicBezTo>
                <a:cubicBezTo>
                  <a:pt x="16188" y="16937"/>
                  <a:pt x="16188" y="16937"/>
                  <a:pt x="16188" y="16937"/>
                </a:cubicBezTo>
                <a:cubicBezTo>
                  <a:pt x="16219" y="16937"/>
                  <a:pt x="16219" y="16937"/>
                  <a:pt x="16219" y="16937"/>
                </a:cubicBezTo>
                <a:cubicBezTo>
                  <a:pt x="16219" y="16937"/>
                  <a:pt x="16219" y="16937"/>
                  <a:pt x="16219" y="16937"/>
                </a:cubicBezTo>
                <a:cubicBezTo>
                  <a:pt x="16219" y="16937"/>
                  <a:pt x="16219" y="16968"/>
                  <a:pt x="16250" y="16968"/>
                </a:cubicBezTo>
                <a:cubicBezTo>
                  <a:pt x="16250" y="17000"/>
                  <a:pt x="16282" y="17000"/>
                  <a:pt x="16282" y="17000"/>
                </a:cubicBezTo>
                <a:cubicBezTo>
                  <a:pt x="16313" y="17000"/>
                  <a:pt x="16313" y="17000"/>
                  <a:pt x="16344" y="17000"/>
                </a:cubicBezTo>
                <a:cubicBezTo>
                  <a:pt x="16344" y="17000"/>
                  <a:pt x="16344" y="17000"/>
                  <a:pt x="16344" y="17000"/>
                </a:cubicBezTo>
                <a:cubicBezTo>
                  <a:pt x="16344" y="17031"/>
                  <a:pt x="16375" y="17062"/>
                  <a:pt x="16375" y="17062"/>
                </a:cubicBezTo>
                <a:cubicBezTo>
                  <a:pt x="16407" y="17093"/>
                  <a:pt x="16407" y="17093"/>
                  <a:pt x="16438" y="17125"/>
                </a:cubicBezTo>
                <a:cubicBezTo>
                  <a:pt x="16438" y="17125"/>
                  <a:pt x="16469" y="17125"/>
                  <a:pt x="16469" y="17125"/>
                </a:cubicBezTo>
                <a:cubicBezTo>
                  <a:pt x="16469" y="17125"/>
                  <a:pt x="16469" y="17125"/>
                  <a:pt x="16500" y="17125"/>
                </a:cubicBezTo>
                <a:cubicBezTo>
                  <a:pt x="16500" y="17156"/>
                  <a:pt x="16532" y="17156"/>
                  <a:pt x="16532" y="17156"/>
                </a:cubicBezTo>
                <a:cubicBezTo>
                  <a:pt x="16532" y="17156"/>
                  <a:pt x="16532" y="17156"/>
                  <a:pt x="16532" y="17156"/>
                </a:cubicBezTo>
                <a:cubicBezTo>
                  <a:pt x="16532" y="17156"/>
                  <a:pt x="16532" y="17156"/>
                  <a:pt x="16532" y="17156"/>
                </a:cubicBezTo>
                <a:cubicBezTo>
                  <a:pt x="16563" y="17187"/>
                  <a:pt x="16563" y="17218"/>
                  <a:pt x="16594" y="17218"/>
                </a:cubicBezTo>
                <a:cubicBezTo>
                  <a:pt x="16625" y="17250"/>
                  <a:pt x="16657" y="17250"/>
                  <a:pt x="16688" y="17281"/>
                </a:cubicBezTo>
                <a:cubicBezTo>
                  <a:pt x="16719" y="17281"/>
                  <a:pt x="16719" y="17281"/>
                  <a:pt x="16719" y="17281"/>
                </a:cubicBezTo>
                <a:cubicBezTo>
                  <a:pt x="16719" y="17281"/>
                  <a:pt x="16750" y="17281"/>
                  <a:pt x="16750" y="17281"/>
                </a:cubicBezTo>
                <a:cubicBezTo>
                  <a:pt x="16750" y="17281"/>
                  <a:pt x="16750" y="17281"/>
                  <a:pt x="16750" y="17281"/>
                </a:cubicBezTo>
                <a:cubicBezTo>
                  <a:pt x="16750" y="17312"/>
                  <a:pt x="16750" y="17312"/>
                  <a:pt x="16750" y="17312"/>
                </a:cubicBezTo>
                <a:cubicBezTo>
                  <a:pt x="16782" y="17343"/>
                  <a:pt x="16782" y="17343"/>
                  <a:pt x="16782" y="17343"/>
                </a:cubicBezTo>
                <a:cubicBezTo>
                  <a:pt x="16813" y="17343"/>
                  <a:pt x="16813" y="17343"/>
                  <a:pt x="16844" y="17343"/>
                </a:cubicBezTo>
                <a:cubicBezTo>
                  <a:pt x="16844" y="17343"/>
                  <a:pt x="16844" y="17343"/>
                  <a:pt x="16844" y="17343"/>
                </a:cubicBezTo>
                <a:cubicBezTo>
                  <a:pt x="16844" y="17375"/>
                  <a:pt x="16844" y="17406"/>
                  <a:pt x="16875" y="17406"/>
                </a:cubicBezTo>
                <a:cubicBezTo>
                  <a:pt x="16875" y="17406"/>
                  <a:pt x="16907" y="17406"/>
                  <a:pt x="16907" y="17406"/>
                </a:cubicBezTo>
                <a:cubicBezTo>
                  <a:pt x="16907" y="17406"/>
                  <a:pt x="16938" y="17406"/>
                  <a:pt x="16938" y="17406"/>
                </a:cubicBezTo>
                <a:cubicBezTo>
                  <a:pt x="16938" y="17406"/>
                  <a:pt x="16938" y="17406"/>
                  <a:pt x="16938" y="17406"/>
                </a:cubicBezTo>
                <a:cubicBezTo>
                  <a:pt x="17000" y="17468"/>
                  <a:pt x="17032" y="17500"/>
                  <a:pt x="17094" y="17531"/>
                </a:cubicBezTo>
                <a:cubicBezTo>
                  <a:pt x="17157" y="17562"/>
                  <a:pt x="17188" y="17593"/>
                  <a:pt x="17250" y="17593"/>
                </a:cubicBezTo>
                <a:cubicBezTo>
                  <a:pt x="17250" y="17625"/>
                  <a:pt x="17282" y="17625"/>
                  <a:pt x="17282" y="17625"/>
                </a:cubicBezTo>
                <a:cubicBezTo>
                  <a:pt x="17282" y="17625"/>
                  <a:pt x="17282" y="17625"/>
                  <a:pt x="17282" y="17625"/>
                </a:cubicBezTo>
                <a:cubicBezTo>
                  <a:pt x="17313" y="17656"/>
                  <a:pt x="17344" y="17687"/>
                  <a:pt x="17375" y="17718"/>
                </a:cubicBezTo>
                <a:cubicBezTo>
                  <a:pt x="17407" y="17718"/>
                  <a:pt x="17438" y="17750"/>
                  <a:pt x="17438" y="17750"/>
                </a:cubicBezTo>
                <a:cubicBezTo>
                  <a:pt x="17500" y="17781"/>
                  <a:pt x="17563" y="17812"/>
                  <a:pt x="17625" y="17812"/>
                </a:cubicBezTo>
                <a:cubicBezTo>
                  <a:pt x="17625" y="17812"/>
                  <a:pt x="17625" y="17812"/>
                  <a:pt x="17625" y="17812"/>
                </a:cubicBezTo>
                <a:cubicBezTo>
                  <a:pt x="17625" y="17812"/>
                  <a:pt x="17625" y="17812"/>
                  <a:pt x="17625" y="17843"/>
                </a:cubicBezTo>
                <a:cubicBezTo>
                  <a:pt x="17625" y="17843"/>
                  <a:pt x="17625" y="17843"/>
                  <a:pt x="17657" y="17843"/>
                </a:cubicBezTo>
                <a:cubicBezTo>
                  <a:pt x="17657" y="17875"/>
                  <a:pt x="17657" y="17875"/>
                  <a:pt x="17688" y="17875"/>
                </a:cubicBezTo>
                <a:cubicBezTo>
                  <a:pt x="17688" y="17875"/>
                  <a:pt x="17719" y="17875"/>
                  <a:pt x="17719" y="17875"/>
                </a:cubicBezTo>
                <a:cubicBezTo>
                  <a:pt x="17719" y="17875"/>
                  <a:pt x="17719" y="17875"/>
                  <a:pt x="17750" y="17875"/>
                </a:cubicBezTo>
                <a:cubicBezTo>
                  <a:pt x="17750" y="17875"/>
                  <a:pt x="17750" y="17875"/>
                  <a:pt x="17750" y="17875"/>
                </a:cubicBezTo>
                <a:cubicBezTo>
                  <a:pt x="17750" y="17906"/>
                  <a:pt x="17750" y="17906"/>
                  <a:pt x="17750" y="17906"/>
                </a:cubicBezTo>
                <a:cubicBezTo>
                  <a:pt x="17782" y="17937"/>
                  <a:pt x="17813" y="17937"/>
                  <a:pt x="17844" y="17937"/>
                </a:cubicBezTo>
                <a:cubicBezTo>
                  <a:pt x="17844" y="17937"/>
                  <a:pt x="17875" y="17937"/>
                  <a:pt x="17875" y="17968"/>
                </a:cubicBezTo>
                <a:cubicBezTo>
                  <a:pt x="17875" y="17968"/>
                  <a:pt x="17875" y="17968"/>
                  <a:pt x="17875" y="17968"/>
                </a:cubicBezTo>
                <a:cubicBezTo>
                  <a:pt x="17875" y="17968"/>
                  <a:pt x="17907" y="18000"/>
                  <a:pt x="17907" y="18000"/>
                </a:cubicBezTo>
                <a:cubicBezTo>
                  <a:pt x="17907" y="18000"/>
                  <a:pt x="17938" y="18000"/>
                  <a:pt x="17969" y="18000"/>
                </a:cubicBezTo>
                <a:cubicBezTo>
                  <a:pt x="18000" y="18000"/>
                  <a:pt x="18000" y="18031"/>
                  <a:pt x="18000" y="18031"/>
                </a:cubicBezTo>
                <a:cubicBezTo>
                  <a:pt x="18000" y="18031"/>
                  <a:pt x="18032" y="18031"/>
                  <a:pt x="18032" y="18031"/>
                </a:cubicBezTo>
                <a:cubicBezTo>
                  <a:pt x="18032" y="18062"/>
                  <a:pt x="18063" y="18062"/>
                  <a:pt x="18094" y="18062"/>
                </a:cubicBezTo>
                <a:cubicBezTo>
                  <a:pt x="18125" y="18093"/>
                  <a:pt x="18125" y="18093"/>
                  <a:pt x="18157" y="18093"/>
                </a:cubicBezTo>
                <a:cubicBezTo>
                  <a:pt x="18157" y="18093"/>
                  <a:pt x="18157" y="18125"/>
                  <a:pt x="18188" y="18125"/>
                </a:cubicBezTo>
                <a:cubicBezTo>
                  <a:pt x="18219" y="18125"/>
                  <a:pt x="18219" y="18156"/>
                  <a:pt x="18250" y="18156"/>
                </a:cubicBezTo>
                <a:cubicBezTo>
                  <a:pt x="18282" y="18156"/>
                  <a:pt x="18282" y="18156"/>
                  <a:pt x="18282" y="18156"/>
                </a:cubicBezTo>
                <a:cubicBezTo>
                  <a:pt x="18282" y="18187"/>
                  <a:pt x="18313" y="18187"/>
                  <a:pt x="18313" y="18187"/>
                </a:cubicBezTo>
                <a:cubicBezTo>
                  <a:pt x="18313" y="18187"/>
                  <a:pt x="18344" y="18187"/>
                  <a:pt x="18344" y="18218"/>
                </a:cubicBezTo>
                <a:cubicBezTo>
                  <a:pt x="18344" y="18218"/>
                  <a:pt x="18375" y="18218"/>
                  <a:pt x="18375" y="18218"/>
                </a:cubicBezTo>
                <a:cubicBezTo>
                  <a:pt x="18375" y="18218"/>
                  <a:pt x="18375" y="18218"/>
                  <a:pt x="18375" y="18218"/>
                </a:cubicBezTo>
                <a:cubicBezTo>
                  <a:pt x="18375" y="18218"/>
                  <a:pt x="18407" y="18218"/>
                  <a:pt x="18407" y="18218"/>
                </a:cubicBezTo>
                <a:cubicBezTo>
                  <a:pt x="18438" y="18218"/>
                  <a:pt x="18438" y="18218"/>
                  <a:pt x="18438" y="18218"/>
                </a:cubicBezTo>
                <a:cubicBezTo>
                  <a:pt x="18438" y="18218"/>
                  <a:pt x="18438" y="18218"/>
                  <a:pt x="18438" y="18250"/>
                </a:cubicBezTo>
                <a:cubicBezTo>
                  <a:pt x="18469" y="18281"/>
                  <a:pt x="18500" y="18281"/>
                  <a:pt x="18563" y="18281"/>
                </a:cubicBezTo>
                <a:cubicBezTo>
                  <a:pt x="18563" y="18281"/>
                  <a:pt x="18594" y="18281"/>
                  <a:pt x="18625" y="18281"/>
                </a:cubicBezTo>
                <a:cubicBezTo>
                  <a:pt x="18625" y="18312"/>
                  <a:pt x="18657" y="18343"/>
                  <a:pt x="18688" y="18343"/>
                </a:cubicBezTo>
                <a:cubicBezTo>
                  <a:pt x="18719" y="18343"/>
                  <a:pt x="18719" y="18343"/>
                  <a:pt x="18750" y="18343"/>
                </a:cubicBezTo>
                <a:cubicBezTo>
                  <a:pt x="18782" y="18343"/>
                  <a:pt x="18782" y="18343"/>
                  <a:pt x="18813" y="18343"/>
                </a:cubicBezTo>
                <a:cubicBezTo>
                  <a:pt x="18813" y="18375"/>
                  <a:pt x="18844" y="18375"/>
                  <a:pt x="18844" y="18375"/>
                </a:cubicBezTo>
                <a:cubicBezTo>
                  <a:pt x="18844" y="18406"/>
                  <a:pt x="18875" y="18406"/>
                  <a:pt x="18875" y="18406"/>
                </a:cubicBezTo>
                <a:cubicBezTo>
                  <a:pt x="18875" y="18406"/>
                  <a:pt x="18907" y="18406"/>
                  <a:pt x="18907" y="18406"/>
                </a:cubicBezTo>
                <a:cubicBezTo>
                  <a:pt x="18907" y="18406"/>
                  <a:pt x="18907" y="18406"/>
                  <a:pt x="18907" y="18406"/>
                </a:cubicBezTo>
                <a:cubicBezTo>
                  <a:pt x="18938" y="18406"/>
                  <a:pt x="18938" y="18406"/>
                  <a:pt x="18938" y="18406"/>
                </a:cubicBezTo>
                <a:cubicBezTo>
                  <a:pt x="18969" y="18406"/>
                  <a:pt x="19000" y="18406"/>
                  <a:pt x="19000" y="18437"/>
                </a:cubicBezTo>
                <a:cubicBezTo>
                  <a:pt x="19032" y="18437"/>
                  <a:pt x="19032" y="18437"/>
                  <a:pt x="19032" y="18468"/>
                </a:cubicBezTo>
                <a:cubicBezTo>
                  <a:pt x="19063" y="18468"/>
                  <a:pt x="19125" y="18468"/>
                  <a:pt x="19157" y="18468"/>
                </a:cubicBezTo>
                <a:cubicBezTo>
                  <a:pt x="19313" y="18500"/>
                  <a:pt x="19469" y="18531"/>
                  <a:pt x="19625" y="18562"/>
                </a:cubicBezTo>
                <a:cubicBezTo>
                  <a:pt x="19657" y="18562"/>
                  <a:pt x="19688" y="18562"/>
                  <a:pt x="19719" y="18562"/>
                </a:cubicBezTo>
                <a:cubicBezTo>
                  <a:pt x="19719" y="18593"/>
                  <a:pt x="19719" y="18593"/>
                  <a:pt x="19750" y="18593"/>
                </a:cubicBezTo>
                <a:cubicBezTo>
                  <a:pt x="19750" y="18593"/>
                  <a:pt x="19782" y="18593"/>
                  <a:pt x="19813" y="18593"/>
                </a:cubicBezTo>
                <a:cubicBezTo>
                  <a:pt x="19844" y="18593"/>
                  <a:pt x="19875" y="18593"/>
                  <a:pt x="19907" y="18593"/>
                </a:cubicBezTo>
                <a:cubicBezTo>
                  <a:pt x="19907" y="18593"/>
                  <a:pt x="19907" y="18593"/>
                  <a:pt x="19938" y="18593"/>
                </a:cubicBezTo>
                <a:cubicBezTo>
                  <a:pt x="19938" y="18593"/>
                  <a:pt x="19969" y="18593"/>
                  <a:pt x="19969" y="18562"/>
                </a:cubicBezTo>
                <a:cubicBezTo>
                  <a:pt x="20000" y="18562"/>
                  <a:pt x="20032" y="18562"/>
                  <a:pt x="20063" y="18562"/>
                </a:cubicBezTo>
                <a:cubicBezTo>
                  <a:pt x="20063" y="18593"/>
                  <a:pt x="20094" y="18593"/>
                  <a:pt x="20125" y="18593"/>
                </a:cubicBezTo>
                <a:cubicBezTo>
                  <a:pt x="20125" y="18593"/>
                  <a:pt x="20125" y="18593"/>
                  <a:pt x="20125" y="18593"/>
                </a:cubicBezTo>
                <a:cubicBezTo>
                  <a:pt x="20188" y="18625"/>
                  <a:pt x="20250" y="18625"/>
                  <a:pt x="20313" y="18593"/>
                </a:cubicBezTo>
                <a:cubicBezTo>
                  <a:pt x="20313" y="18593"/>
                  <a:pt x="20344" y="18593"/>
                  <a:pt x="20344" y="18593"/>
                </a:cubicBezTo>
                <a:cubicBezTo>
                  <a:pt x="20375" y="18593"/>
                  <a:pt x="20407" y="18593"/>
                  <a:pt x="20438" y="18562"/>
                </a:cubicBezTo>
                <a:cubicBezTo>
                  <a:pt x="20438" y="18562"/>
                  <a:pt x="20438" y="18562"/>
                  <a:pt x="20438" y="18562"/>
                </a:cubicBezTo>
                <a:cubicBezTo>
                  <a:pt x="20469" y="18562"/>
                  <a:pt x="20500" y="18562"/>
                  <a:pt x="20532" y="18562"/>
                </a:cubicBezTo>
                <a:cubicBezTo>
                  <a:pt x="20532" y="18562"/>
                  <a:pt x="20532" y="18562"/>
                  <a:pt x="20532" y="18562"/>
                </a:cubicBezTo>
                <a:cubicBezTo>
                  <a:pt x="20563" y="18562"/>
                  <a:pt x="20594" y="18562"/>
                  <a:pt x="20594" y="18531"/>
                </a:cubicBezTo>
                <a:cubicBezTo>
                  <a:pt x="20625" y="18531"/>
                  <a:pt x="20625" y="18531"/>
                  <a:pt x="20625" y="18531"/>
                </a:cubicBezTo>
                <a:cubicBezTo>
                  <a:pt x="20657" y="18531"/>
                  <a:pt x="20657" y="18531"/>
                  <a:pt x="20657" y="18500"/>
                </a:cubicBezTo>
                <a:cubicBezTo>
                  <a:pt x="20688" y="18500"/>
                  <a:pt x="20688" y="18468"/>
                  <a:pt x="20719" y="18468"/>
                </a:cubicBezTo>
                <a:cubicBezTo>
                  <a:pt x="20719" y="18406"/>
                  <a:pt x="20625" y="18375"/>
                  <a:pt x="20594" y="18343"/>
                </a:cubicBezTo>
                <a:cubicBezTo>
                  <a:pt x="20594" y="18343"/>
                  <a:pt x="20594" y="18343"/>
                  <a:pt x="20563" y="18343"/>
                </a:cubicBezTo>
                <a:cubicBezTo>
                  <a:pt x="20563" y="18312"/>
                  <a:pt x="20532" y="18312"/>
                  <a:pt x="20500" y="18312"/>
                </a:cubicBezTo>
                <a:cubicBezTo>
                  <a:pt x="20500" y="18312"/>
                  <a:pt x="20469" y="18343"/>
                  <a:pt x="20438" y="18343"/>
                </a:cubicBezTo>
                <a:cubicBezTo>
                  <a:pt x="20438" y="18343"/>
                  <a:pt x="20438" y="18343"/>
                  <a:pt x="20407" y="18343"/>
                </a:cubicBezTo>
                <a:cubicBezTo>
                  <a:pt x="20407" y="18343"/>
                  <a:pt x="20375" y="18343"/>
                  <a:pt x="20375" y="18343"/>
                </a:cubicBezTo>
                <a:cubicBezTo>
                  <a:pt x="20313" y="18343"/>
                  <a:pt x="20282" y="18343"/>
                  <a:pt x="20250" y="18343"/>
                </a:cubicBezTo>
                <a:cubicBezTo>
                  <a:pt x="20219" y="18343"/>
                  <a:pt x="20188" y="18343"/>
                  <a:pt x="20157" y="18343"/>
                </a:cubicBezTo>
                <a:cubicBezTo>
                  <a:pt x="20125" y="18343"/>
                  <a:pt x="20125" y="18343"/>
                  <a:pt x="20125" y="18343"/>
                </a:cubicBezTo>
                <a:cubicBezTo>
                  <a:pt x="19532" y="18281"/>
                  <a:pt x="18969" y="18093"/>
                  <a:pt x="18438" y="17875"/>
                </a:cubicBezTo>
                <a:cubicBezTo>
                  <a:pt x="17969" y="17656"/>
                  <a:pt x="17563" y="17406"/>
                  <a:pt x="17157" y="17156"/>
                </a:cubicBezTo>
                <a:cubicBezTo>
                  <a:pt x="16907" y="17000"/>
                  <a:pt x="16688" y="16875"/>
                  <a:pt x="16469" y="16687"/>
                </a:cubicBezTo>
                <a:cubicBezTo>
                  <a:pt x="16469" y="16687"/>
                  <a:pt x="16469" y="16687"/>
                  <a:pt x="16469" y="16687"/>
                </a:cubicBezTo>
                <a:cubicBezTo>
                  <a:pt x="16469" y="16687"/>
                  <a:pt x="16469" y="16687"/>
                  <a:pt x="16438" y="16687"/>
                </a:cubicBezTo>
                <a:cubicBezTo>
                  <a:pt x="16438" y="16687"/>
                  <a:pt x="16407" y="16656"/>
                  <a:pt x="16407" y="16656"/>
                </a:cubicBezTo>
                <a:cubicBezTo>
                  <a:pt x="16407" y="16656"/>
                  <a:pt x="16407" y="16656"/>
                  <a:pt x="16407" y="16625"/>
                </a:cubicBezTo>
                <a:cubicBezTo>
                  <a:pt x="16407" y="16625"/>
                  <a:pt x="16407" y="16625"/>
                  <a:pt x="16407" y="16625"/>
                </a:cubicBezTo>
                <a:cubicBezTo>
                  <a:pt x="16407" y="16625"/>
                  <a:pt x="16375" y="16625"/>
                  <a:pt x="16344" y="16625"/>
                </a:cubicBezTo>
                <a:cubicBezTo>
                  <a:pt x="16344" y="16625"/>
                  <a:pt x="16344" y="16625"/>
                  <a:pt x="16344" y="16593"/>
                </a:cubicBezTo>
                <a:cubicBezTo>
                  <a:pt x="16344" y="16593"/>
                  <a:pt x="16344" y="16593"/>
                  <a:pt x="16344" y="16593"/>
                </a:cubicBezTo>
                <a:cubicBezTo>
                  <a:pt x="16344" y="16593"/>
                  <a:pt x="16344" y="16593"/>
                  <a:pt x="16344" y="16562"/>
                </a:cubicBezTo>
                <a:cubicBezTo>
                  <a:pt x="16344" y="16562"/>
                  <a:pt x="16344" y="16562"/>
                  <a:pt x="16344" y="16562"/>
                </a:cubicBezTo>
                <a:cubicBezTo>
                  <a:pt x="16313" y="16562"/>
                  <a:pt x="16313" y="16562"/>
                  <a:pt x="16282" y="16562"/>
                </a:cubicBezTo>
                <a:cubicBezTo>
                  <a:pt x="16219" y="16531"/>
                  <a:pt x="16188" y="16500"/>
                  <a:pt x="16125" y="16468"/>
                </a:cubicBezTo>
                <a:cubicBezTo>
                  <a:pt x="16125" y="16468"/>
                  <a:pt x="16125" y="16468"/>
                  <a:pt x="16125" y="16468"/>
                </a:cubicBezTo>
                <a:cubicBezTo>
                  <a:pt x="16125" y="16406"/>
                  <a:pt x="16125" y="16406"/>
                  <a:pt x="16063" y="16406"/>
                </a:cubicBezTo>
                <a:cubicBezTo>
                  <a:pt x="16063" y="16406"/>
                  <a:pt x="16063" y="16406"/>
                  <a:pt x="16063" y="16406"/>
                </a:cubicBezTo>
                <a:cubicBezTo>
                  <a:pt x="16063" y="16375"/>
                  <a:pt x="16032" y="16375"/>
                  <a:pt x="16000" y="16375"/>
                </a:cubicBezTo>
                <a:cubicBezTo>
                  <a:pt x="15907" y="16312"/>
                  <a:pt x="15844" y="16250"/>
                  <a:pt x="15750" y="16187"/>
                </a:cubicBezTo>
                <a:cubicBezTo>
                  <a:pt x="15719" y="16187"/>
                  <a:pt x="15688" y="16156"/>
                  <a:pt x="15657" y="16156"/>
                </a:cubicBezTo>
                <a:cubicBezTo>
                  <a:pt x="15657" y="16125"/>
                  <a:pt x="15657" y="16093"/>
                  <a:pt x="15657" y="16093"/>
                </a:cubicBezTo>
                <a:cubicBezTo>
                  <a:pt x="15657" y="16093"/>
                  <a:pt x="15657" y="16093"/>
                  <a:pt x="15657" y="16093"/>
                </a:cubicBezTo>
                <a:cubicBezTo>
                  <a:pt x="15657" y="16093"/>
                  <a:pt x="15625" y="16093"/>
                  <a:pt x="15594" y="16093"/>
                </a:cubicBezTo>
                <a:cubicBezTo>
                  <a:pt x="15594" y="16093"/>
                  <a:pt x="15594" y="16062"/>
                  <a:pt x="15594" y="16062"/>
                </a:cubicBezTo>
                <a:cubicBezTo>
                  <a:pt x="15594" y="16031"/>
                  <a:pt x="15563" y="16031"/>
                  <a:pt x="15532" y="16031"/>
                </a:cubicBezTo>
                <a:cubicBezTo>
                  <a:pt x="15532" y="16031"/>
                  <a:pt x="15500" y="16031"/>
                  <a:pt x="15500" y="16000"/>
                </a:cubicBezTo>
                <a:cubicBezTo>
                  <a:pt x="15500" y="16000"/>
                  <a:pt x="15500" y="16000"/>
                  <a:pt x="15500" y="16000"/>
                </a:cubicBezTo>
                <a:cubicBezTo>
                  <a:pt x="15500" y="16000"/>
                  <a:pt x="15469" y="16000"/>
                  <a:pt x="15469" y="16000"/>
                </a:cubicBezTo>
                <a:cubicBezTo>
                  <a:pt x="15344" y="15906"/>
                  <a:pt x="15188" y="15812"/>
                  <a:pt x="15063" y="15687"/>
                </a:cubicBezTo>
                <a:cubicBezTo>
                  <a:pt x="14875" y="15562"/>
                  <a:pt x="14657" y="15406"/>
                  <a:pt x="14469" y="15250"/>
                </a:cubicBezTo>
                <a:cubicBezTo>
                  <a:pt x="14469" y="15250"/>
                  <a:pt x="14469" y="15250"/>
                  <a:pt x="14469" y="15219"/>
                </a:cubicBezTo>
                <a:cubicBezTo>
                  <a:pt x="14157" y="15000"/>
                  <a:pt x="13875" y="14781"/>
                  <a:pt x="13594" y="14531"/>
                </a:cubicBezTo>
                <a:cubicBezTo>
                  <a:pt x="13594" y="14531"/>
                  <a:pt x="13563" y="14531"/>
                  <a:pt x="13563" y="14531"/>
                </a:cubicBezTo>
                <a:cubicBezTo>
                  <a:pt x="13563" y="14531"/>
                  <a:pt x="13563" y="14531"/>
                  <a:pt x="13563" y="14531"/>
                </a:cubicBezTo>
                <a:cubicBezTo>
                  <a:pt x="13532" y="14531"/>
                  <a:pt x="13532" y="14531"/>
                  <a:pt x="13532" y="14531"/>
                </a:cubicBezTo>
                <a:cubicBezTo>
                  <a:pt x="13469" y="14500"/>
                  <a:pt x="13469" y="14469"/>
                  <a:pt x="13407" y="14437"/>
                </a:cubicBezTo>
                <a:cubicBezTo>
                  <a:pt x="13407" y="14406"/>
                  <a:pt x="13407" y="14406"/>
                  <a:pt x="13375" y="14406"/>
                </a:cubicBezTo>
                <a:cubicBezTo>
                  <a:pt x="13032" y="14125"/>
                  <a:pt x="12688" y="13844"/>
                  <a:pt x="12344" y="13562"/>
                </a:cubicBezTo>
                <a:cubicBezTo>
                  <a:pt x="12094" y="13344"/>
                  <a:pt x="11875" y="13125"/>
                  <a:pt x="11625" y="12937"/>
                </a:cubicBezTo>
                <a:cubicBezTo>
                  <a:pt x="11563" y="12875"/>
                  <a:pt x="11500" y="12812"/>
                  <a:pt x="11438" y="12781"/>
                </a:cubicBezTo>
                <a:cubicBezTo>
                  <a:pt x="11282" y="12625"/>
                  <a:pt x="11125" y="12469"/>
                  <a:pt x="10938" y="12344"/>
                </a:cubicBezTo>
                <a:cubicBezTo>
                  <a:pt x="10938" y="12312"/>
                  <a:pt x="10938" y="12281"/>
                  <a:pt x="10969" y="12281"/>
                </a:cubicBezTo>
                <a:cubicBezTo>
                  <a:pt x="10969" y="12281"/>
                  <a:pt x="10969" y="12281"/>
                  <a:pt x="10969" y="12281"/>
                </a:cubicBezTo>
                <a:cubicBezTo>
                  <a:pt x="11000" y="12281"/>
                  <a:pt x="11000" y="12281"/>
                  <a:pt x="11032" y="12312"/>
                </a:cubicBezTo>
                <a:cubicBezTo>
                  <a:pt x="11188" y="12469"/>
                  <a:pt x="11344" y="12594"/>
                  <a:pt x="11500" y="12719"/>
                </a:cubicBezTo>
                <a:cubicBezTo>
                  <a:pt x="11719" y="12844"/>
                  <a:pt x="11907" y="13000"/>
                  <a:pt x="12094" y="13187"/>
                </a:cubicBezTo>
                <a:cubicBezTo>
                  <a:pt x="12469" y="13469"/>
                  <a:pt x="12844" y="13750"/>
                  <a:pt x="13219" y="14062"/>
                </a:cubicBezTo>
                <a:cubicBezTo>
                  <a:pt x="13438" y="14250"/>
                  <a:pt x="13688" y="14406"/>
                  <a:pt x="13875" y="14562"/>
                </a:cubicBezTo>
                <a:cubicBezTo>
                  <a:pt x="14219" y="14844"/>
                  <a:pt x="14563" y="15062"/>
                  <a:pt x="14875" y="15312"/>
                </a:cubicBezTo>
                <a:cubicBezTo>
                  <a:pt x="15157" y="15531"/>
                  <a:pt x="15438" y="15718"/>
                  <a:pt x="15719" y="15937"/>
                </a:cubicBezTo>
                <a:cubicBezTo>
                  <a:pt x="16000" y="16125"/>
                  <a:pt x="16282" y="16312"/>
                  <a:pt x="16563" y="16500"/>
                </a:cubicBezTo>
                <a:cubicBezTo>
                  <a:pt x="16813" y="16656"/>
                  <a:pt x="17094" y="16843"/>
                  <a:pt x="17344" y="17000"/>
                </a:cubicBezTo>
                <a:cubicBezTo>
                  <a:pt x="17625" y="17156"/>
                  <a:pt x="17907" y="17312"/>
                  <a:pt x="18188" y="17468"/>
                </a:cubicBezTo>
                <a:cubicBezTo>
                  <a:pt x="18407" y="17593"/>
                  <a:pt x="18657" y="17718"/>
                  <a:pt x="18907" y="17812"/>
                </a:cubicBezTo>
                <a:cubicBezTo>
                  <a:pt x="18969" y="17812"/>
                  <a:pt x="19032" y="17875"/>
                  <a:pt x="19094" y="17875"/>
                </a:cubicBezTo>
                <a:cubicBezTo>
                  <a:pt x="19219" y="17906"/>
                  <a:pt x="19344" y="17968"/>
                  <a:pt x="19500" y="18000"/>
                </a:cubicBezTo>
                <a:cubicBezTo>
                  <a:pt x="19625" y="18031"/>
                  <a:pt x="19719" y="18093"/>
                  <a:pt x="19875" y="18093"/>
                </a:cubicBezTo>
                <a:cubicBezTo>
                  <a:pt x="20000" y="18093"/>
                  <a:pt x="20125" y="18125"/>
                  <a:pt x="20282" y="18125"/>
                </a:cubicBezTo>
                <a:cubicBezTo>
                  <a:pt x="20344" y="18000"/>
                  <a:pt x="20250" y="18000"/>
                  <a:pt x="20157" y="18000"/>
                </a:cubicBezTo>
                <a:cubicBezTo>
                  <a:pt x="19938" y="17968"/>
                  <a:pt x="19719" y="17906"/>
                  <a:pt x="19500" y="17843"/>
                </a:cubicBezTo>
                <a:cubicBezTo>
                  <a:pt x="19157" y="17750"/>
                  <a:pt x="18844" y="17625"/>
                  <a:pt x="18532" y="17468"/>
                </a:cubicBezTo>
                <a:cubicBezTo>
                  <a:pt x="18125" y="17250"/>
                  <a:pt x="17719" y="17031"/>
                  <a:pt x="17344" y="16781"/>
                </a:cubicBezTo>
                <a:cubicBezTo>
                  <a:pt x="16907" y="16500"/>
                  <a:pt x="16469" y="16218"/>
                  <a:pt x="16063" y="15906"/>
                </a:cubicBezTo>
                <a:cubicBezTo>
                  <a:pt x="15563" y="15562"/>
                  <a:pt x="15094" y="15219"/>
                  <a:pt x="14625" y="14844"/>
                </a:cubicBezTo>
                <a:cubicBezTo>
                  <a:pt x="14282" y="14594"/>
                  <a:pt x="13938" y="14344"/>
                  <a:pt x="13625" y="14062"/>
                </a:cubicBezTo>
                <a:cubicBezTo>
                  <a:pt x="13188" y="13719"/>
                  <a:pt x="12782" y="13375"/>
                  <a:pt x="12344" y="13031"/>
                </a:cubicBezTo>
                <a:cubicBezTo>
                  <a:pt x="11969" y="12719"/>
                  <a:pt x="11625" y="12406"/>
                  <a:pt x="11250" y="12094"/>
                </a:cubicBezTo>
                <a:cubicBezTo>
                  <a:pt x="11032" y="11937"/>
                  <a:pt x="10813" y="11750"/>
                  <a:pt x="10657" y="11531"/>
                </a:cubicBezTo>
                <a:cubicBezTo>
                  <a:pt x="10625" y="11469"/>
                  <a:pt x="10532" y="11469"/>
                  <a:pt x="10500" y="11406"/>
                </a:cubicBezTo>
                <a:cubicBezTo>
                  <a:pt x="10469" y="11312"/>
                  <a:pt x="10375" y="11219"/>
                  <a:pt x="10313" y="11125"/>
                </a:cubicBezTo>
                <a:cubicBezTo>
                  <a:pt x="10032" y="10906"/>
                  <a:pt x="9813" y="10625"/>
                  <a:pt x="9563" y="10344"/>
                </a:cubicBezTo>
                <a:cubicBezTo>
                  <a:pt x="9563" y="10344"/>
                  <a:pt x="9563" y="10344"/>
                  <a:pt x="9532" y="10344"/>
                </a:cubicBezTo>
                <a:cubicBezTo>
                  <a:pt x="9532" y="10312"/>
                  <a:pt x="9532" y="10281"/>
                  <a:pt x="9532" y="10281"/>
                </a:cubicBezTo>
                <a:cubicBezTo>
                  <a:pt x="9563" y="10250"/>
                  <a:pt x="9563" y="10250"/>
                  <a:pt x="9594" y="10250"/>
                </a:cubicBezTo>
                <a:cubicBezTo>
                  <a:pt x="9594" y="10250"/>
                  <a:pt x="9625" y="10250"/>
                  <a:pt x="9625" y="10250"/>
                </a:cubicBezTo>
                <a:cubicBezTo>
                  <a:pt x="9625" y="10281"/>
                  <a:pt x="9625" y="10281"/>
                  <a:pt x="9625" y="10281"/>
                </a:cubicBezTo>
                <a:cubicBezTo>
                  <a:pt x="9625" y="10281"/>
                  <a:pt x="9625" y="10312"/>
                  <a:pt x="9657" y="10281"/>
                </a:cubicBezTo>
                <a:cubicBezTo>
                  <a:pt x="9750" y="10375"/>
                  <a:pt x="9844" y="10437"/>
                  <a:pt x="9907" y="10500"/>
                </a:cubicBezTo>
                <a:cubicBezTo>
                  <a:pt x="9969" y="10562"/>
                  <a:pt x="10032" y="10625"/>
                  <a:pt x="10125" y="10687"/>
                </a:cubicBezTo>
                <a:cubicBezTo>
                  <a:pt x="10219" y="10781"/>
                  <a:pt x="10344" y="10875"/>
                  <a:pt x="10469" y="10969"/>
                </a:cubicBezTo>
                <a:cubicBezTo>
                  <a:pt x="10469" y="10969"/>
                  <a:pt x="10438" y="10969"/>
                  <a:pt x="10469" y="10969"/>
                </a:cubicBezTo>
                <a:cubicBezTo>
                  <a:pt x="10469" y="10969"/>
                  <a:pt x="10469" y="10969"/>
                  <a:pt x="10469" y="10969"/>
                </a:cubicBezTo>
                <a:cubicBezTo>
                  <a:pt x="10469" y="11000"/>
                  <a:pt x="10469" y="11000"/>
                  <a:pt x="10469" y="11000"/>
                </a:cubicBezTo>
                <a:cubicBezTo>
                  <a:pt x="10469" y="11000"/>
                  <a:pt x="10469" y="11031"/>
                  <a:pt x="10500" y="11031"/>
                </a:cubicBezTo>
                <a:cubicBezTo>
                  <a:pt x="10688" y="11219"/>
                  <a:pt x="10875" y="11375"/>
                  <a:pt x="11094" y="11562"/>
                </a:cubicBezTo>
                <a:cubicBezTo>
                  <a:pt x="11719" y="12094"/>
                  <a:pt x="12344" y="12656"/>
                  <a:pt x="13000" y="13156"/>
                </a:cubicBezTo>
                <a:cubicBezTo>
                  <a:pt x="13282" y="13375"/>
                  <a:pt x="13532" y="13625"/>
                  <a:pt x="13813" y="13844"/>
                </a:cubicBezTo>
                <a:cubicBezTo>
                  <a:pt x="14407" y="14312"/>
                  <a:pt x="15032" y="14781"/>
                  <a:pt x="15657" y="15250"/>
                </a:cubicBezTo>
                <a:cubicBezTo>
                  <a:pt x="15719" y="15281"/>
                  <a:pt x="15750" y="15312"/>
                  <a:pt x="15782" y="15344"/>
                </a:cubicBezTo>
                <a:cubicBezTo>
                  <a:pt x="15813" y="15344"/>
                  <a:pt x="15844" y="15344"/>
                  <a:pt x="15875" y="15312"/>
                </a:cubicBezTo>
                <a:cubicBezTo>
                  <a:pt x="15875" y="15281"/>
                  <a:pt x="15844" y="15281"/>
                  <a:pt x="15844" y="15250"/>
                </a:cubicBezTo>
                <a:cubicBezTo>
                  <a:pt x="15782" y="15250"/>
                  <a:pt x="15750" y="15219"/>
                  <a:pt x="15719" y="15187"/>
                </a:cubicBezTo>
                <a:cubicBezTo>
                  <a:pt x="14875" y="14562"/>
                  <a:pt x="14094" y="13937"/>
                  <a:pt x="13282" y="13281"/>
                </a:cubicBezTo>
                <a:cubicBezTo>
                  <a:pt x="12782" y="12875"/>
                  <a:pt x="12282" y="12437"/>
                  <a:pt x="11750" y="12000"/>
                </a:cubicBezTo>
                <a:cubicBezTo>
                  <a:pt x="11407" y="11719"/>
                  <a:pt x="11032" y="11406"/>
                  <a:pt x="10688" y="11094"/>
                </a:cubicBezTo>
                <a:cubicBezTo>
                  <a:pt x="10625" y="11031"/>
                  <a:pt x="10594" y="10937"/>
                  <a:pt x="10500" y="10937"/>
                </a:cubicBezTo>
                <a:cubicBezTo>
                  <a:pt x="10438" y="10875"/>
                  <a:pt x="10407" y="10844"/>
                  <a:pt x="10375" y="10812"/>
                </a:cubicBezTo>
                <a:cubicBezTo>
                  <a:pt x="10375" y="10812"/>
                  <a:pt x="10375" y="10781"/>
                  <a:pt x="10375" y="10781"/>
                </a:cubicBezTo>
                <a:cubicBezTo>
                  <a:pt x="10407" y="10781"/>
                  <a:pt x="10438" y="10781"/>
                  <a:pt x="10438" y="10812"/>
                </a:cubicBezTo>
                <a:cubicBezTo>
                  <a:pt x="10469" y="10812"/>
                  <a:pt x="10469" y="10812"/>
                  <a:pt x="10469" y="10812"/>
                </a:cubicBezTo>
                <a:cubicBezTo>
                  <a:pt x="10657" y="10969"/>
                  <a:pt x="10844" y="11125"/>
                  <a:pt x="11032" y="11281"/>
                </a:cubicBezTo>
                <a:cubicBezTo>
                  <a:pt x="11532" y="11719"/>
                  <a:pt x="12032" y="12156"/>
                  <a:pt x="12532" y="12562"/>
                </a:cubicBezTo>
                <a:cubicBezTo>
                  <a:pt x="13032" y="12969"/>
                  <a:pt x="13532" y="13406"/>
                  <a:pt x="14032" y="13781"/>
                </a:cubicBezTo>
                <a:cubicBezTo>
                  <a:pt x="14657" y="14281"/>
                  <a:pt x="15282" y="14719"/>
                  <a:pt x="15875" y="15187"/>
                </a:cubicBezTo>
                <a:cubicBezTo>
                  <a:pt x="15907" y="15219"/>
                  <a:pt x="15907" y="15219"/>
                  <a:pt x="15938" y="15219"/>
                </a:cubicBezTo>
                <a:cubicBezTo>
                  <a:pt x="15969" y="15219"/>
                  <a:pt x="16000" y="15219"/>
                  <a:pt x="16032" y="15219"/>
                </a:cubicBezTo>
                <a:cubicBezTo>
                  <a:pt x="16032" y="15219"/>
                  <a:pt x="16032" y="15219"/>
                  <a:pt x="16032" y="15219"/>
                </a:cubicBezTo>
                <a:cubicBezTo>
                  <a:pt x="16032" y="15219"/>
                  <a:pt x="16032" y="15219"/>
                  <a:pt x="16032" y="15219"/>
                </a:cubicBezTo>
                <a:cubicBezTo>
                  <a:pt x="16032" y="15219"/>
                  <a:pt x="16032" y="15219"/>
                  <a:pt x="16032" y="15219"/>
                </a:cubicBezTo>
                <a:cubicBezTo>
                  <a:pt x="16063" y="15250"/>
                  <a:pt x="16094" y="15281"/>
                  <a:pt x="16125" y="15250"/>
                </a:cubicBezTo>
                <a:cubicBezTo>
                  <a:pt x="16157" y="15250"/>
                  <a:pt x="16157" y="15250"/>
                  <a:pt x="16188" y="15219"/>
                </a:cubicBezTo>
                <a:cubicBezTo>
                  <a:pt x="16219" y="15219"/>
                  <a:pt x="16250" y="15187"/>
                  <a:pt x="16250" y="15219"/>
                </a:cubicBezTo>
                <a:cubicBezTo>
                  <a:pt x="16344" y="15281"/>
                  <a:pt x="16438" y="15344"/>
                  <a:pt x="16438" y="15469"/>
                </a:cubicBezTo>
                <a:cubicBezTo>
                  <a:pt x="16344" y="15469"/>
                  <a:pt x="16344" y="15375"/>
                  <a:pt x="16313" y="15344"/>
                </a:cubicBezTo>
                <a:cubicBezTo>
                  <a:pt x="16282" y="15312"/>
                  <a:pt x="16250" y="15281"/>
                  <a:pt x="16188" y="15312"/>
                </a:cubicBezTo>
                <a:cubicBezTo>
                  <a:pt x="16157" y="15344"/>
                  <a:pt x="16188" y="15375"/>
                  <a:pt x="16219" y="15406"/>
                </a:cubicBezTo>
                <a:cubicBezTo>
                  <a:pt x="16282" y="15469"/>
                  <a:pt x="16344" y="15531"/>
                  <a:pt x="16407" y="15562"/>
                </a:cubicBezTo>
                <a:cubicBezTo>
                  <a:pt x="17000" y="15968"/>
                  <a:pt x="17594" y="16375"/>
                  <a:pt x="18188" y="16718"/>
                </a:cubicBezTo>
                <a:cubicBezTo>
                  <a:pt x="18500" y="16906"/>
                  <a:pt x="18813" y="17062"/>
                  <a:pt x="19125" y="17187"/>
                </a:cubicBezTo>
                <a:cubicBezTo>
                  <a:pt x="19438" y="17343"/>
                  <a:pt x="19782" y="17437"/>
                  <a:pt x="20157" y="17531"/>
                </a:cubicBezTo>
                <a:cubicBezTo>
                  <a:pt x="20157" y="17531"/>
                  <a:pt x="20157" y="17531"/>
                  <a:pt x="20188" y="17562"/>
                </a:cubicBezTo>
                <a:cubicBezTo>
                  <a:pt x="20219" y="17562"/>
                  <a:pt x="20250" y="17562"/>
                  <a:pt x="20282" y="17562"/>
                </a:cubicBezTo>
                <a:cubicBezTo>
                  <a:pt x="20282" y="17562"/>
                  <a:pt x="20313" y="17562"/>
                  <a:pt x="20344" y="17562"/>
                </a:cubicBezTo>
                <a:cubicBezTo>
                  <a:pt x="20344" y="17562"/>
                  <a:pt x="20375" y="17562"/>
                  <a:pt x="20375" y="17562"/>
                </a:cubicBezTo>
                <a:cubicBezTo>
                  <a:pt x="20375" y="17562"/>
                  <a:pt x="20375" y="17562"/>
                  <a:pt x="20407" y="17562"/>
                </a:cubicBezTo>
                <a:cubicBezTo>
                  <a:pt x="20438" y="17625"/>
                  <a:pt x="20469" y="17593"/>
                  <a:pt x="20532" y="17562"/>
                </a:cubicBezTo>
                <a:cubicBezTo>
                  <a:pt x="20563" y="17531"/>
                  <a:pt x="20594" y="17562"/>
                  <a:pt x="20625" y="17562"/>
                </a:cubicBezTo>
                <a:cubicBezTo>
                  <a:pt x="20625" y="17593"/>
                  <a:pt x="20625" y="17593"/>
                  <a:pt x="20625" y="17593"/>
                </a:cubicBezTo>
                <a:cubicBezTo>
                  <a:pt x="20750" y="17625"/>
                  <a:pt x="20875" y="17656"/>
                  <a:pt x="20969" y="17562"/>
                </a:cubicBezTo>
                <a:cubicBezTo>
                  <a:pt x="21032" y="17562"/>
                  <a:pt x="21063" y="17562"/>
                  <a:pt x="21125" y="17562"/>
                </a:cubicBezTo>
                <a:cubicBezTo>
                  <a:pt x="21125" y="17593"/>
                  <a:pt x="21125" y="17593"/>
                  <a:pt x="21157" y="17593"/>
                </a:cubicBezTo>
                <a:cubicBezTo>
                  <a:pt x="21188" y="17625"/>
                  <a:pt x="21282" y="17625"/>
                  <a:pt x="21313" y="17562"/>
                </a:cubicBezTo>
                <a:cubicBezTo>
                  <a:pt x="21313" y="17562"/>
                  <a:pt x="21313" y="17562"/>
                  <a:pt x="21313" y="17562"/>
                </a:cubicBezTo>
                <a:cubicBezTo>
                  <a:pt x="21344" y="17562"/>
                  <a:pt x="21375" y="17562"/>
                  <a:pt x="21375" y="17562"/>
                </a:cubicBezTo>
                <a:cubicBezTo>
                  <a:pt x="21407" y="17531"/>
                  <a:pt x="21438" y="17531"/>
                  <a:pt x="21469" y="17531"/>
                </a:cubicBezTo>
                <a:cubicBezTo>
                  <a:pt x="21469" y="17531"/>
                  <a:pt x="21469" y="17562"/>
                  <a:pt x="21500" y="17562"/>
                </a:cubicBezTo>
                <a:cubicBezTo>
                  <a:pt x="21500" y="17562"/>
                  <a:pt x="21500" y="17562"/>
                  <a:pt x="21500" y="17562"/>
                </a:cubicBezTo>
                <a:cubicBezTo>
                  <a:pt x="21532" y="17562"/>
                  <a:pt x="21532" y="17562"/>
                  <a:pt x="21532" y="17562"/>
                </a:cubicBezTo>
                <a:cubicBezTo>
                  <a:pt x="21532" y="17562"/>
                  <a:pt x="21563" y="17531"/>
                  <a:pt x="21563" y="17531"/>
                </a:cubicBezTo>
                <a:cubicBezTo>
                  <a:pt x="21563" y="17531"/>
                  <a:pt x="21563" y="17531"/>
                  <a:pt x="21563" y="17500"/>
                </a:cubicBezTo>
                <a:cubicBezTo>
                  <a:pt x="21594" y="17500"/>
                  <a:pt x="21625" y="17500"/>
                  <a:pt x="21625" y="17500"/>
                </a:cubicBezTo>
                <a:cubicBezTo>
                  <a:pt x="21657" y="17468"/>
                  <a:pt x="21688" y="17468"/>
                  <a:pt x="21688" y="17437"/>
                </a:cubicBezTo>
                <a:cubicBezTo>
                  <a:pt x="21688" y="17406"/>
                  <a:pt x="21688" y="17375"/>
                  <a:pt x="21688" y="17343"/>
                </a:cubicBezTo>
                <a:cubicBezTo>
                  <a:pt x="21719" y="17312"/>
                  <a:pt x="21719" y="17281"/>
                  <a:pt x="21750" y="17250"/>
                </a:cubicBezTo>
                <a:cubicBezTo>
                  <a:pt x="21813" y="17187"/>
                  <a:pt x="21875" y="17156"/>
                  <a:pt x="21969" y="17125"/>
                </a:cubicBezTo>
                <a:cubicBezTo>
                  <a:pt x="22032" y="17093"/>
                  <a:pt x="22094" y="17093"/>
                  <a:pt x="22188" y="17062"/>
                </a:cubicBezTo>
                <a:cubicBezTo>
                  <a:pt x="22282" y="17031"/>
                  <a:pt x="22344" y="16968"/>
                  <a:pt x="22407" y="16875"/>
                </a:cubicBezTo>
                <a:cubicBezTo>
                  <a:pt x="22407" y="16875"/>
                  <a:pt x="22438" y="16843"/>
                  <a:pt x="22438" y="16843"/>
                </a:cubicBezTo>
                <a:cubicBezTo>
                  <a:pt x="22469" y="16843"/>
                  <a:pt x="22469" y="16812"/>
                  <a:pt x="22500" y="16781"/>
                </a:cubicBezTo>
                <a:cubicBezTo>
                  <a:pt x="22532" y="16718"/>
                  <a:pt x="22563" y="16687"/>
                  <a:pt x="22625" y="16656"/>
                </a:cubicBezTo>
                <a:cubicBezTo>
                  <a:pt x="22657" y="16656"/>
                  <a:pt x="22657" y="16625"/>
                  <a:pt x="22688" y="16625"/>
                </a:cubicBezTo>
                <a:cubicBezTo>
                  <a:pt x="22719" y="16625"/>
                  <a:pt x="22782" y="16593"/>
                  <a:pt x="22844" y="16562"/>
                </a:cubicBezTo>
                <a:cubicBezTo>
                  <a:pt x="22844" y="16562"/>
                  <a:pt x="22875" y="16562"/>
                  <a:pt x="22907" y="16562"/>
                </a:cubicBezTo>
                <a:cubicBezTo>
                  <a:pt x="22938" y="16562"/>
                  <a:pt x="22938" y="16531"/>
                  <a:pt x="22969" y="16500"/>
                </a:cubicBezTo>
                <a:cubicBezTo>
                  <a:pt x="23000" y="16500"/>
                  <a:pt x="23032" y="16468"/>
                  <a:pt x="23063" y="16468"/>
                </a:cubicBezTo>
                <a:cubicBezTo>
                  <a:pt x="23063" y="16468"/>
                  <a:pt x="23063" y="16468"/>
                  <a:pt x="23094" y="16437"/>
                </a:cubicBezTo>
                <a:cubicBezTo>
                  <a:pt x="23094" y="16437"/>
                  <a:pt x="23094" y="16437"/>
                  <a:pt x="23094" y="16437"/>
                </a:cubicBezTo>
                <a:cubicBezTo>
                  <a:pt x="23188" y="16375"/>
                  <a:pt x="23219" y="16250"/>
                  <a:pt x="23282" y="16187"/>
                </a:cubicBezTo>
                <a:cubicBezTo>
                  <a:pt x="23344" y="16156"/>
                  <a:pt x="23407" y="16093"/>
                  <a:pt x="23438" y="16031"/>
                </a:cubicBezTo>
                <a:cubicBezTo>
                  <a:pt x="23469" y="16031"/>
                  <a:pt x="23500" y="16031"/>
                  <a:pt x="23500" y="16000"/>
                </a:cubicBezTo>
                <a:cubicBezTo>
                  <a:pt x="23625" y="15937"/>
                  <a:pt x="23782" y="15906"/>
                  <a:pt x="23875" y="15812"/>
                </a:cubicBezTo>
                <a:cubicBezTo>
                  <a:pt x="24000" y="15812"/>
                  <a:pt x="24094" y="15750"/>
                  <a:pt x="24219" y="15687"/>
                </a:cubicBezTo>
                <a:cubicBezTo>
                  <a:pt x="24125" y="15656"/>
                  <a:pt x="24032" y="15687"/>
                  <a:pt x="23969" y="15687"/>
                </a:cubicBezTo>
                <a:cubicBezTo>
                  <a:pt x="23875" y="15718"/>
                  <a:pt x="23813" y="15718"/>
                  <a:pt x="23719" y="15687"/>
                </a:cubicBezTo>
                <a:cubicBezTo>
                  <a:pt x="23813" y="15625"/>
                  <a:pt x="23907" y="15594"/>
                  <a:pt x="24000" y="15594"/>
                </a:cubicBezTo>
                <a:cubicBezTo>
                  <a:pt x="24094" y="15625"/>
                  <a:pt x="24219" y="15594"/>
                  <a:pt x="24344" y="15562"/>
                </a:cubicBezTo>
                <a:cubicBezTo>
                  <a:pt x="24344" y="15562"/>
                  <a:pt x="24344" y="15562"/>
                  <a:pt x="24375" y="15562"/>
                </a:cubicBezTo>
                <a:cubicBezTo>
                  <a:pt x="24407" y="15562"/>
                  <a:pt x="24438" y="15531"/>
                  <a:pt x="24438" y="15500"/>
                </a:cubicBezTo>
                <a:cubicBezTo>
                  <a:pt x="24469" y="15500"/>
                  <a:pt x="24469" y="15500"/>
                  <a:pt x="24469" y="15500"/>
                </a:cubicBezTo>
                <a:cubicBezTo>
                  <a:pt x="24500" y="15469"/>
                  <a:pt x="24500" y="15437"/>
                  <a:pt x="24532" y="15406"/>
                </a:cubicBezTo>
                <a:cubicBezTo>
                  <a:pt x="24532" y="15375"/>
                  <a:pt x="24532" y="15375"/>
                  <a:pt x="24563" y="15375"/>
                </a:cubicBezTo>
                <a:cubicBezTo>
                  <a:pt x="24500" y="15375"/>
                  <a:pt x="24438" y="15375"/>
                  <a:pt x="24375" y="15344"/>
                </a:cubicBezTo>
                <a:cubicBezTo>
                  <a:pt x="24407" y="15344"/>
                  <a:pt x="24407" y="15344"/>
                  <a:pt x="24438" y="15312"/>
                </a:cubicBezTo>
                <a:cubicBezTo>
                  <a:pt x="24438" y="15312"/>
                  <a:pt x="24469" y="15312"/>
                  <a:pt x="24469" y="15312"/>
                </a:cubicBezTo>
                <a:cubicBezTo>
                  <a:pt x="24532" y="15281"/>
                  <a:pt x="24594" y="15312"/>
                  <a:pt x="24657" y="15250"/>
                </a:cubicBezTo>
                <a:cubicBezTo>
                  <a:pt x="24563" y="15250"/>
                  <a:pt x="24500" y="15219"/>
                  <a:pt x="24438" y="15219"/>
                </a:cubicBezTo>
                <a:cubicBezTo>
                  <a:pt x="24219" y="15219"/>
                  <a:pt x="24000" y="15187"/>
                  <a:pt x="23782" y="15125"/>
                </a:cubicBezTo>
                <a:cubicBezTo>
                  <a:pt x="23282" y="15000"/>
                  <a:pt x="22844" y="14781"/>
                  <a:pt x="22375" y="14562"/>
                </a:cubicBezTo>
                <a:cubicBezTo>
                  <a:pt x="21969" y="14312"/>
                  <a:pt x="21532" y="14062"/>
                  <a:pt x="21157" y="13781"/>
                </a:cubicBezTo>
                <a:cubicBezTo>
                  <a:pt x="20719" y="13469"/>
                  <a:pt x="20313" y="13156"/>
                  <a:pt x="19938" y="12844"/>
                </a:cubicBezTo>
                <a:cubicBezTo>
                  <a:pt x="19844" y="12750"/>
                  <a:pt x="19844" y="12750"/>
                  <a:pt x="19688" y="12781"/>
                </a:cubicBezTo>
                <a:cubicBezTo>
                  <a:pt x="20157" y="13125"/>
                  <a:pt x="20594" y="13500"/>
                  <a:pt x="21063" y="13844"/>
                </a:cubicBezTo>
                <a:cubicBezTo>
                  <a:pt x="21500" y="14156"/>
                  <a:pt x="21969" y="14437"/>
                  <a:pt x="22469" y="14687"/>
                </a:cubicBezTo>
                <a:cubicBezTo>
                  <a:pt x="22500" y="14719"/>
                  <a:pt x="22594" y="14719"/>
                  <a:pt x="22625" y="14812"/>
                </a:cubicBezTo>
                <a:cubicBezTo>
                  <a:pt x="22625" y="14844"/>
                  <a:pt x="22625" y="14875"/>
                  <a:pt x="22625" y="14906"/>
                </a:cubicBezTo>
                <a:cubicBezTo>
                  <a:pt x="22563" y="14875"/>
                  <a:pt x="22500" y="14844"/>
                  <a:pt x="22438" y="14812"/>
                </a:cubicBezTo>
                <a:cubicBezTo>
                  <a:pt x="22344" y="14781"/>
                  <a:pt x="22250" y="14719"/>
                  <a:pt x="22157" y="14656"/>
                </a:cubicBezTo>
                <a:cubicBezTo>
                  <a:pt x="21844" y="14531"/>
                  <a:pt x="21563" y="14344"/>
                  <a:pt x="21282" y="14156"/>
                </a:cubicBezTo>
                <a:cubicBezTo>
                  <a:pt x="21000" y="13969"/>
                  <a:pt x="20719" y="13812"/>
                  <a:pt x="20438" y="13625"/>
                </a:cubicBezTo>
                <a:cubicBezTo>
                  <a:pt x="20157" y="13406"/>
                  <a:pt x="19844" y="13187"/>
                  <a:pt x="19563" y="12969"/>
                </a:cubicBezTo>
                <a:cubicBezTo>
                  <a:pt x="19500" y="12906"/>
                  <a:pt x="19407" y="12844"/>
                  <a:pt x="19313" y="12812"/>
                </a:cubicBezTo>
                <a:cubicBezTo>
                  <a:pt x="19344" y="12875"/>
                  <a:pt x="19375" y="12906"/>
                  <a:pt x="19407" y="12937"/>
                </a:cubicBezTo>
                <a:cubicBezTo>
                  <a:pt x="19500" y="13000"/>
                  <a:pt x="19469" y="13125"/>
                  <a:pt x="19563" y="13187"/>
                </a:cubicBezTo>
                <a:cubicBezTo>
                  <a:pt x="19938" y="13406"/>
                  <a:pt x="20313" y="13687"/>
                  <a:pt x="20688" y="13937"/>
                </a:cubicBezTo>
                <a:cubicBezTo>
                  <a:pt x="20938" y="14125"/>
                  <a:pt x="21219" y="14281"/>
                  <a:pt x="21532" y="14469"/>
                </a:cubicBezTo>
                <a:cubicBezTo>
                  <a:pt x="21594" y="14500"/>
                  <a:pt x="21688" y="14562"/>
                  <a:pt x="21782" y="14625"/>
                </a:cubicBezTo>
                <a:cubicBezTo>
                  <a:pt x="22063" y="14750"/>
                  <a:pt x="22344" y="14906"/>
                  <a:pt x="22625" y="15031"/>
                </a:cubicBezTo>
                <a:cubicBezTo>
                  <a:pt x="22625" y="15031"/>
                  <a:pt x="22625" y="15031"/>
                  <a:pt x="22625" y="15062"/>
                </a:cubicBezTo>
                <a:cubicBezTo>
                  <a:pt x="22594" y="15094"/>
                  <a:pt x="22594" y="15094"/>
                  <a:pt x="22563" y="15062"/>
                </a:cubicBezTo>
                <a:cubicBezTo>
                  <a:pt x="22563" y="15062"/>
                  <a:pt x="22532" y="15062"/>
                  <a:pt x="22532" y="15062"/>
                </a:cubicBezTo>
                <a:cubicBezTo>
                  <a:pt x="22438" y="15031"/>
                  <a:pt x="22313" y="14969"/>
                  <a:pt x="22219" y="14937"/>
                </a:cubicBezTo>
                <a:cubicBezTo>
                  <a:pt x="21782" y="14687"/>
                  <a:pt x="21344" y="14437"/>
                  <a:pt x="20907" y="14156"/>
                </a:cubicBezTo>
                <a:cubicBezTo>
                  <a:pt x="20407" y="13844"/>
                  <a:pt x="19938" y="13531"/>
                  <a:pt x="19469" y="13187"/>
                </a:cubicBezTo>
                <a:cubicBezTo>
                  <a:pt x="19438" y="13187"/>
                  <a:pt x="19438" y="13125"/>
                  <a:pt x="19407" y="13156"/>
                </a:cubicBezTo>
                <a:cubicBezTo>
                  <a:pt x="19344" y="13250"/>
                  <a:pt x="19313" y="13156"/>
                  <a:pt x="19282" y="13125"/>
                </a:cubicBezTo>
                <a:cubicBezTo>
                  <a:pt x="19219" y="13094"/>
                  <a:pt x="19188" y="13031"/>
                  <a:pt x="19157" y="13000"/>
                </a:cubicBezTo>
                <a:cubicBezTo>
                  <a:pt x="19157" y="12969"/>
                  <a:pt x="19157" y="12969"/>
                  <a:pt x="19157" y="12969"/>
                </a:cubicBezTo>
                <a:cubicBezTo>
                  <a:pt x="19125" y="12969"/>
                  <a:pt x="19125" y="12969"/>
                  <a:pt x="19125" y="12969"/>
                </a:cubicBezTo>
                <a:cubicBezTo>
                  <a:pt x="19125" y="12969"/>
                  <a:pt x="19125" y="12969"/>
                  <a:pt x="19125" y="12969"/>
                </a:cubicBezTo>
                <a:cubicBezTo>
                  <a:pt x="19094" y="12969"/>
                  <a:pt x="19094" y="12937"/>
                  <a:pt x="19094" y="12937"/>
                </a:cubicBezTo>
                <a:cubicBezTo>
                  <a:pt x="19094" y="12937"/>
                  <a:pt x="19094" y="12937"/>
                  <a:pt x="19094" y="12937"/>
                </a:cubicBezTo>
                <a:cubicBezTo>
                  <a:pt x="19094" y="12937"/>
                  <a:pt x="19094" y="12937"/>
                  <a:pt x="19094" y="12937"/>
                </a:cubicBezTo>
                <a:cubicBezTo>
                  <a:pt x="19094" y="12937"/>
                  <a:pt x="19094" y="12937"/>
                  <a:pt x="19094" y="12937"/>
                </a:cubicBezTo>
                <a:cubicBezTo>
                  <a:pt x="19094" y="12937"/>
                  <a:pt x="19094" y="12937"/>
                  <a:pt x="19063" y="12937"/>
                </a:cubicBezTo>
                <a:cubicBezTo>
                  <a:pt x="19032" y="12844"/>
                  <a:pt x="18907" y="12812"/>
                  <a:pt x="18875" y="12719"/>
                </a:cubicBezTo>
                <a:cubicBezTo>
                  <a:pt x="18875" y="12719"/>
                  <a:pt x="18875" y="12719"/>
                  <a:pt x="18875" y="12719"/>
                </a:cubicBezTo>
                <a:cubicBezTo>
                  <a:pt x="18875" y="12719"/>
                  <a:pt x="18875" y="12719"/>
                  <a:pt x="18875" y="12719"/>
                </a:cubicBezTo>
                <a:cubicBezTo>
                  <a:pt x="18907" y="12719"/>
                  <a:pt x="18938" y="12719"/>
                  <a:pt x="18969" y="12750"/>
                </a:cubicBezTo>
                <a:cubicBezTo>
                  <a:pt x="18969" y="12750"/>
                  <a:pt x="18969" y="12750"/>
                  <a:pt x="19000" y="12781"/>
                </a:cubicBezTo>
                <a:cubicBezTo>
                  <a:pt x="19000" y="12781"/>
                  <a:pt x="19032" y="12812"/>
                  <a:pt x="19063" y="12812"/>
                </a:cubicBezTo>
                <a:cubicBezTo>
                  <a:pt x="19125" y="12875"/>
                  <a:pt x="19188" y="12906"/>
                  <a:pt x="19282" y="12937"/>
                </a:cubicBezTo>
                <a:cubicBezTo>
                  <a:pt x="19282" y="12937"/>
                  <a:pt x="19282" y="12937"/>
                  <a:pt x="19282" y="12937"/>
                </a:cubicBezTo>
                <a:cubicBezTo>
                  <a:pt x="19282" y="12969"/>
                  <a:pt x="19313" y="13000"/>
                  <a:pt x="19344" y="13000"/>
                </a:cubicBezTo>
                <a:cubicBezTo>
                  <a:pt x="19344" y="13000"/>
                  <a:pt x="19344" y="13000"/>
                  <a:pt x="19344" y="13000"/>
                </a:cubicBezTo>
                <a:cubicBezTo>
                  <a:pt x="19344" y="13000"/>
                  <a:pt x="19344" y="13000"/>
                  <a:pt x="19344" y="13000"/>
                </a:cubicBezTo>
                <a:cubicBezTo>
                  <a:pt x="19375" y="13000"/>
                  <a:pt x="19375" y="13031"/>
                  <a:pt x="19375" y="13031"/>
                </a:cubicBezTo>
                <a:cubicBezTo>
                  <a:pt x="19375" y="13031"/>
                  <a:pt x="19375" y="13031"/>
                  <a:pt x="19375" y="13031"/>
                </a:cubicBezTo>
                <a:cubicBezTo>
                  <a:pt x="19375" y="13031"/>
                  <a:pt x="19375" y="13031"/>
                  <a:pt x="19375" y="13031"/>
                </a:cubicBezTo>
                <a:cubicBezTo>
                  <a:pt x="19375" y="13031"/>
                  <a:pt x="19375" y="13031"/>
                  <a:pt x="19375" y="13031"/>
                </a:cubicBezTo>
                <a:cubicBezTo>
                  <a:pt x="19375" y="13000"/>
                  <a:pt x="19375" y="13000"/>
                  <a:pt x="19344" y="13000"/>
                </a:cubicBezTo>
                <a:cubicBezTo>
                  <a:pt x="19344" y="12969"/>
                  <a:pt x="19313" y="12937"/>
                  <a:pt x="19282" y="12937"/>
                </a:cubicBezTo>
                <a:cubicBezTo>
                  <a:pt x="19250" y="12844"/>
                  <a:pt x="19157" y="12781"/>
                  <a:pt x="19157" y="12687"/>
                </a:cubicBezTo>
                <a:cubicBezTo>
                  <a:pt x="19157" y="12656"/>
                  <a:pt x="19125" y="12656"/>
                  <a:pt x="19125" y="12625"/>
                </a:cubicBezTo>
                <a:cubicBezTo>
                  <a:pt x="18938" y="12469"/>
                  <a:pt x="18750" y="12344"/>
                  <a:pt x="18563" y="12187"/>
                </a:cubicBezTo>
                <a:cubicBezTo>
                  <a:pt x="18094" y="11719"/>
                  <a:pt x="17594" y="11281"/>
                  <a:pt x="17125" y="10812"/>
                </a:cubicBezTo>
                <a:cubicBezTo>
                  <a:pt x="16407" y="10094"/>
                  <a:pt x="15688" y="9375"/>
                  <a:pt x="14938" y="8719"/>
                </a:cubicBezTo>
                <a:cubicBezTo>
                  <a:pt x="14532" y="8375"/>
                  <a:pt x="14157" y="8031"/>
                  <a:pt x="13782" y="7687"/>
                </a:cubicBezTo>
                <a:cubicBezTo>
                  <a:pt x="13532" y="7437"/>
                  <a:pt x="13282" y="7250"/>
                  <a:pt x="13032" y="7000"/>
                </a:cubicBezTo>
                <a:cubicBezTo>
                  <a:pt x="12625" y="6656"/>
                  <a:pt x="12219" y="6281"/>
                  <a:pt x="11813" y="5937"/>
                </a:cubicBezTo>
                <a:cubicBezTo>
                  <a:pt x="11782" y="5906"/>
                  <a:pt x="11782" y="5906"/>
                  <a:pt x="11750" y="5875"/>
                </a:cubicBezTo>
                <a:cubicBezTo>
                  <a:pt x="11719" y="5844"/>
                  <a:pt x="11657" y="5812"/>
                  <a:pt x="11625" y="5750"/>
                </a:cubicBezTo>
                <a:cubicBezTo>
                  <a:pt x="11594" y="5750"/>
                  <a:pt x="11563" y="5719"/>
                  <a:pt x="11532" y="5719"/>
                </a:cubicBezTo>
                <a:cubicBezTo>
                  <a:pt x="11532" y="5687"/>
                  <a:pt x="11500" y="5687"/>
                  <a:pt x="11500" y="5656"/>
                </a:cubicBezTo>
                <a:cubicBezTo>
                  <a:pt x="11469" y="5625"/>
                  <a:pt x="11438" y="5594"/>
                  <a:pt x="11407" y="5594"/>
                </a:cubicBezTo>
                <a:cubicBezTo>
                  <a:pt x="11375" y="5562"/>
                  <a:pt x="11344" y="5531"/>
                  <a:pt x="11313" y="5500"/>
                </a:cubicBezTo>
                <a:cubicBezTo>
                  <a:pt x="11313" y="5500"/>
                  <a:pt x="11282" y="5500"/>
                  <a:pt x="11282" y="5469"/>
                </a:cubicBezTo>
                <a:cubicBezTo>
                  <a:pt x="11250" y="5437"/>
                  <a:pt x="11219" y="5406"/>
                  <a:pt x="11188" y="5375"/>
                </a:cubicBezTo>
                <a:cubicBezTo>
                  <a:pt x="11219" y="5281"/>
                  <a:pt x="11344" y="5281"/>
                  <a:pt x="11375" y="5187"/>
                </a:cubicBezTo>
                <a:cubicBezTo>
                  <a:pt x="11375" y="5156"/>
                  <a:pt x="11407" y="5219"/>
                  <a:pt x="11438" y="5219"/>
                </a:cubicBezTo>
                <a:cubicBezTo>
                  <a:pt x="11532" y="5312"/>
                  <a:pt x="11625" y="5375"/>
                  <a:pt x="11719" y="5469"/>
                </a:cubicBezTo>
                <a:cubicBezTo>
                  <a:pt x="11750" y="5500"/>
                  <a:pt x="11782" y="5500"/>
                  <a:pt x="11813" y="5469"/>
                </a:cubicBezTo>
                <a:cubicBezTo>
                  <a:pt x="11844" y="5437"/>
                  <a:pt x="11782" y="5406"/>
                  <a:pt x="11782" y="5406"/>
                </a:cubicBezTo>
                <a:cubicBezTo>
                  <a:pt x="11625" y="5250"/>
                  <a:pt x="11438" y="5125"/>
                  <a:pt x="11282" y="4969"/>
                </a:cubicBezTo>
                <a:cubicBezTo>
                  <a:pt x="11219" y="4906"/>
                  <a:pt x="11157" y="4875"/>
                  <a:pt x="11094" y="4812"/>
                </a:cubicBezTo>
                <a:cubicBezTo>
                  <a:pt x="11032" y="4750"/>
                  <a:pt x="11032" y="4687"/>
                  <a:pt x="11063" y="4625"/>
                </a:cubicBezTo>
                <a:cubicBezTo>
                  <a:pt x="11125" y="4562"/>
                  <a:pt x="11157" y="4625"/>
                  <a:pt x="11219" y="4656"/>
                </a:cubicBezTo>
                <a:cubicBezTo>
                  <a:pt x="11219" y="4656"/>
                  <a:pt x="11250" y="4656"/>
                  <a:pt x="11282" y="4687"/>
                </a:cubicBezTo>
                <a:cubicBezTo>
                  <a:pt x="11563" y="4937"/>
                  <a:pt x="11875" y="5187"/>
                  <a:pt x="12157" y="5437"/>
                </a:cubicBezTo>
                <a:cubicBezTo>
                  <a:pt x="12438" y="5687"/>
                  <a:pt x="12719" y="5937"/>
                  <a:pt x="13032" y="6187"/>
                </a:cubicBezTo>
                <a:cubicBezTo>
                  <a:pt x="13157" y="6281"/>
                  <a:pt x="13313" y="6375"/>
                  <a:pt x="13438" y="6469"/>
                </a:cubicBezTo>
                <a:cubicBezTo>
                  <a:pt x="13657" y="6687"/>
                  <a:pt x="13875" y="6875"/>
                  <a:pt x="14125" y="7094"/>
                </a:cubicBezTo>
                <a:cubicBezTo>
                  <a:pt x="14438" y="7375"/>
                  <a:pt x="14782" y="7687"/>
                  <a:pt x="15094" y="7969"/>
                </a:cubicBezTo>
                <a:cubicBezTo>
                  <a:pt x="15532" y="8344"/>
                  <a:pt x="15969" y="8750"/>
                  <a:pt x="16375" y="9125"/>
                </a:cubicBezTo>
                <a:cubicBezTo>
                  <a:pt x="16782" y="9500"/>
                  <a:pt x="17157" y="9875"/>
                  <a:pt x="17563" y="10250"/>
                </a:cubicBezTo>
                <a:cubicBezTo>
                  <a:pt x="18032" y="10719"/>
                  <a:pt x="18500" y="11187"/>
                  <a:pt x="18969" y="11625"/>
                </a:cubicBezTo>
                <a:cubicBezTo>
                  <a:pt x="19407" y="12000"/>
                  <a:pt x="19813" y="12375"/>
                  <a:pt x="20282" y="12750"/>
                </a:cubicBezTo>
                <a:cubicBezTo>
                  <a:pt x="20782" y="13156"/>
                  <a:pt x="21313" y="13562"/>
                  <a:pt x="21844" y="13906"/>
                </a:cubicBezTo>
                <a:cubicBezTo>
                  <a:pt x="22094" y="14062"/>
                  <a:pt x="22344" y="14219"/>
                  <a:pt x="22594" y="14375"/>
                </a:cubicBezTo>
                <a:cubicBezTo>
                  <a:pt x="23000" y="14562"/>
                  <a:pt x="23407" y="14781"/>
                  <a:pt x="23844" y="14906"/>
                </a:cubicBezTo>
                <a:cubicBezTo>
                  <a:pt x="24250" y="15031"/>
                  <a:pt x="24688" y="15156"/>
                  <a:pt x="25125" y="15062"/>
                </a:cubicBezTo>
                <a:cubicBezTo>
                  <a:pt x="25313" y="15000"/>
                  <a:pt x="25500" y="14937"/>
                  <a:pt x="25625" y="14750"/>
                </a:cubicBezTo>
                <a:cubicBezTo>
                  <a:pt x="25657" y="14750"/>
                  <a:pt x="25688" y="14719"/>
                  <a:pt x="25657" y="14687"/>
                </a:cubicBezTo>
                <a:cubicBezTo>
                  <a:pt x="25657" y="14656"/>
                  <a:pt x="25625" y="14687"/>
                  <a:pt x="25594" y="14687"/>
                </a:cubicBezTo>
                <a:cubicBezTo>
                  <a:pt x="25594" y="14656"/>
                  <a:pt x="25563" y="14656"/>
                  <a:pt x="25532" y="14687"/>
                </a:cubicBezTo>
                <a:cubicBezTo>
                  <a:pt x="25532" y="14687"/>
                  <a:pt x="25532" y="14687"/>
                  <a:pt x="25500" y="14687"/>
                </a:cubicBezTo>
                <a:cubicBezTo>
                  <a:pt x="25500" y="14687"/>
                  <a:pt x="25500" y="14687"/>
                  <a:pt x="25500" y="14687"/>
                </a:cubicBezTo>
                <a:cubicBezTo>
                  <a:pt x="25500" y="14687"/>
                  <a:pt x="25469" y="14687"/>
                  <a:pt x="25438" y="14625"/>
                </a:cubicBezTo>
                <a:cubicBezTo>
                  <a:pt x="25438" y="14625"/>
                  <a:pt x="25469" y="14625"/>
                  <a:pt x="25469" y="14594"/>
                </a:cubicBezTo>
                <a:cubicBezTo>
                  <a:pt x="25500" y="14594"/>
                  <a:pt x="25500" y="14594"/>
                  <a:pt x="25532" y="14562"/>
                </a:cubicBezTo>
                <a:cubicBezTo>
                  <a:pt x="25532" y="14562"/>
                  <a:pt x="25532" y="14562"/>
                  <a:pt x="25532" y="14562"/>
                </a:cubicBezTo>
                <a:cubicBezTo>
                  <a:pt x="25563" y="14531"/>
                  <a:pt x="25532" y="14500"/>
                  <a:pt x="25500" y="14500"/>
                </a:cubicBezTo>
                <a:cubicBezTo>
                  <a:pt x="25625" y="14469"/>
                  <a:pt x="25719" y="14406"/>
                  <a:pt x="25844" y="14406"/>
                </a:cubicBezTo>
                <a:cubicBezTo>
                  <a:pt x="25875" y="14406"/>
                  <a:pt x="25938" y="14406"/>
                  <a:pt x="25969" y="14406"/>
                </a:cubicBezTo>
                <a:cubicBezTo>
                  <a:pt x="25844" y="14375"/>
                  <a:pt x="25719" y="14312"/>
                  <a:pt x="25594" y="14312"/>
                </a:cubicBezTo>
                <a:cubicBezTo>
                  <a:pt x="25407" y="14281"/>
                  <a:pt x="25188" y="14250"/>
                  <a:pt x="25032" y="14187"/>
                </a:cubicBezTo>
                <a:cubicBezTo>
                  <a:pt x="24500" y="14031"/>
                  <a:pt x="24032" y="13812"/>
                  <a:pt x="23563" y="13562"/>
                </a:cubicBezTo>
                <a:cubicBezTo>
                  <a:pt x="23469" y="13531"/>
                  <a:pt x="23375" y="13469"/>
                  <a:pt x="23282" y="13406"/>
                </a:cubicBezTo>
                <a:cubicBezTo>
                  <a:pt x="23125" y="13312"/>
                  <a:pt x="23000" y="13219"/>
                  <a:pt x="22844" y="13156"/>
                </a:cubicBezTo>
                <a:cubicBezTo>
                  <a:pt x="22750" y="13094"/>
                  <a:pt x="22688" y="13031"/>
                  <a:pt x="22563" y="13000"/>
                </a:cubicBezTo>
                <a:cubicBezTo>
                  <a:pt x="22500" y="12969"/>
                  <a:pt x="22500" y="13000"/>
                  <a:pt x="22500" y="13062"/>
                </a:cubicBezTo>
                <a:cubicBezTo>
                  <a:pt x="22532" y="13125"/>
                  <a:pt x="22500" y="13219"/>
                  <a:pt x="22563" y="13312"/>
                </a:cubicBezTo>
                <a:cubicBezTo>
                  <a:pt x="22563" y="13344"/>
                  <a:pt x="22563" y="13375"/>
                  <a:pt x="22563" y="13406"/>
                </a:cubicBezTo>
                <a:cubicBezTo>
                  <a:pt x="22563" y="13500"/>
                  <a:pt x="22594" y="13562"/>
                  <a:pt x="22594" y="13656"/>
                </a:cubicBezTo>
                <a:cubicBezTo>
                  <a:pt x="22594" y="13656"/>
                  <a:pt x="22563" y="13656"/>
                  <a:pt x="22532" y="13625"/>
                </a:cubicBezTo>
                <a:cubicBezTo>
                  <a:pt x="22407" y="13562"/>
                  <a:pt x="22313" y="13469"/>
                  <a:pt x="22188" y="13406"/>
                </a:cubicBezTo>
                <a:cubicBezTo>
                  <a:pt x="21907" y="13250"/>
                  <a:pt x="21657" y="13062"/>
                  <a:pt x="21407" y="12875"/>
                </a:cubicBezTo>
                <a:cubicBezTo>
                  <a:pt x="21188" y="12750"/>
                  <a:pt x="20969" y="12562"/>
                  <a:pt x="20750" y="12406"/>
                </a:cubicBezTo>
                <a:cubicBezTo>
                  <a:pt x="20438" y="12187"/>
                  <a:pt x="20125" y="11937"/>
                  <a:pt x="19844" y="11719"/>
                </a:cubicBezTo>
                <a:cubicBezTo>
                  <a:pt x="19563" y="11500"/>
                  <a:pt x="19313" y="11281"/>
                  <a:pt x="19032" y="11062"/>
                </a:cubicBezTo>
                <a:cubicBezTo>
                  <a:pt x="18813" y="10875"/>
                  <a:pt x="18594" y="10719"/>
                  <a:pt x="18375" y="10531"/>
                </a:cubicBezTo>
                <a:cubicBezTo>
                  <a:pt x="18094" y="10312"/>
                  <a:pt x="17813" y="10031"/>
                  <a:pt x="17500" y="9781"/>
                </a:cubicBezTo>
                <a:cubicBezTo>
                  <a:pt x="17282" y="9594"/>
                  <a:pt x="17032" y="9375"/>
                  <a:pt x="16782" y="9156"/>
                </a:cubicBezTo>
                <a:cubicBezTo>
                  <a:pt x="16469" y="8875"/>
                  <a:pt x="16157" y="8625"/>
                  <a:pt x="15844" y="8312"/>
                </a:cubicBezTo>
                <a:cubicBezTo>
                  <a:pt x="15532" y="8031"/>
                  <a:pt x="15188" y="7750"/>
                  <a:pt x="14907" y="7406"/>
                </a:cubicBezTo>
                <a:cubicBezTo>
                  <a:pt x="14750" y="7187"/>
                  <a:pt x="14532" y="7000"/>
                  <a:pt x="14313" y="6812"/>
                </a:cubicBezTo>
                <a:cubicBezTo>
                  <a:pt x="14032" y="6562"/>
                  <a:pt x="13719" y="6312"/>
                  <a:pt x="13469" y="6000"/>
                </a:cubicBezTo>
                <a:cubicBezTo>
                  <a:pt x="13438" y="5937"/>
                  <a:pt x="13344" y="5844"/>
                  <a:pt x="13344" y="5781"/>
                </a:cubicBezTo>
                <a:cubicBezTo>
                  <a:pt x="13375" y="5719"/>
                  <a:pt x="13344" y="5719"/>
                  <a:pt x="13313" y="5687"/>
                </a:cubicBezTo>
                <a:cubicBezTo>
                  <a:pt x="13282" y="5656"/>
                  <a:pt x="13250" y="5625"/>
                  <a:pt x="13219" y="5594"/>
                </a:cubicBezTo>
                <a:cubicBezTo>
                  <a:pt x="12969" y="5375"/>
                  <a:pt x="12750" y="5156"/>
                  <a:pt x="12532" y="4969"/>
                </a:cubicBezTo>
                <a:cubicBezTo>
                  <a:pt x="12407" y="4875"/>
                  <a:pt x="12282" y="4750"/>
                  <a:pt x="12157" y="4656"/>
                </a:cubicBezTo>
                <a:cubicBezTo>
                  <a:pt x="12157" y="4625"/>
                  <a:pt x="12125" y="4625"/>
                  <a:pt x="12125" y="4594"/>
                </a:cubicBezTo>
                <a:cubicBezTo>
                  <a:pt x="12157" y="4594"/>
                  <a:pt x="12157" y="4594"/>
                  <a:pt x="12157" y="4594"/>
                </a:cubicBezTo>
                <a:cubicBezTo>
                  <a:pt x="12219" y="4625"/>
                  <a:pt x="12313" y="4594"/>
                  <a:pt x="12407" y="4656"/>
                </a:cubicBezTo>
                <a:cubicBezTo>
                  <a:pt x="12625" y="4844"/>
                  <a:pt x="12844" y="5062"/>
                  <a:pt x="13063" y="5250"/>
                </a:cubicBezTo>
                <a:cubicBezTo>
                  <a:pt x="13094" y="5281"/>
                  <a:pt x="13125" y="5281"/>
                  <a:pt x="13157" y="5219"/>
                </a:cubicBezTo>
                <a:cubicBezTo>
                  <a:pt x="13157" y="5156"/>
                  <a:pt x="13250" y="5125"/>
                  <a:pt x="13282" y="5187"/>
                </a:cubicBezTo>
                <a:cubicBezTo>
                  <a:pt x="13438" y="5344"/>
                  <a:pt x="13657" y="5375"/>
                  <a:pt x="13813" y="5531"/>
                </a:cubicBezTo>
                <a:cubicBezTo>
                  <a:pt x="13844" y="5562"/>
                  <a:pt x="13875" y="5562"/>
                  <a:pt x="13875" y="5562"/>
                </a:cubicBezTo>
                <a:cubicBezTo>
                  <a:pt x="13938" y="5562"/>
                  <a:pt x="13938" y="5562"/>
                  <a:pt x="13938" y="5531"/>
                </a:cubicBezTo>
                <a:cubicBezTo>
                  <a:pt x="13875" y="5469"/>
                  <a:pt x="13875" y="5406"/>
                  <a:pt x="13813" y="5375"/>
                </a:cubicBezTo>
                <a:cubicBezTo>
                  <a:pt x="13688" y="5281"/>
                  <a:pt x="13594" y="5156"/>
                  <a:pt x="13469" y="5031"/>
                </a:cubicBezTo>
                <a:cubicBezTo>
                  <a:pt x="13438" y="5000"/>
                  <a:pt x="13438" y="4969"/>
                  <a:pt x="13500" y="4937"/>
                </a:cubicBezTo>
                <a:cubicBezTo>
                  <a:pt x="13532" y="4937"/>
                  <a:pt x="13594" y="4906"/>
                  <a:pt x="13625" y="4906"/>
                </a:cubicBezTo>
                <a:cubicBezTo>
                  <a:pt x="13719" y="4937"/>
                  <a:pt x="13782" y="4906"/>
                  <a:pt x="13875" y="4844"/>
                </a:cubicBezTo>
                <a:cubicBezTo>
                  <a:pt x="13907" y="4844"/>
                  <a:pt x="13969" y="4844"/>
                  <a:pt x="14000" y="4875"/>
                </a:cubicBezTo>
                <a:cubicBezTo>
                  <a:pt x="14313" y="5156"/>
                  <a:pt x="14594" y="5437"/>
                  <a:pt x="14907" y="5687"/>
                </a:cubicBezTo>
                <a:cubicBezTo>
                  <a:pt x="15344" y="6094"/>
                  <a:pt x="15750" y="6500"/>
                  <a:pt x="16188" y="6875"/>
                </a:cubicBezTo>
                <a:cubicBezTo>
                  <a:pt x="16250" y="6906"/>
                  <a:pt x="16282" y="6969"/>
                  <a:pt x="16313" y="7000"/>
                </a:cubicBezTo>
                <a:cubicBezTo>
                  <a:pt x="16344" y="7031"/>
                  <a:pt x="16407" y="7062"/>
                  <a:pt x="16438" y="7062"/>
                </a:cubicBezTo>
                <a:cubicBezTo>
                  <a:pt x="16469" y="7062"/>
                  <a:pt x="16469" y="7094"/>
                  <a:pt x="16469" y="7094"/>
                </a:cubicBezTo>
                <a:cubicBezTo>
                  <a:pt x="16469" y="7094"/>
                  <a:pt x="16469" y="7125"/>
                  <a:pt x="16500" y="7125"/>
                </a:cubicBezTo>
                <a:cubicBezTo>
                  <a:pt x="16500" y="7125"/>
                  <a:pt x="16500" y="7125"/>
                  <a:pt x="16500" y="7125"/>
                </a:cubicBezTo>
                <a:cubicBezTo>
                  <a:pt x="16500" y="7094"/>
                  <a:pt x="16469" y="7062"/>
                  <a:pt x="16469" y="7062"/>
                </a:cubicBezTo>
                <a:cubicBezTo>
                  <a:pt x="16375" y="6937"/>
                  <a:pt x="16250" y="6812"/>
                  <a:pt x="16125" y="6687"/>
                </a:cubicBezTo>
                <a:cubicBezTo>
                  <a:pt x="15688" y="6281"/>
                  <a:pt x="15250" y="5906"/>
                  <a:pt x="14844" y="5500"/>
                </a:cubicBezTo>
                <a:cubicBezTo>
                  <a:pt x="14657" y="5344"/>
                  <a:pt x="14500" y="5187"/>
                  <a:pt x="14313" y="5031"/>
                </a:cubicBezTo>
                <a:cubicBezTo>
                  <a:pt x="14250" y="4969"/>
                  <a:pt x="14157" y="4906"/>
                  <a:pt x="14094" y="4812"/>
                </a:cubicBezTo>
                <a:cubicBezTo>
                  <a:pt x="14125" y="4812"/>
                  <a:pt x="14125" y="4812"/>
                  <a:pt x="14125" y="4812"/>
                </a:cubicBezTo>
                <a:cubicBezTo>
                  <a:pt x="14157" y="4781"/>
                  <a:pt x="14188" y="4781"/>
                  <a:pt x="14219" y="4781"/>
                </a:cubicBezTo>
                <a:cubicBezTo>
                  <a:pt x="14219" y="4781"/>
                  <a:pt x="14219" y="4812"/>
                  <a:pt x="14250" y="4812"/>
                </a:cubicBezTo>
                <a:cubicBezTo>
                  <a:pt x="14250" y="4812"/>
                  <a:pt x="14250" y="4812"/>
                  <a:pt x="14250" y="4812"/>
                </a:cubicBezTo>
                <a:cubicBezTo>
                  <a:pt x="14250" y="4812"/>
                  <a:pt x="14250" y="4812"/>
                  <a:pt x="14250" y="4844"/>
                </a:cubicBezTo>
                <a:cubicBezTo>
                  <a:pt x="14250" y="4844"/>
                  <a:pt x="14250" y="4844"/>
                  <a:pt x="14250" y="4844"/>
                </a:cubicBezTo>
                <a:cubicBezTo>
                  <a:pt x="14563" y="5125"/>
                  <a:pt x="14875" y="5375"/>
                  <a:pt x="15188" y="5656"/>
                </a:cubicBezTo>
                <a:cubicBezTo>
                  <a:pt x="15688" y="6156"/>
                  <a:pt x="16219" y="6625"/>
                  <a:pt x="16719" y="7094"/>
                </a:cubicBezTo>
                <a:cubicBezTo>
                  <a:pt x="17282" y="7594"/>
                  <a:pt x="17875" y="8125"/>
                  <a:pt x="18438" y="8656"/>
                </a:cubicBezTo>
                <a:cubicBezTo>
                  <a:pt x="18844" y="9031"/>
                  <a:pt x="19250" y="9406"/>
                  <a:pt x="19657" y="9812"/>
                </a:cubicBezTo>
                <a:cubicBezTo>
                  <a:pt x="19750" y="9906"/>
                  <a:pt x="19875" y="10031"/>
                  <a:pt x="20000" y="10125"/>
                </a:cubicBezTo>
                <a:cubicBezTo>
                  <a:pt x="20250" y="10312"/>
                  <a:pt x="20532" y="10531"/>
                  <a:pt x="20782" y="10719"/>
                </a:cubicBezTo>
                <a:cubicBezTo>
                  <a:pt x="21125" y="10969"/>
                  <a:pt x="21469" y="11250"/>
                  <a:pt x="21844" y="11500"/>
                </a:cubicBezTo>
                <a:cubicBezTo>
                  <a:pt x="21875" y="11500"/>
                  <a:pt x="21907" y="11531"/>
                  <a:pt x="21938" y="11562"/>
                </a:cubicBezTo>
                <a:cubicBezTo>
                  <a:pt x="22063" y="11625"/>
                  <a:pt x="22188" y="11719"/>
                  <a:pt x="22313" y="11781"/>
                </a:cubicBezTo>
                <a:cubicBezTo>
                  <a:pt x="22313" y="11781"/>
                  <a:pt x="22313" y="11812"/>
                  <a:pt x="22313" y="11812"/>
                </a:cubicBezTo>
                <a:cubicBezTo>
                  <a:pt x="22344" y="11812"/>
                  <a:pt x="22344" y="11812"/>
                  <a:pt x="22344" y="11812"/>
                </a:cubicBezTo>
                <a:cubicBezTo>
                  <a:pt x="22594" y="11969"/>
                  <a:pt x="22782" y="12125"/>
                  <a:pt x="23032" y="12250"/>
                </a:cubicBezTo>
                <a:cubicBezTo>
                  <a:pt x="23125" y="12375"/>
                  <a:pt x="23282" y="12437"/>
                  <a:pt x="23407" y="12500"/>
                </a:cubicBezTo>
                <a:cubicBezTo>
                  <a:pt x="23438" y="12531"/>
                  <a:pt x="23469" y="12562"/>
                  <a:pt x="23500" y="12562"/>
                </a:cubicBezTo>
                <a:cubicBezTo>
                  <a:pt x="23594" y="12625"/>
                  <a:pt x="23719" y="12719"/>
                  <a:pt x="23844" y="12750"/>
                </a:cubicBezTo>
                <a:cubicBezTo>
                  <a:pt x="23844" y="12750"/>
                  <a:pt x="23844" y="12781"/>
                  <a:pt x="23875" y="12781"/>
                </a:cubicBezTo>
                <a:cubicBezTo>
                  <a:pt x="24282" y="13031"/>
                  <a:pt x="24719" y="13250"/>
                  <a:pt x="25188" y="13469"/>
                </a:cubicBezTo>
                <a:cubicBezTo>
                  <a:pt x="25407" y="13562"/>
                  <a:pt x="25657" y="13656"/>
                  <a:pt x="25907" y="13687"/>
                </a:cubicBezTo>
                <a:cubicBezTo>
                  <a:pt x="25969" y="13750"/>
                  <a:pt x="26032" y="13719"/>
                  <a:pt x="26125" y="13750"/>
                </a:cubicBezTo>
                <a:cubicBezTo>
                  <a:pt x="26282" y="13812"/>
                  <a:pt x="26469" y="13812"/>
                  <a:pt x="26625" y="13781"/>
                </a:cubicBezTo>
                <a:cubicBezTo>
                  <a:pt x="26782" y="13781"/>
                  <a:pt x="26938" y="13719"/>
                  <a:pt x="27032" y="13562"/>
                </a:cubicBezTo>
                <a:cubicBezTo>
                  <a:pt x="27032" y="13531"/>
                  <a:pt x="27063" y="13500"/>
                  <a:pt x="27032" y="13469"/>
                </a:cubicBezTo>
                <a:cubicBezTo>
                  <a:pt x="27000" y="13469"/>
                  <a:pt x="26969" y="13469"/>
                  <a:pt x="26969" y="13500"/>
                </a:cubicBezTo>
                <a:cubicBezTo>
                  <a:pt x="26813" y="13594"/>
                  <a:pt x="26657" y="13625"/>
                  <a:pt x="26500" y="13656"/>
                </a:cubicBezTo>
                <a:cubicBezTo>
                  <a:pt x="26563" y="13562"/>
                  <a:pt x="26625" y="13500"/>
                  <a:pt x="26750" y="13469"/>
                </a:cubicBezTo>
                <a:cubicBezTo>
                  <a:pt x="26907" y="13406"/>
                  <a:pt x="27094" y="13312"/>
                  <a:pt x="27188" y="13156"/>
                </a:cubicBezTo>
                <a:cubicBezTo>
                  <a:pt x="27219" y="13125"/>
                  <a:pt x="27219" y="13094"/>
                  <a:pt x="27219" y="13062"/>
                </a:cubicBezTo>
                <a:cubicBezTo>
                  <a:pt x="27219" y="13000"/>
                  <a:pt x="27188" y="12969"/>
                  <a:pt x="27188" y="12906"/>
                </a:cubicBezTo>
                <a:lnTo>
                  <a:pt x="27188" y="12906"/>
                </a:lnTo>
                <a:cubicBezTo>
                  <a:pt x="27188" y="12906"/>
                  <a:pt x="27188" y="12875"/>
                  <a:pt x="27188" y="12875"/>
                </a:cubicBezTo>
                <a:cubicBezTo>
                  <a:pt x="27188" y="12875"/>
                  <a:pt x="27188" y="12844"/>
                  <a:pt x="27188" y="12844"/>
                </a:cubicBezTo>
                <a:cubicBezTo>
                  <a:pt x="27188" y="12844"/>
                  <a:pt x="27188" y="12844"/>
                  <a:pt x="27188" y="12844"/>
                </a:cubicBezTo>
                <a:cubicBezTo>
                  <a:pt x="27219" y="12844"/>
                  <a:pt x="27219" y="12844"/>
                  <a:pt x="27219" y="12844"/>
                </a:cubicBezTo>
                <a:cubicBezTo>
                  <a:pt x="27219" y="12844"/>
                  <a:pt x="27219" y="12844"/>
                  <a:pt x="27219" y="12844"/>
                </a:cubicBezTo>
                <a:cubicBezTo>
                  <a:pt x="27219" y="12812"/>
                  <a:pt x="27219" y="12812"/>
                  <a:pt x="27219" y="12812"/>
                </a:cubicBezTo>
                <a:cubicBezTo>
                  <a:pt x="27219" y="12812"/>
                  <a:pt x="27219" y="12781"/>
                  <a:pt x="27219" y="12781"/>
                </a:cubicBezTo>
                <a:cubicBezTo>
                  <a:pt x="27219" y="12719"/>
                  <a:pt x="27250" y="12656"/>
                  <a:pt x="27250" y="12594"/>
                </a:cubicBezTo>
                <a:cubicBezTo>
                  <a:pt x="27250" y="12562"/>
                  <a:pt x="27250" y="12531"/>
                  <a:pt x="27250" y="12500"/>
                </a:cubicBezTo>
                <a:cubicBezTo>
                  <a:pt x="27250" y="12469"/>
                  <a:pt x="27250" y="12469"/>
                  <a:pt x="27250" y="12437"/>
                </a:cubicBezTo>
                <a:cubicBezTo>
                  <a:pt x="27219" y="12406"/>
                  <a:pt x="27219" y="12375"/>
                  <a:pt x="27219" y="12312"/>
                </a:cubicBezTo>
                <a:cubicBezTo>
                  <a:pt x="27219" y="12312"/>
                  <a:pt x="27219" y="12312"/>
                  <a:pt x="27219" y="12281"/>
                </a:cubicBezTo>
                <a:cubicBezTo>
                  <a:pt x="27219" y="12281"/>
                  <a:pt x="27219" y="12281"/>
                  <a:pt x="27219" y="12250"/>
                </a:cubicBezTo>
                <a:cubicBezTo>
                  <a:pt x="27219" y="12219"/>
                  <a:pt x="27219" y="12219"/>
                  <a:pt x="27188" y="12187"/>
                </a:cubicBezTo>
                <a:cubicBezTo>
                  <a:pt x="27219" y="12125"/>
                  <a:pt x="27219" y="12094"/>
                  <a:pt x="27219" y="12031"/>
                </a:cubicBezTo>
                <a:cubicBezTo>
                  <a:pt x="27219" y="12031"/>
                  <a:pt x="27219" y="12000"/>
                  <a:pt x="27219" y="11969"/>
                </a:cubicBezTo>
                <a:cubicBezTo>
                  <a:pt x="27219" y="11969"/>
                  <a:pt x="27219" y="11937"/>
                  <a:pt x="27219" y="11937"/>
                </a:cubicBezTo>
                <a:cubicBezTo>
                  <a:pt x="27219" y="11937"/>
                  <a:pt x="27219" y="11906"/>
                  <a:pt x="27219" y="11906"/>
                </a:cubicBezTo>
                <a:cubicBezTo>
                  <a:pt x="27219" y="11906"/>
                  <a:pt x="27219" y="11875"/>
                  <a:pt x="27188" y="11875"/>
                </a:cubicBezTo>
                <a:cubicBezTo>
                  <a:pt x="27157" y="11500"/>
                  <a:pt x="27125" y="11156"/>
                  <a:pt x="27094" y="10781"/>
                </a:cubicBezTo>
                <a:cubicBezTo>
                  <a:pt x="27094" y="10656"/>
                  <a:pt x="27063" y="10531"/>
                  <a:pt x="27063" y="10437"/>
                </a:cubicBezTo>
                <a:cubicBezTo>
                  <a:pt x="27000" y="10000"/>
                  <a:pt x="26907" y="9594"/>
                  <a:pt x="26813" y="9187"/>
                </a:cubicBezTo>
                <a:cubicBezTo>
                  <a:pt x="26782" y="9031"/>
                  <a:pt x="26657" y="8906"/>
                  <a:pt x="26657" y="8750"/>
                </a:cubicBezTo>
                <a:cubicBezTo>
                  <a:pt x="26625" y="8656"/>
                  <a:pt x="26625" y="8562"/>
                  <a:pt x="26563" y="8500"/>
                </a:cubicBezTo>
                <a:cubicBezTo>
                  <a:pt x="26563" y="8469"/>
                  <a:pt x="26532" y="8469"/>
                  <a:pt x="26500" y="8437"/>
                </a:cubicBezTo>
                <a:cubicBezTo>
                  <a:pt x="26500" y="8406"/>
                  <a:pt x="26500" y="8375"/>
                  <a:pt x="26500" y="8344"/>
                </a:cubicBezTo>
                <a:cubicBezTo>
                  <a:pt x="26500" y="8312"/>
                  <a:pt x="26500" y="8281"/>
                  <a:pt x="26500" y="8281"/>
                </a:cubicBezTo>
                <a:cubicBezTo>
                  <a:pt x="26500" y="8281"/>
                  <a:pt x="26500" y="8281"/>
                  <a:pt x="26500" y="8281"/>
                </a:cubicBezTo>
                <a:cubicBezTo>
                  <a:pt x="26500" y="8187"/>
                  <a:pt x="26469" y="8125"/>
                  <a:pt x="26375" y="8062"/>
                </a:cubicBezTo>
                <a:cubicBezTo>
                  <a:pt x="26344" y="8000"/>
                  <a:pt x="26344" y="7937"/>
                  <a:pt x="26344" y="7875"/>
                </a:cubicBezTo>
                <a:cubicBezTo>
                  <a:pt x="26344" y="7844"/>
                  <a:pt x="26344" y="7844"/>
                  <a:pt x="26344" y="7844"/>
                </a:cubicBezTo>
                <a:cubicBezTo>
                  <a:pt x="26344" y="7781"/>
                  <a:pt x="26344" y="7750"/>
                  <a:pt x="26344" y="7719"/>
                </a:cubicBezTo>
                <a:cubicBezTo>
                  <a:pt x="26344" y="7687"/>
                  <a:pt x="26344" y="7687"/>
                  <a:pt x="26344" y="7687"/>
                </a:cubicBezTo>
                <a:cubicBezTo>
                  <a:pt x="26313" y="7687"/>
                  <a:pt x="26313" y="7656"/>
                  <a:pt x="26313" y="7656"/>
                </a:cubicBezTo>
                <a:cubicBezTo>
                  <a:pt x="26313" y="7625"/>
                  <a:pt x="26282" y="7594"/>
                  <a:pt x="26250" y="7594"/>
                </a:cubicBezTo>
                <a:cubicBezTo>
                  <a:pt x="26188" y="7531"/>
                  <a:pt x="26188" y="7469"/>
                  <a:pt x="26157" y="7406"/>
                </a:cubicBezTo>
                <a:cubicBezTo>
                  <a:pt x="26157" y="7375"/>
                  <a:pt x="26125" y="7344"/>
                  <a:pt x="26157" y="7312"/>
                </a:cubicBezTo>
                <a:cubicBezTo>
                  <a:pt x="26157" y="7312"/>
                  <a:pt x="26157" y="7281"/>
                  <a:pt x="26157" y="7281"/>
                </a:cubicBezTo>
                <a:cubicBezTo>
                  <a:pt x="26157" y="7219"/>
                  <a:pt x="26094" y="7187"/>
                  <a:pt x="26063" y="7125"/>
                </a:cubicBezTo>
                <a:cubicBezTo>
                  <a:pt x="26063" y="7125"/>
                  <a:pt x="26063" y="7094"/>
                  <a:pt x="26063" y="7094"/>
                </a:cubicBezTo>
                <a:cubicBezTo>
                  <a:pt x="26063" y="7094"/>
                  <a:pt x="26063" y="7094"/>
                  <a:pt x="26063" y="7094"/>
                </a:cubicBezTo>
                <a:cubicBezTo>
                  <a:pt x="25938" y="6875"/>
                  <a:pt x="25813" y="6656"/>
                  <a:pt x="25719" y="6406"/>
                </a:cubicBezTo>
                <a:cubicBezTo>
                  <a:pt x="25719" y="6344"/>
                  <a:pt x="25719" y="6250"/>
                  <a:pt x="25657" y="6219"/>
                </a:cubicBezTo>
                <a:cubicBezTo>
                  <a:pt x="25625" y="6094"/>
                  <a:pt x="25563" y="6000"/>
                  <a:pt x="25532" y="5875"/>
                </a:cubicBezTo>
                <a:cubicBezTo>
                  <a:pt x="25469" y="5719"/>
                  <a:pt x="25407" y="5531"/>
                  <a:pt x="25344" y="5375"/>
                </a:cubicBezTo>
                <a:cubicBezTo>
                  <a:pt x="25125" y="4937"/>
                  <a:pt x="24875" y="4531"/>
                  <a:pt x="24625" y="4094"/>
                </a:cubicBezTo>
                <a:cubicBezTo>
                  <a:pt x="24625" y="4094"/>
                  <a:pt x="24625" y="4094"/>
                  <a:pt x="24625" y="4094"/>
                </a:cubicBezTo>
                <a:cubicBezTo>
                  <a:pt x="24625" y="4062"/>
                  <a:pt x="24625" y="4062"/>
                  <a:pt x="24594" y="4062"/>
                </a:cubicBezTo>
                <a:cubicBezTo>
                  <a:pt x="24594" y="4031"/>
                  <a:pt x="24563" y="4031"/>
                  <a:pt x="24563" y="4000"/>
                </a:cubicBezTo>
                <a:cubicBezTo>
                  <a:pt x="24563" y="4000"/>
                  <a:pt x="24563" y="4000"/>
                  <a:pt x="24563" y="4000"/>
                </a:cubicBezTo>
                <a:cubicBezTo>
                  <a:pt x="24563" y="3969"/>
                  <a:pt x="24563" y="3969"/>
                  <a:pt x="24563" y="3937"/>
                </a:cubicBezTo>
                <a:cubicBezTo>
                  <a:pt x="24532" y="3937"/>
                  <a:pt x="24532" y="3906"/>
                  <a:pt x="24500" y="3906"/>
                </a:cubicBezTo>
                <a:cubicBezTo>
                  <a:pt x="24500" y="3906"/>
                  <a:pt x="24500" y="3906"/>
                  <a:pt x="24500" y="3906"/>
                </a:cubicBezTo>
                <a:cubicBezTo>
                  <a:pt x="24438" y="3719"/>
                  <a:pt x="24313" y="3625"/>
                  <a:pt x="24188" y="3500"/>
                </a:cubicBezTo>
                <a:cubicBezTo>
                  <a:pt x="24157" y="3469"/>
                  <a:pt x="24125" y="3500"/>
                  <a:pt x="24157" y="3531"/>
                </a:cubicBezTo>
                <a:cubicBezTo>
                  <a:pt x="24157" y="3562"/>
                  <a:pt x="24157" y="3625"/>
                  <a:pt x="24188" y="3656"/>
                </a:cubicBezTo>
                <a:cubicBezTo>
                  <a:pt x="24188" y="3719"/>
                  <a:pt x="24250" y="3750"/>
                  <a:pt x="24282" y="3781"/>
                </a:cubicBezTo>
                <a:cubicBezTo>
                  <a:pt x="24313" y="3812"/>
                  <a:pt x="24313" y="3812"/>
                  <a:pt x="24313" y="3844"/>
                </a:cubicBezTo>
                <a:cubicBezTo>
                  <a:pt x="24313" y="3844"/>
                  <a:pt x="24313" y="3875"/>
                  <a:pt x="24313" y="3875"/>
                </a:cubicBezTo>
                <a:cubicBezTo>
                  <a:pt x="24313" y="3875"/>
                  <a:pt x="24313" y="3875"/>
                  <a:pt x="24344" y="3875"/>
                </a:cubicBezTo>
                <a:cubicBezTo>
                  <a:pt x="24344" y="3875"/>
                  <a:pt x="24344" y="3875"/>
                  <a:pt x="24344" y="3875"/>
                </a:cubicBezTo>
                <a:cubicBezTo>
                  <a:pt x="24344" y="3906"/>
                  <a:pt x="24344" y="3906"/>
                  <a:pt x="24344" y="3906"/>
                </a:cubicBezTo>
                <a:cubicBezTo>
                  <a:pt x="24344" y="3906"/>
                  <a:pt x="24344" y="3906"/>
                  <a:pt x="24344" y="3906"/>
                </a:cubicBezTo>
                <a:cubicBezTo>
                  <a:pt x="24344" y="3906"/>
                  <a:pt x="24344" y="3906"/>
                  <a:pt x="24344" y="3906"/>
                </a:cubicBezTo>
                <a:cubicBezTo>
                  <a:pt x="24407" y="4000"/>
                  <a:pt x="24469" y="4094"/>
                  <a:pt x="24532" y="4219"/>
                </a:cubicBezTo>
                <a:cubicBezTo>
                  <a:pt x="24532" y="4219"/>
                  <a:pt x="24532" y="4219"/>
                  <a:pt x="24532" y="4250"/>
                </a:cubicBezTo>
                <a:cubicBezTo>
                  <a:pt x="24532" y="4250"/>
                  <a:pt x="24532" y="4281"/>
                  <a:pt x="24563" y="4281"/>
                </a:cubicBezTo>
                <a:cubicBezTo>
                  <a:pt x="24563" y="4281"/>
                  <a:pt x="24594" y="4312"/>
                  <a:pt x="24594" y="4312"/>
                </a:cubicBezTo>
                <a:cubicBezTo>
                  <a:pt x="24563" y="4344"/>
                  <a:pt x="24563" y="4344"/>
                  <a:pt x="24532" y="4344"/>
                </a:cubicBezTo>
                <a:cubicBezTo>
                  <a:pt x="24532" y="4344"/>
                  <a:pt x="24532" y="4344"/>
                  <a:pt x="24532" y="4344"/>
                </a:cubicBezTo>
                <a:cubicBezTo>
                  <a:pt x="24532" y="4344"/>
                  <a:pt x="24532" y="4344"/>
                  <a:pt x="24532" y="4344"/>
                </a:cubicBezTo>
                <a:cubicBezTo>
                  <a:pt x="24532" y="4312"/>
                  <a:pt x="24500" y="4312"/>
                  <a:pt x="24500" y="4312"/>
                </a:cubicBezTo>
                <a:cubicBezTo>
                  <a:pt x="24500" y="4312"/>
                  <a:pt x="24500" y="4281"/>
                  <a:pt x="24500" y="4281"/>
                </a:cubicBezTo>
                <a:cubicBezTo>
                  <a:pt x="24407" y="4219"/>
                  <a:pt x="24344" y="4156"/>
                  <a:pt x="24282" y="4062"/>
                </a:cubicBezTo>
                <a:cubicBezTo>
                  <a:pt x="24282" y="4062"/>
                  <a:pt x="24282" y="4031"/>
                  <a:pt x="24250" y="4062"/>
                </a:cubicBezTo>
                <a:cubicBezTo>
                  <a:pt x="24219" y="4062"/>
                  <a:pt x="24250" y="4094"/>
                  <a:pt x="24250" y="4094"/>
                </a:cubicBezTo>
                <a:cubicBezTo>
                  <a:pt x="24282" y="4156"/>
                  <a:pt x="24313" y="4219"/>
                  <a:pt x="24344" y="4281"/>
                </a:cubicBezTo>
                <a:cubicBezTo>
                  <a:pt x="24344" y="4281"/>
                  <a:pt x="24375" y="4312"/>
                  <a:pt x="24375" y="4312"/>
                </a:cubicBezTo>
                <a:cubicBezTo>
                  <a:pt x="24407" y="4375"/>
                  <a:pt x="24438" y="4437"/>
                  <a:pt x="24344" y="4500"/>
                </a:cubicBezTo>
                <a:cubicBezTo>
                  <a:pt x="24313" y="4500"/>
                  <a:pt x="24313" y="4500"/>
                  <a:pt x="24282" y="4469"/>
                </a:cubicBezTo>
                <a:cubicBezTo>
                  <a:pt x="24313" y="4469"/>
                  <a:pt x="24313" y="4469"/>
                  <a:pt x="24313" y="4469"/>
                </a:cubicBezTo>
                <a:cubicBezTo>
                  <a:pt x="24313" y="4437"/>
                  <a:pt x="24282" y="4437"/>
                  <a:pt x="24282" y="4437"/>
                </a:cubicBezTo>
                <a:cubicBezTo>
                  <a:pt x="24282" y="4437"/>
                  <a:pt x="24282" y="4437"/>
                  <a:pt x="24282" y="4437"/>
                </a:cubicBezTo>
                <a:cubicBezTo>
                  <a:pt x="24282" y="4437"/>
                  <a:pt x="24250" y="4437"/>
                  <a:pt x="24250" y="4437"/>
                </a:cubicBezTo>
                <a:cubicBezTo>
                  <a:pt x="24219" y="4312"/>
                  <a:pt x="24157" y="4187"/>
                  <a:pt x="24063" y="4125"/>
                </a:cubicBezTo>
                <a:cubicBezTo>
                  <a:pt x="24032" y="4094"/>
                  <a:pt x="24000" y="4062"/>
                  <a:pt x="23969" y="4094"/>
                </a:cubicBezTo>
                <a:cubicBezTo>
                  <a:pt x="23969" y="4187"/>
                  <a:pt x="23875" y="4219"/>
                  <a:pt x="23875" y="4281"/>
                </a:cubicBezTo>
                <a:cubicBezTo>
                  <a:pt x="23875" y="4281"/>
                  <a:pt x="23875" y="4281"/>
                  <a:pt x="23875" y="4281"/>
                </a:cubicBezTo>
                <a:cubicBezTo>
                  <a:pt x="23875" y="4312"/>
                  <a:pt x="23875" y="4312"/>
                  <a:pt x="23875" y="4312"/>
                </a:cubicBezTo>
                <a:cubicBezTo>
                  <a:pt x="23875" y="4312"/>
                  <a:pt x="23844" y="4312"/>
                  <a:pt x="23844" y="4312"/>
                </a:cubicBezTo>
                <a:cubicBezTo>
                  <a:pt x="23844" y="4312"/>
                  <a:pt x="23844" y="4312"/>
                  <a:pt x="23844" y="4312"/>
                </a:cubicBezTo>
                <a:cubicBezTo>
                  <a:pt x="23813" y="4187"/>
                  <a:pt x="23719" y="4125"/>
                  <a:pt x="23688" y="4031"/>
                </a:cubicBezTo>
                <a:cubicBezTo>
                  <a:pt x="23657" y="4000"/>
                  <a:pt x="23657" y="4000"/>
                  <a:pt x="23657" y="3969"/>
                </a:cubicBezTo>
                <a:cubicBezTo>
                  <a:pt x="23625" y="3906"/>
                  <a:pt x="23532" y="3844"/>
                  <a:pt x="23469" y="3812"/>
                </a:cubicBezTo>
                <a:cubicBezTo>
                  <a:pt x="23438" y="3781"/>
                  <a:pt x="23407" y="3750"/>
                  <a:pt x="23375" y="3719"/>
                </a:cubicBezTo>
                <a:cubicBezTo>
                  <a:pt x="23375" y="3687"/>
                  <a:pt x="23344" y="3687"/>
                  <a:pt x="23344" y="3687"/>
                </a:cubicBezTo>
                <a:cubicBezTo>
                  <a:pt x="23344" y="3656"/>
                  <a:pt x="23344" y="3656"/>
                  <a:pt x="23313" y="3625"/>
                </a:cubicBezTo>
                <a:cubicBezTo>
                  <a:pt x="23313" y="3687"/>
                  <a:pt x="23344" y="3687"/>
                  <a:pt x="23375" y="3719"/>
                </a:cubicBezTo>
                <a:cubicBezTo>
                  <a:pt x="23375" y="3750"/>
                  <a:pt x="23375" y="3781"/>
                  <a:pt x="23375" y="3812"/>
                </a:cubicBezTo>
                <a:cubicBezTo>
                  <a:pt x="23594" y="4156"/>
                  <a:pt x="23719" y="4531"/>
                  <a:pt x="23938" y="4875"/>
                </a:cubicBezTo>
                <a:cubicBezTo>
                  <a:pt x="23969" y="4906"/>
                  <a:pt x="24032" y="4969"/>
                  <a:pt x="24032" y="5062"/>
                </a:cubicBezTo>
                <a:cubicBezTo>
                  <a:pt x="23938" y="5031"/>
                  <a:pt x="23938" y="4937"/>
                  <a:pt x="23875" y="4906"/>
                </a:cubicBezTo>
                <a:cubicBezTo>
                  <a:pt x="23844" y="4875"/>
                  <a:pt x="23813" y="4844"/>
                  <a:pt x="23782" y="4844"/>
                </a:cubicBezTo>
                <a:cubicBezTo>
                  <a:pt x="23750" y="4875"/>
                  <a:pt x="23782" y="4937"/>
                  <a:pt x="23782" y="4969"/>
                </a:cubicBezTo>
                <a:cubicBezTo>
                  <a:pt x="23782" y="4969"/>
                  <a:pt x="23782" y="5000"/>
                  <a:pt x="23782" y="5000"/>
                </a:cubicBezTo>
                <a:cubicBezTo>
                  <a:pt x="23844" y="5125"/>
                  <a:pt x="23875" y="5219"/>
                  <a:pt x="23938" y="5312"/>
                </a:cubicBezTo>
                <a:cubicBezTo>
                  <a:pt x="23969" y="5344"/>
                  <a:pt x="23969" y="5344"/>
                  <a:pt x="23938" y="5375"/>
                </a:cubicBezTo>
                <a:cubicBezTo>
                  <a:pt x="23938" y="5375"/>
                  <a:pt x="23907" y="5344"/>
                  <a:pt x="23907" y="5344"/>
                </a:cubicBezTo>
                <a:cubicBezTo>
                  <a:pt x="23875" y="5281"/>
                  <a:pt x="23844" y="5219"/>
                  <a:pt x="23782" y="5156"/>
                </a:cubicBezTo>
                <a:cubicBezTo>
                  <a:pt x="23750" y="5156"/>
                  <a:pt x="23750" y="5094"/>
                  <a:pt x="23719" y="5094"/>
                </a:cubicBezTo>
                <a:cubicBezTo>
                  <a:pt x="23688" y="5125"/>
                  <a:pt x="23719" y="5156"/>
                  <a:pt x="23719" y="5187"/>
                </a:cubicBezTo>
                <a:cubicBezTo>
                  <a:pt x="23719" y="5187"/>
                  <a:pt x="23719" y="5219"/>
                  <a:pt x="23750" y="5219"/>
                </a:cubicBezTo>
                <a:cubicBezTo>
                  <a:pt x="23750" y="5219"/>
                  <a:pt x="23719" y="5250"/>
                  <a:pt x="23688" y="5250"/>
                </a:cubicBezTo>
                <a:cubicBezTo>
                  <a:pt x="23688" y="5250"/>
                  <a:pt x="23688" y="5219"/>
                  <a:pt x="23688" y="5219"/>
                </a:cubicBezTo>
                <a:cubicBezTo>
                  <a:pt x="23657" y="5187"/>
                  <a:pt x="23657" y="5156"/>
                  <a:pt x="23625" y="5156"/>
                </a:cubicBezTo>
                <a:cubicBezTo>
                  <a:pt x="23563" y="5062"/>
                  <a:pt x="23563" y="4937"/>
                  <a:pt x="23438" y="4906"/>
                </a:cubicBezTo>
                <a:close/>
                <a:moveTo>
                  <a:pt x="2875" y="11437"/>
                </a:moveTo>
                <a:cubicBezTo>
                  <a:pt x="2875" y="11437"/>
                  <a:pt x="2907" y="11437"/>
                  <a:pt x="2907" y="11437"/>
                </a:cubicBezTo>
                <a:cubicBezTo>
                  <a:pt x="2907" y="11437"/>
                  <a:pt x="2907" y="11437"/>
                  <a:pt x="2907" y="11437"/>
                </a:cubicBezTo>
                <a:cubicBezTo>
                  <a:pt x="2907" y="11406"/>
                  <a:pt x="2907" y="11406"/>
                  <a:pt x="2875" y="11406"/>
                </a:cubicBezTo>
                <a:cubicBezTo>
                  <a:pt x="2875" y="11406"/>
                  <a:pt x="2875" y="11437"/>
                  <a:pt x="2875" y="11437"/>
                </a:cubicBezTo>
                <a:close/>
                <a:moveTo>
                  <a:pt x="13219" y="6750"/>
                </a:moveTo>
                <a:cubicBezTo>
                  <a:pt x="13219" y="6750"/>
                  <a:pt x="13219" y="6750"/>
                  <a:pt x="13219" y="6750"/>
                </a:cubicBezTo>
                <a:cubicBezTo>
                  <a:pt x="13219" y="6750"/>
                  <a:pt x="13219" y="6750"/>
                  <a:pt x="13219" y="6781"/>
                </a:cubicBezTo>
                <a:cubicBezTo>
                  <a:pt x="13219" y="6781"/>
                  <a:pt x="13219" y="6781"/>
                  <a:pt x="13219" y="6781"/>
                </a:cubicBezTo>
                <a:cubicBezTo>
                  <a:pt x="13219" y="6781"/>
                  <a:pt x="13219" y="6781"/>
                  <a:pt x="13219" y="6781"/>
                </a:cubicBezTo>
                <a:cubicBezTo>
                  <a:pt x="13219" y="6781"/>
                  <a:pt x="13219" y="6781"/>
                  <a:pt x="13219" y="6781"/>
                </a:cubicBezTo>
                <a:cubicBezTo>
                  <a:pt x="13219" y="6781"/>
                  <a:pt x="13219" y="6750"/>
                  <a:pt x="13219" y="6750"/>
                </a:cubicBezTo>
                <a:cubicBezTo>
                  <a:pt x="13219" y="6750"/>
                  <a:pt x="13219" y="6750"/>
                  <a:pt x="13219" y="6750"/>
                </a:cubicBezTo>
                <a:cubicBezTo>
                  <a:pt x="13219" y="6750"/>
                  <a:pt x="13219" y="6750"/>
                  <a:pt x="13219" y="6750"/>
                </a:cubicBezTo>
                <a:close/>
                <a:moveTo>
                  <a:pt x="2844" y="11281"/>
                </a:moveTo>
                <a:cubicBezTo>
                  <a:pt x="2844" y="11312"/>
                  <a:pt x="2844" y="11312"/>
                  <a:pt x="2844" y="11312"/>
                </a:cubicBezTo>
                <a:cubicBezTo>
                  <a:pt x="2844" y="11312"/>
                  <a:pt x="2844" y="11344"/>
                  <a:pt x="2844" y="11344"/>
                </a:cubicBezTo>
                <a:cubicBezTo>
                  <a:pt x="2875" y="11312"/>
                  <a:pt x="2875" y="11312"/>
                  <a:pt x="2875" y="11312"/>
                </a:cubicBezTo>
                <a:cubicBezTo>
                  <a:pt x="2875" y="11281"/>
                  <a:pt x="2844" y="11281"/>
                  <a:pt x="2844" y="11281"/>
                </a:cubicBezTo>
                <a:close/>
                <a:moveTo>
                  <a:pt x="10688" y="844"/>
                </a:moveTo>
                <a:cubicBezTo>
                  <a:pt x="10719" y="875"/>
                  <a:pt x="10782" y="906"/>
                  <a:pt x="10782" y="969"/>
                </a:cubicBezTo>
                <a:cubicBezTo>
                  <a:pt x="10782" y="969"/>
                  <a:pt x="10782" y="969"/>
                  <a:pt x="10782" y="969"/>
                </a:cubicBezTo>
                <a:cubicBezTo>
                  <a:pt x="10782" y="969"/>
                  <a:pt x="10782" y="969"/>
                  <a:pt x="10782" y="969"/>
                </a:cubicBezTo>
                <a:cubicBezTo>
                  <a:pt x="10782" y="969"/>
                  <a:pt x="10782" y="969"/>
                  <a:pt x="10782" y="969"/>
                </a:cubicBezTo>
                <a:cubicBezTo>
                  <a:pt x="10750" y="969"/>
                  <a:pt x="10719" y="937"/>
                  <a:pt x="10719" y="969"/>
                </a:cubicBezTo>
                <a:cubicBezTo>
                  <a:pt x="10719" y="1000"/>
                  <a:pt x="10750" y="1031"/>
                  <a:pt x="10782" y="1031"/>
                </a:cubicBezTo>
                <a:cubicBezTo>
                  <a:pt x="10844" y="1000"/>
                  <a:pt x="10782" y="969"/>
                  <a:pt x="10782" y="969"/>
                </a:cubicBezTo>
                <a:cubicBezTo>
                  <a:pt x="10782" y="969"/>
                  <a:pt x="10782" y="969"/>
                  <a:pt x="10782" y="969"/>
                </a:cubicBezTo>
                <a:cubicBezTo>
                  <a:pt x="10782" y="969"/>
                  <a:pt x="10782" y="969"/>
                  <a:pt x="10782" y="969"/>
                </a:cubicBezTo>
                <a:cubicBezTo>
                  <a:pt x="10782" y="969"/>
                  <a:pt x="10782" y="969"/>
                  <a:pt x="10782" y="969"/>
                </a:cubicBezTo>
                <a:cubicBezTo>
                  <a:pt x="10782" y="969"/>
                  <a:pt x="10782" y="969"/>
                  <a:pt x="10782" y="969"/>
                </a:cubicBezTo>
                <a:cubicBezTo>
                  <a:pt x="10782" y="969"/>
                  <a:pt x="10782" y="969"/>
                  <a:pt x="10782" y="969"/>
                </a:cubicBezTo>
                <a:cubicBezTo>
                  <a:pt x="10813" y="969"/>
                  <a:pt x="10844" y="969"/>
                  <a:pt x="10875" y="1000"/>
                </a:cubicBezTo>
                <a:cubicBezTo>
                  <a:pt x="10907" y="1000"/>
                  <a:pt x="10907" y="1031"/>
                  <a:pt x="10938" y="1031"/>
                </a:cubicBezTo>
                <a:cubicBezTo>
                  <a:pt x="10969" y="1062"/>
                  <a:pt x="10969" y="1062"/>
                  <a:pt x="11000" y="1094"/>
                </a:cubicBezTo>
                <a:cubicBezTo>
                  <a:pt x="11000" y="1094"/>
                  <a:pt x="11000" y="1094"/>
                  <a:pt x="11000" y="1094"/>
                </a:cubicBezTo>
                <a:cubicBezTo>
                  <a:pt x="11000" y="1094"/>
                  <a:pt x="11000" y="1094"/>
                  <a:pt x="11000" y="1094"/>
                </a:cubicBezTo>
                <a:cubicBezTo>
                  <a:pt x="11000" y="1094"/>
                  <a:pt x="11000" y="1094"/>
                  <a:pt x="10969" y="1094"/>
                </a:cubicBezTo>
                <a:cubicBezTo>
                  <a:pt x="10969" y="1094"/>
                  <a:pt x="10938" y="1094"/>
                  <a:pt x="10907" y="1094"/>
                </a:cubicBezTo>
                <a:cubicBezTo>
                  <a:pt x="10907" y="1094"/>
                  <a:pt x="10907" y="1094"/>
                  <a:pt x="10907" y="1094"/>
                </a:cubicBezTo>
                <a:cubicBezTo>
                  <a:pt x="10907" y="1094"/>
                  <a:pt x="10907" y="1094"/>
                  <a:pt x="10907" y="1094"/>
                </a:cubicBezTo>
                <a:cubicBezTo>
                  <a:pt x="10907" y="1094"/>
                  <a:pt x="10907" y="1094"/>
                  <a:pt x="10907" y="1094"/>
                </a:cubicBezTo>
                <a:cubicBezTo>
                  <a:pt x="10907" y="1062"/>
                  <a:pt x="10875" y="1062"/>
                  <a:pt x="10875" y="1031"/>
                </a:cubicBezTo>
                <a:cubicBezTo>
                  <a:pt x="10875" y="1031"/>
                  <a:pt x="10875" y="1031"/>
                  <a:pt x="10875" y="1031"/>
                </a:cubicBezTo>
                <a:cubicBezTo>
                  <a:pt x="10875" y="1031"/>
                  <a:pt x="10875" y="1031"/>
                  <a:pt x="10875" y="1031"/>
                </a:cubicBezTo>
                <a:cubicBezTo>
                  <a:pt x="10875" y="1031"/>
                  <a:pt x="10875" y="1031"/>
                  <a:pt x="10875" y="1031"/>
                </a:cubicBezTo>
                <a:cubicBezTo>
                  <a:pt x="10844" y="1031"/>
                  <a:pt x="10844" y="1031"/>
                  <a:pt x="10844" y="1031"/>
                </a:cubicBezTo>
                <a:cubicBezTo>
                  <a:pt x="10844" y="1031"/>
                  <a:pt x="10844" y="1062"/>
                  <a:pt x="10844" y="1062"/>
                </a:cubicBezTo>
                <a:cubicBezTo>
                  <a:pt x="10844" y="1094"/>
                  <a:pt x="10875" y="1094"/>
                  <a:pt x="10907" y="1094"/>
                </a:cubicBezTo>
                <a:cubicBezTo>
                  <a:pt x="10907" y="1125"/>
                  <a:pt x="10907" y="1125"/>
                  <a:pt x="10907" y="1125"/>
                </a:cubicBezTo>
                <a:cubicBezTo>
                  <a:pt x="10938" y="1156"/>
                  <a:pt x="10969" y="1156"/>
                  <a:pt x="11000" y="1156"/>
                </a:cubicBezTo>
                <a:cubicBezTo>
                  <a:pt x="11032" y="1219"/>
                  <a:pt x="11063" y="1250"/>
                  <a:pt x="11125" y="1250"/>
                </a:cubicBezTo>
                <a:cubicBezTo>
                  <a:pt x="11125" y="1250"/>
                  <a:pt x="11125" y="1250"/>
                  <a:pt x="11125" y="1250"/>
                </a:cubicBezTo>
                <a:cubicBezTo>
                  <a:pt x="11125" y="1250"/>
                  <a:pt x="11125" y="1250"/>
                  <a:pt x="11125" y="1250"/>
                </a:cubicBezTo>
                <a:cubicBezTo>
                  <a:pt x="11125" y="1281"/>
                  <a:pt x="11125" y="1281"/>
                  <a:pt x="11125" y="1312"/>
                </a:cubicBezTo>
                <a:cubicBezTo>
                  <a:pt x="11094" y="1312"/>
                  <a:pt x="11063" y="1281"/>
                  <a:pt x="11032" y="1312"/>
                </a:cubicBezTo>
                <a:cubicBezTo>
                  <a:pt x="10938" y="1187"/>
                  <a:pt x="10875" y="1156"/>
                  <a:pt x="10750" y="1187"/>
                </a:cubicBezTo>
                <a:lnTo>
                  <a:pt x="10750" y="1187"/>
                </a:lnTo>
                <a:cubicBezTo>
                  <a:pt x="10875" y="1187"/>
                  <a:pt x="10907" y="1312"/>
                  <a:pt x="11032" y="1312"/>
                </a:cubicBezTo>
                <a:cubicBezTo>
                  <a:pt x="11282" y="1625"/>
                  <a:pt x="11657" y="1750"/>
                  <a:pt x="11907" y="2031"/>
                </a:cubicBezTo>
                <a:cubicBezTo>
                  <a:pt x="11844" y="2062"/>
                  <a:pt x="11844" y="1969"/>
                  <a:pt x="11782" y="2000"/>
                </a:cubicBezTo>
                <a:cubicBezTo>
                  <a:pt x="11782" y="2031"/>
                  <a:pt x="11813" y="2062"/>
                  <a:pt x="11844" y="2062"/>
                </a:cubicBezTo>
                <a:cubicBezTo>
                  <a:pt x="11969" y="2156"/>
                  <a:pt x="12125" y="2281"/>
                  <a:pt x="12282" y="2375"/>
                </a:cubicBezTo>
                <a:cubicBezTo>
                  <a:pt x="12375" y="2469"/>
                  <a:pt x="12469" y="2562"/>
                  <a:pt x="12594" y="2594"/>
                </a:cubicBezTo>
                <a:cubicBezTo>
                  <a:pt x="12719" y="2687"/>
                  <a:pt x="12813" y="2750"/>
                  <a:pt x="12907" y="2844"/>
                </a:cubicBezTo>
                <a:cubicBezTo>
                  <a:pt x="13000" y="2906"/>
                  <a:pt x="13094" y="3000"/>
                  <a:pt x="13188" y="3031"/>
                </a:cubicBezTo>
                <a:cubicBezTo>
                  <a:pt x="13282" y="3156"/>
                  <a:pt x="13407" y="3187"/>
                  <a:pt x="13500" y="3250"/>
                </a:cubicBezTo>
                <a:cubicBezTo>
                  <a:pt x="13469" y="3219"/>
                  <a:pt x="13407" y="3156"/>
                  <a:pt x="13375" y="3125"/>
                </a:cubicBezTo>
                <a:cubicBezTo>
                  <a:pt x="13313" y="3062"/>
                  <a:pt x="13282" y="3031"/>
                  <a:pt x="13188" y="3000"/>
                </a:cubicBezTo>
                <a:cubicBezTo>
                  <a:pt x="13188" y="3000"/>
                  <a:pt x="13188" y="2969"/>
                  <a:pt x="13157" y="2969"/>
                </a:cubicBezTo>
                <a:cubicBezTo>
                  <a:pt x="13188" y="2969"/>
                  <a:pt x="13188" y="2969"/>
                  <a:pt x="13157" y="2969"/>
                </a:cubicBezTo>
                <a:cubicBezTo>
                  <a:pt x="13157" y="2937"/>
                  <a:pt x="13157" y="2937"/>
                  <a:pt x="13125" y="2937"/>
                </a:cubicBezTo>
                <a:cubicBezTo>
                  <a:pt x="13063" y="2875"/>
                  <a:pt x="13000" y="2781"/>
                  <a:pt x="12938" y="2719"/>
                </a:cubicBezTo>
                <a:cubicBezTo>
                  <a:pt x="12625" y="2437"/>
                  <a:pt x="12344" y="2156"/>
                  <a:pt x="12000" y="1937"/>
                </a:cubicBezTo>
                <a:cubicBezTo>
                  <a:pt x="11969" y="1906"/>
                  <a:pt x="11969" y="1906"/>
                  <a:pt x="11938" y="1906"/>
                </a:cubicBezTo>
                <a:cubicBezTo>
                  <a:pt x="11907" y="1875"/>
                  <a:pt x="11907" y="1875"/>
                  <a:pt x="11875" y="1875"/>
                </a:cubicBezTo>
                <a:cubicBezTo>
                  <a:pt x="11875" y="1875"/>
                  <a:pt x="11875" y="1875"/>
                  <a:pt x="11875" y="1875"/>
                </a:cubicBezTo>
                <a:cubicBezTo>
                  <a:pt x="11875" y="1844"/>
                  <a:pt x="11844" y="1844"/>
                  <a:pt x="11844" y="1844"/>
                </a:cubicBezTo>
                <a:cubicBezTo>
                  <a:pt x="11844" y="1812"/>
                  <a:pt x="11844" y="1812"/>
                  <a:pt x="11813" y="1812"/>
                </a:cubicBezTo>
                <a:cubicBezTo>
                  <a:pt x="11813" y="1812"/>
                  <a:pt x="11813" y="1844"/>
                  <a:pt x="11782" y="1844"/>
                </a:cubicBezTo>
                <a:cubicBezTo>
                  <a:pt x="11813" y="1812"/>
                  <a:pt x="11813" y="1812"/>
                  <a:pt x="11813" y="1812"/>
                </a:cubicBezTo>
                <a:cubicBezTo>
                  <a:pt x="11813" y="1812"/>
                  <a:pt x="11813" y="1812"/>
                  <a:pt x="11782" y="1812"/>
                </a:cubicBezTo>
                <a:cubicBezTo>
                  <a:pt x="11782" y="1781"/>
                  <a:pt x="11782" y="1781"/>
                  <a:pt x="11782" y="1750"/>
                </a:cubicBezTo>
                <a:cubicBezTo>
                  <a:pt x="11782" y="1750"/>
                  <a:pt x="11782" y="1750"/>
                  <a:pt x="11782" y="1750"/>
                </a:cubicBezTo>
                <a:cubicBezTo>
                  <a:pt x="11782" y="1750"/>
                  <a:pt x="11782" y="1750"/>
                  <a:pt x="11782" y="1750"/>
                </a:cubicBezTo>
                <a:cubicBezTo>
                  <a:pt x="11813" y="1750"/>
                  <a:pt x="11844" y="1781"/>
                  <a:pt x="11844" y="1750"/>
                </a:cubicBezTo>
                <a:cubicBezTo>
                  <a:pt x="11844" y="1719"/>
                  <a:pt x="11813" y="1719"/>
                  <a:pt x="11782" y="1687"/>
                </a:cubicBezTo>
                <a:cubicBezTo>
                  <a:pt x="11719" y="1625"/>
                  <a:pt x="11657" y="1594"/>
                  <a:pt x="11657" y="1656"/>
                </a:cubicBezTo>
                <a:cubicBezTo>
                  <a:pt x="11688" y="1719"/>
                  <a:pt x="11657" y="1687"/>
                  <a:pt x="11625" y="1687"/>
                </a:cubicBezTo>
                <a:cubicBezTo>
                  <a:pt x="11469" y="1594"/>
                  <a:pt x="11344" y="1500"/>
                  <a:pt x="11188" y="1375"/>
                </a:cubicBezTo>
                <a:cubicBezTo>
                  <a:pt x="11157" y="1375"/>
                  <a:pt x="11125" y="1344"/>
                  <a:pt x="11125" y="1312"/>
                </a:cubicBezTo>
                <a:cubicBezTo>
                  <a:pt x="11157" y="1281"/>
                  <a:pt x="11188" y="1281"/>
                  <a:pt x="11157" y="1250"/>
                </a:cubicBezTo>
                <a:cubicBezTo>
                  <a:pt x="11157" y="1250"/>
                  <a:pt x="11157" y="1250"/>
                  <a:pt x="11157" y="1250"/>
                </a:cubicBezTo>
                <a:cubicBezTo>
                  <a:pt x="11125" y="1250"/>
                  <a:pt x="11125" y="1250"/>
                  <a:pt x="11125" y="1250"/>
                </a:cubicBezTo>
                <a:cubicBezTo>
                  <a:pt x="11125" y="1250"/>
                  <a:pt x="11125" y="1250"/>
                  <a:pt x="11125" y="1250"/>
                </a:cubicBezTo>
                <a:cubicBezTo>
                  <a:pt x="11125" y="1250"/>
                  <a:pt x="11125" y="1250"/>
                  <a:pt x="11125" y="1250"/>
                </a:cubicBezTo>
                <a:cubicBezTo>
                  <a:pt x="11125" y="1250"/>
                  <a:pt x="11125" y="1219"/>
                  <a:pt x="11125" y="1219"/>
                </a:cubicBezTo>
                <a:cubicBezTo>
                  <a:pt x="11125" y="1219"/>
                  <a:pt x="11157" y="1219"/>
                  <a:pt x="11157" y="1219"/>
                </a:cubicBezTo>
                <a:cubicBezTo>
                  <a:pt x="11157" y="1219"/>
                  <a:pt x="11188" y="1219"/>
                  <a:pt x="11188" y="1219"/>
                </a:cubicBezTo>
                <a:cubicBezTo>
                  <a:pt x="11219" y="1219"/>
                  <a:pt x="11219" y="1219"/>
                  <a:pt x="11219" y="1219"/>
                </a:cubicBezTo>
                <a:cubicBezTo>
                  <a:pt x="11188" y="1156"/>
                  <a:pt x="11157" y="1125"/>
                  <a:pt x="11094" y="1125"/>
                </a:cubicBezTo>
                <a:cubicBezTo>
                  <a:pt x="11094" y="1094"/>
                  <a:pt x="11094" y="1094"/>
                  <a:pt x="11063" y="1094"/>
                </a:cubicBezTo>
                <a:cubicBezTo>
                  <a:pt x="11063" y="1062"/>
                  <a:pt x="11063" y="1062"/>
                  <a:pt x="11063" y="1062"/>
                </a:cubicBezTo>
                <a:cubicBezTo>
                  <a:pt x="11032" y="1031"/>
                  <a:pt x="11032" y="1031"/>
                  <a:pt x="11032" y="1031"/>
                </a:cubicBezTo>
                <a:cubicBezTo>
                  <a:pt x="10907" y="969"/>
                  <a:pt x="10813" y="906"/>
                  <a:pt x="10719" y="812"/>
                </a:cubicBezTo>
                <a:cubicBezTo>
                  <a:pt x="10719" y="781"/>
                  <a:pt x="10688" y="781"/>
                  <a:pt x="10657" y="781"/>
                </a:cubicBezTo>
                <a:cubicBezTo>
                  <a:pt x="10657" y="781"/>
                  <a:pt x="10625" y="781"/>
                  <a:pt x="10657" y="812"/>
                </a:cubicBezTo>
                <a:cubicBezTo>
                  <a:pt x="10657" y="812"/>
                  <a:pt x="10657" y="812"/>
                  <a:pt x="10657" y="812"/>
                </a:cubicBezTo>
                <a:cubicBezTo>
                  <a:pt x="10657" y="844"/>
                  <a:pt x="10688" y="844"/>
                  <a:pt x="10688" y="844"/>
                </a:cubicBezTo>
                <a:close/>
                <a:moveTo>
                  <a:pt x="11219" y="1219"/>
                </a:moveTo>
                <a:cubicBezTo>
                  <a:pt x="11219" y="1250"/>
                  <a:pt x="11219" y="1281"/>
                  <a:pt x="11188" y="1312"/>
                </a:cubicBezTo>
                <a:cubicBezTo>
                  <a:pt x="11219" y="1344"/>
                  <a:pt x="11250" y="1344"/>
                  <a:pt x="11282" y="1375"/>
                </a:cubicBezTo>
                <a:cubicBezTo>
                  <a:pt x="11313" y="1406"/>
                  <a:pt x="11344" y="1406"/>
                  <a:pt x="11407" y="1437"/>
                </a:cubicBezTo>
                <a:cubicBezTo>
                  <a:pt x="11407" y="1469"/>
                  <a:pt x="11469" y="1500"/>
                  <a:pt x="11532" y="1531"/>
                </a:cubicBezTo>
                <a:cubicBezTo>
                  <a:pt x="11563" y="1531"/>
                  <a:pt x="11594" y="1562"/>
                  <a:pt x="11594" y="1594"/>
                </a:cubicBezTo>
                <a:cubicBezTo>
                  <a:pt x="11594" y="1562"/>
                  <a:pt x="11625" y="1500"/>
                  <a:pt x="11563" y="1469"/>
                </a:cubicBezTo>
                <a:cubicBezTo>
                  <a:pt x="11532" y="1406"/>
                  <a:pt x="11469" y="1375"/>
                  <a:pt x="11407" y="1312"/>
                </a:cubicBezTo>
                <a:cubicBezTo>
                  <a:pt x="11344" y="1281"/>
                  <a:pt x="11282" y="1219"/>
                  <a:pt x="11219" y="1219"/>
                </a:cubicBezTo>
                <a:close/>
                <a:moveTo>
                  <a:pt x="1063" y="12719"/>
                </a:moveTo>
                <a:cubicBezTo>
                  <a:pt x="1032" y="12656"/>
                  <a:pt x="1032" y="12625"/>
                  <a:pt x="1032" y="12594"/>
                </a:cubicBezTo>
                <a:cubicBezTo>
                  <a:pt x="969" y="12656"/>
                  <a:pt x="969" y="12687"/>
                  <a:pt x="1063" y="12719"/>
                </a:cubicBezTo>
                <a:close/>
                <a:moveTo>
                  <a:pt x="6750" y="17406"/>
                </a:moveTo>
                <a:cubicBezTo>
                  <a:pt x="6719" y="17343"/>
                  <a:pt x="6719" y="17281"/>
                  <a:pt x="6688" y="17281"/>
                </a:cubicBezTo>
                <a:cubicBezTo>
                  <a:pt x="6657" y="17250"/>
                  <a:pt x="6657" y="17281"/>
                  <a:pt x="6657" y="17281"/>
                </a:cubicBezTo>
                <a:cubicBezTo>
                  <a:pt x="6657" y="17343"/>
                  <a:pt x="6657" y="17375"/>
                  <a:pt x="6750" y="17406"/>
                </a:cubicBezTo>
                <a:close/>
                <a:moveTo>
                  <a:pt x="875" y="12500"/>
                </a:moveTo>
                <a:cubicBezTo>
                  <a:pt x="907" y="12437"/>
                  <a:pt x="875" y="12406"/>
                  <a:pt x="844" y="12344"/>
                </a:cubicBezTo>
                <a:cubicBezTo>
                  <a:pt x="813" y="12406"/>
                  <a:pt x="875" y="12469"/>
                  <a:pt x="875" y="12500"/>
                </a:cubicBezTo>
                <a:close/>
                <a:moveTo>
                  <a:pt x="12719" y="6250"/>
                </a:moveTo>
                <a:cubicBezTo>
                  <a:pt x="12719" y="6250"/>
                  <a:pt x="12688" y="6250"/>
                  <a:pt x="12688" y="6250"/>
                </a:cubicBezTo>
                <a:cubicBezTo>
                  <a:pt x="12657" y="6281"/>
                  <a:pt x="12657" y="6281"/>
                  <a:pt x="12688" y="6281"/>
                </a:cubicBezTo>
                <a:cubicBezTo>
                  <a:pt x="12719" y="6312"/>
                  <a:pt x="12750" y="6375"/>
                  <a:pt x="12813" y="6406"/>
                </a:cubicBezTo>
                <a:cubicBezTo>
                  <a:pt x="12813" y="6312"/>
                  <a:pt x="12750" y="6312"/>
                  <a:pt x="12719" y="6250"/>
                </a:cubicBezTo>
                <a:close/>
                <a:moveTo>
                  <a:pt x="12563" y="6156"/>
                </a:moveTo>
                <a:cubicBezTo>
                  <a:pt x="12500" y="6062"/>
                  <a:pt x="12469" y="6031"/>
                  <a:pt x="12375" y="6000"/>
                </a:cubicBezTo>
                <a:cubicBezTo>
                  <a:pt x="12407" y="6062"/>
                  <a:pt x="12438" y="6125"/>
                  <a:pt x="12563" y="6156"/>
                </a:cubicBezTo>
                <a:close/>
                <a:moveTo>
                  <a:pt x="15938" y="15437"/>
                </a:moveTo>
                <a:cubicBezTo>
                  <a:pt x="15938" y="15437"/>
                  <a:pt x="15969" y="15469"/>
                  <a:pt x="15969" y="15469"/>
                </a:cubicBezTo>
                <a:cubicBezTo>
                  <a:pt x="16032" y="15500"/>
                  <a:pt x="16063" y="15500"/>
                  <a:pt x="16125" y="15500"/>
                </a:cubicBezTo>
                <a:cubicBezTo>
                  <a:pt x="16094" y="15469"/>
                  <a:pt x="16063" y="15406"/>
                  <a:pt x="16000" y="15406"/>
                </a:cubicBezTo>
                <a:cubicBezTo>
                  <a:pt x="15969" y="15406"/>
                  <a:pt x="15969" y="15406"/>
                  <a:pt x="15938" y="15437"/>
                </a:cubicBezTo>
                <a:close/>
                <a:moveTo>
                  <a:pt x="969" y="12750"/>
                </a:moveTo>
                <a:cubicBezTo>
                  <a:pt x="938" y="12781"/>
                  <a:pt x="969" y="12844"/>
                  <a:pt x="1000" y="12875"/>
                </a:cubicBezTo>
                <a:cubicBezTo>
                  <a:pt x="1000" y="12906"/>
                  <a:pt x="1000" y="12937"/>
                  <a:pt x="1032" y="12937"/>
                </a:cubicBezTo>
                <a:cubicBezTo>
                  <a:pt x="1063" y="12906"/>
                  <a:pt x="1063" y="12875"/>
                  <a:pt x="1063" y="12875"/>
                </a:cubicBezTo>
                <a:cubicBezTo>
                  <a:pt x="1032" y="12812"/>
                  <a:pt x="1032" y="12781"/>
                  <a:pt x="969" y="12750"/>
                </a:cubicBezTo>
                <a:close/>
                <a:moveTo>
                  <a:pt x="32" y="6906"/>
                </a:moveTo>
                <a:cubicBezTo>
                  <a:pt x="32" y="7000"/>
                  <a:pt x="0" y="7062"/>
                  <a:pt x="32" y="7187"/>
                </a:cubicBezTo>
                <a:cubicBezTo>
                  <a:pt x="125" y="7062"/>
                  <a:pt x="63" y="7000"/>
                  <a:pt x="32" y="6906"/>
                </a:cubicBezTo>
                <a:close/>
                <a:moveTo>
                  <a:pt x="13282" y="6781"/>
                </a:moveTo>
                <a:cubicBezTo>
                  <a:pt x="13282" y="6781"/>
                  <a:pt x="13250" y="6812"/>
                  <a:pt x="13282" y="6844"/>
                </a:cubicBezTo>
                <a:cubicBezTo>
                  <a:pt x="13313" y="6875"/>
                  <a:pt x="13375" y="6937"/>
                  <a:pt x="13407" y="6969"/>
                </a:cubicBezTo>
                <a:cubicBezTo>
                  <a:pt x="13438" y="7000"/>
                  <a:pt x="13469" y="6969"/>
                  <a:pt x="13469" y="6937"/>
                </a:cubicBezTo>
                <a:cubicBezTo>
                  <a:pt x="13469" y="6937"/>
                  <a:pt x="13313" y="6781"/>
                  <a:pt x="13282" y="6781"/>
                </a:cubicBezTo>
                <a:close/>
                <a:moveTo>
                  <a:pt x="13594" y="7094"/>
                </a:moveTo>
                <a:cubicBezTo>
                  <a:pt x="13657" y="7156"/>
                  <a:pt x="13688" y="7250"/>
                  <a:pt x="13813" y="7281"/>
                </a:cubicBezTo>
                <a:cubicBezTo>
                  <a:pt x="13750" y="7219"/>
                  <a:pt x="13688" y="7094"/>
                  <a:pt x="13594" y="7094"/>
                </a:cubicBezTo>
                <a:close/>
                <a:moveTo>
                  <a:pt x="14188" y="7594"/>
                </a:moveTo>
                <a:cubicBezTo>
                  <a:pt x="14188" y="7594"/>
                  <a:pt x="14157" y="7594"/>
                  <a:pt x="14157" y="7594"/>
                </a:cubicBezTo>
                <a:cubicBezTo>
                  <a:pt x="14250" y="7687"/>
                  <a:pt x="14313" y="7750"/>
                  <a:pt x="14407" y="7844"/>
                </a:cubicBezTo>
                <a:cubicBezTo>
                  <a:pt x="14407" y="7844"/>
                  <a:pt x="14407" y="7844"/>
                  <a:pt x="14438" y="7844"/>
                </a:cubicBezTo>
                <a:cubicBezTo>
                  <a:pt x="14438" y="7812"/>
                  <a:pt x="14438" y="7812"/>
                  <a:pt x="14407" y="7781"/>
                </a:cubicBezTo>
                <a:cubicBezTo>
                  <a:pt x="14344" y="7719"/>
                  <a:pt x="14282" y="7625"/>
                  <a:pt x="14188" y="7594"/>
                </a:cubicBezTo>
                <a:close/>
                <a:moveTo>
                  <a:pt x="13938" y="7344"/>
                </a:moveTo>
                <a:cubicBezTo>
                  <a:pt x="13938" y="7344"/>
                  <a:pt x="13907" y="7312"/>
                  <a:pt x="13875" y="7312"/>
                </a:cubicBezTo>
                <a:cubicBezTo>
                  <a:pt x="13875" y="7312"/>
                  <a:pt x="13875" y="7344"/>
                  <a:pt x="13875" y="7344"/>
                </a:cubicBezTo>
                <a:cubicBezTo>
                  <a:pt x="13875" y="7344"/>
                  <a:pt x="13875" y="7375"/>
                  <a:pt x="13875" y="7375"/>
                </a:cubicBezTo>
                <a:cubicBezTo>
                  <a:pt x="13938" y="7437"/>
                  <a:pt x="14000" y="7500"/>
                  <a:pt x="14063" y="7562"/>
                </a:cubicBezTo>
                <a:cubicBezTo>
                  <a:pt x="14094" y="7562"/>
                  <a:pt x="14094" y="7594"/>
                  <a:pt x="14125" y="7562"/>
                </a:cubicBezTo>
                <a:cubicBezTo>
                  <a:pt x="14157" y="7531"/>
                  <a:pt x="14125" y="7531"/>
                  <a:pt x="14094" y="7500"/>
                </a:cubicBezTo>
                <a:cubicBezTo>
                  <a:pt x="14063" y="7469"/>
                  <a:pt x="14000" y="7406"/>
                  <a:pt x="13938" y="7344"/>
                </a:cubicBezTo>
                <a:close/>
                <a:moveTo>
                  <a:pt x="20625" y="18031"/>
                </a:moveTo>
                <a:cubicBezTo>
                  <a:pt x="20594" y="18000"/>
                  <a:pt x="20532" y="18000"/>
                  <a:pt x="20532" y="18062"/>
                </a:cubicBezTo>
                <a:cubicBezTo>
                  <a:pt x="20532" y="18093"/>
                  <a:pt x="20563" y="18125"/>
                  <a:pt x="20625" y="18125"/>
                </a:cubicBezTo>
                <a:cubicBezTo>
                  <a:pt x="20688" y="18125"/>
                  <a:pt x="20750" y="18125"/>
                  <a:pt x="20813" y="18093"/>
                </a:cubicBezTo>
                <a:cubicBezTo>
                  <a:pt x="20813" y="18093"/>
                  <a:pt x="20844" y="18125"/>
                  <a:pt x="20844" y="18125"/>
                </a:cubicBezTo>
                <a:cubicBezTo>
                  <a:pt x="20844" y="18093"/>
                  <a:pt x="20813" y="18093"/>
                  <a:pt x="20813" y="18093"/>
                </a:cubicBezTo>
                <a:cubicBezTo>
                  <a:pt x="20813" y="17968"/>
                  <a:pt x="20688" y="18031"/>
                  <a:pt x="20625" y="18031"/>
                </a:cubicBezTo>
                <a:close/>
                <a:moveTo>
                  <a:pt x="21563" y="7844"/>
                </a:moveTo>
                <a:cubicBezTo>
                  <a:pt x="21500" y="7594"/>
                  <a:pt x="21407" y="7312"/>
                  <a:pt x="21313" y="7062"/>
                </a:cubicBezTo>
                <a:cubicBezTo>
                  <a:pt x="21313" y="7344"/>
                  <a:pt x="21438" y="7625"/>
                  <a:pt x="21500" y="7906"/>
                </a:cubicBezTo>
                <a:cubicBezTo>
                  <a:pt x="21532" y="7875"/>
                  <a:pt x="21563" y="7875"/>
                  <a:pt x="21563" y="7844"/>
                </a:cubicBezTo>
                <a:close/>
                <a:moveTo>
                  <a:pt x="8219" y="18000"/>
                </a:moveTo>
                <a:cubicBezTo>
                  <a:pt x="8219" y="17937"/>
                  <a:pt x="8188" y="17875"/>
                  <a:pt x="8125" y="17812"/>
                </a:cubicBezTo>
                <a:cubicBezTo>
                  <a:pt x="8125" y="17781"/>
                  <a:pt x="8125" y="17718"/>
                  <a:pt x="8094" y="17687"/>
                </a:cubicBezTo>
                <a:cubicBezTo>
                  <a:pt x="8000" y="17437"/>
                  <a:pt x="7907" y="17218"/>
                  <a:pt x="7813" y="17000"/>
                </a:cubicBezTo>
                <a:cubicBezTo>
                  <a:pt x="7813" y="16968"/>
                  <a:pt x="7813" y="16968"/>
                  <a:pt x="7813" y="16968"/>
                </a:cubicBezTo>
                <a:cubicBezTo>
                  <a:pt x="7813" y="16937"/>
                  <a:pt x="7813" y="16937"/>
                  <a:pt x="7813" y="16937"/>
                </a:cubicBezTo>
                <a:cubicBezTo>
                  <a:pt x="7813" y="16937"/>
                  <a:pt x="7813" y="16937"/>
                  <a:pt x="7782" y="16937"/>
                </a:cubicBezTo>
                <a:cubicBezTo>
                  <a:pt x="7782" y="16906"/>
                  <a:pt x="7782" y="16906"/>
                  <a:pt x="7750" y="16875"/>
                </a:cubicBezTo>
                <a:cubicBezTo>
                  <a:pt x="7719" y="16750"/>
                  <a:pt x="7657" y="16625"/>
                  <a:pt x="7594" y="16500"/>
                </a:cubicBezTo>
                <a:cubicBezTo>
                  <a:pt x="7563" y="16406"/>
                  <a:pt x="7532" y="16343"/>
                  <a:pt x="7500" y="16250"/>
                </a:cubicBezTo>
                <a:cubicBezTo>
                  <a:pt x="7375" y="15812"/>
                  <a:pt x="7188" y="15406"/>
                  <a:pt x="7000" y="15000"/>
                </a:cubicBezTo>
                <a:cubicBezTo>
                  <a:pt x="6907" y="14750"/>
                  <a:pt x="6813" y="14500"/>
                  <a:pt x="6719" y="14219"/>
                </a:cubicBezTo>
                <a:cubicBezTo>
                  <a:pt x="6719" y="14219"/>
                  <a:pt x="6719" y="14219"/>
                  <a:pt x="6719" y="14219"/>
                </a:cubicBezTo>
                <a:cubicBezTo>
                  <a:pt x="6719" y="14187"/>
                  <a:pt x="6719" y="14187"/>
                  <a:pt x="6688" y="14187"/>
                </a:cubicBezTo>
                <a:cubicBezTo>
                  <a:pt x="6688" y="14187"/>
                  <a:pt x="6688" y="14187"/>
                  <a:pt x="6688" y="14187"/>
                </a:cubicBezTo>
                <a:cubicBezTo>
                  <a:pt x="6688" y="14156"/>
                  <a:pt x="6657" y="14156"/>
                  <a:pt x="6657" y="14156"/>
                </a:cubicBezTo>
                <a:cubicBezTo>
                  <a:pt x="6657" y="14031"/>
                  <a:pt x="5938" y="12094"/>
                  <a:pt x="5594" y="11187"/>
                </a:cubicBezTo>
                <a:cubicBezTo>
                  <a:pt x="5625" y="11187"/>
                  <a:pt x="5594" y="11156"/>
                  <a:pt x="5594" y="11156"/>
                </a:cubicBezTo>
                <a:cubicBezTo>
                  <a:pt x="5594" y="10937"/>
                  <a:pt x="5500" y="10750"/>
                  <a:pt x="5438" y="10562"/>
                </a:cubicBezTo>
                <a:cubicBezTo>
                  <a:pt x="5375" y="10312"/>
                  <a:pt x="5282" y="10031"/>
                  <a:pt x="5219" y="9781"/>
                </a:cubicBezTo>
                <a:cubicBezTo>
                  <a:pt x="5219" y="9781"/>
                  <a:pt x="5219" y="9750"/>
                  <a:pt x="5219" y="9719"/>
                </a:cubicBezTo>
                <a:cubicBezTo>
                  <a:pt x="5188" y="9687"/>
                  <a:pt x="5188" y="9625"/>
                  <a:pt x="5157" y="9562"/>
                </a:cubicBezTo>
                <a:cubicBezTo>
                  <a:pt x="5094" y="9375"/>
                  <a:pt x="5063" y="9187"/>
                  <a:pt x="5000" y="9000"/>
                </a:cubicBezTo>
                <a:cubicBezTo>
                  <a:pt x="5000" y="8937"/>
                  <a:pt x="4969" y="8875"/>
                  <a:pt x="4969" y="8812"/>
                </a:cubicBezTo>
                <a:cubicBezTo>
                  <a:pt x="4813" y="8250"/>
                  <a:pt x="4688" y="7656"/>
                  <a:pt x="4563" y="7094"/>
                </a:cubicBezTo>
                <a:cubicBezTo>
                  <a:pt x="4500" y="6812"/>
                  <a:pt x="4438" y="6531"/>
                  <a:pt x="4375" y="6250"/>
                </a:cubicBezTo>
                <a:cubicBezTo>
                  <a:pt x="4313" y="5969"/>
                  <a:pt x="4282" y="5656"/>
                  <a:pt x="4219" y="5375"/>
                </a:cubicBezTo>
                <a:cubicBezTo>
                  <a:pt x="4188" y="5125"/>
                  <a:pt x="4125" y="4875"/>
                  <a:pt x="4094" y="4656"/>
                </a:cubicBezTo>
                <a:cubicBezTo>
                  <a:pt x="4094" y="4594"/>
                  <a:pt x="4094" y="4562"/>
                  <a:pt x="4094" y="4531"/>
                </a:cubicBezTo>
                <a:cubicBezTo>
                  <a:pt x="4032" y="4125"/>
                  <a:pt x="4032" y="3687"/>
                  <a:pt x="4000" y="3250"/>
                </a:cubicBezTo>
                <a:cubicBezTo>
                  <a:pt x="4000" y="3187"/>
                  <a:pt x="4000" y="3125"/>
                  <a:pt x="3907" y="3156"/>
                </a:cubicBezTo>
                <a:cubicBezTo>
                  <a:pt x="3813" y="3156"/>
                  <a:pt x="3719" y="3094"/>
                  <a:pt x="3719" y="3250"/>
                </a:cubicBezTo>
                <a:cubicBezTo>
                  <a:pt x="3719" y="3344"/>
                  <a:pt x="3563" y="3469"/>
                  <a:pt x="3500" y="3469"/>
                </a:cubicBezTo>
                <a:cubicBezTo>
                  <a:pt x="3469" y="3469"/>
                  <a:pt x="3438" y="3437"/>
                  <a:pt x="3438" y="3406"/>
                </a:cubicBezTo>
                <a:cubicBezTo>
                  <a:pt x="3438" y="3375"/>
                  <a:pt x="3438" y="3312"/>
                  <a:pt x="3438" y="3281"/>
                </a:cubicBezTo>
                <a:cubicBezTo>
                  <a:pt x="3469" y="3187"/>
                  <a:pt x="3407" y="3187"/>
                  <a:pt x="3344" y="3219"/>
                </a:cubicBezTo>
                <a:cubicBezTo>
                  <a:pt x="3250" y="3250"/>
                  <a:pt x="3157" y="3344"/>
                  <a:pt x="3000" y="3344"/>
                </a:cubicBezTo>
                <a:cubicBezTo>
                  <a:pt x="2969" y="3312"/>
                  <a:pt x="2969" y="3375"/>
                  <a:pt x="2969" y="3406"/>
                </a:cubicBezTo>
                <a:cubicBezTo>
                  <a:pt x="2938" y="3719"/>
                  <a:pt x="2844" y="4000"/>
                  <a:pt x="2844" y="4312"/>
                </a:cubicBezTo>
                <a:cubicBezTo>
                  <a:pt x="2813" y="3906"/>
                  <a:pt x="2844" y="3469"/>
                  <a:pt x="2907" y="3062"/>
                </a:cubicBezTo>
                <a:cubicBezTo>
                  <a:pt x="2907" y="3125"/>
                  <a:pt x="2844" y="3156"/>
                  <a:pt x="2844" y="3219"/>
                </a:cubicBezTo>
                <a:cubicBezTo>
                  <a:pt x="2782" y="3594"/>
                  <a:pt x="2719" y="3969"/>
                  <a:pt x="2719" y="4344"/>
                </a:cubicBezTo>
                <a:cubicBezTo>
                  <a:pt x="2688" y="4562"/>
                  <a:pt x="2688" y="4781"/>
                  <a:pt x="2688" y="5000"/>
                </a:cubicBezTo>
                <a:cubicBezTo>
                  <a:pt x="2688" y="5000"/>
                  <a:pt x="2688" y="5000"/>
                  <a:pt x="2688" y="5000"/>
                </a:cubicBezTo>
                <a:cubicBezTo>
                  <a:pt x="2688" y="5000"/>
                  <a:pt x="2688" y="5031"/>
                  <a:pt x="2688" y="5031"/>
                </a:cubicBezTo>
                <a:cubicBezTo>
                  <a:pt x="2688" y="5031"/>
                  <a:pt x="2688" y="5031"/>
                  <a:pt x="2688" y="5062"/>
                </a:cubicBezTo>
                <a:cubicBezTo>
                  <a:pt x="2688" y="5062"/>
                  <a:pt x="2688" y="5062"/>
                  <a:pt x="2688" y="5062"/>
                </a:cubicBezTo>
                <a:cubicBezTo>
                  <a:pt x="2719" y="5062"/>
                  <a:pt x="2719" y="5094"/>
                  <a:pt x="2750" y="5094"/>
                </a:cubicBezTo>
                <a:cubicBezTo>
                  <a:pt x="2750" y="5344"/>
                  <a:pt x="2750" y="5594"/>
                  <a:pt x="2782" y="5844"/>
                </a:cubicBezTo>
                <a:cubicBezTo>
                  <a:pt x="2813" y="5937"/>
                  <a:pt x="2813" y="6031"/>
                  <a:pt x="2844" y="6094"/>
                </a:cubicBezTo>
                <a:cubicBezTo>
                  <a:pt x="2907" y="6562"/>
                  <a:pt x="2969" y="7000"/>
                  <a:pt x="3094" y="7437"/>
                </a:cubicBezTo>
                <a:cubicBezTo>
                  <a:pt x="3094" y="7562"/>
                  <a:pt x="3157" y="7656"/>
                  <a:pt x="3157" y="7781"/>
                </a:cubicBezTo>
                <a:cubicBezTo>
                  <a:pt x="3125" y="7812"/>
                  <a:pt x="3125" y="7844"/>
                  <a:pt x="3157" y="7875"/>
                </a:cubicBezTo>
                <a:cubicBezTo>
                  <a:pt x="3219" y="8312"/>
                  <a:pt x="3344" y="8719"/>
                  <a:pt x="3469" y="9125"/>
                </a:cubicBezTo>
                <a:cubicBezTo>
                  <a:pt x="3563" y="9406"/>
                  <a:pt x="3657" y="9719"/>
                  <a:pt x="3750" y="10000"/>
                </a:cubicBezTo>
                <a:cubicBezTo>
                  <a:pt x="3844" y="10250"/>
                  <a:pt x="3938" y="10531"/>
                  <a:pt x="4063" y="10750"/>
                </a:cubicBezTo>
                <a:cubicBezTo>
                  <a:pt x="4094" y="10781"/>
                  <a:pt x="4094" y="10812"/>
                  <a:pt x="4094" y="10844"/>
                </a:cubicBezTo>
                <a:cubicBezTo>
                  <a:pt x="4219" y="11156"/>
                  <a:pt x="4344" y="11469"/>
                  <a:pt x="4438" y="11781"/>
                </a:cubicBezTo>
                <a:cubicBezTo>
                  <a:pt x="4438" y="11812"/>
                  <a:pt x="4469" y="11812"/>
                  <a:pt x="4469" y="11812"/>
                </a:cubicBezTo>
                <a:cubicBezTo>
                  <a:pt x="4500" y="11844"/>
                  <a:pt x="4500" y="11812"/>
                  <a:pt x="4500" y="11812"/>
                </a:cubicBezTo>
                <a:cubicBezTo>
                  <a:pt x="4500" y="11781"/>
                  <a:pt x="4500" y="11781"/>
                  <a:pt x="4500" y="11781"/>
                </a:cubicBezTo>
                <a:cubicBezTo>
                  <a:pt x="4844" y="12719"/>
                  <a:pt x="5219" y="13750"/>
                  <a:pt x="5250" y="13875"/>
                </a:cubicBezTo>
                <a:cubicBezTo>
                  <a:pt x="5282" y="14000"/>
                  <a:pt x="5313" y="14125"/>
                  <a:pt x="5375" y="14281"/>
                </a:cubicBezTo>
                <a:cubicBezTo>
                  <a:pt x="5532" y="14656"/>
                  <a:pt x="5688" y="15031"/>
                  <a:pt x="5844" y="15406"/>
                </a:cubicBezTo>
                <a:cubicBezTo>
                  <a:pt x="5969" y="15625"/>
                  <a:pt x="6063" y="15875"/>
                  <a:pt x="6188" y="16093"/>
                </a:cubicBezTo>
                <a:cubicBezTo>
                  <a:pt x="6313" y="16343"/>
                  <a:pt x="6407" y="16593"/>
                  <a:pt x="6563" y="16843"/>
                </a:cubicBezTo>
                <a:cubicBezTo>
                  <a:pt x="6594" y="16843"/>
                  <a:pt x="6594" y="16843"/>
                  <a:pt x="6594" y="16843"/>
                </a:cubicBezTo>
                <a:cubicBezTo>
                  <a:pt x="6594" y="16875"/>
                  <a:pt x="6594" y="16875"/>
                  <a:pt x="6594" y="16875"/>
                </a:cubicBezTo>
                <a:cubicBezTo>
                  <a:pt x="6625" y="16875"/>
                  <a:pt x="6625" y="16875"/>
                  <a:pt x="6657" y="16875"/>
                </a:cubicBezTo>
                <a:cubicBezTo>
                  <a:pt x="6657" y="16875"/>
                  <a:pt x="6657" y="16875"/>
                  <a:pt x="6657" y="16875"/>
                </a:cubicBezTo>
                <a:cubicBezTo>
                  <a:pt x="6719" y="16968"/>
                  <a:pt x="6750" y="17031"/>
                  <a:pt x="6813" y="17093"/>
                </a:cubicBezTo>
                <a:cubicBezTo>
                  <a:pt x="6813" y="17093"/>
                  <a:pt x="6813" y="17093"/>
                  <a:pt x="6813" y="17093"/>
                </a:cubicBezTo>
                <a:cubicBezTo>
                  <a:pt x="6813" y="17093"/>
                  <a:pt x="6813" y="17093"/>
                  <a:pt x="6813" y="17093"/>
                </a:cubicBezTo>
                <a:cubicBezTo>
                  <a:pt x="6813" y="17093"/>
                  <a:pt x="6813" y="17093"/>
                  <a:pt x="6813" y="17093"/>
                </a:cubicBezTo>
                <a:cubicBezTo>
                  <a:pt x="6813" y="17156"/>
                  <a:pt x="6844" y="17187"/>
                  <a:pt x="6875" y="17218"/>
                </a:cubicBezTo>
                <a:cubicBezTo>
                  <a:pt x="6938" y="17406"/>
                  <a:pt x="7032" y="17531"/>
                  <a:pt x="7125" y="17687"/>
                </a:cubicBezTo>
                <a:cubicBezTo>
                  <a:pt x="7125" y="17687"/>
                  <a:pt x="7125" y="17718"/>
                  <a:pt x="7125" y="17718"/>
                </a:cubicBezTo>
                <a:cubicBezTo>
                  <a:pt x="7125" y="17718"/>
                  <a:pt x="7157" y="17718"/>
                  <a:pt x="7157" y="17718"/>
                </a:cubicBezTo>
                <a:cubicBezTo>
                  <a:pt x="7157" y="17718"/>
                  <a:pt x="7157" y="17750"/>
                  <a:pt x="7157" y="17750"/>
                </a:cubicBezTo>
                <a:cubicBezTo>
                  <a:pt x="7157" y="17750"/>
                  <a:pt x="7157" y="17750"/>
                  <a:pt x="7157" y="17781"/>
                </a:cubicBezTo>
                <a:cubicBezTo>
                  <a:pt x="7188" y="17812"/>
                  <a:pt x="7188" y="17843"/>
                  <a:pt x="7188" y="17843"/>
                </a:cubicBezTo>
                <a:cubicBezTo>
                  <a:pt x="7219" y="17875"/>
                  <a:pt x="7219" y="17906"/>
                  <a:pt x="7250" y="17906"/>
                </a:cubicBezTo>
                <a:cubicBezTo>
                  <a:pt x="7282" y="17937"/>
                  <a:pt x="7282" y="17968"/>
                  <a:pt x="7313" y="18000"/>
                </a:cubicBezTo>
                <a:cubicBezTo>
                  <a:pt x="7313" y="17906"/>
                  <a:pt x="7375" y="17875"/>
                  <a:pt x="7438" y="17875"/>
                </a:cubicBezTo>
                <a:cubicBezTo>
                  <a:pt x="7469" y="17875"/>
                  <a:pt x="7500" y="17875"/>
                  <a:pt x="7532" y="17906"/>
                </a:cubicBezTo>
                <a:cubicBezTo>
                  <a:pt x="7532" y="17937"/>
                  <a:pt x="7563" y="17968"/>
                  <a:pt x="7594" y="17937"/>
                </a:cubicBezTo>
                <a:cubicBezTo>
                  <a:pt x="7625" y="17937"/>
                  <a:pt x="7594" y="17906"/>
                  <a:pt x="7594" y="17875"/>
                </a:cubicBezTo>
                <a:cubicBezTo>
                  <a:pt x="7594" y="17843"/>
                  <a:pt x="7594" y="17812"/>
                  <a:pt x="7594" y="17781"/>
                </a:cubicBezTo>
                <a:cubicBezTo>
                  <a:pt x="7594" y="17750"/>
                  <a:pt x="7594" y="17687"/>
                  <a:pt x="7594" y="17656"/>
                </a:cubicBezTo>
                <a:cubicBezTo>
                  <a:pt x="7594" y="17625"/>
                  <a:pt x="7594" y="17593"/>
                  <a:pt x="7563" y="17562"/>
                </a:cubicBezTo>
                <a:cubicBezTo>
                  <a:pt x="7563" y="17500"/>
                  <a:pt x="7500" y="17468"/>
                  <a:pt x="7469" y="17406"/>
                </a:cubicBezTo>
                <a:cubicBezTo>
                  <a:pt x="7469" y="17406"/>
                  <a:pt x="7469" y="17406"/>
                  <a:pt x="7469" y="17406"/>
                </a:cubicBezTo>
                <a:cubicBezTo>
                  <a:pt x="7469" y="17406"/>
                  <a:pt x="7469" y="17406"/>
                  <a:pt x="7469" y="17406"/>
                </a:cubicBezTo>
                <a:cubicBezTo>
                  <a:pt x="7469" y="17375"/>
                  <a:pt x="7469" y="17375"/>
                  <a:pt x="7469" y="17375"/>
                </a:cubicBezTo>
                <a:cubicBezTo>
                  <a:pt x="7469" y="17375"/>
                  <a:pt x="7438" y="17375"/>
                  <a:pt x="7438" y="17375"/>
                </a:cubicBezTo>
                <a:cubicBezTo>
                  <a:pt x="7438" y="17375"/>
                  <a:pt x="7438" y="17375"/>
                  <a:pt x="7438" y="17343"/>
                </a:cubicBezTo>
                <a:cubicBezTo>
                  <a:pt x="7438" y="17343"/>
                  <a:pt x="7438" y="17343"/>
                  <a:pt x="7438" y="17343"/>
                </a:cubicBezTo>
                <a:cubicBezTo>
                  <a:pt x="7438" y="17312"/>
                  <a:pt x="7438" y="17281"/>
                  <a:pt x="7407" y="17250"/>
                </a:cubicBezTo>
                <a:cubicBezTo>
                  <a:pt x="7407" y="17218"/>
                  <a:pt x="7375" y="17156"/>
                  <a:pt x="7344" y="17125"/>
                </a:cubicBezTo>
                <a:cubicBezTo>
                  <a:pt x="7344" y="17093"/>
                  <a:pt x="7375" y="17062"/>
                  <a:pt x="7375" y="17062"/>
                </a:cubicBezTo>
                <a:cubicBezTo>
                  <a:pt x="7469" y="17187"/>
                  <a:pt x="7532" y="17312"/>
                  <a:pt x="7594" y="17468"/>
                </a:cubicBezTo>
                <a:cubicBezTo>
                  <a:pt x="7657" y="17593"/>
                  <a:pt x="7719" y="17718"/>
                  <a:pt x="7782" y="17843"/>
                </a:cubicBezTo>
                <a:cubicBezTo>
                  <a:pt x="7844" y="18000"/>
                  <a:pt x="7938" y="18125"/>
                  <a:pt x="8063" y="18218"/>
                </a:cubicBezTo>
                <a:cubicBezTo>
                  <a:pt x="8063" y="18218"/>
                  <a:pt x="8063" y="18218"/>
                  <a:pt x="8063" y="18218"/>
                </a:cubicBezTo>
                <a:cubicBezTo>
                  <a:pt x="8063" y="18250"/>
                  <a:pt x="8063" y="18250"/>
                  <a:pt x="8063" y="18281"/>
                </a:cubicBezTo>
                <a:cubicBezTo>
                  <a:pt x="8063" y="18281"/>
                  <a:pt x="8063" y="18281"/>
                  <a:pt x="8063" y="18312"/>
                </a:cubicBezTo>
                <a:cubicBezTo>
                  <a:pt x="8063" y="18312"/>
                  <a:pt x="8063" y="18312"/>
                  <a:pt x="8063" y="18343"/>
                </a:cubicBezTo>
                <a:cubicBezTo>
                  <a:pt x="8063" y="18343"/>
                  <a:pt x="8094" y="18343"/>
                  <a:pt x="8094" y="18343"/>
                </a:cubicBezTo>
                <a:cubicBezTo>
                  <a:pt x="8094" y="18343"/>
                  <a:pt x="8125" y="18343"/>
                  <a:pt x="8125" y="18312"/>
                </a:cubicBezTo>
                <a:cubicBezTo>
                  <a:pt x="8094" y="18218"/>
                  <a:pt x="8188" y="18218"/>
                  <a:pt x="8219" y="18156"/>
                </a:cubicBezTo>
                <a:cubicBezTo>
                  <a:pt x="8250" y="18125"/>
                  <a:pt x="8250" y="18093"/>
                  <a:pt x="8250" y="18062"/>
                </a:cubicBezTo>
                <a:cubicBezTo>
                  <a:pt x="8250" y="18031"/>
                  <a:pt x="8250" y="18000"/>
                  <a:pt x="8219" y="18000"/>
                </a:cubicBezTo>
                <a:close/>
                <a:moveTo>
                  <a:pt x="2532" y="16437"/>
                </a:moveTo>
                <a:cubicBezTo>
                  <a:pt x="2563" y="16437"/>
                  <a:pt x="2563" y="16406"/>
                  <a:pt x="2563" y="16406"/>
                </a:cubicBezTo>
                <a:cubicBezTo>
                  <a:pt x="2563" y="16406"/>
                  <a:pt x="2563" y="16406"/>
                  <a:pt x="2563" y="16406"/>
                </a:cubicBezTo>
                <a:cubicBezTo>
                  <a:pt x="2563" y="16406"/>
                  <a:pt x="2532" y="16437"/>
                  <a:pt x="2532" y="16437"/>
                </a:cubicBezTo>
                <a:cubicBezTo>
                  <a:pt x="2500" y="16437"/>
                  <a:pt x="2500" y="16406"/>
                  <a:pt x="2500" y="16375"/>
                </a:cubicBezTo>
                <a:cubicBezTo>
                  <a:pt x="2532" y="16343"/>
                  <a:pt x="2532" y="16312"/>
                  <a:pt x="2500" y="16281"/>
                </a:cubicBezTo>
                <a:cubicBezTo>
                  <a:pt x="2500" y="16281"/>
                  <a:pt x="2500" y="16281"/>
                  <a:pt x="2500" y="16281"/>
                </a:cubicBezTo>
                <a:cubicBezTo>
                  <a:pt x="2500" y="16250"/>
                  <a:pt x="2500" y="16218"/>
                  <a:pt x="2500" y="16218"/>
                </a:cubicBezTo>
                <a:cubicBezTo>
                  <a:pt x="2500" y="16218"/>
                  <a:pt x="2500" y="16218"/>
                  <a:pt x="2469" y="16218"/>
                </a:cubicBezTo>
                <a:cubicBezTo>
                  <a:pt x="2438" y="16218"/>
                  <a:pt x="2438" y="16187"/>
                  <a:pt x="2438" y="16187"/>
                </a:cubicBezTo>
                <a:cubicBezTo>
                  <a:pt x="2438" y="16156"/>
                  <a:pt x="2438" y="16156"/>
                  <a:pt x="2438" y="16156"/>
                </a:cubicBezTo>
                <a:cubicBezTo>
                  <a:pt x="2438" y="16156"/>
                  <a:pt x="2438" y="16156"/>
                  <a:pt x="2438" y="16156"/>
                </a:cubicBezTo>
                <a:cubicBezTo>
                  <a:pt x="2438" y="16156"/>
                  <a:pt x="2438" y="16156"/>
                  <a:pt x="2438" y="16156"/>
                </a:cubicBezTo>
                <a:cubicBezTo>
                  <a:pt x="2469" y="16125"/>
                  <a:pt x="2469" y="16093"/>
                  <a:pt x="2438" y="16062"/>
                </a:cubicBezTo>
                <a:cubicBezTo>
                  <a:pt x="2438" y="16000"/>
                  <a:pt x="2375" y="16031"/>
                  <a:pt x="2375" y="16031"/>
                </a:cubicBezTo>
                <a:cubicBezTo>
                  <a:pt x="2344" y="15875"/>
                  <a:pt x="2282" y="15781"/>
                  <a:pt x="2250" y="15625"/>
                </a:cubicBezTo>
                <a:cubicBezTo>
                  <a:pt x="2188" y="15500"/>
                  <a:pt x="2157" y="15375"/>
                  <a:pt x="2094" y="15250"/>
                </a:cubicBezTo>
                <a:cubicBezTo>
                  <a:pt x="2032" y="15125"/>
                  <a:pt x="1969" y="14969"/>
                  <a:pt x="1875" y="14844"/>
                </a:cubicBezTo>
                <a:cubicBezTo>
                  <a:pt x="1875" y="14844"/>
                  <a:pt x="1875" y="14812"/>
                  <a:pt x="1875" y="14781"/>
                </a:cubicBezTo>
                <a:cubicBezTo>
                  <a:pt x="1844" y="14781"/>
                  <a:pt x="1844" y="14781"/>
                  <a:pt x="1844" y="14750"/>
                </a:cubicBezTo>
                <a:cubicBezTo>
                  <a:pt x="1844" y="14750"/>
                  <a:pt x="1844" y="14719"/>
                  <a:pt x="1844" y="14719"/>
                </a:cubicBezTo>
                <a:cubicBezTo>
                  <a:pt x="1813" y="14687"/>
                  <a:pt x="1813" y="14687"/>
                  <a:pt x="1750" y="14656"/>
                </a:cubicBezTo>
                <a:cubicBezTo>
                  <a:pt x="1750" y="14656"/>
                  <a:pt x="1750" y="14656"/>
                  <a:pt x="1750" y="14656"/>
                </a:cubicBezTo>
                <a:cubicBezTo>
                  <a:pt x="1750" y="14656"/>
                  <a:pt x="1750" y="14625"/>
                  <a:pt x="1750" y="14594"/>
                </a:cubicBezTo>
                <a:cubicBezTo>
                  <a:pt x="1750" y="14625"/>
                  <a:pt x="1750" y="14656"/>
                  <a:pt x="1750" y="14656"/>
                </a:cubicBezTo>
                <a:cubicBezTo>
                  <a:pt x="1750" y="14781"/>
                  <a:pt x="1813" y="14875"/>
                  <a:pt x="1844" y="14969"/>
                </a:cubicBezTo>
                <a:cubicBezTo>
                  <a:pt x="1969" y="15437"/>
                  <a:pt x="2188" y="15875"/>
                  <a:pt x="2407" y="16312"/>
                </a:cubicBezTo>
                <a:cubicBezTo>
                  <a:pt x="2407" y="16343"/>
                  <a:pt x="2438" y="16375"/>
                  <a:pt x="2438" y="16406"/>
                </a:cubicBezTo>
                <a:cubicBezTo>
                  <a:pt x="2469" y="16468"/>
                  <a:pt x="2500" y="16500"/>
                  <a:pt x="2532" y="16531"/>
                </a:cubicBezTo>
                <a:cubicBezTo>
                  <a:pt x="2532" y="16562"/>
                  <a:pt x="2563" y="16562"/>
                  <a:pt x="2563" y="16593"/>
                </a:cubicBezTo>
                <a:cubicBezTo>
                  <a:pt x="2563" y="16593"/>
                  <a:pt x="2563" y="16593"/>
                  <a:pt x="2563" y="16593"/>
                </a:cubicBezTo>
                <a:cubicBezTo>
                  <a:pt x="2563" y="16562"/>
                  <a:pt x="2563" y="16562"/>
                  <a:pt x="2532" y="16531"/>
                </a:cubicBezTo>
                <a:cubicBezTo>
                  <a:pt x="2532" y="16500"/>
                  <a:pt x="2532" y="16468"/>
                  <a:pt x="2532" y="16437"/>
                </a:cubicBezTo>
                <a:close/>
                <a:moveTo>
                  <a:pt x="9688" y="17718"/>
                </a:moveTo>
                <a:cubicBezTo>
                  <a:pt x="9625" y="17500"/>
                  <a:pt x="9532" y="17281"/>
                  <a:pt x="9469" y="17062"/>
                </a:cubicBezTo>
                <a:cubicBezTo>
                  <a:pt x="9344" y="16718"/>
                  <a:pt x="9219" y="16343"/>
                  <a:pt x="9094" y="16000"/>
                </a:cubicBezTo>
                <a:cubicBezTo>
                  <a:pt x="9063" y="15937"/>
                  <a:pt x="9000" y="15906"/>
                  <a:pt x="8938" y="15937"/>
                </a:cubicBezTo>
                <a:cubicBezTo>
                  <a:pt x="8875" y="15937"/>
                  <a:pt x="8938" y="16000"/>
                  <a:pt x="8938" y="16062"/>
                </a:cubicBezTo>
                <a:cubicBezTo>
                  <a:pt x="9032" y="16250"/>
                  <a:pt x="9094" y="16468"/>
                  <a:pt x="9188" y="16687"/>
                </a:cubicBezTo>
                <a:cubicBezTo>
                  <a:pt x="9282" y="17031"/>
                  <a:pt x="9407" y="17375"/>
                  <a:pt x="9532" y="17718"/>
                </a:cubicBezTo>
                <a:cubicBezTo>
                  <a:pt x="9625" y="17937"/>
                  <a:pt x="9719" y="18187"/>
                  <a:pt x="9782" y="18406"/>
                </a:cubicBezTo>
                <a:cubicBezTo>
                  <a:pt x="9813" y="18468"/>
                  <a:pt x="9844" y="18500"/>
                  <a:pt x="9907" y="18500"/>
                </a:cubicBezTo>
                <a:cubicBezTo>
                  <a:pt x="9907" y="18531"/>
                  <a:pt x="9938" y="18531"/>
                  <a:pt x="9938" y="18468"/>
                </a:cubicBezTo>
                <a:cubicBezTo>
                  <a:pt x="9938" y="18468"/>
                  <a:pt x="9938" y="18468"/>
                  <a:pt x="9938" y="18437"/>
                </a:cubicBezTo>
                <a:cubicBezTo>
                  <a:pt x="9875" y="18187"/>
                  <a:pt x="9782" y="17968"/>
                  <a:pt x="9688" y="17718"/>
                </a:cubicBezTo>
                <a:close/>
                <a:moveTo>
                  <a:pt x="20469" y="17687"/>
                </a:moveTo>
                <a:cubicBezTo>
                  <a:pt x="20000" y="17625"/>
                  <a:pt x="19594" y="17500"/>
                  <a:pt x="19188" y="17312"/>
                </a:cubicBezTo>
                <a:cubicBezTo>
                  <a:pt x="18875" y="17187"/>
                  <a:pt x="18563" y="17031"/>
                  <a:pt x="18282" y="16875"/>
                </a:cubicBezTo>
                <a:cubicBezTo>
                  <a:pt x="17750" y="16593"/>
                  <a:pt x="17250" y="16250"/>
                  <a:pt x="16719" y="15906"/>
                </a:cubicBezTo>
                <a:cubicBezTo>
                  <a:pt x="16563" y="15781"/>
                  <a:pt x="16375" y="15625"/>
                  <a:pt x="16157" y="15531"/>
                </a:cubicBezTo>
                <a:cubicBezTo>
                  <a:pt x="16188" y="15625"/>
                  <a:pt x="16219" y="15656"/>
                  <a:pt x="16250" y="15687"/>
                </a:cubicBezTo>
                <a:cubicBezTo>
                  <a:pt x="16563" y="15906"/>
                  <a:pt x="16875" y="16093"/>
                  <a:pt x="17188" y="16312"/>
                </a:cubicBezTo>
                <a:cubicBezTo>
                  <a:pt x="17563" y="16562"/>
                  <a:pt x="17938" y="16781"/>
                  <a:pt x="18313" y="17000"/>
                </a:cubicBezTo>
                <a:cubicBezTo>
                  <a:pt x="18844" y="17281"/>
                  <a:pt x="19344" y="17531"/>
                  <a:pt x="19938" y="17656"/>
                </a:cubicBezTo>
                <a:cubicBezTo>
                  <a:pt x="20094" y="17687"/>
                  <a:pt x="20282" y="17750"/>
                  <a:pt x="20469" y="17750"/>
                </a:cubicBezTo>
                <a:cubicBezTo>
                  <a:pt x="20500" y="17750"/>
                  <a:pt x="20532" y="17781"/>
                  <a:pt x="20532" y="17718"/>
                </a:cubicBezTo>
                <a:cubicBezTo>
                  <a:pt x="20532" y="17687"/>
                  <a:pt x="20500" y="17687"/>
                  <a:pt x="20469" y="17687"/>
                </a:cubicBezTo>
                <a:close/>
                <a:moveTo>
                  <a:pt x="4688" y="15250"/>
                </a:moveTo>
                <a:cubicBezTo>
                  <a:pt x="4813" y="15562"/>
                  <a:pt x="5000" y="15875"/>
                  <a:pt x="5125" y="16187"/>
                </a:cubicBezTo>
                <a:cubicBezTo>
                  <a:pt x="5282" y="16468"/>
                  <a:pt x="5438" y="16750"/>
                  <a:pt x="5563" y="17031"/>
                </a:cubicBezTo>
                <a:cubicBezTo>
                  <a:pt x="5688" y="17250"/>
                  <a:pt x="5750" y="17500"/>
                  <a:pt x="5938" y="17656"/>
                </a:cubicBezTo>
                <a:cubicBezTo>
                  <a:pt x="5969" y="17687"/>
                  <a:pt x="5969" y="17718"/>
                  <a:pt x="5969" y="17750"/>
                </a:cubicBezTo>
                <a:cubicBezTo>
                  <a:pt x="6032" y="17875"/>
                  <a:pt x="6000" y="18031"/>
                  <a:pt x="6157" y="18125"/>
                </a:cubicBezTo>
                <a:cubicBezTo>
                  <a:pt x="6188" y="18125"/>
                  <a:pt x="6219" y="18187"/>
                  <a:pt x="6188" y="18218"/>
                </a:cubicBezTo>
                <a:cubicBezTo>
                  <a:pt x="6157" y="18250"/>
                  <a:pt x="6125" y="18250"/>
                  <a:pt x="6094" y="18250"/>
                </a:cubicBezTo>
                <a:cubicBezTo>
                  <a:pt x="6063" y="18218"/>
                  <a:pt x="6032" y="18187"/>
                  <a:pt x="5969" y="18218"/>
                </a:cubicBezTo>
                <a:cubicBezTo>
                  <a:pt x="6063" y="18312"/>
                  <a:pt x="6094" y="18437"/>
                  <a:pt x="6157" y="18562"/>
                </a:cubicBezTo>
                <a:cubicBezTo>
                  <a:pt x="6219" y="18687"/>
                  <a:pt x="6313" y="18781"/>
                  <a:pt x="6407" y="18875"/>
                </a:cubicBezTo>
                <a:cubicBezTo>
                  <a:pt x="6407" y="18906"/>
                  <a:pt x="6407" y="18968"/>
                  <a:pt x="6469" y="18968"/>
                </a:cubicBezTo>
                <a:cubicBezTo>
                  <a:pt x="6500" y="18937"/>
                  <a:pt x="6500" y="18906"/>
                  <a:pt x="6500" y="18875"/>
                </a:cubicBezTo>
                <a:cubicBezTo>
                  <a:pt x="6500" y="18812"/>
                  <a:pt x="6500" y="18781"/>
                  <a:pt x="6469" y="18750"/>
                </a:cubicBezTo>
                <a:cubicBezTo>
                  <a:pt x="6438" y="18750"/>
                  <a:pt x="6438" y="18718"/>
                  <a:pt x="6469" y="18687"/>
                </a:cubicBezTo>
                <a:cubicBezTo>
                  <a:pt x="6500" y="18687"/>
                  <a:pt x="6500" y="18718"/>
                  <a:pt x="6532" y="18718"/>
                </a:cubicBezTo>
                <a:cubicBezTo>
                  <a:pt x="6594" y="18843"/>
                  <a:pt x="6688" y="18968"/>
                  <a:pt x="6782" y="19062"/>
                </a:cubicBezTo>
                <a:cubicBezTo>
                  <a:pt x="6782" y="18906"/>
                  <a:pt x="6750" y="18781"/>
                  <a:pt x="6657" y="18656"/>
                </a:cubicBezTo>
                <a:cubicBezTo>
                  <a:pt x="6594" y="18562"/>
                  <a:pt x="6532" y="18468"/>
                  <a:pt x="6469" y="18375"/>
                </a:cubicBezTo>
                <a:cubicBezTo>
                  <a:pt x="6313" y="18062"/>
                  <a:pt x="6094" y="17781"/>
                  <a:pt x="5969" y="17468"/>
                </a:cubicBezTo>
                <a:cubicBezTo>
                  <a:pt x="5907" y="17312"/>
                  <a:pt x="5813" y="17125"/>
                  <a:pt x="5719" y="16968"/>
                </a:cubicBezTo>
                <a:cubicBezTo>
                  <a:pt x="5532" y="16562"/>
                  <a:pt x="5344" y="16187"/>
                  <a:pt x="5157" y="15781"/>
                </a:cubicBezTo>
                <a:cubicBezTo>
                  <a:pt x="5000" y="15531"/>
                  <a:pt x="4875" y="15250"/>
                  <a:pt x="4782" y="14969"/>
                </a:cubicBezTo>
                <a:cubicBezTo>
                  <a:pt x="4657" y="14750"/>
                  <a:pt x="4563" y="14531"/>
                  <a:pt x="4438" y="14312"/>
                </a:cubicBezTo>
                <a:cubicBezTo>
                  <a:pt x="4407" y="14250"/>
                  <a:pt x="4375" y="14281"/>
                  <a:pt x="4344" y="14281"/>
                </a:cubicBezTo>
                <a:cubicBezTo>
                  <a:pt x="4313" y="14281"/>
                  <a:pt x="3938" y="13312"/>
                  <a:pt x="3625" y="12531"/>
                </a:cubicBezTo>
                <a:cubicBezTo>
                  <a:pt x="3532" y="12281"/>
                  <a:pt x="3438" y="12094"/>
                  <a:pt x="3375" y="11906"/>
                </a:cubicBezTo>
                <a:cubicBezTo>
                  <a:pt x="3407" y="11906"/>
                  <a:pt x="3407" y="11906"/>
                  <a:pt x="3407" y="11906"/>
                </a:cubicBezTo>
                <a:cubicBezTo>
                  <a:pt x="3438" y="11906"/>
                  <a:pt x="3438" y="11875"/>
                  <a:pt x="3438" y="11875"/>
                </a:cubicBezTo>
                <a:cubicBezTo>
                  <a:pt x="3375" y="11781"/>
                  <a:pt x="3375" y="11656"/>
                  <a:pt x="3344" y="11562"/>
                </a:cubicBezTo>
                <a:cubicBezTo>
                  <a:pt x="3282" y="11375"/>
                  <a:pt x="3188" y="11187"/>
                  <a:pt x="3125" y="11000"/>
                </a:cubicBezTo>
                <a:cubicBezTo>
                  <a:pt x="3063" y="10687"/>
                  <a:pt x="2938" y="10406"/>
                  <a:pt x="2813" y="10125"/>
                </a:cubicBezTo>
                <a:cubicBezTo>
                  <a:pt x="2750" y="10000"/>
                  <a:pt x="2782" y="9875"/>
                  <a:pt x="2750" y="9781"/>
                </a:cubicBezTo>
                <a:cubicBezTo>
                  <a:pt x="2719" y="9656"/>
                  <a:pt x="2657" y="9531"/>
                  <a:pt x="2625" y="9406"/>
                </a:cubicBezTo>
                <a:cubicBezTo>
                  <a:pt x="2625" y="9375"/>
                  <a:pt x="2594" y="9312"/>
                  <a:pt x="2625" y="9312"/>
                </a:cubicBezTo>
                <a:cubicBezTo>
                  <a:pt x="2657" y="9312"/>
                  <a:pt x="2688" y="9344"/>
                  <a:pt x="2719" y="9375"/>
                </a:cubicBezTo>
                <a:cubicBezTo>
                  <a:pt x="2782" y="9531"/>
                  <a:pt x="2875" y="9687"/>
                  <a:pt x="2907" y="9844"/>
                </a:cubicBezTo>
                <a:cubicBezTo>
                  <a:pt x="2938" y="9937"/>
                  <a:pt x="2969" y="10031"/>
                  <a:pt x="3032" y="10125"/>
                </a:cubicBezTo>
                <a:cubicBezTo>
                  <a:pt x="3157" y="10250"/>
                  <a:pt x="3188" y="10375"/>
                  <a:pt x="3282" y="10531"/>
                </a:cubicBezTo>
                <a:cubicBezTo>
                  <a:pt x="3407" y="10750"/>
                  <a:pt x="3532" y="10969"/>
                  <a:pt x="3657" y="11187"/>
                </a:cubicBezTo>
                <a:cubicBezTo>
                  <a:pt x="3657" y="11250"/>
                  <a:pt x="3719" y="11281"/>
                  <a:pt x="3782" y="11250"/>
                </a:cubicBezTo>
                <a:cubicBezTo>
                  <a:pt x="3813" y="11219"/>
                  <a:pt x="3875" y="11187"/>
                  <a:pt x="3907" y="11187"/>
                </a:cubicBezTo>
                <a:cubicBezTo>
                  <a:pt x="4000" y="11187"/>
                  <a:pt x="4000" y="11125"/>
                  <a:pt x="4000" y="11094"/>
                </a:cubicBezTo>
                <a:cubicBezTo>
                  <a:pt x="3938" y="10969"/>
                  <a:pt x="3907" y="10844"/>
                  <a:pt x="3875" y="10719"/>
                </a:cubicBezTo>
                <a:cubicBezTo>
                  <a:pt x="3719" y="10250"/>
                  <a:pt x="3563" y="9812"/>
                  <a:pt x="3438" y="9344"/>
                </a:cubicBezTo>
                <a:cubicBezTo>
                  <a:pt x="3344" y="9031"/>
                  <a:pt x="3250" y="8750"/>
                  <a:pt x="3157" y="8437"/>
                </a:cubicBezTo>
                <a:cubicBezTo>
                  <a:pt x="3094" y="8156"/>
                  <a:pt x="3032" y="7906"/>
                  <a:pt x="2969" y="7656"/>
                </a:cubicBezTo>
                <a:cubicBezTo>
                  <a:pt x="2875" y="7219"/>
                  <a:pt x="2782" y="6812"/>
                  <a:pt x="2688" y="6375"/>
                </a:cubicBezTo>
                <a:cubicBezTo>
                  <a:pt x="2594" y="5812"/>
                  <a:pt x="2563" y="5281"/>
                  <a:pt x="2563" y="4781"/>
                </a:cubicBezTo>
                <a:cubicBezTo>
                  <a:pt x="2563" y="4500"/>
                  <a:pt x="2563" y="4281"/>
                  <a:pt x="2563" y="4062"/>
                </a:cubicBezTo>
                <a:cubicBezTo>
                  <a:pt x="2563" y="3937"/>
                  <a:pt x="2500" y="3937"/>
                  <a:pt x="2469" y="3969"/>
                </a:cubicBezTo>
                <a:cubicBezTo>
                  <a:pt x="2344" y="4062"/>
                  <a:pt x="2219" y="4125"/>
                  <a:pt x="2157" y="4250"/>
                </a:cubicBezTo>
                <a:cubicBezTo>
                  <a:pt x="2125" y="4281"/>
                  <a:pt x="2157" y="4312"/>
                  <a:pt x="2094" y="4281"/>
                </a:cubicBezTo>
                <a:cubicBezTo>
                  <a:pt x="2063" y="4281"/>
                  <a:pt x="2063" y="4250"/>
                  <a:pt x="2094" y="4219"/>
                </a:cubicBezTo>
                <a:cubicBezTo>
                  <a:pt x="2125" y="4094"/>
                  <a:pt x="2063" y="3937"/>
                  <a:pt x="2125" y="3812"/>
                </a:cubicBezTo>
                <a:cubicBezTo>
                  <a:pt x="2125" y="3750"/>
                  <a:pt x="2094" y="3687"/>
                  <a:pt x="2032" y="3719"/>
                </a:cubicBezTo>
                <a:cubicBezTo>
                  <a:pt x="1938" y="3719"/>
                  <a:pt x="1782" y="3875"/>
                  <a:pt x="1782" y="4000"/>
                </a:cubicBezTo>
                <a:cubicBezTo>
                  <a:pt x="1782" y="4469"/>
                  <a:pt x="1688" y="4969"/>
                  <a:pt x="1688" y="5437"/>
                </a:cubicBezTo>
                <a:lnTo>
                  <a:pt x="1688" y="5437"/>
                </a:lnTo>
                <a:cubicBezTo>
                  <a:pt x="1719" y="5875"/>
                  <a:pt x="1719" y="6281"/>
                  <a:pt x="1782" y="6719"/>
                </a:cubicBezTo>
                <a:cubicBezTo>
                  <a:pt x="1813" y="6937"/>
                  <a:pt x="1844" y="7156"/>
                  <a:pt x="1907" y="7406"/>
                </a:cubicBezTo>
                <a:cubicBezTo>
                  <a:pt x="1938" y="7750"/>
                  <a:pt x="2032" y="8094"/>
                  <a:pt x="2125" y="8437"/>
                </a:cubicBezTo>
                <a:cubicBezTo>
                  <a:pt x="2219" y="8812"/>
                  <a:pt x="2313" y="9156"/>
                  <a:pt x="2438" y="9531"/>
                </a:cubicBezTo>
                <a:cubicBezTo>
                  <a:pt x="2532" y="9875"/>
                  <a:pt x="2657" y="10250"/>
                  <a:pt x="2782" y="10594"/>
                </a:cubicBezTo>
                <a:cubicBezTo>
                  <a:pt x="2907" y="10937"/>
                  <a:pt x="3000" y="11281"/>
                  <a:pt x="3157" y="11594"/>
                </a:cubicBezTo>
                <a:cubicBezTo>
                  <a:pt x="3219" y="11687"/>
                  <a:pt x="3250" y="11781"/>
                  <a:pt x="3282" y="11875"/>
                </a:cubicBezTo>
                <a:cubicBezTo>
                  <a:pt x="3313" y="11906"/>
                  <a:pt x="3344" y="11906"/>
                  <a:pt x="3375" y="11906"/>
                </a:cubicBezTo>
                <a:cubicBezTo>
                  <a:pt x="3438" y="12094"/>
                  <a:pt x="3532" y="12281"/>
                  <a:pt x="3625" y="12531"/>
                </a:cubicBezTo>
                <a:cubicBezTo>
                  <a:pt x="3938" y="13406"/>
                  <a:pt x="4375" y="14500"/>
                  <a:pt x="4375" y="14562"/>
                </a:cubicBezTo>
                <a:cubicBezTo>
                  <a:pt x="4500" y="14781"/>
                  <a:pt x="4594" y="15031"/>
                  <a:pt x="4688" y="15250"/>
                </a:cubicBezTo>
                <a:close/>
                <a:moveTo>
                  <a:pt x="6313" y="16968"/>
                </a:moveTo>
                <a:cubicBezTo>
                  <a:pt x="6313" y="16937"/>
                  <a:pt x="6344" y="16968"/>
                  <a:pt x="6344" y="16968"/>
                </a:cubicBezTo>
                <a:cubicBezTo>
                  <a:pt x="6407" y="17031"/>
                  <a:pt x="6438" y="17093"/>
                  <a:pt x="6469" y="17156"/>
                </a:cubicBezTo>
                <a:cubicBezTo>
                  <a:pt x="6500" y="17156"/>
                  <a:pt x="6500" y="17218"/>
                  <a:pt x="6532" y="17187"/>
                </a:cubicBezTo>
                <a:cubicBezTo>
                  <a:pt x="6563" y="17187"/>
                  <a:pt x="6594" y="17156"/>
                  <a:pt x="6594" y="17125"/>
                </a:cubicBezTo>
                <a:cubicBezTo>
                  <a:pt x="6594" y="17093"/>
                  <a:pt x="6594" y="17062"/>
                  <a:pt x="6563" y="17031"/>
                </a:cubicBezTo>
                <a:cubicBezTo>
                  <a:pt x="6375" y="16718"/>
                  <a:pt x="6250" y="16406"/>
                  <a:pt x="6094" y="16062"/>
                </a:cubicBezTo>
                <a:cubicBezTo>
                  <a:pt x="5969" y="15843"/>
                  <a:pt x="5844" y="15594"/>
                  <a:pt x="5719" y="15344"/>
                </a:cubicBezTo>
                <a:cubicBezTo>
                  <a:pt x="5594" y="15031"/>
                  <a:pt x="5438" y="14719"/>
                  <a:pt x="5282" y="14406"/>
                </a:cubicBezTo>
                <a:cubicBezTo>
                  <a:pt x="5219" y="14469"/>
                  <a:pt x="5188" y="14531"/>
                  <a:pt x="5125" y="14562"/>
                </a:cubicBezTo>
                <a:cubicBezTo>
                  <a:pt x="5094" y="14562"/>
                  <a:pt x="5094" y="14562"/>
                  <a:pt x="5094" y="14594"/>
                </a:cubicBezTo>
                <a:cubicBezTo>
                  <a:pt x="5125" y="14656"/>
                  <a:pt x="5094" y="14719"/>
                  <a:pt x="5125" y="14781"/>
                </a:cubicBezTo>
                <a:cubicBezTo>
                  <a:pt x="5188" y="15000"/>
                  <a:pt x="5250" y="15187"/>
                  <a:pt x="5313" y="15406"/>
                </a:cubicBezTo>
                <a:cubicBezTo>
                  <a:pt x="5407" y="15625"/>
                  <a:pt x="5532" y="15875"/>
                  <a:pt x="5625" y="16093"/>
                </a:cubicBezTo>
                <a:cubicBezTo>
                  <a:pt x="5813" y="16437"/>
                  <a:pt x="5969" y="16781"/>
                  <a:pt x="6125" y="17125"/>
                </a:cubicBezTo>
                <a:cubicBezTo>
                  <a:pt x="6157" y="17187"/>
                  <a:pt x="6219" y="17281"/>
                  <a:pt x="6250" y="17343"/>
                </a:cubicBezTo>
                <a:cubicBezTo>
                  <a:pt x="6282" y="17375"/>
                  <a:pt x="6344" y="17375"/>
                  <a:pt x="6375" y="17375"/>
                </a:cubicBezTo>
                <a:cubicBezTo>
                  <a:pt x="6407" y="17375"/>
                  <a:pt x="6407" y="17375"/>
                  <a:pt x="6407" y="17343"/>
                </a:cubicBezTo>
                <a:cubicBezTo>
                  <a:pt x="6375" y="17250"/>
                  <a:pt x="6407" y="17093"/>
                  <a:pt x="6313" y="17000"/>
                </a:cubicBezTo>
                <a:cubicBezTo>
                  <a:pt x="6313" y="17000"/>
                  <a:pt x="6282" y="16968"/>
                  <a:pt x="6313" y="16968"/>
                </a:cubicBezTo>
                <a:close/>
                <a:moveTo>
                  <a:pt x="9594" y="19125"/>
                </a:moveTo>
                <a:cubicBezTo>
                  <a:pt x="9438" y="18687"/>
                  <a:pt x="9250" y="18250"/>
                  <a:pt x="9094" y="17843"/>
                </a:cubicBezTo>
                <a:cubicBezTo>
                  <a:pt x="8938" y="17375"/>
                  <a:pt x="8750" y="16906"/>
                  <a:pt x="8594" y="16437"/>
                </a:cubicBezTo>
                <a:cubicBezTo>
                  <a:pt x="8563" y="16375"/>
                  <a:pt x="8563" y="16375"/>
                  <a:pt x="8500" y="16375"/>
                </a:cubicBezTo>
                <a:cubicBezTo>
                  <a:pt x="8438" y="16375"/>
                  <a:pt x="8375" y="16312"/>
                  <a:pt x="8438" y="16281"/>
                </a:cubicBezTo>
                <a:cubicBezTo>
                  <a:pt x="8500" y="16218"/>
                  <a:pt x="8469" y="16156"/>
                  <a:pt x="8469" y="16062"/>
                </a:cubicBezTo>
                <a:cubicBezTo>
                  <a:pt x="8407" y="15812"/>
                  <a:pt x="8250" y="15594"/>
                  <a:pt x="8188" y="15344"/>
                </a:cubicBezTo>
                <a:cubicBezTo>
                  <a:pt x="8094" y="14937"/>
                  <a:pt x="7907" y="14500"/>
                  <a:pt x="7750" y="14062"/>
                </a:cubicBezTo>
                <a:cubicBezTo>
                  <a:pt x="7719" y="14156"/>
                  <a:pt x="7688" y="14156"/>
                  <a:pt x="7657" y="14062"/>
                </a:cubicBezTo>
                <a:cubicBezTo>
                  <a:pt x="7594" y="13969"/>
                  <a:pt x="7532" y="13844"/>
                  <a:pt x="7500" y="13719"/>
                </a:cubicBezTo>
                <a:cubicBezTo>
                  <a:pt x="7500" y="13625"/>
                  <a:pt x="7469" y="13531"/>
                  <a:pt x="7438" y="13469"/>
                </a:cubicBezTo>
                <a:cubicBezTo>
                  <a:pt x="7344" y="13344"/>
                  <a:pt x="6719" y="11656"/>
                  <a:pt x="6344" y="10687"/>
                </a:cubicBezTo>
                <a:cubicBezTo>
                  <a:pt x="6375" y="10531"/>
                  <a:pt x="6407" y="10344"/>
                  <a:pt x="6344" y="10156"/>
                </a:cubicBezTo>
                <a:cubicBezTo>
                  <a:pt x="6282" y="10031"/>
                  <a:pt x="6344" y="9844"/>
                  <a:pt x="6250" y="9719"/>
                </a:cubicBezTo>
                <a:cubicBezTo>
                  <a:pt x="6219" y="9656"/>
                  <a:pt x="6219" y="9594"/>
                  <a:pt x="6282" y="9531"/>
                </a:cubicBezTo>
                <a:cubicBezTo>
                  <a:pt x="6282" y="9500"/>
                  <a:pt x="6282" y="9500"/>
                  <a:pt x="6282" y="9469"/>
                </a:cubicBezTo>
                <a:cubicBezTo>
                  <a:pt x="6250" y="9344"/>
                  <a:pt x="6250" y="9187"/>
                  <a:pt x="6188" y="9031"/>
                </a:cubicBezTo>
                <a:cubicBezTo>
                  <a:pt x="6125" y="8812"/>
                  <a:pt x="6094" y="8594"/>
                  <a:pt x="6032" y="8375"/>
                </a:cubicBezTo>
                <a:cubicBezTo>
                  <a:pt x="5938" y="8062"/>
                  <a:pt x="5875" y="7719"/>
                  <a:pt x="5813" y="7406"/>
                </a:cubicBezTo>
                <a:cubicBezTo>
                  <a:pt x="5750" y="7250"/>
                  <a:pt x="5750" y="7094"/>
                  <a:pt x="5688" y="6937"/>
                </a:cubicBezTo>
                <a:cubicBezTo>
                  <a:pt x="5625" y="6719"/>
                  <a:pt x="5594" y="6469"/>
                  <a:pt x="5532" y="6219"/>
                </a:cubicBezTo>
                <a:cubicBezTo>
                  <a:pt x="5500" y="6062"/>
                  <a:pt x="5469" y="5844"/>
                  <a:pt x="5438" y="5687"/>
                </a:cubicBezTo>
                <a:cubicBezTo>
                  <a:pt x="5344" y="5250"/>
                  <a:pt x="5282" y="4844"/>
                  <a:pt x="5188" y="4437"/>
                </a:cubicBezTo>
                <a:cubicBezTo>
                  <a:pt x="5157" y="4312"/>
                  <a:pt x="5125" y="4219"/>
                  <a:pt x="5125" y="4094"/>
                </a:cubicBezTo>
                <a:cubicBezTo>
                  <a:pt x="5094" y="3969"/>
                  <a:pt x="5094" y="3844"/>
                  <a:pt x="5032" y="3750"/>
                </a:cubicBezTo>
                <a:cubicBezTo>
                  <a:pt x="5032" y="3750"/>
                  <a:pt x="5032" y="3812"/>
                  <a:pt x="5000" y="3812"/>
                </a:cubicBezTo>
                <a:cubicBezTo>
                  <a:pt x="4938" y="3812"/>
                  <a:pt x="4969" y="3750"/>
                  <a:pt x="4938" y="3750"/>
                </a:cubicBezTo>
                <a:cubicBezTo>
                  <a:pt x="4938" y="3687"/>
                  <a:pt x="4907" y="3625"/>
                  <a:pt x="4907" y="3594"/>
                </a:cubicBezTo>
                <a:cubicBezTo>
                  <a:pt x="4844" y="3375"/>
                  <a:pt x="4782" y="3187"/>
                  <a:pt x="4657" y="3031"/>
                </a:cubicBezTo>
                <a:cubicBezTo>
                  <a:pt x="4594" y="2969"/>
                  <a:pt x="4532" y="2937"/>
                  <a:pt x="4469" y="2937"/>
                </a:cubicBezTo>
                <a:cubicBezTo>
                  <a:pt x="4407" y="2969"/>
                  <a:pt x="4344" y="3031"/>
                  <a:pt x="4344" y="3094"/>
                </a:cubicBezTo>
                <a:cubicBezTo>
                  <a:pt x="4375" y="3500"/>
                  <a:pt x="4250" y="3875"/>
                  <a:pt x="4344" y="4250"/>
                </a:cubicBezTo>
                <a:cubicBezTo>
                  <a:pt x="4375" y="4469"/>
                  <a:pt x="4375" y="4687"/>
                  <a:pt x="4407" y="4906"/>
                </a:cubicBezTo>
                <a:cubicBezTo>
                  <a:pt x="4469" y="5406"/>
                  <a:pt x="4563" y="5875"/>
                  <a:pt x="4657" y="6375"/>
                </a:cubicBezTo>
                <a:cubicBezTo>
                  <a:pt x="4719" y="6719"/>
                  <a:pt x="4813" y="7094"/>
                  <a:pt x="4875" y="7469"/>
                </a:cubicBezTo>
                <a:cubicBezTo>
                  <a:pt x="4907" y="7625"/>
                  <a:pt x="4938" y="7781"/>
                  <a:pt x="5000" y="7937"/>
                </a:cubicBezTo>
                <a:cubicBezTo>
                  <a:pt x="5032" y="8187"/>
                  <a:pt x="5125" y="8406"/>
                  <a:pt x="5157" y="8656"/>
                </a:cubicBezTo>
                <a:cubicBezTo>
                  <a:pt x="5157" y="8656"/>
                  <a:pt x="5188" y="8656"/>
                  <a:pt x="5188" y="8687"/>
                </a:cubicBezTo>
                <a:cubicBezTo>
                  <a:pt x="5282" y="9094"/>
                  <a:pt x="5563" y="10094"/>
                  <a:pt x="5594" y="10219"/>
                </a:cubicBezTo>
                <a:cubicBezTo>
                  <a:pt x="5688" y="10531"/>
                  <a:pt x="6875" y="13781"/>
                  <a:pt x="7000" y="14094"/>
                </a:cubicBezTo>
                <a:cubicBezTo>
                  <a:pt x="7032" y="14187"/>
                  <a:pt x="7032" y="14281"/>
                  <a:pt x="7094" y="14344"/>
                </a:cubicBezTo>
                <a:cubicBezTo>
                  <a:pt x="7094" y="14375"/>
                  <a:pt x="7125" y="14406"/>
                  <a:pt x="7125" y="14437"/>
                </a:cubicBezTo>
                <a:cubicBezTo>
                  <a:pt x="7125" y="14437"/>
                  <a:pt x="7125" y="14469"/>
                  <a:pt x="7125" y="14469"/>
                </a:cubicBezTo>
                <a:cubicBezTo>
                  <a:pt x="7157" y="14500"/>
                  <a:pt x="7157" y="14562"/>
                  <a:pt x="7188" y="14594"/>
                </a:cubicBezTo>
                <a:cubicBezTo>
                  <a:pt x="7188" y="14594"/>
                  <a:pt x="7188" y="14625"/>
                  <a:pt x="7188" y="14625"/>
                </a:cubicBezTo>
                <a:cubicBezTo>
                  <a:pt x="7188" y="14625"/>
                  <a:pt x="7188" y="14625"/>
                  <a:pt x="7188" y="14656"/>
                </a:cubicBezTo>
                <a:cubicBezTo>
                  <a:pt x="7188" y="14656"/>
                  <a:pt x="7188" y="14656"/>
                  <a:pt x="7219" y="14656"/>
                </a:cubicBezTo>
                <a:cubicBezTo>
                  <a:pt x="7344" y="15000"/>
                  <a:pt x="7438" y="15344"/>
                  <a:pt x="7563" y="15687"/>
                </a:cubicBezTo>
                <a:cubicBezTo>
                  <a:pt x="7688" y="15968"/>
                  <a:pt x="7813" y="16250"/>
                  <a:pt x="7907" y="16531"/>
                </a:cubicBezTo>
                <a:cubicBezTo>
                  <a:pt x="7938" y="16562"/>
                  <a:pt x="7907" y="16625"/>
                  <a:pt x="7969" y="16625"/>
                </a:cubicBezTo>
                <a:cubicBezTo>
                  <a:pt x="7969" y="16656"/>
                  <a:pt x="7969" y="16687"/>
                  <a:pt x="8000" y="16718"/>
                </a:cubicBezTo>
                <a:cubicBezTo>
                  <a:pt x="8032" y="16812"/>
                  <a:pt x="8063" y="16906"/>
                  <a:pt x="8094" y="17000"/>
                </a:cubicBezTo>
                <a:cubicBezTo>
                  <a:pt x="8188" y="17218"/>
                  <a:pt x="8282" y="17468"/>
                  <a:pt x="8407" y="17718"/>
                </a:cubicBezTo>
                <a:cubicBezTo>
                  <a:pt x="8375" y="17843"/>
                  <a:pt x="8469" y="17906"/>
                  <a:pt x="8500" y="18000"/>
                </a:cubicBezTo>
                <a:cubicBezTo>
                  <a:pt x="8500" y="18031"/>
                  <a:pt x="8532" y="18000"/>
                  <a:pt x="8563" y="18000"/>
                </a:cubicBezTo>
                <a:cubicBezTo>
                  <a:pt x="8594" y="17875"/>
                  <a:pt x="8625" y="17968"/>
                  <a:pt x="8657" y="18000"/>
                </a:cubicBezTo>
                <a:cubicBezTo>
                  <a:pt x="8657" y="18000"/>
                  <a:pt x="8657" y="18031"/>
                  <a:pt x="8688" y="18031"/>
                </a:cubicBezTo>
                <a:cubicBezTo>
                  <a:pt x="8688" y="18031"/>
                  <a:pt x="8688" y="18062"/>
                  <a:pt x="8719" y="18093"/>
                </a:cubicBezTo>
                <a:cubicBezTo>
                  <a:pt x="8719" y="18093"/>
                  <a:pt x="8719" y="18125"/>
                  <a:pt x="8750" y="18125"/>
                </a:cubicBezTo>
                <a:cubicBezTo>
                  <a:pt x="8750" y="18156"/>
                  <a:pt x="8750" y="18156"/>
                  <a:pt x="8750" y="18156"/>
                </a:cubicBezTo>
                <a:cubicBezTo>
                  <a:pt x="8750" y="18156"/>
                  <a:pt x="8750" y="18187"/>
                  <a:pt x="8750" y="18187"/>
                </a:cubicBezTo>
                <a:cubicBezTo>
                  <a:pt x="8750" y="18187"/>
                  <a:pt x="8750" y="18187"/>
                  <a:pt x="8750" y="18187"/>
                </a:cubicBezTo>
                <a:cubicBezTo>
                  <a:pt x="8782" y="18187"/>
                  <a:pt x="8782" y="18218"/>
                  <a:pt x="8782" y="18218"/>
                </a:cubicBezTo>
                <a:cubicBezTo>
                  <a:pt x="8813" y="18250"/>
                  <a:pt x="8813" y="18250"/>
                  <a:pt x="8844" y="18281"/>
                </a:cubicBezTo>
                <a:cubicBezTo>
                  <a:pt x="8844" y="18281"/>
                  <a:pt x="8844" y="18312"/>
                  <a:pt x="8844" y="18312"/>
                </a:cubicBezTo>
                <a:cubicBezTo>
                  <a:pt x="8844" y="18312"/>
                  <a:pt x="8844" y="18312"/>
                  <a:pt x="8844" y="18343"/>
                </a:cubicBezTo>
                <a:cubicBezTo>
                  <a:pt x="8875" y="18343"/>
                  <a:pt x="8875" y="18375"/>
                  <a:pt x="8875" y="18375"/>
                </a:cubicBezTo>
                <a:cubicBezTo>
                  <a:pt x="8875" y="18375"/>
                  <a:pt x="8907" y="18375"/>
                  <a:pt x="8907" y="18406"/>
                </a:cubicBezTo>
                <a:cubicBezTo>
                  <a:pt x="8907" y="18406"/>
                  <a:pt x="8907" y="18406"/>
                  <a:pt x="8938" y="18406"/>
                </a:cubicBezTo>
                <a:cubicBezTo>
                  <a:pt x="8907" y="18437"/>
                  <a:pt x="8907" y="18468"/>
                  <a:pt x="8938" y="18468"/>
                </a:cubicBezTo>
                <a:cubicBezTo>
                  <a:pt x="8938" y="18500"/>
                  <a:pt x="8938" y="18500"/>
                  <a:pt x="8938" y="18500"/>
                </a:cubicBezTo>
                <a:cubicBezTo>
                  <a:pt x="8938" y="18531"/>
                  <a:pt x="8938" y="18531"/>
                  <a:pt x="8938" y="18531"/>
                </a:cubicBezTo>
                <a:cubicBezTo>
                  <a:pt x="9094" y="18781"/>
                  <a:pt x="9188" y="19031"/>
                  <a:pt x="9375" y="19250"/>
                </a:cubicBezTo>
                <a:cubicBezTo>
                  <a:pt x="9407" y="19281"/>
                  <a:pt x="9438" y="19375"/>
                  <a:pt x="9500" y="19375"/>
                </a:cubicBezTo>
                <a:cubicBezTo>
                  <a:pt x="9563" y="19343"/>
                  <a:pt x="9532" y="19250"/>
                  <a:pt x="9500" y="19187"/>
                </a:cubicBezTo>
                <a:cubicBezTo>
                  <a:pt x="9500" y="19093"/>
                  <a:pt x="9532" y="19093"/>
                  <a:pt x="9594" y="19125"/>
                </a:cubicBezTo>
                <a:close/>
                <a:moveTo>
                  <a:pt x="5313" y="8844"/>
                </a:moveTo>
                <a:cubicBezTo>
                  <a:pt x="5313" y="8844"/>
                  <a:pt x="5313" y="8844"/>
                  <a:pt x="5313" y="8844"/>
                </a:cubicBezTo>
                <a:cubicBezTo>
                  <a:pt x="5313" y="8875"/>
                  <a:pt x="5313" y="8875"/>
                  <a:pt x="5313" y="8875"/>
                </a:cubicBezTo>
                <a:cubicBezTo>
                  <a:pt x="5313" y="8906"/>
                  <a:pt x="5313" y="8969"/>
                  <a:pt x="5344" y="9000"/>
                </a:cubicBezTo>
                <a:cubicBezTo>
                  <a:pt x="5375" y="9031"/>
                  <a:pt x="5375" y="9062"/>
                  <a:pt x="5375" y="9094"/>
                </a:cubicBezTo>
                <a:cubicBezTo>
                  <a:pt x="5375" y="9094"/>
                  <a:pt x="5375" y="9125"/>
                  <a:pt x="5375" y="9125"/>
                </a:cubicBezTo>
                <a:cubicBezTo>
                  <a:pt x="5375" y="9125"/>
                  <a:pt x="5375" y="9125"/>
                  <a:pt x="5407" y="9156"/>
                </a:cubicBezTo>
                <a:cubicBezTo>
                  <a:pt x="5407" y="9156"/>
                  <a:pt x="5407" y="9156"/>
                  <a:pt x="5407" y="9156"/>
                </a:cubicBezTo>
                <a:cubicBezTo>
                  <a:pt x="5407" y="9156"/>
                  <a:pt x="5407" y="9187"/>
                  <a:pt x="5407" y="9187"/>
                </a:cubicBezTo>
                <a:cubicBezTo>
                  <a:pt x="5438" y="9344"/>
                  <a:pt x="5469" y="9469"/>
                  <a:pt x="5532" y="9625"/>
                </a:cubicBezTo>
                <a:cubicBezTo>
                  <a:pt x="5469" y="9562"/>
                  <a:pt x="5313" y="9062"/>
                  <a:pt x="5219" y="8719"/>
                </a:cubicBezTo>
                <a:cubicBezTo>
                  <a:pt x="5250" y="8781"/>
                  <a:pt x="5282" y="8812"/>
                  <a:pt x="5313" y="8844"/>
                </a:cubicBezTo>
                <a:close/>
                <a:moveTo>
                  <a:pt x="6313" y="19687"/>
                </a:moveTo>
                <a:cubicBezTo>
                  <a:pt x="6219" y="19500"/>
                  <a:pt x="6125" y="19343"/>
                  <a:pt x="6032" y="19187"/>
                </a:cubicBezTo>
                <a:cubicBezTo>
                  <a:pt x="5938" y="19031"/>
                  <a:pt x="5844" y="18906"/>
                  <a:pt x="5813" y="18750"/>
                </a:cubicBezTo>
                <a:cubicBezTo>
                  <a:pt x="5813" y="18750"/>
                  <a:pt x="5813" y="18750"/>
                  <a:pt x="5813" y="18750"/>
                </a:cubicBezTo>
                <a:cubicBezTo>
                  <a:pt x="5875" y="18812"/>
                  <a:pt x="5969" y="18875"/>
                  <a:pt x="6063" y="18937"/>
                </a:cubicBezTo>
                <a:cubicBezTo>
                  <a:pt x="6125" y="18968"/>
                  <a:pt x="6157" y="19000"/>
                  <a:pt x="6219" y="18937"/>
                </a:cubicBezTo>
                <a:cubicBezTo>
                  <a:pt x="6282" y="18906"/>
                  <a:pt x="6219" y="18875"/>
                  <a:pt x="6219" y="18843"/>
                </a:cubicBezTo>
                <a:cubicBezTo>
                  <a:pt x="6157" y="18718"/>
                  <a:pt x="6063" y="18656"/>
                  <a:pt x="6032" y="18531"/>
                </a:cubicBezTo>
                <a:cubicBezTo>
                  <a:pt x="6000" y="18468"/>
                  <a:pt x="5938" y="18406"/>
                  <a:pt x="5875" y="18437"/>
                </a:cubicBezTo>
                <a:cubicBezTo>
                  <a:pt x="5813" y="18437"/>
                  <a:pt x="5782" y="18406"/>
                  <a:pt x="5782" y="18343"/>
                </a:cubicBezTo>
                <a:cubicBezTo>
                  <a:pt x="5782" y="18343"/>
                  <a:pt x="5782" y="18281"/>
                  <a:pt x="5782" y="18281"/>
                </a:cubicBezTo>
                <a:cubicBezTo>
                  <a:pt x="5938" y="18281"/>
                  <a:pt x="5844" y="18218"/>
                  <a:pt x="5813" y="18187"/>
                </a:cubicBezTo>
                <a:cubicBezTo>
                  <a:pt x="5782" y="18125"/>
                  <a:pt x="5750" y="18062"/>
                  <a:pt x="5719" y="18000"/>
                </a:cubicBezTo>
                <a:cubicBezTo>
                  <a:pt x="5719" y="17968"/>
                  <a:pt x="5688" y="17937"/>
                  <a:pt x="5657" y="17968"/>
                </a:cubicBezTo>
                <a:cubicBezTo>
                  <a:pt x="5625" y="18000"/>
                  <a:pt x="5594" y="18000"/>
                  <a:pt x="5563" y="17968"/>
                </a:cubicBezTo>
                <a:cubicBezTo>
                  <a:pt x="5500" y="17875"/>
                  <a:pt x="5563" y="17875"/>
                  <a:pt x="5594" y="17843"/>
                </a:cubicBezTo>
                <a:cubicBezTo>
                  <a:pt x="5657" y="17812"/>
                  <a:pt x="5688" y="17781"/>
                  <a:pt x="5625" y="17718"/>
                </a:cubicBezTo>
                <a:cubicBezTo>
                  <a:pt x="5625" y="17687"/>
                  <a:pt x="5594" y="17687"/>
                  <a:pt x="5594" y="17656"/>
                </a:cubicBezTo>
                <a:cubicBezTo>
                  <a:pt x="5594" y="17625"/>
                  <a:pt x="5594" y="17593"/>
                  <a:pt x="5625" y="17562"/>
                </a:cubicBezTo>
                <a:cubicBezTo>
                  <a:pt x="5688" y="17531"/>
                  <a:pt x="5688" y="17593"/>
                  <a:pt x="5719" y="17593"/>
                </a:cubicBezTo>
                <a:cubicBezTo>
                  <a:pt x="5750" y="17625"/>
                  <a:pt x="5750" y="17656"/>
                  <a:pt x="5813" y="17656"/>
                </a:cubicBezTo>
                <a:cubicBezTo>
                  <a:pt x="5407" y="16968"/>
                  <a:pt x="5094" y="16218"/>
                  <a:pt x="4657" y="15531"/>
                </a:cubicBezTo>
                <a:cubicBezTo>
                  <a:pt x="4625" y="15562"/>
                  <a:pt x="4657" y="15625"/>
                  <a:pt x="4657" y="15656"/>
                </a:cubicBezTo>
                <a:cubicBezTo>
                  <a:pt x="4657" y="15750"/>
                  <a:pt x="4750" y="15812"/>
                  <a:pt x="4750" y="15875"/>
                </a:cubicBezTo>
                <a:cubicBezTo>
                  <a:pt x="4813" y="16093"/>
                  <a:pt x="4907" y="16250"/>
                  <a:pt x="5000" y="16437"/>
                </a:cubicBezTo>
                <a:cubicBezTo>
                  <a:pt x="5094" y="16593"/>
                  <a:pt x="5125" y="16750"/>
                  <a:pt x="5250" y="16906"/>
                </a:cubicBezTo>
                <a:cubicBezTo>
                  <a:pt x="5250" y="16906"/>
                  <a:pt x="5250" y="16968"/>
                  <a:pt x="5219" y="16968"/>
                </a:cubicBezTo>
                <a:cubicBezTo>
                  <a:pt x="5219" y="17000"/>
                  <a:pt x="5188" y="16968"/>
                  <a:pt x="5188" y="16937"/>
                </a:cubicBezTo>
                <a:cubicBezTo>
                  <a:pt x="5063" y="16718"/>
                  <a:pt x="4938" y="16531"/>
                  <a:pt x="4813" y="16312"/>
                </a:cubicBezTo>
                <a:cubicBezTo>
                  <a:pt x="4719" y="16187"/>
                  <a:pt x="4657" y="16000"/>
                  <a:pt x="4563" y="15843"/>
                </a:cubicBezTo>
                <a:cubicBezTo>
                  <a:pt x="4407" y="15656"/>
                  <a:pt x="4313" y="15437"/>
                  <a:pt x="4157" y="15219"/>
                </a:cubicBezTo>
                <a:cubicBezTo>
                  <a:pt x="4032" y="15000"/>
                  <a:pt x="2813" y="11969"/>
                  <a:pt x="2688" y="11750"/>
                </a:cubicBezTo>
                <a:cubicBezTo>
                  <a:pt x="2657" y="11719"/>
                  <a:pt x="2657" y="11687"/>
                  <a:pt x="2625" y="11687"/>
                </a:cubicBezTo>
                <a:cubicBezTo>
                  <a:pt x="2532" y="11469"/>
                  <a:pt x="2500" y="11250"/>
                  <a:pt x="2407" y="11031"/>
                </a:cubicBezTo>
                <a:cubicBezTo>
                  <a:pt x="2250" y="10562"/>
                  <a:pt x="2094" y="10125"/>
                  <a:pt x="1938" y="9656"/>
                </a:cubicBezTo>
                <a:cubicBezTo>
                  <a:pt x="1813" y="9219"/>
                  <a:pt x="1719" y="8781"/>
                  <a:pt x="1625" y="8344"/>
                </a:cubicBezTo>
                <a:cubicBezTo>
                  <a:pt x="1500" y="7906"/>
                  <a:pt x="1438" y="7437"/>
                  <a:pt x="1375" y="6969"/>
                </a:cubicBezTo>
                <a:cubicBezTo>
                  <a:pt x="1344" y="6656"/>
                  <a:pt x="1313" y="6312"/>
                  <a:pt x="1313" y="5969"/>
                </a:cubicBezTo>
                <a:cubicBezTo>
                  <a:pt x="1282" y="5687"/>
                  <a:pt x="1282" y="5375"/>
                  <a:pt x="1313" y="5094"/>
                </a:cubicBezTo>
                <a:cubicBezTo>
                  <a:pt x="1313" y="5031"/>
                  <a:pt x="1282" y="4969"/>
                  <a:pt x="1375" y="4969"/>
                </a:cubicBezTo>
                <a:cubicBezTo>
                  <a:pt x="1438" y="4969"/>
                  <a:pt x="1500" y="5000"/>
                  <a:pt x="1500" y="5094"/>
                </a:cubicBezTo>
                <a:cubicBezTo>
                  <a:pt x="1500" y="5531"/>
                  <a:pt x="1500" y="6000"/>
                  <a:pt x="1563" y="6437"/>
                </a:cubicBezTo>
                <a:cubicBezTo>
                  <a:pt x="1594" y="6812"/>
                  <a:pt x="1657" y="7156"/>
                  <a:pt x="1719" y="7531"/>
                </a:cubicBezTo>
                <a:cubicBezTo>
                  <a:pt x="1750" y="7812"/>
                  <a:pt x="1844" y="8094"/>
                  <a:pt x="1875" y="8375"/>
                </a:cubicBezTo>
                <a:cubicBezTo>
                  <a:pt x="1938" y="8687"/>
                  <a:pt x="2063" y="8969"/>
                  <a:pt x="2125" y="9281"/>
                </a:cubicBezTo>
                <a:cubicBezTo>
                  <a:pt x="2188" y="9531"/>
                  <a:pt x="2282" y="9750"/>
                  <a:pt x="2344" y="10000"/>
                </a:cubicBezTo>
                <a:cubicBezTo>
                  <a:pt x="2469" y="10375"/>
                  <a:pt x="2594" y="10719"/>
                  <a:pt x="2719" y="11062"/>
                </a:cubicBezTo>
                <a:cubicBezTo>
                  <a:pt x="2750" y="11125"/>
                  <a:pt x="2750" y="11187"/>
                  <a:pt x="2844" y="11250"/>
                </a:cubicBezTo>
                <a:cubicBezTo>
                  <a:pt x="2844" y="11094"/>
                  <a:pt x="2782" y="10969"/>
                  <a:pt x="2750" y="10812"/>
                </a:cubicBezTo>
                <a:cubicBezTo>
                  <a:pt x="2719" y="10656"/>
                  <a:pt x="2657" y="10500"/>
                  <a:pt x="2594" y="10312"/>
                </a:cubicBezTo>
                <a:cubicBezTo>
                  <a:pt x="2500" y="10031"/>
                  <a:pt x="2407" y="9781"/>
                  <a:pt x="2344" y="9469"/>
                </a:cubicBezTo>
                <a:cubicBezTo>
                  <a:pt x="2282" y="9312"/>
                  <a:pt x="2219" y="9125"/>
                  <a:pt x="2188" y="8937"/>
                </a:cubicBezTo>
                <a:cubicBezTo>
                  <a:pt x="2094" y="8625"/>
                  <a:pt x="2032" y="8344"/>
                  <a:pt x="1969" y="8031"/>
                </a:cubicBezTo>
                <a:cubicBezTo>
                  <a:pt x="1875" y="7656"/>
                  <a:pt x="1782" y="7250"/>
                  <a:pt x="1719" y="6844"/>
                </a:cubicBezTo>
                <a:cubicBezTo>
                  <a:pt x="1688" y="6344"/>
                  <a:pt x="1625" y="5812"/>
                  <a:pt x="1625" y="5281"/>
                </a:cubicBezTo>
                <a:cubicBezTo>
                  <a:pt x="1625" y="4906"/>
                  <a:pt x="1625" y="4531"/>
                  <a:pt x="1625" y="4125"/>
                </a:cubicBezTo>
                <a:cubicBezTo>
                  <a:pt x="1532" y="4187"/>
                  <a:pt x="1438" y="4219"/>
                  <a:pt x="1344" y="4219"/>
                </a:cubicBezTo>
                <a:cubicBezTo>
                  <a:pt x="1282" y="4219"/>
                  <a:pt x="1219" y="4281"/>
                  <a:pt x="1219" y="4344"/>
                </a:cubicBezTo>
                <a:cubicBezTo>
                  <a:pt x="1250" y="4562"/>
                  <a:pt x="1188" y="4781"/>
                  <a:pt x="1188" y="5000"/>
                </a:cubicBezTo>
                <a:cubicBezTo>
                  <a:pt x="1188" y="5156"/>
                  <a:pt x="1157" y="5312"/>
                  <a:pt x="1157" y="5469"/>
                </a:cubicBezTo>
                <a:cubicBezTo>
                  <a:pt x="1125" y="5125"/>
                  <a:pt x="1157" y="4812"/>
                  <a:pt x="1094" y="4500"/>
                </a:cubicBezTo>
                <a:cubicBezTo>
                  <a:pt x="1000" y="4594"/>
                  <a:pt x="907" y="4687"/>
                  <a:pt x="782" y="4750"/>
                </a:cubicBezTo>
                <a:cubicBezTo>
                  <a:pt x="750" y="4750"/>
                  <a:pt x="750" y="4750"/>
                  <a:pt x="750" y="4781"/>
                </a:cubicBezTo>
                <a:cubicBezTo>
                  <a:pt x="719" y="4781"/>
                  <a:pt x="688" y="4781"/>
                  <a:pt x="688" y="4812"/>
                </a:cubicBezTo>
                <a:cubicBezTo>
                  <a:pt x="688" y="4812"/>
                  <a:pt x="657" y="4812"/>
                  <a:pt x="657" y="4812"/>
                </a:cubicBezTo>
                <a:cubicBezTo>
                  <a:pt x="532" y="4844"/>
                  <a:pt x="469" y="4875"/>
                  <a:pt x="375" y="4969"/>
                </a:cubicBezTo>
                <a:cubicBezTo>
                  <a:pt x="344" y="5000"/>
                  <a:pt x="344" y="5062"/>
                  <a:pt x="313" y="5094"/>
                </a:cubicBezTo>
                <a:cubicBezTo>
                  <a:pt x="219" y="5281"/>
                  <a:pt x="125" y="5437"/>
                  <a:pt x="157" y="5656"/>
                </a:cubicBezTo>
                <a:cubicBezTo>
                  <a:pt x="219" y="5812"/>
                  <a:pt x="250" y="5969"/>
                  <a:pt x="282" y="6125"/>
                </a:cubicBezTo>
                <a:cubicBezTo>
                  <a:pt x="282" y="6156"/>
                  <a:pt x="313" y="6187"/>
                  <a:pt x="250" y="6187"/>
                </a:cubicBezTo>
                <a:cubicBezTo>
                  <a:pt x="219" y="6219"/>
                  <a:pt x="219" y="6187"/>
                  <a:pt x="188" y="6156"/>
                </a:cubicBezTo>
                <a:cubicBezTo>
                  <a:pt x="157" y="6125"/>
                  <a:pt x="157" y="6062"/>
                  <a:pt x="157" y="5969"/>
                </a:cubicBezTo>
                <a:cubicBezTo>
                  <a:pt x="94" y="6062"/>
                  <a:pt x="94" y="6125"/>
                  <a:pt x="94" y="6187"/>
                </a:cubicBezTo>
                <a:cubicBezTo>
                  <a:pt x="125" y="6281"/>
                  <a:pt x="94" y="6375"/>
                  <a:pt x="157" y="6469"/>
                </a:cubicBezTo>
                <a:cubicBezTo>
                  <a:pt x="157" y="6562"/>
                  <a:pt x="157" y="6656"/>
                  <a:pt x="157" y="6750"/>
                </a:cubicBezTo>
                <a:cubicBezTo>
                  <a:pt x="157" y="6781"/>
                  <a:pt x="157" y="6781"/>
                  <a:pt x="157" y="6781"/>
                </a:cubicBezTo>
                <a:cubicBezTo>
                  <a:pt x="157" y="6844"/>
                  <a:pt x="157" y="6875"/>
                  <a:pt x="157" y="6937"/>
                </a:cubicBezTo>
                <a:cubicBezTo>
                  <a:pt x="157" y="6937"/>
                  <a:pt x="188" y="6969"/>
                  <a:pt x="188" y="6969"/>
                </a:cubicBezTo>
                <a:cubicBezTo>
                  <a:pt x="188" y="7031"/>
                  <a:pt x="188" y="7094"/>
                  <a:pt x="219" y="7125"/>
                </a:cubicBezTo>
                <a:cubicBezTo>
                  <a:pt x="188" y="7156"/>
                  <a:pt x="188" y="7156"/>
                  <a:pt x="188" y="7156"/>
                </a:cubicBezTo>
                <a:cubicBezTo>
                  <a:pt x="188" y="7187"/>
                  <a:pt x="188" y="7187"/>
                  <a:pt x="188" y="7219"/>
                </a:cubicBezTo>
                <a:cubicBezTo>
                  <a:pt x="188" y="7219"/>
                  <a:pt x="188" y="7250"/>
                  <a:pt x="219" y="7281"/>
                </a:cubicBezTo>
                <a:cubicBezTo>
                  <a:pt x="219" y="7312"/>
                  <a:pt x="219" y="7344"/>
                  <a:pt x="219" y="7375"/>
                </a:cubicBezTo>
                <a:cubicBezTo>
                  <a:pt x="219" y="7656"/>
                  <a:pt x="282" y="7969"/>
                  <a:pt x="313" y="8281"/>
                </a:cubicBezTo>
                <a:cubicBezTo>
                  <a:pt x="313" y="8469"/>
                  <a:pt x="344" y="8687"/>
                  <a:pt x="313" y="8875"/>
                </a:cubicBezTo>
                <a:cubicBezTo>
                  <a:pt x="313" y="8937"/>
                  <a:pt x="313" y="9000"/>
                  <a:pt x="344" y="9031"/>
                </a:cubicBezTo>
                <a:cubicBezTo>
                  <a:pt x="375" y="9094"/>
                  <a:pt x="375" y="9187"/>
                  <a:pt x="344" y="9250"/>
                </a:cubicBezTo>
                <a:cubicBezTo>
                  <a:pt x="313" y="9250"/>
                  <a:pt x="282" y="9250"/>
                  <a:pt x="282" y="9219"/>
                </a:cubicBezTo>
                <a:cubicBezTo>
                  <a:pt x="282" y="9094"/>
                  <a:pt x="250" y="9000"/>
                  <a:pt x="219" y="8875"/>
                </a:cubicBezTo>
                <a:cubicBezTo>
                  <a:pt x="219" y="8656"/>
                  <a:pt x="157" y="8406"/>
                  <a:pt x="125" y="8156"/>
                </a:cubicBezTo>
                <a:cubicBezTo>
                  <a:pt x="125" y="8094"/>
                  <a:pt x="94" y="8031"/>
                  <a:pt x="125" y="7969"/>
                </a:cubicBezTo>
                <a:cubicBezTo>
                  <a:pt x="188" y="7969"/>
                  <a:pt x="157" y="8031"/>
                  <a:pt x="188" y="8031"/>
                </a:cubicBezTo>
                <a:cubicBezTo>
                  <a:pt x="219" y="8031"/>
                  <a:pt x="219" y="8000"/>
                  <a:pt x="219" y="7969"/>
                </a:cubicBezTo>
                <a:cubicBezTo>
                  <a:pt x="219" y="7781"/>
                  <a:pt x="157" y="7594"/>
                  <a:pt x="157" y="7406"/>
                </a:cubicBezTo>
                <a:cubicBezTo>
                  <a:pt x="157" y="7344"/>
                  <a:pt x="157" y="7281"/>
                  <a:pt x="125" y="7187"/>
                </a:cubicBezTo>
                <a:cubicBezTo>
                  <a:pt x="125" y="7281"/>
                  <a:pt x="32" y="7281"/>
                  <a:pt x="32" y="7375"/>
                </a:cubicBezTo>
                <a:cubicBezTo>
                  <a:pt x="32" y="7750"/>
                  <a:pt x="0" y="8125"/>
                  <a:pt x="94" y="8531"/>
                </a:cubicBezTo>
                <a:cubicBezTo>
                  <a:pt x="157" y="8875"/>
                  <a:pt x="188" y="9219"/>
                  <a:pt x="219" y="9562"/>
                </a:cubicBezTo>
                <a:cubicBezTo>
                  <a:pt x="282" y="9531"/>
                  <a:pt x="282" y="9469"/>
                  <a:pt x="282" y="9406"/>
                </a:cubicBezTo>
                <a:cubicBezTo>
                  <a:pt x="282" y="9406"/>
                  <a:pt x="282" y="9375"/>
                  <a:pt x="282" y="9375"/>
                </a:cubicBezTo>
                <a:cubicBezTo>
                  <a:pt x="282" y="9344"/>
                  <a:pt x="313" y="9312"/>
                  <a:pt x="344" y="9312"/>
                </a:cubicBezTo>
                <a:cubicBezTo>
                  <a:pt x="344" y="9344"/>
                  <a:pt x="375" y="9375"/>
                  <a:pt x="375" y="9406"/>
                </a:cubicBezTo>
                <a:cubicBezTo>
                  <a:pt x="407" y="9437"/>
                  <a:pt x="407" y="9437"/>
                  <a:pt x="407" y="9469"/>
                </a:cubicBezTo>
                <a:cubicBezTo>
                  <a:pt x="407" y="9500"/>
                  <a:pt x="407" y="9500"/>
                  <a:pt x="407" y="9531"/>
                </a:cubicBezTo>
                <a:cubicBezTo>
                  <a:pt x="407" y="9562"/>
                  <a:pt x="407" y="9594"/>
                  <a:pt x="375" y="9656"/>
                </a:cubicBezTo>
                <a:cubicBezTo>
                  <a:pt x="375" y="9656"/>
                  <a:pt x="344" y="9656"/>
                  <a:pt x="344" y="9656"/>
                </a:cubicBezTo>
                <a:cubicBezTo>
                  <a:pt x="344" y="9687"/>
                  <a:pt x="313" y="9719"/>
                  <a:pt x="313" y="9750"/>
                </a:cubicBezTo>
                <a:cubicBezTo>
                  <a:pt x="313" y="9750"/>
                  <a:pt x="313" y="9781"/>
                  <a:pt x="344" y="9781"/>
                </a:cubicBezTo>
                <a:cubicBezTo>
                  <a:pt x="407" y="9812"/>
                  <a:pt x="375" y="9719"/>
                  <a:pt x="407" y="9719"/>
                </a:cubicBezTo>
                <a:cubicBezTo>
                  <a:pt x="438" y="9750"/>
                  <a:pt x="469" y="9812"/>
                  <a:pt x="438" y="9844"/>
                </a:cubicBezTo>
                <a:cubicBezTo>
                  <a:pt x="407" y="9937"/>
                  <a:pt x="469" y="10000"/>
                  <a:pt x="500" y="10062"/>
                </a:cubicBezTo>
                <a:cubicBezTo>
                  <a:pt x="500" y="10094"/>
                  <a:pt x="500" y="10125"/>
                  <a:pt x="500" y="10125"/>
                </a:cubicBezTo>
                <a:cubicBezTo>
                  <a:pt x="469" y="10281"/>
                  <a:pt x="469" y="10437"/>
                  <a:pt x="532" y="10594"/>
                </a:cubicBezTo>
                <a:cubicBezTo>
                  <a:pt x="594" y="10687"/>
                  <a:pt x="563" y="10812"/>
                  <a:pt x="532" y="10937"/>
                </a:cubicBezTo>
                <a:cubicBezTo>
                  <a:pt x="500" y="10656"/>
                  <a:pt x="407" y="10375"/>
                  <a:pt x="407" y="10062"/>
                </a:cubicBezTo>
                <a:cubicBezTo>
                  <a:pt x="313" y="10250"/>
                  <a:pt x="313" y="10312"/>
                  <a:pt x="344" y="10406"/>
                </a:cubicBezTo>
                <a:cubicBezTo>
                  <a:pt x="375" y="10531"/>
                  <a:pt x="407" y="10687"/>
                  <a:pt x="438" y="10844"/>
                </a:cubicBezTo>
                <a:cubicBezTo>
                  <a:pt x="469" y="11031"/>
                  <a:pt x="500" y="11250"/>
                  <a:pt x="594" y="11469"/>
                </a:cubicBezTo>
                <a:cubicBezTo>
                  <a:pt x="657" y="11562"/>
                  <a:pt x="719" y="11656"/>
                  <a:pt x="657" y="11781"/>
                </a:cubicBezTo>
                <a:cubicBezTo>
                  <a:pt x="657" y="11812"/>
                  <a:pt x="688" y="11937"/>
                  <a:pt x="719" y="12000"/>
                </a:cubicBezTo>
                <a:cubicBezTo>
                  <a:pt x="782" y="12031"/>
                  <a:pt x="813" y="12094"/>
                  <a:pt x="844" y="12156"/>
                </a:cubicBezTo>
                <a:cubicBezTo>
                  <a:pt x="875" y="12125"/>
                  <a:pt x="907" y="12094"/>
                  <a:pt x="875" y="12062"/>
                </a:cubicBezTo>
                <a:cubicBezTo>
                  <a:pt x="844" y="11969"/>
                  <a:pt x="938" y="11969"/>
                  <a:pt x="938" y="11906"/>
                </a:cubicBezTo>
                <a:cubicBezTo>
                  <a:pt x="1000" y="11937"/>
                  <a:pt x="1000" y="11969"/>
                  <a:pt x="1000" y="12000"/>
                </a:cubicBezTo>
                <a:cubicBezTo>
                  <a:pt x="1032" y="12156"/>
                  <a:pt x="1125" y="12281"/>
                  <a:pt x="1157" y="12437"/>
                </a:cubicBezTo>
                <a:cubicBezTo>
                  <a:pt x="1188" y="12500"/>
                  <a:pt x="1188" y="12562"/>
                  <a:pt x="1250" y="12594"/>
                </a:cubicBezTo>
                <a:cubicBezTo>
                  <a:pt x="1219" y="12469"/>
                  <a:pt x="1188" y="12375"/>
                  <a:pt x="1157" y="12250"/>
                </a:cubicBezTo>
                <a:cubicBezTo>
                  <a:pt x="1125" y="12156"/>
                  <a:pt x="1125" y="12031"/>
                  <a:pt x="1063" y="11937"/>
                </a:cubicBezTo>
                <a:cubicBezTo>
                  <a:pt x="1032" y="11812"/>
                  <a:pt x="1000" y="11719"/>
                  <a:pt x="938" y="11594"/>
                </a:cubicBezTo>
                <a:cubicBezTo>
                  <a:pt x="907" y="11500"/>
                  <a:pt x="875" y="11375"/>
                  <a:pt x="875" y="11281"/>
                </a:cubicBezTo>
                <a:cubicBezTo>
                  <a:pt x="1000" y="11437"/>
                  <a:pt x="1032" y="11625"/>
                  <a:pt x="1094" y="11812"/>
                </a:cubicBezTo>
                <a:cubicBezTo>
                  <a:pt x="1219" y="12187"/>
                  <a:pt x="1344" y="12594"/>
                  <a:pt x="1500" y="12937"/>
                </a:cubicBezTo>
                <a:cubicBezTo>
                  <a:pt x="1500" y="13000"/>
                  <a:pt x="1532" y="13000"/>
                  <a:pt x="1563" y="13000"/>
                </a:cubicBezTo>
                <a:cubicBezTo>
                  <a:pt x="1594" y="12969"/>
                  <a:pt x="1594" y="12969"/>
                  <a:pt x="1594" y="12906"/>
                </a:cubicBezTo>
                <a:cubicBezTo>
                  <a:pt x="1532" y="12750"/>
                  <a:pt x="1500" y="12594"/>
                  <a:pt x="1438" y="12437"/>
                </a:cubicBezTo>
                <a:cubicBezTo>
                  <a:pt x="1407" y="12406"/>
                  <a:pt x="1438" y="12344"/>
                  <a:pt x="1407" y="12281"/>
                </a:cubicBezTo>
                <a:cubicBezTo>
                  <a:pt x="1438" y="12281"/>
                  <a:pt x="1438" y="12281"/>
                  <a:pt x="1438" y="12281"/>
                </a:cubicBezTo>
                <a:cubicBezTo>
                  <a:pt x="1532" y="12469"/>
                  <a:pt x="1594" y="12656"/>
                  <a:pt x="1688" y="12844"/>
                </a:cubicBezTo>
                <a:cubicBezTo>
                  <a:pt x="1625" y="12719"/>
                  <a:pt x="1625" y="12562"/>
                  <a:pt x="1563" y="12437"/>
                </a:cubicBezTo>
                <a:cubicBezTo>
                  <a:pt x="1438" y="12062"/>
                  <a:pt x="1313" y="11656"/>
                  <a:pt x="1188" y="11281"/>
                </a:cubicBezTo>
                <a:cubicBezTo>
                  <a:pt x="1188" y="11250"/>
                  <a:pt x="1188" y="11250"/>
                  <a:pt x="1188" y="11219"/>
                </a:cubicBezTo>
                <a:cubicBezTo>
                  <a:pt x="1157" y="11219"/>
                  <a:pt x="1157" y="11187"/>
                  <a:pt x="1157" y="11156"/>
                </a:cubicBezTo>
                <a:cubicBezTo>
                  <a:pt x="1157" y="11156"/>
                  <a:pt x="1157" y="11156"/>
                  <a:pt x="1157" y="11156"/>
                </a:cubicBezTo>
                <a:cubicBezTo>
                  <a:pt x="1157" y="11156"/>
                  <a:pt x="1157" y="11156"/>
                  <a:pt x="1157" y="11156"/>
                </a:cubicBezTo>
                <a:cubicBezTo>
                  <a:pt x="1157" y="11125"/>
                  <a:pt x="1188" y="11125"/>
                  <a:pt x="1188" y="11094"/>
                </a:cubicBezTo>
                <a:cubicBezTo>
                  <a:pt x="1188" y="11125"/>
                  <a:pt x="1188" y="11125"/>
                  <a:pt x="1188" y="11125"/>
                </a:cubicBezTo>
                <a:cubicBezTo>
                  <a:pt x="1188" y="11125"/>
                  <a:pt x="1188" y="11156"/>
                  <a:pt x="1188" y="11156"/>
                </a:cubicBezTo>
                <a:cubicBezTo>
                  <a:pt x="1188" y="11156"/>
                  <a:pt x="1188" y="11156"/>
                  <a:pt x="1188" y="11156"/>
                </a:cubicBezTo>
                <a:cubicBezTo>
                  <a:pt x="1188" y="11156"/>
                  <a:pt x="1188" y="11156"/>
                  <a:pt x="1188" y="11156"/>
                </a:cubicBezTo>
                <a:cubicBezTo>
                  <a:pt x="1188" y="11156"/>
                  <a:pt x="1188" y="11187"/>
                  <a:pt x="1188" y="11187"/>
                </a:cubicBezTo>
                <a:cubicBezTo>
                  <a:pt x="1188" y="11187"/>
                  <a:pt x="1188" y="11187"/>
                  <a:pt x="1188" y="11187"/>
                </a:cubicBezTo>
                <a:cubicBezTo>
                  <a:pt x="1188" y="11187"/>
                  <a:pt x="1219" y="11187"/>
                  <a:pt x="1219" y="11187"/>
                </a:cubicBezTo>
                <a:cubicBezTo>
                  <a:pt x="1282" y="11406"/>
                  <a:pt x="1375" y="11625"/>
                  <a:pt x="1438" y="11812"/>
                </a:cubicBezTo>
                <a:cubicBezTo>
                  <a:pt x="1438" y="11844"/>
                  <a:pt x="1438" y="11875"/>
                  <a:pt x="1438" y="11875"/>
                </a:cubicBezTo>
                <a:cubicBezTo>
                  <a:pt x="1532" y="12125"/>
                  <a:pt x="1594" y="12406"/>
                  <a:pt x="1719" y="12625"/>
                </a:cubicBezTo>
                <a:cubicBezTo>
                  <a:pt x="1750" y="12750"/>
                  <a:pt x="1782" y="12875"/>
                  <a:pt x="1844" y="12969"/>
                </a:cubicBezTo>
                <a:cubicBezTo>
                  <a:pt x="1844" y="13031"/>
                  <a:pt x="1875" y="13062"/>
                  <a:pt x="1938" y="13094"/>
                </a:cubicBezTo>
                <a:cubicBezTo>
                  <a:pt x="2219" y="13906"/>
                  <a:pt x="2563" y="14750"/>
                  <a:pt x="2594" y="14844"/>
                </a:cubicBezTo>
                <a:cubicBezTo>
                  <a:pt x="2719" y="15125"/>
                  <a:pt x="2875" y="15406"/>
                  <a:pt x="3000" y="15718"/>
                </a:cubicBezTo>
                <a:cubicBezTo>
                  <a:pt x="3032" y="15718"/>
                  <a:pt x="3032" y="15718"/>
                  <a:pt x="3032" y="15750"/>
                </a:cubicBezTo>
                <a:cubicBezTo>
                  <a:pt x="3032" y="15750"/>
                  <a:pt x="3032" y="15750"/>
                  <a:pt x="3063" y="15750"/>
                </a:cubicBezTo>
                <a:cubicBezTo>
                  <a:pt x="3063" y="15750"/>
                  <a:pt x="3063" y="15750"/>
                  <a:pt x="3063" y="15750"/>
                </a:cubicBezTo>
                <a:cubicBezTo>
                  <a:pt x="3094" y="15812"/>
                  <a:pt x="3094" y="15843"/>
                  <a:pt x="3125" y="15906"/>
                </a:cubicBezTo>
                <a:cubicBezTo>
                  <a:pt x="3125" y="15906"/>
                  <a:pt x="3125" y="15937"/>
                  <a:pt x="3157" y="15937"/>
                </a:cubicBezTo>
                <a:cubicBezTo>
                  <a:pt x="3219" y="16125"/>
                  <a:pt x="3313" y="16281"/>
                  <a:pt x="3375" y="16468"/>
                </a:cubicBezTo>
                <a:cubicBezTo>
                  <a:pt x="3344" y="16468"/>
                  <a:pt x="3344" y="16437"/>
                  <a:pt x="3313" y="16437"/>
                </a:cubicBezTo>
                <a:cubicBezTo>
                  <a:pt x="3313" y="16406"/>
                  <a:pt x="3282" y="16406"/>
                  <a:pt x="3282" y="16406"/>
                </a:cubicBezTo>
                <a:cubicBezTo>
                  <a:pt x="3282" y="16375"/>
                  <a:pt x="3282" y="16375"/>
                  <a:pt x="3282" y="16343"/>
                </a:cubicBezTo>
                <a:cubicBezTo>
                  <a:pt x="3125" y="16062"/>
                  <a:pt x="2969" y="15750"/>
                  <a:pt x="2813" y="15469"/>
                </a:cubicBezTo>
                <a:cubicBezTo>
                  <a:pt x="2750" y="15375"/>
                  <a:pt x="2750" y="15250"/>
                  <a:pt x="2657" y="15156"/>
                </a:cubicBezTo>
                <a:cubicBezTo>
                  <a:pt x="2625" y="15156"/>
                  <a:pt x="2625" y="15156"/>
                  <a:pt x="2625" y="15156"/>
                </a:cubicBezTo>
                <a:cubicBezTo>
                  <a:pt x="2750" y="15406"/>
                  <a:pt x="2844" y="15656"/>
                  <a:pt x="2969" y="15937"/>
                </a:cubicBezTo>
                <a:cubicBezTo>
                  <a:pt x="2875" y="15906"/>
                  <a:pt x="2907" y="15843"/>
                  <a:pt x="2875" y="15812"/>
                </a:cubicBezTo>
                <a:cubicBezTo>
                  <a:pt x="2688" y="15594"/>
                  <a:pt x="2625" y="15344"/>
                  <a:pt x="2500" y="15094"/>
                </a:cubicBezTo>
                <a:cubicBezTo>
                  <a:pt x="2438" y="14969"/>
                  <a:pt x="2407" y="14812"/>
                  <a:pt x="2313" y="14719"/>
                </a:cubicBezTo>
                <a:cubicBezTo>
                  <a:pt x="2282" y="14687"/>
                  <a:pt x="2282" y="14656"/>
                  <a:pt x="2250" y="14656"/>
                </a:cubicBezTo>
                <a:cubicBezTo>
                  <a:pt x="2219" y="14687"/>
                  <a:pt x="2250" y="14719"/>
                  <a:pt x="2219" y="14750"/>
                </a:cubicBezTo>
                <a:cubicBezTo>
                  <a:pt x="2219" y="14844"/>
                  <a:pt x="2282" y="14937"/>
                  <a:pt x="2313" y="15031"/>
                </a:cubicBezTo>
                <a:cubicBezTo>
                  <a:pt x="2344" y="15312"/>
                  <a:pt x="2375" y="15562"/>
                  <a:pt x="2469" y="15812"/>
                </a:cubicBezTo>
                <a:cubicBezTo>
                  <a:pt x="2563" y="16062"/>
                  <a:pt x="2625" y="16312"/>
                  <a:pt x="2719" y="16562"/>
                </a:cubicBezTo>
                <a:cubicBezTo>
                  <a:pt x="2750" y="16687"/>
                  <a:pt x="2782" y="16812"/>
                  <a:pt x="2875" y="16937"/>
                </a:cubicBezTo>
                <a:cubicBezTo>
                  <a:pt x="3000" y="17281"/>
                  <a:pt x="3157" y="17593"/>
                  <a:pt x="3313" y="17906"/>
                </a:cubicBezTo>
                <a:cubicBezTo>
                  <a:pt x="3344" y="17968"/>
                  <a:pt x="3375" y="18031"/>
                  <a:pt x="3407" y="18062"/>
                </a:cubicBezTo>
                <a:cubicBezTo>
                  <a:pt x="3594" y="18468"/>
                  <a:pt x="3844" y="18843"/>
                  <a:pt x="4094" y="19218"/>
                </a:cubicBezTo>
                <a:cubicBezTo>
                  <a:pt x="4094" y="19218"/>
                  <a:pt x="4125" y="19250"/>
                  <a:pt x="4125" y="19281"/>
                </a:cubicBezTo>
                <a:cubicBezTo>
                  <a:pt x="4125" y="19281"/>
                  <a:pt x="4125" y="19281"/>
                  <a:pt x="4125" y="19281"/>
                </a:cubicBezTo>
                <a:cubicBezTo>
                  <a:pt x="4125" y="19312"/>
                  <a:pt x="4157" y="19343"/>
                  <a:pt x="4157" y="19343"/>
                </a:cubicBezTo>
                <a:cubicBezTo>
                  <a:pt x="4188" y="19375"/>
                  <a:pt x="4188" y="19375"/>
                  <a:pt x="4188" y="19406"/>
                </a:cubicBezTo>
                <a:cubicBezTo>
                  <a:pt x="4250" y="19531"/>
                  <a:pt x="4282" y="19687"/>
                  <a:pt x="4407" y="19750"/>
                </a:cubicBezTo>
                <a:cubicBezTo>
                  <a:pt x="4438" y="19781"/>
                  <a:pt x="4438" y="19781"/>
                  <a:pt x="4438" y="19812"/>
                </a:cubicBezTo>
                <a:cubicBezTo>
                  <a:pt x="4438" y="19906"/>
                  <a:pt x="4469" y="19968"/>
                  <a:pt x="4563" y="20000"/>
                </a:cubicBezTo>
                <a:cubicBezTo>
                  <a:pt x="4625" y="20031"/>
                  <a:pt x="4657" y="20062"/>
                  <a:pt x="4657" y="20156"/>
                </a:cubicBezTo>
                <a:cubicBezTo>
                  <a:pt x="4657" y="20187"/>
                  <a:pt x="4657" y="20250"/>
                  <a:pt x="4719" y="20281"/>
                </a:cubicBezTo>
                <a:cubicBezTo>
                  <a:pt x="4750" y="20281"/>
                  <a:pt x="4750" y="20281"/>
                  <a:pt x="4750" y="20281"/>
                </a:cubicBezTo>
                <a:cubicBezTo>
                  <a:pt x="4782" y="20281"/>
                  <a:pt x="4782" y="20312"/>
                  <a:pt x="4782" y="20312"/>
                </a:cubicBezTo>
                <a:cubicBezTo>
                  <a:pt x="4813" y="20375"/>
                  <a:pt x="4813" y="20437"/>
                  <a:pt x="4875" y="20468"/>
                </a:cubicBezTo>
                <a:cubicBezTo>
                  <a:pt x="4938" y="20531"/>
                  <a:pt x="5000" y="20593"/>
                  <a:pt x="5032" y="20687"/>
                </a:cubicBezTo>
                <a:cubicBezTo>
                  <a:pt x="5063" y="20781"/>
                  <a:pt x="5094" y="20843"/>
                  <a:pt x="5157" y="20875"/>
                </a:cubicBezTo>
                <a:cubicBezTo>
                  <a:pt x="5282" y="20968"/>
                  <a:pt x="5313" y="21093"/>
                  <a:pt x="5407" y="21187"/>
                </a:cubicBezTo>
                <a:cubicBezTo>
                  <a:pt x="5407" y="21343"/>
                  <a:pt x="5532" y="21375"/>
                  <a:pt x="5657" y="21468"/>
                </a:cubicBezTo>
                <a:cubicBezTo>
                  <a:pt x="5657" y="21468"/>
                  <a:pt x="5688" y="21468"/>
                  <a:pt x="5688" y="21468"/>
                </a:cubicBezTo>
                <a:cubicBezTo>
                  <a:pt x="5719" y="21468"/>
                  <a:pt x="5719" y="21437"/>
                  <a:pt x="5719" y="21406"/>
                </a:cubicBezTo>
                <a:cubicBezTo>
                  <a:pt x="5719" y="21406"/>
                  <a:pt x="5688" y="21375"/>
                  <a:pt x="5688" y="21375"/>
                </a:cubicBezTo>
                <a:cubicBezTo>
                  <a:pt x="5688" y="21281"/>
                  <a:pt x="5625" y="21187"/>
                  <a:pt x="5563" y="21125"/>
                </a:cubicBezTo>
                <a:cubicBezTo>
                  <a:pt x="5563" y="21125"/>
                  <a:pt x="5532" y="21093"/>
                  <a:pt x="5532" y="21093"/>
                </a:cubicBezTo>
                <a:cubicBezTo>
                  <a:pt x="5532" y="21093"/>
                  <a:pt x="5500" y="21062"/>
                  <a:pt x="5500" y="21062"/>
                </a:cubicBezTo>
                <a:cubicBezTo>
                  <a:pt x="5500" y="21062"/>
                  <a:pt x="5500" y="21031"/>
                  <a:pt x="5500" y="21031"/>
                </a:cubicBezTo>
                <a:cubicBezTo>
                  <a:pt x="5500" y="21031"/>
                  <a:pt x="5500" y="21031"/>
                  <a:pt x="5500" y="21031"/>
                </a:cubicBezTo>
                <a:cubicBezTo>
                  <a:pt x="5500" y="21031"/>
                  <a:pt x="5500" y="21000"/>
                  <a:pt x="5500" y="21000"/>
                </a:cubicBezTo>
                <a:cubicBezTo>
                  <a:pt x="5500" y="21000"/>
                  <a:pt x="5500" y="21000"/>
                  <a:pt x="5500" y="20968"/>
                </a:cubicBezTo>
                <a:cubicBezTo>
                  <a:pt x="5500" y="20968"/>
                  <a:pt x="5469" y="20968"/>
                  <a:pt x="5438" y="20968"/>
                </a:cubicBezTo>
                <a:cubicBezTo>
                  <a:pt x="5438" y="20937"/>
                  <a:pt x="5438" y="20906"/>
                  <a:pt x="5407" y="20906"/>
                </a:cubicBezTo>
                <a:cubicBezTo>
                  <a:pt x="5469" y="20875"/>
                  <a:pt x="5500" y="20875"/>
                  <a:pt x="5532" y="20906"/>
                </a:cubicBezTo>
                <a:cubicBezTo>
                  <a:pt x="5563" y="20906"/>
                  <a:pt x="5563" y="20906"/>
                  <a:pt x="5563" y="20906"/>
                </a:cubicBezTo>
                <a:cubicBezTo>
                  <a:pt x="5594" y="20906"/>
                  <a:pt x="5594" y="20937"/>
                  <a:pt x="5594" y="20937"/>
                </a:cubicBezTo>
                <a:cubicBezTo>
                  <a:pt x="5625" y="20968"/>
                  <a:pt x="5688" y="20968"/>
                  <a:pt x="5719" y="20968"/>
                </a:cubicBezTo>
                <a:cubicBezTo>
                  <a:pt x="5782" y="20968"/>
                  <a:pt x="5813" y="20937"/>
                  <a:pt x="5782" y="20875"/>
                </a:cubicBezTo>
                <a:cubicBezTo>
                  <a:pt x="5782" y="20843"/>
                  <a:pt x="5750" y="20812"/>
                  <a:pt x="5750" y="20812"/>
                </a:cubicBezTo>
                <a:cubicBezTo>
                  <a:pt x="5719" y="20781"/>
                  <a:pt x="5719" y="20750"/>
                  <a:pt x="5719" y="20750"/>
                </a:cubicBezTo>
                <a:cubicBezTo>
                  <a:pt x="5657" y="20687"/>
                  <a:pt x="5625" y="20625"/>
                  <a:pt x="5594" y="20593"/>
                </a:cubicBezTo>
                <a:cubicBezTo>
                  <a:pt x="5594" y="20593"/>
                  <a:pt x="5594" y="20593"/>
                  <a:pt x="5594" y="20593"/>
                </a:cubicBezTo>
                <a:cubicBezTo>
                  <a:pt x="5594" y="20593"/>
                  <a:pt x="5594" y="20593"/>
                  <a:pt x="5594" y="20593"/>
                </a:cubicBezTo>
                <a:cubicBezTo>
                  <a:pt x="5594" y="20562"/>
                  <a:pt x="5594" y="20562"/>
                  <a:pt x="5594" y="20562"/>
                </a:cubicBezTo>
                <a:cubicBezTo>
                  <a:pt x="5594" y="20562"/>
                  <a:pt x="5563" y="20562"/>
                  <a:pt x="5563" y="20531"/>
                </a:cubicBezTo>
                <a:cubicBezTo>
                  <a:pt x="5563" y="20531"/>
                  <a:pt x="5563" y="20531"/>
                  <a:pt x="5563" y="20531"/>
                </a:cubicBezTo>
                <a:cubicBezTo>
                  <a:pt x="5563" y="20500"/>
                  <a:pt x="5563" y="20500"/>
                  <a:pt x="5563" y="20500"/>
                </a:cubicBezTo>
                <a:cubicBezTo>
                  <a:pt x="5563" y="20500"/>
                  <a:pt x="5563" y="20500"/>
                  <a:pt x="5563" y="20500"/>
                </a:cubicBezTo>
                <a:cubicBezTo>
                  <a:pt x="5563" y="20500"/>
                  <a:pt x="5563" y="20468"/>
                  <a:pt x="5563" y="20468"/>
                </a:cubicBezTo>
                <a:cubicBezTo>
                  <a:pt x="5563" y="20437"/>
                  <a:pt x="5563" y="20437"/>
                  <a:pt x="5500" y="20437"/>
                </a:cubicBezTo>
                <a:cubicBezTo>
                  <a:pt x="5500" y="20406"/>
                  <a:pt x="5500" y="20406"/>
                  <a:pt x="5500" y="20406"/>
                </a:cubicBezTo>
                <a:cubicBezTo>
                  <a:pt x="5469" y="20312"/>
                  <a:pt x="5563" y="20312"/>
                  <a:pt x="5594" y="20281"/>
                </a:cubicBezTo>
                <a:cubicBezTo>
                  <a:pt x="5594" y="20250"/>
                  <a:pt x="5625" y="20250"/>
                  <a:pt x="5625" y="20218"/>
                </a:cubicBezTo>
                <a:cubicBezTo>
                  <a:pt x="5688" y="20281"/>
                  <a:pt x="5719" y="20343"/>
                  <a:pt x="5750" y="20406"/>
                </a:cubicBezTo>
                <a:cubicBezTo>
                  <a:pt x="5782" y="20437"/>
                  <a:pt x="5813" y="20437"/>
                  <a:pt x="5844" y="20437"/>
                </a:cubicBezTo>
                <a:cubicBezTo>
                  <a:pt x="5907" y="20406"/>
                  <a:pt x="5907" y="20375"/>
                  <a:pt x="5907" y="20343"/>
                </a:cubicBezTo>
                <a:cubicBezTo>
                  <a:pt x="5907" y="20312"/>
                  <a:pt x="5938" y="20312"/>
                  <a:pt x="5938" y="20281"/>
                </a:cubicBezTo>
                <a:cubicBezTo>
                  <a:pt x="5938" y="20218"/>
                  <a:pt x="5969" y="20218"/>
                  <a:pt x="6000" y="20250"/>
                </a:cubicBezTo>
                <a:cubicBezTo>
                  <a:pt x="6125" y="20312"/>
                  <a:pt x="6125" y="20312"/>
                  <a:pt x="6125" y="20187"/>
                </a:cubicBezTo>
                <a:cubicBezTo>
                  <a:pt x="6125" y="20156"/>
                  <a:pt x="6125" y="20156"/>
                  <a:pt x="6125" y="20156"/>
                </a:cubicBezTo>
                <a:cubicBezTo>
                  <a:pt x="6219" y="20218"/>
                  <a:pt x="6250" y="20312"/>
                  <a:pt x="6313" y="20375"/>
                </a:cubicBezTo>
                <a:cubicBezTo>
                  <a:pt x="6313" y="20375"/>
                  <a:pt x="6313" y="20406"/>
                  <a:pt x="6313" y="20406"/>
                </a:cubicBezTo>
                <a:cubicBezTo>
                  <a:pt x="6313" y="20406"/>
                  <a:pt x="6313" y="20406"/>
                  <a:pt x="6313" y="20406"/>
                </a:cubicBezTo>
                <a:cubicBezTo>
                  <a:pt x="6344" y="20406"/>
                  <a:pt x="6344" y="20406"/>
                  <a:pt x="6344" y="20406"/>
                </a:cubicBezTo>
                <a:cubicBezTo>
                  <a:pt x="6344" y="20406"/>
                  <a:pt x="6375" y="20437"/>
                  <a:pt x="6375" y="20437"/>
                </a:cubicBezTo>
                <a:cubicBezTo>
                  <a:pt x="6375" y="20437"/>
                  <a:pt x="6375" y="20437"/>
                  <a:pt x="6375" y="20437"/>
                </a:cubicBezTo>
                <a:cubicBezTo>
                  <a:pt x="6375" y="20437"/>
                  <a:pt x="6375" y="20437"/>
                  <a:pt x="6375" y="20437"/>
                </a:cubicBezTo>
                <a:cubicBezTo>
                  <a:pt x="6375" y="20437"/>
                  <a:pt x="6375" y="20437"/>
                  <a:pt x="6375" y="20437"/>
                </a:cubicBezTo>
                <a:cubicBezTo>
                  <a:pt x="6438" y="20593"/>
                  <a:pt x="6532" y="20656"/>
                  <a:pt x="6594" y="20781"/>
                </a:cubicBezTo>
                <a:cubicBezTo>
                  <a:pt x="6625" y="20781"/>
                  <a:pt x="6625" y="20781"/>
                  <a:pt x="6625" y="20812"/>
                </a:cubicBezTo>
                <a:cubicBezTo>
                  <a:pt x="6688" y="20843"/>
                  <a:pt x="6719" y="20843"/>
                  <a:pt x="6782" y="20781"/>
                </a:cubicBezTo>
                <a:cubicBezTo>
                  <a:pt x="6782" y="20812"/>
                  <a:pt x="6813" y="20843"/>
                  <a:pt x="6813" y="20843"/>
                </a:cubicBezTo>
                <a:cubicBezTo>
                  <a:pt x="6844" y="20843"/>
                  <a:pt x="6844" y="20875"/>
                  <a:pt x="6875" y="20875"/>
                </a:cubicBezTo>
                <a:cubicBezTo>
                  <a:pt x="6907" y="20968"/>
                  <a:pt x="6969" y="21062"/>
                  <a:pt x="7032" y="21093"/>
                </a:cubicBezTo>
                <a:cubicBezTo>
                  <a:pt x="7063" y="21125"/>
                  <a:pt x="7063" y="21125"/>
                  <a:pt x="7094" y="21156"/>
                </a:cubicBezTo>
                <a:cubicBezTo>
                  <a:pt x="6969" y="20937"/>
                  <a:pt x="6875" y="20718"/>
                  <a:pt x="6750" y="20500"/>
                </a:cubicBezTo>
                <a:cubicBezTo>
                  <a:pt x="6594" y="20218"/>
                  <a:pt x="6469" y="19937"/>
                  <a:pt x="6313" y="19687"/>
                </a:cubicBezTo>
                <a:close/>
                <a:moveTo>
                  <a:pt x="4000" y="15625"/>
                </a:moveTo>
                <a:cubicBezTo>
                  <a:pt x="4000" y="15625"/>
                  <a:pt x="4000" y="15594"/>
                  <a:pt x="4000" y="15594"/>
                </a:cubicBezTo>
                <a:cubicBezTo>
                  <a:pt x="4000" y="15594"/>
                  <a:pt x="4000" y="15594"/>
                  <a:pt x="3969" y="15594"/>
                </a:cubicBezTo>
                <a:cubicBezTo>
                  <a:pt x="3907" y="15406"/>
                  <a:pt x="3813" y="15219"/>
                  <a:pt x="3719" y="15062"/>
                </a:cubicBezTo>
                <a:cubicBezTo>
                  <a:pt x="3719" y="15000"/>
                  <a:pt x="3719" y="14969"/>
                  <a:pt x="3688" y="14937"/>
                </a:cubicBezTo>
                <a:cubicBezTo>
                  <a:pt x="3688" y="14937"/>
                  <a:pt x="3688" y="14937"/>
                  <a:pt x="3688" y="14906"/>
                </a:cubicBezTo>
                <a:cubicBezTo>
                  <a:pt x="3594" y="14750"/>
                  <a:pt x="2438" y="11781"/>
                  <a:pt x="2344" y="11594"/>
                </a:cubicBezTo>
                <a:cubicBezTo>
                  <a:pt x="2344" y="11562"/>
                  <a:pt x="2344" y="11531"/>
                  <a:pt x="2344" y="11500"/>
                </a:cubicBezTo>
                <a:cubicBezTo>
                  <a:pt x="2344" y="11531"/>
                  <a:pt x="2344" y="11562"/>
                  <a:pt x="2375" y="11594"/>
                </a:cubicBezTo>
                <a:cubicBezTo>
                  <a:pt x="2438" y="11812"/>
                  <a:pt x="2532" y="12000"/>
                  <a:pt x="2594" y="12219"/>
                </a:cubicBezTo>
                <a:cubicBezTo>
                  <a:pt x="2625" y="12281"/>
                  <a:pt x="2657" y="12312"/>
                  <a:pt x="2719" y="12281"/>
                </a:cubicBezTo>
                <a:cubicBezTo>
                  <a:pt x="2750" y="12281"/>
                  <a:pt x="2750" y="12281"/>
                  <a:pt x="2750" y="12250"/>
                </a:cubicBezTo>
                <a:cubicBezTo>
                  <a:pt x="3063" y="13094"/>
                  <a:pt x="3625" y="14594"/>
                  <a:pt x="3657" y="14625"/>
                </a:cubicBezTo>
                <a:cubicBezTo>
                  <a:pt x="3688" y="14656"/>
                  <a:pt x="3688" y="14719"/>
                  <a:pt x="3719" y="14750"/>
                </a:cubicBezTo>
                <a:cubicBezTo>
                  <a:pt x="3750" y="14875"/>
                  <a:pt x="3782" y="15031"/>
                  <a:pt x="3875" y="15125"/>
                </a:cubicBezTo>
                <a:cubicBezTo>
                  <a:pt x="3969" y="15250"/>
                  <a:pt x="3969" y="15406"/>
                  <a:pt x="4032" y="15562"/>
                </a:cubicBezTo>
                <a:cubicBezTo>
                  <a:pt x="4063" y="15562"/>
                  <a:pt x="4032" y="15625"/>
                  <a:pt x="4000" y="15625"/>
                </a:cubicBezTo>
                <a:close/>
                <a:moveTo>
                  <a:pt x="12625" y="6219"/>
                </a:moveTo>
                <a:cubicBezTo>
                  <a:pt x="12625" y="6219"/>
                  <a:pt x="12625" y="6219"/>
                  <a:pt x="12625" y="6219"/>
                </a:cubicBezTo>
                <a:cubicBezTo>
                  <a:pt x="12625" y="6219"/>
                  <a:pt x="12625" y="6219"/>
                  <a:pt x="12594" y="6219"/>
                </a:cubicBezTo>
                <a:cubicBezTo>
                  <a:pt x="12625" y="6219"/>
                  <a:pt x="12625" y="6250"/>
                  <a:pt x="12625" y="6219"/>
                </a:cubicBezTo>
                <a:cubicBezTo>
                  <a:pt x="12625" y="6219"/>
                  <a:pt x="12625" y="6219"/>
                  <a:pt x="12625" y="6219"/>
                </a:cubicBezTo>
                <a:cubicBezTo>
                  <a:pt x="12625" y="6219"/>
                  <a:pt x="12625" y="6219"/>
                  <a:pt x="12625" y="6219"/>
                </a:cubicBezTo>
                <a:cubicBezTo>
                  <a:pt x="12625" y="6219"/>
                  <a:pt x="12625" y="6219"/>
                  <a:pt x="12625" y="6219"/>
                </a:cubicBezTo>
                <a:cubicBezTo>
                  <a:pt x="12625" y="6219"/>
                  <a:pt x="12625" y="6219"/>
                  <a:pt x="12625" y="6219"/>
                </a:cubicBezTo>
                <a:cubicBezTo>
                  <a:pt x="12625" y="6219"/>
                  <a:pt x="12625" y="6219"/>
                  <a:pt x="12625" y="6219"/>
                </a:cubicBezTo>
                <a:close/>
                <a:moveTo>
                  <a:pt x="8125" y="18375"/>
                </a:moveTo>
                <a:cubicBezTo>
                  <a:pt x="8125" y="18406"/>
                  <a:pt x="8125" y="18406"/>
                  <a:pt x="8125" y="18406"/>
                </a:cubicBezTo>
                <a:cubicBezTo>
                  <a:pt x="8125" y="18406"/>
                  <a:pt x="8125" y="18406"/>
                  <a:pt x="8125" y="18406"/>
                </a:cubicBezTo>
                <a:cubicBezTo>
                  <a:pt x="8125" y="18375"/>
                  <a:pt x="8125" y="18375"/>
                  <a:pt x="8125" y="18375"/>
                </a:cubicBezTo>
                <a:cubicBezTo>
                  <a:pt x="8125" y="18375"/>
                  <a:pt x="8125" y="18375"/>
                  <a:pt x="8125" y="18375"/>
                </a:cubicBezTo>
                <a:close/>
                <a:moveTo>
                  <a:pt x="13500" y="7000"/>
                </a:moveTo>
                <a:cubicBezTo>
                  <a:pt x="13500" y="7000"/>
                  <a:pt x="13500" y="7000"/>
                  <a:pt x="13500" y="7000"/>
                </a:cubicBezTo>
                <a:cubicBezTo>
                  <a:pt x="13500" y="7000"/>
                  <a:pt x="13500" y="7000"/>
                  <a:pt x="13500" y="7000"/>
                </a:cubicBezTo>
                <a:cubicBezTo>
                  <a:pt x="13500" y="7000"/>
                  <a:pt x="13500" y="7031"/>
                  <a:pt x="13532" y="7000"/>
                </a:cubicBezTo>
                <a:cubicBezTo>
                  <a:pt x="13532" y="7000"/>
                  <a:pt x="13532" y="7000"/>
                  <a:pt x="13532" y="7000"/>
                </a:cubicBezTo>
                <a:cubicBezTo>
                  <a:pt x="13532" y="7000"/>
                  <a:pt x="13532" y="7000"/>
                  <a:pt x="13532" y="7000"/>
                </a:cubicBezTo>
                <a:cubicBezTo>
                  <a:pt x="13532" y="7000"/>
                  <a:pt x="13532" y="7000"/>
                  <a:pt x="13532" y="7000"/>
                </a:cubicBezTo>
                <a:cubicBezTo>
                  <a:pt x="13532" y="7000"/>
                  <a:pt x="13532" y="7000"/>
                  <a:pt x="13532" y="7000"/>
                </a:cubicBezTo>
                <a:cubicBezTo>
                  <a:pt x="13532" y="7000"/>
                  <a:pt x="13500" y="7000"/>
                  <a:pt x="13500" y="7000"/>
                </a:cubicBezTo>
                <a:close/>
                <a:moveTo>
                  <a:pt x="19532" y="12500"/>
                </a:moveTo>
                <a:cubicBezTo>
                  <a:pt x="19063" y="12125"/>
                  <a:pt x="18625" y="11687"/>
                  <a:pt x="18188" y="11281"/>
                </a:cubicBezTo>
                <a:cubicBezTo>
                  <a:pt x="18000" y="11094"/>
                  <a:pt x="17782" y="10937"/>
                  <a:pt x="17625" y="10750"/>
                </a:cubicBezTo>
                <a:cubicBezTo>
                  <a:pt x="17313" y="10406"/>
                  <a:pt x="16938" y="10156"/>
                  <a:pt x="16657" y="9812"/>
                </a:cubicBezTo>
                <a:cubicBezTo>
                  <a:pt x="16438" y="9562"/>
                  <a:pt x="16219" y="9375"/>
                  <a:pt x="15969" y="9156"/>
                </a:cubicBezTo>
                <a:cubicBezTo>
                  <a:pt x="15688" y="8875"/>
                  <a:pt x="15375" y="8625"/>
                  <a:pt x="15063" y="8344"/>
                </a:cubicBezTo>
                <a:cubicBezTo>
                  <a:pt x="14875" y="8219"/>
                  <a:pt x="14719" y="8094"/>
                  <a:pt x="14594" y="7937"/>
                </a:cubicBezTo>
                <a:cubicBezTo>
                  <a:pt x="14563" y="7906"/>
                  <a:pt x="14532" y="7844"/>
                  <a:pt x="14500" y="7875"/>
                </a:cubicBezTo>
                <a:cubicBezTo>
                  <a:pt x="14438" y="7906"/>
                  <a:pt x="14532" y="7937"/>
                  <a:pt x="14532" y="7969"/>
                </a:cubicBezTo>
                <a:cubicBezTo>
                  <a:pt x="14657" y="8094"/>
                  <a:pt x="14813" y="8187"/>
                  <a:pt x="14938" y="8344"/>
                </a:cubicBezTo>
                <a:cubicBezTo>
                  <a:pt x="15032" y="8406"/>
                  <a:pt x="15094" y="8469"/>
                  <a:pt x="15157" y="8531"/>
                </a:cubicBezTo>
                <a:cubicBezTo>
                  <a:pt x="15532" y="8844"/>
                  <a:pt x="15875" y="9156"/>
                  <a:pt x="16219" y="9500"/>
                </a:cubicBezTo>
                <a:cubicBezTo>
                  <a:pt x="16500" y="9781"/>
                  <a:pt x="16750" y="10031"/>
                  <a:pt x="17032" y="10312"/>
                </a:cubicBezTo>
                <a:cubicBezTo>
                  <a:pt x="17688" y="10969"/>
                  <a:pt x="18344" y="11594"/>
                  <a:pt x="19063" y="12219"/>
                </a:cubicBezTo>
                <a:cubicBezTo>
                  <a:pt x="19219" y="12375"/>
                  <a:pt x="19407" y="12531"/>
                  <a:pt x="19594" y="12687"/>
                </a:cubicBezTo>
                <a:cubicBezTo>
                  <a:pt x="19625" y="12719"/>
                  <a:pt x="19625" y="12750"/>
                  <a:pt x="19657" y="12719"/>
                </a:cubicBezTo>
                <a:cubicBezTo>
                  <a:pt x="19657" y="12719"/>
                  <a:pt x="19657" y="12719"/>
                  <a:pt x="19688" y="12719"/>
                </a:cubicBezTo>
                <a:cubicBezTo>
                  <a:pt x="19688" y="12719"/>
                  <a:pt x="19688" y="12687"/>
                  <a:pt x="19688" y="12687"/>
                </a:cubicBezTo>
                <a:cubicBezTo>
                  <a:pt x="19688" y="12656"/>
                  <a:pt x="19688" y="12625"/>
                  <a:pt x="19688" y="12625"/>
                </a:cubicBezTo>
                <a:cubicBezTo>
                  <a:pt x="19657" y="12625"/>
                  <a:pt x="19657" y="12625"/>
                  <a:pt x="19657" y="12625"/>
                </a:cubicBezTo>
                <a:cubicBezTo>
                  <a:pt x="19594" y="12594"/>
                  <a:pt x="19563" y="12531"/>
                  <a:pt x="19532" y="12500"/>
                </a:cubicBez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dirty="0">
                <a:solidFill>
                  <a:schemeClr val="lt1"/>
                </a:solidFill>
              </a:defRPr>
            </a:lvl1pPr>
          </a:lstStyle>
          <a:p>
            <a:pPr lvl="0" algn="ctr"/>
            <a:endParaRPr lang="ru-RU" dirty="0"/>
          </a:p>
        </p:txBody>
      </p:sp>
      <p:sp>
        <p:nvSpPr>
          <p:cNvPr id="6" name="Заголовок 1">
            <a:extLst>
              <a:ext uri="{FF2B5EF4-FFF2-40B4-BE49-F238E27FC236}">
                <a16:creationId xmlns="" xmlns:a16="http://schemas.microsoft.com/office/drawing/2014/main" id="{93FF19B4-190A-4C41-9CFE-4DA2872EB52A}"/>
              </a:ext>
            </a:extLst>
          </p:cNvPr>
          <p:cNvSpPr>
            <a:spLocks noGrp="1"/>
          </p:cNvSpPr>
          <p:nvPr>
            <p:ph type="title" hasCustomPrompt="1"/>
          </p:nvPr>
        </p:nvSpPr>
        <p:spPr>
          <a:xfrm>
            <a:off x="1601920" y="9091042"/>
            <a:ext cx="8719338" cy="3168352"/>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Текст 3">
            <a:extLst>
              <a:ext uri="{FF2B5EF4-FFF2-40B4-BE49-F238E27FC236}">
                <a16:creationId xmlns="" xmlns:a16="http://schemas.microsoft.com/office/drawing/2014/main" id="{6F86B89D-BE00-9B4B-A858-4384BD11724E}"/>
              </a:ext>
            </a:extLst>
          </p:cNvPr>
          <p:cNvSpPr>
            <a:spLocks noGrp="1"/>
          </p:cNvSpPr>
          <p:nvPr>
            <p:ph type="body" sz="quarter" idx="14" hasCustomPrompt="1"/>
          </p:nvPr>
        </p:nvSpPr>
        <p:spPr>
          <a:xfrm>
            <a:off x="11833547" y="9091042"/>
            <a:ext cx="11017224" cy="3168352"/>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8" name="Прямоугольник 7">
            <a:extLst>
              <a:ext uri="{FF2B5EF4-FFF2-40B4-BE49-F238E27FC236}">
                <a16:creationId xmlns="" xmlns:a16="http://schemas.microsoft.com/office/drawing/2014/main" id="{0755FEEC-5C7D-0841-BF64-563C47EC3988}"/>
              </a:ext>
            </a:extLst>
          </p:cNvPr>
          <p:cNvSpPr/>
          <p:nvPr userDrawn="1"/>
        </p:nvSpPr>
        <p:spPr>
          <a:xfrm>
            <a:off x="1608411" y="13603288"/>
            <a:ext cx="4525689" cy="1143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089221816"/>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PhotoMask_60">
    <p:spTree>
      <p:nvGrpSpPr>
        <p:cNvPr id="1" name=""/>
        <p:cNvGrpSpPr/>
        <p:nvPr/>
      </p:nvGrpSpPr>
      <p:grpSpPr>
        <a:xfrm>
          <a:off x="0" y="0"/>
          <a:ext cx="0" cy="0"/>
          <a:chOff x="0" y="0"/>
          <a:chExt cx="0" cy="0"/>
        </a:xfrm>
      </p:grpSpPr>
      <p:sp>
        <p:nvSpPr>
          <p:cNvPr id="6" name="Заголовок 1">
            <a:extLst>
              <a:ext uri="{FF2B5EF4-FFF2-40B4-BE49-F238E27FC236}">
                <a16:creationId xmlns="" xmlns:a16="http://schemas.microsoft.com/office/drawing/2014/main" id="{624DE589-2CCA-1348-8D92-38DEB837F7F2}"/>
              </a:ext>
            </a:extLst>
          </p:cNvPr>
          <p:cNvSpPr>
            <a:spLocks noGrp="1"/>
          </p:cNvSpPr>
          <p:nvPr>
            <p:ph type="title" hasCustomPrompt="1"/>
          </p:nvPr>
        </p:nvSpPr>
        <p:spPr>
          <a:xfrm>
            <a:off x="1601920" y="9091042"/>
            <a:ext cx="8719338" cy="3168352"/>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Текст 3">
            <a:extLst>
              <a:ext uri="{FF2B5EF4-FFF2-40B4-BE49-F238E27FC236}">
                <a16:creationId xmlns="" xmlns:a16="http://schemas.microsoft.com/office/drawing/2014/main" id="{AB360E5B-B6B6-E84D-B4D5-6CC2A2804A40}"/>
              </a:ext>
            </a:extLst>
          </p:cNvPr>
          <p:cNvSpPr>
            <a:spLocks noGrp="1"/>
          </p:cNvSpPr>
          <p:nvPr>
            <p:ph type="body" sz="quarter" idx="14" hasCustomPrompt="1"/>
          </p:nvPr>
        </p:nvSpPr>
        <p:spPr>
          <a:xfrm>
            <a:off x="11833547" y="9091042"/>
            <a:ext cx="11017224" cy="3168352"/>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8" name="Freeform 3440">
            <a:extLst>
              <a:ext uri="{FF2B5EF4-FFF2-40B4-BE49-F238E27FC236}">
                <a16:creationId xmlns="" xmlns:a16="http://schemas.microsoft.com/office/drawing/2014/main" id="{13B0F1E0-8E4E-2F40-8AEE-34330694C2F1}"/>
              </a:ext>
            </a:extLst>
          </p:cNvPr>
          <p:cNvSpPr>
            <a:spLocks noGrp="1" noEditPoints="1"/>
          </p:cNvSpPr>
          <p:nvPr>
            <p:ph type="pic" sz="quarter" idx="31"/>
          </p:nvPr>
        </p:nvSpPr>
        <p:spPr bwMode="auto">
          <a:xfrm>
            <a:off x="600299" y="810122"/>
            <a:ext cx="22970552" cy="7302524"/>
          </a:xfrm>
          <a:custGeom>
            <a:avLst/>
            <a:gdLst>
              <a:gd name="T0" fmla="*/ 1166 w 1335"/>
              <a:gd name="T1" fmla="*/ 206 h 634"/>
              <a:gd name="T2" fmla="*/ 1052 w 1335"/>
              <a:gd name="T3" fmla="*/ 216 h 634"/>
              <a:gd name="T4" fmla="*/ 1033 w 1335"/>
              <a:gd name="T5" fmla="*/ 206 h 634"/>
              <a:gd name="T6" fmla="*/ 1105 w 1335"/>
              <a:gd name="T7" fmla="*/ 173 h 634"/>
              <a:gd name="T8" fmla="*/ 1068 w 1335"/>
              <a:gd name="T9" fmla="*/ 179 h 634"/>
              <a:gd name="T10" fmla="*/ 1088 w 1335"/>
              <a:gd name="T11" fmla="*/ 166 h 634"/>
              <a:gd name="T12" fmla="*/ 1145 w 1335"/>
              <a:gd name="T13" fmla="*/ 154 h 634"/>
              <a:gd name="T14" fmla="*/ 1142 w 1335"/>
              <a:gd name="T15" fmla="*/ 174 h 634"/>
              <a:gd name="T16" fmla="*/ 1186 w 1335"/>
              <a:gd name="T17" fmla="*/ 159 h 634"/>
              <a:gd name="T18" fmla="*/ 1248 w 1335"/>
              <a:gd name="T19" fmla="*/ 130 h 634"/>
              <a:gd name="T20" fmla="*/ 1206 w 1335"/>
              <a:gd name="T21" fmla="*/ 73 h 634"/>
              <a:gd name="T22" fmla="*/ 1126 w 1335"/>
              <a:gd name="T23" fmla="*/ 68 h 634"/>
              <a:gd name="T24" fmla="*/ 1075 w 1335"/>
              <a:gd name="T25" fmla="*/ 53 h 634"/>
              <a:gd name="T26" fmla="*/ 1076 w 1335"/>
              <a:gd name="T27" fmla="*/ 20 h 634"/>
              <a:gd name="T28" fmla="*/ 1009 w 1335"/>
              <a:gd name="T29" fmla="*/ 0 h 634"/>
              <a:gd name="T30" fmla="*/ 701 w 1335"/>
              <a:gd name="T31" fmla="*/ 45 h 634"/>
              <a:gd name="T32" fmla="*/ 468 w 1335"/>
              <a:gd name="T33" fmla="*/ 113 h 634"/>
              <a:gd name="T34" fmla="*/ 230 w 1335"/>
              <a:gd name="T35" fmla="*/ 214 h 634"/>
              <a:gd name="T36" fmla="*/ 234 w 1335"/>
              <a:gd name="T37" fmla="*/ 303 h 634"/>
              <a:gd name="T38" fmla="*/ 12 w 1335"/>
              <a:gd name="T39" fmla="*/ 478 h 634"/>
              <a:gd name="T40" fmla="*/ 55 w 1335"/>
              <a:gd name="T41" fmla="*/ 537 h 634"/>
              <a:gd name="T42" fmla="*/ 69 w 1335"/>
              <a:gd name="T43" fmla="*/ 580 h 634"/>
              <a:gd name="T44" fmla="*/ 118 w 1335"/>
              <a:gd name="T45" fmla="*/ 630 h 634"/>
              <a:gd name="T46" fmla="*/ 320 w 1335"/>
              <a:gd name="T47" fmla="*/ 543 h 634"/>
              <a:gd name="T48" fmla="*/ 470 w 1335"/>
              <a:gd name="T49" fmla="*/ 493 h 634"/>
              <a:gd name="T50" fmla="*/ 417 w 1335"/>
              <a:gd name="T51" fmla="*/ 545 h 634"/>
              <a:gd name="T52" fmla="*/ 404 w 1335"/>
              <a:gd name="T53" fmla="*/ 624 h 634"/>
              <a:gd name="T54" fmla="*/ 557 w 1335"/>
              <a:gd name="T55" fmla="*/ 593 h 634"/>
              <a:gd name="T56" fmla="*/ 679 w 1335"/>
              <a:gd name="T57" fmla="*/ 555 h 634"/>
              <a:gd name="T58" fmla="*/ 718 w 1335"/>
              <a:gd name="T59" fmla="*/ 615 h 634"/>
              <a:gd name="T60" fmla="*/ 766 w 1335"/>
              <a:gd name="T61" fmla="*/ 613 h 634"/>
              <a:gd name="T62" fmla="*/ 837 w 1335"/>
              <a:gd name="T63" fmla="*/ 604 h 634"/>
              <a:gd name="T64" fmla="*/ 800 w 1335"/>
              <a:gd name="T65" fmla="*/ 585 h 634"/>
              <a:gd name="T66" fmla="*/ 970 w 1335"/>
              <a:gd name="T67" fmla="*/ 540 h 634"/>
              <a:gd name="T68" fmla="*/ 1092 w 1335"/>
              <a:gd name="T69" fmla="*/ 515 h 634"/>
              <a:gd name="T70" fmla="*/ 1283 w 1335"/>
              <a:gd name="T71" fmla="*/ 477 h 634"/>
              <a:gd name="T72" fmla="*/ 1150 w 1335"/>
              <a:gd name="T73" fmla="*/ 460 h 634"/>
              <a:gd name="T74" fmla="*/ 1019 w 1335"/>
              <a:gd name="T75" fmla="*/ 468 h 634"/>
              <a:gd name="T76" fmla="*/ 1124 w 1335"/>
              <a:gd name="T77" fmla="*/ 443 h 634"/>
              <a:gd name="T78" fmla="*/ 1258 w 1335"/>
              <a:gd name="T79" fmla="*/ 414 h 634"/>
              <a:gd name="T80" fmla="*/ 1221 w 1335"/>
              <a:gd name="T81" fmla="*/ 356 h 634"/>
              <a:gd name="T82" fmla="*/ 939 w 1335"/>
              <a:gd name="T83" fmla="*/ 395 h 634"/>
              <a:gd name="T84" fmla="*/ 831 w 1335"/>
              <a:gd name="T85" fmla="*/ 429 h 634"/>
              <a:gd name="T86" fmla="*/ 709 w 1335"/>
              <a:gd name="T87" fmla="*/ 473 h 634"/>
              <a:gd name="T88" fmla="*/ 671 w 1335"/>
              <a:gd name="T89" fmla="*/ 474 h 634"/>
              <a:gd name="T90" fmla="*/ 775 w 1335"/>
              <a:gd name="T91" fmla="*/ 429 h 634"/>
              <a:gd name="T92" fmla="*/ 841 w 1335"/>
              <a:gd name="T93" fmla="*/ 400 h 634"/>
              <a:gd name="T94" fmla="*/ 910 w 1335"/>
              <a:gd name="T95" fmla="*/ 374 h 634"/>
              <a:gd name="T96" fmla="*/ 975 w 1335"/>
              <a:gd name="T97" fmla="*/ 353 h 634"/>
              <a:gd name="T98" fmla="*/ 1095 w 1335"/>
              <a:gd name="T99" fmla="*/ 315 h 634"/>
              <a:gd name="T100" fmla="*/ 1298 w 1335"/>
              <a:gd name="T101" fmla="*/ 265 h 634"/>
              <a:gd name="T102" fmla="*/ 1332 w 1335"/>
              <a:gd name="T103" fmla="*/ 217 h 634"/>
              <a:gd name="T104" fmla="*/ 469 w 1335"/>
              <a:gd name="T105" fmla="*/ 394 h 634"/>
              <a:gd name="T106" fmla="*/ 590 w 1335"/>
              <a:gd name="T107" fmla="*/ 338 h 634"/>
              <a:gd name="T108" fmla="*/ 690 w 1335"/>
              <a:gd name="T109" fmla="*/ 541 h 634"/>
              <a:gd name="T110" fmla="*/ 660 w 1335"/>
              <a:gd name="T111" fmla="*/ 547 h 634"/>
              <a:gd name="T112" fmla="*/ 643 w 1335"/>
              <a:gd name="T113" fmla="*/ 313 h 634"/>
              <a:gd name="T114" fmla="*/ 717 w 1335"/>
              <a:gd name="T115" fmla="*/ 292 h 634"/>
              <a:gd name="T116" fmla="*/ 767 w 1335"/>
              <a:gd name="T117" fmla="*/ 275 h 634"/>
              <a:gd name="T118" fmla="*/ 1036 w 1335"/>
              <a:gd name="T119" fmla="*/ 126 h 634"/>
              <a:gd name="T120" fmla="*/ 1128 w 1335"/>
              <a:gd name="T121" fmla="*/ 120 h 634"/>
              <a:gd name="T122" fmla="*/ 1051 w 1335"/>
              <a:gd name="T123" fmla="*/ 140 h 634"/>
              <a:gd name="T124" fmla="*/ 946 w 1335"/>
              <a:gd name="T125" fmla="*/ 153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35" h="634">
                <a:moveTo>
                  <a:pt x="1330" y="216"/>
                </a:moveTo>
                <a:lnTo>
                  <a:pt x="1321" y="211"/>
                </a:lnTo>
                <a:lnTo>
                  <a:pt x="1310" y="205"/>
                </a:lnTo>
                <a:lnTo>
                  <a:pt x="1300" y="202"/>
                </a:lnTo>
                <a:lnTo>
                  <a:pt x="1290" y="199"/>
                </a:lnTo>
                <a:lnTo>
                  <a:pt x="1275" y="198"/>
                </a:lnTo>
                <a:lnTo>
                  <a:pt x="1261" y="198"/>
                </a:lnTo>
                <a:lnTo>
                  <a:pt x="1248" y="199"/>
                </a:lnTo>
                <a:lnTo>
                  <a:pt x="1234" y="200"/>
                </a:lnTo>
                <a:lnTo>
                  <a:pt x="1220" y="202"/>
                </a:lnTo>
                <a:lnTo>
                  <a:pt x="1207" y="203"/>
                </a:lnTo>
                <a:lnTo>
                  <a:pt x="1192" y="204"/>
                </a:lnTo>
                <a:lnTo>
                  <a:pt x="1178" y="205"/>
                </a:lnTo>
                <a:lnTo>
                  <a:pt x="1166" y="206"/>
                </a:lnTo>
                <a:lnTo>
                  <a:pt x="1153" y="207"/>
                </a:lnTo>
                <a:lnTo>
                  <a:pt x="1141" y="206"/>
                </a:lnTo>
                <a:lnTo>
                  <a:pt x="1128" y="207"/>
                </a:lnTo>
                <a:lnTo>
                  <a:pt x="1118" y="208"/>
                </a:lnTo>
                <a:lnTo>
                  <a:pt x="1108" y="208"/>
                </a:lnTo>
                <a:lnTo>
                  <a:pt x="1102" y="211"/>
                </a:lnTo>
                <a:lnTo>
                  <a:pt x="1097" y="213"/>
                </a:lnTo>
                <a:lnTo>
                  <a:pt x="1092" y="212"/>
                </a:lnTo>
                <a:lnTo>
                  <a:pt x="1087" y="211"/>
                </a:lnTo>
                <a:lnTo>
                  <a:pt x="1081" y="212"/>
                </a:lnTo>
                <a:lnTo>
                  <a:pt x="1076" y="214"/>
                </a:lnTo>
                <a:lnTo>
                  <a:pt x="1071" y="215"/>
                </a:lnTo>
                <a:lnTo>
                  <a:pt x="1066" y="215"/>
                </a:lnTo>
                <a:lnTo>
                  <a:pt x="1052" y="216"/>
                </a:lnTo>
                <a:lnTo>
                  <a:pt x="1038" y="217"/>
                </a:lnTo>
                <a:lnTo>
                  <a:pt x="1028" y="220"/>
                </a:lnTo>
                <a:lnTo>
                  <a:pt x="1017" y="222"/>
                </a:lnTo>
                <a:lnTo>
                  <a:pt x="1012" y="223"/>
                </a:lnTo>
                <a:lnTo>
                  <a:pt x="1006" y="224"/>
                </a:lnTo>
                <a:lnTo>
                  <a:pt x="1001" y="224"/>
                </a:lnTo>
                <a:lnTo>
                  <a:pt x="995" y="224"/>
                </a:lnTo>
                <a:lnTo>
                  <a:pt x="992" y="222"/>
                </a:lnTo>
                <a:lnTo>
                  <a:pt x="990" y="220"/>
                </a:lnTo>
                <a:lnTo>
                  <a:pt x="993" y="217"/>
                </a:lnTo>
                <a:lnTo>
                  <a:pt x="996" y="215"/>
                </a:lnTo>
                <a:lnTo>
                  <a:pt x="1008" y="212"/>
                </a:lnTo>
                <a:lnTo>
                  <a:pt x="1019" y="209"/>
                </a:lnTo>
                <a:lnTo>
                  <a:pt x="1033" y="206"/>
                </a:lnTo>
                <a:lnTo>
                  <a:pt x="1046" y="203"/>
                </a:lnTo>
                <a:lnTo>
                  <a:pt x="1061" y="198"/>
                </a:lnTo>
                <a:lnTo>
                  <a:pt x="1075" y="195"/>
                </a:lnTo>
                <a:lnTo>
                  <a:pt x="1085" y="194"/>
                </a:lnTo>
                <a:lnTo>
                  <a:pt x="1095" y="192"/>
                </a:lnTo>
                <a:lnTo>
                  <a:pt x="1100" y="191"/>
                </a:lnTo>
                <a:lnTo>
                  <a:pt x="1103" y="188"/>
                </a:lnTo>
                <a:lnTo>
                  <a:pt x="1105" y="187"/>
                </a:lnTo>
                <a:lnTo>
                  <a:pt x="1109" y="186"/>
                </a:lnTo>
                <a:lnTo>
                  <a:pt x="1112" y="186"/>
                </a:lnTo>
                <a:lnTo>
                  <a:pt x="1117" y="184"/>
                </a:lnTo>
                <a:lnTo>
                  <a:pt x="1112" y="180"/>
                </a:lnTo>
                <a:lnTo>
                  <a:pt x="1108" y="175"/>
                </a:lnTo>
                <a:lnTo>
                  <a:pt x="1105" y="173"/>
                </a:lnTo>
                <a:lnTo>
                  <a:pt x="1103" y="172"/>
                </a:lnTo>
                <a:lnTo>
                  <a:pt x="1100" y="171"/>
                </a:lnTo>
                <a:lnTo>
                  <a:pt x="1096" y="172"/>
                </a:lnTo>
                <a:lnTo>
                  <a:pt x="1093" y="173"/>
                </a:lnTo>
                <a:lnTo>
                  <a:pt x="1091" y="175"/>
                </a:lnTo>
                <a:lnTo>
                  <a:pt x="1086" y="176"/>
                </a:lnTo>
                <a:lnTo>
                  <a:pt x="1081" y="178"/>
                </a:lnTo>
                <a:lnTo>
                  <a:pt x="1079" y="180"/>
                </a:lnTo>
                <a:lnTo>
                  <a:pt x="1077" y="182"/>
                </a:lnTo>
                <a:lnTo>
                  <a:pt x="1076" y="186"/>
                </a:lnTo>
                <a:lnTo>
                  <a:pt x="1072" y="190"/>
                </a:lnTo>
                <a:lnTo>
                  <a:pt x="1077" y="184"/>
                </a:lnTo>
                <a:lnTo>
                  <a:pt x="1079" y="179"/>
                </a:lnTo>
                <a:lnTo>
                  <a:pt x="1068" y="179"/>
                </a:lnTo>
                <a:lnTo>
                  <a:pt x="1058" y="178"/>
                </a:lnTo>
                <a:lnTo>
                  <a:pt x="1054" y="178"/>
                </a:lnTo>
                <a:lnTo>
                  <a:pt x="1051" y="176"/>
                </a:lnTo>
                <a:lnTo>
                  <a:pt x="1048" y="175"/>
                </a:lnTo>
                <a:lnTo>
                  <a:pt x="1047" y="175"/>
                </a:lnTo>
                <a:lnTo>
                  <a:pt x="1047" y="173"/>
                </a:lnTo>
                <a:lnTo>
                  <a:pt x="1048" y="172"/>
                </a:lnTo>
                <a:lnTo>
                  <a:pt x="1051" y="171"/>
                </a:lnTo>
                <a:lnTo>
                  <a:pt x="1054" y="172"/>
                </a:lnTo>
                <a:lnTo>
                  <a:pt x="1059" y="171"/>
                </a:lnTo>
                <a:lnTo>
                  <a:pt x="1063" y="169"/>
                </a:lnTo>
                <a:lnTo>
                  <a:pt x="1072" y="167"/>
                </a:lnTo>
                <a:lnTo>
                  <a:pt x="1080" y="166"/>
                </a:lnTo>
                <a:lnTo>
                  <a:pt x="1088" y="166"/>
                </a:lnTo>
                <a:lnTo>
                  <a:pt x="1097" y="165"/>
                </a:lnTo>
                <a:lnTo>
                  <a:pt x="1102" y="163"/>
                </a:lnTo>
                <a:lnTo>
                  <a:pt x="1107" y="161"/>
                </a:lnTo>
                <a:lnTo>
                  <a:pt x="1111" y="161"/>
                </a:lnTo>
                <a:lnTo>
                  <a:pt x="1116" y="161"/>
                </a:lnTo>
                <a:lnTo>
                  <a:pt x="1126" y="161"/>
                </a:lnTo>
                <a:lnTo>
                  <a:pt x="1135" y="158"/>
                </a:lnTo>
                <a:lnTo>
                  <a:pt x="1141" y="157"/>
                </a:lnTo>
                <a:lnTo>
                  <a:pt x="1146" y="154"/>
                </a:lnTo>
                <a:lnTo>
                  <a:pt x="1150" y="151"/>
                </a:lnTo>
                <a:lnTo>
                  <a:pt x="1154" y="150"/>
                </a:lnTo>
                <a:lnTo>
                  <a:pt x="1151" y="151"/>
                </a:lnTo>
                <a:lnTo>
                  <a:pt x="1149" y="153"/>
                </a:lnTo>
                <a:lnTo>
                  <a:pt x="1145" y="154"/>
                </a:lnTo>
                <a:lnTo>
                  <a:pt x="1143" y="156"/>
                </a:lnTo>
                <a:lnTo>
                  <a:pt x="1157" y="157"/>
                </a:lnTo>
                <a:lnTo>
                  <a:pt x="1169" y="157"/>
                </a:lnTo>
                <a:lnTo>
                  <a:pt x="1161" y="161"/>
                </a:lnTo>
                <a:lnTo>
                  <a:pt x="1152" y="166"/>
                </a:lnTo>
                <a:lnTo>
                  <a:pt x="1148" y="167"/>
                </a:lnTo>
                <a:lnTo>
                  <a:pt x="1143" y="169"/>
                </a:lnTo>
                <a:lnTo>
                  <a:pt x="1137" y="169"/>
                </a:lnTo>
                <a:lnTo>
                  <a:pt x="1133" y="169"/>
                </a:lnTo>
                <a:lnTo>
                  <a:pt x="1136" y="170"/>
                </a:lnTo>
                <a:lnTo>
                  <a:pt x="1140" y="171"/>
                </a:lnTo>
                <a:lnTo>
                  <a:pt x="1141" y="172"/>
                </a:lnTo>
                <a:lnTo>
                  <a:pt x="1142" y="172"/>
                </a:lnTo>
                <a:lnTo>
                  <a:pt x="1142" y="174"/>
                </a:lnTo>
                <a:lnTo>
                  <a:pt x="1141" y="176"/>
                </a:lnTo>
                <a:lnTo>
                  <a:pt x="1149" y="176"/>
                </a:lnTo>
                <a:lnTo>
                  <a:pt x="1157" y="178"/>
                </a:lnTo>
                <a:lnTo>
                  <a:pt x="1155" y="174"/>
                </a:lnTo>
                <a:lnTo>
                  <a:pt x="1155" y="172"/>
                </a:lnTo>
                <a:lnTo>
                  <a:pt x="1157" y="171"/>
                </a:lnTo>
                <a:lnTo>
                  <a:pt x="1158" y="170"/>
                </a:lnTo>
                <a:lnTo>
                  <a:pt x="1161" y="169"/>
                </a:lnTo>
                <a:lnTo>
                  <a:pt x="1166" y="167"/>
                </a:lnTo>
                <a:lnTo>
                  <a:pt x="1171" y="164"/>
                </a:lnTo>
                <a:lnTo>
                  <a:pt x="1176" y="162"/>
                </a:lnTo>
                <a:lnTo>
                  <a:pt x="1181" y="159"/>
                </a:lnTo>
                <a:lnTo>
                  <a:pt x="1185" y="159"/>
                </a:lnTo>
                <a:lnTo>
                  <a:pt x="1186" y="159"/>
                </a:lnTo>
                <a:lnTo>
                  <a:pt x="1186" y="159"/>
                </a:lnTo>
                <a:lnTo>
                  <a:pt x="1188" y="159"/>
                </a:lnTo>
                <a:lnTo>
                  <a:pt x="1188" y="158"/>
                </a:lnTo>
                <a:lnTo>
                  <a:pt x="1196" y="157"/>
                </a:lnTo>
                <a:lnTo>
                  <a:pt x="1203" y="157"/>
                </a:lnTo>
                <a:lnTo>
                  <a:pt x="1210" y="156"/>
                </a:lnTo>
                <a:lnTo>
                  <a:pt x="1217" y="154"/>
                </a:lnTo>
                <a:lnTo>
                  <a:pt x="1223" y="149"/>
                </a:lnTo>
                <a:lnTo>
                  <a:pt x="1227" y="146"/>
                </a:lnTo>
                <a:lnTo>
                  <a:pt x="1233" y="142"/>
                </a:lnTo>
                <a:lnTo>
                  <a:pt x="1239" y="140"/>
                </a:lnTo>
                <a:lnTo>
                  <a:pt x="1243" y="138"/>
                </a:lnTo>
                <a:lnTo>
                  <a:pt x="1245" y="133"/>
                </a:lnTo>
                <a:lnTo>
                  <a:pt x="1248" y="130"/>
                </a:lnTo>
                <a:lnTo>
                  <a:pt x="1249" y="124"/>
                </a:lnTo>
                <a:lnTo>
                  <a:pt x="1251" y="114"/>
                </a:lnTo>
                <a:lnTo>
                  <a:pt x="1253" y="105"/>
                </a:lnTo>
                <a:lnTo>
                  <a:pt x="1254" y="101"/>
                </a:lnTo>
                <a:lnTo>
                  <a:pt x="1256" y="98"/>
                </a:lnTo>
                <a:lnTo>
                  <a:pt x="1257" y="93"/>
                </a:lnTo>
                <a:lnTo>
                  <a:pt x="1256" y="90"/>
                </a:lnTo>
                <a:lnTo>
                  <a:pt x="1253" y="88"/>
                </a:lnTo>
                <a:lnTo>
                  <a:pt x="1251" y="86"/>
                </a:lnTo>
                <a:lnTo>
                  <a:pt x="1247" y="84"/>
                </a:lnTo>
                <a:lnTo>
                  <a:pt x="1244" y="83"/>
                </a:lnTo>
                <a:lnTo>
                  <a:pt x="1229" y="79"/>
                </a:lnTo>
                <a:lnTo>
                  <a:pt x="1215" y="74"/>
                </a:lnTo>
                <a:lnTo>
                  <a:pt x="1206" y="73"/>
                </a:lnTo>
                <a:lnTo>
                  <a:pt x="1198" y="73"/>
                </a:lnTo>
                <a:lnTo>
                  <a:pt x="1188" y="73"/>
                </a:lnTo>
                <a:lnTo>
                  <a:pt x="1179" y="74"/>
                </a:lnTo>
                <a:lnTo>
                  <a:pt x="1163" y="73"/>
                </a:lnTo>
                <a:lnTo>
                  <a:pt x="1148" y="73"/>
                </a:lnTo>
                <a:lnTo>
                  <a:pt x="1140" y="73"/>
                </a:lnTo>
                <a:lnTo>
                  <a:pt x="1133" y="73"/>
                </a:lnTo>
                <a:lnTo>
                  <a:pt x="1127" y="72"/>
                </a:lnTo>
                <a:lnTo>
                  <a:pt x="1128" y="72"/>
                </a:lnTo>
                <a:lnTo>
                  <a:pt x="1129" y="73"/>
                </a:lnTo>
                <a:lnTo>
                  <a:pt x="1130" y="73"/>
                </a:lnTo>
                <a:lnTo>
                  <a:pt x="1130" y="72"/>
                </a:lnTo>
                <a:lnTo>
                  <a:pt x="1128" y="71"/>
                </a:lnTo>
                <a:lnTo>
                  <a:pt x="1126" y="68"/>
                </a:lnTo>
                <a:lnTo>
                  <a:pt x="1124" y="67"/>
                </a:lnTo>
                <a:lnTo>
                  <a:pt x="1118" y="67"/>
                </a:lnTo>
                <a:lnTo>
                  <a:pt x="1112" y="67"/>
                </a:lnTo>
                <a:lnTo>
                  <a:pt x="1104" y="67"/>
                </a:lnTo>
                <a:lnTo>
                  <a:pt x="1096" y="67"/>
                </a:lnTo>
                <a:lnTo>
                  <a:pt x="1089" y="67"/>
                </a:lnTo>
                <a:lnTo>
                  <a:pt x="1083" y="67"/>
                </a:lnTo>
                <a:lnTo>
                  <a:pt x="1080" y="66"/>
                </a:lnTo>
                <a:lnTo>
                  <a:pt x="1077" y="65"/>
                </a:lnTo>
                <a:lnTo>
                  <a:pt x="1075" y="63"/>
                </a:lnTo>
                <a:lnTo>
                  <a:pt x="1074" y="59"/>
                </a:lnTo>
                <a:lnTo>
                  <a:pt x="1074" y="57"/>
                </a:lnTo>
                <a:lnTo>
                  <a:pt x="1074" y="55"/>
                </a:lnTo>
                <a:lnTo>
                  <a:pt x="1075" y="53"/>
                </a:lnTo>
                <a:lnTo>
                  <a:pt x="1076" y="51"/>
                </a:lnTo>
                <a:lnTo>
                  <a:pt x="1080" y="50"/>
                </a:lnTo>
                <a:lnTo>
                  <a:pt x="1084" y="48"/>
                </a:lnTo>
                <a:lnTo>
                  <a:pt x="1087" y="47"/>
                </a:lnTo>
                <a:lnTo>
                  <a:pt x="1088" y="46"/>
                </a:lnTo>
                <a:lnTo>
                  <a:pt x="1088" y="43"/>
                </a:lnTo>
                <a:lnTo>
                  <a:pt x="1088" y="41"/>
                </a:lnTo>
                <a:lnTo>
                  <a:pt x="1086" y="38"/>
                </a:lnTo>
                <a:lnTo>
                  <a:pt x="1083" y="34"/>
                </a:lnTo>
                <a:lnTo>
                  <a:pt x="1080" y="32"/>
                </a:lnTo>
                <a:lnTo>
                  <a:pt x="1077" y="30"/>
                </a:lnTo>
                <a:lnTo>
                  <a:pt x="1074" y="28"/>
                </a:lnTo>
                <a:lnTo>
                  <a:pt x="1072" y="24"/>
                </a:lnTo>
                <a:lnTo>
                  <a:pt x="1076" y="20"/>
                </a:lnTo>
                <a:lnTo>
                  <a:pt x="1079" y="15"/>
                </a:lnTo>
                <a:lnTo>
                  <a:pt x="1079" y="14"/>
                </a:lnTo>
                <a:lnTo>
                  <a:pt x="1079" y="13"/>
                </a:lnTo>
                <a:lnTo>
                  <a:pt x="1078" y="12"/>
                </a:lnTo>
                <a:lnTo>
                  <a:pt x="1076" y="10"/>
                </a:lnTo>
                <a:lnTo>
                  <a:pt x="1072" y="9"/>
                </a:lnTo>
                <a:lnTo>
                  <a:pt x="1070" y="8"/>
                </a:lnTo>
                <a:lnTo>
                  <a:pt x="1062" y="6"/>
                </a:lnTo>
                <a:lnTo>
                  <a:pt x="1054" y="4"/>
                </a:lnTo>
                <a:lnTo>
                  <a:pt x="1046" y="1"/>
                </a:lnTo>
                <a:lnTo>
                  <a:pt x="1038" y="1"/>
                </a:lnTo>
                <a:lnTo>
                  <a:pt x="1028" y="0"/>
                </a:lnTo>
                <a:lnTo>
                  <a:pt x="1019" y="0"/>
                </a:lnTo>
                <a:lnTo>
                  <a:pt x="1009" y="0"/>
                </a:lnTo>
                <a:lnTo>
                  <a:pt x="1000" y="0"/>
                </a:lnTo>
                <a:lnTo>
                  <a:pt x="963" y="1"/>
                </a:lnTo>
                <a:lnTo>
                  <a:pt x="927" y="5"/>
                </a:lnTo>
                <a:lnTo>
                  <a:pt x="891" y="8"/>
                </a:lnTo>
                <a:lnTo>
                  <a:pt x="855" y="14"/>
                </a:lnTo>
                <a:lnTo>
                  <a:pt x="838" y="17"/>
                </a:lnTo>
                <a:lnTo>
                  <a:pt x="821" y="21"/>
                </a:lnTo>
                <a:lnTo>
                  <a:pt x="803" y="24"/>
                </a:lnTo>
                <a:lnTo>
                  <a:pt x="786" y="26"/>
                </a:lnTo>
                <a:lnTo>
                  <a:pt x="769" y="30"/>
                </a:lnTo>
                <a:lnTo>
                  <a:pt x="751" y="32"/>
                </a:lnTo>
                <a:lnTo>
                  <a:pt x="734" y="36"/>
                </a:lnTo>
                <a:lnTo>
                  <a:pt x="718" y="40"/>
                </a:lnTo>
                <a:lnTo>
                  <a:pt x="701" y="45"/>
                </a:lnTo>
                <a:lnTo>
                  <a:pt x="685" y="49"/>
                </a:lnTo>
                <a:lnTo>
                  <a:pt x="668" y="54"/>
                </a:lnTo>
                <a:lnTo>
                  <a:pt x="651" y="58"/>
                </a:lnTo>
                <a:lnTo>
                  <a:pt x="634" y="63"/>
                </a:lnTo>
                <a:lnTo>
                  <a:pt x="617" y="67"/>
                </a:lnTo>
                <a:lnTo>
                  <a:pt x="600" y="72"/>
                </a:lnTo>
                <a:lnTo>
                  <a:pt x="583" y="76"/>
                </a:lnTo>
                <a:lnTo>
                  <a:pt x="566" y="81"/>
                </a:lnTo>
                <a:lnTo>
                  <a:pt x="550" y="84"/>
                </a:lnTo>
                <a:lnTo>
                  <a:pt x="533" y="89"/>
                </a:lnTo>
                <a:lnTo>
                  <a:pt x="516" y="95"/>
                </a:lnTo>
                <a:lnTo>
                  <a:pt x="500" y="100"/>
                </a:lnTo>
                <a:lnTo>
                  <a:pt x="484" y="106"/>
                </a:lnTo>
                <a:lnTo>
                  <a:pt x="468" y="113"/>
                </a:lnTo>
                <a:lnTo>
                  <a:pt x="452" y="120"/>
                </a:lnTo>
                <a:lnTo>
                  <a:pt x="421" y="133"/>
                </a:lnTo>
                <a:lnTo>
                  <a:pt x="392" y="147"/>
                </a:lnTo>
                <a:lnTo>
                  <a:pt x="361" y="161"/>
                </a:lnTo>
                <a:lnTo>
                  <a:pt x="330" y="172"/>
                </a:lnTo>
                <a:lnTo>
                  <a:pt x="316" y="176"/>
                </a:lnTo>
                <a:lnTo>
                  <a:pt x="301" y="180"/>
                </a:lnTo>
                <a:lnTo>
                  <a:pt x="286" y="184"/>
                </a:lnTo>
                <a:lnTo>
                  <a:pt x="272" y="191"/>
                </a:lnTo>
                <a:lnTo>
                  <a:pt x="260" y="198"/>
                </a:lnTo>
                <a:lnTo>
                  <a:pt x="247" y="204"/>
                </a:lnTo>
                <a:lnTo>
                  <a:pt x="242" y="207"/>
                </a:lnTo>
                <a:lnTo>
                  <a:pt x="236" y="211"/>
                </a:lnTo>
                <a:lnTo>
                  <a:pt x="230" y="214"/>
                </a:lnTo>
                <a:lnTo>
                  <a:pt x="226" y="219"/>
                </a:lnTo>
                <a:lnTo>
                  <a:pt x="222" y="223"/>
                </a:lnTo>
                <a:lnTo>
                  <a:pt x="220" y="227"/>
                </a:lnTo>
                <a:lnTo>
                  <a:pt x="219" y="231"/>
                </a:lnTo>
                <a:lnTo>
                  <a:pt x="218" y="236"/>
                </a:lnTo>
                <a:lnTo>
                  <a:pt x="217" y="245"/>
                </a:lnTo>
                <a:lnTo>
                  <a:pt x="219" y="255"/>
                </a:lnTo>
                <a:lnTo>
                  <a:pt x="222" y="264"/>
                </a:lnTo>
                <a:lnTo>
                  <a:pt x="227" y="272"/>
                </a:lnTo>
                <a:lnTo>
                  <a:pt x="234" y="281"/>
                </a:lnTo>
                <a:lnTo>
                  <a:pt x="238" y="291"/>
                </a:lnTo>
                <a:lnTo>
                  <a:pt x="238" y="296"/>
                </a:lnTo>
                <a:lnTo>
                  <a:pt x="237" y="299"/>
                </a:lnTo>
                <a:lnTo>
                  <a:pt x="234" y="303"/>
                </a:lnTo>
                <a:lnTo>
                  <a:pt x="230" y="305"/>
                </a:lnTo>
                <a:lnTo>
                  <a:pt x="214" y="315"/>
                </a:lnTo>
                <a:lnTo>
                  <a:pt x="199" y="325"/>
                </a:lnTo>
                <a:lnTo>
                  <a:pt x="186" y="335"/>
                </a:lnTo>
                <a:lnTo>
                  <a:pt x="171" y="345"/>
                </a:lnTo>
                <a:lnTo>
                  <a:pt x="157" y="355"/>
                </a:lnTo>
                <a:lnTo>
                  <a:pt x="143" y="365"/>
                </a:lnTo>
                <a:lnTo>
                  <a:pt x="116" y="386"/>
                </a:lnTo>
                <a:lnTo>
                  <a:pt x="90" y="406"/>
                </a:lnTo>
                <a:lnTo>
                  <a:pt x="64" y="428"/>
                </a:lnTo>
                <a:lnTo>
                  <a:pt x="39" y="449"/>
                </a:lnTo>
                <a:lnTo>
                  <a:pt x="28" y="461"/>
                </a:lnTo>
                <a:lnTo>
                  <a:pt x="16" y="471"/>
                </a:lnTo>
                <a:lnTo>
                  <a:pt x="12" y="478"/>
                </a:lnTo>
                <a:lnTo>
                  <a:pt x="7" y="483"/>
                </a:lnTo>
                <a:lnTo>
                  <a:pt x="4" y="490"/>
                </a:lnTo>
                <a:lnTo>
                  <a:pt x="1" y="498"/>
                </a:lnTo>
                <a:lnTo>
                  <a:pt x="0" y="503"/>
                </a:lnTo>
                <a:lnTo>
                  <a:pt x="0" y="508"/>
                </a:lnTo>
                <a:lnTo>
                  <a:pt x="1" y="514"/>
                </a:lnTo>
                <a:lnTo>
                  <a:pt x="5" y="519"/>
                </a:lnTo>
                <a:lnTo>
                  <a:pt x="11" y="523"/>
                </a:lnTo>
                <a:lnTo>
                  <a:pt x="18" y="528"/>
                </a:lnTo>
                <a:lnTo>
                  <a:pt x="26" y="531"/>
                </a:lnTo>
                <a:lnTo>
                  <a:pt x="33" y="534"/>
                </a:lnTo>
                <a:lnTo>
                  <a:pt x="40" y="536"/>
                </a:lnTo>
                <a:lnTo>
                  <a:pt x="48" y="537"/>
                </a:lnTo>
                <a:lnTo>
                  <a:pt x="55" y="537"/>
                </a:lnTo>
                <a:lnTo>
                  <a:pt x="63" y="536"/>
                </a:lnTo>
                <a:lnTo>
                  <a:pt x="70" y="534"/>
                </a:lnTo>
                <a:lnTo>
                  <a:pt x="78" y="532"/>
                </a:lnTo>
                <a:lnTo>
                  <a:pt x="84" y="534"/>
                </a:lnTo>
                <a:lnTo>
                  <a:pt x="92" y="535"/>
                </a:lnTo>
                <a:lnTo>
                  <a:pt x="95" y="537"/>
                </a:lnTo>
                <a:lnTo>
                  <a:pt x="96" y="538"/>
                </a:lnTo>
                <a:lnTo>
                  <a:pt x="96" y="540"/>
                </a:lnTo>
                <a:lnTo>
                  <a:pt x="95" y="543"/>
                </a:lnTo>
                <a:lnTo>
                  <a:pt x="91" y="546"/>
                </a:lnTo>
                <a:lnTo>
                  <a:pt x="88" y="551"/>
                </a:lnTo>
                <a:lnTo>
                  <a:pt x="80" y="563"/>
                </a:lnTo>
                <a:lnTo>
                  <a:pt x="73" y="574"/>
                </a:lnTo>
                <a:lnTo>
                  <a:pt x="69" y="580"/>
                </a:lnTo>
                <a:lnTo>
                  <a:pt x="64" y="585"/>
                </a:lnTo>
                <a:lnTo>
                  <a:pt x="62" y="590"/>
                </a:lnTo>
                <a:lnTo>
                  <a:pt x="59" y="596"/>
                </a:lnTo>
                <a:lnTo>
                  <a:pt x="58" y="602"/>
                </a:lnTo>
                <a:lnTo>
                  <a:pt x="61" y="607"/>
                </a:lnTo>
                <a:lnTo>
                  <a:pt x="63" y="613"/>
                </a:lnTo>
                <a:lnTo>
                  <a:pt x="69" y="619"/>
                </a:lnTo>
                <a:lnTo>
                  <a:pt x="75" y="622"/>
                </a:lnTo>
                <a:lnTo>
                  <a:pt x="81" y="626"/>
                </a:lnTo>
                <a:lnTo>
                  <a:pt x="88" y="628"/>
                </a:lnTo>
                <a:lnTo>
                  <a:pt x="95" y="630"/>
                </a:lnTo>
                <a:lnTo>
                  <a:pt x="103" y="631"/>
                </a:lnTo>
                <a:lnTo>
                  <a:pt x="110" y="631"/>
                </a:lnTo>
                <a:lnTo>
                  <a:pt x="118" y="630"/>
                </a:lnTo>
                <a:lnTo>
                  <a:pt x="124" y="629"/>
                </a:lnTo>
                <a:lnTo>
                  <a:pt x="139" y="626"/>
                </a:lnTo>
                <a:lnTo>
                  <a:pt x="154" y="620"/>
                </a:lnTo>
                <a:lnTo>
                  <a:pt x="168" y="612"/>
                </a:lnTo>
                <a:lnTo>
                  <a:pt x="181" y="604"/>
                </a:lnTo>
                <a:lnTo>
                  <a:pt x="195" y="596"/>
                </a:lnTo>
                <a:lnTo>
                  <a:pt x="209" y="588"/>
                </a:lnTo>
                <a:lnTo>
                  <a:pt x="223" y="581"/>
                </a:lnTo>
                <a:lnTo>
                  <a:pt x="238" y="573"/>
                </a:lnTo>
                <a:lnTo>
                  <a:pt x="254" y="566"/>
                </a:lnTo>
                <a:lnTo>
                  <a:pt x="270" y="560"/>
                </a:lnTo>
                <a:lnTo>
                  <a:pt x="287" y="554"/>
                </a:lnTo>
                <a:lnTo>
                  <a:pt x="303" y="547"/>
                </a:lnTo>
                <a:lnTo>
                  <a:pt x="320" y="543"/>
                </a:lnTo>
                <a:lnTo>
                  <a:pt x="336" y="538"/>
                </a:lnTo>
                <a:lnTo>
                  <a:pt x="353" y="532"/>
                </a:lnTo>
                <a:lnTo>
                  <a:pt x="369" y="528"/>
                </a:lnTo>
                <a:lnTo>
                  <a:pt x="383" y="520"/>
                </a:lnTo>
                <a:lnTo>
                  <a:pt x="397" y="514"/>
                </a:lnTo>
                <a:lnTo>
                  <a:pt x="413" y="507"/>
                </a:lnTo>
                <a:lnTo>
                  <a:pt x="429" y="502"/>
                </a:lnTo>
                <a:lnTo>
                  <a:pt x="444" y="496"/>
                </a:lnTo>
                <a:lnTo>
                  <a:pt x="459" y="490"/>
                </a:lnTo>
                <a:lnTo>
                  <a:pt x="461" y="489"/>
                </a:lnTo>
                <a:lnTo>
                  <a:pt x="463" y="488"/>
                </a:lnTo>
                <a:lnTo>
                  <a:pt x="466" y="488"/>
                </a:lnTo>
                <a:lnTo>
                  <a:pt x="468" y="489"/>
                </a:lnTo>
                <a:lnTo>
                  <a:pt x="470" y="493"/>
                </a:lnTo>
                <a:lnTo>
                  <a:pt x="469" y="495"/>
                </a:lnTo>
                <a:lnTo>
                  <a:pt x="468" y="497"/>
                </a:lnTo>
                <a:lnTo>
                  <a:pt x="466" y="498"/>
                </a:lnTo>
                <a:lnTo>
                  <a:pt x="456" y="506"/>
                </a:lnTo>
                <a:lnTo>
                  <a:pt x="445" y="514"/>
                </a:lnTo>
                <a:lnTo>
                  <a:pt x="441" y="519"/>
                </a:lnTo>
                <a:lnTo>
                  <a:pt x="436" y="522"/>
                </a:lnTo>
                <a:lnTo>
                  <a:pt x="430" y="526"/>
                </a:lnTo>
                <a:lnTo>
                  <a:pt x="425" y="528"/>
                </a:lnTo>
                <a:lnTo>
                  <a:pt x="426" y="530"/>
                </a:lnTo>
                <a:lnTo>
                  <a:pt x="426" y="534"/>
                </a:lnTo>
                <a:lnTo>
                  <a:pt x="425" y="536"/>
                </a:lnTo>
                <a:lnTo>
                  <a:pt x="423" y="539"/>
                </a:lnTo>
                <a:lnTo>
                  <a:pt x="417" y="545"/>
                </a:lnTo>
                <a:lnTo>
                  <a:pt x="412" y="549"/>
                </a:lnTo>
                <a:lnTo>
                  <a:pt x="410" y="553"/>
                </a:lnTo>
                <a:lnTo>
                  <a:pt x="408" y="557"/>
                </a:lnTo>
                <a:lnTo>
                  <a:pt x="405" y="562"/>
                </a:lnTo>
                <a:lnTo>
                  <a:pt x="404" y="566"/>
                </a:lnTo>
                <a:lnTo>
                  <a:pt x="404" y="572"/>
                </a:lnTo>
                <a:lnTo>
                  <a:pt x="403" y="578"/>
                </a:lnTo>
                <a:lnTo>
                  <a:pt x="401" y="586"/>
                </a:lnTo>
                <a:lnTo>
                  <a:pt x="397" y="594"/>
                </a:lnTo>
                <a:lnTo>
                  <a:pt x="396" y="602"/>
                </a:lnTo>
                <a:lnTo>
                  <a:pt x="396" y="609"/>
                </a:lnTo>
                <a:lnTo>
                  <a:pt x="399" y="615"/>
                </a:lnTo>
                <a:lnTo>
                  <a:pt x="401" y="622"/>
                </a:lnTo>
                <a:lnTo>
                  <a:pt x="404" y="624"/>
                </a:lnTo>
                <a:lnTo>
                  <a:pt x="408" y="627"/>
                </a:lnTo>
                <a:lnTo>
                  <a:pt x="411" y="629"/>
                </a:lnTo>
                <a:lnTo>
                  <a:pt x="416" y="630"/>
                </a:lnTo>
                <a:lnTo>
                  <a:pt x="424" y="632"/>
                </a:lnTo>
                <a:lnTo>
                  <a:pt x="432" y="634"/>
                </a:lnTo>
                <a:lnTo>
                  <a:pt x="442" y="634"/>
                </a:lnTo>
                <a:lnTo>
                  <a:pt x="451" y="631"/>
                </a:lnTo>
                <a:lnTo>
                  <a:pt x="460" y="629"/>
                </a:lnTo>
                <a:lnTo>
                  <a:pt x="469" y="626"/>
                </a:lnTo>
                <a:lnTo>
                  <a:pt x="489" y="618"/>
                </a:lnTo>
                <a:lnTo>
                  <a:pt x="509" y="610"/>
                </a:lnTo>
                <a:lnTo>
                  <a:pt x="528" y="603"/>
                </a:lnTo>
                <a:lnTo>
                  <a:pt x="548" y="596"/>
                </a:lnTo>
                <a:lnTo>
                  <a:pt x="557" y="593"/>
                </a:lnTo>
                <a:lnTo>
                  <a:pt x="567" y="590"/>
                </a:lnTo>
                <a:lnTo>
                  <a:pt x="576" y="588"/>
                </a:lnTo>
                <a:lnTo>
                  <a:pt x="586" y="586"/>
                </a:lnTo>
                <a:lnTo>
                  <a:pt x="596" y="585"/>
                </a:lnTo>
                <a:lnTo>
                  <a:pt x="605" y="584"/>
                </a:lnTo>
                <a:lnTo>
                  <a:pt x="614" y="581"/>
                </a:lnTo>
                <a:lnTo>
                  <a:pt x="623" y="579"/>
                </a:lnTo>
                <a:lnTo>
                  <a:pt x="632" y="577"/>
                </a:lnTo>
                <a:lnTo>
                  <a:pt x="641" y="573"/>
                </a:lnTo>
                <a:lnTo>
                  <a:pt x="650" y="570"/>
                </a:lnTo>
                <a:lnTo>
                  <a:pt x="659" y="565"/>
                </a:lnTo>
                <a:lnTo>
                  <a:pt x="665" y="562"/>
                </a:lnTo>
                <a:lnTo>
                  <a:pt x="672" y="559"/>
                </a:lnTo>
                <a:lnTo>
                  <a:pt x="679" y="555"/>
                </a:lnTo>
                <a:lnTo>
                  <a:pt x="685" y="554"/>
                </a:lnTo>
                <a:lnTo>
                  <a:pt x="689" y="555"/>
                </a:lnTo>
                <a:lnTo>
                  <a:pt x="690" y="556"/>
                </a:lnTo>
                <a:lnTo>
                  <a:pt x="691" y="559"/>
                </a:lnTo>
                <a:lnTo>
                  <a:pt x="692" y="562"/>
                </a:lnTo>
                <a:lnTo>
                  <a:pt x="691" y="568"/>
                </a:lnTo>
                <a:lnTo>
                  <a:pt x="692" y="573"/>
                </a:lnTo>
                <a:lnTo>
                  <a:pt x="693" y="580"/>
                </a:lnTo>
                <a:lnTo>
                  <a:pt x="697" y="587"/>
                </a:lnTo>
                <a:lnTo>
                  <a:pt x="700" y="594"/>
                </a:lnTo>
                <a:lnTo>
                  <a:pt x="705" y="599"/>
                </a:lnTo>
                <a:lnTo>
                  <a:pt x="709" y="605"/>
                </a:lnTo>
                <a:lnTo>
                  <a:pt x="714" y="610"/>
                </a:lnTo>
                <a:lnTo>
                  <a:pt x="718" y="615"/>
                </a:lnTo>
                <a:lnTo>
                  <a:pt x="723" y="621"/>
                </a:lnTo>
                <a:lnTo>
                  <a:pt x="728" y="623"/>
                </a:lnTo>
                <a:lnTo>
                  <a:pt x="733" y="622"/>
                </a:lnTo>
                <a:lnTo>
                  <a:pt x="737" y="620"/>
                </a:lnTo>
                <a:lnTo>
                  <a:pt x="741" y="615"/>
                </a:lnTo>
                <a:lnTo>
                  <a:pt x="747" y="611"/>
                </a:lnTo>
                <a:lnTo>
                  <a:pt x="751" y="606"/>
                </a:lnTo>
                <a:lnTo>
                  <a:pt x="754" y="604"/>
                </a:lnTo>
                <a:lnTo>
                  <a:pt x="756" y="603"/>
                </a:lnTo>
                <a:lnTo>
                  <a:pt x="758" y="603"/>
                </a:lnTo>
                <a:lnTo>
                  <a:pt x="762" y="604"/>
                </a:lnTo>
                <a:lnTo>
                  <a:pt x="765" y="607"/>
                </a:lnTo>
                <a:lnTo>
                  <a:pt x="766" y="612"/>
                </a:lnTo>
                <a:lnTo>
                  <a:pt x="766" y="613"/>
                </a:lnTo>
                <a:lnTo>
                  <a:pt x="767" y="614"/>
                </a:lnTo>
                <a:lnTo>
                  <a:pt x="770" y="615"/>
                </a:lnTo>
                <a:lnTo>
                  <a:pt x="773" y="615"/>
                </a:lnTo>
                <a:lnTo>
                  <a:pt x="780" y="617"/>
                </a:lnTo>
                <a:lnTo>
                  <a:pt x="788" y="615"/>
                </a:lnTo>
                <a:lnTo>
                  <a:pt x="797" y="614"/>
                </a:lnTo>
                <a:lnTo>
                  <a:pt x="806" y="613"/>
                </a:lnTo>
                <a:lnTo>
                  <a:pt x="816" y="612"/>
                </a:lnTo>
                <a:lnTo>
                  <a:pt x="825" y="611"/>
                </a:lnTo>
                <a:lnTo>
                  <a:pt x="830" y="610"/>
                </a:lnTo>
                <a:lnTo>
                  <a:pt x="835" y="607"/>
                </a:lnTo>
                <a:lnTo>
                  <a:pt x="838" y="605"/>
                </a:lnTo>
                <a:lnTo>
                  <a:pt x="842" y="603"/>
                </a:lnTo>
                <a:lnTo>
                  <a:pt x="837" y="604"/>
                </a:lnTo>
                <a:lnTo>
                  <a:pt x="831" y="605"/>
                </a:lnTo>
                <a:lnTo>
                  <a:pt x="825" y="605"/>
                </a:lnTo>
                <a:lnTo>
                  <a:pt x="820" y="605"/>
                </a:lnTo>
                <a:lnTo>
                  <a:pt x="807" y="604"/>
                </a:lnTo>
                <a:lnTo>
                  <a:pt x="796" y="602"/>
                </a:lnTo>
                <a:lnTo>
                  <a:pt x="786" y="602"/>
                </a:lnTo>
                <a:lnTo>
                  <a:pt x="775" y="601"/>
                </a:lnTo>
                <a:lnTo>
                  <a:pt x="772" y="598"/>
                </a:lnTo>
                <a:lnTo>
                  <a:pt x="771" y="596"/>
                </a:lnTo>
                <a:lnTo>
                  <a:pt x="772" y="594"/>
                </a:lnTo>
                <a:lnTo>
                  <a:pt x="774" y="593"/>
                </a:lnTo>
                <a:lnTo>
                  <a:pt x="781" y="589"/>
                </a:lnTo>
                <a:lnTo>
                  <a:pt x="789" y="587"/>
                </a:lnTo>
                <a:lnTo>
                  <a:pt x="800" y="585"/>
                </a:lnTo>
                <a:lnTo>
                  <a:pt x="811" y="581"/>
                </a:lnTo>
                <a:lnTo>
                  <a:pt x="823" y="577"/>
                </a:lnTo>
                <a:lnTo>
                  <a:pt x="836" y="573"/>
                </a:lnTo>
                <a:lnTo>
                  <a:pt x="848" y="570"/>
                </a:lnTo>
                <a:lnTo>
                  <a:pt x="861" y="566"/>
                </a:lnTo>
                <a:lnTo>
                  <a:pt x="885" y="562"/>
                </a:lnTo>
                <a:lnTo>
                  <a:pt x="910" y="559"/>
                </a:lnTo>
                <a:lnTo>
                  <a:pt x="921" y="556"/>
                </a:lnTo>
                <a:lnTo>
                  <a:pt x="934" y="553"/>
                </a:lnTo>
                <a:lnTo>
                  <a:pt x="945" y="548"/>
                </a:lnTo>
                <a:lnTo>
                  <a:pt x="956" y="544"/>
                </a:lnTo>
                <a:lnTo>
                  <a:pt x="961" y="543"/>
                </a:lnTo>
                <a:lnTo>
                  <a:pt x="965" y="540"/>
                </a:lnTo>
                <a:lnTo>
                  <a:pt x="970" y="540"/>
                </a:lnTo>
                <a:lnTo>
                  <a:pt x="975" y="541"/>
                </a:lnTo>
                <a:lnTo>
                  <a:pt x="980" y="543"/>
                </a:lnTo>
                <a:lnTo>
                  <a:pt x="986" y="544"/>
                </a:lnTo>
                <a:lnTo>
                  <a:pt x="990" y="544"/>
                </a:lnTo>
                <a:lnTo>
                  <a:pt x="996" y="543"/>
                </a:lnTo>
                <a:lnTo>
                  <a:pt x="1006" y="538"/>
                </a:lnTo>
                <a:lnTo>
                  <a:pt x="1014" y="532"/>
                </a:lnTo>
                <a:lnTo>
                  <a:pt x="1023" y="527"/>
                </a:lnTo>
                <a:lnTo>
                  <a:pt x="1034" y="522"/>
                </a:lnTo>
                <a:lnTo>
                  <a:pt x="1045" y="520"/>
                </a:lnTo>
                <a:lnTo>
                  <a:pt x="1056" y="519"/>
                </a:lnTo>
                <a:lnTo>
                  <a:pt x="1068" y="518"/>
                </a:lnTo>
                <a:lnTo>
                  <a:pt x="1079" y="518"/>
                </a:lnTo>
                <a:lnTo>
                  <a:pt x="1092" y="515"/>
                </a:lnTo>
                <a:lnTo>
                  <a:pt x="1104" y="514"/>
                </a:lnTo>
                <a:lnTo>
                  <a:pt x="1116" y="511"/>
                </a:lnTo>
                <a:lnTo>
                  <a:pt x="1128" y="508"/>
                </a:lnTo>
                <a:lnTo>
                  <a:pt x="1153" y="502"/>
                </a:lnTo>
                <a:lnTo>
                  <a:pt x="1178" y="496"/>
                </a:lnTo>
                <a:lnTo>
                  <a:pt x="1203" y="490"/>
                </a:lnTo>
                <a:lnTo>
                  <a:pt x="1228" y="486"/>
                </a:lnTo>
                <a:lnTo>
                  <a:pt x="1240" y="483"/>
                </a:lnTo>
                <a:lnTo>
                  <a:pt x="1251" y="481"/>
                </a:lnTo>
                <a:lnTo>
                  <a:pt x="1264" y="480"/>
                </a:lnTo>
                <a:lnTo>
                  <a:pt x="1275" y="479"/>
                </a:lnTo>
                <a:lnTo>
                  <a:pt x="1277" y="479"/>
                </a:lnTo>
                <a:lnTo>
                  <a:pt x="1281" y="478"/>
                </a:lnTo>
                <a:lnTo>
                  <a:pt x="1283" y="477"/>
                </a:lnTo>
                <a:lnTo>
                  <a:pt x="1284" y="474"/>
                </a:lnTo>
                <a:lnTo>
                  <a:pt x="1283" y="471"/>
                </a:lnTo>
                <a:lnTo>
                  <a:pt x="1281" y="469"/>
                </a:lnTo>
                <a:lnTo>
                  <a:pt x="1277" y="468"/>
                </a:lnTo>
                <a:lnTo>
                  <a:pt x="1274" y="466"/>
                </a:lnTo>
                <a:lnTo>
                  <a:pt x="1265" y="464"/>
                </a:lnTo>
                <a:lnTo>
                  <a:pt x="1256" y="463"/>
                </a:lnTo>
                <a:lnTo>
                  <a:pt x="1241" y="462"/>
                </a:lnTo>
                <a:lnTo>
                  <a:pt x="1227" y="461"/>
                </a:lnTo>
                <a:lnTo>
                  <a:pt x="1215" y="460"/>
                </a:lnTo>
                <a:lnTo>
                  <a:pt x="1202" y="460"/>
                </a:lnTo>
                <a:lnTo>
                  <a:pt x="1190" y="458"/>
                </a:lnTo>
                <a:lnTo>
                  <a:pt x="1177" y="458"/>
                </a:lnTo>
                <a:lnTo>
                  <a:pt x="1150" y="460"/>
                </a:lnTo>
                <a:lnTo>
                  <a:pt x="1124" y="462"/>
                </a:lnTo>
                <a:lnTo>
                  <a:pt x="1097" y="464"/>
                </a:lnTo>
                <a:lnTo>
                  <a:pt x="1071" y="468"/>
                </a:lnTo>
                <a:lnTo>
                  <a:pt x="1059" y="470"/>
                </a:lnTo>
                <a:lnTo>
                  <a:pt x="1046" y="471"/>
                </a:lnTo>
                <a:lnTo>
                  <a:pt x="1041" y="471"/>
                </a:lnTo>
                <a:lnTo>
                  <a:pt x="1036" y="471"/>
                </a:lnTo>
                <a:lnTo>
                  <a:pt x="1031" y="473"/>
                </a:lnTo>
                <a:lnTo>
                  <a:pt x="1026" y="474"/>
                </a:lnTo>
                <a:lnTo>
                  <a:pt x="1021" y="474"/>
                </a:lnTo>
                <a:lnTo>
                  <a:pt x="1019" y="472"/>
                </a:lnTo>
                <a:lnTo>
                  <a:pt x="1019" y="471"/>
                </a:lnTo>
                <a:lnTo>
                  <a:pt x="1019" y="470"/>
                </a:lnTo>
                <a:lnTo>
                  <a:pt x="1019" y="468"/>
                </a:lnTo>
                <a:lnTo>
                  <a:pt x="1021" y="466"/>
                </a:lnTo>
                <a:lnTo>
                  <a:pt x="1030" y="464"/>
                </a:lnTo>
                <a:lnTo>
                  <a:pt x="1039" y="463"/>
                </a:lnTo>
                <a:lnTo>
                  <a:pt x="1042" y="462"/>
                </a:lnTo>
                <a:lnTo>
                  <a:pt x="1044" y="461"/>
                </a:lnTo>
                <a:lnTo>
                  <a:pt x="1047" y="461"/>
                </a:lnTo>
                <a:lnTo>
                  <a:pt x="1050" y="460"/>
                </a:lnTo>
                <a:lnTo>
                  <a:pt x="1055" y="460"/>
                </a:lnTo>
                <a:lnTo>
                  <a:pt x="1061" y="458"/>
                </a:lnTo>
                <a:lnTo>
                  <a:pt x="1075" y="456"/>
                </a:lnTo>
                <a:lnTo>
                  <a:pt x="1087" y="453"/>
                </a:lnTo>
                <a:lnTo>
                  <a:pt x="1099" y="449"/>
                </a:lnTo>
                <a:lnTo>
                  <a:pt x="1111" y="446"/>
                </a:lnTo>
                <a:lnTo>
                  <a:pt x="1124" y="443"/>
                </a:lnTo>
                <a:lnTo>
                  <a:pt x="1136" y="439"/>
                </a:lnTo>
                <a:lnTo>
                  <a:pt x="1149" y="438"/>
                </a:lnTo>
                <a:lnTo>
                  <a:pt x="1161" y="436"/>
                </a:lnTo>
                <a:lnTo>
                  <a:pt x="1174" y="433"/>
                </a:lnTo>
                <a:lnTo>
                  <a:pt x="1186" y="431"/>
                </a:lnTo>
                <a:lnTo>
                  <a:pt x="1196" y="428"/>
                </a:lnTo>
                <a:lnTo>
                  <a:pt x="1207" y="424"/>
                </a:lnTo>
                <a:lnTo>
                  <a:pt x="1217" y="423"/>
                </a:lnTo>
                <a:lnTo>
                  <a:pt x="1227" y="423"/>
                </a:lnTo>
                <a:lnTo>
                  <a:pt x="1237" y="423"/>
                </a:lnTo>
                <a:lnTo>
                  <a:pt x="1247" y="421"/>
                </a:lnTo>
                <a:lnTo>
                  <a:pt x="1251" y="420"/>
                </a:lnTo>
                <a:lnTo>
                  <a:pt x="1254" y="418"/>
                </a:lnTo>
                <a:lnTo>
                  <a:pt x="1258" y="414"/>
                </a:lnTo>
                <a:lnTo>
                  <a:pt x="1262" y="411"/>
                </a:lnTo>
                <a:lnTo>
                  <a:pt x="1269" y="404"/>
                </a:lnTo>
                <a:lnTo>
                  <a:pt x="1277" y="397"/>
                </a:lnTo>
                <a:lnTo>
                  <a:pt x="1284" y="389"/>
                </a:lnTo>
                <a:lnTo>
                  <a:pt x="1290" y="381"/>
                </a:lnTo>
                <a:lnTo>
                  <a:pt x="1290" y="377"/>
                </a:lnTo>
                <a:lnTo>
                  <a:pt x="1290" y="373"/>
                </a:lnTo>
                <a:lnTo>
                  <a:pt x="1287" y="371"/>
                </a:lnTo>
                <a:lnTo>
                  <a:pt x="1283" y="369"/>
                </a:lnTo>
                <a:lnTo>
                  <a:pt x="1272" y="364"/>
                </a:lnTo>
                <a:lnTo>
                  <a:pt x="1260" y="360"/>
                </a:lnTo>
                <a:lnTo>
                  <a:pt x="1248" y="357"/>
                </a:lnTo>
                <a:lnTo>
                  <a:pt x="1234" y="356"/>
                </a:lnTo>
                <a:lnTo>
                  <a:pt x="1221" y="356"/>
                </a:lnTo>
                <a:lnTo>
                  <a:pt x="1208" y="357"/>
                </a:lnTo>
                <a:lnTo>
                  <a:pt x="1182" y="361"/>
                </a:lnTo>
                <a:lnTo>
                  <a:pt x="1155" y="363"/>
                </a:lnTo>
                <a:lnTo>
                  <a:pt x="1129" y="365"/>
                </a:lnTo>
                <a:lnTo>
                  <a:pt x="1103" y="369"/>
                </a:lnTo>
                <a:lnTo>
                  <a:pt x="1077" y="373"/>
                </a:lnTo>
                <a:lnTo>
                  <a:pt x="1052" y="378"/>
                </a:lnTo>
                <a:lnTo>
                  <a:pt x="1027" y="382"/>
                </a:lnTo>
                <a:lnTo>
                  <a:pt x="1001" y="387"/>
                </a:lnTo>
                <a:lnTo>
                  <a:pt x="988" y="389"/>
                </a:lnTo>
                <a:lnTo>
                  <a:pt x="976" y="391"/>
                </a:lnTo>
                <a:lnTo>
                  <a:pt x="963" y="393"/>
                </a:lnTo>
                <a:lnTo>
                  <a:pt x="949" y="394"/>
                </a:lnTo>
                <a:lnTo>
                  <a:pt x="939" y="395"/>
                </a:lnTo>
                <a:lnTo>
                  <a:pt x="930" y="397"/>
                </a:lnTo>
                <a:lnTo>
                  <a:pt x="921" y="403"/>
                </a:lnTo>
                <a:lnTo>
                  <a:pt x="912" y="408"/>
                </a:lnTo>
                <a:lnTo>
                  <a:pt x="903" y="411"/>
                </a:lnTo>
                <a:lnTo>
                  <a:pt x="894" y="413"/>
                </a:lnTo>
                <a:lnTo>
                  <a:pt x="885" y="414"/>
                </a:lnTo>
                <a:lnTo>
                  <a:pt x="875" y="416"/>
                </a:lnTo>
                <a:lnTo>
                  <a:pt x="866" y="419"/>
                </a:lnTo>
                <a:lnTo>
                  <a:pt x="858" y="423"/>
                </a:lnTo>
                <a:lnTo>
                  <a:pt x="854" y="425"/>
                </a:lnTo>
                <a:lnTo>
                  <a:pt x="850" y="428"/>
                </a:lnTo>
                <a:lnTo>
                  <a:pt x="846" y="428"/>
                </a:lnTo>
                <a:lnTo>
                  <a:pt x="840" y="428"/>
                </a:lnTo>
                <a:lnTo>
                  <a:pt x="831" y="429"/>
                </a:lnTo>
                <a:lnTo>
                  <a:pt x="822" y="432"/>
                </a:lnTo>
                <a:lnTo>
                  <a:pt x="812" y="437"/>
                </a:lnTo>
                <a:lnTo>
                  <a:pt x="802" y="440"/>
                </a:lnTo>
                <a:lnTo>
                  <a:pt x="790" y="444"/>
                </a:lnTo>
                <a:lnTo>
                  <a:pt x="779" y="447"/>
                </a:lnTo>
                <a:lnTo>
                  <a:pt x="767" y="452"/>
                </a:lnTo>
                <a:lnTo>
                  <a:pt x="756" y="455"/>
                </a:lnTo>
                <a:lnTo>
                  <a:pt x="745" y="460"/>
                </a:lnTo>
                <a:lnTo>
                  <a:pt x="734" y="464"/>
                </a:lnTo>
                <a:lnTo>
                  <a:pt x="729" y="466"/>
                </a:lnTo>
                <a:lnTo>
                  <a:pt x="724" y="469"/>
                </a:lnTo>
                <a:lnTo>
                  <a:pt x="718" y="471"/>
                </a:lnTo>
                <a:lnTo>
                  <a:pt x="713" y="472"/>
                </a:lnTo>
                <a:lnTo>
                  <a:pt x="709" y="473"/>
                </a:lnTo>
                <a:lnTo>
                  <a:pt x="705" y="474"/>
                </a:lnTo>
                <a:lnTo>
                  <a:pt x="702" y="476"/>
                </a:lnTo>
                <a:lnTo>
                  <a:pt x="700" y="477"/>
                </a:lnTo>
                <a:lnTo>
                  <a:pt x="697" y="479"/>
                </a:lnTo>
                <a:lnTo>
                  <a:pt x="693" y="480"/>
                </a:lnTo>
                <a:lnTo>
                  <a:pt x="688" y="482"/>
                </a:lnTo>
                <a:lnTo>
                  <a:pt x="683" y="483"/>
                </a:lnTo>
                <a:lnTo>
                  <a:pt x="673" y="487"/>
                </a:lnTo>
                <a:lnTo>
                  <a:pt x="664" y="490"/>
                </a:lnTo>
                <a:lnTo>
                  <a:pt x="654" y="494"/>
                </a:lnTo>
                <a:lnTo>
                  <a:pt x="643" y="495"/>
                </a:lnTo>
                <a:lnTo>
                  <a:pt x="652" y="487"/>
                </a:lnTo>
                <a:lnTo>
                  <a:pt x="662" y="480"/>
                </a:lnTo>
                <a:lnTo>
                  <a:pt x="671" y="474"/>
                </a:lnTo>
                <a:lnTo>
                  <a:pt x="681" y="469"/>
                </a:lnTo>
                <a:lnTo>
                  <a:pt x="690" y="464"/>
                </a:lnTo>
                <a:lnTo>
                  <a:pt x="700" y="461"/>
                </a:lnTo>
                <a:lnTo>
                  <a:pt x="710" y="457"/>
                </a:lnTo>
                <a:lnTo>
                  <a:pt x="720" y="453"/>
                </a:lnTo>
                <a:lnTo>
                  <a:pt x="728" y="449"/>
                </a:lnTo>
                <a:lnTo>
                  <a:pt x="736" y="446"/>
                </a:lnTo>
                <a:lnTo>
                  <a:pt x="743" y="444"/>
                </a:lnTo>
                <a:lnTo>
                  <a:pt x="751" y="441"/>
                </a:lnTo>
                <a:lnTo>
                  <a:pt x="758" y="437"/>
                </a:lnTo>
                <a:lnTo>
                  <a:pt x="765" y="432"/>
                </a:lnTo>
                <a:lnTo>
                  <a:pt x="770" y="432"/>
                </a:lnTo>
                <a:lnTo>
                  <a:pt x="773" y="431"/>
                </a:lnTo>
                <a:lnTo>
                  <a:pt x="775" y="429"/>
                </a:lnTo>
                <a:lnTo>
                  <a:pt x="776" y="427"/>
                </a:lnTo>
                <a:lnTo>
                  <a:pt x="783" y="423"/>
                </a:lnTo>
                <a:lnTo>
                  <a:pt x="790" y="422"/>
                </a:lnTo>
                <a:lnTo>
                  <a:pt x="794" y="420"/>
                </a:lnTo>
                <a:lnTo>
                  <a:pt x="798" y="418"/>
                </a:lnTo>
                <a:lnTo>
                  <a:pt x="805" y="415"/>
                </a:lnTo>
                <a:lnTo>
                  <a:pt x="812" y="413"/>
                </a:lnTo>
                <a:lnTo>
                  <a:pt x="815" y="413"/>
                </a:lnTo>
                <a:lnTo>
                  <a:pt x="820" y="412"/>
                </a:lnTo>
                <a:lnTo>
                  <a:pt x="822" y="410"/>
                </a:lnTo>
                <a:lnTo>
                  <a:pt x="823" y="407"/>
                </a:lnTo>
                <a:lnTo>
                  <a:pt x="830" y="404"/>
                </a:lnTo>
                <a:lnTo>
                  <a:pt x="838" y="403"/>
                </a:lnTo>
                <a:lnTo>
                  <a:pt x="841" y="400"/>
                </a:lnTo>
                <a:lnTo>
                  <a:pt x="845" y="398"/>
                </a:lnTo>
                <a:lnTo>
                  <a:pt x="848" y="398"/>
                </a:lnTo>
                <a:lnTo>
                  <a:pt x="850" y="397"/>
                </a:lnTo>
                <a:lnTo>
                  <a:pt x="852" y="396"/>
                </a:lnTo>
                <a:lnTo>
                  <a:pt x="854" y="395"/>
                </a:lnTo>
                <a:lnTo>
                  <a:pt x="856" y="394"/>
                </a:lnTo>
                <a:lnTo>
                  <a:pt x="858" y="394"/>
                </a:lnTo>
                <a:lnTo>
                  <a:pt x="862" y="390"/>
                </a:lnTo>
                <a:lnTo>
                  <a:pt x="865" y="388"/>
                </a:lnTo>
                <a:lnTo>
                  <a:pt x="874" y="386"/>
                </a:lnTo>
                <a:lnTo>
                  <a:pt x="883" y="383"/>
                </a:lnTo>
                <a:lnTo>
                  <a:pt x="893" y="380"/>
                </a:lnTo>
                <a:lnTo>
                  <a:pt x="902" y="377"/>
                </a:lnTo>
                <a:lnTo>
                  <a:pt x="910" y="374"/>
                </a:lnTo>
                <a:lnTo>
                  <a:pt x="916" y="371"/>
                </a:lnTo>
                <a:lnTo>
                  <a:pt x="919" y="370"/>
                </a:lnTo>
                <a:lnTo>
                  <a:pt x="921" y="370"/>
                </a:lnTo>
                <a:lnTo>
                  <a:pt x="923" y="370"/>
                </a:lnTo>
                <a:lnTo>
                  <a:pt x="927" y="369"/>
                </a:lnTo>
                <a:lnTo>
                  <a:pt x="932" y="366"/>
                </a:lnTo>
                <a:lnTo>
                  <a:pt x="937" y="364"/>
                </a:lnTo>
                <a:lnTo>
                  <a:pt x="948" y="360"/>
                </a:lnTo>
                <a:lnTo>
                  <a:pt x="960" y="357"/>
                </a:lnTo>
                <a:lnTo>
                  <a:pt x="965" y="356"/>
                </a:lnTo>
                <a:lnTo>
                  <a:pt x="970" y="356"/>
                </a:lnTo>
                <a:lnTo>
                  <a:pt x="971" y="356"/>
                </a:lnTo>
                <a:lnTo>
                  <a:pt x="973" y="355"/>
                </a:lnTo>
                <a:lnTo>
                  <a:pt x="975" y="353"/>
                </a:lnTo>
                <a:lnTo>
                  <a:pt x="975" y="349"/>
                </a:lnTo>
                <a:lnTo>
                  <a:pt x="978" y="352"/>
                </a:lnTo>
                <a:lnTo>
                  <a:pt x="981" y="353"/>
                </a:lnTo>
                <a:lnTo>
                  <a:pt x="985" y="354"/>
                </a:lnTo>
                <a:lnTo>
                  <a:pt x="988" y="352"/>
                </a:lnTo>
                <a:lnTo>
                  <a:pt x="993" y="347"/>
                </a:lnTo>
                <a:lnTo>
                  <a:pt x="997" y="341"/>
                </a:lnTo>
                <a:lnTo>
                  <a:pt x="1003" y="341"/>
                </a:lnTo>
                <a:lnTo>
                  <a:pt x="1009" y="341"/>
                </a:lnTo>
                <a:lnTo>
                  <a:pt x="1019" y="337"/>
                </a:lnTo>
                <a:lnTo>
                  <a:pt x="1029" y="332"/>
                </a:lnTo>
                <a:lnTo>
                  <a:pt x="1051" y="325"/>
                </a:lnTo>
                <a:lnTo>
                  <a:pt x="1074" y="320"/>
                </a:lnTo>
                <a:lnTo>
                  <a:pt x="1095" y="315"/>
                </a:lnTo>
                <a:lnTo>
                  <a:pt x="1117" y="308"/>
                </a:lnTo>
                <a:lnTo>
                  <a:pt x="1138" y="300"/>
                </a:lnTo>
                <a:lnTo>
                  <a:pt x="1162" y="294"/>
                </a:lnTo>
                <a:lnTo>
                  <a:pt x="1186" y="289"/>
                </a:lnTo>
                <a:lnTo>
                  <a:pt x="1210" y="285"/>
                </a:lnTo>
                <a:lnTo>
                  <a:pt x="1221" y="282"/>
                </a:lnTo>
                <a:lnTo>
                  <a:pt x="1234" y="280"/>
                </a:lnTo>
                <a:lnTo>
                  <a:pt x="1245" y="278"/>
                </a:lnTo>
                <a:lnTo>
                  <a:pt x="1258" y="275"/>
                </a:lnTo>
                <a:lnTo>
                  <a:pt x="1267" y="273"/>
                </a:lnTo>
                <a:lnTo>
                  <a:pt x="1277" y="270"/>
                </a:lnTo>
                <a:lnTo>
                  <a:pt x="1285" y="269"/>
                </a:lnTo>
                <a:lnTo>
                  <a:pt x="1293" y="266"/>
                </a:lnTo>
                <a:lnTo>
                  <a:pt x="1298" y="265"/>
                </a:lnTo>
                <a:lnTo>
                  <a:pt x="1300" y="263"/>
                </a:lnTo>
                <a:lnTo>
                  <a:pt x="1302" y="259"/>
                </a:lnTo>
                <a:lnTo>
                  <a:pt x="1305" y="256"/>
                </a:lnTo>
                <a:lnTo>
                  <a:pt x="1307" y="252"/>
                </a:lnTo>
                <a:lnTo>
                  <a:pt x="1309" y="248"/>
                </a:lnTo>
                <a:lnTo>
                  <a:pt x="1313" y="245"/>
                </a:lnTo>
                <a:lnTo>
                  <a:pt x="1316" y="241"/>
                </a:lnTo>
                <a:lnTo>
                  <a:pt x="1323" y="237"/>
                </a:lnTo>
                <a:lnTo>
                  <a:pt x="1331" y="230"/>
                </a:lnTo>
                <a:lnTo>
                  <a:pt x="1334" y="227"/>
                </a:lnTo>
                <a:lnTo>
                  <a:pt x="1335" y="223"/>
                </a:lnTo>
                <a:lnTo>
                  <a:pt x="1335" y="221"/>
                </a:lnTo>
                <a:lnTo>
                  <a:pt x="1334" y="220"/>
                </a:lnTo>
                <a:lnTo>
                  <a:pt x="1332" y="217"/>
                </a:lnTo>
                <a:lnTo>
                  <a:pt x="1330" y="216"/>
                </a:lnTo>
                <a:lnTo>
                  <a:pt x="1325" y="214"/>
                </a:lnTo>
                <a:lnTo>
                  <a:pt x="1328" y="215"/>
                </a:lnTo>
                <a:lnTo>
                  <a:pt x="1332" y="216"/>
                </a:lnTo>
                <a:lnTo>
                  <a:pt x="1330" y="216"/>
                </a:lnTo>
                <a:close/>
                <a:moveTo>
                  <a:pt x="429" y="408"/>
                </a:moveTo>
                <a:lnTo>
                  <a:pt x="466" y="388"/>
                </a:lnTo>
                <a:lnTo>
                  <a:pt x="504" y="370"/>
                </a:lnTo>
                <a:lnTo>
                  <a:pt x="543" y="353"/>
                </a:lnTo>
                <a:lnTo>
                  <a:pt x="583" y="338"/>
                </a:lnTo>
                <a:lnTo>
                  <a:pt x="545" y="356"/>
                </a:lnTo>
                <a:lnTo>
                  <a:pt x="507" y="375"/>
                </a:lnTo>
                <a:lnTo>
                  <a:pt x="489" y="385"/>
                </a:lnTo>
                <a:lnTo>
                  <a:pt x="469" y="394"/>
                </a:lnTo>
                <a:lnTo>
                  <a:pt x="449" y="402"/>
                </a:lnTo>
                <a:lnTo>
                  <a:pt x="429" y="408"/>
                </a:lnTo>
                <a:close/>
                <a:moveTo>
                  <a:pt x="586" y="336"/>
                </a:moveTo>
                <a:lnTo>
                  <a:pt x="585" y="335"/>
                </a:lnTo>
                <a:lnTo>
                  <a:pt x="586" y="333"/>
                </a:lnTo>
                <a:lnTo>
                  <a:pt x="586" y="332"/>
                </a:lnTo>
                <a:lnTo>
                  <a:pt x="588" y="332"/>
                </a:lnTo>
                <a:lnTo>
                  <a:pt x="591" y="331"/>
                </a:lnTo>
                <a:lnTo>
                  <a:pt x="593" y="331"/>
                </a:lnTo>
                <a:lnTo>
                  <a:pt x="593" y="333"/>
                </a:lnTo>
                <a:lnTo>
                  <a:pt x="596" y="335"/>
                </a:lnTo>
                <a:lnTo>
                  <a:pt x="594" y="336"/>
                </a:lnTo>
                <a:lnTo>
                  <a:pt x="591" y="338"/>
                </a:lnTo>
                <a:lnTo>
                  <a:pt x="590" y="338"/>
                </a:lnTo>
                <a:lnTo>
                  <a:pt x="588" y="338"/>
                </a:lnTo>
                <a:lnTo>
                  <a:pt x="586" y="337"/>
                </a:lnTo>
                <a:lnTo>
                  <a:pt x="586" y="336"/>
                </a:lnTo>
                <a:lnTo>
                  <a:pt x="585" y="336"/>
                </a:lnTo>
                <a:lnTo>
                  <a:pt x="586" y="336"/>
                </a:lnTo>
                <a:close/>
                <a:moveTo>
                  <a:pt x="660" y="547"/>
                </a:moveTo>
                <a:lnTo>
                  <a:pt x="666" y="544"/>
                </a:lnTo>
                <a:lnTo>
                  <a:pt x="673" y="539"/>
                </a:lnTo>
                <a:lnTo>
                  <a:pt x="677" y="537"/>
                </a:lnTo>
                <a:lnTo>
                  <a:pt x="681" y="536"/>
                </a:lnTo>
                <a:lnTo>
                  <a:pt x="684" y="535"/>
                </a:lnTo>
                <a:lnTo>
                  <a:pt x="688" y="536"/>
                </a:lnTo>
                <a:lnTo>
                  <a:pt x="690" y="538"/>
                </a:lnTo>
                <a:lnTo>
                  <a:pt x="690" y="541"/>
                </a:lnTo>
                <a:lnTo>
                  <a:pt x="689" y="544"/>
                </a:lnTo>
                <a:lnTo>
                  <a:pt x="685" y="546"/>
                </a:lnTo>
                <a:lnTo>
                  <a:pt x="683" y="547"/>
                </a:lnTo>
                <a:lnTo>
                  <a:pt x="681" y="549"/>
                </a:lnTo>
                <a:lnTo>
                  <a:pt x="680" y="552"/>
                </a:lnTo>
                <a:lnTo>
                  <a:pt x="681" y="554"/>
                </a:lnTo>
                <a:lnTo>
                  <a:pt x="673" y="554"/>
                </a:lnTo>
                <a:lnTo>
                  <a:pt x="665" y="556"/>
                </a:lnTo>
                <a:lnTo>
                  <a:pt x="662" y="556"/>
                </a:lnTo>
                <a:lnTo>
                  <a:pt x="658" y="556"/>
                </a:lnTo>
                <a:lnTo>
                  <a:pt x="657" y="554"/>
                </a:lnTo>
                <a:lnTo>
                  <a:pt x="657" y="552"/>
                </a:lnTo>
                <a:lnTo>
                  <a:pt x="658" y="549"/>
                </a:lnTo>
                <a:lnTo>
                  <a:pt x="660" y="547"/>
                </a:lnTo>
                <a:lnTo>
                  <a:pt x="663" y="547"/>
                </a:lnTo>
                <a:lnTo>
                  <a:pt x="660" y="547"/>
                </a:lnTo>
                <a:close/>
                <a:moveTo>
                  <a:pt x="729" y="290"/>
                </a:moveTo>
                <a:lnTo>
                  <a:pt x="715" y="294"/>
                </a:lnTo>
                <a:lnTo>
                  <a:pt x="702" y="297"/>
                </a:lnTo>
                <a:lnTo>
                  <a:pt x="690" y="302"/>
                </a:lnTo>
                <a:lnTo>
                  <a:pt x="676" y="306"/>
                </a:lnTo>
                <a:lnTo>
                  <a:pt x="664" y="311"/>
                </a:lnTo>
                <a:lnTo>
                  <a:pt x="652" y="315"/>
                </a:lnTo>
                <a:lnTo>
                  <a:pt x="649" y="317"/>
                </a:lnTo>
                <a:lnTo>
                  <a:pt x="646" y="317"/>
                </a:lnTo>
                <a:lnTo>
                  <a:pt x="644" y="316"/>
                </a:lnTo>
                <a:lnTo>
                  <a:pt x="643" y="315"/>
                </a:lnTo>
                <a:lnTo>
                  <a:pt x="643" y="313"/>
                </a:lnTo>
                <a:lnTo>
                  <a:pt x="643" y="312"/>
                </a:lnTo>
                <a:lnTo>
                  <a:pt x="646" y="310"/>
                </a:lnTo>
                <a:lnTo>
                  <a:pt x="648" y="308"/>
                </a:lnTo>
                <a:lnTo>
                  <a:pt x="654" y="306"/>
                </a:lnTo>
                <a:lnTo>
                  <a:pt x="658" y="304"/>
                </a:lnTo>
                <a:lnTo>
                  <a:pt x="669" y="300"/>
                </a:lnTo>
                <a:lnTo>
                  <a:pt x="681" y="296"/>
                </a:lnTo>
                <a:lnTo>
                  <a:pt x="693" y="292"/>
                </a:lnTo>
                <a:lnTo>
                  <a:pt x="705" y="289"/>
                </a:lnTo>
                <a:lnTo>
                  <a:pt x="717" y="286"/>
                </a:lnTo>
                <a:lnTo>
                  <a:pt x="729" y="282"/>
                </a:lnTo>
                <a:lnTo>
                  <a:pt x="729" y="286"/>
                </a:lnTo>
                <a:lnTo>
                  <a:pt x="729" y="290"/>
                </a:lnTo>
                <a:lnTo>
                  <a:pt x="717" y="292"/>
                </a:lnTo>
                <a:lnTo>
                  <a:pt x="718" y="291"/>
                </a:lnTo>
                <a:lnTo>
                  <a:pt x="725" y="290"/>
                </a:lnTo>
                <a:lnTo>
                  <a:pt x="729" y="290"/>
                </a:lnTo>
                <a:close/>
                <a:moveTo>
                  <a:pt x="767" y="275"/>
                </a:moveTo>
                <a:lnTo>
                  <a:pt x="763" y="274"/>
                </a:lnTo>
                <a:lnTo>
                  <a:pt x="761" y="272"/>
                </a:lnTo>
                <a:lnTo>
                  <a:pt x="772" y="269"/>
                </a:lnTo>
                <a:lnTo>
                  <a:pt x="782" y="265"/>
                </a:lnTo>
                <a:lnTo>
                  <a:pt x="794" y="263"/>
                </a:lnTo>
                <a:lnTo>
                  <a:pt x="806" y="262"/>
                </a:lnTo>
                <a:lnTo>
                  <a:pt x="797" y="267"/>
                </a:lnTo>
                <a:lnTo>
                  <a:pt x="787" y="271"/>
                </a:lnTo>
                <a:lnTo>
                  <a:pt x="778" y="273"/>
                </a:lnTo>
                <a:lnTo>
                  <a:pt x="767" y="275"/>
                </a:lnTo>
                <a:lnTo>
                  <a:pt x="771" y="274"/>
                </a:lnTo>
                <a:lnTo>
                  <a:pt x="767" y="275"/>
                </a:lnTo>
                <a:close/>
                <a:moveTo>
                  <a:pt x="936" y="155"/>
                </a:moveTo>
                <a:lnTo>
                  <a:pt x="942" y="148"/>
                </a:lnTo>
                <a:lnTo>
                  <a:pt x="947" y="144"/>
                </a:lnTo>
                <a:lnTo>
                  <a:pt x="955" y="140"/>
                </a:lnTo>
                <a:lnTo>
                  <a:pt x="963" y="139"/>
                </a:lnTo>
                <a:lnTo>
                  <a:pt x="975" y="137"/>
                </a:lnTo>
                <a:lnTo>
                  <a:pt x="985" y="136"/>
                </a:lnTo>
                <a:lnTo>
                  <a:pt x="995" y="134"/>
                </a:lnTo>
                <a:lnTo>
                  <a:pt x="1005" y="133"/>
                </a:lnTo>
                <a:lnTo>
                  <a:pt x="1015" y="131"/>
                </a:lnTo>
                <a:lnTo>
                  <a:pt x="1026" y="129"/>
                </a:lnTo>
                <a:lnTo>
                  <a:pt x="1036" y="126"/>
                </a:lnTo>
                <a:lnTo>
                  <a:pt x="1047" y="124"/>
                </a:lnTo>
                <a:lnTo>
                  <a:pt x="1058" y="123"/>
                </a:lnTo>
                <a:lnTo>
                  <a:pt x="1068" y="121"/>
                </a:lnTo>
                <a:lnTo>
                  <a:pt x="1078" y="120"/>
                </a:lnTo>
                <a:lnTo>
                  <a:pt x="1089" y="119"/>
                </a:lnTo>
                <a:lnTo>
                  <a:pt x="1087" y="120"/>
                </a:lnTo>
                <a:lnTo>
                  <a:pt x="1087" y="121"/>
                </a:lnTo>
                <a:lnTo>
                  <a:pt x="1088" y="123"/>
                </a:lnTo>
                <a:lnTo>
                  <a:pt x="1089" y="124"/>
                </a:lnTo>
                <a:lnTo>
                  <a:pt x="1094" y="124"/>
                </a:lnTo>
                <a:lnTo>
                  <a:pt x="1099" y="123"/>
                </a:lnTo>
                <a:lnTo>
                  <a:pt x="1109" y="122"/>
                </a:lnTo>
                <a:lnTo>
                  <a:pt x="1119" y="121"/>
                </a:lnTo>
                <a:lnTo>
                  <a:pt x="1128" y="120"/>
                </a:lnTo>
                <a:lnTo>
                  <a:pt x="1138" y="122"/>
                </a:lnTo>
                <a:lnTo>
                  <a:pt x="1136" y="123"/>
                </a:lnTo>
                <a:lnTo>
                  <a:pt x="1136" y="125"/>
                </a:lnTo>
                <a:lnTo>
                  <a:pt x="1137" y="126"/>
                </a:lnTo>
                <a:lnTo>
                  <a:pt x="1137" y="129"/>
                </a:lnTo>
                <a:lnTo>
                  <a:pt x="1125" y="130"/>
                </a:lnTo>
                <a:lnTo>
                  <a:pt x="1112" y="131"/>
                </a:lnTo>
                <a:lnTo>
                  <a:pt x="1105" y="132"/>
                </a:lnTo>
                <a:lnTo>
                  <a:pt x="1101" y="133"/>
                </a:lnTo>
                <a:lnTo>
                  <a:pt x="1094" y="133"/>
                </a:lnTo>
                <a:lnTo>
                  <a:pt x="1087" y="132"/>
                </a:lnTo>
                <a:lnTo>
                  <a:pt x="1076" y="134"/>
                </a:lnTo>
                <a:lnTo>
                  <a:pt x="1063" y="137"/>
                </a:lnTo>
                <a:lnTo>
                  <a:pt x="1051" y="140"/>
                </a:lnTo>
                <a:lnTo>
                  <a:pt x="1038" y="141"/>
                </a:lnTo>
                <a:lnTo>
                  <a:pt x="1013" y="142"/>
                </a:lnTo>
                <a:lnTo>
                  <a:pt x="987" y="147"/>
                </a:lnTo>
                <a:lnTo>
                  <a:pt x="962" y="150"/>
                </a:lnTo>
                <a:lnTo>
                  <a:pt x="936" y="155"/>
                </a:lnTo>
                <a:lnTo>
                  <a:pt x="939" y="151"/>
                </a:lnTo>
                <a:lnTo>
                  <a:pt x="944" y="149"/>
                </a:lnTo>
                <a:lnTo>
                  <a:pt x="948" y="149"/>
                </a:lnTo>
                <a:lnTo>
                  <a:pt x="952" y="149"/>
                </a:lnTo>
                <a:lnTo>
                  <a:pt x="953" y="149"/>
                </a:lnTo>
                <a:lnTo>
                  <a:pt x="953" y="150"/>
                </a:lnTo>
                <a:lnTo>
                  <a:pt x="953" y="150"/>
                </a:lnTo>
                <a:lnTo>
                  <a:pt x="952" y="151"/>
                </a:lnTo>
                <a:lnTo>
                  <a:pt x="946" y="153"/>
                </a:lnTo>
                <a:lnTo>
                  <a:pt x="936" y="155"/>
                </a:ln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lvl1pPr>
          </a:lstStyle>
          <a:p>
            <a:pPr lvl="0" algn="ctr"/>
            <a:endParaRPr lang="en-US"/>
          </a:p>
        </p:txBody>
      </p:sp>
      <p:sp>
        <p:nvSpPr>
          <p:cNvPr id="9" name="Прямоугольник 8">
            <a:extLst>
              <a:ext uri="{FF2B5EF4-FFF2-40B4-BE49-F238E27FC236}">
                <a16:creationId xmlns="" xmlns:a16="http://schemas.microsoft.com/office/drawing/2014/main" id="{96B10262-AF78-504B-8AA7-5C2F26989440}"/>
              </a:ext>
            </a:extLst>
          </p:cNvPr>
          <p:cNvSpPr/>
          <p:nvPr userDrawn="1"/>
        </p:nvSpPr>
        <p:spPr>
          <a:xfrm>
            <a:off x="1608411" y="13603288"/>
            <a:ext cx="4525689" cy="1143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00659996"/>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otoMask_62">
    <p:spTree>
      <p:nvGrpSpPr>
        <p:cNvPr id="1" name=""/>
        <p:cNvGrpSpPr/>
        <p:nvPr/>
      </p:nvGrpSpPr>
      <p:grpSpPr>
        <a:xfrm>
          <a:off x="0" y="0"/>
          <a:ext cx="0" cy="0"/>
          <a:chOff x="0" y="0"/>
          <a:chExt cx="0" cy="0"/>
        </a:xfrm>
      </p:grpSpPr>
      <p:sp>
        <p:nvSpPr>
          <p:cNvPr id="6" name="Заголовок 1">
            <a:extLst>
              <a:ext uri="{FF2B5EF4-FFF2-40B4-BE49-F238E27FC236}">
                <a16:creationId xmlns="" xmlns:a16="http://schemas.microsoft.com/office/drawing/2014/main" id="{624DE589-2CCA-1348-8D92-38DEB837F7F2}"/>
              </a:ext>
            </a:extLst>
          </p:cNvPr>
          <p:cNvSpPr>
            <a:spLocks noGrp="1"/>
          </p:cNvSpPr>
          <p:nvPr>
            <p:ph type="title" hasCustomPrompt="1"/>
          </p:nvPr>
        </p:nvSpPr>
        <p:spPr>
          <a:xfrm>
            <a:off x="1601920" y="9091042"/>
            <a:ext cx="8719338" cy="3168352"/>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Текст 3">
            <a:extLst>
              <a:ext uri="{FF2B5EF4-FFF2-40B4-BE49-F238E27FC236}">
                <a16:creationId xmlns="" xmlns:a16="http://schemas.microsoft.com/office/drawing/2014/main" id="{AB360E5B-B6B6-E84D-B4D5-6CC2A2804A40}"/>
              </a:ext>
            </a:extLst>
          </p:cNvPr>
          <p:cNvSpPr>
            <a:spLocks noGrp="1"/>
          </p:cNvSpPr>
          <p:nvPr>
            <p:ph type="body" sz="quarter" idx="14" hasCustomPrompt="1"/>
          </p:nvPr>
        </p:nvSpPr>
        <p:spPr>
          <a:xfrm>
            <a:off x="11833547" y="9091042"/>
            <a:ext cx="11017224" cy="3168352"/>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5" name="Freeform 3473">
            <a:extLst>
              <a:ext uri="{FF2B5EF4-FFF2-40B4-BE49-F238E27FC236}">
                <a16:creationId xmlns="" xmlns:a16="http://schemas.microsoft.com/office/drawing/2014/main" id="{61C66A45-7205-0541-86C7-965152BA8FB5}"/>
              </a:ext>
            </a:extLst>
          </p:cNvPr>
          <p:cNvSpPr>
            <a:spLocks noGrp="1" noEditPoints="1"/>
          </p:cNvSpPr>
          <p:nvPr>
            <p:ph type="pic" sz="quarter" idx="35"/>
          </p:nvPr>
        </p:nvSpPr>
        <p:spPr bwMode="auto">
          <a:xfrm>
            <a:off x="-9027" y="342901"/>
            <a:ext cx="24011926" cy="8532117"/>
          </a:xfrm>
          <a:custGeom>
            <a:avLst/>
            <a:gdLst>
              <a:gd name="T0" fmla="*/ 1471 w 1574"/>
              <a:gd name="T1" fmla="*/ 188 h 671"/>
              <a:gd name="T2" fmla="*/ 1456 w 1574"/>
              <a:gd name="T3" fmla="*/ 122 h 671"/>
              <a:gd name="T4" fmla="*/ 1235 w 1574"/>
              <a:gd name="T5" fmla="*/ 144 h 671"/>
              <a:gd name="T6" fmla="*/ 783 w 1574"/>
              <a:gd name="T7" fmla="*/ 241 h 671"/>
              <a:gd name="T8" fmla="*/ 618 w 1574"/>
              <a:gd name="T9" fmla="*/ 222 h 671"/>
              <a:gd name="T10" fmla="*/ 660 w 1574"/>
              <a:gd name="T11" fmla="*/ 280 h 671"/>
              <a:gd name="T12" fmla="*/ 652 w 1574"/>
              <a:gd name="T13" fmla="*/ 333 h 671"/>
              <a:gd name="T14" fmla="*/ 485 w 1574"/>
              <a:gd name="T15" fmla="*/ 297 h 671"/>
              <a:gd name="T16" fmla="*/ 502 w 1574"/>
              <a:gd name="T17" fmla="*/ 350 h 671"/>
              <a:gd name="T18" fmla="*/ 312 w 1574"/>
              <a:gd name="T19" fmla="*/ 300 h 671"/>
              <a:gd name="T20" fmla="*/ 367 w 1574"/>
              <a:gd name="T21" fmla="*/ 263 h 671"/>
              <a:gd name="T22" fmla="*/ 157 w 1574"/>
              <a:gd name="T23" fmla="*/ 158 h 671"/>
              <a:gd name="T24" fmla="*/ 184 w 1574"/>
              <a:gd name="T25" fmla="*/ 219 h 671"/>
              <a:gd name="T26" fmla="*/ 202 w 1574"/>
              <a:gd name="T27" fmla="*/ 276 h 671"/>
              <a:gd name="T28" fmla="*/ 149 w 1574"/>
              <a:gd name="T29" fmla="*/ 315 h 671"/>
              <a:gd name="T30" fmla="*/ 411 w 1574"/>
              <a:gd name="T31" fmla="*/ 448 h 671"/>
              <a:gd name="T32" fmla="*/ 477 w 1574"/>
              <a:gd name="T33" fmla="*/ 514 h 671"/>
              <a:gd name="T34" fmla="*/ 576 w 1574"/>
              <a:gd name="T35" fmla="*/ 547 h 671"/>
              <a:gd name="T36" fmla="*/ 747 w 1574"/>
              <a:gd name="T37" fmla="*/ 597 h 671"/>
              <a:gd name="T38" fmla="*/ 964 w 1574"/>
              <a:gd name="T39" fmla="*/ 623 h 671"/>
              <a:gd name="T40" fmla="*/ 975 w 1574"/>
              <a:gd name="T41" fmla="*/ 633 h 671"/>
              <a:gd name="T42" fmla="*/ 1317 w 1574"/>
              <a:gd name="T43" fmla="*/ 579 h 671"/>
              <a:gd name="T44" fmla="*/ 1566 w 1574"/>
              <a:gd name="T45" fmla="*/ 319 h 671"/>
              <a:gd name="T46" fmla="*/ 674 w 1574"/>
              <a:gd name="T47" fmla="*/ 566 h 671"/>
              <a:gd name="T48" fmla="*/ 377 w 1574"/>
              <a:gd name="T49" fmla="*/ 131 h 671"/>
              <a:gd name="T50" fmla="*/ 306 w 1574"/>
              <a:gd name="T51" fmla="*/ 140 h 671"/>
              <a:gd name="T52" fmla="*/ 435 w 1574"/>
              <a:gd name="T53" fmla="*/ 186 h 671"/>
              <a:gd name="T54" fmla="*/ 648 w 1574"/>
              <a:gd name="T55" fmla="*/ 213 h 671"/>
              <a:gd name="T56" fmla="*/ 633 w 1574"/>
              <a:gd name="T57" fmla="*/ 592 h 671"/>
              <a:gd name="T58" fmla="*/ 93 w 1574"/>
              <a:gd name="T59" fmla="*/ 183 h 671"/>
              <a:gd name="T60" fmla="*/ 467 w 1574"/>
              <a:gd name="T61" fmla="*/ 533 h 671"/>
              <a:gd name="T62" fmla="*/ 273 w 1574"/>
              <a:gd name="T63" fmla="*/ 91 h 671"/>
              <a:gd name="T64" fmla="*/ 857 w 1574"/>
              <a:gd name="T65" fmla="*/ 642 h 671"/>
              <a:gd name="T66" fmla="*/ 1467 w 1574"/>
              <a:gd name="T67" fmla="*/ 62 h 671"/>
              <a:gd name="T68" fmla="*/ 421 w 1574"/>
              <a:gd name="T69" fmla="*/ 159 h 671"/>
              <a:gd name="T70" fmla="*/ 50 w 1574"/>
              <a:gd name="T71" fmla="*/ 399 h 671"/>
              <a:gd name="T72" fmla="*/ 1008 w 1574"/>
              <a:gd name="T73" fmla="*/ 665 h 671"/>
              <a:gd name="T74" fmla="*/ 373 w 1574"/>
              <a:gd name="T75" fmla="*/ 449 h 671"/>
              <a:gd name="T76" fmla="*/ 449 w 1574"/>
              <a:gd name="T77" fmla="*/ 282 h 671"/>
              <a:gd name="T78" fmla="*/ 323 w 1574"/>
              <a:gd name="T79" fmla="*/ 454 h 671"/>
              <a:gd name="T80" fmla="*/ 330 w 1574"/>
              <a:gd name="T81" fmla="*/ 261 h 671"/>
              <a:gd name="T82" fmla="*/ 788 w 1574"/>
              <a:gd name="T83" fmla="*/ 643 h 671"/>
              <a:gd name="T84" fmla="*/ 999 w 1574"/>
              <a:gd name="T85" fmla="*/ 208 h 671"/>
              <a:gd name="T86" fmla="*/ 256 w 1574"/>
              <a:gd name="T87" fmla="*/ 135 h 671"/>
              <a:gd name="T88" fmla="*/ 577 w 1574"/>
              <a:gd name="T89" fmla="*/ 581 h 671"/>
              <a:gd name="T90" fmla="*/ 405 w 1574"/>
              <a:gd name="T91" fmla="*/ 141 h 671"/>
              <a:gd name="T92" fmla="*/ 477 w 1574"/>
              <a:gd name="T93" fmla="*/ 267 h 671"/>
              <a:gd name="T94" fmla="*/ 545 w 1574"/>
              <a:gd name="T95" fmla="*/ 202 h 671"/>
              <a:gd name="T96" fmla="*/ 384 w 1574"/>
              <a:gd name="T97" fmla="*/ 231 h 671"/>
              <a:gd name="T98" fmla="*/ 1426 w 1574"/>
              <a:gd name="T99" fmla="*/ 91 h 671"/>
              <a:gd name="T100" fmla="*/ 533 w 1574"/>
              <a:gd name="T101" fmla="*/ 322 h 671"/>
              <a:gd name="T102" fmla="*/ 247 w 1574"/>
              <a:gd name="T103" fmla="*/ 192 h 671"/>
              <a:gd name="T104" fmla="*/ 238 w 1574"/>
              <a:gd name="T105" fmla="*/ 274 h 671"/>
              <a:gd name="T106" fmla="*/ 262 w 1574"/>
              <a:gd name="T107" fmla="*/ 261 h 671"/>
              <a:gd name="T108" fmla="*/ 189 w 1574"/>
              <a:gd name="T109" fmla="*/ 263 h 671"/>
              <a:gd name="T110" fmla="*/ 266 w 1574"/>
              <a:gd name="T111" fmla="*/ 316 h 671"/>
              <a:gd name="T112" fmla="*/ 359 w 1574"/>
              <a:gd name="T113" fmla="*/ 350 h 671"/>
              <a:gd name="T114" fmla="*/ 355 w 1574"/>
              <a:gd name="T115" fmla="*/ 332 h 671"/>
              <a:gd name="T116" fmla="*/ 858 w 1574"/>
              <a:gd name="T117" fmla="*/ 256 h 671"/>
              <a:gd name="T118" fmla="*/ 570 w 1574"/>
              <a:gd name="T119" fmla="*/ 388 h 671"/>
              <a:gd name="T120" fmla="*/ 500 w 1574"/>
              <a:gd name="T121" fmla="*/ 421 h 671"/>
              <a:gd name="T122" fmla="*/ 533 w 1574"/>
              <a:gd name="T123" fmla="*/ 496 h 671"/>
              <a:gd name="T124" fmla="*/ 713 w 1574"/>
              <a:gd name="T125" fmla="*/ 578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74" h="671">
                <a:moveTo>
                  <a:pt x="1567" y="222"/>
                </a:moveTo>
                <a:lnTo>
                  <a:pt x="1559" y="222"/>
                </a:lnTo>
                <a:lnTo>
                  <a:pt x="1550" y="224"/>
                </a:lnTo>
                <a:lnTo>
                  <a:pt x="1542" y="224"/>
                </a:lnTo>
                <a:lnTo>
                  <a:pt x="1535" y="226"/>
                </a:lnTo>
                <a:lnTo>
                  <a:pt x="1533" y="228"/>
                </a:lnTo>
                <a:lnTo>
                  <a:pt x="1531" y="230"/>
                </a:lnTo>
                <a:lnTo>
                  <a:pt x="1527" y="228"/>
                </a:lnTo>
                <a:lnTo>
                  <a:pt x="1524" y="228"/>
                </a:lnTo>
                <a:lnTo>
                  <a:pt x="1522" y="231"/>
                </a:lnTo>
                <a:lnTo>
                  <a:pt x="1520" y="232"/>
                </a:lnTo>
                <a:lnTo>
                  <a:pt x="1516" y="231"/>
                </a:lnTo>
                <a:lnTo>
                  <a:pt x="1513" y="230"/>
                </a:lnTo>
                <a:lnTo>
                  <a:pt x="1515" y="232"/>
                </a:lnTo>
                <a:lnTo>
                  <a:pt x="1515" y="234"/>
                </a:lnTo>
                <a:lnTo>
                  <a:pt x="1515" y="235"/>
                </a:lnTo>
                <a:lnTo>
                  <a:pt x="1516" y="236"/>
                </a:lnTo>
                <a:lnTo>
                  <a:pt x="1518" y="236"/>
                </a:lnTo>
                <a:lnTo>
                  <a:pt x="1521" y="235"/>
                </a:lnTo>
                <a:lnTo>
                  <a:pt x="1529" y="233"/>
                </a:lnTo>
                <a:lnTo>
                  <a:pt x="1537" y="232"/>
                </a:lnTo>
                <a:lnTo>
                  <a:pt x="1539" y="232"/>
                </a:lnTo>
                <a:lnTo>
                  <a:pt x="1540" y="232"/>
                </a:lnTo>
                <a:lnTo>
                  <a:pt x="1541" y="233"/>
                </a:lnTo>
                <a:lnTo>
                  <a:pt x="1543" y="233"/>
                </a:lnTo>
                <a:lnTo>
                  <a:pt x="1546" y="232"/>
                </a:lnTo>
                <a:lnTo>
                  <a:pt x="1548" y="231"/>
                </a:lnTo>
                <a:lnTo>
                  <a:pt x="1551" y="232"/>
                </a:lnTo>
                <a:lnTo>
                  <a:pt x="1555" y="233"/>
                </a:lnTo>
                <a:lnTo>
                  <a:pt x="1548" y="235"/>
                </a:lnTo>
                <a:lnTo>
                  <a:pt x="1540" y="236"/>
                </a:lnTo>
                <a:lnTo>
                  <a:pt x="1532" y="236"/>
                </a:lnTo>
                <a:lnTo>
                  <a:pt x="1524" y="239"/>
                </a:lnTo>
                <a:lnTo>
                  <a:pt x="1522" y="240"/>
                </a:lnTo>
                <a:lnTo>
                  <a:pt x="1518" y="240"/>
                </a:lnTo>
                <a:lnTo>
                  <a:pt x="1516" y="238"/>
                </a:lnTo>
                <a:lnTo>
                  <a:pt x="1515" y="236"/>
                </a:lnTo>
                <a:lnTo>
                  <a:pt x="1512" y="236"/>
                </a:lnTo>
                <a:lnTo>
                  <a:pt x="1509" y="236"/>
                </a:lnTo>
                <a:lnTo>
                  <a:pt x="1508" y="236"/>
                </a:lnTo>
                <a:lnTo>
                  <a:pt x="1506" y="234"/>
                </a:lnTo>
                <a:lnTo>
                  <a:pt x="1509" y="233"/>
                </a:lnTo>
                <a:lnTo>
                  <a:pt x="1512" y="231"/>
                </a:lnTo>
                <a:lnTo>
                  <a:pt x="1500" y="232"/>
                </a:lnTo>
                <a:lnTo>
                  <a:pt x="1489" y="234"/>
                </a:lnTo>
                <a:lnTo>
                  <a:pt x="1482" y="235"/>
                </a:lnTo>
                <a:lnTo>
                  <a:pt x="1475" y="236"/>
                </a:lnTo>
                <a:lnTo>
                  <a:pt x="1474" y="236"/>
                </a:lnTo>
                <a:lnTo>
                  <a:pt x="1472" y="235"/>
                </a:lnTo>
                <a:lnTo>
                  <a:pt x="1471" y="235"/>
                </a:lnTo>
                <a:lnTo>
                  <a:pt x="1471" y="235"/>
                </a:lnTo>
                <a:lnTo>
                  <a:pt x="1471" y="234"/>
                </a:lnTo>
                <a:lnTo>
                  <a:pt x="1472" y="234"/>
                </a:lnTo>
                <a:lnTo>
                  <a:pt x="1474" y="234"/>
                </a:lnTo>
                <a:lnTo>
                  <a:pt x="1477" y="234"/>
                </a:lnTo>
                <a:lnTo>
                  <a:pt x="1481" y="231"/>
                </a:lnTo>
                <a:lnTo>
                  <a:pt x="1483" y="228"/>
                </a:lnTo>
                <a:lnTo>
                  <a:pt x="1487" y="228"/>
                </a:lnTo>
                <a:lnTo>
                  <a:pt x="1490" y="228"/>
                </a:lnTo>
                <a:lnTo>
                  <a:pt x="1492" y="228"/>
                </a:lnTo>
                <a:lnTo>
                  <a:pt x="1493" y="228"/>
                </a:lnTo>
                <a:lnTo>
                  <a:pt x="1496" y="227"/>
                </a:lnTo>
                <a:lnTo>
                  <a:pt x="1497" y="225"/>
                </a:lnTo>
                <a:lnTo>
                  <a:pt x="1494" y="225"/>
                </a:lnTo>
                <a:lnTo>
                  <a:pt x="1491" y="225"/>
                </a:lnTo>
                <a:lnTo>
                  <a:pt x="1490" y="225"/>
                </a:lnTo>
                <a:lnTo>
                  <a:pt x="1489" y="225"/>
                </a:lnTo>
                <a:lnTo>
                  <a:pt x="1489" y="224"/>
                </a:lnTo>
                <a:lnTo>
                  <a:pt x="1491" y="223"/>
                </a:lnTo>
                <a:lnTo>
                  <a:pt x="1497" y="221"/>
                </a:lnTo>
                <a:lnTo>
                  <a:pt x="1501" y="219"/>
                </a:lnTo>
                <a:lnTo>
                  <a:pt x="1506" y="218"/>
                </a:lnTo>
                <a:lnTo>
                  <a:pt x="1510" y="216"/>
                </a:lnTo>
                <a:lnTo>
                  <a:pt x="1515" y="216"/>
                </a:lnTo>
                <a:lnTo>
                  <a:pt x="1520" y="217"/>
                </a:lnTo>
                <a:lnTo>
                  <a:pt x="1523" y="217"/>
                </a:lnTo>
                <a:lnTo>
                  <a:pt x="1526" y="216"/>
                </a:lnTo>
                <a:lnTo>
                  <a:pt x="1530" y="214"/>
                </a:lnTo>
                <a:lnTo>
                  <a:pt x="1533" y="213"/>
                </a:lnTo>
                <a:lnTo>
                  <a:pt x="1537" y="213"/>
                </a:lnTo>
                <a:lnTo>
                  <a:pt x="1541" y="213"/>
                </a:lnTo>
                <a:lnTo>
                  <a:pt x="1545" y="213"/>
                </a:lnTo>
                <a:lnTo>
                  <a:pt x="1549" y="213"/>
                </a:lnTo>
                <a:lnTo>
                  <a:pt x="1555" y="211"/>
                </a:lnTo>
                <a:lnTo>
                  <a:pt x="1557" y="208"/>
                </a:lnTo>
                <a:lnTo>
                  <a:pt x="1558" y="205"/>
                </a:lnTo>
                <a:lnTo>
                  <a:pt x="1558" y="202"/>
                </a:lnTo>
                <a:lnTo>
                  <a:pt x="1555" y="201"/>
                </a:lnTo>
                <a:lnTo>
                  <a:pt x="1551" y="201"/>
                </a:lnTo>
                <a:lnTo>
                  <a:pt x="1546" y="203"/>
                </a:lnTo>
                <a:lnTo>
                  <a:pt x="1541" y="207"/>
                </a:lnTo>
                <a:lnTo>
                  <a:pt x="1535" y="208"/>
                </a:lnTo>
                <a:lnTo>
                  <a:pt x="1530" y="209"/>
                </a:lnTo>
                <a:lnTo>
                  <a:pt x="1517" y="213"/>
                </a:lnTo>
                <a:lnTo>
                  <a:pt x="1505" y="213"/>
                </a:lnTo>
                <a:lnTo>
                  <a:pt x="1510" y="210"/>
                </a:lnTo>
                <a:lnTo>
                  <a:pt x="1517" y="208"/>
                </a:lnTo>
                <a:lnTo>
                  <a:pt x="1521" y="207"/>
                </a:lnTo>
                <a:lnTo>
                  <a:pt x="1524" y="205"/>
                </a:lnTo>
                <a:lnTo>
                  <a:pt x="1518" y="205"/>
                </a:lnTo>
                <a:lnTo>
                  <a:pt x="1513" y="206"/>
                </a:lnTo>
                <a:lnTo>
                  <a:pt x="1506" y="208"/>
                </a:lnTo>
                <a:lnTo>
                  <a:pt x="1499" y="209"/>
                </a:lnTo>
                <a:lnTo>
                  <a:pt x="1487" y="213"/>
                </a:lnTo>
                <a:lnTo>
                  <a:pt x="1473" y="216"/>
                </a:lnTo>
                <a:lnTo>
                  <a:pt x="1468" y="216"/>
                </a:lnTo>
                <a:lnTo>
                  <a:pt x="1465" y="215"/>
                </a:lnTo>
                <a:lnTo>
                  <a:pt x="1464" y="215"/>
                </a:lnTo>
                <a:lnTo>
                  <a:pt x="1464" y="214"/>
                </a:lnTo>
                <a:lnTo>
                  <a:pt x="1464" y="213"/>
                </a:lnTo>
                <a:lnTo>
                  <a:pt x="1466" y="211"/>
                </a:lnTo>
                <a:lnTo>
                  <a:pt x="1469" y="210"/>
                </a:lnTo>
                <a:lnTo>
                  <a:pt x="1472" y="208"/>
                </a:lnTo>
                <a:lnTo>
                  <a:pt x="1468" y="206"/>
                </a:lnTo>
                <a:lnTo>
                  <a:pt x="1464" y="205"/>
                </a:lnTo>
                <a:lnTo>
                  <a:pt x="1472" y="202"/>
                </a:lnTo>
                <a:lnTo>
                  <a:pt x="1479" y="199"/>
                </a:lnTo>
                <a:lnTo>
                  <a:pt x="1473" y="199"/>
                </a:lnTo>
                <a:lnTo>
                  <a:pt x="1467" y="199"/>
                </a:lnTo>
                <a:lnTo>
                  <a:pt x="1476" y="193"/>
                </a:lnTo>
                <a:lnTo>
                  <a:pt x="1485" y="188"/>
                </a:lnTo>
                <a:lnTo>
                  <a:pt x="1493" y="186"/>
                </a:lnTo>
                <a:lnTo>
                  <a:pt x="1501" y="186"/>
                </a:lnTo>
                <a:lnTo>
                  <a:pt x="1506" y="186"/>
                </a:lnTo>
                <a:lnTo>
                  <a:pt x="1508" y="184"/>
                </a:lnTo>
                <a:lnTo>
                  <a:pt x="1509" y="182"/>
                </a:lnTo>
                <a:lnTo>
                  <a:pt x="1509" y="181"/>
                </a:lnTo>
                <a:lnTo>
                  <a:pt x="1515" y="176"/>
                </a:lnTo>
                <a:lnTo>
                  <a:pt x="1521" y="173"/>
                </a:lnTo>
                <a:lnTo>
                  <a:pt x="1516" y="172"/>
                </a:lnTo>
                <a:lnTo>
                  <a:pt x="1509" y="174"/>
                </a:lnTo>
                <a:lnTo>
                  <a:pt x="1502" y="176"/>
                </a:lnTo>
                <a:lnTo>
                  <a:pt x="1498" y="178"/>
                </a:lnTo>
                <a:lnTo>
                  <a:pt x="1487" y="182"/>
                </a:lnTo>
                <a:lnTo>
                  <a:pt x="1476" y="185"/>
                </a:lnTo>
                <a:lnTo>
                  <a:pt x="1471" y="188"/>
                </a:lnTo>
                <a:lnTo>
                  <a:pt x="1465" y="189"/>
                </a:lnTo>
                <a:lnTo>
                  <a:pt x="1460" y="190"/>
                </a:lnTo>
                <a:lnTo>
                  <a:pt x="1456" y="191"/>
                </a:lnTo>
                <a:lnTo>
                  <a:pt x="1455" y="190"/>
                </a:lnTo>
                <a:lnTo>
                  <a:pt x="1453" y="189"/>
                </a:lnTo>
                <a:lnTo>
                  <a:pt x="1453" y="188"/>
                </a:lnTo>
                <a:lnTo>
                  <a:pt x="1453" y="186"/>
                </a:lnTo>
                <a:lnTo>
                  <a:pt x="1456" y="185"/>
                </a:lnTo>
                <a:lnTo>
                  <a:pt x="1458" y="183"/>
                </a:lnTo>
                <a:lnTo>
                  <a:pt x="1467" y="180"/>
                </a:lnTo>
                <a:lnTo>
                  <a:pt x="1474" y="174"/>
                </a:lnTo>
                <a:lnTo>
                  <a:pt x="1474" y="172"/>
                </a:lnTo>
                <a:lnTo>
                  <a:pt x="1472" y="171"/>
                </a:lnTo>
                <a:lnTo>
                  <a:pt x="1472" y="171"/>
                </a:lnTo>
                <a:lnTo>
                  <a:pt x="1473" y="168"/>
                </a:lnTo>
                <a:lnTo>
                  <a:pt x="1481" y="164"/>
                </a:lnTo>
                <a:lnTo>
                  <a:pt x="1487" y="159"/>
                </a:lnTo>
                <a:lnTo>
                  <a:pt x="1481" y="160"/>
                </a:lnTo>
                <a:lnTo>
                  <a:pt x="1475" y="161"/>
                </a:lnTo>
                <a:lnTo>
                  <a:pt x="1474" y="160"/>
                </a:lnTo>
                <a:lnTo>
                  <a:pt x="1475" y="159"/>
                </a:lnTo>
                <a:lnTo>
                  <a:pt x="1475" y="158"/>
                </a:lnTo>
                <a:lnTo>
                  <a:pt x="1476" y="158"/>
                </a:lnTo>
                <a:lnTo>
                  <a:pt x="1480" y="157"/>
                </a:lnTo>
                <a:lnTo>
                  <a:pt x="1482" y="156"/>
                </a:lnTo>
                <a:lnTo>
                  <a:pt x="1482" y="153"/>
                </a:lnTo>
                <a:lnTo>
                  <a:pt x="1482" y="150"/>
                </a:lnTo>
                <a:lnTo>
                  <a:pt x="1482" y="149"/>
                </a:lnTo>
                <a:lnTo>
                  <a:pt x="1483" y="149"/>
                </a:lnTo>
                <a:lnTo>
                  <a:pt x="1484" y="149"/>
                </a:lnTo>
                <a:lnTo>
                  <a:pt x="1487" y="150"/>
                </a:lnTo>
                <a:lnTo>
                  <a:pt x="1489" y="151"/>
                </a:lnTo>
                <a:lnTo>
                  <a:pt x="1491" y="155"/>
                </a:lnTo>
                <a:lnTo>
                  <a:pt x="1490" y="157"/>
                </a:lnTo>
                <a:lnTo>
                  <a:pt x="1488" y="158"/>
                </a:lnTo>
                <a:lnTo>
                  <a:pt x="1488" y="159"/>
                </a:lnTo>
                <a:lnTo>
                  <a:pt x="1487" y="159"/>
                </a:lnTo>
                <a:lnTo>
                  <a:pt x="1488" y="160"/>
                </a:lnTo>
                <a:lnTo>
                  <a:pt x="1489" y="160"/>
                </a:lnTo>
                <a:lnTo>
                  <a:pt x="1491" y="161"/>
                </a:lnTo>
                <a:lnTo>
                  <a:pt x="1494" y="161"/>
                </a:lnTo>
                <a:lnTo>
                  <a:pt x="1498" y="161"/>
                </a:lnTo>
                <a:lnTo>
                  <a:pt x="1504" y="160"/>
                </a:lnTo>
                <a:lnTo>
                  <a:pt x="1508" y="158"/>
                </a:lnTo>
                <a:lnTo>
                  <a:pt x="1512" y="155"/>
                </a:lnTo>
                <a:lnTo>
                  <a:pt x="1512" y="155"/>
                </a:lnTo>
                <a:lnTo>
                  <a:pt x="1513" y="153"/>
                </a:lnTo>
                <a:lnTo>
                  <a:pt x="1513" y="152"/>
                </a:lnTo>
                <a:lnTo>
                  <a:pt x="1512" y="151"/>
                </a:lnTo>
                <a:lnTo>
                  <a:pt x="1513" y="150"/>
                </a:lnTo>
                <a:lnTo>
                  <a:pt x="1514" y="149"/>
                </a:lnTo>
                <a:lnTo>
                  <a:pt x="1517" y="148"/>
                </a:lnTo>
                <a:lnTo>
                  <a:pt x="1521" y="147"/>
                </a:lnTo>
                <a:lnTo>
                  <a:pt x="1525" y="145"/>
                </a:lnTo>
                <a:lnTo>
                  <a:pt x="1530" y="143"/>
                </a:lnTo>
                <a:lnTo>
                  <a:pt x="1537" y="136"/>
                </a:lnTo>
                <a:lnTo>
                  <a:pt x="1543" y="130"/>
                </a:lnTo>
                <a:lnTo>
                  <a:pt x="1533" y="134"/>
                </a:lnTo>
                <a:lnTo>
                  <a:pt x="1523" y="140"/>
                </a:lnTo>
                <a:lnTo>
                  <a:pt x="1514" y="145"/>
                </a:lnTo>
                <a:lnTo>
                  <a:pt x="1502" y="149"/>
                </a:lnTo>
                <a:lnTo>
                  <a:pt x="1505" y="145"/>
                </a:lnTo>
                <a:lnTo>
                  <a:pt x="1507" y="143"/>
                </a:lnTo>
                <a:lnTo>
                  <a:pt x="1510" y="141"/>
                </a:lnTo>
                <a:lnTo>
                  <a:pt x="1514" y="140"/>
                </a:lnTo>
                <a:lnTo>
                  <a:pt x="1522" y="134"/>
                </a:lnTo>
                <a:lnTo>
                  <a:pt x="1530" y="127"/>
                </a:lnTo>
                <a:lnTo>
                  <a:pt x="1537" y="123"/>
                </a:lnTo>
                <a:lnTo>
                  <a:pt x="1542" y="118"/>
                </a:lnTo>
                <a:lnTo>
                  <a:pt x="1543" y="117"/>
                </a:lnTo>
                <a:lnTo>
                  <a:pt x="1545" y="116"/>
                </a:lnTo>
                <a:lnTo>
                  <a:pt x="1543" y="116"/>
                </a:lnTo>
                <a:lnTo>
                  <a:pt x="1543" y="116"/>
                </a:lnTo>
                <a:lnTo>
                  <a:pt x="1540" y="116"/>
                </a:lnTo>
                <a:lnTo>
                  <a:pt x="1538" y="117"/>
                </a:lnTo>
                <a:lnTo>
                  <a:pt x="1530" y="122"/>
                </a:lnTo>
                <a:lnTo>
                  <a:pt x="1523" y="126"/>
                </a:lnTo>
                <a:lnTo>
                  <a:pt x="1514" y="130"/>
                </a:lnTo>
                <a:lnTo>
                  <a:pt x="1506" y="133"/>
                </a:lnTo>
                <a:lnTo>
                  <a:pt x="1498" y="139"/>
                </a:lnTo>
                <a:lnTo>
                  <a:pt x="1489" y="143"/>
                </a:lnTo>
                <a:lnTo>
                  <a:pt x="1484" y="145"/>
                </a:lnTo>
                <a:lnTo>
                  <a:pt x="1480" y="148"/>
                </a:lnTo>
                <a:lnTo>
                  <a:pt x="1475" y="149"/>
                </a:lnTo>
                <a:lnTo>
                  <a:pt x="1472" y="149"/>
                </a:lnTo>
                <a:lnTo>
                  <a:pt x="1474" y="144"/>
                </a:lnTo>
                <a:lnTo>
                  <a:pt x="1477" y="142"/>
                </a:lnTo>
                <a:lnTo>
                  <a:pt x="1481" y="140"/>
                </a:lnTo>
                <a:lnTo>
                  <a:pt x="1484" y="138"/>
                </a:lnTo>
                <a:lnTo>
                  <a:pt x="1491" y="134"/>
                </a:lnTo>
                <a:lnTo>
                  <a:pt x="1499" y="130"/>
                </a:lnTo>
                <a:lnTo>
                  <a:pt x="1506" y="125"/>
                </a:lnTo>
                <a:lnTo>
                  <a:pt x="1514" y="120"/>
                </a:lnTo>
                <a:lnTo>
                  <a:pt x="1517" y="118"/>
                </a:lnTo>
                <a:lnTo>
                  <a:pt x="1521" y="117"/>
                </a:lnTo>
                <a:lnTo>
                  <a:pt x="1523" y="115"/>
                </a:lnTo>
                <a:lnTo>
                  <a:pt x="1524" y="110"/>
                </a:lnTo>
                <a:lnTo>
                  <a:pt x="1525" y="110"/>
                </a:lnTo>
                <a:lnTo>
                  <a:pt x="1525" y="110"/>
                </a:lnTo>
                <a:lnTo>
                  <a:pt x="1525" y="110"/>
                </a:lnTo>
                <a:lnTo>
                  <a:pt x="1525" y="110"/>
                </a:lnTo>
                <a:lnTo>
                  <a:pt x="1525" y="110"/>
                </a:lnTo>
                <a:lnTo>
                  <a:pt x="1524" y="110"/>
                </a:lnTo>
                <a:lnTo>
                  <a:pt x="1520" y="114"/>
                </a:lnTo>
                <a:lnTo>
                  <a:pt x="1515" y="117"/>
                </a:lnTo>
                <a:lnTo>
                  <a:pt x="1509" y="118"/>
                </a:lnTo>
                <a:lnTo>
                  <a:pt x="1505" y="118"/>
                </a:lnTo>
                <a:lnTo>
                  <a:pt x="1506" y="115"/>
                </a:lnTo>
                <a:lnTo>
                  <a:pt x="1507" y="113"/>
                </a:lnTo>
                <a:lnTo>
                  <a:pt x="1509" y="111"/>
                </a:lnTo>
                <a:lnTo>
                  <a:pt x="1513" y="110"/>
                </a:lnTo>
                <a:lnTo>
                  <a:pt x="1518" y="107"/>
                </a:lnTo>
                <a:lnTo>
                  <a:pt x="1524" y="102"/>
                </a:lnTo>
                <a:lnTo>
                  <a:pt x="1526" y="101"/>
                </a:lnTo>
                <a:lnTo>
                  <a:pt x="1530" y="99"/>
                </a:lnTo>
                <a:lnTo>
                  <a:pt x="1530" y="98"/>
                </a:lnTo>
                <a:lnTo>
                  <a:pt x="1531" y="98"/>
                </a:lnTo>
                <a:lnTo>
                  <a:pt x="1530" y="97"/>
                </a:lnTo>
                <a:lnTo>
                  <a:pt x="1527" y="97"/>
                </a:lnTo>
                <a:lnTo>
                  <a:pt x="1521" y="100"/>
                </a:lnTo>
                <a:lnTo>
                  <a:pt x="1515" y="105"/>
                </a:lnTo>
                <a:lnTo>
                  <a:pt x="1498" y="114"/>
                </a:lnTo>
                <a:lnTo>
                  <a:pt x="1482" y="120"/>
                </a:lnTo>
                <a:lnTo>
                  <a:pt x="1476" y="123"/>
                </a:lnTo>
                <a:lnTo>
                  <a:pt x="1472" y="125"/>
                </a:lnTo>
                <a:lnTo>
                  <a:pt x="1469" y="126"/>
                </a:lnTo>
                <a:lnTo>
                  <a:pt x="1468" y="128"/>
                </a:lnTo>
                <a:lnTo>
                  <a:pt x="1465" y="128"/>
                </a:lnTo>
                <a:lnTo>
                  <a:pt x="1463" y="130"/>
                </a:lnTo>
                <a:lnTo>
                  <a:pt x="1459" y="130"/>
                </a:lnTo>
                <a:lnTo>
                  <a:pt x="1458" y="130"/>
                </a:lnTo>
                <a:lnTo>
                  <a:pt x="1457" y="130"/>
                </a:lnTo>
                <a:lnTo>
                  <a:pt x="1456" y="127"/>
                </a:lnTo>
                <a:lnTo>
                  <a:pt x="1453" y="124"/>
                </a:lnTo>
                <a:lnTo>
                  <a:pt x="1453" y="123"/>
                </a:lnTo>
                <a:lnTo>
                  <a:pt x="1456" y="122"/>
                </a:lnTo>
                <a:lnTo>
                  <a:pt x="1458" y="120"/>
                </a:lnTo>
                <a:lnTo>
                  <a:pt x="1461" y="120"/>
                </a:lnTo>
                <a:lnTo>
                  <a:pt x="1465" y="119"/>
                </a:lnTo>
                <a:lnTo>
                  <a:pt x="1468" y="119"/>
                </a:lnTo>
                <a:lnTo>
                  <a:pt x="1471" y="120"/>
                </a:lnTo>
                <a:lnTo>
                  <a:pt x="1473" y="117"/>
                </a:lnTo>
                <a:lnTo>
                  <a:pt x="1476" y="115"/>
                </a:lnTo>
                <a:lnTo>
                  <a:pt x="1481" y="115"/>
                </a:lnTo>
                <a:lnTo>
                  <a:pt x="1485" y="114"/>
                </a:lnTo>
                <a:lnTo>
                  <a:pt x="1491" y="113"/>
                </a:lnTo>
                <a:lnTo>
                  <a:pt x="1496" y="109"/>
                </a:lnTo>
                <a:lnTo>
                  <a:pt x="1500" y="106"/>
                </a:lnTo>
                <a:lnTo>
                  <a:pt x="1501" y="101"/>
                </a:lnTo>
                <a:lnTo>
                  <a:pt x="1500" y="100"/>
                </a:lnTo>
                <a:lnTo>
                  <a:pt x="1497" y="99"/>
                </a:lnTo>
                <a:lnTo>
                  <a:pt x="1494" y="100"/>
                </a:lnTo>
                <a:lnTo>
                  <a:pt x="1492" y="100"/>
                </a:lnTo>
                <a:lnTo>
                  <a:pt x="1492" y="101"/>
                </a:lnTo>
                <a:lnTo>
                  <a:pt x="1493" y="102"/>
                </a:lnTo>
                <a:lnTo>
                  <a:pt x="1493" y="105"/>
                </a:lnTo>
                <a:lnTo>
                  <a:pt x="1492" y="106"/>
                </a:lnTo>
                <a:lnTo>
                  <a:pt x="1489" y="103"/>
                </a:lnTo>
                <a:lnTo>
                  <a:pt x="1485" y="102"/>
                </a:lnTo>
                <a:lnTo>
                  <a:pt x="1485" y="105"/>
                </a:lnTo>
                <a:lnTo>
                  <a:pt x="1484" y="106"/>
                </a:lnTo>
                <a:lnTo>
                  <a:pt x="1483" y="106"/>
                </a:lnTo>
                <a:lnTo>
                  <a:pt x="1482" y="106"/>
                </a:lnTo>
                <a:lnTo>
                  <a:pt x="1479" y="106"/>
                </a:lnTo>
                <a:lnTo>
                  <a:pt x="1475" y="106"/>
                </a:lnTo>
                <a:lnTo>
                  <a:pt x="1465" y="110"/>
                </a:lnTo>
                <a:lnTo>
                  <a:pt x="1456" y="116"/>
                </a:lnTo>
                <a:lnTo>
                  <a:pt x="1453" y="117"/>
                </a:lnTo>
                <a:lnTo>
                  <a:pt x="1452" y="118"/>
                </a:lnTo>
                <a:lnTo>
                  <a:pt x="1450" y="118"/>
                </a:lnTo>
                <a:lnTo>
                  <a:pt x="1448" y="117"/>
                </a:lnTo>
                <a:lnTo>
                  <a:pt x="1444" y="114"/>
                </a:lnTo>
                <a:lnTo>
                  <a:pt x="1440" y="111"/>
                </a:lnTo>
                <a:lnTo>
                  <a:pt x="1435" y="111"/>
                </a:lnTo>
                <a:lnTo>
                  <a:pt x="1431" y="114"/>
                </a:lnTo>
                <a:lnTo>
                  <a:pt x="1428" y="114"/>
                </a:lnTo>
                <a:lnTo>
                  <a:pt x="1426" y="114"/>
                </a:lnTo>
                <a:lnTo>
                  <a:pt x="1425" y="113"/>
                </a:lnTo>
                <a:lnTo>
                  <a:pt x="1424" y="111"/>
                </a:lnTo>
                <a:lnTo>
                  <a:pt x="1425" y="108"/>
                </a:lnTo>
                <a:lnTo>
                  <a:pt x="1426" y="106"/>
                </a:lnTo>
                <a:lnTo>
                  <a:pt x="1427" y="103"/>
                </a:lnTo>
                <a:lnTo>
                  <a:pt x="1425" y="101"/>
                </a:lnTo>
                <a:lnTo>
                  <a:pt x="1422" y="100"/>
                </a:lnTo>
                <a:lnTo>
                  <a:pt x="1418" y="98"/>
                </a:lnTo>
                <a:lnTo>
                  <a:pt x="1420" y="95"/>
                </a:lnTo>
                <a:lnTo>
                  <a:pt x="1423" y="94"/>
                </a:lnTo>
                <a:lnTo>
                  <a:pt x="1425" y="95"/>
                </a:lnTo>
                <a:lnTo>
                  <a:pt x="1428" y="94"/>
                </a:lnTo>
                <a:lnTo>
                  <a:pt x="1432" y="92"/>
                </a:lnTo>
                <a:lnTo>
                  <a:pt x="1436" y="89"/>
                </a:lnTo>
                <a:lnTo>
                  <a:pt x="1441" y="85"/>
                </a:lnTo>
                <a:lnTo>
                  <a:pt x="1446" y="83"/>
                </a:lnTo>
                <a:lnTo>
                  <a:pt x="1450" y="80"/>
                </a:lnTo>
                <a:lnTo>
                  <a:pt x="1456" y="76"/>
                </a:lnTo>
                <a:lnTo>
                  <a:pt x="1453" y="75"/>
                </a:lnTo>
                <a:lnTo>
                  <a:pt x="1451" y="74"/>
                </a:lnTo>
                <a:lnTo>
                  <a:pt x="1449" y="74"/>
                </a:lnTo>
                <a:lnTo>
                  <a:pt x="1447" y="74"/>
                </a:lnTo>
                <a:lnTo>
                  <a:pt x="1442" y="76"/>
                </a:lnTo>
                <a:lnTo>
                  <a:pt x="1439" y="78"/>
                </a:lnTo>
                <a:lnTo>
                  <a:pt x="1428" y="85"/>
                </a:lnTo>
                <a:lnTo>
                  <a:pt x="1419" y="93"/>
                </a:lnTo>
                <a:lnTo>
                  <a:pt x="1409" y="100"/>
                </a:lnTo>
                <a:lnTo>
                  <a:pt x="1399" y="107"/>
                </a:lnTo>
                <a:lnTo>
                  <a:pt x="1387" y="113"/>
                </a:lnTo>
                <a:lnTo>
                  <a:pt x="1377" y="116"/>
                </a:lnTo>
                <a:lnTo>
                  <a:pt x="1389" y="100"/>
                </a:lnTo>
                <a:lnTo>
                  <a:pt x="1400" y="82"/>
                </a:lnTo>
                <a:lnTo>
                  <a:pt x="1403" y="77"/>
                </a:lnTo>
                <a:lnTo>
                  <a:pt x="1407" y="73"/>
                </a:lnTo>
                <a:lnTo>
                  <a:pt x="1408" y="73"/>
                </a:lnTo>
                <a:lnTo>
                  <a:pt x="1409" y="72"/>
                </a:lnTo>
                <a:lnTo>
                  <a:pt x="1409" y="70"/>
                </a:lnTo>
                <a:lnTo>
                  <a:pt x="1410" y="70"/>
                </a:lnTo>
                <a:lnTo>
                  <a:pt x="1411" y="68"/>
                </a:lnTo>
                <a:lnTo>
                  <a:pt x="1414" y="67"/>
                </a:lnTo>
                <a:lnTo>
                  <a:pt x="1413" y="62"/>
                </a:lnTo>
                <a:lnTo>
                  <a:pt x="1411" y="59"/>
                </a:lnTo>
                <a:lnTo>
                  <a:pt x="1415" y="57"/>
                </a:lnTo>
                <a:lnTo>
                  <a:pt x="1417" y="56"/>
                </a:lnTo>
                <a:lnTo>
                  <a:pt x="1420" y="52"/>
                </a:lnTo>
                <a:lnTo>
                  <a:pt x="1423" y="49"/>
                </a:lnTo>
                <a:lnTo>
                  <a:pt x="1425" y="42"/>
                </a:lnTo>
                <a:lnTo>
                  <a:pt x="1427" y="35"/>
                </a:lnTo>
                <a:lnTo>
                  <a:pt x="1431" y="27"/>
                </a:lnTo>
                <a:lnTo>
                  <a:pt x="1436" y="22"/>
                </a:lnTo>
                <a:lnTo>
                  <a:pt x="1439" y="19"/>
                </a:lnTo>
                <a:lnTo>
                  <a:pt x="1442" y="16"/>
                </a:lnTo>
                <a:lnTo>
                  <a:pt x="1446" y="16"/>
                </a:lnTo>
                <a:lnTo>
                  <a:pt x="1448" y="14"/>
                </a:lnTo>
                <a:lnTo>
                  <a:pt x="1448" y="12"/>
                </a:lnTo>
                <a:lnTo>
                  <a:pt x="1448" y="11"/>
                </a:lnTo>
                <a:lnTo>
                  <a:pt x="1448" y="10"/>
                </a:lnTo>
                <a:lnTo>
                  <a:pt x="1447" y="9"/>
                </a:lnTo>
                <a:lnTo>
                  <a:pt x="1443" y="8"/>
                </a:lnTo>
                <a:lnTo>
                  <a:pt x="1441" y="9"/>
                </a:lnTo>
                <a:lnTo>
                  <a:pt x="1439" y="11"/>
                </a:lnTo>
                <a:lnTo>
                  <a:pt x="1438" y="15"/>
                </a:lnTo>
                <a:lnTo>
                  <a:pt x="1436" y="16"/>
                </a:lnTo>
                <a:lnTo>
                  <a:pt x="1434" y="17"/>
                </a:lnTo>
                <a:lnTo>
                  <a:pt x="1427" y="22"/>
                </a:lnTo>
                <a:lnTo>
                  <a:pt x="1423" y="28"/>
                </a:lnTo>
                <a:lnTo>
                  <a:pt x="1418" y="35"/>
                </a:lnTo>
                <a:lnTo>
                  <a:pt x="1413" y="41"/>
                </a:lnTo>
                <a:lnTo>
                  <a:pt x="1411" y="41"/>
                </a:lnTo>
                <a:lnTo>
                  <a:pt x="1410" y="41"/>
                </a:lnTo>
                <a:lnTo>
                  <a:pt x="1410" y="40"/>
                </a:lnTo>
                <a:lnTo>
                  <a:pt x="1410" y="39"/>
                </a:lnTo>
                <a:lnTo>
                  <a:pt x="1413" y="35"/>
                </a:lnTo>
                <a:lnTo>
                  <a:pt x="1414" y="33"/>
                </a:lnTo>
                <a:lnTo>
                  <a:pt x="1418" y="25"/>
                </a:lnTo>
                <a:lnTo>
                  <a:pt x="1423" y="17"/>
                </a:lnTo>
                <a:lnTo>
                  <a:pt x="1425" y="9"/>
                </a:lnTo>
                <a:lnTo>
                  <a:pt x="1425" y="0"/>
                </a:lnTo>
                <a:lnTo>
                  <a:pt x="1418" y="6"/>
                </a:lnTo>
                <a:lnTo>
                  <a:pt x="1410" y="11"/>
                </a:lnTo>
                <a:lnTo>
                  <a:pt x="1403" y="18"/>
                </a:lnTo>
                <a:lnTo>
                  <a:pt x="1397" y="26"/>
                </a:lnTo>
                <a:lnTo>
                  <a:pt x="1384" y="42"/>
                </a:lnTo>
                <a:lnTo>
                  <a:pt x="1369" y="58"/>
                </a:lnTo>
                <a:lnTo>
                  <a:pt x="1361" y="65"/>
                </a:lnTo>
                <a:lnTo>
                  <a:pt x="1351" y="72"/>
                </a:lnTo>
                <a:lnTo>
                  <a:pt x="1342" y="77"/>
                </a:lnTo>
                <a:lnTo>
                  <a:pt x="1332" y="83"/>
                </a:lnTo>
                <a:lnTo>
                  <a:pt x="1323" y="90"/>
                </a:lnTo>
                <a:lnTo>
                  <a:pt x="1314" y="97"/>
                </a:lnTo>
                <a:lnTo>
                  <a:pt x="1303" y="102"/>
                </a:lnTo>
                <a:lnTo>
                  <a:pt x="1294" y="109"/>
                </a:lnTo>
                <a:lnTo>
                  <a:pt x="1275" y="122"/>
                </a:lnTo>
                <a:lnTo>
                  <a:pt x="1255" y="133"/>
                </a:lnTo>
                <a:lnTo>
                  <a:pt x="1235" y="144"/>
                </a:lnTo>
                <a:lnTo>
                  <a:pt x="1214" y="155"/>
                </a:lnTo>
                <a:lnTo>
                  <a:pt x="1194" y="164"/>
                </a:lnTo>
                <a:lnTo>
                  <a:pt x="1174" y="173"/>
                </a:lnTo>
                <a:lnTo>
                  <a:pt x="1152" y="181"/>
                </a:lnTo>
                <a:lnTo>
                  <a:pt x="1130" y="189"/>
                </a:lnTo>
                <a:lnTo>
                  <a:pt x="1120" y="192"/>
                </a:lnTo>
                <a:lnTo>
                  <a:pt x="1109" y="194"/>
                </a:lnTo>
                <a:lnTo>
                  <a:pt x="1096" y="197"/>
                </a:lnTo>
                <a:lnTo>
                  <a:pt x="1085" y="198"/>
                </a:lnTo>
                <a:lnTo>
                  <a:pt x="1082" y="198"/>
                </a:lnTo>
                <a:lnTo>
                  <a:pt x="1080" y="198"/>
                </a:lnTo>
                <a:lnTo>
                  <a:pt x="1078" y="199"/>
                </a:lnTo>
                <a:lnTo>
                  <a:pt x="1077" y="201"/>
                </a:lnTo>
                <a:lnTo>
                  <a:pt x="1079" y="202"/>
                </a:lnTo>
                <a:lnTo>
                  <a:pt x="1082" y="202"/>
                </a:lnTo>
                <a:lnTo>
                  <a:pt x="1088" y="202"/>
                </a:lnTo>
                <a:lnTo>
                  <a:pt x="1095" y="203"/>
                </a:lnTo>
                <a:lnTo>
                  <a:pt x="1100" y="205"/>
                </a:lnTo>
                <a:lnTo>
                  <a:pt x="1105" y="207"/>
                </a:lnTo>
                <a:lnTo>
                  <a:pt x="1094" y="209"/>
                </a:lnTo>
                <a:lnTo>
                  <a:pt x="1081" y="211"/>
                </a:lnTo>
                <a:lnTo>
                  <a:pt x="1069" y="214"/>
                </a:lnTo>
                <a:lnTo>
                  <a:pt x="1056" y="216"/>
                </a:lnTo>
                <a:lnTo>
                  <a:pt x="1045" y="217"/>
                </a:lnTo>
                <a:lnTo>
                  <a:pt x="1034" y="217"/>
                </a:lnTo>
                <a:lnTo>
                  <a:pt x="1028" y="218"/>
                </a:lnTo>
                <a:lnTo>
                  <a:pt x="1022" y="218"/>
                </a:lnTo>
                <a:lnTo>
                  <a:pt x="1016" y="219"/>
                </a:lnTo>
                <a:lnTo>
                  <a:pt x="1011" y="222"/>
                </a:lnTo>
                <a:lnTo>
                  <a:pt x="1013" y="223"/>
                </a:lnTo>
                <a:lnTo>
                  <a:pt x="1015" y="225"/>
                </a:lnTo>
                <a:lnTo>
                  <a:pt x="1018" y="225"/>
                </a:lnTo>
                <a:lnTo>
                  <a:pt x="1021" y="225"/>
                </a:lnTo>
                <a:lnTo>
                  <a:pt x="1024" y="226"/>
                </a:lnTo>
                <a:lnTo>
                  <a:pt x="1028" y="227"/>
                </a:lnTo>
                <a:lnTo>
                  <a:pt x="1032" y="227"/>
                </a:lnTo>
                <a:lnTo>
                  <a:pt x="1036" y="227"/>
                </a:lnTo>
                <a:lnTo>
                  <a:pt x="1032" y="228"/>
                </a:lnTo>
                <a:lnTo>
                  <a:pt x="1030" y="228"/>
                </a:lnTo>
                <a:lnTo>
                  <a:pt x="1024" y="230"/>
                </a:lnTo>
                <a:lnTo>
                  <a:pt x="1018" y="230"/>
                </a:lnTo>
                <a:lnTo>
                  <a:pt x="1011" y="230"/>
                </a:lnTo>
                <a:lnTo>
                  <a:pt x="1005" y="232"/>
                </a:lnTo>
                <a:lnTo>
                  <a:pt x="1007" y="234"/>
                </a:lnTo>
                <a:lnTo>
                  <a:pt x="1010" y="236"/>
                </a:lnTo>
                <a:lnTo>
                  <a:pt x="1013" y="236"/>
                </a:lnTo>
                <a:lnTo>
                  <a:pt x="1016" y="234"/>
                </a:lnTo>
                <a:lnTo>
                  <a:pt x="1020" y="234"/>
                </a:lnTo>
                <a:lnTo>
                  <a:pt x="1024" y="234"/>
                </a:lnTo>
                <a:lnTo>
                  <a:pt x="1028" y="236"/>
                </a:lnTo>
                <a:lnTo>
                  <a:pt x="1031" y="238"/>
                </a:lnTo>
                <a:lnTo>
                  <a:pt x="1024" y="240"/>
                </a:lnTo>
                <a:lnTo>
                  <a:pt x="1018" y="240"/>
                </a:lnTo>
                <a:lnTo>
                  <a:pt x="1011" y="240"/>
                </a:lnTo>
                <a:lnTo>
                  <a:pt x="1004" y="241"/>
                </a:lnTo>
                <a:lnTo>
                  <a:pt x="998" y="242"/>
                </a:lnTo>
                <a:lnTo>
                  <a:pt x="993" y="243"/>
                </a:lnTo>
                <a:lnTo>
                  <a:pt x="986" y="241"/>
                </a:lnTo>
                <a:lnTo>
                  <a:pt x="980" y="239"/>
                </a:lnTo>
                <a:lnTo>
                  <a:pt x="975" y="238"/>
                </a:lnTo>
                <a:lnTo>
                  <a:pt x="971" y="236"/>
                </a:lnTo>
                <a:lnTo>
                  <a:pt x="972" y="240"/>
                </a:lnTo>
                <a:lnTo>
                  <a:pt x="972" y="243"/>
                </a:lnTo>
                <a:lnTo>
                  <a:pt x="970" y="246"/>
                </a:lnTo>
                <a:lnTo>
                  <a:pt x="968" y="247"/>
                </a:lnTo>
                <a:lnTo>
                  <a:pt x="964" y="247"/>
                </a:lnTo>
                <a:lnTo>
                  <a:pt x="961" y="247"/>
                </a:lnTo>
                <a:lnTo>
                  <a:pt x="955" y="246"/>
                </a:lnTo>
                <a:lnTo>
                  <a:pt x="949" y="242"/>
                </a:lnTo>
                <a:lnTo>
                  <a:pt x="950" y="244"/>
                </a:lnTo>
                <a:lnTo>
                  <a:pt x="950" y="247"/>
                </a:lnTo>
                <a:lnTo>
                  <a:pt x="949" y="247"/>
                </a:lnTo>
                <a:lnTo>
                  <a:pt x="948" y="248"/>
                </a:lnTo>
                <a:lnTo>
                  <a:pt x="945" y="248"/>
                </a:lnTo>
                <a:lnTo>
                  <a:pt x="941" y="248"/>
                </a:lnTo>
                <a:lnTo>
                  <a:pt x="929" y="249"/>
                </a:lnTo>
                <a:lnTo>
                  <a:pt x="916" y="249"/>
                </a:lnTo>
                <a:lnTo>
                  <a:pt x="904" y="249"/>
                </a:lnTo>
                <a:lnTo>
                  <a:pt x="890" y="249"/>
                </a:lnTo>
                <a:lnTo>
                  <a:pt x="878" y="248"/>
                </a:lnTo>
                <a:lnTo>
                  <a:pt x="865" y="247"/>
                </a:lnTo>
                <a:lnTo>
                  <a:pt x="853" y="246"/>
                </a:lnTo>
                <a:lnTo>
                  <a:pt x="840" y="243"/>
                </a:lnTo>
                <a:lnTo>
                  <a:pt x="834" y="242"/>
                </a:lnTo>
                <a:lnTo>
                  <a:pt x="829" y="241"/>
                </a:lnTo>
                <a:lnTo>
                  <a:pt x="824" y="239"/>
                </a:lnTo>
                <a:lnTo>
                  <a:pt x="820" y="239"/>
                </a:lnTo>
                <a:lnTo>
                  <a:pt x="820" y="240"/>
                </a:lnTo>
                <a:lnTo>
                  <a:pt x="820" y="240"/>
                </a:lnTo>
                <a:lnTo>
                  <a:pt x="821" y="241"/>
                </a:lnTo>
                <a:lnTo>
                  <a:pt x="823" y="242"/>
                </a:lnTo>
                <a:lnTo>
                  <a:pt x="826" y="243"/>
                </a:lnTo>
                <a:lnTo>
                  <a:pt x="830" y="244"/>
                </a:lnTo>
                <a:lnTo>
                  <a:pt x="839" y="247"/>
                </a:lnTo>
                <a:lnTo>
                  <a:pt x="848" y="248"/>
                </a:lnTo>
                <a:lnTo>
                  <a:pt x="843" y="249"/>
                </a:lnTo>
                <a:lnTo>
                  <a:pt x="840" y="249"/>
                </a:lnTo>
                <a:lnTo>
                  <a:pt x="835" y="248"/>
                </a:lnTo>
                <a:lnTo>
                  <a:pt x="831" y="248"/>
                </a:lnTo>
                <a:lnTo>
                  <a:pt x="823" y="246"/>
                </a:lnTo>
                <a:lnTo>
                  <a:pt x="815" y="247"/>
                </a:lnTo>
                <a:lnTo>
                  <a:pt x="821" y="249"/>
                </a:lnTo>
                <a:lnTo>
                  <a:pt x="828" y="250"/>
                </a:lnTo>
                <a:lnTo>
                  <a:pt x="825" y="252"/>
                </a:lnTo>
                <a:lnTo>
                  <a:pt x="823" y="254"/>
                </a:lnTo>
                <a:lnTo>
                  <a:pt x="822" y="255"/>
                </a:lnTo>
                <a:lnTo>
                  <a:pt x="820" y="255"/>
                </a:lnTo>
                <a:lnTo>
                  <a:pt x="818" y="252"/>
                </a:lnTo>
                <a:lnTo>
                  <a:pt x="818" y="251"/>
                </a:lnTo>
                <a:lnTo>
                  <a:pt x="815" y="252"/>
                </a:lnTo>
                <a:lnTo>
                  <a:pt x="813" y="254"/>
                </a:lnTo>
                <a:lnTo>
                  <a:pt x="809" y="251"/>
                </a:lnTo>
                <a:lnTo>
                  <a:pt x="806" y="248"/>
                </a:lnTo>
                <a:lnTo>
                  <a:pt x="809" y="247"/>
                </a:lnTo>
                <a:lnTo>
                  <a:pt x="810" y="246"/>
                </a:lnTo>
                <a:lnTo>
                  <a:pt x="809" y="244"/>
                </a:lnTo>
                <a:lnTo>
                  <a:pt x="807" y="242"/>
                </a:lnTo>
                <a:lnTo>
                  <a:pt x="799" y="240"/>
                </a:lnTo>
                <a:lnTo>
                  <a:pt x="792" y="239"/>
                </a:lnTo>
                <a:lnTo>
                  <a:pt x="783" y="236"/>
                </a:lnTo>
                <a:lnTo>
                  <a:pt x="775" y="233"/>
                </a:lnTo>
                <a:lnTo>
                  <a:pt x="771" y="232"/>
                </a:lnTo>
                <a:lnTo>
                  <a:pt x="767" y="230"/>
                </a:lnTo>
                <a:lnTo>
                  <a:pt x="765" y="228"/>
                </a:lnTo>
                <a:lnTo>
                  <a:pt x="763" y="228"/>
                </a:lnTo>
                <a:lnTo>
                  <a:pt x="760" y="228"/>
                </a:lnTo>
                <a:lnTo>
                  <a:pt x="759" y="230"/>
                </a:lnTo>
                <a:lnTo>
                  <a:pt x="764" y="234"/>
                </a:lnTo>
                <a:lnTo>
                  <a:pt x="769" y="236"/>
                </a:lnTo>
                <a:lnTo>
                  <a:pt x="772" y="235"/>
                </a:lnTo>
                <a:lnTo>
                  <a:pt x="774" y="234"/>
                </a:lnTo>
                <a:lnTo>
                  <a:pt x="775" y="238"/>
                </a:lnTo>
                <a:lnTo>
                  <a:pt x="776" y="240"/>
                </a:lnTo>
                <a:lnTo>
                  <a:pt x="777" y="240"/>
                </a:lnTo>
                <a:lnTo>
                  <a:pt x="780" y="240"/>
                </a:lnTo>
                <a:lnTo>
                  <a:pt x="783" y="241"/>
                </a:lnTo>
                <a:lnTo>
                  <a:pt x="788" y="243"/>
                </a:lnTo>
                <a:lnTo>
                  <a:pt x="780" y="243"/>
                </a:lnTo>
                <a:lnTo>
                  <a:pt x="773" y="241"/>
                </a:lnTo>
                <a:lnTo>
                  <a:pt x="766" y="239"/>
                </a:lnTo>
                <a:lnTo>
                  <a:pt x="760" y="236"/>
                </a:lnTo>
                <a:lnTo>
                  <a:pt x="752" y="233"/>
                </a:lnTo>
                <a:lnTo>
                  <a:pt x="744" y="231"/>
                </a:lnTo>
                <a:lnTo>
                  <a:pt x="742" y="232"/>
                </a:lnTo>
                <a:lnTo>
                  <a:pt x="742" y="234"/>
                </a:lnTo>
                <a:lnTo>
                  <a:pt x="743" y="235"/>
                </a:lnTo>
                <a:lnTo>
                  <a:pt x="744" y="235"/>
                </a:lnTo>
                <a:lnTo>
                  <a:pt x="747" y="235"/>
                </a:lnTo>
                <a:lnTo>
                  <a:pt x="748" y="236"/>
                </a:lnTo>
                <a:lnTo>
                  <a:pt x="748" y="239"/>
                </a:lnTo>
                <a:lnTo>
                  <a:pt x="747" y="240"/>
                </a:lnTo>
                <a:lnTo>
                  <a:pt x="743" y="240"/>
                </a:lnTo>
                <a:lnTo>
                  <a:pt x="741" y="238"/>
                </a:lnTo>
                <a:lnTo>
                  <a:pt x="739" y="235"/>
                </a:lnTo>
                <a:lnTo>
                  <a:pt x="736" y="234"/>
                </a:lnTo>
                <a:lnTo>
                  <a:pt x="733" y="231"/>
                </a:lnTo>
                <a:lnTo>
                  <a:pt x="729" y="227"/>
                </a:lnTo>
                <a:lnTo>
                  <a:pt x="725" y="230"/>
                </a:lnTo>
                <a:lnTo>
                  <a:pt x="723" y="234"/>
                </a:lnTo>
                <a:lnTo>
                  <a:pt x="729" y="234"/>
                </a:lnTo>
                <a:lnTo>
                  <a:pt x="733" y="236"/>
                </a:lnTo>
                <a:lnTo>
                  <a:pt x="739" y="240"/>
                </a:lnTo>
                <a:lnTo>
                  <a:pt x="743" y="243"/>
                </a:lnTo>
                <a:lnTo>
                  <a:pt x="740" y="244"/>
                </a:lnTo>
                <a:lnTo>
                  <a:pt x="738" y="244"/>
                </a:lnTo>
                <a:lnTo>
                  <a:pt x="735" y="244"/>
                </a:lnTo>
                <a:lnTo>
                  <a:pt x="733" y="243"/>
                </a:lnTo>
                <a:lnTo>
                  <a:pt x="730" y="240"/>
                </a:lnTo>
                <a:lnTo>
                  <a:pt x="729" y="238"/>
                </a:lnTo>
                <a:lnTo>
                  <a:pt x="726" y="238"/>
                </a:lnTo>
                <a:lnTo>
                  <a:pt x="724" y="238"/>
                </a:lnTo>
                <a:lnTo>
                  <a:pt x="722" y="238"/>
                </a:lnTo>
                <a:lnTo>
                  <a:pt x="719" y="236"/>
                </a:lnTo>
                <a:lnTo>
                  <a:pt x="717" y="236"/>
                </a:lnTo>
                <a:lnTo>
                  <a:pt x="717" y="238"/>
                </a:lnTo>
                <a:lnTo>
                  <a:pt x="717" y="240"/>
                </a:lnTo>
                <a:lnTo>
                  <a:pt x="717" y="242"/>
                </a:lnTo>
                <a:lnTo>
                  <a:pt x="711" y="241"/>
                </a:lnTo>
                <a:lnTo>
                  <a:pt x="707" y="240"/>
                </a:lnTo>
                <a:lnTo>
                  <a:pt x="705" y="239"/>
                </a:lnTo>
                <a:lnTo>
                  <a:pt x="702" y="238"/>
                </a:lnTo>
                <a:lnTo>
                  <a:pt x="701" y="234"/>
                </a:lnTo>
                <a:lnTo>
                  <a:pt x="699" y="231"/>
                </a:lnTo>
                <a:lnTo>
                  <a:pt x="697" y="231"/>
                </a:lnTo>
                <a:lnTo>
                  <a:pt x="694" y="230"/>
                </a:lnTo>
                <a:lnTo>
                  <a:pt x="693" y="232"/>
                </a:lnTo>
                <a:lnTo>
                  <a:pt x="693" y="234"/>
                </a:lnTo>
                <a:lnTo>
                  <a:pt x="690" y="234"/>
                </a:lnTo>
                <a:lnTo>
                  <a:pt x="689" y="232"/>
                </a:lnTo>
                <a:lnTo>
                  <a:pt x="689" y="231"/>
                </a:lnTo>
                <a:lnTo>
                  <a:pt x="689" y="230"/>
                </a:lnTo>
                <a:lnTo>
                  <a:pt x="691" y="228"/>
                </a:lnTo>
                <a:lnTo>
                  <a:pt x="694" y="228"/>
                </a:lnTo>
                <a:lnTo>
                  <a:pt x="693" y="226"/>
                </a:lnTo>
                <a:lnTo>
                  <a:pt x="691" y="225"/>
                </a:lnTo>
                <a:lnTo>
                  <a:pt x="689" y="224"/>
                </a:lnTo>
                <a:lnTo>
                  <a:pt x="686" y="224"/>
                </a:lnTo>
                <a:lnTo>
                  <a:pt x="689" y="223"/>
                </a:lnTo>
                <a:lnTo>
                  <a:pt x="690" y="222"/>
                </a:lnTo>
                <a:lnTo>
                  <a:pt x="686" y="219"/>
                </a:lnTo>
                <a:lnTo>
                  <a:pt x="683" y="218"/>
                </a:lnTo>
                <a:lnTo>
                  <a:pt x="680" y="217"/>
                </a:lnTo>
                <a:lnTo>
                  <a:pt x="678" y="217"/>
                </a:lnTo>
                <a:lnTo>
                  <a:pt x="678" y="219"/>
                </a:lnTo>
                <a:lnTo>
                  <a:pt x="680" y="222"/>
                </a:lnTo>
                <a:lnTo>
                  <a:pt x="670" y="218"/>
                </a:lnTo>
                <a:lnTo>
                  <a:pt x="661" y="217"/>
                </a:lnTo>
                <a:lnTo>
                  <a:pt x="667" y="221"/>
                </a:lnTo>
                <a:lnTo>
                  <a:pt x="673" y="224"/>
                </a:lnTo>
                <a:lnTo>
                  <a:pt x="675" y="225"/>
                </a:lnTo>
                <a:lnTo>
                  <a:pt x="677" y="227"/>
                </a:lnTo>
                <a:lnTo>
                  <a:pt x="677" y="230"/>
                </a:lnTo>
                <a:lnTo>
                  <a:pt x="676" y="232"/>
                </a:lnTo>
                <a:lnTo>
                  <a:pt x="680" y="233"/>
                </a:lnTo>
                <a:lnTo>
                  <a:pt x="683" y="233"/>
                </a:lnTo>
                <a:lnTo>
                  <a:pt x="680" y="235"/>
                </a:lnTo>
                <a:lnTo>
                  <a:pt x="676" y="235"/>
                </a:lnTo>
                <a:lnTo>
                  <a:pt x="674" y="234"/>
                </a:lnTo>
                <a:lnTo>
                  <a:pt x="670" y="232"/>
                </a:lnTo>
                <a:lnTo>
                  <a:pt x="668" y="231"/>
                </a:lnTo>
                <a:lnTo>
                  <a:pt x="664" y="230"/>
                </a:lnTo>
                <a:lnTo>
                  <a:pt x="662" y="228"/>
                </a:lnTo>
                <a:lnTo>
                  <a:pt x="660" y="228"/>
                </a:lnTo>
                <a:lnTo>
                  <a:pt x="660" y="230"/>
                </a:lnTo>
                <a:lnTo>
                  <a:pt x="660" y="231"/>
                </a:lnTo>
                <a:lnTo>
                  <a:pt x="664" y="233"/>
                </a:lnTo>
                <a:lnTo>
                  <a:pt x="668" y="233"/>
                </a:lnTo>
                <a:lnTo>
                  <a:pt x="672" y="239"/>
                </a:lnTo>
                <a:lnTo>
                  <a:pt x="676" y="242"/>
                </a:lnTo>
                <a:lnTo>
                  <a:pt x="678" y="243"/>
                </a:lnTo>
                <a:lnTo>
                  <a:pt x="682" y="244"/>
                </a:lnTo>
                <a:lnTo>
                  <a:pt x="684" y="247"/>
                </a:lnTo>
                <a:lnTo>
                  <a:pt x="685" y="249"/>
                </a:lnTo>
                <a:lnTo>
                  <a:pt x="691" y="251"/>
                </a:lnTo>
                <a:lnTo>
                  <a:pt x="698" y="251"/>
                </a:lnTo>
                <a:lnTo>
                  <a:pt x="700" y="252"/>
                </a:lnTo>
                <a:lnTo>
                  <a:pt x="702" y="255"/>
                </a:lnTo>
                <a:lnTo>
                  <a:pt x="705" y="258"/>
                </a:lnTo>
                <a:lnTo>
                  <a:pt x="708" y="259"/>
                </a:lnTo>
                <a:lnTo>
                  <a:pt x="711" y="260"/>
                </a:lnTo>
                <a:lnTo>
                  <a:pt x="714" y="263"/>
                </a:lnTo>
                <a:lnTo>
                  <a:pt x="718" y="264"/>
                </a:lnTo>
                <a:lnTo>
                  <a:pt x="723" y="266"/>
                </a:lnTo>
                <a:lnTo>
                  <a:pt x="725" y="267"/>
                </a:lnTo>
                <a:lnTo>
                  <a:pt x="725" y="268"/>
                </a:lnTo>
                <a:lnTo>
                  <a:pt x="724" y="269"/>
                </a:lnTo>
                <a:lnTo>
                  <a:pt x="722" y="271"/>
                </a:lnTo>
                <a:lnTo>
                  <a:pt x="719" y="268"/>
                </a:lnTo>
                <a:lnTo>
                  <a:pt x="717" y="267"/>
                </a:lnTo>
                <a:lnTo>
                  <a:pt x="714" y="267"/>
                </a:lnTo>
                <a:lnTo>
                  <a:pt x="710" y="266"/>
                </a:lnTo>
                <a:lnTo>
                  <a:pt x="709" y="264"/>
                </a:lnTo>
                <a:lnTo>
                  <a:pt x="708" y="263"/>
                </a:lnTo>
                <a:lnTo>
                  <a:pt x="706" y="261"/>
                </a:lnTo>
                <a:lnTo>
                  <a:pt x="703" y="260"/>
                </a:lnTo>
                <a:lnTo>
                  <a:pt x="694" y="257"/>
                </a:lnTo>
                <a:lnTo>
                  <a:pt x="685" y="252"/>
                </a:lnTo>
                <a:lnTo>
                  <a:pt x="678" y="249"/>
                </a:lnTo>
                <a:lnTo>
                  <a:pt x="670" y="247"/>
                </a:lnTo>
                <a:lnTo>
                  <a:pt x="666" y="246"/>
                </a:lnTo>
                <a:lnTo>
                  <a:pt x="662" y="246"/>
                </a:lnTo>
                <a:lnTo>
                  <a:pt x="659" y="243"/>
                </a:lnTo>
                <a:lnTo>
                  <a:pt x="657" y="241"/>
                </a:lnTo>
                <a:lnTo>
                  <a:pt x="655" y="239"/>
                </a:lnTo>
                <a:lnTo>
                  <a:pt x="652" y="239"/>
                </a:lnTo>
                <a:lnTo>
                  <a:pt x="650" y="238"/>
                </a:lnTo>
                <a:lnTo>
                  <a:pt x="648" y="235"/>
                </a:lnTo>
                <a:lnTo>
                  <a:pt x="645" y="234"/>
                </a:lnTo>
                <a:lnTo>
                  <a:pt x="643" y="232"/>
                </a:lnTo>
                <a:lnTo>
                  <a:pt x="639" y="232"/>
                </a:lnTo>
                <a:lnTo>
                  <a:pt x="634" y="231"/>
                </a:lnTo>
                <a:lnTo>
                  <a:pt x="618" y="222"/>
                </a:lnTo>
                <a:lnTo>
                  <a:pt x="601" y="214"/>
                </a:lnTo>
                <a:lnTo>
                  <a:pt x="598" y="211"/>
                </a:lnTo>
                <a:lnTo>
                  <a:pt x="593" y="211"/>
                </a:lnTo>
                <a:lnTo>
                  <a:pt x="593" y="214"/>
                </a:lnTo>
                <a:lnTo>
                  <a:pt x="593" y="216"/>
                </a:lnTo>
                <a:lnTo>
                  <a:pt x="595" y="217"/>
                </a:lnTo>
                <a:lnTo>
                  <a:pt x="598" y="218"/>
                </a:lnTo>
                <a:lnTo>
                  <a:pt x="601" y="221"/>
                </a:lnTo>
                <a:lnTo>
                  <a:pt x="603" y="225"/>
                </a:lnTo>
                <a:lnTo>
                  <a:pt x="600" y="225"/>
                </a:lnTo>
                <a:lnTo>
                  <a:pt x="596" y="225"/>
                </a:lnTo>
                <a:lnTo>
                  <a:pt x="595" y="226"/>
                </a:lnTo>
                <a:lnTo>
                  <a:pt x="593" y="228"/>
                </a:lnTo>
                <a:lnTo>
                  <a:pt x="592" y="226"/>
                </a:lnTo>
                <a:lnTo>
                  <a:pt x="593" y="224"/>
                </a:lnTo>
                <a:lnTo>
                  <a:pt x="591" y="223"/>
                </a:lnTo>
                <a:lnTo>
                  <a:pt x="587" y="222"/>
                </a:lnTo>
                <a:lnTo>
                  <a:pt x="582" y="216"/>
                </a:lnTo>
                <a:lnTo>
                  <a:pt x="575" y="211"/>
                </a:lnTo>
                <a:lnTo>
                  <a:pt x="574" y="211"/>
                </a:lnTo>
                <a:lnTo>
                  <a:pt x="573" y="213"/>
                </a:lnTo>
                <a:lnTo>
                  <a:pt x="573" y="217"/>
                </a:lnTo>
                <a:lnTo>
                  <a:pt x="573" y="222"/>
                </a:lnTo>
                <a:lnTo>
                  <a:pt x="570" y="221"/>
                </a:lnTo>
                <a:lnTo>
                  <a:pt x="569" y="221"/>
                </a:lnTo>
                <a:lnTo>
                  <a:pt x="569" y="218"/>
                </a:lnTo>
                <a:lnTo>
                  <a:pt x="568" y="217"/>
                </a:lnTo>
                <a:lnTo>
                  <a:pt x="568" y="216"/>
                </a:lnTo>
                <a:lnTo>
                  <a:pt x="566" y="215"/>
                </a:lnTo>
                <a:lnTo>
                  <a:pt x="565" y="215"/>
                </a:lnTo>
                <a:lnTo>
                  <a:pt x="563" y="217"/>
                </a:lnTo>
                <a:lnTo>
                  <a:pt x="562" y="216"/>
                </a:lnTo>
                <a:lnTo>
                  <a:pt x="560" y="216"/>
                </a:lnTo>
                <a:lnTo>
                  <a:pt x="559" y="217"/>
                </a:lnTo>
                <a:lnTo>
                  <a:pt x="560" y="219"/>
                </a:lnTo>
                <a:lnTo>
                  <a:pt x="562" y="221"/>
                </a:lnTo>
                <a:lnTo>
                  <a:pt x="566" y="224"/>
                </a:lnTo>
                <a:lnTo>
                  <a:pt x="566" y="226"/>
                </a:lnTo>
                <a:lnTo>
                  <a:pt x="565" y="227"/>
                </a:lnTo>
                <a:lnTo>
                  <a:pt x="565" y="228"/>
                </a:lnTo>
                <a:lnTo>
                  <a:pt x="567" y="230"/>
                </a:lnTo>
                <a:lnTo>
                  <a:pt x="569" y="230"/>
                </a:lnTo>
                <a:lnTo>
                  <a:pt x="573" y="230"/>
                </a:lnTo>
                <a:lnTo>
                  <a:pt x="574" y="231"/>
                </a:lnTo>
                <a:lnTo>
                  <a:pt x="575" y="232"/>
                </a:lnTo>
                <a:lnTo>
                  <a:pt x="578" y="236"/>
                </a:lnTo>
                <a:lnTo>
                  <a:pt x="582" y="239"/>
                </a:lnTo>
                <a:lnTo>
                  <a:pt x="586" y="241"/>
                </a:lnTo>
                <a:lnTo>
                  <a:pt x="591" y="242"/>
                </a:lnTo>
                <a:lnTo>
                  <a:pt x="603" y="251"/>
                </a:lnTo>
                <a:lnTo>
                  <a:pt x="616" y="259"/>
                </a:lnTo>
                <a:lnTo>
                  <a:pt x="620" y="261"/>
                </a:lnTo>
                <a:lnTo>
                  <a:pt x="624" y="264"/>
                </a:lnTo>
                <a:lnTo>
                  <a:pt x="626" y="266"/>
                </a:lnTo>
                <a:lnTo>
                  <a:pt x="627" y="266"/>
                </a:lnTo>
                <a:lnTo>
                  <a:pt x="627" y="265"/>
                </a:lnTo>
                <a:lnTo>
                  <a:pt x="627" y="264"/>
                </a:lnTo>
                <a:lnTo>
                  <a:pt x="624" y="258"/>
                </a:lnTo>
                <a:lnTo>
                  <a:pt x="619" y="255"/>
                </a:lnTo>
                <a:lnTo>
                  <a:pt x="616" y="255"/>
                </a:lnTo>
                <a:lnTo>
                  <a:pt x="614" y="255"/>
                </a:lnTo>
                <a:lnTo>
                  <a:pt x="614" y="254"/>
                </a:lnTo>
                <a:lnTo>
                  <a:pt x="614" y="251"/>
                </a:lnTo>
                <a:lnTo>
                  <a:pt x="612" y="250"/>
                </a:lnTo>
                <a:lnTo>
                  <a:pt x="609" y="249"/>
                </a:lnTo>
                <a:lnTo>
                  <a:pt x="606" y="247"/>
                </a:lnTo>
                <a:lnTo>
                  <a:pt x="603" y="243"/>
                </a:lnTo>
                <a:lnTo>
                  <a:pt x="599" y="241"/>
                </a:lnTo>
                <a:lnTo>
                  <a:pt x="594" y="240"/>
                </a:lnTo>
                <a:lnTo>
                  <a:pt x="592" y="236"/>
                </a:lnTo>
                <a:lnTo>
                  <a:pt x="591" y="232"/>
                </a:lnTo>
                <a:lnTo>
                  <a:pt x="600" y="238"/>
                </a:lnTo>
                <a:lnTo>
                  <a:pt x="610" y="241"/>
                </a:lnTo>
                <a:lnTo>
                  <a:pt x="615" y="242"/>
                </a:lnTo>
                <a:lnTo>
                  <a:pt x="617" y="244"/>
                </a:lnTo>
                <a:lnTo>
                  <a:pt x="616" y="246"/>
                </a:lnTo>
                <a:lnTo>
                  <a:pt x="616" y="248"/>
                </a:lnTo>
                <a:lnTo>
                  <a:pt x="616" y="250"/>
                </a:lnTo>
                <a:lnTo>
                  <a:pt x="618" y="252"/>
                </a:lnTo>
                <a:lnTo>
                  <a:pt x="624" y="252"/>
                </a:lnTo>
                <a:lnTo>
                  <a:pt x="629" y="254"/>
                </a:lnTo>
                <a:lnTo>
                  <a:pt x="629" y="257"/>
                </a:lnTo>
                <a:lnTo>
                  <a:pt x="632" y="259"/>
                </a:lnTo>
                <a:lnTo>
                  <a:pt x="634" y="260"/>
                </a:lnTo>
                <a:lnTo>
                  <a:pt x="637" y="260"/>
                </a:lnTo>
                <a:lnTo>
                  <a:pt x="636" y="257"/>
                </a:lnTo>
                <a:lnTo>
                  <a:pt x="635" y="255"/>
                </a:lnTo>
                <a:lnTo>
                  <a:pt x="633" y="254"/>
                </a:lnTo>
                <a:lnTo>
                  <a:pt x="629" y="254"/>
                </a:lnTo>
                <a:lnTo>
                  <a:pt x="631" y="251"/>
                </a:lnTo>
                <a:lnTo>
                  <a:pt x="633" y="251"/>
                </a:lnTo>
                <a:lnTo>
                  <a:pt x="635" y="251"/>
                </a:lnTo>
                <a:lnTo>
                  <a:pt x="637" y="254"/>
                </a:lnTo>
                <a:lnTo>
                  <a:pt x="641" y="258"/>
                </a:lnTo>
                <a:lnTo>
                  <a:pt x="645" y="261"/>
                </a:lnTo>
                <a:lnTo>
                  <a:pt x="658" y="263"/>
                </a:lnTo>
                <a:lnTo>
                  <a:pt x="672" y="263"/>
                </a:lnTo>
                <a:lnTo>
                  <a:pt x="667" y="260"/>
                </a:lnTo>
                <a:lnTo>
                  <a:pt x="664" y="258"/>
                </a:lnTo>
                <a:lnTo>
                  <a:pt x="664" y="256"/>
                </a:lnTo>
                <a:lnTo>
                  <a:pt x="666" y="255"/>
                </a:lnTo>
                <a:lnTo>
                  <a:pt x="668" y="255"/>
                </a:lnTo>
                <a:lnTo>
                  <a:pt x="669" y="256"/>
                </a:lnTo>
                <a:lnTo>
                  <a:pt x="673" y="257"/>
                </a:lnTo>
                <a:lnTo>
                  <a:pt x="675" y="259"/>
                </a:lnTo>
                <a:lnTo>
                  <a:pt x="674" y="260"/>
                </a:lnTo>
                <a:lnTo>
                  <a:pt x="673" y="261"/>
                </a:lnTo>
                <a:lnTo>
                  <a:pt x="669" y="265"/>
                </a:lnTo>
                <a:lnTo>
                  <a:pt x="667" y="268"/>
                </a:lnTo>
                <a:lnTo>
                  <a:pt x="669" y="272"/>
                </a:lnTo>
                <a:lnTo>
                  <a:pt x="673" y="274"/>
                </a:lnTo>
                <a:lnTo>
                  <a:pt x="674" y="276"/>
                </a:lnTo>
                <a:lnTo>
                  <a:pt x="675" y="279"/>
                </a:lnTo>
                <a:lnTo>
                  <a:pt x="675" y="281"/>
                </a:lnTo>
                <a:lnTo>
                  <a:pt x="676" y="282"/>
                </a:lnTo>
                <a:lnTo>
                  <a:pt x="680" y="283"/>
                </a:lnTo>
                <a:lnTo>
                  <a:pt x="682" y="284"/>
                </a:lnTo>
                <a:lnTo>
                  <a:pt x="683" y="286"/>
                </a:lnTo>
                <a:lnTo>
                  <a:pt x="685" y="288"/>
                </a:lnTo>
                <a:lnTo>
                  <a:pt x="688" y="288"/>
                </a:lnTo>
                <a:lnTo>
                  <a:pt x="690" y="288"/>
                </a:lnTo>
                <a:lnTo>
                  <a:pt x="693" y="288"/>
                </a:lnTo>
                <a:lnTo>
                  <a:pt x="698" y="290"/>
                </a:lnTo>
                <a:lnTo>
                  <a:pt x="694" y="292"/>
                </a:lnTo>
                <a:lnTo>
                  <a:pt x="691" y="293"/>
                </a:lnTo>
                <a:lnTo>
                  <a:pt x="688" y="292"/>
                </a:lnTo>
                <a:lnTo>
                  <a:pt x="684" y="290"/>
                </a:lnTo>
                <a:lnTo>
                  <a:pt x="680" y="289"/>
                </a:lnTo>
                <a:lnTo>
                  <a:pt x="675" y="286"/>
                </a:lnTo>
                <a:lnTo>
                  <a:pt x="673" y="284"/>
                </a:lnTo>
                <a:lnTo>
                  <a:pt x="672" y="283"/>
                </a:lnTo>
                <a:lnTo>
                  <a:pt x="670" y="281"/>
                </a:lnTo>
                <a:lnTo>
                  <a:pt x="669" y="280"/>
                </a:lnTo>
                <a:lnTo>
                  <a:pt x="667" y="281"/>
                </a:lnTo>
                <a:lnTo>
                  <a:pt x="665" y="281"/>
                </a:lnTo>
                <a:lnTo>
                  <a:pt x="660" y="280"/>
                </a:lnTo>
                <a:lnTo>
                  <a:pt x="656" y="276"/>
                </a:lnTo>
                <a:lnTo>
                  <a:pt x="644" y="271"/>
                </a:lnTo>
                <a:lnTo>
                  <a:pt x="633" y="264"/>
                </a:lnTo>
                <a:lnTo>
                  <a:pt x="634" y="267"/>
                </a:lnTo>
                <a:lnTo>
                  <a:pt x="634" y="269"/>
                </a:lnTo>
                <a:lnTo>
                  <a:pt x="636" y="271"/>
                </a:lnTo>
                <a:lnTo>
                  <a:pt x="639" y="272"/>
                </a:lnTo>
                <a:lnTo>
                  <a:pt x="642" y="273"/>
                </a:lnTo>
                <a:lnTo>
                  <a:pt x="645" y="274"/>
                </a:lnTo>
                <a:lnTo>
                  <a:pt x="651" y="280"/>
                </a:lnTo>
                <a:lnTo>
                  <a:pt x="657" y="285"/>
                </a:lnTo>
                <a:lnTo>
                  <a:pt x="655" y="285"/>
                </a:lnTo>
                <a:lnTo>
                  <a:pt x="652" y="285"/>
                </a:lnTo>
                <a:lnTo>
                  <a:pt x="656" y="289"/>
                </a:lnTo>
                <a:lnTo>
                  <a:pt x="659" y="293"/>
                </a:lnTo>
                <a:lnTo>
                  <a:pt x="658" y="293"/>
                </a:lnTo>
                <a:lnTo>
                  <a:pt x="657" y="293"/>
                </a:lnTo>
                <a:lnTo>
                  <a:pt x="656" y="294"/>
                </a:lnTo>
                <a:lnTo>
                  <a:pt x="657" y="296"/>
                </a:lnTo>
                <a:lnTo>
                  <a:pt x="664" y="298"/>
                </a:lnTo>
                <a:lnTo>
                  <a:pt x="670" y="299"/>
                </a:lnTo>
                <a:lnTo>
                  <a:pt x="667" y="296"/>
                </a:lnTo>
                <a:lnTo>
                  <a:pt x="662" y="292"/>
                </a:lnTo>
                <a:lnTo>
                  <a:pt x="659" y="288"/>
                </a:lnTo>
                <a:lnTo>
                  <a:pt x="659" y="284"/>
                </a:lnTo>
                <a:lnTo>
                  <a:pt x="668" y="289"/>
                </a:lnTo>
                <a:lnTo>
                  <a:pt x="678" y="294"/>
                </a:lnTo>
                <a:lnTo>
                  <a:pt x="681" y="296"/>
                </a:lnTo>
                <a:lnTo>
                  <a:pt x="684" y="298"/>
                </a:lnTo>
                <a:lnTo>
                  <a:pt x="685" y="300"/>
                </a:lnTo>
                <a:lnTo>
                  <a:pt x="688" y="304"/>
                </a:lnTo>
                <a:lnTo>
                  <a:pt x="690" y="302"/>
                </a:lnTo>
                <a:lnTo>
                  <a:pt x="692" y="301"/>
                </a:lnTo>
                <a:lnTo>
                  <a:pt x="694" y="301"/>
                </a:lnTo>
                <a:lnTo>
                  <a:pt x="698" y="302"/>
                </a:lnTo>
                <a:lnTo>
                  <a:pt x="702" y="302"/>
                </a:lnTo>
                <a:lnTo>
                  <a:pt x="707" y="302"/>
                </a:lnTo>
                <a:lnTo>
                  <a:pt x="705" y="300"/>
                </a:lnTo>
                <a:lnTo>
                  <a:pt x="702" y="298"/>
                </a:lnTo>
                <a:lnTo>
                  <a:pt x="700" y="296"/>
                </a:lnTo>
                <a:lnTo>
                  <a:pt x="700" y="292"/>
                </a:lnTo>
                <a:lnTo>
                  <a:pt x="710" y="299"/>
                </a:lnTo>
                <a:lnTo>
                  <a:pt x="722" y="306"/>
                </a:lnTo>
                <a:lnTo>
                  <a:pt x="718" y="305"/>
                </a:lnTo>
                <a:lnTo>
                  <a:pt x="713" y="304"/>
                </a:lnTo>
                <a:lnTo>
                  <a:pt x="710" y="302"/>
                </a:lnTo>
                <a:lnTo>
                  <a:pt x="708" y="302"/>
                </a:lnTo>
                <a:lnTo>
                  <a:pt x="707" y="304"/>
                </a:lnTo>
                <a:lnTo>
                  <a:pt x="706" y="305"/>
                </a:lnTo>
                <a:lnTo>
                  <a:pt x="711" y="308"/>
                </a:lnTo>
                <a:lnTo>
                  <a:pt x="717" y="311"/>
                </a:lnTo>
                <a:lnTo>
                  <a:pt x="715" y="311"/>
                </a:lnTo>
                <a:lnTo>
                  <a:pt x="713" y="313"/>
                </a:lnTo>
                <a:lnTo>
                  <a:pt x="716" y="315"/>
                </a:lnTo>
                <a:lnTo>
                  <a:pt x="719" y="316"/>
                </a:lnTo>
                <a:lnTo>
                  <a:pt x="723" y="316"/>
                </a:lnTo>
                <a:lnTo>
                  <a:pt x="727" y="316"/>
                </a:lnTo>
                <a:lnTo>
                  <a:pt x="725" y="317"/>
                </a:lnTo>
                <a:lnTo>
                  <a:pt x="724" y="318"/>
                </a:lnTo>
                <a:lnTo>
                  <a:pt x="723" y="319"/>
                </a:lnTo>
                <a:lnTo>
                  <a:pt x="722" y="322"/>
                </a:lnTo>
                <a:lnTo>
                  <a:pt x="716" y="321"/>
                </a:lnTo>
                <a:lnTo>
                  <a:pt x="710" y="318"/>
                </a:lnTo>
                <a:lnTo>
                  <a:pt x="703" y="315"/>
                </a:lnTo>
                <a:lnTo>
                  <a:pt x="698" y="311"/>
                </a:lnTo>
                <a:lnTo>
                  <a:pt x="691" y="309"/>
                </a:lnTo>
                <a:lnTo>
                  <a:pt x="684" y="306"/>
                </a:lnTo>
                <a:lnTo>
                  <a:pt x="680" y="304"/>
                </a:lnTo>
                <a:lnTo>
                  <a:pt x="675" y="302"/>
                </a:lnTo>
                <a:lnTo>
                  <a:pt x="674" y="306"/>
                </a:lnTo>
                <a:lnTo>
                  <a:pt x="674" y="310"/>
                </a:lnTo>
                <a:lnTo>
                  <a:pt x="675" y="313"/>
                </a:lnTo>
                <a:lnTo>
                  <a:pt x="677" y="313"/>
                </a:lnTo>
                <a:lnTo>
                  <a:pt x="677" y="311"/>
                </a:lnTo>
                <a:lnTo>
                  <a:pt x="676" y="309"/>
                </a:lnTo>
                <a:lnTo>
                  <a:pt x="677" y="308"/>
                </a:lnTo>
                <a:lnTo>
                  <a:pt x="678" y="307"/>
                </a:lnTo>
                <a:lnTo>
                  <a:pt x="678" y="307"/>
                </a:lnTo>
                <a:lnTo>
                  <a:pt x="680" y="308"/>
                </a:lnTo>
                <a:lnTo>
                  <a:pt x="681" y="311"/>
                </a:lnTo>
                <a:lnTo>
                  <a:pt x="682" y="314"/>
                </a:lnTo>
                <a:lnTo>
                  <a:pt x="689" y="318"/>
                </a:lnTo>
                <a:lnTo>
                  <a:pt x="697" y="321"/>
                </a:lnTo>
                <a:lnTo>
                  <a:pt x="698" y="322"/>
                </a:lnTo>
                <a:lnTo>
                  <a:pt x="700" y="325"/>
                </a:lnTo>
                <a:lnTo>
                  <a:pt x="701" y="327"/>
                </a:lnTo>
                <a:lnTo>
                  <a:pt x="702" y="327"/>
                </a:lnTo>
                <a:lnTo>
                  <a:pt x="703" y="327"/>
                </a:lnTo>
                <a:lnTo>
                  <a:pt x="705" y="326"/>
                </a:lnTo>
                <a:lnTo>
                  <a:pt x="702" y="324"/>
                </a:lnTo>
                <a:lnTo>
                  <a:pt x="701" y="322"/>
                </a:lnTo>
                <a:lnTo>
                  <a:pt x="701" y="319"/>
                </a:lnTo>
                <a:lnTo>
                  <a:pt x="703" y="319"/>
                </a:lnTo>
                <a:lnTo>
                  <a:pt x="706" y="321"/>
                </a:lnTo>
                <a:lnTo>
                  <a:pt x="708" y="323"/>
                </a:lnTo>
                <a:lnTo>
                  <a:pt x="713" y="327"/>
                </a:lnTo>
                <a:lnTo>
                  <a:pt x="715" y="330"/>
                </a:lnTo>
                <a:lnTo>
                  <a:pt x="717" y="330"/>
                </a:lnTo>
                <a:lnTo>
                  <a:pt x="719" y="330"/>
                </a:lnTo>
                <a:lnTo>
                  <a:pt x="719" y="330"/>
                </a:lnTo>
                <a:lnTo>
                  <a:pt x="721" y="331"/>
                </a:lnTo>
                <a:lnTo>
                  <a:pt x="722" y="332"/>
                </a:lnTo>
                <a:lnTo>
                  <a:pt x="724" y="332"/>
                </a:lnTo>
                <a:lnTo>
                  <a:pt x="731" y="334"/>
                </a:lnTo>
                <a:lnTo>
                  <a:pt x="739" y="338"/>
                </a:lnTo>
                <a:lnTo>
                  <a:pt x="733" y="339"/>
                </a:lnTo>
                <a:lnTo>
                  <a:pt x="727" y="339"/>
                </a:lnTo>
                <a:lnTo>
                  <a:pt x="723" y="337"/>
                </a:lnTo>
                <a:lnTo>
                  <a:pt x="718" y="335"/>
                </a:lnTo>
                <a:lnTo>
                  <a:pt x="708" y="331"/>
                </a:lnTo>
                <a:lnTo>
                  <a:pt x="698" y="327"/>
                </a:lnTo>
                <a:lnTo>
                  <a:pt x="689" y="324"/>
                </a:lnTo>
                <a:lnTo>
                  <a:pt x="680" y="321"/>
                </a:lnTo>
                <a:lnTo>
                  <a:pt x="670" y="316"/>
                </a:lnTo>
                <a:lnTo>
                  <a:pt x="661" y="311"/>
                </a:lnTo>
                <a:lnTo>
                  <a:pt x="658" y="309"/>
                </a:lnTo>
                <a:lnTo>
                  <a:pt x="653" y="307"/>
                </a:lnTo>
                <a:lnTo>
                  <a:pt x="652" y="307"/>
                </a:lnTo>
                <a:lnTo>
                  <a:pt x="650" y="307"/>
                </a:lnTo>
                <a:lnTo>
                  <a:pt x="649" y="308"/>
                </a:lnTo>
                <a:lnTo>
                  <a:pt x="648" y="310"/>
                </a:lnTo>
                <a:lnTo>
                  <a:pt x="648" y="313"/>
                </a:lnTo>
                <a:lnTo>
                  <a:pt x="650" y="316"/>
                </a:lnTo>
                <a:lnTo>
                  <a:pt x="651" y="319"/>
                </a:lnTo>
                <a:lnTo>
                  <a:pt x="651" y="323"/>
                </a:lnTo>
                <a:lnTo>
                  <a:pt x="650" y="325"/>
                </a:lnTo>
                <a:lnTo>
                  <a:pt x="651" y="326"/>
                </a:lnTo>
                <a:lnTo>
                  <a:pt x="653" y="327"/>
                </a:lnTo>
                <a:lnTo>
                  <a:pt x="656" y="326"/>
                </a:lnTo>
                <a:lnTo>
                  <a:pt x="657" y="324"/>
                </a:lnTo>
                <a:lnTo>
                  <a:pt x="658" y="323"/>
                </a:lnTo>
                <a:lnTo>
                  <a:pt x="661" y="329"/>
                </a:lnTo>
                <a:lnTo>
                  <a:pt x="664" y="334"/>
                </a:lnTo>
                <a:lnTo>
                  <a:pt x="660" y="335"/>
                </a:lnTo>
                <a:lnTo>
                  <a:pt x="656" y="335"/>
                </a:lnTo>
                <a:lnTo>
                  <a:pt x="652" y="333"/>
                </a:lnTo>
                <a:lnTo>
                  <a:pt x="649" y="331"/>
                </a:lnTo>
                <a:lnTo>
                  <a:pt x="648" y="329"/>
                </a:lnTo>
                <a:lnTo>
                  <a:pt x="648" y="327"/>
                </a:lnTo>
                <a:lnTo>
                  <a:pt x="647" y="326"/>
                </a:lnTo>
                <a:lnTo>
                  <a:pt x="644" y="327"/>
                </a:lnTo>
                <a:lnTo>
                  <a:pt x="644" y="329"/>
                </a:lnTo>
                <a:lnTo>
                  <a:pt x="643" y="330"/>
                </a:lnTo>
                <a:lnTo>
                  <a:pt x="640" y="330"/>
                </a:lnTo>
                <a:lnTo>
                  <a:pt x="636" y="329"/>
                </a:lnTo>
                <a:lnTo>
                  <a:pt x="633" y="327"/>
                </a:lnTo>
                <a:lnTo>
                  <a:pt x="628" y="326"/>
                </a:lnTo>
                <a:lnTo>
                  <a:pt x="624" y="324"/>
                </a:lnTo>
                <a:lnTo>
                  <a:pt x="622" y="322"/>
                </a:lnTo>
                <a:lnTo>
                  <a:pt x="624" y="319"/>
                </a:lnTo>
                <a:lnTo>
                  <a:pt x="624" y="317"/>
                </a:lnTo>
                <a:lnTo>
                  <a:pt x="622" y="315"/>
                </a:lnTo>
                <a:lnTo>
                  <a:pt x="620" y="313"/>
                </a:lnTo>
                <a:lnTo>
                  <a:pt x="620" y="314"/>
                </a:lnTo>
                <a:lnTo>
                  <a:pt x="620" y="313"/>
                </a:lnTo>
                <a:lnTo>
                  <a:pt x="619" y="311"/>
                </a:lnTo>
                <a:lnTo>
                  <a:pt x="618" y="310"/>
                </a:lnTo>
                <a:lnTo>
                  <a:pt x="617" y="310"/>
                </a:lnTo>
                <a:lnTo>
                  <a:pt x="616" y="310"/>
                </a:lnTo>
                <a:lnTo>
                  <a:pt x="614" y="311"/>
                </a:lnTo>
                <a:lnTo>
                  <a:pt x="610" y="313"/>
                </a:lnTo>
                <a:lnTo>
                  <a:pt x="612" y="314"/>
                </a:lnTo>
                <a:lnTo>
                  <a:pt x="616" y="313"/>
                </a:lnTo>
                <a:lnTo>
                  <a:pt x="618" y="315"/>
                </a:lnTo>
                <a:lnTo>
                  <a:pt x="620" y="316"/>
                </a:lnTo>
                <a:lnTo>
                  <a:pt x="622" y="319"/>
                </a:lnTo>
                <a:lnTo>
                  <a:pt x="622" y="322"/>
                </a:lnTo>
                <a:lnTo>
                  <a:pt x="622" y="322"/>
                </a:lnTo>
                <a:lnTo>
                  <a:pt x="622" y="323"/>
                </a:lnTo>
                <a:lnTo>
                  <a:pt x="612" y="318"/>
                </a:lnTo>
                <a:lnTo>
                  <a:pt x="602" y="314"/>
                </a:lnTo>
                <a:lnTo>
                  <a:pt x="593" y="309"/>
                </a:lnTo>
                <a:lnTo>
                  <a:pt x="584" y="306"/>
                </a:lnTo>
                <a:lnTo>
                  <a:pt x="575" y="301"/>
                </a:lnTo>
                <a:lnTo>
                  <a:pt x="567" y="297"/>
                </a:lnTo>
                <a:lnTo>
                  <a:pt x="560" y="293"/>
                </a:lnTo>
                <a:lnTo>
                  <a:pt x="552" y="290"/>
                </a:lnTo>
                <a:lnTo>
                  <a:pt x="549" y="291"/>
                </a:lnTo>
                <a:lnTo>
                  <a:pt x="545" y="290"/>
                </a:lnTo>
                <a:lnTo>
                  <a:pt x="542" y="288"/>
                </a:lnTo>
                <a:lnTo>
                  <a:pt x="540" y="285"/>
                </a:lnTo>
                <a:lnTo>
                  <a:pt x="532" y="282"/>
                </a:lnTo>
                <a:lnTo>
                  <a:pt x="524" y="279"/>
                </a:lnTo>
                <a:lnTo>
                  <a:pt x="520" y="276"/>
                </a:lnTo>
                <a:lnTo>
                  <a:pt x="517" y="274"/>
                </a:lnTo>
                <a:lnTo>
                  <a:pt x="513" y="275"/>
                </a:lnTo>
                <a:lnTo>
                  <a:pt x="509" y="276"/>
                </a:lnTo>
                <a:lnTo>
                  <a:pt x="505" y="279"/>
                </a:lnTo>
                <a:lnTo>
                  <a:pt x="502" y="280"/>
                </a:lnTo>
                <a:lnTo>
                  <a:pt x="499" y="280"/>
                </a:lnTo>
                <a:lnTo>
                  <a:pt x="495" y="279"/>
                </a:lnTo>
                <a:lnTo>
                  <a:pt x="493" y="279"/>
                </a:lnTo>
                <a:lnTo>
                  <a:pt x="492" y="279"/>
                </a:lnTo>
                <a:lnTo>
                  <a:pt x="491" y="280"/>
                </a:lnTo>
                <a:lnTo>
                  <a:pt x="491" y="281"/>
                </a:lnTo>
                <a:lnTo>
                  <a:pt x="495" y="282"/>
                </a:lnTo>
                <a:lnTo>
                  <a:pt x="500" y="283"/>
                </a:lnTo>
                <a:lnTo>
                  <a:pt x="503" y="284"/>
                </a:lnTo>
                <a:lnTo>
                  <a:pt x="505" y="283"/>
                </a:lnTo>
                <a:lnTo>
                  <a:pt x="508" y="282"/>
                </a:lnTo>
                <a:lnTo>
                  <a:pt x="510" y="282"/>
                </a:lnTo>
                <a:lnTo>
                  <a:pt x="512" y="283"/>
                </a:lnTo>
                <a:lnTo>
                  <a:pt x="511" y="284"/>
                </a:lnTo>
                <a:lnTo>
                  <a:pt x="511" y="286"/>
                </a:lnTo>
                <a:lnTo>
                  <a:pt x="510" y="288"/>
                </a:lnTo>
                <a:lnTo>
                  <a:pt x="515" y="291"/>
                </a:lnTo>
                <a:lnTo>
                  <a:pt x="521" y="293"/>
                </a:lnTo>
                <a:lnTo>
                  <a:pt x="524" y="293"/>
                </a:lnTo>
                <a:lnTo>
                  <a:pt x="526" y="294"/>
                </a:lnTo>
                <a:lnTo>
                  <a:pt x="526" y="296"/>
                </a:lnTo>
                <a:lnTo>
                  <a:pt x="527" y="297"/>
                </a:lnTo>
                <a:lnTo>
                  <a:pt x="532" y="297"/>
                </a:lnTo>
                <a:lnTo>
                  <a:pt x="536" y="297"/>
                </a:lnTo>
                <a:lnTo>
                  <a:pt x="544" y="299"/>
                </a:lnTo>
                <a:lnTo>
                  <a:pt x="552" y="304"/>
                </a:lnTo>
                <a:lnTo>
                  <a:pt x="544" y="302"/>
                </a:lnTo>
                <a:lnTo>
                  <a:pt x="538" y="300"/>
                </a:lnTo>
                <a:lnTo>
                  <a:pt x="537" y="301"/>
                </a:lnTo>
                <a:lnTo>
                  <a:pt x="537" y="304"/>
                </a:lnTo>
                <a:lnTo>
                  <a:pt x="538" y="305"/>
                </a:lnTo>
                <a:lnTo>
                  <a:pt x="540" y="306"/>
                </a:lnTo>
                <a:lnTo>
                  <a:pt x="544" y="307"/>
                </a:lnTo>
                <a:lnTo>
                  <a:pt x="546" y="308"/>
                </a:lnTo>
                <a:lnTo>
                  <a:pt x="553" y="311"/>
                </a:lnTo>
                <a:lnTo>
                  <a:pt x="558" y="316"/>
                </a:lnTo>
                <a:lnTo>
                  <a:pt x="567" y="321"/>
                </a:lnTo>
                <a:lnTo>
                  <a:pt x="577" y="325"/>
                </a:lnTo>
                <a:lnTo>
                  <a:pt x="587" y="330"/>
                </a:lnTo>
                <a:lnTo>
                  <a:pt x="596" y="334"/>
                </a:lnTo>
                <a:lnTo>
                  <a:pt x="600" y="337"/>
                </a:lnTo>
                <a:lnTo>
                  <a:pt x="603" y="339"/>
                </a:lnTo>
                <a:lnTo>
                  <a:pt x="609" y="340"/>
                </a:lnTo>
                <a:lnTo>
                  <a:pt x="615" y="341"/>
                </a:lnTo>
                <a:lnTo>
                  <a:pt x="618" y="343"/>
                </a:lnTo>
                <a:lnTo>
                  <a:pt x="620" y="344"/>
                </a:lnTo>
                <a:lnTo>
                  <a:pt x="625" y="346"/>
                </a:lnTo>
                <a:lnTo>
                  <a:pt x="628" y="347"/>
                </a:lnTo>
                <a:lnTo>
                  <a:pt x="629" y="349"/>
                </a:lnTo>
                <a:lnTo>
                  <a:pt x="629" y="351"/>
                </a:lnTo>
                <a:lnTo>
                  <a:pt x="632" y="354"/>
                </a:lnTo>
                <a:lnTo>
                  <a:pt x="634" y="355"/>
                </a:lnTo>
                <a:lnTo>
                  <a:pt x="635" y="357"/>
                </a:lnTo>
                <a:lnTo>
                  <a:pt x="635" y="358"/>
                </a:lnTo>
                <a:lnTo>
                  <a:pt x="635" y="358"/>
                </a:lnTo>
                <a:lnTo>
                  <a:pt x="634" y="359"/>
                </a:lnTo>
                <a:lnTo>
                  <a:pt x="632" y="358"/>
                </a:lnTo>
                <a:lnTo>
                  <a:pt x="628" y="357"/>
                </a:lnTo>
                <a:lnTo>
                  <a:pt x="617" y="354"/>
                </a:lnTo>
                <a:lnTo>
                  <a:pt x="607" y="349"/>
                </a:lnTo>
                <a:lnTo>
                  <a:pt x="596" y="344"/>
                </a:lnTo>
                <a:lnTo>
                  <a:pt x="587" y="340"/>
                </a:lnTo>
                <a:lnTo>
                  <a:pt x="578" y="334"/>
                </a:lnTo>
                <a:lnTo>
                  <a:pt x="569" y="330"/>
                </a:lnTo>
                <a:lnTo>
                  <a:pt x="559" y="326"/>
                </a:lnTo>
                <a:lnTo>
                  <a:pt x="550" y="323"/>
                </a:lnTo>
                <a:lnTo>
                  <a:pt x="542" y="318"/>
                </a:lnTo>
                <a:lnTo>
                  <a:pt x="533" y="313"/>
                </a:lnTo>
                <a:lnTo>
                  <a:pt x="529" y="311"/>
                </a:lnTo>
                <a:lnTo>
                  <a:pt x="525" y="309"/>
                </a:lnTo>
                <a:lnTo>
                  <a:pt x="521" y="308"/>
                </a:lnTo>
                <a:lnTo>
                  <a:pt x="518" y="306"/>
                </a:lnTo>
                <a:lnTo>
                  <a:pt x="515" y="305"/>
                </a:lnTo>
                <a:lnTo>
                  <a:pt x="511" y="304"/>
                </a:lnTo>
                <a:lnTo>
                  <a:pt x="510" y="300"/>
                </a:lnTo>
                <a:lnTo>
                  <a:pt x="509" y="297"/>
                </a:lnTo>
                <a:lnTo>
                  <a:pt x="503" y="296"/>
                </a:lnTo>
                <a:lnTo>
                  <a:pt x="499" y="294"/>
                </a:lnTo>
                <a:lnTo>
                  <a:pt x="494" y="294"/>
                </a:lnTo>
                <a:lnTo>
                  <a:pt x="490" y="294"/>
                </a:lnTo>
                <a:lnTo>
                  <a:pt x="487" y="294"/>
                </a:lnTo>
                <a:lnTo>
                  <a:pt x="486" y="296"/>
                </a:lnTo>
                <a:lnTo>
                  <a:pt x="485" y="297"/>
                </a:lnTo>
                <a:lnTo>
                  <a:pt x="484" y="300"/>
                </a:lnTo>
                <a:lnTo>
                  <a:pt x="484" y="302"/>
                </a:lnTo>
                <a:lnTo>
                  <a:pt x="485" y="304"/>
                </a:lnTo>
                <a:lnTo>
                  <a:pt x="487" y="305"/>
                </a:lnTo>
                <a:lnTo>
                  <a:pt x="491" y="305"/>
                </a:lnTo>
                <a:lnTo>
                  <a:pt x="495" y="305"/>
                </a:lnTo>
                <a:lnTo>
                  <a:pt x="501" y="305"/>
                </a:lnTo>
                <a:lnTo>
                  <a:pt x="502" y="305"/>
                </a:lnTo>
                <a:lnTo>
                  <a:pt x="505" y="306"/>
                </a:lnTo>
                <a:lnTo>
                  <a:pt x="508" y="306"/>
                </a:lnTo>
                <a:lnTo>
                  <a:pt x="508" y="308"/>
                </a:lnTo>
                <a:lnTo>
                  <a:pt x="505" y="309"/>
                </a:lnTo>
                <a:lnTo>
                  <a:pt x="503" y="311"/>
                </a:lnTo>
                <a:lnTo>
                  <a:pt x="505" y="313"/>
                </a:lnTo>
                <a:lnTo>
                  <a:pt x="507" y="315"/>
                </a:lnTo>
                <a:lnTo>
                  <a:pt x="509" y="314"/>
                </a:lnTo>
                <a:lnTo>
                  <a:pt x="511" y="314"/>
                </a:lnTo>
                <a:lnTo>
                  <a:pt x="513" y="315"/>
                </a:lnTo>
                <a:lnTo>
                  <a:pt x="513" y="316"/>
                </a:lnTo>
                <a:lnTo>
                  <a:pt x="512" y="316"/>
                </a:lnTo>
                <a:lnTo>
                  <a:pt x="510" y="317"/>
                </a:lnTo>
                <a:lnTo>
                  <a:pt x="505" y="318"/>
                </a:lnTo>
                <a:lnTo>
                  <a:pt x="502" y="318"/>
                </a:lnTo>
                <a:lnTo>
                  <a:pt x="499" y="318"/>
                </a:lnTo>
                <a:lnTo>
                  <a:pt x="495" y="316"/>
                </a:lnTo>
                <a:lnTo>
                  <a:pt x="491" y="313"/>
                </a:lnTo>
                <a:lnTo>
                  <a:pt x="487" y="310"/>
                </a:lnTo>
                <a:lnTo>
                  <a:pt x="483" y="308"/>
                </a:lnTo>
                <a:lnTo>
                  <a:pt x="478" y="306"/>
                </a:lnTo>
                <a:lnTo>
                  <a:pt x="475" y="305"/>
                </a:lnTo>
                <a:lnTo>
                  <a:pt x="471" y="306"/>
                </a:lnTo>
                <a:lnTo>
                  <a:pt x="495" y="321"/>
                </a:lnTo>
                <a:lnTo>
                  <a:pt x="520" y="333"/>
                </a:lnTo>
                <a:lnTo>
                  <a:pt x="546" y="346"/>
                </a:lnTo>
                <a:lnTo>
                  <a:pt x="573" y="357"/>
                </a:lnTo>
                <a:lnTo>
                  <a:pt x="563" y="350"/>
                </a:lnTo>
                <a:lnTo>
                  <a:pt x="558" y="344"/>
                </a:lnTo>
                <a:lnTo>
                  <a:pt x="561" y="346"/>
                </a:lnTo>
                <a:lnTo>
                  <a:pt x="565" y="347"/>
                </a:lnTo>
                <a:lnTo>
                  <a:pt x="570" y="350"/>
                </a:lnTo>
                <a:lnTo>
                  <a:pt x="576" y="352"/>
                </a:lnTo>
                <a:lnTo>
                  <a:pt x="579" y="355"/>
                </a:lnTo>
                <a:lnTo>
                  <a:pt x="586" y="358"/>
                </a:lnTo>
                <a:lnTo>
                  <a:pt x="592" y="362"/>
                </a:lnTo>
                <a:lnTo>
                  <a:pt x="594" y="365"/>
                </a:lnTo>
                <a:lnTo>
                  <a:pt x="591" y="365"/>
                </a:lnTo>
                <a:lnTo>
                  <a:pt x="587" y="364"/>
                </a:lnTo>
                <a:lnTo>
                  <a:pt x="587" y="363"/>
                </a:lnTo>
                <a:lnTo>
                  <a:pt x="587" y="364"/>
                </a:lnTo>
                <a:lnTo>
                  <a:pt x="582" y="362"/>
                </a:lnTo>
                <a:lnTo>
                  <a:pt x="576" y="359"/>
                </a:lnTo>
                <a:lnTo>
                  <a:pt x="583" y="365"/>
                </a:lnTo>
                <a:lnTo>
                  <a:pt x="591" y="369"/>
                </a:lnTo>
                <a:lnTo>
                  <a:pt x="600" y="373"/>
                </a:lnTo>
                <a:lnTo>
                  <a:pt x="609" y="374"/>
                </a:lnTo>
                <a:lnTo>
                  <a:pt x="606" y="373"/>
                </a:lnTo>
                <a:lnTo>
                  <a:pt x="600" y="371"/>
                </a:lnTo>
                <a:lnTo>
                  <a:pt x="596" y="368"/>
                </a:lnTo>
                <a:lnTo>
                  <a:pt x="594" y="365"/>
                </a:lnTo>
                <a:lnTo>
                  <a:pt x="596" y="364"/>
                </a:lnTo>
                <a:lnTo>
                  <a:pt x="600" y="364"/>
                </a:lnTo>
                <a:lnTo>
                  <a:pt x="602" y="364"/>
                </a:lnTo>
                <a:lnTo>
                  <a:pt x="606" y="365"/>
                </a:lnTo>
                <a:lnTo>
                  <a:pt x="611" y="367"/>
                </a:lnTo>
                <a:lnTo>
                  <a:pt x="616" y="369"/>
                </a:lnTo>
                <a:lnTo>
                  <a:pt x="618" y="371"/>
                </a:lnTo>
                <a:lnTo>
                  <a:pt x="619" y="373"/>
                </a:lnTo>
                <a:lnTo>
                  <a:pt x="622" y="374"/>
                </a:lnTo>
                <a:lnTo>
                  <a:pt x="620" y="376"/>
                </a:lnTo>
                <a:lnTo>
                  <a:pt x="617" y="377"/>
                </a:lnTo>
                <a:lnTo>
                  <a:pt x="612" y="377"/>
                </a:lnTo>
                <a:lnTo>
                  <a:pt x="617" y="380"/>
                </a:lnTo>
                <a:lnTo>
                  <a:pt x="623" y="382"/>
                </a:lnTo>
                <a:lnTo>
                  <a:pt x="628" y="383"/>
                </a:lnTo>
                <a:lnTo>
                  <a:pt x="634" y="384"/>
                </a:lnTo>
                <a:lnTo>
                  <a:pt x="639" y="388"/>
                </a:lnTo>
                <a:lnTo>
                  <a:pt x="643" y="391"/>
                </a:lnTo>
                <a:lnTo>
                  <a:pt x="649" y="394"/>
                </a:lnTo>
                <a:lnTo>
                  <a:pt x="655" y="399"/>
                </a:lnTo>
                <a:lnTo>
                  <a:pt x="649" y="399"/>
                </a:lnTo>
                <a:lnTo>
                  <a:pt x="643" y="399"/>
                </a:lnTo>
                <a:lnTo>
                  <a:pt x="639" y="396"/>
                </a:lnTo>
                <a:lnTo>
                  <a:pt x="634" y="393"/>
                </a:lnTo>
                <a:lnTo>
                  <a:pt x="620" y="388"/>
                </a:lnTo>
                <a:lnTo>
                  <a:pt x="607" y="381"/>
                </a:lnTo>
                <a:lnTo>
                  <a:pt x="598" y="375"/>
                </a:lnTo>
                <a:lnTo>
                  <a:pt x="587" y="372"/>
                </a:lnTo>
                <a:lnTo>
                  <a:pt x="582" y="372"/>
                </a:lnTo>
                <a:lnTo>
                  <a:pt x="576" y="372"/>
                </a:lnTo>
                <a:lnTo>
                  <a:pt x="574" y="372"/>
                </a:lnTo>
                <a:lnTo>
                  <a:pt x="573" y="371"/>
                </a:lnTo>
                <a:lnTo>
                  <a:pt x="573" y="371"/>
                </a:lnTo>
                <a:lnTo>
                  <a:pt x="574" y="369"/>
                </a:lnTo>
                <a:lnTo>
                  <a:pt x="575" y="368"/>
                </a:lnTo>
                <a:lnTo>
                  <a:pt x="577" y="368"/>
                </a:lnTo>
                <a:lnTo>
                  <a:pt x="566" y="362"/>
                </a:lnTo>
                <a:lnTo>
                  <a:pt x="554" y="356"/>
                </a:lnTo>
                <a:lnTo>
                  <a:pt x="546" y="354"/>
                </a:lnTo>
                <a:lnTo>
                  <a:pt x="538" y="352"/>
                </a:lnTo>
                <a:lnTo>
                  <a:pt x="535" y="351"/>
                </a:lnTo>
                <a:lnTo>
                  <a:pt x="532" y="350"/>
                </a:lnTo>
                <a:lnTo>
                  <a:pt x="528" y="348"/>
                </a:lnTo>
                <a:lnTo>
                  <a:pt x="525" y="347"/>
                </a:lnTo>
                <a:lnTo>
                  <a:pt x="527" y="347"/>
                </a:lnTo>
                <a:lnTo>
                  <a:pt x="529" y="344"/>
                </a:lnTo>
                <a:lnTo>
                  <a:pt x="525" y="341"/>
                </a:lnTo>
                <a:lnTo>
                  <a:pt x="518" y="338"/>
                </a:lnTo>
                <a:lnTo>
                  <a:pt x="510" y="338"/>
                </a:lnTo>
                <a:lnTo>
                  <a:pt x="502" y="338"/>
                </a:lnTo>
                <a:lnTo>
                  <a:pt x="504" y="337"/>
                </a:lnTo>
                <a:lnTo>
                  <a:pt x="507" y="335"/>
                </a:lnTo>
                <a:lnTo>
                  <a:pt x="508" y="335"/>
                </a:lnTo>
                <a:lnTo>
                  <a:pt x="508" y="335"/>
                </a:lnTo>
                <a:lnTo>
                  <a:pt x="508" y="334"/>
                </a:lnTo>
                <a:lnTo>
                  <a:pt x="505" y="332"/>
                </a:lnTo>
                <a:lnTo>
                  <a:pt x="501" y="330"/>
                </a:lnTo>
                <a:lnTo>
                  <a:pt x="494" y="327"/>
                </a:lnTo>
                <a:lnTo>
                  <a:pt x="490" y="331"/>
                </a:lnTo>
                <a:lnTo>
                  <a:pt x="485" y="333"/>
                </a:lnTo>
                <a:lnTo>
                  <a:pt x="482" y="331"/>
                </a:lnTo>
                <a:lnTo>
                  <a:pt x="478" y="329"/>
                </a:lnTo>
                <a:lnTo>
                  <a:pt x="472" y="327"/>
                </a:lnTo>
                <a:lnTo>
                  <a:pt x="466" y="327"/>
                </a:lnTo>
                <a:lnTo>
                  <a:pt x="468" y="330"/>
                </a:lnTo>
                <a:lnTo>
                  <a:pt x="470" y="331"/>
                </a:lnTo>
                <a:lnTo>
                  <a:pt x="474" y="333"/>
                </a:lnTo>
                <a:lnTo>
                  <a:pt x="476" y="333"/>
                </a:lnTo>
                <a:lnTo>
                  <a:pt x="483" y="337"/>
                </a:lnTo>
                <a:lnTo>
                  <a:pt x="490" y="340"/>
                </a:lnTo>
                <a:lnTo>
                  <a:pt x="492" y="341"/>
                </a:lnTo>
                <a:lnTo>
                  <a:pt x="495" y="342"/>
                </a:lnTo>
                <a:lnTo>
                  <a:pt x="496" y="343"/>
                </a:lnTo>
                <a:lnTo>
                  <a:pt x="497" y="344"/>
                </a:lnTo>
                <a:lnTo>
                  <a:pt x="503" y="347"/>
                </a:lnTo>
                <a:lnTo>
                  <a:pt x="508" y="349"/>
                </a:lnTo>
                <a:lnTo>
                  <a:pt x="502" y="350"/>
                </a:lnTo>
                <a:lnTo>
                  <a:pt x="495" y="350"/>
                </a:lnTo>
                <a:lnTo>
                  <a:pt x="492" y="350"/>
                </a:lnTo>
                <a:lnTo>
                  <a:pt x="491" y="349"/>
                </a:lnTo>
                <a:lnTo>
                  <a:pt x="490" y="348"/>
                </a:lnTo>
                <a:lnTo>
                  <a:pt x="488" y="346"/>
                </a:lnTo>
                <a:lnTo>
                  <a:pt x="486" y="343"/>
                </a:lnTo>
                <a:lnTo>
                  <a:pt x="485" y="344"/>
                </a:lnTo>
                <a:lnTo>
                  <a:pt x="484" y="347"/>
                </a:lnTo>
                <a:lnTo>
                  <a:pt x="483" y="348"/>
                </a:lnTo>
                <a:lnTo>
                  <a:pt x="480" y="346"/>
                </a:lnTo>
                <a:lnTo>
                  <a:pt x="478" y="343"/>
                </a:lnTo>
                <a:lnTo>
                  <a:pt x="474" y="342"/>
                </a:lnTo>
                <a:lnTo>
                  <a:pt x="467" y="341"/>
                </a:lnTo>
                <a:lnTo>
                  <a:pt x="461" y="338"/>
                </a:lnTo>
                <a:lnTo>
                  <a:pt x="455" y="333"/>
                </a:lnTo>
                <a:lnTo>
                  <a:pt x="451" y="331"/>
                </a:lnTo>
                <a:lnTo>
                  <a:pt x="446" y="332"/>
                </a:lnTo>
                <a:lnTo>
                  <a:pt x="444" y="333"/>
                </a:lnTo>
                <a:lnTo>
                  <a:pt x="443" y="334"/>
                </a:lnTo>
                <a:lnTo>
                  <a:pt x="442" y="335"/>
                </a:lnTo>
                <a:lnTo>
                  <a:pt x="439" y="335"/>
                </a:lnTo>
                <a:lnTo>
                  <a:pt x="444" y="339"/>
                </a:lnTo>
                <a:lnTo>
                  <a:pt x="449" y="343"/>
                </a:lnTo>
                <a:lnTo>
                  <a:pt x="449" y="343"/>
                </a:lnTo>
                <a:lnTo>
                  <a:pt x="451" y="344"/>
                </a:lnTo>
                <a:lnTo>
                  <a:pt x="451" y="346"/>
                </a:lnTo>
                <a:lnTo>
                  <a:pt x="450" y="347"/>
                </a:lnTo>
                <a:lnTo>
                  <a:pt x="447" y="347"/>
                </a:lnTo>
                <a:lnTo>
                  <a:pt x="446" y="344"/>
                </a:lnTo>
                <a:lnTo>
                  <a:pt x="438" y="341"/>
                </a:lnTo>
                <a:lnTo>
                  <a:pt x="430" y="338"/>
                </a:lnTo>
                <a:lnTo>
                  <a:pt x="422" y="337"/>
                </a:lnTo>
                <a:lnTo>
                  <a:pt x="413" y="334"/>
                </a:lnTo>
                <a:lnTo>
                  <a:pt x="408" y="331"/>
                </a:lnTo>
                <a:lnTo>
                  <a:pt x="403" y="326"/>
                </a:lnTo>
                <a:lnTo>
                  <a:pt x="397" y="322"/>
                </a:lnTo>
                <a:lnTo>
                  <a:pt x="392" y="319"/>
                </a:lnTo>
                <a:lnTo>
                  <a:pt x="388" y="318"/>
                </a:lnTo>
                <a:lnTo>
                  <a:pt x="385" y="317"/>
                </a:lnTo>
                <a:lnTo>
                  <a:pt x="381" y="315"/>
                </a:lnTo>
                <a:lnTo>
                  <a:pt x="378" y="313"/>
                </a:lnTo>
                <a:lnTo>
                  <a:pt x="376" y="314"/>
                </a:lnTo>
                <a:lnTo>
                  <a:pt x="375" y="314"/>
                </a:lnTo>
                <a:lnTo>
                  <a:pt x="375" y="315"/>
                </a:lnTo>
                <a:lnTo>
                  <a:pt x="375" y="315"/>
                </a:lnTo>
                <a:lnTo>
                  <a:pt x="376" y="317"/>
                </a:lnTo>
                <a:lnTo>
                  <a:pt x="378" y="319"/>
                </a:lnTo>
                <a:lnTo>
                  <a:pt x="376" y="319"/>
                </a:lnTo>
                <a:lnTo>
                  <a:pt x="373" y="319"/>
                </a:lnTo>
                <a:lnTo>
                  <a:pt x="372" y="318"/>
                </a:lnTo>
                <a:lnTo>
                  <a:pt x="372" y="317"/>
                </a:lnTo>
                <a:lnTo>
                  <a:pt x="371" y="314"/>
                </a:lnTo>
                <a:lnTo>
                  <a:pt x="370" y="310"/>
                </a:lnTo>
                <a:lnTo>
                  <a:pt x="368" y="309"/>
                </a:lnTo>
                <a:lnTo>
                  <a:pt x="364" y="308"/>
                </a:lnTo>
                <a:lnTo>
                  <a:pt x="362" y="309"/>
                </a:lnTo>
                <a:lnTo>
                  <a:pt x="361" y="311"/>
                </a:lnTo>
                <a:lnTo>
                  <a:pt x="360" y="314"/>
                </a:lnTo>
                <a:lnTo>
                  <a:pt x="361" y="316"/>
                </a:lnTo>
                <a:lnTo>
                  <a:pt x="363" y="316"/>
                </a:lnTo>
                <a:lnTo>
                  <a:pt x="367" y="318"/>
                </a:lnTo>
                <a:lnTo>
                  <a:pt x="371" y="321"/>
                </a:lnTo>
                <a:lnTo>
                  <a:pt x="375" y="323"/>
                </a:lnTo>
                <a:lnTo>
                  <a:pt x="379" y="323"/>
                </a:lnTo>
                <a:lnTo>
                  <a:pt x="384" y="323"/>
                </a:lnTo>
                <a:lnTo>
                  <a:pt x="384" y="325"/>
                </a:lnTo>
                <a:lnTo>
                  <a:pt x="385" y="327"/>
                </a:lnTo>
                <a:lnTo>
                  <a:pt x="387" y="329"/>
                </a:lnTo>
                <a:lnTo>
                  <a:pt x="389" y="330"/>
                </a:lnTo>
                <a:lnTo>
                  <a:pt x="395" y="332"/>
                </a:lnTo>
                <a:lnTo>
                  <a:pt x="400" y="333"/>
                </a:lnTo>
                <a:lnTo>
                  <a:pt x="417" y="341"/>
                </a:lnTo>
                <a:lnTo>
                  <a:pt x="433" y="350"/>
                </a:lnTo>
                <a:lnTo>
                  <a:pt x="450" y="359"/>
                </a:lnTo>
                <a:lnTo>
                  <a:pt x="467" y="367"/>
                </a:lnTo>
                <a:lnTo>
                  <a:pt x="474" y="371"/>
                </a:lnTo>
                <a:lnTo>
                  <a:pt x="482" y="373"/>
                </a:lnTo>
                <a:lnTo>
                  <a:pt x="485" y="375"/>
                </a:lnTo>
                <a:lnTo>
                  <a:pt x="488" y="377"/>
                </a:lnTo>
                <a:lnTo>
                  <a:pt x="491" y="381"/>
                </a:lnTo>
                <a:lnTo>
                  <a:pt x="493" y="384"/>
                </a:lnTo>
                <a:lnTo>
                  <a:pt x="478" y="377"/>
                </a:lnTo>
                <a:lnTo>
                  <a:pt x="463" y="372"/>
                </a:lnTo>
                <a:lnTo>
                  <a:pt x="449" y="365"/>
                </a:lnTo>
                <a:lnTo>
                  <a:pt x="434" y="357"/>
                </a:lnTo>
                <a:lnTo>
                  <a:pt x="430" y="355"/>
                </a:lnTo>
                <a:lnTo>
                  <a:pt x="427" y="354"/>
                </a:lnTo>
                <a:lnTo>
                  <a:pt x="425" y="354"/>
                </a:lnTo>
                <a:lnTo>
                  <a:pt x="421" y="352"/>
                </a:lnTo>
                <a:lnTo>
                  <a:pt x="420" y="350"/>
                </a:lnTo>
                <a:lnTo>
                  <a:pt x="418" y="349"/>
                </a:lnTo>
                <a:lnTo>
                  <a:pt x="416" y="348"/>
                </a:lnTo>
                <a:lnTo>
                  <a:pt x="413" y="348"/>
                </a:lnTo>
                <a:lnTo>
                  <a:pt x="412" y="346"/>
                </a:lnTo>
                <a:lnTo>
                  <a:pt x="410" y="344"/>
                </a:lnTo>
                <a:lnTo>
                  <a:pt x="404" y="343"/>
                </a:lnTo>
                <a:lnTo>
                  <a:pt x="398" y="341"/>
                </a:lnTo>
                <a:lnTo>
                  <a:pt x="392" y="340"/>
                </a:lnTo>
                <a:lnTo>
                  <a:pt x="386" y="339"/>
                </a:lnTo>
                <a:lnTo>
                  <a:pt x="380" y="337"/>
                </a:lnTo>
                <a:lnTo>
                  <a:pt x="375" y="332"/>
                </a:lnTo>
                <a:lnTo>
                  <a:pt x="370" y="330"/>
                </a:lnTo>
                <a:lnTo>
                  <a:pt x="364" y="327"/>
                </a:lnTo>
                <a:lnTo>
                  <a:pt x="357" y="326"/>
                </a:lnTo>
                <a:lnTo>
                  <a:pt x="352" y="325"/>
                </a:lnTo>
                <a:lnTo>
                  <a:pt x="350" y="323"/>
                </a:lnTo>
                <a:lnTo>
                  <a:pt x="346" y="322"/>
                </a:lnTo>
                <a:lnTo>
                  <a:pt x="343" y="322"/>
                </a:lnTo>
                <a:lnTo>
                  <a:pt x="339" y="321"/>
                </a:lnTo>
                <a:lnTo>
                  <a:pt x="335" y="317"/>
                </a:lnTo>
                <a:lnTo>
                  <a:pt x="331" y="313"/>
                </a:lnTo>
                <a:lnTo>
                  <a:pt x="326" y="311"/>
                </a:lnTo>
                <a:lnTo>
                  <a:pt x="320" y="309"/>
                </a:lnTo>
                <a:lnTo>
                  <a:pt x="323" y="308"/>
                </a:lnTo>
                <a:lnTo>
                  <a:pt x="326" y="308"/>
                </a:lnTo>
                <a:lnTo>
                  <a:pt x="323" y="306"/>
                </a:lnTo>
                <a:lnTo>
                  <a:pt x="320" y="305"/>
                </a:lnTo>
                <a:lnTo>
                  <a:pt x="315" y="305"/>
                </a:lnTo>
                <a:lnTo>
                  <a:pt x="312" y="305"/>
                </a:lnTo>
                <a:lnTo>
                  <a:pt x="312" y="304"/>
                </a:lnTo>
                <a:lnTo>
                  <a:pt x="309" y="302"/>
                </a:lnTo>
                <a:lnTo>
                  <a:pt x="305" y="304"/>
                </a:lnTo>
                <a:lnTo>
                  <a:pt x="299" y="304"/>
                </a:lnTo>
                <a:lnTo>
                  <a:pt x="299" y="301"/>
                </a:lnTo>
                <a:lnTo>
                  <a:pt x="299" y="299"/>
                </a:lnTo>
                <a:lnTo>
                  <a:pt x="297" y="298"/>
                </a:lnTo>
                <a:lnTo>
                  <a:pt x="296" y="298"/>
                </a:lnTo>
                <a:lnTo>
                  <a:pt x="294" y="297"/>
                </a:lnTo>
                <a:lnTo>
                  <a:pt x="291" y="297"/>
                </a:lnTo>
                <a:lnTo>
                  <a:pt x="290" y="296"/>
                </a:lnTo>
                <a:lnTo>
                  <a:pt x="289" y="293"/>
                </a:lnTo>
                <a:lnTo>
                  <a:pt x="298" y="292"/>
                </a:lnTo>
                <a:lnTo>
                  <a:pt x="305" y="293"/>
                </a:lnTo>
                <a:lnTo>
                  <a:pt x="307" y="296"/>
                </a:lnTo>
                <a:lnTo>
                  <a:pt x="309" y="298"/>
                </a:lnTo>
                <a:lnTo>
                  <a:pt x="312" y="300"/>
                </a:lnTo>
                <a:lnTo>
                  <a:pt x="315" y="300"/>
                </a:lnTo>
                <a:lnTo>
                  <a:pt x="319" y="302"/>
                </a:lnTo>
                <a:lnTo>
                  <a:pt x="322" y="304"/>
                </a:lnTo>
                <a:lnTo>
                  <a:pt x="327" y="304"/>
                </a:lnTo>
                <a:lnTo>
                  <a:pt x="331" y="302"/>
                </a:lnTo>
                <a:lnTo>
                  <a:pt x="339" y="305"/>
                </a:lnTo>
                <a:lnTo>
                  <a:pt x="346" y="309"/>
                </a:lnTo>
                <a:lnTo>
                  <a:pt x="351" y="310"/>
                </a:lnTo>
                <a:lnTo>
                  <a:pt x="355" y="311"/>
                </a:lnTo>
                <a:lnTo>
                  <a:pt x="355" y="309"/>
                </a:lnTo>
                <a:lnTo>
                  <a:pt x="353" y="308"/>
                </a:lnTo>
                <a:lnTo>
                  <a:pt x="353" y="307"/>
                </a:lnTo>
                <a:lnTo>
                  <a:pt x="354" y="306"/>
                </a:lnTo>
                <a:lnTo>
                  <a:pt x="354" y="307"/>
                </a:lnTo>
                <a:lnTo>
                  <a:pt x="355" y="307"/>
                </a:lnTo>
                <a:lnTo>
                  <a:pt x="356" y="306"/>
                </a:lnTo>
                <a:lnTo>
                  <a:pt x="355" y="305"/>
                </a:lnTo>
                <a:lnTo>
                  <a:pt x="356" y="302"/>
                </a:lnTo>
                <a:lnTo>
                  <a:pt x="359" y="301"/>
                </a:lnTo>
                <a:lnTo>
                  <a:pt x="360" y="301"/>
                </a:lnTo>
                <a:lnTo>
                  <a:pt x="361" y="301"/>
                </a:lnTo>
                <a:lnTo>
                  <a:pt x="364" y="302"/>
                </a:lnTo>
                <a:lnTo>
                  <a:pt x="368" y="306"/>
                </a:lnTo>
                <a:lnTo>
                  <a:pt x="372" y="308"/>
                </a:lnTo>
                <a:lnTo>
                  <a:pt x="376" y="308"/>
                </a:lnTo>
                <a:lnTo>
                  <a:pt x="380" y="307"/>
                </a:lnTo>
                <a:lnTo>
                  <a:pt x="384" y="306"/>
                </a:lnTo>
                <a:lnTo>
                  <a:pt x="387" y="306"/>
                </a:lnTo>
                <a:lnTo>
                  <a:pt x="390" y="307"/>
                </a:lnTo>
                <a:lnTo>
                  <a:pt x="393" y="307"/>
                </a:lnTo>
                <a:lnTo>
                  <a:pt x="394" y="306"/>
                </a:lnTo>
                <a:lnTo>
                  <a:pt x="394" y="305"/>
                </a:lnTo>
                <a:lnTo>
                  <a:pt x="395" y="302"/>
                </a:lnTo>
                <a:lnTo>
                  <a:pt x="396" y="301"/>
                </a:lnTo>
                <a:lnTo>
                  <a:pt x="397" y="300"/>
                </a:lnTo>
                <a:lnTo>
                  <a:pt x="395" y="298"/>
                </a:lnTo>
                <a:lnTo>
                  <a:pt x="390" y="298"/>
                </a:lnTo>
                <a:lnTo>
                  <a:pt x="388" y="299"/>
                </a:lnTo>
                <a:lnTo>
                  <a:pt x="386" y="300"/>
                </a:lnTo>
                <a:lnTo>
                  <a:pt x="384" y="300"/>
                </a:lnTo>
                <a:lnTo>
                  <a:pt x="383" y="299"/>
                </a:lnTo>
                <a:lnTo>
                  <a:pt x="378" y="301"/>
                </a:lnTo>
                <a:lnTo>
                  <a:pt x="375" y="304"/>
                </a:lnTo>
                <a:lnTo>
                  <a:pt x="375" y="301"/>
                </a:lnTo>
                <a:lnTo>
                  <a:pt x="375" y="300"/>
                </a:lnTo>
                <a:lnTo>
                  <a:pt x="372" y="297"/>
                </a:lnTo>
                <a:lnTo>
                  <a:pt x="370" y="294"/>
                </a:lnTo>
                <a:lnTo>
                  <a:pt x="365" y="292"/>
                </a:lnTo>
                <a:lnTo>
                  <a:pt x="361" y="289"/>
                </a:lnTo>
                <a:lnTo>
                  <a:pt x="357" y="286"/>
                </a:lnTo>
                <a:lnTo>
                  <a:pt x="354" y="284"/>
                </a:lnTo>
                <a:lnTo>
                  <a:pt x="350" y="283"/>
                </a:lnTo>
                <a:lnTo>
                  <a:pt x="346" y="282"/>
                </a:lnTo>
                <a:lnTo>
                  <a:pt x="340" y="282"/>
                </a:lnTo>
                <a:lnTo>
                  <a:pt x="336" y="282"/>
                </a:lnTo>
                <a:lnTo>
                  <a:pt x="334" y="280"/>
                </a:lnTo>
                <a:lnTo>
                  <a:pt x="332" y="277"/>
                </a:lnTo>
                <a:lnTo>
                  <a:pt x="334" y="275"/>
                </a:lnTo>
                <a:lnTo>
                  <a:pt x="336" y="274"/>
                </a:lnTo>
                <a:lnTo>
                  <a:pt x="336" y="273"/>
                </a:lnTo>
                <a:lnTo>
                  <a:pt x="335" y="272"/>
                </a:lnTo>
                <a:lnTo>
                  <a:pt x="332" y="271"/>
                </a:lnTo>
                <a:lnTo>
                  <a:pt x="330" y="269"/>
                </a:lnTo>
                <a:lnTo>
                  <a:pt x="324" y="268"/>
                </a:lnTo>
                <a:lnTo>
                  <a:pt x="322" y="268"/>
                </a:lnTo>
                <a:lnTo>
                  <a:pt x="312" y="267"/>
                </a:lnTo>
                <a:lnTo>
                  <a:pt x="303" y="267"/>
                </a:lnTo>
                <a:lnTo>
                  <a:pt x="304" y="265"/>
                </a:lnTo>
                <a:lnTo>
                  <a:pt x="306" y="261"/>
                </a:lnTo>
                <a:lnTo>
                  <a:pt x="306" y="260"/>
                </a:lnTo>
                <a:lnTo>
                  <a:pt x="306" y="259"/>
                </a:lnTo>
                <a:lnTo>
                  <a:pt x="306" y="258"/>
                </a:lnTo>
                <a:lnTo>
                  <a:pt x="304" y="257"/>
                </a:lnTo>
                <a:lnTo>
                  <a:pt x="302" y="258"/>
                </a:lnTo>
                <a:lnTo>
                  <a:pt x="299" y="258"/>
                </a:lnTo>
                <a:lnTo>
                  <a:pt x="298" y="256"/>
                </a:lnTo>
                <a:lnTo>
                  <a:pt x="296" y="254"/>
                </a:lnTo>
                <a:lnTo>
                  <a:pt x="288" y="254"/>
                </a:lnTo>
                <a:lnTo>
                  <a:pt x="280" y="251"/>
                </a:lnTo>
                <a:lnTo>
                  <a:pt x="279" y="249"/>
                </a:lnTo>
                <a:lnTo>
                  <a:pt x="280" y="248"/>
                </a:lnTo>
                <a:lnTo>
                  <a:pt x="281" y="247"/>
                </a:lnTo>
                <a:lnTo>
                  <a:pt x="284" y="247"/>
                </a:lnTo>
                <a:lnTo>
                  <a:pt x="289" y="247"/>
                </a:lnTo>
                <a:lnTo>
                  <a:pt x="293" y="248"/>
                </a:lnTo>
                <a:lnTo>
                  <a:pt x="287" y="243"/>
                </a:lnTo>
                <a:lnTo>
                  <a:pt x="280" y="240"/>
                </a:lnTo>
                <a:lnTo>
                  <a:pt x="272" y="236"/>
                </a:lnTo>
                <a:lnTo>
                  <a:pt x="263" y="232"/>
                </a:lnTo>
                <a:lnTo>
                  <a:pt x="255" y="228"/>
                </a:lnTo>
                <a:lnTo>
                  <a:pt x="247" y="225"/>
                </a:lnTo>
                <a:lnTo>
                  <a:pt x="240" y="222"/>
                </a:lnTo>
                <a:lnTo>
                  <a:pt x="233" y="219"/>
                </a:lnTo>
                <a:lnTo>
                  <a:pt x="244" y="222"/>
                </a:lnTo>
                <a:lnTo>
                  <a:pt x="254" y="225"/>
                </a:lnTo>
                <a:lnTo>
                  <a:pt x="265" y="228"/>
                </a:lnTo>
                <a:lnTo>
                  <a:pt x="277" y="232"/>
                </a:lnTo>
                <a:lnTo>
                  <a:pt x="287" y="236"/>
                </a:lnTo>
                <a:lnTo>
                  <a:pt x="298" y="240"/>
                </a:lnTo>
                <a:lnTo>
                  <a:pt x="309" y="244"/>
                </a:lnTo>
                <a:lnTo>
                  <a:pt x="319" y="250"/>
                </a:lnTo>
                <a:lnTo>
                  <a:pt x="323" y="254"/>
                </a:lnTo>
                <a:lnTo>
                  <a:pt x="328" y="256"/>
                </a:lnTo>
                <a:lnTo>
                  <a:pt x="334" y="257"/>
                </a:lnTo>
                <a:lnTo>
                  <a:pt x="338" y="258"/>
                </a:lnTo>
                <a:lnTo>
                  <a:pt x="348" y="263"/>
                </a:lnTo>
                <a:lnTo>
                  <a:pt x="359" y="267"/>
                </a:lnTo>
                <a:lnTo>
                  <a:pt x="362" y="269"/>
                </a:lnTo>
                <a:lnTo>
                  <a:pt x="365" y="271"/>
                </a:lnTo>
                <a:lnTo>
                  <a:pt x="369" y="269"/>
                </a:lnTo>
                <a:lnTo>
                  <a:pt x="371" y="267"/>
                </a:lnTo>
                <a:lnTo>
                  <a:pt x="373" y="266"/>
                </a:lnTo>
                <a:lnTo>
                  <a:pt x="375" y="266"/>
                </a:lnTo>
                <a:lnTo>
                  <a:pt x="375" y="267"/>
                </a:lnTo>
                <a:lnTo>
                  <a:pt x="375" y="268"/>
                </a:lnTo>
                <a:lnTo>
                  <a:pt x="373" y="273"/>
                </a:lnTo>
                <a:lnTo>
                  <a:pt x="371" y="275"/>
                </a:lnTo>
                <a:lnTo>
                  <a:pt x="380" y="277"/>
                </a:lnTo>
                <a:lnTo>
                  <a:pt x="389" y="282"/>
                </a:lnTo>
                <a:lnTo>
                  <a:pt x="398" y="285"/>
                </a:lnTo>
                <a:lnTo>
                  <a:pt x="408" y="289"/>
                </a:lnTo>
                <a:lnTo>
                  <a:pt x="400" y="283"/>
                </a:lnTo>
                <a:lnTo>
                  <a:pt x="394" y="279"/>
                </a:lnTo>
                <a:lnTo>
                  <a:pt x="396" y="277"/>
                </a:lnTo>
                <a:lnTo>
                  <a:pt x="397" y="275"/>
                </a:lnTo>
                <a:lnTo>
                  <a:pt x="395" y="274"/>
                </a:lnTo>
                <a:lnTo>
                  <a:pt x="393" y="274"/>
                </a:lnTo>
                <a:lnTo>
                  <a:pt x="385" y="271"/>
                </a:lnTo>
                <a:lnTo>
                  <a:pt x="379" y="266"/>
                </a:lnTo>
                <a:lnTo>
                  <a:pt x="383" y="266"/>
                </a:lnTo>
                <a:lnTo>
                  <a:pt x="386" y="266"/>
                </a:lnTo>
                <a:lnTo>
                  <a:pt x="380" y="264"/>
                </a:lnTo>
                <a:lnTo>
                  <a:pt x="373" y="261"/>
                </a:lnTo>
                <a:lnTo>
                  <a:pt x="371" y="261"/>
                </a:lnTo>
                <a:lnTo>
                  <a:pt x="369" y="260"/>
                </a:lnTo>
                <a:lnTo>
                  <a:pt x="367" y="263"/>
                </a:lnTo>
                <a:lnTo>
                  <a:pt x="364" y="264"/>
                </a:lnTo>
                <a:lnTo>
                  <a:pt x="362" y="263"/>
                </a:lnTo>
                <a:lnTo>
                  <a:pt x="359" y="261"/>
                </a:lnTo>
                <a:lnTo>
                  <a:pt x="357" y="261"/>
                </a:lnTo>
                <a:lnTo>
                  <a:pt x="357" y="260"/>
                </a:lnTo>
                <a:lnTo>
                  <a:pt x="357" y="259"/>
                </a:lnTo>
                <a:lnTo>
                  <a:pt x="359" y="258"/>
                </a:lnTo>
                <a:lnTo>
                  <a:pt x="363" y="259"/>
                </a:lnTo>
                <a:lnTo>
                  <a:pt x="368" y="259"/>
                </a:lnTo>
                <a:lnTo>
                  <a:pt x="364" y="257"/>
                </a:lnTo>
                <a:lnTo>
                  <a:pt x="362" y="255"/>
                </a:lnTo>
                <a:lnTo>
                  <a:pt x="362" y="252"/>
                </a:lnTo>
                <a:lnTo>
                  <a:pt x="362" y="251"/>
                </a:lnTo>
                <a:lnTo>
                  <a:pt x="360" y="250"/>
                </a:lnTo>
                <a:lnTo>
                  <a:pt x="356" y="250"/>
                </a:lnTo>
                <a:lnTo>
                  <a:pt x="355" y="249"/>
                </a:lnTo>
                <a:lnTo>
                  <a:pt x="354" y="249"/>
                </a:lnTo>
                <a:lnTo>
                  <a:pt x="354" y="248"/>
                </a:lnTo>
                <a:lnTo>
                  <a:pt x="355" y="247"/>
                </a:lnTo>
                <a:lnTo>
                  <a:pt x="356" y="244"/>
                </a:lnTo>
                <a:lnTo>
                  <a:pt x="360" y="243"/>
                </a:lnTo>
                <a:lnTo>
                  <a:pt x="362" y="244"/>
                </a:lnTo>
                <a:lnTo>
                  <a:pt x="364" y="246"/>
                </a:lnTo>
                <a:lnTo>
                  <a:pt x="372" y="249"/>
                </a:lnTo>
                <a:lnTo>
                  <a:pt x="379" y="251"/>
                </a:lnTo>
                <a:lnTo>
                  <a:pt x="387" y="255"/>
                </a:lnTo>
                <a:lnTo>
                  <a:pt x="394" y="258"/>
                </a:lnTo>
                <a:lnTo>
                  <a:pt x="397" y="259"/>
                </a:lnTo>
                <a:lnTo>
                  <a:pt x="400" y="259"/>
                </a:lnTo>
                <a:lnTo>
                  <a:pt x="400" y="257"/>
                </a:lnTo>
                <a:lnTo>
                  <a:pt x="402" y="255"/>
                </a:lnTo>
                <a:lnTo>
                  <a:pt x="405" y="256"/>
                </a:lnTo>
                <a:lnTo>
                  <a:pt x="409" y="257"/>
                </a:lnTo>
                <a:lnTo>
                  <a:pt x="412" y="259"/>
                </a:lnTo>
                <a:lnTo>
                  <a:pt x="416" y="260"/>
                </a:lnTo>
                <a:lnTo>
                  <a:pt x="419" y="263"/>
                </a:lnTo>
                <a:lnTo>
                  <a:pt x="421" y="266"/>
                </a:lnTo>
                <a:lnTo>
                  <a:pt x="418" y="265"/>
                </a:lnTo>
                <a:lnTo>
                  <a:pt x="414" y="264"/>
                </a:lnTo>
                <a:lnTo>
                  <a:pt x="413" y="264"/>
                </a:lnTo>
                <a:lnTo>
                  <a:pt x="411" y="264"/>
                </a:lnTo>
                <a:lnTo>
                  <a:pt x="410" y="264"/>
                </a:lnTo>
                <a:lnTo>
                  <a:pt x="409" y="266"/>
                </a:lnTo>
                <a:lnTo>
                  <a:pt x="414" y="268"/>
                </a:lnTo>
                <a:lnTo>
                  <a:pt x="421" y="269"/>
                </a:lnTo>
                <a:lnTo>
                  <a:pt x="427" y="269"/>
                </a:lnTo>
                <a:lnTo>
                  <a:pt x="434" y="268"/>
                </a:lnTo>
                <a:lnTo>
                  <a:pt x="428" y="263"/>
                </a:lnTo>
                <a:lnTo>
                  <a:pt x="422" y="258"/>
                </a:lnTo>
                <a:lnTo>
                  <a:pt x="416" y="255"/>
                </a:lnTo>
                <a:lnTo>
                  <a:pt x="408" y="252"/>
                </a:lnTo>
                <a:lnTo>
                  <a:pt x="400" y="249"/>
                </a:lnTo>
                <a:lnTo>
                  <a:pt x="392" y="247"/>
                </a:lnTo>
                <a:lnTo>
                  <a:pt x="389" y="246"/>
                </a:lnTo>
                <a:lnTo>
                  <a:pt x="387" y="244"/>
                </a:lnTo>
                <a:lnTo>
                  <a:pt x="386" y="243"/>
                </a:lnTo>
                <a:lnTo>
                  <a:pt x="385" y="241"/>
                </a:lnTo>
                <a:lnTo>
                  <a:pt x="384" y="241"/>
                </a:lnTo>
                <a:lnTo>
                  <a:pt x="381" y="241"/>
                </a:lnTo>
                <a:lnTo>
                  <a:pt x="379" y="241"/>
                </a:lnTo>
                <a:lnTo>
                  <a:pt x="378" y="239"/>
                </a:lnTo>
                <a:lnTo>
                  <a:pt x="372" y="236"/>
                </a:lnTo>
                <a:lnTo>
                  <a:pt x="367" y="234"/>
                </a:lnTo>
                <a:lnTo>
                  <a:pt x="364" y="233"/>
                </a:lnTo>
                <a:lnTo>
                  <a:pt x="363" y="232"/>
                </a:lnTo>
                <a:lnTo>
                  <a:pt x="361" y="232"/>
                </a:lnTo>
                <a:lnTo>
                  <a:pt x="360" y="232"/>
                </a:lnTo>
                <a:lnTo>
                  <a:pt x="354" y="231"/>
                </a:lnTo>
                <a:lnTo>
                  <a:pt x="350" y="228"/>
                </a:lnTo>
                <a:lnTo>
                  <a:pt x="345" y="225"/>
                </a:lnTo>
                <a:lnTo>
                  <a:pt x="339" y="222"/>
                </a:lnTo>
                <a:lnTo>
                  <a:pt x="337" y="222"/>
                </a:lnTo>
                <a:lnTo>
                  <a:pt x="335" y="221"/>
                </a:lnTo>
                <a:lnTo>
                  <a:pt x="331" y="222"/>
                </a:lnTo>
                <a:lnTo>
                  <a:pt x="329" y="223"/>
                </a:lnTo>
                <a:lnTo>
                  <a:pt x="327" y="223"/>
                </a:lnTo>
                <a:lnTo>
                  <a:pt x="327" y="222"/>
                </a:lnTo>
                <a:lnTo>
                  <a:pt x="327" y="221"/>
                </a:lnTo>
                <a:lnTo>
                  <a:pt x="328" y="218"/>
                </a:lnTo>
                <a:lnTo>
                  <a:pt x="327" y="217"/>
                </a:lnTo>
                <a:lnTo>
                  <a:pt x="326" y="216"/>
                </a:lnTo>
                <a:lnTo>
                  <a:pt x="326" y="215"/>
                </a:lnTo>
                <a:lnTo>
                  <a:pt x="329" y="215"/>
                </a:lnTo>
                <a:lnTo>
                  <a:pt x="330" y="216"/>
                </a:lnTo>
                <a:lnTo>
                  <a:pt x="334" y="217"/>
                </a:lnTo>
                <a:lnTo>
                  <a:pt x="335" y="217"/>
                </a:lnTo>
                <a:lnTo>
                  <a:pt x="336" y="217"/>
                </a:lnTo>
                <a:lnTo>
                  <a:pt x="337" y="216"/>
                </a:lnTo>
                <a:lnTo>
                  <a:pt x="337" y="215"/>
                </a:lnTo>
                <a:lnTo>
                  <a:pt x="336" y="214"/>
                </a:lnTo>
                <a:lnTo>
                  <a:pt x="335" y="213"/>
                </a:lnTo>
                <a:lnTo>
                  <a:pt x="332" y="213"/>
                </a:lnTo>
                <a:lnTo>
                  <a:pt x="331" y="214"/>
                </a:lnTo>
                <a:lnTo>
                  <a:pt x="322" y="214"/>
                </a:lnTo>
                <a:lnTo>
                  <a:pt x="314" y="213"/>
                </a:lnTo>
                <a:lnTo>
                  <a:pt x="306" y="211"/>
                </a:lnTo>
                <a:lnTo>
                  <a:pt x="299" y="208"/>
                </a:lnTo>
                <a:lnTo>
                  <a:pt x="309" y="208"/>
                </a:lnTo>
                <a:lnTo>
                  <a:pt x="319" y="208"/>
                </a:lnTo>
                <a:lnTo>
                  <a:pt x="317" y="206"/>
                </a:lnTo>
                <a:lnTo>
                  <a:pt x="313" y="206"/>
                </a:lnTo>
                <a:lnTo>
                  <a:pt x="310" y="205"/>
                </a:lnTo>
                <a:lnTo>
                  <a:pt x="305" y="205"/>
                </a:lnTo>
                <a:lnTo>
                  <a:pt x="303" y="205"/>
                </a:lnTo>
                <a:lnTo>
                  <a:pt x="299" y="203"/>
                </a:lnTo>
                <a:lnTo>
                  <a:pt x="297" y="201"/>
                </a:lnTo>
                <a:lnTo>
                  <a:pt x="295" y="199"/>
                </a:lnTo>
                <a:lnTo>
                  <a:pt x="289" y="199"/>
                </a:lnTo>
                <a:lnTo>
                  <a:pt x="282" y="199"/>
                </a:lnTo>
                <a:lnTo>
                  <a:pt x="281" y="197"/>
                </a:lnTo>
                <a:lnTo>
                  <a:pt x="279" y="196"/>
                </a:lnTo>
                <a:lnTo>
                  <a:pt x="274" y="194"/>
                </a:lnTo>
                <a:lnTo>
                  <a:pt x="270" y="193"/>
                </a:lnTo>
                <a:lnTo>
                  <a:pt x="272" y="192"/>
                </a:lnTo>
                <a:lnTo>
                  <a:pt x="273" y="191"/>
                </a:lnTo>
                <a:lnTo>
                  <a:pt x="265" y="190"/>
                </a:lnTo>
                <a:lnTo>
                  <a:pt x="257" y="186"/>
                </a:lnTo>
                <a:lnTo>
                  <a:pt x="247" y="183"/>
                </a:lnTo>
                <a:lnTo>
                  <a:pt x="237" y="180"/>
                </a:lnTo>
                <a:lnTo>
                  <a:pt x="229" y="180"/>
                </a:lnTo>
                <a:lnTo>
                  <a:pt x="222" y="177"/>
                </a:lnTo>
                <a:lnTo>
                  <a:pt x="221" y="176"/>
                </a:lnTo>
                <a:lnTo>
                  <a:pt x="217" y="174"/>
                </a:lnTo>
                <a:lnTo>
                  <a:pt x="213" y="174"/>
                </a:lnTo>
                <a:lnTo>
                  <a:pt x="208" y="175"/>
                </a:lnTo>
                <a:lnTo>
                  <a:pt x="207" y="173"/>
                </a:lnTo>
                <a:lnTo>
                  <a:pt x="206" y="172"/>
                </a:lnTo>
                <a:lnTo>
                  <a:pt x="205" y="171"/>
                </a:lnTo>
                <a:lnTo>
                  <a:pt x="204" y="169"/>
                </a:lnTo>
                <a:lnTo>
                  <a:pt x="199" y="169"/>
                </a:lnTo>
                <a:lnTo>
                  <a:pt x="195" y="169"/>
                </a:lnTo>
                <a:lnTo>
                  <a:pt x="186" y="167"/>
                </a:lnTo>
                <a:lnTo>
                  <a:pt x="177" y="165"/>
                </a:lnTo>
                <a:lnTo>
                  <a:pt x="171" y="163"/>
                </a:lnTo>
                <a:lnTo>
                  <a:pt x="162" y="159"/>
                </a:lnTo>
                <a:lnTo>
                  <a:pt x="157" y="158"/>
                </a:lnTo>
                <a:lnTo>
                  <a:pt x="153" y="158"/>
                </a:lnTo>
                <a:lnTo>
                  <a:pt x="150" y="159"/>
                </a:lnTo>
                <a:lnTo>
                  <a:pt x="149" y="160"/>
                </a:lnTo>
                <a:lnTo>
                  <a:pt x="155" y="161"/>
                </a:lnTo>
                <a:lnTo>
                  <a:pt x="159" y="163"/>
                </a:lnTo>
                <a:lnTo>
                  <a:pt x="158" y="164"/>
                </a:lnTo>
                <a:lnTo>
                  <a:pt x="157" y="165"/>
                </a:lnTo>
                <a:lnTo>
                  <a:pt x="156" y="166"/>
                </a:lnTo>
                <a:lnTo>
                  <a:pt x="157" y="167"/>
                </a:lnTo>
                <a:lnTo>
                  <a:pt x="164" y="167"/>
                </a:lnTo>
                <a:lnTo>
                  <a:pt x="169" y="165"/>
                </a:lnTo>
                <a:lnTo>
                  <a:pt x="170" y="167"/>
                </a:lnTo>
                <a:lnTo>
                  <a:pt x="170" y="169"/>
                </a:lnTo>
                <a:lnTo>
                  <a:pt x="172" y="173"/>
                </a:lnTo>
                <a:lnTo>
                  <a:pt x="175" y="174"/>
                </a:lnTo>
                <a:lnTo>
                  <a:pt x="178" y="175"/>
                </a:lnTo>
                <a:lnTo>
                  <a:pt x="181" y="175"/>
                </a:lnTo>
                <a:lnTo>
                  <a:pt x="184" y="174"/>
                </a:lnTo>
                <a:lnTo>
                  <a:pt x="187" y="176"/>
                </a:lnTo>
                <a:lnTo>
                  <a:pt x="190" y="178"/>
                </a:lnTo>
                <a:lnTo>
                  <a:pt x="194" y="181"/>
                </a:lnTo>
                <a:lnTo>
                  <a:pt x="197" y="183"/>
                </a:lnTo>
                <a:lnTo>
                  <a:pt x="202" y="183"/>
                </a:lnTo>
                <a:lnTo>
                  <a:pt x="204" y="181"/>
                </a:lnTo>
                <a:lnTo>
                  <a:pt x="207" y="177"/>
                </a:lnTo>
                <a:lnTo>
                  <a:pt x="210" y="178"/>
                </a:lnTo>
                <a:lnTo>
                  <a:pt x="212" y="181"/>
                </a:lnTo>
                <a:lnTo>
                  <a:pt x="210" y="182"/>
                </a:lnTo>
                <a:lnTo>
                  <a:pt x="208" y="182"/>
                </a:lnTo>
                <a:lnTo>
                  <a:pt x="208" y="184"/>
                </a:lnTo>
                <a:lnTo>
                  <a:pt x="208" y="186"/>
                </a:lnTo>
                <a:lnTo>
                  <a:pt x="211" y="188"/>
                </a:lnTo>
                <a:lnTo>
                  <a:pt x="214" y="188"/>
                </a:lnTo>
                <a:lnTo>
                  <a:pt x="215" y="186"/>
                </a:lnTo>
                <a:lnTo>
                  <a:pt x="217" y="186"/>
                </a:lnTo>
                <a:lnTo>
                  <a:pt x="220" y="189"/>
                </a:lnTo>
                <a:lnTo>
                  <a:pt x="223" y="192"/>
                </a:lnTo>
                <a:lnTo>
                  <a:pt x="230" y="194"/>
                </a:lnTo>
                <a:lnTo>
                  <a:pt x="238" y="197"/>
                </a:lnTo>
                <a:lnTo>
                  <a:pt x="240" y="198"/>
                </a:lnTo>
                <a:lnTo>
                  <a:pt x="241" y="199"/>
                </a:lnTo>
                <a:lnTo>
                  <a:pt x="240" y="200"/>
                </a:lnTo>
                <a:lnTo>
                  <a:pt x="237" y="200"/>
                </a:lnTo>
                <a:lnTo>
                  <a:pt x="230" y="198"/>
                </a:lnTo>
                <a:lnTo>
                  <a:pt x="223" y="194"/>
                </a:lnTo>
                <a:lnTo>
                  <a:pt x="214" y="193"/>
                </a:lnTo>
                <a:lnTo>
                  <a:pt x="206" y="191"/>
                </a:lnTo>
                <a:lnTo>
                  <a:pt x="204" y="190"/>
                </a:lnTo>
                <a:lnTo>
                  <a:pt x="200" y="189"/>
                </a:lnTo>
                <a:lnTo>
                  <a:pt x="197" y="189"/>
                </a:lnTo>
                <a:lnTo>
                  <a:pt x="194" y="189"/>
                </a:lnTo>
                <a:lnTo>
                  <a:pt x="190" y="186"/>
                </a:lnTo>
                <a:lnTo>
                  <a:pt x="187" y="184"/>
                </a:lnTo>
                <a:lnTo>
                  <a:pt x="182" y="182"/>
                </a:lnTo>
                <a:lnTo>
                  <a:pt x="178" y="182"/>
                </a:lnTo>
                <a:lnTo>
                  <a:pt x="170" y="180"/>
                </a:lnTo>
                <a:lnTo>
                  <a:pt x="162" y="178"/>
                </a:lnTo>
                <a:lnTo>
                  <a:pt x="156" y="178"/>
                </a:lnTo>
                <a:lnTo>
                  <a:pt x="149" y="178"/>
                </a:lnTo>
                <a:lnTo>
                  <a:pt x="146" y="176"/>
                </a:lnTo>
                <a:lnTo>
                  <a:pt x="142" y="175"/>
                </a:lnTo>
                <a:lnTo>
                  <a:pt x="140" y="176"/>
                </a:lnTo>
                <a:lnTo>
                  <a:pt x="138" y="177"/>
                </a:lnTo>
                <a:lnTo>
                  <a:pt x="134" y="177"/>
                </a:lnTo>
                <a:lnTo>
                  <a:pt x="130" y="175"/>
                </a:lnTo>
                <a:lnTo>
                  <a:pt x="129" y="175"/>
                </a:lnTo>
                <a:lnTo>
                  <a:pt x="126" y="175"/>
                </a:lnTo>
                <a:lnTo>
                  <a:pt x="125" y="175"/>
                </a:lnTo>
                <a:lnTo>
                  <a:pt x="123" y="176"/>
                </a:lnTo>
                <a:lnTo>
                  <a:pt x="130" y="178"/>
                </a:lnTo>
                <a:lnTo>
                  <a:pt x="137" y="180"/>
                </a:lnTo>
                <a:lnTo>
                  <a:pt x="133" y="182"/>
                </a:lnTo>
                <a:lnTo>
                  <a:pt x="131" y="183"/>
                </a:lnTo>
                <a:lnTo>
                  <a:pt x="136" y="185"/>
                </a:lnTo>
                <a:lnTo>
                  <a:pt x="140" y="188"/>
                </a:lnTo>
                <a:lnTo>
                  <a:pt x="146" y="189"/>
                </a:lnTo>
                <a:lnTo>
                  <a:pt x="150" y="189"/>
                </a:lnTo>
                <a:lnTo>
                  <a:pt x="150" y="186"/>
                </a:lnTo>
                <a:lnTo>
                  <a:pt x="148" y="186"/>
                </a:lnTo>
                <a:lnTo>
                  <a:pt x="146" y="185"/>
                </a:lnTo>
                <a:lnTo>
                  <a:pt x="144" y="184"/>
                </a:lnTo>
                <a:lnTo>
                  <a:pt x="142" y="184"/>
                </a:lnTo>
                <a:lnTo>
                  <a:pt x="141" y="183"/>
                </a:lnTo>
                <a:lnTo>
                  <a:pt x="140" y="183"/>
                </a:lnTo>
                <a:lnTo>
                  <a:pt x="141" y="181"/>
                </a:lnTo>
                <a:lnTo>
                  <a:pt x="148" y="182"/>
                </a:lnTo>
                <a:lnTo>
                  <a:pt x="156" y="183"/>
                </a:lnTo>
                <a:lnTo>
                  <a:pt x="157" y="185"/>
                </a:lnTo>
                <a:lnTo>
                  <a:pt x="158" y="189"/>
                </a:lnTo>
                <a:lnTo>
                  <a:pt x="157" y="189"/>
                </a:lnTo>
                <a:lnTo>
                  <a:pt x="156" y="190"/>
                </a:lnTo>
                <a:lnTo>
                  <a:pt x="157" y="191"/>
                </a:lnTo>
                <a:lnTo>
                  <a:pt x="158" y="192"/>
                </a:lnTo>
                <a:lnTo>
                  <a:pt x="161" y="192"/>
                </a:lnTo>
                <a:lnTo>
                  <a:pt x="162" y="193"/>
                </a:lnTo>
                <a:lnTo>
                  <a:pt x="162" y="194"/>
                </a:lnTo>
                <a:lnTo>
                  <a:pt x="161" y="196"/>
                </a:lnTo>
                <a:lnTo>
                  <a:pt x="159" y="196"/>
                </a:lnTo>
                <a:lnTo>
                  <a:pt x="157" y="196"/>
                </a:lnTo>
                <a:lnTo>
                  <a:pt x="153" y="196"/>
                </a:lnTo>
                <a:lnTo>
                  <a:pt x="149" y="194"/>
                </a:lnTo>
                <a:lnTo>
                  <a:pt x="144" y="194"/>
                </a:lnTo>
                <a:lnTo>
                  <a:pt x="139" y="192"/>
                </a:lnTo>
                <a:lnTo>
                  <a:pt x="136" y="190"/>
                </a:lnTo>
                <a:lnTo>
                  <a:pt x="131" y="189"/>
                </a:lnTo>
                <a:lnTo>
                  <a:pt x="128" y="189"/>
                </a:lnTo>
                <a:lnTo>
                  <a:pt x="124" y="189"/>
                </a:lnTo>
                <a:lnTo>
                  <a:pt x="123" y="189"/>
                </a:lnTo>
                <a:lnTo>
                  <a:pt x="122" y="189"/>
                </a:lnTo>
                <a:lnTo>
                  <a:pt x="121" y="189"/>
                </a:lnTo>
                <a:lnTo>
                  <a:pt x="121" y="186"/>
                </a:lnTo>
                <a:lnTo>
                  <a:pt x="118" y="185"/>
                </a:lnTo>
                <a:lnTo>
                  <a:pt x="116" y="186"/>
                </a:lnTo>
                <a:lnTo>
                  <a:pt x="115" y="188"/>
                </a:lnTo>
                <a:lnTo>
                  <a:pt x="115" y="189"/>
                </a:lnTo>
                <a:lnTo>
                  <a:pt x="116" y="190"/>
                </a:lnTo>
                <a:lnTo>
                  <a:pt x="117" y="191"/>
                </a:lnTo>
                <a:lnTo>
                  <a:pt x="123" y="192"/>
                </a:lnTo>
                <a:lnTo>
                  <a:pt x="129" y="192"/>
                </a:lnTo>
                <a:lnTo>
                  <a:pt x="133" y="194"/>
                </a:lnTo>
                <a:lnTo>
                  <a:pt x="138" y="197"/>
                </a:lnTo>
                <a:lnTo>
                  <a:pt x="148" y="201"/>
                </a:lnTo>
                <a:lnTo>
                  <a:pt x="159" y="203"/>
                </a:lnTo>
                <a:lnTo>
                  <a:pt x="171" y="206"/>
                </a:lnTo>
                <a:lnTo>
                  <a:pt x="181" y="209"/>
                </a:lnTo>
                <a:lnTo>
                  <a:pt x="187" y="213"/>
                </a:lnTo>
                <a:lnTo>
                  <a:pt x="191" y="216"/>
                </a:lnTo>
                <a:lnTo>
                  <a:pt x="189" y="216"/>
                </a:lnTo>
                <a:lnTo>
                  <a:pt x="184" y="215"/>
                </a:lnTo>
                <a:lnTo>
                  <a:pt x="182" y="214"/>
                </a:lnTo>
                <a:lnTo>
                  <a:pt x="180" y="215"/>
                </a:lnTo>
                <a:lnTo>
                  <a:pt x="179" y="215"/>
                </a:lnTo>
                <a:lnTo>
                  <a:pt x="180" y="217"/>
                </a:lnTo>
                <a:lnTo>
                  <a:pt x="181" y="218"/>
                </a:lnTo>
                <a:lnTo>
                  <a:pt x="183" y="219"/>
                </a:lnTo>
                <a:lnTo>
                  <a:pt x="184" y="219"/>
                </a:lnTo>
                <a:lnTo>
                  <a:pt x="184" y="221"/>
                </a:lnTo>
                <a:lnTo>
                  <a:pt x="183" y="221"/>
                </a:lnTo>
                <a:lnTo>
                  <a:pt x="182" y="222"/>
                </a:lnTo>
                <a:lnTo>
                  <a:pt x="178" y="222"/>
                </a:lnTo>
                <a:lnTo>
                  <a:pt x="172" y="222"/>
                </a:lnTo>
                <a:lnTo>
                  <a:pt x="170" y="221"/>
                </a:lnTo>
                <a:lnTo>
                  <a:pt x="167" y="219"/>
                </a:lnTo>
                <a:lnTo>
                  <a:pt x="165" y="218"/>
                </a:lnTo>
                <a:lnTo>
                  <a:pt x="165" y="217"/>
                </a:lnTo>
                <a:lnTo>
                  <a:pt x="166" y="216"/>
                </a:lnTo>
                <a:lnTo>
                  <a:pt x="167" y="214"/>
                </a:lnTo>
                <a:lnTo>
                  <a:pt x="165" y="213"/>
                </a:lnTo>
                <a:lnTo>
                  <a:pt x="163" y="211"/>
                </a:lnTo>
                <a:lnTo>
                  <a:pt x="161" y="211"/>
                </a:lnTo>
                <a:lnTo>
                  <a:pt x="157" y="211"/>
                </a:lnTo>
                <a:lnTo>
                  <a:pt x="155" y="213"/>
                </a:lnTo>
                <a:lnTo>
                  <a:pt x="153" y="215"/>
                </a:lnTo>
                <a:lnTo>
                  <a:pt x="153" y="213"/>
                </a:lnTo>
                <a:lnTo>
                  <a:pt x="154" y="210"/>
                </a:lnTo>
                <a:lnTo>
                  <a:pt x="154" y="208"/>
                </a:lnTo>
                <a:lnTo>
                  <a:pt x="153" y="208"/>
                </a:lnTo>
                <a:lnTo>
                  <a:pt x="151" y="208"/>
                </a:lnTo>
                <a:lnTo>
                  <a:pt x="149" y="208"/>
                </a:lnTo>
                <a:lnTo>
                  <a:pt x="147" y="209"/>
                </a:lnTo>
                <a:lnTo>
                  <a:pt x="145" y="210"/>
                </a:lnTo>
                <a:lnTo>
                  <a:pt x="148" y="211"/>
                </a:lnTo>
                <a:lnTo>
                  <a:pt x="150" y="214"/>
                </a:lnTo>
                <a:lnTo>
                  <a:pt x="144" y="214"/>
                </a:lnTo>
                <a:lnTo>
                  <a:pt x="136" y="214"/>
                </a:lnTo>
                <a:lnTo>
                  <a:pt x="136" y="215"/>
                </a:lnTo>
                <a:lnTo>
                  <a:pt x="138" y="216"/>
                </a:lnTo>
                <a:lnTo>
                  <a:pt x="139" y="217"/>
                </a:lnTo>
                <a:lnTo>
                  <a:pt x="142" y="217"/>
                </a:lnTo>
                <a:lnTo>
                  <a:pt x="148" y="218"/>
                </a:lnTo>
                <a:lnTo>
                  <a:pt x="151" y="219"/>
                </a:lnTo>
                <a:lnTo>
                  <a:pt x="162" y="223"/>
                </a:lnTo>
                <a:lnTo>
                  <a:pt x="172" y="226"/>
                </a:lnTo>
                <a:lnTo>
                  <a:pt x="183" y="230"/>
                </a:lnTo>
                <a:lnTo>
                  <a:pt x="194" y="233"/>
                </a:lnTo>
                <a:lnTo>
                  <a:pt x="184" y="233"/>
                </a:lnTo>
                <a:lnTo>
                  <a:pt x="175" y="232"/>
                </a:lnTo>
                <a:lnTo>
                  <a:pt x="178" y="234"/>
                </a:lnTo>
                <a:lnTo>
                  <a:pt x="181" y="236"/>
                </a:lnTo>
                <a:lnTo>
                  <a:pt x="177" y="238"/>
                </a:lnTo>
                <a:lnTo>
                  <a:pt x="171" y="238"/>
                </a:lnTo>
                <a:lnTo>
                  <a:pt x="165" y="235"/>
                </a:lnTo>
                <a:lnTo>
                  <a:pt x="159" y="234"/>
                </a:lnTo>
                <a:lnTo>
                  <a:pt x="154" y="232"/>
                </a:lnTo>
                <a:lnTo>
                  <a:pt x="147" y="231"/>
                </a:lnTo>
                <a:lnTo>
                  <a:pt x="142" y="230"/>
                </a:lnTo>
                <a:lnTo>
                  <a:pt x="138" y="228"/>
                </a:lnTo>
                <a:lnTo>
                  <a:pt x="132" y="226"/>
                </a:lnTo>
                <a:lnTo>
                  <a:pt x="126" y="225"/>
                </a:lnTo>
                <a:lnTo>
                  <a:pt x="121" y="223"/>
                </a:lnTo>
                <a:lnTo>
                  <a:pt x="114" y="221"/>
                </a:lnTo>
                <a:lnTo>
                  <a:pt x="107" y="221"/>
                </a:lnTo>
                <a:lnTo>
                  <a:pt x="101" y="222"/>
                </a:lnTo>
                <a:lnTo>
                  <a:pt x="105" y="224"/>
                </a:lnTo>
                <a:lnTo>
                  <a:pt x="108" y="225"/>
                </a:lnTo>
                <a:lnTo>
                  <a:pt x="113" y="226"/>
                </a:lnTo>
                <a:lnTo>
                  <a:pt x="116" y="226"/>
                </a:lnTo>
                <a:lnTo>
                  <a:pt x="125" y="228"/>
                </a:lnTo>
                <a:lnTo>
                  <a:pt x="133" y="231"/>
                </a:lnTo>
                <a:lnTo>
                  <a:pt x="142" y="232"/>
                </a:lnTo>
                <a:lnTo>
                  <a:pt x="151" y="234"/>
                </a:lnTo>
                <a:lnTo>
                  <a:pt x="159" y="236"/>
                </a:lnTo>
                <a:lnTo>
                  <a:pt x="169" y="240"/>
                </a:lnTo>
                <a:lnTo>
                  <a:pt x="172" y="241"/>
                </a:lnTo>
                <a:lnTo>
                  <a:pt x="174" y="242"/>
                </a:lnTo>
                <a:lnTo>
                  <a:pt x="178" y="242"/>
                </a:lnTo>
                <a:lnTo>
                  <a:pt x="181" y="243"/>
                </a:lnTo>
                <a:lnTo>
                  <a:pt x="183" y="244"/>
                </a:lnTo>
                <a:lnTo>
                  <a:pt x="184" y="247"/>
                </a:lnTo>
                <a:lnTo>
                  <a:pt x="184" y="248"/>
                </a:lnTo>
                <a:lnTo>
                  <a:pt x="184" y="249"/>
                </a:lnTo>
                <a:lnTo>
                  <a:pt x="183" y="250"/>
                </a:lnTo>
                <a:lnTo>
                  <a:pt x="182" y="250"/>
                </a:lnTo>
                <a:lnTo>
                  <a:pt x="178" y="248"/>
                </a:lnTo>
                <a:lnTo>
                  <a:pt x="173" y="246"/>
                </a:lnTo>
                <a:lnTo>
                  <a:pt x="166" y="246"/>
                </a:lnTo>
                <a:lnTo>
                  <a:pt x="159" y="244"/>
                </a:lnTo>
                <a:lnTo>
                  <a:pt x="154" y="242"/>
                </a:lnTo>
                <a:lnTo>
                  <a:pt x="148" y="241"/>
                </a:lnTo>
                <a:lnTo>
                  <a:pt x="141" y="240"/>
                </a:lnTo>
                <a:lnTo>
                  <a:pt x="134" y="239"/>
                </a:lnTo>
                <a:lnTo>
                  <a:pt x="128" y="236"/>
                </a:lnTo>
                <a:lnTo>
                  <a:pt x="120" y="236"/>
                </a:lnTo>
                <a:lnTo>
                  <a:pt x="117" y="236"/>
                </a:lnTo>
                <a:lnTo>
                  <a:pt x="116" y="238"/>
                </a:lnTo>
                <a:lnTo>
                  <a:pt x="117" y="239"/>
                </a:lnTo>
                <a:lnTo>
                  <a:pt x="118" y="239"/>
                </a:lnTo>
                <a:lnTo>
                  <a:pt x="122" y="240"/>
                </a:lnTo>
                <a:lnTo>
                  <a:pt x="125" y="240"/>
                </a:lnTo>
                <a:lnTo>
                  <a:pt x="128" y="240"/>
                </a:lnTo>
                <a:lnTo>
                  <a:pt x="132" y="240"/>
                </a:lnTo>
                <a:lnTo>
                  <a:pt x="133" y="241"/>
                </a:lnTo>
                <a:lnTo>
                  <a:pt x="136" y="243"/>
                </a:lnTo>
                <a:lnTo>
                  <a:pt x="141" y="244"/>
                </a:lnTo>
                <a:lnTo>
                  <a:pt x="148" y="244"/>
                </a:lnTo>
                <a:lnTo>
                  <a:pt x="153" y="247"/>
                </a:lnTo>
                <a:lnTo>
                  <a:pt x="157" y="250"/>
                </a:lnTo>
                <a:lnTo>
                  <a:pt x="165" y="251"/>
                </a:lnTo>
                <a:lnTo>
                  <a:pt x="173" y="254"/>
                </a:lnTo>
                <a:lnTo>
                  <a:pt x="167" y="257"/>
                </a:lnTo>
                <a:lnTo>
                  <a:pt x="162" y="258"/>
                </a:lnTo>
                <a:lnTo>
                  <a:pt x="159" y="257"/>
                </a:lnTo>
                <a:lnTo>
                  <a:pt x="157" y="255"/>
                </a:lnTo>
                <a:lnTo>
                  <a:pt x="154" y="254"/>
                </a:lnTo>
                <a:lnTo>
                  <a:pt x="150" y="254"/>
                </a:lnTo>
                <a:lnTo>
                  <a:pt x="144" y="251"/>
                </a:lnTo>
                <a:lnTo>
                  <a:pt x="137" y="251"/>
                </a:lnTo>
                <a:lnTo>
                  <a:pt x="137" y="252"/>
                </a:lnTo>
                <a:lnTo>
                  <a:pt x="137" y="254"/>
                </a:lnTo>
                <a:lnTo>
                  <a:pt x="137" y="255"/>
                </a:lnTo>
                <a:lnTo>
                  <a:pt x="138" y="255"/>
                </a:lnTo>
                <a:lnTo>
                  <a:pt x="141" y="255"/>
                </a:lnTo>
                <a:lnTo>
                  <a:pt x="144" y="256"/>
                </a:lnTo>
                <a:lnTo>
                  <a:pt x="140" y="257"/>
                </a:lnTo>
                <a:lnTo>
                  <a:pt x="138" y="258"/>
                </a:lnTo>
                <a:lnTo>
                  <a:pt x="144" y="258"/>
                </a:lnTo>
                <a:lnTo>
                  <a:pt x="148" y="257"/>
                </a:lnTo>
                <a:lnTo>
                  <a:pt x="150" y="257"/>
                </a:lnTo>
                <a:lnTo>
                  <a:pt x="150" y="257"/>
                </a:lnTo>
                <a:lnTo>
                  <a:pt x="150" y="258"/>
                </a:lnTo>
                <a:lnTo>
                  <a:pt x="151" y="260"/>
                </a:lnTo>
                <a:lnTo>
                  <a:pt x="154" y="263"/>
                </a:lnTo>
                <a:lnTo>
                  <a:pt x="157" y="263"/>
                </a:lnTo>
                <a:lnTo>
                  <a:pt x="159" y="264"/>
                </a:lnTo>
                <a:lnTo>
                  <a:pt x="162" y="264"/>
                </a:lnTo>
                <a:lnTo>
                  <a:pt x="166" y="263"/>
                </a:lnTo>
                <a:lnTo>
                  <a:pt x="172" y="264"/>
                </a:lnTo>
                <a:lnTo>
                  <a:pt x="177" y="266"/>
                </a:lnTo>
                <a:lnTo>
                  <a:pt x="182" y="269"/>
                </a:lnTo>
                <a:lnTo>
                  <a:pt x="190" y="273"/>
                </a:lnTo>
                <a:lnTo>
                  <a:pt x="198" y="274"/>
                </a:lnTo>
                <a:lnTo>
                  <a:pt x="202" y="276"/>
                </a:lnTo>
                <a:lnTo>
                  <a:pt x="204" y="277"/>
                </a:lnTo>
                <a:lnTo>
                  <a:pt x="205" y="281"/>
                </a:lnTo>
                <a:lnTo>
                  <a:pt x="204" y="285"/>
                </a:lnTo>
                <a:lnTo>
                  <a:pt x="208" y="285"/>
                </a:lnTo>
                <a:lnTo>
                  <a:pt x="213" y="285"/>
                </a:lnTo>
                <a:lnTo>
                  <a:pt x="217" y="286"/>
                </a:lnTo>
                <a:lnTo>
                  <a:pt x="221" y="289"/>
                </a:lnTo>
                <a:lnTo>
                  <a:pt x="213" y="290"/>
                </a:lnTo>
                <a:lnTo>
                  <a:pt x="205" y="289"/>
                </a:lnTo>
                <a:lnTo>
                  <a:pt x="202" y="286"/>
                </a:lnTo>
                <a:lnTo>
                  <a:pt x="198" y="283"/>
                </a:lnTo>
                <a:lnTo>
                  <a:pt x="194" y="283"/>
                </a:lnTo>
                <a:lnTo>
                  <a:pt x="188" y="283"/>
                </a:lnTo>
                <a:lnTo>
                  <a:pt x="184" y="283"/>
                </a:lnTo>
                <a:lnTo>
                  <a:pt x="181" y="282"/>
                </a:lnTo>
                <a:lnTo>
                  <a:pt x="180" y="280"/>
                </a:lnTo>
                <a:lnTo>
                  <a:pt x="179" y="277"/>
                </a:lnTo>
                <a:lnTo>
                  <a:pt x="173" y="277"/>
                </a:lnTo>
                <a:lnTo>
                  <a:pt x="166" y="277"/>
                </a:lnTo>
                <a:lnTo>
                  <a:pt x="161" y="275"/>
                </a:lnTo>
                <a:lnTo>
                  <a:pt x="154" y="272"/>
                </a:lnTo>
                <a:lnTo>
                  <a:pt x="148" y="269"/>
                </a:lnTo>
                <a:lnTo>
                  <a:pt x="141" y="268"/>
                </a:lnTo>
                <a:lnTo>
                  <a:pt x="138" y="269"/>
                </a:lnTo>
                <a:lnTo>
                  <a:pt x="136" y="271"/>
                </a:lnTo>
                <a:lnTo>
                  <a:pt x="133" y="272"/>
                </a:lnTo>
                <a:lnTo>
                  <a:pt x="131" y="275"/>
                </a:lnTo>
                <a:lnTo>
                  <a:pt x="146" y="280"/>
                </a:lnTo>
                <a:lnTo>
                  <a:pt x="161" y="285"/>
                </a:lnTo>
                <a:lnTo>
                  <a:pt x="175" y="290"/>
                </a:lnTo>
                <a:lnTo>
                  <a:pt x="190" y="296"/>
                </a:lnTo>
                <a:lnTo>
                  <a:pt x="204" y="300"/>
                </a:lnTo>
                <a:lnTo>
                  <a:pt x="217" y="306"/>
                </a:lnTo>
                <a:lnTo>
                  <a:pt x="223" y="309"/>
                </a:lnTo>
                <a:lnTo>
                  <a:pt x="230" y="313"/>
                </a:lnTo>
                <a:lnTo>
                  <a:pt x="237" y="315"/>
                </a:lnTo>
                <a:lnTo>
                  <a:pt x="244" y="316"/>
                </a:lnTo>
                <a:lnTo>
                  <a:pt x="243" y="318"/>
                </a:lnTo>
                <a:lnTo>
                  <a:pt x="243" y="322"/>
                </a:lnTo>
                <a:lnTo>
                  <a:pt x="244" y="324"/>
                </a:lnTo>
                <a:lnTo>
                  <a:pt x="246" y="326"/>
                </a:lnTo>
                <a:lnTo>
                  <a:pt x="241" y="326"/>
                </a:lnTo>
                <a:lnTo>
                  <a:pt x="239" y="325"/>
                </a:lnTo>
                <a:lnTo>
                  <a:pt x="237" y="324"/>
                </a:lnTo>
                <a:lnTo>
                  <a:pt x="233" y="323"/>
                </a:lnTo>
                <a:lnTo>
                  <a:pt x="229" y="322"/>
                </a:lnTo>
                <a:lnTo>
                  <a:pt x="223" y="321"/>
                </a:lnTo>
                <a:lnTo>
                  <a:pt x="217" y="319"/>
                </a:lnTo>
                <a:lnTo>
                  <a:pt x="215" y="316"/>
                </a:lnTo>
                <a:lnTo>
                  <a:pt x="216" y="315"/>
                </a:lnTo>
                <a:lnTo>
                  <a:pt x="217" y="314"/>
                </a:lnTo>
                <a:lnTo>
                  <a:pt x="219" y="313"/>
                </a:lnTo>
                <a:lnTo>
                  <a:pt x="217" y="311"/>
                </a:lnTo>
                <a:lnTo>
                  <a:pt x="215" y="311"/>
                </a:lnTo>
                <a:lnTo>
                  <a:pt x="213" y="310"/>
                </a:lnTo>
                <a:lnTo>
                  <a:pt x="212" y="310"/>
                </a:lnTo>
                <a:lnTo>
                  <a:pt x="213" y="307"/>
                </a:lnTo>
                <a:lnTo>
                  <a:pt x="205" y="307"/>
                </a:lnTo>
                <a:lnTo>
                  <a:pt x="197" y="308"/>
                </a:lnTo>
                <a:lnTo>
                  <a:pt x="197" y="307"/>
                </a:lnTo>
                <a:lnTo>
                  <a:pt x="198" y="305"/>
                </a:lnTo>
                <a:lnTo>
                  <a:pt x="198" y="304"/>
                </a:lnTo>
                <a:lnTo>
                  <a:pt x="197" y="304"/>
                </a:lnTo>
                <a:lnTo>
                  <a:pt x="194" y="306"/>
                </a:lnTo>
                <a:lnTo>
                  <a:pt x="191" y="308"/>
                </a:lnTo>
                <a:lnTo>
                  <a:pt x="190" y="306"/>
                </a:lnTo>
                <a:lnTo>
                  <a:pt x="189" y="305"/>
                </a:lnTo>
                <a:lnTo>
                  <a:pt x="187" y="304"/>
                </a:lnTo>
                <a:lnTo>
                  <a:pt x="184" y="305"/>
                </a:lnTo>
                <a:lnTo>
                  <a:pt x="178" y="305"/>
                </a:lnTo>
                <a:lnTo>
                  <a:pt x="174" y="306"/>
                </a:lnTo>
                <a:lnTo>
                  <a:pt x="167" y="307"/>
                </a:lnTo>
                <a:lnTo>
                  <a:pt x="162" y="307"/>
                </a:lnTo>
                <a:lnTo>
                  <a:pt x="158" y="307"/>
                </a:lnTo>
                <a:lnTo>
                  <a:pt x="155" y="307"/>
                </a:lnTo>
                <a:lnTo>
                  <a:pt x="151" y="306"/>
                </a:lnTo>
                <a:lnTo>
                  <a:pt x="149" y="304"/>
                </a:lnTo>
                <a:lnTo>
                  <a:pt x="157" y="304"/>
                </a:lnTo>
                <a:lnTo>
                  <a:pt x="165" y="304"/>
                </a:lnTo>
                <a:lnTo>
                  <a:pt x="169" y="302"/>
                </a:lnTo>
                <a:lnTo>
                  <a:pt x="172" y="301"/>
                </a:lnTo>
                <a:lnTo>
                  <a:pt x="177" y="300"/>
                </a:lnTo>
                <a:lnTo>
                  <a:pt x="179" y="298"/>
                </a:lnTo>
                <a:lnTo>
                  <a:pt x="172" y="298"/>
                </a:lnTo>
                <a:lnTo>
                  <a:pt x="165" y="299"/>
                </a:lnTo>
                <a:lnTo>
                  <a:pt x="157" y="298"/>
                </a:lnTo>
                <a:lnTo>
                  <a:pt x="150" y="294"/>
                </a:lnTo>
                <a:lnTo>
                  <a:pt x="146" y="294"/>
                </a:lnTo>
                <a:lnTo>
                  <a:pt x="140" y="294"/>
                </a:lnTo>
                <a:lnTo>
                  <a:pt x="139" y="293"/>
                </a:lnTo>
                <a:lnTo>
                  <a:pt x="138" y="291"/>
                </a:lnTo>
                <a:lnTo>
                  <a:pt x="136" y="292"/>
                </a:lnTo>
                <a:lnTo>
                  <a:pt x="132" y="293"/>
                </a:lnTo>
                <a:lnTo>
                  <a:pt x="120" y="289"/>
                </a:lnTo>
                <a:lnTo>
                  <a:pt x="107" y="285"/>
                </a:lnTo>
                <a:lnTo>
                  <a:pt x="105" y="286"/>
                </a:lnTo>
                <a:lnTo>
                  <a:pt x="101" y="289"/>
                </a:lnTo>
                <a:lnTo>
                  <a:pt x="99" y="289"/>
                </a:lnTo>
                <a:lnTo>
                  <a:pt x="96" y="289"/>
                </a:lnTo>
                <a:lnTo>
                  <a:pt x="92" y="288"/>
                </a:lnTo>
                <a:lnTo>
                  <a:pt x="89" y="288"/>
                </a:lnTo>
                <a:lnTo>
                  <a:pt x="87" y="289"/>
                </a:lnTo>
                <a:lnTo>
                  <a:pt x="83" y="291"/>
                </a:lnTo>
                <a:lnTo>
                  <a:pt x="89" y="292"/>
                </a:lnTo>
                <a:lnTo>
                  <a:pt x="93" y="293"/>
                </a:lnTo>
                <a:lnTo>
                  <a:pt x="96" y="291"/>
                </a:lnTo>
                <a:lnTo>
                  <a:pt x="99" y="290"/>
                </a:lnTo>
                <a:lnTo>
                  <a:pt x="100" y="292"/>
                </a:lnTo>
                <a:lnTo>
                  <a:pt x="100" y="293"/>
                </a:lnTo>
                <a:lnTo>
                  <a:pt x="103" y="294"/>
                </a:lnTo>
                <a:lnTo>
                  <a:pt x="104" y="296"/>
                </a:lnTo>
                <a:lnTo>
                  <a:pt x="114" y="298"/>
                </a:lnTo>
                <a:lnTo>
                  <a:pt x="123" y="300"/>
                </a:lnTo>
                <a:lnTo>
                  <a:pt x="124" y="300"/>
                </a:lnTo>
                <a:lnTo>
                  <a:pt x="125" y="300"/>
                </a:lnTo>
                <a:lnTo>
                  <a:pt x="126" y="299"/>
                </a:lnTo>
                <a:lnTo>
                  <a:pt x="128" y="298"/>
                </a:lnTo>
                <a:lnTo>
                  <a:pt x="130" y="297"/>
                </a:lnTo>
                <a:lnTo>
                  <a:pt x="133" y="297"/>
                </a:lnTo>
                <a:lnTo>
                  <a:pt x="136" y="298"/>
                </a:lnTo>
                <a:lnTo>
                  <a:pt x="136" y="299"/>
                </a:lnTo>
                <a:lnTo>
                  <a:pt x="133" y="300"/>
                </a:lnTo>
                <a:lnTo>
                  <a:pt x="132" y="300"/>
                </a:lnTo>
                <a:lnTo>
                  <a:pt x="130" y="300"/>
                </a:lnTo>
                <a:lnTo>
                  <a:pt x="129" y="301"/>
                </a:lnTo>
                <a:lnTo>
                  <a:pt x="129" y="302"/>
                </a:lnTo>
                <a:lnTo>
                  <a:pt x="131" y="304"/>
                </a:lnTo>
                <a:lnTo>
                  <a:pt x="132" y="304"/>
                </a:lnTo>
                <a:lnTo>
                  <a:pt x="133" y="304"/>
                </a:lnTo>
                <a:lnTo>
                  <a:pt x="142" y="306"/>
                </a:lnTo>
                <a:lnTo>
                  <a:pt x="150" y="309"/>
                </a:lnTo>
                <a:lnTo>
                  <a:pt x="159" y="311"/>
                </a:lnTo>
                <a:lnTo>
                  <a:pt x="167" y="316"/>
                </a:lnTo>
                <a:lnTo>
                  <a:pt x="158" y="315"/>
                </a:lnTo>
                <a:lnTo>
                  <a:pt x="149" y="313"/>
                </a:lnTo>
                <a:lnTo>
                  <a:pt x="149" y="315"/>
                </a:lnTo>
                <a:lnTo>
                  <a:pt x="150" y="317"/>
                </a:lnTo>
                <a:lnTo>
                  <a:pt x="151" y="318"/>
                </a:lnTo>
                <a:lnTo>
                  <a:pt x="150" y="318"/>
                </a:lnTo>
                <a:lnTo>
                  <a:pt x="149" y="319"/>
                </a:lnTo>
                <a:lnTo>
                  <a:pt x="147" y="319"/>
                </a:lnTo>
                <a:lnTo>
                  <a:pt x="142" y="319"/>
                </a:lnTo>
                <a:lnTo>
                  <a:pt x="137" y="317"/>
                </a:lnTo>
                <a:lnTo>
                  <a:pt x="134" y="317"/>
                </a:lnTo>
                <a:lnTo>
                  <a:pt x="132" y="317"/>
                </a:lnTo>
                <a:lnTo>
                  <a:pt x="130" y="317"/>
                </a:lnTo>
                <a:lnTo>
                  <a:pt x="128" y="318"/>
                </a:lnTo>
                <a:lnTo>
                  <a:pt x="137" y="322"/>
                </a:lnTo>
                <a:lnTo>
                  <a:pt x="147" y="324"/>
                </a:lnTo>
                <a:lnTo>
                  <a:pt x="149" y="325"/>
                </a:lnTo>
                <a:lnTo>
                  <a:pt x="150" y="325"/>
                </a:lnTo>
                <a:lnTo>
                  <a:pt x="151" y="325"/>
                </a:lnTo>
                <a:lnTo>
                  <a:pt x="151" y="324"/>
                </a:lnTo>
                <a:lnTo>
                  <a:pt x="150" y="322"/>
                </a:lnTo>
                <a:lnTo>
                  <a:pt x="151" y="318"/>
                </a:lnTo>
                <a:lnTo>
                  <a:pt x="157" y="318"/>
                </a:lnTo>
                <a:lnTo>
                  <a:pt x="163" y="321"/>
                </a:lnTo>
                <a:lnTo>
                  <a:pt x="174" y="324"/>
                </a:lnTo>
                <a:lnTo>
                  <a:pt x="186" y="327"/>
                </a:lnTo>
                <a:lnTo>
                  <a:pt x="182" y="324"/>
                </a:lnTo>
                <a:lnTo>
                  <a:pt x="179" y="323"/>
                </a:lnTo>
                <a:lnTo>
                  <a:pt x="183" y="322"/>
                </a:lnTo>
                <a:lnTo>
                  <a:pt x="189" y="323"/>
                </a:lnTo>
                <a:lnTo>
                  <a:pt x="194" y="324"/>
                </a:lnTo>
                <a:lnTo>
                  <a:pt x="198" y="326"/>
                </a:lnTo>
                <a:lnTo>
                  <a:pt x="194" y="327"/>
                </a:lnTo>
                <a:lnTo>
                  <a:pt x="189" y="327"/>
                </a:lnTo>
                <a:lnTo>
                  <a:pt x="192" y="330"/>
                </a:lnTo>
                <a:lnTo>
                  <a:pt x="197" y="332"/>
                </a:lnTo>
                <a:lnTo>
                  <a:pt x="202" y="334"/>
                </a:lnTo>
                <a:lnTo>
                  <a:pt x="206" y="335"/>
                </a:lnTo>
                <a:lnTo>
                  <a:pt x="208" y="332"/>
                </a:lnTo>
                <a:lnTo>
                  <a:pt x="213" y="331"/>
                </a:lnTo>
                <a:lnTo>
                  <a:pt x="221" y="334"/>
                </a:lnTo>
                <a:lnTo>
                  <a:pt x="228" y="339"/>
                </a:lnTo>
                <a:lnTo>
                  <a:pt x="222" y="339"/>
                </a:lnTo>
                <a:lnTo>
                  <a:pt x="213" y="338"/>
                </a:lnTo>
                <a:lnTo>
                  <a:pt x="224" y="342"/>
                </a:lnTo>
                <a:lnTo>
                  <a:pt x="236" y="347"/>
                </a:lnTo>
                <a:lnTo>
                  <a:pt x="247" y="352"/>
                </a:lnTo>
                <a:lnTo>
                  <a:pt x="258" y="356"/>
                </a:lnTo>
                <a:lnTo>
                  <a:pt x="263" y="356"/>
                </a:lnTo>
                <a:lnTo>
                  <a:pt x="266" y="357"/>
                </a:lnTo>
                <a:lnTo>
                  <a:pt x="271" y="358"/>
                </a:lnTo>
                <a:lnTo>
                  <a:pt x="274" y="360"/>
                </a:lnTo>
                <a:lnTo>
                  <a:pt x="279" y="360"/>
                </a:lnTo>
                <a:lnTo>
                  <a:pt x="282" y="360"/>
                </a:lnTo>
                <a:lnTo>
                  <a:pt x="285" y="360"/>
                </a:lnTo>
                <a:lnTo>
                  <a:pt x="286" y="362"/>
                </a:lnTo>
                <a:lnTo>
                  <a:pt x="288" y="363"/>
                </a:lnTo>
                <a:lnTo>
                  <a:pt x="289" y="365"/>
                </a:lnTo>
                <a:lnTo>
                  <a:pt x="287" y="365"/>
                </a:lnTo>
                <a:lnTo>
                  <a:pt x="285" y="365"/>
                </a:lnTo>
                <a:lnTo>
                  <a:pt x="284" y="365"/>
                </a:lnTo>
                <a:lnTo>
                  <a:pt x="282" y="365"/>
                </a:lnTo>
                <a:lnTo>
                  <a:pt x="282" y="366"/>
                </a:lnTo>
                <a:lnTo>
                  <a:pt x="284" y="367"/>
                </a:lnTo>
                <a:lnTo>
                  <a:pt x="289" y="368"/>
                </a:lnTo>
                <a:lnTo>
                  <a:pt x="293" y="371"/>
                </a:lnTo>
                <a:lnTo>
                  <a:pt x="293" y="372"/>
                </a:lnTo>
                <a:lnTo>
                  <a:pt x="293" y="373"/>
                </a:lnTo>
                <a:lnTo>
                  <a:pt x="291" y="373"/>
                </a:lnTo>
                <a:lnTo>
                  <a:pt x="289" y="373"/>
                </a:lnTo>
                <a:lnTo>
                  <a:pt x="287" y="372"/>
                </a:lnTo>
                <a:lnTo>
                  <a:pt x="285" y="372"/>
                </a:lnTo>
                <a:lnTo>
                  <a:pt x="284" y="371"/>
                </a:lnTo>
                <a:lnTo>
                  <a:pt x="281" y="371"/>
                </a:lnTo>
                <a:lnTo>
                  <a:pt x="281" y="374"/>
                </a:lnTo>
                <a:lnTo>
                  <a:pt x="284" y="376"/>
                </a:lnTo>
                <a:lnTo>
                  <a:pt x="286" y="375"/>
                </a:lnTo>
                <a:lnTo>
                  <a:pt x="289" y="374"/>
                </a:lnTo>
                <a:lnTo>
                  <a:pt x="291" y="375"/>
                </a:lnTo>
                <a:lnTo>
                  <a:pt x="294" y="376"/>
                </a:lnTo>
                <a:lnTo>
                  <a:pt x="301" y="376"/>
                </a:lnTo>
                <a:lnTo>
                  <a:pt x="307" y="375"/>
                </a:lnTo>
                <a:lnTo>
                  <a:pt x="311" y="377"/>
                </a:lnTo>
                <a:lnTo>
                  <a:pt x="312" y="381"/>
                </a:lnTo>
                <a:lnTo>
                  <a:pt x="311" y="381"/>
                </a:lnTo>
                <a:lnTo>
                  <a:pt x="310" y="382"/>
                </a:lnTo>
                <a:lnTo>
                  <a:pt x="309" y="382"/>
                </a:lnTo>
                <a:lnTo>
                  <a:pt x="306" y="382"/>
                </a:lnTo>
                <a:lnTo>
                  <a:pt x="303" y="381"/>
                </a:lnTo>
                <a:lnTo>
                  <a:pt x="301" y="380"/>
                </a:lnTo>
                <a:lnTo>
                  <a:pt x="299" y="381"/>
                </a:lnTo>
                <a:lnTo>
                  <a:pt x="297" y="384"/>
                </a:lnTo>
                <a:lnTo>
                  <a:pt x="302" y="383"/>
                </a:lnTo>
                <a:lnTo>
                  <a:pt x="305" y="383"/>
                </a:lnTo>
                <a:lnTo>
                  <a:pt x="309" y="385"/>
                </a:lnTo>
                <a:lnTo>
                  <a:pt x="313" y="388"/>
                </a:lnTo>
                <a:lnTo>
                  <a:pt x="322" y="391"/>
                </a:lnTo>
                <a:lnTo>
                  <a:pt x="331" y="394"/>
                </a:lnTo>
                <a:lnTo>
                  <a:pt x="331" y="393"/>
                </a:lnTo>
                <a:lnTo>
                  <a:pt x="334" y="391"/>
                </a:lnTo>
                <a:lnTo>
                  <a:pt x="335" y="391"/>
                </a:lnTo>
                <a:lnTo>
                  <a:pt x="337" y="392"/>
                </a:lnTo>
                <a:lnTo>
                  <a:pt x="338" y="393"/>
                </a:lnTo>
                <a:lnTo>
                  <a:pt x="338" y="394"/>
                </a:lnTo>
                <a:lnTo>
                  <a:pt x="337" y="394"/>
                </a:lnTo>
                <a:lnTo>
                  <a:pt x="337" y="396"/>
                </a:lnTo>
                <a:lnTo>
                  <a:pt x="335" y="396"/>
                </a:lnTo>
                <a:lnTo>
                  <a:pt x="332" y="396"/>
                </a:lnTo>
                <a:lnTo>
                  <a:pt x="340" y="400"/>
                </a:lnTo>
                <a:lnTo>
                  <a:pt x="350" y="404"/>
                </a:lnTo>
                <a:lnTo>
                  <a:pt x="354" y="406"/>
                </a:lnTo>
                <a:lnTo>
                  <a:pt x="360" y="408"/>
                </a:lnTo>
                <a:lnTo>
                  <a:pt x="365" y="410"/>
                </a:lnTo>
                <a:lnTo>
                  <a:pt x="370" y="413"/>
                </a:lnTo>
                <a:lnTo>
                  <a:pt x="372" y="415"/>
                </a:lnTo>
                <a:lnTo>
                  <a:pt x="375" y="417"/>
                </a:lnTo>
                <a:lnTo>
                  <a:pt x="378" y="418"/>
                </a:lnTo>
                <a:lnTo>
                  <a:pt x="383" y="421"/>
                </a:lnTo>
                <a:lnTo>
                  <a:pt x="384" y="422"/>
                </a:lnTo>
                <a:lnTo>
                  <a:pt x="386" y="423"/>
                </a:lnTo>
                <a:lnTo>
                  <a:pt x="388" y="423"/>
                </a:lnTo>
                <a:lnTo>
                  <a:pt x="390" y="423"/>
                </a:lnTo>
                <a:lnTo>
                  <a:pt x="393" y="423"/>
                </a:lnTo>
                <a:lnTo>
                  <a:pt x="395" y="424"/>
                </a:lnTo>
                <a:lnTo>
                  <a:pt x="396" y="425"/>
                </a:lnTo>
                <a:lnTo>
                  <a:pt x="397" y="426"/>
                </a:lnTo>
                <a:lnTo>
                  <a:pt x="404" y="431"/>
                </a:lnTo>
                <a:lnTo>
                  <a:pt x="412" y="433"/>
                </a:lnTo>
                <a:lnTo>
                  <a:pt x="416" y="437"/>
                </a:lnTo>
                <a:lnTo>
                  <a:pt x="417" y="440"/>
                </a:lnTo>
                <a:lnTo>
                  <a:pt x="414" y="441"/>
                </a:lnTo>
                <a:lnTo>
                  <a:pt x="411" y="441"/>
                </a:lnTo>
                <a:lnTo>
                  <a:pt x="410" y="441"/>
                </a:lnTo>
                <a:lnTo>
                  <a:pt x="409" y="442"/>
                </a:lnTo>
                <a:lnTo>
                  <a:pt x="408" y="443"/>
                </a:lnTo>
                <a:lnTo>
                  <a:pt x="406" y="445"/>
                </a:lnTo>
                <a:lnTo>
                  <a:pt x="408" y="447"/>
                </a:lnTo>
                <a:lnTo>
                  <a:pt x="409" y="448"/>
                </a:lnTo>
                <a:lnTo>
                  <a:pt x="411" y="448"/>
                </a:lnTo>
                <a:lnTo>
                  <a:pt x="412" y="449"/>
                </a:lnTo>
                <a:lnTo>
                  <a:pt x="418" y="450"/>
                </a:lnTo>
                <a:lnTo>
                  <a:pt x="422" y="449"/>
                </a:lnTo>
                <a:lnTo>
                  <a:pt x="427" y="448"/>
                </a:lnTo>
                <a:lnTo>
                  <a:pt x="433" y="447"/>
                </a:lnTo>
                <a:lnTo>
                  <a:pt x="431" y="449"/>
                </a:lnTo>
                <a:lnTo>
                  <a:pt x="431" y="450"/>
                </a:lnTo>
                <a:lnTo>
                  <a:pt x="433" y="451"/>
                </a:lnTo>
                <a:lnTo>
                  <a:pt x="434" y="451"/>
                </a:lnTo>
                <a:lnTo>
                  <a:pt x="437" y="452"/>
                </a:lnTo>
                <a:lnTo>
                  <a:pt x="441" y="452"/>
                </a:lnTo>
                <a:lnTo>
                  <a:pt x="444" y="452"/>
                </a:lnTo>
                <a:lnTo>
                  <a:pt x="446" y="452"/>
                </a:lnTo>
                <a:lnTo>
                  <a:pt x="447" y="454"/>
                </a:lnTo>
                <a:lnTo>
                  <a:pt x="447" y="455"/>
                </a:lnTo>
                <a:lnTo>
                  <a:pt x="447" y="456"/>
                </a:lnTo>
                <a:lnTo>
                  <a:pt x="446" y="456"/>
                </a:lnTo>
                <a:lnTo>
                  <a:pt x="445" y="457"/>
                </a:lnTo>
                <a:lnTo>
                  <a:pt x="445" y="459"/>
                </a:lnTo>
                <a:lnTo>
                  <a:pt x="447" y="460"/>
                </a:lnTo>
                <a:lnTo>
                  <a:pt x="451" y="460"/>
                </a:lnTo>
                <a:lnTo>
                  <a:pt x="460" y="463"/>
                </a:lnTo>
                <a:lnTo>
                  <a:pt x="470" y="467"/>
                </a:lnTo>
                <a:lnTo>
                  <a:pt x="463" y="467"/>
                </a:lnTo>
                <a:lnTo>
                  <a:pt x="458" y="467"/>
                </a:lnTo>
                <a:lnTo>
                  <a:pt x="451" y="467"/>
                </a:lnTo>
                <a:lnTo>
                  <a:pt x="445" y="465"/>
                </a:lnTo>
                <a:lnTo>
                  <a:pt x="441" y="462"/>
                </a:lnTo>
                <a:lnTo>
                  <a:pt x="436" y="457"/>
                </a:lnTo>
                <a:lnTo>
                  <a:pt x="433" y="456"/>
                </a:lnTo>
                <a:lnTo>
                  <a:pt x="430" y="456"/>
                </a:lnTo>
                <a:lnTo>
                  <a:pt x="428" y="456"/>
                </a:lnTo>
                <a:lnTo>
                  <a:pt x="425" y="458"/>
                </a:lnTo>
                <a:lnTo>
                  <a:pt x="422" y="462"/>
                </a:lnTo>
                <a:lnTo>
                  <a:pt x="421" y="464"/>
                </a:lnTo>
                <a:lnTo>
                  <a:pt x="421" y="466"/>
                </a:lnTo>
                <a:lnTo>
                  <a:pt x="422" y="467"/>
                </a:lnTo>
                <a:lnTo>
                  <a:pt x="423" y="467"/>
                </a:lnTo>
                <a:lnTo>
                  <a:pt x="426" y="467"/>
                </a:lnTo>
                <a:lnTo>
                  <a:pt x="427" y="470"/>
                </a:lnTo>
                <a:lnTo>
                  <a:pt x="429" y="471"/>
                </a:lnTo>
                <a:lnTo>
                  <a:pt x="431" y="471"/>
                </a:lnTo>
                <a:lnTo>
                  <a:pt x="433" y="470"/>
                </a:lnTo>
                <a:lnTo>
                  <a:pt x="433" y="470"/>
                </a:lnTo>
                <a:lnTo>
                  <a:pt x="431" y="472"/>
                </a:lnTo>
                <a:lnTo>
                  <a:pt x="436" y="473"/>
                </a:lnTo>
                <a:lnTo>
                  <a:pt x="439" y="476"/>
                </a:lnTo>
                <a:lnTo>
                  <a:pt x="442" y="479"/>
                </a:lnTo>
                <a:lnTo>
                  <a:pt x="443" y="481"/>
                </a:lnTo>
                <a:lnTo>
                  <a:pt x="450" y="482"/>
                </a:lnTo>
                <a:lnTo>
                  <a:pt x="455" y="482"/>
                </a:lnTo>
                <a:lnTo>
                  <a:pt x="461" y="487"/>
                </a:lnTo>
                <a:lnTo>
                  <a:pt x="466" y="490"/>
                </a:lnTo>
                <a:lnTo>
                  <a:pt x="472" y="493"/>
                </a:lnTo>
                <a:lnTo>
                  <a:pt x="480" y="497"/>
                </a:lnTo>
                <a:lnTo>
                  <a:pt x="475" y="499"/>
                </a:lnTo>
                <a:lnTo>
                  <a:pt x="469" y="500"/>
                </a:lnTo>
                <a:lnTo>
                  <a:pt x="472" y="503"/>
                </a:lnTo>
                <a:lnTo>
                  <a:pt x="477" y="504"/>
                </a:lnTo>
                <a:lnTo>
                  <a:pt x="482" y="504"/>
                </a:lnTo>
                <a:lnTo>
                  <a:pt x="485" y="503"/>
                </a:lnTo>
                <a:lnTo>
                  <a:pt x="487" y="500"/>
                </a:lnTo>
                <a:lnTo>
                  <a:pt x="487" y="497"/>
                </a:lnTo>
                <a:lnTo>
                  <a:pt x="485" y="495"/>
                </a:lnTo>
                <a:lnTo>
                  <a:pt x="482" y="493"/>
                </a:lnTo>
                <a:lnTo>
                  <a:pt x="485" y="492"/>
                </a:lnTo>
                <a:lnTo>
                  <a:pt x="490" y="493"/>
                </a:lnTo>
                <a:lnTo>
                  <a:pt x="493" y="493"/>
                </a:lnTo>
                <a:lnTo>
                  <a:pt x="496" y="496"/>
                </a:lnTo>
                <a:lnTo>
                  <a:pt x="500" y="497"/>
                </a:lnTo>
                <a:lnTo>
                  <a:pt x="503" y="499"/>
                </a:lnTo>
                <a:lnTo>
                  <a:pt x="505" y="503"/>
                </a:lnTo>
                <a:lnTo>
                  <a:pt x="508" y="505"/>
                </a:lnTo>
                <a:lnTo>
                  <a:pt x="504" y="503"/>
                </a:lnTo>
                <a:lnTo>
                  <a:pt x="499" y="500"/>
                </a:lnTo>
                <a:lnTo>
                  <a:pt x="496" y="499"/>
                </a:lnTo>
                <a:lnTo>
                  <a:pt x="494" y="498"/>
                </a:lnTo>
                <a:lnTo>
                  <a:pt x="492" y="498"/>
                </a:lnTo>
                <a:lnTo>
                  <a:pt x="491" y="499"/>
                </a:lnTo>
                <a:lnTo>
                  <a:pt x="490" y="500"/>
                </a:lnTo>
                <a:lnTo>
                  <a:pt x="490" y="503"/>
                </a:lnTo>
                <a:lnTo>
                  <a:pt x="490" y="505"/>
                </a:lnTo>
                <a:lnTo>
                  <a:pt x="491" y="506"/>
                </a:lnTo>
                <a:lnTo>
                  <a:pt x="495" y="508"/>
                </a:lnTo>
                <a:lnTo>
                  <a:pt x="499" y="510"/>
                </a:lnTo>
                <a:lnTo>
                  <a:pt x="502" y="510"/>
                </a:lnTo>
                <a:lnTo>
                  <a:pt x="507" y="510"/>
                </a:lnTo>
                <a:lnTo>
                  <a:pt x="510" y="512"/>
                </a:lnTo>
                <a:lnTo>
                  <a:pt x="513" y="512"/>
                </a:lnTo>
                <a:lnTo>
                  <a:pt x="515" y="513"/>
                </a:lnTo>
                <a:lnTo>
                  <a:pt x="516" y="512"/>
                </a:lnTo>
                <a:lnTo>
                  <a:pt x="516" y="509"/>
                </a:lnTo>
                <a:lnTo>
                  <a:pt x="518" y="508"/>
                </a:lnTo>
                <a:lnTo>
                  <a:pt x="521" y="508"/>
                </a:lnTo>
                <a:lnTo>
                  <a:pt x="526" y="510"/>
                </a:lnTo>
                <a:lnTo>
                  <a:pt x="529" y="512"/>
                </a:lnTo>
                <a:lnTo>
                  <a:pt x="534" y="514"/>
                </a:lnTo>
                <a:lnTo>
                  <a:pt x="540" y="518"/>
                </a:lnTo>
                <a:lnTo>
                  <a:pt x="548" y="523"/>
                </a:lnTo>
                <a:lnTo>
                  <a:pt x="549" y="523"/>
                </a:lnTo>
                <a:lnTo>
                  <a:pt x="551" y="524"/>
                </a:lnTo>
                <a:lnTo>
                  <a:pt x="553" y="525"/>
                </a:lnTo>
                <a:lnTo>
                  <a:pt x="553" y="526"/>
                </a:lnTo>
                <a:lnTo>
                  <a:pt x="551" y="528"/>
                </a:lnTo>
                <a:lnTo>
                  <a:pt x="548" y="526"/>
                </a:lnTo>
                <a:lnTo>
                  <a:pt x="544" y="525"/>
                </a:lnTo>
                <a:lnTo>
                  <a:pt x="541" y="524"/>
                </a:lnTo>
                <a:lnTo>
                  <a:pt x="537" y="522"/>
                </a:lnTo>
                <a:lnTo>
                  <a:pt x="535" y="517"/>
                </a:lnTo>
                <a:lnTo>
                  <a:pt x="532" y="518"/>
                </a:lnTo>
                <a:lnTo>
                  <a:pt x="529" y="518"/>
                </a:lnTo>
                <a:lnTo>
                  <a:pt x="527" y="517"/>
                </a:lnTo>
                <a:lnTo>
                  <a:pt x="525" y="516"/>
                </a:lnTo>
                <a:lnTo>
                  <a:pt x="523" y="515"/>
                </a:lnTo>
                <a:lnTo>
                  <a:pt x="521" y="514"/>
                </a:lnTo>
                <a:lnTo>
                  <a:pt x="519" y="514"/>
                </a:lnTo>
                <a:lnTo>
                  <a:pt x="519" y="516"/>
                </a:lnTo>
                <a:lnTo>
                  <a:pt x="521" y="517"/>
                </a:lnTo>
                <a:lnTo>
                  <a:pt x="524" y="520"/>
                </a:lnTo>
                <a:lnTo>
                  <a:pt x="526" y="521"/>
                </a:lnTo>
                <a:lnTo>
                  <a:pt x="527" y="521"/>
                </a:lnTo>
                <a:lnTo>
                  <a:pt x="528" y="521"/>
                </a:lnTo>
                <a:lnTo>
                  <a:pt x="530" y="520"/>
                </a:lnTo>
                <a:lnTo>
                  <a:pt x="530" y="523"/>
                </a:lnTo>
                <a:lnTo>
                  <a:pt x="533" y="525"/>
                </a:lnTo>
                <a:lnTo>
                  <a:pt x="535" y="526"/>
                </a:lnTo>
                <a:lnTo>
                  <a:pt x="537" y="526"/>
                </a:lnTo>
                <a:lnTo>
                  <a:pt x="540" y="526"/>
                </a:lnTo>
                <a:lnTo>
                  <a:pt x="541" y="529"/>
                </a:lnTo>
                <a:lnTo>
                  <a:pt x="530" y="529"/>
                </a:lnTo>
                <a:lnTo>
                  <a:pt x="521" y="528"/>
                </a:lnTo>
                <a:lnTo>
                  <a:pt x="512" y="525"/>
                </a:lnTo>
                <a:lnTo>
                  <a:pt x="504" y="522"/>
                </a:lnTo>
                <a:lnTo>
                  <a:pt x="495" y="518"/>
                </a:lnTo>
                <a:lnTo>
                  <a:pt x="486" y="516"/>
                </a:lnTo>
                <a:lnTo>
                  <a:pt x="477" y="514"/>
                </a:lnTo>
                <a:lnTo>
                  <a:pt x="468" y="512"/>
                </a:lnTo>
                <a:lnTo>
                  <a:pt x="459" y="507"/>
                </a:lnTo>
                <a:lnTo>
                  <a:pt x="451" y="505"/>
                </a:lnTo>
                <a:lnTo>
                  <a:pt x="447" y="505"/>
                </a:lnTo>
                <a:lnTo>
                  <a:pt x="444" y="505"/>
                </a:lnTo>
                <a:lnTo>
                  <a:pt x="442" y="506"/>
                </a:lnTo>
                <a:lnTo>
                  <a:pt x="442" y="506"/>
                </a:lnTo>
                <a:lnTo>
                  <a:pt x="441" y="507"/>
                </a:lnTo>
                <a:lnTo>
                  <a:pt x="442" y="508"/>
                </a:lnTo>
                <a:lnTo>
                  <a:pt x="446" y="509"/>
                </a:lnTo>
                <a:lnTo>
                  <a:pt x="451" y="509"/>
                </a:lnTo>
                <a:lnTo>
                  <a:pt x="455" y="513"/>
                </a:lnTo>
                <a:lnTo>
                  <a:pt x="460" y="516"/>
                </a:lnTo>
                <a:lnTo>
                  <a:pt x="468" y="521"/>
                </a:lnTo>
                <a:lnTo>
                  <a:pt x="475" y="525"/>
                </a:lnTo>
                <a:lnTo>
                  <a:pt x="471" y="526"/>
                </a:lnTo>
                <a:lnTo>
                  <a:pt x="469" y="526"/>
                </a:lnTo>
                <a:lnTo>
                  <a:pt x="467" y="525"/>
                </a:lnTo>
                <a:lnTo>
                  <a:pt x="466" y="524"/>
                </a:lnTo>
                <a:lnTo>
                  <a:pt x="463" y="524"/>
                </a:lnTo>
                <a:lnTo>
                  <a:pt x="459" y="524"/>
                </a:lnTo>
                <a:lnTo>
                  <a:pt x="454" y="524"/>
                </a:lnTo>
                <a:lnTo>
                  <a:pt x="450" y="524"/>
                </a:lnTo>
                <a:lnTo>
                  <a:pt x="444" y="525"/>
                </a:lnTo>
                <a:lnTo>
                  <a:pt x="441" y="528"/>
                </a:lnTo>
                <a:lnTo>
                  <a:pt x="449" y="529"/>
                </a:lnTo>
                <a:lnTo>
                  <a:pt x="456" y="529"/>
                </a:lnTo>
                <a:lnTo>
                  <a:pt x="463" y="528"/>
                </a:lnTo>
                <a:lnTo>
                  <a:pt x="470" y="529"/>
                </a:lnTo>
                <a:lnTo>
                  <a:pt x="472" y="529"/>
                </a:lnTo>
                <a:lnTo>
                  <a:pt x="474" y="530"/>
                </a:lnTo>
                <a:lnTo>
                  <a:pt x="474" y="531"/>
                </a:lnTo>
                <a:lnTo>
                  <a:pt x="474" y="531"/>
                </a:lnTo>
                <a:lnTo>
                  <a:pt x="472" y="532"/>
                </a:lnTo>
                <a:lnTo>
                  <a:pt x="472" y="532"/>
                </a:lnTo>
                <a:lnTo>
                  <a:pt x="474" y="532"/>
                </a:lnTo>
                <a:lnTo>
                  <a:pt x="472" y="532"/>
                </a:lnTo>
                <a:lnTo>
                  <a:pt x="474" y="532"/>
                </a:lnTo>
                <a:lnTo>
                  <a:pt x="474" y="532"/>
                </a:lnTo>
                <a:lnTo>
                  <a:pt x="475" y="532"/>
                </a:lnTo>
                <a:lnTo>
                  <a:pt x="476" y="532"/>
                </a:lnTo>
                <a:lnTo>
                  <a:pt x="478" y="533"/>
                </a:lnTo>
                <a:lnTo>
                  <a:pt x="479" y="533"/>
                </a:lnTo>
                <a:lnTo>
                  <a:pt x="488" y="537"/>
                </a:lnTo>
                <a:lnTo>
                  <a:pt x="499" y="540"/>
                </a:lnTo>
                <a:lnTo>
                  <a:pt x="493" y="540"/>
                </a:lnTo>
                <a:lnTo>
                  <a:pt x="487" y="540"/>
                </a:lnTo>
                <a:lnTo>
                  <a:pt x="490" y="543"/>
                </a:lnTo>
                <a:lnTo>
                  <a:pt x="493" y="545"/>
                </a:lnTo>
                <a:lnTo>
                  <a:pt x="496" y="545"/>
                </a:lnTo>
                <a:lnTo>
                  <a:pt x="500" y="545"/>
                </a:lnTo>
                <a:lnTo>
                  <a:pt x="508" y="548"/>
                </a:lnTo>
                <a:lnTo>
                  <a:pt x="517" y="548"/>
                </a:lnTo>
                <a:lnTo>
                  <a:pt x="519" y="548"/>
                </a:lnTo>
                <a:lnTo>
                  <a:pt x="521" y="548"/>
                </a:lnTo>
                <a:lnTo>
                  <a:pt x="523" y="548"/>
                </a:lnTo>
                <a:lnTo>
                  <a:pt x="524" y="549"/>
                </a:lnTo>
                <a:lnTo>
                  <a:pt x="523" y="549"/>
                </a:lnTo>
                <a:lnTo>
                  <a:pt x="521" y="551"/>
                </a:lnTo>
                <a:lnTo>
                  <a:pt x="520" y="551"/>
                </a:lnTo>
                <a:lnTo>
                  <a:pt x="518" y="551"/>
                </a:lnTo>
                <a:lnTo>
                  <a:pt x="513" y="553"/>
                </a:lnTo>
                <a:lnTo>
                  <a:pt x="510" y="555"/>
                </a:lnTo>
                <a:lnTo>
                  <a:pt x="517" y="555"/>
                </a:lnTo>
                <a:lnTo>
                  <a:pt x="523" y="557"/>
                </a:lnTo>
                <a:lnTo>
                  <a:pt x="526" y="556"/>
                </a:lnTo>
                <a:lnTo>
                  <a:pt x="528" y="555"/>
                </a:lnTo>
                <a:lnTo>
                  <a:pt x="529" y="554"/>
                </a:lnTo>
                <a:lnTo>
                  <a:pt x="529" y="551"/>
                </a:lnTo>
                <a:lnTo>
                  <a:pt x="528" y="550"/>
                </a:lnTo>
                <a:lnTo>
                  <a:pt x="528" y="548"/>
                </a:lnTo>
                <a:lnTo>
                  <a:pt x="532" y="547"/>
                </a:lnTo>
                <a:lnTo>
                  <a:pt x="534" y="548"/>
                </a:lnTo>
                <a:lnTo>
                  <a:pt x="538" y="548"/>
                </a:lnTo>
                <a:lnTo>
                  <a:pt x="543" y="549"/>
                </a:lnTo>
                <a:lnTo>
                  <a:pt x="546" y="549"/>
                </a:lnTo>
                <a:lnTo>
                  <a:pt x="551" y="548"/>
                </a:lnTo>
                <a:lnTo>
                  <a:pt x="542" y="545"/>
                </a:lnTo>
                <a:lnTo>
                  <a:pt x="532" y="542"/>
                </a:lnTo>
                <a:lnTo>
                  <a:pt x="523" y="540"/>
                </a:lnTo>
                <a:lnTo>
                  <a:pt x="515" y="535"/>
                </a:lnTo>
                <a:lnTo>
                  <a:pt x="515" y="533"/>
                </a:lnTo>
                <a:lnTo>
                  <a:pt x="516" y="532"/>
                </a:lnTo>
                <a:lnTo>
                  <a:pt x="518" y="531"/>
                </a:lnTo>
                <a:lnTo>
                  <a:pt x="521" y="532"/>
                </a:lnTo>
                <a:lnTo>
                  <a:pt x="524" y="533"/>
                </a:lnTo>
                <a:lnTo>
                  <a:pt x="527" y="534"/>
                </a:lnTo>
                <a:lnTo>
                  <a:pt x="529" y="533"/>
                </a:lnTo>
                <a:lnTo>
                  <a:pt x="532" y="530"/>
                </a:lnTo>
                <a:lnTo>
                  <a:pt x="535" y="531"/>
                </a:lnTo>
                <a:lnTo>
                  <a:pt x="540" y="533"/>
                </a:lnTo>
                <a:lnTo>
                  <a:pt x="541" y="534"/>
                </a:lnTo>
                <a:lnTo>
                  <a:pt x="541" y="535"/>
                </a:lnTo>
                <a:lnTo>
                  <a:pt x="540" y="535"/>
                </a:lnTo>
                <a:lnTo>
                  <a:pt x="538" y="535"/>
                </a:lnTo>
                <a:lnTo>
                  <a:pt x="537" y="537"/>
                </a:lnTo>
                <a:lnTo>
                  <a:pt x="537" y="539"/>
                </a:lnTo>
                <a:lnTo>
                  <a:pt x="543" y="540"/>
                </a:lnTo>
                <a:lnTo>
                  <a:pt x="549" y="540"/>
                </a:lnTo>
                <a:lnTo>
                  <a:pt x="548" y="538"/>
                </a:lnTo>
                <a:lnTo>
                  <a:pt x="545" y="535"/>
                </a:lnTo>
                <a:lnTo>
                  <a:pt x="544" y="535"/>
                </a:lnTo>
                <a:lnTo>
                  <a:pt x="544" y="534"/>
                </a:lnTo>
                <a:lnTo>
                  <a:pt x="544" y="533"/>
                </a:lnTo>
                <a:lnTo>
                  <a:pt x="546" y="532"/>
                </a:lnTo>
                <a:lnTo>
                  <a:pt x="548" y="531"/>
                </a:lnTo>
                <a:lnTo>
                  <a:pt x="550" y="532"/>
                </a:lnTo>
                <a:lnTo>
                  <a:pt x="551" y="533"/>
                </a:lnTo>
                <a:lnTo>
                  <a:pt x="552" y="534"/>
                </a:lnTo>
                <a:lnTo>
                  <a:pt x="554" y="538"/>
                </a:lnTo>
                <a:lnTo>
                  <a:pt x="558" y="540"/>
                </a:lnTo>
                <a:lnTo>
                  <a:pt x="561" y="540"/>
                </a:lnTo>
                <a:lnTo>
                  <a:pt x="560" y="539"/>
                </a:lnTo>
                <a:lnTo>
                  <a:pt x="559" y="537"/>
                </a:lnTo>
                <a:lnTo>
                  <a:pt x="558" y="535"/>
                </a:lnTo>
                <a:lnTo>
                  <a:pt x="558" y="534"/>
                </a:lnTo>
                <a:lnTo>
                  <a:pt x="559" y="532"/>
                </a:lnTo>
                <a:lnTo>
                  <a:pt x="560" y="532"/>
                </a:lnTo>
                <a:lnTo>
                  <a:pt x="562" y="532"/>
                </a:lnTo>
                <a:lnTo>
                  <a:pt x="568" y="533"/>
                </a:lnTo>
                <a:lnTo>
                  <a:pt x="570" y="534"/>
                </a:lnTo>
                <a:lnTo>
                  <a:pt x="566" y="535"/>
                </a:lnTo>
                <a:lnTo>
                  <a:pt x="561" y="535"/>
                </a:lnTo>
                <a:lnTo>
                  <a:pt x="563" y="537"/>
                </a:lnTo>
                <a:lnTo>
                  <a:pt x="563" y="538"/>
                </a:lnTo>
                <a:lnTo>
                  <a:pt x="563" y="539"/>
                </a:lnTo>
                <a:lnTo>
                  <a:pt x="563" y="541"/>
                </a:lnTo>
                <a:lnTo>
                  <a:pt x="563" y="542"/>
                </a:lnTo>
                <a:lnTo>
                  <a:pt x="563" y="543"/>
                </a:lnTo>
                <a:lnTo>
                  <a:pt x="565" y="543"/>
                </a:lnTo>
                <a:lnTo>
                  <a:pt x="568" y="545"/>
                </a:lnTo>
                <a:lnTo>
                  <a:pt x="571" y="543"/>
                </a:lnTo>
                <a:lnTo>
                  <a:pt x="576" y="543"/>
                </a:lnTo>
                <a:lnTo>
                  <a:pt x="577" y="545"/>
                </a:lnTo>
                <a:lnTo>
                  <a:pt x="577" y="546"/>
                </a:lnTo>
                <a:lnTo>
                  <a:pt x="576" y="547"/>
                </a:lnTo>
                <a:lnTo>
                  <a:pt x="576" y="548"/>
                </a:lnTo>
                <a:lnTo>
                  <a:pt x="585" y="549"/>
                </a:lnTo>
                <a:lnTo>
                  <a:pt x="593" y="551"/>
                </a:lnTo>
                <a:lnTo>
                  <a:pt x="599" y="556"/>
                </a:lnTo>
                <a:lnTo>
                  <a:pt x="603" y="560"/>
                </a:lnTo>
                <a:lnTo>
                  <a:pt x="610" y="563"/>
                </a:lnTo>
                <a:lnTo>
                  <a:pt x="617" y="563"/>
                </a:lnTo>
                <a:lnTo>
                  <a:pt x="623" y="565"/>
                </a:lnTo>
                <a:lnTo>
                  <a:pt x="627" y="568"/>
                </a:lnTo>
                <a:lnTo>
                  <a:pt x="633" y="572"/>
                </a:lnTo>
                <a:lnTo>
                  <a:pt x="639" y="574"/>
                </a:lnTo>
                <a:lnTo>
                  <a:pt x="641" y="576"/>
                </a:lnTo>
                <a:lnTo>
                  <a:pt x="643" y="578"/>
                </a:lnTo>
                <a:lnTo>
                  <a:pt x="647" y="578"/>
                </a:lnTo>
                <a:lnTo>
                  <a:pt x="649" y="578"/>
                </a:lnTo>
                <a:lnTo>
                  <a:pt x="656" y="580"/>
                </a:lnTo>
                <a:lnTo>
                  <a:pt x="661" y="583"/>
                </a:lnTo>
                <a:lnTo>
                  <a:pt x="668" y="586"/>
                </a:lnTo>
                <a:lnTo>
                  <a:pt x="675" y="587"/>
                </a:lnTo>
                <a:lnTo>
                  <a:pt x="680" y="587"/>
                </a:lnTo>
                <a:lnTo>
                  <a:pt x="683" y="584"/>
                </a:lnTo>
                <a:lnTo>
                  <a:pt x="681" y="583"/>
                </a:lnTo>
                <a:lnTo>
                  <a:pt x="677" y="583"/>
                </a:lnTo>
                <a:lnTo>
                  <a:pt x="668" y="581"/>
                </a:lnTo>
                <a:lnTo>
                  <a:pt x="660" y="578"/>
                </a:lnTo>
                <a:lnTo>
                  <a:pt x="657" y="578"/>
                </a:lnTo>
                <a:lnTo>
                  <a:pt x="653" y="576"/>
                </a:lnTo>
                <a:lnTo>
                  <a:pt x="652" y="575"/>
                </a:lnTo>
                <a:lnTo>
                  <a:pt x="652" y="574"/>
                </a:lnTo>
                <a:lnTo>
                  <a:pt x="652" y="573"/>
                </a:lnTo>
                <a:lnTo>
                  <a:pt x="651" y="572"/>
                </a:lnTo>
                <a:lnTo>
                  <a:pt x="650" y="572"/>
                </a:lnTo>
                <a:lnTo>
                  <a:pt x="649" y="572"/>
                </a:lnTo>
                <a:lnTo>
                  <a:pt x="641" y="570"/>
                </a:lnTo>
                <a:lnTo>
                  <a:pt x="633" y="567"/>
                </a:lnTo>
                <a:lnTo>
                  <a:pt x="625" y="563"/>
                </a:lnTo>
                <a:lnTo>
                  <a:pt x="618" y="558"/>
                </a:lnTo>
                <a:lnTo>
                  <a:pt x="609" y="556"/>
                </a:lnTo>
                <a:lnTo>
                  <a:pt x="601" y="554"/>
                </a:lnTo>
                <a:lnTo>
                  <a:pt x="593" y="550"/>
                </a:lnTo>
                <a:lnTo>
                  <a:pt x="585" y="547"/>
                </a:lnTo>
                <a:lnTo>
                  <a:pt x="582" y="543"/>
                </a:lnTo>
                <a:lnTo>
                  <a:pt x="578" y="538"/>
                </a:lnTo>
                <a:lnTo>
                  <a:pt x="586" y="540"/>
                </a:lnTo>
                <a:lnTo>
                  <a:pt x="594" y="542"/>
                </a:lnTo>
                <a:lnTo>
                  <a:pt x="596" y="546"/>
                </a:lnTo>
                <a:lnTo>
                  <a:pt x="600" y="548"/>
                </a:lnTo>
                <a:lnTo>
                  <a:pt x="603" y="549"/>
                </a:lnTo>
                <a:lnTo>
                  <a:pt x="607" y="549"/>
                </a:lnTo>
                <a:lnTo>
                  <a:pt x="614" y="553"/>
                </a:lnTo>
                <a:lnTo>
                  <a:pt x="626" y="557"/>
                </a:lnTo>
                <a:lnTo>
                  <a:pt x="639" y="563"/>
                </a:lnTo>
                <a:lnTo>
                  <a:pt x="644" y="564"/>
                </a:lnTo>
                <a:lnTo>
                  <a:pt x="644" y="566"/>
                </a:lnTo>
                <a:lnTo>
                  <a:pt x="645" y="568"/>
                </a:lnTo>
                <a:lnTo>
                  <a:pt x="649" y="570"/>
                </a:lnTo>
                <a:lnTo>
                  <a:pt x="651" y="571"/>
                </a:lnTo>
                <a:lnTo>
                  <a:pt x="658" y="572"/>
                </a:lnTo>
                <a:lnTo>
                  <a:pt x="664" y="573"/>
                </a:lnTo>
                <a:lnTo>
                  <a:pt x="680" y="580"/>
                </a:lnTo>
                <a:lnTo>
                  <a:pt x="697" y="587"/>
                </a:lnTo>
                <a:lnTo>
                  <a:pt x="692" y="587"/>
                </a:lnTo>
                <a:lnTo>
                  <a:pt x="688" y="587"/>
                </a:lnTo>
                <a:lnTo>
                  <a:pt x="686" y="587"/>
                </a:lnTo>
                <a:lnTo>
                  <a:pt x="684" y="587"/>
                </a:lnTo>
                <a:lnTo>
                  <a:pt x="682" y="588"/>
                </a:lnTo>
                <a:lnTo>
                  <a:pt x="681" y="590"/>
                </a:lnTo>
                <a:lnTo>
                  <a:pt x="689" y="592"/>
                </a:lnTo>
                <a:lnTo>
                  <a:pt x="698" y="592"/>
                </a:lnTo>
                <a:lnTo>
                  <a:pt x="707" y="592"/>
                </a:lnTo>
                <a:lnTo>
                  <a:pt x="716" y="592"/>
                </a:lnTo>
                <a:lnTo>
                  <a:pt x="725" y="593"/>
                </a:lnTo>
                <a:lnTo>
                  <a:pt x="734" y="595"/>
                </a:lnTo>
                <a:lnTo>
                  <a:pt x="736" y="596"/>
                </a:lnTo>
                <a:lnTo>
                  <a:pt x="739" y="596"/>
                </a:lnTo>
                <a:lnTo>
                  <a:pt x="740" y="595"/>
                </a:lnTo>
                <a:lnTo>
                  <a:pt x="743" y="593"/>
                </a:lnTo>
                <a:lnTo>
                  <a:pt x="741" y="592"/>
                </a:lnTo>
                <a:lnTo>
                  <a:pt x="740" y="591"/>
                </a:lnTo>
                <a:lnTo>
                  <a:pt x="739" y="589"/>
                </a:lnTo>
                <a:lnTo>
                  <a:pt x="740" y="587"/>
                </a:lnTo>
                <a:lnTo>
                  <a:pt x="738" y="584"/>
                </a:lnTo>
                <a:lnTo>
                  <a:pt x="736" y="582"/>
                </a:lnTo>
                <a:lnTo>
                  <a:pt x="733" y="581"/>
                </a:lnTo>
                <a:lnTo>
                  <a:pt x="731" y="581"/>
                </a:lnTo>
                <a:lnTo>
                  <a:pt x="726" y="584"/>
                </a:lnTo>
                <a:lnTo>
                  <a:pt x="721" y="586"/>
                </a:lnTo>
                <a:lnTo>
                  <a:pt x="719" y="583"/>
                </a:lnTo>
                <a:lnTo>
                  <a:pt x="719" y="581"/>
                </a:lnTo>
                <a:lnTo>
                  <a:pt x="727" y="578"/>
                </a:lnTo>
                <a:lnTo>
                  <a:pt x="735" y="578"/>
                </a:lnTo>
                <a:lnTo>
                  <a:pt x="743" y="581"/>
                </a:lnTo>
                <a:lnTo>
                  <a:pt x="751" y="584"/>
                </a:lnTo>
                <a:lnTo>
                  <a:pt x="748" y="584"/>
                </a:lnTo>
                <a:lnTo>
                  <a:pt x="743" y="586"/>
                </a:lnTo>
                <a:lnTo>
                  <a:pt x="742" y="587"/>
                </a:lnTo>
                <a:lnTo>
                  <a:pt x="742" y="588"/>
                </a:lnTo>
                <a:lnTo>
                  <a:pt x="742" y="589"/>
                </a:lnTo>
                <a:lnTo>
                  <a:pt x="743" y="590"/>
                </a:lnTo>
                <a:lnTo>
                  <a:pt x="748" y="591"/>
                </a:lnTo>
                <a:lnTo>
                  <a:pt x="754" y="592"/>
                </a:lnTo>
                <a:lnTo>
                  <a:pt x="758" y="591"/>
                </a:lnTo>
                <a:lnTo>
                  <a:pt x="763" y="590"/>
                </a:lnTo>
                <a:lnTo>
                  <a:pt x="764" y="588"/>
                </a:lnTo>
                <a:lnTo>
                  <a:pt x="765" y="586"/>
                </a:lnTo>
                <a:lnTo>
                  <a:pt x="767" y="584"/>
                </a:lnTo>
                <a:lnTo>
                  <a:pt x="771" y="586"/>
                </a:lnTo>
                <a:lnTo>
                  <a:pt x="773" y="588"/>
                </a:lnTo>
                <a:lnTo>
                  <a:pt x="774" y="589"/>
                </a:lnTo>
                <a:lnTo>
                  <a:pt x="773" y="590"/>
                </a:lnTo>
                <a:lnTo>
                  <a:pt x="771" y="592"/>
                </a:lnTo>
                <a:lnTo>
                  <a:pt x="776" y="593"/>
                </a:lnTo>
                <a:lnTo>
                  <a:pt x="782" y="595"/>
                </a:lnTo>
                <a:lnTo>
                  <a:pt x="787" y="592"/>
                </a:lnTo>
                <a:lnTo>
                  <a:pt x="791" y="590"/>
                </a:lnTo>
                <a:lnTo>
                  <a:pt x="797" y="592"/>
                </a:lnTo>
                <a:lnTo>
                  <a:pt x="802" y="596"/>
                </a:lnTo>
                <a:lnTo>
                  <a:pt x="810" y="597"/>
                </a:lnTo>
                <a:lnTo>
                  <a:pt x="817" y="600"/>
                </a:lnTo>
                <a:lnTo>
                  <a:pt x="808" y="600"/>
                </a:lnTo>
                <a:lnTo>
                  <a:pt x="799" y="599"/>
                </a:lnTo>
                <a:lnTo>
                  <a:pt x="790" y="598"/>
                </a:lnTo>
                <a:lnTo>
                  <a:pt x="781" y="598"/>
                </a:lnTo>
                <a:lnTo>
                  <a:pt x="777" y="598"/>
                </a:lnTo>
                <a:lnTo>
                  <a:pt x="773" y="598"/>
                </a:lnTo>
                <a:lnTo>
                  <a:pt x="769" y="600"/>
                </a:lnTo>
                <a:lnTo>
                  <a:pt x="766" y="603"/>
                </a:lnTo>
                <a:lnTo>
                  <a:pt x="764" y="601"/>
                </a:lnTo>
                <a:lnTo>
                  <a:pt x="762" y="600"/>
                </a:lnTo>
                <a:lnTo>
                  <a:pt x="759" y="599"/>
                </a:lnTo>
                <a:lnTo>
                  <a:pt x="756" y="599"/>
                </a:lnTo>
                <a:lnTo>
                  <a:pt x="754" y="598"/>
                </a:lnTo>
                <a:lnTo>
                  <a:pt x="751" y="596"/>
                </a:lnTo>
                <a:lnTo>
                  <a:pt x="750" y="595"/>
                </a:lnTo>
                <a:lnTo>
                  <a:pt x="748" y="596"/>
                </a:lnTo>
                <a:lnTo>
                  <a:pt x="747" y="597"/>
                </a:lnTo>
                <a:lnTo>
                  <a:pt x="747" y="598"/>
                </a:lnTo>
                <a:lnTo>
                  <a:pt x="747" y="599"/>
                </a:lnTo>
                <a:lnTo>
                  <a:pt x="748" y="599"/>
                </a:lnTo>
                <a:lnTo>
                  <a:pt x="749" y="600"/>
                </a:lnTo>
                <a:lnTo>
                  <a:pt x="750" y="601"/>
                </a:lnTo>
                <a:lnTo>
                  <a:pt x="750" y="603"/>
                </a:lnTo>
                <a:lnTo>
                  <a:pt x="749" y="604"/>
                </a:lnTo>
                <a:lnTo>
                  <a:pt x="748" y="604"/>
                </a:lnTo>
                <a:lnTo>
                  <a:pt x="746" y="604"/>
                </a:lnTo>
                <a:lnTo>
                  <a:pt x="742" y="603"/>
                </a:lnTo>
                <a:lnTo>
                  <a:pt x="740" y="601"/>
                </a:lnTo>
                <a:lnTo>
                  <a:pt x="735" y="600"/>
                </a:lnTo>
                <a:lnTo>
                  <a:pt x="731" y="600"/>
                </a:lnTo>
                <a:lnTo>
                  <a:pt x="727" y="600"/>
                </a:lnTo>
                <a:lnTo>
                  <a:pt x="723" y="600"/>
                </a:lnTo>
                <a:lnTo>
                  <a:pt x="735" y="604"/>
                </a:lnTo>
                <a:lnTo>
                  <a:pt x="749" y="607"/>
                </a:lnTo>
                <a:lnTo>
                  <a:pt x="754" y="611"/>
                </a:lnTo>
                <a:lnTo>
                  <a:pt x="759" y="612"/>
                </a:lnTo>
                <a:lnTo>
                  <a:pt x="764" y="609"/>
                </a:lnTo>
                <a:lnTo>
                  <a:pt x="767" y="606"/>
                </a:lnTo>
                <a:lnTo>
                  <a:pt x="772" y="607"/>
                </a:lnTo>
                <a:lnTo>
                  <a:pt x="776" y="608"/>
                </a:lnTo>
                <a:lnTo>
                  <a:pt x="780" y="607"/>
                </a:lnTo>
                <a:lnTo>
                  <a:pt x="782" y="604"/>
                </a:lnTo>
                <a:lnTo>
                  <a:pt x="783" y="603"/>
                </a:lnTo>
                <a:lnTo>
                  <a:pt x="783" y="603"/>
                </a:lnTo>
                <a:lnTo>
                  <a:pt x="784" y="603"/>
                </a:lnTo>
                <a:lnTo>
                  <a:pt x="785" y="604"/>
                </a:lnTo>
                <a:lnTo>
                  <a:pt x="788" y="605"/>
                </a:lnTo>
                <a:lnTo>
                  <a:pt x="790" y="606"/>
                </a:lnTo>
                <a:lnTo>
                  <a:pt x="792" y="605"/>
                </a:lnTo>
                <a:lnTo>
                  <a:pt x="796" y="605"/>
                </a:lnTo>
                <a:lnTo>
                  <a:pt x="801" y="604"/>
                </a:lnTo>
                <a:lnTo>
                  <a:pt x="808" y="604"/>
                </a:lnTo>
                <a:lnTo>
                  <a:pt x="813" y="605"/>
                </a:lnTo>
                <a:lnTo>
                  <a:pt x="817" y="606"/>
                </a:lnTo>
                <a:lnTo>
                  <a:pt x="822" y="605"/>
                </a:lnTo>
                <a:lnTo>
                  <a:pt x="824" y="606"/>
                </a:lnTo>
                <a:lnTo>
                  <a:pt x="823" y="608"/>
                </a:lnTo>
                <a:lnTo>
                  <a:pt x="820" y="609"/>
                </a:lnTo>
                <a:lnTo>
                  <a:pt x="806" y="609"/>
                </a:lnTo>
                <a:lnTo>
                  <a:pt x="792" y="608"/>
                </a:lnTo>
                <a:lnTo>
                  <a:pt x="789" y="611"/>
                </a:lnTo>
                <a:lnTo>
                  <a:pt x="785" y="613"/>
                </a:lnTo>
                <a:lnTo>
                  <a:pt x="780" y="613"/>
                </a:lnTo>
                <a:lnTo>
                  <a:pt x="774" y="612"/>
                </a:lnTo>
                <a:lnTo>
                  <a:pt x="776" y="614"/>
                </a:lnTo>
                <a:lnTo>
                  <a:pt x="777" y="615"/>
                </a:lnTo>
                <a:lnTo>
                  <a:pt x="777" y="617"/>
                </a:lnTo>
                <a:lnTo>
                  <a:pt x="775" y="620"/>
                </a:lnTo>
                <a:lnTo>
                  <a:pt x="785" y="618"/>
                </a:lnTo>
                <a:lnTo>
                  <a:pt x="796" y="620"/>
                </a:lnTo>
                <a:lnTo>
                  <a:pt x="798" y="618"/>
                </a:lnTo>
                <a:lnTo>
                  <a:pt x="799" y="620"/>
                </a:lnTo>
                <a:lnTo>
                  <a:pt x="799" y="621"/>
                </a:lnTo>
                <a:lnTo>
                  <a:pt x="798" y="622"/>
                </a:lnTo>
                <a:lnTo>
                  <a:pt x="799" y="623"/>
                </a:lnTo>
                <a:lnTo>
                  <a:pt x="800" y="623"/>
                </a:lnTo>
                <a:lnTo>
                  <a:pt x="802" y="628"/>
                </a:lnTo>
                <a:lnTo>
                  <a:pt x="805" y="629"/>
                </a:lnTo>
                <a:lnTo>
                  <a:pt x="808" y="630"/>
                </a:lnTo>
                <a:lnTo>
                  <a:pt x="812" y="630"/>
                </a:lnTo>
                <a:lnTo>
                  <a:pt x="817" y="628"/>
                </a:lnTo>
                <a:lnTo>
                  <a:pt x="823" y="623"/>
                </a:lnTo>
                <a:lnTo>
                  <a:pt x="817" y="621"/>
                </a:lnTo>
                <a:lnTo>
                  <a:pt x="812" y="620"/>
                </a:lnTo>
                <a:lnTo>
                  <a:pt x="806" y="618"/>
                </a:lnTo>
                <a:lnTo>
                  <a:pt x="800" y="617"/>
                </a:lnTo>
                <a:lnTo>
                  <a:pt x="799" y="615"/>
                </a:lnTo>
                <a:lnTo>
                  <a:pt x="799" y="615"/>
                </a:lnTo>
                <a:lnTo>
                  <a:pt x="800" y="615"/>
                </a:lnTo>
                <a:lnTo>
                  <a:pt x="802" y="615"/>
                </a:lnTo>
                <a:lnTo>
                  <a:pt x="805" y="615"/>
                </a:lnTo>
                <a:lnTo>
                  <a:pt x="808" y="615"/>
                </a:lnTo>
                <a:lnTo>
                  <a:pt x="810" y="614"/>
                </a:lnTo>
                <a:lnTo>
                  <a:pt x="814" y="613"/>
                </a:lnTo>
                <a:lnTo>
                  <a:pt x="821" y="612"/>
                </a:lnTo>
                <a:lnTo>
                  <a:pt x="826" y="612"/>
                </a:lnTo>
                <a:lnTo>
                  <a:pt x="831" y="611"/>
                </a:lnTo>
                <a:lnTo>
                  <a:pt x="835" y="608"/>
                </a:lnTo>
                <a:lnTo>
                  <a:pt x="839" y="607"/>
                </a:lnTo>
                <a:lnTo>
                  <a:pt x="842" y="609"/>
                </a:lnTo>
                <a:lnTo>
                  <a:pt x="842" y="611"/>
                </a:lnTo>
                <a:lnTo>
                  <a:pt x="843" y="612"/>
                </a:lnTo>
                <a:lnTo>
                  <a:pt x="847" y="611"/>
                </a:lnTo>
                <a:lnTo>
                  <a:pt x="848" y="609"/>
                </a:lnTo>
                <a:lnTo>
                  <a:pt x="855" y="608"/>
                </a:lnTo>
                <a:lnTo>
                  <a:pt x="861" y="608"/>
                </a:lnTo>
                <a:lnTo>
                  <a:pt x="867" y="609"/>
                </a:lnTo>
                <a:lnTo>
                  <a:pt x="873" y="609"/>
                </a:lnTo>
                <a:lnTo>
                  <a:pt x="880" y="608"/>
                </a:lnTo>
                <a:lnTo>
                  <a:pt x="887" y="607"/>
                </a:lnTo>
                <a:lnTo>
                  <a:pt x="895" y="607"/>
                </a:lnTo>
                <a:lnTo>
                  <a:pt x="902" y="607"/>
                </a:lnTo>
                <a:lnTo>
                  <a:pt x="917" y="607"/>
                </a:lnTo>
                <a:lnTo>
                  <a:pt x="933" y="607"/>
                </a:lnTo>
                <a:lnTo>
                  <a:pt x="941" y="607"/>
                </a:lnTo>
                <a:lnTo>
                  <a:pt x="949" y="608"/>
                </a:lnTo>
                <a:lnTo>
                  <a:pt x="955" y="609"/>
                </a:lnTo>
                <a:lnTo>
                  <a:pt x="960" y="612"/>
                </a:lnTo>
                <a:lnTo>
                  <a:pt x="953" y="613"/>
                </a:lnTo>
                <a:lnTo>
                  <a:pt x="948" y="612"/>
                </a:lnTo>
                <a:lnTo>
                  <a:pt x="948" y="612"/>
                </a:lnTo>
                <a:lnTo>
                  <a:pt x="948" y="612"/>
                </a:lnTo>
                <a:lnTo>
                  <a:pt x="944" y="612"/>
                </a:lnTo>
                <a:lnTo>
                  <a:pt x="940" y="613"/>
                </a:lnTo>
                <a:lnTo>
                  <a:pt x="940" y="615"/>
                </a:lnTo>
                <a:lnTo>
                  <a:pt x="941" y="616"/>
                </a:lnTo>
                <a:lnTo>
                  <a:pt x="942" y="617"/>
                </a:lnTo>
                <a:lnTo>
                  <a:pt x="944" y="617"/>
                </a:lnTo>
                <a:lnTo>
                  <a:pt x="948" y="617"/>
                </a:lnTo>
                <a:lnTo>
                  <a:pt x="952" y="616"/>
                </a:lnTo>
                <a:lnTo>
                  <a:pt x="956" y="614"/>
                </a:lnTo>
                <a:lnTo>
                  <a:pt x="960" y="612"/>
                </a:lnTo>
                <a:lnTo>
                  <a:pt x="961" y="612"/>
                </a:lnTo>
                <a:lnTo>
                  <a:pt x="963" y="613"/>
                </a:lnTo>
                <a:lnTo>
                  <a:pt x="966" y="613"/>
                </a:lnTo>
                <a:lnTo>
                  <a:pt x="969" y="612"/>
                </a:lnTo>
                <a:lnTo>
                  <a:pt x="979" y="611"/>
                </a:lnTo>
                <a:lnTo>
                  <a:pt x="988" y="612"/>
                </a:lnTo>
                <a:lnTo>
                  <a:pt x="990" y="612"/>
                </a:lnTo>
                <a:lnTo>
                  <a:pt x="993" y="613"/>
                </a:lnTo>
                <a:lnTo>
                  <a:pt x="993" y="614"/>
                </a:lnTo>
                <a:lnTo>
                  <a:pt x="991" y="616"/>
                </a:lnTo>
                <a:lnTo>
                  <a:pt x="989" y="617"/>
                </a:lnTo>
                <a:lnTo>
                  <a:pt x="988" y="618"/>
                </a:lnTo>
                <a:lnTo>
                  <a:pt x="987" y="620"/>
                </a:lnTo>
                <a:lnTo>
                  <a:pt x="986" y="618"/>
                </a:lnTo>
                <a:lnTo>
                  <a:pt x="985" y="618"/>
                </a:lnTo>
                <a:lnTo>
                  <a:pt x="982" y="620"/>
                </a:lnTo>
                <a:lnTo>
                  <a:pt x="982" y="621"/>
                </a:lnTo>
                <a:lnTo>
                  <a:pt x="981" y="623"/>
                </a:lnTo>
                <a:lnTo>
                  <a:pt x="978" y="623"/>
                </a:lnTo>
                <a:lnTo>
                  <a:pt x="974" y="622"/>
                </a:lnTo>
                <a:lnTo>
                  <a:pt x="964" y="623"/>
                </a:lnTo>
                <a:lnTo>
                  <a:pt x="956" y="626"/>
                </a:lnTo>
                <a:lnTo>
                  <a:pt x="952" y="626"/>
                </a:lnTo>
                <a:lnTo>
                  <a:pt x="947" y="626"/>
                </a:lnTo>
                <a:lnTo>
                  <a:pt x="942" y="626"/>
                </a:lnTo>
                <a:lnTo>
                  <a:pt x="939" y="624"/>
                </a:lnTo>
                <a:lnTo>
                  <a:pt x="939" y="622"/>
                </a:lnTo>
                <a:lnTo>
                  <a:pt x="939" y="620"/>
                </a:lnTo>
                <a:lnTo>
                  <a:pt x="938" y="617"/>
                </a:lnTo>
                <a:lnTo>
                  <a:pt x="937" y="615"/>
                </a:lnTo>
                <a:lnTo>
                  <a:pt x="935" y="616"/>
                </a:lnTo>
                <a:lnTo>
                  <a:pt x="932" y="617"/>
                </a:lnTo>
                <a:lnTo>
                  <a:pt x="930" y="617"/>
                </a:lnTo>
                <a:lnTo>
                  <a:pt x="927" y="617"/>
                </a:lnTo>
                <a:lnTo>
                  <a:pt x="922" y="620"/>
                </a:lnTo>
                <a:lnTo>
                  <a:pt x="917" y="623"/>
                </a:lnTo>
                <a:lnTo>
                  <a:pt x="913" y="621"/>
                </a:lnTo>
                <a:lnTo>
                  <a:pt x="908" y="617"/>
                </a:lnTo>
                <a:lnTo>
                  <a:pt x="906" y="618"/>
                </a:lnTo>
                <a:lnTo>
                  <a:pt x="905" y="620"/>
                </a:lnTo>
                <a:lnTo>
                  <a:pt x="907" y="622"/>
                </a:lnTo>
                <a:lnTo>
                  <a:pt x="908" y="622"/>
                </a:lnTo>
                <a:lnTo>
                  <a:pt x="909" y="623"/>
                </a:lnTo>
                <a:lnTo>
                  <a:pt x="908" y="624"/>
                </a:lnTo>
                <a:lnTo>
                  <a:pt x="907" y="625"/>
                </a:lnTo>
                <a:lnTo>
                  <a:pt x="906" y="626"/>
                </a:lnTo>
                <a:lnTo>
                  <a:pt x="903" y="628"/>
                </a:lnTo>
                <a:lnTo>
                  <a:pt x="899" y="629"/>
                </a:lnTo>
                <a:lnTo>
                  <a:pt x="890" y="629"/>
                </a:lnTo>
                <a:lnTo>
                  <a:pt x="882" y="628"/>
                </a:lnTo>
                <a:lnTo>
                  <a:pt x="874" y="629"/>
                </a:lnTo>
                <a:lnTo>
                  <a:pt x="866" y="630"/>
                </a:lnTo>
                <a:lnTo>
                  <a:pt x="863" y="630"/>
                </a:lnTo>
                <a:lnTo>
                  <a:pt x="858" y="631"/>
                </a:lnTo>
                <a:lnTo>
                  <a:pt x="855" y="632"/>
                </a:lnTo>
                <a:lnTo>
                  <a:pt x="854" y="634"/>
                </a:lnTo>
                <a:lnTo>
                  <a:pt x="851" y="636"/>
                </a:lnTo>
                <a:lnTo>
                  <a:pt x="848" y="636"/>
                </a:lnTo>
                <a:lnTo>
                  <a:pt x="846" y="636"/>
                </a:lnTo>
                <a:lnTo>
                  <a:pt x="845" y="633"/>
                </a:lnTo>
                <a:lnTo>
                  <a:pt x="846" y="632"/>
                </a:lnTo>
                <a:lnTo>
                  <a:pt x="847" y="632"/>
                </a:lnTo>
                <a:lnTo>
                  <a:pt x="846" y="631"/>
                </a:lnTo>
                <a:lnTo>
                  <a:pt x="847" y="632"/>
                </a:lnTo>
                <a:lnTo>
                  <a:pt x="847" y="628"/>
                </a:lnTo>
                <a:lnTo>
                  <a:pt x="847" y="624"/>
                </a:lnTo>
                <a:lnTo>
                  <a:pt x="846" y="623"/>
                </a:lnTo>
                <a:lnTo>
                  <a:pt x="845" y="623"/>
                </a:lnTo>
                <a:lnTo>
                  <a:pt x="843" y="624"/>
                </a:lnTo>
                <a:lnTo>
                  <a:pt x="845" y="626"/>
                </a:lnTo>
                <a:lnTo>
                  <a:pt x="843" y="628"/>
                </a:lnTo>
                <a:lnTo>
                  <a:pt x="841" y="630"/>
                </a:lnTo>
                <a:lnTo>
                  <a:pt x="838" y="631"/>
                </a:lnTo>
                <a:lnTo>
                  <a:pt x="834" y="631"/>
                </a:lnTo>
                <a:lnTo>
                  <a:pt x="838" y="632"/>
                </a:lnTo>
                <a:lnTo>
                  <a:pt x="841" y="634"/>
                </a:lnTo>
                <a:lnTo>
                  <a:pt x="845" y="637"/>
                </a:lnTo>
                <a:lnTo>
                  <a:pt x="848" y="636"/>
                </a:lnTo>
                <a:lnTo>
                  <a:pt x="849" y="637"/>
                </a:lnTo>
                <a:lnTo>
                  <a:pt x="848" y="636"/>
                </a:lnTo>
                <a:lnTo>
                  <a:pt x="850" y="637"/>
                </a:lnTo>
                <a:lnTo>
                  <a:pt x="851" y="637"/>
                </a:lnTo>
                <a:lnTo>
                  <a:pt x="853" y="636"/>
                </a:lnTo>
                <a:lnTo>
                  <a:pt x="854" y="634"/>
                </a:lnTo>
                <a:lnTo>
                  <a:pt x="858" y="634"/>
                </a:lnTo>
                <a:lnTo>
                  <a:pt x="862" y="634"/>
                </a:lnTo>
                <a:lnTo>
                  <a:pt x="865" y="634"/>
                </a:lnTo>
                <a:lnTo>
                  <a:pt x="867" y="633"/>
                </a:lnTo>
                <a:lnTo>
                  <a:pt x="870" y="632"/>
                </a:lnTo>
                <a:lnTo>
                  <a:pt x="872" y="631"/>
                </a:lnTo>
                <a:lnTo>
                  <a:pt x="873" y="632"/>
                </a:lnTo>
                <a:lnTo>
                  <a:pt x="874" y="633"/>
                </a:lnTo>
                <a:lnTo>
                  <a:pt x="876" y="634"/>
                </a:lnTo>
                <a:lnTo>
                  <a:pt x="879" y="636"/>
                </a:lnTo>
                <a:lnTo>
                  <a:pt x="878" y="637"/>
                </a:lnTo>
                <a:lnTo>
                  <a:pt x="874" y="638"/>
                </a:lnTo>
                <a:lnTo>
                  <a:pt x="873" y="639"/>
                </a:lnTo>
                <a:lnTo>
                  <a:pt x="872" y="639"/>
                </a:lnTo>
                <a:lnTo>
                  <a:pt x="872" y="640"/>
                </a:lnTo>
                <a:lnTo>
                  <a:pt x="874" y="641"/>
                </a:lnTo>
                <a:lnTo>
                  <a:pt x="876" y="640"/>
                </a:lnTo>
                <a:lnTo>
                  <a:pt x="880" y="638"/>
                </a:lnTo>
                <a:lnTo>
                  <a:pt x="880" y="634"/>
                </a:lnTo>
                <a:lnTo>
                  <a:pt x="880" y="631"/>
                </a:lnTo>
                <a:lnTo>
                  <a:pt x="887" y="631"/>
                </a:lnTo>
                <a:lnTo>
                  <a:pt x="894" y="631"/>
                </a:lnTo>
                <a:lnTo>
                  <a:pt x="891" y="632"/>
                </a:lnTo>
                <a:lnTo>
                  <a:pt x="888" y="633"/>
                </a:lnTo>
                <a:lnTo>
                  <a:pt x="884" y="636"/>
                </a:lnTo>
                <a:lnTo>
                  <a:pt x="883" y="638"/>
                </a:lnTo>
                <a:lnTo>
                  <a:pt x="894" y="636"/>
                </a:lnTo>
                <a:lnTo>
                  <a:pt x="905" y="633"/>
                </a:lnTo>
                <a:lnTo>
                  <a:pt x="908" y="631"/>
                </a:lnTo>
                <a:lnTo>
                  <a:pt x="912" y="630"/>
                </a:lnTo>
                <a:lnTo>
                  <a:pt x="916" y="630"/>
                </a:lnTo>
                <a:lnTo>
                  <a:pt x="920" y="630"/>
                </a:lnTo>
                <a:lnTo>
                  <a:pt x="915" y="632"/>
                </a:lnTo>
                <a:lnTo>
                  <a:pt x="911" y="632"/>
                </a:lnTo>
                <a:lnTo>
                  <a:pt x="908" y="634"/>
                </a:lnTo>
                <a:lnTo>
                  <a:pt x="908" y="636"/>
                </a:lnTo>
                <a:lnTo>
                  <a:pt x="909" y="638"/>
                </a:lnTo>
                <a:lnTo>
                  <a:pt x="912" y="638"/>
                </a:lnTo>
                <a:lnTo>
                  <a:pt x="920" y="636"/>
                </a:lnTo>
                <a:lnTo>
                  <a:pt x="927" y="633"/>
                </a:lnTo>
                <a:lnTo>
                  <a:pt x="931" y="632"/>
                </a:lnTo>
                <a:lnTo>
                  <a:pt x="936" y="632"/>
                </a:lnTo>
                <a:lnTo>
                  <a:pt x="940" y="632"/>
                </a:lnTo>
                <a:lnTo>
                  <a:pt x="945" y="633"/>
                </a:lnTo>
                <a:lnTo>
                  <a:pt x="942" y="634"/>
                </a:lnTo>
                <a:lnTo>
                  <a:pt x="940" y="636"/>
                </a:lnTo>
                <a:lnTo>
                  <a:pt x="939" y="638"/>
                </a:lnTo>
                <a:lnTo>
                  <a:pt x="939" y="639"/>
                </a:lnTo>
                <a:lnTo>
                  <a:pt x="940" y="640"/>
                </a:lnTo>
                <a:lnTo>
                  <a:pt x="942" y="640"/>
                </a:lnTo>
                <a:lnTo>
                  <a:pt x="945" y="639"/>
                </a:lnTo>
                <a:lnTo>
                  <a:pt x="946" y="638"/>
                </a:lnTo>
                <a:lnTo>
                  <a:pt x="950" y="636"/>
                </a:lnTo>
                <a:lnTo>
                  <a:pt x="955" y="633"/>
                </a:lnTo>
                <a:lnTo>
                  <a:pt x="956" y="632"/>
                </a:lnTo>
                <a:lnTo>
                  <a:pt x="958" y="631"/>
                </a:lnTo>
                <a:lnTo>
                  <a:pt x="961" y="631"/>
                </a:lnTo>
                <a:lnTo>
                  <a:pt x="964" y="631"/>
                </a:lnTo>
                <a:lnTo>
                  <a:pt x="962" y="632"/>
                </a:lnTo>
                <a:lnTo>
                  <a:pt x="960" y="632"/>
                </a:lnTo>
                <a:lnTo>
                  <a:pt x="958" y="634"/>
                </a:lnTo>
                <a:lnTo>
                  <a:pt x="960" y="636"/>
                </a:lnTo>
                <a:lnTo>
                  <a:pt x="964" y="636"/>
                </a:lnTo>
                <a:lnTo>
                  <a:pt x="966" y="632"/>
                </a:lnTo>
                <a:lnTo>
                  <a:pt x="970" y="631"/>
                </a:lnTo>
                <a:lnTo>
                  <a:pt x="973" y="631"/>
                </a:lnTo>
                <a:lnTo>
                  <a:pt x="974" y="630"/>
                </a:lnTo>
                <a:lnTo>
                  <a:pt x="975" y="629"/>
                </a:lnTo>
                <a:lnTo>
                  <a:pt x="978" y="629"/>
                </a:lnTo>
                <a:lnTo>
                  <a:pt x="978" y="630"/>
                </a:lnTo>
                <a:lnTo>
                  <a:pt x="975" y="631"/>
                </a:lnTo>
                <a:lnTo>
                  <a:pt x="974" y="632"/>
                </a:lnTo>
                <a:lnTo>
                  <a:pt x="975" y="633"/>
                </a:lnTo>
                <a:lnTo>
                  <a:pt x="977" y="634"/>
                </a:lnTo>
                <a:lnTo>
                  <a:pt x="982" y="633"/>
                </a:lnTo>
                <a:lnTo>
                  <a:pt x="989" y="632"/>
                </a:lnTo>
                <a:lnTo>
                  <a:pt x="1004" y="631"/>
                </a:lnTo>
                <a:lnTo>
                  <a:pt x="1020" y="630"/>
                </a:lnTo>
                <a:lnTo>
                  <a:pt x="1035" y="626"/>
                </a:lnTo>
                <a:lnTo>
                  <a:pt x="1049" y="624"/>
                </a:lnTo>
                <a:lnTo>
                  <a:pt x="1064" y="623"/>
                </a:lnTo>
                <a:lnTo>
                  <a:pt x="1080" y="621"/>
                </a:lnTo>
                <a:lnTo>
                  <a:pt x="1095" y="618"/>
                </a:lnTo>
                <a:lnTo>
                  <a:pt x="1110" y="616"/>
                </a:lnTo>
                <a:lnTo>
                  <a:pt x="1125" y="613"/>
                </a:lnTo>
                <a:lnTo>
                  <a:pt x="1139" y="609"/>
                </a:lnTo>
                <a:lnTo>
                  <a:pt x="1153" y="606"/>
                </a:lnTo>
                <a:lnTo>
                  <a:pt x="1168" y="603"/>
                </a:lnTo>
                <a:lnTo>
                  <a:pt x="1183" y="600"/>
                </a:lnTo>
                <a:lnTo>
                  <a:pt x="1197" y="599"/>
                </a:lnTo>
                <a:lnTo>
                  <a:pt x="1186" y="606"/>
                </a:lnTo>
                <a:lnTo>
                  <a:pt x="1174" y="612"/>
                </a:lnTo>
                <a:lnTo>
                  <a:pt x="1169" y="615"/>
                </a:lnTo>
                <a:lnTo>
                  <a:pt x="1166" y="618"/>
                </a:lnTo>
                <a:lnTo>
                  <a:pt x="1164" y="620"/>
                </a:lnTo>
                <a:lnTo>
                  <a:pt x="1162" y="620"/>
                </a:lnTo>
                <a:lnTo>
                  <a:pt x="1160" y="620"/>
                </a:lnTo>
                <a:lnTo>
                  <a:pt x="1156" y="620"/>
                </a:lnTo>
                <a:lnTo>
                  <a:pt x="1158" y="617"/>
                </a:lnTo>
                <a:lnTo>
                  <a:pt x="1161" y="615"/>
                </a:lnTo>
                <a:lnTo>
                  <a:pt x="1162" y="614"/>
                </a:lnTo>
                <a:lnTo>
                  <a:pt x="1163" y="613"/>
                </a:lnTo>
                <a:lnTo>
                  <a:pt x="1163" y="613"/>
                </a:lnTo>
                <a:lnTo>
                  <a:pt x="1162" y="612"/>
                </a:lnTo>
                <a:lnTo>
                  <a:pt x="1159" y="611"/>
                </a:lnTo>
                <a:lnTo>
                  <a:pt x="1155" y="612"/>
                </a:lnTo>
                <a:lnTo>
                  <a:pt x="1153" y="614"/>
                </a:lnTo>
                <a:lnTo>
                  <a:pt x="1152" y="616"/>
                </a:lnTo>
                <a:lnTo>
                  <a:pt x="1151" y="620"/>
                </a:lnTo>
                <a:lnTo>
                  <a:pt x="1151" y="623"/>
                </a:lnTo>
                <a:lnTo>
                  <a:pt x="1151" y="624"/>
                </a:lnTo>
                <a:lnTo>
                  <a:pt x="1150" y="624"/>
                </a:lnTo>
                <a:lnTo>
                  <a:pt x="1147" y="625"/>
                </a:lnTo>
                <a:lnTo>
                  <a:pt x="1145" y="625"/>
                </a:lnTo>
                <a:lnTo>
                  <a:pt x="1142" y="625"/>
                </a:lnTo>
                <a:lnTo>
                  <a:pt x="1138" y="623"/>
                </a:lnTo>
                <a:lnTo>
                  <a:pt x="1135" y="621"/>
                </a:lnTo>
                <a:lnTo>
                  <a:pt x="1131" y="620"/>
                </a:lnTo>
                <a:lnTo>
                  <a:pt x="1123" y="622"/>
                </a:lnTo>
                <a:lnTo>
                  <a:pt x="1115" y="626"/>
                </a:lnTo>
                <a:lnTo>
                  <a:pt x="1106" y="630"/>
                </a:lnTo>
                <a:lnTo>
                  <a:pt x="1096" y="634"/>
                </a:lnTo>
                <a:lnTo>
                  <a:pt x="1085" y="637"/>
                </a:lnTo>
                <a:lnTo>
                  <a:pt x="1072" y="638"/>
                </a:lnTo>
                <a:lnTo>
                  <a:pt x="1067" y="638"/>
                </a:lnTo>
                <a:lnTo>
                  <a:pt x="1061" y="639"/>
                </a:lnTo>
                <a:lnTo>
                  <a:pt x="1057" y="640"/>
                </a:lnTo>
                <a:lnTo>
                  <a:pt x="1054" y="641"/>
                </a:lnTo>
                <a:lnTo>
                  <a:pt x="1053" y="642"/>
                </a:lnTo>
                <a:lnTo>
                  <a:pt x="1052" y="645"/>
                </a:lnTo>
                <a:lnTo>
                  <a:pt x="1062" y="645"/>
                </a:lnTo>
                <a:lnTo>
                  <a:pt x="1072" y="642"/>
                </a:lnTo>
                <a:lnTo>
                  <a:pt x="1084" y="640"/>
                </a:lnTo>
                <a:lnTo>
                  <a:pt x="1094" y="639"/>
                </a:lnTo>
                <a:lnTo>
                  <a:pt x="1108" y="637"/>
                </a:lnTo>
                <a:lnTo>
                  <a:pt x="1119" y="634"/>
                </a:lnTo>
                <a:lnTo>
                  <a:pt x="1121" y="633"/>
                </a:lnTo>
                <a:lnTo>
                  <a:pt x="1123" y="633"/>
                </a:lnTo>
                <a:lnTo>
                  <a:pt x="1125" y="636"/>
                </a:lnTo>
                <a:lnTo>
                  <a:pt x="1126" y="638"/>
                </a:lnTo>
                <a:lnTo>
                  <a:pt x="1128" y="639"/>
                </a:lnTo>
                <a:lnTo>
                  <a:pt x="1129" y="638"/>
                </a:lnTo>
                <a:lnTo>
                  <a:pt x="1130" y="636"/>
                </a:lnTo>
                <a:lnTo>
                  <a:pt x="1133" y="634"/>
                </a:lnTo>
                <a:lnTo>
                  <a:pt x="1137" y="633"/>
                </a:lnTo>
                <a:lnTo>
                  <a:pt x="1142" y="633"/>
                </a:lnTo>
                <a:lnTo>
                  <a:pt x="1145" y="631"/>
                </a:lnTo>
                <a:lnTo>
                  <a:pt x="1148" y="629"/>
                </a:lnTo>
                <a:lnTo>
                  <a:pt x="1153" y="626"/>
                </a:lnTo>
                <a:lnTo>
                  <a:pt x="1158" y="625"/>
                </a:lnTo>
                <a:lnTo>
                  <a:pt x="1167" y="624"/>
                </a:lnTo>
                <a:lnTo>
                  <a:pt x="1176" y="622"/>
                </a:lnTo>
                <a:lnTo>
                  <a:pt x="1174" y="626"/>
                </a:lnTo>
                <a:lnTo>
                  <a:pt x="1172" y="632"/>
                </a:lnTo>
                <a:lnTo>
                  <a:pt x="1176" y="631"/>
                </a:lnTo>
                <a:lnTo>
                  <a:pt x="1179" y="630"/>
                </a:lnTo>
                <a:lnTo>
                  <a:pt x="1181" y="629"/>
                </a:lnTo>
                <a:lnTo>
                  <a:pt x="1184" y="626"/>
                </a:lnTo>
                <a:lnTo>
                  <a:pt x="1186" y="625"/>
                </a:lnTo>
                <a:lnTo>
                  <a:pt x="1189" y="623"/>
                </a:lnTo>
                <a:lnTo>
                  <a:pt x="1193" y="620"/>
                </a:lnTo>
                <a:lnTo>
                  <a:pt x="1196" y="616"/>
                </a:lnTo>
                <a:lnTo>
                  <a:pt x="1199" y="615"/>
                </a:lnTo>
                <a:lnTo>
                  <a:pt x="1201" y="614"/>
                </a:lnTo>
                <a:lnTo>
                  <a:pt x="1202" y="613"/>
                </a:lnTo>
                <a:lnTo>
                  <a:pt x="1203" y="613"/>
                </a:lnTo>
                <a:lnTo>
                  <a:pt x="1204" y="614"/>
                </a:lnTo>
                <a:lnTo>
                  <a:pt x="1204" y="615"/>
                </a:lnTo>
                <a:lnTo>
                  <a:pt x="1203" y="617"/>
                </a:lnTo>
                <a:lnTo>
                  <a:pt x="1202" y="620"/>
                </a:lnTo>
                <a:lnTo>
                  <a:pt x="1205" y="620"/>
                </a:lnTo>
                <a:lnTo>
                  <a:pt x="1208" y="618"/>
                </a:lnTo>
                <a:lnTo>
                  <a:pt x="1208" y="615"/>
                </a:lnTo>
                <a:lnTo>
                  <a:pt x="1208" y="613"/>
                </a:lnTo>
                <a:lnTo>
                  <a:pt x="1209" y="609"/>
                </a:lnTo>
                <a:lnTo>
                  <a:pt x="1212" y="608"/>
                </a:lnTo>
                <a:lnTo>
                  <a:pt x="1220" y="604"/>
                </a:lnTo>
                <a:lnTo>
                  <a:pt x="1229" y="600"/>
                </a:lnTo>
                <a:lnTo>
                  <a:pt x="1238" y="596"/>
                </a:lnTo>
                <a:lnTo>
                  <a:pt x="1246" y="591"/>
                </a:lnTo>
                <a:lnTo>
                  <a:pt x="1253" y="591"/>
                </a:lnTo>
                <a:lnTo>
                  <a:pt x="1259" y="593"/>
                </a:lnTo>
                <a:lnTo>
                  <a:pt x="1257" y="595"/>
                </a:lnTo>
                <a:lnTo>
                  <a:pt x="1255" y="597"/>
                </a:lnTo>
                <a:lnTo>
                  <a:pt x="1260" y="597"/>
                </a:lnTo>
                <a:lnTo>
                  <a:pt x="1265" y="597"/>
                </a:lnTo>
                <a:lnTo>
                  <a:pt x="1263" y="592"/>
                </a:lnTo>
                <a:lnTo>
                  <a:pt x="1262" y="588"/>
                </a:lnTo>
                <a:lnTo>
                  <a:pt x="1265" y="584"/>
                </a:lnTo>
                <a:lnTo>
                  <a:pt x="1267" y="583"/>
                </a:lnTo>
                <a:lnTo>
                  <a:pt x="1270" y="582"/>
                </a:lnTo>
                <a:lnTo>
                  <a:pt x="1274" y="581"/>
                </a:lnTo>
                <a:lnTo>
                  <a:pt x="1281" y="579"/>
                </a:lnTo>
                <a:lnTo>
                  <a:pt x="1287" y="576"/>
                </a:lnTo>
                <a:lnTo>
                  <a:pt x="1291" y="574"/>
                </a:lnTo>
                <a:lnTo>
                  <a:pt x="1293" y="574"/>
                </a:lnTo>
                <a:lnTo>
                  <a:pt x="1295" y="575"/>
                </a:lnTo>
                <a:lnTo>
                  <a:pt x="1299" y="576"/>
                </a:lnTo>
                <a:lnTo>
                  <a:pt x="1304" y="573"/>
                </a:lnTo>
                <a:lnTo>
                  <a:pt x="1311" y="570"/>
                </a:lnTo>
                <a:lnTo>
                  <a:pt x="1314" y="571"/>
                </a:lnTo>
                <a:lnTo>
                  <a:pt x="1316" y="572"/>
                </a:lnTo>
                <a:lnTo>
                  <a:pt x="1316" y="573"/>
                </a:lnTo>
                <a:lnTo>
                  <a:pt x="1315" y="574"/>
                </a:lnTo>
                <a:lnTo>
                  <a:pt x="1314" y="575"/>
                </a:lnTo>
                <a:lnTo>
                  <a:pt x="1312" y="578"/>
                </a:lnTo>
                <a:lnTo>
                  <a:pt x="1312" y="580"/>
                </a:lnTo>
                <a:lnTo>
                  <a:pt x="1312" y="582"/>
                </a:lnTo>
                <a:lnTo>
                  <a:pt x="1317" y="579"/>
                </a:lnTo>
                <a:lnTo>
                  <a:pt x="1321" y="576"/>
                </a:lnTo>
                <a:lnTo>
                  <a:pt x="1326" y="574"/>
                </a:lnTo>
                <a:lnTo>
                  <a:pt x="1332" y="573"/>
                </a:lnTo>
                <a:lnTo>
                  <a:pt x="1341" y="570"/>
                </a:lnTo>
                <a:lnTo>
                  <a:pt x="1351" y="565"/>
                </a:lnTo>
                <a:lnTo>
                  <a:pt x="1356" y="564"/>
                </a:lnTo>
                <a:lnTo>
                  <a:pt x="1361" y="563"/>
                </a:lnTo>
                <a:lnTo>
                  <a:pt x="1366" y="562"/>
                </a:lnTo>
                <a:lnTo>
                  <a:pt x="1370" y="559"/>
                </a:lnTo>
                <a:lnTo>
                  <a:pt x="1382" y="555"/>
                </a:lnTo>
                <a:lnTo>
                  <a:pt x="1393" y="551"/>
                </a:lnTo>
                <a:lnTo>
                  <a:pt x="1405" y="549"/>
                </a:lnTo>
                <a:lnTo>
                  <a:pt x="1417" y="549"/>
                </a:lnTo>
                <a:lnTo>
                  <a:pt x="1430" y="549"/>
                </a:lnTo>
                <a:lnTo>
                  <a:pt x="1443" y="549"/>
                </a:lnTo>
                <a:lnTo>
                  <a:pt x="1453" y="551"/>
                </a:lnTo>
                <a:lnTo>
                  <a:pt x="1465" y="554"/>
                </a:lnTo>
                <a:lnTo>
                  <a:pt x="1477" y="555"/>
                </a:lnTo>
                <a:lnTo>
                  <a:pt x="1491" y="558"/>
                </a:lnTo>
                <a:lnTo>
                  <a:pt x="1490" y="556"/>
                </a:lnTo>
                <a:lnTo>
                  <a:pt x="1489" y="553"/>
                </a:lnTo>
                <a:lnTo>
                  <a:pt x="1490" y="551"/>
                </a:lnTo>
                <a:lnTo>
                  <a:pt x="1490" y="549"/>
                </a:lnTo>
                <a:lnTo>
                  <a:pt x="1487" y="546"/>
                </a:lnTo>
                <a:lnTo>
                  <a:pt x="1482" y="542"/>
                </a:lnTo>
                <a:lnTo>
                  <a:pt x="1472" y="532"/>
                </a:lnTo>
                <a:lnTo>
                  <a:pt x="1464" y="521"/>
                </a:lnTo>
                <a:lnTo>
                  <a:pt x="1467" y="522"/>
                </a:lnTo>
                <a:lnTo>
                  <a:pt x="1472" y="524"/>
                </a:lnTo>
                <a:lnTo>
                  <a:pt x="1474" y="525"/>
                </a:lnTo>
                <a:lnTo>
                  <a:pt x="1476" y="525"/>
                </a:lnTo>
                <a:lnTo>
                  <a:pt x="1477" y="525"/>
                </a:lnTo>
                <a:lnTo>
                  <a:pt x="1479" y="524"/>
                </a:lnTo>
                <a:lnTo>
                  <a:pt x="1477" y="518"/>
                </a:lnTo>
                <a:lnTo>
                  <a:pt x="1473" y="513"/>
                </a:lnTo>
                <a:lnTo>
                  <a:pt x="1459" y="499"/>
                </a:lnTo>
                <a:lnTo>
                  <a:pt x="1443" y="485"/>
                </a:lnTo>
                <a:lnTo>
                  <a:pt x="1449" y="483"/>
                </a:lnTo>
                <a:lnTo>
                  <a:pt x="1455" y="481"/>
                </a:lnTo>
                <a:lnTo>
                  <a:pt x="1459" y="477"/>
                </a:lnTo>
                <a:lnTo>
                  <a:pt x="1465" y="476"/>
                </a:lnTo>
                <a:lnTo>
                  <a:pt x="1466" y="476"/>
                </a:lnTo>
                <a:lnTo>
                  <a:pt x="1467" y="475"/>
                </a:lnTo>
                <a:lnTo>
                  <a:pt x="1468" y="477"/>
                </a:lnTo>
                <a:lnTo>
                  <a:pt x="1469" y="479"/>
                </a:lnTo>
                <a:lnTo>
                  <a:pt x="1473" y="479"/>
                </a:lnTo>
                <a:lnTo>
                  <a:pt x="1475" y="477"/>
                </a:lnTo>
                <a:lnTo>
                  <a:pt x="1485" y="474"/>
                </a:lnTo>
                <a:lnTo>
                  <a:pt x="1494" y="471"/>
                </a:lnTo>
                <a:lnTo>
                  <a:pt x="1504" y="468"/>
                </a:lnTo>
                <a:lnTo>
                  <a:pt x="1512" y="466"/>
                </a:lnTo>
                <a:lnTo>
                  <a:pt x="1514" y="465"/>
                </a:lnTo>
                <a:lnTo>
                  <a:pt x="1515" y="464"/>
                </a:lnTo>
                <a:lnTo>
                  <a:pt x="1516" y="463"/>
                </a:lnTo>
                <a:lnTo>
                  <a:pt x="1517" y="464"/>
                </a:lnTo>
                <a:lnTo>
                  <a:pt x="1518" y="465"/>
                </a:lnTo>
                <a:lnTo>
                  <a:pt x="1521" y="465"/>
                </a:lnTo>
                <a:lnTo>
                  <a:pt x="1522" y="463"/>
                </a:lnTo>
                <a:lnTo>
                  <a:pt x="1523" y="462"/>
                </a:lnTo>
                <a:lnTo>
                  <a:pt x="1524" y="460"/>
                </a:lnTo>
                <a:lnTo>
                  <a:pt x="1526" y="459"/>
                </a:lnTo>
                <a:lnTo>
                  <a:pt x="1525" y="457"/>
                </a:lnTo>
                <a:lnTo>
                  <a:pt x="1525" y="455"/>
                </a:lnTo>
                <a:lnTo>
                  <a:pt x="1529" y="454"/>
                </a:lnTo>
                <a:lnTo>
                  <a:pt x="1531" y="451"/>
                </a:lnTo>
                <a:lnTo>
                  <a:pt x="1527" y="450"/>
                </a:lnTo>
                <a:lnTo>
                  <a:pt x="1522" y="449"/>
                </a:lnTo>
                <a:lnTo>
                  <a:pt x="1526" y="446"/>
                </a:lnTo>
                <a:lnTo>
                  <a:pt x="1531" y="441"/>
                </a:lnTo>
                <a:lnTo>
                  <a:pt x="1530" y="439"/>
                </a:lnTo>
                <a:lnTo>
                  <a:pt x="1529" y="437"/>
                </a:lnTo>
                <a:lnTo>
                  <a:pt x="1525" y="435"/>
                </a:lnTo>
                <a:lnTo>
                  <a:pt x="1523" y="437"/>
                </a:lnTo>
                <a:lnTo>
                  <a:pt x="1522" y="438"/>
                </a:lnTo>
                <a:lnTo>
                  <a:pt x="1521" y="440"/>
                </a:lnTo>
                <a:lnTo>
                  <a:pt x="1521" y="441"/>
                </a:lnTo>
                <a:lnTo>
                  <a:pt x="1520" y="441"/>
                </a:lnTo>
                <a:lnTo>
                  <a:pt x="1518" y="441"/>
                </a:lnTo>
                <a:lnTo>
                  <a:pt x="1517" y="440"/>
                </a:lnTo>
                <a:lnTo>
                  <a:pt x="1517" y="438"/>
                </a:lnTo>
                <a:lnTo>
                  <a:pt x="1518" y="437"/>
                </a:lnTo>
                <a:lnTo>
                  <a:pt x="1518" y="434"/>
                </a:lnTo>
                <a:lnTo>
                  <a:pt x="1517" y="433"/>
                </a:lnTo>
                <a:lnTo>
                  <a:pt x="1521" y="430"/>
                </a:lnTo>
                <a:lnTo>
                  <a:pt x="1525" y="427"/>
                </a:lnTo>
                <a:lnTo>
                  <a:pt x="1529" y="426"/>
                </a:lnTo>
                <a:lnTo>
                  <a:pt x="1532" y="425"/>
                </a:lnTo>
                <a:lnTo>
                  <a:pt x="1534" y="425"/>
                </a:lnTo>
                <a:lnTo>
                  <a:pt x="1538" y="424"/>
                </a:lnTo>
                <a:lnTo>
                  <a:pt x="1538" y="422"/>
                </a:lnTo>
                <a:lnTo>
                  <a:pt x="1538" y="421"/>
                </a:lnTo>
                <a:lnTo>
                  <a:pt x="1535" y="420"/>
                </a:lnTo>
                <a:lnTo>
                  <a:pt x="1534" y="417"/>
                </a:lnTo>
                <a:lnTo>
                  <a:pt x="1530" y="415"/>
                </a:lnTo>
                <a:lnTo>
                  <a:pt x="1527" y="412"/>
                </a:lnTo>
                <a:lnTo>
                  <a:pt x="1527" y="409"/>
                </a:lnTo>
                <a:lnTo>
                  <a:pt x="1529" y="407"/>
                </a:lnTo>
                <a:lnTo>
                  <a:pt x="1525" y="406"/>
                </a:lnTo>
                <a:lnTo>
                  <a:pt x="1523" y="405"/>
                </a:lnTo>
                <a:lnTo>
                  <a:pt x="1515" y="401"/>
                </a:lnTo>
                <a:lnTo>
                  <a:pt x="1508" y="398"/>
                </a:lnTo>
                <a:lnTo>
                  <a:pt x="1505" y="394"/>
                </a:lnTo>
                <a:lnTo>
                  <a:pt x="1505" y="392"/>
                </a:lnTo>
                <a:lnTo>
                  <a:pt x="1506" y="389"/>
                </a:lnTo>
                <a:lnTo>
                  <a:pt x="1509" y="387"/>
                </a:lnTo>
                <a:lnTo>
                  <a:pt x="1514" y="380"/>
                </a:lnTo>
                <a:lnTo>
                  <a:pt x="1518" y="373"/>
                </a:lnTo>
                <a:lnTo>
                  <a:pt x="1523" y="367"/>
                </a:lnTo>
                <a:lnTo>
                  <a:pt x="1527" y="362"/>
                </a:lnTo>
                <a:lnTo>
                  <a:pt x="1529" y="359"/>
                </a:lnTo>
                <a:lnTo>
                  <a:pt x="1530" y="356"/>
                </a:lnTo>
                <a:lnTo>
                  <a:pt x="1529" y="355"/>
                </a:lnTo>
                <a:lnTo>
                  <a:pt x="1527" y="352"/>
                </a:lnTo>
                <a:lnTo>
                  <a:pt x="1525" y="351"/>
                </a:lnTo>
                <a:lnTo>
                  <a:pt x="1525" y="350"/>
                </a:lnTo>
                <a:lnTo>
                  <a:pt x="1526" y="349"/>
                </a:lnTo>
                <a:lnTo>
                  <a:pt x="1527" y="348"/>
                </a:lnTo>
                <a:lnTo>
                  <a:pt x="1531" y="344"/>
                </a:lnTo>
                <a:lnTo>
                  <a:pt x="1534" y="341"/>
                </a:lnTo>
                <a:lnTo>
                  <a:pt x="1538" y="340"/>
                </a:lnTo>
                <a:lnTo>
                  <a:pt x="1542" y="338"/>
                </a:lnTo>
                <a:lnTo>
                  <a:pt x="1542" y="333"/>
                </a:lnTo>
                <a:lnTo>
                  <a:pt x="1541" y="329"/>
                </a:lnTo>
                <a:lnTo>
                  <a:pt x="1541" y="326"/>
                </a:lnTo>
                <a:lnTo>
                  <a:pt x="1543" y="323"/>
                </a:lnTo>
                <a:lnTo>
                  <a:pt x="1546" y="322"/>
                </a:lnTo>
                <a:lnTo>
                  <a:pt x="1549" y="319"/>
                </a:lnTo>
                <a:lnTo>
                  <a:pt x="1553" y="318"/>
                </a:lnTo>
                <a:lnTo>
                  <a:pt x="1556" y="318"/>
                </a:lnTo>
                <a:lnTo>
                  <a:pt x="1559" y="318"/>
                </a:lnTo>
                <a:lnTo>
                  <a:pt x="1563" y="319"/>
                </a:lnTo>
                <a:lnTo>
                  <a:pt x="1562" y="319"/>
                </a:lnTo>
                <a:lnTo>
                  <a:pt x="1562" y="321"/>
                </a:lnTo>
                <a:lnTo>
                  <a:pt x="1563" y="321"/>
                </a:lnTo>
                <a:lnTo>
                  <a:pt x="1564" y="319"/>
                </a:lnTo>
                <a:lnTo>
                  <a:pt x="1566" y="319"/>
                </a:lnTo>
                <a:lnTo>
                  <a:pt x="1566" y="318"/>
                </a:lnTo>
                <a:lnTo>
                  <a:pt x="1566" y="317"/>
                </a:lnTo>
                <a:lnTo>
                  <a:pt x="1565" y="316"/>
                </a:lnTo>
                <a:lnTo>
                  <a:pt x="1557" y="315"/>
                </a:lnTo>
                <a:lnTo>
                  <a:pt x="1550" y="313"/>
                </a:lnTo>
                <a:lnTo>
                  <a:pt x="1550" y="310"/>
                </a:lnTo>
                <a:lnTo>
                  <a:pt x="1550" y="308"/>
                </a:lnTo>
                <a:lnTo>
                  <a:pt x="1549" y="307"/>
                </a:lnTo>
                <a:lnTo>
                  <a:pt x="1548" y="306"/>
                </a:lnTo>
                <a:lnTo>
                  <a:pt x="1547" y="304"/>
                </a:lnTo>
                <a:lnTo>
                  <a:pt x="1546" y="301"/>
                </a:lnTo>
                <a:lnTo>
                  <a:pt x="1546" y="299"/>
                </a:lnTo>
                <a:lnTo>
                  <a:pt x="1546" y="297"/>
                </a:lnTo>
                <a:lnTo>
                  <a:pt x="1547" y="294"/>
                </a:lnTo>
                <a:lnTo>
                  <a:pt x="1549" y="293"/>
                </a:lnTo>
                <a:lnTo>
                  <a:pt x="1551" y="292"/>
                </a:lnTo>
                <a:lnTo>
                  <a:pt x="1551" y="292"/>
                </a:lnTo>
                <a:lnTo>
                  <a:pt x="1553" y="293"/>
                </a:lnTo>
                <a:lnTo>
                  <a:pt x="1554" y="294"/>
                </a:lnTo>
                <a:lnTo>
                  <a:pt x="1557" y="296"/>
                </a:lnTo>
                <a:lnTo>
                  <a:pt x="1560" y="296"/>
                </a:lnTo>
                <a:lnTo>
                  <a:pt x="1563" y="297"/>
                </a:lnTo>
                <a:lnTo>
                  <a:pt x="1563" y="298"/>
                </a:lnTo>
                <a:lnTo>
                  <a:pt x="1563" y="299"/>
                </a:lnTo>
                <a:lnTo>
                  <a:pt x="1562" y="300"/>
                </a:lnTo>
                <a:lnTo>
                  <a:pt x="1560" y="301"/>
                </a:lnTo>
                <a:lnTo>
                  <a:pt x="1558" y="300"/>
                </a:lnTo>
                <a:lnTo>
                  <a:pt x="1556" y="302"/>
                </a:lnTo>
                <a:lnTo>
                  <a:pt x="1554" y="304"/>
                </a:lnTo>
                <a:lnTo>
                  <a:pt x="1554" y="305"/>
                </a:lnTo>
                <a:lnTo>
                  <a:pt x="1553" y="305"/>
                </a:lnTo>
                <a:lnTo>
                  <a:pt x="1553" y="306"/>
                </a:lnTo>
                <a:lnTo>
                  <a:pt x="1554" y="306"/>
                </a:lnTo>
                <a:lnTo>
                  <a:pt x="1556" y="305"/>
                </a:lnTo>
                <a:lnTo>
                  <a:pt x="1557" y="305"/>
                </a:lnTo>
                <a:lnTo>
                  <a:pt x="1559" y="304"/>
                </a:lnTo>
                <a:lnTo>
                  <a:pt x="1562" y="304"/>
                </a:lnTo>
                <a:lnTo>
                  <a:pt x="1566" y="301"/>
                </a:lnTo>
                <a:lnTo>
                  <a:pt x="1570" y="298"/>
                </a:lnTo>
                <a:lnTo>
                  <a:pt x="1571" y="296"/>
                </a:lnTo>
                <a:lnTo>
                  <a:pt x="1571" y="293"/>
                </a:lnTo>
                <a:lnTo>
                  <a:pt x="1571" y="292"/>
                </a:lnTo>
                <a:lnTo>
                  <a:pt x="1570" y="291"/>
                </a:lnTo>
                <a:lnTo>
                  <a:pt x="1566" y="289"/>
                </a:lnTo>
                <a:lnTo>
                  <a:pt x="1562" y="289"/>
                </a:lnTo>
                <a:lnTo>
                  <a:pt x="1564" y="284"/>
                </a:lnTo>
                <a:lnTo>
                  <a:pt x="1567" y="282"/>
                </a:lnTo>
                <a:lnTo>
                  <a:pt x="1568" y="279"/>
                </a:lnTo>
                <a:lnTo>
                  <a:pt x="1567" y="277"/>
                </a:lnTo>
                <a:lnTo>
                  <a:pt x="1565" y="279"/>
                </a:lnTo>
                <a:lnTo>
                  <a:pt x="1562" y="280"/>
                </a:lnTo>
                <a:lnTo>
                  <a:pt x="1563" y="277"/>
                </a:lnTo>
                <a:lnTo>
                  <a:pt x="1563" y="276"/>
                </a:lnTo>
                <a:lnTo>
                  <a:pt x="1562" y="275"/>
                </a:lnTo>
                <a:lnTo>
                  <a:pt x="1560" y="274"/>
                </a:lnTo>
                <a:lnTo>
                  <a:pt x="1558" y="274"/>
                </a:lnTo>
                <a:lnTo>
                  <a:pt x="1557" y="276"/>
                </a:lnTo>
                <a:lnTo>
                  <a:pt x="1557" y="279"/>
                </a:lnTo>
                <a:lnTo>
                  <a:pt x="1556" y="280"/>
                </a:lnTo>
                <a:lnTo>
                  <a:pt x="1554" y="281"/>
                </a:lnTo>
                <a:lnTo>
                  <a:pt x="1553" y="281"/>
                </a:lnTo>
                <a:lnTo>
                  <a:pt x="1551" y="280"/>
                </a:lnTo>
                <a:lnTo>
                  <a:pt x="1553" y="277"/>
                </a:lnTo>
                <a:lnTo>
                  <a:pt x="1553" y="276"/>
                </a:lnTo>
                <a:lnTo>
                  <a:pt x="1554" y="275"/>
                </a:lnTo>
                <a:lnTo>
                  <a:pt x="1550" y="274"/>
                </a:lnTo>
                <a:lnTo>
                  <a:pt x="1547" y="274"/>
                </a:lnTo>
                <a:lnTo>
                  <a:pt x="1557" y="268"/>
                </a:lnTo>
                <a:lnTo>
                  <a:pt x="1567" y="263"/>
                </a:lnTo>
                <a:lnTo>
                  <a:pt x="1560" y="263"/>
                </a:lnTo>
                <a:lnTo>
                  <a:pt x="1555" y="265"/>
                </a:lnTo>
                <a:lnTo>
                  <a:pt x="1553" y="265"/>
                </a:lnTo>
                <a:lnTo>
                  <a:pt x="1549" y="266"/>
                </a:lnTo>
                <a:lnTo>
                  <a:pt x="1547" y="265"/>
                </a:lnTo>
                <a:lnTo>
                  <a:pt x="1543" y="263"/>
                </a:lnTo>
                <a:lnTo>
                  <a:pt x="1550" y="260"/>
                </a:lnTo>
                <a:lnTo>
                  <a:pt x="1557" y="258"/>
                </a:lnTo>
                <a:lnTo>
                  <a:pt x="1562" y="257"/>
                </a:lnTo>
                <a:lnTo>
                  <a:pt x="1565" y="256"/>
                </a:lnTo>
                <a:lnTo>
                  <a:pt x="1567" y="256"/>
                </a:lnTo>
                <a:lnTo>
                  <a:pt x="1568" y="255"/>
                </a:lnTo>
                <a:lnTo>
                  <a:pt x="1570" y="252"/>
                </a:lnTo>
                <a:lnTo>
                  <a:pt x="1570" y="250"/>
                </a:lnTo>
                <a:lnTo>
                  <a:pt x="1567" y="248"/>
                </a:lnTo>
                <a:lnTo>
                  <a:pt x="1565" y="248"/>
                </a:lnTo>
                <a:lnTo>
                  <a:pt x="1563" y="248"/>
                </a:lnTo>
                <a:lnTo>
                  <a:pt x="1560" y="248"/>
                </a:lnTo>
                <a:lnTo>
                  <a:pt x="1555" y="250"/>
                </a:lnTo>
                <a:lnTo>
                  <a:pt x="1549" y="250"/>
                </a:lnTo>
                <a:lnTo>
                  <a:pt x="1543" y="250"/>
                </a:lnTo>
                <a:lnTo>
                  <a:pt x="1538" y="251"/>
                </a:lnTo>
                <a:lnTo>
                  <a:pt x="1531" y="252"/>
                </a:lnTo>
                <a:lnTo>
                  <a:pt x="1523" y="254"/>
                </a:lnTo>
                <a:lnTo>
                  <a:pt x="1518" y="254"/>
                </a:lnTo>
                <a:lnTo>
                  <a:pt x="1515" y="252"/>
                </a:lnTo>
                <a:lnTo>
                  <a:pt x="1512" y="252"/>
                </a:lnTo>
                <a:lnTo>
                  <a:pt x="1509" y="250"/>
                </a:lnTo>
                <a:lnTo>
                  <a:pt x="1525" y="246"/>
                </a:lnTo>
                <a:lnTo>
                  <a:pt x="1542" y="241"/>
                </a:lnTo>
                <a:lnTo>
                  <a:pt x="1548" y="240"/>
                </a:lnTo>
                <a:lnTo>
                  <a:pt x="1556" y="238"/>
                </a:lnTo>
                <a:lnTo>
                  <a:pt x="1559" y="235"/>
                </a:lnTo>
                <a:lnTo>
                  <a:pt x="1560" y="234"/>
                </a:lnTo>
                <a:lnTo>
                  <a:pt x="1560" y="231"/>
                </a:lnTo>
                <a:lnTo>
                  <a:pt x="1558" y="228"/>
                </a:lnTo>
                <a:lnTo>
                  <a:pt x="1562" y="227"/>
                </a:lnTo>
                <a:lnTo>
                  <a:pt x="1564" y="226"/>
                </a:lnTo>
                <a:lnTo>
                  <a:pt x="1567" y="225"/>
                </a:lnTo>
                <a:lnTo>
                  <a:pt x="1571" y="225"/>
                </a:lnTo>
                <a:lnTo>
                  <a:pt x="1572" y="225"/>
                </a:lnTo>
                <a:lnTo>
                  <a:pt x="1573" y="225"/>
                </a:lnTo>
                <a:lnTo>
                  <a:pt x="1574" y="224"/>
                </a:lnTo>
                <a:lnTo>
                  <a:pt x="1573" y="223"/>
                </a:lnTo>
                <a:lnTo>
                  <a:pt x="1571" y="222"/>
                </a:lnTo>
                <a:lnTo>
                  <a:pt x="1567" y="222"/>
                </a:lnTo>
                <a:lnTo>
                  <a:pt x="1568" y="222"/>
                </a:lnTo>
                <a:lnTo>
                  <a:pt x="1567" y="222"/>
                </a:lnTo>
                <a:close/>
                <a:moveTo>
                  <a:pt x="666" y="268"/>
                </a:moveTo>
                <a:lnTo>
                  <a:pt x="664" y="269"/>
                </a:lnTo>
                <a:lnTo>
                  <a:pt x="660" y="268"/>
                </a:lnTo>
                <a:lnTo>
                  <a:pt x="658" y="268"/>
                </a:lnTo>
                <a:lnTo>
                  <a:pt x="656" y="266"/>
                </a:lnTo>
                <a:lnTo>
                  <a:pt x="656" y="268"/>
                </a:lnTo>
                <a:lnTo>
                  <a:pt x="657" y="272"/>
                </a:lnTo>
                <a:lnTo>
                  <a:pt x="659" y="274"/>
                </a:lnTo>
                <a:lnTo>
                  <a:pt x="661" y="274"/>
                </a:lnTo>
                <a:lnTo>
                  <a:pt x="664" y="272"/>
                </a:lnTo>
                <a:lnTo>
                  <a:pt x="666" y="268"/>
                </a:lnTo>
                <a:lnTo>
                  <a:pt x="662" y="269"/>
                </a:lnTo>
                <a:lnTo>
                  <a:pt x="666" y="268"/>
                </a:lnTo>
                <a:close/>
                <a:moveTo>
                  <a:pt x="674" y="566"/>
                </a:moveTo>
                <a:lnTo>
                  <a:pt x="674" y="567"/>
                </a:lnTo>
                <a:lnTo>
                  <a:pt x="677" y="567"/>
                </a:lnTo>
                <a:lnTo>
                  <a:pt x="675" y="566"/>
                </a:lnTo>
                <a:lnTo>
                  <a:pt x="674" y="566"/>
                </a:lnTo>
                <a:lnTo>
                  <a:pt x="674" y="566"/>
                </a:lnTo>
                <a:lnTo>
                  <a:pt x="674" y="566"/>
                </a:lnTo>
                <a:close/>
                <a:moveTo>
                  <a:pt x="657" y="559"/>
                </a:moveTo>
                <a:lnTo>
                  <a:pt x="661" y="562"/>
                </a:lnTo>
                <a:lnTo>
                  <a:pt x="666" y="562"/>
                </a:lnTo>
                <a:lnTo>
                  <a:pt x="664" y="559"/>
                </a:lnTo>
                <a:lnTo>
                  <a:pt x="662" y="558"/>
                </a:lnTo>
                <a:lnTo>
                  <a:pt x="660" y="558"/>
                </a:lnTo>
                <a:lnTo>
                  <a:pt x="657" y="559"/>
                </a:lnTo>
                <a:close/>
                <a:moveTo>
                  <a:pt x="334" y="329"/>
                </a:moveTo>
                <a:lnTo>
                  <a:pt x="334" y="331"/>
                </a:lnTo>
                <a:lnTo>
                  <a:pt x="335" y="332"/>
                </a:lnTo>
                <a:lnTo>
                  <a:pt x="338" y="332"/>
                </a:lnTo>
                <a:lnTo>
                  <a:pt x="342" y="331"/>
                </a:lnTo>
                <a:lnTo>
                  <a:pt x="338" y="330"/>
                </a:lnTo>
                <a:lnTo>
                  <a:pt x="334" y="329"/>
                </a:lnTo>
                <a:lnTo>
                  <a:pt x="335" y="329"/>
                </a:lnTo>
                <a:lnTo>
                  <a:pt x="334" y="329"/>
                </a:lnTo>
                <a:close/>
                <a:moveTo>
                  <a:pt x="311" y="319"/>
                </a:moveTo>
                <a:lnTo>
                  <a:pt x="311" y="319"/>
                </a:lnTo>
                <a:lnTo>
                  <a:pt x="310" y="319"/>
                </a:lnTo>
                <a:lnTo>
                  <a:pt x="312" y="322"/>
                </a:lnTo>
                <a:lnTo>
                  <a:pt x="315" y="324"/>
                </a:lnTo>
                <a:lnTo>
                  <a:pt x="319" y="325"/>
                </a:lnTo>
                <a:lnTo>
                  <a:pt x="321" y="324"/>
                </a:lnTo>
                <a:lnTo>
                  <a:pt x="320" y="322"/>
                </a:lnTo>
                <a:lnTo>
                  <a:pt x="318" y="321"/>
                </a:lnTo>
                <a:lnTo>
                  <a:pt x="313" y="319"/>
                </a:lnTo>
                <a:lnTo>
                  <a:pt x="311" y="319"/>
                </a:lnTo>
                <a:lnTo>
                  <a:pt x="312" y="319"/>
                </a:lnTo>
                <a:lnTo>
                  <a:pt x="311" y="319"/>
                </a:lnTo>
                <a:close/>
                <a:moveTo>
                  <a:pt x="328" y="308"/>
                </a:moveTo>
                <a:lnTo>
                  <a:pt x="327" y="308"/>
                </a:lnTo>
                <a:lnTo>
                  <a:pt x="327" y="309"/>
                </a:lnTo>
                <a:lnTo>
                  <a:pt x="328" y="309"/>
                </a:lnTo>
                <a:lnTo>
                  <a:pt x="329" y="309"/>
                </a:lnTo>
                <a:lnTo>
                  <a:pt x="329" y="309"/>
                </a:lnTo>
                <a:lnTo>
                  <a:pt x="328" y="308"/>
                </a:lnTo>
                <a:lnTo>
                  <a:pt x="328" y="308"/>
                </a:lnTo>
                <a:lnTo>
                  <a:pt x="328" y="308"/>
                </a:lnTo>
                <a:close/>
                <a:moveTo>
                  <a:pt x="295" y="249"/>
                </a:moveTo>
                <a:lnTo>
                  <a:pt x="295" y="248"/>
                </a:lnTo>
                <a:lnTo>
                  <a:pt x="296" y="248"/>
                </a:lnTo>
                <a:lnTo>
                  <a:pt x="295" y="248"/>
                </a:lnTo>
                <a:lnTo>
                  <a:pt x="294" y="248"/>
                </a:lnTo>
                <a:lnTo>
                  <a:pt x="295" y="248"/>
                </a:lnTo>
                <a:lnTo>
                  <a:pt x="295" y="249"/>
                </a:lnTo>
                <a:lnTo>
                  <a:pt x="295" y="249"/>
                </a:lnTo>
                <a:lnTo>
                  <a:pt x="295" y="249"/>
                </a:lnTo>
                <a:close/>
                <a:moveTo>
                  <a:pt x="418" y="456"/>
                </a:moveTo>
                <a:lnTo>
                  <a:pt x="417" y="454"/>
                </a:lnTo>
                <a:lnTo>
                  <a:pt x="414" y="452"/>
                </a:lnTo>
                <a:lnTo>
                  <a:pt x="411" y="451"/>
                </a:lnTo>
                <a:lnTo>
                  <a:pt x="409" y="454"/>
                </a:lnTo>
                <a:lnTo>
                  <a:pt x="413" y="456"/>
                </a:lnTo>
                <a:lnTo>
                  <a:pt x="418" y="456"/>
                </a:lnTo>
                <a:lnTo>
                  <a:pt x="417" y="456"/>
                </a:lnTo>
                <a:lnTo>
                  <a:pt x="418" y="456"/>
                </a:lnTo>
                <a:close/>
                <a:moveTo>
                  <a:pt x="345" y="173"/>
                </a:moveTo>
                <a:lnTo>
                  <a:pt x="345" y="173"/>
                </a:lnTo>
                <a:lnTo>
                  <a:pt x="345" y="173"/>
                </a:lnTo>
                <a:lnTo>
                  <a:pt x="347" y="172"/>
                </a:lnTo>
                <a:lnTo>
                  <a:pt x="346" y="169"/>
                </a:lnTo>
                <a:lnTo>
                  <a:pt x="347" y="169"/>
                </a:lnTo>
                <a:lnTo>
                  <a:pt x="347" y="168"/>
                </a:lnTo>
                <a:lnTo>
                  <a:pt x="348" y="168"/>
                </a:lnTo>
                <a:lnTo>
                  <a:pt x="348" y="167"/>
                </a:lnTo>
                <a:lnTo>
                  <a:pt x="356" y="168"/>
                </a:lnTo>
                <a:lnTo>
                  <a:pt x="363" y="169"/>
                </a:lnTo>
                <a:lnTo>
                  <a:pt x="357" y="166"/>
                </a:lnTo>
                <a:lnTo>
                  <a:pt x="351" y="164"/>
                </a:lnTo>
                <a:lnTo>
                  <a:pt x="347" y="164"/>
                </a:lnTo>
                <a:lnTo>
                  <a:pt x="345" y="163"/>
                </a:lnTo>
                <a:lnTo>
                  <a:pt x="342" y="164"/>
                </a:lnTo>
                <a:lnTo>
                  <a:pt x="338" y="165"/>
                </a:lnTo>
                <a:lnTo>
                  <a:pt x="339" y="163"/>
                </a:lnTo>
                <a:lnTo>
                  <a:pt x="340" y="161"/>
                </a:lnTo>
                <a:lnTo>
                  <a:pt x="336" y="159"/>
                </a:lnTo>
                <a:lnTo>
                  <a:pt x="330" y="157"/>
                </a:lnTo>
                <a:lnTo>
                  <a:pt x="331" y="158"/>
                </a:lnTo>
                <a:lnTo>
                  <a:pt x="330" y="157"/>
                </a:lnTo>
                <a:lnTo>
                  <a:pt x="329" y="159"/>
                </a:lnTo>
                <a:lnTo>
                  <a:pt x="327" y="161"/>
                </a:lnTo>
                <a:lnTo>
                  <a:pt x="326" y="163"/>
                </a:lnTo>
                <a:lnTo>
                  <a:pt x="324" y="163"/>
                </a:lnTo>
                <a:lnTo>
                  <a:pt x="324" y="164"/>
                </a:lnTo>
                <a:lnTo>
                  <a:pt x="324" y="165"/>
                </a:lnTo>
                <a:lnTo>
                  <a:pt x="322" y="167"/>
                </a:lnTo>
                <a:lnTo>
                  <a:pt x="322" y="168"/>
                </a:lnTo>
                <a:lnTo>
                  <a:pt x="322" y="169"/>
                </a:lnTo>
                <a:lnTo>
                  <a:pt x="324" y="172"/>
                </a:lnTo>
                <a:lnTo>
                  <a:pt x="327" y="172"/>
                </a:lnTo>
                <a:lnTo>
                  <a:pt x="329" y="173"/>
                </a:lnTo>
                <a:lnTo>
                  <a:pt x="330" y="175"/>
                </a:lnTo>
                <a:lnTo>
                  <a:pt x="331" y="177"/>
                </a:lnTo>
                <a:lnTo>
                  <a:pt x="334" y="177"/>
                </a:lnTo>
                <a:lnTo>
                  <a:pt x="336" y="177"/>
                </a:lnTo>
                <a:lnTo>
                  <a:pt x="337" y="176"/>
                </a:lnTo>
                <a:lnTo>
                  <a:pt x="338" y="175"/>
                </a:lnTo>
                <a:lnTo>
                  <a:pt x="339" y="172"/>
                </a:lnTo>
                <a:lnTo>
                  <a:pt x="338" y="172"/>
                </a:lnTo>
                <a:lnTo>
                  <a:pt x="336" y="172"/>
                </a:lnTo>
                <a:lnTo>
                  <a:pt x="335" y="172"/>
                </a:lnTo>
                <a:lnTo>
                  <a:pt x="334" y="171"/>
                </a:lnTo>
                <a:lnTo>
                  <a:pt x="334" y="169"/>
                </a:lnTo>
                <a:lnTo>
                  <a:pt x="336" y="168"/>
                </a:lnTo>
                <a:lnTo>
                  <a:pt x="338" y="168"/>
                </a:lnTo>
                <a:lnTo>
                  <a:pt x="342" y="168"/>
                </a:lnTo>
                <a:lnTo>
                  <a:pt x="345" y="169"/>
                </a:lnTo>
                <a:lnTo>
                  <a:pt x="346" y="169"/>
                </a:lnTo>
                <a:lnTo>
                  <a:pt x="346" y="169"/>
                </a:lnTo>
                <a:lnTo>
                  <a:pt x="346" y="172"/>
                </a:lnTo>
                <a:lnTo>
                  <a:pt x="345" y="173"/>
                </a:lnTo>
                <a:close/>
                <a:moveTo>
                  <a:pt x="184" y="399"/>
                </a:moveTo>
                <a:lnTo>
                  <a:pt x="184" y="400"/>
                </a:lnTo>
                <a:lnTo>
                  <a:pt x="184" y="399"/>
                </a:lnTo>
                <a:lnTo>
                  <a:pt x="184" y="399"/>
                </a:lnTo>
                <a:lnTo>
                  <a:pt x="184" y="399"/>
                </a:lnTo>
                <a:close/>
                <a:moveTo>
                  <a:pt x="350" y="117"/>
                </a:moveTo>
                <a:lnTo>
                  <a:pt x="350" y="119"/>
                </a:lnTo>
                <a:lnTo>
                  <a:pt x="351" y="120"/>
                </a:lnTo>
                <a:lnTo>
                  <a:pt x="354" y="122"/>
                </a:lnTo>
                <a:lnTo>
                  <a:pt x="357" y="123"/>
                </a:lnTo>
                <a:lnTo>
                  <a:pt x="364" y="125"/>
                </a:lnTo>
                <a:lnTo>
                  <a:pt x="369" y="125"/>
                </a:lnTo>
                <a:lnTo>
                  <a:pt x="371" y="125"/>
                </a:lnTo>
                <a:lnTo>
                  <a:pt x="373" y="125"/>
                </a:lnTo>
                <a:lnTo>
                  <a:pt x="375" y="126"/>
                </a:lnTo>
                <a:lnTo>
                  <a:pt x="375" y="128"/>
                </a:lnTo>
                <a:lnTo>
                  <a:pt x="372" y="130"/>
                </a:lnTo>
                <a:lnTo>
                  <a:pt x="370" y="131"/>
                </a:lnTo>
                <a:lnTo>
                  <a:pt x="372" y="133"/>
                </a:lnTo>
                <a:lnTo>
                  <a:pt x="376" y="135"/>
                </a:lnTo>
                <a:lnTo>
                  <a:pt x="378" y="136"/>
                </a:lnTo>
                <a:lnTo>
                  <a:pt x="383" y="136"/>
                </a:lnTo>
                <a:lnTo>
                  <a:pt x="379" y="134"/>
                </a:lnTo>
                <a:lnTo>
                  <a:pt x="377" y="131"/>
                </a:lnTo>
                <a:lnTo>
                  <a:pt x="381" y="131"/>
                </a:lnTo>
                <a:lnTo>
                  <a:pt x="386" y="130"/>
                </a:lnTo>
                <a:lnTo>
                  <a:pt x="381" y="126"/>
                </a:lnTo>
                <a:lnTo>
                  <a:pt x="376" y="124"/>
                </a:lnTo>
                <a:lnTo>
                  <a:pt x="371" y="123"/>
                </a:lnTo>
                <a:lnTo>
                  <a:pt x="364" y="122"/>
                </a:lnTo>
                <a:lnTo>
                  <a:pt x="361" y="120"/>
                </a:lnTo>
                <a:lnTo>
                  <a:pt x="357" y="117"/>
                </a:lnTo>
                <a:lnTo>
                  <a:pt x="352" y="115"/>
                </a:lnTo>
                <a:lnTo>
                  <a:pt x="346" y="115"/>
                </a:lnTo>
                <a:lnTo>
                  <a:pt x="347" y="117"/>
                </a:lnTo>
                <a:lnTo>
                  <a:pt x="350" y="117"/>
                </a:lnTo>
                <a:lnTo>
                  <a:pt x="348" y="118"/>
                </a:lnTo>
                <a:lnTo>
                  <a:pt x="350" y="117"/>
                </a:lnTo>
                <a:close/>
                <a:moveTo>
                  <a:pt x="70" y="258"/>
                </a:moveTo>
                <a:lnTo>
                  <a:pt x="70" y="258"/>
                </a:lnTo>
                <a:lnTo>
                  <a:pt x="72" y="258"/>
                </a:lnTo>
                <a:lnTo>
                  <a:pt x="75" y="258"/>
                </a:lnTo>
                <a:lnTo>
                  <a:pt x="79" y="260"/>
                </a:lnTo>
                <a:lnTo>
                  <a:pt x="80" y="259"/>
                </a:lnTo>
                <a:lnTo>
                  <a:pt x="81" y="258"/>
                </a:lnTo>
                <a:lnTo>
                  <a:pt x="82" y="260"/>
                </a:lnTo>
                <a:lnTo>
                  <a:pt x="85" y="261"/>
                </a:lnTo>
                <a:lnTo>
                  <a:pt x="90" y="261"/>
                </a:lnTo>
                <a:lnTo>
                  <a:pt x="93" y="261"/>
                </a:lnTo>
                <a:lnTo>
                  <a:pt x="100" y="263"/>
                </a:lnTo>
                <a:lnTo>
                  <a:pt x="108" y="265"/>
                </a:lnTo>
                <a:lnTo>
                  <a:pt x="112" y="267"/>
                </a:lnTo>
                <a:lnTo>
                  <a:pt x="115" y="268"/>
                </a:lnTo>
                <a:lnTo>
                  <a:pt x="117" y="268"/>
                </a:lnTo>
                <a:lnTo>
                  <a:pt x="120" y="267"/>
                </a:lnTo>
                <a:lnTo>
                  <a:pt x="122" y="269"/>
                </a:lnTo>
                <a:lnTo>
                  <a:pt x="124" y="272"/>
                </a:lnTo>
                <a:lnTo>
                  <a:pt x="120" y="272"/>
                </a:lnTo>
                <a:lnTo>
                  <a:pt x="115" y="271"/>
                </a:lnTo>
                <a:lnTo>
                  <a:pt x="111" y="269"/>
                </a:lnTo>
                <a:lnTo>
                  <a:pt x="106" y="268"/>
                </a:lnTo>
                <a:lnTo>
                  <a:pt x="106" y="268"/>
                </a:lnTo>
                <a:lnTo>
                  <a:pt x="106" y="268"/>
                </a:lnTo>
                <a:lnTo>
                  <a:pt x="92" y="265"/>
                </a:lnTo>
                <a:lnTo>
                  <a:pt x="79" y="260"/>
                </a:lnTo>
                <a:lnTo>
                  <a:pt x="75" y="260"/>
                </a:lnTo>
                <a:lnTo>
                  <a:pt x="72" y="258"/>
                </a:lnTo>
                <a:lnTo>
                  <a:pt x="71" y="258"/>
                </a:lnTo>
                <a:lnTo>
                  <a:pt x="70" y="258"/>
                </a:lnTo>
                <a:close/>
                <a:moveTo>
                  <a:pt x="163" y="230"/>
                </a:moveTo>
                <a:lnTo>
                  <a:pt x="166" y="230"/>
                </a:lnTo>
                <a:lnTo>
                  <a:pt x="169" y="231"/>
                </a:lnTo>
                <a:lnTo>
                  <a:pt x="166" y="230"/>
                </a:lnTo>
                <a:lnTo>
                  <a:pt x="163" y="230"/>
                </a:lnTo>
                <a:close/>
                <a:moveTo>
                  <a:pt x="231" y="100"/>
                </a:moveTo>
                <a:lnTo>
                  <a:pt x="229" y="100"/>
                </a:lnTo>
                <a:lnTo>
                  <a:pt x="227" y="100"/>
                </a:lnTo>
                <a:lnTo>
                  <a:pt x="228" y="101"/>
                </a:lnTo>
                <a:lnTo>
                  <a:pt x="230" y="103"/>
                </a:lnTo>
                <a:lnTo>
                  <a:pt x="232" y="103"/>
                </a:lnTo>
                <a:lnTo>
                  <a:pt x="233" y="103"/>
                </a:lnTo>
                <a:lnTo>
                  <a:pt x="235" y="101"/>
                </a:lnTo>
                <a:lnTo>
                  <a:pt x="233" y="100"/>
                </a:lnTo>
                <a:lnTo>
                  <a:pt x="232" y="100"/>
                </a:lnTo>
                <a:lnTo>
                  <a:pt x="231" y="100"/>
                </a:lnTo>
                <a:close/>
                <a:moveTo>
                  <a:pt x="940" y="241"/>
                </a:moveTo>
                <a:lnTo>
                  <a:pt x="939" y="240"/>
                </a:lnTo>
                <a:lnTo>
                  <a:pt x="939" y="240"/>
                </a:lnTo>
                <a:lnTo>
                  <a:pt x="938" y="240"/>
                </a:lnTo>
                <a:lnTo>
                  <a:pt x="937" y="241"/>
                </a:lnTo>
                <a:lnTo>
                  <a:pt x="937" y="243"/>
                </a:lnTo>
                <a:lnTo>
                  <a:pt x="937" y="247"/>
                </a:lnTo>
                <a:lnTo>
                  <a:pt x="939" y="246"/>
                </a:lnTo>
                <a:lnTo>
                  <a:pt x="940" y="244"/>
                </a:lnTo>
                <a:lnTo>
                  <a:pt x="940" y="243"/>
                </a:lnTo>
                <a:lnTo>
                  <a:pt x="940" y="241"/>
                </a:lnTo>
                <a:lnTo>
                  <a:pt x="940" y="241"/>
                </a:lnTo>
                <a:lnTo>
                  <a:pt x="940" y="241"/>
                </a:lnTo>
                <a:close/>
                <a:moveTo>
                  <a:pt x="256" y="449"/>
                </a:moveTo>
                <a:lnTo>
                  <a:pt x="260" y="448"/>
                </a:lnTo>
                <a:lnTo>
                  <a:pt x="262" y="448"/>
                </a:lnTo>
                <a:lnTo>
                  <a:pt x="264" y="448"/>
                </a:lnTo>
                <a:lnTo>
                  <a:pt x="265" y="445"/>
                </a:lnTo>
                <a:lnTo>
                  <a:pt x="263" y="445"/>
                </a:lnTo>
                <a:lnTo>
                  <a:pt x="261" y="446"/>
                </a:lnTo>
                <a:lnTo>
                  <a:pt x="258" y="447"/>
                </a:lnTo>
                <a:lnTo>
                  <a:pt x="256" y="449"/>
                </a:lnTo>
                <a:close/>
                <a:moveTo>
                  <a:pt x="293" y="132"/>
                </a:moveTo>
                <a:lnTo>
                  <a:pt x="294" y="134"/>
                </a:lnTo>
                <a:lnTo>
                  <a:pt x="296" y="135"/>
                </a:lnTo>
                <a:lnTo>
                  <a:pt x="298" y="135"/>
                </a:lnTo>
                <a:lnTo>
                  <a:pt x="301" y="134"/>
                </a:lnTo>
                <a:lnTo>
                  <a:pt x="298" y="132"/>
                </a:lnTo>
                <a:lnTo>
                  <a:pt x="296" y="131"/>
                </a:lnTo>
                <a:lnTo>
                  <a:pt x="294" y="131"/>
                </a:lnTo>
                <a:lnTo>
                  <a:pt x="293" y="132"/>
                </a:lnTo>
                <a:lnTo>
                  <a:pt x="294" y="133"/>
                </a:lnTo>
                <a:lnTo>
                  <a:pt x="293" y="132"/>
                </a:lnTo>
                <a:close/>
                <a:moveTo>
                  <a:pt x="369" y="183"/>
                </a:moveTo>
                <a:lnTo>
                  <a:pt x="370" y="183"/>
                </a:lnTo>
                <a:lnTo>
                  <a:pt x="370" y="181"/>
                </a:lnTo>
                <a:lnTo>
                  <a:pt x="369" y="178"/>
                </a:lnTo>
                <a:lnTo>
                  <a:pt x="367" y="178"/>
                </a:lnTo>
                <a:lnTo>
                  <a:pt x="364" y="180"/>
                </a:lnTo>
                <a:lnTo>
                  <a:pt x="364" y="181"/>
                </a:lnTo>
                <a:lnTo>
                  <a:pt x="367" y="182"/>
                </a:lnTo>
                <a:lnTo>
                  <a:pt x="369" y="183"/>
                </a:lnTo>
                <a:lnTo>
                  <a:pt x="369" y="183"/>
                </a:lnTo>
                <a:lnTo>
                  <a:pt x="369" y="183"/>
                </a:lnTo>
                <a:close/>
                <a:moveTo>
                  <a:pt x="649" y="609"/>
                </a:moveTo>
                <a:lnTo>
                  <a:pt x="648" y="608"/>
                </a:lnTo>
                <a:lnTo>
                  <a:pt x="645" y="607"/>
                </a:lnTo>
                <a:lnTo>
                  <a:pt x="642" y="607"/>
                </a:lnTo>
                <a:lnTo>
                  <a:pt x="641" y="609"/>
                </a:lnTo>
                <a:lnTo>
                  <a:pt x="642" y="611"/>
                </a:lnTo>
                <a:lnTo>
                  <a:pt x="644" y="612"/>
                </a:lnTo>
                <a:lnTo>
                  <a:pt x="648" y="612"/>
                </a:lnTo>
                <a:lnTo>
                  <a:pt x="649" y="609"/>
                </a:lnTo>
                <a:close/>
                <a:moveTo>
                  <a:pt x="660" y="175"/>
                </a:moveTo>
                <a:lnTo>
                  <a:pt x="661" y="174"/>
                </a:lnTo>
                <a:lnTo>
                  <a:pt x="661" y="173"/>
                </a:lnTo>
                <a:lnTo>
                  <a:pt x="661" y="172"/>
                </a:lnTo>
                <a:lnTo>
                  <a:pt x="659" y="172"/>
                </a:lnTo>
                <a:lnTo>
                  <a:pt x="657" y="173"/>
                </a:lnTo>
                <a:lnTo>
                  <a:pt x="657" y="174"/>
                </a:lnTo>
                <a:lnTo>
                  <a:pt x="658" y="175"/>
                </a:lnTo>
                <a:lnTo>
                  <a:pt x="660" y="175"/>
                </a:lnTo>
                <a:lnTo>
                  <a:pt x="660" y="175"/>
                </a:lnTo>
                <a:lnTo>
                  <a:pt x="660" y="175"/>
                </a:lnTo>
                <a:close/>
                <a:moveTo>
                  <a:pt x="306" y="140"/>
                </a:moveTo>
                <a:lnTo>
                  <a:pt x="306" y="138"/>
                </a:lnTo>
                <a:lnTo>
                  <a:pt x="306" y="136"/>
                </a:lnTo>
                <a:lnTo>
                  <a:pt x="304" y="135"/>
                </a:lnTo>
                <a:lnTo>
                  <a:pt x="303" y="136"/>
                </a:lnTo>
                <a:lnTo>
                  <a:pt x="302" y="139"/>
                </a:lnTo>
                <a:lnTo>
                  <a:pt x="299" y="140"/>
                </a:lnTo>
                <a:lnTo>
                  <a:pt x="302" y="141"/>
                </a:lnTo>
                <a:lnTo>
                  <a:pt x="304" y="141"/>
                </a:lnTo>
                <a:lnTo>
                  <a:pt x="305" y="141"/>
                </a:lnTo>
                <a:lnTo>
                  <a:pt x="306" y="140"/>
                </a:lnTo>
                <a:lnTo>
                  <a:pt x="306" y="141"/>
                </a:lnTo>
                <a:lnTo>
                  <a:pt x="306" y="140"/>
                </a:lnTo>
                <a:close/>
                <a:moveTo>
                  <a:pt x="1002" y="642"/>
                </a:moveTo>
                <a:lnTo>
                  <a:pt x="1004" y="641"/>
                </a:lnTo>
                <a:lnTo>
                  <a:pt x="1007" y="641"/>
                </a:lnTo>
                <a:lnTo>
                  <a:pt x="1008" y="640"/>
                </a:lnTo>
                <a:lnTo>
                  <a:pt x="1008" y="640"/>
                </a:lnTo>
                <a:lnTo>
                  <a:pt x="1008" y="639"/>
                </a:lnTo>
                <a:lnTo>
                  <a:pt x="1006" y="638"/>
                </a:lnTo>
                <a:lnTo>
                  <a:pt x="1003" y="638"/>
                </a:lnTo>
                <a:lnTo>
                  <a:pt x="1001" y="639"/>
                </a:lnTo>
                <a:lnTo>
                  <a:pt x="1001" y="640"/>
                </a:lnTo>
                <a:lnTo>
                  <a:pt x="1001" y="641"/>
                </a:lnTo>
                <a:lnTo>
                  <a:pt x="1002" y="642"/>
                </a:lnTo>
                <a:lnTo>
                  <a:pt x="1002" y="642"/>
                </a:lnTo>
                <a:lnTo>
                  <a:pt x="1003" y="641"/>
                </a:lnTo>
                <a:lnTo>
                  <a:pt x="1002" y="642"/>
                </a:lnTo>
                <a:close/>
                <a:moveTo>
                  <a:pt x="227" y="95"/>
                </a:moveTo>
                <a:lnTo>
                  <a:pt x="230" y="95"/>
                </a:lnTo>
                <a:lnTo>
                  <a:pt x="233" y="95"/>
                </a:lnTo>
                <a:lnTo>
                  <a:pt x="232" y="94"/>
                </a:lnTo>
                <a:lnTo>
                  <a:pt x="230" y="92"/>
                </a:lnTo>
                <a:lnTo>
                  <a:pt x="228" y="91"/>
                </a:lnTo>
                <a:lnTo>
                  <a:pt x="227" y="91"/>
                </a:lnTo>
                <a:lnTo>
                  <a:pt x="224" y="92"/>
                </a:lnTo>
                <a:lnTo>
                  <a:pt x="224" y="93"/>
                </a:lnTo>
                <a:lnTo>
                  <a:pt x="225" y="94"/>
                </a:lnTo>
                <a:lnTo>
                  <a:pt x="227" y="95"/>
                </a:lnTo>
                <a:lnTo>
                  <a:pt x="227" y="95"/>
                </a:lnTo>
                <a:lnTo>
                  <a:pt x="227" y="95"/>
                </a:lnTo>
                <a:close/>
                <a:moveTo>
                  <a:pt x="614" y="175"/>
                </a:moveTo>
                <a:lnTo>
                  <a:pt x="615" y="174"/>
                </a:lnTo>
                <a:lnTo>
                  <a:pt x="615" y="173"/>
                </a:lnTo>
                <a:lnTo>
                  <a:pt x="615" y="171"/>
                </a:lnTo>
                <a:lnTo>
                  <a:pt x="614" y="169"/>
                </a:lnTo>
                <a:lnTo>
                  <a:pt x="612" y="169"/>
                </a:lnTo>
                <a:lnTo>
                  <a:pt x="611" y="169"/>
                </a:lnTo>
                <a:lnTo>
                  <a:pt x="610" y="169"/>
                </a:lnTo>
                <a:lnTo>
                  <a:pt x="610" y="171"/>
                </a:lnTo>
                <a:lnTo>
                  <a:pt x="611" y="173"/>
                </a:lnTo>
                <a:lnTo>
                  <a:pt x="614" y="175"/>
                </a:lnTo>
                <a:lnTo>
                  <a:pt x="614" y="175"/>
                </a:lnTo>
                <a:lnTo>
                  <a:pt x="614" y="175"/>
                </a:lnTo>
                <a:close/>
                <a:moveTo>
                  <a:pt x="431" y="493"/>
                </a:moveTo>
                <a:lnTo>
                  <a:pt x="428" y="491"/>
                </a:lnTo>
                <a:lnTo>
                  <a:pt x="426" y="490"/>
                </a:lnTo>
                <a:lnTo>
                  <a:pt x="422" y="490"/>
                </a:lnTo>
                <a:lnTo>
                  <a:pt x="420" y="490"/>
                </a:lnTo>
                <a:lnTo>
                  <a:pt x="420" y="490"/>
                </a:lnTo>
                <a:lnTo>
                  <a:pt x="420" y="490"/>
                </a:lnTo>
                <a:lnTo>
                  <a:pt x="422" y="492"/>
                </a:lnTo>
                <a:lnTo>
                  <a:pt x="425" y="493"/>
                </a:lnTo>
                <a:lnTo>
                  <a:pt x="428" y="493"/>
                </a:lnTo>
                <a:lnTo>
                  <a:pt x="431" y="493"/>
                </a:lnTo>
                <a:close/>
                <a:moveTo>
                  <a:pt x="375" y="256"/>
                </a:moveTo>
                <a:lnTo>
                  <a:pt x="376" y="258"/>
                </a:lnTo>
                <a:lnTo>
                  <a:pt x="378" y="260"/>
                </a:lnTo>
                <a:lnTo>
                  <a:pt x="380" y="260"/>
                </a:lnTo>
                <a:lnTo>
                  <a:pt x="384" y="259"/>
                </a:lnTo>
                <a:lnTo>
                  <a:pt x="379" y="257"/>
                </a:lnTo>
                <a:lnTo>
                  <a:pt x="375" y="256"/>
                </a:lnTo>
                <a:close/>
                <a:moveTo>
                  <a:pt x="515" y="560"/>
                </a:moveTo>
                <a:lnTo>
                  <a:pt x="515" y="563"/>
                </a:lnTo>
                <a:lnTo>
                  <a:pt x="517" y="566"/>
                </a:lnTo>
                <a:lnTo>
                  <a:pt x="517" y="567"/>
                </a:lnTo>
                <a:lnTo>
                  <a:pt x="518" y="568"/>
                </a:lnTo>
                <a:lnTo>
                  <a:pt x="519" y="568"/>
                </a:lnTo>
                <a:lnTo>
                  <a:pt x="520" y="567"/>
                </a:lnTo>
                <a:lnTo>
                  <a:pt x="520" y="565"/>
                </a:lnTo>
                <a:lnTo>
                  <a:pt x="519" y="563"/>
                </a:lnTo>
                <a:lnTo>
                  <a:pt x="517" y="562"/>
                </a:lnTo>
                <a:lnTo>
                  <a:pt x="515" y="560"/>
                </a:lnTo>
                <a:lnTo>
                  <a:pt x="516" y="562"/>
                </a:lnTo>
                <a:lnTo>
                  <a:pt x="515" y="560"/>
                </a:lnTo>
                <a:close/>
                <a:moveTo>
                  <a:pt x="0" y="244"/>
                </a:moveTo>
                <a:lnTo>
                  <a:pt x="2" y="247"/>
                </a:lnTo>
                <a:lnTo>
                  <a:pt x="5" y="248"/>
                </a:lnTo>
                <a:lnTo>
                  <a:pt x="7" y="248"/>
                </a:lnTo>
                <a:lnTo>
                  <a:pt x="9" y="248"/>
                </a:lnTo>
                <a:lnTo>
                  <a:pt x="8" y="244"/>
                </a:lnTo>
                <a:lnTo>
                  <a:pt x="6" y="243"/>
                </a:lnTo>
                <a:lnTo>
                  <a:pt x="2" y="243"/>
                </a:lnTo>
                <a:lnTo>
                  <a:pt x="0" y="244"/>
                </a:lnTo>
                <a:close/>
                <a:moveTo>
                  <a:pt x="244" y="100"/>
                </a:moveTo>
                <a:lnTo>
                  <a:pt x="246" y="99"/>
                </a:lnTo>
                <a:lnTo>
                  <a:pt x="246" y="98"/>
                </a:lnTo>
                <a:lnTo>
                  <a:pt x="244" y="97"/>
                </a:lnTo>
                <a:lnTo>
                  <a:pt x="240" y="95"/>
                </a:lnTo>
                <a:lnTo>
                  <a:pt x="238" y="95"/>
                </a:lnTo>
                <a:lnTo>
                  <a:pt x="236" y="95"/>
                </a:lnTo>
                <a:lnTo>
                  <a:pt x="239" y="99"/>
                </a:lnTo>
                <a:lnTo>
                  <a:pt x="244" y="100"/>
                </a:lnTo>
                <a:lnTo>
                  <a:pt x="244" y="100"/>
                </a:lnTo>
                <a:lnTo>
                  <a:pt x="244" y="100"/>
                </a:lnTo>
                <a:close/>
                <a:moveTo>
                  <a:pt x="338" y="473"/>
                </a:moveTo>
                <a:lnTo>
                  <a:pt x="337" y="474"/>
                </a:lnTo>
                <a:lnTo>
                  <a:pt x="335" y="476"/>
                </a:lnTo>
                <a:lnTo>
                  <a:pt x="336" y="477"/>
                </a:lnTo>
                <a:lnTo>
                  <a:pt x="337" y="477"/>
                </a:lnTo>
                <a:lnTo>
                  <a:pt x="339" y="477"/>
                </a:lnTo>
                <a:lnTo>
                  <a:pt x="340" y="475"/>
                </a:lnTo>
                <a:lnTo>
                  <a:pt x="340" y="474"/>
                </a:lnTo>
                <a:lnTo>
                  <a:pt x="338" y="473"/>
                </a:lnTo>
                <a:lnTo>
                  <a:pt x="338" y="474"/>
                </a:lnTo>
                <a:lnTo>
                  <a:pt x="338" y="473"/>
                </a:lnTo>
                <a:close/>
                <a:moveTo>
                  <a:pt x="484" y="141"/>
                </a:moveTo>
                <a:lnTo>
                  <a:pt x="485" y="140"/>
                </a:lnTo>
                <a:lnTo>
                  <a:pt x="484" y="139"/>
                </a:lnTo>
                <a:lnTo>
                  <a:pt x="482" y="138"/>
                </a:lnTo>
                <a:lnTo>
                  <a:pt x="480" y="138"/>
                </a:lnTo>
                <a:lnTo>
                  <a:pt x="478" y="138"/>
                </a:lnTo>
                <a:lnTo>
                  <a:pt x="475" y="139"/>
                </a:lnTo>
                <a:lnTo>
                  <a:pt x="479" y="141"/>
                </a:lnTo>
                <a:lnTo>
                  <a:pt x="484" y="141"/>
                </a:lnTo>
                <a:lnTo>
                  <a:pt x="484" y="141"/>
                </a:lnTo>
                <a:lnTo>
                  <a:pt x="484" y="141"/>
                </a:lnTo>
                <a:close/>
                <a:moveTo>
                  <a:pt x="542" y="215"/>
                </a:moveTo>
                <a:lnTo>
                  <a:pt x="545" y="215"/>
                </a:lnTo>
                <a:lnTo>
                  <a:pt x="548" y="215"/>
                </a:lnTo>
                <a:lnTo>
                  <a:pt x="549" y="214"/>
                </a:lnTo>
                <a:lnTo>
                  <a:pt x="549" y="213"/>
                </a:lnTo>
                <a:lnTo>
                  <a:pt x="550" y="211"/>
                </a:lnTo>
                <a:lnTo>
                  <a:pt x="549" y="209"/>
                </a:lnTo>
                <a:lnTo>
                  <a:pt x="549" y="209"/>
                </a:lnTo>
                <a:lnTo>
                  <a:pt x="549" y="209"/>
                </a:lnTo>
                <a:lnTo>
                  <a:pt x="545" y="211"/>
                </a:lnTo>
                <a:lnTo>
                  <a:pt x="542" y="215"/>
                </a:lnTo>
                <a:close/>
                <a:moveTo>
                  <a:pt x="499" y="557"/>
                </a:moveTo>
                <a:lnTo>
                  <a:pt x="503" y="555"/>
                </a:lnTo>
                <a:lnTo>
                  <a:pt x="508" y="551"/>
                </a:lnTo>
                <a:lnTo>
                  <a:pt x="504" y="550"/>
                </a:lnTo>
                <a:lnTo>
                  <a:pt x="501" y="551"/>
                </a:lnTo>
                <a:lnTo>
                  <a:pt x="500" y="554"/>
                </a:lnTo>
                <a:lnTo>
                  <a:pt x="499" y="557"/>
                </a:lnTo>
                <a:close/>
                <a:moveTo>
                  <a:pt x="438" y="190"/>
                </a:moveTo>
                <a:lnTo>
                  <a:pt x="435" y="186"/>
                </a:lnTo>
                <a:lnTo>
                  <a:pt x="430" y="183"/>
                </a:lnTo>
                <a:lnTo>
                  <a:pt x="431" y="186"/>
                </a:lnTo>
                <a:lnTo>
                  <a:pt x="433" y="189"/>
                </a:lnTo>
                <a:lnTo>
                  <a:pt x="434" y="190"/>
                </a:lnTo>
                <a:lnTo>
                  <a:pt x="438" y="190"/>
                </a:lnTo>
                <a:close/>
                <a:moveTo>
                  <a:pt x="610" y="307"/>
                </a:moveTo>
                <a:lnTo>
                  <a:pt x="609" y="304"/>
                </a:lnTo>
                <a:lnTo>
                  <a:pt x="606" y="300"/>
                </a:lnTo>
                <a:lnTo>
                  <a:pt x="606" y="304"/>
                </a:lnTo>
                <a:lnTo>
                  <a:pt x="607" y="306"/>
                </a:lnTo>
                <a:lnTo>
                  <a:pt x="609" y="307"/>
                </a:lnTo>
                <a:lnTo>
                  <a:pt x="610" y="307"/>
                </a:lnTo>
                <a:lnTo>
                  <a:pt x="610" y="306"/>
                </a:lnTo>
                <a:lnTo>
                  <a:pt x="610" y="307"/>
                </a:lnTo>
                <a:close/>
                <a:moveTo>
                  <a:pt x="577" y="210"/>
                </a:moveTo>
                <a:lnTo>
                  <a:pt x="576" y="206"/>
                </a:lnTo>
                <a:lnTo>
                  <a:pt x="577" y="202"/>
                </a:lnTo>
                <a:lnTo>
                  <a:pt x="574" y="203"/>
                </a:lnTo>
                <a:lnTo>
                  <a:pt x="573" y="205"/>
                </a:lnTo>
                <a:lnTo>
                  <a:pt x="574" y="207"/>
                </a:lnTo>
                <a:lnTo>
                  <a:pt x="577" y="210"/>
                </a:lnTo>
                <a:close/>
                <a:moveTo>
                  <a:pt x="610" y="199"/>
                </a:moveTo>
                <a:lnTo>
                  <a:pt x="610" y="199"/>
                </a:lnTo>
                <a:lnTo>
                  <a:pt x="610" y="199"/>
                </a:lnTo>
                <a:lnTo>
                  <a:pt x="610" y="198"/>
                </a:lnTo>
                <a:lnTo>
                  <a:pt x="612" y="199"/>
                </a:lnTo>
                <a:lnTo>
                  <a:pt x="612" y="200"/>
                </a:lnTo>
                <a:lnTo>
                  <a:pt x="615" y="202"/>
                </a:lnTo>
                <a:lnTo>
                  <a:pt x="618" y="206"/>
                </a:lnTo>
                <a:lnTo>
                  <a:pt x="620" y="207"/>
                </a:lnTo>
                <a:lnTo>
                  <a:pt x="622" y="207"/>
                </a:lnTo>
                <a:lnTo>
                  <a:pt x="624" y="207"/>
                </a:lnTo>
                <a:lnTo>
                  <a:pt x="625" y="207"/>
                </a:lnTo>
                <a:lnTo>
                  <a:pt x="625" y="207"/>
                </a:lnTo>
                <a:lnTo>
                  <a:pt x="625" y="207"/>
                </a:lnTo>
                <a:lnTo>
                  <a:pt x="626" y="205"/>
                </a:lnTo>
                <a:lnTo>
                  <a:pt x="625" y="203"/>
                </a:lnTo>
                <a:lnTo>
                  <a:pt x="623" y="203"/>
                </a:lnTo>
                <a:lnTo>
                  <a:pt x="620" y="202"/>
                </a:lnTo>
                <a:lnTo>
                  <a:pt x="618" y="202"/>
                </a:lnTo>
                <a:lnTo>
                  <a:pt x="616" y="201"/>
                </a:lnTo>
                <a:lnTo>
                  <a:pt x="615" y="198"/>
                </a:lnTo>
                <a:lnTo>
                  <a:pt x="612" y="196"/>
                </a:lnTo>
                <a:lnTo>
                  <a:pt x="612" y="194"/>
                </a:lnTo>
                <a:lnTo>
                  <a:pt x="611" y="194"/>
                </a:lnTo>
                <a:lnTo>
                  <a:pt x="610" y="194"/>
                </a:lnTo>
                <a:lnTo>
                  <a:pt x="609" y="196"/>
                </a:lnTo>
                <a:lnTo>
                  <a:pt x="609" y="197"/>
                </a:lnTo>
                <a:lnTo>
                  <a:pt x="610" y="198"/>
                </a:lnTo>
                <a:lnTo>
                  <a:pt x="610" y="198"/>
                </a:lnTo>
                <a:lnTo>
                  <a:pt x="610" y="199"/>
                </a:lnTo>
                <a:close/>
                <a:moveTo>
                  <a:pt x="602" y="198"/>
                </a:moveTo>
                <a:lnTo>
                  <a:pt x="603" y="200"/>
                </a:lnTo>
                <a:lnTo>
                  <a:pt x="606" y="201"/>
                </a:lnTo>
                <a:lnTo>
                  <a:pt x="607" y="201"/>
                </a:lnTo>
                <a:lnTo>
                  <a:pt x="609" y="201"/>
                </a:lnTo>
                <a:lnTo>
                  <a:pt x="609" y="200"/>
                </a:lnTo>
                <a:lnTo>
                  <a:pt x="610" y="199"/>
                </a:lnTo>
                <a:lnTo>
                  <a:pt x="606" y="197"/>
                </a:lnTo>
                <a:lnTo>
                  <a:pt x="602" y="198"/>
                </a:lnTo>
                <a:lnTo>
                  <a:pt x="602" y="198"/>
                </a:lnTo>
                <a:lnTo>
                  <a:pt x="602" y="198"/>
                </a:lnTo>
                <a:close/>
                <a:moveTo>
                  <a:pt x="1041" y="653"/>
                </a:moveTo>
                <a:lnTo>
                  <a:pt x="1040" y="651"/>
                </a:lnTo>
                <a:lnTo>
                  <a:pt x="1038" y="651"/>
                </a:lnTo>
                <a:lnTo>
                  <a:pt x="1037" y="651"/>
                </a:lnTo>
                <a:lnTo>
                  <a:pt x="1036" y="654"/>
                </a:lnTo>
                <a:lnTo>
                  <a:pt x="1037" y="656"/>
                </a:lnTo>
                <a:lnTo>
                  <a:pt x="1038" y="656"/>
                </a:lnTo>
                <a:lnTo>
                  <a:pt x="1040" y="654"/>
                </a:lnTo>
                <a:lnTo>
                  <a:pt x="1041" y="653"/>
                </a:lnTo>
                <a:lnTo>
                  <a:pt x="1041" y="653"/>
                </a:lnTo>
                <a:lnTo>
                  <a:pt x="1041" y="653"/>
                </a:lnTo>
                <a:close/>
                <a:moveTo>
                  <a:pt x="1039" y="657"/>
                </a:moveTo>
                <a:lnTo>
                  <a:pt x="1039" y="656"/>
                </a:lnTo>
                <a:lnTo>
                  <a:pt x="1039" y="657"/>
                </a:lnTo>
                <a:lnTo>
                  <a:pt x="1036" y="659"/>
                </a:lnTo>
                <a:lnTo>
                  <a:pt x="1031" y="662"/>
                </a:lnTo>
                <a:lnTo>
                  <a:pt x="1037" y="663"/>
                </a:lnTo>
                <a:lnTo>
                  <a:pt x="1044" y="663"/>
                </a:lnTo>
                <a:lnTo>
                  <a:pt x="1047" y="662"/>
                </a:lnTo>
                <a:lnTo>
                  <a:pt x="1049" y="662"/>
                </a:lnTo>
                <a:lnTo>
                  <a:pt x="1053" y="659"/>
                </a:lnTo>
                <a:lnTo>
                  <a:pt x="1054" y="657"/>
                </a:lnTo>
                <a:lnTo>
                  <a:pt x="1046" y="657"/>
                </a:lnTo>
                <a:lnTo>
                  <a:pt x="1039" y="657"/>
                </a:lnTo>
                <a:close/>
                <a:moveTo>
                  <a:pt x="1039" y="657"/>
                </a:moveTo>
                <a:lnTo>
                  <a:pt x="1039" y="657"/>
                </a:lnTo>
                <a:lnTo>
                  <a:pt x="1039" y="657"/>
                </a:lnTo>
                <a:close/>
                <a:moveTo>
                  <a:pt x="722" y="650"/>
                </a:moveTo>
                <a:lnTo>
                  <a:pt x="716" y="649"/>
                </a:lnTo>
                <a:lnTo>
                  <a:pt x="710" y="648"/>
                </a:lnTo>
                <a:lnTo>
                  <a:pt x="714" y="650"/>
                </a:lnTo>
                <a:lnTo>
                  <a:pt x="716" y="651"/>
                </a:lnTo>
                <a:lnTo>
                  <a:pt x="718" y="651"/>
                </a:lnTo>
                <a:lnTo>
                  <a:pt x="722" y="650"/>
                </a:lnTo>
                <a:close/>
                <a:moveTo>
                  <a:pt x="581" y="184"/>
                </a:moveTo>
                <a:lnTo>
                  <a:pt x="583" y="183"/>
                </a:lnTo>
                <a:lnTo>
                  <a:pt x="584" y="181"/>
                </a:lnTo>
                <a:lnTo>
                  <a:pt x="583" y="178"/>
                </a:lnTo>
                <a:lnTo>
                  <a:pt x="582" y="177"/>
                </a:lnTo>
                <a:lnTo>
                  <a:pt x="579" y="178"/>
                </a:lnTo>
                <a:lnTo>
                  <a:pt x="577" y="181"/>
                </a:lnTo>
                <a:lnTo>
                  <a:pt x="577" y="182"/>
                </a:lnTo>
                <a:lnTo>
                  <a:pt x="578" y="183"/>
                </a:lnTo>
                <a:lnTo>
                  <a:pt x="578" y="184"/>
                </a:lnTo>
                <a:lnTo>
                  <a:pt x="581" y="184"/>
                </a:lnTo>
                <a:lnTo>
                  <a:pt x="581" y="184"/>
                </a:lnTo>
                <a:lnTo>
                  <a:pt x="581" y="184"/>
                </a:lnTo>
                <a:close/>
                <a:moveTo>
                  <a:pt x="870" y="658"/>
                </a:moveTo>
                <a:lnTo>
                  <a:pt x="872" y="658"/>
                </a:lnTo>
                <a:lnTo>
                  <a:pt x="875" y="659"/>
                </a:lnTo>
                <a:lnTo>
                  <a:pt x="876" y="659"/>
                </a:lnTo>
                <a:lnTo>
                  <a:pt x="878" y="659"/>
                </a:lnTo>
                <a:lnTo>
                  <a:pt x="879" y="658"/>
                </a:lnTo>
                <a:lnTo>
                  <a:pt x="880" y="657"/>
                </a:lnTo>
                <a:lnTo>
                  <a:pt x="876" y="656"/>
                </a:lnTo>
                <a:lnTo>
                  <a:pt x="872" y="656"/>
                </a:lnTo>
                <a:lnTo>
                  <a:pt x="871" y="656"/>
                </a:lnTo>
                <a:lnTo>
                  <a:pt x="868" y="656"/>
                </a:lnTo>
                <a:lnTo>
                  <a:pt x="868" y="657"/>
                </a:lnTo>
                <a:lnTo>
                  <a:pt x="870" y="658"/>
                </a:lnTo>
                <a:lnTo>
                  <a:pt x="871" y="657"/>
                </a:lnTo>
                <a:lnTo>
                  <a:pt x="870" y="658"/>
                </a:lnTo>
                <a:close/>
                <a:moveTo>
                  <a:pt x="680" y="202"/>
                </a:moveTo>
                <a:lnTo>
                  <a:pt x="681" y="201"/>
                </a:lnTo>
                <a:lnTo>
                  <a:pt x="682" y="200"/>
                </a:lnTo>
                <a:lnTo>
                  <a:pt x="681" y="199"/>
                </a:lnTo>
                <a:lnTo>
                  <a:pt x="680" y="198"/>
                </a:lnTo>
                <a:lnTo>
                  <a:pt x="677" y="198"/>
                </a:lnTo>
                <a:lnTo>
                  <a:pt x="676" y="199"/>
                </a:lnTo>
                <a:lnTo>
                  <a:pt x="677" y="201"/>
                </a:lnTo>
                <a:lnTo>
                  <a:pt x="680" y="202"/>
                </a:lnTo>
                <a:lnTo>
                  <a:pt x="678" y="202"/>
                </a:lnTo>
                <a:lnTo>
                  <a:pt x="680" y="202"/>
                </a:lnTo>
                <a:close/>
                <a:moveTo>
                  <a:pt x="648" y="213"/>
                </a:moveTo>
                <a:lnTo>
                  <a:pt x="650" y="213"/>
                </a:lnTo>
                <a:lnTo>
                  <a:pt x="651" y="210"/>
                </a:lnTo>
                <a:lnTo>
                  <a:pt x="649" y="209"/>
                </a:lnTo>
                <a:lnTo>
                  <a:pt x="647" y="209"/>
                </a:lnTo>
                <a:lnTo>
                  <a:pt x="645" y="209"/>
                </a:lnTo>
                <a:lnTo>
                  <a:pt x="644" y="209"/>
                </a:lnTo>
                <a:lnTo>
                  <a:pt x="643" y="210"/>
                </a:lnTo>
                <a:lnTo>
                  <a:pt x="643" y="211"/>
                </a:lnTo>
                <a:lnTo>
                  <a:pt x="645" y="213"/>
                </a:lnTo>
                <a:lnTo>
                  <a:pt x="648" y="213"/>
                </a:lnTo>
                <a:lnTo>
                  <a:pt x="648" y="213"/>
                </a:lnTo>
                <a:lnTo>
                  <a:pt x="648" y="213"/>
                </a:lnTo>
                <a:close/>
                <a:moveTo>
                  <a:pt x="294" y="117"/>
                </a:moveTo>
                <a:lnTo>
                  <a:pt x="291" y="115"/>
                </a:lnTo>
                <a:lnTo>
                  <a:pt x="289" y="114"/>
                </a:lnTo>
                <a:lnTo>
                  <a:pt x="287" y="114"/>
                </a:lnTo>
                <a:lnTo>
                  <a:pt x="284" y="116"/>
                </a:lnTo>
                <a:lnTo>
                  <a:pt x="286" y="117"/>
                </a:lnTo>
                <a:lnTo>
                  <a:pt x="288" y="118"/>
                </a:lnTo>
                <a:lnTo>
                  <a:pt x="290" y="118"/>
                </a:lnTo>
                <a:lnTo>
                  <a:pt x="294" y="117"/>
                </a:lnTo>
                <a:close/>
                <a:moveTo>
                  <a:pt x="179" y="407"/>
                </a:moveTo>
                <a:lnTo>
                  <a:pt x="181" y="409"/>
                </a:lnTo>
                <a:lnTo>
                  <a:pt x="183" y="409"/>
                </a:lnTo>
                <a:lnTo>
                  <a:pt x="186" y="409"/>
                </a:lnTo>
                <a:lnTo>
                  <a:pt x="189" y="407"/>
                </a:lnTo>
                <a:lnTo>
                  <a:pt x="183" y="406"/>
                </a:lnTo>
                <a:lnTo>
                  <a:pt x="179" y="407"/>
                </a:lnTo>
                <a:close/>
                <a:moveTo>
                  <a:pt x="1538" y="199"/>
                </a:moveTo>
                <a:lnTo>
                  <a:pt x="1542" y="199"/>
                </a:lnTo>
                <a:lnTo>
                  <a:pt x="1547" y="198"/>
                </a:lnTo>
                <a:lnTo>
                  <a:pt x="1547" y="196"/>
                </a:lnTo>
                <a:lnTo>
                  <a:pt x="1543" y="196"/>
                </a:lnTo>
                <a:lnTo>
                  <a:pt x="1540" y="197"/>
                </a:lnTo>
                <a:lnTo>
                  <a:pt x="1538" y="199"/>
                </a:lnTo>
                <a:lnTo>
                  <a:pt x="1538" y="198"/>
                </a:lnTo>
                <a:lnTo>
                  <a:pt x="1538" y="199"/>
                </a:lnTo>
                <a:close/>
                <a:moveTo>
                  <a:pt x="217" y="439"/>
                </a:moveTo>
                <a:lnTo>
                  <a:pt x="220" y="439"/>
                </a:lnTo>
                <a:lnTo>
                  <a:pt x="223" y="439"/>
                </a:lnTo>
                <a:lnTo>
                  <a:pt x="225" y="439"/>
                </a:lnTo>
                <a:lnTo>
                  <a:pt x="227" y="437"/>
                </a:lnTo>
                <a:lnTo>
                  <a:pt x="227" y="435"/>
                </a:lnTo>
                <a:lnTo>
                  <a:pt x="227" y="435"/>
                </a:lnTo>
                <a:lnTo>
                  <a:pt x="224" y="435"/>
                </a:lnTo>
                <a:lnTo>
                  <a:pt x="223" y="435"/>
                </a:lnTo>
                <a:lnTo>
                  <a:pt x="220" y="438"/>
                </a:lnTo>
                <a:lnTo>
                  <a:pt x="217" y="439"/>
                </a:lnTo>
                <a:lnTo>
                  <a:pt x="221" y="438"/>
                </a:lnTo>
                <a:lnTo>
                  <a:pt x="217" y="439"/>
                </a:lnTo>
                <a:close/>
                <a:moveTo>
                  <a:pt x="586" y="600"/>
                </a:moveTo>
                <a:lnTo>
                  <a:pt x="583" y="599"/>
                </a:lnTo>
                <a:lnTo>
                  <a:pt x="582" y="598"/>
                </a:lnTo>
                <a:lnTo>
                  <a:pt x="583" y="600"/>
                </a:lnTo>
                <a:lnTo>
                  <a:pt x="584" y="603"/>
                </a:lnTo>
                <a:lnTo>
                  <a:pt x="586" y="604"/>
                </a:lnTo>
                <a:lnTo>
                  <a:pt x="589" y="604"/>
                </a:lnTo>
                <a:lnTo>
                  <a:pt x="590" y="603"/>
                </a:lnTo>
                <a:lnTo>
                  <a:pt x="589" y="601"/>
                </a:lnTo>
                <a:lnTo>
                  <a:pt x="587" y="600"/>
                </a:lnTo>
                <a:lnTo>
                  <a:pt x="586" y="600"/>
                </a:lnTo>
                <a:lnTo>
                  <a:pt x="585" y="599"/>
                </a:lnTo>
                <a:lnTo>
                  <a:pt x="586" y="600"/>
                </a:lnTo>
                <a:close/>
                <a:moveTo>
                  <a:pt x="430" y="297"/>
                </a:moveTo>
                <a:lnTo>
                  <a:pt x="427" y="294"/>
                </a:lnTo>
                <a:lnTo>
                  <a:pt x="425" y="293"/>
                </a:lnTo>
                <a:lnTo>
                  <a:pt x="421" y="293"/>
                </a:lnTo>
                <a:lnTo>
                  <a:pt x="418" y="293"/>
                </a:lnTo>
                <a:lnTo>
                  <a:pt x="420" y="296"/>
                </a:lnTo>
                <a:lnTo>
                  <a:pt x="423" y="297"/>
                </a:lnTo>
                <a:lnTo>
                  <a:pt x="426" y="297"/>
                </a:lnTo>
                <a:lnTo>
                  <a:pt x="430" y="297"/>
                </a:lnTo>
                <a:close/>
                <a:moveTo>
                  <a:pt x="767" y="622"/>
                </a:moveTo>
                <a:lnTo>
                  <a:pt x="765" y="621"/>
                </a:lnTo>
                <a:lnTo>
                  <a:pt x="763" y="621"/>
                </a:lnTo>
                <a:lnTo>
                  <a:pt x="760" y="621"/>
                </a:lnTo>
                <a:lnTo>
                  <a:pt x="758" y="623"/>
                </a:lnTo>
                <a:lnTo>
                  <a:pt x="760" y="623"/>
                </a:lnTo>
                <a:lnTo>
                  <a:pt x="763" y="624"/>
                </a:lnTo>
                <a:lnTo>
                  <a:pt x="765" y="623"/>
                </a:lnTo>
                <a:lnTo>
                  <a:pt x="767" y="622"/>
                </a:lnTo>
                <a:close/>
                <a:moveTo>
                  <a:pt x="131" y="254"/>
                </a:moveTo>
                <a:lnTo>
                  <a:pt x="132" y="252"/>
                </a:lnTo>
                <a:lnTo>
                  <a:pt x="132" y="250"/>
                </a:lnTo>
                <a:lnTo>
                  <a:pt x="131" y="248"/>
                </a:lnTo>
                <a:lnTo>
                  <a:pt x="129" y="248"/>
                </a:lnTo>
                <a:lnTo>
                  <a:pt x="126" y="249"/>
                </a:lnTo>
                <a:lnTo>
                  <a:pt x="125" y="251"/>
                </a:lnTo>
                <a:lnTo>
                  <a:pt x="128" y="252"/>
                </a:lnTo>
                <a:lnTo>
                  <a:pt x="131" y="254"/>
                </a:lnTo>
                <a:lnTo>
                  <a:pt x="130" y="254"/>
                </a:lnTo>
                <a:lnTo>
                  <a:pt x="131" y="254"/>
                </a:lnTo>
                <a:close/>
                <a:moveTo>
                  <a:pt x="682" y="623"/>
                </a:moveTo>
                <a:lnTo>
                  <a:pt x="680" y="622"/>
                </a:lnTo>
                <a:lnTo>
                  <a:pt x="678" y="622"/>
                </a:lnTo>
                <a:lnTo>
                  <a:pt x="678" y="623"/>
                </a:lnTo>
                <a:lnTo>
                  <a:pt x="678" y="624"/>
                </a:lnTo>
                <a:lnTo>
                  <a:pt x="680" y="625"/>
                </a:lnTo>
                <a:lnTo>
                  <a:pt x="683" y="626"/>
                </a:lnTo>
                <a:lnTo>
                  <a:pt x="685" y="625"/>
                </a:lnTo>
                <a:lnTo>
                  <a:pt x="685" y="624"/>
                </a:lnTo>
                <a:lnTo>
                  <a:pt x="684" y="623"/>
                </a:lnTo>
                <a:lnTo>
                  <a:pt x="682" y="623"/>
                </a:lnTo>
                <a:lnTo>
                  <a:pt x="682" y="623"/>
                </a:lnTo>
                <a:lnTo>
                  <a:pt x="682" y="623"/>
                </a:lnTo>
                <a:close/>
                <a:moveTo>
                  <a:pt x="315" y="152"/>
                </a:moveTo>
                <a:lnTo>
                  <a:pt x="317" y="156"/>
                </a:lnTo>
                <a:lnTo>
                  <a:pt x="319" y="158"/>
                </a:lnTo>
                <a:lnTo>
                  <a:pt x="323" y="159"/>
                </a:lnTo>
                <a:lnTo>
                  <a:pt x="328" y="159"/>
                </a:lnTo>
                <a:lnTo>
                  <a:pt x="327" y="157"/>
                </a:lnTo>
                <a:lnTo>
                  <a:pt x="323" y="155"/>
                </a:lnTo>
                <a:lnTo>
                  <a:pt x="319" y="153"/>
                </a:lnTo>
                <a:lnTo>
                  <a:pt x="315" y="152"/>
                </a:lnTo>
                <a:lnTo>
                  <a:pt x="317" y="153"/>
                </a:lnTo>
                <a:lnTo>
                  <a:pt x="315" y="152"/>
                </a:lnTo>
                <a:close/>
                <a:moveTo>
                  <a:pt x="1156" y="631"/>
                </a:moveTo>
                <a:lnTo>
                  <a:pt x="1154" y="632"/>
                </a:lnTo>
                <a:lnTo>
                  <a:pt x="1153" y="633"/>
                </a:lnTo>
                <a:lnTo>
                  <a:pt x="1154" y="636"/>
                </a:lnTo>
                <a:lnTo>
                  <a:pt x="1158" y="636"/>
                </a:lnTo>
                <a:lnTo>
                  <a:pt x="1159" y="636"/>
                </a:lnTo>
                <a:lnTo>
                  <a:pt x="1160" y="633"/>
                </a:lnTo>
                <a:lnTo>
                  <a:pt x="1159" y="632"/>
                </a:lnTo>
                <a:lnTo>
                  <a:pt x="1156" y="631"/>
                </a:lnTo>
                <a:lnTo>
                  <a:pt x="1156" y="632"/>
                </a:lnTo>
                <a:lnTo>
                  <a:pt x="1156" y="631"/>
                </a:lnTo>
                <a:close/>
                <a:moveTo>
                  <a:pt x="633" y="592"/>
                </a:moveTo>
                <a:lnTo>
                  <a:pt x="631" y="590"/>
                </a:lnTo>
                <a:lnTo>
                  <a:pt x="628" y="589"/>
                </a:lnTo>
                <a:lnTo>
                  <a:pt x="626" y="588"/>
                </a:lnTo>
                <a:lnTo>
                  <a:pt x="624" y="588"/>
                </a:lnTo>
                <a:lnTo>
                  <a:pt x="625" y="590"/>
                </a:lnTo>
                <a:lnTo>
                  <a:pt x="627" y="591"/>
                </a:lnTo>
                <a:lnTo>
                  <a:pt x="629" y="592"/>
                </a:lnTo>
                <a:lnTo>
                  <a:pt x="633" y="592"/>
                </a:lnTo>
                <a:close/>
                <a:moveTo>
                  <a:pt x="93" y="241"/>
                </a:moveTo>
                <a:lnTo>
                  <a:pt x="95" y="243"/>
                </a:lnTo>
                <a:lnTo>
                  <a:pt x="97" y="243"/>
                </a:lnTo>
                <a:lnTo>
                  <a:pt x="100" y="242"/>
                </a:lnTo>
                <a:lnTo>
                  <a:pt x="101" y="241"/>
                </a:lnTo>
                <a:lnTo>
                  <a:pt x="100" y="240"/>
                </a:lnTo>
                <a:lnTo>
                  <a:pt x="97" y="239"/>
                </a:lnTo>
                <a:lnTo>
                  <a:pt x="95" y="240"/>
                </a:lnTo>
                <a:lnTo>
                  <a:pt x="93" y="241"/>
                </a:lnTo>
                <a:lnTo>
                  <a:pt x="93" y="241"/>
                </a:lnTo>
                <a:lnTo>
                  <a:pt x="93" y="241"/>
                </a:lnTo>
                <a:close/>
                <a:moveTo>
                  <a:pt x="669" y="637"/>
                </a:moveTo>
                <a:lnTo>
                  <a:pt x="672" y="638"/>
                </a:lnTo>
                <a:lnTo>
                  <a:pt x="674" y="638"/>
                </a:lnTo>
                <a:lnTo>
                  <a:pt x="676" y="636"/>
                </a:lnTo>
                <a:lnTo>
                  <a:pt x="678" y="634"/>
                </a:lnTo>
                <a:lnTo>
                  <a:pt x="674" y="634"/>
                </a:lnTo>
                <a:lnTo>
                  <a:pt x="669" y="637"/>
                </a:lnTo>
                <a:lnTo>
                  <a:pt x="670" y="637"/>
                </a:lnTo>
                <a:lnTo>
                  <a:pt x="669" y="637"/>
                </a:lnTo>
                <a:close/>
                <a:moveTo>
                  <a:pt x="607" y="579"/>
                </a:moveTo>
                <a:lnTo>
                  <a:pt x="609" y="579"/>
                </a:lnTo>
                <a:lnTo>
                  <a:pt x="612" y="580"/>
                </a:lnTo>
                <a:lnTo>
                  <a:pt x="614" y="580"/>
                </a:lnTo>
                <a:lnTo>
                  <a:pt x="615" y="580"/>
                </a:lnTo>
                <a:lnTo>
                  <a:pt x="615" y="579"/>
                </a:lnTo>
                <a:lnTo>
                  <a:pt x="615" y="578"/>
                </a:lnTo>
                <a:lnTo>
                  <a:pt x="614" y="576"/>
                </a:lnTo>
                <a:lnTo>
                  <a:pt x="610" y="576"/>
                </a:lnTo>
                <a:lnTo>
                  <a:pt x="609" y="578"/>
                </a:lnTo>
                <a:lnTo>
                  <a:pt x="607" y="579"/>
                </a:lnTo>
                <a:lnTo>
                  <a:pt x="609" y="576"/>
                </a:lnTo>
                <a:lnTo>
                  <a:pt x="607" y="579"/>
                </a:lnTo>
                <a:close/>
                <a:moveTo>
                  <a:pt x="785" y="655"/>
                </a:moveTo>
                <a:lnTo>
                  <a:pt x="785" y="657"/>
                </a:lnTo>
                <a:lnTo>
                  <a:pt x="788" y="659"/>
                </a:lnTo>
                <a:lnTo>
                  <a:pt x="791" y="656"/>
                </a:lnTo>
                <a:lnTo>
                  <a:pt x="792" y="653"/>
                </a:lnTo>
                <a:lnTo>
                  <a:pt x="789" y="653"/>
                </a:lnTo>
                <a:lnTo>
                  <a:pt x="785" y="655"/>
                </a:lnTo>
                <a:lnTo>
                  <a:pt x="784" y="655"/>
                </a:lnTo>
                <a:lnTo>
                  <a:pt x="785" y="655"/>
                </a:lnTo>
                <a:close/>
                <a:moveTo>
                  <a:pt x="1061" y="651"/>
                </a:moveTo>
                <a:lnTo>
                  <a:pt x="1065" y="650"/>
                </a:lnTo>
                <a:lnTo>
                  <a:pt x="1070" y="648"/>
                </a:lnTo>
                <a:lnTo>
                  <a:pt x="1067" y="648"/>
                </a:lnTo>
                <a:lnTo>
                  <a:pt x="1064" y="648"/>
                </a:lnTo>
                <a:lnTo>
                  <a:pt x="1062" y="649"/>
                </a:lnTo>
                <a:lnTo>
                  <a:pt x="1061" y="651"/>
                </a:lnTo>
                <a:close/>
                <a:moveTo>
                  <a:pt x="148" y="401"/>
                </a:moveTo>
                <a:lnTo>
                  <a:pt x="150" y="404"/>
                </a:lnTo>
                <a:lnTo>
                  <a:pt x="154" y="404"/>
                </a:lnTo>
                <a:lnTo>
                  <a:pt x="156" y="402"/>
                </a:lnTo>
                <a:lnTo>
                  <a:pt x="158" y="401"/>
                </a:lnTo>
                <a:lnTo>
                  <a:pt x="154" y="400"/>
                </a:lnTo>
                <a:lnTo>
                  <a:pt x="148" y="401"/>
                </a:lnTo>
                <a:close/>
                <a:moveTo>
                  <a:pt x="323" y="143"/>
                </a:moveTo>
                <a:lnTo>
                  <a:pt x="326" y="148"/>
                </a:lnTo>
                <a:lnTo>
                  <a:pt x="328" y="150"/>
                </a:lnTo>
                <a:lnTo>
                  <a:pt x="330" y="150"/>
                </a:lnTo>
                <a:lnTo>
                  <a:pt x="334" y="149"/>
                </a:lnTo>
                <a:lnTo>
                  <a:pt x="334" y="147"/>
                </a:lnTo>
                <a:lnTo>
                  <a:pt x="332" y="145"/>
                </a:lnTo>
                <a:lnTo>
                  <a:pt x="331" y="144"/>
                </a:lnTo>
                <a:lnTo>
                  <a:pt x="330" y="144"/>
                </a:lnTo>
                <a:lnTo>
                  <a:pt x="327" y="143"/>
                </a:lnTo>
                <a:lnTo>
                  <a:pt x="323" y="143"/>
                </a:lnTo>
                <a:close/>
                <a:moveTo>
                  <a:pt x="1439" y="92"/>
                </a:moveTo>
                <a:lnTo>
                  <a:pt x="1446" y="90"/>
                </a:lnTo>
                <a:lnTo>
                  <a:pt x="1452" y="88"/>
                </a:lnTo>
                <a:lnTo>
                  <a:pt x="1448" y="86"/>
                </a:lnTo>
                <a:lnTo>
                  <a:pt x="1444" y="88"/>
                </a:lnTo>
                <a:lnTo>
                  <a:pt x="1442" y="89"/>
                </a:lnTo>
                <a:lnTo>
                  <a:pt x="1439" y="92"/>
                </a:lnTo>
                <a:close/>
                <a:moveTo>
                  <a:pt x="672" y="192"/>
                </a:moveTo>
                <a:lnTo>
                  <a:pt x="670" y="190"/>
                </a:lnTo>
                <a:lnTo>
                  <a:pt x="669" y="186"/>
                </a:lnTo>
                <a:lnTo>
                  <a:pt x="668" y="184"/>
                </a:lnTo>
                <a:lnTo>
                  <a:pt x="667" y="184"/>
                </a:lnTo>
                <a:lnTo>
                  <a:pt x="666" y="183"/>
                </a:lnTo>
                <a:lnTo>
                  <a:pt x="665" y="184"/>
                </a:lnTo>
                <a:lnTo>
                  <a:pt x="665" y="186"/>
                </a:lnTo>
                <a:lnTo>
                  <a:pt x="667" y="189"/>
                </a:lnTo>
                <a:lnTo>
                  <a:pt x="669" y="191"/>
                </a:lnTo>
                <a:lnTo>
                  <a:pt x="672" y="192"/>
                </a:lnTo>
                <a:lnTo>
                  <a:pt x="669" y="190"/>
                </a:lnTo>
                <a:lnTo>
                  <a:pt x="672" y="192"/>
                </a:lnTo>
                <a:close/>
                <a:moveTo>
                  <a:pt x="355" y="482"/>
                </a:moveTo>
                <a:lnTo>
                  <a:pt x="350" y="482"/>
                </a:lnTo>
                <a:lnTo>
                  <a:pt x="344" y="482"/>
                </a:lnTo>
                <a:lnTo>
                  <a:pt x="347" y="483"/>
                </a:lnTo>
                <a:lnTo>
                  <a:pt x="350" y="485"/>
                </a:lnTo>
                <a:lnTo>
                  <a:pt x="352" y="485"/>
                </a:lnTo>
                <a:lnTo>
                  <a:pt x="353" y="484"/>
                </a:lnTo>
                <a:lnTo>
                  <a:pt x="354" y="483"/>
                </a:lnTo>
                <a:lnTo>
                  <a:pt x="355" y="482"/>
                </a:lnTo>
                <a:close/>
                <a:moveTo>
                  <a:pt x="583" y="158"/>
                </a:moveTo>
                <a:lnTo>
                  <a:pt x="587" y="158"/>
                </a:lnTo>
                <a:lnTo>
                  <a:pt x="591" y="156"/>
                </a:lnTo>
                <a:lnTo>
                  <a:pt x="589" y="155"/>
                </a:lnTo>
                <a:lnTo>
                  <a:pt x="585" y="155"/>
                </a:lnTo>
                <a:lnTo>
                  <a:pt x="584" y="155"/>
                </a:lnTo>
                <a:lnTo>
                  <a:pt x="583" y="155"/>
                </a:lnTo>
                <a:lnTo>
                  <a:pt x="583" y="156"/>
                </a:lnTo>
                <a:lnTo>
                  <a:pt x="583" y="158"/>
                </a:lnTo>
                <a:lnTo>
                  <a:pt x="584" y="159"/>
                </a:lnTo>
                <a:lnTo>
                  <a:pt x="583" y="158"/>
                </a:lnTo>
                <a:close/>
                <a:moveTo>
                  <a:pt x="490" y="550"/>
                </a:moveTo>
                <a:lnTo>
                  <a:pt x="492" y="550"/>
                </a:lnTo>
                <a:lnTo>
                  <a:pt x="494" y="553"/>
                </a:lnTo>
                <a:lnTo>
                  <a:pt x="495" y="553"/>
                </a:lnTo>
                <a:lnTo>
                  <a:pt x="496" y="554"/>
                </a:lnTo>
                <a:lnTo>
                  <a:pt x="497" y="553"/>
                </a:lnTo>
                <a:lnTo>
                  <a:pt x="497" y="551"/>
                </a:lnTo>
                <a:lnTo>
                  <a:pt x="497" y="549"/>
                </a:lnTo>
                <a:lnTo>
                  <a:pt x="497" y="549"/>
                </a:lnTo>
                <a:lnTo>
                  <a:pt x="496" y="548"/>
                </a:lnTo>
                <a:lnTo>
                  <a:pt x="495" y="548"/>
                </a:lnTo>
                <a:lnTo>
                  <a:pt x="492" y="549"/>
                </a:lnTo>
                <a:lnTo>
                  <a:pt x="490" y="550"/>
                </a:lnTo>
                <a:lnTo>
                  <a:pt x="492" y="550"/>
                </a:lnTo>
                <a:lnTo>
                  <a:pt x="490" y="550"/>
                </a:lnTo>
                <a:close/>
                <a:moveTo>
                  <a:pt x="323" y="466"/>
                </a:moveTo>
                <a:lnTo>
                  <a:pt x="326" y="468"/>
                </a:lnTo>
                <a:lnTo>
                  <a:pt x="328" y="468"/>
                </a:lnTo>
                <a:lnTo>
                  <a:pt x="330" y="468"/>
                </a:lnTo>
                <a:lnTo>
                  <a:pt x="334" y="467"/>
                </a:lnTo>
                <a:lnTo>
                  <a:pt x="330" y="466"/>
                </a:lnTo>
                <a:lnTo>
                  <a:pt x="328" y="465"/>
                </a:lnTo>
                <a:lnTo>
                  <a:pt x="326" y="465"/>
                </a:lnTo>
                <a:lnTo>
                  <a:pt x="323" y="466"/>
                </a:lnTo>
                <a:close/>
                <a:moveTo>
                  <a:pt x="87" y="183"/>
                </a:moveTo>
                <a:lnTo>
                  <a:pt x="92" y="185"/>
                </a:lnTo>
                <a:lnTo>
                  <a:pt x="99" y="188"/>
                </a:lnTo>
                <a:lnTo>
                  <a:pt x="97" y="184"/>
                </a:lnTo>
                <a:lnTo>
                  <a:pt x="93" y="183"/>
                </a:lnTo>
                <a:lnTo>
                  <a:pt x="90" y="183"/>
                </a:lnTo>
                <a:lnTo>
                  <a:pt x="87" y="183"/>
                </a:lnTo>
                <a:close/>
                <a:moveTo>
                  <a:pt x="600" y="184"/>
                </a:moveTo>
                <a:lnTo>
                  <a:pt x="601" y="184"/>
                </a:lnTo>
                <a:lnTo>
                  <a:pt x="603" y="184"/>
                </a:lnTo>
                <a:lnTo>
                  <a:pt x="603" y="181"/>
                </a:lnTo>
                <a:lnTo>
                  <a:pt x="602" y="177"/>
                </a:lnTo>
                <a:lnTo>
                  <a:pt x="601" y="176"/>
                </a:lnTo>
                <a:lnTo>
                  <a:pt x="600" y="177"/>
                </a:lnTo>
                <a:lnTo>
                  <a:pt x="600" y="177"/>
                </a:lnTo>
                <a:lnTo>
                  <a:pt x="600" y="180"/>
                </a:lnTo>
                <a:lnTo>
                  <a:pt x="600" y="182"/>
                </a:lnTo>
                <a:lnTo>
                  <a:pt x="600" y="184"/>
                </a:lnTo>
                <a:lnTo>
                  <a:pt x="601" y="183"/>
                </a:lnTo>
                <a:lnTo>
                  <a:pt x="600" y="184"/>
                </a:lnTo>
                <a:close/>
                <a:moveTo>
                  <a:pt x="1505" y="97"/>
                </a:moveTo>
                <a:lnTo>
                  <a:pt x="1507" y="98"/>
                </a:lnTo>
                <a:lnTo>
                  <a:pt x="1509" y="98"/>
                </a:lnTo>
                <a:lnTo>
                  <a:pt x="1512" y="98"/>
                </a:lnTo>
                <a:lnTo>
                  <a:pt x="1514" y="97"/>
                </a:lnTo>
                <a:lnTo>
                  <a:pt x="1510" y="94"/>
                </a:lnTo>
                <a:lnTo>
                  <a:pt x="1507" y="94"/>
                </a:lnTo>
                <a:lnTo>
                  <a:pt x="1505" y="95"/>
                </a:lnTo>
                <a:lnTo>
                  <a:pt x="1505" y="97"/>
                </a:lnTo>
                <a:lnTo>
                  <a:pt x="1506" y="98"/>
                </a:lnTo>
                <a:lnTo>
                  <a:pt x="1505" y="97"/>
                </a:lnTo>
                <a:close/>
                <a:moveTo>
                  <a:pt x="1236" y="607"/>
                </a:moveTo>
                <a:lnTo>
                  <a:pt x="1241" y="604"/>
                </a:lnTo>
                <a:lnTo>
                  <a:pt x="1244" y="600"/>
                </a:lnTo>
                <a:lnTo>
                  <a:pt x="1241" y="600"/>
                </a:lnTo>
                <a:lnTo>
                  <a:pt x="1238" y="600"/>
                </a:lnTo>
                <a:lnTo>
                  <a:pt x="1236" y="603"/>
                </a:lnTo>
                <a:lnTo>
                  <a:pt x="1236" y="607"/>
                </a:lnTo>
                <a:close/>
                <a:moveTo>
                  <a:pt x="351" y="148"/>
                </a:moveTo>
                <a:lnTo>
                  <a:pt x="353" y="147"/>
                </a:lnTo>
                <a:lnTo>
                  <a:pt x="355" y="145"/>
                </a:lnTo>
                <a:lnTo>
                  <a:pt x="355" y="144"/>
                </a:lnTo>
                <a:lnTo>
                  <a:pt x="352" y="142"/>
                </a:lnTo>
                <a:lnTo>
                  <a:pt x="350" y="141"/>
                </a:lnTo>
                <a:lnTo>
                  <a:pt x="347" y="142"/>
                </a:lnTo>
                <a:lnTo>
                  <a:pt x="347" y="143"/>
                </a:lnTo>
                <a:lnTo>
                  <a:pt x="346" y="144"/>
                </a:lnTo>
                <a:lnTo>
                  <a:pt x="347" y="147"/>
                </a:lnTo>
                <a:lnTo>
                  <a:pt x="348" y="148"/>
                </a:lnTo>
                <a:lnTo>
                  <a:pt x="350" y="149"/>
                </a:lnTo>
                <a:lnTo>
                  <a:pt x="351" y="148"/>
                </a:lnTo>
                <a:lnTo>
                  <a:pt x="351" y="148"/>
                </a:lnTo>
                <a:lnTo>
                  <a:pt x="351" y="148"/>
                </a:lnTo>
                <a:close/>
                <a:moveTo>
                  <a:pt x="655" y="599"/>
                </a:moveTo>
                <a:lnTo>
                  <a:pt x="651" y="599"/>
                </a:lnTo>
                <a:lnTo>
                  <a:pt x="650" y="601"/>
                </a:lnTo>
                <a:lnTo>
                  <a:pt x="650" y="603"/>
                </a:lnTo>
                <a:lnTo>
                  <a:pt x="653" y="604"/>
                </a:lnTo>
                <a:lnTo>
                  <a:pt x="656" y="604"/>
                </a:lnTo>
                <a:lnTo>
                  <a:pt x="659" y="603"/>
                </a:lnTo>
                <a:lnTo>
                  <a:pt x="659" y="601"/>
                </a:lnTo>
                <a:lnTo>
                  <a:pt x="659" y="600"/>
                </a:lnTo>
                <a:lnTo>
                  <a:pt x="659" y="600"/>
                </a:lnTo>
                <a:lnTo>
                  <a:pt x="657" y="599"/>
                </a:lnTo>
                <a:lnTo>
                  <a:pt x="657" y="600"/>
                </a:lnTo>
                <a:lnTo>
                  <a:pt x="656" y="601"/>
                </a:lnTo>
                <a:lnTo>
                  <a:pt x="655" y="600"/>
                </a:lnTo>
                <a:lnTo>
                  <a:pt x="656" y="598"/>
                </a:lnTo>
                <a:lnTo>
                  <a:pt x="656" y="598"/>
                </a:lnTo>
                <a:lnTo>
                  <a:pt x="656" y="598"/>
                </a:lnTo>
                <a:lnTo>
                  <a:pt x="656" y="598"/>
                </a:lnTo>
                <a:lnTo>
                  <a:pt x="656" y="598"/>
                </a:lnTo>
                <a:lnTo>
                  <a:pt x="655" y="598"/>
                </a:lnTo>
                <a:lnTo>
                  <a:pt x="655" y="599"/>
                </a:lnTo>
                <a:lnTo>
                  <a:pt x="653" y="599"/>
                </a:lnTo>
                <a:lnTo>
                  <a:pt x="655" y="599"/>
                </a:lnTo>
                <a:close/>
                <a:moveTo>
                  <a:pt x="886" y="234"/>
                </a:moveTo>
                <a:lnTo>
                  <a:pt x="887" y="234"/>
                </a:lnTo>
                <a:lnTo>
                  <a:pt x="887" y="233"/>
                </a:lnTo>
                <a:lnTo>
                  <a:pt x="887" y="232"/>
                </a:lnTo>
                <a:lnTo>
                  <a:pt x="886" y="231"/>
                </a:lnTo>
                <a:lnTo>
                  <a:pt x="883" y="228"/>
                </a:lnTo>
                <a:lnTo>
                  <a:pt x="880" y="228"/>
                </a:lnTo>
                <a:lnTo>
                  <a:pt x="880" y="231"/>
                </a:lnTo>
                <a:lnTo>
                  <a:pt x="882" y="232"/>
                </a:lnTo>
                <a:lnTo>
                  <a:pt x="883" y="233"/>
                </a:lnTo>
                <a:lnTo>
                  <a:pt x="886" y="234"/>
                </a:lnTo>
                <a:lnTo>
                  <a:pt x="884" y="234"/>
                </a:lnTo>
                <a:lnTo>
                  <a:pt x="886" y="234"/>
                </a:lnTo>
                <a:close/>
                <a:moveTo>
                  <a:pt x="79" y="228"/>
                </a:moveTo>
                <a:lnTo>
                  <a:pt x="80" y="231"/>
                </a:lnTo>
                <a:lnTo>
                  <a:pt x="82" y="232"/>
                </a:lnTo>
                <a:lnTo>
                  <a:pt x="85" y="232"/>
                </a:lnTo>
                <a:lnTo>
                  <a:pt x="89" y="231"/>
                </a:lnTo>
                <a:lnTo>
                  <a:pt x="84" y="228"/>
                </a:lnTo>
                <a:lnTo>
                  <a:pt x="79" y="228"/>
                </a:lnTo>
                <a:lnTo>
                  <a:pt x="80" y="228"/>
                </a:lnTo>
                <a:lnTo>
                  <a:pt x="79" y="228"/>
                </a:lnTo>
                <a:close/>
                <a:moveTo>
                  <a:pt x="387" y="462"/>
                </a:moveTo>
                <a:lnTo>
                  <a:pt x="385" y="462"/>
                </a:lnTo>
                <a:lnTo>
                  <a:pt x="383" y="463"/>
                </a:lnTo>
                <a:lnTo>
                  <a:pt x="386" y="465"/>
                </a:lnTo>
                <a:lnTo>
                  <a:pt x="389" y="466"/>
                </a:lnTo>
                <a:lnTo>
                  <a:pt x="392" y="466"/>
                </a:lnTo>
                <a:lnTo>
                  <a:pt x="394" y="466"/>
                </a:lnTo>
                <a:lnTo>
                  <a:pt x="395" y="465"/>
                </a:lnTo>
                <a:lnTo>
                  <a:pt x="397" y="464"/>
                </a:lnTo>
                <a:lnTo>
                  <a:pt x="392" y="464"/>
                </a:lnTo>
                <a:lnTo>
                  <a:pt x="387" y="462"/>
                </a:lnTo>
                <a:lnTo>
                  <a:pt x="387" y="463"/>
                </a:lnTo>
                <a:lnTo>
                  <a:pt x="387" y="462"/>
                </a:lnTo>
                <a:close/>
                <a:moveTo>
                  <a:pt x="287" y="452"/>
                </a:moveTo>
                <a:lnTo>
                  <a:pt x="288" y="452"/>
                </a:lnTo>
                <a:lnTo>
                  <a:pt x="289" y="450"/>
                </a:lnTo>
                <a:lnTo>
                  <a:pt x="291" y="450"/>
                </a:lnTo>
                <a:lnTo>
                  <a:pt x="295" y="451"/>
                </a:lnTo>
                <a:lnTo>
                  <a:pt x="296" y="451"/>
                </a:lnTo>
                <a:lnTo>
                  <a:pt x="298" y="451"/>
                </a:lnTo>
                <a:lnTo>
                  <a:pt x="299" y="450"/>
                </a:lnTo>
                <a:lnTo>
                  <a:pt x="301" y="449"/>
                </a:lnTo>
                <a:lnTo>
                  <a:pt x="297" y="448"/>
                </a:lnTo>
                <a:lnTo>
                  <a:pt x="294" y="448"/>
                </a:lnTo>
                <a:lnTo>
                  <a:pt x="291" y="449"/>
                </a:lnTo>
                <a:lnTo>
                  <a:pt x="289" y="450"/>
                </a:lnTo>
                <a:lnTo>
                  <a:pt x="288" y="451"/>
                </a:lnTo>
                <a:lnTo>
                  <a:pt x="287" y="452"/>
                </a:lnTo>
                <a:lnTo>
                  <a:pt x="284" y="454"/>
                </a:lnTo>
                <a:lnTo>
                  <a:pt x="281" y="455"/>
                </a:lnTo>
                <a:lnTo>
                  <a:pt x="278" y="452"/>
                </a:lnTo>
                <a:lnTo>
                  <a:pt x="273" y="449"/>
                </a:lnTo>
                <a:lnTo>
                  <a:pt x="280" y="450"/>
                </a:lnTo>
                <a:lnTo>
                  <a:pt x="287" y="452"/>
                </a:lnTo>
                <a:close/>
                <a:moveTo>
                  <a:pt x="287" y="452"/>
                </a:moveTo>
                <a:lnTo>
                  <a:pt x="287" y="452"/>
                </a:lnTo>
                <a:lnTo>
                  <a:pt x="287" y="452"/>
                </a:lnTo>
                <a:close/>
                <a:moveTo>
                  <a:pt x="289" y="450"/>
                </a:moveTo>
                <a:lnTo>
                  <a:pt x="290" y="449"/>
                </a:lnTo>
                <a:lnTo>
                  <a:pt x="289" y="450"/>
                </a:lnTo>
                <a:close/>
                <a:moveTo>
                  <a:pt x="471" y="533"/>
                </a:moveTo>
                <a:lnTo>
                  <a:pt x="470" y="533"/>
                </a:lnTo>
                <a:lnTo>
                  <a:pt x="467" y="533"/>
                </a:lnTo>
                <a:lnTo>
                  <a:pt x="467" y="533"/>
                </a:lnTo>
                <a:lnTo>
                  <a:pt x="466" y="534"/>
                </a:lnTo>
                <a:lnTo>
                  <a:pt x="466" y="534"/>
                </a:lnTo>
                <a:lnTo>
                  <a:pt x="467" y="535"/>
                </a:lnTo>
                <a:lnTo>
                  <a:pt x="471" y="535"/>
                </a:lnTo>
                <a:lnTo>
                  <a:pt x="475" y="538"/>
                </a:lnTo>
                <a:lnTo>
                  <a:pt x="475" y="535"/>
                </a:lnTo>
                <a:lnTo>
                  <a:pt x="475" y="534"/>
                </a:lnTo>
                <a:lnTo>
                  <a:pt x="472" y="533"/>
                </a:lnTo>
                <a:lnTo>
                  <a:pt x="471" y="533"/>
                </a:lnTo>
                <a:lnTo>
                  <a:pt x="471" y="533"/>
                </a:lnTo>
                <a:lnTo>
                  <a:pt x="471" y="533"/>
                </a:lnTo>
                <a:close/>
                <a:moveTo>
                  <a:pt x="623" y="200"/>
                </a:moveTo>
                <a:lnTo>
                  <a:pt x="622" y="196"/>
                </a:lnTo>
                <a:lnTo>
                  <a:pt x="618" y="192"/>
                </a:lnTo>
                <a:lnTo>
                  <a:pt x="616" y="191"/>
                </a:lnTo>
                <a:lnTo>
                  <a:pt x="615" y="191"/>
                </a:lnTo>
                <a:lnTo>
                  <a:pt x="614" y="192"/>
                </a:lnTo>
                <a:lnTo>
                  <a:pt x="612" y="194"/>
                </a:lnTo>
                <a:lnTo>
                  <a:pt x="618" y="197"/>
                </a:lnTo>
                <a:lnTo>
                  <a:pt x="623" y="200"/>
                </a:lnTo>
                <a:lnTo>
                  <a:pt x="620" y="199"/>
                </a:lnTo>
                <a:lnTo>
                  <a:pt x="623" y="200"/>
                </a:lnTo>
                <a:close/>
                <a:moveTo>
                  <a:pt x="540" y="228"/>
                </a:moveTo>
                <a:lnTo>
                  <a:pt x="534" y="227"/>
                </a:lnTo>
                <a:lnTo>
                  <a:pt x="528" y="228"/>
                </a:lnTo>
                <a:lnTo>
                  <a:pt x="530" y="228"/>
                </a:lnTo>
                <a:lnTo>
                  <a:pt x="534" y="230"/>
                </a:lnTo>
                <a:lnTo>
                  <a:pt x="536" y="231"/>
                </a:lnTo>
                <a:lnTo>
                  <a:pt x="537" y="231"/>
                </a:lnTo>
                <a:lnTo>
                  <a:pt x="538" y="230"/>
                </a:lnTo>
                <a:lnTo>
                  <a:pt x="540" y="228"/>
                </a:lnTo>
                <a:lnTo>
                  <a:pt x="540" y="228"/>
                </a:lnTo>
                <a:lnTo>
                  <a:pt x="540" y="228"/>
                </a:lnTo>
                <a:close/>
                <a:moveTo>
                  <a:pt x="711" y="626"/>
                </a:moveTo>
                <a:lnTo>
                  <a:pt x="714" y="629"/>
                </a:lnTo>
                <a:lnTo>
                  <a:pt x="717" y="630"/>
                </a:lnTo>
                <a:lnTo>
                  <a:pt x="721" y="631"/>
                </a:lnTo>
                <a:lnTo>
                  <a:pt x="722" y="630"/>
                </a:lnTo>
                <a:lnTo>
                  <a:pt x="722" y="628"/>
                </a:lnTo>
                <a:lnTo>
                  <a:pt x="722" y="626"/>
                </a:lnTo>
                <a:lnTo>
                  <a:pt x="719" y="626"/>
                </a:lnTo>
                <a:lnTo>
                  <a:pt x="718" y="626"/>
                </a:lnTo>
                <a:lnTo>
                  <a:pt x="714" y="626"/>
                </a:lnTo>
                <a:lnTo>
                  <a:pt x="711" y="626"/>
                </a:lnTo>
                <a:lnTo>
                  <a:pt x="714" y="628"/>
                </a:lnTo>
                <a:lnTo>
                  <a:pt x="711" y="626"/>
                </a:lnTo>
                <a:close/>
                <a:moveTo>
                  <a:pt x="821" y="670"/>
                </a:moveTo>
                <a:lnTo>
                  <a:pt x="828" y="671"/>
                </a:lnTo>
                <a:lnTo>
                  <a:pt x="834" y="669"/>
                </a:lnTo>
                <a:lnTo>
                  <a:pt x="831" y="669"/>
                </a:lnTo>
                <a:lnTo>
                  <a:pt x="828" y="669"/>
                </a:lnTo>
                <a:lnTo>
                  <a:pt x="824" y="669"/>
                </a:lnTo>
                <a:lnTo>
                  <a:pt x="821" y="670"/>
                </a:lnTo>
                <a:close/>
                <a:moveTo>
                  <a:pt x="282" y="414"/>
                </a:moveTo>
                <a:lnTo>
                  <a:pt x="285" y="414"/>
                </a:lnTo>
                <a:lnTo>
                  <a:pt x="285" y="413"/>
                </a:lnTo>
                <a:lnTo>
                  <a:pt x="285" y="412"/>
                </a:lnTo>
                <a:lnTo>
                  <a:pt x="284" y="410"/>
                </a:lnTo>
                <a:lnTo>
                  <a:pt x="280" y="408"/>
                </a:lnTo>
                <a:lnTo>
                  <a:pt x="278" y="407"/>
                </a:lnTo>
                <a:lnTo>
                  <a:pt x="277" y="409"/>
                </a:lnTo>
                <a:lnTo>
                  <a:pt x="278" y="412"/>
                </a:lnTo>
                <a:lnTo>
                  <a:pt x="280" y="414"/>
                </a:lnTo>
                <a:lnTo>
                  <a:pt x="282" y="414"/>
                </a:lnTo>
                <a:close/>
                <a:moveTo>
                  <a:pt x="675" y="596"/>
                </a:moveTo>
                <a:lnTo>
                  <a:pt x="675" y="596"/>
                </a:lnTo>
                <a:lnTo>
                  <a:pt x="675" y="596"/>
                </a:lnTo>
                <a:lnTo>
                  <a:pt x="675" y="595"/>
                </a:lnTo>
                <a:lnTo>
                  <a:pt x="677" y="595"/>
                </a:lnTo>
                <a:lnTo>
                  <a:pt x="677" y="595"/>
                </a:lnTo>
                <a:lnTo>
                  <a:pt x="677" y="595"/>
                </a:lnTo>
                <a:lnTo>
                  <a:pt x="676" y="593"/>
                </a:lnTo>
                <a:lnTo>
                  <a:pt x="675" y="592"/>
                </a:lnTo>
                <a:lnTo>
                  <a:pt x="674" y="592"/>
                </a:lnTo>
                <a:lnTo>
                  <a:pt x="672" y="592"/>
                </a:lnTo>
                <a:lnTo>
                  <a:pt x="668" y="591"/>
                </a:lnTo>
                <a:lnTo>
                  <a:pt x="666" y="590"/>
                </a:lnTo>
                <a:lnTo>
                  <a:pt x="665" y="591"/>
                </a:lnTo>
                <a:lnTo>
                  <a:pt x="665" y="592"/>
                </a:lnTo>
                <a:lnTo>
                  <a:pt x="666" y="593"/>
                </a:lnTo>
                <a:lnTo>
                  <a:pt x="668" y="595"/>
                </a:lnTo>
                <a:lnTo>
                  <a:pt x="673" y="596"/>
                </a:lnTo>
                <a:lnTo>
                  <a:pt x="675" y="596"/>
                </a:lnTo>
                <a:close/>
                <a:moveTo>
                  <a:pt x="719" y="603"/>
                </a:moveTo>
                <a:lnTo>
                  <a:pt x="715" y="601"/>
                </a:lnTo>
                <a:lnTo>
                  <a:pt x="710" y="600"/>
                </a:lnTo>
                <a:lnTo>
                  <a:pt x="707" y="600"/>
                </a:lnTo>
                <a:lnTo>
                  <a:pt x="703" y="600"/>
                </a:lnTo>
                <a:lnTo>
                  <a:pt x="707" y="601"/>
                </a:lnTo>
                <a:lnTo>
                  <a:pt x="710" y="603"/>
                </a:lnTo>
                <a:lnTo>
                  <a:pt x="715" y="604"/>
                </a:lnTo>
                <a:lnTo>
                  <a:pt x="719" y="603"/>
                </a:lnTo>
                <a:close/>
                <a:moveTo>
                  <a:pt x="615" y="572"/>
                </a:moveTo>
                <a:lnTo>
                  <a:pt x="618" y="571"/>
                </a:lnTo>
                <a:lnTo>
                  <a:pt x="620" y="568"/>
                </a:lnTo>
                <a:lnTo>
                  <a:pt x="620" y="568"/>
                </a:lnTo>
                <a:lnTo>
                  <a:pt x="620" y="567"/>
                </a:lnTo>
                <a:lnTo>
                  <a:pt x="619" y="566"/>
                </a:lnTo>
                <a:lnTo>
                  <a:pt x="618" y="566"/>
                </a:lnTo>
                <a:lnTo>
                  <a:pt x="615" y="567"/>
                </a:lnTo>
                <a:lnTo>
                  <a:pt x="612" y="570"/>
                </a:lnTo>
                <a:lnTo>
                  <a:pt x="612" y="571"/>
                </a:lnTo>
                <a:lnTo>
                  <a:pt x="612" y="571"/>
                </a:lnTo>
                <a:lnTo>
                  <a:pt x="614" y="572"/>
                </a:lnTo>
                <a:lnTo>
                  <a:pt x="615" y="572"/>
                </a:lnTo>
                <a:lnTo>
                  <a:pt x="615" y="572"/>
                </a:lnTo>
                <a:lnTo>
                  <a:pt x="615" y="572"/>
                </a:lnTo>
                <a:close/>
                <a:moveTo>
                  <a:pt x="658" y="217"/>
                </a:moveTo>
                <a:lnTo>
                  <a:pt x="659" y="217"/>
                </a:lnTo>
                <a:lnTo>
                  <a:pt x="660" y="216"/>
                </a:lnTo>
                <a:lnTo>
                  <a:pt x="661" y="215"/>
                </a:lnTo>
                <a:lnTo>
                  <a:pt x="661" y="213"/>
                </a:lnTo>
                <a:lnTo>
                  <a:pt x="660" y="211"/>
                </a:lnTo>
                <a:lnTo>
                  <a:pt x="660" y="210"/>
                </a:lnTo>
                <a:lnTo>
                  <a:pt x="659" y="209"/>
                </a:lnTo>
                <a:lnTo>
                  <a:pt x="657" y="209"/>
                </a:lnTo>
                <a:lnTo>
                  <a:pt x="656" y="210"/>
                </a:lnTo>
                <a:lnTo>
                  <a:pt x="655" y="211"/>
                </a:lnTo>
                <a:lnTo>
                  <a:pt x="655" y="213"/>
                </a:lnTo>
                <a:lnTo>
                  <a:pt x="655" y="214"/>
                </a:lnTo>
                <a:lnTo>
                  <a:pt x="656" y="216"/>
                </a:lnTo>
                <a:lnTo>
                  <a:pt x="658" y="217"/>
                </a:lnTo>
                <a:lnTo>
                  <a:pt x="658" y="217"/>
                </a:lnTo>
                <a:lnTo>
                  <a:pt x="658" y="217"/>
                </a:lnTo>
                <a:close/>
                <a:moveTo>
                  <a:pt x="273" y="91"/>
                </a:moveTo>
                <a:lnTo>
                  <a:pt x="274" y="92"/>
                </a:lnTo>
                <a:lnTo>
                  <a:pt x="276" y="91"/>
                </a:lnTo>
                <a:lnTo>
                  <a:pt x="276" y="90"/>
                </a:lnTo>
                <a:lnTo>
                  <a:pt x="276" y="89"/>
                </a:lnTo>
                <a:lnTo>
                  <a:pt x="270" y="86"/>
                </a:lnTo>
                <a:lnTo>
                  <a:pt x="265" y="84"/>
                </a:lnTo>
                <a:lnTo>
                  <a:pt x="265" y="88"/>
                </a:lnTo>
                <a:lnTo>
                  <a:pt x="268" y="90"/>
                </a:lnTo>
                <a:lnTo>
                  <a:pt x="270" y="90"/>
                </a:lnTo>
                <a:lnTo>
                  <a:pt x="273" y="91"/>
                </a:lnTo>
                <a:lnTo>
                  <a:pt x="272" y="91"/>
                </a:lnTo>
                <a:lnTo>
                  <a:pt x="273" y="91"/>
                </a:lnTo>
                <a:close/>
                <a:moveTo>
                  <a:pt x="801" y="664"/>
                </a:moveTo>
                <a:lnTo>
                  <a:pt x="805" y="664"/>
                </a:lnTo>
                <a:lnTo>
                  <a:pt x="808" y="663"/>
                </a:lnTo>
                <a:lnTo>
                  <a:pt x="812" y="662"/>
                </a:lnTo>
                <a:lnTo>
                  <a:pt x="814" y="659"/>
                </a:lnTo>
                <a:lnTo>
                  <a:pt x="810" y="659"/>
                </a:lnTo>
                <a:lnTo>
                  <a:pt x="807" y="659"/>
                </a:lnTo>
                <a:lnTo>
                  <a:pt x="804" y="662"/>
                </a:lnTo>
                <a:lnTo>
                  <a:pt x="801" y="664"/>
                </a:lnTo>
                <a:close/>
                <a:moveTo>
                  <a:pt x="289" y="414"/>
                </a:moveTo>
                <a:lnTo>
                  <a:pt x="291" y="415"/>
                </a:lnTo>
                <a:lnTo>
                  <a:pt x="295" y="416"/>
                </a:lnTo>
                <a:lnTo>
                  <a:pt x="298" y="416"/>
                </a:lnTo>
                <a:lnTo>
                  <a:pt x="302" y="415"/>
                </a:lnTo>
                <a:lnTo>
                  <a:pt x="298" y="414"/>
                </a:lnTo>
                <a:lnTo>
                  <a:pt x="296" y="413"/>
                </a:lnTo>
                <a:lnTo>
                  <a:pt x="293" y="413"/>
                </a:lnTo>
                <a:lnTo>
                  <a:pt x="289" y="414"/>
                </a:lnTo>
                <a:close/>
                <a:moveTo>
                  <a:pt x="1558" y="355"/>
                </a:moveTo>
                <a:lnTo>
                  <a:pt x="1555" y="355"/>
                </a:lnTo>
                <a:lnTo>
                  <a:pt x="1553" y="357"/>
                </a:lnTo>
                <a:lnTo>
                  <a:pt x="1550" y="359"/>
                </a:lnTo>
                <a:lnTo>
                  <a:pt x="1549" y="362"/>
                </a:lnTo>
                <a:lnTo>
                  <a:pt x="1551" y="360"/>
                </a:lnTo>
                <a:lnTo>
                  <a:pt x="1556" y="358"/>
                </a:lnTo>
                <a:lnTo>
                  <a:pt x="1558" y="357"/>
                </a:lnTo>
                <a:lnTo>
                  <a:pt x="1559" y="356"/>
                </a:lnTo>
                <a:lnTo>
                  <a:pt x="1559" y="355"/>
                </a:lnTo>
                <a:lnTo>
                  <a:pt x="1558" y="355"/>
                </a:lnTo>
                <a:lnTo>
                  <a:pt x="1557" y="355"/>
                </a:lnTo>
                <a:lnTo>
                  <a:pt x="1558" y="355"/>
                </a:lnTo>
                <a:close/>
                <a:moveTo>
                  <a:pt x="1097" y="630"/>
                </a:moveTo>
                <a:lnTo>
                  <a:pt x="1100" y="629"/>
                </a:lnTo>
                <a:lnTo>
                  <a:pt x="1101" y="628"/>
                </a:lnTo>
                <a:lnTo>
                  <a:pt x="1102" y="625"/>
                </a:lnTo>
                <a:lnTo>
                  <a:pt x="1101" y="624"/>
                </a:lnTo>
                <a:lnTo>
                  <a:pt x="1097" y="626"/>
                </a:lnTo>
                <a:lnTo>
                  <a:pt x="1093" y="626"/>
                </a:lnTo>
                <a:lnTo>
                  <a:pt x="1092" y="628"/>
                </a:lnTo>
                <a:lnTo>
                  <a:pt x="1092" y="630"/>
                </a:lnTo>
                <a:lnTo>
                  <a:pt x="1093" y="631"/>
                </a:lnTo>
                <a:lnTo>
                  <a:pt x="1095" y="631"/>
                </a:lnTo>
                <a:lnTo>
                  <a:pt x="1096" y="631"/>
                </a:lnTo>
                <a:lnTo>
                  <a:pt x="1097" y="630"/>
                </a:lnTo>
                <a:lnTo>
                  <a:pt x="1097" y="630"/>
                </a:lnTo>
                <a:lnTo>
                  <a:pt x="1097" y="630"/>
                </a:lnTo>
                <a:close/>
                <a:moveTo>
                  <a:pt x="961" y="665"/>
                </a:moveTo>
                <a:lnTo>
                  <a:pt x="960" y="666"/>
                </a:lnTo>
                <a:lnTo>
                  <a:pt x="960" y="667"/>
                </a:lnTo>
                <a:lnTo>
                  <a:pt x="962" y="667"/>
                </a:lnTo>
                <a:lnTo>
                  <a:pt x="963" y="666"/>
                </a:lnTo>
                <a:lnTo>
                  <a:pt x="969" y="666"/>
                </a:lnTo>
                <a:lnTo>
                  <a:pt x="973" y="663"/>
                </a:lnTo>
                <a:lnTo>
                  <a:pt x="968" y="664"/>
                </a:lnTo>
                <a:lnTo>
                  <a:pt x="961" y="665"/>
                </a:lnTo>
                <a:lnTo>
                  <a:pt x="962" y="665"/>
                </a:lnTo>
                <a:lnTo>
                  <a:pt x="961" y="665"/>
                </a:lnTo>
                <a:close/>
                <a:moveTo>
                  <a:pt x="115" y="208"/>
                </a:moveTo>
                <a:lnTo>
                  <a:pt x="112" y="207"/>
                </a:lnTo>
                <a:lnTo>
                  <a:pt x="108" y="206"/>
                </a:lnTo>
                <a:lnTo>
                  <a:pt x="105" y="205"/>
                </a:lnTo>
                <a:lnTo>
                  <a:pt x="101" y="205"/>
                </a:lnTo>
                <a:lnTo>
                  <a:pt x="105" y="206"/>
                </a:lnTo>
                <a:lnTo>
                  <a:pt x="108" y="208"/>
                </a:lnTo>
                <a:lnTo>
                  <a:pt x="112" y="208"/>
                </a:lnTo>
                <a:lnTo>
                  <a:pt x="115" y="208"/>
                </a:lnTo>
                <a:close/>
                <a:moveTo>
                  <a:pt x="140" y="206"/>
                </a:moveTo>
                <a:lnTo>
                  <a:pt x="141" y="205"/>
                </a:lnTo>
                <a:lnTo>
                  <a:pt x="142" y="205"/>
                </a:lnTo>
                <a:lnTo>
                  <a:pt x="142" y="205"/>
                </a:lnTo>
                <a:lnTo>
                  <a:pt x="140" y="203"/>
                </a:lnTo>
                <a:lnTo>
                  <a:pt x="136" y="205"/>
                </a:lnTo>
                <a:lnTo>
                  <a:pt x="131" y="206"/>
                </a:lnTo>
                <a:lnTo>
                  <a:pt x="133" y="207"/>
                </a:lnTo>
                <a:lnTo>
                  <a:pt x="137" y="208"/>
                </a:lnTo>
                <a:lnTo>
                  <a:pt x="139" y="208"/>
                </a:lnTo>
                <a:lnTo>
                  <a:pt x="140" y="206"/>
                </a:lnTo>
                <a:lnTo>
                  <a:pt x="139" y="208"/>
                </a:lnTo>
                <a:lnTo>
                  <a:pt x="140" y="206"/>
                </a:lnTo>
                <a:close/>
                <a:moveTo>
                  <a:pt x="759" y="661"/>
                </a:moveTo>
                <a:lnTo>
                  <a:pt x="763" y="662"/>
                </a:lnTo>
                <a:lnTo>
                  <a:pt x="767" y="663"/>
                </a:lnTo>
                <a:lnTo>
                  <a:pt x="771" y="663"/>
                </a:lnTo>
                <a:lnTo>
                  <a:pt x="775" y="662"/>
                </a:lnTo>
                <a:lnTo>
                  <a:pt x="772" y="661"/>
                </a:lnTo>
                <a:lnTo>
                  <a:pt x="767" y="659"/>
                </a:lnTo>
                <a:lnTo>
                  <a:pt x="764" y="659"/>
                </a:lnTo>
                <a:lnTo>
                  <a:pt x="759" y="661"/>
                </a:lnTo>
                <a:close/>
                <a:moveTo>
                  <a:pt x="466" y="182"/>
                </a:moveTo>
                <a:lnTo>
                  <a:pt x="463" y="181"/>
                </a:lnTo>
                <a:lnTo>
                  <a:pt x="460" y="178"/>
                </a:lnTo>
                <a:lnTo>
                  <a:pt x="459" y="178"/>
                </a:lnTo>
                <a:lnTo>
                  <a:pt x="456" y="180"/>
                </a:lnTo>
                <a:lnTo>
                  <a:pt x="456" y="181"/>
                </a:lnTo>
                <a:lnTo>
                  <a:pt x="455" y="183"/>
                </a:lnTo>
                <a:lnTo>
                  <a:pt x="459" y="185"/>
                </a:lnTo>
                <a:lnTo>
                  <a:pt x="461" y="186"/>
                </a:lnTo>
                <a:lnTo>
                  <a:pt x="461" y="184"/>
                </a:lnTo>
                <a:lnTo>
                  <a:pt x="461" y="183"/>
                </a:lnTo>
                <a:lnTo>
                  <a:pt x="461" y="183"/>
                </a:lnTo>
                <a:lnTo>
                  <a:pt x="462" y="183"/>
                </a:lnTo>
                <a:lnTo>
                  <a:pt x="464" y="183"/>
                </a:lnTo>
                <a:lnTo>
                  <a:pt x="466" y="182"/>
                </a:lnTo>
                <a:lnTo>
                  <a:pt x="463" y="181"/>
                </a:lnTo>
                <a:lnTo>
                  <a:pt x="466" y="182"/>
                </a:lnTo>
                <a:close/>
                <a:moveTo>
                  <a:pt x="485" y="189"/>
                </a:moveTo>
                <a:lnTo>
                  <a:pt x="484" y="188"/>
                </a:lnTo>
                <a:lnTo>
                  <a:pt x="482" y="188"/>
                </a:lnTo>
                <a:lnTo>
                  <a:pt x="480" y="189"/>
                </a:lnTo>
                <a:lnTo>
                  <a:pt x="479" y="190"/>
                </a:lnTo>
                <a:lnTo>
                  <a:pt x="480" y="191"/>
                </a:lnTo>
                <a:lnTo>
                  <a:pt x="482" y="191"/>
                </a:lnTo>
                <a:lnTo>
                  <a:pt x="484" y="193"/>
                </a:lnTo>
                <a:lnTo>
                  <a:pt x="486" y="194"/>
                </a:lnTo>
                <a:lnTo>
                  <a:pt x="490" y="194"/>
                </a:lnTo>
                <a:lnTo>
                  <a:pt x="492" y="194"/>
                </a:lnTo>
                <a:lnTo>
                  <a:pt x="488" y="191"/>
                </a:lnTo>
                <a:lnTo>
                  <a:pt x="485" y="189"/>
                </a:lnTo>
                <a:close/>
                <a:moveTo>
                  <a:pt x="88" y="217"/>
                </a:moveTo>
                <a:lnTo>
                  <a:pt x="82" y="215"/>
                </a:lnTo>
                <a:lnTo>
                  <a:pt x="79" y="214"/>
                </a:lnTo>
                <a:lnTo>
                  <a:pt x="75" y="214"/>
                </a:lnTo>
                <a:lnTo>
                  <a:pt x="72" y="215"/>
                </a:lnTo>
                <a:lnTo>
                  <a:pt x="75" y="216"/>
                </a:lnTo>
                <a:lnTo>
                  <a:pt x="79" y="217"/>
                </a:lnTo>
                <a:lnTo>
                  <a:pt x="83" y="217"/>
                </a:lnTo>
                <a:lnTo>
                  <a:pt x="88" y="217"/>
                </a:lnTo>
                <a:close/>
                <a:moveTo>
                  <a:pt x="867" y="640"/>
                </a:moveTo>
                <a:lnTo>
                  <a:pt x="865" y="640"/>
                </a:lnTo>
                <a:lnTo>
                  <a:pt x="863" y="641"/>
                </a:lnTo>
                <a:lnTo>
                  <a:pt x="862" y="642"/>
                </a:lnTo>
                <a:lnTo>
                  <a:pt x="861" y="642"/>
                </a:lnTo>
                <a:lnTo>
                  <a:pt x="858" y="643"/>
                </a:lnTo>
                <a:lnTo>
                  <a:pt x="857" y="642"/>
                </a:lnTo>
                <a:lnTo>
                  <a:pt x="856" y="643"/>
                </a:lnTo>
                <a:lnTo>
                  <a:pt x="857" y="645"/>
                </a:lnTo>
                <a:lnTo>
                  <a:pt x="859" y="646"/>
                </a:lnTo>
                <a:lnTo>
                  <a:pt x="862" y="646"/>
                </a:lnTo>
                <a:lnTo>
                  <a:pt x="865" y="645"/>
                </a:lnTo>
                <a:lnTo>
                  <a:pt x="867" y="645"/>
                </a:lnTo>
                <a:lnTo>
                  <a:pt x="868" y="642"/>
                </a:lnTo>
                <a:lnTo>
                  <a:pt x="867" y="640"/>
                </a:lnTo>
                <a:lnTo>
                  <a:pt x="867" y="640"/>
                </a:lnTo>
                <a:lnTo>
                  <a:pt x="867" y="640"/>
                </a:lnTo>
                <a:close/>
                <a:moveTo>
                  <a:pt x="468" y="136"/>
                </a:moveTo>
                <a:lnTo>
                  <a:pt x="469" y="138"/>
                </a:lnTo>
                <a:lnTo>
                  <a:pt x="471" y="138"/>
                </a:lnTo>
                <a:lnTo>
                  <a:pt x="471" y="136"/>
                </a:lnTo>
                <a:lnTo>
                  <a:pt x="470" y="134"/>
                </a:lnTo>
                <a:lnTo>
                  <a:pt x="468" y="132"/>
                </a:lnTo>
                <a:lnTo>
                  <a:pt x="466" y="131"/>
                </a:lnTo>
                <a:lnTo>
                  <a:pt x="462" y="130"/>
                </a:lnTo>
                <a:lnTo>
                  <a:pt x="459" y="130"/>
                </a:lnTo>
                <a:lnTo>
                  <a:pt x="463" y="133"/>
                </a:lnTo>
                <a:lnTo>
                  <a:pt x="466" y="136"/>
                </a:lnTo>
                <a:lnTo>
                  <a:pt x="466" y="138"/>
                </a:lnTo>
                <a:lnTo>
                  <a:pt x="466" y="138"/>
                </a:lnTo>
                <a:lnTo>
                  <a:pt x="463" y="138"/>
                </a:lnTo>
                <a:lnTo>
                  <a:pt x="462" y="138"/>
                </a:lnTo>
                <a:lnTo>
                  <a:pt x="461" y="139"/>
                </a:lnTo>
                <a:lnTo>
                  <a:pt x="461" y="140"/>
                </a:lnTo>
                <a:lnTo>
                  <a:pt x="460" y="143"/>
                </a:lnTo>
                <a:lnTo>
                  <a:pt x="459" y="144"/>
                </a:lnTo>
                <a:lnTo>
                  <a:pt x="461" y="144"/>
                </a:lnTo>
                <a:lnTo>
                  <a:pt x="459" y="144"/>
                </a:lnTo>
                <a:lnTo>
                  <a:pt x="463" y="144"/>
                </a:lnTo>
                <a:lnTo>
                  <a:pt x="468" y="144"/>
                </a:lnTo>
                <a:lnTo>
                  <a:pt x="470" y="148"/>
                </a:lnTo>
                <a:lnTo>
                  <a:pt x="475" y="149"/>
                </a:lnTo>
                <a:lnTo>
                  <a:pt x="477" y="148"/>
                </a:lnTo>
                <a:lnTo>
                  <a:pt x="476" y="147"/>
                </a:lnTo>
                <a:lnTo>
                  <a:pt x="475" y="145"/>
                </a:lnTo>
                <a:lnTo>
                  <a:pt x="472" y="144"/>
                </a:lnTo>
                <a:lnTo>
                  <a:pt x="471" y="143"/>
                </a:lnTo>
                <a:lnTo>
                  <a:pt x="468" y="141"/>
                </a:lnTo>
                <a:lnTo>
                  <a:pt x="467" y="140"/>
                </a:lnTo>
                <a:lnTo>
                  <a:pt x="466" y="136"/>
                </a:lnTo>
                <a:lnTo>
                  <a:pt x="467" y="136"/>
                </a:lnTo>
                <a:lnTo>
                  <a:pt x="468" y="136"/>
                </a:lnTo>
                <a:lnTo>
                  <a:pt x="468" y="136"/>
                </a:lnTo>
                <a:lnTo>
                  <a:pt x="468" y="136"/>
                </a:lnTo>
                <a:close/>
                <a:moveTo>
                  <a:pt x="315" y="108"/>
                </a:moveTo>
                <a:lnTo>
                  <a:pt x="317" y="107"/>
                </a:lnTo>
                <a:lnTo>
                  <a:pt x="317" y="106"/>
                </a:lnTo>
                <a:lnTo>
                  <a:pt x="315" y="105"/>
                </a:lnTo>
                <a:lnTo>
                  <a:pt x="313" y="103"/>
                </a:lnTo>
                <a:lnTo>
                  <a:pt x="309" y="101"/>
                </a:lnTo>
                <a:lnTo>
                  <a:pt x="305" y="100"/>
                </a:lnTo>
                <a:lnTo>
                  <a:pt x="307" y="102"/>
                </a:lnTo>
                <a:lnTo>
                  <a:pt x="310" y="106"/>
                </a:lnTo>
                <a:lnTo>
                  <a:pt x="313" y="108"/>
                </a:lnTo>
                <a:lnTo>
                  <a:pt x="315" y="108"/>
                </a:lnTo>
                <a:lnTo>
                  <a:pt x="315" y="108"/>
                </a:lnTo>
                <a:lnTo>
                  <a:pt x="315" y="108"/>
                </a:lnTo>
                <a:close/>
                <a:moveTo>
                  <a:pt x="726" y="640"/>
                </a:moveTo>
                <a:lnTo>
                  <a:pt x="724" y="641"/>
                </a:lnTo>
                <a:lnTo>
                  <a:pt x="724" y="643"/>
                </a:lnTo>
                <a:lnTo>
                  <a:pt x="726" y="643"/>
                </a:lnTo>
                <a:lnTo>
                  <a:pt x="729" y="642"/>
                </a:lnTo>
                <a:lnTo>
                  <a:pt x="732" y="641"/>
                </a:lnTo>
                <a:lnTo>
                  <a:pt x="734" y="641"/>
                </a:lnTo>
                <a:lnTo>
                  <a:pt x="738" y="640"/>
                </a:lnTo>
                <a:lnTo>
                  <a:pt x="740" y="639"/>
                </a:lnTo>
                <a:lnTo>
                  <a:pt x="732" y="638"/>
                </a:lnTo>
                <a:lnTo>
                  <a:pt x="726" y="640"/>
                </a:lnTo>
                <a:lnTo>
                  <a:pt x="727" y="640"/>
                </a:lnTo>
                <a:lnTo>
                  <a:pt x="726" y="640"/>
                </a:lnTo>
                <a:close/>
                <a:moveTo>
                  <a:pt x="282" y="182"/>
                </a:moveTo>
                <a:lnTo>
                  <a:pt x="278" y="184"/>
                </a:lnTo>
                <a:lnTo>
                  <a:pt x="272" y="185"/>
                </a:lnTo>
                <a:lnTo>
                  <a:pt x="274" y="188"/>
                </a:lnTo>
                <a:lnTo>
                  <a:pt x="278" y="189"/>
                </a:lnTo>
                <a:lnTo>
                  <a:pt x="281" y="189"/>
                </a:lnTo>
                <a:lnTo>
                  <a:pt x="284" y="188"/>
                </a:lnTo>
                <a:lnTo>
                  <a:pt x="285" y="185"/>
                </a:lnTo>
                <a:lnTo>
                  <a:pt x="285" y="184"/>
                </a:lnTo>
                <a:lnTo>
                  <a:pt x="284" y="182"/>
                </a:lnTo>
                <a:lnTo>
                  <a:pt x="282" y="182"/>
                </a:lnTo>
                <a:lnTo>
                  <a:pt x="281" y="183"/>
                </a:lnTo>
                <a:lnTo>
                  <a:pt x="282" y="182"/>
                </a:lnTo>
                <a:close/>
                <a:moveTo>
                  <a:pt x="412" y="185"/>
                </a:moveTo>
                <a:lnTo>
                  <a:pt x="414" y="188"/>
                </a:lnTo>
                <a:lnTo>
                  <a:pt x="417" y="190"/>
                </a:lnTo>
                <a:lnTo>
                  <a:pt x="419" y="190"/>
                </a:lnTo>
                <a:lnTo>
                  <a:pt x="420" y="190"/>
                </a:lnTo>
                <a:lnTo>
                  <a:pt x="421" y="190"/>
                </a:lnTo>
                <a:lnTo>
                  <a:pt x="421" y="189"/>
                </a:lnTo>
                <a:lnTo>
                  <a:pt x="421" y="186"/>
                </a:lnTo>
                <a:lnTo>
                  <a:pt x="421" y="185"/>
                </a:lnTo>
                <a:lnTo>
                  <a:pt x="420" y="185"/>
                </a:lnTo>
                <a:lnTo>
                  <a:pt x="418" y="185"/>
                </a:lnTo>
                <a:lnTo>
                  <a:pt x="416" y="185"/>
                </a:lnTo>
                <a:lnTo>
                  <a:pt x="412" y="185"/>
                </a:lnTo>
                <a:lnTo>
                  <a:pt x="413" y="186"/>
                </a:lnTo>
                <a:lnTo>
                  <a:pt x="412" y="185"/>
                </a:lnTo>
                <a:close/>
                <a:moveTo>
                  <a:pt x="398" y="169"/>
                </a:moveTo>
                <a:lnTo>
                  <a:pt x="402" y="173"/>
                </a:lnTo>
                <a:lnTo>
                  <a:pt x="404" y="176"/>
                </a:lnTo>
                <a:lnTo>
                  <a:pt x="405" y="177"/>
                </a:lnTo>
                <a:lnTo>
                  <a:pt x="408" y="178"/>
                </a:lnTo>
                <a:lnTo>
                  <a:pt x="410" y="180"/>
                </a:lnTo>
                <a:lnTo>
                  <a:pt x="413" y="178"/>
                </a:lnTo>
                <a:lnTo>
                  <a:pt x="410" y="176"/>
                </a:lnTo>
                <a:lnTo>
                  <a:pt x="406" y="174"/>
                </a:lnTo>
                <a:lnTo>
                  <a:pt x="403" y="171"/>
                </a:lnTo>
                <a:lnTo>
                  <a:pt x="398" y="169"/>
                </a:lnTo>
                <a:close/>
                <a:moveTo>
                  <a:pt x="46" y="284"/>
                </a:moveTo>
                <a:lnTo>
                  <a:pt x="47" y="282"/>
                </a:lnTo>
                <a:lnTo>
                  <a:pt x="47" y="279"/>
                </a:lnTo>
                <a:lnTo>
                  <a:pt x="42" y="280"/>
                </a:lnTo>
                <a:lnTo>
                  <a:pt x="38" y="281"/>
                </a:lnTo>
                <a:lnTo>
                  <a:pt x="39" y="282"/>
                </a:lnTo>
                <a:lnTo>
                  <a:pt x="41" y="284"/>
                </a:lnTo>
                <a:lnTo>
                  <a:pt x="43" y="284"/>
                </a:lnTo>
                <a:lnTo>
                  <a:pt x="46" y="284"/>
                </a:lnTo>
                <a:lnTo>
                  <a:pt x="46" y="284"/>
                </a:lnTo>
                <a:lnTo>
                  <a:pt x="46" y="284"/>
                </a:lnTo>
                <a:close/>
                <a:moveTo>
                  <a:pt x="775" y="626"/>
                </a:moveTo>
                <a:lnTo>
                  <a:pt x="781" y="626"/>
                </a:lnTo>
                <a:lnTo>
                  <a:pt x="785" y="626"/>
                </a:lnTo>
                <a:lnTo>
                  <a:pt x="790" y="625"/>
                </a:lnTo>
                <a:lnTo>
                  <a:pt x="793" y="623"/>
                </a:lnTo>
                <a:lnTo>
                  <a:pt x="789" y="623"/>
                </a:lnTo>
                <a:lnTo>
                  <a:pt x="784" y="623"/>
                </a:lnTo>
                <a:lnTo>
                  <a:pt x="780" y="623"/>
                </a:lnTo>
                <a:lnTo>
                  <a:pt x="775" y="626"/>
                </a:lnTo>
                <a:close/>
                <a:moveTo>
                  <a:pt x="1459" y="68"/>
                </a:moveTo>
                <a:lnTo>
                  <a:pt x="1463" y="68"/>
                </a:lnTo>
                <a:lnTo>
                  <a:pt x="1466" y="66"/>
                </a:lnTo>
                <a:lnTo>
                  <a:pt x="1467" y="62"/>
                </a:lnTo>
                <a:lnTo>
                  <a:pt x="1468" y="59"/>
                </a:lnTo>
                <a:lnTo>
                  <a:pt x="1464" y="61"/>
                </a:lnTo>
                <a:lnTo>
                  <a:pt x="1459" y="65"/>
                </a:lnTo>
                <a:lnTo>
                  <a:pt x="1458" y="65"/>
                </a:lnTo>
                <a:lnTo>
                  <a:pt x="1457" y="66"/>
                </a:lnTo>
                <a:lnTo>
                  <a:pt x="1457" y="67"/>
                </a:lnTo>
                <a:lnTo>
                  <a:pt x="1459" y="68"/>
                </a:lnTo>
                <a:lnTo>
                  <a:pt x="1460" y="68"/>
                </a:lnTo>
                <a:lnTo>
                  <a:pt x="1459" y="68"/>
                </a:lnTo>
                <a:close/>
                <a:moveTo>
                  <a:pt x="420" y="134"/>
                </a:moveTo>
                <a:lnTo>
                  <a:pt x="423" y="132"/>
                </a:lnTo>
                <a:lnTo>
                  <a:pt x="426" y="128"/>
                </a:lnTo>
                <a:lnTo>
                  <a:pt x="422" y="127"/>
                </a:lnTo>
                <a:lnTo>
                  <a:pt x="420" y="127"/>
                </a:lnTo>
                <a:lnTo>
                  <a:pt x="417" y="127"/>
                </a:lnTo>
                <a:lnTo>
                  <a:pt x="416" y="130"/>
                </a:lnTo>
                <a:lnTo>
                  <a:pt x="414" y="132"/>
                </a:lnTo>
                <a:lnTo>
                  <a:pt x="416" y="133"/>
                </a:lnTo>
                <a:lnTo>
                  <a:pt x="418" y="133"/>
                </a:lnTo>
                <a:lnTo>
                  <a:pt x="420" y="134"/>
                </a:lnTo>
                <a:lnTo>
                  <a:pt x="420" y="133"/>
                </a:lnTo>
                <a:lnTo>
                  <a:pt x="420" y="134"/>
                </a:lnTo>
                <a:close/>
                <a:moveTo>
                  <a:pt x="307" y="467"/>
                </a:moveTo>
                <a:lnTo>
                  <a:pt x="314" y="467"/>
                </a:lnTo>
                <a:lnTo>
                  <a:pt x="320" y="467"/>
                </a:lnTo>
                <a:lnTo>
                  <a:pt x="318" y="464"/>
                </a:lnTo>
                <a:lnTo>
                  <a:pt x="314" y="463"/>
                </a:lnTo>
                <a:lnTo>
                  <a:pt x="312" y="464"/>
                </a:lnTo>
                <a:lnTo>
                  <a:pt x="307" y="467"/>
                </a:lnTo>
                <a:close/>
                <a:moveTo>
                  <a:pt x="1520" y="193"/>
                </a:moveTo>
                <a:lnTo>
                  <a:pt x="1525" y="193"/>
                </a:lnTo>
                <a:lnTo>
                  <a:pt x="1530" y="192"/>
                </a:lnTo>
                <a:lnTo>
                  <a:pt x="1534" y="190"/>
                </a:lnTo>
                <a:lnTo>
                  <a:pt x="1538" y="188"/>
                </a:lnTo>
                <a:lnTo>
                  <a:pt x="1533" y="188"/>
                </a:lnTo>
                <a:lnTo>
                  <a:pt x="1529" y="190"/>
                </a:lnTo>
                <a:lnTo>
                  <a:pt x="1524" y="191"/>
                </a:lnTo>
                <a:lnTo>
                  <a:pt x="1520" y="193"/>
                </a:lnTo>
                <a:close/>
                <a:moveTo>
                  <a:pt x="144" y="388"/>
                </a:moveTo>
                <a:lnTo>
                  <a:pt x="134" y="388"/>
                </a:lnTo>
                <a:lnTo>
                  <a:pt x="125" y="388"/>
                </a:lnTo>
                <a:lnTo>
                  <a:pt x="133" y="390"/>
                </a:lnTo>
                <a:lnTo>
                  <a:pt x="140" y="391"/>
                </a:lnTo>
                <a:lnTo>
                  <a:pt x="144" y="392"/>
                </a:lnTo>
                <a:lnTo>
                  <a:pt x="146" y="390"/>
                </a:lnTo>
                <a:lnTo>
                  <a:pt x="147" y="389"/>
                </a:lnTo>
                <a:lnTo>
                  <a:pt x="146" y="389"/>
                </a:lnTo>
                <a:lnTo>
                  <a:pt x="145" y="388"/>
                </a:lnTo>
                <a:lnTo>
                  <a:pt x="144" y="388"/>
                </a:lnTo>
                <a:lnTo>
                  <a:pt x="142" y="388"/>
                </a:lnTo>
                <a:lnTo>
                  <a:pt x="144" y="388"/>
                </a:lnTo>
                <a:close/>
                <a:moveTo>
                  <a:pt x="89" y="285"/>
                </a:moveTo>
                <a:lnTo>
                  <a:pt x="89" y="284"/>
                </a:lnTo>
                <a:lnTo>
                  <a:pt x="89" y="283"/>
                </a:lnTo>
                <a:lnTo>
                  <a:pt x="87" y="282"/>
                </a:lnTo>
                <a:lnTo>
                  <a:pt x="84" y="281"/>
                </a:lnTo>
                <a:lnTo>
                  <a:pt x="82" y="282"/>
                </a:lnTo>
                <a:lnTo>
                  <a:pt x="80" y="284"/>
                </a:lnTo>
                <a:lnTo>
                  <a:pt x="79" y="288"/>
                </a:lnTo>
                <a:lnTo>
                  <a:pt x="78" y="290"/>
                </a:lnTo>
                <a:lnTo>
                  <a:pt x="79" y="290"/>
                </a:lnTo>
                <a:lnTo>
                  <a:pt x="81" y="290"/>
                </a:lnTo>
                <a:lnTo>
                  <a:pt x="82" y="288"/>
                </a:lnTo>
                <a:lnTo>
                  <a:pt x="82" y="286"/>
                </a:lnTo>
                <a:lnTo>
                  <a:pt x="85" y="285"/>
                </a:lnTo>
                <a:lnTo>
                  <a:pt x="89" y="285"/>
                </a:lnTo>
                <a:lnTo>
                  <a:pt x="88" y="285"/>
                </a:lnTo>
                <a:lnTo>
                  <a:pt x="89" y="285"/>
                </a:lnTo>
                <a:close/>
                <a:moveTo>
                  <a:pt x="288" y="418"/>
                </a:moveTo>
                <a:lnTo>
                  <a:pt x="282" y="417"/>
                </a:lnTo>
                <a:lnTo>
                  <a:pt x="276" y="418"/>
                </a:lnTo>
                <a:lnTo>
                  <a:pt x="279" y="420"/>
                </a:lnTo>
                <a:lnTo>
                  <a:pt x="282" y="421"/>
                </a:lnTo>
                <a:lnTo>
                  <a:pt x="286" y="421"/>
                </a:lnTo>
                <a:lnTo>
                  <a:pt x="288" y="418"/>
                </a:lnTo>
                <a:close/>
                <a:moveTo>
                  <a:pt x="140" y="222"/>
                </a:moveTo>
                <a:lnTo>
                  <a:pt x="149" y="225"/>
                </a:lnTo>
                <a:lnTo>
                  <a:pt x="158" y="228"/>
                </a:lnTo>
                <a:lnTo>
                  <a:pt x="155" y="225"/>
                </a:lnTo>
                <a:lnTo>
                  <a:pt x="150" y="223"/>
                </a:lnTo>
                <a:lnTo>
                  <a:pt x="145" y="222"/>
                </a:lnTo>
                <a:lnTo>
                  <a:pt x="140" y="222"/>
                </a:lnTo>
                <a:close/>
                <a:moveTo>
                  <a:pt x="236" y="113"/>
                </a:moveTo>
                <a:lnTo>
                  <a:pt x="236" y="114"/>
                </a:lnTo>
                <a:lnTo>
                  <a:pt x="237" y="115"/>
                </a:lnTo>
                <a:lnTo>
                  <a:pt x="239" y="117"/>
                </a:lnTo>
                <a:lnTo>
                  <a:pt x="241" y="118"/>
                </a:lnTo>
                <a:lnTo>
                  <a:pt x="246" y="119"/>
                </a:lnTo>
                <a:lnTo>
                  <a:pt x="249" y="118"/>
                </a:lnTo>
                <a:lnTo>
                  <a:pt x="248" y="116"/>
                </a:lnTo>
                <a:lnTo>
                  <a:pt x="244" y="113"/>
                </a:lnTo>
                <a:lnTo>
                  <a:pt x="241" y="111"/>
                </a:lnTo>
                <a:lnTo>
                  <a:pt x="239" y="111"/>
                </a:lnTo>
                <a:lnTo>
                  <a:pt x="237" y="111"/>
                </a:lnTo>
                <a:lnTo>
                  <a:pt x="236" y="113"/>
                </a:lnTo>
                <a:lnTo>
                  <a:pt x="236" y="111"/>
                </a:lnTo>
                <a:lnTo>
                  <a:pt x="236" y="113"/>
                </a:lnTo>
                <a:close/>
                <a:moveTo>
                  <a:pt x="401" y="503"/>
                </a:moveTo>
                <a:lnTo>
                  <a:pt x="409" y="503"/>
                </a:lnTo>
                <a:lnTo>
                  <a:pt x="416" y="500"/>
                </a:lnTo>
                <a:lnTo>
                  <a:pt x="409" y="499"/>
                </a:lnTo>
                <a:lnTo>
                  <a:pt x="405" y="499"/>
                </a:lnTo>
                <a:lnTo>
                  <a:pt x="403" y="500"/>
                </a:lnTo>
                <a:lnTo>
                  <a:pt x="401" y="503"/>
                </a:lnTo>
                <a:close/>
                <a:moveTo>
                  <a:pt x="71" y="285"/>
                </a:moveTo>
                <a:lnTo>
                  <a:pt x="63" y="284"/>
                </a:lnTo>
                <a:lnTo>
                  <a:pt x="56" y="285"/>
                </a:lnTo>
                <a:lnTo>
                  <a:pt x="62" y="288"/>
                </a:lnTo>
                <a:lnTo>
                  <a:pt x="68" y="288"/>
                </a:lnTo>
                <a:lnTo>
                  <a:pt x="70" y="289"/>
                </a:lnTo>
                <a:lnTo>
                  <a:pt x="72" y="288"/>
                </a:lnTo>
                <a:lnTo>
                  <a:pt x="72" y="286"/>
                </a:lnTo>
                <a:lnTo>
                  <a:pt x="71" y="285"/>
                </a:lnTo>
                <a:lnTo>
                  <a:pt x="68" y="285"/>
                </a:lnTo>
                <a:lnTo>
                  <a:pt x="71" y="285"/>
                </a:lnTo>
                <a:close/>
                <a:moveTo>
                  <a:pt x="182" y="396"/>
                </a:moveTo>
                <a:lnTo>
                  <a:pt x="188" y="398"/>
                </a:lnTo>
                <a:lnTo>
                  <a:pt x="192" y="399"/>
                </a:lnTo>
                <a:lnTo>
                  <a:pt x="196" y="398"/>
                </a:lnTo>
                <a:lnTo>
                  <a:pt x="200" y="396"/>
                </a:lnTo>
                <a:lnTo>
                  <a:pt x="191" y="394"/>
                </a:lnTo>
                <a:lnTo>
                  <a:pt x="182" y="396"/>
                </a:lnTo>
                <a:close/>
                <a:moveTo>
                  <a:pt x="567" y="578"/>
                </a:moveTo>
                <a:lnTo>
                  <a:pt x="559" y="578"/>
                </a:lnTo>
                <a:lnTo>
                  <a:pt x="552" y="581"/>
                </a:lnTo>
                <a:lnTo>
                  <a:pt x="557" y="581"/>
                </a:lnTo>
                <a:lnTo>
                  <a:pt x="561" y="581"/>
                </a:lnTo>
                <a:lnTo>
                  <a:pt x="565" y="582"/>
                </a:lnTo>
                <a:lnTo>
                  <a:pt x="568" y="584"/>
                </a:lnTo>
                <a:lnTo>
                  <a:pt x="568" y="583"/>
                </a:lnTo>
                <a:lnTo>
                  <a:pt x="569" y="581"/>
                </a:lnTo>
                <a:lnTo>
                  <a:pt x="568" y="579"/>
                </a:lnTo>
                <a:lnTo>
                  <a:pt x="567" y="578"/>
                </a:lnTo>
                <a:lnTo>
                  <a:pt x="567" y="578"/>
                </a:lnTo>
                <a:lnTo>
                  <a:pt x="567" y="578"/>
                </a:lnTo>
                <a:close/>
                <a:moveTo>
                  <a:pt x="421" y="159"/>
                </a:moveTo>
                <a:lnTo>
                  <a:pt x="420" y="160"/>
                </a:lnTo>
                <a:lnTo>
                  <a:pt x="418" y="163"/>
                </a:lnTo>
                <a:lnTo>
                  <a:pt x="419" y="165"/>
                </a:lnTo>
                <a:lnTo>
                  <a:pt x="420" y="165"/>
                </a:lnTo>
                <a:lnTo>
                  <a:pt x="421" y="165"/>
                </a:lnTo>
                <a:lnTo>
                  <a:pt x="423" y="166"/>
                </a:lnTo>
                <a:lnTo>
                  <a:pt x="426" y="167"/>
                </a:lnTo>
                <a:lnTo>
                  <a:pt x="428" y="167"/>
                </a:lnTo>
                <a:lnTo>
                  <a:pt x="428" y="165"/>
                </a:lnTo>
                <a:lnTo>
                  <a:pt x="427" y="164"/>
                </a:lnTo>
                <a:lnTo>
                  <a:pt x="427" y="161"/>
                </a:lnTo>
                <a:lnTo>
                  <a:pt x="427" y="159"/>
                </a:lnTo>
                <a:lnTo>
                  <a:pt x="425" y="159"/>
                </a:lnTo>
                <a:lnTo>
                  <a:pt x="421" y="159"/>
                </a:lnTo>
                <a:lnTo>
                  <a:pt x="421" y="158"/>
                </a:lnTo>
                <a:lnTo>
                  <a:pt x="421" y="159"/>
                </a:lnTo>
                <a:close/>
                <a:moveTo>
                  <a:pt x="120" y="241"/>
                </a:moveTo>
                <a:lnTo>
                  <a:pt x="113" y="241"/>
                </a:lnTo>
                <a:lnTo>
                  <a:pt x="105" y="241"/>
                </a:lnTo>
                <a:lnTo>
                  <a:pt x="108" y="246"/>
                </a:lnTo>
                <a:lnTo>
                  <a:pt x="112" y="247"/>
                </a:lnTo>
                <a:lnTo>
                  <a:pt x="116" y="246"/>
                </a:lnTo>
                <a:lnTo>
                  <a:pt x="120" y="241"/>
                </a:lnTo>
                <a:close/>
                <a:moveTo>
                  <a:pt x="831" y="646"/>
                </a:moveTo>
                <a:lnTo>
                  <a:pt x="835" y="646"/>
                </a:lnTo>
                <a:lnTo>
                  <a:pt x="839" y="647"/>
                </a:lnTo>
                <a:lnTo>
                  <a:pt x="843" y="646"/>
                </a:lnTo>
                <a:lnTo>
                  <a:pt x="848" y="645"/>
                </a:lnTo>
                <a:lnTo>
                  <a:pt x="843" y="643"/>
                </a:lnTo>
                <a:lnTo>
                  <a:pt x="839" y="643"/>
                </a:lnTo>
                <a:lnTo>
                  <a:pt x="834" y="645"/>
                </a:lnTo>
                <a:lnTo>
                  <a:pt x="831" y="646"/>
                </a:lnTo>
                <a:lnTo>
                  <a:pt x="834" y="645"/>
                </a:lnTo>
                <a:lnTo>
                  <a:pt x="831" y="646"/>
                </a:lnTo>
                <a:close/>
                <a:moveTo>
                  <a:pt x="1541" y="354"/>
                </a:moveTo>
                <a:lnTo>
                  <a:pt x="1538" y="354"/>
                </a:lnTo>
                <a:lnTo>
                  <a:pt x="1535" y="357"/>
                </a:lnTo>
                <a:lnTo>
                  <a:pt x="1534" y="358"/>
                </a:lnTo>
                <a:lnTo>
                  <a:pt x="1534" y="359"/>
                </a:lnTo>
                <a:lnTo>
                  <a:pt x="1535" y="360"/>
                </a:lnTo>
                <a:lnTo>
                  <a:pt x="1538" y="360"/>
                </a:lnTo>
                <a:lnTo>
                  <a:pt x="1541" y="359"/>
                </a:lnTo>
                <a:lnTo>
                  <a:pt x="1545" y="357"/>
                </a:lnTo>
                <a:lnTo>
                  <a:pt x="1545" y="356"/>
                </a:lnTo>
                <a:lnTo>
                  <a:pt x="1545" y="355"/>
                </a:lnTo>
                <a:lnTo>
                  <a:pt x="1543" y="354"/>
                </a:lnTo>
                <a:lnTo>
                  <a:pt x="1541" y="354"/>
                </a:lnTo>
                <a:lnTo>
                  <a:pt x="1541" y="354"/>
                </a:lnTo>
                <a:lnTo>
                  <a:pt x="1541" y="354"/>
                </a:lnTo>
                <a:close/>
                <a:moveTo>
                  <a:pt x="675" y="597"/>
                </a:moveTo>
                <a:lnTo>
                  <a:pt x="680" y="598"/>
                </a:lnTo>
                <a:lnTo>
                  <a:pt x="685" y="599"/>
                </a:lnTo>
                <a:lnTo>
                  <a:pt x="691" y="600"/>
                </a:lnTo>
                <a:lnTo>
                  <a:pt x="698" y="600"/>
                </a:lnTo>
                <a:lnTo>
                  <a:pt x="691" y="597"/>
                </a:lnTo>
                <a:lnTo>
                  <a:pt x="683" y="596"/>
                </a:lnTo>
                <a:lnTo>
                  <a:pt x="678" y="596"/>
                </a:lnTo>
                <a:lnTo>
                  <a:pt x="675" y="597"/>
                </a:lnTo>
                <a:lnTo>
                  <a:pt x="677" y="597"/>
                </a:lnTo>
                <a:lnTo>
                  <a:pt x="675" y="597"/>
                </a:lnTo>
                <a:close/>
                <a:moveTo>
                  <a:pt x="830" y="631"/>
                </a:moveTo>
                <a:lnTo>
                  <a:pt x="829" y="629"/>
                </a:lnTo>
                <a:lnTo>
                  <a:pt x="828" y="629"/>
                </a:lnTo>
                <a:lnTo>
                  <a:pt x="825" y="629"/>
                </a:lnTo>
                <a:lnTo>
                  <a:pt x="823" y="630"/>
                </a:lnTo>
                <a:lnTo>
                  <a:pt x="818" y="631"/>
                </a:lnTo>
                <a:lnTo>
                  <a:pt x="815" y="634"/>
                </a:lnTo>
                <a:lnTo>
                  <a:pt x="818" y="634"/>
                </a:lnTo>
                <a:lnTo>
                  <a:pt x="824" y="633"/>
                </a:lnTo>
                <a:lnTo>
                  <a:pt x="826" y="633"/>
                </a:lnTo>
                <a:lnTo>
                  <a:pt x="829" y="633"/>
                </a:lnTo>
                <a:lnTo>
                  <a:pt x="830" y="632"/>
                </a:lnTo>
                <a:lnTo>
                  <a:pt x="830" y="631"/>
                </a:lnTo>
                <a:lnTo>
                  <a:pt x="830" y="631"/>
                </a:lnTo>
                <a:lnTo>
                  <a:pt x="830" y="631"/>
                </a:lnTo>
                <a:close/>
                <a:moveTo>
                  <a:pt x="1490" y="202"/>
                </a:moveTo>
                <a:lnTo>
                  <a:pt x="1496" y="202"/>
                </a:lnTo>
                <a:lnTo>
                  <a:pt x="1501" y="201"/>
                </a:lnTo>
                <a:lnTo>
                  <a:pt x="1506" y="200"/>
                </a:lnTo>
                <a:lnTo>
                  <a:pt x="1510" y="197"/>
                </a:lnTo>
                <a:lnTo>
                  <a:pt x="1505" y="197"/>
                </a:lnTo>
                <a:lnTo>
                  <a:pt x="1500" y="197"/>
                </a:lnTo>
                <a:lnTo>
                  <a:pt x="1494" y="199"/>
                </a:lnTo>
                <a:lnTo>
                  <a:pt x="1490" y="202"/>
                </a:lnTo>
                <a:close/>
                <a:moveTo>
                  <a:pt x="888" y="206"/>
                </a:moveTo>
                <a:lnTo>
                  <a:pt x="889" y="208"/>
                </a:lnTo>
                <a:lnTo>
                  <a:pt x="892" y="209"/>
                </a:lnTo>
                <a:lnTo>
                  <a:pt x="895" y="209"/>
                </a:lnTo>
                <a:lnTo>
                  <a:pt x="897" y="209"/>
                </a:lnTo>
                <a:lnTo>
                  <a:pt x="898" y="208"/>
                </a:lnTo>
                <a:lnTo>
                  <a:pt x="900" y="207"/>
                </a:lnTo>
                <a:lnTo>
                  <a:pt x="898" y="206"/>
                </a:lnTo>
                <a:lnTo>
                  <a:pt x="896" y="205"/>
                </a:lnTo>
                <a:lnTo>
                  <a:pt x="894" y="202"/>
                </a:lnTo>
                <a:lnTo>
                  <a:pt x="891" y="201"/>
                </a:lnTo>
                <a:lnTo>
                  <a:pt x="888" y="201"/>
                </a:lnTo>
                <a:lnTo>
                  <a:pt x="888" y="202"/>
                </a:lnTo>
                <a:lnTo>
                  <a:pt x="889" y="205"/>
                </a:lnTo>
                <a:lnTo>
                  <a:pt x="888" y="206"/>
                </a:lnTo>
                <a:lnTo>
                  <a:pt x="888" y="206"/>
                </a:lnTo>
                <a:lnTo>
                  <a:pt x="888" y="206"/>
                </a:lnTo>
                <a:close/>
                <a:moveTo>
                  <a:pt x="97" y="407"/>
                </a:moveTo>
                <a:lnTo>
                  <a:pt x="103" y="409"/>
                </a:lnTo>
                <a:lnTo>
                  <a:pt x="108" y="410"/>
                </a:lnTo>
                <a:lnTo>
                  <a:pt x="115" y="410"/>
                </a:lnTo>
                <a:lnTo>
                  <a:pt x="121" y="410"/>
                </a:lnTo>
                <a:lnTo>
                  <a:pt x="115" y="408"/>
                </a:lnTo>
                <a:lnTo>
                  <a:pt x="109" y="407"/>
                </a:lnTo>
                <a:lnTo>
                  <a:pt x="103" y="407"/>
                </a:lnTo>
                <a:lnTo>
                  <a:pt x="97" y="407"/>
                </a:lnTo>
                <a:close/>
                <a:moveTo>
                  <a:pt x="32" y="387"/>
                </a:moveTo>
                <a:lnTo>
                  <a:pt x="23" y="387"/>
                </a:lnTo>
                <a:lnTo>
                  <a:pt x="15" y="389"/>
                </a:lnTo>
                <a:lnTo>
                  <a:pt x="19" y="389"/>
                </a:lnTo>
                <a:lnTo>
                  <a:pt x="23" y="391"/>
                </a:lnTo>
                <a:lnTo>
                  <a:pt x="25" y="391"/>
                </a:lnTo>
                <a:lnTo>
                  <a:pt x="27" y="390"/>
                </a:lnTo>
                <a:lnTo>
                  <a:pt x="30" y="389"/>
                </a:lnTo>
                <a:lnTo>
                  <a:pt x="32" y="387"/>
                </a:lnTo>
                <a:close/>
                <a:moveTo>
                  <a:pt x="49" y="394"/>
                </a:moveTo>
                <a:lnTo>
                  <a:pt x="46" y="396"/>
                </a:lnTo>
                <a:lnTo>
                  <a:pt x="43" y="398"/>
                </a:lnTo>
                <a:lnTo>
                  <a:pt x="41" y="397"/>
                </a:lnTo>
                <a:lnTo>
                  <a:pt x="40" y="396"/>
                </a:lnTo>
                <a:lnTo>
                  <a:pt x="38" y="396"/>
                </a:lnTo>
                <a:lnTo>
                  <a:pt x="33" y="394"/>
                </a:lnTo>
                <a:lnTo>
                  <a:pt x="30" y="394"/>
                </a:lnTo>
                <a:lnTo>
                  <a:pt x="27" y="396"/>
                </a:lnTo>
                <a:lnTo>
                  <a:pt x="29" y="398"/>
                </a:lnTo>
                <a:lnTo>
                  <a:pt x="31" y="399"/>
                </a:lnTo>
                <a:lnTo>
                  <a:pt x="33" y="399"/>
                </a:lnTo>
                <a:lnTo>
                  <a:pt x="37" y="399"/>
                </a:lnTo>
                <a:lnTo>
                  <a:pt x="42" y="399"/>
                </a:lnTo>
                <a:lnTo>
                  <a:pt x="47" y="399"/>
                </a:lnTo>
                <a:lnTo>
                  <a:pt x="48" y="399"/>
                </a:lnTo>
                <a:lnTo>
                  <a:pt x="50" y="399"/>
                </a:lnTo>
                <a:lnTo>
                  <a:pt x="51" y="399"/>
                </a:lnTo>
                <a:lnTo>
                  <a:pt x="52" y="398"/>
                </a:lnTo>
                <a:lnTo>
                  <a:pt x="52" y="396"/>
                </a:lnTo>
                <a:lnTo>
                  <a:pt x="51" y="396"/>
                </a:lnTo>
                <a:lnTo>
                  <a:pt x="50" y="394"/>
                </a:lnTo>
                <a:lnTo>
                  <a:pt x="49" y="394"/>
                </a:lnTo>
                <a:lnTo>
                  <a:pt x="49" y="394"/>
                </a:lnTo>
                <a:lnTo>
                  <a:pt x="49" y="394"/>
                </a:lnTo>
                <a:close/>
                <a:moveTo>
                  <a:pt x="916" y="234"/>
                </a:moveTo>
                <a:lnTo>
                  <a:pt x="920" y="235"/>
                </a:lnTo>
                <a:lnTo>
                  <a:pt x="922" y="235"/>
                </a:lnTo>
                <a:lnTo>
                  <a:pt x="924" y="235"/>
                </a:lnTo>
                <a:lnTo>
                  <a:pt x="927" y="233"/>
                </a:lnTo>
                <a:lnTo>
                  <a:pt x="921" y="232"/>
                </a:lnTo>
                <a:lnTo>
                  <a:pt x="914" y="231"/>
                </a:lnTo>
                <a:lnTo>
                  <a:pt x="909" y="232"/>
                </a:lnTo>
                <a:lnTo>
                  <a:pt x="904" y="234"/>
                </a:lnTo>
                <a:lnTo>
                  <a:pt x="911" y="233"/>
                </a:lnTo>
                <a:lnTo>
                  <a:pt x="916" y="234"/>
                </a:lnTo>
                <a:lnTo>
                  <a:pt x="919" y="234"/>
                </a:lnTo>
                <a:lnTo>
                  <a:pt x="916" y="234"/>
                </a:lnTo>
                <a:close/>
                <a:moveTo>
                  <a:pt x="626" y="156"/>
                </a:moveTo>
                <a:lnTo>
                  <a:pt x="627" y="156"/>
                </a:lnTo>
                <a:lnTo>
                  <a:pt x="628" y="153"/>
                </a:lnTo>
                <a:lnTo>
                  <a:pt x="628" y="152"/>
                </a:lnTo>
                <a:lnTo>
                  <a:pt x="627" y="151"/>
                </a:lnTo>
                <a:lnTo>
                  <a:pt x="626" y="151"/>
                </a:lnTo>
                <a:lnTo>
                  <a:pt x="625" y="151"/>
                </a:lnTo>
                <a:lnTo>
                  <a:pt x="622" y="149"/>
                </a:lnTo>
                <a:lnTo>
                  <a:pt x="619" y="147"/>
                </a:lnTo>
                <a:lnTo>
                  <a:pt x="616" y="145"/>
                </a:lnTo>
                <a:lnTo>
                  <a:pt x="612" y="145"/>
                </a:lnTo>
                <a:lnTo>
                  <a:pt x="618" y="151"/>
                </a:lnTo>
                <a:lnTo>
                  <a:pt x="626" y="156"/>
                </a:lnTo>
                <a:lnTo>
                  <a:pt x="624" y="155"/>
                </a:lnTo>
                <a:lnTo>
                  <a:pt x="626" y="156"/>
                </a:lnTo>
                <a:close/>
                <a:moveTo>
                  <a:pt x="450" y="141"/>
                </a:moveTo>
                <a:lnTo>
                  <a:pt x="452" y="141"/>
                </a:lnTo>
                <a:lnTo>
                  <a:pt x="453" y="140"/>
                </a:lnTo>
                <a:lnTo>
                  <a:pt x="454" y="139"/>
                </a:lnTo>
                <a:lnTo>
                  <a:pt x="454" y="136"/>
                </a:lnTo>
                <a:lnTo>
                  <a:pt x="452" y="134"/>
                </a:lnTo>
                <a:lnTo>
                  <a:pt x="449" y="133"/>
                </a:lnTo>
                <a:lnTo>
                  <a:pt x="446" y="132"/>
                </a:lnTo>
                <a:lnTo>
                  <a:pt x="445" y="132"/>
                </a:lnTo>
                <a:lnTo>
                  <a:pt x="444" y="133"/>
                </a:lnTo>
                <a:lnTo>
                  <a:pt x="443" y="134"/>
                </a:lnTo>
                <a:lnTo>
                  <a:pt x="443" y="138"/>
                </a:lnTo>
                <a:lnTo>
                  <a:pt x="444" y="140"/>
                </a:lnTo>
                <a:lnTo>
                  <a:pt x="447" y="141"/>
                </a:lnTo>
                <a:lnTo>
                  <a:pt x="450" y="141"/>
                </a:lnTo>
                <a:lnTo>
                  <a:pt x="451" y="141"/>
                </a:lnTo>
                <a:lnTo>
                  <a:pt x="450" y="141"/>
                </a:lnTo>
                <a:close/>
                <a:moveTo>
                  <a:pt x="536" y="153"/>
                </a:moveTo>
                <a:lnTo>
                  <a:pt x="527" y="148"/>
                </a:lnTo>
                <a:lnTo>
                  <a:pt x="518" y="142"/>
                </a:lnTo>
                <a:lnTo>
                  <a:pt x="519" y="144"/>
                </a:lnTo>
                <a:lnTo>
                  <a:pt x="520" y="147"/>
                </a:lnTo>
                <a:lnTo>
                  <a:pt x="523" y="149"/>
                </a:lnTo>
                <a:lnTo>
                  <a:pt x="525" y="150"/>
                </a:lnTo>
                <a:lnTo>
                  <a:pt x="530" y="151"/>
                </a:lnTo>
                <a:lnTo>
                  <a:pt x="536" y="153"/>
                </a:lnTo>
                <a:close/>
                <a:moveTo>
                  <a:pt x="384" y="476"/>
                </a:moveTo>
                <a:lnTo>
                  <a:pt x="379" y="475"/>
                </a:lnTo>
                <a:lnTo>
                  <a:pt x="375" y="474"/>
                </a:lnTo>
                <a:lnTo>
                  <a:pt x="378" y="477"/>
                </a:lnTo>
                <a:lnTo>
                  <a:pt x="383" y="481"/>
                </a:lnTo>
                <a:lnTo>
                  <a:pt x="385" y="483"/>
                </a:lnTo>
                <a:lnTo>
                  <a:pt x="388" y="484"/>
                </a:lnTo>
                <a:lnTo>
                  <a:pt x="390" y="483"/>
                </a:lnTo>
                <a:lnTo>
                  <a:pt x="394" y="482"/>
                </a:lnTo>
                <a:lnTo>
                  <a:pt x="388" y="479"/>
                </a:lnTo>
                <a:lnTo>
                  <a:pt x="384" y="476"/>
                </a:lnTo>
                <a:lnTo>
                  <a:pt x="383" y="476"/>
                </a:lnTo>
                <a:lnTo>
                  <a:pt x="384" y="476"/>
                </a:lnTo>
                <a:close/>
                <a:moveTo>
                  <a:pt x="454" y="189"/>
                </a:moveTo>
                <a:lnTo>
                  <a:pt x="453" y="190"/>
                </a:lnTo>
                <a:lnTo>
                  <a:pt x="454" y="192"/>
                </a:lnTo>
                <a:lnTo>
                  <a:pt x="456" y="194"/>
                </a:lnTo>
                <a:lnTo>
                  <a:pt x="459" y="196"/>
                </a:lnTo>
                <a:lnTo>
                  <a:pt x="461" y="196"/>
                </a:lnTo>
                <a:lnTo>
                  <a:pt x="463" y="194"/>
                </a:lnTo>
                <a:lnTo>
                  <a:pt x="464" y="192"/>
                </a:lnTo>
                <a:lnTo>
                  <a:pt x="464" y="191"/>
                </a:lnTo>
                <a:lnTo>
                  <a:pt x="471" y="192"/>
                </a:lnTo>
                <a:lnTo>
                  <a:pt x="479" y="193"/>
                </a:lnTo>
                <a:lnTo>
                  <a:pt x="475" y="191"/>
                </a:lnTo>
                <a:lnTo>
                  <a:pt x="471" y="190"/>
                </a:lnTo>
                <a:lnTo>
                  <a:pt x="468" y="190"/>
                </a:lnTo>
                <a:lnTo>
                  <a:pt x="463" y="190"/>
                </a:lnTo>
                <a:lnTo>
                  <a:pt x="463" y="191"/>
                </a:lnTo>
                <a:lnTo>
                  <a:pt x="462" y="191"/>
                </a:lnTo>
                <a:lnTo>
                  <a:pt x="461" y="190"/>
                </a:lnTo>
                <a:lnTo>
                  <a:pt x="461" y="189"/>
                </a:lnTo>
                <a:lnTo>
                  <a:pt x="458" y="189"/>
                </a:lnTo>
                <a:lnTo>
                  <a:pt x="454" y="189"/>
                </a:lnTo>
                <a:lnTo>
                  <a:pt x="453" y="189"/>
                </a:lnTo>
                <a:lnTo>
                  <a:pt x="454" y="189"/>
                </a:lnTo>
                <a:close/>
                <a:moveTo>
                  <a:pt x="186" y="418"/>
                </a:moveTo>
                <a:lnTo>
                  <a:pt x="175" y="416"/>
                </a:lnTo>
                <a:lnTo>
                  <a:pt x="164" y="414"/>
                </a:lnTo>
                <a:lnTo>
                  <a:pt x="170" y="418"/>
                </a:lnTo>
                <a:lnTo>
                  <a:pt x="174" y="421"/>
                </a:lnTo>
                <a:lnTo>
                  <a:pt x="180" y="421"/>
                </a:lnTo>
                <a:lnTo>
                  <a:pt x="186" y="418"/>
                </a:lnTo>
                <a:close/>
                <a:moveTo>
                  <a:pt x="186" y="337"/>
                </a:moveTo>
                <a:lnTo>
                  <a:pt x="191" y="339"/>
                </a:lnTo>
                <a:lnTo>
                  <a:pt x="197" y="341"/>
                </a:lnTo>
                <a:lnTo>
                  <a:pt x="199" y="342"/>
                </a:lnTo>
                <a:lnTo>
                  <a:pt x="202" y="342"/>
                </a:lnTo>
                <a:lnTo>
                  <a:pt x="205" y="342"/>
                </a:lnTo>
                <a:lnTo>
                  <a:pt x="208" y="341"/>
                </a:lnTo>
                <a:lnTo>
                  <a:pt x="203" y="340"/>
                </a:lnTo>
                <a:lnTo>
                  <a:pt x="197" y="338"/>
                </a:lnTo>
                <a:lnTo>
                  <a:pt x="195" y="337"/>
                </a:lnTo>
                <a:lnTo>
                  <a:pt x="191" y="335"/>
                </a:lnTo>
                <a:lnTo>
                  <a:pt x="189" y="335"/>
                </a:lnTo>
                <a:lnTo>
                  <a:pt x="186" y="337"/>
                </a:lnTo>
                <a:close/>
                <a:moveTo>
                  <a:pt x="207" y="400"/>
                </a:moveTo>
                <a:lnTo>
                  <a:pt x="212" y="404"/>
                </a:lnTo>
                <a:lnTo>
                  <a:pt x="215" y="405"/>
                </a:lnTo>
                <a:lnTo>
                  <a:pt x="219" y="404"/>
                </a:lnTo>
                <a:lnTo>
                  <a:pt x="222" y="398"/>
                </a:lnTo>
                <a:lnTo>
                  <a:pt x="214" y="398"/>
                </a:lnTo>
                <a:lnTo>
                  <a:pt x="207" y="400"/>
                </a:lnTo>
                <a:close/>
                <a:moveTo>
                  <a:pt x="1020" y="657"/>
                </a:moveTo>
                <a:lnTo>
                  <a:pt x="1013" y="658"/>
                </a:lnTo>
                <a:lnTo>
                  <a:pt x="1007" y="662"/>
                </a:lnTo>
                <a:lnTo>
                  <a:pt x="1006" y="663"/>
                </a:lnTo>
                <a:lnTo>
                  <a:pt x="1005" y="665"/>
                </a:lnTo>
                <a:lnTo>
                  <a:pt x="1006" y="667"/>
                </a:lnTo>
                <a:lnTo>
                  <a:pt x="1008" y="669"/>
                </a:lnTo>
                <a:lnTo>
                  <a:pt x="1010" y="669"/>
                </a:lnTo>
                <a:lnTo>
                  <a:pt x="1010" y="667"/>
                </a:lnTo>
                <a:lnTo>
                  <a:pt x="1010" y="666"/>
                </a:lnTo>
                <a:lnTo>
                  <a:pt x="1008" y="665"/>
                </a:lnTo>
                <a:lnTo>
                  <a:pt x="1011" y="663"/>
                </a:lnTo>
                <a:lnTo>
                  <a:pt x="1013" y="662"/>
                </a:lnTo>
                <a:lnTo>
                  <a:pt x="1014" y="664"/>
                </a:lnTo>
                <a:lnTo>
                  <a:pt x="1014" y="666"/>
                </a:lnTo>
                <a:lnTo>
                  <a:pt x="1016" y="667"/>
                </a:lnTo>
                <a:lnTo>
                  <a:pt x="1019" y="667"/>
                </a:lnTo>
                <a:lnTo>
                  <a:pt x="1018" y="666"/>
                </a:lnTo>
                <a:lnTo>
                  <a:pt x="1016" y="665"/>
                </a:lnTo>
                <a:lnTo>
                  <a:pt x="1016" y="664"/>
                </a:lnTo>
                <a:lnTo>
                  <a:pt x="1016" y="663"/>
                </a:lnTo>
                <a:lnTo>
                  <a:pt x="1019" y="659"/>
                </a:lnTo>
                <a:lnTo>
                  <a:pt x="1020" y="657"/>
                </a:lnTo>
                <a:lnTo>
                  <a:pt x="1018" y="659"/>
                </a:lnTo>
                <a:lnTo>
                  <a:pt x="1020" y="657"/>
                </a:lnTo>
                <a:close/>
                <a:moveTo>
                  <a:pt x="149" y="164"/>
                </a:moveTo>
                <a:lnTo>
                  <a:pt x="147" y="161"/>
                </a:lnTo>
                <a:lnTo>
                  <a:pt x="145" y="159"/>
                </a:lnTo>
                <a:lnTo>
                  <a:pt x="144" y="158"/>
                </a:lnTo>
                <a:lnTo>
                  <a:pt x="142" y="157"/>
                </a:lnTo>
                <a:lnTo>
                  <a:pt x="141" y="156"/>
                </a:lnTo>
                <a:lnTo>
                  <a:pt x="138" y="156"/>
                </a:lnTo>
                <a:lnTo>
                  <a:pt x="134" y="158"/>
                </a:lnTo>
                <a:lnTo>
                  <a:pt x="130" y="158"/>
                </a:lnTo>
                <a:lnTo>
                  <a:pt x="128" y="157"/>
                </a:lnTo>
                <a:lnTo>
                  <a:pt x="126" y="157"/>
                </a:lnTo>
                <a:lnTo>
                  <a:pt x="124" y="157"/>
                </a:lnTo>
                <a:lnTo>
                  <a:pt x="123" y="159"/>
                </a:lnTo>
                <a:lnTo>
                  <a:pt x="130" y="161"/>
                </a:lnTo>
                <a:lnTo>
                  <a:pt x="137" y="163"/>
                </a:lnTo>
                <a:lnTo>
                  <a:pt x="144" y="164"/>
                </a:lnTo>
                <a:lnTo>
                  <a:pt x="149" y="164"/>
                </a:lnTo>
                <a:lnTo>
                  <a:pt x="149" y="164"/>
                </a:lnTo>
                <a:lnTo>
                  <a:pt x="149" y="164"/>
                </a:lnTo>
                <a:close/>
                <a:moveTo>
                  <a:pt x="425" y="476"/>
                </a:moveTo>
                <a:lnTo>
                  <a:pt x="428" y="480"/>
                </a:lnTo>
                <a:lnTo>
                  <a:pt x="433" y="482"/>
                </a:lnTo>
                <a:lnTo>
                  <a:pt x="426" y="482"/>
                </a:lnTo>
                <a:lnTo>
                  <a:pt x="418" y="482"/>
                </a:lnTo>
                <a:lnTo>
                  <a:pt x="420" y="484"/>
                </a:lnTo>
                <a:lnTo>
                  <a:pt x="423" y="484"/>
                </a:lnTo>
                <a:lnTo>
                  <a:pt x="426" y="487"/>
                </a:lnTo>
                <a:lnTo>
                  <a:pt x="430" y="487"/>
                </a:lnTo>
                <a:lnTo>
                  <a:pt x="433" y="485"/>
                </a:lnTo>
                <a:lnTo>
                  <a:pt x="434" y="483"/>
                </a:lnTo>
                <a:lnTo>
                  <a:pt x="437" y="482"/>
                </a:lnTo>
                <a:lnTo>
                  <a:pt x="439" y="481"/>
                </a:lnTo>
                <a:lnTo>
                  <a:pt x="436" y="479"/>
                </a:lnTo>
                <a:lnTo>
                  <a:pt x="433" y="476"/>
                </a:lnTo>
                <a:lnTo>
                  <a:pt x="429" y="476"/>
                </a:lnTo>
                <a:lnTo>
                  <a:pt x="425" y="476"/>
                </a:lnTo>
                <a:lnTo>
                  <a:pt x="427" y="477"/>
                </a:lnTo>
                <a:lnTo>
                  <a:pt x="425" y="476"/>
                </a:lnTo>
                <a:close/>
                <a:moveTo>
                  <a:pt x="139" y="310"/>
                </a:moveTo>
                <a:lnTo>
                  <a:pt x="139" y="309"/>
                </a:lnTo>
                <a:lnTo>
                  <a:pt x="137" y="308"/>
                </a:lnTo>
                <a:lnTo>
                  <a:pt x="134" y="308"/>
                </a:lnTo>
                <a:lnTo>
                  <a:pt x="133" y="308"/>
                </a:lnTo>
                <a:lnTo>
                  <a:pt x="130" y="307"/>
                </a:lnTo>
                <a:lnTo>
                  <a:pt x="126" y="305"/>
                </a:lnTo>
                <a:lnTo>
                  <a:pt x="123" y="302"/>
                </a:lnTo>
                <a:lnTo>
                  <a:pt x="121" y="302"/>
                </a:lnTo>
                <a:lnTo>
                  <a:pt x="115" y="302"/>
                </a:lnTo>
                <a:lnTo>
                  <a:pt x="109" y="304"/>
                </a:lnTo>
                <a:lnTo>
                  <a:pt x="115" y="306"/>
                </a:lnTo>
                <a:lnTo>
                  <a:pt x="125" y="309"/>
                </a:lnTo>
                <a:lnTo>
                  <a:pt x="130" y="310"/>
                </a:lnTo>
                <a:lnTo>
                  <a:pt x="134" y="311"/>
                </a:lnTo>
                <a:lnTo>
                  <a:pt x="138" y="311"/>
                </a:lnTo>
                <a:lnTo>
                  <a:pt x="139" y="310"/>
                </a:lnTo>
                <a:lnTo>
                  <a:pt x="139" y="310"/>
                </a:lnTo>
                <a:lnTo>
                  <a:pt x="139" y="310"/>
                </a:lnTo>
                <a:close/>
                <a:moveTo>
                  <a:pt x="557" y="551"/>
                </a:moveTo>
                <a:lnTo>
                  <a:pt x="559" y="550"/>
                </a:lnTo>
                <a:lnTo>
                  <a:pt x="561" y="550"/>
                </a:lnTo>
                <a:lnTo>
                  <a:pt x="563" y="550"/>
                </a:lnTo>
                <a:lnTo>
                  <a:pt x="566" y="551"/>
                </a:lnTo>
                <a:lnTo>
                  <a:pt x="570" y="554"/>
                </a:lnTo>
                <a:lnTo>
                  <a:pt x="575" y="556"/>
                </a:lnTo>
                <a:lnTo>
                  <a:pt x="578" y="556"/>
                </a:lnTo>
                <a:lnTo>
                  <a:pt x="581" y="555"/>
                </a:lnTo>
                <a:lnTo>
                  <a:pt x="581" y="554"/>
                </a:lnTo>
                <a:lnTo>
                  <a:pt x="577" y="553"/>
                </a:lnTo>
                <a:lnTo>
                  <a:pt x="574" y="551"/>
                </a:lnTo>
                <a:lnTo>
                  <a:pt x="570" y="549"/>
                </a:lnTo>
                <a:lnTo>
                  <a:pt x="567" y="548"/>
                </a:lnTo>
                <a:lnTo>
                  <a:pt x="563" y="547"/>
                </a:lnTo>
                <a:lnTo>
                  <a:pt x="559" y="547"/>
                </a:lnTo>
                <a:lnTo>
                  <a:pt x="554" y="549"/>
                </a:lnTo>
                <a:lnTo>
                  <a:pt x="554" y="550"/>
                </a:lnTo>
                <a:lnTo>
                  <a:pt x="554" y="551"/>
                </a:lnTo>
                <a:lnTo>
                  <a:pt x="556" y="553"/>
                </a:lnTo>
                <a:lnTo>
                  <a:pt x="557" y="551"/>
                </a:lnTo>
                <a:lnTo>
                  <a:pt x="559" y="550"/>
                </a:lnTo>
                <a:lnTo>
                  <a:pt x="557" y="551"/>
                </a:lnTo>
                <a:close/>
                <a:moveTo>
                  <a:pt x="479" y="203"/>
                </a:moveTo>
                <a:lnTo>
                  <a:pt x="492" y="211"/>
                </a:lnTo>
                <a:lnTo>
                  <a:pt x="505" y="218"/>
                </a:lnTo>
                <a:lnTo>
                  <a:pt x="504" y="215"/>
                </a:lnTo>
                <a:lnTo>
                  <a:pt x="505" y="211"/>
                </a:lnTo>
                <a:lnTo>
                  <a:pt x="492" y="208"/>
                </a:lnTo>
                <a:lnTo>
                  <a:pt x="479" y="203"/>
                </a:lnTo>
                <a:lnTo>
                  <a:pt x="486" y="203"/>
                </a:lnTo>
                <a:lnTo>
                  <a:pt x="479" y="203"/>
                </a:lnTo>
                <a:close/>
                <a:moveTo>
                  <a:pt x="459" y="281"/>
                </a:moveTo>
                <a:lnTo>
                  <a:pt x="461" y="281"/>
                </a:lnTo>
                <a:lnTo>
                  <a:pt x="462" y="281"/>
                </a:lnTo>
                <a:lnTo>
                  <a:pt x="461" y="281"/>
                </a:lnTo>
                <a:lnTo>
                  <a:pt x="459" y="281"/>
                </a:lnTo>
                <a:lnTo>
                  <a:pt x="454" y="279"/>
                </a:lnTo>
                <a:lnTo>
                  <a:pt x="450" y="275"/>
                </a:lnTo>
                <a:lnTo>
                  <a:pt x="450" y="275"/>
                </a:lnTo>
                <a:lnTo>
                  <a:pt x="450" y="275"/>
                </a:lnTo>
                <a:lnTo>
                  <a:pt x="447" y="274"/>
                </a:lnTo>
                <a:lnTo>
                  <a:pt x="445" y="274"/>
                </a:lnTo>
                <a:lnTo>
                  <a:pt x="443" y="276"/>
                </a:lnTo>
                <a:lnTo>
                  <a:pt x="442" y="277"/>
                </a:lnTo>
                <a:lnTo>
                  <a:pt x="439" y="277"/>
                </a:lnTo>
                <a:lnTo>
                  <a:pt x="437" y="275"/>
                </a:lnTo>
                <a:lnTo>
                  <a:pt x="436" y="275"/>
                </a:lnTo>
                <a:lnTo>
                  <a:pt x="435" y="275"/>
                </a:lnTo>
                <a:lnTo>
                  <a:pt x="434" y="275"/>
                </a:lnTo>
                <a:lnTo>
                  <a:pt x="433" y="277"/>
                </a:lnTo>
                <a:lnTo>
                  <a:pt x="436" y="279"/>
                </a:lnTo>
                <a:lnTo>
                  <a:pt x="438" y="280"/>
                </a:lnTo>
                <a:lnTo>
                  <a:pt x="439" y="281"/>
                </a:lnTo>
                <a:lnTo>
                  <a:pt x="441" y="282"/>
                </a:lnTo>
                <a:lnTo>
                  <a:pt x="442" y="283"/>
                </a:lnTo>
                <a:lnTo>
                  <a:pt x="444" y="283"/>
                </a:lnTo>
                <a:lnTo>
                  <a:pt x="446" y="281"/>
                </a:lnTo>
                <a:lnTo>
                  <a:pt x="449" y="279"/>
                </a:lnTo>
                <a:lnTo>
                  <a:pt x="454" y="280"/>
                </a:lnTo>
                <a:lnTo>
                  <a:pt x="459" y="281"/>
                </a:lnTo>
                <a:close/>
                <a:moveTo>
                  <a:pt x="459" y="281"/>
                </a:moveTo>
                <a:lnTo>
                  <a:pt x="460" y="281"/>
                </a:lnTo>
                <a:lnTo>
                  <a:pt x="459" y="281"/>
                </a:lnTo>
                <a:close/>
                <a:moveTo>
                  <a:pt x="373" y="449"/>
                </a:moveTo>
                <a:lnTo>
                  <a:pt x="357" y="448"/>
                </a:lnTo>
                <a:lnTo>
                  <a:pt x="342" y="447"/>
                </a:lnTo>
                <a:lnTo>
                  <a:pt x="345" y="449"/>
                </a:lnTo>
                <a:lnTo>
                  <a:pt x="350" y="450"/>
                </a:lnTo>
                <a:lnTo>
                  <a:pt x="353" y="451"/>
                </a:lnTo>
                <a:lnTo>
                  <a:pt x="357" y="451"/>
                </a:lnTo>
                <a:lnTo>
                  <a:pt x="365" y="450"/>
                </a:lnTo>
                <a:lnTo>
                  <a:pt x="373" y="449"/>
                </a:lnTo>
                <a:close/>
                <a:moveTo>
                  <a:pt x="288" y="171"/>
                </a:moveTo>
                <a:lnTo>
                  <a:pt x="287" y="167"/>
                </a:lnTo>
                <a:lnTo>
                  <a:pt x="285" y="165"/>
                </a:lnTo>
                <a:lnTo>
                  <a:pt x="281" y="165"/>
                </a:lnTo>
                <a:lnTo>
                  <a:pt x="278" y="165"/>
                </a:lnTo>
                <a:lnTo>
                  <a:pt x="274" y="167"/>
                </a:lnTo>
                <a:lnTo>
                  <a:pt x="271" y="169"/>
                </a:lnTo>
                <a:lnTo>
                  <a:pt x="270" y="172"/>
                </a:lnTo>
                <a:lnTo>
                  <a:pt x="270" y="175"/>
                </a:lnTo>
                <a:lnTo>
                  <a:pt x="271" y="176"/>
                </a:lnTo>
                <a:lnTo>
                  <a:pt x="273" y="177"/>
                </a:lnTo>
                <a:lnTo>
                  <a:pt x="276" y="177"/>
                </a:lnTo>
                <a:lnTo>
                  <a:pt x="279" y="176"/>
                </a:lnTo>
                <a:lnTo>
                  <a:pt x="285" y="174"/>
                </a:lnTo>
                <a:lnTo>
                  <a:pt x="288" y="171"/>
                </a:lnTo>
                <a:lnTo>
                  <a:pt x="287" y="169"/>
                </a:lnTo>
                <a:lnTo>
                  <a:pt x="288" y="171"/>
                </a:lnTo>
                <a:close/>
                <a:moveTo>
                  <a:pt x="1465" y="105"/>
                </a:moveTo>
                <a:lnTo>
                  <a:pt x="1464" y="102"/>
                </a:lnTo>
                <a:lnTo>
                  <a:pt x="1463" y="101"/>
                </a:lnTo>
                <a:lnTo>
                  <a:pt x="1464" y="99"/>
                </a:lnTo>
                <a:lnTo>
                  <a:pt x="1465" y="98"/>
                </a:lnTo>
                <a:lnTo>
                  <a:pt x="1467" y="97"/>
                </a:lnTo>
                <a:lnTo>
                  <a:pt x="1469" y="99"/>
                </a:lnTo>
                <a:lnTo>
                  <a:pt x="1472" y="99"/>
                </a:lnTo>
                <a:lnTo>
                  <a:pt x="1473" y="98"/>
                </a:lnTo>
                <a:lnTo>
                  <a:pt x="1474" y="97"/>
                </a:lnTo>
                <a:lnTo>
                  <a:pt x="1475" y="95"/>
                </a:lnTo>
                <a:lnTo>
                  <a:pt x="1476" y="95"/>
                </a:lnTo>
                <a:lnTo>
                  <a:pt x="1479" y="95"/>
                </a:lnTo>
                <a:lnTo>
                  <a:pt x="1479" y="94"/>
                </a:lnTo>
                <a:lnTo>
                  <a:pt x="1479" y="93"/>
                </a:lnTo>
                <a:lnTo>
                  <a:pt x="1477" y="92"/>
                </a:lnTo>
                <a:lnTo>
                  <a:pt x="1476" y="92"/>
                </a:lnTo>
                <a:lnTo>
                  <a:pt x="1472" y="92"/>
                </a:lnTo>
                <a:lnTo>
                  <a:pt x="1469" y="92"/>
                </a:lnTo>
                <a:lnTo>
                  <a:pt x="1465" y="94"/>
                </a:lnTo>
                <a:lnTo>
                  <a:pt x="1460" y="95"/>
                </a:lnTo>
                <a:lnTo>
                  <a:pt x="1456" y="99"/>
                </a:lnTo>
                <a:lnTo>
                  <a:pt x="1452" y="101"/>
                </a:lnTo>
                <a:lnTo>
                  <a:pt x="1458" y="102"/>
                </a:lnTo>
                <a:lnTo>
                  <a:pt x="1465" y="105"/>
                </a:lnTo>
                <a:lnTo>
                  <a:pt x="1461" y="105"/>
                </a:lnTo>
                <a:lnTo>
                  <a:pt x="1465" y="105"/>
                </a:lnTo>
                <a:close/>
                <a:moveTo>
                  <a:pt x="255" y="122"/>
                </a:moveTo>
                <a:lnTo>
                  <a:pt x="263" y="125"/>
                </a:lnTo>
                <a:lnTo>
                  <a:pt x="271" y="128"/>
                </a:lnTo>
                <a:lnTo>
                  <a:pt x="280" y="133"/>
                </a:lnTo>
                <a:lnTo>
                  <a:pt x="289" y="136"/>
                </a:lnTo>
                <a:lnTo>
                  <a:pt x="287" y="133"/>
                </a:lnTo>
                <a:lnTo>
                  <a:pt x="286" y="130"/>
                </a:lnTo>
                <a:lnTo>
                  <a:pt x="282" y="127"/>
                </a:lnTo>
                <a:lnTo>
                  <a:pt x="279" y="125"/>
                </a:lnTo>
                <a:lnTo>
                  <a:pt x="279" y="126"/>
                </a:lnTo>
                <a:lnTo>
                  <a:pt x="278" y="127"/>
                </a:lnTo>
                <a:lnTo>
                  <a:pt x="277" y="128"/>
                </a:lnTo>
                <a:lnTo>
                  <a:pt x="276" y="128"/>
                </a:lnTo>
                <a:lnTo>
                  <a:pt x="272" y="125"/>
                </a:lnTo>
                <a:lnTo>
                  <a:pt x="270" y="122"/>
                </a:lnTo>
                <a:lnTo>
                  <a:pt x="264" y="120"/>
                </a:lnTo>
                <a:lnTo>
                  <a:pt x="258" y="119"/>
                </a:lnTo>
                <a:lnTo>
                  <a:pt x="256" y="118"/>
                </a:lnTo>
                <a:lnTo>
                  <a:pt x="254" y="117"/>
                </a:lnTo>
                <a:lnTo>
                  <a:pt x="253" y="119"/>
                </a:lnTo>
                <a:lnTo>
                  <a:pt x="255" y="122"/>
                </a:lnTo>
                <a:lnTo>
                  <a:pt x="256" y="123"/>
                </a:lnTo>
                <a:lnTo>
                  <a:pt x="255" y="122"/>
                </a:lnTo>
                <a:close/>
                <a:moveTo>
                  <a:pt x="482" y="152"/>
                </a:moveTo>
                <a:lnTo>
                  <a:pt x="480" y="151"/>
                </a:lnTo>
                <a:lnTo>
                  <a:pt x="479" y="151"/>
                </a:lnTo>
                <a:lnTo>
                  <a:pt x="479" y="151"/>
                </a:lnTo>
                <a:lnTo>
                  <a:pt x="478" y="151"/>
                </a:lnTo>
                <a:lnTo>
                  <a:pt x="476" y="153"/>
                </a:lnTo>
                <a:lnTo>
                  <a:pt x="476" y="156"/>
                </a:lnTo>
                <a:lnTo>
                  <a:pt x="477" y="158"/>
                </a:lnTo>
                <a:lnTo>
                  <a:pt x="477" y="158"/>
                </a:lnTo>
                <a:lnTo>
                  <a:pt x="479" y="158"/>
                </a:lnTo>
                <a:lnTo>
                  <a:pt x="480" y="158"/>
                </a:lnTo>
                <a:lnTo>
                  <a:pt x="484" y="157"/>
                </a:lnTo>
                <a:lnTo>
                  <a:pt x="487" y="157"/>
                </a:lnTo>
                <a:lnTo>
                  <a:pt x="488" y="159"/>
                </a:lnTo>
                <a:lnTo>
                  <a:pt x="490" y="163"/>
                </a:lnTo>
                <a:lnTo>
                  <a:pt x="491" y="165"/>
                </a:lnTo>
                <a:lnTo>
                  <a:pt x="493" y="166"/>
                </a:lnTo>
                <a:lnTo>
                  <a:pt x="499" y="163"/>
                </a:lnTo>
                <a:lnTo>
                  <a:pt x="503" y="157"/>
                </a:lnTo>
                <a:lnTo>
                  <a:pt x="497" y="157"/>
                </a:lnTo>
                <a:lnTo>
                  <a:pt x="492" y="157"/>
                </a:lnTo>
                <a:lnTo>
                  <a:pt x="490" y="155"/>
                </a:lnTo>
                <a:lnTo>
                  <a:pt x="488" y="152"/>
                </a:lnTo>
                <a:lnTo>
                  <a:pt x="485" y="153"/>
                </a:lnTo>
                <a:lnTo>
                  <a:pt x="482" y="152"/>
                </a:lnTo>
                <a:lnTo>
                  <a:pt x="482" y="151"/>
                </a:lnTo>
                <a:lnTo>
                  <a:pt x="482" y="152"/>
                </a:lnTo>
                <a:close/>
                <a:moveTo>
                  <a:pt x="543" y="160"/>
                </a:moveTo>
                <a:lnTo>
                  <a:pt x="552" y="165"/>
                </a:lnTo>
                <a:lnTo>
                  <a:pt x="560" y="171"/>
                </a:lnTo>
                <a:lnTo>
                  <a:pt x="565" y="172"/>
                </a:lnTo>
                <a:lnTo>
                  <a:pt x="567" y="171"/>
                </a:lnTo>
                <a:lnTo>
                  <a:pt x="568" y="168"/>
                </a:lnTo>
                <a:lnTo>
                  <a:pt x="570" y="165"/>
                </a:lnTo>
                <a:lnTo>
                  <a:pt x="565" y="164"/>
                </a:lnTo>
                <a:lnTo>
                  <a:pt x="559" y="163"/>
                </a:lnTo>
                <a:lnTo>
                  <a:pt x="554" y="161"/>
                </a:lnTo>
                <a:lnTo>
                  <a:pt x="549" y="161"/>
                </a:lnTo>
                <a:lnTo>
                  <a:pt x="545" y="159"/>
                </a:lnTo>
                <a:lnTo>
                  <a:pt x="542" y="157"/>
                </a:lnTo>
                <a:lnTo>
                  <a:pt x="541" y="157"/>
                </a:lnTo>
                <a:lnTo>
                  <a:pt x="540" y="158"/>
                </a:lnTo>
                <a:lnTo>
                  <a:pt x="541" y="160"/>
                </a:lnTo>
                <a:lnTo>
                  <a:pt x="543" y="160"/>
                </a:lnTo>
                <a:lnTo>
                  <a:pt x="543" y="160"/>
                </a:lnTo>
                <a:lnTo>
                  <a:pt x="543" y="160"/>
                </a:lnTo>
                <a:close/>
                <a:moveTo>
                  <a:pt x="474" y="284"/>
                </a:moveTo>
                <a:lnTo>
                  <a:pt x="474" y="282"/>
                </a:lnTo>
                <a:lnTo>
                  <a:pt x="472" y="282"/>
                </a:lnTo>
                <a:lnTo>
                  <a:pt x="471" y="282"/>
                </a:lnTo>
                <a:lnTo>
                  <a:pt x="470" y="282"/>
                </a:lnTo>
                <a:lnTo>
                  <a:pt x="468" y="282"/>
                </a:lnTo>
                <a:lnTo>
                  <a:pt x="466" y="282"/>
                </a:lnTo>
                <a:lnTo>
                  <a:pt x="464" y="281"/>
                </a:lnTo>
                <a:lnTo>
                  <a:pt x="463" y="281"/>
                </a:lnTo>
                <a:lnTo>
                  <a:pt x="462" y="282"/>
                </a:lnTo>
                <a:lnTo>
                  <a:pt x="462" y="283"/>
                </a:lnTo>
                <a:lnTo>
                  <a:pt x="459" y="284"/>
                </a:lnTo>
                <a:lnTo>
                  <a:pt x="455" y="283"/>
                </a:lnTo>
                <a:lnTo>
                  <a:pt x="452" y="282"/>
                </a:lnTo>
                <a:lnTo>
                  <a:pt x="449" y="282"/>
                </a:lnTo>
                <a:lnTo>
                  <a:pt x="450" y="284"/>
                </a:lnTo>
                <a:lnTo>
                  <a:pt x="452" y="285"/>
                </a:lnTo>
                <a:lnTo>
                  <a:pt x="455" y="288"/>
                </a:lnTo>
                <a:lnTo>
                  <a:pt x="460" y="290"/>
                </a:lnTo>
                <a:lnTo>
                  <a:pt x="464" y="291"/>
                </a:lnTo>
                <a:lnTo>
                  <a:pt x="469" y="291"/>
                </a:lnTo>
                <a:lnTo>
                  <a:pt x="470" y="290"/>
                </a:lnTo>
                <a:lnTo>
                  <a:pt x="471" y="289"/>
                </a:lnTo>
                <a:lnTo>
                  <a:pt x="472" y="286"/>
                </a:lnTo>
                <a:lnTo>
                  <a:pt x="474" y="284"/>
                </a:lnTo>
                <a:lnTo>
                  <a:pt x="474" y="284"/>
                </a:lnTo>
                <a:lnTo>
                  <a:pt x="474" y="284"/>
                </a:lnTo>
                <a:close/>
                <a:moveTo>
                  <a:pt x="1015" y="643"/>
                </a:moveTo>
                <a:lnTo>
                  <a:pt x="1007" y="645"/>
                </a:lnTo>
                <a:lnTo>
                  <a:pt x="998" y="647"/>
                </a:lnTo>
                <a:lnTo>
                  <a:pt x="997" y="651"/>
                </a:lnTo>
                <a:lnTo>
                  <a:pt x="998" y="657"/>
                </a:lnTo>
                <a:lnTo>
                  <a:pt x="999" y="654"/>
                </a:lnTo>
                <a:lnTo>
                  <a:pt x="1002" y="650"/>
                </a:lnTo>
                <a:lnTo>
                  <a:pt x="1004" y="649"/>
                </a:lnTo>
                <a:lnTo>
                  <a:pt x="1008" y="650"/>
                </a:lnTo>
                <a:lnTo>
                  <a:pt x="1005" y="653"/>
                </a:lnTo>
                <a:lnTo>
                  <a:pt x="1002" y="654"/>
                </a:lnTo>
                <a:lnTo>
                  <a:pt x="1004" y="655"/>
                </a:lnTo>
                <a:lnTo>
                  <a:pt x="1006" y="655"/>
                </a:lnTo>
                <a:lnTo>
                  <a:pt x="1007" y="655"/>
                </a:lnTo>
                <a:lnTo>
                  <a:pt x="1010" y="654"/>
                </a:lnTo>
                <a:lnTo>
                  <a:pt x="1012" y="651"/>
                </a:lnTo>
                <a:lnTo>
                  <a:pt x="1014" y="649"/>
                </a:lnTo>
                <a:lnTo>
                  <a:pt x="1021" y="648"/>
                </a:lnTo>
                <a:lnTo>
                  <a:pt x="1026" y="646"/>
                </a:lnTo>
                <a:lnTo>
                  <a:pt x="1023" y="645"/>
                </a:lnTo>
                <a:lnTo>
                  <a:pt x="1021" y="643"/>
                </a:lnTo>
                <a:lnTo>
                  <a:pt x="1019" y="642"/>
                </a:lnTo>
                <a:lnTo>
                  <a:pt x="1015" y="643"/>
                </a:lnTo>
                <a:lnTo>
                  <a:pt x="1015" y="643"/>
                </a:lnTo>
                <a:lnTo>
                  <a:pt x="1015" y="643"/>
                </a:lnTo>
                <a:close/>
                <a:moveTo>
                  <a:pt x="433" y="173"/>
                </a:moveTo>
                <a:lnTo>
                  <a:pt x="430" y="172"/>
                </a:lnTo>
                <a:lnTo>
                  <a:pt x="428" y="172"/>
                </a:lnTo>
                <a:lnTo>
                  <a:pt x="427" y="173"/>
                </a:lnTo>
                <a:lnTo>
                  <a:pt x="426" y="173"/>
                </a:lnTo>
                <a:lnTo>
                  <a:pt x="426" y="175"/>
                </a:lnTo>
                <a:lnTo>
                  <a:pt x="426" y="176"/>
                </a:lnTo>
                <a:lnTo>
                  <a:pt x="427" y="177"/>
                </a:lnTo>
                <a:lnTo>
                  <a:pt x="428" y="178"/>
                </a:lnTo>
                <a:lnTo>
                  <a:pt x="431" y="181"/>
                </a:lnTo>
                <a:lnTo>
                  <a:pt x="435" y="180"/>
                </a:lnTo>
                <a:lnTo>
                  <a:pt x="436" y="178"/>
                </a:lnTo>
                <a:lnTo>
                  <a:pt x="436" y="177"/>
                </a:lnTo>
                <a:lnTo>
                  <a:pt x="436" y="177"/>
                </a:lnTo>
                <a:lnTo>
                  <a:pt x="438" y="178"/>
                </a:lnTo>
                <a:lnTo>
                  <a:pt x="439" y="182"/>
                </a:lnTo>
                <a:lnTo>
                  <a:pt x="441" y="183"/>
                </a:lnTo>
                <a:lnTo>
                  <a:pt x="442" y="182"/>
                </a:lnTo>
                <a:lnTo>
                  <a:pt x="443" y="180"/>
                </a:lnTo>
                <a:lnTo>
                  <a:pt x="446" y="178"/>
                </a:lnTo>
                <a:lnTo>
                  <a:pt x="451" y="176"/>
                </a:lnTo>
                <a:lnTo>
                  <a:pt x="450" y="174"/>
                </a:lnTo>
                <a:lnTo>
                  <a:pt x="445" y="172"/>
                </a:lnTo>
                <a:lnTo>
                  <a:pt x="441" y="171"/>
                </a:lnTo>
                <a:lnTo>
                  <a:pt x="438" y="171"/>
                </a:lnTo>
                <a:lnTo>
                  <a:pt x="442" y="174"/>
                </a:lnTo>
                <a:lnTo>
                  <a:pt x="443" y="177"/>
                </a:lnTo>
                <a:lnTo>
                  <a:pt x="437" y="175"/>
                </a:lnTo>
                <a:lnTo>
                  <a:pt x="433" y="173"/>
                </a:lnTo>
                <a:lnTo>
                  <a:pt x="433" y="173"/>
                </a:lnTo>
                <a:lnTo>
                  <a:pt x="433" y="173"/>
                </a:lnTo>
                <a:close/>
                <a:moveTo>
                  <a:pt x="711" y="617"/>
                </a:moveTo>
                <a:lnTo>
                  <a:pt x="710" y="616"/>
                </a:lnTo>
                <a:lnTo>
                  <a:pt x="708" y="615"/>
                </a:lnTo>
                <a:lnTo>
                  <a:pt x="706" y="616"/>
                </a:lnTo>
                <a:lnTo>
                  <a:pt x="703" y="616"/>
                </a:lnTo>
                <a:lnTo>
                  <a:pt x="699" y="618"/>
                </a:lnTo>
                <a:lnTo>
                  <a:pt x="696" y="621"/>
                </a:lnTo>
                <a:lnTo>
                  <a:pt x="697" y="623"/>
                </a:lnTo>
                <a:lnTo>
                  <a:pt x="698" y="624"/>
                </a:lnTo>
                <a:lnTo>
                  <a:pt x="697" y="625"/>
                </a:lnTo>
                <a:lnTo>
                  <a:pt x="697" y="626"/>
                </a:lnTo>
                <a:lnTo>
                  <a:pt x="693" y="628"/>
                </a:lnTo>
                <a:lnTo>
                  <a:pt x="691" y="630"/>
                </a:lnTo>
                <a:lnTo>
                  <a:pt x="694" y="630"/>
                </a:lnTo>
                <a:lnTo>
                  <a:pt x="698" y="630"/>
                </a:lnTo>
                <a:lnTo>
                  <a:pt x="700" y="630"/>
                </a:lnTo>
                <a:lnTo>
                  <a:pt x="701" y="630"/>
                </a:lnTo>
                <a:lnTo>
                  <a:pt x="703" y="629"/>
                </a:lnTo>
                <a:lnTo>
                  <a:pt x="706" y="626"/>
                </a:lnTo>
                <a:lnTo>
                  <a:pt x="707" y="626"/>
                </a:lnTo>
                <a:lnTo>
                  <a:pt x="708" y="626"/>
                </a:lnTo>
                <a:lnTo>
                  <a:pt x="708" y="626"/>
                </a:lnTo>
                <a:lnTo>
                  <a:pt x="708" y="625"/>
                </a:lnTo>
                <a:lnTo>
                  <a:pt x="709" y="624"/>
                </a:lnTo>
                <a:lnTo>
                  <a:pt x="710" y="623"/>
                </a:lnTo>
                <a:lnTo>
                  <a:pt x="711" y="621"/>
                </a:lnTo>
                <a:lnTo>
                  <a:pt x="711" y="617"/>
                </a:lnTo>
                <a:lnTo>
                  <a:pt x="713" y="617"/>
                </a:lnTo>
                <a:lnTo>
                  <a:pt x="711" y="617"/>
                </a:lnTo>
                <a:close/>
                <a:moveTo>
                  <a:pt x="416" y="491"/>
                </a:moveTo>
                <a:lnTo>
                  <a:pt x="418" y="490"/>
                </a:lnTo>
                <a:lnTo>
                  <a:pt x="420" y="490"/>
                </a:lnTo>
                <a:lnTo>
                  <a:pt x="418" y="488"/>
                </a:lnTo>
                <a:lnTo>
                  <a:pt x="416" y="487"/>
                </a:lnTo>
                <a:lnTo>
                  <a:pt x="413" y="487"/>
                </a:lnTo>
                <a:lnTo>
                  <a:pt x="411" y="487"/>
                </a:lnTo>
                <a:lnTo>
                  <a:pt x="406" y="488"/>
                </a:lnTo>
                <a:lnTo>
                  <a:pt x="402" y="488"/>
                </a:lnTo>
                <a:lnTo>
                  <a:pt x="406" y="492"/>
                </a:lnTo>
                <a:lnTo>
                  <a:pt x="413" y="495"/>
                </a:lnTo>
                <a:lnTo>
                  <a:pt x="417" y="495"/>
                </a:lnTo>
                <a:lnTo>
                  <a:pt x="420" y="497"/>
                </a:lnTo>
                <a:lnTo>
                  <a:pt x="421" y="499"/>
                </a:lnTo>
                <a:lnTo>
                  <a:pt x="421" y="500"/>
                </a:lnTo>
                <a:lnTo>
                  <a:pt x="422" y="501"/>
                </a:lnTo>
                <a:lnTo>
                  <a:pt x="426" y="501"/>
                </a:lnTo>
                <a:lnTo>
                  <a:pt x="428" y="503"/>
                </a:lnTo>
                <a:lnTo>
                  <a:pt x="431" y="503"/>
                </a:lnTo>
                <a:lnTo>
                  <a:pt x="434" y="504"/>
                </a:lnTo>
                <a:lnTo>
                  <a:pt x="436" y="504"/>
                </a:lnTo>
                <a:lnTo>
                  <a:pt x="436" y="503"/>
                </a:lnTo>
                <a:lnTo>
                  <a:pt x="437" y="503"/>
                </a:lnTo>
                <a:lnTo>
                  <a:pt x="426" y="497"/>
                </a:lnTo>
                <a:lnTo>
                  <a:pt x="416" y="491"/>
                </a:lnTo>
                <a:lnTo>
                  <a:pt x="418" y="493"/>
                </a:lnTo>
                <a:lnTo>
                  <a:pt x="416" y="491"/>
                </a:lnTo>
                <a:close/>
                <a:moveTo>
                  <a:pt x="357" y="464"/>
                </a:moveTo>
                <a:lnTo>
                  <a:pt x="353" y="463"/>
                </a:lnTo>
                <a:lnTo>
                  <a:pt x="348" y="460"/>
                </a:lnTo>
                <a:lnTo>
                  <a:pt x="345" y="459"/>
                </a:lnTo>
                <a:lnTo>
                  <a:pt x="343" y="459"/>
                </a:lnTo>
                <a:lnTo>
                  <a:pt x="342" y="458"/>
                </a:lnTo>
                <a:lnTo>
                  <a:pt x="339" y="458"/>
                </a:lnTo>
                <a:lnTo>
                  <a:pt x="338" y="456"/>
                </a:lnTo>
                <a:lnTo>
                  <a:pt x="338" y="455"/>
                </a:lnTo>
                <a:lnTo>
                  <a:pt x="332" y="454"/>
                </a:lnTo>
                <a:lnTo>
                  <a:pt x="326" y="454"/>
                </a:lnTo>
                <a:lnTo>
                  <a:pt x="323" y="454"/>
                </a:lnTo>
                <a:lnTo>
                  <a:pt x="321" y="452"/>
                </a:lnTo>
                <a:lnTo>
                  <a:pt x="319" y="452"/>
                </a:lnTo>
                <a:lnTo>
                  <a:pt x="319" y="455"/>
                </a:lnTo>
                <a:lnTo>
                  <a:pt x="321" y="456"/>
                </a:lnTo>
                <a:lnTo>
                  <a:pt x="324" y="457"/>
                </a:lnTo>
                <a:lnTo>
                  <a:pt x="330" y="459"/>
                </a:lnTo>
                <a:lnTo>
                  <a:pt x="336" y="462"/>
                </a:lnTo>
                <a:lnTo>
                  <a:pt x="343" y="462"/>
                </a:lnTo>
                <a:lnTo>
                  <a:pt x="348" y="463"/>
                </a:lnTo>
                <a:lnTo>
                  <a:pt x="346" y="465"/>
                </a:lnTo>
                <a:lnTo>
                  <a:pt x="343" y="467"/>
                </a:lnTo>
                <a:lnTo>
                  <a:pt x="350" y="467"/>
                </a:lnTo>
                <a:lnTo>
                  <a:pt x="356" y="466"/>
                </a:lnTo>
                <a:lnTo>
                  <a:pt x="359" y="467"/>
                </a:lnTo>
                <a:lnTo>
                  <a:pt x="360" y="466"/>
                </a:lnTo>
                <a:lnTo>
                  <a:pt x="360" y="464"/>
                </a:lnTo>
                <a:lnTo>
                  <a:pt x="357" y="464"/>
                </a:lnTo>
                <a:lnTo>
                  <a:pt x="357" y="464"/>
                </a:lnTo>
                <a:lnTo>
                  <a:pt x="357" y="464"/>
                </a:lnTo>
                <a:close/>
                <a:moveTo>
                  <a:pt x="516" y="210"/>
                </a:moveTo>
                <a:lnTo>
                  <a:pt x="519" y="211"/>
                </a:lnTo>
                <a:lnTo>
                  <a:pt x="524" y="214"/>
                </a:lnTo>
                <a:lnTo>
                  <a:pt x="527" y="218"/>
                </a:lnTo>
                <a:lnTo>
                  <a:pt x="532" y="221"/>
                </a:lnTo>
                <a:lnTo>
                  <a:pt x="530" y="217"/>
                </a:lnTo>
                <a:lnTo>
                  <a:pt x="527" y="214"/>
                </a:lnTo>
                <a:lnTo>
                  <a:pt x="530" y="213"/>
                </a:lnTo>
                <a:lnTo>
                  <a:pt x="532" y="209"/>
                </a:lnTo>
                <a:lnTo>
                  <a:pt x="526" y="208"/>
                </a:lnTo>
                <a:lnTo>
                  <a:pt x="520" y="205"/>
                </a:lnTo>
                <a:lnTo>
                  <a:pt x="519" y="205"/>
                </a:lnTo>
                <a:lnTo>
                  <a:pt x="519" y="203"/>
                </a:lnTo>
                <a:lnTo>
                  <a:pt x="517" y="203"/>
                </a:lnTo>
                <a:lnTo>
                  <a:pt x="515" y="203"/>
                </a:lnTo>
                <a:lnTo>
                  <a:pt x="511" y="201"/>
                </a:lnTo>
                <a:lnTo>
                  <a:pt x="508" y="198"/>
                </a:lnTo>
                <a:lnTo>
                  <a:pt x="507" y="202"/>
                </a:lnTo>
                <a:lnTo>
                  <a:pt x="505" y="206"/>
                </a:lnTo>
                <a:lnTo>
                  <a:pt x="504" y="206"/>
                </a:lnTo>
                <a:lnTo>
                  <a:pt x="503" y="206"/>
                </a:lnTo>
                <a:lnTo>
                  <a:pt x="502" y="207"/>
                </a:lnTo>
                <a:lnTo>
                  <a:pt x="503" y="208"/>
                </a:lnTo>
                <a:lnTo>
                  <a:pt x="507" y="208"/>
                </a:lnTo>
                <a:lnTo>
                  <a:pt x="510" y="207"/>
                </a:lnTo>
                <a:lnTo>
                  <a:pt x="511" y="207"/>
                </a:lnTo>
                <a:lnTo>
                  <a:pt x="512" y="207"/>
                </a:lnTo>
                <a:lnTo>
                  <a:pt x="515" y="208"/>
                </a:lnTo>
                <a:lnTo>
                  <a:pt x="516" y="210"/>
                </a:lnTo>
                <a:lnTo>
                  <a:pt x="515" y="209"/>
                </a:lnTo>
                <a:lnTo>
                  <a:pt x="516" y="210"/>
                </a:lnTo>
                <a:close/>
                <a:moveTo>
                  <a:pt x="293" y="156"/>
                </a:moveTo>
                <a:lnTo>
                  <a:pt x="295" y="157"/>
                </a:lnTo>
                <a:lnTo>
                  <a:pt x="295" y="158"/>
                </a:lnTo>
                <a:lnTo>
                  <a:pt x="295" y="159"/>
                </a:lnTo>
                <a:lnTo>
                  <a:pt x="296" y="160"/>
                </a:lnTo>
                <a:lnTo>
                  <a:pt x="303" y="164"/>
                </a:lnTo>
                <a:lnTo>
                  <a:pt x="310" y="166"/>
                </a:lnTo>
                <a:lnTo>
                  <a:pt x="312" y="167"/>
                </a:lnTo>
                <a:lnTo>
                  <a:pt x="315" y="167"/>
                </a:lnTo>
                <a:lnTo>
                  <a:pt x="318" y="168"/>
                </a:lnTo>
                <a:lnTo>
                  <a:pt x="319" y="167"/>
                </a:lnTo>
                <a:lnTo>
                  <a:pt x="319" y="167"/>
                </a:lnTo>
                <a:lnTo>
                  <a:pt x="319" y="165"/>
                </a:lnTo>
                <a:lnTo>
                  <a:pt x="315" y="161"/>
                </a:lnTo>
                <a:lnTo>
                  <a:pt x="312" y="159"/>
                </a:lnTo>
                <a:lnTo>
                  <a:pt x="306" y="159"/>
                </a:lnTo>
                <a:lnTo>
                  <a:pt x="303" y="158"/>
                </a:lnTo>
                <a:lnTo>
                  <a:pt x="304" y="157"/>
                </a:lnTo>
                <a:lnTo>
                  <a:pt x="306" y="156"/>
                </a:lnTo>
                <a:lnTo>
                  <a:pt x="307" y="156"/>
                </a:lnTo>
                <a:lnTo>
                  <a:pt x="307" y="153"/>
                </a:lnTo>
                <a:lnTo>
                  <a:pt x="306" y="150"/>
                </a:lnTo>
                <a:lnTo>
                  <a:pt x="303" y="149"/>
                </a:lnTo>
                <a:lnTo>
                  <a:pt x="301" y="148"/>
                </a:lnTo>
                <a:lnTo>
                  <a:pt x="297" y="148"/>
                </a:lnTo>
                <a:lnTo>
                  <a:pt x="295" y="148"/>
                </a:lnTo>
                <a:lnTo>
                  <a:pt x="293" y="150"/>
                </a:lnTo>
                <a:lnTo>
                  <a:pt x="291" y="152"/>
                </a:lnTo>
                <a:lnTo>
                  <a:pt x="293" y="156"/>
                </a:lnTo>
                <a:lnTo>
                  <a:pt x="293" y="155"/>
                </a:lnTo>
                <a:lnTo>
                  <a:pt x="293" y="156"/>
                </a:lnTo>
                <a:close/>
                <a:moveTo>
                  <a:pt x="468" y="317"/>
                </a:moveTo>
                <a:lnTo>
                  <a:pt x="471" y="319"/>
                </a:lnTo>
                <a:lnTo>
                  <a:pt x="476" y="323"/>
                </a:lnTo>
                <a:lnTo>
                  <a:pt x="480" y="324"/>
                </a:lnTo>
                <a:lnTo>
                  <a:pt x="486" y="324"/>
                </a:lnTo>
                <a:lnTo>
                  <a:pt x="480" y="321"/>
                </a:lnTo>
                <a:lnTo>
                  <a:pt x="475" y="317"/>
                </a:lnTo>
                <a:lnTo>
                  <a:pt x="469" y="316"/>
                </a:lnTo>
                <a:lnTo>
                  <a:pt x="463" y="315"/>
                </a:lnTo>
                <a:lnTo>
                  <a:pt x="461" y="314"/>
                </a:lnTo>
                <a:lnTo>
                  <a:pt x="460" y="311"/>
                </a:lnTo>
                <a:lnTo>
                  <a:pt x="459" y="310"/>
                </a:lnTo>
                <a:lnTo>
                  <a:pt x="456" y="310"/>
                </a:lnTo>
                <a:lnTo>
                  <a:pt x="455" y="310"/>
                </a:lnTo>
                <a:lnTo>
                  <a:pt x="453" y="310"/>
                </a:lnTo>
                <a:lnTo>
                  <a:pt x="453" y="308"/>
                </a:lnTo>
                <a:lnTo>
                  <a:pt x="452" y="306"/>
                </a:lnTo>
                <a:lnTo>
                  <a:pt x="449" y="305"/>
                </a:lnTo>
                <a:lnTo>
                  <a:pt x="444" y="306"/>
                </a:lnTo>
                <a:lnTo>
                  <a:pt x="443" y="307"/>
                </a:lnTo>
                <a:lnTo>
                  <a:pt x="443" y="307"/>
                </a:lnTo>
                <a:lnTo>
                  <a:pt x="444" y="308"/>
                </a:lnTo>
                <a:lnTo>
                  <a:pt x="446" y="309"/>
                </a:lnTo>
                <a:lnTo>
                  <a:pt x="451" y="313"/>
                </a:lnTo>
                <a:lnTo>
                  <a:pt x="456" y="315"/>
                </a:lnTo>
                <a:lnTo>
                  <a:pt x="462" y="317"/>
                </a:lnTo>
                <a:lnTo>
                  <a:pt x="468" y="317"/>
                </a:lnTo>
                <a:lnTo>
                  <a:pt x="464" y="317"/>
                </a:lnTo>
                <a:lnTo>
                  <a:pt x="468" y="317"/>
                </a:lnTo>
                <a:close/>
                <a:moveTo>
                  <a:pt x="1003" y="227"/>
                </a:moveTo>
                <a:lnTo>
                  <a:pt x="997" y="226"/>
                </a:lnTo>
                <a:lnTo>
                  <a:pt x="991" y="224"/>
                </a:lnTo>
                <a:lnTo>
                  <a:pt x="989" y="223"/>
                </a:lnTo>
                <a:lnTo>
                  <a:pt x="987" y="223"/>
                </a:lnTo>
                <a:lnTo>
                  <a:pt x="983" y="222"/>
                </a:lnTo>
                <a:lnTo>
                  <a:pt x="981" y="219"/>
                </a:lnTo>
                <a:lnTo>
                  <a:pt x="970" y="219"/>
                </a:lnTo>
                <a:lnTo>
                  <a:pt x="957" y="217"/>
                </a:lnTo>
                <a:lnTo>
                  <a:pt x="969" y="222"/>
                </a:lnTo>
                <a:lnTo>
                  <a:pt x="979" y="225"/>
                </a:lnTo>
                <a:lnTo>
                  <a:pt x="986" y="227"/>
                </a:lnTo>
                <a:lnTo>
                  <a:pt x="990" y="227"/>
                </a:lnTo>
                <a:lnTo>
                  <a:pt x="996" y="228"/>
                </a:lnTo>
                <a:lnTo>
                  <a:pt x="1003" y="227"/>
                </a:lnTo>
                <a:lnTo>
                  <a:pt x="1005" y="227"/>
                </a:lnTo>
                <a:lnTo>
                  <a:pt x="1007" y="226"/>
                </a:lnTo>
                <a:lnTo>
                  <a:pt x="1005" y="227"/>
                </a:lnTo>
                <a:lnTo>
                  <a:pt x="1003" y="227"/>
                </a:lnTo>
                <a:close/>
                <a:moveTo>
                  <a:pt x="1003" y="227"/>
                </a:moveTo>
                <a:lnTo>
                  <a:pt x="998" y="227"/>
                </a:lnTo>
                <a:lnTo>
                  <a:pt x="1003" y="227"/>
                </a:lnTo>
                <a:close/>
                <a:moveTo>
                  <a:pt x="345" y="267"/>
                </a:moveTo>
                <a:lnTo>
                  <a:pt x="339" y="266"/>
                </a:lnTo>
                <a:lnTo>
                  <a:pt x="335" y="265"/>
                </a:lnTo>
                <a:lnTo>
                  <a:pt x="330" y="261"/>
                </a:lnTo>
                <a:lnTo>
                  <a:pt x="326" y="259"/>
                </a:lnTo>
                <a:lnTo>
                  <a:pt x="322" y="256"/>
                </a:lnTo>
                <a:lnTo>
                  <a:pt x="318" y="255"/>
                </a:lnTo>
                <a:lnTo>
                  <a:pt x="312" y="254"/>
                </a:lnTo>
                <a:lnTo>
                  <a:pt x="307" y="254"/>
                </a:lnTo>
                <a:lnTo>
                  <a:pt x="317" y="258"/>
                </a:lnTo>
                <a:lnTo>
                  <a:pt x="327" y="263"/>
                </a:lnTo>
                <a:lnTo>
                  <a:pt x="337" y="267"/>
                </a:lnTo>
                <a:lnTo>
                  <a:pt x="347" y="273"/>
                </a:lnTo>
                <a:lnTo>
                  <a:pt x="350" y="275"/>
                </a:lnTo>
                <a:lnTo>
                  <a:pt x="353" y="277"/>
                </a:lnTo>
                <a:lnTo>
                  <a:pt x="355" y="279"/>
                </a:lnTo>
                <a:lnTo>
                  <a:pt x="357" y="279"/>
                </a:lnTo>
                <a:lnTo>
                  <a:pt x="359" y="279"/>
                </a:lnTo>
                <a:lnTo>
                  <a:pt x="360" y="277"/>
                </a:lnTo>
                <a:lnTo>
                  <a:pt x="361" y="276"/>
                </a:lnTo>
                <a:lnTo>
                  <a:pt x="360" y="274"/>
                </a:lnTo>
                <a:lnTo>
                  <a:pt x="357" y="273"/>
                </a:lnTo>
                <a:lnTo>
                  <a:pt x="354" y="271"/>
                </a:lnTo>
                <a:lnTo>
                  <a:pt x="348" y="268"/>
                </a:lnTo>
                <a:lnTo>
                  <a:pt x="345" y="267"/>
                </a:lnTo>
                <a:lnTo>
                  <a:pt x="343" y="267"/>
                </a:lnTo>
                <a:lnTo>
                  <a:pt x="345" y="267"/>
                </a:lnTo>
                <a:close/>
                <a:moveTo>
                  <a:pt x="353" y="181"/>
                </a:moveTo>
                <a:lnTo>
                  <a:pt x="352" y="180"/>
                </a:lnTo>
                <a:lnTo>
                  <a:pt x="350" y="181"/>
                </a:lnTo>
                <a:lnTo>
                  <a:pt x="350" y="182"/>
                </a:lnTo>
                <a:lnTo>
                  <a:pt x="350" y="183"/>
                </a:lnTo>
                <a:lnTo>
                  <a:pt x="352" y="185"/>
                </a:lnTo>
                <a:lnTo>
                  <a:pt x="354" y="185"/>
                </a:lnTo>
                <a:lnTo>
                  <a:pt x="357" y="185"/>
                </a:lnTo>
                <a:lnTo>
                  <a:pt x="359" y="188"/>
                </a:lnTo>
                <a:lnTo>
                  <a:pt x="362" y="189"/>
                </a:lnTo>
                <a:lnTo>
                  <a:pt x="365" y="191"/>
                </a:lnTo>
                <a:lnTo>
                  <a:pt x="372" y="193"/>
                </a:lnTo>
                <a:lnTo>
                  <a:pt x="379" y="197"/>
                </a:lnTo>
                <a:lnTo>
                  <a:pt x="383" y="199"/>
                </a:lnTo>
                <a:lnTo>
                  <a:pt x="385" y="200"/>
                </a:lnTo>
                <a:lnTo>
                  <a:pt x="388" y="200"/>
                </a:lnTo>
                <a:lnTo>
                  <a:pt x="393" y="200"/>
                </a:lnTo>
                <a:lnTo>
                  <a:pt x="389" y="197"/>
                </a:lnTo>
                <a:lnTo>
                  <a:pt x="385" y="194"/>
                </a:lnTo>
                <a:lnTo>
                  <a:pt x="379" y="192"/>
                </a:lnTo>
                <a:lnTo>
                  <a:pt x="373" y="191"/>
                </a:lnTo>
                <a:lnTo>
                  <a:pt x="369" y="189"/>
                </a:lnTo>
                <a:lnTo>
                  <a:pt x="365" y="185"/>
                </a:lnTo>
                <a:lnTo>
                  <a:pt x="362" y="182"/>
                </a:lnTo>
                <a:lnTo>
                  <a:pt x="361" y="177"/>
                </a:lnTo>
                <a:lnTo>
                  <a:pt x="357" y="180"/>
                </a:lnTo>
                <a:lnTo>
                  <a:pt x="353" y="181"/>
                </a:lnTo>
                <a:lnTo>
                  <a:pt x="354" y="181"/>
                </a:lnTo>
                <a:lnTo>
                  <a:pt x="353" y="181"/>
                </a:lnTo>
                <a:close/>
                <a:moveTo>
                  <a:pt x="1564" y="327"/>
                </a:moveTo>
                <a:lnTo>
                  <a:pt x="1560" y="325"/>
                </a:lnTo>
                <a:lnTo>
                  <a:pt x="1557" y="324"/>
                </a:lnTo>
                <a:lnTo>
                  <a:pt x="1554" y="323"/>
                </a:lnTo>
                <a:lnTo>
                  <a:pt x="1550" y="323"/>
                </a:lnTo>
                <a:lnTo>
                  <a:pt x="1548" y="325"/>
                </a:lnTo>
                <a:lnTo>
                  <a:pt x="1548" y="327"/>
                </a:lnTo>
                <a:lnTo>
                  <a:pt x="1548" y="330"/>
                </a:lnTo>
                <a:lnTo>
                  <a:pt x="1549" y="332"/>
                </a:lnTo>
                <a:lnTo>
                  <a:pt x="1549" y="335"/>
                </a:lnTo>
                <a:lnTo>
                  <a:pt x="1549" y="338"/>
                </a:lnTo>
                <a:lnTo>
                  <a:pt x="1548" y="340"/>
                </a:lnTo>
                <a:lnTo>
                  <a:pt x="1546" y="341"/>
                </a:lnTo>
                <a:lnTo>
                  <a:pt x="1543" y="342"/>
                </a:lnTo>
                <a:lnTo>
                  <a:pt x="1540" y="342"/>
                </a:lnTo>
                <a:lnTo>
                  <a:pt x="1539" y="343"/>
                </a:lnTo>
                <a:lnTo>
                  <a:pt x="1538" y="344"/>
                </a:lnTo>
                <a:lnTo>
                  <a:pt x="1537" y="346"/>
                </a:lnTo>
                <a:lnTo>
                  <a:pt x="1538" y="347"/>
                </a:lnTo>
                <a:lnTo>
                  <a:pt x="1543" y="344"/>
                </a:lnTo>
                <a:lnTo>
                  <a:pt x="1549" y="341"/>
                </a:lnTo>
                <a:lnTo>
                  <a:pt x="1555" y="339"/>
                </a:lnTo>
                <a:lnTo>
                  <a:pt x="1559" y="335"/>
                </a:lnTo>
                <a:lnTo>
                  <a:pt x="1560" y="333"/>
                </a:lnTo>
                <a:lnTo>
                  <a:pt x="1562" y="331"/>
                </a:lnTo>
                <a:lnTo>
                  <a:pt x="1564" y="329"/>
                </a:lnTo>
                <a:lnTo>
                  <a:pt x="1564" y="327"/>
                </a:lnTo>
                <a:lnTo>
                  <a:pt x="1564" y="327"/>
                </a:lnTo>
                <a:lnTo>
                  <a:pt x="1564" y="327"/>
                </a:lnTo>
                <a:close/>
                <a:moveTo>
                  <a:pt x="633" y="611"/>
                </a:moveTo>
                <a:lnTo>
                  <a:pt x="628" y="608"/>
                </a:lnTo>
                <a:lnTo>
                  <a:pt x="624" y="607"/>
                </a:lnTo>
                <a:lnTo>
                  <a:pt x="619" y="608"/>
                </a:lnTo>
                <a:lnTo>
                  <a:pt x="615" y="607"/>
                </a:lnTo>
                <a:lnTo>
                  <a:pt x="611" y="606"/>
                </a:lnTo>
                <a:lnTo>
                  <a:pt x="607" y="604"/>
                </a:lnTo>
                <a:lnTo>
                  <a:pt x="603" y="604"/>
                </a:lnTo>
                <a:lnTo>
                  <a:pt x="599" y="605"/>
                </a:lnTo>
                <a:lnTo>
                  <a:pt x="604" y="606"/>
                </a:lnTo>
                <a:lnTo>
                  <a:pt x="610" y="607"/>
                </a:lnTo>
                <a:lnTo>
                  <a:pt x="611" y="608"/>
                </a:lnTo>
                <a:lnTo>
                  <a:pt x="612" y="611"/>
                </a:lnTo>
                <a:lnTo>
                  <a:pt x="612" y="613"/>
                </a:lnTo>
                <a:lnTo>
                  <a:pt x="611" y="615"/>
                </a:lnTo>
                <a:lnTo>
                  <a:pt x="616" y="615"/>
                </a:lnTo>
                <a:lnTo>
                  <a:pt x="620" y="616"/>
                </a:lnTo>
                <a:lnTo>
                  <a:pt x="623" y="617"/>
                </a:lnTo>
                <a:lnTo>
                  <a:pt x="625" y="616"/>
                </a:lnTo>
                <a:lnTo>
                  <a:pt x="626" y="615"/>
                </a:lnTo>
                <a:lnTo>
                  <a:pt x="628" y="613"/>
                </a:lnTo>
                <a:lnTo>
                  <a:pt x="629" y="616"/>
                </a:lnTo>
                <a:lnTo>
                  <a:pt x="632" y="618"/>
                </a:lnTo>
                <a:lnTo>
                  <a:pt x="634" y="618"/>
                </a:lnTo>
                <a:lnTo>
                  <a:pt x="636" y="616"/>
                </a:lnTo>
                <a:lnTo>
                  <a:pt x="635" y="613"/>
                </a:lnTo>
                <a:lnTo>
                  <a:pt x="633" y="611"/>
                </a:lnTo>
                <a:lnTo>
                  <a:pt x="632" y="611"/>
                </a:lnTo>
                <a:lnTo>
                  <a:pt x="633" y="611"/>
                </a:lnTo>
                <a:close/>
                <a:moveTo>
                  <a:pt x="780" y="639"/>
                </a:moveTo>
                <a:lnTo>
                  <a:pt x="784" y="636"/>
                </a:lnTo>
                <a:lnTo>
                  <a:pt x="789" y="630"/>
                </a:lnTo>
                <a:lnTo>
                  <a:pt x="784" y="632"/>
                </a:lnTo>
                <a:lnTo>
                  <a:pt x="780" y="633"/>
                </a:lnTo>
                <a:lnTo>
                  <a:pt x="777" y="637"/>
                </a:lnTo>
                <a:lnTo>
                  <a:pt x="773" y="639"/>
                </a:lnTo>
                <a:lnTo>
                  <a:pt x="769" y="639"/>
                </a:lnTo>
                <a:lnTo>
                  <a:pt x="766" y="639"/>
                </a:lnTo>
                <a:lnTo>
                  <a:pt x="765" y="639"/>
                </a:lnTo>
                <a:lnTo>
                  <a:pt x="765" y="640"/>
                </a:lnTo>
                <a:lnTo>
                  <a:pt x="765" y="642"/>
                </a:lnTo>
                <a:lnTo>
                  <a:pt x="765" y="645"/>
                </a:lnTo>
                <a:lnTo>
                  <a:pt x="765" y="642"/>
                </a:lnTo>
                <a:lnTo>
                  <a:pt x="766" y="641"/>
                </a:lnTo>
                <a:lnTo>
                  <a:pt x="768" y="640"/>
                </a:lnTo>
                <a:lnTo>
                  <a:pt x="769" y="640"/>
                </a:lnTo>
                <a:lnTo>
                  <a:pt x="772" y="641"/>
                </a:lnTo>
                <a:lnTo>
                  <a:pt x="773" y="642"/>
                </a:lnTo>
                <a:lnTo>
                  <a:pt x="773" y="643"/>
                </a:lnTo>
                <a:lnTo>
                  <a:pt x="773" y="646"/>
                </a:lnTo>
                <a:lnTo>
                  <a:pt x="775" y="643"/>
                </a:lnTo>
                <a:lnTo>
                  <a:pt x="776" y="642"/>
                </a:lnTo>
                <a:lnTo>
                  <a:pt x="779" y="642"/>
                </a:lnTo>
                <a:lnTo>
                  <a:pt x="782" y="642"/>
                </a:lnTo>
                <a:lnTo>
                  <a:pt x="788" y="643"/>
                </a:lnTo>
                <a:lnTo>
                  <a:pt x="792" y="645"/>
                </a:lnTo>
                <a:lnTo>
                  <a:pt x="799" y="645"/>
                </a:lnTo>
                <a:lnTo>
                  <a:pt x="806" y="646"/>
                </a:lnTo>
                <a:lnTo>
                  <a:pt x="812" y="643"/>
                </a:lnTo>
                <a:lnTo>
                  <a:pt x="817" y="640"/>
                </a:lnTo>
                <a:lnTo>
                  <a:pt x="807" y="641"/>
                </a:lnTo>
                <a:lnTo>
                  <a:pt x="798" y="641"/>
                </a:lnTo>
                <a:lnTo>
                  <a:pt x="789" y="640"/>
                </a:lnTo>
                <a:lnTo>
                  <a:pt x="780" y="639"/>
                </a:lnTo>
                <a:lnTo>
                  <a:pt x="784" y="638"/>
                </a:lnTo>
                <a:lnTo>
                  <a:pt x="780" y="639"/>
                </a:lnTo>
                <a:close/>
                <a:moveTo>
                  <a:pt x="672" y="607"/>
                </a:moveTo>
                <a:lnTo>
                  <a:pt x="676" y="608"/>
                </a:lnTo>
                <a:lnTo>
                  <a:pt x="682" y="608"/>
                </a:lnTo>
                <a:lnTo>
                  <a:pt x="688" y="607"/>
                </a:lnTo>
                <a:lnTo>
                  <a:pt x="692" y="605"/>
                </a:lnTo>
                <a:lnTo>
                  <a:pt x="692" y="604"/>
                </a:lnTo>
                <a:lnTo>
                  <a:pt x="692" y="603"/>
                </a:lnTo>
                <a:lnTo>
                  <a:pt x="691" y="603"/>
                </a:lnTo>
                <a:lnTo>
                  <a:pt x="689" y="603"/>
                </a:lnTo>
                <a:lnTo>
                  <a:pt x="684" y="603"/>
                </a:lnTo>
                <a:lnTo>
                  <a:pt x="681" y="604"/>
                </a:lnTo>
                <a:lnTo>
                  <a:pt x="675" y="603"/>
                </a:lnTo>
                <a:lnTo>
                  <a:pt x="670" y="601"/>
                </a:lnTo>
                <a:lnTo>
                  <a:pt x="668" y="603"/>
                </a:lnTo>
                <a:lnTo>
                  <a:pt x="666" y="605"/>
                </a:lnTo>
                <a:lnTo>
                  <a:pt x="659" y="606"/>
                </a:lnTo>
                <a:lnTo>
                  <a:pt x="652" y="606"/>
                </a:lnTo>
                <a:lnTo>
                  <a:pt x="656" y="609"/>
                </a:lnTo>
                <a:lnTo>
                  <a:pt x="660" y="613"/>
                </a:lnTo>
                <a:lnTo>
                  <a:pt x="655" y="614"/>
                </a:lnTo>
                <a:lnTo>
                  <a:pt x="649" y="614"/>
                </a:lnTo>
                <a:lnTo>
                  <a:pt x="645" y="613"/>
                </a:lnTo>
                <a:lnTo>
                  <a:pt x="642" y="613"/>
                </a:lnTo>
                <a:lnTo>
                  <a:pt x="640" y="615"/>
                </a:lnTo>
                <a:lnTo>
                  <a:pt x="640" y="616"/>
                </a:lnTo>
                <a:lnTo>
                  <a:pt x="641" y="616"/>
                </a:lnTo>
                <a:lnTo>
                  <a:pt x="643" y="617"/>
                </a:lnTo>
                <a:lnTo>
                  <a:pt x="649" y="617"/>
                </a:lnTo>
                <a:lnTo>
                  <a:pt x="652" y="617"/>
                </a:lnTo>
                <a:lnTo>
                  <a:pt x="656" y="617"/>
                </a:lnTo>
                <a:lnTo>
                  <a:pt x="660" y="617"/>
                </a:lnTo>
                <a:lnTo>
                  <a:pt x="665" y="616"/>
                </a:lnTo>
                <a:lnTo>
                  <a:pt x="667" y="613"/>
                </a:lnTo>
                <a:lnTo>
                  <a:pt x="668" y="611"/>
                </a:lnTo>
                <a:lnTo>
                  <a:pt x="667" y="609"/>
                </a:lnTo>
                <a:lnTo>
                  <a:pt x="668" y="608"/>
                </a:lnTo>
                <a:lnTo>
                  <a:pt x="672" y="607"/>
                </a:lnTo>
                <a:lnTo>
                  <a:pt x="672" y="607"/>
                </a:lnTo>
                <a:lnTo>
                  <a:pt x="672" y="607"/>
                </a:lnTo>
                <a:close/>
                <a:moveTo>
                  <a:pt x="293" y="125"/>
                </a:moveTo>
                <a:lnTo>
                  <a:pt x="305" y="128"/>
                </a:lnTo>
                <a:lnTo>
                  <a:pt x="319" y="134"/>
                </a:lnTo>
                <a:lnTo>
                  <a:pt x="323" y="135"/>
                </a:lnTo>
                <a:lnTo>
                  <a:pt x="327" y="139"/>
                </a:lnTo>
                <a:lnTo>
                  <a:pt x="330" y="141"/>
                </a:lnTo>
                <a:lnTo>
                  <a:pt x="332" y="141"/>
                </a:lnTo>
                <a:lnTo>
                  <a:pt x="336" y="142"/>
                </a:lnTo>
                <a:lnTo>
                  <a:pt x="338" y="142"/>
                </a:lnTo>
                <a:lnTo>
                  <a:pt x="336" y="136"/>
                </a:lnTo>
                <a:lnTo>
                  <a:pt x="331" y="132"/>
                </a:lnTo>
                <a:lnTo>
                  <a:pt x="327" y="127"/>
                </a:lnTo>
                <a:lnTo>
                  <a:pt x="322" y="125"/>
                </a:lnTo>
                <a:lnTo>
                  <a:pt x="319" y="126"/>
                </a:lnTo>
                <a:lnTo>
                  <a:pt x="317" y="126"/>
                </a:lnTo>
                <a:lnTo>
                  <a:pt x="314" y="124"/>
                </a:lnTo>
                <a:lnTo>
                  <a:pt x="311" y="122"/>
                </a:lnTo>
                <a:lnTo>
                  <a:pt x="304" y="119"/>
                </a:lnTo>
                <a:lnTo>
                  <a:pt x="298" y="117"/>
                </a:lnTo>
                <a:lnTo>
                  <a:pt x="296" y="119"/>
                </a:lnTo>
                <a:lnTo>
                  <a:pt x="296" y="122"/>
                </a:lnTo>
                <a:lnTo>
                  <a:pt x="294" y="123"/>
                </a:lnTo>
                <a:lnTo>
                  <a:pt x="291" y="122"/>
                </a:lnTo>
                <a:lnTo>
                  <a:pt x="286" y="119"/>
                </a:lnTo>
                <a:lnTo>
                  <a:pt x="280" y="118"/>
                </a:lnTo>
                <a:lnTo>
                  <a:pt x="282" y="122"/>
                </a:lnTo>
                <a:lnTo>
                  <a:pt x="286" y="123"/>
                </a:lnTo>
                <a:lnTo>
                  <a:pt x="288" y="124"/>
                </a:lnTo>
                <a:lnTo>
                  <a:pt x="293" y="125"/>
                </a:lnTo>
                <a:lnTo>
                  <a:pt x="294" y="125"/>
                </a:lnTo>
                <a:lnTo>
                  <a:pt x="293" y="125"/>
                </a:lnTo>
                <a:close/>
                <a:moveTo>
                  <a:pt x="311" y="125"/>
                </a:moveTo>
                <a:lnTo>
                  <a:pt x="307" y="126"/>
                </a:lnTo>
                <a:lnTo>
                  <a:pt x="305" y="125"/>
                </a:lnTo>
                <a:lnTo>
                  <a:pt x="304" y="124"/>
                </a:lnTo>
                <a:lnTo>
                  <a:pt x="302" y="123"/>
                </a:lnTo>
                <a:lnTo>
                  <a:pt x="304" y="123"/>
                </a:lnTo>
                <a:lnTo>
                  <a:pt x="306" y="123"/>
                </a:lnTo>
                <a:lnTo>
                  <a:pt x="309" y="124"/>
                </a:lnTo>
                <a:lnTo>
                  <a:pt x="311" y="125"/>
                </a:lnTo>
                <a:close/>
                <a:moveTo>
                  <a:pt x="411" y="313"/>
                </a:moveTo>
                <a:lnTo>
                  <a:pt x="406" y="313"/>
                </a:lnTo>
                <a:lnTo>
                  <a:pt x="403" y="311"/>
                </a:lnTo>
                <a:lnTo>
                  <a:pt x="400" y="310"/>
                </a:lnTo>
                <a:lnTo>
                  <a:pt x="396" y="309"/>
                </a:lnTo>
                <a:lnTo>
                  <a:pt x="393" y="309"/>
                </a:lnTo>
                <a:lnTo>
                  <a:pt x="390" y="309"/>
                </a:lnTo>
                <a:lnTo>
                  <a:pt x="387" y="310"/>
                </a:lnTo>
                <a:lnTo>
                  <a:pt x="384" y="309"/>
                </a:lnTo>
                <a:lnTo>
                  <a:pt x="392" y="315"/>
                </a:lnTo>
                <a:lnTo>
                  <a:pt x="401" y="319"/>
                </a:lnTo>
                <a:lnTo>
                  <a:pt x="409" y="324"/>
                </a:lnTo>
                <a:lnTo>
                  <a:pt x="419" y="329"/>
                </a:lnTo>
                <a:lnTo>
                  <a:pt x="427" y="333"/>
                </a:lnTo>
                <a:lnTo>
                  <a:pt x="436" y="334"/>
                </a:lnTo>
                <a:lnTo>
                  <a:pt x="437" y="333"/>
                </a:lnTo>
                <a:lnTo>
                  <a:pt x="438" y="331"/>
                </a:lnTo>
                <a:lnTo>
                  <a:pt x="441" y="331"/>
                </a:lnTo>
                <a:lnTo>
                  <a:pt x="443" y="330"/>
                </a:lnTo>
                <a:lnTo>
                  <a:pt x="439" y="327"/>
                </a:lnTo>
                <a:lnTo>
                  <a:pt x="435" y="326"/>
                </a:lnTo>
                <a:lnTo>
                  <a:pt x="428" y="325"/>
                </a:lnTo>
                <a:lnTo>
                  <a:pt x="422" y="324"/>
                </a:lnTo>
                <a:lnTo>
                  <a:pt x="417" y="323"/>
                </a:lnTo>
                <a:lnTo>
                  <a:pt x="413" y="323"/>
                </a:lnTo>
                <a:lnTo>
                  <a:pt x="412" y="322"/>
                </a:lnTo>
                <a:lnTo>
                  <a:pt x="411" y="321"/>
                </a:lnTo>
                <a:lnTo>
                  <a:pt x="410" y="318"/>
                </a:lnTo>
                <a:lnTo>
                  <a:pt x="410" y="316"/>
                </a:lnTo>
                <a:lnTo>
                  <a:pt x="417" y="316"/>
                </a:lnTo>
                <a:lnTo>
                  <a:pt x="422" y="315"/>
                </a:lnTo>
                <a:lnTo>
                  <a:pt x="420" y="314"/>
                </a:lnTo>
                <a:lnTo>
                  <a:pt x="417" y="313"/>
                </a:lnTo>
                <a:lnTo>
                  <a:pt x="414" y="311"/>
                </a:lnTo>
                <a:lnTo>
                  <a:pt x="411" y="313"/>
                </a:lnTo>
                <a:lnTo>
                  <a:pt x="410" y="313"/>
                </a:lnTo>
                <a:lnTo>
                  <a:pt x="411" y="313"/>
                </a:lnTo>
                <a:close/>
                <a:moveTo>
                  <a:pt x="982" y="211"/>
                </a:moveTo>
                <a:lnTo>
                  <a:pt x="985" y="213"/>
                </a:lnTo>
                <a:lnTo>
                  <a:pt x="985" y="211"/>
                </a:lnTo>
                <a:lnTo>
                  <a:pt x="986" y="209"/>
                </a:lnTo>
                <a:lnTo>
                  <a:pt x="986" y="208"/>
                </a:lnTo>
                <a:lnTo>
                  <a:pt x="988" y="208"/>
                </a:lnTo>
                <a:lnTo>
                  <a:pt x="991" y="208"/>
                </a:lnTo>
                <a:lnTo>
                  <a:pt x="996" y="209"/>
                </a:lnTo>
                <a:lnTo>
                  <a:pt x="999" y="208"/>
                </a:lnTo>
                <a:lnTo>
                  <a:pt x="1002" y="206"/>
                </a:lnTo>
                <a:lnTo>
                  <a:pt x="1005" y="206"/>
                </a:lnTo>
                <a:lnTo>
                  <a:pt x="1007" y="206"/>
                </a:lnTo>
                <a:lnTo>
                  <a:pt x="1011" y="207"/>
                </a:lnTo>
                <a:lnTo>
                  <a:pt x="1026" y="209"/>
                </a:lnTo>
                <a:lnTo>
                  <a:pt x="1041" y="210"/>
                </a:lnTo>
                <a:lnTo>
                  <a:pt x="1057" y="210"/>
                </a:lnTo>
                <a:lnTo>
                  <a:pt x="1073" y="210"/>
                </a:lnTo>
                <a:lnTo>
                  <a:pt x="1071" y="208"/>
                </a:lnTo>
                <a:lnTo>
                  <a:pt x="1069" y="206"/>
                </a:lnTo>
                <a:lnTo>
                  <a:pt x="1065" y="206"/>
                </a:lnTo>
                <a:lnTo>
                  <a:pt x="1063" y="205"/>
                </a:lnTo>
                <a:lnTo>
                  <a:pt x="1068" y="203"/>
                </a:lnTo>
                <a:lnTo>
                  <a:pt x="1071" y="199"/>
                </a:lnTo>
                <a:lnTo>
                  <a:pt x="1060" y="201"/>
                </a:lnTo>
                <a:lnTo>
                  <a:pt x="1048" y="202"/>
                </a:lnTo>
                <a:lnTo>
                  <a:pt x="1036" y="203"/>
                </a:lnTo>
                <a:lnTo>
                  <a:pt x="1024" y="203"/>
                </a:lnTo>
                <a:lnTo>
                  <a:pt x="1011" y="203"/>
                </a:lnTo>
                <a:lnTo>
                  <a:pt x="998" y="203"/>
                </a:lnTo>
                <a:lnTo>
                  <a:pt x="985" y="203"/>
                </a:lnTo>
                <a:lnTo>
                  <a:pt x="972" y="206"/>
                </a:lnTo>
                <a:lnTo>
                  <a:pt x="977" y="209"/>
                </a:lnTo>
                <a:lnTo>
                  <a:pt x="982" y="211"/>
                </a:lnTo>
                <a:lnTo>
                  <a:pt x="982" y="211"/>
                </a:lnTo>
                <a:lnTo>
                  <a:pt x="982" y="211"/>
                </a:lnTo>
                <a:close/>
                <a:moveTo>
                  <a:pt x="348" y="152"/>
                </a:moveTo>
                <a:lnTo>
                  <a:pt x="344" y="151"/>
                </a:lnTo>
                <a:lnTo>
                  <a:pt x="338" y="150"/>
                </a:lnTo>
                <a:lnTo>
                  <a:pt x="342" y="153"/>
                </a:lnTo>
                <a:lnTo>
                  <a:pt x="345" y="155"/>
                </a:lnTo>
                <a:lnTo>
                  <a:pt x="343" y="156"/>
                </a:lnTo>
                <a:lnTo>
                  <a:pt x="342" y="158"/>
                </a:lnTo>
                <a:lnTo>
                  <a:pt x="346" y="159"/>
                </a:lnTo>
                <a:lnTo>
                  <a:pt x="351" y="159"/>
                </a:lnTo>
                <a:lnTo>
                  <a:pt x="355" y="160"/>
                </a:lnTo>
                <a:lnTo>
                  <a:pt x="360" y="163"/>
                </a:lnTo>
                <a:lnTo>
                  <a:pt x="367" y="167"/>
                </a:lnTo>
                <a:lnTo>
                  <a:pt x="375" y="169"/>
                </a:lnTo>
                <a:lnTo>
                  <a:pt x="375" y="167"/>
                </a:lnTo>
                <a:lnTo>
                  <a:pt x="373" y="166"/>
                </a:lnTo>
                <a:lnTo>
                  <a:pt x="372" y="165"/>
                </a:lnTo>
                <a:lnTo>
                  <a:pt x="371" y="164"/>
                </a:lnTo>
                <a:lnTo>
                  <a:pt x="370" y="161"/>
                </a:lnTo>
                <a:lnTo>
                  <a:pt x="370" y="158"/>
                </a:lnTo>
                <a:lnTo>
                  <a:pt x="369" y="156"/>
                </a:lnTo>
                <a:lnTo>
                  <a:pt x="370" y="153"/>
                </a:lnTo>
                <a:lnTo>
                  <a:pt x="375" y="155"/>
                </a:lnTo>
                <a:lnTo>
                  <a:pt x="379" y="156"/>
                </a:lnTo>
                <a:lnTo>
                  <a:pt x="381" y="157"/>
                </a:lnTo>
                <a:lnTo>
                  <a:pt x="384" y="157"/>
                </a:lnTo>
                <a:lnTo>
                  <a:pt x="385" y="158"/>
                </a:lnTo>
                <a:lnTo>
                  <a:pt x="386" y="160"/>
                </a:lnTo>
                <a:lnTo>
                  <a:pt x="384" y="161"/>
                </a:lnTo>
                <a:lnTo>
                  <a:pt x="383" y="164"/>
                </a:lnTo>
                <a:lnTo>
                  <a:pt x="385" y="165"/>
                </a:lnTo>
                <a:lnTo>
                  <a:pt x="388" y="166"/>
                </a:lnTo>
                <a:lnTo>
                  <a:pt x="390" y="166"/>
                </a:lnTo>
                <a:lnTo>
                  <a:pt x="390" y="165"/>
                </a:lnTo>
                <a:lnTo>
                  <a:pt x="390" y="164"/>
                </a:lnTo>
                <a:lnTo>
                  <a:pt x="390" y="163"/>
                </a:lnTo>
                <a:lnTo>
                  <a:pt x="392" y="161"/>
                </a:lnTo>
                <a:lnTo>
                  <a:pt x="393" y="160"/>
                </a:lnTo>
                <a:lnTo>
                  <a:pt x="394" y="161"/>
                </a:lnTo>
                <a:lnTo>
                  <a:pt x="396" y="163"/>
                </a:lnTo>
                <a:lnTo>
                  <a:pt x="401" y="165"/>
                </a:lnTo>
                <a:lnTo>
                  <a:pt x="404" y="167"/>
                </a:lnTo>
                <a:lnTo>
                  <a:pt x="405" y="168"/>
                </a:lnTo>
                <a:lnTo>
                  <a:pt x="406" y="168"/>
                </a:lnTo>
                <a:lnTo>
                  <a:pt x="408" y="167"/>
                </a:lnTo>
                <a:lnTo>
                  <a:pt x="409" y="166"/>
                </a:lnTo>
                <a:lnTo>
                  <a:pt x="406" y="164"/>
                </a:lnTo>
                <a:lnTo>
                  <a:pt x="404" y="163"/>
                </a:lnTo>
                <a:lnTo>
                  <a:pt x="404" y="161"/>
                </a:lnTo>
                <a:lnTo>
                  <a:pt x="404" y="160"/>
                </a:lnTo>
                <a:lnTo>
                  <a:pt x="405" y="159"/>
                </a:lnTo>
                <a:lnTo>
                  <a:pt x="402" y="158"/>
                </a:lnTo>
                <a:lnTo>
                  <a:pt x="398" y="158"/>
                </a:lnTo>
                <a:lnTo>
                  <a:pt x="394" y="158"/>
                </a:lnTo>
                <a:lnTo>
                  <a:pt x="388" y="157"/>
                </a:lnTo>
                <a:lnTo>
                  <a:pt x="383" y="155"/>
                </a:lnTo>
                <a:lnTo>
                  <a:pt x="378" y="152"/>
                </a:lnTo>
                <a:lnTo>
                  <a:pt x="375" y="149"/>
                </a:lnTo>
                <a:lnTo>
                  <a:pt x="387" y="153"/>
                </a:lnTo>
                <a:lnTo>
                  <a:pt x="400" y="156"/>
                </a:lnTo>
                <a:lnTo>
                  <a:pt x="396" y="155"/>
                </a:lnTo>
                <a:lnTo>
                  <a:pt x="392" y="152"/>
                </a:lnTo>
                <a:lnTo>
                  <a:pt x="389" y="150"/>
                </a:lnTo>
                <a:lnTo>
                  <a:pt x="387" y="147"/>
                </a:lnTo>
                <a:lnTo>
                  <a:pt x="385" y="147"/>
                </a:lnTo>
                <a:lnTo>
                  <a:pt x="381" y="147"/>
                </a:lnTo>
                <a:lnTo>
                  <a:pt x="378" y="145"/>
                </a:lnTo>
                <a:lnTo>
                  <a:pt x="373" y="143"/>
                </a:lnTo>
                <a:lnTo>
                  <a:pt x="370" y="143"/>
                </a:lnTo>
                <a:lnTo>
                  <a:pt x="370" y="144"/>
                </a:lnTo>
                <a:lnTo>
                  <a:pt x="370" y="147"/>
                </a:lnTo>
                <a:lnTo>
                  <a:pt x="370" y="149"/>
                </a:lnTo>
                <a:lnTo>
                  <a:pt x="369" y="150"/>
                </a:lnTo>
                <a:lnTo>
                  <a:pt x="367" y="150"/>
                </a:lnTo>
                <a:lnTo>
                  <a:pt x="365" y="149"/>
                </a:lnTo>
                <a:lnTo>
                  <a:pt x="364" y="148"/>
                </a:lnTo>
                <a:lnTo>
                  <a:pt x="361" y="144"/>
                </a:lnTo>
                <a:lnTo>
                  <a:pt x="359" y="143"/>
                </a:lnTo>
                <a:lnTo>
                  <a:pt x="360" y="147"/>
                </a:lnTo>
                <a:lnTo>
                  <a:pt x="361" y="150"/>
                </a:lnTo>
                <a:lnTo>
                  <a:pt x="363" y="152"/>
                </a:lnTo>
                <a:lnTo>
                  <a:pt x="365" y="155"/>
                </a:lnTo>
                <a:lnTo>
                  <a:pt x="357" y="156"/>
                </a:lnTo>
                <a:lnTo>
                  <a:pt x="348" y="156"/>
                </a:lnTo>
                <a:lnTo>
                  <a:pt x="346" y="156"/>
                </a:lnTo>
                <a:lnTo>
                  <a:pt x="346" y="155"/>
                </a:lnTo>
                <a:lnTo>
                  <a:pt x="347" y="155"/>
                </a:lnTo>
                <a:lnTo>
                  <a:pt x="348" y="152"/>
                </a:lnTo>
                <a:lnTo>
                  <a:pt x="347" y="152"/>
                </a:lnTo>
                <a:lnTo>
                  <a:pt x="348" y="152"/>
                </a:lnTo>
                <a:close/>
                <a:moveTo>
                  <a:pt x="268" y="149"/>
                </a:moveTo>
                <a:lnTo>
                  <a:pt x="270" y="148"/>
                </a:lnTo>
                <a:lnTo>
                  <a:pt x="273" y="148"/>
                </a:lnTo>
                <a:lnTo>
                  <a:pt x="272" y="144"/>
                </a:lnTo>
                <a:lnTo>
                  <a:pt x="270" y="142"/>
                </a:lnTo>
                <a:lnTo>
                  <a:pt x="271" y="141"/>
                </a:lnTo>
                <a:lnTo>
                  <a:pt x="272" y="140"/>
                </a:lnTo>
                <a:lnTo>
                  <a:pt x="273" y="140"/>
                </a:lnTo>
                <a:lnTo>
                  <a:pt x="276" y="140"/>
                </a:lnTo>
                <a:lnTo>
                  <a:pt x="279" y="141"/>
                </a:lnTo>
                <a:lnTo>
                  <a:pt x="280" y="142"/>
                </a:lnTo>
                <a:lnTo>
                  <a:pt x="282" y="147"/>
                </a:lnTo>
                <a:lnTo>
                  <a:pt x="286" y="149"/>
                </a:lnTo>
                <a:lnTo>
                  <a:pt x="289" y="147"/>
                </a:lnTo>
                <a:lnTo>
                  <a:pt x="291" y="143"/>
                </a:lnTo>
                <a:lnTo>
                  <a:pt x="282" y="140"/>
                </a:lnTo>
                <a:lnTo>
                  <a:pt x="273" y="135"/>
                </a:lnTo>
                <a:lnTo>
                  <a:pt x="263" y="133"/>
                </a:lnTo>
                <a:lnTo>
                  <a:pt x="253" y="133"/>
                </a:lnTo>
                <a:lnTo>
                  <a:pt x="255" y="134"/>
                </a:lnTo>
                <a:lnTo>
                  <a:pt x="256" y="135"/>
                </a:lnTo>
                <a:lnTo>
                  <a:pt x="256" y="138"/>
                </a:lnTo>
                <a:lnTo>
                  <a:pt x="255" y="139"/>
                </a:lnTo>
                <a:lnTo>
                  <a:pt x="252" y="135"/>
                </a:lnTo>
                <a:lnTo>
                  <a:pt x="248" y="130"/>
                </a:lnTo>
                <a:lnTo>
                  <a:pt x="246" y="130"/>
                </a:lnTo>
                <a:lnTo>
                  <a:pt x="244" y="130"/>
                </a:lnTo>
                <a:lnTo>
                  <a:pt x="243" y="127"/>
                </a:lnTo>
                <a:lnTo>
                  <a:pt x="241" y="126"/>
                </a:lnTo>
                <a:lnTo>
                  <a:pt x="237" y="125"/>
                </a:lnTo>
                <a:lnTo>
                  <a:pt x="232" y="124"/>
                </a:lnTo>
                <a:lnTo>
                  <a:pt x="229" y="123"/>
                </a:lnTo>
                <a:lnTo>
                  <a:pt x="227" y="124"/>
                </a:lnTo>
                <a:lnTo>
                  <a:pt x="224" y="125"/>
                </a:lnTo>
                <a:lnTo>
                  <a:pt x="223" y="127"/>
                </a:lnTo>
                <a:lnTo>
                  <a:pt x="221" y="126"/>
                </a:lnTo>
                <a:lnTo>
                  <a:pt x="217" y="126"/>
                </a:lnTo>
                <a:lnTo>
                  <a:pt x="213" y="124"/>
                </a:lnTo>
                <a:lnTo>
                  <a:pt x="207" y="122"/>
                </a:lnTo>
                <a:lnTo>
                  <a:pt x="204" y="120"/>
                </a:lnTo>
                <a:lnTo>
                  <a:pt x="200" y="120"/>
                </a:lnTo>
                <a:lnTo>
                  <a:pt x="198" y="122"/>
                </a:lnTo>
                <a:lnTo>
                  <a:pt x="196" y="123"/>
                </a:lnTo>
                <a:lnTo>
                  <a:pt x="205" y="125"/>
                </a:lnTo>
                <a:lnTo>
                  <a:pt x="214" y="128"/>
                </a:lnTo>
                <a:lnTo>
                  <a:pt x="223" y="131"/>
                </a:lnTo>
                <a:lnTo>
                  <a:pt x="232" y="134"/>
                </a:lnTo>
                <a:lnTo>
                  <a:pt x="241" y="136"/>
                </a:lnTo>
                <a:lnTo>
                  <a:pt x="250" y="140"/>
                </a:lnTo>
                <a:lnTo>
                  <a:pt x="260" y="143"/>
                </a:lnTo>
                <a:lnTo>
                  <a:pt x="268" y="149"/>
                </a:lnTo>
                <a:lnTo>
                  <a:pt x="262" y="144"/>
                </a:lnTo>
                <a:lnTo>
                  <a:pt x="268" y="149"/>
                </a:lnTo>
                <a:close/>
                <a:moveTo>
                  <a:pt x="920" y="651"/>
                </a:moveTo>
                <a:lnTo>
                  <a:pt x="916" y="651"/>
                </a:lnTo>
                <a:lnTo>
                  <a:pt x="913" y="650"/>
                </a:lnTo>
                <a:lnTo>
                  <a:pt x="912" y="647"/>
                </a:lnTo>
                <a:lnTo>
                  <a:pt x="911" y="645"/>
                </a:lnTo>
                <a:lnTo>
                  <a:pt x="909" y="648"/>
                </a:lnTo>
                <a:lnTo>
                  <a:pt x="907" y="650"/>
                </a:lnTo>
                <a:lnTo>
                  <a:pt x="904" y="650"/>
                </a:lnTo>
                <a:lnTo>
                  <a:pt x="900" y="651"/>
                </a:lnTo>
                <a:lnTo>
                  <a:pt x="892" y="650"/>
                </a:lnTo>
                <a:lnTo>
                  <a:pt x="887" y="650"/>
                </a:lnTo>
                <a:lnTo>
                  <a:pt x="876" y="649"/>
                </a:lnTo>
                <a:lnTo>
                  <a:pt x="868" y="649"/>
                </a:lnTo>
                <a:lnTo>
                  <a:pt x="867" y="651"/>
                </a:lnTo>
                <a:lnTo>
                  <a:pt x="867" y="651"/>
                </a:lnTo>
                <a:lnTo>
                  <a:pt x="868" y="653"/>
                </a:lnTo>
                <a:lnTo>
                  <a:pt x="871" y="653"/>
                </a:lnTo>
                <a:lnTo>
                  <a:pt x="874" y="653"/>
                </a:lnTo>
                <a:lnTo>
                  <a:pt x="876" y="653"/>
                </a:lnTo>
                <a:lnTo>
                  <a:pt x="884" y="654"/>
                </a:lnTo>
                <a:lnTo>
                  <a:pt x="894" y="654"/>
                </a:lnTo>
                <a:lnTo>
                  <a:pt x="899" y="653"/>
                </a:lnTo>
                <a:lnTo>
                  <a:pt x="905" y="654"/>
                </a:lnTo>
                <a:lnTo>
                  <a:pt x="906" y="656"/>
                </a:lnTo>
                <a:lnTo>
                  <a:pt x="906" y="658"/>
                </a:lnTo>
                <a:lnTo>
                  <a:pt x="905" y="661"/>
                </a:lnTo>
                <a:lnTo>
                  <a:pt x="903" y="661"/>
                </a:lnTo>
                <a:lnTo>
                  <a:pt x="895" y="662"/>
                </a:lnTo>
                <a:lnTo>
                  <a:pt x="887" y="664"/>
                </a:lnTo>
                <a:lnTo>
                  <a:pt x="895" y="665"/>
                </a:lnTo>
                <a:lnTo>
                  <a:pt x="902" y="664"/>
                </a:lnTo>
                <a:lnTo>
                  <a:pt x="907" y="659"/>
                </a:lnTo>
                <a:lnTo>
                  <a:pt x="912" y="655"/>
                </a:lnTo>
                <a:lnTo>
                  <a:pt x="917" y="654"/>
                </a:lnTo>
                <a:lnTo>
                  <a:pt x="922" y="655"/>
                </a:lnTo>
                <a:lnTo>
                  <a:pt x="928" y="655"/>
                </a:lnTo>
                <a:lnTo>
                  <a:pt x="933" y="654"/>
                </a:lnTo>
                <a:lnTo>
                  <a:pt x="947" y="654"/>
                </a:lnTo>
                <a:lnTo>
                  <a:pt x="960" y="653"/>
                </a:lnTo>
                <a:lnTo>
                  <a:pt x="966" y="651"/>
                </a:lnTo>
                <a:lnTo>
                  <a:pt x="972" y="650"/>
                </a:lnTo>
                <a:lnTo>
                  <a:pt x="978" y="650"/>
                </a:lnTo>
                <a:lnTo>
                  <a:pt x="985" y="649"/>
                </a:lnTo>
                <a:lnTo>
                  <a:pt x="986" y="648"/>
                </a:lnTo>
                <a:lnTo>
                  <a:pt x="986" y="647"/>
                </a:lnTo>
                <a:lnTo>
                  <a:pt x="985" y="647"/>
                </a:lnTo>
                <a:lnTo>
                  <a:pt x="982" y="646"/>
                </a:lnTo>
                <a:lnTo>
                  <a:pt x="977" y="645"/>
                </a:lnTo>
                <a:lnTo>
                  <a:pt x="970" y="646"/>
                </a:lnTo>
                <a:lnTo>
                  <a:pt x="957" y="646"/>
                </a:lnTo>
                <a:lnTo>
                  <a:pt x="945" y="648"/>
                </a:lnTo>
                <a:lnTo>
                  <a:pt x="932" y="649"/>
                </a:lnTo>
                <a:lnTo>
                  <a:pt x="920" y="651"/>
                </a:lnTo>
                <a:lnTo>
                  <a:pt x="921" y="651"/>
                </a:lnTo>
                <a:lnTo>
                  <a:pt x="925" y="650"/>
                </a:lnTo>
                <a:lnTo>
                  <a:pt x="928" y="650"/>
                </a:lnTo>
                <a:lnTo>
                  <a:pt x="920" y="651"/>
                </a:lnTo>
                <a:close/>
                <a:moveTo>
                  <a:pt x="602" y="586"/>
                </a:moveTo>
                <a:lnTo>
                  <a:pt x="602" y="582"/>
                </a:lnTo>
                <a:lnTo>
                  <a:pt x="601" y="581"/>
                </a:lnTo>
                <a:lnTo>
                  <a:pt x="600" y="580"/>
                </a:lnTo>
                <a:lnTo>
                  <a:pt x="598" y="578"/>
                </a:lnTo>
                <a:lnTo>
                  <a:pt x="596" y="576"/>
                </a:lnTo>
                <a:lnTo>
                  <a:pt x="596" y="576"/>
                </a:lnTo>
                <a:lnTo>
                  <a:pt x="596" y="575"/>
                </a:lnTo>
                <a:lnTo>
                  <a:pt x="598" y="574"/>
                </a:lnTo>
                <a:lnTo>
                  <a:pt x="600" y="571"/>
                </a:lnTo>
                <a:lnTo>
                  <a:pt x="602" y="570"/>
                </a:lnTo>
                <a:lnTo>
                  <a:pt x="606" y="570"/>
                </a:lnTo>
                <a:lnTo>
                  <a:pt x="609" y="570"/>
                </a:lnTo>
                <a:lnTo>
                  <a:pt x="608" y="567"/>
                </a:lnTo>
                <a:lnTo>
                  <a:pt x="608" y="566"/>
                </a:lnTo>
                <a:lnTo>
                  <a:pt x="606" y="565"/>
                </a:lnTo>
                <a:lnTo>
                  <a:pt x="603" y="565"/>
                </a:lnTo>
                <a:lnTo>
                  <a:pt x="600" y="565"/>
                </a:lnTo>
                <a:lnTo>
                  <a:pt x="595" y="565"/>
                </a:lnTo>
                <a:lnTo>
                  <a:pt x="591" y="566"/>
                </a:lnTo>
                <a:lnTo>
                  <a:pt x="586" y="567"/>
                </a:lnTo>
                <a:lnTo>
                  <a:pt x="584" y="565"/>
                </a:lnTo>
                <a:lnTo>
                  <a:pt x="581" y="563"/>
                </a:lnTo>
                <a:lnTo>
                  <a:pt x="577" y="563"/>
                </a:lnTo>
                <a:lnTo>
                  <a:pt x="573" y="563"/>
                </a:lnTo>
                <a:lnTo>
                  <a:pt x="569" y="560"/>
                </a:lnTo>
                <a:lnTo>
                  <a:pt x="566" y="558"/>
                </a:lnTo>
                <a:lnTo>
                  <a:pt x="557" y="558"/>
                </a:lnTo>
                <a:lnTo>
                  <a:pt x="549" y="557"/>
                </a:lnTo>
                <a:lnTo>
                  <a:pt x="551" y="562"/>
                </a:lnTo>
                <a:lnTo>
                  <a:pt x="556" y="564"/>
                </a:lnTo>
                <a:lnTo>
                  <a:pt x="557" y="566"/>
                </a:lnTo>
                <a:lnTo>
                  <a:pt x="556" y="568"/>
                </a:lnTo>
                <a:lnTo>
                  <a:pt x="554" y="570"/>
                </a:lnTo>
                <a:lnTo>
                  <a:pt x="553" y="572"/>
                </a:lnTo>
                <a:lnTo>
                  <a:pt x="554" y="573"/>
                </a:lnTo>
                <a:lnTo>
                  <a:pt x="558" y="574"/>
                </a:lnTo>
                <a:lnTo>
                  <a:pt x="561" y="573"/>
                </a:lnTo>
                <a:lnTo>
                  <a:pt x="565" y="573"/>
                </a:lnTo>
                <a:lnTo>
                  <a:pt x="568" y="573"/>
                </a:lnTo>
                <a:lnTo>
                  <a:pt x="573" y="573"/>
                </a:lnTo>
                <a:lnTo>
                  <a:pt x="576" y="574"/>
                </a:lnTo>
                <a:lnTo>
                  <a:pt x="579" y="576"/>
                </a:lnTo>
                <a:lnTo>
                  <a:pt x="578" y="578"/>
                </a:lnTo>
                <a:lnTo>
                  <a:pt x="577" y="579"/>
                </a:lnTo>
                <a:lnTo>
                  <a:pt x="576" y="580"/>
                </a:lnTo>
                <a:lnTo>
                  <a:pt x="577" y="581"/>
                </a:lnTo>
                <a:lnTo>
                  <a:pt x="578" y="582"/>
                </a:lnTo>
                <a:lnTo>
                  <a:pt x="579" y="581"/>
                </a:lnTo>
                <a:lnTo>
                  <a:pt x="581" y="580"/>
                </a:lnTo>
                <a:lnTo>
                  <a:pt x="582" y="579"/>
                </a:lnTo>
                <a:lnTo>
                  <a:pt x="583" y="578"/>
                </a:lnTo>
                <a:lnTo>
                  <a:pt x="585" y="579"/>
                </a:lnTo>
                <a:lnTo>
                  <a:pt x="587" y="580"/>
                </a:lnTo>
                <a:lnTo>
                  <a:pt x="587" y="581"/>
                </a:lnTo>
                <a:lnTo>
                  <a:pt x="584" y="583"/>
                </a:lnTo>
                <a:lnTo>
                  <a:pt x="582" y="584"/>
                </a:lnTo>
                <a:lnTo>
                  <a:pt x="585" y="584"/>
                </a:lnTo>
                <a:lnTo>
                  <a:pt x="589" y="587"/>
                </a:lnTo>
                <a:lnTo>
                  <a:pt x="589" y="588"/>
                </a:lnTo>
                <a:lnTo>
                  <a:pt x="590" y="590"/>
                </a:lnTo>
                <a:lnTo>
                  <a:pt x="591" y="589"/>
                </a:lnTo>
                <a:lnTo>
                  <a:pt x="591" y="587"/>
                </a:lnTo>
                <a:lnTo>
                  <a:pt x="593" y="587"/>
                </a:lnTo>
                <a:lnTo>
                  <a:pt x="594" y="587"/>
                </a:lnTo>
                <a:lnTo>
                  <a:pt x="596" y="588"/>
                </a:lnTo>
                <a:lnTo>
                  <a:pt x="599" y="588"/>
                </a:lnTo>
                <a:lnTo>
                  <a:pt x="601" y="587"/>
                </a:lnTo>
                <a:lnTo>
                  <a:pt x="602" y="586"/>
                </a:lnTo>
                <a:lnTo>
                  <a:pt x="602" y="586"/>
                </a:lnTo>
                <a:lnTo>
                  <a:pt x="602" y="586"/>
                </a:lnTo>
                <a:close/>
                <a:moveTo>
                  <a:pt x="560" y="564"/>
                </a:moveTo>
                <a:lnTo>
                  <a:pt x="558" y="564"/>
                </a:lnTo>
                <a:lnTo>
                  <a:pt x="558" y="563"/>
                </a:lnTo>
                <a:lnTo>
                  <a:pt x="558" y="562"/>
                </a:lnTo>
                <a:lnTo>
                  <a:pt x="560" y="563"/>
                </a:lnTo>
                <a:lnTo>
                  <a:pt x="560" y="563"/>
                </a:lnTo>
                <a:lnTo>
                  <a:pt x="560" y="564"/>
                </a:lnTo>
                <a:lnTo>
                  <a:pt x="559" y="564"/>
                </a:lnTo>
                <a:lnTo>
                  <a:pt x="560" y="564"/>
                </a:lnTo>
                <a:close/>
                <a:moveTo>
                  <a:pt x="396" y="437"/>
                </a:moveTo>
                <a:lnTo>
                  <a:pt x="393" y="437"/>
                </a:lnTo>
                <a:lnTo>
                  <a:pt x="389" y="434"/>
                </a:lnTo>
                <a:lnTo>
                  <a:pt x="389" y="432"/>
                </a:lnTo>
                <a:lnTo>
                  <a:pt x="388" y="430"/>
                </a:lnTo>
                <a:lnTo>
                  <a:pt x="385" y="429"/>
                </a:lnTo>
                <a:lnTo>
                  <a:pt x="380" y="429"/>
                </a:lnTo>
                <a:lnTo>
                  <a:pt x="377" y="429"/>
                </a:lnTo>
                <a:lnTo>
                  <a:pt x="373" y="429"/>
                </a:lnTo>
                <a:lnTo>
                  <a:pt x="373" y="427"/>
                </a:lnTo>
                <a:lnTo>
                  <a:pt x="371" y="426"/>
                </a:lnTo>
                <a:lnTo>
                  <a:pt x="364" y="425"/>
                </a:lnTo>
                <a:lnTo>
                  <a:pt x="359" y="425"/>
                </a:lnTo>
                <a:lnTo>
                  <a:pt x="356" y="424"/>
                </a:lnTo>
                <a:lnTo>
                  <a:pt x="354" y="422"/>
                </a:lnTo>
                <a:lnTo>
                  <a:pt x="352" y="422"/>
                </a:lnTo>
                <a:lnTo>
                  <a:pt x="348" y="423"/>
                </a:lnTo>
                <a:lnTo>
                  <a:pt x="345" y="423"/>
                </a:lnTo>
                <a:lnTo>
                  <a:pt x="342" y="423"/>
                </a:lnTo>
                <a:lnTo>
                  <a:pt x="340" y="421"/>
                </a:lnTo>
                <a:lnTo>
                  <a:pt x="338" y="418"/>
                </a:lnTo>
                <a:lnTo>
                  <a:pt x="332" y="418"/>
                </a:lnTo>
                <a:lnTo>
                  <a:pt x="328" y="417"/>
                </a:lnTo>
                <a:lnTo>
                  <a:pt x="327" y="416"/>
                </a:lnTo>
                <a:lnTo>
                  <a:pt x="327" y="415"/>
                </a:lnTo>
                <a:lnTo>
                  <a:pt x="327" y="415"/>
                </a:lnTo>
                <a:lnTo>
                  <a:pt x="328" y="414"/>
                </a:lnTo>
                <a:lnTo>
                  <a:pt x="329" y="414"/>
                </a:lnTo>
                <a:lnTo>
                  <a:pt x="330" y="412"/>
                </a:lnTo>
                <a:lnTo>
                  <a:pt x="324" y="412"/>
                </a:lnTo>
                <a:lnTo>
                  <a:pt x="320" y="410"/>
                </a:lnTo>
                <a:lnTo>
                  <a:pt x="318" y="410"/>
                </a:lnTo>
                <a:lnTo>
                  <a:pt x="318" y="412"/>
                </a:lnTo>
                <a:lnTo>
                  <a:pt x="318" y="412"/>
                </a:lnTo>
                <a:lnTo>
                  <a:pt x="318" y="414"/>
                </a:lnTo>
                <a:lnTo>
                  <a:pt x="318" y="415"/>
                </a:lnTo>
                <a:lnTo>
                  <a:pt x="318" y="415"/>
                </a:lnTo>
                <a:lnTo>
                  <a:pt x="318" y="415"/>
                </a:lnTo>
                <a:lnTo>
                  <a:pt x="317" y="415"/>
                </a:lnTo>
                <a:lnTo>
                  <a:pt x="314" y="415"/>
                </a:lnTo>
                <a:lnTo>
                  <a:pt x="312" y="414"/>
                </a:lnTo>
                <a:lnTo>
                  <a:pt x="309" y="415"/>
                </a:lnTo>
                <a:lnTo>
                  <a:pt x="305" y="415"/>
                </a:lnTo>
                <a:lnTo>
                  <a:pt x="320" y="420"/>
                </a:lnTo>
                <a:lnTo>
                  <a:pt x="335" y="424"/>
                </a:lnTo>
                <a:lnTo>
                  <a:pt x="330" y="425"/>
                </a:lnTo>
                <a:lnTo>
                  <a:pt x="326" y="424"/>
                </a:lnTo>
                <a:lnTo>
                  <a:pt x="330" y="427"/>
                </a:lnTo>
                <a:lnTo>
                  <a:pt x="335" y="430"/>
                </a:lnTo>
                <a:lnTo>
                  <a:pt x="340" y="431"/>
                </a:lnTo>
                <a:lnTo>
                  <a:pt x="345" y="430"/>
                </a:lnTo>
                <a:lnTo>
                  <a:pt x="345" y="429"/>
                </a:lnTo>
                <a:lnTo>
                  <a:pt x="345" y="427"/>
                </a:lnTo>
                <a:lnTo>
                  <a:pt x="347" y="427"/>
                </a:lnTo>
                <a:lnTo>
                  <a:pt x="351" y="427"/>
                </a:lnTo>
                <a:lnTo>
                  <a:pt x="354" y="430"/>
                </a:lnTo>
                <a:lnTo>
                  <a:pt x="359" y="432"/>
                </a:lnTo>
                <a:lnTo>
                  <a:pt x="362" y="433"/>
                </a:lnTo>
                <a:lnTo>
                  <a:pt x="365" y="433"/>
                </a:lnTo>
                <a:lnTo>
                  <a:pt x="371" y="433"/>
                </a:lnTo>
                <a:lnTo>
                  <a:pt x="376" y="432"/>
                </a:lnTo>
                <a:lnTo>
                  <a:pt x="379" y="433"/>
                </a:lnTo>
                <a:lnTo>
                  <a:pt x="383" y="435"/>
                </a:lnTo>
                <a:lnTo>
                  <a:pt x="385" y="439"/>
                </a:lnTo>
                <a:lnTo>
                  <a:pt x="387" y="443"/>
                </a:lnTo>
                <a:lnTo>
                  <a:pt x="384" y="441"/>
                </a:lnTo>
                <a:lnTo>
                  <a:pt x="378" y="440"/>
                </a:lnTo>
                <a:lnTo>
                  <a:pt x="372" y="440"/>
                </a:lnTo>
                <a:lnTo>
                  <a:pt x="368" y="441"/>
                </a:lnTo>
                <a:lnTo>
                  <a:pt x="368" y="443"/>
                </a:lnTo>
                <a:lnTo>
                  <a:pt x="368" y="443"/>
                </a:lnTo>
                <a:lnTo>
                  <a:pt x="369" y="445"/>
                </a:lnTo>
                <a:lnTo>
                  <a:pt x="371" y="445"/>
                </a:lnTo>
                <a:lnTo>
                  <a:pt x="377" y="446"/>
                </a:lnTo>
                <a:lnTo>
                  <a:pt x="383" y="448"/>
                </a:lnTo>
                <a:lnTo>
                  <a:pt x="387" y="449"/>
                </a:lnTo>
                <a:lnTo>
                  <a:pt x="392" y="449"/>
                </a:lnTo>
                <a:lnTo>
                  <a:pt x="397" y="448"/>
                </a:lnTo>
                <a:lnTo>
                  <a:pt x="401" y="446"/>
                </a:lnTo>
                <a:lnTo>
                  <a:pt x="403" y="442"/>
                </a:lnTo>
                <a:lnTo>
                  <a:pt x="402" y="440"/>
                </a:lnTo>
                <a:lnTo>
                  <a:pt x="400" y="438"/>
                </a:lnTo>
                <a:lnTo>
                  <a:pt x="396" y="437"/>
                </a:lnTo>
                <a:lnTo>
                  <a:pt x="396" y="437"/>
                </a:lnTo>
                <a:lnTo>
                  <a:pt x="396" y="437"/>
                </a:lnTo>
                <a:close/>
                <a:moveTo>
                  <a:pt x="339" y="426"/>
                </a:moveTo>
                <a:lnTo>
                  <a:pt x="342" y="426"/>
                </a:lnTo>
                <a:lnTo>
                  <a:pt x="343" y="426"/>
                </a:lnTo>
                <a:lnTo>
                  <a:pt x="342" y="427"/>
                </a:lnTo>
                <a:lnTo>
                  <a:pt x="339" y="426"/>
                </a:lnTo>
                <a:close/>
                <a:moveTo>
                  <a:pt x="398" y="127"/>
                </a:moveTo>
                <a:lnTo>
                  <a:pt x="395" y="128"/>
                </a:lnTo>
                <a:lnTo>
                  <a:pt x="392" y="130"/>
                </a:lnTo>
                <a:lnTo>
                  <a:pt x="388" y="131"/>
                </a:lnTo>
                <a:lnTo>
                  <a:pt x="387" y="134"/>
                </a:lnTo>
                <a:lnTo>
                  <a:pt x="388" y="136"/>
                </a:lnTo>
                <a:lnTo>
                  <a:pt x="388" y="141"/>
                </a:lnTo>
                <a:lnTo>
                  <a:pt x="390" y="143"/>
                </a:lnTo>
                <a:lnTo>
                  <a:pt x="393" y="144"/>
                </a:lnTo>
                <a:lnTo>
                  <a:pt x="394" y="141"/>
                </a:lnTo>
                <a:lnTo>
                  <a:pt x="397" y="138"/>
                </a:lnTo>
                <a:lnTo>
                  <a:pt x="402" y="139"/>
                </a:lnTo>
                <a:lnTo>
                  <a:pt x="405" y="141"/>
                </a:lnTo>
                <a:lnTo>
                  <a:pt x="410" y="143"/>
                </a:lnTo>
                <a:lnTo>
                  <a:pt x="413" y="147"/>
                </a:lnTo>
                <a:lnTo>
                  <a:pt x="417" y="148"/>
                </a:lnTo>
                <a:lnTo>
                  <a:pt x="420" y="149"/>
                </a:lnTo>
                <a:lnTo>
                  <a:pt x="422" y="150"/>
                </a:lnTo>
                <a:lnTo>
                  <a:pt x="423" y="152"/>
                </a:lnTo>
                <a:lnTo>
                  <a:pt x="430" y="157"/>
                </a:lnTo>
                <a:lnTo>
                  <a:pt x="438" y="159"/>
                </a:lnTo>
                <a:lnTo>
                  <a:pt x="447" y="163"/>
                </a:lnTo>
                <a:lnTo>
                  <a:pt x="458" y="166"/>
                </a:lnTo>
                <a:lnTo>
                  <a:pt x="462" y="168"/>
                </a:lnTo>
                <a:lnTo>
                  <a:pt x="467" y="172"/>
                </a:lnTo>
                <a:lnTo>
                  <a:pt x="471" y="176"/>
                </a:lnTo>
                <a:lnTo>
                  <a:pt x="475" y="180"/>
                </a:lnTo>
                <a:lnTo>
                  <a:pt x="475" y="177"/>
                </a:lnTo>
                <a:lnTo>
                  <a:pt x="476" y="175"/>
                </a:lnTo>
                <a:lnTo>
                  <a:pt x="477" y="174"/>
                </a:lnTo>
                <a:lnTo>
                  <a:pt x="479" y="174"/>
                </a:lnTo>
                <a:lnTo>
                  <a:pt x="482" y="175"/>
                </a:lnTo>
                <a:lnTo>
                  <a:pt x="483" y="176"/>
                </a:lnTo>
                <a:lnTo>
                  <a:pt x="484" y="178"/>
                </a:lnTo>
                <a:lnTo>
                  <a:pt x="483" y="181"/>
                </a:lnTo>
                <a:lnTo>
                  <a:pt x="485" y="178"/>
                </a:lnTo>
                <a:lnTo>
                  <a:pt x="487" y="178"/>
                </a:lnTo>
                <a:lnTo>
                  <a:pt x="490" y="177"/>
                </a:lnTo>
                <a:lnTo>
                  <a:pt x="492" y="178"/>
                </a:lnTo>
                <a:lnTo>
                  <a:pt x="497" y="178"/>
                </a:lnTo>
                <a:lnTo>
                  <a:pt x="502" y="178"/>
                </a:lnTo>
                <a:lnTo>
                  <a:pt x="499" y="175"/>
                </a:lnTo>
                <a:lnTo>
                  <a:pt x="495" y="174"/>
                </a:lnTo>
                <a:lnTo>
                  <a:pt x="491" y="174"/>
                </a:lnTo>
                <a:lnTo>
                  <a:pt x="487" y="175"/>
                </a:lnTo>
                <a:lnTo>
                  <a:pt x="486" y="172"/>
                </a:lnTo>
                <a:lnTo>
                  <a:pt x="486" y="169"/>
                </a:lnTo>
                <a:lnTo>
                  <a:pt x="485" y="166"/>
                </a:lnTo>
                <a:lnTo>
                  <a:pt x="482" y="164"/>
                </a:lnTo>
                <a:lnTo>
                  <a:pt x="480" y="166"/>
                </a:lnTo>
                <a:lnTo>
                  <a:pt x="479" y="165"/>
                </a:lnTo>
                <a:lnTo>
                  <a:pt x="477" y="165"/>
                </a:lnTo>
                <a:lnTo>
                  <a:pt x="476" y="165"/>
                </a:lnTo>
                <a:lnTo>
                  <a:pt x="476" y="166"/>
                </a:lnTo>
                <a:lnTo>
                  <a:pt x="476" y="167"/>
                </a:lnTo>
                <a:lnTo>
                  <a:pt x="476" y="168"/>
                </a:lnTo>
                <a:lnTo>
                  <a:pt x="476" y="169"/>
                </a:lnTo>
                <a:lnTo>
                  <a:pt x="474" y="169"/>
                </a:lnTo>
                <a:lnTo>
                  <a:pt x="470" y="169"/>
                </a:lnTo>
                <a:lnTo>
                  <a:pt x="468" y="169"/>
                </a:lnTo>
                <a:lnTo>
                  <a:pt x="467" y="168"/>
                </a:lnTo>
                <a:lnTo>
                  <a:pt x="467" y="167"/>
                </a:lnTo>
                <a:lnTo>
                  <a:pt x="466" y="165"/>
                </a:lnTo>
                <a:lnTo>
                  <a:pt x="462" y="164"/>
                </a:lnTo>
                <a:lnTo>
                  <a:pt x="460" y="163"/>
                </a:lnTo>
                <a:lnTo>
                  <a:pt x="461" y="160"/>
                </a:lnTo>
                <a:lnTo>
                  <a:pt x="461" y="159"/>
                </a:lnTo>
                <a:lnTo>
                  <a:pt x="460" y="156"/>
                </a:lnTo>
                <a:lnTo>
                  <a:pt x="459" y="153"/>
                </a:lnTo>
                <a:lnTo>
                  <a:pt x="455" y="151"/>
                </a:lnTo>
                <a:lnTo>
                  <a:pt x="452" y="150"/>
                </a:lnTo>
                <a:lnTo>
                  <a:pt x="452" y="150"/>
                </a:lnTo>
                <a:lnTo>
                  <a:pt x="452" y="151"/>
                </a:lnTo>
                <a:lnTo>
                  <a:pt x="453" y="152"/>
                </a:lnTo>
                <a:lnTo>
                  <a:pt x="454" y="153"/>
                </a:lnTo>
                <a:lnTo>
                  <a:pt x="456" y="156"/>
                </a:lnTo>
                <a:lnTo>
                  <a:pt x="459" y="156"/>
                </a:lnTo>
                <a:lnTo>
                  <a:pt x="451" y="158"/>
                </a:lnTo>
                <a:lnTo>
                  <a:pt x="443" y="158"/>
                </a:lnTo>
                <a:lnTo>
                  <a:pt x="447" y="157"/>
                </a:lnTo>
                <a:lnTo>
                  <a:pt x="451" y="156"/>
                </a:lnTo>
                <a:lnTo>
                  <a:pt x="451" y="153"/>
                </a:lnTo>
                <a:lnTo>
                  <a:pt x="450" y="153"/>
                </a:lnTo>
                <a:lnTo>
                  <a:pt x="449" y="152"/>
                </a:lnTo>
                <a:lnTo>
                  <a:pt x="447" y="152"/>
                </a:lnTo>
                <a:lnTo>
                  <a:pt x="444" y="153"/>
                </a:lnTo>
                <a:lnTo>
                  <a:pt x="443" y="153"/>
                </a:lnTo>
                <a:lnTo>
                  <a:pt x="439" y="153"/>
                </a:lnTo>
                <a:lnTo>
                  <a:pt x="438" y="153"/>
                </a:lnTo>
                <a:lnTo>
                  <a:pt x="436" y="152"/>
                </a:lnTo>
                <a:lnTo>
                  <a:pt x="435" y="151"/>
                </a:lnTo>
                <a:lnTo>
                  <a:pt x="431" y="148"/>
                </a:lnTo>
                <a:lnTo>
                  <a:pt x="428" y="145"/>
                </a:lnTo>
                <a:lnTo>
                  <a:pt x="423" y="144"/>
                </a:lnTo>
                <a:lnTo>
                  <a:pt x="420" y="142"/>
                </a:lnTo>
                <a:lnTo>
                  <a:pt x="419" y="140"/>
                </a:lnTo>
                <a:lnTo>
                  <a:pt x="419" y="139"/>
                </a:lnTo>
                <a:lnTo>
                  <a:pt x="417" y="139"/>
                </a:lnTo>
                <a:lnTo>
                  <a:pt x="413" y="140"/>
                </a:lnTo>
                <a:lnTo>
                  <a:pt x="409" y="139"/>
                </a:lnTo>
                <a:lnTo>
                  <a:pt x="402" y="135"/>
                </a:lnTo>
                <a:lnTo>
                  <a:pt x="400" y="133"/>
                </a:lnTo>
                <a:lnTo>
                  <a:pt x="397" y="131"/>
                </a:lnTo>
                <a:lnTo>
                  <a:pt x="397" y="128"/>
                </a:lnTo>
                <a:lnTo>
                  <a:pt x="398" y="127"/>
                </a:lnTo>
                <a:lnTo>
                  <a:pt x="396" y="128"/>
                </a:lnTo>
                <a:lnTo>
                  <a:pt x="398" y="127"/>
                </a:lnTo>
                <a:close/>
                <a:moveTo>
                  <a:pt x="501" y="277"/>
                </a:moveTo>
                <a:lnTo>
                  <a:pt x="502" y="276"/>
                </a:lnTo>
                <a:lnTo>
                  <a:pt x="504" y="275"/>
                </a:lnTo>
                <a:lnTo>
                  <a:pt x="505" y="273"/>
                </a:lnTo>
                <a:lnTo>
                  <a:pt x="507" y="271"/>
                </a:lnTo>
                <a:lnTo>
                  <a:pt x="505" y="268"/>
                </a:lnTo>
                <a:lnTo>
                  <a:pt x="502" y="267"/>
                </a:lnTo>
                <a:lnTo>
                  <a:pt x="499" y="266"/>
                </a:lnTo>
                <a:lnTo>
                  <a:pt x="496" y="264"/>
                </a:lnTo>
                <a:lnTo>
                  <a:pt x="494" y="261"/>
                </a:lnTo>
                <a:lnTo>
                  <a:pt x="491" y="260"/>
                </a:lnTo>
                <a:lnTo>
                  <a:pt x="483" y="257"/>
                </a:lnTo>
                <a:lnTo>
                  <a:pt x="475" y="254"/>
                </a:lnTo>
                <a:lnTo>
                  <a:pt x="471" y="251"/>
                </a:lnTo>
                <a:lnTo>
                  <a:pt x="469" y="249"/>
                </a:lnTo>
                <a:lnTo>
                  <a:pt x="466" y="247"/>
                </a:lnTo>
                <a:lnTo>
                  <a:pt x="461" y="246"/>
                </a:lnTo>
                <a:lnTo>
                  <a:pt x="451" y="242"/>
                </a:lnTo>
                <a:lnTo>
                  <a:pt x="441" y="240"/>
                </a:lnTo>
                <a:lnTo>
                  <a:pt x="437" y="238"/>
                </a:lnTo>
                <a:lnTo>
                  <a:pt x="434" y="238"/>
                </a:lnTo>
                <a:lnTo>
                  <a:pt x="430" y="238"/>
                </a:lnTo>
                <a:lnTo>
                  <a:pt x="427" y="241"/>
                </a:lnTo>
                <a:lnTo>
                  <a:pt x="425" y="242"/>
                </a:lnTo>
                <a:lnTo>
                  <a:pt x="422" y="243"/>
                </a:lnTo>
                <a:lnTo>
                  <a:pt x="421" y="244"/>
                </a:lnTo>
                <a:lnTo>
                  <a:pt x="421" y="246"/>
                </a:lnTo>
                <a:lnTo>
                  <a:pt x="421" y="247"/>
                </a:lnTo>
                <a:lnTo>
                  <a:pt x="422" y="248"/>
                </a:lnTo>
                <a:lnTo>
                  <a:pt x="429" y="247"/>
                </a:lnTo>
                <a:lnTo>
                  <a:pt x="436" y="248"/>
                </a:lnTo>
                <a:lnTo>
                  <a:pt x="434" y="248"/>
                </a:lnTo>
                <a:lnTo>
                  <a:pt x="431" y="250"/>
                </a:lnTo>
                <a:lnTo>
                  <a:pt x="434" y="254"/>
                </a:lnTo>
                <a:lnTo>
                  <a:pt x="438" y="256"/>
                </a:lnTo>
                <a:lnTo>
                  <a:pt x="443" y="255"/>
                </a:lnTo>
                <a:lnTo>
                  <a:pt x="447" y="256"/>
                </a:lnTo>
                <a:lnTo>
                  <a:pt x="453" y="260"/>
                </a:lnTo>
                <a:lnTo>
                  <a:pt x="459" y="264"/>
                </a:lnTo>
                <a:lnTo>
                  <a:pt x="464" y="266"/>
                </a:lnTo>
                <a:lnTo>
                  <a:pt x="470" y="268"/>
                </a:lnTo>
                <a:lnTo>
                  <a:pt x="477" y="267"/>
                </a:lnTo>
                <a:lnTo>
                  <a:pt x="485" y="266"/>
                </a:lnTo>
                <a:lnTo>
                  <a:pt x="488" y="266"/>
                </a:lnTo>
                <a:lnTo>
                  <a:pt x="492" y="266"/>
                </a:lnTo>
                <a:lnTo>
                  <a:pt x="496" y="267"/>
                </a:lnTo>
                <a:lnTo>
                  <a:pt x="499" y="268"/>
                </a:lnTo>
                <a:lnTo>
                  <a:pt x="500" y="273"/>
                </a:lnTo>
                <a:lnTo>
                  <a:pt x="501" y="277"/>
                </a:lnTo>
                <a:lnTo>
                  <a:pt x="501" y="277"/>
                </a:lnTo>
                <a:lnTo>
                  <a:pt x="501" y="277"/>
                </a:lnTo>
                <a:close/>
                <a:moveTo>
                  <a:pt x="476" y="265"/>
                </a:moveTo>
                <a:lnTo>
                  <a:pt x="474" y="266"/>
                </a:lnTo>
                <a:lnTo>
                  <a:pt x="472" y="266"/>
                </a:lnTo>
                <a:lnTo>
                  <a:pt x="472" y="265"/>
                </a:lnTo>
                <a:lnTo>
                  <a:pt x="471" y="264"/>
                </a:lnTo>
                <a:lnTo>
                  <a:pt x="468" y="264"/>
                </a:lnTo>
                <a:lnTo>
                  <a:pt x="466" y="261"/>
                </a:lnTo>
                <a:lnTo>
                  <a:pt x="469" y="258"/>
                </a:lnTo>
                <a:lnTo>
                  <a:pt x="472" y="257"/>
                </a:lnTo>
                <a:lnTo>
                  <a:pt x="475" y="257"/>
                </a:lnTo>
                <a:lnTo>
                  <a:pt x="477" y="258"/>
                </a:lnTo>
                <a:lnTo>
                  <a:pt x="479" y="260"/>
                </a:lnTo>
                <a:lnTo>
                  <a:pt x="482" y="261"/>
                </a:lnTo>
                <a:lnTo>
                  <a:pt x="478" y="264"/>
                </a:lnTo>
                <a:lnTo>
                  <a:pt x="476" y="265"/>
                </a:lnTo>
                <a:lnTo>
                  <a:pt x="476" y="265"/>
                </a:lnTo>
                <a:lnTo>
                  <a:pt x="476" y="265"/>
                </a:lnTo>
                <a:close/>
                <a:moveTo>
                  <a:pt x="500" y="165"/>
                </a:moveTo>
                <a:lnTo>
                  <a:pt x="502" y="169"/>
                </a:lnTo>
                <a:lnTo>
                  <a:pt x="504" y="174"/>
                </a:lnTo>
                <a:lnTo>
                  <a:pt x="508" y="175"/>
                </a:lnTo>
                <a:lnTo>
                  <a:pt x="511" y="174"/>
                </a:lnTo>
                <a:lnTo>
                  <a:pt x="512" y="174"/>
                </a:lnTo>
                <a:lnTo>
                  <a:pt x="515" y="175"/>
                </a:lnTo>
                <a:lnTo>
                  <a:pt x="517" y="175"/>
                </a:lnTo>
                <a:lnTo>
                  <a:pt x="518" y="177"/>
                </a:lnTo>
                <a:lnTo>
                  <a:pt x="519" y="181"/>
                </a:lnTo>
                <a:lnTo>
                  <a:pt x="521" y="183"/>
                </a:lnTo>
                <a:lnTo>
                  <a:pt x="523" y="184"/>
                </a:lnTo>
                <a:lnTo>
                  <a:pt x="524" y="184"/>
                </a:lnTo>
                <a:lnTo>
                  <a:pt x="525" y="185"/>
                </a:lnTo>
                <a:lnTo>
                  <a:pt x="524" y="186"/>
                </a:lnTo>
                <a:lnTo>
                  <a:pt x="516" y="184"/>
                </a:lnTo>
                <a:lnTo>
                  <a:pt x="508" y="181"/>
                </a:lnTo>
                <a:lnTo>
                  <a:pt x="505" y="181"/>
                </a:lnTo>
                <a:lnTo>
                  <a:pt x="503" y="182"/>
                </a:lnTo>
                <a:lnTo>
                  <a:pt x="503" y="184"/>
                </a:lnTo>
                <a:lnTo>
                  <a:pt x="503" y="185"/>
                </a:lnTo>
                <a:lnTo>
                  <a:pt x="504" y="189"/>
                </a:lnTo>
                <a:lnTo>
                  <a:pt x="508" y="192"/>
                </a:lnTo>
                <a:lnTo>
                  <a:pt x="510" y="193"/>
                </a:lnTo>
                <a:lnTo>
                  <a:pt x="510" y="192"/>
                </a:lnTo>
                <a:lnTo>
                  <a:pt x="511" y="191"/>
                </a:lnTo>
                <a:lnTo>
                  <a:pt x="512" y="191"/>
                </a:lnTo>
                <a:lnTo>
                  <a:pt x="515" y="192"/>
                </a:lnTo>
                <a:lnTo>
                  <a:pt x="515" y="193"/>
                </a:lnTo>
                <a:lnTo>
                  <a:pt x="516" y="197"/>
                </a:lnTo>
                <a:lnTo>
                  <a:pt x="518" y="198"/>
                </a:lnTo>
                <a:lnTo>
                  <a:pt x="520" y="197"/>
                </a:lnTo>
                <a:lnTo>
                  <a:pt x="523" y="197"/>
                </a:lnTo>
                <a:lnTo>
                  <a:pt x="523" y="197"/>
                </a:lnTo>
                <a:lnTo>
                  <a:pt x="525" y="199"/>
                </a:lnTo>
                <a:lnTo>
                  <a:pt x="532" y="205"/>
                </a:lnTo>
                <a:lnTo>
                  <a:pt x="540" y="210"/>
                </a:lnTo>
                <a:lnTo>
                  <a:pt x="541" y="208"/>
                </a:lnTo>
                <a:lnTo>
                  <a:pt x="543" y="206"/>
                </a:lnTo>
                <a:lnTo>
                  <a:pt x="545" y="206"/>
                </a:lnTo>
                <a:lnTo>
                  <a:pt x="548" y="207"/>
                </a:lnTo>
                <a:lnTo>
                  <a:pt x="549" y="207"/>
                </a:lnTo>
                <a:lnTo>
                  <a:pt x="549" y="209"/>
                </a:lnTo>
                <a:lnTo>
                  <a:pt x="552" y="208"/>
                </a:lnTo>
                <a:lnTo>
                  <a:pt x="557" y="208"/>
                </a:lnTo>
                <a:lnTo>
                  <a:pt x="558" y="210"/>
                </a:lnTo>
                <a:lnTo>
                  <a:pt x="560" y="211"/>
                </a:lnTo>
                <a:lnTo>
                  <a:pt x="562" y="213"/>
                </a:lnTo>
                <a:lnTo>
                  <a:pt x="563" y="211"/>
                </a:lnTo>
                <a:lnTo>
                  <a:pt x="565" y="209"/>
                </a:lnTo>
                <a:lnTo>
                  <a:pt x="563" y="207"/>
                </a:lnTo>
                <a:lnTo>
                  <a:pt x="558" y="203"/>
                </a:lnTo>
                <a:lnTo>
                  <a:pt x="552" y="201"/>
                </a:lnTo>
                <a:lnTo>
                  <a:pt x="553" y="199"/>
                </a:lnTo>
                <a:lnTo>
                  <a:pt x="556" y="199"/>
                </a:lnTo>
                <a:lnTo>
                  <a:pt x="557" y="200"/>
                </a:lnTo>
                <a:lnTo>
                  <a:pt x="558" y="201"/>
                </a:lnTo>
                <a:lnTo>
                  <a:pt x="559" y="201"/>
                </a:lnTo>
                <a:lnTo>
                  <a:pt x="561" y="201"/>
                </a:lnTo>
                <a:lnTo>
                  <a:pt x="559" y="199"/>
                </a:lnTo>
                <a:lnTo>
                  <a:pt x="557" y="198"/>
                </a:lnTo>
                <a:lnTo>
                  <a:pt x="556" y="194"/>
                </a:lnTo>
                <a:lnTo>
                  <a:pt x="553" y="192"/>
                </a:lnTo>
                <a:lnTo>
                  <a:pt x="550" y="191"/>
                </a:lnTo>
                <a:lnTo>
                  <a:pt x="545" y="190"/>
                </a:lnTo>
                <a:lnTo>
                  <a:pt x="541" y="191"/>
                </a:lnTo>
                <a:lnTo>
                  <a:pt x="538" y="192"/>
                </a:lnTo>
                <a:lnTo>
                  <a:pt x="537" y="193"/>
                </a:lnTo>
                <a:lnTo>
                  <a:pt x="534" y="193"/>
                </a:lnTo>
                <a:lnTo>
                  <a:pt x="530" y="192"/>
                </a:lnTo>
                <a:lnTo>
                  <a:pt x="527" y="190"/>
                </a:lnTo>
                <a:lnTo>
                  <a:pt x="527" y="186"/>
                </a:lnTo>
                <a:lnTo>
                  <a:pt x="528" y="184"/>
                </a:lnTo>
                <a:lnTo>
                  <a:pt x="530" y="183"/>
                </a:lnTo>
                <a:lnTo>
                  <a:pt x="534" y="184"/>
                </a:lnTo>
                <a:lnTo>
                  <a:pt x="535" y="185"/>
                </a:lnTo>
                <a:lnTo>
                  <a:pt x="538" y="186"/>
                </a:lnTo>
                <a:lnTo>
                  <a:pt x="541" y="186"/>
                </a:lnTo>
                <a:lnTo>
                  <a:pt x="542" y="186"/>
                </a:lnTo>
                <a:lnTo>
                  <a:pt x="542" y="186"/>
                </a:lnTo>
                <a:lnTo>
                  <a:pt x="542" y="184"/>
                </a:lnTo>
                <a:lnTo>
                  <a:pt x="538" y="183"/>
                </a:lnTo>
                <a:lnTo>
                  <a:pt x="535" y="182"/>
                </a:lnTo>
                <a:lnTo>
                  <a:pt x="532" y="180"/>
                </a:lnTo>
                <a:lnTo>
                  <a:pt x="528" y="176"/>
                </a:lnTo>
                <a:lnTo>
                  <a:pt x="521" y="172"/>
                </a:lnTo>
                <a:lnTo>
                  <a:pt x="515" y="169"/>
                </a:lnTo>
                <a:lnTo>
                  <a:pt x="511" y="167"/>
                </a:lnTo>
                <a:lnTo>
                  <a:pt x="507" y="165"/>
                </a:lnTo>
                <a:lnTo>
                  <a:pt x="503" y="164"/>
                </a:lnTo>
                <a:lnTo>
                  <a:pt x="500" y="165"/>
                </a:lnTo>
                <a:lnTo>
                  <a:pt x="501" y="165"/>
                </a:lnTo>
                <a:lnTo>
                  <a:pt x="500" y="165"/>
                </a:lnTo>
                <a:close/>
                <a:moveTo>
                  <a:pt x="553" y="196"/>
                </a:moveTo>
                <a:lnTo>
                  <a:pt x="553" y="198"/>
                </a:lnTo>
                <a:lnTo>
                  <a:pt x="552" y="199"/>
                </a:lnTo>
                <a:lnTo>
                  <a:pt x="551" y="200"/>
                </a:lnTo>
                <a:lnTo>
                  <a:pt x="549" y="201"/>
                </a:lnTo>
                <a:lnTo>
                  <a:pt x="545" y="199"/>
                </a:lnTo>
                <a:lnTo>
                  <a:pt x="543" y="194"/>
                </a:lnTo>
                <a:lnTo>
                  <a:pt x="549" y="194"/>
                </a:lnTo>
                <a:lnTo>
                  <a:pt x="553" y="196"/>
                </a:lnTo>
                <a:lnTo>
                  <a:pt x="552" y="194"/>
                </a:lnTo>
                <a:lnTo>
                  <a:pt x="553" y="196"/>
                </a:lnTo>
                <a:close/>
                <a:moveTo>
                  <a:pt x="534" y="197"/>
                </a:moveTo>
                <a:lnTo>
                  <a:pt x="537" y="198"/>
                </a:lnTo>
                <a:lnTo>
                  <a:pt x="541" y="199"/>
                </a:lnTo>
                <a:lnTo>
                  <a:pt x="544" y="199"/>
                </a:lnTo>
                <a:lnTo>
                  <a:pt x="545" y="201"/>
                </a:lnTo>
                <a:lnTo>
                  <a:pt x="545" y="202"/>
                </a:lnTo>
                <a:lnTo>
                  <a:pt x="545" y="203"/>
                </a:lnTo>
                <a:lnTo>
                  <a:pt x="544" y="203"/>
                </a:lnTo>
                <a:lnTo>
                  <a:pt x="543" y="202"/>
                </a:lnTo>
                <a:lnTo>
                  <a:pt x="542" y="202"/>
                </a:lnTo>
                <a:lnTo>
                  <a:pt x="540" y="202"/>
                </a:lnTo>
                <a:lnTo>
                  <a:pt x="538" y="202"/>
                </a:lnTo>
                <a:lnTo>
                  <a:pt x="537" y="203"/>
                </a:lnTo>
                <a:lnTo>
                  <a:pt x="535" y="202"/>
                </a:lnTo>
                <a:lnTo>
                  <a:pt x="534" y="201"/>
                </a:lnTo>
                <a:lnTo>
                  <a:pt x="533" y="199"/>
                </a:lnTo>
                <a:lnTo>
                  <a:pt x="534" y="197"/>
                </a:lnTo>
                <a:lnTo>
                  <a:pt x="534" y="197"/>
                </a:lnTo>
                <a:lnTo>
                  <a:pt x="534" y="197"/>
                </a:lnTo>
                <a:close/>
                <a:moveTo>
                  <a:pt x="549" y="209"/>
                </a:moveTo>
                <a:lnTo>
                  <a:pt x="549" y="209"/>
                </a:lnTo>
                <a:lnTo>
                  <a:pt x="549" y="209"/>
                </a:lnTo>
                <a:close/>
                <a:moveTo>
                  <a:pt x="225" y="156"/>
                </a:moveTo>
                <a:lnTo>
                  <a:pt x="225" y="157"/>
                </a:lnTo>
                <a:lnTo>
                  <a:pt x="225" y="156"/>
                </a:lnTo>
                <a:lnTo>
                  <a:pt x="225" y="156"/>
                </a:lnTo>
                <a:lnTo>
                  <a:pt x="225" y="156"/>
                </a:lnTo>
                <a:close/>
                <a:moveTo>
                  <a:pt x="175" y="141"/>
                </a:moveTo>
                <a:lnTo>
                  <a:pt x="184" y="142"/>
                </a:lnTo>
                <a:lnTo>
                  <a:pt x="192" y="145"/>
                </a:lnTo>
                <a:lnTo>
                  <a:pt x="197" y="145"/>
                </a:lnTo>
                <a:lnTo>
                  <a:pt x="200" y="147"/>
                </a:lnTo>
                <a:lnTo>
                  <a:pt x="204" y="149"/>
                </a:lnTo>
                <a:lnTo>
                  <a:pt x="207" y="150"/>
                </a:lnTo>
                <a:lnTo>
                  <a:pt x="212" y="151"/>
                </a:lnTo>
                <a:lnTo>
                  <a:pt x="215" y="152"/>
                </a:lnTo>
                <a:lnTo>
                  <a:pt x="219" y="152"/>
                </a:lnTo>
                <a:lnTo>
                  <a:pt x="222" y="152"/>
                </a:lnTo>
                <a:lnTo>
                  <a:pt x="224" y="155"/>
                </a:lnTo>
                <a:lnTo>
                  <a:pt x="227" y="156"/>
                </a:lnTo>
                <a:lnTo>
                  <a:pt x="231" y="157"/>
                </a:lnTo>
                <a:lnTo>
                  <a:pt x="236" y="157"/>
                </a:lnTo>
                <a:lnTo>
                  <a:pt x="235" y="158"/>
                </a:lnTo>
                <a:lnTo>
                  <a:pt x="232" y="159"/>
                </a:lnTo>
                <a:lnTo>
                  <a:pt x="231" y="160"/>
                </a:lnTo>
                <a:lnTo>
                  <a:pt x="229" y="160"/>
                </a:lnTo>
                <a:lnTo>
                  <a:pt x="227" y="160"/>
                </a:lnTo>
                <a:lnTo>
                  <a:pt x="225" y="159"/>
                </a:lnTo>
                <a:lnTo>
                  <a:pt x="224" y="158"/>
                </a:lnTo>
                <a:lnTo>
                  <a:pt x="224" y="157"/>
                </a:lnTo>
                <a:lnTo>
                  <a:pt x="214" y="155"/>
                </a:lnTo>
                <a:lnTo>
                  <a:pt x="203" y="152"/>
                </a:lnTo>
                <a:lnTo>
                  <a:pt x="194" y="150"/>
                </a:lnTo>
                <a:lnTo>
                  <a:pt x="184" y="148"/>
                </a:lnTo>
                <a:lnTo>
                  <a:pt x="187" y="150"/>
                </a:lnTo>
                <a:lnTo>
                  <a:pt x="190" y="151"/>
                </a:lnTo>
                <a:lnTo>
                  <a:pt x="192" y="152"/>
                </a:lnTo>
                <a:lnTo>
                  <a:pt x="196" y="152"/>
                </a:lnTo>
                <a:lnTo>
                  <a:pt x="198" y="155"/>
                </a:lnTo>
                <a:lnTo>
                  <a:pt x="200" y="156"/>
                </a:lnTo>
                <a:lnTo>
                  <a:pt x="202" y="156"/>
                </a:lnTo>
                <a:lnTo>
                  <a:pt x="204" y="157"/>
                </a:lnTo>
                <a:lnTo>
                  <a:pt x="207" y="157"/>
                </a:lnTo>
                <a:lnTo>
                  <a:pt x="211" y="158"/>
                </a:lnTo>
                <a:lnTo>
                  <a:pt x="212" y="159"/>
                </a:lnTo>
                <a:lnTo>
                  <a:pt x="211" y="159"/>
                </a:lnTo>
                <a:lnTo>
                  <a:pt x="211" y="160"/>
                </a:lnTo>
                <a:lnTo>
                  <a:pt x="210" y="160"/>
                </a:lnTo>
                <a:lnTo>
                  <a:pt x="206" y="161"/>
                </a:lnTo>
                <a:lnTo>
                  <a:pt x="204" y="161"/>
                </a:lnTo>
                <a:lnTo>
                  <a:pt x="212" y="163"/>
                </a:lnTo>
                <a:lnTo>
                  <a:pt x="219" y="165"/>
                </a:lnTo>
                <a:lnTo>
                  <a:pt x="219" y="164"/>
                </a:lnTo>
                <a:lnTo>
                  <a:pt x="217" y="161"/>
                </a:lnTo>
                <a:lnTo>
                  <a:pt x="217" y="159"/>
                </a:lnTo>
                <a:lnTo>
                  <a:pt x="219" y="159"/>
                </a:lnTo>
                <a:lnTo>
                  <a:pt x="223" y="161"/>
                </a:lnTo>
                <a:lnTo>
                  <a:pt x="228" y="164"/>
                </a:lnTo>
                <a:lnTo>
                  <a:pt x="231" y="164"/>
                </a:lnTo>
                <a:lnTo>
                  <a:pt x="237" y="165"/>
                </a:lnTo>
                <a:lnTo>
                  <a:pt x="239" y="165"/>
                </a:lnTo>
                <a:lnTo>
                  <a:pt x="241" y="166"/>
                </a:lnTo>
                <a:lnTo>
                  <a:pt x="243" y="167"/>
                </a:lnTo>
                <a:lnTo>
                  <a:pt x="244" y="169"/>
                </a:lnTo>
                <a:lnTo>
                  <a:pt x="236" y="168"/>
                </a:lnTo>
                <a:lnTo>
                  <a:pt x="227" y="168"/>
                </a:lnTo>
                <a:lnTo>
                  <a:pt x="232" y="172"/>
                </a:lnTo>
                <a:lnTo>
                  <a:pt x="239" y="174"/>
                </a:lnTo>
                <a:lnTo>
                  <a:pt x="246" y="175"/>
                </a:lnTo>
                <a:lnTo>
                  <a:pt x="253" y="176"/>
                </a:lnTo>
                <a:lnTo>
                  <a:pt x="257" y="180"/>
                </a:lnTo>
                <a:lnTo>
                  <a:pt x="260" y="183"/>
                </a:lnTo>
                <a:lnTo>
                  <a:pt x="264" y="184"/>
                </a:lnTo>
                <a:lnTo>
                  <a:pt x="269" y="184"/>
                </a:lnTo>
                <a:lnTo>
                  <a:pt x="266" y="182"/>
                </a:lnTo>
                <a:lnTo>
                  <a:pt x="265" y="178"/>
                </a:lnTo>
                <a:lnTo>
                  <a:pt x="264" y="176"/>
                </a:lnTo>
                <a:lnTo>
                  <a:pt x="264" y="173"/>
                </a:lnTo>
                <a:lnTo>
                  <a:pt x="265" y="167"/>
                </a:lnTo>
                <a:lnTo>
                  <a:pt x="265" y="163"/>
                </a:lnTo>
                <a:lnTo>
                  <a:pt x="264" y="160"/>
                </a:lnTo>
                <a:lnTo>
                  <a:pt x="261" y="159"/>
                </a:lnTo>
                <a:lnTo>
                  <a:pt x="258" y="158"/>
                </a:lnTo>
                <a:lnTo>
                  <a:pt x="255" y="157"/>
                </a:lnTo>
                <a:lnTo>
                  <a:pt x="248" y="157"/>
                </a:lnTo>
                <a:lnTo>
                  <a:pt x="241" y="158"/>
                </a:lnTo>
                <a:lnTo>
                  <a:pt x="243" y="156"/>
                </a:lnTo>
                <a:lnTo>
                  <a:pt x="244" y="153"/>
                </a:lnTo>
                <a:lnTo>
                  <a:pt x="225" y="150"/>
                </a:lnTo>
                <a:lnTo>
                  <a:pt x="208" y="144"/>
                </a:lnTo>
                <a:lnTo>
                  <a:pt x="191" y="140"/>
                </a:lnTo>
                <a:lnTo>
                  <a:pt x="174" y="136"/>
                </a:lnTo>
                <a:lnTo>
                  <a:pt x="174" y="139"/>
                </a:lnTo>
                <a:lnTo>
                  <a:pt x="175" y="141"/>
                </a:lnTo>
                <a:lnTo>
                  <a:pt x="177" y="141"/>
                </a:lnTo>
                <a:lnTo>
                  <a:pt x="175" y="141"/>
                </a:lnTo>
                <a:close/>
                <a:moveTo>
                  <a:pt x="240" y="160"/>
                </a:moveTo>
                <a:lnTo>
                  <a:pt x="241" y="160"/>
                </a:lnTo>
                <a:lnTo>
                  <a:pt x="244" y="160"/>
                </a:lnTo>
                <a:lnTo>
                  <a:pt x="246" y="161"/>
                </a:lnTo>
                <a:lnTo>
                  <a:pt x="246" y="163"/>
                </a:lnTo>
                <a:lnTo>
                  <a:pt x="243" y="164"/>
                </a:lnTo>
                <a:lnTo>
                  <a:pt x="238" y="164"/>
                </a:lnTo>
                <a:lnTo>
                  <a:pt x="238" y="161"/>
                </a:lnTo>
                <a:lnTo>
                  <a:pt x="240" y="160"/>
                </a:lnTo>
                <a:lnTo>
                  <a:pt x="239" y="160"/>
                </a:lnTo>
                <a:lnTo>
                  <a:pt x="240" y="160"/>
                </a:lnTo>
                <a:close/>
                <a:moveTo>
                  <a:pt x="314" y="196"/>
                </a:moveTo>
                <a:lnTo>
                  <a:pt x="318" y="200"/>
                </a:lnTo>
                <a:lnTo>
                  <a:pt x="321" y="205"/>
                </a:lnTo>
                <a:lnTo>
                  <a:pt x="328" y="208"/>
                </a:lnTo>
                <a:lnTo>
                  <a:pt x="337" y="210"/>
                </a:lnTo>
                <a:lnTo>
                  <a:pt x="345" y="214"/>
                </a:lnTo>
                <a:lnTo>
                  <a:pt x="354" y="217"/>
                </a:lnTo>
                <a:lnTo>
                  <a:pt x="357" y="218"/>
                </a:lnTo>
                <a:lnTo>
                  <a:pt x="361" y="219"/>
                </a:lnTo>
                <a:lnTo>
                  <a:pt x="364" y="223"/>
                </a:lnTo>
                <a:lnTo>
                  <a:pt x="368" y="225"/>
                </a:lnTo>
                <a:lnTo>
                  <a:pt x="372" y="226"/>
                </a:lnTo>
                <a:lnTo>
                  <a:pt x="377" y="228"/>
                </a:lnTo>
                <a:lnTo>
                  <a:pt x="380" y="230"/>
                </a:lnTo>
                <a:lnTo>
                  <a:pt x="384" y="231"/>
                </a:lnTo>
                <a:lnTo>
                  <a:pt x="385" y="230"/>
                </a:lnTo>
                <a:lnTo>
                  <a:pt x="387" y="228"/>
                </a:lnTo>
                <a:lnTo>
                  <a:pt x="388" y="230"/>
                </a:lnTo>
                <a:lnTo>
                  <a:pt x="389" y="233"/>
                </a:lnTo>
                <a:lnTo>
                  <a:pt x="392" y="234"/>
                </a:lnTo>
                <a:lnTo>
                  <a:pt x="393" y="235"/>
                </a:lnTo>
                <a:lnTo>
                  <a:pt x="394" y="235"/>
                </a:lnTo>
                <a:lnTo>
                  <a:pt x="395" y="234"/>
                </a:lnTo>
                <a:lnTo>
                  <a:pt x="397" y="233"/>
                </a:lnTo>
                <a:lnTo>
                  <a:pt x="401" y="232"/>
                </a:lnTo>
                <a:lnTo>
                  <a:pt x="408" y="234"/>
                </a:lnTo>
                <a:lnTo>
                  <a:pt x="413" y="239"/>
                </a:lnTo>
                <a:lnTo>
                  <a:pt x="418" y="240"/>
                </a:lnTo>
                <a:lnTo>
                  <a:pt x="421" y="240"/>
                </a:lnTo>
                <a:lnTo>
                  <a:pt x="422" y="236"/>
                </a:lnTo>
                <a:lnTo>
                  <a:pt x="423" y="232"/>
                </a:lnTo>
                <a:lnTo>
                  <a:pt x="420" y="230"/>
                </a:lnTo>
                <a:lnTo>
                  <a:pt x="414" y="228"/>
                </a:lnTo>
                <a:lnTo>
                  <a:pt x="410" y="230"/>
                </a:lnTo>
                <a:lnTo>
                  <a:pt x="406" y="231"/>
                </a:lnTo>
                <a:lnTo>
                  <a:pt x="403" y="230"/>
                </a:lnTo>
                <a:lnTo>
                  <a:pt x="400" y="228"/>
                </a:lnTo>
                <a:lnTo>
                  <a:pt x="397" y="230"/>
                </a:lnTo>
                <a:lnTo>
                  <a:pt x="395" y="231"/>
                </a:lnTo>
                <a:lnTo>
                  <a:pt x="393" y="230"/>
                </a:lnTo>
                <a:lnTo>
                  <a:pt x="393" y="228"/>
                </a:lnTo>
                <a:lnTo>
                  <a:pt x="394" y="226"/>
                </a:lnTo>
                <a:lnTo>
                  <a:pt x="394" y="225"/>
                </a:lnTo>
                <a:lnTo>
                  <a:pt x="390" y="223"/>
                </a:lnTo>
                <a:lnTo>
                  <a:pt x="387" y="222"/>
                </a:lnTo>
                <a:lnTo>
                  <a:pt x="383" y="219"/>
                </a:lnTo>
                <a:lnTo>
                  <a:pt x="378" y="217"/>
                </a:lnTo>
                <a:lnTo>
                  <a:pt x="377" y="217"/>
                </a:lnTo>
                <a:lnTo>
                  <a:pt x="375" y="216"/>
                </a:lnTo>
                <a:lnTo>
                  <a:pt x="373" y="215"/>
                </a:lnTo>
                <a:lnTo>
                  <a:pt x="376" y="214"/>
                </a:lnTo>
                <a:lnTo>
                  <a:pt x="380" y="215"/>
                </a:lnTo>
                <a:lnTo>
                  <a:pt x="385" y="218"/>
                </a:lnTo>
                <a:lnTo>
                  <a:pt x="389" y="219"/>
                </a:lnTo>
                <a:lnTo>
                  <a:pt x="394" y="222"/>
                </a:lnTo>
                <a:lnTo>
                  <a:pt x="397" y="223"/>
                </a:lnTo>
                <a:lnTo>
                  <a:pt x="400" y="223"/>
                </a:lnTo>
                <a:lnTo>
                  <a:pt x="402" y="223"/>
                </a:lnTo>
                <a:lnTo>
                  <a:pt x="403" y="222"/>
                </a:lnTo>
                <a:lnTo>
                  <a:pt x="394" y="218"/>
                </a:lnTo>
                <a:lnTo>
                  <a:pt x="385" y="214"/>
                </a:lnTo>
                <a:lnTo>
                  <a:pt x="377" y="209"/>
                </a:lnTo>
                <a:lnTo>
                  <a:pt x="368" y="205"/>
                </a:lnTo>
                <a:lnTo>
                  <a:pt x="370" y="205"/>
                </a:lnTo>
                <a:lnTo>
                  <a:pt x="372" y="205"/>
                </a:lnTo>
                <a:lnTo>
                  <a:pt x="373" y="203"/>
                </a:lnTo>
                <a:lnTo>
                  <a:pt x="375" y="203"/>
                </a:lnTo>
                <a:lnTo>
                  <a:pt x="375" y="202"/>
                </a:lnTo>
                <a:lnTo>
                  <a:pt x="375" y="201"/>
                </a:lnTo>
                <a:lnTo>
                  <a:pt x="369" y="199"/>
                </a:lnTo>
                <a:lnTo>
                  <a:pt x="363" y="197"/>
                </a:lnTo>
                <a:lnTo>
                  <a:pt x="359" y="194"/>
                </a:lnTo>
                <a:lnTo>
                  <a:pt x="353" y="192"/>
                </a:lnTo>
                <a:lnTo>
                  <a:pt x="347" y="193"/>
                </a:lnTo>
                <a:lnTo>
                  <a:pt x="340" y="194"/>
                </a:lnTo>
                <a:lnTo>
                  <a:pt x="344" y="192"/>
                </a:lnTo>
                <a:lnTo>
                  <a:pt x="346" y="190"/>
                </a:lnTo>
                <a:lnTo>
                  <a:pt x="340" y="188"/>
                </a:lnTo>
                <a:lnTo>
                  <a:pt x="335" y="185"/>
                </a:lnTo>
                <a:lnTo>
                  <a:pt x="329" y="182"/>
                </a:lnTo>
                <a:lnTo>
                  <a:pt x="322" y="182"/>
                </a:lnTo>
                <a:lnTo>
                  <a:pt x="318" y="183"/>
                </a:lnTo>
                <a:lnTo>
                  <a:pt x="314" y="182"/>
                </a:lnTo>
                <a:lnTo>
                  <a:pt x="315" y="180"/>
                </a:lnTo>
                <a:lnTo>
                  <a:pt x="318" y="178"/>
                </a:lnTo>
                <a:lnTo>
                  <a:pt x="311" y="176"/>
                </a:lnTo>
                <a:lnTo>
                  <a:pt x="305" y="175"/>
                </a:lnTo>
                <a:lnTo>
                  <a:pt x="299" y="172"/>
                </a:lnTo>
                <a:lnTo>
                  <a:pt x="293" y="171"/>
                </a:lnTo>
                <a:lnTo>
                  <a:pt x="289" y="172"/>
                </a:lnTo>
                <a:lnTo>
                  <a:pt x="289" y="172"/>
                </a:lnTo>
                <a:lnTo>
                  <a:pt x="290" y="174"/>
                </a:lnTo>
                <a:lnTo>
                  <a:pt x="293" y="175"/>
                </a:lnTo>
                <a:lnTo>
                  <a:pt x="296" y="178"/>
                </a:lnTo>
                <a:lnTo>
                  <a:pt x="298" y="182"/>
                </a:lnTo>
                <a:lnTo>
                  <a:pt x="297" y="188"/>
                </a:lnTo>
                <a:lnTo>
                  <a:pt x="295" y="192"/>
                </a:lnTo>
                <a:lnTo>
                  <a:pt x="294" y="193"/>
                </a:lnTo>
                <a:lnTo>
                  <a:pt x="294" y="196"/>
                </a:lnTo>
                <a:lnTo>
                  <a:pt x="295" y="197"/>
                </a:lnTo>
                <a:lnTo>
                  <a:pt x="297" y="198"/>
                </a:lnTo>
                <a:lnTo>
                  <a:pt x="305" y="199"/>
                </a:lnTo>
                <a:lnTo>
                  <a:pt x="312" y="200"/>
                </a:lnTo>
                <a:lnTo>
                  <a:pt x="313" y="198"/>
                </a:lnTo>
                <a:lnTo>
                  <a:pt x="314" y="196"/>
                </a:lnTo>
                <a:lnTo>
                  <a:pt x="314" y="198"/>
                </a:lnTo>
                <a:lnTo>
                  <a:pt x="314" y="196"/>
                </a:lnTo>
                <a:close/>
                <a:moveTo>
                  <a:pt x="360" y="209"/>
                </a:moveTo>
                <a:lnTo>
                  <a:pt x="364" y="208"/>
                </a:lnTo>
                <a:lnTo>
                  <a:pt x="370" y="210"/>
                </a:lnTo>
                <a:lnTo>
                  <a:pt x="367" y="213"/>
                </a:lnTo>
                <a:lnTo>
                  <a:pt x="363" y="213"/>
                </a:lnTo>
                <a:lnTo>
                  <a:pt x="362" y="213"/>
                </a:lnTo>
                <a:lnTo>
                  <a:pt x="361" y="211"/>
                </a:lnTo>
                <a:lnTo>
                  <a:pt x="360" y="210"/>
                </a:lnTo>
                <a:lnTo>
                  <a:pt x="360" y="209"/>
                </a:lnTo>
                <a:lnTo>
                  <a:pt x="360" y="209"/>
                </a:lnTo>
                <a:lnTo>
                  <a:pt x="360" y="209"/>
                </a:lnTo>
                <a:close/>
                <a:moveTo>
                  <a:pt x="319" y="188"/>
                </a:moveTo>
                <a:lnTo>
                  <a:pt x="321" y="188"/>
                </a:lnTo>
                <a:lnTo>
                  <a:pt x="323" y="188"/>
                </a:lnTo>
                <a:lnTo>
                  <a:pt x="324" y="190"/>
                </a:lnTo>
                <a:lnTo>
                  <a:pt x="324" y="192"/>
                </a:lnTo>
                <a:lnTo>
                  <a:pt x="321" y="193"/>
                </a:lnTo>
                <a:lnTo>
                  <a:pt x="319" y="193"/>
                </a:lnTo>
                <a:lnTo>
                  <a:pt x="319" y="192"/>
                </a:lnTo>
                <a:lnTo>
                  <a:pt x="318" y="190"/>
                </a:lnTo>
                <a:lnTo>
                  <a:pt x="317" y="189"/>
                </a:lnTo>
                <a:lnTo>
                  <a:pt x="319" y="188"/>
                </a:lnTo>
                <a:lnTo>
                  <a:pt x="319" y="188"/>
                </a:lnTo>
                <a:lnTo>
                  <a:pt x="319" y="188"/>
                </a:lnTo>
                <a:close/>
                <a:moveTo>
                  <a:pt x="311" y="189"/>
                </a:moveTo>
                <a:lnTo>
                  <a:pt x="309" y="189"/>
                </a:lnTo>
                <a:lnTo>
                  <a:pt x="306" y="186"/>
                </a:lnTo>
                <a:lnTo>
                  <a:pt x="306" y="185"/>
                </a:lnTo>
                <a:lnTo>
                  <a:pt x="307" y="183"/>
                </a:lnTo>
                <a:lnTo>
                  <a:pt x="311" y="184"/>
                </a:lnTo>
                <a:lnTo>
                  <a:pt x="313" y="185"/>
                </a:lnTo>
                <a:lnTo>
                  <a:pt x="314" y="186"/>
                </a:lnTo>
                <a:lnTo>
                  <a:pt x="314" y="188"/>
                </a:lnTo>
                <a:lnTo>
                  <a:pt x="313" y="189"/>
                </a:lnTo>
                <a:lnTo>
                  <a:pt x="311" y="189"/>
                </a:lnTo>
                <a:lnTo>
                  <a:pt x="311" y="189"/>
                </a:lnTo>
                <a:lnTo>
                  <a:pt x="311" y="189"/>
                </a:lnTo>
                <a:close/>
                <a:moveTo>
                  <a:pt x="559" y="346"/>
                </a:moveTo>
                <a:lnTo>
                  <a:pt x="559" y="346"/>
                </a:lnTo>
                <a:lnTo>
                  <a:pt x="559" y="346"/>
                </a:lnTo>
                <a:close/>
                <a:moveTo>
                  <a:pt x="1424" y="92"/>
                </a:moveTo>
                <a:lnTo>
                  <a:pt x="1425" y="91"/>
                </a:lnTo>
                <a:lnTo>
                  <a:pt x="1425" y="91"/>
                </a:lnTo>
                <a:lnTo>
                  <a:pt x="1426" y="91"/>
                </a:lnTo>
                <a:lnTo>
                  <a:pt x="1427" y="91"/>
                </a:lnTo>
                <a:lnTo>
                  <a:pt x="1425" y="93"/>
                </a:lnTo>
                <a:lnTo>
                  <a:pt x="1424" y="92"/>
                </a:lnTo>
                <a:lnTo>
                  <a:pt x="1424" y="92"/>
                </a:lnTo>
                <a:lnTo>
                  <a:pt x="1424" y="92"/>
                </a:lnTo>
                <a:close/>
                <a:moveTo>
                  <a:pt x="693" y="246"/>
                </a:moveTo>
                <a:lnTo>
                  <a:pt x="689" y="244"/>
                </a:lnTo>
                <a:lnTo>
                  <a:pt x="684" y="242"/>
                </a:lnTo>
                <a:lnTo>
                  <a:pt x="684" y="240"/>
                </a:lnTo>
                <a:lnTo>
                  <a:pt x="684" y="239"/>
                </a:lnTo>
                <a:lnTo>
                  <a:pt x="686" y="238"/>
                </a:lnTo>
                <a:lnTo>
                  <a:pt x="688" y="238"/>
                </a:lnTo>
                <a:lnTo>
                  <a:pt x="692" y="239"/>
                </a:lnTo>
                <a:lnTo>
                  <a:pt x="697" y="241"/>
                </a:lnTo>
                <a:lnTo>
                  <a:pt x="697" y="242"/>
                </a:lnTo>
                <a:lnTo>
                  <a:pt x="697" y="244"/>
                </a:lnTo>
                <a:lnTo>
                  <a:pt x="696" y="246"/>
                </a:lnTo>
                <a:lnTo>
                  <a:pt x="693" y="246"/>
                </a:lnTo>
                <a:lnTo>
                  <a:pt x="693" y="246"/>
                </a:lnTo>
                <a:lnTo>
                  <a:pt x="693" y="246"/>
                </a:lnTo>
                <a:close/>
                <a:moveTo>
                  <a:pt x="589" y="230"/>
                </a:moveTo>
                <a:lnTo>
                  <a:pt x="587" y="231"/>
                </a:lnTo>
                <a:lnTo>
                  <a:pt x="586" y="231"/>
                </a:lnTo>
                <a:lnTo>
                  <a:pt x="584" y="230"/>
                </a:lnTo>
                <a:lnTo>
                  <a:pt x="581" y="228"/>
                </a:lnTo>
                <a:lnTo>
                  <a:pt x="576" y="224"/>
                </a:lnTo>
                <a:lnTo>
                  <a:pt x="574" y="222"/>
                </a:lnTo>
                <a:lnTo>
                  <a:pt x="576" y="221"/>
                </a:lnTo>
                <a:lnTo>
                  <a:pt x="578" y="222"/>
                </a:lnTo>
                <a:lnTo>
                  <a:pt x="579" y="224"/>
                </a:lnTo>
                <a:lnTo>
                  <a:pt x="582" y="226"/>
                </a:lnTo>
                <a:lnTo>
                  <a:pt x="584" y="226"/>
                </a:lnTo>
                <a:lnTo>
                  <a:pt x="586" y="227"/>
                </a:lnTo>
                <a:lnTo>
                  <a:pt x="589" y="227"/>
                </a:lnTo>
                <a:lnTo>
                  <a:pt x="589" y="230"/>
                </a:lnTo>
                <a:lnTo>
                  <a:pt x="589" y="230"/>
                </a:lnTo>
                <a:lnTo>
                  <a:pt x="589" y="230"/>
                </a:lnTo>
                <a:close/>
                <a:moveTo>
                  <a:pt x="652" y="256"/>
                </a:moveTo>
                <a:lnTo>
                  <a:pt x="652" y="256"/>
                </a:lnTo>
                <a:lnTo>
                  <a:pt x="652" y="256"/>
                </a:lnTo>
                <a:lnTo>
                  <a:pt x="652" y="256"/>
                </a:lnTo>
                <a:lnTo>
                  <a:pt x="652" y="256"/>
                </a:lnTo>
                <a:close/>
                <a:moveTo>
                  <a:pt x="659" y="250"/>
                </a:moveTo>
                <a:lnTo>
                  <a:pt x="658" y="252"/>
                </a:lnTo>
                <a:lnTo>
                  <a:pt x="657" y="254"/>
                </a:lnTo>
                <a:lnTo>
                  <a:pt x="656" y="254"/>
                </a:lnTo>
                <a:lnTo>
                  <a:pt x="655" y="254"/>
                </a:lnTo>
                <a:lnTo>
                  <a:pt x="652" y="252"/>
                </a:lnTo>
                <a:lnTo>
                  <a:pt x="649" y="251"/>
                </a:lnTo>
                <a:lnTo>
                  <a:pt x="648" y="252"/>
                </a:lnTo>
                <a:lnTo>
                  <a:pt x="647" y="254"/>
                </a:lnTo>
                <a:lnTo>
                  <a:pt x="649" y="256"/>
                </a:lnTo>
                <a:lnTo>
                  <a:pt x="652" y="257"/>
                </a:lnTo>
                <a:lnTo>
                  <a:pt x="651" y="258"/>
                </a:lnTo>
                <a:lnTo>
                  <a:pt x="650" y="258"/>
                </a:lnTo>
                <a:lnTo>
                  <a:pt x="648" y="258"/>
                </a:lnTo>
                <a:lnTo>
                  <a:pt x="647" y="258"/>
                </a:lnTo>
                <a:lnTo>
                  <a:pt x="644" y="255"/>
                </a:lnTo>
                <a:lnTo>
                  <a:pt x="644" y="251"/>
                </a:lnTo>
                <a:lnTo>
                  <a:pt x="643" y="249"/>
                </a:lnTo>
                <a:lnTo>
                  <a:pt x="640" y="248"/>
                </a:lnTo>
                <a:lnTo>
                  <a:pt x="639" y="244"/>
                </a:lnTo>
                <a:lnTo>
                  <a:pt x="637" y="241"/>
                </a:lnTo>
                <a:lnTo>
                  <a:pt x="634" y="242"/>
                </a:lnTo>
                <a:lnTo>
                  <a:pt x="629" y="242"/>
                </a:lnTo>
                <a:lnTo>
                  <a:pt x="625" y="241"/>
                </a:lnTo>
                <a:lnTo>
                  <a:pt x="619" y="239"/>
                </a:lnTo>
                <a:lnTo>
                  <a:pt x="610" y="233"/>
                </a:lnTo>
                <a:lnTo>
                  <a:pt x="603" y="228"/>
                </a:lnTo>
                <a:lnTo>
                  <a:pt x="606" y="227"/>
                </a:lnTo>
                <a:lnTo>
                  <a:pt x="608" y="226"/>
                </a:lnTo>
                <a:lnTo>
                  <a:pt x="610" y="227"/>
                </a:lnTo>
                <a:lnTo>
                  <a:pt x="612" y="228"/>
                </a:lnTo>
                <a:lnTo>
                  <a:pt x="616" y="231"/>
                </a:lnTo>
                <a:lnTo>
                  <a:pt x="619" y="234"/>
                </a:lnTo>
                <a:lnTo>
                  <a:pt x="624" y="235"/>
                </a:lnTo>
                <a:lnTo>
                  <a:pt x="629" y="236"/>
                </a:lnTo>
                <a:lnTo>
                  <a:pt x="631" y="235"/>
                </a:lnTo>
                <a:lnTo>
                  <a:pt x="633" y="235"/>
                </a:lnTo>
                <a:lnTo>
                  <a:pt x="635" y="235"/>
                </a:lnTo>
                <a:lnTo>
                  <a:pt x="636" y="236"/>
                </a:lnTo>
                <a:lnTo>
                  <a:pt x="636" y="239"/>
                </a:lnTo>
                <a:lnTo>
                  <a:pt x="637" y="240"/>
                </a:lnTo>
                <a:lnTo>
                  <a:pt x="639" y="239"/>
                </a:lnTo>
                <a:lnTo>
                  <a:pt x="640" y="239"/>
                </a:lnTo>
                <a:lnTo>
                  <a:pt x="642" y="240"/>
                </a:lnTo>
                <a:lnTo>
                  <a:pt x="645" y="240"/>
                </a:lnTo>
                <a:lnTo>
                  <a:pt x="649" y="240"/>
                </a:lnTo>
                <a:lnTo>
                  <a:pt x="650" y="241"/>
                </a:lnTo>
                <a:lnTo>
                  <a:pt x="652" y="243"/>
                </a:lnTo>
                <a:lnTo>
                  <a:pt x="653" y="246"/>
                </a:lnTo>
                <a:lnTo>
                  <a:pt x="658" y="247"/>
                </a:lnTo>
                <a:lnTo>
                  <a:pt x="659" y="250"/>
                </a:lnTo>
                <a:lnTo>
                  <a:pt x="659" y="250"/>
                </a:lnTo>
                <a:lnTo>
                  <a:pt x="659" y="250"/>
                </a:lnTo>
                <a:close/>
                <a:moveTo>
                  <a:pt x="689" y="316"/>
                </a:moveTo>
                <a:lnTo>
                  <a:pt x="685" y="316"/>
                </a:lnTo>
                <a:lnTo>
                  <a:pt x="684" y="314"/>
                </a:lnTo>
                <a:lnTo>
                  <a:pt x="684" y="313"/>
                </a:lnTo>
                <a:lnTo>
                  <a:pt x="685" y="311"/>
                </a:lnTo>
                <a:lnTo>
                  <a:pt x="688" y="310"/>
                </a:lnTo>
                <a:lnTo>
                  <a:pt x="690" y="310"/>
                </a:lnTo>
                <a:lnTo>
                  <a:pt x="692" y="313"/>
                </a:lnTo>
                <a:lnTo>
                  <a:pt x="693" y="315"/>
                </a:lnTo>
                <a:lnTo>
                  <a:pt x="691" y="316"/>
                </a:lnTo>
                <a:lnTo>
                  <a:pt x="689" y="316"/>
                </a:lnTo>
                <a:lnTo>
                  <a:pt x="689" y="315"/>
                </a:lnTo>
                <a:lnTo>
                  <a:pt x="689" y="316"/>
                </a:lnTo>
                <a:close/>
                <a:moveTo>
                  <a:pt x="527" y="323"/>
                </a:moveTo>
                <a:lnTo>
                  <a:pt x="526" y="322"/>
                </a:lnTo>
                <a:lnTo>
                  <a:pt x="523" y="319"/>
                </a:lnTo>
                <a:lnTo>
                  <a:pt x="521" y="319"/>
                </a:lnTo>
                <a:lnTo>
                  <a:pt x="521" y="319"/>
                </a:lnTo>
                <a:lnTo>
                  <a:pt x="520" y="321"/>
                </a:lnTo>
                <a:lnTo>
                  <a:pt x="520" y="323"/>
                </a:lnTo>
                <a:lnTo>
                  <a:pt x="521" y="324"/>
                </a:lnTo>
                <a:lnTo>
                  <a:pt x="524" y="324"/>
                </a:lnTo>
                <a:lnTo>
                  <a:pt x="526" y="324"/>
                </a:lnTo>
                <a:lnTo>
                  <a:pt x="526" y="325"/>
                </a:lnTo>
                <a:lnTo>
                  <a:pt x="526" y="326"/>
                </a:lnTo>
                <a:lnTo>
                  <a:pt x="527" y="327"/>
                </a:lnTo>
                <a:lnTo>
                  <a:pt x="527" y="330"/>
                </a:lnTo>
                <a:lnTo>
                  <a:pt x="527" y="332"/>
                </a:lnTo>
                <a:lnTo>
                  <a:pt x="527" y="332"/>
                </a:lnTo>
                <a:lnTo>
                  <a:pt x="526" y="331"/>
                </a:lnTo>
                <a:lnTo>
                  <a:pt x="523" y="327"/>
                </a:lnTo>
                <a:lnTo>
                  <a:pt x="519" y="326"/>
                </a:lnTo>
                <a:lnTo>
                  <a:pt x="517" y="323"/>
                </a:lnTo>
                <a:lnTo>
                  <a:pt x="513" y="321"/>
                </a:lnTo>
                <a:lnTo>
                  <a:pt x="516" y="319"/>
                </a:lnTo>
                <a:lnTo>
                  <a:pt x="519" y="319"/>
                </a:lnTo>
                <a:lnTo>
                  <a:pt x="520" y="317"/>
                </a:lnTo>
                <a:lnTo>
                  <a:pt x="521" y="316"/>
                </a:lnTo>
                <a:lnTo>
                  <a:pt x="527" y="317"/>
                </a:lnTo>
                <a:lnTo>
                  <a:pt x="532" y="319"/>
                </a:lnTo>
                <a:lnTo>
                  <a:pt x="533" y="322"/>
                </a:lnTo>
                <a:lnTo>
                  <a:pt x="532" y="323"/>
                </a:lnTo>
                <a:lnTo>
                  <a:pt x="529" y="323"/>
                </a:lnTo>
                <a:lnTo>
                  <a:pt x="527" y="323"/>
                </a:lnTo>
                <a:lnTo>
                  <a:pt x="527" y="323"/>
                </a:lnTo>
                <a:lnTo>
                  <a:pt x="527" y="323"/>
                </a:lnTo>
                <a:close/>
                <a:moveTo>
                  <a:pt x="537" y="338"/>
                </a:moveTo>
                <a:lnTo>
                  <a:pt x="541" y="335"/>
                </a:lnTo>
                <a:lnTo>
                  <a:pt x="543" y="335"/>
                </a:lnTo>
                <a:lnTo>
                  <a:pt x="545" y="337"/>
                </a:lnTo>
                <a:lnTo>
                  <a:pt x="548" y="338"/>
                </a:lnTo>
                <a:lnTo>
                  <a:pt x="543" y="338"/>
                </a:lnTo>
                <a:lnTo>
                  <a:pt x="537" y="338"/>
                </a:lnTo>
                <a:close/>
                <a:moveTo>
                  <a:pt x="553" y="334"/>
                </a:moveTo>
                <a:lnTo>
                  <a:pt x="551" y="333"/>
                </a:lnTo>
                <a:lnTo>
                  <a:pt x="549" y="332"/>
                </a:lnTo>
                <a:lnTo>
                  <a:pt x="549" y="331"/>
                </a:lnTo>
                <a:lnTo>
                  <a:pt x="549" y="330"/>
                </a:lnTo>
                <a:lnTo>
                  <a:pt x="549" y="329"/>
                </a:lnTo>
                <a:lnTo>
                  <a:pt x="551" y="329"/>
                </a:lnTo>
                <a:lnTo>
                  <a:pt x="553" y="329"/>
                </a:lnTo>
                <a:lnTo>
                  <a:pt x="554" y="331"/>
                </a:lnTo>
                <a:lnTo>
                  <a:pt x="554" y="333"/>
                </a:lnTo>
                <a:lnTo>
                  <a:pt x="553" y="334"/>
                </a:lnTo>
                <a:lnTo>
                  <a:pt x="552" y="334"/>
                </a:lnTo>
                <a:lnTo>
                  <a:pt x="553" y="334"/>
                </a:lnTo>
                <a:close/>
                <a:moveTo>
                  <a:pt x="632" y="379"/>
                </a:moveTo>
                <a:lnTo>
                  <a:pt x="629" y="380"/>
                </a:lnTo>
                <a:lnTo>
                  <a:pt x="627" y="380"/>
                </a:lnTo>
                <a:lnTo>
                  <a:pt x="625" y="380"/>
                </a:lnTo>
                <a:lnTo>
                  <a:pt x="623" y="380"/>
                </a:lnTo>
                <a:lnTo>
                  <a:pt x="624" y="379"/>
                </a:lnTo>
                <a:lnTo>
                  <a:pt x="626" y="377"/>
                </a:lnTo>
                <a:lnTo>
                  <a:pt x="626" y="375"/>
                </a:lnTo>
                <a:lnTo>
                  <a:pt x="626" y="373"/>
                </a:lnTo>
                <a:lnTo>
                  <a:pt x="628" y="373"/>
                </a:lnTo>
                <a:lnTo>
                  <a:pt x="631" y="374"/>
                </a:lnTo>
                <a:lnTo>
                  <a:pt x="632" y="375"/>
                </a:lnTo>
                <a:lnTo>
                  <a:pt x="633" y="375"/>
                </a:lnTo>
                <a:lnTo>
                  <a:pt x="632" y="376"/>
                </a:lnTo>
                <a:lnTo>
                  <a:pt x="632" y="379"/>
                </a:lnTo>
                <a:lnTo>
                  <a:pt x="631" y="379"/>
                </a:lnTo>
                <a:lnTo>
                  <a:pt x="632" y="379"/>
                </a:lnTo>
                <a:close/>
                <a:moveTo>
                  <a:pt x="379" y="321"/>
                </a:moveTo>
                <a:lnTo>
                  <a:pt x="379" y="321"/>
                </a:lnTo>
                <a:lnTo>
                  <a:pt x="379" y="319"/>
                </a:lnTo>
                <a:lnTo>
                  <a:pt x="380" y="321"/>
                </a:lnTo>
                <a:lnTo>
                  <a:pt x="379" y="321"/>
                </a:lnTo>
                <a:lnTo>
                  <a:pt x="379" y="321"/>
                </a:lnTo>
                <a:lnTo>
                  <a:pt x="379" y="321"/>
                </a:lnTo>
                <a:close/>
                <a:moveTo>
                  <a:pt x="478" y="359"/>
                </a:moveTo>
                <a:lnTo>
                  <a:pt x="469" y="356"/>
                </a:lnTo>
                <a:lnTo>
                  <a:pt x="461" y="354"/>
                </a:lnTo>
                <a:lnTo>
                  <a:pt x="456" y="350"/>
                </a:lnTo>
                <a:lnTo>
                  <a:pt x="453" y="347"/>
                </a:lnTo>
                <a:lnTo>
                  <a:pt x="455" y="346"/>
                </a:lnTo>
                <a:lnTo>
                  <a:pt x="458" y="347"/>
                </a:lnTo>
                <a:lnTo>
                  <a:pt x="459" y="348"/>
                </a:lnTo>
                <a:lnTo>
                  <a:pt x="461" y="350"/>
                </a:lnTo>
                <a:lnTo>
                  <a:pt x="466" y="352"/>
                </a:lnTo>
                <a:lnTo>
                  <a:pt x="472" y="352"/>
                </a:lnTo>
                <a:lnTo>
                  <a:pt x="478" y="355"/>
                </a:lnTo>
                <a:lnTo>
                  <a:pt x="484" y="358"/>
                </a:lnTo>
                <a:lnTo>
                  <a:pt x="488" y="362"/>
                </a:lnTo>
                <a:lnTo>
                  <a:pt x="492" y="367"/>
                </a:lnTo>
                <a:lnTo>
                  <a:pt x="485" y="363"/>
                </a:lnTo>
                <a:lnTo>
                  <a:pt x="478" y="359"/>
                </a:lnTo>
                <a:lnTo>
                  <a:pt x="477" y="359"/>
                </a:lnTo>
                <a:lnTo>
                  <a:pt x="478" y="359"/>
                </a:lnTo>
                <a:close/>
                <a:moveTo>
                  <a:pt x="279" y="202"/>
                </a:moveTo>
                <a:lnTo>
                  <a:pt x="281" y="202"/>
                </a:lnTo>
                <a:lnTo>
                  <a:pt x="284" y="202"/>
                </a:lnTo>
                <a:lnTo>
                  <a:pt x="286" y="203"/>
                </a:lnTo>
                <a:lnTo>
                  <a:pt x="288" y="206"/>
                </a:lnTo>
                <a:lnTo>
                  <a:pt x="282" y="207"/>
                </a:lnTo>
                <a:lnTo>
                  <a:pt x="278" y="206"/>
                </a:lnTo>
                <a:lnTo>
                  <a:pt x="277" y="205"/>
                </a:lnTo>
                <a:lnTo>
                  <a:pt x="277" y="203"/>
                </a:lnTo>
                <a:lnTo>
                  <a:pt x="277" y="202"/>
                </a:lnTo>
                <a:lnTo>
                  <a:pt x="279" y="202"/>
                </a:lnTo>
                <a:lnTo>
                  <a:pt x="279" y="202"/>
                </a:lnTo>
                <a:lnTo>
                  <a:pt x="279" y="202"/>
                </a:lnTo>
                <a:close/>
                <a:moveTo>
                  <a:pt x="294" y="217"/>
                </a:moveTo>
                <a:lnTo>
                  <a:pt x="301" y="221"/>
                </a:lnTo>
                <a:lnTo>
                  <a:pt x="306" y="222"/>
                </a:lnTo>
                <a:lnTo>
                  <a:pt x="311" y="223"/>
                </a:lnTo>
                <a:lnTo>
                  <a:pt x="314" y="224"/>
                </a:lnTo>
                <a:lnTo>
                  <a:pt x="318" y="223"/>
                </a:lnTo>
                <a:lnTo>
                  <a:pt x="321" y="223"/>
                </a:lnTo>
                <a:lnTo>
                  <a:pt x="322" y="225"/>
                </a:lnTo>
                <a:lnTo>
                  <a:pt x="322" y="227"/>
                </a:lnTo>
                <a:lnTo>
                  <a:pt x="320" y="227"/>
                </a:lnTo>
                <a:lnTo>
                  <a:pt x="319" y="227"/>
                </a:lnTo>
                <a:lnTo>
                  <a:pt x="318" y="228"/>
                </a:lnTo>
                <a:lnTo>
                  <a:pt x="318" y="230"/>
                </a:lnTo>
                <a:lnTo>
                  <a:pt x="320" y="230"/>
                </a:lnTo>
                <a:lnTo>
                  <a:pt x="320" y="230"/>
                </a:lnTo>
                <a:lnTo>
                  <a:pt x="332" y="233"/>
                </a:lnTo>
                <a:lnTo>
                  <a:pt x="345" y="236"/>
                </a:lnTo>
                <a:lnTo>
                  <a:pt x="350" y="239"/>
                </a:lnTo>
                <a:lnTo>
                  <a:pt x="353" y="241"/>
                </a:lnTo>
                <a:lnTo>
                  <a:pt x="353" y="242"/>
                </a:lnTo>
                <a:lnTo>
                  <a:pt x="353" y="243"/>
                </a:lnTo>
                <a:lnTo>
                  <a:pt x="351" y="244"/>
                </a:lnTo>
                <a:lnTo>
                  <a:pt x="348" y="244"/>
                </a:lnTo>
                <a:lnTo>
                  <a:pt x="340" y="243"/>
                </a:lnTo>
                <a:lnTo>
                  <a:pt x="335" y="241"/>
                </a:lnTo>
                <a:lnTo>
                  <a:pt x="328" y="238"/>
                </a:lnTo>
                <a:lnTo>
                  <a:pt x="322" y="234"/>
                </a:lnTo>
                <a:lnTo>
                  <a:pt x="309" y="230"/>
                </a:lnTo>
                <a:lnTo>
                  <a:pt x="296" y="224"/>
                </a:lnTo>
                <a:lnTo>
                  <a:pt x="285" y="219"/>
                </a:lnTo>
                <a:lnTo>
                  <a:pt x="273" y="216"/>
                </a:lnTo>
                <a:lnTo>
                  <a:pt x="269" y="215"/>
                </a:lnTo>
                <a:lnTo>
                  <a:pt x="265" y="214"/>
                </a:lnTo>
                <a:lnTo>
                  <a:pt x="262" y="210"/>
                </a:lnTo>
                <a:lnTo>
                  <a:pt x="261" y="207"/>
                </a:lnTo>
                <a:lnTo>
                  <a:pt x="278" y="211"/>
                </a:lnTo>
                <a:lnTo>
                  <a:pt x="294" y="217"/>
                </a:lnTo>
                <a:lnTo>
                  <a:pt x="296" y="218"/>
                </a:lnTo>
                <a:lnTo>
                  <a:pt x="293" y="217"/>
                </a:lnTo>
                <a:lnTo>
                  <a:pt x="290" y="216"/>
                </a:lnTo>
                <a:lnTo>
                  <a:pt x="294" y="217"/>
                </a:lnTo>
                <a:close/>
                <a:moveTo>
                  <a:pt x="247" y="201"/>
                </a:moveTo>
                <a:lnTo>
                  <a:pt x="253" y="202"/>
                </a:lnTo>
                <a:lnTo>
                  <a:pt x="260" y="205"/>
                </a:lnTo>
                <a:lnTo>
                  <a:pt x="255" y="206"/>
                </a:lnTo>
                <a:lnTo>
                  <a:pt x="252" y="206"/>
                </a:lnTo>
                <a:lnTo>
                  <a:pt x="249" y="205"/>
                </a:lnTo>
                <a:lnTo>
                  <a:pt x="247" y="201"/>
                </a:lnTo>
                <a:close/>
                <a:moveTo>
                  <a:pt x="228" y="186"/>
                </a:moveTo>
                <a:lnTo>
                  <a:pt x="230" y="184"/>
                </a:lnTo>
                <a:lnTo>
                  <a:pt x="231" y="184"/>
                </a:lnTo>
                <a:lnTo>
                  <a:pt x="233" y="186"/>
                </a:lnTo>
                <a:lnTo>
                  <a:pt x="236" y="189"/>
                </a:lnTo>
                <a:lnTo>
                  <a:pt x="241" y="189"/>
                </a:lnTo>
                <a:lnTo>
                  <a:pt x="247" y="192"/>
                </a:lnTo>
                <a:lnTo>
                  <a:pt x="241" y="192"/>
                </a:lnTo>
                <a:lnTo>
                  <a:pt x="236" y="191"/>
                </a:lnTo>
                <a:lnTo>
                  <a:pt x="231" y="190"/>
                </a:lnTo>
                <a:lnTo>
                  <a:pt x="228" y="186"/>
                </a:lnTo>
                <a:lnTo>
                  <a:pt x="230" y="188"/>
                </a:lnTo>
                <a:lnTo>
                  <a:pt x="228" y="186"/>
                </a:lnTo>
                <a:close/>
                <a:moveTo>
                  <a:pt x="159" y="201"/>
                </a:moveTo>
                <a:lnTo>
                  <a:pt x="155" y="201"/>
                </a:lnTo>
                <a:lnTo>
                  <a:pt x="150" y="199"/>
                </a:lnTo>
                <a:lnTo>
                  <a:pt x="151" y="198"/>
                </a:lnTo>
                <a:lnTo>
                  <a:pt x="154" y="198"/>
                </a:lnTo>
                <a:lnTo>
                  <a:pt x="156" y="198"/>
                </a:lnTo>
                <a:lnTo>
                  <a:pt x="158" y="198"/>
                </a:lnTo>
                <a:lnTo>
                  <a:pt x="161" y="199"/>
                </a:lnTo>
                <a:lnTo>
                  <a:pt x="159" y="201"/>
                </a:lnTo>
                <a:lnTo>
                  <a:pt x="159" y="201"/>
                </a:lnTo>
                <a:lnTo>
                  <a:pt x="159" y="201"/>
                </a:lnTo>
                <a:close/>
                <a:moveTo>
                  <a:pt x="187" y="289"/>
                </a:moveTo>
                <a:lnTo>
                  <a:pt x="180" y="289"/>
                </a:lnTo>
                <a:lnTo>
                  <a:pt x="173" y="286"/>
                </a:lnTo>
                <a:lnTo>
                  <a:pt x="166" y="284"/>
                </a:lnTo>
                <a:lnTo>
                  <a:pt x="161" y="281"/>
                </a:lnTo>
                <a:lnTo>
                  <a:pt x="171" y="282"/>
                </a:lnTo>
                <a:lnTo>
                  <a:pt x="181" y="282"/>
                </a:lnTo>
                <a:lnTo>
                  <a:pt x="181" y="284"/>
                </a:lnTo>
                <a:lnTo>
                  <a:pt x="183" y="285"/>
                </a:lnTo>
                <a:lnTo>
                  <a:pt x="186" y="285"/>
                </a:lnTo>
                <a:lnTo>
                  <a:pt x="188" y="285"/>
                </a:lnTo>
                <a:lnTo>
                  <a:pt x="189" y="286"/>
                </a:lnTo>
                <a:lnTo>
                  <a:pt x="190" y="288"/>
                </a:lnTo>
                <a:lnTo>
                  <a:pt x="189" y="289"/>
                </a:lnTo>
                <a:lnTo>
                  <a:pt x="187" y="289"/>
                </a:lnTo>
                <a:lnTo>
                  <a:pt x="184" y="289"/>
                </a:lnTo>
                <a:lnTo>
                  <a:pt x="187" y="289"/>
                </a:lnTo>
                <a:close/>
                <a:moveTo>
                  <a:pt x="121" y="294"/>
                </a:moveTo>
                <a:lnTo>
                  <a:pt x="114" y="294"/>
                </a:lnTo>
                <a:lnTo>
                  <a:pt x="106" y="292"/>
                </a:lnTo>
                <a:lnTo>
                  <a:pt x="111" y="291"/>
                </a:lnTo>
                <a:lnTo>
                  <a:pt x="116" y="291"/>
                </a:lnTo>
                <a:lnTo>
                  <a:pt x="118" y="291"/>
                </a:lnTo>
                <a:lnTo>
                  <a:pt x="120" y="292"/>
                </a:lnTo>
                <a:lnTo>
                  <a:pt x="121" y="293"/>
                </a:lnTo>
                <a:lnTo>
                  <a:pt x="121" y="294"/>
                </a:lnTo>
                <a:lnTo>
                  <a:pt x="120" y="296"/>
                </a:lnTo>
                <a:lnTo>
                  <a:pt x="121" y="294"/>
                </a:lnTo>
                <a:close/>
                <a:moveTo>
                  <a:pt x="148" y="304"/>
                </a:moveTo>
                <a:lnTo>
                  <a:pt x="148" y="304"/>
                </a:lnTo>
                <a:lnTo>
                  <a:pt x="149" y="304"/>
                </a:lnTo>
                <a:lnTo>
                  <a:pt x="149" y="304"/>
                </a:lnTo>
                <a:lnTo>
                  <a:pt x="148" y="304"/>
                </a:lnTo>
                <a:close/>
                <a:moveTo>
                  <a:pt x="188" y="316"/>
                </a:moveTo>
                <a:lnTo>
                  <a:pt x="184" y="315"/>
                </a:lnTo>
                <a:lnTo>
                  <a:pt x="182" y="315"/>
                </a:lnTo>
                <a:lnTo>
                  <a:pt x="181" y="313"/>
                </a:lnTo>
                <a:lnTo>
                  <a:pt x="180" y="310"/>
                </a:lnTo>
                <a:lnTo>
                  <a:pt x="183" y="310"/>
                </a:lnTo>
                <a:lnTo>
                  <a:pt x="187" y="311"/>
                </a:lnTo>
                <a:lnTo>
                  <a:pt x="187" y="311"/>
                </a:lnTo>
                <a:lnTo>
                  <a:pt x="188" y="314"/>
                </a:lnTo>
                <a:lnTo>
                  <a:pt x="189" y="315"/>
                </a:lnTo>
                <a:lnTo>
                  <a:pt x="188" y="316"/>
                </a:lnTo>
                <a:lnTo>
                  <a:pt x="187" y="316"/>
                </a:lnTo>
                <a:lnTo>
                  <a:pt x="188" y="316"/>
                </a:lnTo>
                <a:close/>
                <a:moveTo>
                  <a:pt x="302" y="319"/>
                </a:moveTo>
                <a:lnTo>
                  <a:pt x="296" y="321"/>
                </a:lnTo>
                <a:lnTo>
                  <a:pt x="289" y="321"/>
                </a:lnTo>
                <a:lnTo>
                  <a:pt x="287" y="321"/>
                </a:lnTo>
                <a:lnTo>
                  <a:pt x="284" y="319"/>
                </a:lnTo>
                <a:lnTo>
                  <a:pt x="281" y="318"/>
                </a:lnTo>
                <a:lnTo>
                  <a:pt x="280" y="316"/>
                </a:lnTo>
                <a:lnTo>
                  <a:pt x="285" y="314"/>
                </a:lnTo>
                <a:lnTo>
                  <a:pt x="290" y="313"/>
                </a:lnTo>
                <a:lnTo>
                  <a:pt x="294" y="314"/>
                </a:lnTo>
                <a:lnTo>
                  <a:pt x="298" y="315"/>
                </a:lnTo>
                <a:lnTo>
                  <a:pt x="299" y="315"/>
                </a:lnTo>
                <a:lnTo>
                  <a:pt x="301" y="316"/>
                </a:lnTo>
                <a:lnTo>
                  <a:pt x="302" y="318"/>
                </a:lnTo>
                <a:lnTo>
                  <a:pt x="302" y="319"/>
                </a:lnTo>
                <a:lnTo>
                  <a:pt x="302" y="321"/>
                </a:lnTo>
                <a:lnTo>
                  <a:pt x="302" y="319"/>
                </a:lnTo>
                <a:close/>
                <a:moveTo>
                  <a:pt x="299" y="304"/>
                </a:moveTo>
                <a:lnTo>
                  <a:pt x="297" y="306"/>
                </a:lnTo>
                <a:lnTo>
                  <a:pt x="295" y="308"/>
                </a:lnTo>
                <a:lnTo>
                  <a:pt x="293" y="308"/>
                </a:lnTo>
                <a:lnTo>
                  <a:pt x="289" y="308"/>
                </a:lnTo>
                <a:lnTo>
                  <a:pt x="282" y="305"/>
                </a:lnTo>
                <a:lnTo>
                  <a:pt x="277" y="301"/>
                </a:lnTo>
                <a:lnTo>
                  <a:pt x="277" y="299"/>
                </a:lnTo>
                <a:lnTo>
                  <a:pt x="278" y="299"/>
                </a:lnTo>
                <a:lnTo>
                  <a:pt x="278" y="298"/>
                </a:lnTo>
                <a:lnTo>
                  <a:pt x="279" y="298"/>
                </a:lnTo>
                <a:lnTo>
                  <a:pt x="279" y="298"/>
                </a:lnTo>
                <a:lnTo>
                  <a:pt x="277" y="297"/>
                </a:lnTo>
                <a:lnTo>
                  <a:pt x="270" y="294"/>
                </a:lnTo>
                <a:lnTo>
                  <a:pt x="264" y="293"/>
                </a:lnTo>
                <a:lnTo>
                  <a:pt x="261" y="293"/>
                </a:lnTo>
                <a:lnTo>
                  <a:pt x="256" y="293"/>
                </a:lnTo>
                <a:lnTo>
                  <a:pt x="254" y="291"/>
                </a:lnTo>
                <a:lnTo>
                  <a:pt x="252" y="289"/>
                </a:lnTo>
                <a:lnTo>
                  <a:pt x="247" y="290"/>
                </a:lnTo>
                <a:lnTo>
                  <a:pt x="243" y="288"/>
                </a:lnTo>
                <a:lnTo>
                  <a:pt x="245" y="285"/>
                </a:lnTo>
                <a:lnTo>
                  <a:pt x="247" y="282"/>
                </a:lnTo>
                <a:lnTo>
                  <a:pt x="260" y="286"/>
                </a:lnTo>
                <a:lnTo>
                  <a:pt x="271" y="292"/>
                </a:lnTo>
                <a:lnTo>
                  <a:pt x="276" y="293"/>
                </a:lnTo>
                <a:lnTo>
                  <a:pt x="279" y="293"/>
                </a:lnTo>
                <a:lnTo>
                  <a:pt x="280" y="296"/>
                </a:lnTo>
                <a:lnTo>
                  <a:pt x="279" y="297"/>
                </a:lnTo>
                <a:lnTo>
                  <a:pt x="281" y="298"/>
                </a:lnTo>
                <a:lnTo>
                  <a:pt x="284" y="299"/>
                </a:lnTo>
                <a:lnTo>
                  <a:pt x="291" y="300"/>
                </a:lnTo>
                <a:lnTo>
                  <a:pt x="299" y="304"/>
                </a:lnTo>
                <a:lnTo>
                  <a:pt x="296" y="304"/>
                </a:lnTo>
                <a:lnTo>
                  <a:pt x="299" y="304"/>
                </a:lnTo>
                <a:close/>
                <a:moveTo>
                  <a:pt x="247" y="282"/>
                </a:moveTo>
                <a:lnTo>
                  <a:pt x="244" y="283"/>
                </a:lnTo>
                <a:lnTo>
                  <a:pt x="239" y="284"/>
                </a:lnTo>
                <a:lnTo>
                  <a:pt x="237" y="284"/>
                </a:lnTo>
                <a:lnTo>
                  <a:pt x="235" y="284"/>
                </a:lnTo>
                <a:lnTo>
                  <a:pt x="235" y="283"/>
                </a:lnTo>
                <a:lnTo>
                  <a:pt x="235" y="281"/>
                </a:lnTo>
                <a:lnTo>
                  <a:pt x="237" y="280"/>
                </a:lnTo>
                <a:lnTo>
                  <a:pt x="240" y="279"/>
                </a:lnTo>
                <a:lnTo>
                  <a:pt x="244" y="280"/>
                </a:lnTo>
                <a:lnTo>
                  <a:pt x="247" y="282"/>
                </a:lnTo>
                <a:lnTo>
                  <a:pt x="245" y="282"/>
                </a:lnTo>
                <a:lnTo>
                  <a:pt x="247" y="282"/>
                </a:lnTo>
                <a:close/>
                <a:moveTo>
                  <a:pt x="237" y="273"/>
                </a:moveTo>
                <a:lnTo>
                  <a:pt x="238" y="271"/>
                </a:lnTo>
                <a:lnTo>
                  <a:pt x="241" y="269"/>
                </a:lnTo>
                <a:lnTo>
                  <a:pt x="245" y="271"/>
                </a:lnTo>
                <a:lnTo>
                  <a:pt x="247" y="271"/>
                </a:lnTo>
                <a:lnTo>
                  <a:pt x="245" y="273"/>
                </a:lnTo>
                <a:lnTo>
                  <a:pt x="241" y="274"/>
                </a:lnTo>
                <a:lnTo>
                  <a:pt x="238" y="274"/>
                </a:lnTo>
                <a:lnTo>
                  <a:pt x="237" y="273"/>
                </a:lnTo>
                <a:lnTo>
                  <a:pt x="236" y="272"/>
                </a:lnTo>
                <a:lnTo>
                  <a:pt x="237" y="273"/>
                </a:lnTo>
                <a:close/>
                <a:moveTo>
                  <a:pt x="254" y="274"/>
                </a:moveTo>
                <a:lnTo>
                  <a:pt x="258" y="274"/>
                </a:lnTo>
                <a:lnTo>
                  <a:pt x="263" y="276"/>
                </a:lnTo>
                <a:lnTo>
                  <a:pt x="269" y="279"/>
                </a:lnTo>
                <a:lnTo>
                  <a:pt x="274" y="277"/>
                </a:lnTo>
                <a:lnTo>
                  <a:pt x="273" y="280"/>
                </a:lnTo>
                <a:lnTo>
                  <a:pt x="272" y="281"/>
                </a:lnTo>
                <a:lnTo>
                  <a:pt x="271" y="282"/>
                </a:lnTo>
                <a:lnTo>
                  <a:pt x="269" y="282"/>
                </a:lnTo>
                <a:lnTo>
                  <a:pt x="265" y="280"/>
                </a:lnTo>
                <a:lnTo>
                  <a:pt x="262" y="279"/>
                </a:lnTo>
                <a:lnTo>
                  <a:pt x="258" y="279"/>
                </a:lnTo>
                <a:lnTo>
                  <a:pt x="255" y="277"/>
                </a:lnTo>
                <a:lnTo>
                  <a:pt x="253" y="276"/>
                </a:lnTo>
                <a:lnTo>
                  <a:pt x="253" y="276"/>
                </a:lnTo>
                <a:lnTo>
                  <a:pt x="253" y="275"/>
                </a:lnTo>
                <a:lnTo>
                  <a:pt x="254" y="274"/>
                </a:lnTo>
                <a:lnTo>
                  <a:pt x="254" y="274"/>
                </a:lnTo>
                <a:lnTo>
                  <a:pt x="254" y="274"/>
                </a:lnTo>
                <a:close/>
                <a:moveTo>
                  <a:pt x="312" y="292"/>
                </a:moveTo>
                <a:lnTo>
                  <a:pt x="319" y="293"/>
                </a:lnTo>
                <a:lnTo>
                  <a:pt x="324" y="293"/>
                </a:lnTo>
                <a:lnTo>
                  <a:pt x="321" y="296"/>
                </a:lnTo>
                <a:lnTo>
                  <a:pt x="319" y="297"/>
                </a:lnTo>
                <a:lnTo>
                  <a:pt x="317" y="296"/>
                </a:lnTo>
                <a:lnTo>
                  <a:pt x="312" y="292"/>
                </a:lnTo>
                <a:close/>
                <a:moveTo>
                  <a:pt x="337" y="290"/>
                </a:moveTo>
                <a:lnTo>
                  <a:pt x="342" y="289"/>
                </a:lnTo>
                <a:lnTo>
                  <a:pt x="347" y="289"/>
                </a:lnTo>
                <a:lnTo>
                  <a:pt x="351" y="289"/>
                </a:lnTo>
                <a:lnTo>
                  <a:pt x="353" y="290"/>
                </a:lnTo>
                <a:lnTo>
                  <a:pt x="355" y="292"/>
                </a:lnTo>
                <a:lnTo>
                  <a:pt x="355" y="293"/>
                </a:lnTo>
                <a:lnTo>
                  <a:pt x="355" y="296"/>
                </a:lnTo>
                <a:lnTo>
                  <a:pt x="353" y="297"/>
                </a:lnTo>
                <a:lnTo>
                  <a:pt x="351" y="298"/>
                </a:lnTo>
                <a:lnTo>
                  <a:pt x="350" y="298"/>
                </a:lnTo>
                <a:lnTo>
                  <a:pt x="346" y="298"/>
                </a:lnTo>
                <a:lnTo>
                  <a:pt x="342" y="297"/>
                </a:lnTo>
                <a:lnTo>
                  <a:pt x="338" y="297"/>
                </a:lnTo>
                <a:lnTo>
                  <a:pt x="334" y="297"/>
                </a:lnTo>
                <a:lnTo>
                  <a:pt x="331" y="293"/>
                </a:lnTo>
                <a:lnTo>
                  <a:pt x="332" y="291"/>
                </a:lnTo>
                <a:lnTo>
                  <a:pt x="334" y="290"/>
                </a:lnTo>
                <a:lnTo>
                  <a:pt x="337" y="290"/>
                </a:lnTo>
                <a:lnTo>
                  <a:pt x="338" y="289"/>
                </a:lnTo>
                <a:lnTo>
                  <a:pt x="337" y="290"/>
                </a:lnTo>
                <a:close/>
                <a:moveTo>
                  <a:pt x="331" y="284"/>
                </a:moveTo>
                <a:lnTo>
                  <a:pt x="334" y="284"/>
                </a:lnTo>
                <a:lnTo>
                  <a:pt x="334" y="285"/>
                </a:lnTo>
                <a:lnTo>
                  <a:pt x="334" y="285"/>
                </a:lnTo>
                <a:lnTo>
                  <a:pt x="332" y="286"/>
                </a:lnTo>
                <a:lnTo>
                  <a:pt x="328" y="288"/>
                </a:lnTo>
                <a:lnTo>
                  <a:pt x="326" y="289"/>
                </a:lnTo>
                <a:lnTo>
                  <a:pt x="320" y="289"/>
                </a:lnTo>
                <a:lnTo>
                  <a:pt x="315" y="286"/>
                </a:lnTo>
                <a:lnTo>
                  <a:pt x="312" y="288"/>
                </a:lnTo>
                <a:lnTo>
                  <a:pt x="309" y="289"/>
                </a:lnTo>
                <a:lnTo>
                  <a:pt x="305" y="290"/>
                </a:lnTo>
                <a:lnTo>
                  <a:pt x="302" y="289"/>
                </a:lnTo>
                <a:lnTo>
                  <a:pt x="299" y="288"/>
                </a:lnTo>
                <a:lnTo>
                  <a:pt x="297" y="286"/>
                </a:lnTo>
                <a:lnTo>
                  <a:pt x="295" y="285"/>
                </a:lnTo>
                <a:lnTo>
                  <a:pt x="293" y="284"/>
                </a:lnTo>
                <a:lnTo>
                  <a:pt x="294" y="282"/>
                </a:lnTo>
                <a:lnTo>
                  <a:pt x="294" y="279"/>
                </a:lnTo>
                <a:lnTo>
                  <a:pt x="303" y="281"/>
                </a:lnTo>
                <a:lnTo>
                  <a:pt x="312" y="283"/>
                </a:lnTo>
                <a:lnTo>
                  <a:pt x="322" y="283"/>
                </a:lnTo>
                <a:lnTo>
                  <a:pt x="331" y="284"/>
                </a:lnTo>
                <a:lnTo>
                  <a:pt x="327" y="283"/>
                </a:lnTo>
                <a:lnTo>
                  <a:pt x="331" y="284"/>
                </a:lnTo>
                <a:close/>
                <a:moveTo>
                  <a:pt x="284" y="267"/>
                </a:moveTo>
                <a:lnTo>
                  <a:pt x="282" y="266"/>
                </a:lnTo>
                <a:lnTo>
                  <a:pt x="282" y="266"/>
                </a:lnTo>
                <a:lnTo>
                  <a:pt x="282" y="265"/>
                </a:lnTo>
                <a:lnTo>
                  <a:pt x="284" y="265"/>
                </a:lnTo>
                <a:lnTo>
                  <a:pt x="286" y="266"/>
                </a:lnTo>
                <a:lnTo>
                  <a:pt x="288" y="267"/>
                </a:lnTo>
                <a:lnTo>
                  <a:pt x="290" y="266"/>
                </a:lnTo>
                <a:lnTo>
                  <a:pt x="293" y="266"/>
                </a:lnTo>
                <a:lnTo>
                  <a:pt x="294" y="268"/>
                </a:lnTo>
                <a:lnTo>
                  <a:pt x="294" y="271"/>
                </a:lnTo>
                <a:lnTo>
                  <a:pt x="297" y="271"/>
                </a:lnTo>
                <a:lnTo>
                  <a:pt x="301" y="271"/>
                </a:lnTo>
                <a:lnTo>
                  <a:pt x="303" y="272"/>
                </a:lnTo>
                <a:lnTo>
                  <a:pt x="304" y="273"/>
                </a:lnTo>
                <a:lnTo>
                  <a:pt x="305" y="274"/>
                </a:lnTo>
                <a:lnTo>
                  <a:pt x="305" y="274"/>
                </a:lnTo>
                <a:lnTo>
                  <a:pt x="303" y="276"/>
                </a:lnTo>
                <a:lnTo>
                  <a:pt x="299" y="276"/>
                </a:lnTo>
                <a:lnTo>
                  <a:pt x="295" y="275"/>
                </a:lnTo>
                <a:lnTo>
                  <a:pt x="290" y="274"/>
                </a:lnTo>
                <a:lnTo>
                  <a:pt x="286" y="273"/>
                </a:lnTo>
                <a:lnTo>
                  <a:pt x="284" y="274"/>
                </a:lnTo>
                <a:lnTo>
                  <a:pt x="286" y="274"/>
                </a:lnTo>
                <a:lnTo>
                  <a:pt x="287" y="275"/>
                </a:lnTo>
                <a:lnTo>
                  <a:pt x="288" y="276"/>
                </a:lnTo>
                <a:lnTo>
                  <a:pt x="286" y="277"/>
                </a:lnTo>
                <a:lnTo>
                  <a:pt x="281" y="279"/>
                </a:lnTo>
                <a:lnTo>
                  <a:pt x="274" y="277"/>
                </a:lnTo>
                <a:lnTo>
                  <a:pt x="276" y="274"/>
                </a:lnTo>
                <a:lnTo>
                  <a:pt x="277" y="271"/>
                </a:lnTo>
                <a:lnTo>
                  <a:pt x="274" y="271"/>
                </a:lnTo>
                <a:lnTo>
                  <a:pt x="273" y="271"/>
                </a:lnTo>
                <a:lnTo>
                  <a:pt x="272" y="269"/>
                </a:lnTo>
                <a:lnTo>
                  <a:pt x="272" y="268"/>
                </a:lnTo>
                <a:lnTo>
                  <a:pt x="271" y="265"/>
                </a:lnTo>
                <a:lnTo>
                  <a:pt x="270" y="261"/>
                </a:lnTo>
                <a:lnTo>
                  <a:pt x="273" y="264"/>
                </a:lnTo>
                <a:lnTo>
                  <a:pt x="277" y="267"/>
                </a:lnTo>
                <a:lnTo>
                  <a:pt x="279" y="268"/>
                </a:lnTo>
                <a:lnTo>
                  <a:pt x="280" y="268"/>
                </a:lnTo>
                <a:lnTo>
                  <a:pt x="281" y="268"/>
                </a:lnTo>
                <a:lnTo>
                  <a:pt x="284" y="267"/>
                </a:lnTo>
                <a:lnTo>
                  <a:pt x="282" y="268"/>
                </a:lnTo>
                <a:lnTo>
                  <a:pt x="284" y="267"/>
                </a:lnTo>
                <a:close/>
                <a:moveTo>
                  <a:pt x="276" y="241"/>
                </a:moveTo>
                <a:lnTo>
                  <a:pt x="277" y="242"/>
                </a:lnTo>
                <a:lnTo>
                  <a:pt x="276" y="244"/>
                </a:lnTo>
                <a:lnTo>
                  <a:pt x="273" y="243"/>
                </a:lnTo>
                <a:lnTo>
                  <a:pt x="272" y="242"/>
                </a:lnTo>
                <a:lnTo>
                  <a:pt x="266" y="241"/>
                </a:lnTo>
                <a:lnTo>
                  <a:pt x="262" y="239"/>
                </a:lnTo>
                <a:lnTo>
                  <a:pt x="265" y="238"/>
                </a:lnTo>
                <a:lnTo>
                  <a:pt x="269" y="238"/>
                </a:lnTo>
                <a:lnTo>
                  <a:pt x="272" y="239"/>
                </a:lnTo>
                <a:lnTo>
                  <a:pt x="276" y="241"/>
                </a:lnTo>
                <a:lnTo>
                  <a:pt x="274" y="241"/>
                </a:lnTo>
                <a:lnTo>
                  <a:pt x="276" y="241"/>
                </a:lnTo>
                <a:close/>
                <a:moveTo>
                  <a:pt x="263" y="259"/>
                </a:moveTo>
                <a:lnTo>
                  <a:pt x="263" y="260"/>
                </a:lnTo>
                <a:lnTo>
                  <a:pt x="262" y="261"/>
                </a:lnTo>
                <a:lnTo>
                  <a:pt x="261" y="263"/>
                </a:lnTo>
                <a:lnTo>
                  <a:pt x="260" y="263"/>
                </a:lnTo>
                <a:lnTo>
                  <a:pt x="258" y="261"/>
                </a:lnTo>
                <a:lnTo>
                  <a:pt x="257" y="259"/>
                </a:lnTo>
                <a:lnTo>
                  <a:pt x="254" y="258"/>
                </a:lnTo>
                <a:lnTo>
                  <a:pt x="249" y="257"/>
                </a:lnTo>
                <a:lnTo>
                  <a:pt x="252" y="260"/>
                </a:lnTo>
                <a:lnTo>
                  <a:pt x="253" y="264"/>
                </a:lnTo>
                <a:lnTo>
                  <a:pt x="250" y="263"/>
                </a:lnTo>
                <a:lnTo>
                  <a:pt x="247" y="263"/>
                </a:lnTo>
                <a:lnTo>
                  <a:pt x="245" y="263"/>
                </a:lnTo>
                <a:lnTo>
                  <a:pt x="243" y="260"/>
                </a:lnTo>
                <a:lnTo>
                  <a:pt x="243" y="258"/>
                </a:lnTo>
                <a:lnTo>
                  <a:pt x="244" y="257"/>
                </a:lnTo>
                <a:lnTo>
                  <a:pt x="246" y="256"/>
                </a:lnTo>
                <a:lnTo>
                  <a:pt x="248" y="255"/>
                </a:lnTo>
                <a:lnTo>
                  <a:pt x="249" y="254"/>
                </a:lnTo>
                <a:lnTo>
                  <a:pt x="250" y="254"/>
                </a:lnTo>
                <a:lnTo>
                  <a:pt x="252" y="254"/>
                </a:lnTo>
                <a:lnTo>
                  <a:pt x="254" y="254"/>
                </a:lnTo>
                <a:lnTo>
                  <a:pt x="258" y="256"/>
                </a:lnTo>
                <a:lnTo>
                  <a:pt x="263" y="259"/>
                </a:lnTo>
                <a:close/>
                <a:moveTo>
                  <a:pt x="227" y="216"/>
                </a:moveTo>
                <a:lnTo>
                  <a:pt x="225" y="217"/>
                </a:lnTo>
                <a:lnTo>
                  <a:pt x="223" y="216"/>
                </a:lnTo>
                <a:lnTo>
                  <a:pt x="224" y="216"/>
                </a:lnTo>
                <a:lnTo>
                  <a:pt x="227" y="216"/>
                </a:lnTo>
                <a:lnTo>
                  <a:pt x="227" y="216"/>
                </a:lnTo>
                <a:lnTo>
                  <a:pt x="227" y="216"/>
                </a:lnTo>
                <a:close/>
                <a:moveTo>
                  <a:pt x="220" y="214"/>
                </a:moveTo>
                <a:lnTo>
                  <a:pt x="221" y="214"/>
                </a:lnTo>
                <a:lnTo>
                  <a:pt x="221" y="214"/>
                </a:lnTo>
                <a:lnTo>
                  <a:pt x="220" y="214"/>
                </a:lnTo>
                <a:lnTo>
                  <a:pt x="219" y="214"/>
                </a:lnTo>
                <a:lnTo>
                  <a:pt x="220" y="214"/>
                </a:lnTo>
                <a:lnTo>
                  <a:pt x="220" y="214"/>
                </a:lnTo>
                <a:lnTo>
                  <a:pt x="220" y="214"/>
                </a:lnTo>
                <a:lnTo>
                  <a:pt x="220" y="214"/>
                </a:lnTo>
                <a:close/>
                <a:moveTo>
                  <a:pt x="181" y="194"/>
                </a:moveTo>
                <a:lnTo>
                  <a:pt x="182" y="193"/>
                </a:lnTo>
                <a:lnTo>
                  <a:pt x="183" y="192"/>
                </a:lnTo>
                <a:lnTo>
                  <a:pt x="184" y="192"/>
                </a:lnTo>
                <a:lnTo>
                  <a:pt x="186" y="194"/>
                </a:lnTo>
                <a:lnTo>
                  <a:pt x="186" y="197"/>
                </a:lnTo>
                <a:lnTo>
                  <a:pt x="186" y="198"/>
                </a:lnTo>
                <a:lnTo>
                  <a:pt x="183" y="198"/>
                </a:lnTo>
                <a:lnTo>
                  <a:pt x="181" y="198"/>
                </a:lnTo>
                <a:lnTo>
                  <a:pt x="180" y="197"/>
                </a:lnTo>
                <a:lnTo>
                  <a:pt x="181" y="194"/>
                </a:lnTo>
                <a:lnTo>
                  <a:pt x="180" y="194"/>
                </a:lnTo>
                <a:lnTo>
                  <a:pt x="181" y="194"/>
                </a:lnTo>
                <a:close/>
                <a:moveTo>
                  <a:pt x="191" y="207"/>
                </a:moveTo>
                <a:lnTo>
                  <a:pt x="188" y="206"/>
                </a:lnTo>
                <a:lnTo>
                  <a:pt x="184" y="206"/>
                </a:lnTo>
                <a:lnTo>
                  <a:pt x="182" y="206"/>
                </a:lnTo>
                <a:lnTo>
                  <a:pt x="181" y="202"/>
                </a:lnTo>
                <a:lnTo>
                  <a:pt x="178" y="202"/>
                </a:lnTo>
                <a:lnTo>
                  <a:pt x="175" y="201"/>
                </a:lnTo>
                <a:lnTo>
                  <a:pt x="173" y="199"/>
                </a:lnTo>
                <a:lnTo>
                  <a:pt x="171" y="198"/>
                </a:lnTo>
                <a:lnTo>
                  <a:pt x="167" y="198"/>
                </a:lnTo>
                <a:lnTo>
                  <a:pt x="165" y="197"/>
                </a:lnTo>
                <a:lnTo>
                  <a:pt x="165" y="196"/>
                </a:lnTo>
                <a:lnTo>
                  <a:pt x="166" y="194"/>
                </a:lnTo>
                <a:lnTo>
                  <a:pt x="170" y="194"/>
                </a:lnTo>
                <a:lnTo>
                  <a:pt x="171" y="194"/>
                </a:lnTo>
                <a:lnTo>
                  <a:pt x="169" y="192"/>
                </a:lnTo>
                <a:lnTo>
                  <a:pt x="166" y="191"/>
                </a:lnTo>
                <a:lnTo>
                  <a:pt x="166" y="190"/>
                </a:lnTo>
                <a:lnTo>
                  <a:pt x="167" y="189"/>
                </a:lnTo>
                <a:lnTo>
                  <a:pt x="169" y="188"/>
                </a:lnTo>
                <a:lnTo>
                  <a:pt x="171" y="188"/>
                </a:lnTo>
                <a:lnTo>
                  <a:pt x="174" y="188"/>
                </a:lnTo>
                <a:lnTo>
                  <a:pt x="177" y="188"/>
                </a:lnTo>
                <a:lnTo>
                  <a:pt x="174" y="192"/>
                </a:lnTo>
                <a:lnTo>
                  <a:pt x="172" y="196"/>
                </a:lnTo>
                <a:lnTo>
                  <a:pt x="181" y="198"/>
                </a:lnTo>
                <a:lnTo>
                  <a:pt x="196" y="203"/>
                </a:lnTo>
                <a:lnTo>
                  <a:pt x="210" y="209"/>
                </a:lnTo>
                <a:lnTo>
                  <a:pt x="215" y="213"/>
                </a:lnTo>
                <a:lnTo>
                  <a:pt x="203" y="210"/>
                </a:lnTo>
                <a:lnTo>
                  <a:pt x="191" y="207"/>
                </a:lnTo>
                <a:lnTo>
                  <a:pt x="192" y="207"/>
                </a:lnTo>
                <a:lnTo>
                  <a:pt x="191" y="207"/>
                </a:lnTo>
                <a:close/>
                <a:moveTo>
                  <a:pt x="192" y="216"/>
                </a:moveTo>
                <a:lnTo>
                  <a:pt x="194" y="216"/>
                </a:lnTo>
                <a:lnTo>
                  <a:pt x="196" y="216"/>
                </a:lnTo>
                <a:lnTo>
                  <a:pt x="195" y="217"/>
                </a:lnTo>
                <a:lnTo>
                  <a:pt x="192" y="216"/>
                </a:lnTo>
                <a:lnTo>
                  <a:pt x="192" y="216"/>
                </a:lnTo>
                <a:lnTo>
                  <a:pt x="192" y="216"/>
                </a:lnTo>
                <a:close/>
                <a:moveTo>
                  <a:pt x="195" y="234"/>
                </a:moveTo>
                <a:lnTo>
                  <a:pt x="195" y="235"/>
                </a:lnTo>
                <a:lnTo>
                  <a:pt x="196" y="235"/>
                </a:lnTo>
                <a:lnTo>
                  <a:pt x="195" y="235"/>
                </a:lnTo>
                <a:lnTo>
                  <a:pt x="194" y="235"/>
                </a:lnTo>
                <a:lnTo>
                  <a:pt x="194" y="234"/>
                </a:lnTo>
                <a:lnTo>
                  <a:pt x="195" y="234"/>
                </a:lnTo>
                <a:lnTo>
                  <a:pt x="194" y="234"/>
                </a:lnTo>
                <a:lnTo>
                  <a:pt x="195" y="234"/>
                </a:lnTo>
                <a:close/>
                <a:moveTo>
                  <a:pt x="204" y="244"/>
                </a:moveTo>
                <a:lnTo>
                  <a:pt x="202" y="246"/>
                </a:lnTo>
                <a:lnTo>
                  <a:pt x="198" y="244"/>
                </a:lnTo>
                <a:lnTo>
                  <a:pt x="196" y="243"/>
                </a:lnTo>
                <a:lnTo>
                  <a:pt x="192" y="243"/>
                </a:lnTo>
                <a:lnTo>
                  <a:pt x="198" y="242"/>
                </a:lnTo>
                <a:lnTo>
                  <a:pt x="204" y="244"/>
                </a:lnTo>
                <a:close/>
                <a:moveTo>
                  <a:pt x="204" y="256"/>
                </a:moveTo>
                <a:lnTo>
                  <a:pt x="200" y="256"/>
                </a:lnTo>
                <a:lnTo>
                  <a:pt x="196" y="256"/>
                </a:lnTo>
                <a:lnTo>
                  <a:pt x="191" y="255"/>
                </a:lnTo>
                <a:lnTo>
                  <a:pt x="188" y="252"/>
                </a:lnTo>
                <a:lnTo>
                  <a:pt x="188" y="250"/>
                </a:lnTo>
                <a:lnTo>
                  <a:pt x="189" y="250"/>
                </a:lnTo>
                <a:lnTo>
                  <a:pt x="191" y="250"/>
                </a:lnTo>
                <a:lnTo>
                  <a:pt x="195" y="251"/>
                </a:lnTo>
                <a:lnTo>
                  <a:pt x="200" y="254"/>
                </a:lnTo>
                <a:lnTo>
                  <a:pt x="204" y="256"/>
                </a:lnTo>
                <a:lnTo>
                  <a:pt x="200" y="255"/>
                </a:lnTo>
                <a:lnTo>
                  <a:pt x="204" y="256"/>
                </a:lnTo>
                <a:close/>
                <a:moveTo>
                  <a:pt x="181" y="243"/>
                </a:moveTo>
                <a:lnTo>
                  <a:pt x="181" y="240"/>
                </a:lnTo>
                <a:lnTo>
                  <a:pt x="182" y="238"/>
                </a:lnTo>
                <a:lnTo>
                  <a:pt x="182" y="236"/>
                </a:lnTo>
                <a:lnTo>
                  <a:pt x="183" y="235"/>
                </a:lnTo>
                <a:lnTo>
                  <a:pt x="184" y="236"/>
                </a:lnTo>
                <a:lnTo>
                  <a:pt x="187" y="238"/>
                </a:lnTo>
                <a:lnTo>
                  <a:pt x="189" y="240"/>
                </a:lnTo>
                <a:lnTo>
                  <a:pt x="189" y="241"/>
                </a:lnTo>
                <a:lnTo>
                  <a:pt x="189" y="242"/>
                </a:lnTo>
                <a:lnTo>
                  <a:pt x="188" y="243"/>
                </a:lnTo>
                <a:lnTo>
                  <a:pt x="184" y="243"/>
                </a:lnTo>
                <a:lnTo>
                  <a:pt x="181" y="243"/>
                </a:lnTo>
                <a:lnTo>
                  <a:pt x="182" y="243"/>
                </a:lnTo>
                <a:lnTo>
                  <a:pt x="181" y="243"/>
                </a:lnTo>
                <a:close/>
                <a:moveTo>
                  <a:pt x="189" y="263"/>
                </a:moveTo>
                <a:lnTo>
                  <a:pt x="186" y="261"/>
                </a:lnTo>
                <a:lnTo>
                  <a:pt x="183" y="260"/>
                </a:lnTo>
                <a:lnTo>
                  <a:pt x="181" y="261"/>
                </a:lnTo>
                <a:lnTo>
                  <a:pt x="180" y="263"/>
                </a:lnTo>
                <a:lnTo>
                  <a:pt x="179" y="264"/>
                </a:lnTo>
                <a:lnTo>
                  <a:pt x="178" y="264"/>
                </a:lnTo>
                <a:lnTo>
                  <a:pt x="175" y="261"/>
                </a:lnTo>
                <a:lnTo>
                  <a:pt x="174" y="260"/>
                </a:lnTo>
                <a:lnTo>
                  <a:pt x="175" y="258"/>
                </a:lnTo>
                <a:lnTo>
                  <a:pt x="178" y="257"/>
                </a:lnTo>
                <a:lnTo>
                  <a:pt x="180" y="257"/>
                </a:lnTo>
                <a:lnTo>
                  <a:pt x="183" y="257"/>
                </a:lnTo>
                <a:lnTo>
                  <a:pt x="186" y="256"/>
                </a:lnTo>
                <a:lnTo>
                  <a:pt x="188" y="257"/>
                </a:lnTo>
                <a:lnTo>
                  <a:pt x="189" y="258"/>
                </a:lnTo>
                <a:lnTo>
                  <a:pt x="190" y="259"/>
                </a:lnTo>
                <a:lnTo>
                  <a:pt x="190" y="261"/>
                </a:lnTo>
                <a:lnTo>
                  <a:pt x="189" y="263"/>
                </a:lnTo>
                <a:lnTo>
                  <a:pt x="189" y="263"/>
                </a:lnTo>
                <a:lnTo>
                  <a:pt x="189" y="263"/>
                </a:lnTo>
                <a:close/>
                <a:moveTo>
                  <a:pt x="191" y="267"/>
                </a:moveTo>
                <a:lnTo>
                  <a:pt x="190" y="266"/>
                </a:lnTo>
                <a:lnTo>
                  <a:pt x="191" y="265"/>
                </a:lnTo>
                <a:lnTo>
                  <a:pt x="191" y="265"/>
                </a:lnTo>
                <a:lnTo>
                  <a:pt x="192" y="264"/>
                </a:lnTo>
                <a:lnTo>
                  <a:pt x="196" y="264"/>
                </a:lnTo>
                <a:lnTo>
                  <a:pt x="198" y="264"/>
                </a:lnTo>
                <a:lnTo>
                  <a:pt x="203" y="265"/>
                </a:lnTo>
                <a:lnTo>
                  <a:pt x="208" y="266"/>
                </a:lnTo>
                <a:lnTo>
                  <a:pt x="205" y="268"/>
                </a:lnTo>
                <a:lnTo>
                  <a:pt x="199" y="269"/>
                </a:lnTo>
                <a:lnTo>
                  <a:pt x="195" y="269"/>
                </a:lnTo>
                <a:lnTo>
                  <a:pt x="191" y="267"/>
                </a:lnTo>
                <a:lnTo>
                  <a:pt x="191" y="267"/>
                </a:lnTo>
                <a:lnTo>
                  <a:pt x="191" y="267"/>
                </a:lnTo>
                <a:close/>
                <a:moveTo>
                  <a:pt x="207" y="226"/>
                </a:moveTo>
                <a:lnTo>
                  <a:pt x="207" y="223"/>
                </a:lnTo>
                <a:lnTo>
                  <a:pt x="208" y="221"/>
                </a:lnTo>
                <a:lnTo>
                  <a:pt x="210" y="219"/>
                </a:lnTo>
                <a:lnTo>
                  <a:pt x="211" y="218"/>
                </a:lnTo>
                <a:lnTo>
                  <a:pt x="216" y="218"/>
                </a:lnTo>
                <a:lnTo>
                  <a:pt x="222" y="221"/>
                </a:lnTo>
                <a:lnTo>
                  <a:pt x="231" y="223"/>
                </a:lnTo>
                <a:lnTo>
                  <a:pt x="241" y="227"/>
                </a:lnTo>
                <a:lnTo>
                  <a:pt x="250" y="231"/>
                </a:lnTo>
                <a:lnTo>
                  <a:pt x="260" y="235"/>
                </a:lnTo>
                <a:lnTo>
                  <a:pt x="253" y="235"/>
                </a:lnTo>
                <a:lnTo>
                  <a:pt x="246" y="234"/>
                </a:lnTo>
                <a:lnTo>
                  <a:pt x="240" y="231"/>
                </a:lnTo>
                <a:lnTo>
                  <a:pt x="235" y="228"/>
                </a:lnTo>
                <a:lnTo>
                  <a:pt x="230" y="231"/>
                </a:lnTo>
                <a:lnTo>
                  <a:pt x="225" y="230"/>
                </a:lnTo>
                <a:lnTo>
                  <a:pt x="223" y="228"/>
                </a:lnTo>
                <a:lnTo>
                  <a:pt x="224" y="227"/>
                </a:lnTo>
                <a:lnTo>
                  <a:pt x="227" y="227"/>
                </a:lnTo>
                <a:lnTo>
                  <a:pt x="228" y="225"/>
                </a:lnTo>
                <a:lnTo>
                  <a:pt x="222" y="224"/>
                </a:lnTo>
                <a:lnTo>
                  <a:pt x="216" y="225"/>
                </a:lnTo>
                <a:lnTo>
                  <a:pt x="214" y="226"/>
                </a:lnTo>
                <a:lnTo>
                  <a:pt x="212" y="227"/>
                </a:lnTo>
                <a:lnTo>
                  <a:pt x="211" y="228"/>
                </a:lnTo>
                <a:lnTo>
                  <a:pt x="210" y="228"/>
                </a:lnTo>
                <a:lnTo>
                  <a:pt x="208" y="227"/>
                </a:lnTo>
                <a:lnTo>
                  <a:pt x="207" y="226"/>
                </a:lnTo>
                <a:lnTo>
                  <a:pt x="207" y="224"/>
                </a:lnTo>
                <a:lnTo>
                  <a:pt x="207" y="226"/>
                </a:lnTo>
                <a:close/>
                <a:moveTo>
                  <a:pt x="208" y="240"/>
                </a:moveTo>
                <a:lnTo>
                  <a:pt x="220" y="242"/>
                </a:lnTo>
                <a:lnTo>
                  <a:pt x="231" y="244"/>
                </a:lnTo>
                <a:lnTo>
                  <a:pt x="235" y="246"/>
                </a:lnTo>
                <a:lnTo>
                  <a:pt x="238" y="248"/>
                </a:lnTo>
                <a:lnTo>
                  <a:pt x="240" y="249"/>
                </a:lnTo>
                <a:lnTo>
                  <a:pt x="241" y="250"/>
                </a:lnTo>
                <a:lnTo>
                  <a:pt x="241" y="251"/>
                </a:lnTo>
                <a:lnTo>
                  <a:pt x="240" y="252"/>
                </a:lnTo>
                <a:lnTo>
                  <a:pt x="237" y="252"/>
                </a:lnTo>
                <a:lnTo>
                  <a:pt x="233" y="250"/>
                </a:lnTo>
                <a:lnTo>
                  <a:pt x="229" y="249"/>
                </a:lnTo>
                <a:lnTo>
                  <a:pt x="224" y="248"/>
                </a:lnTo>
                <a:lnTo>
                  <a:pt x="220" y="247"/>
                </a:lnTo>
                <a:lnTo>
                  <a:pt x="215" y="246"/>
                </a:lnTo>
                <a:lnTo>
                  <a:pt x="213" y="243"/>
                </a:lnTo>
                <a:lnTo>
                  <a:pt x="208" y="240"/>
                </a:lnTo>
                <a:lnTo>
                  <a:pt x="213" y="241"/>
                </a:lnTo>
                <a:lnTo>
                  <a:pt x="208" y="240"/>
                </a:lnTo>
                <a:close/>
                <a:moveTo>
                  <a:pt x="221" y="285"/>
                </a:moveTo>
                <a:lnTo>
                  <a:pt x="220" y="284"/>
                </a:lnTo>
                <a:lnTo>
                  <a:pt x="220" y="283"/>
                </a:lnTo>
                <a:lnTo>
                  <a:pt x="220" y="281"/>
                </a:lnTo>
                <a:lnTo>
                  <a:pt x="222" y="279"/>
                </a:lnTo>
                <a:lnTo>
                  <a:pt x="223" y="276"/>
                </a:lnTo>
                <a:lnTo>
                  <a:pt x="225" y="274"/>
                </a:lnTo>
                <a:lnTo>
                  <a:pt x="228" y="274"/>
                </a:lnTo>
                <a:lnTo>
                  <a:pt x="229" y="274"/>
                </a:lnTo>
                <a:lnTo>
                  <a:pt x="230" y="275"/>
                </a:lnTo>
                <a:lnTo>
                  <a:pt x="231" y="275"/>
                </a:lnTo>
                <a:lnTo>
                  <a:pt x="230" y="276"/>
                </a:lnTo>
                <a:lnTo>
                  <a:pt x="229" y="277"/>
                </a:lnTo>
                <a:lnTo>
                  <a:pt x="227" y="277"/>
                </a:lnTo>
                <a:lnTo>
                  <a:pt x="225" y="279"/>
                </a:lnTo>
                <a:lnTo>
                  <a:pt x="223" y="282"/>
                </a:lnTo>
                <a:lnTo>
                  <a:pt x="221" y="285"/>
                </a:lnTo>
                <a:lnTo>
                  <a:pt x="221" y="285"/>
                </a:lnTo>
                <a:lnTo>
                  <a:pt x="221" y="285"/>
                </a:lnTo>
                <a:close/>
                <a:moveTo>
                  <a:pt x="221" y="301"/>
                </a:moveTo>
                <a:lnTo>
                  <a:pt x="225" y="300"/>
                </a:lnTo>
                <a:lnTo>
                  <a:pt x="230" y="300"/>
                </a:lnTo>
                <a:lnTo>
                  <a:pt x="232" y="302"/>
                </a:lnTo>
                <a:lnTo>
                  <a:pt x="235" y="306"/>
                </a:lnTo>
                <a:lnTo>
                  <a:pt x="231" y="305"/>
                </a:lnTo>
                <a:lnTo>
                  <a:pt x="228" y="305"/>
                </a:lnTo>
                <a:lnTo>
                  <a:pt x="223" y="304"/>
                </a:lnTo>
                <a:lnTo>
                  <a:pt x="221" y="301"/>
                </a:lnTo>
                <a:close/>
                <a:moveTo>
                  <a:pt x="241" y="297"/>
                </a:moveTo>
                <a:lnTo>
                  <a:pt x="232" y="298"/>
                </a:lnTo>
                <a:lnTo>
                  <a:pt x="223" y="297"/>
                </a:lnTo>
                <a:lnTo>
                  <a:pt x="223" y="294"/>
                </a:lnTo>
                <a:lnTo>
                  <a:pt x="223" y="293"/>
                </a:lnTo>
                <a:lnTo>
                  <a:pt x="223" y="292"/>
                </a:lnTo>
                <a:lnTo>
                  <a:pt x="224" y="292"/>
                </a:lnTo>
                <a:lnTo>
                  <a:pt x="228" y="291"/>
                </a:lnTo>
                <a:lnTo>
                  <a:pt x="230" y="291"/>
                </a:lnTo>
                <a:lnTo>
                  <a:pt x="237" y="293"/>
                </a:lnTo>
                <a:lnTo>
                  <a:pt x="244" y="296"/>
                </a:lnTo>
                <a:lnTo>
                  <a:pt x="249" y="299"/>
                </a:lnTo>
                <a:lnTo>
                  <a:pt x="256" y="301"/>
                </a:lnTo>
                <a:lnTo>
                  <a:pt x="263" y="304"/>
                </a:lnTo>
                <a:lnTo>
                  <a:pt x="269" y="306"/>
                </a:lnTo>
                <a:lnTo>
                  <a:pt x="274" y="307"/>
                </a:lnTo>
                <a:lnTo>
                  <a:pt x="278" y="310"/>
                </a:lnTo>
                <a:lnTo>
                  <a:pt x="278" y="313"/>
                </a:lnTo>
                <a:lnTo>
                  <a:pt x="276" y="315"/>
                </a:lnTo>
                <a:lnTo>
                  <a:pt x="272" y="317"/>
                </a:lnTo>
                <a:lnTo>
                  <a:pt x="270" y="317"/>
                </a:lnTo>
                <a:lnTo>
                  <a:pt x="268" y="316"/>
                </a:lnTo>
                <a:lnTo>
                  <a:pt x="266" y="316"/>
                </a:lnTo>
                <a:lnTo>
                  <a:pt x="266" y="315"/>
                </a:lnTo>
                <a:lnTo>
                  <a:pt x="266" y="315"/>
                </a:lnTo>
                <a:lnTo>
                  <a:pt x="268" y="314"/>
                </a:lnTo>
                <a:lnTo>
                  <a:pt x="269" y="311"/>
                </a:lnTo>
                <a:lnTo>
                  <a:pt x="264" y="311"/>
                </a:lnTo>
                <a:lnTo>
                  <a:pt x="260" y="311"/>
                </a:lnTo>
                <a:lnTo>
                  <a:pt x="256" y="308"/>
                </a:lnTo>
                <a:lnTo>
                  <a:pt x="255" y="305"/>
                </a:lnTo>
                <a:lnTo>
                  <a:pt x="250" y="304"/>
                </a:lnTo>
                <a:lnTo>
                  <a:pt x="247" y="304"/>
                </a:lnTo>
                <a:lnTo>
                  <a:pt x="245" y="302"/>
                </a:lnTo>
                <a:lnTo>
                  <a:pt x="244" y="301"/>
                </a:lnTo>
                <a:lnTo>
                  <a:pt x="243" y="300"/>
                </a:lnTo>
                <a:lnTo>
                  <a:pt x="241" y="297"/>
                </a:lnTo>
                <a:lnTo>
                  <a:pt x="240" y="299"/>
                </a:lnTo>
                <a:lnTo>
                  <a:pt x="241" y="297"/>
                </a:lnTo>
                <a:close/>
                <a:moveTo>
                  <a:pt x="261" y="319"/>
                </a:moveTo>
                <a:lnTo>
                  <a:pt x="264" y="318"/>
                </a:lnTo>
                <a:lnTo>
                  <a:pt x="266" y="319"/>
                </a:lnTo>
                <a:lnTo>
                  <a:pt x="269" y="321"/>
                </a:lnTo>
                <a:lnTo>
                  <a:pt x="271" y="323"/>
                </a:lnTo>
                <a:lnTo>
                  <a:pt x="268" y="324"/>
                </a:lnTo>
                <a:lnTo>
                  <a:pt x="263" y="324"/>
                </a:lnTo>
                <a:lnTo>
                  <a:pt x="261" y="322"/>
                </a:lnTo>
                <a:lnTo>
                  <a:pt x="261" y="319"/>
                </a:lnTo>
                <a:lnTo>
                  <a:pt x="262" y="319"/>
                </a:lnTo>
                <a:lnTo>
                  <a:pt x="261" y="319"/>
                </a:lnTo>
                <a:close/>
                <a:moveTo>
                  <a:pt x="253" y="316"/>
                </a:moveTo>
                <a:lnTo>
                  <a:pt x="250" y="315"/>
                </a:lnTo>
                <a:lnTo>
                  <a:pt x="250" y="315"/>
                </a:lnTo>
                <a:lnTo>
                  <a:pt x="250" y="314"/>
                </a:lnTo>
                <a:lnTo>
                  <a:pt x="252" y="313"/>
                </a:lnTo>
                <a:lnTo>
                  <a:pt x="254" y="311"/>
                </a:lnTo>
                <a:lnTo>
                  <a:pt x="256" y="313"/>
                </a:lnTo>
                <a:lnTo>
                  <a:pt x="260" y="314"/>
                </a:lnTo>
                <a:lnTo>
                  <a:pt x="261" y="316"/>
                </a:lnTo>
                <a:lnTo>
                  <a:pt x="256" y="316"/>
                </a:lnTo>
                <a:lnTo>
                  <a:pt x="253" y="316"/>
                </a:lnTo>
                <a:lnTo>
                  <a:pt x="253" y="316"/>
                </a:lnTo>
                <a:lnTo>
                  <a:pt x="253" y="316"/>
                </a:lnTo>
                <a:close/>
                <a:moveTo>
                  <a:pt x="280" y="346"/>
                </a:moveTo>
                <a:lnTo>
                  <a:pt x="279" y="346"/>
                </a:lnTo>
                <a:lnTo>
                  <a:pt x="278" y="344"/>
                </a:lnTo>
                <a:lnTo>
                  <a:pt x="280" y="344"/>
                </a:lnTo>
                <a:lnTo>
                  <a:pt x="281" y="344"/>
                </a:lnTo>
                <a:lnTo>
                  <a:pt x="281" y="346"/>
                </a:lnTo>
                <a:lnTo>
                  <a:pt x="280" y="346"/>
                </a:lnTo>
                <a:lnTo>
                  <a:pt x="280" y="346"/>
                </a:lnTo>
                <a:lnTo>
                  <a:pt x="280" y="346"/>
                </a:lnTo>
                <a:close/>
                <a:moveTo>
                  <a:pt x="243" y="330"/>
                </a:moveTo>
                <a:lnTo>
                  <a:pt x="249" y="329"/>
                </a:lnTo>
                <a:lnTo>
                  <a:pt x="256" y="327"/>
                </a:lnTo>
                <a:lnTo>
                  <a:pt x="262" y="327"/>
                </a:lnTo>
                <a:lnTo>
                  <a:pt x="269" y="331"/>
                </a:lnTo>
                <a:lnTo>
                  <a:pt x="272" y="333"/>
                </a:lnTo>
                <a:lnTo>
                  <a:pt x="278" y="334"/>
                </a:lnTo>
                <a:lnTo>
                  <a:pt x="281" y="335"/>
                </a:lnTo>
                <a:lnTo>
                  <a:pt x="286" y="337"/>
                </a:lnTo>
                <a:lnTo>
                  <a:pt x="288" y="337"/>
                </a:lnTo>
                <a:lnTo>
                  <a:pt x="290" y="338"/>
                </a:lnTo>
                <a:lnTo>
                  <a:pt x="291" y="338"/>
                </a:lnTo>
                <a:lnTo>
                  <a:pt x="291" y="339"/>
                </a:lnTo>
                <a:lnTo>
                  <a:pt x="291" y="340"/>
                </a:lnTo>
                <a:lnTo>
                  <a:pt x="290" y="340"/>
                </a:lnTo>
                <a:lnTo>
                  <a:pt x="284" y="340"/>
                </a:lnTo>
                <a:lnTo>
                  <a:pt x="277" y="339"/>
                </a:lnTo>
                <a:lnTo>
                  <a:pt x="260" y="334"/>
                </a:lnTo>
                <a:lnTo>
                  <a:pt x="243" y="330"/>
                </a:lnTo>
                <a:lnTo>
                  <a:pt x="252" y="331"/>
                </a:lnTo>
                <a:lnTo>
                  <a:pt x="243" y="330"/>
                </a:lnTo>
                <a:close/>
                <a:moveTo>
                  <a:pt x="302" y="351"/>
                </a:moveTo>
                <a:lnTo>
                  <a:pt x="299" y="348"/>
                </a:lnTo>
                <a:lnTo>
                  <a:pt x="297" y="347"/>
                </a:lnTo>
                <a:lnTo>
                  <a:pt x="294" y="347"/>
                </a:lnTo>
                <a:lnTo>
                  <a:pt x="290" y="346"/>
                </a:lnTo>
                <a:lnTo>
                  <a:pt x="288" y="346"/>
                </a:lnTo>
                <a:lnTo>
                  <a:pt x="285" y="344"/>
                </a:lnTo>
                <a:lnTo>
                  <a:pt x="284" y="344"/>
                </a:lnTo>
                <a:lnTo>
                  <a:pt x="284" y="343"/>
                </a:lnTo>
                <a:lnTo>
                  <a:pt x="284" y="342"/>
                </a:lnTo>
                <a:lnTo>
                  <a:pt x="286" y="342"/>
                </a:lnTo>
                <a:lnTo>
                  <a:pt x="288" y="342"/>
                </a:lnTo>
                <a:lnTo>
                  <a:pt x="291" y="342"/>
                </a:lnTo>
                <a:lnTo>
                  <a:pt x="295" y="341"/>
                </a:lnTo>
                <a:lnTo>
                  <a:pt x="299" y="341"/>
                </a:lnTo>
                <a:lnTo>
                  <a:pt x="303" y="342"/>
                </a:lnTo>
                <a:lnTo>
                  <a:pt x="305" y="346"/>
                </a:lnTo>
                <a:lnTo>
                  <a:pt x="304" y="348"/>
                </a:lnTo>
                <a:lnTo>
                  <a:pt x="304" y="351"/>
                </a:lnTo>
                <a:lnTo>
                  <a:pt x="303" y="351"/>
                </a:lnTo>
                <a:lnTo>
                  <a:pt x="302" y="351"/>
                </a:lnTo>
                <a:lnTo>
                  <a:pt x="301" y="349"/>
                </a:lnTo>
                <a:lnTo>
                  <a:pt x="302" y="351"/>
                </a:lnTo>
                <a:close/>
                <a:moveTo>
                  <a:pt x="315" y="384"/>
                </a:moveTo>
                <a:lnTo>
                  <a:pt x="314" y="384"/>
                </a:lnTo>
                <a:lnTo>
                  <a:pt x="315" y="382"/>
                </a:lnTo>
                <a:lnTo>
                  <a:pt x="317" y="381"/>
                </a:lnTo>
                <a:lnTo>
                  <a:pt x="319" y="382"/>
                </a:lnTo>
                <a:lnTo>
                  <a:pt x="324" y="384"/>
                </a:lnTo>
                <a:lnTo>
                  <a:pt x="329" y="388"/>
                </a:lnTo>
                <a:lnTo>
                  <a:pt x="326" y="388"/>
                </a:lnTo>
                <a:lnTo>
                  <a:pt x="322" y="388"/>
                </a:lnTo>
                <a:lnTo>
                  <a:pt x="319" y="387"/>
                </a:lnTo>
                <a:lnTo>
                  <a:pt x="315" y="384"/>
                </a:lnTo>
                <a:lnTo>
                  <a:pt x="317" y="385"/>
                </a:lnTo>
                <a:lnTo>
                  <a:pt x="315" y="384"/>
                </a:lnTo>
                <a:close/>
                <a:moveTo>
                  <a:pt x="342" y="364"/>
                </a:moveTo>
                <a:lnTo>
                  <a:pt x="339" y="365"/>
                </a:lnTo>
                <a:lnTo>
                  <a:pt x="337" y="365"/>
                </a:lnTo>
                <a:lnTo>
                  <a:pt x="335" y="364"/>
                </a:lnTo>
                <a:lnTo>
                  <a:pt x="332" y="363"/>
                </a:lnTo>
                <a:lnTo>
                  <a:pt x="328" y="362"/>
                </a:lnTo>
                <a:lnTo>
                  <a:pt x="323" y="360"/>
                </a:lnTo>
                <a:lnTo>
                  <a:pt x="321" y="358"/>
                </a:lnTo>
                <a:lnTo>
                  <a:pt x="320" y="355"/>
                </a:lnTo>
                <a:lnTo>
                  <a:pt x="313" y="355"/>
                </a:lnTo>
                <a:lnTo>
                  <a:pt x="306" y="356"/>
                </a:lnTo>
                <a:lnTo>
                  <a:pt x="305" y="356"/>
                </a:lnTo>
                <a:lnTo>
                  <a:pt x="303" y="355"/>
                </a:lnTo>
                <a:lnTo>
                  <a:pt x="303" y="354"/>
                </a:lnTo>
                <a:lnTo>
                  <a:pt x="304" y="351"/>
                </a:lnTo>
                <a:lnTo>
                  <a:pt x="306" y="350"/>
                </a:lnTo>
                <a:lnTo>
                  <a:pt x="311" y="350"/>
                </a:lnTo>
                <a:lnTo>
                  <a:pt x="315" y="351"/>
                </a:lnTo>
                <a:lnTo>
                  <a:pt x="319" y="352"/>
                </a:lnTo>
                <a:lnTo>
                  <a:pt x="326" y="355"/>
                </a:lnTo>
                <a:lnTo>
                  <a:pt x="331" y="358"/>
                </a:lnTo>
                <a:lnTo>
                  <a:pt x="338" y="360"/>
                </a:lnTo>
                <a:lnTo>
                  <a:pt x="342" y="364"/>
                </a:lnTo>
                <a:lnTo>
                  <a:pt x="342" y="364"/>
                </a:lnTo>
                <a:lnTo>
                  <a:pt x="342" y="364"/>
                </a:lnTo>
                <a:close/>
                <a:moveTo>
                  <a:pt x="351" y="350"/>
                </a:moveTo>
                <a:lnTo>
                  <a:pt x="354" y="350"/>
                </a:lnTo>
                <a:lnTo>
                  <a:pt x="357" y="351"/>
                </a:lnTo>
                <a:lnTo>
                  <a:pt x="359" y="351"/>
                </a:lnTo>
                <a:lnTo>
                  <a:pt x="359" y="350"/>
                </a:lnTo>
                <a:lnTo>
                  <a:pt x="360" y="348"/>
                </a:lnTo>
                <a:lnTo>
                  <a:pt x="360" y="344"/>
                </a:lnTo>
                <a:lnTo>
                  <a:pt x="363" y="349"/>
                </a:lnTo>
                <a:lnTo>
                  <a:pt x="368" y="352"/>
                </a:lnTo>
                <a:lnTo>
                  <a:pt x="363" y="354"/>
                </a:lnTo>
                <a:lnTo>
                  <a:pt x="359" y="354"/>
                </a:lnTo>
                <a:lnTo>
                  <a:pt x="356" y="354"/>
                </a:lnTo>
                <a:lnTo>
                  <a:pt x="354" y="354"/>
                </a:lnTo>
                <a:lnTo>
                  <a:pt x="352" y="352"/>
                </a:lnTo>
                <a:lnTo>
                  <a:pt x="351" y="350"/>
                </a:lnTo>
                <a:lnTo>
                  <a:pt x="353" y="351"/>
                </a:lnTo>
                <a:lnTo>
                  <a:pt x="351" y="350"/>
                </a:lnTo>
                <a:close/>
                <a:moveTo>
                  <a:pt x="371" y="381"/>
                </a:moveTo>
                <a:lnTo>
                  <a:pt x="371" y="377"/>
                </a:lnTo>
                <a:lnTo>
                  <a:pt x="372" y="375"/>
                </a:lnTo>
                <a:lnTo>
                  <a:pt x="377" y="376"/>
                </a:lnTo>
                <a:lnTo>
                  <a:pt x="380" y="379"/>
                </a:lnTo>
                <a:lnTo>
                  <a:pt x="376" y="380"/>
                </a:lnTo>
                <a:lnTo>
                  <a:pt x="371" y="381"/>
                </a:lnTo>
                <a:lnTo>
                  <a:pt x="372" y="379"/>
                </a:lnTo>
                <a:lnTo>
                  <a:pt x="371" y="381"/>
                </a:lnTo>
                <a:close/>
                <a:moveTo>
                  <a:pt x="389" y="364"/>
                </a:moveTo>
                <a:lnTo>
                  <a:pt x="383" y="364"/>
                </a:lnTo>
                <a:lnTo>
                  <a:pt x="375" y="363"/>
                </a:lnTo>
                <a:lnTo>
                  <a:pt x="378" y="360"/>
                </a:lnTo>
                <a:lnTo>
                  <a:pt x="384" y="359"/>
                </a:lnTo>
                <a:lnTo>
                  <a:pt x="386" y="359"/>
                </a:lnTo>
                <a:lnTo>
                  <a:pt x="388" y="360"/>
                </a:lnTo>
                <a:lnTo>
                  <a:pt x="389" y="362"/>
                </a:lnTo>
                <a:lnTo>
                  <a:pt x="389" y="364"/>
                </a:lnTo>
                <a:lnTo>
                  <a:pt x="389" y="364"/>
                </a:lnTo>
                <a:lnTo>
                  <a:pt x="389" y="364"/>
                </a:lnTo>
                <a:close/>
                <a:moveTo>
                  <a:pt x="401" y="372"/>
                </a:moveTo>
                <a:lnTo>
                  <a:pt x="400" y="369"/>
                </a:lnTo>
                <a:lnTo>
                  <a:pt x="400" y="367"/>
                </a:lnTo>
                <a:lnTo>
                  <a:pt x="401" y="365"/>
                </a:lnTo>
                <a:lnTo>
                  <a:pt x="402" y="363"/>
                </a:lnTo>
                <a:lnTo>
                  <a:pt x="404" y="362"/>
                </a:lnTo>
                <a:lnTo>
                  <a:pt x="405" y="363"/>
                </a:lnTo>
                <a:lnTo>
                  <a:pt x="408" y="365"/>
                </a:lnTo>
                <a:lnTo>
                  <a:pt x="409" y="366"/>
                </a:lnTo>
                <a:lnTo>
                  <a:pt x="405" y="369"/>
                </a:lnTo>
                <a:lnTo>
                  <a:pt x="401" y="372"/>
                </a:lnTo>
                <a:lnTo>
                  <a:pt x="402" y="372"/>
                </a:lnTo>
                <a:lnTo>
                  <a:pt x="401" y="372"/>
                </a:lnTo>
                <a:close/>
                <a:moveTo>
                  <a:pt x="417" y="363"/>
                </a:moveTo>
                <a:lnTo>
                  <a:pt x="413" y="360"/>
                </a:lnTo>
                <a:lnTo>
                  <a:pt x="411" y="358"/>
                </a:lnTo>
                <a:lnTo>
                  <a:pt x="408" y="358"/>
                </a:lnTo>
                <a:lnTo>
                  <a:pt x="404" y="358"/>
                </a:lnTo>
                <a:lnTo>
                  <a:pt x="401" y="358"/>
                </a:lnTo>
                <a:lnTo>
                  <a:pt x="401" y="358"/>
                </a:lnTo>
                <a:lnTo>
                  <a:pt x="401" y="357"/>
                </a:lnTo>
                <a:lnTo>
                  <a:pt x="400" y="355"/>
                </a:lnTo>
                <a:lnTo>
                  <a:pt x="393" y="352"/>
                </a:lnTo>
                <a:lnTo>
                  <a:pt x="386" y="351"/>
                </a:lnTo>
                <a:lnTo>
                  <a:pt x="383" y="349"/>
                </a:lnTo>
                <a:lnTo>
                  <a:pt x="378" y="348"/>
                </a:lnTo>
                <a:lnTo>
                  <a:pt x="375" y="347"/>
                </a:lnTo>
                <a:lnTo>
                  <a:pt x="371" y="346"/>
                </a:lnTo>
                <a:lnTo>
                  <a:pt x="368" y="344"/>
                </a:lnTo>
                <a:lnTo>
                  <a:pt x="365" y="341"/>
                </a:lnTo>
                <a:lnTo>
                  <a:pt x="363" y="340"/>
                </a:lnTo>
                <a:lnTo>
                  <a:pt x="361" y="340"/>
                </a:lnTo>
                <a:lnTo>
                  <a:pt x="357" y="340"/>
                </a:lnTo>
                <a:lnTo>
                  <a:pt x="355" y="341"/>
                </a:lnTo>
                <a:lnTo>
                  <a:pt x="357" y="342"/>
                </a:lnTo>
                <a:lnTo>
                  <a:pt x="360" y="344"/>
                </a:lnTo>
                <a:lnTo>
                  <a:pt x="353" y="344"/>
                </a:lnTo>
                <a:lnTo>
                  <a:pt x="346" y="344"/>
                </a:lnTo>
                <a:lnTo>
                  <a:pt x="344" y="343"/>
                </a:lnTo>
                <a:lnTo>
                  <a:pt x="342" y="343"/>
                </a:lnTo>
                <a:lnTo>
                  <a:pt x="340" y="344"/>
                </a:lnTo>
                <a:lnTo>
                  <a:pt x="340" y="348"/>
                </a:lnTo>
                <a:lnTo>
                  <a:pt x="342" y="350"/>
                </a:lnTo>
                <a:lnTo>
                  <a:pt x="342" y="352"/>
                </a:lnTo>
                <a:lnTo>
                  <a:pt x="335" y="351"/>
                </a:lnTo>
                <a:lnTo>
                  <a:pt x="329" y="349"/>
                </a:lnTo>
                <a:lnTo>
                  <a:pt x="331" y="348"/>
                </a:lnTo>
                <a:lnTo>
                  <a:pt x="335" y="347"/>
                </a:lnTo>
                <a:lnTo>
                  <a:pt x="338" y="346"/>
                </a:lnTo>
                <a:lnTo>
                  <a:pt x="339" y="342"/>
                </a:lnTo>
                <a:lnTo>
                  <a:pt x="330" y="342"/>
                </a:lnTo>
                <a:lnTo>
                  <a:pt x="321" y="342"/>
                </a:lnTo>
                <a:lnTo>
                  <a:pt x="318" y="342"/>
                </a:lnTo>
                <a:lnTo>
                  <a:pt x="313" y="342"/>
                </a:lnTo>
                <a:lnTo>
                  <a:pt x="312" y="340"/>
                </a:lnTo>
                <a:lnTo>
                  <a:pt x="313" y="340"/>
                </a:lnTo>
                <a:lnTo>
                  <a:pt x="314" y="339"/>
                </a:lnTo>
                <a:lnTo>
                  <a:pt x="314" y="339"/>
                </a:lnTo>
                <a:lnTo>
                  <a:pt x="315" y="338"/>
                </a:lnTo>
                <a:lnTo>
                  <a:pt x="314" y="337"/>
                </a:lnTo>
                <a:lnTo>
                  <a:pt x="312" y="335"/>
                </a:lnTo>
                <a:lnTo>
                  <a:pt x="309" y="334"/>
                </a:lnTo>
                <a:lnTo>
                  <a:pt x="306" y="334"/>
                </a:lnTo>
                <a:lnTo>
                  <a:pt x="303" y="335"/>
                </a:lnTo>
                <a:lnTo>
                  <a:pt x="299" y="334"/>
                </a:lnTo>
                <a:lnTo>
                  <a:pt x="299" y="332"/>
                </a:lnTo>
                <a:lnTo>
                  <a:pt x="297" y="333"/>
                </a:lnTo>
                <a:lnTo>
                  <a:pt x="295" y="332"/>
                </a:lnTo>
                <a:lnTo>
                  <a:pt x="295" y="331"/>
                </a:lnTo>
                <a:lnTo>
                  <a:pt x="294" y="331"/>
                </a:lnTo>
                <a:lnTo>
                  <a:pt x="293" y="332"/>
                </a:lnTo>
                <a:lnTo>
                  <a:pt x="293" y="333"/>
                </a:lnTo>
                <a:lnTo>
                  <a:pt x="288" y="332"/>
                </a:lnTo>
                <a:lnTo>
                  <a:pt x="284" y="331"/>
                </a:lnTo>
                <a:lnTo>
                  <a:pt x="287" y="330"/>
                </a:lnTo>
                <a:lnTo>
                  <a:pt x="288" y="326"/>
                </a:lnTo>
                <a:lnTo>
                  <a:pt x="288" y="325"/>
                </a:lnTo>
                <a:lnTo>
                  <a:pt x="287" y="323"/>
                </a:lnTo>
                <a:lnTo>
                  <a:pt x="288" y="321"/>
                </a:lnTo>
                <a:lnTo>
                  <a:pt x="289" y="321"/>
                </a:lnTo>
                <a:lnTo>
                  <a:pt x="295" y="323"/>
                </a:lnTo>
                <a:lnTo>
                  <a:pt x="301" y="324"/>
                </a:lnTo>
                <a:lnTo>
                  <a:pt x="297" y="325"/>
                </a:lnTo>
                <a:lnTo>
                  <a:pt x="293" y="326"/>
                </a:lnTo>
                <a:lnTo>
                  <a:pt x="296" y="329"/>
                </a:lnTo>
                <a:lnTo>
                  <a:pt x="301" y="329"/>
                </a:lnTo>
                <a:lnTo>
                  <a:pt x="306" y="329"/>
                </a:lnTo>
                <a:lnTo>
                  <a:pt x="310" y="329"/>
                </a:lnTo>
                <a:lnTo>
                  <a:pt x="307" y="327"/>
                </a:lnTo>
                <a:lnTo>
                  <a:pt x="306" y="326"/>
                </a:lnTo>
                <a:lnTo>
                  <a:pt x="304" y="324"/>
                </a:lnTo>
                <a:lnTo>
                  <a:pt x="303" y="323"/>
                </a:lnTo>
                <a:lnTo>
                  <a:pt x="304" y="321"/>
                </a:lnTo>
                <a:lnTo>
                  <a:pt x="306" y="319"/>
                </a:lnTo>
                <a:lnTo>
                  <a:pt x="307" y="319"/>
                </a:lnTo>
                <a:lnTo>
                  <a:pt x="310" y="319"/>
                </a:lnTo>
                <a:lnTo>
                  <a:pt x="309" y="317"/>
                </a:lnTo>
                <a:lnTo>
                  <a:pt x="307" y="315"/>
                </a:lnTo>
                <a:lnTo>
                  <a:pt x="318" y="316"/>
                </a:lnTo>
                <a:lnTo>
                  <a:pt x="328" y="318"/>
                </a:lnTo>
                <a:lnTo>
                  <a:pt x="337" y="322"/>
                </a:lnTo>
                <a:lnTo>
                  <a:pt x="346" y="326"/>
                </a:lnTo>
                <a:lnTo>
                  <a:pt x="351" y="330"/>
                </a:lnTo>
                <a:lnTo>
                  <a:pt x="355" y="332"/>
                </a:lnTo>
                <a:lnTo>
                  <a:pt x="357" y="333"/>
                </a:lnTo>
                <a:lnTo>
                  <a:pt x="360" y="334"/>
                </a:lnTo>
                <a:lnTo>
                  <a:pt x="360" y="335"/>
                </a:lnTo>
                <a:lnTo>
                  <a:pt x="360" y="338"/>
                </a:lnTo>
                <a:lnTo>
                  <a:pt x="362" y="339"/>
                </a:lnTo>
                <a:lnTo>
                  <a:pt x="365" y="339"/>
                </a:lnTo>
                <a:lnTo>
                  <a:pt x="368" y="338"/>
                </a:lnTo>
                <a:lnTo>
                  <a:pt x="370" y="338"/>
                </a:lnTo>
                <a:lnTo>
                  <a:pt x="372" y="340"/>
                </a:lnTo>
                <a:lnTo>
                  <a:pt x="376" y="342"/>
                </a:lnTo>
                <a:lnTo>
                  <a:pt x="380" y="343"/>
                </a:lnTo>
                <a:lnTo>
                  <a:pt x="384" y="344"/>
                </a:lnTo>
                <a:lnTo>
                  <a:pt x="394" y="347"/>
                </a:lnTo>
                <a:lnTo>
                  <a:pt x="403" y="351"/>
                </a:lnTo>
                <a:lnTo>
                  <a:pt x="410" y="355"/>
                </a:lnTo>
                <a:lnTo>
                  <a:pt x="418" y="358"/>
                </a:lnTo>
                <a:lnTo>
                  <a:pt x="421" y="359"/>
                </a:lnTo>
                <a:lnTo>
                  <a:pt x="426" y="360"/>
                </a:lnTo>
                <a:lnTo>
                  <a:pt x="428" y="363"/>
                </a:lnTo>
                <a:lnTo>
                  <a:pt x="430" y="366"/>
                </a:lnTo>
                <a:lnTo>
                  <a:pt x="427" y="367"/>
                </a:lnTo>
                <a:lnTo>
                  <a:pt x="423" y="366"/>
                </a:lnTo>
                <a:lnTo>
                  <a:pt x="420" y="365"/>
                </a:lnTo>
                <a:lnTo>
                  <a:pt x="417" y="363"/>
                </a:lnTo>
                <a:lnTo>
                  <a:pt x="417" y="363"/>
                </a:lnTo>
                <a:lnTo>
                  <a:pt x="417" y="363"/>
                </a:lnTo>
                <a:close/>
                <a:moveTo>
                  <a:pt x="802" y="623"/>
                </a:moveTo>
                <a:lnTo>
                  <a:pt x="804" y="623"/>
                </a:lnTo>
                <a:lnTo>
                  <a:pt x="804" y="624"/>
                </a:lnTo>
                <a:lnTo>
                  <a:pt x="802" y="624"/>
                </a:lnTo>
                <a:lnTo>
                  <a:pt x="801" y="624"/>
                </a:lnTo>
                <a:lnTo>
                  <a:pt x="801" y="623"/>
                </a:lnTo>
                <a:lnTo>
                  <a:pt x="802" y="623"/>
                </a:lnTo>
                <a:close/>
                <a:moveTo>
                  <a:pt x="933" y="626"/>
                </a:moveTo>
                <a:lnTo>
                  <a:pt x="933" y="629"/>
                </a:lnTo>
                <a:lnTo>
                  <a:pt x="931" y="631"/>
                </a:lnTo>
                <a:lnTo>
                  <a:pt x="930" y="628"/>
                </a:lnTo>
                <a:lnTo>
                  <a:pt x="930" y="623"/>
                </a:lnTo>
                <a:lnTo>
                  <a:pt x="930" y="622"/>
                </a:lnTo>
                <a:lnTo>
                  <a:pt x="931" y="620"/>
                </a:lnTo>
                <a:lnTo>
                  <a:pt x="931" y="620"/>
                </a:lnTo>
                <a:lnTo>
                  <a:pt x="933" y="620"/>
                </a:lnTo>
                <a:lnTo>
                  <a:pt x="936" y="621"/>
                </a:lnTo>
                <a:lnTo>
                  <a:pt x="936" y="622"/>
                </a:lnTo>
                <a:lnTo>
                  <a:pt x="935" y="624"/>
                </a:lnTo>
                <a:lnTo>
                  <a:pt x="933" y="626"/>
                </a:lnTo>
                <a:lnTo>
                  <a:pt x="935" y="624"/>
                </a:lnTo>
                <a:lnTo>
                  <a:pt x="933" y="626"/>
                </a:lnTo>
                <a:close/>
                <a:moveTo>
                  <a:pt x="1176" y="616"/>
                </a:moveTo>
                <a:lnTo>
                  <a:pt x="1178" y="614"/>
                </a:lnTo>
                <a:lnTo>
                  <a:pt x="1180" y="612"/>
                </a:lnTo>
                <a:lnTo>
                  <a:pt x="1181" y="612"/>
                </a:lnTo>
                <a:lnTo>
                  <a:pt x="1183" y="612"/>
                </a:lnTo>
                <a:lnTo>
                  <a:pt x="1183" y="612"/>
                </a:lnTo>
                <a:lnTo>
                  <a:pt x="1184" y="613"/>
                </a:lnTo>
                <a:lnTo>
                  <a:pt x="1183" y="615"/>
                </a:lnTo>
                <a:lnTo>
                  <a:pt x="1179" y="616"/>
                </a:lnTo>
                <a:lnTo>
                  <a:pt x="1177" y="617"/>
                </a:lnTo>
                <a:lnTo>
                  <a:pt x="1176" y="616"/>
                </a:lnTo>
                <a:lnTo>
                  <a:pt x="1177" y="615"/>
                </a:lnTo>
                <a:lnTo>
                  <a:pt x="1176" y="616"/>
                </a:lnTo>
                <a:close/>
                <a:moveTo>
                  <a:pt x="1184" y="626"/>
                </a:moveTo>
                <a:lnTo>
                  <a:pt x="1180" y="626"/>
                </a:lnTo>
                <a:lnTo>
                  <a:pt x="1178" y="626"/>
                </a:lnTo>
                <a:lnTo>
                  <a:pt x="1179" y="622"/>
                </a:lnTo>
                <a:lnTo>
                  <a:pt x="1181" y="620"/>
                </a:lnTo>
                <a:lnTo>
                  <a:pt x="1185" y="618"/>
                </a:lnTo>
                <a:lnTo>
                  <a:pt x="1189" y="620"/>
                </a:lnTo>
                <a:lnTo>
                  <a:pt x="1186" y="623"/>
                </a:lnTo>
                <a:lnTo>
                  <a:pt x="1184" y="626"/>
                </a:lnTo>
                <a:lnTo>
                  <a:pt x="1183" y="625"/>
                </a:lnTo>
                <a:lnTo>
                  <a:pt x="1184" y="626"/>
                </a:lnTo>
                <a:close/>
                <a:moveTo>
                  <a:pt x="1204" y="192"/>
                </a:moveTo>
                <a:lnTo>
                  <a:pt x="1189" y="197"/>
                </a:lnTo>
                <a:lnTo>
                  <a:pt x="1174" y="200"/>
                </a:lnTo>
                <a:lnTo>
                  <a:pt x="1180" y="196"/>
                </a:lnTo>
                <a:lnTo>
                  <a:pt x="1188" y="193"/>
                </a:lnTo>
                <a:lnTo>
                  <a:pt x="1196" y="192"/>
                </a:lnTo>
                <a:lnTo>
                  <a:pt x="1204" y="192"/>
                </a:lnTo>
                <a:close/>
                <a:moveTo>
                  <a:pt x="1169" y="183"/>
                </a:moveTo>
                <a:lnTo>
                  <a:pt x="1170" y="183"/>
                </a:lnTo>
                <a:lnTo>
                  <a:pt x="1172" y="183"/>
                </a:lnTo>
                <a:lnTo>
                  <a:pt x="1174" y="184"/>
                </a:lnTo>
                <a:lnTo>
                  <a:pt x="1174" y="185"/>
                </a:lnTo>
                <a:lnTo>
                  <a:pt x="1171" y="188"/>
                </a:lnTo>
                <a:lnTo>
                  <a:pt x="1167" y="189"/>
                </a:lnTo>
                <a:lnTo>
                  <a:pt x="1166" y="190"/>
                </a:lnTo>
                <a:lnTo>
                  <a:pt x="1163" y="191"/>
                </a:lnTo>
                <a:lnTo>
                  <a:pt x="1162" y="190"/>
                </a:lnTo>
                <a:lnTo>
                  <a:pt x="1162" y="189"/>
                </a:lnTo>
                <a:lnTo>
                  <a:pt x="1164" y="185"/>
                </a:lnTo>
                <a:lnTo>
                  <a:pt x="1169" y="183"/>
                </a:lnTo>
                <a:lnTo>
                  <a:pt x="1169" y="183"/>
                </a:lnTo>
                <a:lnTo>
                  <a:pt x="1169" y="183"/>
                </a:lnTo>
                <a:close/>
                <a:moveTo>
                  <a:pt x="1145" y="190"/>
                </a:moveTo>
                <a:lnTo>
                  <a:pt x="1146" y="190"/>
                </a:lnTo>
                <a:lnTo>
                  <a:pt x="1148" y="188"/>
                </a:lnTo>
                <a:lnTo>
                  <a:pt x="1151" y="188"/>
                </a:lnTo>
                <a:lnTo>
                  <a:pt x="1152" y="188"/>
                </a:lnTo>
                <a:lnTo>
                  <a:pt x="1152" y="188"/>
                </a:lnTo>
                <a:lnTo>
                  <a:pt x="1152" y="189"/>
                </a:lnTo>
                <a:lnTo>
                  <a:pt x="1151" y="191"/>
                </a:lnTo>
                <a:lnTo>
                  <a:pt x="1148" y="192"/>
                </a:lnTo>
                <a:lnTo>
                  <a:pt x="1145" y="192"/>
                </a:lnTo>
                <a:lnTo>
                  <a:pt x="1143" y="192"/>
                </a:lnTo>
                <a:lnTo>
                  <a:pt x="1144" y="191"/>
                </a:lnTo>
                <a:lnTo>
                  <a:pt x="1145" y="190"/>
                </a:lnTo>
                <a:lnTo>
                  <a:pt x="1145" y="190"/>
                </a:lnTo>
                <a:lnTo>
                  <a:pt x="1145" y="190"/>
                </a:lnTo>
                <a:close/>
                <a:moveTo>
                  <a:pt x="1122" y="199"/>
                </a:moveTo>
                <a:lnTo>
                  <a:pt x="1123" y="199"/>
                </a:lnTo>
                <a:lnTo>
                  <a:pt x="1125" y="201"/>
                </a:lnTo>
                <a:lnTo>
                  <a:pt x="1123" y="202"/>
                </a:lnTo>
                <a:lnTo>
                  <a:pt x="1121" y="203"/>
                </a:lnTo>
                <a:lnTo>
                  <a:pt x="1119" y="203"/>
                </a:lnTo>
                <a:lnTo>
                  <a:pt x="1119" y="202"/>
                </a:lnTo>
                <a:lnTo>
                  <a:pt x="1120" y="200"/>
                </a:lnTo>
                <a:lnTo>
                  <a:pt x="1122" y="199"/>
                </a:lnTo>
                <a:lnTo>
                  <a:pt x="1122" y="199"/>
                </a:lnTo>
                <a:lnTo>
                  <a:pt x="1122" y="199"/>
                </a:lnTo>
                <a:close/>
                <a:moveTo>
                  <a:pt x="1031" y="233"/>
                </a:moveTo>
                <a:lnTo>
                  <a:pt x="1047" y="232"/>
                </a:lnTo>
                <a:lnTo>
                  <a:pt x="1063" y="232"/>
                </a:lnTo>
                <a:lnTo>
                  <a:pt x="1060" y="234"/>
                </a:lnTo>
                <a:lnTo>
                  <a:pt x="1055" y="235"/>
                </a:lnTo>
                <a:lnTo>
                  <a:pt x="1052" y="236"/>
                </a:lnTo>
                <a:lnTo>
                  <a:pt x="1047" y="236"/>
                </a:lnTo>
                <a:lnTo>
                  <a:pt x="1039" y="235"/>
                </a:lnTo>
                <a:lnTo>
                  <a:pt x="1031" y="233"/>
                </a:lnTo>
                <a:close/>
                <a:moveTo>
                  <a:pt x="859" y="255"/>
                </a:moveTo>
                <a:lnTo>
                  <a:pt x="862" y="255"/>
                </a:lnTo>
                <a:lnTo>
                  <a:pt x="865" y="255"/>
                </a:lnTo>
                <a:lnTo>
                  <a:pt x="868" y="256"/>
                </a:lnTo>
                <a:lnTo>
                  <a:pt x="868" y="257"/>
                </a:lnTo>
                <a:lnTo>
                  <a:pt x="864" y="258"/>
                </a:lnTo>
                <a:lnTo>
                  <a:pt x="858" y="256"/>
                </a:lnTo>
                <a:lnTo>
                  <a:pt x="858" y="256"/>
                </a:lnTo>
                <a:lnTo>
                  <a:pt x="859" y="255"/>
                </a:lnTo>
                <a:lnTo>
                  <a:pt x="861" y="255"/>
                </a:lnTo>
                <a:lnTo>
                  <a:pt x="859" y="255"/>
                </a:lnTo>
                <a:close/>
                <a:moveTo>
                  <a:pt x="851" y="256"/>
                </a:moveTo>
                <a:lnTo>
                  <a:pt x="841" y="256"/>
                </a:lnTo>
                <a:lnTo>
                  <a:pt x="832" y="255"/>
                </a:lnTo>
                <a:lnTo>
                  <a:pt x="837" y="252"/>
                </a:lnTo>
                <a:lnTo>
                  <a:pt x="841" y="251"/>
                </a:lnTo>
                <a:lnTo>
                  <a:pt x="846" y="252"/>
                </a:lnTo>
                <a:lnTo>
                  <a:pt x="851" y="256"/>
                </a:lnTo>
                <a:close/>
                <a:moveTo>
                  <a:pt x="792" y="243"/>
                </a:moveTo>
                <a:lnTo>
                  <a:pt x="796" y="243"/>
                </a:lnTo>
                <a:lnTo>
                  <a:pt x="799" y="244"/>
                </a:lnTo>
                <a:lnTo>
                  <a:pt x="801" y="246"/>
                </a:lnTo>
                <a:lnTo>
                  <a:pt x="805" y="248"/>
                </a:lnTo>
                <a:lnTo>
                  <a:pt x="799" y="248"/>
                </a:lnTo>
                <a:lnTo>
                  <a:pt x="793" y="248"/>
                </a:lnTo>
                <a:lnTo>
                  <a:pt x="791" y="247"/>
                </a:lnTo>
                <a:lnTo>
                  <a:pt x="790" y="246"/>
                </a:lnTo>
                <a:lnTo>
                  <a:pt x="790" y="244"/>
                </a:lnTo>
                <a:lnTo>
                  <a:pt x="792" y="243"/>
                </a:lnTo>
                <a:lnTo>
                  <a:pt x="793" y="243"/>
                </a:lnTo>
                <a:lnTo>
                  <a:pt x="792" y="243"/>
                </a:lnTo>
                <a:close/>
                <a:moveTo>
                  <a:pt x="775" y="256"/>
                </a:moveTo>
                <a:lnTo>
                  <a:pt x="773" y="258"/>
                </a:lnTo>
                <a:lnTo>
                  <a:pt x="772" y="258"/>
                </a:lnTo>
                <a:lnTo>
                  <a:pt x="769" y="257"/>
                </a:lnTo>
                <a:lnTo>
                  <a:pt x="767" y="255"/>
                </a:lnTo>
                <a:lnTo>
                  <a:pt x="772" y="255"/>
                </a:lnTo>
                <a:lnTo>
                  <a:pt x="775" y="256"/>
                </a:lnTo>
                <a:close/>
                <a:moveTo>
                  <a:pt x="750" y="247"/>
                </a:moveTo>
                <a:lnTo>
                  <a:pt x="755" y="248"/>
                </a:lnTo>
                <a:lnTo>
                  <a:pt x="758" y="251"/>
                </a:lnTo>
                <a:lnTo>
                  <a:pt x="755" y="251"/>
                </a:lnTo>
                <a:lnTo>
                  <a:pt x="751" y="251"/>
                </a:lnTo>
                <a:lnTo>
                  <a:pt x="750" y="250"/>
                </a:lnTo>
                <a:lnTo>
                  <a:pt x="749" y="249"/>
                </a:lnTo>
                <a:lnTo>
                  <a:pt x="749" y="248"/>
                </a:lnTo>
                <a:lnTo>
                  <a:pt x="750" y="247"/>
                </a:lnTo>
                <a:lnTo>
                  <a:pt x="751" y="247"/>
                </a:lnTo>
                <a:lnTo>
                  <a:pt x="750" y="247"/>
                </a:lnTo>
                <a:close/>
                <a:moveTo>
                  <a:pt x="747" y="315"/>
                </a:moveTo>
                <a:lnTo>
                  <a:pt x="744" y="315"/>
                </a:lnTo>
                <a:lnTo>
                  <a:pt x="743" y="315"/>
                </a:lnTo>
                <a:lnTo>
                  <a:pt x="742" y="313"/>
                </a:lnTo>
                <a:lnTo>
                  <a:pt x="741" y="309"/>
                </a:lnTo>
                <a:lnTo>
                  <a:pt x="744" y="313"/>
                </a:lnTo>
                <a:lnTo>
                  <a:pt x="747" y="315"/>
                </a:lnTo>
                <a:close/>
                <a:moveTo>
                  <a:pt x="724" y="307"/>
                </a:moveTo>
                <a:lnTo>
                  <a:pt x="724" y="306"/>
                </a:lnTo>
                <a:lnTo>
                  <a:pt x="724" y="304"/>
                </a:lnTo>
                <a:lnTo>
                  <a:pt x="726" y="305"/>
                </a:lnTo>
                <a:lnTo>
                  <a:pt x="729" y="305"/>
                </a:lnTo>
                <a:lnTo>
                  <a:pt x="734" y="308"/>
                </a:lnTo>
                <a:lnTo>
                  <a:pt x="740" y="311"/>
                </a:lnTo>
                <a:lnTo>
                  <a:pt x="732" y="310"/>
                </a:lnTo>
                <a:lnTo>
                  <a:pt x="724" y="307"/>
                </a:lnTo>
                <a:lnTo>
                  <a:pt x="726" y="307"/>
                </a:lnTo>
                <a:lnTo>
                  <a:pt x="724" y="307"/>
                </a:lnTo>
                <a:close/>
                <a:moveTo>
                  <a:pt x="701" y="341"/>
                </a:moveTo>
                <a:lnTo>
                  <a:pt x="700" y="343"/>
                </a:lnTo>
                <a:lnTo>
                  <a:pt x="697" y="346"/>
                </a:lnTo>
                <a:lnTo>
                  <a:pt x="696" y="347"/>
                </a:lnTo>
                <a:lnTo>
                  <a:pt x="694" y="348"/>
                </a:lnTo>
                <a:lnTo>
                  <a:pt x="694" y="349"/>
                </a:lnTo>
                <a:lnTo>
                  <a:pt x="696" y="350"/>
                </a:lnTo>
                <a:lnTo>
                  <a:pt x="693" y="351"/>
                </a:lnTo>
                <a:lnTo>
                  <a:pt x="691" y="351"/>
                </a:lnTo>
                <a:lnTo>
                  <a:pt x="689" y="349"/>
                </a:lnTo>
                <a:lnTo>
                  <a:pt x="690" y="347"/>
                </a:lnTo>
                <a:lnTo>
                  <a:pt x="685" y="344"/>
                </a:lnTo>
                <a:lnTo>
                  <a:pt x="682" y="341"/>
                </a:lnTo>
                <a:lnTo>
                  <a:pt x="692" y="341"/>
                </a:lnTo>
                <a:lnTo>
                  <a:pt x="701" y="341"/>
                </a:lnTo>
                <a:lnTo>
                  <a:pt x="699" y="342"/>
                </a:lnTo>
                <a:lnTo>
                  <a:pt x="701" y="341"/>
                </a:lnTo>
                <a:close/>
                <a:moveTo>
                  <a:pt x="677" y="329"/>
                </a:moveTo>
                <a:lnTo>
                  <a:pt x="677" y="331"/>
                </a:lnTo>
                <a:lnTo>
                  <a:pt x="678" y="332"/>
                </a:lnTo>
                <a:lnTo>
                  <a:pt x="681" y="332"/>
                </a:lnTo>
                <a:lnTo>
                  <a:pt x="682" y="333"/>
                </a:lnTo>
                <a:lnTo>
                  <a:pt x="684" y="334"/>
                </a:lnTo>
                <a:lnTo>
                  <a:pt x="685" y="335"/>
                </a:lnTo>
                <a:lnTo>
                  <a:pt x="686" y="337"/>
                </a:lnTo>
                <a:lnTo>
                  <a:pt x="686" y="337"/>
                </a:lnTo>
                <a:lnTo>
                  <a:pt x="686" y="338"/>
                </a:lnTo>
                <a:lnTo>
                  <a:pt x="684" y="339"/>
                </a:lnTo>
                <a:lnTo>
                  <a:pt x="681" y="337"/>
                </a:lnTo>
                <a:lnTo>
                  <a:pt x="677" y="334"/>
                </a:lnTo>
                <a:lnTo>
                  <a:pt x="670" y="331"/>
                </a:lnTo>
                <a:lnTo>
                  <a:pt x="664" y="327"/>
                </a:lnTo>
                <a:lnTo>
                  <a:pt x="670" y="329"/>
                </a:lnTo>
                <a:lnTo>
                  <a:pt x="677" y="329"/>
                </a:lnTo>
                <a:lnTo>
                  <a:pt x="676" y="331"/>
                </a:lnTo>
                <a:lnTo>
                  <a:pt x="677" y="329"/>
                </a:lnTo>
                <a:close/>
                <a:moveTo>
                  <a:pt x="631" y="409"/>
                </a:moveTo>
                <a:lnTo>
                  <a:pt x="634" y="409"/>
                </a:lnTo>
                <a:lnTo>
                  <a:pt x="635" y="410"/>
                </a:lnTo>
                <a:lnTo>
                  <a:pt x="633" y="412"/>
                </a:lnTo>
                <a:lnTo>
                  <a:pt x="631" y="412"/>
                </a:lnTo>
                <a:lnTo>
                  <a:pt x="628" y="410"/>
                </a:lnTo>
                <a:lnTo>
                  <a:pt x="627" y="407"/>
                </a:lnTo>
                <a:lnTo>
                  <a:pt x="629" y="408"/>
                </a:lnTo>
                <a:lnTo>
                  <a:pt x="631" y="409"/>
                </a:lnTo>
                <a:lnTo>
                  <a:pt x="631" y="409"/>
                </a:lnTo>
                <a:lnTo>
                  <a:pt x="631" y="409"/>
                </a:lnTo>
                <a:close/>
                <a:moveTo>
                  <a:pt x="562" y="372"/>
                </a:moveTo>
                <a:lnTo>
                  <a:pt x="561" y="374"/>
                </a:lnTo>
                <a:lnTo>
                  <a:pt x="560" y="377"/>
                </a:lnTo>
                <a:lnTo>
                  <a:pt x="562" y="377"/>
                </a:lnTo>
                <a:lnTo>
                  <a:pt x="563" y="376"/>
                </a:lnTo>
                <a:lnTo>
                  <a:pt x="567" y="377"/>
                </a:lnTo>
                <a:lnTo>
                  <a:pt x="569" y="379"/>
                </a:lnTo>
                <a:lnTo>
                  <a:pt x="574" y="382"/>
                </a:lnTo>
                <a:lnTo>
                  <a:pt x="578" y="384"/>
                </a:lnTo>
                <a:lnTo>
                  <a:pt x="583" y="385"/>
                </a:lnTo>
                <a:lnTo>
                  <a:pt x="587" y="388"/>
                </a:lnTo>
                <a:lnTo>
                  <a:pt x="590" y="390"/>
                </a:lnTo>
                <a:lnTo>
                  <a:pt x="593" y="391"/>
                </a:lnTo>
                <a:lnTo>
                  <a:pt x="596" y="390"/>
                </a:lnTo>
                <a:lnTo>
                  <a:pt x="600" y="391"/>
                </a:lnTo>
                <a:lnTo>
                  <a:pt x="602" y="393"/>
                </a:lnTo>
                <a:lnTo>
                  <a:pt x="606" y="396"/>
                </a:lnTo>
                <a:lnTo>
                  <a:pt x="608" y="398"/>
                </a:lnTo>
                <a:lnTo>
                  <a:pt x="612" y="398"/>
                </a:lnTo>
                <a:lnTo>
                  <a:pt x="608" y="398"/>
                </a:lnTo>
                <a:lnTo>
                  <a:pt x="604" y="399"/>
                </a:lnTo>
                <a:lnTo>
                  <a:pt x="601" y="398"/>
                </a:lnTo>
                <a:lnTo>
                  <a:pt x="598" y="397"/>
                </a:lnTo>
                <a:lnTo>
                  <a:pt x="591" y="392"/>
                </a:lnTo>
                <a:lnTo>
                  <a:pt x="585" y="389"/>
                </a:lnTo>
                <a:lnTo>
                  <a:pt x="579" y="385"/>
                </a:lnTo>
                <a:lnTo>
                  <a:pt x="574" y="383"/>
                </a:lnTo>
                <a:lnTo>
                  <a:pt x="573" y="385"/>
                </a:lnTo>
                <a:lnTo>
                  <a:pt x="570" y="388"/>
                </a:lnTo>
                <a:lnTo>
                  <a:pt x="567" y="388"/>
                </a:lnTo>
                <a:lnTo>
                  <a:pt x="562" y="384"/>
                </a:lnTo>
                <a:lnTo>
                  <a:pt x="558" y="382"/>
                </a:lnTo>
                <a:lnTo>
                  <a:pt x="556" y="379"/>
                </a:lnTo>
                <a:lnTo>
                  <a:pt x="554" y="376"/>
                </a:lnTo>
                <a:lnTo>
                  <a:pt x="554" y="375"/>
                </a:lnTo>
                <a:lnTo>
                  <a:pt x="554" y="374"/>
                </a:lnTo>
                <a:lnTo>
                  <a:pt x="556" y="373"/>
                </a:lnTo>
                <a:lnTo>
                  <a:pt x="559" y="372"/>
                </a:lnTo>
                <a:lnTo>
                  <a:pt x="562" y="372"/>
                </a:lnTo>
                <a:lnTo>
                  <a:pt x="561" y="373"/>
                </a:lnTo>
                <a:lnTo>
                  <a:pt x="562" y="372"/>
                </a:lnTo>
                <a:close/>
                <a:moveTo>
                  <a:pt x="567" y="410"/>
                </a:moveTo>
                <a:lnTo>
                  <a:pt x="562" y="410"/>
                </a:lnTo>
                <a:lnTo>
                  <a:pt x="558" y="407"/>
                </a:lnTo>
                <a:lnTo>
                  <a:pt x="560" y="407"/>
                </a:lnTo>
                <a:lnTo>
                  <a:pt x="563" y="407"/>
                </a:lnTo>
                <a:lnTo>
                  <a:pt x="566" y="408"/>
                </a:lnTo>
                <a:lnTo>
                  <a:pt x="567" y="410"/>
                </a:lnTo>
                <a:close/>
                <a:moveTo>
                  <a:pt x="526" y="358"/>
                </a:moveTo>
                <a:lnTo>
                  <a:pt x="528" y="359"/>
                </a:lnTo>
                <a:lnTo>
                  <a:pt x="530" y="358"/>
                </a:lnTo>
                <a:lnTo>
                  <a:pt x="529" y="357"/>
                </a:lnTo>
                <a:lnTo>
                  <a:pt x="528" y="355"/>
                </a:lnTo>
                <a:lnTo>
                  <a:pt x="528" y="354"/>
                </a:lnTo>
                <a:lnTo>
                  <a:pt x="529" y="354"/>
                </a:lnTo>
                <a:lnTo>
                  <a:pt x="530" y="355"/>
                </a:lnTo>
                <a:lnTo>
                  <a:pt x="532" y="355"/>
                </a:lnTo>
                <a:lnTo>
                  <a:pt x="536" y="357"/>
                </a:lnTo>
                <a:lnTo>
                  <a:pt x="541" y="358"/>
                </a:lnTo>
                <a:lnTo>
                  <a:pt x="535" y="359"/>
                </a:lnTo>
                <a:lnTo>
                  <a:pt x="530" y="359"/>
                </a:lnTo>
                <a:lnTo>
                  <a:pt x="534" y="363"/>
                </a:lnTo>
                <a:lnTo>
                  <a:pt x="537" y="365"/>
                </a:lnTo>
                <a:lnTo>
                  <a:pt x="542" y="367"/>
                </a:lnTo>
                <a:lnTo>
                  <a:pt x="546" y="368"/>
                </a:lnTo>
                <a:lnTo>
                  <a:pt x="548" y="369"/>
                </a:lnTo>
                <a:lnTo>
                  <a:pt x="549" y="371"/>
                </a:lnTo>
                <a:lnTo>
                  <a:pt x="550" y="372"/>
                </a:lnTo>
                <a:lnTo>
                  <a:pt x="549" y="373"/>
                </a:lnTo>
                <a:lnTo>
                  <a:pt x="544" y="373"/>
                </a:lnTo>
                <a:lnTo>
                  <a:pt x="541" y="372"/>
                </a:lnTo>
                <a:lnTo>
                  <a:pt x="530" y="367"/>
                </a:lnTo>
                <a:lnTo>
                  <a:pt x="521" y="364"/>
                </a:lnTo>
                <a:lnTo>
                  <a:pt x="518" y="365"/>
                </a:lnTo>
                <a:lnTo>
                  <a:pt x="515" y="365"/>
                </a:lnTo>
                <a:lnTo>
                  <a:pt x="513" y="363"/>
                </a:lnTo>
                <a:lnTo>
                  <a:pt x="511" y="360"/>
                </a:lnTo>
                <a:lnTo>
                  <a:pt x="510" y="358"/>
                </a:lnTo>
                <a:lnTo>
                  <a:pt x="510" y="356"/>
                </a:lnTo>
                <a:lnTo>
                  <a:pt x="512" y="358"/>
                </a:lnTo>
                <a:lnTo>
                  <a:pt x="516" y="360"/>
                </a:lnTo>
                <a:lnTo>
                  <a:pt x="517" y="362"/>
                </a:lnTo>
                <a:lnTo>
                  <a:pt x="518" y="362"/>
                </a:lnTo>
                <a:lnTo>
                  <a:pt x="519" y="362"/>
                </a:lnTo>
                <a:lnTo>
                  <a:pt x="518" y="359"/>
                </a:lnTo>
                <a:lnTo>
                  <a:pt x="517" y="358"/>
                </a:lnTo>
                <a:lnTo>
                  <a:pt x="516" y="357"/>
                </a:lnTo>
                <a:lnTo>
                  <a:pt x="515" y="356"/>
                </a:lnTo>
                <a:lnTo>
                  <a:pt x="517" y="355"/>
                </a:lnTo>
                <a:lnTo>
                  <a:pt x="521" y="356"/>
                </a:lnTo>
                <a:lnTo>
                  <a:pt x="526" y="358"/>
                </a:lnTo>
                <a:lnTo>
                  <a:pt x="525" y="358"/>
                </a:lnTo>
                <a:lnTo>
                  <a:pt x="526" y="358"/>
                </a:lnTo>
                <a:close/>
                <a:moveTo>
                  <a:pt x="532" y="385"/>
                </a:moveTo>
                <a:lnTo>
                  <a:pt x="529" y="384"/>
                </a:lnTo>
                <a:lnTo>
                  <a:pt x="526" y="383"/>
                </a:lnTo>
                <a:lnTo>
                  <a:pt x="529" y="382"/>
                </a:lnTo>
                <a:lnTo>
                  <a:pt x="533" y="382"/>
                </a:lnTo>
                <a:lnTo>
                  <a:pt x="534" y="384"/>
                </a:lnTo>
                <a:lnTo>
                  <a:pt x="534" y="385"/>
                </a:lnTo>
                <a:lnTo>
                  <a:pt x="533" y="387"/>
                </a:lnTo>
                <a:lnTo>
                  <a:pt x="532" y="385"/>
                </a:lnTo>
                <a:lnTo>
                  <a:pt x="532" y="385"/>
                </a:lnTo>
                <a:lnTo>
                  <a:pt x="532" y="385"/>
                </a:lnTo>
                <a:close/>
                <a:moveTo>
                  <a:pt x="518" y="400"/>
                </a:moveTo>
                <a:lnTo>
                  <a:pt x="517" y="400"/>
                </a:lnTo>
                <a:lnTo>
                  <a:pt x="516" y="398"/>
                </a:lnTo>
                <a:lnTo>
                  <a:pt x="516" y="397"/>
                </a:lnTo>
                <a:lnTo>
                  <a:pt x="516" y="396"/>
                </a:lnTo>
                <a:lnTo>
                  <a:pt x="517" y="394"/>
                </a:lnTo>
                <a:lnTo>
                  <a:pt x="519" y="394"/>
                </a:lnTo>
                <a:lnTo>
                  <a:pt x="521" y="396"/>
                </a:lnTo>
                <a:lnTo>
                  <a:pt x="523" y="398"/>
                </a:lnTo>
                <a:lnTo>
                  <a:pt x="521" y="400"/>
                </a:lnTo>
                <a:lnTo>
                  <a:pt x="518" y="400"/>
                </a:lnTo>
                <a:lnTo>
                  <a:pt x="518" y="400"/>
                </a:lnTo>
                <a:lnTo>
                  <a:pt x="518" y="400"/>
                </a:lnTo>
                <a:close/>
                <a:moveTo>
                  <a:pt x="507" y="343"/>
                </a:moveTo>
                <a:lnTo>
                  <a:pt x="507" y="342"/>
                </a:lnTo>
                <a:lnTo>
                  <a:pt x="508" y="341"/>
                </a:lnTo>
                <a:lnTo>
                  <a:pt x="509" y="341"/>
                </a:lnTo>
                <a:lnTo>
                  <a:pt x="511" y="341"/>
                </a:lnTo>
                <a:lnTo>
                  <a:pt x="513" y="343"/>
                </a:lnTo>
                <a:lnTo>
                  <a:pt x="515" y="346"/>
                </a:lnTo>
                <a:lnTo>
                  <a:pt x="515" y="347"/>
                </a:lnTo>
                <a:lnTo>
                  <a:pt x="517" y="348"/>
                </a:lnTo>
                <a:lnTo>
                  <a:pt x="521" y="348"/>
                </a:lnTo>
                <a:lnTo>
                  <a:pt x="525" y="348"/>
                </a:lnTo>
                <a:lnTo>
                  <a:pt x="524" y="350"/>
                </a:lnTo>
                <a:lnTo>
                  <a:pt x="523" y="352"/>
                </a:lnTo>
                <a:lnTo>
                  <a:pt x="521" y="352"/>
                </a:lnTo>
                <a:lnTo>
                  <a:pt x="518" y="351"/>
                </a:lnTo>
                <a:lnTo>
                  <a:pt x="515" y="350"/>
                </a:lnTo>
                <a:lnTo>
                  <a:pt x="511" y="348"/>
                </a:lnTo>
                <a:lnTo>
                  <a:pt x="508" y="346"/>
                </a:lnTo>
                <a:lnTo>
                  <a:pt x="507" y="343"/>
                </a:lnTo>
                <a:close/>
                <a:moveTo>
                  <a:pt x="508" y="349"/>
                </a:moveTo>
                <a:lnTo>
                  <a:pt x="509" y="350"/>
                </a:lnTo>
                <a:lnTo>
                  <a:pt x="509" y="351"/>
                </a:lnTo>
                <a:lnTo>
                  <a:pt x="508" y="350"/>
                </a:lnTo>
                <a:lnTo>
                  <a:pt x="508" y="349"/>
                </a:lnTo>
                <a:lnTo>
                  <a:pt x="508" y="350"/>
                </a:lnTo>
                <a:lnTo>
                  <a:pt x="508" y="349"/>
                </a:lnTo>
                <a:close/>
                <a:moveTo>
                  <a:pt x="508" y="358"/>
                </a:moveTo>
                <a:lnTo>
                  <a:pt x="504" y="358"/>
                </a:lnTo>
                <a:lnTo>
                  <a:pt x="501" y="358"/>
                </a:lnTo>
                <a:lnTo>
                  <a:pt x="499" y="357"/>
                </a:lnTo>
                <a:lnTo>
                  <a:pt x="497" y="354"/>
                </a:lnTo>
                <a:lnTo>
                  <a:pt x="501" y="354"/>
                </a:lnTo>
                <a:lnTo>
                  <a:pt x="503" y="355"/>
                </a:lnTo>
                <a:lnTo>
                  <a:pt x="505" y="356"/>
                </a:lnTo>
                <a:lnTo>
                  <a:pt x="508" y="358"/>
                </a:lnTo>
                <a:close/>
                <a:moveTo>
                  <a:pt x="494" y="412"/>
                </a:moveTo>
                <a:lnTo>
                  <a:pt x="496" y="410"/>
                </a:lnTo>
                <a:lnTo>
                  <a:pt x="499" y="410"/>
                </a:lnTo>
                <a:lnTo>
                  <a:pt x="501" y="410"/>
                </a:lnTo>
                <a:lnTo>
                  <a:pt x="503" y="410"/>
                </a:lnTo>
                <a:lnTo>
                  <a:pt x="504" y="412"/>
                </a:lnTo>
                <a:lnTo>
                  <a:pt x="505" y="414"/>
                </a:lnTo>
                <a:lnTo>
                  <a:pt x="507" y="415"/>
                </a:lnTo>
                <a:lnTo>
                  <a:pt x="507" y="417"/>
                </a:lnTo>
                <a:lnTo>
                  <a:pt x="507" y="417"/>
                </a:lnTo>
                <a:lnTo>
                  <a:pt x="505" y="418"/>
                </a:lnTo>
                <a:lnTo>
                  <a:pt x="503" y="420"/>
                </a:lnTo>
                <a:lnTo>
                  <a:pt x="500" y="421"/>
                </a:lnTo>
                <a:lnTo>
                  <a:pt x="497" y="416"/>
                </a:lnTo>
                <a:lnTo>
                  <a:pt x="494" y="412"/>
                </a:lnTo>
                <a:lnTo>
                  <a:pt x="494" y="412"/>
                </a:lnTo>
                <a:lnTo>
                  <a:pt x="494" y="412"/>
                </a:lnTo>
                <a:close/>
                <a:moveTo>
                  <a:pt x="492" y="421"/>
                </a:moveTo>
                <a:lnTo>
                  <a:pt x="493" y="420"/>
                </a:lnTo>
                <a:lnTo>
                  <a:pt x="494" y="418"/>
                </a:lnTo>
                <a:lnTo>
                  <a:pt x="495" y="418"/>
                </a:lnTo>
                <a:lnTo>
                  <a:pt x="496" y="420"/>
                </a:lnTo>
                <a:lnTo>
                  <a:pt x="499" y="421"/>
                </a:lnTo>
                <a:lnTo>
                  <a:pt x="500" y="421"/>
                </a:lnTo>
                <a:lnTo>
                  <a:pt x="497" y="424"/>
                </a:lnTo>
                <a:lnTo>
                  <a:pt x="494" y="425"/>
                </a:lnTo>
                <a:lnTo>
                  <a:pt x="493" y="425"/>
                </a:lnTo>
                <a:lnTo>
                  <a:pt x="492" y="424"/>
                </a:lnTo>
                <a:lnTo>
                  <a:pt x="492" y="423"/>
                </a:lnTo>
                <a:lnTo>
                  <a:pt x="492" y="421"/>
                </a:lnTo>
                <a:lnTo>
                  <a:pt x="493" y="421"/>
                </a:lnTo>
                <a:lnTo>
                  <a:pt x="492" y="421"/>
                </a:lnTo>
                <a:close/>
                <a:moveTo>
                  <a:pt x="449" y="388"/>
                </a:moveTo>
                <a:lnTo>
                  <a:pt x="445" y="388"/>
                </a:lnTo>
                <a:lnTo>
                  <a:pt x="442" y="388"/>
                </a:lnTo>
                <a:lnTo>
                  <a:pt x="439" y="387"/>
                </a:lnTo>
                <a:lnTo>
                  <a:pt x="437" y="384"/>
                </a:lnTo>
                <a:lnTo>
                  <a:pt x="439" y="384"/>
                </a:lnTo>
                <a:lnTo>
                  <a:pt x="443" y="383"/>
                </a:lnTo>
                <a:lnTo>
                  <a:pt x="446" y="383"/>
                </a:lnTo>
                <a:lnTo>
                  <a:pt x="449" y="384"/>
                </a:lnTo>
                <a:lnTo>
                  <a:pt x="450" y="385"/>
                </a:lnTo>
                <a:lnTo>
                  <a:pt x="450" y="387"/>
                </a:lnTo>
                <a:lnTo>
                  <a:pt x="450" y="388"/>
                </a:lnTo>
                <a:lnTo>
                  <a:pt x="449" y="388"/>
                </a:lnTo>
                <a:lnTo>
                  <a:pt x="447" y="388"/>
                </a:lnTo>
                <a:lnTo>
                  <a:pt x="449" y="388"/>
                </a:lnTo>
                <a:close/>
                <a:moveTo>
                  <a:pt x="463" y="410"/>
                </a:moveTo>
                <a:lnTo>
                  <a:pt x="459" y="412"/>
                </a:lnTo>
                <a:lnTo>
                  <a:pt x="454" y="412"/>
                </a:lnTo>
                <a:lnTo>
                  <a:pt x="453" y="410"/>
                </a:lnTo>
                <a:lnTo>
                  <a:pt x="453" y="409"/>
                </a:lnTo>
                <a:lnTo>
                  <a:pt x="455" y="409"/>
                </a:lnTo>
                <a:lnTo>
                  <a:pt x="458" y="408"/>
                </a:lnTo>
                <a:lnTo>
                  <a:pt x="461" y="407"/>
                </a:lnTo>
                <a:lnTo>
                  <a:pt x="464" y="407"/>
                </a:lnTo>
                <a:lnTo>
                  <a:pt x="466" y="408"/>
                </a:lnTo>
                <a:lnTo>
                  <a:pt x="466" y="409"/>
                </a:lnTo>
                <a:lnTo>
                  <a:pt x="464" y="410"/>
                </a:lnTo>
                <a:lnTo>
                  <a:pt x="463" y="410"/>
                </a:lnTo>
                <a:lnTo>
                  <a:pt x="463" y="410"/>
                </a:lnTo>
                <a:lnTo>
                  <a:pt x="463" y="410"/>
                </a:lnTo>
                <a:close/>
                <a:moveTo>
                  <a:pt x="454" y="397"/>
                </a:moveTo>
                <a:lnTo>
                  <a:pt x="456" y="396"/>
                </a:lnTo>
                <a:lnTo>
                  <a:pt x="459" y="394"/>
                </a:lnTo>
                <a:lnTo>
                  <a:pt x="462" y="396"/>
                </a:lnTo>
                <a:lnTo>
                  <a:pt x="468" y="396"/>
                </a:lnTo>
                <a:lnTo>
                  <a:pt x="464" y="398"/>
                </a:lnTo>
                <a:lnTo>
                  <a:pt x="461" y="399"/>
                </a:lnTo>
                <a:lnTo>
                  <a:pt x="458" y="399"/>
                </a:lnTo>
                <a:lnTo>
                  <a:pt x="454" y="397"/>
                </a:lnTo>
                <a:close/>
                <a:moveTo>
                  <a:pt x="466" y="391"/>
                </a:moveTo>
                <a:lnTo>
                  <a:pt x="468" y="388"/>
                </a:lnTo>
                <a:lnTo>
                  <a:pt x="468" y="387"/>
                </a:lnTo>
                <a:lnTo>
                  <a:pt x="466" y="385"/>
                </a:lnTo>
                <a:lnTo>
                  <a:pt x="464" y="384"/>
                </a:lnTo>
                <a:lnTo>
                  <a:pt x="462" y="384"/>
                </a:lnTo>
                <a:lnTo>
                  <a:pt x="460" y="383"/>
                </a:lnTo>
                <a:lnTo>
                  <a:pt x="458" y="382"/>
                </a:lnTo>
                <a:lnTo>
                  <a:pt x="456" y="381"/>
                </a:lnTo>
                <a:lnTo>
                  <a:pt x="460" y="380"/>
                </a:lnTo>
                <a:lnTo>
                  <a:pt x="463" y="380"/>
                </a:lnTo>
                <a:lnTo>
                  <a:pt x="466" y="381"/>
                </a:lnTo>
                <a:lnTo>
                  <a:pt x="468" y="382"/>
                </a:lnTo>
                <a:lnTo>
                  <a:pt x="472" y="385"/>
                </a:lnTo>
                <a:lnTo>
                  <a:pt x="476" y="390"/>
                </a:lnTo>
                <a:lnTo>
                  <a:pt x="471" y="390"/>
                </a:lnTo>
                <a:lnTo>
                  <a:pt x="466" y="391"/>
                </a:lnTo>
                <a:lnTo>
                  <a:pt x="469" y="389"/>
                </a:lnTo>
                <a:lnTo>
                  <a:pt x="466" y="391"/>
                </a:lnTo>
                <a:close/>
                <a:moveTo>
                  <a:pt x="468" y="483"/>
                </a:moveTo>
                <a:lnTo>
                  <a:pt x="471" y="483"/>
                </a:lnTo>
                <a:lnTo>
                  <a:pt x="475" y="484"/>
                </a:lnTo>
                <a:lnTo>
                  <a:pt x="477" y="487"/>
                </a:lnTo>
                <a:lnTo>
                  <a:pt x="479" y="489"/>
                </a:lnTo>
                <a:lnTo>
                  <a:pt x="477" y="490"/>
                </a:lnTo>
                <a:lnTo>
                  <a:pt x="475" y="490"/>
                </a:lnTo>
                <a:lnTo>
                  <a:pt x="474" y="489"/>
                </a:lnTo>
                <a:lnTo>
                  <a:pt x="472" y="488"/>
                </a:lnTo>
                <a:lnTo>
                  <a:pt x="470" y="485"/>
                </a:lnTo>
                <a:lnTo>
                  <a:pt x="468" y="483"/>
                </a:lnTo>
                <a:close/>
                <a:moveTo>
                  <a:pt x="512" y="499"/>
                </a:moveTo>
                <a:lnTo>
                  <a:pt x="516" y="498"/>
                </a:lnTo>
                <a:lnTo>
                  <a:pt x="518" y="497"/>
                </a:lnTo>
                <a:lnTo>
                  <a:pt x="518" y="496"/>
                </a:lnTo>
                <a:lnTo>
                  <a:pt x="516" y="495"/>
                </a:lnTo>
                <a:lnTo>
                  <a:pt x="513" y="493"/>
                </a:lnTo>
                <a:lnTo>
                  <a:pt x="511" y="493"/>
                </a:lnTo>
                <a:lnTo>
                  <a:pt x="507" y="495"/>
                </a:lnTo>
                <a:lnTo>
                  <a:pt x="502" y="495"/>
                </a:lnTo>
                <a:lnTo>
                  <a:pt x="501" y="492"/>
                </a:lnTo>
                <a:lnTo>
                  <a:pt x="499" y="490"/>
                </a:lnTo>
                <a:lnTo>
                  <a:pt x="494" y="489"/>
                </a:lnTo>
                <a:lnTo>
                  <a:pt x="488" y="487"/>
                </a:lnTo>
                <a:lnTo>
                  <a:pt x="485" y="484"/>
                </a:lnTo>
                <a:lnTo>
                  <a:pt x="482" y="482"/>
                </a:lnTo>
                <a:lnTo>
                  <a:pt x="477" y="482"/>
                </a:lnTo>
                <a:lnTo>
                  <a:pt x="474" y="481"/>
                </a:lnTo>
                <a:lnTo>
                  <a:pt x="472" y="479"/>
                </a:lnTo>
                <a:lnTo>
                  <a:pt x="474" y="476"/>
                </a:lnTo>
                <a:lnTo>
                  <a:pt x="475" y="474"/>
                </a:lnTo>
                <a:lnTo>
                  <a:pt x="474" y="473"/>
                </a:lnTo>
                <a:lnTo>
                  <a:pt x="471" y="473"/>
                </a:lnTo>
                <a:lnTo>
                  <a:pt x="468" y="473"/>
                </a:lnTo>
                <a:lnTo>
                  <a:pt x="470" y="471"/>
                </a:lnTo>
                <a:lnTo>
                  <a:pt x="472" y="470"/>
                </a:lnTo>
                <a:lnTo>
                  <a:pt x="475" y="471"/>
                </a:lnTo>
                <a:lnTo>
                  <a:pt x="476" y="472"/>
                </a:lnTo>
                <a:lnTo>
                  <a:pt x="478" y="471"/>
                </a:lnTo>
                <a:lnTo>
                  <a:pt x="479" y="471"/>
                </a:lnTo>
                <a:lnTo>
                  <a:pt x="480" y="471"/>
                </a:lnTo>
                <a:lnTo>
                  <a:pt x="482" y="471"/>
                </a:lnTo>
                <a:lnTo>
                  <a:pt x="483" y="473"/>
                </a:lnTo>
                <a:lnTo>
                  <a:pt x="483" y="474"/>
                </a:lnTo>
                <a:lnTo>
                  <a:pt x="480" y="475"/>
                </a:lnTo>
                <a:lnTo>
                  <a:pt x="480" y="476"/>
                </a:lnTo>
                <a:lnTo>
                  <a:pt x="480" y="477"/>
                </a:lnTo>
                <a:lnTo>
                  <a:pt x="483" y="477"/>
                </a:lnTo>
                <a:lnTo>
                  <a:pt x="484" y="479"/>
                </a:lnTo>
                <a:lnTo>
                  <a:pt x="485" y="477"/>
                </a:lnTo>
                <a:lnTo>
                  <a:pt x="485" y="477"/>
                </a:lnTo>
                <a:lnTo>
                  <a:pt x="485" y="475"/>
                </a:lnTo>
                <a:lnTo>
                  <a:pt x="495" y="479"/>
                </a:lnTo>
                <a:lnTo>
                  <a:pt x="507" y="481"/>
                </a:lnTo>
                <a:lnTo>
                  <a:pt x="511" y="484"/>
                </a:lnTo>
                <a:lnTo>
                  <a:pt x="516" y="488"/>
                </a:lnTo>
                <a:lnTo>
                  <a:pt x="521" y="490"/>
                </a:lnTo>
                <a:lnTo>
                  <a:pt x="527" y="492"/>
                </a:lnTo>
                <a:lnTo>
                  <a:pt x="533" y="496"/>
                </a:lnTo>
                <a:lnTo>
                  <a:pt x="536" y="500"/>
                </a:lnTo>
                <a:lnTo>
                  <a:pt x="534" y="501"/>
                </a:lnTo>
                <a:lnTo>
                  <a:pt x="532" y="503"/>
                </a:lnTo>
                <a:lnTo>
                  <a:pt x="528" y="503"/>
                </a:lnTo>
                <a:lnTo>
                  <a:pt x="525" y="501"/>
                </a:lnTo>
                <a:lnTo>
                  <a:pt x="517" y="500"/>
                </a:lnTo>
                <a:lnTo>
                  <a:pt x="512" y="499"/>
                </a:lnTo>
                <a:lnTo>
                  <a:pt x="516" y="499"/>
                </a:lnTo>
                <a:lnTo>
                  <a:pt x="512" y="499"/>
                </a:lnTo>
                <a:close/>
                <a:moveTo>
                  <a:pt x="603" y="538"/>
                </a:moveTo>
                <a:lnTo>
                  <a:pt x="596" y="534"/>
                </a:lnTo>
                <a:lnTo>
                  <a:pt x="590" y="530"/>
                </a:lnTo>
                <a:lnTo>
                  <a:pt x="586" y="529"/>
                </a:lnTo>
                <a:lnTo>
                  <a:pt x="583" y="529"/>
                </a:lnTo>
                <a:lnTo>
                  <a:pt x="581" y="531"/>
                </a:lnTo>
                <a:lnTo>
                  <a:pt x="578" y="533"/>
                </a:lnTo>
                <a:lnTo>
                  <a:pt x="576" y="528"/>
                </a:lnTo>
                <a:lnTo>
                  <a:pt x="571" y="522"/>
                </a:lnTo>
                <a:lnTo>
                  <a:pt x="570" y="520"/>
                </a:lnTo>
                <a:lnTo>
                  <a:pt x="569" y="518"/>
                </a:lnTo>
                <a:lnTo>
                  <a:pt x="566" y="521"/>
                </a:lnTo>
                <a:lnTo>
                  <a:pt x="562" y="522"/>
                </a:lnTo>
                <a:lnTo>
                  <a:pt x="556" y="521"/>
                </a:lnTo>
                <a:lnTo>
                  <a:pt x="551" y="516"/>
                </a:lnTo>
                <a:lnTo>
                  <a:pt x="542" y="512"/>
                </a:lnTo>
                <a:lnTo>
                  <a:pt x="534" y="508"/>
                </a:lnTo>
                <a:lnTo>
                  <a:pt x="549" y="509"/>
                </a:lnTo>
                <a:lnTo>
                  <a:pt x="563" y="510"/>
                </a:lnTo>
                <a:lnTo>
                  <a:pt x="569" y="513"/>
                </a:lnTo>
                <a:lnTo>
                  <a:pt x="575" y="516"/>
                </a:lnTo>
                <a:lnTo>
                  <a:pt x="576" y="518"/>
                </a:lnTo>
                <a:lnTo>
                  <a:pt x="577" y="521"/>
                </a:lnTo>
                <a:lnTo>
                  <a:pt x="579" y="522"/>
                </a:lnTo>
                <a:lnTo>
                  <a:pt x="582" y="522"/>
                </a:lnTo>
                <a:lnTo>
                  <a:pt x="587" y="523"/>
                </a:lnTo>
                <a:lnTo>
                  <a:pt x="592" y="525"/>
                </a:lnTo>
                <a:lnTo>
                  <a:pt x="596" y="529"/>
                </a:lnTo>
                <a:lnTo>
                  <a:pt x="602" y="532"/>
                </a:lnTo>
                <a:lnTo>
                  <a:pt x="608" y="533"/>
                </a:lnTo>
                <a:lnTo>
                  <a:pt x="612" y="534"/>
                </a:lnTo>
                <a:lnTo>
                  <a:pt x="615" y="539"/>
                </a:lnTo>
                <a:lnTo>
                  <a:pt x="617" y="542"/>
                </a:lnTo>
                <a:lnTo>
                  <a:pt x="610" y="540"/>
                </a:lnTo>
                <a:lnTo>
                  <a:pt x="603" y="538"/>
                </a:lnTo>
                <a:lnTo>
                  <a:pt x="602" y="538"/>
                </a:lnTo>
                <a:lnTo>
                  <a:pt x="603" y="538"/>
                </a:lnTo>
                <a:close/>
                <a:moveTo>
                  <a:pt x="628" y="542"/>
                </a:moveTo>
                <a:lnTo>
                  <a:pt x="626" y="543"/>
                </a:lnTo>
                <a:lnTo>
                  <a:pt x="624" y="545"/>
                </a:lnTo>
                <a:lnTo>
                  <a:pt x="623" y="543"/>
                </a:lnTo>
                <a:lnTo>
                  <a:pt x="622" y="541"/>
                </a:lnTo>
                <a:lnTo>
                  <a:pt x="622" y="540"/>
                </a:lnTo>
                <a:lnTo>
                  <a:pt x="623" y="539"/>
                </a:lnTo>
                <a:lnTo>
                  <a:pt x="624" y="539"/>
                </a:lnTo>
                <a:lnTo>
                  <a:pt x="625" y="539"/>
                </a:lnTo>
                <a:lnTo>
                  <a:pt x="628" y="540"/>
                </a:lnTo>
                <a:lnTo>
                  <a:pt x="631" y="541"/>
                </a:lnTo>
                <a:lnTo>
                  <a:pt x="633" y="542"/>
                </a:lnTo>
                <a:lnTo>
                  <a:pt x="636" y="545"/>
                </a:lnTo>
                <a:lnTo>
                  <a:pt x="636" y="546"/>
                </a:lnTo>
                <a:lnTo>
                  <a:pt x="637" y="547"/>
                </a:lnTo>
                <a:lnTo>
                  <a:pt x="636" y="548"/>
                </a:lnTo>
                <a:lnTo>
                  <a:pt x="635" y="548"/>
                </a:lnTo>
                <a:lnTo>
                  <a:pt x="631" y="546"/>
                </a:lnTo>
                <a:lnTo>
                  <a:pt x="628" y="542"/>
                </a:lnTo>
                <a:lnTo>
                  <a:pt x="628" y="543"/>
                </a:lnTo>
                <a:lnTo>
                  <a:pt x="628" y="542"/>
                </a:lnTo>
                <a:close/>
                <a:moveTo>
                  <a:pt x="688" y="566"/>
                </a:moveTo>
                <a:lnTo>
                  <a:pt x="683" y="565"/>
                </a:lnTo>
                <a:lnTo>
                  <a:pt x="680" y="566"/>
                </a:lnTo>
                <a:lnTo>
                  <a:pt x="682" y="568"/>
                </a:lnTo>
                <a:lnTo>
                  <a:pt x="685" y="570"/>
                </a:lnTo>
                <a:lnTo>
                  <a:pt x="686" y="571"/>
                </a:lnTo>
                <a:lnTo>
                  <a:pt x="688" y="572"/>
                </a:lnTo>
                <a:lnTo>
                  <a:pt x="686" y="572"/>
                </a:lnTo>
                <a:lnTo>
                  <a:pt x="684" y="573"/>
                </a:lnTo>
                <a:lnTo>
                  <a:pt x="678" y="572"/>
                </a:lnTo>
                <a:lnTo>
                  <a:pt x="673" y="570"/>
                </a:lnTo>
                <a:lnTo>
                  <a:pt x="667" y="570"/>
                </a:lnTo>
                <a:lnTo>
                  <a:pt x="661" y="568"/>
                </a:lnTo>
                <a:lnTo>
                  <a:pt x="658" y="565"/>
                </a:lnTo>
                <a:lnTo>
                  <a:pt x="655" y="564"/>
                </a:lnTo>
                <a:lnTo>
                  <a:pt x="649" y="564"/>
                </a:lnTo>
                <a:lnTo>
                  <a:pt x="645" y="564"/>
                </a:lnTo>
                <a:lnTo>
                  <a:pt x="644" y="560"/>
                </a:lnTo>
                <a:lnTo>
                  <a:pt x="643" y="558"/>
                </a:lnTo>
                <a:lnTo>
                  <a:pt x="641" y="558"/>
                </a:lnTo>
                <a:lnTo>
                  <a:pt x="639" y="558"/>
                </a:lnTo>
                <a:lnTo>
                  <a:pt x="636" y="558"/>
                </a:lnTo>
                <a:lnTo>
                  <a:pt x="635" y="555"/>
                </a:lnTo>
                <a:lnTo>
                  <a:pt x="637" y="554"/>
                </a:lnTo>
                <a:lnTo>
                  <a:pt x="642" y="553"/>
                </a:lnTo>
                <a:lnTo>
                  <a:pt x="644" y="555"/>
                </a:lnTo>
                <a:lnTo>
                  <a:pt x="648" y="556"/>
                </a:lnTo>
                <a:lnTo>
                  <a:pt x="649" y="555"/>
                </a:lnTo>
                <a:lnTo>
                  <a:pt x="650" y="554"/>
                </a:lnTo>
                <a:lnTo>
                  <a:pt x="649" y="553"/>
                </a:lnTo>
                <a:lnTo>
                  <a:pt x="648" y="551"/>
                </a:lnTo>
                <a:lnTo>
                  <a:pt x="644" y="549"/>
                </a:lnTo>
                <a:lnTo>
                  <a:pt x="641" y="548"/>
                </a:lnTo>
                <a:lnTo>
                  <a:pt x="644" y="548"/>
                </a:lnTo>
                <a:lnTo>
                  <a:pt x="648" y="548"/>
                </a:lnTo>
                <a:lnTo>
                  <a:pt x="650" y="550"/>
                </a:lnTo>
                <a:lnTo>
                  <a:pt x="652" y="553"/>
                </a:lnTo>
                <a:lnTo>
                  <a:pt x="653" y="555"/>
                </a:lnTo>
                <a:lnTo>
                  <a:pt x="655" y="556"/>
                </a:lnTo>
                <a:lnTo>
                  <a:pt x="657" y="556"/>
                </a:lnTo>
                <a:lnTo>
                  <a:pt x="658" y="555"/>
                </a:lnTo>
                <a:lnTo>
                  <a:pt x="661" y="554"/>
                </a:lnTo>
                <a:lnTo>
                  <a:pt x="666" y="555"/>
                </a:lnTo>
                <a:lnTo>
                  <a:pt x="668" y="558"/>
                </a:lnTo>
                <a:lnTo>
                  <a:pt x="672" y="559"/>
                </a:lnTo>
                <a:lnTo>
                  <a:pt x="677" y="559"/>
                </a:lnTo>
                <a:lnTo>
                  <a:pt x="683" y="559"/>
                </a:lnTo>
                <a:lnTo>
                  <a:pt x="694" y="564"/>
                </a:lnTo>
                <a:lnTo>
                  <a:pt x="705" y="570"/>
                </a:lnTo>
                <a:lnTo>
                  <a:pt x="700" y="570"/>
                </a:lnTo>
                <a:lnTo>
                  <a:pt x="696" y="571"/>
                </a:lnTo>
                <a:lnTo>
                  <a:pt x="693" y="571"/>
                </a:lnTo>
                <a:lnTo>
                  <a:pt x="691" y="570"/>
                </a:lnTo>
                <a:lnTo>
                  <a:pt x="689" y="568"/>
                </a:lnTo>
                <a:lnTo>
                  <a:pt x="688" y="566"/>
                </a:lnTo>
                <a:lnTo>
                  <a:pt x="689" y="568"/>
                </a:lnTo>
                <a:lnTo>
                  <a:pt x="688" y="566"/>
                </a:lnTo>
                <a:close/>
                <a:moveTo>
                  <a:pt x="714" y="578"/>
                </a:moveTo>
                <a:lnTo>
                  <a:pt x="711" y="576"/>
                </a:lnTo>
                <a:lnTo>
                  <a:pt x="711" y="574"/>
                </a:lnTo>
                <a:lnTo>
                  <a:pt x="711" y="572"/>
                </a:lnTo>
                <a:lnTo>
                  <a:pt x="713" y="571"/>
                </a:lnTo>
                <a:lnTo>
                  <a:pt x="716" y="572"/>
                </a:lnTo>
                <a:lnTo>
                  <a:pt x="717" y="574"/>
                </a:lnTo>
                <a:lnTo>
                  <a:pt x="718" y="575"/>
                </a:lnTo>
                <a:lnTo>
                  <a:pt x="717" y="576"/>
                </a:lnTo>
                <a:lnTo>
                  <a:pt x="716" y="578"/>
                </a:lnTo>
                <a:lnTo>
                  <a:pt x="714" y="578"/>
                </a:lnTo>
                <a:lnTo>
                  <a:pt x="713" y="578"/>
                </a:lnTo>
                <a:lnTo>
                  <a:pt x="714" y="578"/>
                </a:lnTo>
                <a:close/>
                <a:moveTo>
                  <a:pt x="841" y="604"/>
                </a:moveTo>
                <a:lnTo>
                  <a:pt x="850" y="601"/>
                </a:lnTo>
                <a:lnTo>
                  <a:pt x="858" y="603"/>
                </a:lnTo>
                <a:lnTo>
                  <a:pt x="855" y="604"/>
                </a:lnTo>
                <a:lnTo>
                  <a:pt x="851" y="605"/>
                </a:lnTo>
                <a:lnTo>
                  <a:pt x="848" y="605"/>
                </a:lnTo>
                <a:lnTo>
                  <a:pt x="841" y="604"/>
                </a:lnTo>
                <a:close/>
                <a:moveTo>
                  <a:pt x="994" y="630"/>
                </a:moveTo>
                <a:lnTo>
                  <a:pt x="990" y="631"/>
                </a:lnTo>
                <a:lnTo>
                  <a:pt x="986" y="630"/>
                </a:lnTo>
                <a:lnTo>
                  <a:pt x="988" y="628"/>
                </a:lnTo>
                <a:lnTo>
                  <a:pt x="991" y="628"/>
                </a:lnTo>
                <a:lnTo>
                  <a:pt x="994" y="628"/>
                </a:lnTo>
                <a:lnTo>
                  <a:pt x="994" y="630"/>
                </a:lnTo>
                <a:lnTo>
                  <a:pt x="994" y="630"/>
                </a:lnTo>
                <a:lnTo>
                  <a:pt x="994" y="630"/>
                </a:lnTo>
                <a:close/>
                <a:moveTo>
                  <a:pt x="1012" y="616"/>
                </a:moveTo>
                <a:lnTo>
                  <a:pt x="1006" y="616"/>
                </a:lnTo>
                <a:lnTo>
                  <a:pt x="1001" y="615"/>
                </a:lnTo>
                <a:lnTo>
                  <a:pt x="1002" y="613"/>
                </a:lnTo>
                <a:lnTo>
                  <a:pt x="1004" y="612"/>
                </a:lnTo>
                <a:lnTo>
                  <a:pt x="1006" y="612"/>
                </a:lnTo>
                <a:lnTo>
                  <a:pt x="1008" y="612"/>
                </a:lnTo>
                <a:lnTo>
                  <a:pt x="1010" y="613"/>
                </a:lnTo>
                <a:lnTo>
                  <a:pt x="1012" y="614"/>
                </a:lnTo>
                <a:lnTo>
                  <a:pt x="1012" y="615"/>
                </a:lnTo>
                <a:lnTo>
                  <a:pt x="1012" y="616"/>
                </a:lnTo>
                <a:lnTo>
                  <a:pt x="1012" y="616"/>
                </a:lnTo>
                <a:lnTo>
                  <a:pt x="1012" y="616"/>
                </a:lnTo>
                <a:close/>
                <a:moveTo>
                  <a:pt x="1332" y="143"/>
                </a:moveTo>
                <a:lnTo>
                  <a:pt x="1319" y="151"/>
                </a:lnTo>
                <a:lnTo>
                  <a:pt x="1307" y="157"/>
                </a:lnTo>
                <a:lnTo>
                  <a:pt x="1294" y="163"/>
                </a:lnTo>
                <a:lnTo>
                  <a:pt x="1282" y="168"/>
                </a:lnTo>
                <a:lnTo>
                  <a:pt x="1275" y="169"/>
                </a:lnTo>
                <a:lnTo>
                  <a:pt x="1268" y="171"/>
                </a:lnTo>
                <a:lnTo>
                  <a:pt x="1266" y="171"/>
                </a:lnTo>
                <a:lnTo>
                  <a:pt x="1265" y="171"/>
                </a:lnTo>
                <a:lnTo>
                  <a:pt x="1263" y="169"/>
                </a:lnTo>
                <a:lnTo>
                  <a:pt x="1263" y="168"/>
                </a:lnTo>
                <a:lnTo>
                  <a:pt x="1276" y="166"/>
                </a:lnTo>
                <a:lnTo>
                  <a:pt x="1285" y="164"/>
                </a:lnTo>
                <a:lnTo>
                  <a:pt x="1281" y="164"/>
                </a:lnTo>
                <a:lnTo>
                  <a:pt x="1275" y="163"/>
                </a:lnTo>
                <a:lnTo>
                  <a:pt x="1275" y="161"/>
                </a:lnTo>
                <a:lnTo>
                  <a:pt x="1276" y="160"/>
                </a:lnTo>
                <a:lnTo>
                  <a:pt x="1277" y="160"/>
                </a:lnTo>
                <a:lnTo>
                  <a:pt x="1279" y="160"/>
                </a:lnTo>
                <a:lnTo>
                  <a:pt x="1284" y="160"/>
                </a:lnTo>
                <a:lnTo>
                  <a:pt x="1286" y="160"/>
                </a:lnTo>
                <a:lnTo>
                  <a:pt x="1285" y="158"/>
                </a:lnTo>
                <a:lnTo>
                  <a:pt x="1283" y="156"/>
                </a:lnTo>
                <a:lnTo>
                  <a:pt x="1290" y="157"/>
                </a:lnTo>
                <a:lnTo>
                  <a:pt x="1295" y="157"/>
                </a:lnTo>
                <a:lnTo>
                  <a:pt x="1296" y="156"/>
                </a:lnTo>
                <a:lnTo>
                  <a:pt x="1299" y="153"/>
                </a:lnTo>
                <a:lnTo>
                  <a:pt x="1301" y="153"/>
                </a:lnTo>
                <a:lnTo>
                  <a:pt x="1302" y="153"/>
                </a:lnTo>
                <a:lnTo>
                  <a:pt x="1308" y="151"/>
                </a:lnTo>
                <a:lnTo>
                  <a:pt x="1312" y="148"/>
                </a:lnTo>
                <a:lnTo>
                  <a:pt x="1315" y="147"/>
                </a:lnTo>
                <a:lnTo>
                  <a:pt x="1316" y="144"/>
                </a:lnTo>
                <a:lnTo>
                  <a:pt x="1316" y="142"/>
                </a:lnTo>
                <a:lnTo>
                  <a:pt x="1317" y="141"/>
                </a:lnTo>
                <a:lnTo>
                  <a:pt x="1320" y="139"/>
                </a:lnTo>
                <a:lnTo>
                  <a:pt x="1325" y="139"/>
                </a:lnTo>
                <a:lnTo>
                  <a:pt x="1332" y="136"/>
                </a:lnTo>
                <a:lnTo>
                  <a:pt x="1337" y="133"/>
                </a:lnTo>
                <a:lnTo>
                  <a:pt x="1344" y="130"/>
                </a:lnTo>
                <a:lnTo>
                  <a:pt x="1351" y="125"/>
                </a:lnTo>
                <a:lnTo>
                  <a:pt x="1354" y="124"/>
                </a:lnTo>
                <a:lnTo>
                  <a:pt x="1358" y="123"/>
                </a:lnTo>
                <a:lnTo>
                  <a:pt x="1362" y="123"/>
                </a:lnTo>
                <a:lnTo>
                  <a:pt x="1366" y="123"/>
                </a:lnTo>
                <a:lnTo>
                  <a:pt x="1357" y="128"/>
                </a:lnTo>
                <a:lnTo>
                  <a:pt x="1349" y="133"/>
                </a:lnTo>
                <a:lnTo>
                  <a:pt x="1340" y="139"/>
                </a:lnTo>
                <a:lnTo>
                  <a:pt x="1332" y="143"/>
                </a:lnTo>
                <a:lnTo>
                  <a:pt x="1327" y="147"/>
                </a:lnTo>
                <a:lnTo>
                  <a:pt x="1331" y="144"/>
                </a:lnTo>
                <a:lnTo>
                  <a:pt x="1334" y="142"/>
                </a:lnTo>
                <a:lnTo>
                  <a:pt x="1332" y="143"/>
                </a:lnTo>
                <a:close/>
                <a:moveTo>
                  <a:pt x="1357" y="557"/>
                </a:moveTo>
                <a:lnTo>
                  <a:pt x="1356" y="558"/>
                </a:lnTo>
                <a:lnTo>
                  <a:pt x="1354" y="559"/>
                </a:lnTo>
                <a:lnTo>
                  <a:pt x="1352" y="557"/>
                </a:lnTo>
                <a:lnTo>
                  <a:pt x="1352" y="555"/>
                </a:lnTo>
                <a:lnTo>
                  <a:pt x="1353" y="553"/>
                </a:lnTo>
                <a:lnTo>
                  <a:pt x="1356" y="553"/>
                </a:lnTo>
                <a:lnTo>
                  <a:pt x="1358" y="553"/>
                </a:lnTo>
                <a:lnTo>
                  <a:pt x="1360" y="555"/>
                </a:lnTo>
                <a:lnTo>
                  <a:pt x="1358" y="555"/>
                </a:lnTo>
                <a:lnTo>
                  <a:pt x="1357" y="557"/>
                </a:lnTo>
                <a:lnTo>
                  <a:pt x="1357" y="557"/>
                </a:lnTo>
                <a:lnTo>
                  <a:pt x="1357" y="557"/>
                </a:lnTo>
                <a:close/>
                <a:moveTo>
                  <a:pt x="1368" y="554"/>
                </a:moveTo>
                <a:lnTo>
                  <a:pt x="1366" y="554"/>
                </a:lnTo>
                <a:lnTo>
                  <a:pt x="1365" y="556"/>
                </a:lnTo>
                <a:lnTo>
                  <a:pt x="1362" y="556"/>
                </a:lnTo>
                <a:lnTo>
                  <a:pt x="1360" y="555"/>
                </a:lnTo>
                <a:lnTo>
                  <a:pt x="1362" y="553"/>
                </a:lnTo>
                <a:lnTo>
                  <a:pt x="1366" y="550"/>
                </a:lnTo>
                <a:lnTo>
                  <a:pt x="1367" y="550"/>
                </a:lnTo>
                <a:lnTo>
                  <a:pt x="1368" y="551"/>
                </a:lnTo>
                <a:lnTo>
                  <a:pt x="1369" y="553"/>
                </a:lnTo>
                <a:lnTo>
                  <a:pt x="1368" y="554"/>
                </a:lnTo>
                <a:lnTo>
                  <a:pt x="1368" y="554"/>
                </a:lnTo>
                <a:lnTo>
                  <a:pt x="1368" y="554"/>
                </a:lnTo>
                <a:close/>
                <a:moveTo>
                  <a:pt x="1556" y="285"/>
                </a:moveTo>
                <a:lnTo>
                  <a:pt x="1557" y="286"/>
                </a:lnTo>
                <a:lnTo>
                  <a:pt x="1557" y="289"/>
                </a:lnTo>
                <a:lnTo>
                  <a:pt x="1555" y="289"/>
                </a:lnTo>
                <a:lnTo>
                  <a:pt x="1554" y="288"/>
                </a:lnTo>
                <a:lnTo>
                  <a:pt x="1548" y="289"/>
                </a:lnTo>
                <a:lnTo>
                  <a:pt x="1542" y="289"/>
                </a:lnTo>
                <a:lnTo>
                  <a:pt x="1546" y="286"/>
                </a:lnTo>
                <a:lnTo>
                  <a:pt x="1548" y="285"/>
                </a:lnTo>
                <a:lnTo>
                  <a:pt x="1553" y="285"/>
                </a:lnTo>
                <a:lnTo>
                  <a:pt x="1556" y="285"/>
                </a:lnTo>
                <a:lnTo>
                  <a:pt x="1555" y="285"/>
                </a:lnTo>
                <a:lnTo>
                  <a:pt x="1556" y="285"/>
                </a:ln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dirty="0"/>
            </a:lvl1pPr>
          </a:lstStyle>
          <a:p>
            <a:pPr lvl="0" algn="ctr"/>
            <a:endParaRPr lang="en-US" dirty="0"/>
          </a:p>
        </p:txBody>
      </p:sp>
      <p:sp>
        <p:nvSpPr>
          <p:cNvPr id="8" name="Прямоугольник 7">
            <a:extLst>
              <a:ext uri="{FF2B5EF4-FFF2-40B4-BE49-F238E27FC236}">
                <a16:creationId xmlns="" xmlns:a16="http://schemas.microsoft.com/office/drawing/2014/main" id="{7E90A464-9C85-5D4F-9381-0FF4A1F3F55B}"/>
              </a:ext>
            </a:extLst>
          </p:cNvPr>
          <p:cNvSpPr/>
          <p:nvPr userDrawn="1"/>
        </p:nvSpPr>
        <p:spPr>
          <a:xfrm>
            <a:off x="1608411" y="13603288"/>
            <a:ext cx="4525689" cy="1143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742641809"/>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otoMask_66">
    <p:spTree>
      <p:nvGrpSpPr>
        <p:cNvPr id="1" name=""/>
        <p:cNvGrpSpPr/>
        <p:nvPr/>
      </p:nvGrpSpPr>
      <p:grpSpPr>
        <a:xfrm>
          <a:off x="0" y="0"/>
          <a:ext cx="0" cy="0"/>
          <a:chOff x="0" y="0"/>
          <a:chExt cx="0" cy="0"/>
        </a:xfrm>
      </p:grpSpPr>
      <p:sp>
        <p:nvSpPr>
          <p:cNvPr id="6" name="Заголовок 1">
            <a:extLst>
              <a:ext uri="{FF2B5EF4-FFF2-40B4-BE49-F238E27FC236}">
                <a16:creationId xmlns="" xmlns:a16="http://schemas.microsoft.com/office/drawing/2014/main" id="{624DE589-2CCA-1348-8D92-38DEB837F7F2}"/>
              </a:ext>
            </a:extLst>
          </p:cNvPr>
          <p:cNvSpPr>
            <a:spLocks noGrp="1"/>
          </p:cNvSpPr>
          <p:nvPr>
            <p:ph type="title" hasCustomPrompt="1"/>
          </p:nvPr>
        </p:nvSpPr>
        <p:spPr>
          <a:xfrm>
            <a:off x="1601920" y="9091042"/>
            <a:ext cx="8719338" cy="3168352"/>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Текст 3">
            <a:extLst>
              <a:ext uri="{FF2B5EF4-FFF2-40B4-BE49-F238E27FC236}">
                <a16:creationId xmlns="" xmlns:a16="http://schemas.microsoft.com/office/drawing/2014/main" id="{AB360E5B-B6B6-E84D-B4D5-6CC2A2804A40}"/>
              </a:ext>
            </a:extLst>
          </p:cNvPr>
          <p:cNvSpPr>
            <a:spLocks noGrp="1"/>
          </p:cNvSpPr>
          <p:nvPr>
            <p:ph type="body" sz="quarter" idx="14" hasCustomPrompt="1"/>
          </p:nvPr>
        </p:nvSpPr>
        <p:spPr>
          <a:xfrm>
            <a:off x="11833547" y="9091042"/>
            <a:ext cx="11017224" cy="3168352"/>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5" name="Freeform 3441">
            <a:extLst>
              <a:ext uri="{FF2B5EF4-FFF2-40B4-BE49-F238E27FC236}">
                <a16:creationId xmlns="" xmlns:a16="http://schemas.microsoft.com/office/drawing/2014/main" id="{20DD44D1-0D2A-704E-8657-8C9EF393CB4F}"/>
              </a:ext>
            </a:extLst>
          </p:cNvPr>
          <p:cNvSpPr>
            <a:spLocks noGrp="1" noEditPoints="1"/>
          </p:cNvSpPr>
          <p:nvPr>
            <p:ph type="pic" sz="quarter" idx="25"/>
          </p:nvPr>
        </p:nvSpPr>
        <p:spPr bwMode="auto">
          <a:xfrm>
            <a:off x="492287" y="1134099"/>
            <a:ext cx="23402600" cy="6912768"/>
          </a:xfrm>
          <a:custGeom>
            <a:avLst/>
            <a:gdLst>
              <a:gd name="T0" fmla="*/ 982 w 1098"/>
              <a:gd name="T1" fmla="*/ 360 h 615"/>
              <a:gd name="T2" fmla="*/ 958 w 1098"/>
              <a:gd name="T3" fmla="*/ 355 h 615"/>
              <a:gd name="T4" fmla="*/ 1009 w 1098"/>
              <a:gd name="T5" fmla="*/ 319 h 615"/>
              <a:gd name="T6" fmla="*/ 1001 w 1098"/>
              <a:gd name="T7" fmla="*/ 300 h 615"/>
              <a:gd name="T8" fmla="*/ 621 w 1098"/>
              <a:gd name="T9" fmla="*/ 485 h 615"/>
              <a:gd name="T10" fmla="*/ 596 w 1098"/>
              <a:gd name="T11" fmla="*/ 479 h 615"/>
              <a:gd name="T12" fmla="*/ 826 w 1098"/>
              <a:gd name="T13" fmla="*/ 338 h 615"/>
              <a:gd name="T14" fmla="*/ 977 w 1098"/>
              <a:gd name="T15" fmla="*/ 261 h 615"/>
              <a:gd name="T16" fmla="*/ 1039 w 1098"/>
              <a:gd name="T17" fmla="*/ 205 h 615"/>
              <a:gd name="T18" fmla="*/ 831 w 1098"/>
              <a:gd name="T19" fmla="*/ 285 h 615"/>
              <a:gd name="T20" fmla="*/ 926 w 1098"/>
              <a:gd name="T21" fmla="*/ 214 h 615"/>
              <a:gd name="T22" fmla="*/ 1093 w 1098"/>
              <a:gd name="T23" fmla="*/ 160 h 615"/>
              <a:gd name="T24" fmla="*/ 1039 w 1098"/>
              <a:gd name="T25" fmla="*/ 129 h 615"/>
              <a:gd name="T26" fmla="*/ 928 w 1098"/>
              <a:gd name="T27" fmla="*/ 114 h 615"/>
              <a:gd name="T28" fmla="*/ 907 w 1098"/>
              <a:gd name="T29" fmla="*/ 62 h 615"/>
              <a:gd name="T30" fmla="*/ 871 w 1098"/>
              <a:gd name="T31" fmla="*/ 37 h 615"/>
              <a:gd name="T32" fmla="*/ 769 w 1098"/>
              <a:gd name="T33" fmla="*/ 23 h 615"/>
              <a:gd name="T34" fmla="*/ 578 w 1098"/>
              <a:gd name="T35" fmla="*/ 1 h 615"/>
              <a:gd name="T36" fmla="*/ 421 w 1098"/>
              <a:gd name="T37" fmla="*/ 28 h 615"/>
              <a:gd name="T38" fmla="*/ 212 w 1098"/>
              <a:gd name="T39" fmla="*/ 57 h 615"/>
              <a:gd name="T40" fmla="*/ 42 w 1098"/>
              <a:gd name="T41" fmla="*/ 196 h 615"/>
              <a:gd name="T42" fmla="*/ 228 w 1098"/>
              <a:gd name="T43" fmla="*/ 88 h 615"/>
              <a:gd name="T44" fmla="*/ 277 w 1098"/>
              <a:gd name="T45" fmla="*/ 76 h 615"/>
              <a:gd name="T46" fmla="*/ 11 w 1098"/>
              <a:gd name="T47" fmla="*/ 327 h 615"/>
              <a:gd name="T48" fmla="*/ 51 w 1098"/>
              <a:gd name="T49" fmla="*/ 434 h 615"/>
              <a:gd name="T50" fmla="*/ 171 w 1098"/>
              <a:gd name="T51" fmla="*/ 379 h 615"/>
              <a:gd name="T52" fmla="*/ 116 w 1098"/>
              <a:gd name="T53" fmla="*/ 532 h 615"/>
              <a:gd name="T54" fmla="*/ 146 w 1098"/>
              <a:gd name="T55" fmla="*/ 593 h 615"/>
              <a:gd name="T56" fmla="*/ 262 w 1098"/>
              <a:gd name="T57" fmla="*/ 579 h 615"/>
              <a:gd name="T58" fmla="*/ 409 w 1098"/>
              <a:gd name="T59" fmla="*/ 451 h 615"/>
              <a:gd name="T60" fmla="*/ 407 w 1098"/>
              <a:gd name="T61" fmla="*/ 490 h 615"/>
              <a:gd name="T62" fmla="*/ 506 w 1098"/>
              <a:gd name="T63" fmla="*/ 490 h 615"/>
              <a:gd name="T64" fmla="*/ 541 w 1098"/>
              <a:gd name="T65" fmla="*/ 442 h 615"/>
              <a:gd name="T66" fmla="*/ 509 w 1098"/>
              <a:gd name="T67" fmla="*/ 485 h 615"/>
              <a:gd name="T68" fmla="*/ 721 w 1098"/>
              <a:gd name="T69" fmla="*/ 344 h 615"/>
              <a:gd name="T70" fmla="*/ 764 w 1098"/>
              <a:gd name="T71" fmla="*/ 325 h 615"/>
              <a:gd name="T72" fmla="*/ 495 w 1098"/>
              <a:gd name="T73" fmla="*/ 555 h 615"/>
              <a:gd name="T74" fmla="*/ 530 w 1098"/>
              <a:gd name="T75" fmla="*/ 573 h 615"/>
              <a:gd name="T76" fmla="*/ 588 w 1098"/>
              <a:gd name="T77" fmla="*/ 535 h 615"/>
              <a:gd name="T78" fmla="*/ 718 w 1098"/>
              <a:gd name="T79" fmla="*/ 463 h 615"/>
              <a:gd name="T80" fmla="*/ 752 w 1098"/>
              <a:gd name="T81" fmla="*/ 502 h 615"/>
              <a:gd name="T82" fmla="*/ 759 w 1098"/>
              <a:gd name="T83" fmla="*/ 520 h 615"/>
              <a:gd name="T84" fmla="*/ 768 w 1098"/>
              <a:gd name="T85" fmla="*/ 542 h 615"/>
              <a:gd name="T86" fmla="*/ 855 w 1098"/>
              <a:gd name="T87" fmla="*/ 493 h 615"/>
              <a:gd name="T88" fmla="*/ 966 w 1098"/>
              <a:gd name="T89" fmla="*/ 454 h 615"/>
              <a:gd name="T90" fmla="*/ 1070 w 1098"/>
              <a:gd name="T91" fmla="*/ 369 h 615"/>
              <a:gd name="T92" fmla="*/ 846 w 1098"/>
              <a:gd name="T93" fmla="*/ 69 h 615"/>
              <a:gd name="T94" fmla="*/ 938 w 1098"/>
              <a:gd name="T95" fmla="*/ 134 h 615"/>
              <a:gd name="T96" fmla="*/ 935 w 1098"/>
              <a:gd name="T97" fmla="*/ 152 h 615"/>
              <a:gd name="T98" fmla="*/ 281 w 1098"/>
              <a:gd name="T99" fmla="*/ 408 h 615"/>
              <a:gd name="T100" fmla="*/ 257 w 1098"/>
              <a:gd name="T101" fmla="*/ 412 h 615"/>
              <a:gd name="T102" fmla="*/ 331 w 1098"/>
              <a:gd name="T103" fmla="*/ 354 h 615"/>
              <a:gd name="T104" fmla="*/ 658 w 1098"/>
              <a:gd name="T105" fmla="*/ 131 h 615"/>
              <a:gd name="T106" fmla="*/ 603 w 1098"/>
              <a:gd name="T107" fmla="*/ 98 h 615"/>
              <a:gd name="T108" fmla="*/ 604 w 1098"/>
              <a:gd name="T109" fmla="*/ 352 h 615"/>
              <a:gd name="T110" fmla="*/ 631 w 1098"/>
              <a:gd name="T111" fmla="*/ 214 h 615"/>
              <a:gd name="T112" fmla="*/ 660 w 1098"/>
              <a:gd name="T113" fmla="*/ 222 h 615"/>
              <a:gd name="T114" fmla="*/ 690 w 1098"/>
              <a:gd name="T115" fmla="*/ 347 h 615"/>
              <a:gd name="T116" fmla="*/ 740 w 1098"/>
              <a:gd name="T117" fmla="*/ 320 h 615"/>
              <a:gd name="T118" fmla="*/ 744 w 1098"/>
              <a:gd name="T119" fmla="*/ 150 h 615"/>
              <a:gd name="T120" fmla="*/ 769 w 1098"/>
              <a:gd name="T121" fmla="*/ 430 h 615"/>
              <a:gd name="T122" fmla="*/ 795 w 1098"/>
              <a:gd name="T123" fmla="*/ 410 h 615"/>
              <a:gd name="T124" fmla="*/ 847 w 1098"/>
              <a:gd name="T125" fmla="*/ 424 h 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8" h="615">
                <a:moveTo>
                  <a:pt x="1082" y="332"/>
                </a:moveTo>
                <a:lnTo>
                  <a:pt x="1066" y="336"/>
                </a:lnTo>
                <a:lnTo>
                  <a:pt x="1050" y="343"/>
                </a:lnTo>
                <a:lnTo>
                  <a:pt x="1034" y="349"/>
                </a:lnTo>
                <a:lnTo>
                  <a:pt x="1019" y="357"/>
                </a:lnTo>
                <a:lnTo>
                  <a:pt x="1003" y="362"/>
                </a:lnTo>
                <a:lnTo>
                  <a:pt x="987" y="368"/>
                </a:lnTo>
                <a:lnTo>
                  <a:pt x="982" y="369"/>
                </a:lnTo>
                <a:lnTo>
                  <a:pt x="975" y="371"/>
                </a:lnTo>
                <a:lnTo>
                  <a:pt x="974" y="372"/>
                </a:lnTo>
                <a:lnTo>
                  <a:pt x="971" y="375"/>
                </a:lnTo>
                <a:lnTo>
                  <a:pt x="967" y="375"/>
                </a:lnTo>
                <a:lnTo>
                  <a:pt x="962" y="376"/>
                </a:lnTo>
                <a:lnTo>
                  <a:pt x="962" y="372"/>
                </a:lnTo>
                <a:lnTo>
                  <a:pt x="962" y="371"/>
                </a:lnTo>
                <a:lnTo>
                  <a:pt x="963" y="370"/>
                </a:lnTo>
                <a:lnTo>
                  <a:pt x="965" y="368"/>
                </a:lnTo>
                <a:lnTo>
                  <a:pt x="969" y="366"/>
                </a:lnTo>
                <a:lnTo>
                  <a:pt x="974" y="364"/>
                </a:lnTo>
                <a:lnTo>
                  <a:pt x="982" y="360"/>
                </a:lnTo>
                <a:lnTo>
                  <a:pt x="989" y="355"/>
                </a:lnTo>
                <a:lnTo>
                  <a:pt x="977" y="359"/>
                </a:lnTo>
                <a:lnTo>
                  <a:pt x="967" y="362"/>
                </a:lnTo>
                <a:lnTo>
                  <a:pt x="956" y="367"/>
                </a:lnTo>
                <a:lnTo>
                  <a:pt x="945" y="372"/>
                </a:lnTo>
                <a:lnTo>
                  <a:pt x="935" y="376"/>
                </a:lnTo>
                <a:lnTo>
                  <a:pt x="926" y="380"/>
                </a:lnTo>
                <a:lnTo>
                  <a:pt x="923" y="383"/>
                </a:lnTo>
                <a:lnTo>
                  <a:pt x="919" y="384"/>
                </a:lnTo>
                <a:lnTo>
                  <a:pt x="917" y="383"/>
                </a:lnTo>
                <a:lnTo>
                  <a:pt x="916" y="383"/>
                </a:lnTo>
                <a:lnTo>
                  <a:pt x="916" y="382"/>
                </a:lnTo>
                <a:lnTo>
                  <a:pt x="916" y="379"/>
                </a:lnTo>
                <a:lnTo>
                  <a:pt x="921" y="377"/>
                </a:lnTo>
                <a:lnTo>
                  <a:pt x="927" y="376"/>
                </a:lnTo>
                <a:lnTo>
                  <a:pt x="932" y="369"/>
                </a:lnTo>
                <a:lnTo>
                  <a:pt x="938" y="363"/>
                </a:lnTo>
                <a:lnTo>
                  <a:pt x="944" y="362"/>
                </a:lnTo>
                <a:lnTo>
                  <a:pt x="951" y="360"/>
                </a:lnTo>
                <a:lnTo>
                  <a:pt x="958" y="355"/>
                </a:lnTo>
                <a:lnTo>
                  <a:pt x="965" y="352"/>
                </a:lnTo>
                <a:lnTo>
                  <a:pt x="968" y="352"/>
                </a:lnTo>
                <a:lnTo>
                  <a:pt x="970" y="351"/>
                </a:lnTo>
                <a:lnTo>
                  <a:pt x="970" y="350"/>
                </a:lnTo>
                <a:lnTo>
                  <a:pt x="969" y="346"/>
                </a:lnTo>
                <a:lnTo>
                  <a:pt x="968" y="343"/>
                </a:lnTo>
                <a:lnTo>
                  <a:pt x="969" y="341"/>
                </a:lnTo>
                <a:lnTo>
                  <a:pt x="970" y="338"/>
                </a:lnTo>
                <a:lnTo>
                  <a:pt x="973" y="337"/>
                </a:lnTo>
                <a:lnTo>
                  <a:pt x="978" y="335"/>
                </a:lnTo>
                <a:lnTo>
                  <a:pt x="984" y="333"/>
                </a:lnTo>
                <a:lnTo>
                  <a:pt x="987" y="330"/>
                </a:lnTo>
                <a:lnTo>
                  <a:pt x="990" y="327"/>
                </a:lnTo>
                <a:lnTo>
                  <a:pt x="992" y="324"/>
                </a:lnTo>
                <a:lnTo>
                  <a:pt x="994" y="320"/>
                </a:lnTo>
                <a:lnTo>
                  <a:pt x="995" y="317"/>
                </a:lnTo>
                <a:lnTo>
                  <a:pt x="998" y="314"/>
                </a:lnTo>
                <a:lnTo>
                  <a:pt x="1001" y="314"/>
                </a:lnTo>
                <a:lnTo>
                  <a:pt x="1004" y="317"/>
                </a:lnTo>
                <a:lnTo>
                  <a:pt x="1009" y="319"/>
                </a:lnTo>
                <a:lnTo>
                  <a:pt x="1011" y="318"/>
                </a:lnTo>
                <a:lnTo>
                  <a:pt x="1012" y="316"/>
                </a:lnTo>
                <a:lnTo>
                  <a:pt x="1015" y="312"/>
                </a:lnTo>
                <a:lnTo>
                  <a:pt x="1019" y="308"/>
                </a:lnTo>
                <a:lnTo>
                  <a:pt x="1026" y="305"/>
                </a:lnTo>
                <a:lnTo>
                  <a:pt x="1028" y="304"/>
                </a:lnTo>
                <a:lnTo>
                  <a:pt x="1032" y="304"/>
                </a:lnTo>
                <a:lnTo>
                  <a:pt x="1035" y="304"/>
                </a:lnTo>
                <a:lnTo>
                  <a:pt x="1037" y="303"/>
                </a:lnTo>
                <a:lnTo>
                  <a:pt x="1039" y="302"/>
                </a:lnTo>
                <a:lnTo>
                  <a:pt x="1040" y="301"/>
                </a:lnTo>
                <a:lnTo>
                  <a:pt x="1040" y="299"/>
                </a:lnTo>
                <a:lnTo>
                  <a:pt x="1039" y="297"/>
                </a:lnTo>
                <a:lnTo>
                  <a:pt x="1036" y="295"/>
                </a:lnTo>
                <a:lnTo>
                  <a:pt x="1033" y="293"/>
                </a:lnTo>
                <a:lnTo>
                  <a:pt x="1027" y="291"/>
                </a:lnTo>
                <a:lnTo>
                  <a:pt x="1023" y="291"/>
                </a:lnTo>
                <a:lnTo>
                  <a:pt x="1017" y="292"/>
                </a:lnTo>
                <a:lnTo>
                  <a:pt x="1011" y="294"/>
                </a:lnTo>
                <a:lnTo>
                  <a:pt x="1001" y="300"/>
                </a:lnTo>
                <a:lnTo>
                  <a:pt x="990" y="304"/>
                </a:lnTo>
                <a:lnTo>
                  <a:pt x="978" y="309"/>
                </a:lnTo>
                <a:lnTo>
                  <a:pt x="968" y="312"/>
                </a:lnTo>
                <a:lnTo>
                  <a:pt x="944" y="321"/>
                </a:lnTo>
                <a:lnTo>
                  <a:pt x="921" y="330"/>
                </a:lnTo>
                <a:lnTo>
                  <a:pt x="899" y="339"/>
                </a:lnTo>
                <a:lnTo>
                  <a:pt x="876" y="349"/>
                </a:lnTo>
                <a:lnTo>
                  <a:pt x="852" y="359"/>
                </a:lnTo>
                <a:lnTo>
                  <a:pt x="829" y="369"/>
                </a:lnTo>
                <a:lnTo>
                  <a:pt x="805" y="380"/>
                </a:lnTo>
                <a:lnTo>
                  <a:pt x="783" y="392"/>
                </a:lnTo>
                <a:lnTo>
                  <a:pt x="761" y="403"/>
                </a:lnTo>
                <a:lnTo>
                  <a:pt x="738" y="416"/>
                </a:lnTo>
                <a:lnTo>
                  <a:pt x="715" y="428"/>
                </a:lnTo>
                <a:lnTo>
                  <a:pt x="694" y="441"/>
                </a:lnTo>
                <a:lnTo>
                  <a:pt x="673" y="453"/>
                </a:lnTo>
                <a:lnTo>
                  <a:pt x="653" y="467"/>
                </a:lnTo>
                <a:lnTo>
                  <a:pt x="643" y="474"/>
                </a:lnTo>
                <a:lnTo>
                  <a:pt x="632" y="479"/>
                </a:lnTo>
                <a:lnTo>
                  <a:pt x="621" y="485"/>
                </a:lnTo>
                <a:lnTo>
                  <a:pt x="610" y="490"/>
                </a:lnTo>
                <a:lnTo>
                  <a:pt x="604" y="491"/>
                </a:lnTo>
                <a:lnTo>
                  <a:pt x="599" y="493"/>
                </a:lnTo>
                <a:lnTo>
                  <a:pt x="596" y="496"/>
                </a:lnTo>
                <a:lnTo>
                  <a:pt x="591" y="500"/>
                </a:lnTo>
                <a:lnTo>
                  <a:pt x="583" y="510"/>
                </a:lnTo>
                <a:lnTo>
                  <a:pt x="573" y="519"/>
                </a:lnTo>
                <a:lnTo>
                  <a:pt x="563" y="526"/>
                </a:lnTo>
                <a:lnTo>
                  <a:pt x="554" y="534"/>
                </a:lnTo>
                <a:lnTo>
                  <a:pt x="549" y="537"/>
                </a:lnTo>
                <a:lnTo>
                  <a:pt x="545" y="541"/>
                </a:lnTo>
                <a:lnTo>
                  <a:pt x="542" y="543"/>
                </a:lnTo>
                <a:lnTo>
                  <a:pt x="540" y="543"/>
                </a:lnTo>
                <a:lnTo>
                  <a:pt x="537" y="543"/>
                </a:lnTo>
                <a:lnTo>
                  <a:pt x="534" y="542"/>
                </a:lnTo>
                <a:lnTo>
                  <a:pt x="546" y="528"/>
                </a:lnTo>
                <a:lnTo>
                  <a:pt x="558" y="516"/>
                </a:lnTo>
                <a:lnTo>
                  <a:pt x="571" y="503"/>
                </a:lnTo>
                <a:lnTo>
                  <a:pt x="583" y="492"/>
                </a:lnTo>
                <a:lnTo>
                  <a:pt x="596" y="479"/>
                </a:lnTo>
                <a:lnTo>
                  <a:pt x="608" y="468"/>
                </a:lnTo>
                <a:lnTo>
                  <a:pt x="622" y="457"/>
                </a:lnTo>
                <a:lnTo>
                  <a:pt x="636" y="445"/>
                </a:lnTo>
                <a:lnTo>
                  <a:pt x="663" y="425"/>
                </a:lnTo>
                <a:lnTo>
                  <a:pt x="690" y="407"/>
                </a:lnTo>
                <a:lnTo>
                  <a:pt x="719" y="388"/>
                </a:lnTo>
                <a:lnTo>
                  <a:pt x="747" y="370"/>
                </a:lnTo>
                <a:lnTo>
                  <a:pt x="759" y="362"/>
                </a:lnTo>
                <a:lnTo>
                  <a:pt x="771" y="358"/>
                </a:lnTo>
                <a:lnTo>
                  <a:pt x="776" y="357"/>
                </a:lnTo>
                <a:lnTo>
                  <a:pt x="780" y="353"/>
                </a:lnTo>
                <a:lnTo>
                  <a:pt x="783" y="351"/>
                </a:lnTo>
                <a:lnTo>
                  <a:pt x="785" y="350"/>
                </a:lnTo>
                <a:lnTo>
                  <a:pt x="788" y="354"/>
                </a:lnTo>
                <a:lnTo>
                  <a:pt x="789" y="358"/>
                </a:lnTo>
                <a:lnTo>
                  <a:pt x="794" y="357"/>
                </a:lnTo>
                <a:lnTo>
                  <a:pt x="798" y="353"/>
                </a:lnTo>
                <a:lnTo>
                  <a:pt x="808" y="349"/>
                </a:lnTo>
                <a:lnTo>
                  <a:pt x="817" y="344"/>
                </a:lnTo>
                <a:lnTo>
                  <a:pt x="826" y="338"/>
                </a:lnTo>
                <a:lnTo>
                  <a:pt x="835" y="334"/>
                </a:lnTo>
                <a:lnTo>
                  <a:pt x="850" y="325"/>
                </a:lnTo>
                <a:lnTo>
                  <a:pt x="864" y="317"/>
                </a:lnTo>
                <a:lnTo>
                  <a:pt x="871" y="313"/>
                </a:lnTo>
                <a:lnTo>
                  <a:pt x="878" y="309"/>
                </a:lnTo>
                <a:lnTo>
                  <a:pt x="884" y="304"/>
                </a:lnTo>
                <a:lnTo>
                  <a:pt x="890" y="300"/>
                </a:lnTo>
                <a:lnTo>
                  <a:pt x="893" y="295"/>
                </a:lnTo>
                <a:lnTo>
                  <a:pt x="897" y="292"/>
                </a:lnTo>
                <a:lnTo>
                  <a:pt x="902" y="289"/>
                </a:lnTo>
                <a:lnTo>
                  <a:pt x="908" y="287"/>
                </a:lnTo>
                <a:lnTo>
                  <a:pt x="912" y="286"/>
                </a:lnTo>
                <a:lnTo>
                  <a:pt x="916" y="281"/>
                </a:lnTo>
                <a:lnTo>
                  <a:pt x="921" y="277"/>
                </a:lnTo>
                <a:lnTo>
                  <a:pt x="928" y="275"/>
                </a:lnTo>
                <a:lnTo>
                  <a:pt x="941" y="271"/>
                </a:lnTo>
                <a:lnTo>
                  <a:pt x="953" y="268"/>
                </a:lnTo>
                <a:lnTo>
                  <a:pt x="961" y="264"/>
                </a:lnTo>
                <a:lnTo>
                  <a:pt x="969" y="262"/>
                </a:lnTo>
                <a:lnTo>
                  <a:pt x="977" y="261"/>
                </a:lnTo>
                <a:lnTo>
                  <a:pt x="985" y="260"/>
                </a:lnTo>
                <a:lnTo>
                  <a:pt x="994" y="258"/>
                </a:lnTo>
                <a:lnTo>
                  <a:pt x="1002" y="255"/>
                </a:lnTo>
                <a:lnTo>
                  <a:pt x="1010" y="252"/>
                </a:lnTo>
                <a:lnTo>
                  <a:pt x="1018" y="247"/>
                </a:lnTo>
                <a:lnTo>
                  <a:pt x="1028" y="243"/>
                </a:lnTo>
                <a:lnTo>
                  <a:pt x="1037" y="239"/>
                </a:lnTo>
                <a:lnTo>
                  <a:pt x="1048" y="235"/>
                </a:lnTo>
                <a:lnTo>
                  <a:pt x="1057" y="231"/>
                </a:lnTo>
                <a:lnTo>
                  <a:pt x="1050" y="226"/>
                </a:lnTo>
                <a:lnTo>
                  <a:pt x="1042" y="220"/>
                </a:lnTo>
                <a:lnTo>
                  <a:pt x="1040" y="219"/>
                </a:lnTo>
                <a:lnTo>
                  <a:pt x="1039" y="219"/>
                </a:lnTo>
                <a:lnTo>
                  <a:pt x="1036" y="217"/>
                </a:lnTo>
                <a:lnTo>
                  <a:pt x="1036" y="214"/>
                </a:lnTo>
                <a:lnTo>
                  <a:pt x="1037" y="212"/>
                </a:lnTo>
                <a:lnTo>
                  <a:pt x="1040" y="209"/>
                </a:lnTo>
                <a:lnTo>
                  <a:pt x="1040" y="208"/>
                </a:lnTo>
                <a:lnTo>
                  <a:pt x="1040" y="206"/>
                </a:lnTo>
                <a:lnTo>
                  <a:pt x="1039" y="205"/>
                </a:lnTo>
                <a:lnTo>
                  <a:pt x="1036" y="204"/>
                </a:lnTo>
                <a:lnTo>
                  <a:pt x="1027" y="204"/>
                </a:lnTo>
                <a:lnTo>
                  <a:pt x="1018" y="206"/>
                </a:lnTo>
                <a:lnTo>
                  <a:pt x="1004" y="214"/>
                </a:lnTo>
                <a:lnTo>
                  <a:pt x="991" y="221"/>
                </a:lnTo>
                <a:lnTo>
                  <a:pt x="983" y="221"/>
                </a:lnTo>
                <a:lnTo>
                  <a:pt x="974" y="222"/>
                </a:lnTo>
                <a:lnTo>
                  <a:pt x="963" y="227"/>
                </a:lnTo>
                <a:lnTo>
                  <a:pt x="954" y="231"/>
                </a:lnTo>
                <a:lnTo>
                  <a:pt x="934" y="242"/>
                </a:lnTo>
                <a:lnTo>
                  <a:pt x="915" y="252"/>
                </a:lnTo>
                <a:lnTo>
                  <a:pt x="894" y="262"/>
                </a:lnTo>
                <a:lnTo>
                  <a:pt x="874" y="271"/>
                </a:lnTo>
                <a:lnTo>
                  <a:pt x="866" y="275"/>
                </a:lnTo>
                <a:lnTo>
                  <a:pt x="858" y="278"/>
                </a:lnTo>
                <a:lnTo>
                  <a:pt x="851" y="283"/>
                </a:lnTo>
                <a:lnTo>
                  <a:pt x="843" y="286"/>
                </a:lnTo>
                <a:lnTo>
                  <a:pt x="839" y="287"/>
                </a:lnTo>
                <a:lnTo>
                  <a:pt x="835" y="286"/>
                </a:lnTo>
                <a:lnTo>
                  <a:pt x="831" y="285"/>
                </a:lnTo>
                <a:lnTo>
                  <a:pt x="828" y="284"/>
                </a:lnTo>
                <a:lnTo>
                  <a:pt x="819" y="280"/>
                </a:lnTo>
                <a:lnTo>
                  <a:pt x="809" y="278"/>
                </a:lnTo>
                <a:lnTo>
                  <a:pt x="809" y="276"/>
                </a:lnTo>
                <a:lnTo>
                  <a:pt x="810" y="274"/>
                </a:lnTo>
                <a:lnTo>
                  <a:pt x="812" y="272"/>
                </a:lnTo>
                <a:lnTo>
                  <a:pt x="813" y="271"/>
                </a:lnTo>
                <a:lnTo>
                  <a:pt x="818" y="269"/>
                </a:lnTo>
                <a:lnTo>
                  <a:pt x="822" y="267"/>
                </a:lnTo>
                <a:lnTo>
                  <a:pt x="828" y="262"/>
                </a:lnTo>
                <a:lnTo>
                  <a:pt x="834" y="258"/>
                </a:lnTo>
                <a:lnTo>
                  <a:pt x="841" y="253"/>
                </a:lnTo>
                <a:lnTo>
                  <a:pt x="847" y="250"/>
                </a:lnTo>
                <a:lnTo>
                  <a:pt x="862" y="243"/>
                </a:lnTo>
                <a:lnTo>
                  <a:pt x="875" y="235"/>
                </a:lnTo>
                <a:lnTo>
                  <a:pt x="883" y="230"/>
                </a:lnTo>
                <a:lnTo>
                  <a:pt x="891" y="227"/>
                </a:lnTo>
                <a:lnTo>
                  <a:pt x="899" y="223"/>
                </a:lnTo>
                <a:lnTo>
                  <a:pt x="908" y="220"/>
                </a:lnTo>
                <a:lnTo>
                  <a:pt x="926" y="214"/>
                </a:lnTo>
                <a:lnTo>
                  <a:pt x="944" y="208"/>
                </a:lnTo>
                <a:lnTo>
                  <a:pt x="962" y="202"/>
                </a:lnTo>
                <a:lnTo>
                  <a:pt x="981" y="195"/>
                </a:lnTo>
                <a:lnTo>
                  <a:pt x="995" y="192"/>
                </a:lnTo>
                <a:lnTo>
                  <a:pt x="1010" y="187"/>
                </a:lnTo>
                <a:lnTo>
                  <a:pt x="1018" y="185"/>
                </a:lnTo>
                <a:lnTo>
                  <a:pt x="1025" y="181"/>
                </a:lnTo>
                <a:lnTo>
                  <a:pt x="1031" y="177"/>
                </a:lnTo>
                <a:lnTo>
                  <a:pt x="1036" y="172"/>
                </a:lnTo>
                <a:lnTo>
                  <a:pt x="1040" y="169"/>
                </a:lnTo>
                <a:lnTo>
                  <a:pt x="1043" y="167"/>
                </a:lnTo>
                <a:lnTo>
                  <a:pt x="1047" y="167"/>
                </a:lnTo>
                <a:lnTo>
                  <a:pt x="1052" y="168"/>
                </a:lnTo>
                <a:lnTo>
                  <a:pt x="1055" y="169"/>
                </a:lnTo>
                <a:lnTo>
                  <a:pt x="1057" y="170"/>
                </a:lnTo>
                <a:lnTo>
                  <a:pt x="1060" y="169"/>
                </a:lnTo>
                <a:lnTo>
                  <a:pt x="1064" y="166"/>
                </a:lnTo>
                <a:lnTo>
                  <a:pt x="1081" y="163"/>
                </a:lnTo>
                <a:lnTo>
                  <a:pt x="1098" y="162"/>
                </a:lnTo>
                <a:lnTo>
                  <a:pt x="1093" y="160"/>
                </a:lnTo>
                <a:lnTo>
                  <a:pt x="1089" y="159"/>
                </a:lnTo>
                <a:lnTo>
                  <a:pt x="1085" y="159"/>
                </a:lnTo>
                <a:lnTo>
                  <a:pt x="1081" y="159"/>
                </a:lnTo>
                <a:lnTo>
                  <a:pt x="1072" y="159"/>
                </a:lnTo>
                <a:lnTo>
                  <a:pt x="1063" y="160"/>
                </a:lnTo>
                <a:lnTo>
                  <a:pt x="1055" y="162"/>
                </a:lnTo>
                <a:lnTo>
                  <a:pt x="1045" y="162"/>
                </a:lnTo>
                <a:lnTo>
                  <a:pt x="1040" y="162"/>
                </a:lnTo>
                <a:lnTo>
                  <a:pt x="1035" y="162"/>
                </a:lnTo>
                <a:lnTo>
                  <a:pt x="1033" y="160"/>
                </a:lnTo>
                <a:lnTo>
                  <a:pt x="1032" y="155"/>
                </a:lnTo>
                <a:lnTo>
                  <a:pt x="1032" y="152"/>
                </a:lnTo>
                <a:lnTo>
                  <a:pt x="1032" y="148"/>
                </a:lnTo>
                <a:lnTo>
                  <a:pt x="1039" y="143"/>
                </a:lnTo>
                <a:lnTo>
                  <a:pt x="1047" y="137"/>
                </a:lnTo>
                <a:lnTo>
                  <a:pt x="1048" y="135"/>
                </a:lnTo>
                <a:lnTo>
                  <a:pt x="1048" y="133"/>
                </a:lnTo>
                <a:lnTo>
                  <a:pt x="1047" y="130"/>
                </a:lnTo>
                <a:lnTo>
                  <a:pt x="1044" y="130"/>
                </a:lnTo>
                <a:lnTo>
                  <a:pt x="1039" y="129"/>
                </a:lnTo>
                <a:lnTo>
                  <a:pt x="1033" y="128"/>
                </a:lnTo>
                <a:lnTo>
                  <a:pt x="1031" y="127"/>
                </a:lnTo>
                <a:lnTo>
                  <a:pt x="1030" y="126"/>
                </a:lnTo>
                <a:lnTo>
                  <a:pt x="1030" y="123"/>
                </a:lnTo>
                <a:lnTo>
                  <a:pt x="1031" y="122"/>
                </a:lnTo>
                <a:lnTo>
                  <a:pt x="1035" y="120"/>
                </a:lnTo>
                <a:lnTo>
                  <a:pt x="1040" y="118"/>
                </a:lnTo>
                <a:lnTo>
                  <a:pt x="1041" y="114"/>
                </a:lnTo>
                <a:lnTo>
                  <a:pt x="1041" y="112"/>
                </a:lnTo>
                <a:lnTo>
                  <a:pt x="1040" y="110"/>
                </a:lnTo>
                <a:lnTo>
                  <a:pt x="1039" y="108"/>
                </a:lnTo>
                <a:lnTo>
                  <a:pt x="1034" y="105"/>
                </a:lnTo>
                <a:lnTo>
                  <a:pt x="1028" y="103"/>
                </a:lnTo>
                <a:lnTo>
                  <a:pt x="1020" y="102"/>
                </a:lnTo>
                <a:lnTo>
                  <a:pt x="1011" y="102"/>
                </a:lnTo>
                <a:lnTo>
                  <a:pt x="1003" y="102"/>
                </a:lnTo>
                <a:lnTo>
                  <a:pt x="994" y="103"/>
                </a:lnTo>
                <a:lnTo>
                  <a:pt x="971" y="105"/>
                </a:lnTo>
                <a:lnTo>
                  <a:pt x="950" y="110"/>
                </a:lnTo>
                <a:lnTo>
                  <a:pt x="928" y="114"/>
                </a:lnTo>
                <a:lnTo>
                  <a:pt x="905" y="119"/>
                </a:lnTo>
                <a:lnTo>
                  <a:pt x="911" y="112"/>
                </a:lnTo>
                <a:lnTo>
                  <a:pt x="915" y="104"/>
                </a:lnTo>
                <a:lnTo>
                  <a:pt x="917" y="95"/>
                </a:lnTo>
                <a:lnTo>
                  <a:pt x="917" y="87"/>
                </a:lnTo>
                <a:lnTo>
                  <a:pt x="916" y="84"/>
                </a:lnTo>
                <a:lnTo>
                  <a:pt x="915" y="81"/>
                </a:lnTo>
                <a:lnTo>
                  <a:pt x="911" y="81"/>
                </a:lnTo>
                <a:lnTo>
                  <a:pt x="909" y="83"/>
                </a:lnTo>
                <a:lnTo>
                  <a:pt x="907" y="84"/>
                </a:lnTo>
                <a:lnTo>
                  <a:pt x="905" y="83"/>
                </a:lnTo>
                <a:lnTo>
                  <a:pt x="905" y="83"/>
                </a:lnTo>
                <a:lnTo>
                  <a:pt x="905" y="81"/>
                </a:lnTo>
                <a:lnTo>
                  <a:pt x="908" y="78"/>
                </a:lnTo>
                <a:lnTo>
                  <a:pt x="909" y="76"/>
                </a:lnTo>
                <a:lnTo>
                  <a:pt x="911" y="72"/>
                </a:lnTo>
                <a:lnTo>
                  <a:pt x="912" y="70"/>
                </a:lnTo>
                <a:lnTo>
                  <a:pt x="912" y="68"/>
                </a:lnTo>
                <a:lnTo>
                  <a:pt x="911" y="64"/>
                </a:lnTo>
                <a:lnTo>
                  <a:pt x="907" y="62"/>
                </a:lnTo>
                <a:lnTo>
                  <a:pt x="902" y="62"/>
                </a:lnTo>
                <a:lnTo>
                  <a:pt x="897" y="62"/>
                </a:lnTo>
                <a:lnTo>
                  <a:pt x="894" y="62"/>
                </a:lnTo>
                <a:lnTo>
                  <a:pt x="880" y="63"/>
                </a:lnTo>
                <a:lnTo>
                  <a:pt x="868" y="65"/>
                </a:lnTo>
                <a:lnTo>
                  <a:pt x="861" y="67"/>
                </a:lnTo>
                <a:lnTo>
                  <a:pt x="855" y="68"/>
                </a:lnTo>
                <a:lnTo>
                  <a:pt x="852" y="69"/>
                </a:lnTo>
                <a:lnTo>
                  <a:pt x="850" y="69"/>
                </a:lnTo>
                <a:lnTo>
                  <a:pt x="847" y="69"/>
                </a:lnTo>
                <a:lnTo>
                  <a:pt x="846" y="69"/>
                </a:lnTo>
                <a:lnTo>
                  <a:pt x="846" y="68"/>
                </a:lnTo>
                <a:lnTo>
                  <a:pt x="845" y="65"/>
                </a:lnTo>
                <a:lnTo>
                  <a:pt x="852" y="63"/>
                </a:lnTo>
                <a:lnTo>
                  <a:pt x="857" y="60"/>
                </a:lnTo>
                <a:lnTo>
                  <a:pt x="860" y="55"/>
                </a:lnTo>
                <a:lnTo>
                  <a:pt x="863" y="50"/>
                </a:lnTo>
                <a:lnTo>
                  <a:pt x="866" y="44"/>
                </a:lnTo>
                <a:lnTo>
                  <a:pt x="869" y="39"/>
                </a:lnTo>
                <a:lnTo>
                  <a:pt x="871" y="37"/>
                </a:lnTo>
                <a:lnTo>
                  <a:pt x="874" y="35"/>
                </a:lnTo>
                <a:lnTo>
                  <a:pt x="874" y="31"/>
                </a:lnTo>
                <a:lnTo>
                  <a:pt x="874" y="28"/>
                </a:lnTo>
                <a:lnTo>
                  <a:pt x="872" y="22"/>
                </a:lnTo>
                <a:lnTo>
                  <a:pt x="870" y="17"/>
                </a:lnTo>
                <a:lnTo>
                  <a:pt x="867" y="11"/>
                </a:lnTo>
                <a:lnTo>
                  <a:pt x="862" y="7"/>
                </a:lnTo>
                <a:lnTo>
                  <a:pt x="858" y="6"/>
                </a:lnTo>
                <a:lnTo>
                  <a:pt x="854" y="6"/>
                </a:lnTo>
                <a:lnTo>
                  <a:pt x="851" y="6"/>
                </a:lnTo>
                <a:lnTo>
                  <a:pt x="846" y="6"/>
                </a:lnTo>
                <a:lnTo>
                  <a:pt x="838" y="7"/>
                </a:lnTo>
                <a:lnTo>
                  <a:pt x="830" y="10"/>
                </a:lnTo>
                <a:lnTo>
                  <a:pt x="820" y="12"/>
                </a:lnTo>
                <a:lnTo>
                  <a:pt x="810" y="14"/>
                </a:lnTo>
                <a:lnTo>
                  <a:pt x="800" y="17"/>
                </a:lnTo>
                <a:lnTo>
                  <a:pt x="789" y="19"/>
                </a:lnTo>
                <a:lnTo>
                  <a:pt x="783" y="21"/>
                </a:lnTo>
                <a:lnTo>
                  <a:pt x="776" y="23"/>
                </a:lnTo>
                <a:lnTo>
                  <a:pt x="769" y="23"/>
                </a:lnTo>
                <a:lnTo>
                  <a:pt x="762" y="22"/>
                </a:lnTo>
                <a:lnTo>
                  <a:pt x="751" y="12"/>
                </a:lnTo>
                <a:lnTo>
                  <a:pt x="739" y="3"/>
                </a:lnTo>
                <a:lnTo>
                  <a:pt x="730" y="2"/>
                </a:lnTo>
                <a:lnTo>
                  <a:pt x="720" y="3"/>
                </a:lnTo>
                <a:lnTo>
                  <a:pt x="710" y="4"/>
                </a:lnTo>
                <a:lnTo>
                  <a:pt x="701" y="5"/>
                </a:lnTo>
                <a:lnTo>
                  <a:pt x="676" y="9"/>
                </a:lnTo>
                <a:lnTo>
                  <a:pt x="651" y="14"/>
                </a:lnTo>
                <a:lnTo>
                  <a:pt x="625" y="19"/>
                </a:lnTo>
                <a:lnTo>
                  <a:pt x="602" y="25"/>
                </a:lnTo>
                <a:lnTo>
                  <a:pt x="602" y="18"/>
                </a:lnTo>
                <a:lnTo>
                  <a:pt x="600" y="10"/>
                </a:lnTo>
                <a:lnTo>
                  <a:pt x="599" y="6"/>
                </a:lnTo>
                <a:lnTo>
                  <a:pt x="597" y="4"/>
                </a:lnTo>
                <a:lnTo>
                  <a:pt x="595" y="1"/>
                </a:lnTo>
                <a:lnTo>
                  <a:pt x="591" y="0"/>
                </a:lnTo>
                <a:lnTo>
                  <a:pt x="587" y="0"/>
                </a:lnTo>
                <a:lnTo>
                  <a:pt x="582" y="0"/>
                </a:lnTo>
                <a:lnTo>
                  <a:pt x="578" y="1"/>
                </a:lnTo>
                <a:lnTo>
                  <a:pt x="573" y="2"/>
                </a:lnTo>
                <a:lnTo>
                  <a:pt x="570" y="4"/>
                </a:lnTo>
                <a:lnTo>
                  <a:pt x="565" y="5"/>
                </a:lnTo>
                <a:lnTo>
                  <a:pt x="561" y="5"/>
                </a:lnTo>
                <a:lnTo>
                  <a:pt x="556" y="5"/>
                </a:lnTo>
                <a:lnTo>
                  <a:pt x="546" y="3"/>
                </a:lnTo>
                <a:lnTo>
                  <a:pt x="534" y="3"/>
                </a:lnTo>
                <a:lnTo>
                  <a:pt x="524" y="4"/>
                </a:lnTo>
                <a:lnTo>
                  <a:pt x="513" y="7"/>
                </a:lnTo>
                <a:lnTo>
                  <a:pt x="501" y="11"/>
                </a:lnTo>
                <a:lnTo>
                  <a:pt x="489" y="14"/>
                </a:lnTo>
                <a:lnTo>
                  <a:pt x="478" y="18"/>
                </a:lnTo>
                <a:lnTo>
                  <a:pt x="465" y="21"/>
                </a:lnTo>
                <a:lnTo>
                  <a:pt x="455" y="25"/>
                </a:lnTo>
                <a:lnTo>
                  <a:pt x="443" y="27"/>
                </a:lnTo>
                <a:lnTo>
                  <a:pt x="435" y="30"/>
                </a:lnTo>
                <a:lnTo>
                  <a:pt x="426" y="31"/>
                </a:lnTo>
                <a:lnTo>
                  <a:pt x="424" y="30"/>
                </a:lnTo>
                <a:lnTo>
                  <a:pt x="422" y="29"/>
                </a:lnTo>
                <a:lnTo>
                  <a:pt x="421" y="28"/>
                </a:lnTo>
                <a:lnTo>
                  <a:pt x="419" y="25"/>
                </a:lnTo>
                <a:lnTo>
                  <a:pt x="419" y="20"/>
                </a:lnTo>
                <a:lnTo>
                  <a:pt x="419" y="17"/>
                </a:lnTo>
                <a:lnTo>
                  <a:pt x="417" y="13"/>
                </a:lnTo>
                <a:lnTo>
                  <a:pt x="414" y="10"/>
                </a:lnTo>
                <a:lnTo>
                  <a:pt x="405" y="4"/>
                </a:lnTo>
                <a:lnTo>
                  <a:pt x="394" y="1"/>
                </a:lnTo>
                <a:lnTo>
                  <a:pt x="383" y="0"/>
                </a:lnTo>
                <a:lnTo>
                  <a:pt x="373" y="0"/>
                </a:lnTo>
                <a:lnTo>
                  <a:pt x="361" y="2"/>
                </a:lnTo>
                <a:lnTo>
                  <a:pt x="350" y="4"/>
                </a:lnTo>
                <a:lnTo>
                  <a:pt x="339" y="7"/>
                </a:lnTo>
                <a:lnTo>
                  <a:pt x="327" y="11"/>
                </a:lnTo>
                <a:lnTo>
                  <a:pt x="305" y="18"/>
                </a:lnTo>
                <a:lnTo>
                  <a:pt x="283" y="25"/>
                </a:lnTo>
                <a:lnTo>
                  <a:pt x="262" y="34"/>
                </a:lnTo>
                <a:lnTo>
                  <a:pt x="241" y="43"/>
                </a:lnTo>
                <a:lnTo>
                  <a:pt x="232" y="47"/>
                </a:lnTo>
                <a:lnTo>
                  <a:pt x="221" y="53"/>
                </a:lnTo>
                <a:lnTo>
                  <a:pt x="212" y="57"/>
                </a:lnTo>
                <a:lnTo>
                  <a:pt x="202" y="62"/>
                </a:lnTo>
                <a:lnTo>
                  <a:pt x="193" y="68"/>
                </a:lnTo>
                <a:lnTo>
                  <a:pt x="184" y="71"/>
                </a:lnTo>
                <a:lnTo>
                  <a:pt x="175" y="77"/>
                </a:lnTo>
                <a:lnTo>
                  <a:pt x="167" y="81"/>
                </a:lnTo>
                <a:lnTo>
                  <a:pt x="151" y="94"/>
                </a:lnTo>
                <a:lnTo>
                  <a:pt x="135" y="106"/>
                </a:lnTo>
                <a:lnTo>
                  <a:pt x="127" y="109"/>
                </a:lnTo>
                <a:lnTo>
                  <a:pt x="118" y="111"/>
                </a:lnTo>
                <a:lnTo>
                  <a:pt x="108" y="115"/>
                </a:lnTo>
                <a:lnTo>
                  <a:pt x="99" y="121"/>
                </a:lnTo>
                <a:lnTo>
                  <a:pt x="87" y="133"/>
                </a:lnTo>
                <a:lnTo>
                  <a:pt x="76" y="144"/>
                </a:lnTo>
                <a:lnTo>
                  <a:pt x="69" y="151"/>
                </a:lnTo>
                <a:lnTo>
                  <a:pt x="61" y="158"/>
                </a:lnTo>
                <a:lnTo>
                  <a:pt x="54" y="164"/>
                </a:lnTo>
                <a:lnTo>
                  <a:pt x="48" y="173"/>
                </a:lnTo>
                <a:lnTo>
                  <a:pt x="44" y="181"/>
                </a:lnTo>
                <a:lnTo>
                  <a:pt x="42" y="191"/>
                </a:lnTo>
                <a:lnTo>
                  <a:pt x="42" y="196"/>
                </a:lnTo>
                <a:lnTo>
                  <a:pt x="43" y="201"/>
                </a:lnTo>
                <a:lnTo>
                  <a:pt x="44" y="204"/>
                </a:lnTo>
                <a:lnTo>
                  <a:pt x="47" y="209"/>
                </a:lnTo>
                <a:lnTo>
                  <a:pt x="51" y="211"/>
                </a:lnTo>
                <a:lnTo>
                  <a:pt x="54" y="212"/>
                </a:lnTo>
                <a:lnTo>
                  <a:pt x="59" y="211"/>
                </a:lnTo>
                <a:lnTo>
                  <a:pt x="62" y="210"/>
                </a:lnTo>
                <a:lnTo>
                  <a:pt x="70" y="204"/>
                </a:lnTo>
                <a:lnTo>
                  <a:pt x="76" y="200"/>
                </a:lnTo>
                <a:lnTo>
                  <a:pt x="93" y="185"/>
                </a:lnTo>
                <a:lnTo>
                  <a:pt x="110" y="170"/>
                </a:lnTo>
                <a:lnTo>
                  <a:pt x="118" y="162"/>
                </a:lnTo>
                <a:lnTo>
                  <a:pt x="127" y="154"/>
                </a:lnTo>
                <a:lnTo>
                  <a:pt x="135" y="147"/>
                </a:lnTo>
                <a:lnTo>
                  <a:pt x="144" y="140"/>
                </a:lnTo>
                <a:lnTo>
                  <a:pt x="162" y="128"/>
                </a:lnTo>
                <a:lnTo>
                  <a:pt x="180" y="115"/>
                </a:lnTo>
                <a:lnTo>
                  <a:pt x="199" y="104"/>
                </a:lnTo>
                <a:lnTo>
                  <a:pt x="218" y="93"/>
                </a:lnTo>
                <a:lnTo>
                  <a:pt x="228" y="88"/>
                </a:lnTo>
                <a:lnTo>
                  <a:pt x="237" y="84"/>
                </a:lnTo>
                <a:lnTo>
                  <a:pt x="248" y="78"/>
                </a:lnTo>
                <a:lnTo>
                  <a:pt x="258" y="73"/>
                </a:lnTo>
                <a:lnTo>
                  <a:pt x="267" y="69"/>
                </a:lnTo>
                <a:lnTo>
                  <a:pt x="278" y="65"/>
                </a:lnTo>
                <a:lnTo>
                  <a:pt x="283" y="64"/>
                </a:lnTo>
                <a:lnTo>
                  <a:pt x="286" y="62"/>
                </a:lnTo>
                <a:lnTo>
                  <a:pt x="287" y="62"/>
                </a:lnTo>
                <a:lnTo>
                  <a:pt x="289" y="61"/>
                </a:lnTo>
                <a:lnTo>
                  <a:pt x="290" y="60"/>
                </a:lnTo>
                <a:lnTo>
                  <a:pt x="291" y="61"/>
                </a:lnTo>
                <a:lnTo>
                  <a:pt x="292" y="62"/>
                </a:lnTo>
                <a:lnTo>
                  <a:pt x="292" y="63"/>
                </a:lnTo>
                <a:lnTo>
                  <a:pt x="291" y="63"/>
                </a:lnTo>
                <a:lnTo>
                  <a:pt x="290" y="64"/>
                </a:lnTo>
                <a:lnTo>
                  <a:pt x="289" y="64"/>
                </a:lnTo>
                <a:lnTo>
                  <a:pt x="287" y="65"/>
                </a:lnTo>
                <a:lnTo>
                  <a:pt x="286" y="67"/>
                </a:lnTo>
                <a:lnTo>
                  <a:pt x="285" y="68"/>
                </a:lnTo>
                <a:lnTo>
                  <a:pt x="277" y="76"/>
                </a:lnTo>
                <a:lnTo>
                  <a:pt x="268" y="81"/>
                </a:lnTo>
                <a:lnTo>
                  <a:pt x="258" y="88"/>
                </a:lnTo>
                <a:lnTo>
                  <a:pt x="248" y="95"/>
                </a:lnTo>
                <a:lnTo>
                  <a:pt x="237" y="102"/>
                </a:lnTo>
                <a:lnTo>
                  <a:pt x="228" y="110"/>
                </a:lnTo>
                <a:lnTo>
                  <a:pt x="209" y="123"/>
                </a:lnTo>
                <a:lnTo>
                  <a:pt x="190" y="138"/>
                </a:lnTo>
                <a:lnTo>
                  <a:pt x="171" y="154"/>
                </a:lnTo>
                <a:lnTo>
                  <a:pt x="153" y="169"/>
                </a:lnTo>
                <a:lnTo>
                  <a:pt x="135" y="184"/>
                </a:lnTo>
                <a:lnTo>
                  <a:pt x="118" y="198"/>
                </a:lnTo>
                <a:lnTo>
                  <a:pt x="101" y="214"/>
                </a:lnTo>
                <a:lnTo>
                  <a:pt x="85" y="230"/>
                </a:lnTo>
                <a:lnTo>
                  <a:pt x="70" y="246"/>
                </a:lnTo>
                <a:lnTo>
                  <a:pt x="56" y="263"/>
                </a:lnTo>
                <a:lnTo>
                  <a:pt x="43" y="281"/>
                </a:lnTo>
                <a:lnTo>
                  <a:pt x="30" y="300"/>
                </a:lnTo>
                <a:lnTo>
                  <a:pt x="23" y="309"/>
                </a:lnTo>
                <a:lnTo>
                  <a:pt x="18" y="318"/>
                </a:lnTo>
                <a:lnTo>
                  <a:pt x="11" y="327"/>
                </a:lnTo>
                <a:lnTo>
                  <a:pt x="5" y="336"/>
                </a:lnTo>
                <a:lnTo>
                  <a:pt x="2" y="344"/>
                </a:lnTo>
                <a:lnTo>
                  <a:pt x="0" y="352"/>
                </a:lnTo>
                <a:lnTo>
                  <a:pt x="0" y="355"/>
                </a:lnTo>
                <a:lnTo>
                  <a:pt x="0" y="360"/>
                </a:lnTo>
                <a:lnTo>
                  <a:pt x="1" y="363"/>
                </a:lnTo>
                <a:lnTo>
                  <a:pt x="3" y="368"/>
                </a:lnTo>
                <a:lnTo>
                  <a:pt x="7" y="376"/>
                </a:lnTo>
                <a:lnTo>
                  <a:pt x="14" y="383"/>
                </a:lnTo>
                <a:lnTo>
                  <a:pt x="21" y="388"/>
                </a:lnTo>
                <a:lnTo>
                  <a:pt x="27" y="395"/>
                </a:lnTo>
                <a:lnTo>
                  <a:pt x="27" y="402"/>
                </a:lnTo>
                <a:lnTo>
                  <a:pt x="25" y="409"/>
                </a:lnTo>
                <a:lnTo>
                  <a:pt x="26" y="412"/>
                </a:lnTo>
                <a:lnTo>
                  <a:pt x="27" y="415"/>
                </a:lnTo>
                <a:lnTo>
                  <a:pt x="28" y="417"/>
                </a:lnTo>
                <a:lnTo>
                  <a:pt x="30" y="419"/>
                </a:lnTo>
                <a:lnTo>
                  <a:pt x="37" y="422"/>
                </a:lnTo>
                <a:lnTo>
                  <a:pt x="44" y="426"/>
                </a:lnTo>
                <a:lnTo>
                  <a:pt x="51" y="434"/>
                </a:lnTo>
                <a:lnTo>
                  <a:pt x="60" y="440"/>
                </a:lnTo>
                <a:lnTo>
                  <a:pt x="68" y="443"/>
                </a:lnTo>
                <a:lnTo>
                  <a:pt x="76" y="444"/>
                </a:lnTo>
                <a:lnTo>
                  <a:pt x="85" y="443"/>
                </a:lnTo>
                <a:lnTo>
                  <a:pt x="92" y="440"/>
                </a:lnTo>
                <a:lnTo>
                  <a:pt x="101" y="434"/>
                </a:lnTo>
                <a:lnTo>
                  <a:pt x="109" y="426"/>
                </a:lnTo>
                <a:lnTo>
                  <a:pt x="117" y="418"/>
                </a:lnTo>
                <a:lnTo>
                  <a:pt x="125" y="410"/>
                </a:lnTo>
                <a:lnTo>
                  <a:pt x="139" y="394"/>
                </a:lnTo>
                <a:lnTo>
                  <a:pt x="155" y="379"/>
                </a:lnTo>
                <a:lnTo>
                  <a:pt x="165" y="371"/>
                </a:lnTo>
                <a:lnTo>
                  <a:pt x="172" y="363"/>
                </a:lnTo>
                <a:lnTo>
                  <a:pt x="182" y="357"/>
                </a:lnTo>
                <a:lnTo>
                  <a:pt x="190" y="350"/>
                </a:lnTo>
                <a:lnTo>
                  <a:pt x="188" y="354"/>
                </a:lnTo>
                <a:lnTo>
                  <a:pt x="186" y="359"/>
                </a:lnTo>
                <a:lnTo>
                  <a:pt x="184" y="363"/>
                </a:lnTo>
                <a:lnTo>
                  <a:pt x="180" y="368"/>
                </a:lnTo>
                <a:lnTo>
                  <a:pt x="171" y="379"/>
                </a:lnTo>
                <a:lnTo>
                  <a:pt x="163" y="391"/>
                </a:lnTo>
                <a:lnTo>
                  <a:pt x="155" y="402"/>
                </a:lnTo>
                <a:lnTo>
                  <a:pt x="147" y="413"/>
                </a:lnTo>
                <a:lnTo>
                  <a:pt x="141" y="425"/>
                </a:lnTo>
                <a:lnTo>
                  <a:pt x="134" y="437"/>
                </a:lnTo>
                <a:lnTo>
                  <a:pt x="129" y="446"/>
                </a:lnTo>
                <a:lnTo>
                  <a:pt x="125" y="458"/>
                </a:lnTo>
                <a:lnTo>
                  <a:pt x="121" y="468"/>
                </a:lnTo>
                <a:lnTo>
                  <a:pt x="120" y="479"/>
                </a:lnTo>
                <a:lnTo>
                  <a:pt x="120" y="486"/>
                </a:lnTo>
                <a:lnTo>
                  <a:pt x="121" y="492"/>
                </a:lnTo>
                <a:lnTo>
                  <a:pt x="122" y="498"/>
                </a:lnTo>
                <a:lnTo>
                  <a:pt x="125" y="503"/>
                </a:lnTo>
                <a:lnTo>
                  <a:pt x="128" y="509"/>
                </a:lnTo>
                <a:lnTo>
                  <a:pt x="132" y="516"/>
                </a:lnTo>
                <a:lnTo>
                  <a:pt x="130" y="519"/>
                </a:lnTo>
                <a:lnTo>
                  <a:pt x="130" y="524"/>
                </a:lnTo>
                <a:lnTo>
                  <a:pt x="126" y="527"/>
                </a:lnTo>
                <a:lnTo>
                  <a:pt x="121" y="529"/>
                </a:lnTo>
                <a:lnTo>
                  <a:pt x="116" y="532"/>
                </a:lnTo>
                <a:lnTo>
                  <a:pt x="111" y="533"/>
                </a:lnTo>
                <a:lnTo>
                  <a:pt x="108" y="535"/>
                </a:lnTo>
                <a:lnTo>
                  <a:pt x="104" y="538"/>
                </a:lnTo>
                <a:lnTo>
                  <a:pt x="101" y="542"/>
                </a:lnTo>
                <a:lnTo>
                  <a:pt x="99" y="545"/>
                </a:lnTo>
                <a:lnTo>
                  <a:pt x="95" y="553"/>
                </a:lnTo>
                <a:lnTo>
                  <a:pt x="93" y="561"/>
                </a:lnTo>
                <a:lnTo>
                  <a:pt x="93" y="566"/>
                </a:lnTo>
                <a:lnTo>
                  <a:pt x="93" y="569"/>
                </a:lnTo>
                <a:lnTo>
                  <a:pt x="94" y="574"/>
                </a:lnTo>
                <a:lnTo>
                  <a:pt x="96" y="577"/>
                </a:lnTo>
                <a:lnTo>
                  <a:pt x="100" y="581"/>
                </a:lnTo>
                <a:lnTo>
                  <a:pt x="103" y="583"/>
                </a:lnTo>
                <a:lnTo>
                  <a:pt x="108" y="583"/>
                </a:lnTo>
                <a:lnTo>
                  <a:pt x="112" y="584"/>
                </a:lnTo>
                <a:lnTo>
                  <a:pt x="122" y="587"/>
                </a:lnTo>
                <a:lnTo>
                  <a:pt x="132" y="592"/>
                </a:lnTo>
                <a:lnTo>
                  <a:pt x="136" y="593"/>
                </a:lnTo>
                <a:lnTo>
                  <a:pt x="142" y="594"/>
                </a:lnTo>
                <a:lnTo>
                  <a:pt x="146" y="593"/>
                </a:lnTo>
                <a:lnTo>
                  <a:pt x="150" y="592"/>
                </a:lnTo>
                <a:lnTo>
                  <a:pt x="159" y="588"/>
                </a:lnTo>
                <a:lnTo>
                  <a:pt x="167" y="584"/>
                </a:lnTo>
                <a:lnTo>
                  <a:pt x="170" y="582"/>
                </a:lnTo>
                <a:lnTo>
                  <a:pt x="174" y="581"/>
                </a:lnTo>
                <a:lnTo>
                  <a:pt x="176" y="582"/>
                </a:lnTo>
                <a:lnTo>
                  <a:pt x="179" y="585"/>
                </a:lnTo>
                <a:lnTo>
                  <a:pt x="187" y="594"/>
                </a:lnTo>
                <a:lnTo>
                  <a:pt x="195" y="603"/>
                </a:lnTo>
                <a:lnTo>
                  <a:pt x="199" y="607"/>
                </a:lnTo>
                <a:lnTo>
                  <a:pt x="202" y="610"/>
                </a:lnTo>
                <a:lnTo>
                  <a:pt x="206" y="613"/>
                </a:lnTo>
                <a:lnTo>
                  <a:pt x="210" y="615"/>
                </a:lnTo>
                <a:lnTo>
                  <a:pt x="215" y="613"/>
                </a:lnTo>
                <a:lnTo>
                  <a:pt x="221" y="611"/>
                </a:lnTo>
                <a:lnTo>
                  <a:pt x="227" y="608"/>
                </a:lnTo>
                <a:lnTo>
                  <a:pt x="232" y="606"/>
                </a:lnTo>
                <a:lnTo>
                  <a:pt x="242" y="598"/>
                </a:lnTo>
                <a:lnTo>
                  <a:pt x="252" y="588"/>
                </a:lnTo>
                <a:lnTo>
                  <a:pt x="262" y="579"/>
                </a:lnTo>
                <a:lnTo>
                  <a:pt x="273" y="569"/>
                </a:lnTo>
                <a:lnTo>
                  <a:pt x="283" y="560"/>
                </a:lnTo>
                <a:lnTo>
                  <a:pt x="293" y="551"/>
                </a:lnTo>
                <a:lnTo>
                  <a:pt x="305" y="541"/>
                </a:lnTo>
                <a:lnTo>
                  <a:pt x="315" y="532"/>
                </a:lnTo>
                <a:lnTo>
                  <a:pt x="326" y="520"/>
                </a:lnTo>
                <a:lnTo>
                  <a:pt x="338" y="510"/>
                </a:lnTo>
                <a:lnTo>
                  <a:pt x="350" y="500"/>
                </a:lnTo>
                <a:lnTo>
                  <a:pt x="361" y="490"/>
                </a:lnTo>
                <a:lnTo>
                  <a:pt x="373" y="479"/>
                </a:lnTo>
                <a:lnTo>
                  <a:pt x="384" y="470"/>
                </a:lnTo>
                <a:lnTo>
                  <a:pt x="391" y="465"/>
                </a:lnTo>
                <a:lnTo>
                  <a:pt x="397" y="460"/>
                </a:lnTo>
                <a:lnTo>
                  <a:pt x="400" y="457"/>
                </a:lnTo>
                <a:lnTo>
                  <a:pt x="402" y="454"/>
                </a:lnTo>
                <a:lnTo>
                  <a:pt x="405" y="451"/>
                </a:lnTo>
                <a:lnTo>
                  <a:pt x="405" y="447"/>
                </a:lnTo>
                <a:lnTo>
                  <a:pt x="405" y="450"/>
                </a:lnTo>
                <a:lnTo>
                  <a:pt x="406" y="452"/>
                </a:lnTo>
                <a:lnTo>
                  <a:pt x="409" y="451"/>
                </a:lnTo>
                <a:lnTo>
                  <a:pt x="414" y="449"/>
                </a:lnTo>
                <a:lnTo>
                  <a:pt x="417" y="445"/>
                </a:lnTo>
                <a:lnTo>
                  <a:pt x="421" y="442"/>
                </a:lnTo>
                <a:lnTo>
                  <a:pt x="423" y="437"/>
                </a:lnTo>
                <a:lnTo>
                  <a:pt x="426" y="434"/>
                </a:lnTo>
                <a:lnTo>
                  <a:pt x="431" y="430"/>
                </a:lnTo>
                <a:lnTo>
                  <a:pt x="435" y="427"/>
                </a:lnTo>
                <a:lnTo>
                  <a:pt x="437" y="427"/>
                </a:lnTo>
                <a:lnTo>
                  <a:pt x="438" y="428"/>
                </a:lnTo>
                <a:lnTo>
                  <a:pt x="438" y="429"/>
                </a:lnTo>
                <a:lnTo>
                  <a:pt x="438" y="430"/>
                </a:lnTo>
                <a:lnTo>
                  <a:pt x="437" y="433"/>
                </a:lnTo>
                <a:lnTo>
                  <a:pt x="435" y="435"/>
                </a:lnTo>
                <a:lnTo>
                  <a:pt x="432" y="442"/>
                </a:lnTo>
                <a:lnTo>
                  <a:pt x="429" y="447"/>
                </a:lnTo>
                <a:lnTo>
                  <a:pt x="425" y="457"/>
                </a:lnTo>
                <a:lnTo>
                  <a:pt x="421" y="465"/>
                </a:lnTo>
                <a:lnTo>
                  <a:pt x="415" y="472"/>
                </a:lnTo>
                <a:lnTo>
                  <a:pt x="409" y="480"/>
                </a:lnTo>
                <a:lnTo>
                  <a:pt x="407" y="490"/>
                </a:lnTo>
                <a:lnTo>
                  <a:pt x="405" y="499"/>
                </a:lnTo>
                <a:lnTo>
                  <a:pt x="405" y="508"/>
                </a:lnTo>
                <a:lnTo>
                  <a:pt x="406" y="517"/>
                </a:lnTo>
                <a:lnTo>
                  <a:pt x="407" y="525"/>
                </a:lnTo>
                <a:lnTo>
                  <a:pt x="410" y="532"/>
                </a:lnTo>
                <a:lnTo>
                  <a:pt x="415" y="537"/>
                </a:lnTo>
                <a:lnTo>
                  <a:pt x="422" y="542"/>
                </a:lnTo>
                <a:lnTo>
                  <a:pt x="425" y="543"/>
                </a:lnTo>
                <a:lnTo>
                  <a:pt x="429" y="544"/>
                </a:lnTo>
                <a:lnTo>
                  <a:pt x="433" y="544"/>
                </a:lnTo>
                <a:lnTo>
                  <a:pt x="437" y="543"/>
                </a:lnTo>
                <a:lnTo>
                  <a:pt x="445" y="541"/>
                </a:lnTo>
                <a:lnTo>
                  <a:pt x="451" y="536"/>
                </a:lnTo>
                <a:lnTo>
                  <a:pt x="468" y="524"/>
                </a:lnTo>
                <a:lnTo>
                  <a:pt x="484" y="510"/>
                </a:lnTo>
                <a:lnTo>
                  <a:pt x="491" y="505"/>
                </a:lnTo>
                <a:lnTo>
                  <a:pt x="498" y="500"/>
                </a:lnTo>
                <a:lnTo>
                  <a:pt x="501" y="496"/>
                </a:lnTo>
                <a:lnTo>
                  <a:pt x="504" y="493"/>
                </a:lnTo>
                <a:lnTo>
                  <a:pt x="506" y="490"/>
                </a:lnTo>
                <a:lnTo>
                  <a:pt x="507" y="486"/>
                </a:lnTo>
                <a:lnTo>
                  <a:pt x="503" y="486"/>
                </a:lnTo>
                <a:lnTo>
                  <a:pt x="499" y="487"/>
                </a:lnTo>
                <a:lnTo>
                  <a:pt x="496" y="488"/>
                </a:lnTo>
                <a:lnTo>
                  <a:pt x="492" y="492"/>
                </a:lnTo>
                <a:lnTo>
                  <a:pt x="484" y="498"/>
                </a:lnTo>
                <a:lnTo>
                  <a:pt x="478" y="503"/>
                </a:lnTo>
                <a:lnTo>
                  <a:pt x="476" y="503"/>
                </a:lnTo>
                <a:lnTo>
                  <a:pt x="474" y="503"/>
                </a:lnTo>
                <a:lnTo>
                  <a:pt x="472" y="502"/>
                </a:lnTo>
                <a:lnTo>
                  <a:pt x="471" y="500"/>
                </a:lnTo>
                <a:lnTo>
                  <a:pt x="474" y="496"/>
                </a:lnTo>
                <a:lnTo>
                  <a:pt x="478" y="494"/>
                </a:lnTo>
                <a:lnTo>
                  <a:pt x="487" y="486"/>
                </a:lnTo>
                <a:lnTo>
                  <a:pt x="495" y="477"/>
                </a:lnTo>
                <a:lnTo>
                  <a:pt x="504" y="469"/>
                </a:lnTo>
                <a:lnTo>
                  <a:pt x="512" y="461"/>
                </a:lnTo>
                <a:lnTo>
                  <a:pt x="521" y="454"/>
                </a:lnTo>
                <a:lnTo>
                  <a:pt x="531" y="447"/>
                </a:lnTo>
                <a:lnTo>
                  <a:pt x="541" y="442"/>
                </a:lnTo>
                <a:lnTo>
                  <a:pt x="550" y="436"/>
                </a:lnTo>
                <a:lnTo>
                  <a:pt x="555" y="433"/>
                </a:lnTo>
                <a:lnTo>
                  <a:pt x="561" y="429"/>
                </a:lnTo>
                <a:lnTo>
                  <a:pt x="565" y="427"/>
                </a:lnTo>
                <a:lnTo>
                  <a:pt x="571" y="425"/>
                </a:lnTo>
                <a:lnTo>
                  <a:pt x="557" y="437"/>
                </a:lnTo>
                <a:lnTo>
                  <a:pt x="544" y="450"/>
                </a:lnTo>
                <a:lnTo>
                  <a:pt x="538" y="455"/>
                </a:lnTo>
                <a:lnTo>
                  <a:pt x="531" y="461"/>
                </a:lnTo>
                <a:lnTo>
                  <a:pt x="524" y="469"/>
                </a:lnTo>
                <a:lnTo>
                  <a:pt x="516" y="476"/>
                </a:lnTo>
                <a:lnTo>
                  <a:pt x="513" y="477"/>
                </a:lnTo>
                <a:lnTo>
                  <a:pt x="509" y="480"/>
                </a:lnTo>
                <a:lnTo>
                  <a:pt x="508" y="482"/>
                </a:lnTo>
                <a:lnTo>
                  <a:pt x="508" y="482"/>
                </a:lnTo>
                <a:lnTo>
                  <a:pt x="507" y="483"/>
                </a:lnTo>
                <a:lnTo>
                  <a:pt x="507" y="483"/>
                </a:lnTo>
                <a:lnTo>
                  <a:pt x="507" y="485"/>
                </a:lnTo>
                <a:lnTo>
                  <a:pt x="508" y="485"/>
                </a:lnTo>
                <a:lnTo>
                  <a:pt x="509" y="485"/>
                </a:lnTo>
                <a:lnTo>
                  <a:pt x="512" y="485"/>
                </a:lnTo>
                <a:lnTo>
                  <a:pt x="515" y="483"/>
                </a:lnTo>
                <a:lnTo>
                  <a:pt x="518" y="479"/>
                </a:lnTo>
                <a:lnTo>
                  <a:pt x="520" y="478"/>
                </a:lnTo>
                <a:lnTo>
                  <a:pt x="520" y="477"/>
                </a:lnTo>
                <a:lnTo>
                  <a:pt x="522" y="477"/>
                </a:lnTo>
                <a:lnTo>
                  <a:pt x="523" y="477"/>
                </a:lnTo>
                <a:lnTo>
                  <a:pt x="529" y="475"/>
                </a:lnTo>
                <a:lnTo>
                  <a:pt x="532" y="472"/>
                </a:lnTo>
                <a:lnTo>
                  <a:pt x="565" y="450"/>
                </a:lnTo>
                <a:lnTo>
                  <a:pt x="597" y="426"/>
                </a:lnTo>
                <a:lnTo>
                  <a:pt x="629" y="403"/>
                </a:lnTo>
                <a:lnTo>
                  <a:pt x="662" y="380"/>
                </a:lnTo>
                <a:lnTo>
                  <a:pt x="672" y="375"/>
                </a:lnTo>
                <a:lnTo>
                  <a:pt x="681" y="369"/>
                </a:lnTo>
                <a:lnTo>
                  <a:pt x="690" y="362"/>
                </a:lnTo>
                <a:lnTo>
                  <a:pt x="699" y="357"/>
                </a:lnTo>
                <a:lnTo>
                  <a:pt x="710" y="351"/>
                </a:lnTo>
                <a:lnTo>
                  <a:pt x="719" y="345"/>
                </a:lnTo>
                <a:lnTo>
                  <a:pt x="721" y="344"/>
                </a:lnTo>
                <a:lnTo>
                  <a:pt x="724" y="342"/>
                </a:lnTo>
                <a:lnTo>
                  <a:pt x="726" y="342"/>
                </a:lnTo>
                <a:lnTo>
                  <a:pt x="726" y="341"/>
                </a:lnTo>
                <a:lnTo>
                  <a:pt x="727" y="338"/>
                </a:lnTo>
                <a:lnTo>
                  <a:pt x="726" y="337"/>
                </a:lnTo>
                <a:lnTo>
                  <a:pt x="729" y="337"/>
                </a:lnTo>
                <a:lnTo>
                  <a:pt x="732" y="337"/>
                </a:lnTo>
                <a:lnTo>
                  <a:pt x="737" y="335"/>
                </a:lnTo>
                <a:lnTo>
                  <a:pt x="740" y="334"/>
                </a:lnTo>
                <a:lnTo>
                  <a:pt x="747" y="328"/>
                </a:lnTo>
                <a:lnTo>
                  <a:pt x="754" y="325"/>
                </a:lnTo>
                <a:lnTo>
                  <a:pt x="761" y="321"/>
                </a:lnTo>
                <a:lnTo>
                  <a:pt x="768" y="318"/>
                </a:lnTo>
                <a:lnTo>
                  <a:pt x="771" y="317"/>
                </a:lnTo>
                <a:lnTo>
                  <a:pt x="773" y="316"/>
                </a:lnTo>
                <a:lnTo>
                  <a:pt x="777" y="316"/>
                </a:lnTo>
                <a:lnTo>
                  <a:pt x="781" y="316"/>
                </a:lnTo>
                <a:lnTo>
                  <a:pt x="775" y="318"/>
                </a:lnTo>
                <a:lnTo>
                  <a:pt x="769" y="321"/>
                </a:lnTo>
                <a:lnTo>
                  <a:pt x="764" y="325"/>
                </a:lnTo>
                <a:lnTo>
                  <a:pt x="761" y="327"/>
                </a:lnTo>
                <a:lnTo>
                  <a:pt x="746" y="335"/>
                </a:lnTo>
                <a:lnTo>
                  <a:pt x="732" y="343"/>
                </a:lnTo>
                <a:lnTo>
                  <a:pt x="720" y="350"/>
                </a:lnTo>
                <a:lnTo>
                  <a:pt x="707" y="359"/>
                </a:lnTo>
                <a:lnTo>
                  <a:pt x="695" y="367"/>
                </a:lnTo>
                <a:lnTo>
                  <a:pt x="682" y="376"/>
                </a:lnTo>
                <a:lnTo>
                  <a:pt x="657" y="395"/>
                </a:lnTo>
                <a:lnTo>
                  <a:pt x="633" y="415"/>
                </a:lnTo>
                <a:lnTo>
                  <a:pt x="610" y="435"/>
                </a:lnTo>
                <a:lnTo>
                  <a:pt x="586" y="457"/>
                </a:lnTo>
                <a:lnTo>
                  <a:pt x="574" y="468"/>
                </a:lnTo>
                <a:lnTo>
                  <a:pt x="563" y="478"/>
                </a:lnTo>
                <a:lnTo>
                  <a:pt x="551" y="490"/>
                </a:lnTo>
                <a:lnTo>
                  <a:pt x="541" y="501"/>
                </a:lnTo>
                <a:lnTo>
                  <a:pt x="530" y="513"/>
                </a:lnTo>
                <a:lnTo>
                  <a:pt x="518" y="525"/>
                </a:lnTo>
                <a:lnTo>
                  <a:pt x="507" y="537"/>
                </a:lnTo>
                <a:lnTo>
                  <a:pt x="497" y="550"/>
                </a:lnTo>
                <a:lnTo>
                  <a:pt x="495" y="555"/>
                </a:lnTo>
                <a:lnTo>
                  <a:pt x="491" y="561"/>
                </a:lnTo>
                <a:lnTo>
                  <a:pt x="489" y="567"/>
                </a:lnTo>
                <a:lnTo>
                  <a:pt x="488" y="573"/>
                </a:lnTo>
                <a:lnTo>
                  <a:pt x="487" y="579"/>
                </a:lnTo>
                <a:lnTo>
                  <a:pt x="487" y="587"/>
                </a:lnTo>
                <a:lnTo>
                  <a:pt x="487" y="591"/>
                </a:lnTo>
                <a:lnTo>
                  <a:pt x="488" y="595"/>
                </a:lnTo>
                <a:lnTo>
                  <a:pt x="489" y="598"/>
                </a:lnTo>
                <a:lnTo>
                  <a:pt x="491" y="599"/>
                </a:lnTo>
                <a:lnTo>
                  <a:pt x="495" y="599"/>
                </a:lnTo>
                <a:lnTo>
                  <a:pt x="496" y="596"/>
                </a:lnTo>
                <a:lnTo>
                  <a:pt x="497" y="594"/>
                </a:lnTo>
                <a:lnTo>
                  <a:pt x="498" y="591"/>
                </a:lnTo>
                <a:lnTo>
                  <a:pt x="501" y="587"/>
                </a:lnTo>
                <a:lnTo>
                  <a:pt x="505" y="584"/>
                </a:lnTo>
                <a:lnTo>
                  <a:pt x="514" y="582"/>
                </a:lnTo>
                <a:lnTo>
                  <a:pt x="523" y="578"/>
                </a:lnTo>
                <a:lnTo>
                  <a:pt x="526" y="576"/>
                </a:lnTo>
                <a:lnTo>
                  <a:pt x="528" y="575"/>
                </a:lnTo>
                <a:lnTo>
                  <a:pt x="530" y="573"/>
                </a:lnTo>
                <a:lnTo>
                  <a:pt x="530" y="569"/>
                </a:lnTo>
                <a:lnTo>
                  <a:pt x="532" y="563"/>
                </a:lnTo>
                <a:lnTo>
                  <a:pt x="534" y="558"/>
                </a:lnTo>
                <a:lnTo>
                  <a:pt x="539" y="553"/>
                </a:lnTo>
                <a:lnTo>
                  <a:pt x="544" y="549"/>
                </a:lnTo>
                <a:lnTo>
                  <a:pt x="549" y="544"/>
                </a:lnTo>
                <a:lnTo>
                  <a:pt x="555" y="541"/>
                </a:lnTo>
                <a:lnTo>
                  <a:pt x="561" y="538"/>
                </a:lnTo>
                <a:lnTo>
                  <a:pt x="566" y="536"/>
                </a:lnTo>
                <a:lnTo>
                  <a:pt x="567" y="533"/>
                </a:lnTo>
                <a:lnTo>
                  <a:pt x="569" y="528"/>
                </a:lnTo>
                <a:lnTo>
                  <a:pt x="571" y="527"/>
                </a:lnTo>
                <a:lnTo>
                  <a:pt x="573" y="527"/>
                </a:lnTo>
                <a:lnTo>
                  <a:pt x="574" y="528"/>
                </a:lnTo>
                <a:lnTo>
                  <a:pt x="575" y="529"/>
                </a:lnTo>
                <a:lnTo>
                  <a:pt x="577" y="535"/>
                </a:lnTo>
                <a:lnTo>
                  <a:pt x="578" y="541"/>
                </a:lnTo>
                <a:lnTo>
                  <a:pt x="580" y="537"/>
                </a:lnTo>
                <a:lnTo>
                  <a:pt x="583" y="536"/>
                </a:lnTo>
                <a:lnTo>
                  <a:pt x="588" y="535"/>
                </a:lnTo>
                <a:lnTo>
                  <a:pt x="592" y="535"/>
                </a:lnTo>
                <a:lnTo>
                  <a:pt x="596" y="535"/>
                </a:lnTo>
                <a:lnTo>
                  <a:pt x="598" y="534"/>
                </a:lnTo>
                <a:lnTo>
                  <a:pt x="600" y="532"/>
                </a:lnTo>
                <a:lnTo>
                  <a:pt x="604" y="528"/>
                </a:lnTo>
                <a:lnTo>
                  <a:pt x="612" y="521"/>
                </a:lnTo>
                <a:lnTo>
                  <a:pt x="622" y="515"/>
                </a:lnTo>
                <a:lnTo>
                  <a:pt x="631" y="508"/>
                </a:lnTo>
                <a:lnTo>
                  <a:pt x="640" y="500"/>
                </a:lnTo>
                <a:lnTo>
                  <a:pt x="651" y="492"/>
                </a:lnTo>
                <a:lnTo>
                  <a:pt x="661" y="484"/>
                </a:lnTo>
                <a:lnTo>
                  <a:pt x="672" y="477"/>
                </a:lnTo>
                <a:lnTo>
                  <a:pt x="684" y="470"/>
                </a:lnTo>
                <a:lnTo>
                  <a:pt x="691" y="463"/>
                </a:lnTo>
                <a:lnTo>
                  <a:pt x="702" y="457"/>
                </a:lnTo>
                <a:lnTo>
                  <a:pt x="706" y="454"/>
                </a:lnTo>
                <a:lnTo>
                  <a:pt x="712" y="452"/>
                </a:lnTo>
                <a:lnTo>
                  <a:pt x="717" y="452"/>
                </a:lnTo>
                <a:lnTo>
                  <a:pt x="722" y="453"/>
                </a:lnTo>
                <a:lnTo>
                  <a:pt x="718" y="463"/>
                </a:lnTo>
                <a:lnTo>
                  <a:pt x="715" y="474"/>
                </a:lnTo>
                <a:lnTo>
                  <a:pt x="719" y="474"/>
                </a:lnTo>
                <a:lnTo>
                  <a:pt x="723" y="475"/>
                </a:lnTo>
                <a:lnTo>
                  <a:pt x="726" y="476"/>
                </a:lnTo>
                <a:lnTo>
                  <a:pt x="728" y="479"/>
                </a:lnTo>
                <a:lnTo>
                  <a:pt x="728" y="490"/>
                </a:lnTo>
                <a:lnTo>
                  <a:pt x="728" y="500"/>
                </a:lnTo>
                <a:lnTo>
                  <a:pt x="728" y="501"/>
                </a:lnTo>
                <a:lnTo>
                  <a:pt x="729" y="502"/>
                </a:lnTo>
                <a:lnTo>
                  <a:pt x="730" y="502"/>
                </a:lnTo>
                <a:lnTo>
                  <a:pt x="731" y="502"/>
                </a:lnTo>
                <a:lnTo>
                  <a:pt x="735" y="501"/>
                </a:lnTo>
                <a:lnTo>
                  <a:pt x="738" y="500"/>
                </a:lnTo>
                <a:lnTo>
                  <a:pt x="742" y="499"/>
                </a:lnTo>
                <a:lnTo>
                  <a:pt x="744" y="498"/>
                </a:lnTo>
                <a:lnTo>
                  <a:pt x="747" y="498"/>
                </a:lnTo>
                <a:lnTo>
                  <a:pt x="751" y="499"/>
                </a:lnTo>
                <a:lnTo>
                  <a:pt x="752" y="500"/>
                </a:lnTo>
                <a:lnTo>
                  <a:pt x="752" y="501"/>
                </a:lnTo>
                <a:lnTo>
                  <a:pt x="752" y="502"/>
                </a:lnTo>
                <a:lnTo>
                  <a:pt x="751" y="503"/>
                </a:lnTo>
                <a:lnTo>
                  <a:pt x="748" y="508"/>
                </a:lnTo>
                <a:lnTo>
                  <a:pt x="745" y="511"/>
                </a:lnTo>
                <a:lnTo>
                  <a:pt x="752" y="509"/>
                </a:lnTo>
                <a:lnTo>
                  <a:pt x="757" y="505"/>
                </a:lnTo>
                <a:lnTo>
                  <a:pt x="762" y="501"/>
                </a:lnTo>
                <a:lnTo>
                  <a:pt x="768" y="496"/>
                </a:lnTo>
                <a:lnTo>
                  <a:pt x="770" y="492"/>
                </a:lnTo>
                <a:lnTo>
                  <a:pt x="773" y="488"/>
                </a:lnTo>
                <a:lnTo>
                  <a:pt x="776" y="488"/>
                </a:lnTo>
                <a:lnTo>
                  <a:pt x="779" y="490"/>
                </a:lnTo>
                <a:lnTo>
                  <a:pt x="780" y="493"/>
                </a:lnTo>
                <a:lnTo>
                  <a:pt x="781" y="495"/>
                </a:lnTo>
                <a:lnTo>
                  <a:pt x="777" y="500"/>
                </a:lnTo>
                <a:lnTo>
                  <a:pt x="771" y="504"/>
                </a:lnTo>
                <a:lnTo>
                  <a:pt x="769" y="510"/>
                </a:lnTo>
                <a:lnTo>
                  <a:pt x="765" y="516"/>
                </a:lnTo>
                <a:lnTo>
                  <a:pt x="763" y="518"/>
                </a:lnTo>
                <a:lnTo>
                  <a:pt x="761" y="519"/>
                </a:lnTo>
                <a:lnTo>
                  <a:pt x="759" y="520"/>
                </a:lnTo>
                <a:lnTo>
                  <a:pt x="756" y="520"/>
                </a:lnTo>
                <a:lnTo>
                  <a:pt x="751" y="520"/>
                </a:lnTo>
                <a:lnTo>
                  <a:pt x="745" y="519"/>
                </a:lnTo>
                <a:lnTo>
                  <a:pt x="748" y="524"/>
                </a:lnTo>
                <a:lnTo>
                  <a:pt x="750" y="528"/>
                </a:lnTo>
                <a:lnTo>
                  <a:pt x="748" y="530"/>
                </a:lnTo>
                <a:lnTo>
                  <a:pt x="747" y="533"/>
                </a:lnTo>
                <a:lnTo>
                  <a:pt x="746" y="535"/>
                </a:lnTo>
                <a:lnTo>
                  <a:pt x="743" y="537"/>
                </a:lnTo>
                <a:lnTo>
                  <a:pt x="746" y="538"/>
                </a:lnTo>
                <a:lnTo>
                  <a:pt x="748" y="540"/>
                </a:lnTo>
                <a:lnTo>
                  <a:pt x="751" y="538"/>
                </a:lnTo>
                <a:lnTo>
                  <a:pt x="754" y="537"/>
                </a:lnTo>
                <a:lnTo>
                  <a:pt x="759" y="535"/>
                </a:lnTo>
                <a:lnTo>
                  <a:pt x="764" y="533"/>
                </a:lnTo>
                <a:lnTo>
                  <a:pt x="767" y="534"/>
                </a:lnTo>
                <a:lnTo>
                  <a:pt x="768" y="535"/>
                </a:lnTo>
                <a:lnTo>
                  <a:pt x="768" y="536"/>
                </a:lnTo>
                <a:lnTo>
                  <a:pt x="769" y="538"/>
                </a:lnTo>
                <a:lnTo>
                  <a:pt x="768" y="542"/>
                </a:lnTo>
                <a:lnTo>
                  <a:pt x="768" y="546"/>
                </a:lnTo>
                <a:lnTo>
                  <a:pt x="777" y="541"/>
                </a:lnTo>
                <a:lnTo>
                  <a:pt x="787" y="534"/>
                </a:lnTo>
                <a:lnTo>
                  <a:pt x="792" y="530"/>
                </a:lnTo>
                <a:lnTo>
                  <a:pt x="797" y="528"/>
                </a:lnTo>
                <a:lnTo>
                  <a:pt x="803" y="527"/>
                </a:lnTo>
                <a:lnTo>
                  <a:pt x="808" y="528"/>
                </a:lnTo>
                <a:lnTo>
                  <a:pt x="813" y="529"/>
                </a:lnTo>
                <a:lnTo>
                  <a:pt x="819" y="532"/>
                </a:lnTo>
                <a:lnTo>
                  <a:pt x="825" y="527"/>
                </a:lnTo>
                <a:lnTo>
                  <a:pt x="830" y="521"/>
                </a:lnTo>
                <a:lnTo>
                  <a:pt x="837" y="517"/>
                </a:lnTo>
                <a:lnTo>
                  <a:pt x="844" y="512"/>
                </a:lnTo>
                <a:lnTo>
                  <a:pt x="846" y="511"/>
                </a:lnTo>
                <a:lnTo>
                  <a:pt x="847" y="509"/>
                </a:lnTo>
                <a:lnTo>
                  <a:pt x="849" y="508"/>
                </a:lnTo>
                <a:lnTo>
                  <a:pt x="849" y="504"/>
                </a:lnTo>
                <a:lnTo>
                  <a:pt x="850" y="500"/>
                </a:lnTo>
                <a:lnTo>
                  <a:pt x="852" y="496"/>
                </a:lnTo>
                <a:lnTo>
                  <a:pt x="855" y="493"/>
                </a:lnTo>
                <a:lnTo>
                  <a:pt x="859" y="491"/>
                </a:lnTo>
                <a:lnTo>
                  <a:pt x="868" y="485"/>
                </a:lnTo>
                <a:lnTo>
                  <a:pt x="877" y="482"/>
                </a:lnTo>
                <a:lnTo>
                  <a:pt x="882" y="483"/>
                </a:lnTo>
                <a:lnTo>
                  <a:pt x="886" y="486"/>
                </a:lnTo>
                <a:lnTo>
                  <a:pt x="890" y="491"/>
                </a:lnTo>
                <a:lnTo>
                  <a:pt x="893" y="495"/>
                </a:lnTo>
                <a:lnTo>
                  <a:pt x="890" y="507"/>
                </a:lnTo>
                <a:lnTo>
                  <a:pt x="888" y="518"/>
                </a:lnTo>
                <a:lnTo>
                  <a:pt x="909" y="504"/>
                </a:lnTo>
                <a:lnTo>
                  <a:pt x="930" y="493"/>
                </a:lnTo>
                <a:lnTo>
                  <a:pt x="951" y="480"/>
                </a:lnTo>
                <a:lnTo>
                  <a:pt x="971" y="466"/>
                </a:lnTo>
                <a:lnTo>
                  <a:pt x="966" y="465"/>
                </a:lnTo>
                <a:lnTo>
                  <a:pt x="961" y="463"/>
                </a:lnTo>
                <a:lnTo>
                  <a:pt x="960" y="461"/>
                </a:lnTo>
                <a:lnTo>
                  <a:pt x="961" y="459"/>
                </a:lnTo>
                <a:lnTo>
                  <a:pt x="961" y="458"/>
                </a:lnTo>
                <a:lnTo>
                  <a:pt x="962" y="457"/>
                </a:lnTo>
                <a:lnTo>
                  <a:pt x="966" y="454"/>
                </a:lnTo>
                <a:lnTo>
                  <a:pt x="969" y="453"/>
                </a:lnTo>
                <a:lnTo>
                  <a:pt x="983" y="441"/>
                </a:lnTo>
                <a:lnTo>
                  <a:pt x="997" y="429"/>
                </a:lnTo>
                <a:lnTo>
                  <a:pt x="1012" y="421"/>
                </a:lnTo>
                <a:lnTo>
                  <a:pt x="1031" y="415"/>
                </a:lnTo>
                <a:lnTo>
                  <a:pt x="1039" y="411"/>
                </a:lnTo>
                <a:lnTo>
                  <a:pt x="1048" y="408"/>
                </a:lnTo>
                <a:lnTo>
                  <a:pt x="1055" y="402"/>
                </a:lnTo>
                <a:lnTo>
                  <a:pt x="1061" y="396"/>
                </a:lnTo>
                <a:lnTo>
                  <a:pt x="1067" y="389"/>
                </a:lnTo>
                <a:lnTo>
                  <a:pt x="1073" y="383"/>
                </a:lnTo>
                <a:lnTo>
                  <a:pt x="1075" y="382"/>
                </a:lnTo>
                <a:lnTo>
                  <a:pt x="1078" y="379"/>
                </a:lnTo>
                <a:lnTo>
                  <a:pt x="1082" y="376"/>
                </a:lnTo>
                <a:lnTo>
                  <a:pt x="1083" y="372"/>
                </a:lnTo>
                <a:lnTo>
                  <a:pt x="1082" y="370"/>
                </a:lnTo>
                <a:lnTo>
                  <a:pt x="1080" y="370"/>
                </a:lnTo>
                <a:lnTo>
                  <a:pt x="1077" y="370"/>
                </a:lnTo>
                <a:lnTo>
                  <a:pt x="1075" y="369"/>
                </a:lnTo>
                <a:lnTo>
                  <a:pt x="1070" y="369"/>
                </a:lnTo>
                <a:lnTo>
                  <a:pt x="1065" y="368"/>
                </a:lnTo>
                <a:lnTo>
                  <a:pt x="1059" y="367"/>
                </a:lnTo>
                <a:lnTo>
                  <a:pt x="1057" y="364"/>
                </a:lnTo>
                <a:lnTo>
                  <a:pt x="1060" y="357"/>
                </a:lnTo>
                <a:lnTo>
                  <a:pt x="1066" y="350"/>
                </a:lnTo>
                <a:lnTo>
                  <a:pt x="1072" y="345"/>
                </a:lnTo>
                <a:lnTo>
                  <a:pt x="1077" y="342"/>
                </a:lnTo>
                <a:lnTo>
                  <a:pt x="1085" y="341"/>
                </a:lnTo>
                <a:lnTo>
                  <a:pt x="1092" y="338"/>
                </a:lnTo>
                <a:lnTo>
                  <a:pt x="1092" y="337"/>
                </a:lnTo>
                <a:lnTo>
                  <a:pt x="1092" y="335"/>
                </a:lnTo>
                <a:lnTo>
                  <a:pt x="1091" y="334"/>
                </a:lnTo>
                <a:lnTo>
                  <a:pt x="1090" y="333"/>
                </a:lnTo>
                <a:lnTo>
                  <a:pt x="1086" y="332"/>
                </a:lnTo>
                <a:lnTo>
                  <a:pt x="1082" y="332"/>
                </a:lnTo>
                <a:lnTo>
                  <a:pt x="1081" y="332"/>
                </a:lnTo>
                <a:lnTo>
                  <a:pt x="1082" y="332"/>
                </a:lnTo>
                <a:close/>
                <a:moveTo>
                  <a:pt x="843" y="69"/>
                </a:moveTo>
                <a:lnTo>
                  <a:pt x="844" y="68"/>
                </a:lnTo>
                <a:lnTo>
                  <a:pt x="846" y="69"/>
                </a:lnTo>
                <a:lnTo>
                  <a:pt x="846" y="70"/>
                </a:lnTo>
                <a:lnTo>
                  <a:pt x="845" y="71"/>
                </a:lnTo>
                <a:lnTo>
                  <a:pt x="844" y="71"/>
                </a:lnTo>
                <a:lnTo>
                  <a:pt x="843" y="71"/>
                </a:lnTo>
                <a:lnTo>
                  <a:pt x="842" y="70"/>
                </a:lnTo>
                <a:lnTo>
                  <a:pt x="843" y="69"/>
                </a:lnTo>
                <a:lnTo>
                  <a:pt x="843" y="69"/>
                </a:lnTo>
                <a:lnTo>
                  <a:pt x="843" y="69"/>
                </a:lnTo>
                <a:close/>
                <a:moveTo>
                  <a:pt x="837" y="178"/>
                </a:moveTo>
                <a:lnTo>
                  <a:pt x="841" y="173"/>
                </a:lnTo>
                <a:lnTo>
                  <a:pt x="844" y="170"/>
                </a:lnTo>
                <a:lnTo>
                  <a:pt x="849" y="167"/>
                </a:lnTo>
                <a:lnTo>
                  <a:pt x="854" y="164"/>
                </a:lnTo>
                <a:lnTo>
                  <a:pt x="863" y="159"/>
                </a:lnTo>
                <a:lnTo>
                  <a:pt x="875" y="155"/>
                </a:lnTo>
                <a:lnTo>
                  <a:pt x="887" y="151"/>
                </a:lnTo>
                <a:lnTo>
                  <a:pt x="900" y="146"/>
                </a:lnTo>
                <a:lnTo>
                  <a:pt x="912" y="142"/>
                </a:lnTo>
                <a:lnTo>
                  <a:pt x="926" y="137"/>
                </a:lnTo>
                <a:lnTo>
                  <a:pt x="938" y="134"/>
                </a:lnTo>
                <a:lnTo>
                  <a:pt x="951" y="129"/>
                </a:lnTo>
                <a:lnTo>
                  <a:pt x="963" y="123"/>
                </a:lnTo>
                <a:lnTo>
                  <a:pt x="976" y="119"/>
                </a:lnTo>
                <a:lnTo>
                  <a:pt x="982" y="117"/>
                </a:lnTo>
                <a:lnTo>
                  <a:pt x="987" y="114"/>
                </a:lnTo>
                <a:lnTo>
                  <a:pt x="993" y="113"/>
                </a:lnTo>
                <a:lnTo>
                  <a:pt x="1000" y="113"/>
                </a:lnTo>
                <a:lnTo>
                  <a:pt x="1006" y="113"/>
                </a:lnTo>
                <a:lnTo>
                  <a:pt x="1011" y="114"/>
                </a:lnTo>
                <a:lnTo>
                  <a:pt x="1018" y="115"/>
                </a:lnTo>
                <a:lnTo>
                  <a:pt x="1024" y="119"/>
                </a:lnTo>
                <a:lnTo>
                  <a:pt x="1019" y="123"/>
                </a:lnTo>
                <a:lnTo>
                  <a:pt x="1014" y="127"/>
                </a:lnTo>
                <a:lnTo>
                  <a:pt x="1008" y="130"/>
                </a:lnTo>
                <a:lnTo>
                  <a:pt x="1002" y="133"/>
                </a:lnTo>
                <a:lnTo>
                  <a:pt x="991" y="137"/>
                </a:lnTo>
                <a:lnTo>
                  <a:pt x="978" y="140"/>
                </a:lnTo>
                <a:lnTo>
                  <a:pt x="963" y="144"/>
                </a:lnTo>
                <a:lnTo>
                  <a:pt x="950" y="148"/>
                </a:lnTo>
                <a:lnTo>
                  <a:pt x="935" y="152"/>
                </a:lnTo>
                <a:lnTo>
                  <a:pt x="921" y="156"/>
                </a:lnTo>
                <a:lnTo>
                  <a:pt x="907" y="160"/>
                </a:lnTo>
                <a:lnTo>
                  <a:pt x="893" y="164"/>
                </a:lnTo>
                <a:lnTo>
                  <a:pt x="879" y="169"/>
                </a:lnTo>
                <a:lnTo>
                  <a:pt x="866" y="172"/>
                </a:lnTo>
                <a:lnTo>
                  <a:pt x="859" y="173"/>
                </a:lnTo>
                <a:lnTo>
                  <a:pt x="853" y="176"/>
                </a:lnTo>
                <a:lnTo>
                  <a:pt x="847" y="178"/>
                </a:lnTo>
                <a:lnTo>
                  <a:pt x="843" y="181"/>
                </a:lnTo>
                <a:lnTo>
                  <a:pt x="841" y="183"/>
                </a:lnTo>
                <a:lnTo>
                  <a:pt x="839" y="184"/>
                </a:lnTo>
                <a:lnTo>
                  <a:pt x="837" y="184"/>
                </a:lnTo>
                <a:lnTo>
                  <a:pt x="835" y="183"/>
                </a:lnTo>
                <a:lnTo>
                  <a:pt x="834" y="181"/>
                </a:lnTo>
                <a:lnTo>
                  <a:pt x="834" y="180"/>
                </a:lnTo>
                <a:lnTo>
                  <a:pt x="835" y="179"/>
                </a:lnTo>
                <a:lnTo>
                  <a:pt x="837" y="178"/>
                </a:lnTo>
                <a:lnTo>
                  <a:pt x="839" y="173"/>
                </a:lnTo>
                <a:lnTo>
                  <a:pt x="837" y="178"/>
                </a:lnTo>
                <a:close/>
                <a:moveTo>
                  <a:pt x="281" y="408"/>
                </a:moveTo>
                <a:lnTo>
                  <a:pt x="274" y="416"/>
                </a:lnTo>
                <a:lnTo>
                  <a:pt x="266" y="422"/>
                </a:lnTo>
                <a:lnTo>
                  <a:pt x="260" y="427"/>
                </a:lnTo>
                <a:lnTo>
                  <a:pt x="254" y="433"/>
                </a:lnTo>
                <a:lnTo>
                  <a:pt x="251" y="435"/>
                </a:lnTo>
                <a:lnTo>
                  <a:pt x="248" y="437"/>
                </a:lnTo>
                <a:lnTo>
                  <a:pt x="246" y="440"/>
                </a:lnTo>
                <a:lnTo>
                  <a:pt x="245" y="443"/>
                </a:lnTo>
                <a:lnTo>
                  <a:pt x="242" y="446"/>
                </a:lnTo>
                <a:lnTo>
                  <a:pt x="237" y="449"/>
                </a:lnTo>
                <a:lnTo>
                  <a:pt x="235" y="449"/>
                </a:lnTo>
                <a:lnTo>
                  <a:pt x="234" y="447"/>
                </a:lnTo>
                <a:lnTo>
                  <a:pt x="233" y="446"/>
                </a:lnTo>
                <a:lnTo>
                  <a:pt x="233" y="445"/>
                </a:lnTo>
                <a:lnTo>
                  <a:pt x="234" y="442"/>
                </a:lnTo>
                <a:lnTo>
                  <a:pt x="235" y="440"/>
                </a:lnTo>
                <a:lnTo>
                  <a:pt x="242" y="433"/>
                </a:lnTo>
                <a:lnTo>
                  <a:pt x="249" y="427"/>
                </a:lnTo>
                <a:lnTo>
                  <a:pt x="253" y="420"/>
                </a:lnTo>
                <a:lnTo>
                  <a:pt x="257" y="412"/>
                </a:lnTo>
                <a:lnTo>
                  <a:pt x="259" y="411"/>
                </a:lnTo>
                <a:lnTo>
                  <a:pt x="261" y="409"/>
                </a:lnTo>
                <a:lnTo>
                  <a:pt x="261" y="404"/>
                </a:lnTo>
                <a:lnTo>
                  <a:pt x="260" y="400"/>
                </a:lnTo>
                <a:lnTo>
                  <a:pt x="260" y="402"/>
                </a:lnTo>
                <a:lnTo>
                  <a:pt x="261" y="405"/>
                </a:lnTo>
                <a:lnTo>
                  <a:pt x="267" y="402"/>
                </a:lnTo>
                <a:lnTo>
                  <a:pt x="272" y="399"/>
                </a:lnTo>
                <a:lnTo>
                  <a:pt x="276" y="394"/>
                </a:lnTo>
                <a:lnTo>
                  <a:pt x="281" y="388"/>
                </a:lnTo>
                <a:lnTo>
                  <a:pt x="291" y="383"/>
                </a:lnTo>
                <a:lnTo>
                  <a:pt x="302" y="377"/>
                </a:lnTo>
                <a:lnTo>
                  <a:pt x="307" y="372"/>
                </a:lnTo>
                <a:lnTo>
                  <a:pt x="311" y="369"/>
                </a:lnTo>
                <a:lnTo>
                  <a:pt x="315" y="366"/>
                </a:lnTo>
                <a:lnTo>
                  <a:pt x="319" y="362"/>
                </a:lnTo>
                <a:lnTo>
                  <a:pt x="323" y="360"/>
                </a:lnTo>
                <a:lnTo>
                  <a:pt x="326" y="357"/>
                </a:lnTo>
                <a:lnTo>
                  <a:pt x="328" y="355"/>
                </a:lnTo>
                <a:lnTo>
                  <a:pt x="331" y="354"/>
                </a:lnTo>
                <a:lnTo>
                  <a:pt x="333" y="353"/>
                </a:lnTo>
                <a:lnTo>
                  <a:pt x="335" y="353"/>
                </a:lnTo>
                <a:lnTo>
                  <a:pt x="335" y="357"/>
                </a:lnTo>
                <a:lnTo>
                  <a:pt x="334" y="359"/>
                </a:lnTo>
                <a:lnTo>
                  <a:pt x="333" y="360"/>
                </a:lnTo>
                <a:lnTo>
                  <a:pt x="331" y="361"/>
                </a:lnTo>
                <a:lnTo>
                  <a:pt x="328" y="363"/>
                </a:lnTo>
                <a:lnTo>
                  <a:pt x="326" y="364"/>
                </a:lnTo>
                <a:lnTo>
                  <a:pt x="319" y="371"/>
                </a:lnTo>
                <a:lnTo>
                  <a:pt x="311" y="376"/>
                </a:lnTo>
                <a:lnTo>
                  <a:pt x="303" y="384"/>
                </a:lnTo>
                <a:lnTo>
                  <a:pt x="295" y="391"/>
                </a:lnTo>
                <a:lnTo>
                  <a:pt x="287" y="400"/>
                </a:lnTo>
                <a:lnTo>
                  <a:pt x="281" y="408"/>
                </a:lnTo>
                <a:lnTo>
                  <a:pt x="281" y="408"/>
                </a:lnTo>
                <a:lnTo>
                  <a:pt x="284" y="404"/>
                </a:lnTo>
                <a:lnTo>
                  <a:pt x="285" y="402"/>
                </a:lnTo>
                <a:lnTo>
                  <a:pt x="281" y="408"/>
                </a:lnTo>
                <a:close/>
                <a:moveTo>
                  <a:pt x="660" y="134"/>
                </a:moveTo>
                <a:lnTo>
                  <a:pt x="658" y="131"/>
                </a:lnTo>
                <a:lnTo>
                  <a:pt x="658" y="129"/>
                </a:lnTo>
                <a:lnTo>
                  <a:pt x="658" y="137"/>
                </a:lnTo>
                <a:lnTo>
                  <a:pt x="657" y="145"/>
                </a:lnTo>
                <a:lnTo>
                  <a:pt x="655" y="148"/>
                </a:lnTo>
                <a:lnTo>
                  <a:pt x="653" y="151"/>
                </a:lnTo>
                <a:lnTo>
                  <a:pt x="648" y="153"/>
                </a:lnTo>
                <a:lnTo>
                  <a:pt x="644" y="154"/>
                </a:lnTo>
                <a:lnTo>
                  <a:pt x="648" y="153"/>
                </a:lnTo>
                <a:lnTo>
                  <a:pt x="651" y="152"/>
                </a:lnTo>
                <a:lnTo>
                  <a:pt x="654" y="150"/>
                </a:lnTo>
                <a:lnTo>
                  <a:pt x="655" y="147"/>
                </a:lnTo>
                <a:lnTo>
                  <a:pt x="658" y="142"/>
                </a:lnTo>
                <a:lnTo>
                  <a:pt x="660" y="134"/>
                </a:lnTo>
                <a:lnTo>
                  <a:pt x="660" y="138"/>
                </a:lnTo>
                <a:lnTo>
                  <a:pt x="660" y="134"/>
                </a:lnTo>
                <a:close/>
                <a:moveTo>
                  <a:pt x="611" y="88"/>
                </a:moveTo>
                <a:lnTo>
                  <a:pt x="607" y="90"/>
                </a:lnTo>
                <a:lnTo>
                  <a:pt x="605" y="93"/>
                </a:lnTo>
                <a:lnTo>
                  <a:pt x="604" y="96"/>
                </a:lnTo>
                <a:lnTo>
                  <a:pt x="603" y="98"/>
                </a:lnTo>
                <a:lnTo>
                  <a:pt x="602" y="105"/>
                </a:lnTo>
                <a:lnTo>
                  <a:pt x="602" y="112"/>
                </a:lnTo>
                <a:lnTo>
                  <a:pt x="602" y="105"/>
                </a:lnTo>
                <a:lnTo>
                  <a:pt x="603" y="98"/>
                </a:lnTo>
                <a:lnTo>
                  <a:pt x="604" y="96"/>
                </a:lnTo>
                <a:lnTo>
                  <a:pt x="605" y="93"/>
                </a:lnTo>
                <a:lnTo>
                  <a:pt x="607" y="90"/>
                </a:lnTo>
                <a:lnTo>
                  <a:pt x="611" y="88"/>
                </a:lnTo>
                <a:lnTo>
                  <a:pt x="606" y="90"/>
                </a:lnTo>
                <a:lnTo>
                  <a:pt x="611" y="88"/>
                </a:lnTo>
                <a:close/>
                <a:moveTo>
                  <a:pt x="495" y="435"/>
                </a:moveTo>
                <a:lnTo>
                  <a:pt x="508" y="422"/>
                </a:lnTo>
                <a:lnTo>
                  <a:pt x="523" y="409"/>
                </a:lnTo>
                <a:lnTo>
                  <a:pt x="538" y="397"/>
                </a:lnTo>
                <a:lnTo>
                  <a:pt x="554" y="385"/>
                </a:lnTo>
                <a:lnTo>
                  <a:pt x="569" y="375"/>
                </a:lnTo>
                <a:lnTo>
                  <a:pt x="584" y="364"/>
                </a:lnTo>
                <a:lnTo>
                  <a:pt x="590" y="360"/>
                </a:lnTo>
                <a:lnTo>
                  <a:pt x="599" y="354"/>
                </a:lnTo>
                <a:lnTo>
                  <a:pt x="604" y="352"/>
                </a:lnTo>
                <a:lnTo>
                  <a:pt x="608" y="351"/>
                </a:lnTo>
                <a:lnTo>
                  <a:pt x="612" y="351"/>
                </a:lnTo>
                <a:lnTo>
                  <a:pt x="614" y="353"/>
                </a:lnTo>
                <a:lnTo>
                  <a:pt x="584" y="374"/>
                </a:lnTo>
                <a:lnTo>
                  <a:pt x="555" y="395"/>
                </a:lnTo>
                <a:lnTo>
                  <a:pt x="525" y="416"/>
                </a:lnTo>
                <a:lnTo>
                  <a:pt x="495" y="435"/>
                </a:lnTo>
                <a:lnTo>
                  <a:pt x="506" y="425"/>
                </a:lnTo>
                <a:lnTo>
                  <a:pt x="515" y="418"/>
                </a:lnTo>
                <a:lnTo>
                  <a:pt x="521" y="415"/>
                </a:lnTo>
                <a:lnTo>
                  <a:pt x="523" y="413"/>
                </a:lnTo>
                <a:lnTo>
                  <a:pt x="522" y="416"/>
                </a:lnTo>
                <a:lnTo>
                  <a:pt x="517" y="420"/>
                </a:lnTo>
                <a:lnTo>
                  <a:pt x="508" y="427"/>
                </a:lnTo>
                <a:lnTo>
                  <a:pt x="495" y="435"/>
                </a:lnTo>
                <a:close/>
                <a:moveTo>
                  <a:pt x="668" y="194"/>
                </a:moveTo>
                <a:lnTo>
                  <a:pt x="660" y="200"/>
                </a:lnTo>
                <a:lnTo>
                  <a:pt x="651" y="204"/>
                </a:lnTo>
                <a:lnTo>
                  <a:pt x="641" y="209"/>
                </a:lnTo>
                <a:lnTo>
                  <a:pt x="631" y="214"/>
                </a:lnTo>
                <a:lnTo>
                  <a:pt x="635" y="209"/>
                </a:lnTo>
                <a:lnTo>
                  <a:pt x="638" y="205"/>
                </a:lnTo>
                <a:lnTo>
                  <a:pt x="643" y="201"/>
                </a:lnTo>
                <a:lnTo>
                  <a:pt x="647" y="198"/>
                </a:lnTo>
                <a:lnTo>
                  <a:pt x="652" y="196"/>
                </a:lnTo>
                <a:lnTo>
                  <a:pt x="656" y="194"/>
                </a:lnTo>
                <a:lnTo>
                  <a:pt x="662" y="194"/>
                </a:lnTo>
                <a:lnTo>
                  <a:pt x="668" y="194"/>
                </a:lnTo>
                <a:close/>
                <a:moveTo>
                  <a:pt x="651" y="225"/>
                </a:moveTo>
                <a:lnTo>
                  <a:pt x="648" y="223"/>
                </a:lnTo>
                <a:lnTo>
                  <a:pt x="646" y="221"/>
                </a:lnTo>
                <a:lnTo>
                  <a:pt x="655" y="218"/>
                </a:lnTo>
                <a:lnTo>
                  <a:pt x="663" y="214"/>
                </a:lnTo>
                <a:lnTo>
                  <a:pt x="668" y="212"/>
                </a:lnTo>
                <a:lnTo>
                  <a:pt x="672" y="210"/>
                </a:lnTo>
                <a:lnTo>
                  <a:pt x="677" y="210"/>
                </a:lnTo>
                <a:lnTo>
                  <a:pt x="681" y="209"/>
                </a:lnTo>
                <a:lnTo>
                  <a:pt x="674" y="213"/>
                </a:lnTo>
                <a:lnTo>
                  <a:pt x="666" y="218"/>
                </a:lnTo>
                <a:lnTo>
                  <a:pt x="660" y="222"/>
                </a:lnTo>
                <a:lnTo>
                  <a:pt x="651" y="225"/>
                </a:lnTo>
                <a:lnTo>
                  <a:pt x="655" y="223"/>
                </a:lnTo>
                <a:lnTo>
                  <a:pt x="651" y="225"/>
                </a:lnTo>
                <a:close/>
                <a:moveTo>
                  <a:pt x="740" y="320"/>
                </a:moveTo>
                <a:lnTo>
                  <a:pt x="736" y="324"/>
                </a:lnTo>
                <a:lnTo>
                  <a:pt x="730" y="326"/>
                </a:lnTo>
                <a:lnTo>
                  <a:pt x="728" y="328"/>
                </a:lnTo>
                <a:lnTo>
                  <a:pt x="727" y="330"/>
                </a:lnTo>
                <a:lnTo>
                  <a:pt x="726" y="333"/>
                </a:lnTo>
                <a:lnTo>
                  <a:pt x="726" y="336"/>
                </a:lnTo>
                <a:lnTo>
                  <a:pt x="720" y="335"/>
                </a:lnTo>
                <a:lnTo>
                  <a:pt x="715" y="335"/>
                </a:lnTo>
                <a:lnTo>
                  <a:pt x="711" y="335"/>
                </a:lnTo>
                <a:lnTo>
                  <a:pt x="706" y="337"/>
                </a:lnTo>
                <a:lnTo>
                  <a:pt x="703" y="339"/>
                </a:lnTo>
                <a:lnTo>
                  <a:pt x="698" y="342"/>
                </a:lnTo>
                <a:lnTo>
                  <a:pt x="696" y="345"/>
                </a:lnTo>
                <a:lnTo>
                  <a:pt x="694" y="347"/>
                </a:lnTo>
                <a:lnTo>
                  <a:pt x="691" y="347"/>
                </a:lnTo>
                <a:lnTo>
                  <a:pt x="690" y="347"/>
                </a:lnTo>
                <a:lnTo>
                  <a:pt x="689" y="347"/>
                </a:lnTo>
                <a:lnTo>
                  <a:pt x="689" y="346"/>
                </a:lnTo>
                <a:lnTo>
                  <a:pt x="689" y="343"/>
                </a:lnTo>
                <a:lnTo>
                  <a:pt x="691" y="341"/>
                </a:lnTo>
                <a:lnTo>
                  <a:pt x="697" y="334"/>
                </a:lnTo>
                <a:lnTo>
                  <a:pt x="704" y="329"/>
                </a:lnTo>
                <a:lnTo>
                  <a:pt x="719" y="321"/>
                </a:lnTo>
                <a:lnTo>
                  <a:pt x="735" y="313"/>
                </a:lnTo>
                <a:lnTo>
                  <a:pt x="737" y="312"/>
                </a:lnTo>
                <a:lnTo>
                  <a:pt x="740" y="310"/>
                </a:lnTo>
                <a:lnTo>
                  <a:pt x="743" y="309"/>
                </a:lnTo>
                <a:lnTo>
                  <a:pt x="746" y="310"/>
                </a:lnTo>
                <a:lnTo>
                  <a:pt x="747" y="312"/>
                </a:lnTo>
                <a:lnTo>
                  <a:pt x="747" y="313"/>
                </a:lnTo>
                <a:lnTo>
                  <a:pt x="747" y="314"/>
                </a:lnTo>
                <a:lnTo>
                  <a:pt x="746" y="317"/>
                </a:lnTo>
                <a:lnTo>
                  <a:pt x="744" y="318"/>
                </a:lnTo>
                <a:lnTo>
                  <a:pt x="740" y="320"/>
                </a:lnTo>
                <a:lnTo>
                  <a:pt x="739" y="321"/>
                </a:lnTo>
                <a:lnTo>
                  <a:pt x="740" y="320"/>
                </a:lnTo>
                <a:close/>
                <a:moveTo>
                  <a:pt x="781" y="145"/>
                </a:moveTo>
                <a:lnTo>
                  <a:pt x="767" y="152"/>
                </a:lnTo>
                <a:lnTo>
                  <a:pt x="752" y="158"/>
                </a:lnTo>
                <a:lnTo>
                  <a:pt x="738" y="163"/>
                </a:lnTo>
                <a:lnTo>
                  <a:pt x="723" y="170"/>
                </a:lnTo>
                <a:lnTo>
                  <a:pt x="711" y="175"/>
                </a:lnTo>
                <a:lnTo>
                  <a:pt x="698" y="180"/>
                </a:lnTo>
                <a:lnTo>
                  <a:pt x="693" y="183"/>
                </a:lnTo>
                <a:lnTo>
                  <a:pt x="687" y="185"/>
                </a:lnTo>
                <a:lnTo>
                  <a:pt x="681" y="187"/>
                </a:lnTo>
                <a:lnTo>
                  <a:pt x="674" y="188"/>
                </a:lnTo>
                <a:lnTo>
                  <a:pt x="679" y="181"/>
                </a:lnTo>
                <a:lnTo>
                  <a:pt x="686" y="177"/>
                </a:lnTo>
                <a:lnTo>
                  <a:pt x="693" y="172"/>
                </a:lnTo>
                <a:lnTo>
                  <a:pt x="699" y="169"/>
                </a:lnTo>
                <a:lnTo>
                  <a:pt x="709" y="166"/>
                </a:lnTo>
                <a:lnTo>
                  <a:pt x="717" y="161"/>
                </a:lnTo>
                <a:lnTo>
                  <a:pt x="726" y="158"/>
                </a:lnTo>
                <a:lnTo>
                  <a:pt x="735" y="154"/>
                </a:lnTo>
                <a:lnTo>
                  <a:pt x="744" y="150"/>
                </a:lnTo>
                <a:lnTo>
                  <a:pt x="754" y="145"/>
                </a:lnTo>
                <a:lnTo>
                  <a:pt x="763" y="142"/>
                </a:lnTo>
                <a:lnTo>
                  <a:pt x="773" y="138"/>
                </a:lnTo>
                <a:lnTo>
                  <a:pt x="777" y="137"/>
                </a:lnTo>
                <a:lnTo>
                  <a:pt x="780" y="136"/>
                </a:lnTo>
                <a:lnTo>
                  <a:pt x="784" y="136"/>
                </a:lnTo>
                <a:lnTo>
                  <a:pt x="786" y="137"/>
                </a:lnTo>
                <a:lnTo>
                  <a:pt x="787" y="138"/>
                </a:lnTo>
                <a:lnTo>
                  <a:pt x="787" y="139"/>
                </a:lnTo>
                <a:lnTo>
                  <a:pt x="787" y="140"/>
                </a:lnTo>
                <a:lnTo>
                  <a:pt x="786" y="142"/>
                </a:lnTo>
                <a:lnTo>
                  <a:pt x="784" y="144"/>
                </a:lnTo>
                <a:lnTo>
                  <a:pt x="781" y="145"/>
                </a:lnTo>
                <a:lnTo>
                  <a:pt x="770" y="150"/>
                </a:lnTo>
                <a:lnTo>
                  <a:pt x="772" y="148"/>
                </a:lnTo>
                <a:lnTo>
                  <a:pt x="778" y="146"/>
                </a:lnTo>
                <a:lnTo>
                  <a:pt x="781" y="145"/>
                </a:lnTo>
                <a:close/>
                <a:moveTo>
                  <a:pt x="802" y="405"/>
                </a:moveTo>
                <a:lnTo>
                  <a:pt x="785" y="418"/>
                </a:lnTo>
                <a:lnTo>
                  <a:pt x="769" y="430"/>
                </a:lnTo>
                <a:lnTo>
                  <a:pt x="760" y="435"/>
                </a:lnTo>
                <a:lnTo>
                  <a:pt x="752" y="441"/>
                </a:lnTo>
                <a:lnTo>
                  <a:pt x="748" y="442"/>
                </a:lnTo>
                <a:lnTo>
                  <a:pt x="745" y="442"/>
                </a:lnTo>
                <a:lnTo>
                  <a:pt x="747" y="438"/>
                </a:lnTo>
                <a:lnTo>
                  <a:pt x="751" y="434"/>
                </a:lnTo>
                <a:lnTo>
                  <a:pt x="757" y="428"/>
                </a:lnTo>
                <a:lnTo>
                  <a:pt x="764" y="422"/>
                </a:lnTo>
                <a:lnTo>
                  <a:pt x="772" y="417"/>
                </a:lnTo>
                <a:lnTo>
                  <a:pt x="779" y="412"/>
                </a:lnTo>
                <a:lnTo>
                  <a:pt x="787" y="408"/>
                </a:lnTo>
                <a:lnTo>
                  <a:pt x="794" y="403"/>
                </a:lnTo>
                <a:lnTo>
                  <a:pt x="797" y="401"/>
                </a:lnTo>
                <a:lnTo>
                  <a:pt x="802" y="401"/>
                </a:lnTo>
                <a:lnTo>
                  <a:pt x="803" y="402"/>
                </a:lnTo>
                <a:lnTo>
                  <a:pt x="803" y="403"/>
                </a:lnTo>
                <a:lnTo>
                  <a:pt x="803" y="404"/>
                </a:lnTo>
                <a:lnTo>
                  <a:pt x="802" y="405"/>
                </a:lnTo>
                <a:lnTo>
                  <a:pt x="794" y="410"/>
                </a:lnTo>
                <a:lnTo>
                  <a:pt x="795" y="410"/>
                </a:lnTo>
                <a:lnTo>
                  <a:pt x="800" y="407"/>
                </a:lnTo>
                <a:lnTo>
                  <a:pt x="802" y="405"/>
                </a:lnTo>
                <a:close/>
                <a:moveTo>
                  <a:pt x="849" y="422"/>
                </a:moveTo>
                <a:lnTo>
                  <a:pt x="843" y="426"/>
                </a:lnTo>
                <a:lnTo>
                  <a:pt x="838" y="429"/>
                </a:lnTo>
                <a:lnTo>
                  <a:pt x="831" y="432"/>
                </a:lnTo>
                <a:lnTo>
                  <a:pt x="826" y="432"/>
                </a:lnTo>
                <a:lnTo>
                  <a:pt x="828" y="426"/>
                </a:lnTo>
                <a:lnTo>
                  <a:pt x="831" y="421"/>
                </a:lnTo>
                <a:lnTo>
                  <a:pt x="836" y="418"/>
                </a:lnTo>
                <a:lnTo>
                  <a:pt x="841" y="415"/>
                </a:lnTo>
                <a:lnTo>
                  <a:pt x="843" y="412"/>
                </a:lnTo>
                <a:lnTo>
                  <a:pt x="844" y="411"/>
                </a:lnTo>
                <a:lnTo>
                  <a:pt x="846" y="411"/>
                </a:lnTo>
                <a:lnTo>
                  <a:pt x="849" y="412"/>
                </a:lnTo>
                <a:lnTo>
                  <a:pt x="850" y="415"/>
                </a:lnTo>
                <a:lnTo>
                  <a:pt x="851" y="417"/>
                </a:lnTo>
                <a:lnTo>
                  <a:pt x="850" y="420"/>
                </a:lnTo>
                <a:lnTo>
                  <a:pt x="849" y="422"/>
                </a:lnTo>
                <a:lnTo>
                  <a:pt x="847" y="424"/>
                </a:lnTo>
                <a:lnTo>
                  <a:pt x="849" y="422"/>
                </a:ln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dirty="0"/>
            </a:lvl1pPr>
          </a:lstStyle>
          <a:p>
            <a:pPr lvl="0" algn="ctr"/>
            <a:endParaRPr lang="en-US" dirty="0"/>
          </a:p>
        </p:txBody>
      </p:sp>
      <p:sp>
        <p:nvSpPr>
          <p:cNvPr id="8" name="Прямоугольник 7">
            <a:extLst>
              <a:ext uri="{FF2B5EF4-FFF2-40B4-BE49-F238E27FC236}">
                <a16:creationId xmlns="" xmlns:a16="http://schemas.microsoft.com/office/drawing/2014/main" id="{241ECC02-400B-8343-981E-8D5D53689C7E}"/>
              </a:ext>
            </a:extLst>
          </p:cNvPr>
          <p:cNvSpPr/>
          <p:nvPr userDrawn="1"/>
        </p:nvSpPr>
        <p:spPr>
          <a:xfrm>
            <a:off x="1608411" y="13603288"/>
            <a:ext cx="4525689" cy="1143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832584112"/>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in_0">
    <p:spTree>
      <p:nvGrpSpPr>
        <p:cNvPr id="1" name=""/>
        <p:cNvGrpSpPr/>
        <p:nvPr/>
      </p:nvGrpSpPr>
      <p:grpSpPr>
        <a:xfrm>
          <a:off x="0" y="0"/>
          <a:ext cx="0" cy="0"/>
          <a:chOff x="0" y="0"/>
          <a:chExt cx="0" cy="0"/>
        </a:xfrm>
      </p:grpSpPr>
      <p:sp>
        <p:nvSpPr>
          <p:cNvPr id="15" name="Заголовок 1">
            <a:extLst>
              <a:ext uri="{FF2B5EF4-FFF2-40B4-BE49-F238E27FC236}">
                <a16:creationId xmlns="" xmlns:a16="http://schemas.microsoft.com/office/drawing/2014/main" id="{C02986CC-D516-6547-954E-BA4F692DAAE9}"/>
              </a:ext>
            </a:extLst>
          </p:cNvPr>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8" name="Текст 3">
            <a:extLst>
              <a:ext uri="{FF2B5EF4-FFF2-40B4-BE49-F238E27FC236}">
                <a16:creationId xmlns="" xmlns:a16="http://schemas.microsoft.com/office/drawing/2014/main" id="{0AB005FD-6530-3E4A-9093-8B2C9615AE57}"/>
              </a:ext>
            </a:extLst>
          </p:cNvPr>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4" name="Номер слайда 1">
            <a:extLst>
              <a:ext uri="{FF2B5EF4-FFF2-40B4-BE49-F238E27FC236}">
                <a16:creationId xmlns="" xmlns:a16="http://schemas.microsoft.com/office/drawing/2014/main" id="{963ADF24-BE00-C549-BC1B-816B7DDDD612}"/>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3018008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hotoMask_68">
    <p:spTree>
      <p:nvGrpSpPr>
        <p:cNvPr id="1" name=""/>
        <p:cNvGrpSpPr/>
        <p:nvPr/>
      </p:nvGrpSpPr>
      <p:grpSpPr>
        <a:xfrm>
          <a:off x="0" y="0"/>
          <a:ext cx="0" cy="0"/>
          <a:chOff x="0" y="0"/>
          <a:chExt cx="0" cy="0"/>
        </a:xfrm>
      </p:grpSpPr>
      <p:sp>
        <p:nvSpPr>
          <p:cNvPr id="6" name="Заголовок 1">
            <a:extLst>
              <a:ext uri="{FF2B5EF4-FFF2-40B4-BE49-F238E27FC236}">
                <a16:creationId xmlns="" xmlns:a16="http://schemas.microsoft.com/office/drawing/2014/main" id="{624DE589-2CCA-1348-8D92-38DEB837F7F2}"/>
              </a:ext>
            </a:extLst>
          </p:cNvPr>
          <p:cNvSpPr>
            <a:spLocks noGrp="1"/>
          </p:cNvSpPr>
          <p:nvPr>
            <p:ph type="title" hasCustomPrompt="1"/>
          </p:nvPr>
        </p:nvSpPr>
        <p:spPr>
          <a:xfrm>
            <a:off x="1601920" y="9091042"/>
            <a:ext cx="8719338" cy="3168352"/>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Текст 3">
            <a:extLst>
              <a:ext uri="{FF2B5EF4-FFF2-40B4-BE49-F238E27FC236}">
                <a16:creationId xmlns="" xmlns:a16="http://schemas.microsoft.com/office/drawing/2014/main" id="{AB360E5B-B6B6-E84D-B4D5-6CC2A2804A40}"/>
              </a:ext>
            </a:extLst>
          </p:cNvPr>
          <p:cNvSpPr>
            <a:spLocks noGrp="1"/>
          </p:cNvSpPr>
          <p:nvPr>
            <p:ph type="body" sz="quarter" idx="14" hasCustomPrompt="1"/>
          </p:nvPr>
        </p:nvSpPr>
        <p:spPr>
          <a:xfrm>
            <a:off x="11833547" y="9091042"/>
            <a:ext cx="11017224" cy="3168352"/>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8" name="Freeform 3472">
            <a:extLst>
              <a:ext uri="{FF2B5EF4-FFF2-40B4-BE49-F238E27FC236}">
                <a16:creationId xmlns="" xmlns:a16="http://schemas.microsoft.com/office/drawing/2014/main" id="{B9F44DF7-04B3-C048-BF66-A87601447F19}"/>
              </a:ext>
            </a:extLst>
          </p:cNvPr>
          <p:cNvSpPr>
            <a:spLocks noGrp="1" noEditPoints="1"/>
          </p:cNvSpPr>
          <p:nvPr>
            <p:ph type="pic" sz="quarter" idx="30"/>
          </p:nvPr>
        </p:nvSpPr>
        <p:spPr bwMode="auto">
          <a:xfrm>
            <a:off x="492287" y="738114"/>
            <a:ext cx="23402600" cy="7488833"/>
          </a:xfrm>
          <a:custGeom>
            <a:avLst/>
            <a:gdLst>
              <a:gd name="T0" fmla="*/ 1423 w 1484"/>
              <a:gd name="T1" fmla="*/ 238 h 711"/>
              <a:gd name="T2" fmla="*/ 1304 w 1484"/>
              <a:gd name="T3" fmla="*/ 138 h 711"/>
              <a:gd name="T4" fmla="*/ 1199 w 1484"/>
              <a:gd name="T5" fmla="*/ 103 h 711"/>
              <a:gd name="T6" fmla="*/ 1152 w 1484"/>
              <a:gd name="T7" fmla="*/ 157 h 711"/>
              <a:gd name="T8" fmla="*/ 626 w 1484"/>
              <a:gd name="T9" fmla="*/ 54 h 711"/>
              <a:gd name="T10" fmla="*/ 506 w 1484"/>
              <a:gd name="T11" fmla="*/ 47 h 711"/>
              <a:gd name="T12" fmla="*/ 162 w 1484"/>
              <a:gd name="T13" fmla="*/ 147 h 711"/>
              <a:gd name="T14" fmla="*/ 169 w 1484"/>
              <a:gd name="T15" fmla="*/ 155 h 711"/>
              <a:gd name="T16" fmla="*/ 85 w 1484"/>
              <a:gd name="T17" fmla="*/ 298 h 711"/>
              <a:gd name="T18" fmla="*/ 47 w 1484"/>
              <a:gd name="T19" fmla="*/ 584 h 711"/>
              <a:gd name="T20" fmla="*/ 401 w 1484"/>
              <a:gd name="T21" fmla="*/ 416 h 711"/>
              <a:gd name="T22" fmla="*/ 616 w 1484"/>
              <a:gd name="T23" fmla="*/ 497 h 711"/>
              <a:gd name="T24" fmla="*/ 742 w 1484"/>
              <a:gd name="T25" fmla="*/ 581 h 711"/>
              <a:gd name="T26" fmla="*/ 1026 w 1484"/>
              <a:gd name="T27" fmla="*/ 654 h 711"/>
              <a:gd name="T28" fmla="*/ 1398 w 1484"/>
              <a:gd name="T29" fmla="*/ 676 h 711"/>
              <a:gd name="T30" fmla="*/ 1173 w 1484"/>
              <a:gd name="T31" fmla="*/ 681 h 711"/>
              <a:gd name="T32" fmla="*/ 1357 w 1484"/>
              <a:gd name="T33" fmla="*/ 700 h 711"/>
              <a:gd name="T34" fmla="*/ 1205 w 1484"/>
              <a:gd name="T35" fmla="*/ 614 h 711"/>
              <a:gd name="T36" fmla="*/ 690 w 1484"/>
              <a:gd name="T37" fmla="*/ 378 h 711"/>
              <a:gd name="T38" fmla="*/ 751 w 1484"/>
              <a:gd name="T39" fmla="*/ 79 h 711"/>
              <a:gd name="T40" fmla="*/ 953 w 1484"/>
              <a:gd name="T41" fmla="*/ 665 h 711"/>
              <a:gd name="T42" fmla="*/ 360 w 1484"/>
              <a:gd name="T43" fmla="*/ 516 h 711"/>
              <a:gd name="T44" fmla="*/ 297 w 1484"/>
              <a:gd name="T45" fmla="*/ 424 h 711"/>
              <a:gd name="T46" fmla="*/ 63 w 1484"/>
              <a:gd name="T47" fmla="*/ 321 h 711"/>
              <a:gd name="T48" fmla="*/ 331 w 1484"/>
              <a:gd name="T49" fmla="*/ 454 h 711"/>
              <a:gd name="T50" fmla="*/ 982 w 1484"/>
              <a:gd name="T51" fmla="*/ 664 h 711"/>
              <a:gd name="T52" fmla="*/ 162 w 1484"/>
              <a:gd name="T53" fmla="*/ 491 h 711"/>
              <a:gd name="T54" fmla="*/ 261 w 1484"/>
              <a:gd name="T55" fmla="*/ 486 h 711"/>
              <a:gd name="T56" fmla="*/ 453 w 1484"/>
              <a:gd name="T57" fmla="*/ 464 h 711"/>
              <a:gd name="T58" fmla="*/ 567 w 1484"/>
              <a:gd name="T59" fmla="*/ 464 h 711"/>
              <a:gd name="T60" fmla="*/ 832 w 1484"/>
              <a:gd name="T61" fmla="*/ 615 h 711"/>
              <a:gd name="T62" fmla="*/ 194 w 1484"/>
              <a:gd name="T63" fmla="*/ 498 h 711"/>
              <a:gd name="T64" fmla="*/ 42 w 1484"/>
              <a:gd name="T65" fmla="*/ 618 h 711"/>
              <a:gd name="T66" fmla="*/ 48 w 1484"/>
              <a:gd name="T67" fmla="*/ 621 h 711"/>
              <a:gd name="T68" fmla="*/ 70 w 1484"/>
              <a:gd name="T69" fmla="*/ 586 h 711"/>
              <a:gd name="T70" fmla="*/ 1096 w 1484"/>
              <a:gd name="T71" fmla="*/ 115 h 711"/>
              <a:gd name="T72" fmla="*/ 69 w 1484"/>
              <a:gd name="T73" fmla="*/ 463 h 711"/>
              <a:gd name="T74" fmla="*/ 1321 w 1484"/>
              <a:gd name="T75" fmla="*/ 661 h 711"/>
              <a:gd name="T76" fmla="*/ 920 w 1484"/>
              <a:gd name="T77" fmla="*/ 460 h 711"/>
              <a:gd name="T78" fmla="*/ 1192 w 1484"/>
              <a:gd name="T79" fmla="*/ 115 h 711"/>
              <a:gd name="T80" fmla="*/ 599 w 1484"/>
              <a:gd name="T81" fmla="*/ 104 h 711"/>
              <a:gd name="T82" fmla="*/ 491 w 1484"/>
              <a:gd name="T83" fmla="*/ 257 h 711"/>
              <a:gd name="T84" fmla="*/ 389 w 1484"/>
              <a:gd name="T85" fmla="*/ 277 h 711"/>
              <a:gd name="T86" fmla="*/ 451 w 1484"/>
              <a:gd name="T87" fmla="*/ 274 h 711"/>
              <a:gd name="T88" fmla="*/ 422 w 1484"/>
              <a:gd name="T89" fmla="*/ 154 h 711"/>
              <a:gd name="T90" fmla="*/ 604 w 1484"/>
              <a:gd name="T91" fmla="*/ 275 h 711"/>
              <a:gd name="T92" fmla="*/ 424 w 1484"/>
              <a:gd name="T93" fmla="*/ 88 h 711"/>
              <a:gd name="T94" fmla="*/ 313 w 1484"/>
              <a:gd name="T95" fmla="*/ 147 h 711"/>
              <a:gd name="T96" fmla="*/ 276 w 1484"/>
              <a:gd name="T97" fmla="*/ 306 h 711"/>
              <a:gd name="T98" fmla="*/ 177 w 1484"/>
              <a:gd name="T99" fmla="*/ 171 h 711"/>
              <a:gd name="T100" fmla="*/ 127 w 1484"/>
              <a:gd name="T101" fmla="*/ 236 h 711"/>
              <a:gd name="T102" fmla="*/ 170 w 1484"/>
              <a:gd name="T103" fmla="*/ 321 h 711"/>
              <a:gd name="T104" fmla="*/ 291 w 1484"/>
              <a:gd name="T105" fmla="*/ 375 h 711"/>
              <a:gd name="T106" fmla="*/ 415 w 1484"/>
              <a:gd name="T107" fmla="*/ 397 h 711"/>
              <a:gd name="T108" fmla="*/ 558 w 1484"/>
              <a:gd name="T109" fmla="*/ 419 h 711"/>
              <a:gd name="T110" fmla="*/ 335 w 1484"/>
              <a:gd name="T111" fmla="*/ 329 h 711"/>
              <a:gd name="T112" fmla="*/ 433 w 1484"/>
              <a:gd name="T113" fmla="*/ 298 h 711"/>
              <a:gd name="T114" fmla="*/ 801 w 1484"/>
              <a:gd name="T115" fmla="*/ 410 h 711"/>
              <a:gd name="T116" fmla="*/ 697 w 1484"/>
              <a:gd name="T117" fmla="*/ 502 h 711"/>
              <a:gd name="T118" fmla="*/ 721 w 1484"/>
              <a:gd name="T119" fmla="*/ 506 h 711"/>
              <a:gd name="T120" fmla="*/ 872 w 1484"/>
              <a:gd name="T121" fmla="*/ 579 h 711"/>
              <a:gd name="T122" fmla="*/ 944 w 1484"/>
              <a:gd name="T123" fmla="*/ 479 h 711"/>
              <a:gd name="T124" fmla="*/ 1104 w 1484"/>
              <a:gd name="T125" fmla="*/ 639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84" h="711">
                <a:moveTo>
                  <a:pt x="1477" y="481"/>
                </a:moveTo>
                <a:lnTo>
                  <a:pt x="1473" y="479"/>
                </a:lnTo>
                <a:lnTo>
                  <a:pt x="1469" y="476"/>
                </a:lnTo>
                <a:lnTo>
                  <a:pt x="1471" y="472"/>
                </a:lnTo>
                <a:lnTo>
                  <a:pt x="1473" y="469"/>
                </a:lnTo>
                <a:lnTo>
                  <a:pt x="1473" y="464"/>
                </a:lnTo>
                <a:lnTo>
                  <a:pt x="1471" y="460"/>
                </a:lnTo>
                <a:lnTo>
                  <a:pt x="1468" y="457"/>
                </a:lnTo>
                <a:lnTo>
                  <a:pt x="1463" y="454"/>
                </a:lnTo>
                <a:lnTo>
                  <a:pt x="1461" y="453"/>
                </a:lnTo>
                <a:lnTo>
                  <a:pt x="1460" y="451"/>
                </a:lnTo>
                <a:lnTo>
                  <a:pt x="1459" y="449"/>
                </a:lnTo>
                <a:lnTo>
                  <a:pt x="1459" y="447"/>
                </a:lnTo>
                <a:lnTo>
                  <a:pt x="1460" y="444"/>
                </a:lnTo>
                <a:lnTo>
                  <a:pt x="1463" y="439"/>
                </a:lnTo>
                <a:lnTo>
                  <a:pt x="1467" y="435"/>
                </a:lnTo>
                <a:lnTo>
                  <a:pt x="1470" y="432"/>
                </a:lnTo>
                <a:lnTo>
                  <a:pt x="1473" y="429"/>
                </a:lnTo>
                <a:lnTo>
                  <a:pt x="1477" y="427"/>
                </a:lnTo>
                <a:lnTo>
                  <a:pt x="1479" y="424"/>
                </a:lnTo>
                <a:lnTo>
                  <a:pt x="1480" y="420"/>
                </a:lnTo>
                <a:lnTo>
                  <a:pt x="1479" y="416"/>
                </a:lnTo>
                <a:lnTo>
                  <a:pt x="1479" y="414"/>
                </a:lnTo>
                <a:lnTo>
                  <a:pt x="1478" y="413"/>
                </a:lnTo>
                <a:lnTo>
                  <a:pt x="1475" y="413"/>
                </a:lnTo>
                <a:lnTo>
                  <a:pt x="1471" y="412"/>
                </a:lnTo>
                <a:lnTo>
                  <a:pt x="1469" y="412"/>
                </a:lnTo>
                <a:lnTo>
                  <a:pt x="1468" y="410"/>
                </a:lnTo>
                <a:lnTo>
                  <a:pt x="1468" y="407"/>
                </a:lnTo>
                <a:lnTo>
                  <a:pt x="1469" y="404"/>
                </a:lnTo>
                <a:lnTo>
                  <a:pt x="1469" y="399"/>
                </a:lnTo>
                <a:lnTo>
                  <a:pt x="1468" y="397"/>
                </a:lnTo>
                <a:lnTo>
                  <a:pt x="1468" y="396"/>
                </a:lnTo>
                <a:lnTo>
                  <a:pt x="1468" y="395"/>
                </a:lnTo>
                <a:lnTo>
                  <a:pt x="1469" y="393"/>
                </a:lnTo>
                <a:lnTo>
                  <a:pt x="1476" y="383"/>
                </a:lnTo>
                <a:lnTo>
                  <a:pt x="1484" y="375"/>
                </a:lnTo>
                <a:lnTo>
                  <a:pt x="1479" y="375"/>
                </a:lnTo>
                <a:lnTo>
                  <a:pt x="1473" y="374"/>
                </a:lnTo>
                <a:lnTo>
                  <a:pt x="1471" y="374"/>
                </a:lnTo>
                <a:lnTo>
                  <a:pt x="1469" y="373"/>
                </a:lnTo>
                <a:lnTo>
                  <a:pt x="1468" y="371"/>
                </a:lnTo>
                <a:lnTo>
                  <a:pt x="1467" y="369"/>
                </a:lnTo>
                <a:lnTo>
                  <a:pt x="1471" y="363"/>
                </a:lnTo>
                <a:lnTo>
                  <a:pt x="1477" y="355"/>
                </a:lnTo>
                <a:lnTo>
                  <a:pt x="1475" y="352"/>
                </a:lnTo>
                <a:lnTo>
                  <a:pt x="1470" y="348"/>
                </a:lnTo>
                <a:lnTo>
                  <a:pt x="1468" y="347"/>
                </a:lnTo>
                <a:lnTo>
                  <a:pt x="1465" y="347"/>
                </a:lnTo>
                <a:lnTo>
                  <a:pt x="1464" y="348"/>
                </a:lnTo>
                <a:lnTo>
                  <a:pt x="1463" y="348"/>
                </a:lnTo>
                <a:lnTo>
                  <a:pt x="1461" y="347"/>
                </a:lnTo>
                <a:lnTo>
                  <a:pt x="1460" y="346"/>
                </a:lnTo>
                <a:lnTo>
                  <a:pt x="1455" y="344"/>
                </a:lnTo>
                <a:lnTo>
                  <a:pt x="1450" y="343"/>
                </a:lnTo>
                <a:lnTo>
                  <a:pt x="1447" y="343"/>
                </a:lnTo>
                <a:lnTo>
                  <a:pt x="1445" y="341"/>
                </a:lnTo>
                <a:lnTo>
                  <a:pt x="1444" y="339"/>
                </a:lnTo>
                <a:lnTo>
                  <a:pt x="1443" y="338"/>
                </a:lnTo>
                <a:lnTo>
                  <a:pt x="1446" y="332"/>
                </a:lnTo>
                <a:lnTo>
                  <a:pt x="1450" y="328"/>
                </a:lnTo>
                <a:lnTo>
                  <a:pt x="1454" y="322"/>
                </a:lnTo>
                <a:lnTo>
                  <a:pt x="1457" y="316"/>
                </a:lnTo>
                <a:lnTo>
                  <a:pt x="1461" y="312"/>
                </a:lnTo>
                <a:lnTo>
                  <a:pt x="1463" y="307"/>
                </a:lnTo>
                <a:lnTo>
                  <a:pt x="1464" y="305"/>
                </a:lnTo>
                <a:lnTo>
                  <a:pt x="1464" y="303"/>
                </a:lnTo>
                <a:lnTo>
                  <a:pt x="1464" y="299"/>
                </a:lnTo>
                <a:lnTo>
                  <a:pt x="1463" y="297"/>
                </a:lnTo>
                <a:lnTo>
                  <a:pt x="1460" y="295"/>
                </a:lnTo>
                <a:lnTo>
                  <a:pt x="1457" y="291"/>
                </a:lnTo>
                <a:lnTo>
                  <a:pt x="1455" y="288"/>
                </a:lnTo>
                <a:lnTo>
                  <a:pt x="1452" y="285"/>
                </a:lnTo>
                <a:lnTo>
                  <a:pt x="1455" y="281"/>
                </a:lnTo>
                <a:lnTo>
                  <a:pt x="1455" y="280"/>
                </a:lnTo>
                <a:lnTo>
                  <a:pt x="1453" y="280"/>
                </a:lnTo>
                <a:lnTo>
                  <a:pt x="1448" y="279"/>
                </a:lnTo>
                <a:lnTo>
                  <a:pt x="1439" y="279"/>
                </a:lnTo>
                <a:lnTo>
                  <a:pt x="1431" y="280"/>
                </a:lnTo>
                <a:lnTo>
                  <a:pt x="1429" y="281"/>
                </a:lnTo>
                <a:lnTo>
                  <a:pt x="1427" y="282"/>
                </a:lnTo>
                <a:lnTo>
                  <a:pt x="1427" y="285"/>
                </a:lnTo>
                <a:lnTo>
                  <a:pt x="1428" y="288"/>
                </a:lnTo>
                <a:lnTo>
                  <a:pt x="1430" y="289"/>
                </a:lnTo>
                <a:lnTo>
                  <a:pt x="1434" y="291"/>
                </a:lnTo>
                <a:lnTo>
                  <a:pt x="1430" y="291"/>
                </a:lnTo>
                <a:lnTo>
                  <a:pt x="1428" y="291"/>
                </a:lnTo>
                <a:lnTo>
                  <a:pt x="1426" y="294"/>
                </a:lnTo>
                <a:lnTo>
                  <a:pt x="1424" y="296"/>
                </a:lnTo>
                <a:lnTo>
                  <a:pt x="1420" y="300"/>
                </a:lnTo>
                <a:lnTo>
                  <a:pt x="1415" y="304"/>
                </a:lnTo>
                <a:lnTo>
                  <a:pt x="1419" y="294"/>
                </a:lnTo>
                <a:lnTo>
                  <a:pt x="1423" y="286"/>
                </a:lnTo>
                <a:lnTo>
                  <a:pt x="1428" y="275"/>
                </a:lnTo>
                <a:lnTo>
                  <a:pt x="1432" y="266"/>
                </a:lnTo>
                <a:lnTo>
                  <a:pt x="1438" y="258"/>
                </a:lnTo>
                <a:lnTo>
                  <a:pt x="1443" y="249"/>
                </a:lnTo>
                <a:lnTo>
                  <a:pt x="1444" y="247"/>
                </a:lnTo>
                <a:lnTo>
                  <a:pt x="1444" y="246"/>
                </a:lnTo>
                <a:lnTo>
                  <a:pt x="1444" y="246"/>
                </a:lnTo>
                <a:lnTo>
                  <a:pt x="1443" y="246"/>
                </a:lnTo>
                <a:lnTo>
                  <a:pt x="1440" y="246"/>
                </a:lnTo>
                <a:lnTo>
                  <a:pt x="1437" y="245"/>
                </a:lnTo>
                <a:lnTo>
                  <a:pt x="1440" y="244"/>
                </a:lnTo>
                <a:lnTo>
                  <a:pt x="1443" y="241"/>
                </a:lnTo>
                <a:lnTo>
                  <a:pt x="1443" y="239"/>
                </a:lnTo>
                <a:lnTo>
                  <a:pt x="1442" y="239"/>
                </a:lnTo>
                <a:lnTo>
                  <a:pt x="1440" y="239"/>
                </a:lnTo>
                <a:lnTo>
                  <a:pt x="1438" y="239"/>
                </a:lnTo>
                <a:lnTo>
                  <a:pt x="1434" y="240"/>
                </a:lnTo>
                <a:lnTo>
                  <a:pt x="1429" y="241"/>
                </a:lnTo>
                <a:lnTo>
                  <a:pt x="1424" y="241"/>
                </a:lnTo>
                <a:lnTo>
                  <a:pt x="1421" y="240"/>
                </a:lnTo>
                <a:lnTo>
                  <a:pt x="1423" y="238"/>
                </a:lnTo>
                <a:lnTo>
                  <a:pt x="1427" y="236"/>
                </a:lnTo>
                <a:lnTo>
                  <a:pt x="1429" y="233"/>
                </a:lnTo>
                <a:lnTo>
                  <a:pt x="1431" y="230"/>
                </a:lnTo>
                <a:lnTo>
                  <a:pt x="1434" y="225"/>
                </a:lnTo>
                <a:lnTo>
                  <a:pt x="1437" y="220"/>
                </a:lnTo>
                <a:lnTo>
                  <a:pt x="1439" y="215"/>
                </a:lnTo>
                <a:lnTo>
                  <a:pt x="1438" y="211"/>
                </a:lnTo>
                <a:lnTo>
                  <a:pt x="1437" y="209"/>
                </a:lnTo>
                <a:lnTo>
                  <a:pt x="1436" y="211"/>
                </a:lnTo>
                <a:lnTo>
                  <a:pt x="1435" y="213"/>
                </a:lnTo>
                <a:lnTo>
                  <a:pt x="1434" y="214"/>
                </a:lnTo>
                <a:lnTo>
                  <a:pt x="1432" y="216"/>
                </a:lnTo>
                <a:lnTo>
                  <a:pt x="1430" y="217"/>
                </a:lnTo>
                <a:lnTo>
                  <a:pt x="1424" y="217"/>
                </a:lnTo>
                <a:lnTo>
                  <a:pt x="1423" y="216"/>
                </a:lnTo>
                <a:lnTo>
                  <a:pt x="1423" y="215"/>
                </a:lnTo>
                <a:lnTo>
                  <a:pt x="1424" y="212"/>
                </a:lnTo>
                <a:lnTo>
                  <a:pt x="1427" y="209"/>
                </a:lnTo>
                <a:lnTo>
                  <a:pt x="1428" y="207"/>
                </a:lnTo>
                <a:lnTo>
                  <a:pt x="1428" y="206"/>
                </a:lnTo>
                <a:lnTo>
                  <a:pt x="1427" y="205"/>
                </a:lnTo>
                <a:lnTo>
                  <a:pt x="1426" y="205"/>
                </a:lnTo>
                <a:lnTo>
                  <a:pt x="1424" y="204"/>
                </a:lnTo>
                <a:lnTo>
                  <a:pt x="1421" y="205"/>
                </a:lnTo>
                <a:lnTo>
                  <a:pt x="1418" y="206"/>
                </a:lnTo>
                <a:lnTo>
                  <a:pt x="1414" y="208"/>
                </a:lnTo>
                <a:lnTo>
                  <a:pt x="1411" y="211"/>
                </a:lnTo>
                <a:lnTo>
                  <a:pt x="1404" y="215"/>
                </a:lnTo>
                <a:lnTo>
                  <a:pt x="1397" y="219"/>
                </a:lnTo>
                <a:lnTo>
                  <a:pt x="1402" y="211"/>
                </a:lnTo>
                <a:lnTo>
                  <a:pt x="1406" y="200"/>
                </a:lnTo>
                <a:lnTo>
                  <a:pt x="1410" y="191"/>
                </a:lnTo>
                <a:lnTo>
                  <a:pt x="1411" y="181"/>
                </a:lnTo>
                <a:lnTo>
                  <a:pt x="1411" y="179"/>
                </a:lnTo>
                <a:lnTo>
                  <a:pt x="1410" y="175"/>
                </a:lnTo>
                <a:lnTo>
                  <a:pt x="1409" y="173"/>
                </a:lnTo>
                <a:lnTo>
                  <a:pt x="1406" y="172"/>
                </a:lnTo>
                <a:lnTo>
                  <a:pt x="1404" y="174"/>
                </a:lnTo>
                <a:lnTo>
                  <a:pt x="1402" y="177"/>
                </a:lnTo>
                <a:lnTo>
                  <a:pt x="1398" y="178"/>
                </a:lnTo>
                <a:lnTo>
                  <a:pt x="1395" y="179"/>
                </a:lnTo>
                <a:lnTo>
                  <a:pt x="1395" y="174"/>
                </a:lnTo>
                <a:lnTo>
                  <a:pt x="1395" y="169"/>
                </a:lnTo>
                <a:lnTo>
                  <a:pt x="1394" y="165"/>
                </a:lnTo>
                <a:lnTo>
                  <a:pt x="1394" y="162"/>
                </a:lnTo>
                <a:lnTo>
                  <a:pt x="1395" y="159"/>
                </a:lnTo>
                <a:lnTo>
                  <a:pt x="1396" y="157"/>
                </a:lnTo>
                <a:lnTo>
                  <a:pt x="1396" y="156"/>
                </a:lnTo>
                <a:lnTo>
                  <a:pt x="1395" y="155"/>
                </a:lnTo>
                <a:lnTo>
                  <a:pt x="1393" y="154"/>
                </a:lnTo>
                <a:lnTo>
                  <a:pt x="1390" y="154"/>
                </a:lnTo>
                <a:lnTo>
                  <a:pt x="1387" y="154"/>
                </a:lnTo>
                <a:lnTo>
                  <a:pt x="1384" y="156"/>
                </a:lnTo>
                <a:lnTo>
                  <a:pt x="1380" y="159"/>
                </a:lnTo>
                <a:lnTo>
                  <a:pt x="1377" y="162"/>
                </a:lnTo>
                <a:lnTo>
                  <a:pt x="1373" y="165"/>
                </a:lnTo>
                <a:lnTo>
                  <a:pt x="1372" y="169"/>
                </a:lnTo>
                <a:lnTo>
                  <a:pt x="1369" y="174"/>
                </a:lnTo>
                <a:lnTo>
                  <a:pt x="1365" y="178"/>
                </a:lnTo>
                <a:lnTo>
                  <a:pt x="1368" y="167"/>
                </a:lnTo>
                <a:lnTo>
                  <a:pt x="1373" y="158"/>
                </a:lnTo>
                <a:lnTo>
                  <a:pt x="1378" y="149"/>
                </a:lnTo>
                <a:lnTo>
                  <a:pt x="1381" y="139"/>
                </a:lnTo>
                <a:lnTo>
                  <a:pt x="1381" y="136"/>
                </a:lnTo>
                <a:lnTo>
                  <a:pt x="1381" y="132"/>
                </a:lnTo>
                <a:lnTo>
                  <a:pt x="1380" y="131"/>
                </a:lnTo>
                <a:lnTo>
                  <a:pt x="1379" y="130"/>
                </a:lnTo>
                <a:lnTo>
                  <a:pt x="1378" y="130"/>
                </a:lnTo>
                <a:lnTo>
                  <a:pt x="1376" y="131"/>
                </a:lnTo>
                <a:lnTo>
                  <a:pt x="1370" y="138"/>
                </a:lnTo>
                <a:lnTo>
                  <a:pt x="1364" y="146"/>
                </a:lnTo>
                <a:lnTo>
                  <a:pt x="1366" y="138"/>
                </a:lnTo>
                <a:lnTo>
                  <a:pt x="1370" y="130"/>
                </a:lnTo>
                <a:lnTo>
                  <a:pt x="1372" y="126"/>
                </a:lnTo>
                <a:lnTo>
                  <a:pt x="1373" y="123"/>
                </a:lnTo>
                <a:lnTo>
                  <a:pt x="1372" y="120"/>
                </a:lnTo>
                <a:lnTo>
                  <a:pt x="1371" y="116"/>
                </a:lnTo>
                <a:lnTo>
                  <a:pt x="1369" y="112"/>
                </a:lnTo>
                <a:lnTo>
                  <a:pt x="1366" y="109"/>
                </a:lnTo>
                <a:lnTo>
                  <a:pt x="1361" y="114"/>
                </a:lnTo>
                <a:lnTo>
                  <a:pt x="1355" y="120"/>
                </a:lnTo>
                <a:lnTo>
                  <a:pt x="1349" y="125"/>
                </a:lnTo>
                <a:lnTo>
                  <a:pt x="1345" y="132"/>
                </a:lnTo>
                <a:lnTo>
                  <a:pt x="1340" y="141"/>
                </a:lnTo>
                <a:lnTo>
                  <a:pt x="1337" y="150"/>
                </a:lnTo>
                <a:lnTo>
                  <a:pt x="1335" y="153"/>
                </a:lnTo>
                <a:lnTo>
                  <a:pt x="1331" y="157"/>
                </a:lnTo>
                <a:lnTo>
                  <a:pt x="1328" y="159"/>
                </a:lnTo>
                <a:lnTo>
                  <a:pt x="1324" y="161"/>
                </a:lnTo>
                <a:lnTo>
                  <a:pt x="1323" y="159"/>
                </a:lnTo>
                <a:lnTo>
                  <a:pt x="1323" y="157"/>
                </a:lnTo>
                <a:lnTo>
                  <a:pt x="1323" y="155"/>
                </a:lnTo>
                <a:lnTo>
                  <a:pt x="1323" y="153"/>
                </a:lnTo>
                <a:lnTo>
                  <a:pt x="1325" y="147"/>
                </a:lnTo>
                <a:lnTo>
                  <a:pt x="1328" y="144"/>
                </a:lnTo>
                <a:lnTo>
                  <a:pt x="1331" y="133"/>
                </a:lnTo>
                <a:lnTo>
                  <a:pt x="1335" y="123"/>
                </a:lnTo>
                <a:lnTo>
                  <a:pt x="1338" y="113"/>
                </a:lnTo>
                <a:lnTo>
                  <a:pt x="1341" y="103"/>
                </a:lnTo>
                <a:lnTo>
                  <a:pt x="1343" y="92"/>
                </a:lnTo>
                <a:lnTo>
                  <a:pt x="1345" y="83"/>
                </a:lnTo>
                <a:lnTo>
                  <a:pt x="1346" y="80"/>
                </a:lnTo>
                <a:lnTo>
                  <a:pt x="1346" y="78"/>
                </a:lnTo>
                <a:lnTo>
                  <a:pt x="1345" y="76"/>
                </a:lnTo>
                <a:lnTo>
                  <a:pt x="1345" y="75"/>
                </a:lnTo>
                <a:lnTo>
                  <a:pt x="1344" y="75"/>
                </a:lnTo>
                <a:lnTo>
                  <a:pt x="1341" y="76"/>
                </a:lnTo>
                <a:lnTo>
                  <a:pt x="1336" y="83"/>
                </a:lnTo>
                <a:lnTo>
                  <a:pt x="1333" y="90"/>
                </a:lnTo>
                <a:lnTo>
                  <a:pt x="1328" y="100"/>
                </a:lnTo>
                <a:lnTo>
                  <a:pt x="1322" y="109"/>
                </a:lnTo>
                <a:lnTo>
                  <a:pt x="1316" y="120"/>
                </a:lnTo>
                <a:lnTo>
                  <a:pt x="1310" y="129"/>
                </a:lnTo>
                <a:lnTo>
                  <a:pt x="1304" y="138"/>
                </a:lnTo>
                <a:lnTo>
                  <a:pt x="1298" y="148"/>
                </a:lnTo>
                <a:lnTo>
                  <a:pt x="1292" y="157"/>
                </a:lnTo>
                <a:lnTo>
                  <a:pt x="1287" y="166"/>
                </a:lnTo>
                <a:lnTo>
                  <a:pt x="1281" y="175"/>
                </a:lnTo>
                <a:lnTo>
                  <a:pt x="1274" y="184"/>
                </a:lnTo>
                <a:lnTo>
                  <a:pt x="1271" y="188"/>
                </a:lnTo>
                <a:lnTo>
                  <a:pt x="1267" y="191"/>
                </a:lnTo>
                <a:lnTo>
                  <a:pt x="1266" y="195"/>
                </a:lnTo>
                <a:lnTo>
                  <a:pt x="1264" y="198"/>
                </a:lnTo>
                <a:lnTo>
                  <a:pt x="1262" y="203"/>
                </a:lnTo>
                <a:lnTo>
                  <a:pt x="1258" y="207"/>
                </a:lnTo>
                <a:lnTo>
                  <a:pt x="1255" y="212"/>
                </a:lnTo>
                <a:lnTo>
                  <a:pt x="1251" y="215"/>
                </a:lnTo>
                <a:lnTo>
                  <a:pt x="1262" y="197"/>
                </a:lnTo>
                <a:lnTo>
                  <a:pt x="1271" y="178"/>
                </a:lnTo>
                <a:lnTo>
                  <a:pt x="1274" y="167"/>
                </a:lnTo>
                <a:lnTo>
                  <a:pt x="1278" y="158"/>
                </a:lnTo>
                <a:lnTo>
                  <a:pt x="1281" y="148"/>
                </a:lnTo>
                <a:lnTo>
                  <a:pt x="1283" y="137"/>
                </a:lnTo>
                <a:lnTo>
                  <a:pt x="1288" y="116"/>
                </a:lnTo>
                <a:lnTo>
                  <a:pt x="1292" y="96"/>
                </a:lnTo>
                <a:lnTo>
                  <a:pt x="1299" y="75"/>
                </a:lnTo>
                <a:lnTo>
                  <a:pt x="1304" y="54"/>
                </a:lnTo>
                <a:lnTo>
                  <a:pt x="1305" y="50"/>
                </a:lnTo>
                <a:lnTo>
                  <a:pt x="1306" y="47"/>
                </a:lnTo>
                <a:lnTo>
                  <a:pt x="1306" y="45"/>
                </a:lnTo>
                <a:lnTo>
                  <a:pt x="1306" y="43"/>
                </a:lnTo>
                <a:lnTo>
                  <a:pt x="1305" y="42"/>
                </a:lnTo>
                <a:lnTo>
                  <a:pt x="1303" y="42"/>
                </a:lnTo>
                <a:lnTo>
                  <a:pt x="1299" y="43"/>
                </a:lnTo>
                <a:lnTo>
                  <a:pt x="1298" y="47"/>
                </a:lnTo>
                <a:lnTo>
                  <a:pt x="1297" y="50"/>
                </a:lnTo>
                <a:lnTo>
                  <a:pt x="1296" y="54"/>
                </a:lnTo>
                <a:lnTo>
                  <a:pt x="1291" y="62"/>
                </a:lnTo>
                <a:lnTo>
                  <a:pt x="1288" y="70"/>
                </a:lnTo>
                <a:lnTo>
                  <a:pt x="1284" y="79"/>
                </a:lnTo>
                <a:lnTo>
                  <a:pt x="1280" y="87"/>
                </a:lnTo>
                <a:lnTo>
                  <a:pt x="1278" y="88"/>
                </a:lnTo>
                <a:lnTo>
                  <a:pt x="1275" y="88"/>
                </a:lnTo>
                <a:lnTo>
                  <a:pt x="1274" y="86"/>
                </a:lnTo>
                <a:lnTo>
                  <a:pt x="1274" y="82"/>
                </a:lnTo>
                <a:lnTo>
                  <a:pt x="1277" y="73"/>
                </a:lnTo>
                <a:lnTo>
                  <a:pt x="1280" y="64"/>
                </a:lnTo>
                <a:lnTo>
                  <a:pt x="1282" y="54"/>
                </a:lnTo>
                <a:lnTo>
                  <a:pt x="1284" y="43"/>
                </a:lnTo>
                <a:lnTo>
                  <a:pt x="1287" y="39"/>
                </a:lnTo>
                <a:lnTo>
                  <a:pt x="1288" y="34"/>
                </a:lnTo>
                <a:lnTo>
                  <a:pt x="1290" y="29"/>
                </a:lnTo>
                <a:lnTo>
                  <a:pt x="1289" y="24"/>
                </a:lnTo>
                <a:lnTo>
                  <a:pt x="1284" y="31"/>
                </a:lnTo>
                <a:lnTo>
                  <a:pt x="1282" y="39"/>
                </a:lnTo>
                <a:lnTo>
                  <a:pt x="1279" y="48"/>
                </a:lnTo>
                <a:lnTo>
                  <a:pt x="1274" y="57"/>
                </a:lnTo>
                <a:lnTo>
                  <a:pt x="1271" y="66"/>
                </a:lnTo>
                <a:lnTo>
                  <a:pt x="1266" y="75"/>
                </a:lnTo>
                <a:lnTo>
                  <a:pt x="1265" y="78"/>
                </a:lnTo>
                <a:lnTo>
                  <a:pt x="1263" y="81"/>
                </a:lnTo>
                <a:lnTo>
                  <a:pt x="1262" y="82"/>
                </a:lnTo>
                <a:lnTo>
                  <a:pt x="1261" y="82"/>
                </a:lnTo>
                <a:lnTo>
                  <a:pt x="1261" y="82"/>
                </a:lnTo>
                <a:lnTo>
                  <a:pt x="1259" y="80"/>
                </a:lnTo>
                <a:lnTo>
                  <a:pt x="1258" y="76"/>
                </a:lnTo>
                <a:lnTo>
                  <a:pt x="1259" y="72"/>
                </a:lnTo>
                <a:lnTo>
                  <a:pt x="1261" y="67"/>
                </a:lnTo>
                <a:lnTo>
                  <a:pt x="1263" y="64"/>
                </a:lnTo>
                <a:lnTo>
                  <a:pt x="1265" y="54"/>
                </a:lnTo>
                <a:lnTo>
                  <a:pt x="1267" y="43"/>
                </a:lnTo>
                <a:lnTo>
                  <a:pt x="1271" y="34"/>
                </a:lnTo>
                <a:lnTo>
                  <a:pt x="1272" y="25"/>
                </a:lnTo>
                <a:lnTo>
                  <a:pt x="1271" y="24"/>
                </a:lnTo>
                <a:lnTo>
                  <a:pt x="1270" y="24"/>
                </a:lnTo>
                <a:lnTo>
                  <a:pt x="1269" y="25"/>
                </a:lnTo>
                <a:lnTo>
                  <a:pt x="1267" y="26"/>
                </a:lnTo>
                <a:lnTo>
                  <a:pt x="1266" y="30"/>
                </a:lnTo>
                <a:lnTo>
                  <a:pt x="1265" y="33"/>
                </a:lnTo>
                <a:lnTo>
                  <a:pt x="1262" y="42"/>
                </a:lnTo>
                <a:lnTo>
                  <a:pt x="1257" y="53"/>
                </a:lnTo>
                <a:lnTo>
                  <a:pt x="1253" y="62"/>
                </a:lnTo>
                <a:lnTo>
                  <a:pt x="1248" y="72"/>
                </a:lnTo>
                <a:lnTo>
                  <a:pt x="1244" y="81"/>
                </a:lnTo>
                <a:lnTo>
                  <a:pt x="1239" y="90"/>
                </a:lnTo>
                <a:lnTo>
                  <a:pt x="1234" y="100"/>
                </a:lnTo>
                <a:lnTo>
                  <a:pt x="1229" y="109"/>
                </a:lnTo>
                <a:lnTo>
                  <a:pt x="1224" y="119"/>
                </a:lnTo>
                <a:lnTo>
                  <a:pt x="1220" y="128"/>
                </a:lnTo>
                <a:lnTo>
                  <a:pt x="1215" y="137"/>
                </a:lnTo>
                <a:lnTo>
                  <a:pt x="1211" y="145"/>
                </a:lnTo>
                <a:lnTo>
                  <a:pt x="1208" y="147"/>
                </a:lnTo>
                <a:lnTo>
                  <a:pt x="1205" y="150"/>
                </a:lnTo>
                <a:lnTo>
                  <a:pt x="1201" y="153"/>
                </a:lnTo>
                <a:lnTo>
                  <a:pt x="1198" y="154"/>
                </a:lnTo>
                <a:lnTo>
                  <a:pt x="1197" y="153"/>
                </a:lnTo>
                <a:lnTo>
                  <a:pt x="1196" y="151"/>
                </a:lnTo>
                <a:lnTo>
                  <a:pt x="1196" y="150"/>
                </a:lnTo>
                <a:lnTo>
                  <a:pt x="1196" y="148"/>
                </a:lnTo>
                <a:lnTo>
                  <a:pt x="1198" y="145"/>
                </a:lnTo>
                <a:lnTo>
                  <a:pt x="1199" y="141"/>
                </a:lnTo>
                <a:lnTo>
                  <a:pt x="1203" y="130"/>
                </a:lnTo>
                <a:lnTo>
                  <a:pt x="1206" y="117"/>
                </a:lnTo>
                <a:lnTo>
                  <a:pt x="1209" y="105"/>
                </a:lnTo>
                <a:lnTo>
                  <a:pt x="1213" y="94"/>
                </a:lnTo>
                <a:lnTo>
                  <a:pt x="1215" y="82"/>
                </a:lnTo>
                <a:lnTo>
                  <a:pt x="1217" y="71"/>
                </a:lnTo>
                <a:lnTo>
                  <a:pt x="1218" y="65"/>
                </a:lnTo>
                <a:lnTo>
                  <a:pt x="1220" y="59"/>
                </a:lnTo>
                <a:lnTo>
                  <a:pt x="1220" y="54"/>
                </a:lnTo>
                <a:lnTo>
                  <a:pt x="1218" y="48"/>
                </a:lnTo>
                <a:lnTo>
                  <a:pt x="1215" y="55"/>
                </a:lnTo>
                <a:lnTo>
                  <a:pt x="1213" y="63"/>
                </a:lnTo>
                <a:lnTo>
                  <a:pt x="1209" y="72"/>
                </a:lnTo>
                <a:lnTo>
                  <a:pt x="1207" y="81"/>
                </a:lnTo>
                <a:lnTo>
                  <a:pt x="1205" y="90"/>
                </a:lnTo>
                <a:lnTo>
                  <a:pt x="1201" y="99"/>
                </a:lnTo>
                <a:lnTo>
                  <a:pt x="1199" y="103"/>
                </a:lnTo>
                <a:lnTo>
                  <a:pt x="1198" y="107"/>
                </a:lnTo>
                <a:lnTo>
                  <a:pt x="1196" y="112"/>
                </a:lnTo>
                <a:lnTo>
                  <a:pt x="1192" y="115"/>
                </a:lnTo>
                <a:lnTo>
                  <a:pt x="1196" y="101"/>
                </a:lnTo>
                <a:lnTo>
                  <a:pt x="1199" y="87"/>
                </a:lnTo>
                <a:lnTo>
                  <a:pt x="1204" y="75"/>
                </a:lnTo>
                <a:lnTo>
                  <a:pt x="1208" y="63"/>
                </a:lnTo>
                <a:lnTo>
                  <a:pt x="1212" y="49"/>
                </a:lnTo>
                <a:lnTo>
                  <a:pt x="1213" y="34"/>
                </a:lnTo>
                <a:lnTo>
                  <a:pt x="1214" y="17"/>
                </a:lnTo>
                <a:lnTo>
                  <a:pt x="1216" y="1"/>
                </a:lnTo>
                <a:lnTo>
                  <a:pt x="1213" y="3"/>
                </a:lnTo>
                <a:lnTo>
                  <a:pt x="1211" y="6"/>
                </a:lnTo>
                <a:lnTo>
                  <a:pt x="1208" y="11"/>
                </a:lnTo>
                <a:lnTo>
                  <a:pt x="1207" y="14"/>
                </a:lnTo>
                <a:lnTo>
                  <a:pt x="1203" y="25"/>
                </a:lnTo>
                <a:lnTo>
                  <a:pt x="1198" y="36"/>
                </a:lnTo>
                <a:lnTo>
                  <a:pt x="1195" y="48"/>
                </a:lnTo>
                <a:lnTo>
                  <a:pt x="1190" y="59"/>
                </a:lnTo>
                <a:lnTo>
                  <a:pt x="1188" y="64"/>
                </a:lnTo>
                <a:lnTo>
                  <a:pt x="1185" y="70"/>
                </a:lnTo>
                <a:lnTo>
                  <a:pt x="1184" y="72"/>
                </a:lnTo>
                <a:lnTo>
                  <a:pt x="1184" y="74"/>
                </a:lnTo>
                <a:lnTo>
                  <a:pt x="1185" y="74"/>
                </a:lnTo>
                <a:lnTo>
                  <a:pt x="1189" y="74"/>
                </a:lnTo>
                <a:lnTo>
                  <a:pt x="1191" y="72"/>
                </a:lnTo>
                <a:lnTo>
                  <a:pt x="1191" y="71"/>
                </a:lnTo>
                <a:lnTo>
                  <a:pt x="1191" y="68"/>
                </a:lnTo>
                <a:lnTo>
                  <a:pt x="1192" y="65"/>
                </a:lnTo>
                <a:lnTo>
                  <a:pt x="1193" y="64"/>
                </a:lnTo>
                <a:lnTo>
                  <a:pt x="1195" y="63"/>
                </a:lnTo>
                <a:lnTo>
                  <a:pt x="1195" y="64"/>
                </a:lnTo>
                <a:lnTo>
                  <a:pt x="1196" y="64"/>
                </a:lnTo>
                <a:lnTo>
                  <a:pt x="1197" y="67"/>
                </a:lnTo>
                <a:lnTo>
                  <a:pt x="1197" y="70"/>
                </a:lnTo>
                <a:lnTo>
                  <a:pt x="1196" y="74"/>
                </a:lnTo>
                <a:lnTo>
                  <a:pt x="1193" y="76"/>
                </a:lnTo>
                <a:lnTo>
                  <a:pt x="1191" y="79"/>
                </a:lnTo>
                <a:lnTo>
                  <a:pt x="1187" y="80"/>
                </a:lnTo>
                <a:lnTo>
                  <a:pt x="1184" y="79"/>
                </a:lnTo>
                <a:lnTo>
                  <a:pt x="1181" y="79"/>
                </a:lnTo>
                <a:lnTo>
                  <a:pt x="1179" y="82"/>
                </a:lnTo>
                <a:lnTo>
                  <a:pt x="1178" y="86"/>
                </a:lnTo>
                <a:lnTo>
                  <a:pt x="1175" y="90"/>
                </a:lnTo>
                <a:lnTo>
                  <a:pt x="1172" y="94"/>
                </a:lnTo>
                <a:lnTo>
                  <a:pt x="1167" y="97"/>
                </a:lnTo>
                <a:lnTo>
                  <a:pt x="1163" y="99"/>
                </a:lnTo>
                <a:lnTo>
                  <a:pt x="1151" y="101"/>
                </a:lnTo>
                <a:lnTo>
                  <a:pt x="1141" y="104"/>
                </a:lnTo>
                <a:lnTo>
                  <a:pt x="1127" y="105"/>
                </a:lnTo>
                <a:lnTo>
                  <a:pt x="1115" y="105"/>
                </a:lnTo>
                <a:lnTo>
                  <a:pt x="1101" y="104"/>
                </a:lnTo>
                <a:lnTo>
                  <a:pt x="1089" y="100"/>
                </a:lnTo>
                <a:lnTo>
                  <a:pt x="1081" y="97"/>
                </a:lnTo>
                <a:lnTo>
                  <a:pt x="1067" y="92"/>
                </a:lnTo>
                <a:lnTo>
                  <a:pt x="1060" y="89"/>
                </a:lnTo>
                <a:lnTo>
                  <a:pt x="1053" y="88"/>
                </a:lnTo>
                <a:lnTo>
                  <a:pt x="1049" y="87"/>
                </a:lnTo>
                <a:lnTo>
                  <a:pt x="1048" y="88"/>
                </a:lnTo>
                <a:lnTo>
                  <a:pt x="1048" y="89"/>
                </a:lnTo>
                <a:lnTo>
                  <a:pt x="1049" y="90"/>
                </a:lnTo>
                <a:lnTo>
                  <a:pt x="1050" y="91"/>
                </a:lnTo>
                <a:lnTo>
                  <a:pt x="1052" y="92"/>
                </a:lnTo>
                <a:lnTo>
                  <a:pt x="1056" y="94"/>
                </a:lnTo>
                <a:lnTo>
                  <a:pt x="1059" y="94"/>
                </a:lnTo>
                <a:lnTo>
                  <a:pt x="1069" y="98"/>
                </a:lnTo>
                <a:lnTo>
                  <a:pt x="1078" y="105"/>
                </a:lnTo>
                <a:lnTo>
                  <a:pt x="1083" y="107"/>
                </a:lnTo>
                <a:lnTo>
                  <a:pt x="1085" y="112"/>
                </a:lnTo>
                <a:lnTo>
                  <a:pt x="1085" y="114"/>
                </a:lnTo>
                <a:lnTo>
                  <a:pt x="1085" y="116"/>
                </a:lnTo>
                <a:lnTo>
                  <a:pt x="1086" y="117"/>
                </a:lnTo>
                <a:lnTo>
                  <a:pt x="1088" y="119"/>
                </a:lnTo>
                <a:lnTo>
                  <a:pt x="1094" y="121"/>
                </a:lnTo>
                <a:lnTo>
                  <a:pt x="1101" y="122"/>
                </a:lnTo>
                <a:lnTo>
                  <a:pt x="1109" y="122"/>
                </a:lnTo>
                <a:lnTo>
                  <a:pt x="1116" y="122"/>
                </a:lnTo>
                <a:lnTo>
                  <a:pt x="1129" y="121"/>
                </a:lnTo>
                <a:lnTo>
                  <a:pt x="1141" y="121"/>
                </a:lnTo>
                <a:lnTo>
                  <a:pt x="1147" y="121"/>
                </a:lnTo>
                <a:lnTo>
                  <a:pt x="1154" y="122"/>
                </a:lnTo>
                <a:lnTo>
                  <a:pt x="1159" y="124"/>
                </a:lnTo>
                <a:lnTo>
                  <a:pt x="1164" y="128"/>
                </a:lnTo>
                <a:lnTo>
                  <a:pt x="1159" y="131"/>
                </a:lnTo>
                <a:lnTo>
                  <a:pt x="1154" y="134"/>
                </a:lnTo>
                <a:lnTo>
                  <a:pt x="1148" y="136"/>
                </a:lnTo>
                <a:lnTo>
                  <a:pt x="1142" y="137"/>
                </a:lnTo>
                <a:lnTo>
                  <a:pt x="1130" y="138"/>
                </a:lnTo>
                <a:lnTo>
                  <a:pt x="1117" y="138"/>
                </a:lnTo>
                <a:lnTo>
                  <a:pt x="1106" y="139"/>
                </a:lnTo>
                <a:lnTo>
                  <a:pt x="1094" y="139"/>
                </a:lnTo>
                <a:lnTo>
                  <a:pt x="1089" y="137"/>
                </a:lnTo>
                <a:lnTo>
                  <a:pt x="1084" y="136"/>
                </a:lnTo>
                <a:lnTo>
                  <a:pt x="1080" y="136"/>
                </a:lnTo>
                <a:lnTo>
                  <a:pt x="1074" y="138"/>
                </a:lnTo>
                <a:lnTo>
                  <a:pt x="1078" y="139"/>
                </a:lnTo>
                <a:lnTo>
                  <a:pt x="1082" y="141"/>
                </a:lnTo>
                <a:lnTo>
                  <a:pt x="1084" y="144"/>
                </a:lnTo>
                <a:lnTo>
                  <a:pt x="1088" y="147"/>
                </a:lnTo>
                <a:lnTo>
                  <a:pt x="1092" y="149"/>
                </a:lnTo>
                <a:lnTo>
                  <a:pt x="1099" y="149"/>
                </a:lnTo>
                <a:lnTo>
                  <a:pt x="1105" y="149"/>
                </a:lnTo>
                <a:lnTo>
                  <a:pt x="1110" y="149"/>
                </a:lnTo>
                <a:lnTo>
                  <a:pt x="1118" y="150"/>
                </a:lnTo>
                <a:lnTo>
                  <a:pt x="1129" y="153"/>
                </a:lnTo>
                <a:lnTo>
                  <a:pt x="1133" y="153"/>
                </a:lnTo>
                <a:lnTo>
                  <a:pt x="1138" y="153"/>
                </a:lnTo>
                <a:lnTo>
                  <a:pt x="1139" y="151"/>
                </a:lnTo>
                <a:lnTo>
                  <a:pt x="1140" y="150"/>
                </a:lnTo>
                <a:lnTo>
                  <a:pt x="1140" y="148"/>
                </a:lnTo>
                <a:lnTo>
                  <a:pt x="1140" y="146"/>
                </a:lnTo>
                <a:lnTo>
                  <a:pt x="1146" y="150"/>
                </a:lnTo>
                <a:lnTo>
                  <a:pt x="1150" y="155"/>
                </a:lnTo>
                <a:lnTo>
                  <a:pt x="1152" y="157"/>
                </a:lnTo>
                <a:lnTo>
                  <a:pt x="1155" y="159"/>
                </a:lnTo>
                <a:lnTo>
                  <a:pt x="1158" y="159"/>
                </a:lnTo>
                <a:lnTo>
                  <a:pt x="1160" y="161"/>
                </a:lnTo>
                <a:lnTo>
                  <a:pt x="1160" y="162"/>
                </a:lnTo>
                <a:lnTo>
                  <a:pt x="1160" y="163"/>
                </a:lnTo>
                <a:lnTo>
                  <a:pt x="1159" y="164"/>
                </a:lnTo>
                <a:lnTo>
                  <a:pt x="1157" y="165"/>
                </a:lnTo>
                <a:lnTo>
                  <a:pt x="1152" y="167"/>
                </a:lnTo>
                <a:lnTo>
                  <a:pt x="1146" y="170"/>
                </a:lnTo>
                <a:lnTo>
                  <a:pt x="1132" y="172"/>
                </a:lnTo>
                <a:lnTo>
                  <a:pt x="1124" y="174"/>
                </a:lnTo>
                <a:lnTo>
                  <a:pt x="1113" y="175"/>
                </a:lnTo>
                <a:lnTo>
                  <a:pt x="1100" y="175"/>
                </a:lnTo>
                <a:lnTo>
                  <a:pt x="1088" y="175"/>
                </a:lnTo>
                <a:lnTo>
                  <a:pt x="1075" y="174"/>
                </a:lnTo>
                <a:lnTo>
                  <a:pt x="1051" y="171"/>
                </a:lnTo>
                <a:lnTo>
                  <a:pt x="1027" y="166"/>
                </a:lnTo>
                <a:lnTo>
                  <a:pt x="1019" y="164"/>
                </a:lnTo>
                <a:lnTo>
                  <a:pt x="1010" y="163"/>
                </a:lnTo>
                <a:lnTo>
                  <a:pt x="1008" y="163"/>
                </a:lnTo>
                <a:lnTo>
                  <a:pt x="1005" y="162"/>
                </a:lnTo>
                <a:lnTo>
                  <a:pt x="1002" y="159"/>
                </a:lnTo>
                <a:lnTo>
                  <a:pt x="1001" y="157"/>
                </a:lnTo>
                <a:lnTo>
                  <a:pt x="998" y="157"/>
                </a:lnTo>
                <a:lnTo>
                  <a:pt x="994" y="157"/>
                </a:lnTo>
                <a:lnTo>
                  <a:pt x="989" y="157"/>
                </a:lnTo>
                <a:lnTo>
                  <a:pt x="984" y="155"/>
                </a:lnTo>
                <a:lnTo>
                  <a:pt x="974" y="151"/>
                </a:lnTo>
                <a:lnTo>
                  <a:pt x="964" y="148"/>
                </a:lnTo>
                <a:lnTo>
                  <a:pt x="952" y="145"/>
                </a:lnTo>
                <a:lnTo>
                  <a:pt x="940" y="144"/>
                </a:lnTo>
                <a:lnTo>
                  <a:pt x="928" y="141"/>
                </a:lnTo>
                <a:lnTo>
                  <a:pt x="918" y="138"/>
                </a:lnTo>
                <a:lnTo>
                  <a:pt x="912" y="134"/>
                </a:lnTo>
                <a:lnTo>
                  <a:pt x="905" y="132"/>
                </a:lnTo>
                <a:lnTo>
                  <a:pt x="903" y="132"/>
                </a:lnTo>
                <a:lnTo>
                  <a:pt x="901" y="130"/>
                </a:lnTo>
                <a:lnTo>
                  <a:pt x="900" y="126"/>
                </a:lnTo>
                <a:lnTo>
                  <a:pt x="899" y="122"/>
                </a:lnTo>
                <a:lnTo>
                  <a:pt x="895" y="125"/>
                </a:lnTo>
                <a:lnTo>
                  <a:pt x="893" y="126"/>
                </a:lnTo>
                <a:lnTo>
                  <a:pt x="890" y="126"/>
                </a:lnTo>
                <a:lnTo>
                  <a:pt x="886" y="126"/>
                </a:lnTo>
                <a:lnTo>
                  <a:pt x="877" y="123"/>
                </a:lnTo>
                <a:lnTo>
                  <a:pt x="868" y="120"/>
                </a:lnTo>
                <a:lnTo>
                  <a:pt x="859" y="116"/>
                </a:lnTo>
                <a:lnTo>
                  <a:pt x="849" y="114"/>
                </a:lnTo>
                <a:lnTo>
                  <a:pt x="839" y="113"/>
                </a:lnTo>
                <a:lnTo>
                  <a:pt x="832" y="111"/>
                </a:lnTo>
                <a:lnTo>
                  <a:pt x="830" y="106"/>
                </a:lnTo>
                <a:lnTo>
                  <a:pt x="827" y="100"/>
                </a:lnTo>
                <a:lnTo>
                  <a:pt x="825" y="100"/>
                </a:lnTo>
                <a:lnTo>
                  <a:pt x="824" y="100"/>
                </a:lnTo>
                <a:lnTo>
                  <a:pt x="822" y="103"/>
                </a:lnTo>
                <a:lnTo>
                  <a:pt x="821" y="105"/>
                </a:lnTo>
                <a:lnTo>
                  <a:pt x="819" y="106"/>
                </a:lnTo>
                <a:lnTo>
                  <a:pt x="817" y="105"/>
                </a:lnTo>
                <a:lnTo>
                  <a:pt x="817" y="104"/>
                </a:lnTo>
                <a:lnTo>
                  <a:pt x="816" y="104"/>
                </a:lnTo>
                <a:lnTo>
                  <a:pt x="814" y="104"/>
                </a:lnTo>
                <a:lnTo>
                  <a:pt x="813" y="106"/>
                </a:lnTo>
                <a:lnTo>
                  <a:pt x="810" y="107"/>
                </a:lnTo>
                <a:lnTo>
                  <a:pt x="806" y="106"/>
                </a:lnTo>
                <a:lnTo>
                  <a:pt x="806" y="106"/>
                </a:lnTo>
                <a:lnTo>
                  <a:pt x="806" y="105"/>
                </a:lnTo>
                <a:lnTo>
                  <a:pt x="808" y="104"/>
                </a:lnTo>
                <a:lnTo>
                  <a:pt x="809" y="104"/>
                </a:lnTo>
                <a:lnTo>
                  <a:pt x="812" y="103"/>
                </a:lnTo>
                <a:lnTo>
                  <a:pt x="813" y="103"/>
                </a:lnTo>
                <a:lnTo>
                  <a:pt x="809" y="101"/>
                </a:lnTo>
                <a:lnTo>
                  <a:pt x="805" y="100"/>
                </a:lnTo>
                <a:lnTo>
                  <a:pt x="801" y="99"/>
                </a:lnTo>
                <a:lnTo>
                  <a:pt x="796" y="100"/>
                </a:lnTo>
                <a:lnTo>
                  <a:pt x="791" y="100"/>
                </a:lnTo>
                <a:lnTo>
                  <a:pt x="785" y="100"/>
                </a:lnTo>
                <a:lnTo>
                  <a:pt x="779" y="99"/>
                </a:lnTo>
                <a:lnTo>
                  <a:pt x="775" y="97"/>
                </a:lnTo>
                <a:lnTo>
                  <a:pt x="770" y="95"/>
                </a:lnTo>
                <a:lnTo>
                  <a:pt x="766" y="91"/>
                </a:lnTo>
                <a:lnTo>
                  <a:pt x="760" y="91"/>
                </a:lnTo>
                <a:lnTo>
                  <a:pt x="754" y="91"/>
                </a:lnTo>
                <a:lnTo>
                  <a:pt x="751" y="90"/>
                </a:lnTo>
                <a:lnTo>
                  <a:pt x="747" y="89"/>
                </a:lnTo>
                <a:lnTo>
                  <a:pt x="746" y="88"/>
                </a:lnTo>
                <a:lnTo>
                  <a:pt x="745" y="88"/>
                </a:lnTo>
                <a:lnTo>
                  <a:pt x="746" y="87"/>
                </a:lnTo>
                <a:lnTo>
                  <a:pt x="746" y="84"/>
                </a:lnTo>
                <a:lnTo>
                  <a:pt x="737" y="84"/>
                </a:lnTo>
                <a:lnTo>
                  <a:pt x="727" y="83"/>
                </a:lnTo>
                <a:lnTo>
                  <a:pt x="722" y="82"/>
                </a:lnTo>
                <a:lnTo>
                  <a:pt x="718" y="80"/>
                </a:lnTo>
                <a:lnTo>
                  <a:pt x="715" y="80"/>
                </a:lnTo>
                <a:lnTo>
                  <a:pt x="714" y="79"/>
                </a:lnTo>
                <a:lnTo>
                  <a:pt x="713" y="76"/>
                </a:lnTo>
                <a:lnTo>
                  <a:pt x="713" y="75"/>
                </a:lnTo>
                <a:lnTo>
                  <a:pt x="706" y="75"/>
                </a:lnTo>
                <a:lnTo>
                  <a:pt x="699" y="75"/>
                </a:lnTo>
                <a:lnTo>
                  <a:pt x="689" y="73"/>
                </a:lnTo>
                <a:lnTo>
                  <a:pt x="679" y="71"/>
                </a:lnTo>
                <a:lnTo>
                  <a:pt x="676" y="68"/>
                </a:lnTo>
                <a:lnTo>
                  <a:pt x="671" y="66"/>
                </a:lnTo>
                <a:lnTo>
                  <a:pt x="666" y="66"/>
                </a:lnTo>
                <a:lnTo>
                  <a:pt x="661" y="65"/>
                </a:lnTo>
                <a:lnTo>
                  <a:pt x="656" y="63"/>
                </a:lnTo>
                <a:lnTo>
                  <a:pt x="654" y="59"/>
                </a:lnTo>
                <a:lnTo>
                  <a:pt x="651" y="61"/>
                </a:lnTo>
                <a:lnTo>
                  <a:pt x="646" y="61"/>
                </a:lnTo>
                <a:lnTo>
                  <a:pt x="640" y="59"/>
                </a:lnTo>
                <a:lnTo>
                  <a:pt x="635" y="58"/>
                </a:lnTo>
                <a:lnTo>
                  <a:pt x="633" y="58"/>
                </a:lnTo>
                <a:lnTo>
                  <a:pt x="631" y="57"/>
                </a:lnTo>
                <a:lnTo>
                  <a:pt x="630" y="56"/>
                </a:lnTo>
                <a:lnTo>
                  <a:pt x="629" y="54"/>
                </a:lnTo>
                <a:lnTo>
                  <a:pt x="626" y="54"/>
                </a:lnTo>
                <a:lnTo>
                  <a:pt x="621" y="54"/>
                </a:lnTo>
                <a:lnTo>
                  <a:pt x="626" y="56"/>
                </a:lnTo>
                <a:lnTo>
                  <a:pt x="628" y="57"/>
                </a:lnTo>
                <a:lnTo>
                  <a:pt x="626" y="58"/>
                </a:lnTo>
                <a:lnTo>
                  <a:pt x="622" y="58"/>
                </a:lnTo>
                <a:lnTo>
                  <a:pt x="619" y="58"/>
                </a:lnTo>
                <a:lnTo>
                  <a:pt x="616" y="57"/>
                </a:lnTo>
                <a:lnTo>
                  <a:pt x="614" y="54"/>
                </a:lnTo>
                <a:lnTo>
                  <a:pt x="611" y="50"/>
                </a:lnTo>
                <a:lnTo>
                  <a:pt x="606" y="51"/>
                </a:lnTo>
                <a:lnTo>
                  <a:pt x="602" y="51"/>
                </a:lnTo>
                <a:lnTo>
                  <a:pt x="597" y="50"/>
                </a:lnTo>
                <a:lnTo>
                  <a:pt x="593" y="51"/>
                </a:lnTo>
                <a:lnTo>
                  <a:pt x="593" y="51"/>
                </a:lnTo>
                <a:lnTo>
                  <a:pt x="593" y="51"/>
                </a:lnTo>
                <a:lnTo>
                  <a:pt x="593" y="51"/>
                </a:lnTo>
                <a:lnTo>
                  <a:pt x="593" y="51"/>
                </a:lnTo>
                <a:lnTo>
                  <a:pt x="593" y="51"/>
                </a:lnTo>
                <a:lnTo>
                  <a:pt x="593" y="51"/>
                </a:lnTo>
                <a:lnTo>
                  <a:pt x="593" y="50"/>
                </a:lnTo>
                <a:lnTo>
                  <a:pt x="593" y="50"/>
                </a:lnTo>
                <a:lnTo>
                  <a:pt x="593" y="50"/>
                </a:lnTo>
                <a:lnTo>
                  <a:pt x="593" y="50"/>
                </a:lnTo>
                <a:lnTo>
                  <a:pt x="593" y="50"/>
                </a:lnTo>
                <a:lnTo>
                  <a:pt x="591" y="50"/>
                </a:lnTo>
                <a:lnTo>
                  <a:pt x="593" y="49"/>
                </a:lnTo>
                <a:lnTo>
                  <a:pt x="591" y="47"/>
                </a:lnTo>
                <a:lnTo>
                  <a:pt x="589" y="48"/>
                </a:lnTo>
                <a:lnTo>
                  <a:pt x="586" y="50"/>
                </a:lnTo>
                <a:lnTo>
                  <a:pt x="583" y="49"/>
                </a:lnTo>
                <a:lnTo>
                  <a:pt x="581" y="47"/>
                </a:lnTo>
                <a:lnTo>
                  <a:pt x="579" y="48"/>
                </a:lnTo>
                <a:lnTo>
                  <a:pt x="577" y="49"/>
                </a:lnTo>
                <a:lnTo>
                  <a:pt x="573" y="48"/>
                </a:lnTo>
                <a:lnTo>
                  <a:pt x="570" y="48"/>
                </a:lnTo>
                <a:lnTo>
                  <a:pt x="569" y="50"/>
                </a:lnTo>
                <a:lnTo>
                  <a:pt x="569" y="51"/>
                </a:lnTo>
                <a:lnTo>
                  <a:pt x="571" y="51"/>
                </a:lnTo>
                <a:lnTo>
                  <a:pt x="572" y="53"/>
                </a:lnTo>
                <a:lnTo>
                  <a:pt x="575" y="53"/>
                </a:lnTo>
                <a:lnTo>
                  <a:pt x="580" y="53"/>
                </a:lnTo>
                <a:lnTo>
                  <a:pt x="582" y="53"/>
                </a:lnTo>
                <a:lnTo>
                  <a:pt x="585" y="54"/>
                </a:lnTo>
                <a:lnTo>
                  <a:pt x="586" y="55"/>
                </a:lnTo>
                <a:lnTo>
                  <a:pt x="588" y="56"/>
                </a:lnTo>
                <a:lnTo>
                  <a:pt x="578" y="56"/>
                </a:lnTo>
                <a:lnTo>
                  <a:pt x="569" y="54"/>
                </a:lnTo>
                <a:lnTo>
                  <a:pt x="564" y="53"/>
                </a:lnTo>
                <a:lnTo>
                  <a:pt x="559" y="50"/>
                </a:lnTo>
                <a:lnTo>
                  <a:pt x="556" y="51"/>
                </a:lnTo>
                <a:lnTo>
                  <a:pt x="552" y="53"/>
                </a:lnTo>
                <a:lnTo>
                  <a:pt x="548" y="53"/>
                </a:lnTo>
                <a:lnTo>
                  <a:pt x="544" y="51"/>
                </a:lnTo>
                <a:lnTo>
                  <a:pt x="541" y="49"/>
                </a:lnTo>
                <a:lnTo>
                  <a:pt x="541" y="46"/>
                </a:lnTo>
                <a:lnTo>
                  <a:pt x="540" y="45"/>
                </a:lnTo>
                <a:lnTo>
                  <a:pt x="538" y="46"/>
                </a:lnTo>
                <a:lnTo>
                  <a:pt x="537" y="47"/>
                </a:lnTo>
                <a:lnTo>
                  <a:pt x="534" y="47"/>
                </a:lnTo>
                <a:lnTo>
                  <a:pt x="531" y="48"/>
                </a:lnTo>
                <a:lnTo>
                  <a:pt x="530" y="47"/>
                </a:lnTo>
                <a:lnTo>
                  <a:pt x="529" y="45"/>
                </a:lnTo>
                <a:lnTo>
                  <a:pt x="526" y="42"/>
                </a:lnTo>
                <a:lnTo>
                  <a:pt x="525" y="40"/>
                </a:lnTo>
                <a:lnTo>
                  <a:pt x="524" y="40"/>
                </a:lnTo>
                <a:lnTo>
                  <a:pt x="523" y="41"/>
                </a:lnTo>
                <a:lnTo>
                  <a:pt x="523" y="43"/>
                </a:lnTo>
                <a:lnTo>
                  <a:pt x="524" y="46"/>
                </a:lnTo>
                <a:lnTo>
                  <a:pt x="526" y="48"/>
                </a:lnTo>
                <a:lnTo>
                  <a:pt x="526" y="48"/>
                </a:lnTo>
                <a:lnTo>
                  <a:pt x="526" y="49"/>
                </a:lnTo>
                <a:lnTo>
                  <a:pt x="525" y="50"/>
                </a:lnTo>
                <a:lnTo>
                  <a:pt x="523" y="50"/>
                </a:lnTo>
                <a:lnTo>
                  <a:pt x="522" y="48"/>
                </a:lnTo>
                <a:lnTo>
                  <a:pt x="521" y="46"/>
                </a:lnTo>
                <a:lnTo>
                  <a:pt x="519" y="43"/>
                </a:lnTo>
                <a:lnTo>
                  <a:pt x="516" y="42"/>
                </a:lnTo>
                <a:lnTo>
                  <a:pt x="513" y="40"/>
                </a:lnTo>
                <a:lnTo>
                  <a:pt x="509" y="40"/>
                </a:lnTo>
                <a:lnTo>
                  <a:pt x="507" y="40"/>
                </a:lnTo>
                <a:lnTo>
                  <a:pt x="504" y="40"/>
                </a:lnTo>
                <a:lnTo>
                  <a:pt x="501" y="41"/>
                </a:lnTo>
                <a:lnTo>
                  <a:pt x="498" y="42"/>
                </a:lnTo>
                <a:lnTo>
                  <a:pt x="496" y="40"/>
                </a:lnTo>
                <a:lnTo>
                  <a:pt x="492" y="40"/>
                </a:lnTo>
                <a:lnTo>
                  <a:pt x="490" y="41"/>
                </a:lnTo>
                <a:lnTo>
                  <a:pt x="487" y="43"/>
                </a:lnTo>
                <a:lnTo>
                  <a:pt x="484" y="42"/>
                </a:lnTo>
                <a:lnTo>
                  <a:pt x="483" y="41"/>
                </a:lnTo>
                <a:lnTo>
                  <a:pt x="480" y="39"/>
                </a:lnTo>
                <a:lnTo>
                  <a:pt x="476" y="38"/>
                </a:lnTo>
                <a:lnTo>
                  <a:pt x="473" y="37"/>
                </a:lnTo>
                <a:lnTo>
                  <a:pt x="468" y="37"/>
                </a:lnTo>
                <a:lnTo>
                  <a:pt x="458" y="38"/>
                </a:lnTo>
                <a:lnTo>
                  <a:pt x="448" y="38"/>
                </a:lnTo>
                <a:lnTo>
                  <a:pt x="446" y="38"/>
                </a:lnTo>
                <a:lnTo>
                  <a:pt x="441" y="37"/>
                </a:lnTo>
                <a:lnTo>
                  <a:pt x="440" y="38"/>
                </a:lnTo>
                <a:lnTo>
                  <a:pt x="439" y="38"/>
                </a:lnTo>
                <a:lnTo>
                  <a:pt x="440" y="39"/>
                </a:lnTo>
                <a:lnTo>
                  <a:pt x="442" y="40"/>
                </a:lnTo>
                <a:lnTo>
                  <a:pt x="446" y="41"/>
                </a:lnTo>
                <a:lnTo>
                  <a:pt x="449" y="41"/>
                </a:lnTo>
                <a:lnTo>
                  <a:pt x="455" y="41"/>
                </a:lnTo>
                <a:lnTo>
                  <a:pt x="459" y="40"/>
                </a:lnTo>
                <a:lnTo>
                  <a:pt x="462" y="40"/>
                </a:lnTo>
                <a:lnTo>
                  <a:pt x="463" y="41"/>
                </a:lnTo>
                <a:lnTo>
                  <a:pt x="462" y="42"/>
                </a:lnTo>
                <a:lnTo>
                  <a:pt x="459" y="43"/>
                </a:lnTo>
                <a:lnTo>
                  <a:pt x="470" y="45"/>
                </a:lnTo>
                <a:lnTo>
                  <a:pt x="481" y="45"/>
                </a:lnTo>
                <a:lnTo>
                  <a:pt x="492" y="45"/>
                </a:lnTo>
                <a:lnTo>
                  <a:pt x="503" y="46"/>
                </a:lnTo>
                <a:lnTo>
                  <a:pt x="506" y="47"/>
                </a:lnTo>
                <a:lnTo>
                  <a:pt x="509" y="47"/>
                </a:lnTo>
                <a:lnTo>
                  <a:pt x="509" y="45"/>
                </a:lnTo>
                <a:lnTo>
                  <a:pt x="509" y="43"/>
                </a:lnTo>
                <a:lnTo>
                  <a:pt x="512" y="43"/>
                </a:lnTo>
                <a:lnTo>
                  <a:pt x="514" y="46"/>
                </a:lnTo>
                <a:lnTo>
                  <a:pt x="516" y="48"/>
                </a:lnTo>
                <a:lnTo>
                  <a:pt x="516" y="50"/>
                </a:lnTo>
                <a:lnTo>
                  <a:pt x="504" y="50"/>
                </a:lnTo>
                <a:lnTo>
                  <a:pt x="491" y="51"/>
                </a:lnTo>
                <a:lnTo>
                  <a:pt x="480" y="50"/>
                </a:lnTo>
                <a:lnTo>
                  <a:pt x="467" y="49"/>
                </a:lnTo>
                <a:lnTo>
                  <a:pt x="453" y="50"/>
                </a:lnTo>
                <a:lnTo>
                  <a:pt x="439" y="50"/>
                </a:lnTo>
                <a:lnTo>
                  <a:pt x="424" y="51"/>
                </a:lnTo>
                <a:lnTo>
                  <a:pt x="409" y="53"/>
                </a:lnTo>
                <a:lnTo>
                  <a:pt x="396" y="55"/>
                </a:lnTo>
                <a:lnTo>
                  <a:pt x="382" y="57"/>
                </a:lnTo>
                <a:lnTo>
                  <a:pt x="367" y="59"/>
                </a:lnTo>
                <a:lnTo>
                  <a:pt x="353" y="62"/>
                </a:lnTo>
                <a:lnTo>
                  <a:pt x="348" y="62"/>
                </a:lnTo>
                <a:lnTo>
                  <a:pt x="342" y="62"/>
                </a:lnTo>
                <a:lnTo>
                  <a:pt x="342" y="65"/>
                </a:lnTo>
                <a:lnTo>
                  <a:pt x="344" y="67"/>
                </a:lnTo>
                <a:lnTo>
                  <a:pt x="344" y="68"/>
                </a:lnTo>
                <a:lnTo>
                  <a:pt x="343" y="70"/>
                </a:lnTo>
                <a:lnTo>
                  <a:pt x="342" y="70"/>
                </a:lnTo>
                <a:lnTo>
                  <a:pt x="341" y="68"/>
                </a:lnTo>
                <a:lnTo>
                  <a:pt x="340" y="67"/>
                </a:lnTo>
                <a:lnTo>
                  <a:pt x="339" y="66"/>
                </a:lnTo>
                <a:lnTo>
                  <a:pt x="336" y="64"/>
                </a:lnTo>
                <a:lnTo>
                  <a:pt x="333" y="64"/>
                </a:lnTo>
                <a:lnTo>
                  <a:pt x="334" y="67"/>
                </a:lnTo>
                <a:lnTo>
                  <a:pt x="336" y="71"/>
                </a:lnTo>
                <a:lnTo>
                  <a:pt x="338" y="73"/>
                </a:lnTo>
                <a:lnTo>
                  <a:pt x="338" y="74"/>
                </a:lnTo>
                <a:lnTo>
                  <a:pt x="336" y="75"/>
                </a:lnTo>
                <a:lnTo>
                  <a:pt x="334" y="76"/>
                </a:lnTo>
                <a:lnTo>
                  <a:pt x="340" y="76"/>
                </a:lnTo>
                <a:lnTo>
                  <a:pt x="347" y="75"/>
                </a:lnTo>
                <a:lnTo>
                  <a:pt x="348" y="72"/>
                </a:lnTo>
                <a:lnTo>
                  <a:pt x="350" y="70"/>
                </a:lnTo>
                <a:lnTo>
                  <a:pt x="359" y="71"/>
                </a:lnTo>
                <a:lnTo>
                  <a:pt x="368" y="73"/>
                </a:lnTo>
                <a:lnTo>
                  <a:pt x="366" y="75"/>
                </a:lnTo>
                <a:lnTo>
                  <a:pt x="364" y="76"/>
                </a:lnTo>
                <a:lnTo>
                  <a:pt x="360" y="78"/>
                </a:lnTo>
                <a:lnTo>
                  <a:pt x="356" y="78"/>
                </a:lnTo>
                <a:lnTo>
                  <a:pt x="347" y="79"/>
                </a:lnTo>
                <a:lnTo>
                  <a:pt x="341" y="80"/>
                </a:lnTo>
                <a:lnTo>
                  <a:pt x="334" y="80"/>
                </a:lnTo>
                <a:lnTo>
                  <a:pt x="327" y="82"/>
                </a:lnTo>
                <a:lnTo>
                  <a:pt x="323" y="84"/>
                </a:lnTo>
                <a:lnTo>
                  <a:pt x="320" y="89"/>
                </a:lnTo>
                <a:lnTo>
                  <a:pt x="318" y="91"/>
                </a:lnTo>
                <a:lnTo>
                  <a:pt x="316" y="92"/>
                </a:lnTo>
                <a:lnTo>
                  <a:pt x="314" y="92"/>
                </a:lnTo>
                <a:lnTo>
                  <a:pt x="311" y="92"/>
                </a:lnTo>
                <a:lnTo>
                  <a:pt x="308" y="90"/>
                </a:lnTo>
                <a:lnTo>
                  <a:pt x="303" y="88"/>
                </a:lnTo>
                <a:lnTo>
                  <a:pt x="298" y="88"/>
                </a:lnTo>
                <a:lnTo>
                  <a:pt x="292" y="90"/>
                </a:lnTo>
                <a:lnTo>
                  <a:pt x="287" y="94"/>
                </a:lnTo>
                <a:lnTo>
                  <a:pt x="284" y="96"/>
                </a:lnTo>
                <a:lnTo>
                  <a:pt x="282" y="95"/>
                </a:lnTo>
                <a:lnTo>
                  <a:pt x="280" y="94"/>
                </a:lnTo>
                <a:lnTo>
                  <a:pt x="278" y="94"/>
                </a:lnTo>
                <a:lnTo>
                  <a:pt x="276" y="95"/>
                </a:lnTo>
                <a:lnTo>
                  <a:pt x="269" y="96"/>
                </a:lnTo>
                <a:lnTo>
                  <a:pt x="262" y="98"/>
                </a:lnTo>
                <a:lnTo>
                  <a:pt x="248" y="103"/>
                </a:lnTo>
                <a:lnTo>
                  <a:pt x="233" y="107"/>
                </a:lnTo>
                <a:lnTo>
                  <a:pt x="218" y="113"/>
                </a:lnTo>
                <a:lnTo>
                  <a:pt x="202" y="119"/>
                </a:lnTo>
                <a:lnTo>
                  <a:pt x="200" y="120"/>
                </a:lnTo>
                <a:lnTo>
                  <a:pt x="195" y="121"/>
                </a:lnTo>
                <a:lnTo>
                  <a:pt x="191" y="123"/>
                </a:lnTo>
                <a:lnTo>
                  <a:pt x="190" y="125"/>
                </a:lnTo>
                <a:lnTo>
                  <a:pt x="190" y="126"/>
                </a:lnTo>
                <a:lnTo>
                  <a:pt x="192" y="126"/>
                </a:lnTo>
                <a:lnTo>
                  <a:pt x="194" y="126"/>
                </a:lnTo>
                <a:lnTo>
                  <a:pt x="195" y="126"/>
                </a:lnTo>
                <a:lnTo>
                  <a:pt x="193" y="129"/>
                </a:lnTo>
                <a:lnTo>
                  <a:pt x="190" y="131"/>
                </a:lnTo>
                <a:lnTo>
                  <a:pt x="186" y="133"/>
                </a:lnTo>
                <a:lnTo>
                  <a:pt x="183" y="134"/>
                </a:lnTo>
                <a:lnTo>
                  <a:pt x="181" y="134"/>
                </a:lnTo>
                <a:lnTo>
                  <a:pt x="179" y="133"/>
                </a:lnTo>
                <a:lnTo>
                  <a:pt x="178" y="133"/>
                </a:lnTo>
                <a:lnTo>
                  <a:pt x="178" y="132"/>
                </a:lnTo>
                <a:lnTo>
                  <a:pt x="182" y="130"/>
                </a:lnTo>
                <a:lnTo>
                  <a:pt x="185" y="130"/>
                </a:lnTo>
                <a:lnTo>
                  <a:pt x="184" y="128"/>
                </a:lnTo>
                <a:lnTo>
                  <a:pt x="183" y="126"/>
                </a:lnTo>
                <a:lnTo>
                  <a:pt x="181" y="126"/>
                </a:lnTo>
                <a:lnTo>
                  <a:pt x="178" y="126"/>
                </a:lnTo>
                <a:lnTo>
                  <a:pt x="174" y="129"/>
                </a:lnTo>
                <a:lnTo>
                  <a:pt x="170" y="132"/>
                </a:lnTo>
                <a:lnTo>
                  <a:pt x="158" y="138"/>
                </a:lnTo>
                <a:lnTo>
                  <a:pt x="146" y="142"/>
                </a:lnTo>
                <a:lnTo>
                  <a:pt x="142" y="145"/>
                </a:lnTo>
                <a:lnTo>
                  <a:pt x="138" y="147"/>
                </a:lnTo>
                <a:lnTo>
                  <a:pt x="138" y="149"/>
                </a:lnTo>
                <a:lnTo>
                  <a:pt x="141" y="151"/>
                </a:lnTo>
                <a:lnTo>
                  <a:pt x="142" y="153"/>
                </a:lnTo>
                <a:lnTo>
                  <a:pt x="144" y="154"/>
                </a:lnTo>
                <a:lnTo>
                  <a:pt x="146" y="151"/>
                </a:lnTo>
                <a:lnTo>
                  <a:pt x="150" y="149"/>
                </a:lnTo>
                <a:lnTo>
                  <a:pt x="153" y="148"/>
                </a:lnTo>
                <a:lnTo>
                  <a:pt x="155" y="146"/>
                </a:lnTo>
                <a:lnTo>
                  <a:pt x="158" y="148"/>
                </a:lnTo>
                <a:lnTo>
                  <a:pt x="160" y="149"/>
                </a:lnTo>
                <a:lnTo>
                  <a:pt x="161" y="149"/>
                </a:lnTo>
                <a:lnTo>
                  <a:pt x="162" y="148"/>
                </a:lnTo>
                <a:lnTo>
                  <a:pt x="162" y="147"/>
                </a:lnTo>
                <a:lnTo>
                  <a:pt x="163" y="145"/>
                </a:lnTo>
                <a:lnTo>
                  <a:pt x="162" y="142"/>
                </a:lnTo>
                <a:lnTo>
                  <a:pt x="161" y="141"/>
                </a:lnTo>
                <a:lnTo>
                  <a:pt x="162" y="139"/>
                </a:lnTo>
                <a:lnTo>
                  <a:pt x="165" y="139"/>
                </a:lnTo>
                <a:lnTo>
                  <a:pt x="167" y="140"/>
                </a:lnTo>
                <a:lnTo>
                  <a:pt x="168" y="140"/>
                </a:lnTo>
                <a:lnTo>
                  <a:pt x="174" y="142"/>
                </a:lnTo>
                <a:lnTo>
                  <a:pt x="179" y="145"/>
                </a:lnTo>
                <a:lnTo>
                  <a:pt x="181" y="142"/>
                </a:lnTo>
                <a:lnTo>
                  <a:pt x="182" y="140"/>
                </a:lnTo>
                <a:lnTo>
                  <a:pt x="183" y="138"/>
                </a:lnTo>
                <a:lnTo>
                  <a:pt x="185" y="139"/>
                </a:lnTo>
                <a:lnTo>
                  <a:pt x="186" y="139"/>
                </a:lnTo>
                <a:lnTo>
                  <a:pt x="187" y="139"/>
                </a:lnTo>
                <a:lnTo>
                  <a:pt x="188" y="138"/>
                </a:lnTo>
                <a:lnTo>
                  <a:pt x="190" y="136"/>
                </a:lnTo>
                <a:lnTo>
                  <a:pt x="194" y="133"/>
                </a:lnTo>
                <a:lnTo>
                  <a:pt x="201" y="131"/>
                </a:lnTo>
                <a:lnTo>
                  <a:pt x="206" y="130"/>
                </a:lnTo>
                <a:lnTo>
                  <a:pt x="210" y="129"/>
                </a:lnTo>
                <a:lnTo>
                  <a:pt x="212" y="128"/>
                </a:lnTo>
                <a:lnTo>
                  <a:pt x="215" y="125"/>
                </a:lnTo>
                <a:lnTo>
                  <a:pt x="218" y="125"/>
                </a:lnTo>
                <a:lnTo>
                  <a:pt x="221" y="125"/>
                </a:lnTo>
                <a:lnTo>
                  <a:pt x="229" y="125"/>
                </a:lnTo>
                <a:lnTo>
                  <a:pt x="236" y="125"/>
                </a:lnTo>
                <a:lnTo>
                  <a:pt x="239" y="125"/>
                </a:lnTo>
                <a:lnTo>
                  <a:pt x="243" y="125"/>
                </a:lnTo>
                <a:lnTo>
                  <a:pt x="244" y="125"/>
                </a:lnTo>
                <a:lnTo>
                  <a:pt x="245" y="125"/>
                </a:lnTo>
                <a:lnTo>
                  <a:pt x="245" y="124"/>
                </a:lnTo>
                <a:lnTo>
                  <a:pt x="245" y="122"/>
                </a:lnTo>
                <a:lnTo>
                  <a:pt x="242" y="122"/>
                </a:lnTo>
                <a:lnTo>
                  <a:pt x="239" y="120"/>
                </a:lnTo>
                <a:lnTo>
                  <a:pt x="244" y="116"/>
                </a:lnTo>
                <a:lnTo>
                  <a:pt x="251" y="113"/>
                </a:lnTo>
                <a:lnTo>
                  <a:pt x="259" y="111"/>
                </a:lnTo>
                <a:lnTo>
                  <a:pt x="266" y="108"/>
                </a:lnTo>
                <a:lnTo>
                  <a:pt x="269" y="107"/>
                </a:lnTo>
                <a:lnTo>
                  <a:pt x="272" y="107"/>
                </a:lnTo>
                <a:lnTo>
                  <a:pt x="274" y="106"/>
                </a:lnTo>
                <a:lnTo>
                  <a:pt x="276" y="104"/>
                </a:lnTo>
                <a:lnTo>
                  <a:pt x="276" y="101"/>
                </a:lnTo>
                <a:lnTo>
                  <a:pt x="276" y="99"/>
                </a:lnTo>
                <a:lnTo>
                  <a:pt x="276" y="98"/>
                </a:lnTo>
                <a:lnTo>
                  <a:pt x="277" y="98"/>
                </a:lnTo>
                <a:lnTo>
                  <a:pt x="277" y="98"/>
                </a:lnTo>
                <a:lnTo>
                  <a:pt x="280" y="99"/>
                </a:lnTo>
                <a:lnTo>
                  <a:pt x="280" y="101"/>
                </a:lnTo>
                <a:lnTo>
                  <a:pt x="281" y="104"/>
                </a:lnTo>
                <a:lnTo>
                  <a:pt x="282" y="105"/>
                </a:lnTo>
                <a:lnTo>
                  <a:pt x="284" y="106"/>
                </a:lnTo>
                <a:lnTo>
                  <a:pt x="289" y="107"/>
                </a:lnTo>
                <a:lnTo>
                  <a:pt x="292" y="108"/>
                </a:lnTo>
                <a:lnTo>
                  <a:pt x="294" y="108"/>
                </a:lnTo>
                <a:lnTo>
                  <a:pt x="295" y="107"/>
                </a:lnTo>
                <a:lnTo>
                  <a:pt x="297" y="106"/>
                </a:lnTo>
                <a:lnTo>
                  <a:pt x="298" y="105"/>
                </a:lnTo>
                <a:lnTo>
                  <a:pt x="297" y="103"/>
                </a:lnTo>
                <a:lnTo>
                  <a:pt x="297" y="101"/>
                </a:lnTo>
                <a:lnTo>
                  <a:pt x="300" y="100"/>
                </a:lnTo>
                <a:lnTo>
                  <a:pt x="305" y="100"/>
                </a:lnTo>
                <a:lnTo>
                  <a:pt x="306" y="101"/>
                </a:lnTo>
                <a:lnTo>
                  <a:pt x="308" y="101"/>
                </a:lnTo>
                <a:lnTo>
                  <a:pt x="311" y="100"/>
                </a:lnTo>
                <a:lnTo>
                  <a:pt x="315" y="99"/>
                </a:lnTo>
                <a:lnTo>
                  <a:pt x="318" y="99"/>
                </a:lnTo>
                <a:lnTo>
                  <a:pt x="322" y="99"/>
                </a:lnTo>
                <a:lnTo>
                  <a:pt x="326" y="98"/>
                </a:lnTo>
                <a:lnTo>
                  <a:pt x="328" y="96"/>
                </a:lnTo>
                <a:lnTo>
                  <a:pt x="330" y="98"/>
                </a:lnTo>
                <a:lnTo>
                  <a:pt x="330" y="101"/>
                </a:lnTo>
                <a:lnTo>
                  <a:pt x="332" y="100"/>
                </a:lnTo>
                <a:lnTo>
                  <a:pt x="334" y="99"/>
                </a:lnTo>
                <a:lnTo>
                  <a:pt x="335" y="99"/>
                </a:lnTo>
                <a:lnTo>
                  <a:pt x="338" y="99"/>
                </a:lnTo>
                <a:lnTo>
                  <a:pt x="340" y="101"/>
                </a:lnTo>
                <a:lnTo>
                  <a:pt x="343" y="104"/>
                </a:lnTo>
                <a:lnTo>
                  <a:pt x="325" y="108"/>
                </a:lnTo>
                <a:lnTo>
                  <a:pt x="307" y="114"/>
                </a:lnTo>
                <a:lnTo>
                  <a:pt x="287" y="117"/>
                </a:lnTo>
                <a:lnTo>
                  <a:pt x="268" y="120"/>
                </a:lnTo>
                <a:lnTo>
                  <a:pt x="270" y="122"/>
                </a:lnTo>
                <a:lnTo>
                  <a:pt x="273" y="125"/>
                </a:lnTo>
                <a:lnTo>
                  <a:pt x="270" y="128"/>
                </a:lnTo>
                <a:lnTo>
                  <a:pt x="269" y="130"/>
                </a:lnTo>
                <a:lnTo>
                  <a:pt x="270" y="131"/>
                </a:lnTo>
                <a:lnTo>
                  <a:pt x="274" y="132"/>
                </a:lnTo>
                <a:lnTo>
                  <a:pt x="276" y="132"/>
                </a:lnTo>
                <a:lnTo>
                  <a:pt x="276" y="133"/>
                </a:lnTo>
                <a:lnTo>
                  <a:pt x="276" y="134"/>
                </a:lnTo>
                <a:lnTo>
                  <a:pt x="275" y="136"/>
                </a:lnTo>
                <a:lnTo>
                  <a:pt x="274" y="134"/>
                </a:lnTo>
                <a:lnTo>
                  <a:pt x="274" y="134"/>
                </a:lnTo>
                <a:lnTo>
                  <a:pt x="272" y="136"/>
                </a:lnTo>
                <a:lnTo>
                  <a:pt x="269" y="136"/>
                </a:lnTo>
                <a:lnTo>
                  <a:pt x="268" y="137"/>
                </a:lnTo>
                <a:lnTo>
                  <a:pt x="266" y="136"/>
                </a:lnTo>
                <a:lnTo>
                  <a:pt x="266" y="133"/>
                </a:lnTo>
                <a:lnTo>
                  <a:pt x="265" y="131"/>
                </a:lnTo>
                <a:lnTo>
                  <a:pt x="261" y="130"/>
                </a:lnTo>
                <a:lnTo>
                  <a:pt x="259" y="129"/>
                </a:lnTo>
                <a:lnTo>
                  <a:pt x="265" y="128"/>
                </a:lnTo>
                <a:lnTo>
                  <a:pt x="268" y="125"/>
                </a:lnTo>
                <a:lnTo>
                  <a:pt x="265" y="124"/>
                </a:lnTo>
                <a:lnTo>
                  <a:pt x="261" y="125"/>
                </a:lnTo>
                <a:lnTo>
                  <a:pt x="247" y="128"/>
                </a:lnTo>
                <a:lnTo>
                  <a:pt x="234" y="131"/>
                </a:lnTo>
                <a:lnTo>
                  <a:pt x="220" y="136"/>
                </a:lnTo>
                <a:lnTo>
                  <a:pt x="208" y="140"/>
                </a:lnTo>
                <a:lnTo>
                  <a:pt x="194" y="146"/>
                </a:lnTo>
                <a:lnTo>
                  <a:pt x="182" y="150"/>
                </a:lnTo>
                <a:lnTo>
                  <a:pt x="169" y="155"/>
                </a:lnTo>
                <a:lnTo>
                  <a:pt x="158" y="158"/>
                </a:lnTo>
                <a:lnTo>
                  <a:pt x="151" y="164"/>
                </a:lnTo>
                <a:lnTo>
                  <a:pt x="145" y="170"/>
                </a:lnTo>
                <a:lnTo>
                  <a:pt x="137" y="173"/>
                </a:lnTo>
                <a:lnTo>
                  <a:pt x="130" y="177"/>
                </a:lnTo>
                <a:lnTo>
                  <a:pt x="130" y="178"/>
                </a:lnTo>
                <a:lnTo>
                  <a:pt x="132" y="179"/>
                </a:lnTo>
                <a:lnTo>
                  <a:pt x="134" y="179"/>
                </a:lnTo>
                <a:lnTo>
                  <a:pt x="136" y="178"/>
                </a:lnTo>
                <a:lnTo>
                  <a:pt x="142" y="177"/>
                </a:lnTo>
                <a:lnTo>
                  <a:pt x="144" y="175"/>
                </a:lnTo>
                <a:lnTo>
                  <a:pt x="144" y="179"/>
                </a:lnTo>
                <a:lnTo>
                  <a:pt x="146" y="180"/>
                </a:lnTo>
                <a:lnTo>
                  <a:pt x="146" y="181"/>
                </a:lnTo>
                <a:lnTo>
                  <a:pt x="146" y="182"/>
                </a:lnTo>
                <a:lnTo>
                  <a:pt x="145" y="183"/>
                </a:lnTo>
                <a:lnTo>
                  <a:pt x="143" y="184"/>
                </a:lnTo>
                <a:lnTo>
                  <a:pt x="138" y="188"/>
                </a:lnTo>
                <a:lnTo>
                  <a:pt x="134" y="190"/>
                </a:lnTo>
                <a:lnTo>
                  <a:pt x="132" y="190"/>
                </a:lnTo>
                <a:lnTo>
                  <a:pt x="129" y="190"/>
                </a:lnTo>
                <a:lnTo>
                  <a:pt x="128" y="190"/>
                </a:lnTo>
                <a:lnTo>
                  <a:pt x="126" y="189"/>
                </a:lnTo>
                <a:lnTo>
                  <a:pt x="122" y="189"/>
                </a:lnTo>
                <a:lnTo>
                  <a:pt x="120" y="190"/>
                </a:lnTo>
                <a:lnTo>
                  <a:pt x="117" y="192"/>
                </a:lnTo>
                <a:lnTo>
                  <a:pt x="114" y="195"/>
                </a:lnTo>
                <a:lnTo>
                  <a:pt x="111" y="197"/>
                </a:lnTo>
                <a:lnTo>
                  <a:pt x="107" y="198"/>
                </a:lnTo>
                <a:lnTo>
                  <a:pt x="103" y="200"/>
                </a:lnTo>
                <a:lnTo>
                  <a:pt x="102" y="204"/>
                </a:lnTo>
                <a:lnTo>
                  <a:pt x="107" y="203"/>
                </a:lnTo>
                <a:lnTo>
                  <a:pt x="111" y="202"/>
                </a:lnTo>
                <a:lnTo>
                  <a:pt x="112" y="203"/>
                </a:lnTo>
                <a:lnTo>
                  <a:pt x="112" y="204"/>
                </a:lnTo>
                <a:lnTo>
                  <a:pt x="111" y="205"/>
                </a:lnTo>
                <a:lnTo>
                  <a:pt x="110" y="205"/>
                </a:lnTo>
                <a:lnTo>
                  <a:pt x="103" y="208"/>
                </a:lnTo>
                <a:lnTo>
                  <a:pt x="100" y="213"/>
                </a:lnTo>
                <a:lnTo>
                  <a:pt x="97" y="216"/>
                </a:lnTo>
                <a:lnTo>
                  <a:pt x="94" y="219"/>
                </a:lnTo>
                <a:lnTo>
                  <a:pt x="92" y="220"/>
                </a:lnTo>
                <a:lnTo>
                  <a:pt x="89" y="221"/>
                </a:lnTo>
                <a:lnTo>
                  <a:pt x="88" y="223"/>
                </a:lnTo>
                <a:lnTo>
                  <a:pt x="87" y="225"/>
                </a:lnTo>
                <a:lnTo>
                  <a:pt x="87" y="227"/>
                </a:lnTo>
                <a:lnTo>
                  <a:pt x="89" y="229"/>
                </a:lnTo>
                <a:lnTo>
                  <a:pt x="91" y="228"/>
                </a:lnTo>
                <a:lnTo>
                  <a:pt x="93" y="227"/>
                </a:lnTo>
                <a:lnTo>
                  <a:pt x="93" y="227"/>
                </a:lnTo>
                <a:lnTo>
                  <a:pt x="94" y="227"/>
                </a:lnTo>
                <a:lnTo>
                  <a:pt x="94" y="228"/>
                </a:lnTo>
                <a:lnTo>
                  <a:pt x="94" y="229"/>
                </a:lnTo>
                <a:lnTo>
                  <a:pt x="89" y="232"/>
                </a:lnTo>
                <a:lnTo>
                  <a:pt x="85" y="236"/>
                </a:lnTo>
                <a:lnTo>
                  <a:pt x="85" y="237"/>
                </a:lnTo>
                <a:lnTo>
                  <a:pt x="85" y="238"/>
                </a:lnTo>
                <a:lnTo>
                  <a:pt x="85" y="238"/>
                </a:lnTo>
                <a:lnTo>
                  <a:pt x="86" y="239"/>
                </a:lnTo>
                <a:lnTo>
                  <a:pt x="89" y="239"/>
                </a:lnTo>
                <a:lnTo>
                  <a:pt x="91" y="241"/>
                </a:lnTo>
                <a:lnTo>
                  <a:pt x="88" y="242"/>
                </a:lnTo>
                <a:lnTo>
                  <a:pt x="85" y="244"/>
                </a:lnTo>
                <a:lnTo>
                  <a:pt x="83" y="245"/>
                </a:lnTo>
                <a:lnTo>
                  <a:pt x="80" y="245"/>
                </a:lnTo>
                <a:lnTo>
                  <a:pt x="79" y="248"/>
                </a:lnTo>
                <a:lnTo>
                  <a:pt x="80" y="250"/>
                </a:lnTo>
                <a:lnTo>
                  <a:pt x="77" y="250"/>
                </a:lnTo>
                <a:lnTo>
                  <a:pt x="72" y="250"/>
                </a:lnTo>
                <a:lnTo>
                  <a:pt x="70" y="255"/>
                </a:lnTo>
                <a:lnTo>
                  <a:pt x="70" y="260"/>
                </a:lnTo>
                <a:lnTo>
                  <a:pt x="67" y="266"/>
                </a:lnTo>
                <a:lnTo>
                  <a:pt x="62" y="272"/>
                </a:lnTo>
                <a:lnTo>
                  <a:pt x="61" y="274"/>
                </a:lnTo>
                <a:lnTo>
                  <a:pt x="59" y="275"/>
                </a:lnTo>
                <a:lnTo>
                  <a:pt x="56" y="277"/>
                </a:lnTo>
                <a:lnTo>
                  <a:pt x="54" y="275"/>
                </a:lnTo>
                <a:lnTo>
                  <a:pt x="52" y="275"/>
                </a:lnTo>
                <a:lnTo>
                  <a:pt x="51" y="275"/>
                </a:lnTo>
                <a:lnTo>
                  <a:pt x="52" y="278"/>
                </a:lnTo>
                <a:lnTo>
                  <a:pt x="54" y="279"/>
                </a:lnTo>
                <a:lnTo>
                  <a:pt x="53" y="285"/>
                </a:lnTo>
                <a:lnTo>
                  <a:pt x="52" y="289"/>
                </a:lnTo>
                <a:lnTo>
                  <a:pt x="54" y="288"/>
                </a:lnTo>
                <a:lnTo>
                  <a:pt x="56" y="286"/>
                </a:lnTo>
                <a:lnTo>
                  <a:pt x="58" y="283"/>
                </a:lnTo>
                <a:lnTo>
                  <a:pt x="59" y="281"/>
                </a:lnTo>
                <a:lnTo>
                  <a:pt x="60" y="280"/>
                </a:lnTo>
                <a:lnTo>
                  <a:pt x="61" y="280"/>
                </a:lnTo>
                <a:lnTo>
                  <a:pt x="62" y="281"/>
                </a:lnTo>
                <a:lnTo>
                  <a:pt x="63" y="282"/>
                </a:lnTo>
                <a:lnTo>
                  <a:pt x="64" y="287"/>
                </a:lnTo>
                <a:lnTo>
                  <a:pt x="64" y="289"/>
                </a:lnTo>
                <a:lnTo>
                  <a:pt x="62" y="291"/>
                </a:lnTo>
                <a:lnTo>
                  <a:pt x="59" y="292"/>
                </a:lnTo>
                <a:lnTo>
                  <a:pt x="56" y="296"/>
                </a:lnTo>
                <a:lnTo>
                  <a:pt x="52" y="297"/>
                </a:lnTo>
                <a:lnTo>
                  <a:pt x="53" y="299"/>
                </a:lnTo>
                <a:lnTo>
                  <a:pt x="55" y="300"/>
                </a:lnTo>
                <a:lnTo>
                  <a:pt x="56" y="300"/>
                </a:lnTo>
                <a:lnTo>
                  <a:pt x="59" y="300"/>
                </a:lnTo>
                <a:lnTo>
                  <a:pt x="62" y="300"/>
                </a:lnTo>
                <a:lnTo>
                  <a:pt x="66" y="302"/>
                </a:lnTo>
                <a:lnTo>
                  <a:pt x="68" y="305"/>
                </a:lnTo>
                <a:lnTo>
                  <a:pt x="70" y="307"/>
                </a:lnTo>
                <a:lnTo>
                  <a:pt x="75" y="303"/>
                </a:lnTo>
                <a:lnTo>
                  <a:pt x="80" y="299"/>
                </a:lnTo>
                <a:lnTo>
                  <a:pt x="83" y="296"/>
                </a:lnTo>
                <a:lnTo>
                  <a:pt x="86" y="294"/>
                </a:lnTo>
                <a:lnTo>
                  <a:pt x="89" y="292"/>
                </a:lnTo>
                <a:lnTo>
                  <a:pt x="94" y="291"/>
                </a:lnTo>
                <a:lnTo>
                  <a:pt x="91" y="294"/>
                </a:lnTo>
                <a:lnTo>
                  <a:pt x="87" y="296"/>
                </a:lnTo>
                <a:lnTo>
                  <a:pt x="85" y="298"/>
                </a:lnTo>
                <a:lnTo>
                  <a:pt x="83" y="300"/>
                </a:lnTo>
                <a:lnTo>
                  <a:pt x="77" y="311"/>
                </a:lnTo>
                <a:lnTo>
                  <a:pt x="71" y="320"/>
                </a:lnTo>
                <a:lnTo>
                  <a:pt x="67" y="325"/>
                </a:lnTo>
                <a:lnTo>
                  <a:pt x="64" y="330"/>
                </a:lnTo>
                <a:lnTo>
                  <a:pt x="63" y="331"/>
                </a:lnTo>
                <a:lnTo>
                  <a:pt x="62" y="335"/>
                </a:lnTo>
                <a:lnTo>
                  <a:pt x="61" y="336"/>
                </a:lnTo>
                <a:lnTo>
                  <a:pt x="61" y="337"/>
                </a:lnTo>
                <a:lnTo>
                  <a:pt x="62" y="338"/>
                </a:lnTo>
                <a:lnTo>
                  <a:pt x="63" y="338"/>
                </a:lnTo>
                <a:lnTo>
                  <a:pt x="64" y="335"/>
                </a:lnTo>
                <a:lnTo>
                  <a:pt x="67" y="332"/>
                </a:lnTo>
                <a:lnTo>
                  <a:pt x="70" y="330"/>
                </a:lnTo>
                <a:lnTo>
                  <a:pt x="74" y="329"/>
                </a:lnTo>
                <a:lnTo>
                  <a:pt x="69" y="333"/>
                </a:lnTo>
                <a:lnTo>
                  <a:pt x="64" y="339"/>
                </a:lnTo>
                <a:lnTo>
                  <a:pt x="63" y="343"/>
                </a:lnTo>
                <a:lnTo>
                  <a:pt x="62" y="346"/>
                </a:lnTo>
                <a:lnTo>
                  <a:pt x="62" y="348"/>
                </a:lnTo>
                <a:lnTo>
                  <a:pt x="63" y="352"/>
                </a:lnTo>
                <a:lnTo>
                  <a:pt x="60" y="353"/>
                </a:lnTo>
                <a:lnTo>
                  <a:pt x="59" y="353"/>
                </a:lnTo>
                <a:lnTo>
                  <a:pt x="60" y="355"/>
                </a:lnTo>
                <a:lnTo>
                  <a:pt x="60" y="357"/>
                </a:lnTo>
                <a:lnTo>
                  <a:pt x="59" y="364"/>
                </a:lnTo>
                <a:lnTo>
                  <a:pt x="55" y="370"/>
                </a:lnTo>
                <a:lnTo>
                  <a:pt x="51" y="383"/>
                </a:lnTo>
                <a:lnTo>
                  <a:pt x="46" y="397"/>
                </a:lnTo>
                <a:lnTo>
                  <a:pt x="52" y="396"/>
                </a:lnTo>
                <a:lnTo>
                  <a:pt x="55" y="396"/>
                </a:lnTo>
                <a:lnTo>
                  <a:pt x="59" y="398"/>
                </a:lnTo>
                <a:lnTo>
                  <a:pt x="62" y="403"/>
                </a:lnTo>
                <a:lnTo>
                  <a:pt x="61" y="399"/>
                </a:lnTo>
                <a:lnTo>
                  <a:pt x="60" y="396"/>
                </a:lnTo>
                <a:lnTo>
                  <a:pt x="61" y="394"/>
                </a:lnTo>
                <a:lnTo>
                  <a:pt x="63" y="394"/>
                </a:lnTo>
                <a:lnTo>
                  <a:pt x="64" y="395"/>
                </a:lnTo>
                <a:lnTo>
                  <a:pt x="66" y="396"/>
                </a:lnTo>
                <a:lnTo>
                  <a:pt x="64" y="397"/>
                </a:lnTo>
                <a:lnTo>
                  <a:pt x="64" y="399"/>
                </a:lnTo>
                <a:lnTo>
                  <a:pt x="66" y="402"/>
                </a:lnTo>
                <a:lnTo>
                  <a:pt x="67" y="404"/>
                </a:lnTo>
                <a:lnTo>
                  <a:pt x="68" y="406"/>
                </a:lnTo>
                <a:lnTo>
                  <a:pt x="68" y="407"/>
                </a:lnTo>
                <a:lnTo>
                  <a:pt x="67" y="408"/>
                </a:lnTo>
                <a:lnTo>
                  <a:pt x="64" y="410"/>
                </a:lnTo>
                <a:lnTo>
                  <a:pt x="63" y="411"/>
                </a:lnTo>
                <a:lnTo>
                  <a:pt x="61" y="411"/>
                </a:lnTo>
                <a:lnTo>
                  <a:pt x="61" y="412"/>
                </a:lnTo>
                <a:lnTo>
                  <a:pt x="62" y="414"/>
                </a:lnTo>
                <a:lnTo>
                  <a:pt x="64" y="415"/>
                </a:lnTo>
                <a:lnTo>
                  <a:pt x="68" y="416"/>
                </a:lnTo>
                <a:lnTo>
                  <a:pt x="69" y="419"/>
                </a:lnTo>
                <a:lnTo>
                  <a:pt x="68" y="420"/>
                </a:lnTo>
                <a:lnTo>
                  <a:pt x="67" y="422"/>
                </a:lnTo>
                <a:lnTo>
                  <a:pt x="66" y="423"/>
                </a:lnTo>
                <a:lnTo>
                  <a:pt x="62" y="423"/>
                </a:lnTo>
                <a:lnTo>
                  <a:pt x="62" y="423"/>
                </a:lnTo>
                <a:lnTo>
                  <a:pt x="61" y="421"/>
                </a:lnTo>
                <a:lnTo>
                  <a:pt x="61" y="419"/>
                </a:lnTo>
                <a:lnTo>
                  <a:pt x="60" y="427"/>
                </a:lnTo>
                <a:lnTo>
                  <a:pt x="62" y="435"/>
                </a:lnTo>
                <a:lnTo>
                  <a:pt x="56" y="436"/>
                </a:lnTo>
                <a:lnTo>
                  <a:pt x="53" y="438"/>
                </a:lnTo>
                <a:lnTo>
                  <a:pt x="58" y="439"/>
                </a:lnTo>
                <a:lnTo>
                  <a:pt x="63" y="439"/>
                </a:lnTo>
                <a:lnTo>
                  <a:pt x="62" y="438"/>
                </a:lnTo>
                <a:lnTo>
                  <a:pt x="62" y="436"/>
                </a:lnTo>
                <a:lnTo>
                  <a:pt x="63" y="432"/>
                </a:lnTo>
                <a:lnTo>
                  <a:pt x="66" y="429"/>
                </a:lnTo>
                <a:lnTo>
                  <a:pt x="69" y="423"/>
                </a:lnTo>
                <a:lnTo>
                  <a:pt x="72" y="419"/>
                </a:lnTo>
                <a:lnTo>
                  <a:pt x="74" y="414"/>
                </a:lnTo>
                <a:lnTo>
                  <a:pt x="77" y="408"/>
                </a:lnTo>
                <a:lnTo>
                  <a:pt x="79" y="405"/>
                </a:lnTo>
                <a:lnTo>
                  <a:pt x="81" y="403"/>
                </a:lnTo>
                <a:lnTo>
                  <a:pt x="83" y="402"/>
                </a:lnTo>
                <a:lnTo>
                  <a:pt x="84" y="402"/>
                </a:lnTo>
                <a:lnTo>
                  <a:pt x="81" y="407"/>
                </a:lnTo>
                <a:lnTo>
                  <a:pt x="79" y="413"/>
                </a:lnTo>
                <a:lnTo>
                  <a:pt x="77" y="421"/>
                </a:lnTo>
                <a:lnTo>
                  <a:pt x="75" y="427"/>
                </a:lnTo>
                <a:lnTo>
                  <a:pt x="70" y="440"/>
                </a:lnTo>
                <a:lnTo>
                  <a:pt x="66" y="455"/>
                </a:lnTo>
                <a:lnTo>
                  <a:pt x="64" y="460"/>
                </a:lnTo>
                <a:lnTo>
                  <a:pt x="61" y="466"/>
                </a:lnTo>
                <a:lnTo>
                  <a:pt x="60" y="470"/>
                </a:lnTo>
                <a:lnTo>
                  <a:pt x="60" y="473"/>
                </a:lnTo>
                <a:lnTo>
                  <a:pt x="60" y="476"/>
                </a:lnTo>
                <a:lnTo>
                  <a:pt x="61" y="478"/>
                </a:lnTo>
                <a:lnTo>
                  <a:pt x="64" y="480"/>
                </a:lnTo>
                <a:lnTo>
                  <a:pt x="68" y="483"/>
                </a:lnTo>
                <a:lnTo>
                  <a:pt x="67" y="490"/>
                </a:lnTo>
                <a:lnTo>
                  <a:pt x="64" y="497"/>
                </a:lnTo>
                <a:lnTo>
                  <a:pt x="59" y="513"/>
                </a:lnTo>
                <a:lnTo>
                  <a:pt x="54" y="529"/>
                </a:lnTo>
                <a:lnTo>
                  <a:pt x="52" y="544"/>
                </a:lnTo>
                <a:lnTo>
                  <a:pt x="48" y="556"/>
                </a:lnTo>
                <a:lnTo>
                  <a:pt x="48" y="559"/>
                </a:lnTo>
                <a:lnTo>
                  <a:pt x="47" y="561"/>
                </a:lnTo>
                <a:lnTo>
                  <a:pt x="46" y="564"/>
                </a:lnTo>
                <a:lnTo>
                  <a:pt x="45" y="566"/>
                </a:lnTo>
                <a:lnTo>
                  <a:pt x="46" y="569"/>
                </a:lnTo>
                <a:lnTo>
                  <a:pt x="46" y="572"/>
                </a:lnTo>
                <a:lnTo>
                  <a:pt x="45" y="574"/>
                </a:lnTo>
                <a:lnTo>
                  <a:pt x="44" y="578"/>
                </a:lnTo>
                <a:lnTo>
                  <a:pt x="43" y="579"/>
                </a:lnTo>
                <a:lnTo>
                  <a:pt x="42" y="581"/>
                </a:lnTo>
                <a:lnTo>
                  <a:pt x="42" y="584"/>
                </a:lnTo>
                <a:lnTo>
                  <a:pt x="44" y="585"/>
                </a:lnTo>
                <a:lnTo>
                  <a:pt x="46" y="585"/>
                </a:lnTo>
                <a:lnTo>
                  <a:pt x="46" y="585"/>
                </a:lnTo>
                <a:lnTo>
                  <a:pt x="47" y="584"/>
                </a:lnTo>
                <a:lnTo>
                  <a:pt x="48" y="582"/>
                </a:lnTo>
                <a:lnTo>
                  <a:pt x="48" y="579"/>
                </a:lnTo>
                <a:lnTo>
                  <a:pt x="50" y="577"/>
                </a:lnTo>
                <a:lnTo>
                  <a:pt x="51" y="579"/>
                </a:lnTo>
                <a:lnTo>
                  <a:pt x="51" y="581"/>
                </a:lnTo>
                <a:lnTo>
                  <a:pt x="51" y="582"/>
                </a:lnTo>
                <a:lnTo>
                  <a:pt x="52" y="584"/>
                </a:lnTo>
                <a:lnTo>
                  <a:pt x="53" y="584"/>
                </a:lnTo>
                <a:lnTo>
                  <a:pt x="54" y="582"/>
                </a:lnTo>
                <a:lnTo>
                  <a:pt x="55" y="581"/>
                </a:lnTo>
                <a:lnTo>
                  <a:pt x="55" y="579"/>
                </a:lnTo>
                <a:lnTo>
                  <a:pt x="55" y="577"/>
                </a:lnTo>
                <a:lnTo>
                  <a:pt x="55" y="576"/>
                </a:lnTo>
                <a:lnTo>
                  <a:pt x="52" y="577"/>
                </a:lnTo>
                <a:lnTo>
                  <a:pt x="50" y="576"/>
                </a:lnTo>
                <a:lnTo>
                  <a:pt x="52" y="576"/>
                </a:lnTo>
                <a:lnTo>
                  <a:pt x="53" y="573"/>
                </a:lnTo>
                <a:lnTo>
                  <a:pt x="53" y="570"/>
                </a:lnTo>
                <a:lnTo>
                  <a:pt x="53" y="568"/>
                </a:lnTo>
                <a:lnTo>
                  <a:pt x="55" y="566"/>
                </a:lnTo>
                <a:lnTo>
                  <a:pt x="58" y="565"/>
                </a:lnTo>
                <a:lnTo>
                  <a:pt x="59" y="565"/>
                </a:lnTo>
                <a:lnTo>
                  <a:pt x="60" y="565"/>
                </a:lnTo>
                <a:lnTo>
                  <a:pt x="60" y="563"/>
                </a:lnTo>
                <a:lnTo>
                  <a:pt x="61" y="562"/>
                </a:lnTo>
                <a:lnTo>
                  <a:pt x="63" y="557"/>
                </a:lnTo>
                <a:lnTo>
                  <a:pt x="66" y="554"/>
                </a:lnTo>
                <a:lnTo>
                  <a:pt x="68" y="552"/>
                </a:lnTo>
                <a:lnTo>
                  <a:pt x="68" y="548"/>
                </a:lnTo>
                <a:lnTo>
                  <a:pt x="70" y="545"/>
                </a:lnTo>
                <a:lnTo>
                  <a:pt x="71" y="543"/>
                </a:lnTo>
                <a:lnTo>
                  <a:pt x="70" y="540"/>
                </a:lnTo>
                <a:lnTo>
                  <a:pt x="70" y="539"/>
                </a:lnTo>
                <a:lnTo>
                  <a:pt x="72" y="538"/>
                </a:lnTo>
                <a:lnTo>
                  <a:pt x="75" y="537"/>
                </a:lnTo>
                <a:lnTo>
                  <a:pt x="77" y="534"/>
                </a:lnTo>
                <a:lnTo>
                  <a:pt x="79" y="530"/>
                </a:lnTo>
                <a:lnTo>
                  <a:pt x="80" y="526"/>
                </a:lnTo>
                <a:lnTo>
                  <a:pt x="81" y="522"/>
                </a:lnTo>
                <a:lnTo>
                  <a:pt x="86" y="520"/>
                </a:lnTo>
                <a:lnTo>
                  <a:pt x="91" y="518"/>
                </a:lnTo>
                <a:lnTo>
                  <a:pt x="91" y="513"/>
                </a:lnTo>
                <a:lnTo>
                  <a:pt x="92" y="510"/>
                </a:lnTo>
                <a:lnTo>
                  <a:pt x="94" y="507"/>
                </a:lnTo>
                <a:lnTo>
                  <a:pt x="99" y="506"/>
                </a:lnTo>
                <a:lnTo>
                  <a:pt x="101" y="506"/>
                </a:lnTo>
                <a:lnTo>
                  <a:pt x="102" y="506"/>
                </a:lnTo>
                <a:lnTo>
                  <a:pt x="103" y="506"/>
                </a:lnTo>
                <a:lnTo>
                  <a:pt x="104" y="504"/>
                </a:lnTo>
                <a:lnTo>
                  <a:pt x="104" y="503"/>
                </a:lnTo>
                <a:lnTo>
                  <a:pt x="103" y="501"/>
                </a:lnTo>
                <a:lnTo>
                  <a:pt x="101" y="499"/>
                </a:lnTo>
                <a:lnTo>
                  <a:pt x="100" y="499"/>
                </a:lnTo>
                <a:lnTo>
                  <a:pt x="108" y="491"/>
                </a:lnTo>
                <a:lnTo>
                  <a:pt x="116" y="485"/>
                </a:lnTo>
                <a:lnTo>
                  <a:pt x="125" y="478"/>
                </a:lnTo>
                <a:lnTo>
                  <a:pt x="134" y="472"/>
                </a:lnTo>
                <a:lnTo>
                  <a:pt x="154" y="462"/>
                </a:lnTo>
                <a:lnTo>
                  <a:pt x="174" y="453"/>
                </a:lnTo>
                <a:lnTo>
                  <a:pt x="185" y="448"/>
                </a:lnTo>
                <a:lnTo>
                  <a:pt x="198" y="444"/>
                </a:lnTo>
                <a:lnTo>
                  <a:pt x="209" y="440"/>
                </a:lnTo>
                <a:lnTo>
                  <a:pt x="220" y="437"/>
                </a:lnTo>
                <a:lnTo>
                  <a:pt x="232" y="433"/>
                </a:lnTo>
                <a:lnTo>
                  <a:pt x="242" y="431"/>
                </a:lnTo>
                <a:lnTo>
                  <a:pt x="248" y="429"/>
                </a:lnTo>
                <a:lnTo>
                  <a:pt x="254" y="428"/>
                </a:lnTo>
                <a:lnTo>
                  <a:pt x="259" y="427"/>
                </a:lnTo>
                <a:lnTo>
                  <a:pt x="264" y="426"/>
                </a:lnTo>
                <a:lnTo>
                  <a:pt x="266" y="427"/>
                </a:lnTo>
                <a:lnTo>
                  <a:pt x="267" y="429"/>
                </a:lnTo>
                <a:lnTo>
                  <a:pt x="268" y="430"/>
                </a:lnTo>
                <a:lnTo>
                  <a:pt x="268" y="430"/>
                </a:lnTo>
                <a:lnTo>
                  <a:pt x="269" y="430"/>
                </a:lnTo>
                <a:lnTo>
                  <a:pt x="272" y="430"/>
                </a:lnTo>
                <a:lnTo>
                  <a:pt x="272" y="428"/>
                </a:lnTo>
                <a:lnTo>
                  <a:pt x="270" y="426"/>
                </a:lnTo>
                <a:lnTo>
                  <a:pt x="274" y="423"/>
                </a:lnTo>
                <a:lnTo>
                  <a:pt x="277" y="423"/>
                </a:lnTo>
                <a:lnTo>
                  <a:pt x="289" y="421"/>
                </a:lnTo>
                <a:lnTo>
                  <a:pt x="300" y="420"/>
                </a:lnTo>
                <a:lnTo>
                  <a:pt x="310" y="418"/>
                </a:lnTo>
                <a:lnTo>
                  <a:pt x="322" y="416"/>
                </a:lnTo>
                <a:lnTo>
                  <a:pt x="332" y="415"/>
                </a:lnTo>
                <a:lnTo>
                  <a:pt x="342" y="413"/>
                </a:lnTo>
                <a:lnTo>
                  <a:pt x="342" y="410"/>
                </a:lnTo>
                <a:lnTo>
                  <a:pt x="341" y="406"/>
                </a:lnTo>
                <a:lnTo>
                  <a:pt x="342" y="403"/>
                </a:lnTo>
                <a:lnTo>
                  <a:pt x="343" y="399"/>
                </a:lnTo>
                <a:lnTo>
                  <a:pt x="344" y="397"/>
                </a:lnTo>
                <a:lnTo>
                  <a:pt x="348" y="395"/>
                </a:lnTo>
                <a:lnTo>
                  <a:pt x="352" y="393"/>
                </a:lnTo>
                <a:lnTo>
                  <a:pt x="356" y="393"/>
                </a:lnTo>
                <a:lnTo>
                  <a:pt x="357" y="395"/>
                </a:lnTo>
                <a:lnTo>
                  <a:pt x="357" y="397"/>
                </a:lnTo>
                <a:lnTo>
                  <a:pt x="353" y="399"/>
                </a:lnTo>
                <a:lnTo>
                  <a:pt x="350" y="400"/>
                </a:lnTo>
                <a:lnTo>
                  <a:pt x="348" y="403"/>
                </a:lnTo>
                <a:lnTo>
                  <a:pt x="347" y="405"/>
                </a:lnTo>
                <a:lnTo>
                  <a:pt x="347" y="406"/>
                </a:lnTo>
                <a:lnTo>
                  <a:pt x="347" y="407"/>
                </a:lnTo>
                <a:lnTo>
                  <a:pt x="348" y="408"/>
                </a:lnTo>
                <a:lnTo>
                  <a:pt x="350" y="410"/>
                </a:lnTo>
                <a:lnTo>
                  <a:pt x="351" y="410"/>
                </a:lnTo>
                <a:lnTo>
                  <a:pt x="355" y="410"/>
                </a:lnTo>
                <a:lnTo>
                  <a:pt x="358" y="408"/>
                </a:lnTo>
                <a:lnTo>
                  <a:pt x="361" y="407"/>
                </a:lnTo>
                <a:lnTo>
                  <a:pt x="365" y="407"/>
                </a:lnTo>
                <a:lnTo>
                  <a:pt x="368" y="408"/>
                </a:lnTo>
                <a:lnTo>
                  <a:pt x="371" y="411"/>
                </a:lnTo>
                <a:lnTo>
                  <a:pt x="373" y="414"/>
                </a:lnTo>
                <a:lnTo>
                  <a:pt x="380" y="415"/>
                </a:lnTo>
                <a:lnTo>
                  <a:pt x="387" y="415"/>
                </a:lnTo>
                <a:lnTo>
                  <a:pt x="401" y="416"/>
                </a:lnTo>
                <a:lnTo>
                  <a:pt x="417" y="419"/>
                </a:lnTo>
                <a:lnTo>
                  <a:pt x="415" y="421"/>
                </a:lnTo>
                <a:lnTo>
                  <a:pt x="412" y="421"/>
                </a:lnTo>
                <a:lnTo>
                  <a:pt x="408" y="421"/>
                </a:lnTo>
                <a:lnTo>
                  <a:pt x="405" y="420"/>
                </a:lnTo>
                <a:lnTo>
                  <a:pt x="397" y="421"/>
                </a:lnTo>
                <a:lnTo>
                  <a:pt x="388" y="421"/>
                </a:lnTo>
                <a:lnTo>
                  <a:pt x="381" y="422"/>
                </a:lnTo>
                <a:lnTo>
                  <a:pt x="375" y="422"/>
                </a:lnTo>
                <a:lnTo>
                  <a:pt x="371" y="427"/>
                </a:lnTo>
                <a:lnTo>
                  <a:pt x="366" y="430"/>
                </a:lnTo>
                <a:lnTo>
                  <a:pt x="369" y="430"/>
                </a:lnTo>
                <a:lnTo>
                  <a:pt x="373" y="430"/>
                </a:lnTo>
                <a:lnTo>
                  <a:pt x="375" y="431"/>
                </a:lnTo>
                <a:lnTo>
                  <a:pt x="377" y="432"/>
                </a:lnTo>
                <a:lnTo>
                  <a:pt x="382" y="431"/>
                </a:lnTo>
                <a:lnTo>
                  <a:pt x="388" y="429"/>
                </a:lnTo>
                <a:lnTo>
                  <a:pt x="393" y="429"/>
                </a:lnTo>
                <a:lnTo>
                  <a:pt x="400" y="428"/>
                </a:lnTo>
                <a:lnTo>
                  <a:pt x="413" y="428"/>
                </a:lnTo>
                <a:lnTo>
                  <a:pt x="426" y="428"/>
                </a:lnTo>
                <a:lnTo>
                  <a:pt x="439" y="430"/>
                </a:lnTo>
                <a:lnTo>
                  <a:pt x="451" y="432"/>
                </a:lnTo>
                <a:lnTo>
                  <a:pt x="462" y="433"/>
                </a:lnTo>
                <a:lnTo>
                  <a:pt x="472" y="435"/>
                </a:lnTo>
                <a:lnTo>
                  <a:pt x="475" y="435"/>
                </a:lnTo>
                <a:lnTo>
                  <a:pt x="481" y="436"/>
                </a:lnTo>
                <a:lnTo>
                  <a:pt x="483" y="437"/>
                </a:lnTo>
                <a:lnTo>
                  <a:pt x="484" y="437"/>
                </a:lnTo>
                <a:lnTo>
                  <a:pt x="484" y="438"/>
                </a:lnTo>
                <a:lnTo>
                  <a:pt x="483" y="439"/>
                </a:lnTo>
                <a:lnTo>
                  <a:pt x="480" y="440"/>
                </a:lnTo>
                <a:lnTo>
                  <a:pt x="474" y="439"/>
                </a:lnTo>
                <a:lnTo>
                  <a:pt x="468" y="438"/>
                </a:lnTo>
                <a:lnTo>
                  <a:pt x="464" y="437"/>
                </a:lnTo>
                <a:lnTo>
                  <a:pt x="459" y="437"/>
                </a:lnTo>
                <a:lnTo>
                  <a:pt x="455" y="438"/>
                </a:lnTo>
                <a:lnTo>
                  <a:pt x="451" y="440"/>
                </a:lnTo>
                <a:lnTo>
                  <a:pt x="448" y="445"/>
                </a:lnTo>
                <a:lnTo>
                  <a:pt x="459" y="444"/>
                </a:lnTo>
                <a:lnTo>
                  <a:pt x="472" y="443"/>
                </a:lnTo>
                <a:lnTo>
                  <a:pt x="484" y="443"/>
                </a:lnTo>
                <a:lnTo>
                  <a:pt x="496" y="444"/>
                </a:lnTo>
                <a:lnTo>
                  <a:pt x="509" y="446"/>
                </a:lnTo>
                <a:lnTo>
                  <a:pt x="522" y="448"/>
                </a:lnTo>
                <a:lnTo>
                  <a:pt x="534" y="452"/>
                </a:lnTo>
                <a:lnTo>
                  <a:pt x="547" y="454"/>
                </a:lnTo>
                <a:lnTo>
                  <a:pt x="559" y="457"/>
                </a:lnTo>
                <a:lnTo>
                  <a:pt x="572" y="460"/>
                </a:lnTo>
                <a:lnTo>
                  <a:pt x="582" y="462"/>
                </a:lnTo>
                <a:lnTo>
                  <a:pt x="593" y="465"/>
                </a:lnTo>
                <a:lnTo>
                  <a:pt x="597" y="470"/>
                </a:lnTo>
                <a:lnTo>
                  <a:pt x="603" y="473"/>
                </a:lnTo>
                <a:lnTo>
                  <a:pt x="607" y="473"/>
                </a:lnTo>
                <a:lnTo>
                  <a:pt x="613" y="474"/>
                </a:lnTo>
                <a:lnTo>
                  <a:pt x="616" y="474"/>
                </a:lnTo>
                <a:lnTo>
                  <a:pt x="619" y="476"/>
                </a:lnTo>
                <a:lnTo>
                  <a:pt x="621" y="477"/>
                </a:lnTo>
                <a:lnTo>
                  <a:pt x="621" y="478"/>
                </a:lnTo>
                <a:lnTo>
                  <a:pt x="606" y="477"/>
                </a:lnTo>
                <a:lnTo>
                  <a:pt x="591" y="474"/>
                </a:lnTo>
                <a:lnTo>
                  <a:pt x="586" y="477"/>
                </a:lnTo>
                <a:lnTo>
                  <a:pt x="580" y="478"/>
                </a:lnTo>
                <a:lnTo>
                  <a:pt x="572" y="478"/>
                </a:lnTo>
                <a:lnTo>
                  <a:pt x="564" y="478"/>
                </a:lnTo>
                <a:lnTo>
                  <a:pt x="547" y="478"/>
                </a:lnTo>
                <a:lnTo>
                  <a:pt x="530" y="479"/>
                </a:lnTo>
                <a:lnTo>
                  <a:pt x="524" y="480"/>
                </a:lnTo>
                <a:lnTo>
                  <a:pt x="516" y="481"/>
                </a:lnTo>
                <a:lnTo>
                  <a:pt x="513" y="482"/>
                </a:lnTo>
                <a:lnTo>
                  <a:pt x="509" y="483"/>
                </a:lnTo>
                <a:lnTo>
                  <a:pt x="507" y="486"/>
                </a:lnTo>
                <a:lnTo>
                  <a:pt x="505" y="488"/>
                </a:lnTo>
                <a:lnTo>
                  <a:pt x="513" y="487"/>
                </a:lnTo>
                <a:lnTo>
                  <a:pt x="522" y="487"/>
                </a:lnTo>
                <a:lnTo>
                  <a:pt x="520" y="489"/>
                </a:lnTo>
                <a:lnTo>
                  <a:pt x="520" y="491"/>
                </a:lnTo>
                <a:lnTo>
                  <a:pt x="523" y="493"/>
                </a:lnTo>
                <a:lnTo>
                  <a:pt x="526" y="491"/>
                </a:lnTo>
                <a:lnTo>
                  <a:pt x="537" y="488"/>
                </a:lnTo>
                <a:lnTo>
                  <a:pt x="546" y="487"/>
                </a:lnTo>
                <a:lnTo>
                  <a:pt x="556" y="485"/>
                </a:lnTo>
                <a:lnTo>
                  <a:pt x="566" y="485"/>
                </a:lnTo>
                <a:lnTo>
                  <a:pt x="577" y="485"/>
                </a:lnTo>
                <a:lnTo>
                  <a:pt x="588" y="485"/>
                </a:lnTo>
                <a:lnTo>
                  <a:pt x="598" y="486"/>
                </a:lnTo>
                <a:lnTo>
                  <a:pt x="608" y="488"/>
                </a:lnTo>
                <a:lnTo>
                  <a:pt x="613" y="488"/>
                </a:lnTo>
                <a:lnTo>
                  <a:pt x="618" y="489"/>
                </a:lnTo>
                <a:lnTo>
                  <a:pt x="621" y="491"/>
                </a:lnTo>
                <a:lnTo>
                  <a:pt x="624" y="494"/>
                </a:lnTo>
                <a:lnTo>
                  <a:pt x="632" y="493"/>
                </a:lnTo>
                <a:lnTo>
                  <a:pt x="639" y="494"/>
                </a:lnTo>
                <a:lnTo>
                  <a:pt x="640" y="496"/>
                </a:lnTo>
                <a:lnTo>
                  <a:pt x="639" y="497"/>
                </a:lnTo>
                <a:lnTo>
                  <a:pt x="638" y="497"/>
                </a:lnTo>
                <a:lnTo>
                  <a:pt x="637" y="498"/>
                </a:lnTo>
                <a:lnTo>
                  <a:pt x="654" y="499"/>
                </a:lnTo>
                <a:lnTo>
                  <a:pt x="670" y="503"/>
                </a:lnTo>
                <a:lnTo>
                  <a:pt x="664" y="505"/>
                </a:lnTo>
                <a:lnTo>
                  <a:pt x="657" y="505"/>
                </a:lnTo>
                <a:lnTo>
                  <a:pt x="656" y="505"/>
                </a:lnTo>
                <a:lnTo>
                  <a:pt x="655" y="505"/>
                </a:lnTo>
                <a:lnTo>
                  <a:pt x="655" y="507"/>
                </a:lnTo>
                <a:lnTo>
                  <a:pt x="655" y="509"/>
                </a:lnTo>
                <a:lnTo>
                  <a:pt x="649" y="506"/>
                </a:lnTo>
                <a:lnTo>
                  <a:pt x="643" y="504"/>
                </a:lnTo>
                <a:lnTo>
                  <a:pt x="635" y="504"/>
                </a:lnTo>
                <a:lnTo>
                  <a:pt x="627" y="503"/>
                </a:lnTo>
                <a:lnTo>
                  <a:pt x="628" y="501"/>
                </a:lnTo>
                <a:lnTo>
                  <a:pt x="627" y="499"/>
                </a:lnTo>
                <a:lnTo>
                  <a:pt x="624" y="498"/>
                </a:lnTo>
                <a:lnTo>
                  <a:pt x="622" y="497"/>
                </a:lnTo>
                <a:lnTo>
                  <a:pt x="616" y="497"/>
                </a:lnTo>
                <a:lnTo>
                  <a:pt x="612" y="496"/>
                </a:lnTo>
                <a:lnTo>
                  <a:pt x="606" y="496"/>
                </a:lnTo>
                <a:lnTo>
                  <a:pt x="600" y="495"/>
                </a:lnTo>
                <a:lnTo>
                  <a:pt x="595" y="494"/>
                </a:lnTo>
                <a:lnTo>
                  <a:pt x="589" y="495"/>
                </a:lnTo>
                <a:lnTo>
                  <a:pt x="605" y="499"/>
                </a:lnTo>
                <a:lnTo>
                  <a:pt x="621" y="505"/>
                </a:lnTo>
                <a:lnTo>
                  <a:pt x="611" y="505"/>
                </a:lnTo>
                <a:lnTo>
                  <a:pt x="600" y="504"/>
                </a:lnTo>
                <a:lnTo>
                  <a:pt x="590" y="502"/>
                </a:lnTo>
                <a:lnTo>
                  <a:pt x="580" y="501"/>
                </a:lnTo>
                <a:lnTo>
                  <a:pt x="578" y="502"/>
                </a:lnTo>
                <a:lnTo>
                  <a:pt x="577" y="502"/>
                </a:lnTo>
                <a:lnTo>
                  <a:pt x="577" y="501"/>
                </a:lnTo>
                <a:lnTo>
                  <a:pt x="575" y="499"/>
                </a:lnTo>
                <a:lnTo>
                  <a:pt x="573" y="497"/>
                </a:lnTo>
                <a:lnTo>
                  <a:pt x="571" y="497"/>
                </a:lnTo>
                <a:lnTo>
                  <a:pt x="567" y="497"/>
                </a:lnTo>
                <a:lnTo>
                  <a:pt x="564" y="497"/>
                </a:lnTo>
                <a:lnTo>
                  <a:pt x="563" y="497"/>
                </a:lnTo>
                <a:lnTo>
                  <a:pt x="562" y="497"/>
                </a:lnTo>
                <a:lnTo>
                  <a:pt x="561" y="496"/>
                </a:lnTo>
                <a:lnTo>
                  <a:pt x="559" y="494"/>
                </a:lnTo>
                <a:lnTo>
                  <a:pt x="563" y="494"/>
                </a:lnTo>
                <a:lnTo>
                  <a:pt x="564" y="493"/>
                </a:lnTo>
                <a:lnTo>
                  <a:pt x="563" y="490"/>
                </a:lnTo>
                <a:lnTo>
                  <a:pt x="561" y="490"/>
                </a:lnTo>
                <a:lnTo>
                  <a:pt x="554" y="490"/>
                </a:lnTo>
                <a:lnTo>
                  <a:pt x="548" y="491"/>
                </a:lnTo>
                <a:lnTo>
                  <a:pt x="540" y="491"/>
                </a:lnTo>
                <a:lnTo>
                  <a:pt x="532" y="491"/>
                </a:lnTo>
                <a:lnTo>
                  <a:pt x="528" y="493"/>
                </a:lnTo>
                <a:lnTo>
                  <a:pt x="524" y="494"/>
                </a:lnTo>
                <a:lnTo>
                  <a:pt x="521" y="495"/>
                </a:lnTo>
                <a:lnTo>
                  <a:pt x="516" y="497"/>
                </a:lnTo>
                <a:lnTo>
                  <a:pt x="532" y="502"/>
                </a:lnTo>
                <a:lnTo>
                  <a:pt x="548" y="504"/>
                </a:lnTo>
                <a:lnTo>
                  <a:pt x="536" y="504"/>
                </a:lnTo>
                <a:lnTo>
                  <a:pt x="523" y="503"/>
                </a:lnTo>
                <a:lnTo>
                  <a:pt x="519" y="503"/>
                </a:lnTo>
                <a:lnTo>
                  <a:pt x="515" y="503"/>
                </a:lnTo>
                <a:lnTo>
                  <a:pt x="514" y="502"/>
                </a:lnTo>
                <a:lnTo>
                  <a:pt x="513" y="501"/>
                </a:lnTo>
                <a:lnTo>
                  <a:pt x="513" y="499"/>
                </a:lnTo>
                <a:lnTo>
                  <a:pt x="514" y="497"/>
                </a:lnTo>
                <a:lnTo>
                  <a:pt x="509" y="497"/>
                </a:lnTo>
                <a:lnTo>
                  <a:pt x="503" y="497"/>
                </a:lnTo>
                <a:lnTo>
                  <a:pt x="499" y="497"/>
                </a:lnTo>
                <a:lnTo>
                  <a:pt x="496" y="497"/>
                </a:lnTo>
                <a:lnTo>
                  <a:pt x="493" y="498"/>
                </a:lnTo>
                <a:lnTo>
                  <a:pt x="493" y="501"/>
                </a:lnTo>
                <a:lnTo>
                  <a:pt x="496" y="499"/>
                </a:lnTo>
                <a:lnTo>
                  <a:pt x="499" y="499"/>
                </a:lnTo>
                <a:lnTo>
                  <a:pt x="501" y="501"/>
                </a:lnTo>
                <a:lnTo>
                  <a:pt x="504" y="502"/>
                </a:lnTo>
                <a:lnTo>
                  <a:pt x="499" y="503"/>
                </a:lnTo>
                <a:lnTo>
                  <a:pt x="495" y="505"/>
                </a:lnTo>
                <a:lnTo>
                  <a:pt x="506" y="506"/>
                </a:lnTo>
                <a:lnTo>
                  <a:pt x="519" y="507"/>
                </a:lnTo>
                <a:lnTo>
                  <a:pt x="530" y="510"/>
                </a:lnTo>
                <a:lnTo>
                  <a:pt x="542" y="511"/>
                </a:lnTo>
                <a:lnTo>
                  <a:pt x="553" y="512"/>
                </a:lnTo>
                <a:lnTo>
                  <a:pt x="564" y="513"/>
                </a:lnTo>
                <a:lnTo>
                  <a:pt x="569" y="515"/>
                </a:lnTo>
                <a:lnTo>
                  <a:pt x="572" y="516"/>
                </a:lnTo>
                <a:lnTo>
                  <a:pt x="577" y="515"/>
                </a:lnTo>
                <a:lnTo>
                  <a:pt x="580" y="514"/>
                </a:lnTo>
                <a:lnTo>
                  <a:pt x="580" y="516"/>
                </a:lnTo>
                <a:lnTo>
                  <a:pt x="582" y="519"/>
                </a:lnTo>
                <a:lnTo>
                  <a:pt x="588" y="520"/>
                </a:lnTo>
                <a:lnTo>
                  <a:pt x="593" y="521"/>
                </a:lnTo>
                <a:lnTo>
                  <a:pt x="588" y="522"/>
                </a:lnTo>
                <a:lnTo>
                  <a:pt x="582" y="521"/>
                </a:lnTo>
                <a:lnTo>
                  <a:pt x="581" y="522"/>
                </a:lnTo>
                <a:lnTo>
                  <a:pt x="579" y="523"/>
                </a:lnTo>
                <a:lnTo>
                  <a:pt x="578" y="526"/>
                </a:lnTo>
                <a:lnTo>
                  <a:pt x="579" y="528"/>
                </a:lnTo>
                <a:lnTo>
                  <a:pt x="582" y="527"/>
                </a:lnTo>
                <a:lnTo>
                  <a:pt x="586" y="524"/>
                </a:lnTo>
                <a:lnTo>
                  <a:pt x="590" y="526"/>
                </a:lnTo>
                <a:lnTo>
                  <a:pt x="595" y="526"/>
                </a:lnTo>
                <a:lnTo>
                  <a:pt x="596" y="523"/>
                </a:lnTo>
                <a:lnTo>
                  <a:pt x="598" y="521"/>
                </a:lnTo>
                <a:lnTo>
                  <a:pt x="599" y="522"/>
                </a:lnTo>
                <a:lnTo>
                  <a:pt x="602" y="523"/>
                </a:lnTo>
                <a:lnTo>
                  <a:pt x="610" y="526"/>
                </a:lnTo>
                <a:lnTo>
                  <a:pt x="619" y="527"/>
                </a:lnTo>
                <a:lnTo>
                  <a:pt x="626" y="527"/>
                </a:lnTo>
                <a:lnTo>
                  <a:pt x="632" y="528"/>
                </a:lnTo>
                <a:lnTo>
                  <a:pt x="635" y="529"/>
                </a:lnTo>
                <a:lnTo>
                  <a:pt x="636" y="530"/>
                </a:lnTo>
                <a:lnTo>
                  <a:pt x="637" y="531"/>
                </a:lnTo>
                <a:lnTo>
                  <a:pt x="638" y="531"/>
                </a:lnTo>
                <a:lnTo>
                  <a:pt x="640" y="531"/>
                </a:lnTo>
                <a:lnTo>
                  <a:pt x="641" y="531"/>
                </a:lnTo>
                <a:lnTo>
                  <a:pt x="648" y="532"/>
                </a:lnTo>
                <a:lnTo>
                  <a:pt x="653" y="536"/>
                </a:lnTo>
                <a:lnTo>
                  <a:pt x="660" y="537"/>
                </a:lnTo>
                <a:lnTo>
                  <a:pt x="666" y="539"/>
                </a:lnTo>
                <a:lnTo>
                  <a:pt x="682" y="544"/>
                </a:lnTo>
                <a:lnTo>
                  <a:pt x="699" y="549"/>
                </a:lnTo>
                <a:lnTo>
                  <a:pt x="713" y="554"/>
                </a:lnTo>
                <a:lnTo>
                  <a:pt x="728" y="559"/>
                </a:lnTo>
                <a:lnTo>
                  <a:pt x="743" y="563"/>
                </a:lnTo>
                <a:lnTo>
                  <a:pt x="756" y="569"/>
                </a:lnTo>
                <a:lnTo>
                  <a:pt x="753" y="570"/>
                </a:lnTo>
                <a:lnTo>
                  <a:pt x="750" y="570"/>
                </a:lnTo>
                <a:lnTo>
                  <a:pt x="748" y="570"/>
                </a:lnTo>
                <a:lnTo>
                  <a:pt x="747" y="570"/>
                </a:lnTo>
                <a:lnTo>
                  <a:pt x="746" y="571"/>
                </a:lnTo>
                <a:lnTo>
                  <a:pt x="745" y="572"/>
                </a:lnTo>
                <a:lnTo>
                  <a:pt x="744" y="576"/>
                </a:lnTo>
                <a:lnTo>
                  <a:pt x="744" y="579"/>
                </a:lnTo>
                <a:lnTo>
                  <a:pt x="742" y="581"/>
                </a:lnTo>
                <a:lnTo>
                  <a:pt x="738" y="582"/>
                </a:lnTo>
                <a:lnTo>
                  <a:pt x="742" y="582"/>
                </a:lnTo>
                <a:lnTo>
                  <a:pt x="746" y="584"/>
                </a:lnTo>
                <a:lnTo>
                  <a:pt x="750" y="584"/>
                </a:lnTo>
                <a:lnTo>
                  <a:pt x="753" y="581"/>
                </a:lnTo>
                <a:lnTo>
                  <a:pt x="748" y="581"/>
                </a:lnTo>
                <a:lnTo>
                  <a:pt x="746" y="580"/>
                </a:lnTo>
                <a:lnTo>
                  <a:pt x="746" y="579"/>
                </a:lnTo>
                <a:lnTo>
                  <a:pt x="747" y="578"/>
                </a:lnTo>
                <a:lnTo>
                  <a:pt x="748" y="578"/>
                </a:lnTo>
                <a:lnTo>
                  <a:pt x="750" y="578"/>
                </a:lnTo>
                <a:lnTo>
                  <a:pt x="753" y="578"/>
                </a:lnTo>
                <a:lnTo>
                  <a:pt x="756" y="577"/>
                </a:lnTo>
                <a:lnTo>
                  <a:pt x="756" y="574"/>
                </a:lnTo>
                <a:lnTo>
                  <a:pt x="758" y="571"/>
                </a:lnTo>
                <a:lnTo>
                  <a:pt x="761" y="570"/>
                </a:lnTo>
                <a:lnTo>
                  <a:pt x="766" y="571"/>
                </a:lnTo>
                <a:lnTo>
                  <a:pt x="771" y="573"/>
                </a:lnTo>
                <a:lnTo>
                  <a:pt x="775" y="576"/>
                </a:lnTo>
                <a:lnTo>
                  <a:pt x="787" y="579"/>
                </a:lnTo>
                <a:lnTo>
                  <a:pt x="800" y="585"/>
                </a:lnTo>
                <a:lnTo>
                  <a:pt x="812" y="589"/>
                </a:lnTo>
                <a:lnTo>
                  <a:pt x="825" y="594"/>
                </a:lnTo>
                <a:lnTo>
                  <a:pt x="837" y="598"/>
                </a:lnTo>
                <a:lnTo>
                  <a:pt x="850" y="603"/>
                </a:lnTo>
                <a:lnTo>
                  <a:pt x="859" y="607"/>
                </a:lnTo>
                <a:lnTo>
                  <a:pt x="869" y="612"/>
                </a:lnTo>
                <a:lnTo>
                  <a:pt x="874" y="613"/>
                </a:lnTo>
                <a:lnTo>
                  <a:pt x="878" y="613"/>
                </a:lnTo>
                <a:lnTo>
                  <a:pt x="882" y="615"/>
                </a:lnTo>
                <a:lnTo>
                  <a:pt x="885" y="619"/>
                </a:lnTo>
                <a:lnTo>
                  <a:pt x="882" y="619"/>
                </a:lnTo>
                <a:lnTo>
                  <a:pt x="880" y="620"/>
                </a:lnTo>
                <a:lnTo>
                  <a:pt x="878" y="621"/>
                </a:lnTo>
                <a:lnTo>
                  <a:pt x="876" y="623"/>
                </a:lnTo>
                <a:lnTo>
                  <a:pt x="875" y="626"/>
                </a:lnTo>
                <a:lnTo>
                  <a:pt x="874" y="627"/>
                </a:lnTo>
                <a:lnTo>
                  <a:pt x="870" y="627"/>
                </a:lnTo>
                <a:lnTo>
                  <a:pt x="866" y="627"/>
                </a:lnTo>
                <a:lnTo>
                  <a:pt x="867" y="628"/>
                </a:lnTo>
                <a:lnTo>
                  <a:pt x="869" y="630"/>
                </a:lnTo>
                <a:lnTo>
                  <a:pt x="868" y="631"/>
                </a:lnTo>
                <a:lnTo>
                  <a:pt x="869" y="634"/>
                </a:lnTo>
                <a:lnTo>
                  <a:pt x="874" y="634"/>
                </a:lnTo>
                <a:lnTo>
                  <a:pt x="878" y="635"/>
                </a:lnTo>
                <a:lnTo>
                  <a:pt x="884" y="635"/>
                </a:lnTo>
                <a:lnTo>
                  <a:pt x="890" y="637"/>
                </a:lnTo>
                <a:lnTo>
                  <a:pt x="891" y="638"/>
                </a:lnTo>
                <a:lnTo>
                  <a:pt x="892" y="639"/>
                </a:lnTo>
                <a:lnTo>
                  <a:pt x="892" y="639"/>
                </a:lnTo>
                <a:lnTo>
                  <a:pt x="894" y="638"/>
                </a:lnTo>
                <a:lnTo>
                  <a:pt x="899" y="638"/>
                </a:lnTo>
                <a:lnTo>
                  <a:pt x="902" y="638"/>
                </a:lnTo>
                <a:lnTo>
                  <a:pt x="907" y="639"/>
                </a:lnTo>
                <a:lnTo>
                  <a:pt x="911" y="640"/>
                </a:lnTo>
                <a:lnTo>
                  <a:pt x="913" y="637"/>
                </a:lnTo>
                <a:lnTo>
                  <a:pt x="916" y="635"/>
                </a:lnTo>
                <a:lnTo>
                  <a:pt x="919" y="632"/>
                </a:lnTo>
                <a:lnTo>
                  <a:pt x="921" y="632"/>
                </a:lnTo>
                <a:lnTo>
                  <a:pt x="924" y="632"/>
                </a:lnTo>
                <a:lnTo>
                  <a:pt x="925" y="635"/>
                </a:lnTo>
                <a:lnTo>
                  <a:pt x="925" y="636"/>
                </a:lnTo>
                <a:lnTo>
                  <a:pt x="926" y="638"/>
                </a:lnTo>
                <a:lnTo>
                  <a:pt x="927" y="638"/>
                </a:lnTo>
                <a:lnTo>
                  <a:pt x="928" y="637"/>
                </a:lnTo>
                <a:lnTo>
                  <a:pt x="929" y="635"/>
                </a:lnTo>
                <a:lnTo>
                  <a:pt x="929" y="634"/>
                </a:lnTo>
                <a:lnTo>
                  <a:pt x="926" y="630"/>
                </a:lnTo>
                <a:lnTo>
                  <a:pt x="920" y="628"/>
                </a:lnTo>
                <a:lnTo>
                  <a:pt x="924" y="626"/>
                </a:lnTo>
                <a:lnTo>
                  <a:pt x="927" y="626"/>
                </a:lnTo>
                <a:lnTo>
                  <a:pt x="931" y="627"/>
                </a:lnTo>
                <a:lnTo>
                  <a:pt x="934" y="628"/>
                </a:lnTo>
                <a:lnTo>
                  <a:pt x="937" y="631"/>
                </a:lnTo>
                <a:lnTo>
                  <a:pt x="940" y="632"/>
                </a:lnTo>
                <a:lnTo>
                  <a:pt x="942" y="634"/>
                </a:lnTo>
                <a:lnTo>
                  <a:pt x="945" y="634"/>
                </a:lnTo>
                <a:lnTo>
                  <a:pt x="952" y="636"/>
                </a:lnTo>
                <a:lnTo>
                  <a:pt x="959" y="639"/>
                </a:lnTo>
                <a:lnTo>
                  <a:pt x="964" y="644"/>
                </a:lnTo>
                <a:lnTo>
                  <a:pt x="969" y="649"/>
                </a:lnTo>
                <a:lnTo>
                  <a:pt x="964" y="648"/>
                </a:lnTo>
                <a:lnTo>
                  <a:pt x="956" y="647"/>
                </a:lnTo>
                <a:lnTo>
                  <a:pt x="952" y="647"/>
                </a:lnTo>
                <a:lnTo>
                  <a:pt x="948" y="647"/>
                </a:lnTo>
                <a:lnTo>
                  <a:pt x="945" y="648"/>
                </a:lnTo>
                <a:lnTo>
                  <a:pt x="944" y="649"/>
                </a:lnTo>
                <a:lnTo>
                  <a:pt x="943" y="651"/>
                </a:lnTo>
                <a:lnTo>
                  <a:pt x="944" y="653"/>
                </a:lnTo>
                <a:lnTo>
                  <a:pt x="945" y="655"/>
                </a:lnTo>
                <a:lnTo>
                  <a:pt x="946" y="657"/>
                </a:lnTo>
                <a:lnTo>
                  <a:pt x="952" y="661"/>
                </a:lnTo>
                <a:lnTo>
                  <a:pt x="956" y="662"/>
                </a:lnTo>
                <a:lnTo>
                  <a:pt x="954" y="660"/>
                </a:lnTo>
                <a:lnTo>
                  <a:pt x="952" y="657"/>
                </a:lnTo>
                <a:lnTo>
                  <a:pt x="957" y="657"/>
                </a:lnTo>
                <a:lnTo>
                  <a:pt x="961" y="656"/>
                </a:lnTo>
                <a:lnTo>
                  <a:pt x="966" y="655"/>
                </a:lnTo>
                <a:lnTo>
                  <a:pt x="969" y="653"/>
                </a:lnTo>
                <a:lnTo>
                  <a:pt x="972" y="651"/>
                </a:lnTo>
                <a:lnTo>
                  <a:pt x="973" y="647"/>
                </a:lnTo>
                <a:lnTo>
                  <a:pt x="975" y="645"/>
                </a:lnTo>
                <a:lnTo>
                  <a:pt x="979" y="644"/>
                </a:lnTo>
                <a:lnTo>
                  <a:pt x="989" y="644"/>
                </a:lnTo>
                <a:lnTo>
                  <a:pt x="1003" y="644"/>
                </a:lnTo>
                <a:lnTo>
                  <a:pt x="1010" y="645"/>
                </a:lnTo>
                <a:lnTo>
                  <a:pt x="1016" y="647"/>
                </a:lnTo>
                <a:lnTo>
                  <a:pt x="1018" y="648"/>
                </a:lnTo>
                <a:lnTo>
                  <a:pt x="1019" y="649"/>
                </a:lnTo>
                <a:lnTo>
                  <a:pt x="1019" y="651"/>
                </a:lnTo>
                <a:lnTo>
                  <a:pt x="1018" y="653"/>
                </a:lnTo>
                <a:lnTo>
                  <a:pt x="1022" y="653"/>
                </a:lnTo>
                <a:lnTo>
                  <a:pt x="1024" y="653"/>
                </a:lnTo>
                <a:lnTo>
                  <a:pt x="1026" y="654"/>
                </a:lnTo>
                <a:lnTo>
                  <a:pt x="1028" y="657"/>
                </a:lnTo>
                <a:lnTo>
                  <a:pt x="1020" y="657"/>
                </a:lnTo>
                <a:lnTo>
                  <a:pt x="1012" y="659"/>
                </a:lnTo>
                <a:lnTo>
                  <a:pt x="1009" y="660"/>
                </a:lnTo>
                <a:lnTo>
                  <a:pt x="1007" y="660"/>
                </a:lnTo>
                <a:lnTo>
                  <a:pt x="1005" y="659"/>
                </a:lnTo>
                <a:lnTo>
                  <a:pt x="1002" y="657"/>
                </a:lnTo>
                <a:lnTo>
                  <a:pt x="1000" y="659"/>
                </a:lnTo>
                <a:lnTo>
                  <a:pt x="997" y="661"/>
                </a:lnTo>
                <a:lnTo>
                  <a:pt x="994" y="661"/>
                </a:lnTo>
                <a:lnTo>
                  <a:pt x="990" y="660"/>
                </a:lnTo>
                <a:lnTo>
                  <a:pt x="986" y="659"/>
                </a:lnTo>
                <a:lnTo>
                  <a:pt x="983" y="657"/>
                </a:lnTo>
                <a:lnTo>
                  <a:pt x="978" y="657"/>
                </a:lnTo>
                <a:lnTo>
                  <a:pt x="975" y="657"/>
                </a:lnTo>
                <a:lnTo>
                  <a:pt x="987" y="662"/>
                </a:lnTo>
                <a:lnTo>
                  <a:pt x="1000" y="664"/>
                </a:lnTo>
                <a:lnTo>
                  <a:pt x="1006" y="665"/>
                </a:lnTo>
                <a:lnTo>
                  <a:pt x="1010" y="667"/>
                </a:lnTo>
                <a:lnTo>
                  <a:pt x="1015" y="669"/>
                </a:lnTo>
                <a:lnTo>
                  <a:pt x="1018" y="670"/>
                </a:lnTo>
                <a:lnTo>
                  <a:pt x="1032" y="672"/>
                </a:lnTo>
                <a:lnTo>
                  <a:pt x="1044" y="671"/>
                </a:lnTo>
                <a:lnTo>
                  <a:pt x="1036" y="668"/>
                </a:lnTo>
                <a:lnTo>
                  <a:pt x="1026" y="664"/>
                </a:lnTo>
                <a:lnTo>
                  <a:pt x="1030" y="664"/>
                </a:lnTo>
                <a:lnTo>
                  <a:pt x="1033" y="663"/>
                </a:lnTo>
                <a:lnTo>
                  <a:pt x="1036" y="661"/>
                </a:lnTo>
                <a:lnTo>
                  <a:pt x="1040" y="659"/>
                </a:lnTo>
                <a:lnTo>
                  <a:pt x="1043" y="656"/>
                </a:lnTo>
                <a:lnTo>
                  <a:pt x="1047" y="656"/>
                </a:lnTo>
                <a:lnTo>
                  <a:pt x="1050" y="656"/>
                </a:lnTo>
                <a:lnTo>
                  <a:pt x="1052" y="660"/>
                </a:lnTo>
                <a:lnTo>
                  <a:pt x="1052" y="664"/>
                </a:lnTo>
                <a:lnTo>
                  <a:pt x="1050" y="669"/>
                </a:lnTo>
                <a:lnTo>
                  <a:pt x="1050" y="671"/>
                </a:lnTo>
                <a:lnTo>
                  <a:pt x="1050" y="673"/>
                </a:lnTo>
                <a:lnTo>
                  <a:pt x="1052" y="674"/>
                </a:lnTo>
                <a:lnTo>
                  <a:pt x="1056" y="674"/>
                </a:lnTo>
                <a:lnTo>
                  <a:pt x="1052" y="676"/>
                </a:lnTo>
                <a:lnTo>
                  <a:pt x="1045" y="677"/>
                </a:lnTo>
                <a:lnTo>
                  <a:pt x="1042" y="678"/>
                </a:lnTo>
                <a:lnTo>
                  <a:pt x="1041" y="679"/>
                </a:lnTo>
                <a:lnTo>
                  <a:pt x="1040" y="680"/>
                </a:lnTo>
                <a:lnTo>
                  <a:pt x="1041" y="682"/>
                </a:lnTo>
                <a:lnTo>
                  <a:pt x="1042" y="684"/>
                </a:lnTo>
                <a:lnTo>
                  <a:pt x="1044" y="684"/>
                </a:lnTo>
                <a:lnTo>
                  <a:pt x="1047" y="684"/>
                </a:lnTo>
                <a:lnTo>
                  <a:pt x="1049" y="684"/>
                </a:lnTo>
                <a:lnTo>
                  <a:pt x="1052" y="681"/>
                </a:lnTo>
                <a:lnTo>
                  <a:pt x="1056" y="680"/>
                </a:lnTo>
                <a:lnTo>
                  <a:pt x="1059" y="678"/>
                </a:lnTo>
                <a:lnTo>
                  <a:pt x="1061" y="677"/>
                </a:lnTo>
                <a:lnTo>
                  <a:pt x="1065" y="677"/>
                </a:lnTo>
                <a:lnTo>
                  <a:pt x="1068" y="677"/>
                </a:lnTo>
                <a:lnTo>
                  <a:pt x="1074" y="678"/>
                </a:lnTo>
                <a:lnTo>
                  <a:pt x="1081" y="679"/>
                </a:lnTo>
                <a:lnTo>
                  <a:pt x="1083" y="679"/>
                </a:lnTo>
                <a:lnTo>
                  <a:pt x="1084" y="679"/>
                </a:lnTo>
                <a:lnTo>
                  <a:pt x="1086" y="679"/>
                </a:lnTo>
                <a:lnTo>
                  <a:pt x="1088" y="677"/>
                </a:lnTo>
                <a:lnTo>
                  <a:pt x="1089" y="676"/>
                </a:lnTo>
                <a:lnTo>
                  <a:pt x="1090" y="673"/>
                </a:lnTo>
                <a:lnTo>
                  <a:pt x="1091" y="672"/>
                </a:lnTo>
                <a:lnTo>
                  <a:pt x="1092" y="671"/>
                </a:lnTo>
                <a:lnTo>
                  <a:pt x="1086" y="669"/>
                </a:lnTo>
                <a:lnTo>
                  <a:pt x="1082" y="669"/>
                </a:lnTo>
                <a:lnTo>
                  <a:pt x="1083" y="672"/>
                </a:lnTo>
                <a:lnTo>
                  <a:pt x="1082" y="676"/>
                </a:lnTo>
                <a:lnTo>
                  <a:pt x="1081" y="676"/>
                </a:lnTo>
                <a:lnTo>
                  <a:pt x="1080" y="676"/>
                </a:lnTo>
                <a:lnTo>
                  <a:pt x="1080" y="673"/>
                </a:lnTo>
                <a:lnTo>
                  <a:pt x="1078" y="672"/>
                </a:lnTo>
                <a:lnTo>
                  <a:pt x="1074" y="672"/>
                </a:lnTo>
                <a:lnTo>
                  <a:pt x="1068" y="671"/>
                </a:lnTo>
                <a:lnTo>
                  <a:pt x="1073" y="669"/>
                </a:lnTo>
                <a:lnTo>
                  <a:pt x="1077" y="667"/>
                </a:lnTo>
                <a:lnTo>
                  <a:pt x="1082" y="665"/>
                </a:lnTo>
                <a:lnTo>
                  <a:pt x="1086" y="664"/>
                </a:lnTo>
                <a:lnTo>
                  <a:pt x="1091" y="665"/>
                </a:lnTo>
                <a:lnTo>
                  <a:pt x="1094" y="668"/>
                </a:lnTo>
                <a:lnTo>
                  <a:pt x="1099" y="668"/>
                </a:lnTo>
                <a:lnTo>
                  <a:pt x="1104" y="665"/>
                </a:lnTo>
                <a:lnTo>
                  <a:pt x="1107" y="664"/>
                </a:lnTo>
                <a:lnTo>
                  <a:pt x="1110" y="664"/>
                </a:lnTo>
                <a:lnTo>
                  <a:pt x="1115" y="664"/>
                </a:lnTo>
                <a:lnTo>
                  <a:pt x="1118" y="665"/>
                </a:lnTo>
                <a:lnTo>
                  <a:pt x="1123" y="667"/>
                </a:lnTo>
                <a:lnTo>
                  <a:pt x="1126" y="669"/>
                </a:lnTo>
                <a:lnTo>
                  <a:pt x="1132" y="669"/>
                </a:lnTo>
                <a:lnTo>
                  <a:pt x="1138" y="669"/>
                </a:lnTo>
                <a:lnTo>
                  <a:pt x="1162" y="669"/>
                </a:lnTo>
                <a:lnTo>
                  <a:pt x="1185" y="671"/>
                </a:lnTo>
                <a:lnTo>
                  <a:pt x="1209" y="674"/>
                </a:lnTo>
                <a:lnTo>
                  <a:pt x="1232" y="677"/>
                </a:lnTo>
                <a:lnTo>
                  <a:pt x="1256" y="679"/>
                </a:lnTo>
                <a:lnTo>
                  <a:pt x="1281" y="680"/>
                </a:lnTo>
                <a:lnTo>
                  <a:pt x="1305" y="680"/>
                </a:lnTo>
                <a:lnTo>
                  <a:pt x="1329" y="680"/>
                </a:lnTo>
                <a:lnTo>
                  <a:pt x="1340" y="679"/>
                </a:lnTo>
                <a:lnTo>
                  <a:pt x="1352" y="678"/>
                </a:lnTo>
                <a:lnTo>
                  <a:pt x="1363" y="676"/>
                </a:lnTo>
                <a:lnTo>
                  <a:pt x="1374" y="673"/>
                </a:lnTo>
                <a:lnTo>
                  <a:pt x="1387" y="671"/>
                </a:lnTo>
                <a:lnTo>
                  <a:pt x="1398" y="668"/>
                </a:lnTo>
                <a:lnTo>
                  <a:pt x="1407" y="664"/>
                </a:lnTo>
                <a:lnTo>
                  <a:pt x="1417" y="661"/>
                </a:lnTo>
                <a:lnTo>
                  <a:pt x="1417" y="662"/>
                </a:lnTo>
                <a:lnTo>
                  <a:pt x="1414" y="664"/>
                </a:lnTo>
                <a:lnTo>
                  <a:pt x="1413" y="665"/>
                </a:lnTo>
                <a:lnTo>
                  <a:pt x="1410" y="667"/>
                </a:lnTo>
                <a:lnTo>
                  <a:pt x="1405" y="669"/>
                </a:lnTo>
                <a:lnTo>
                  <a:pt x="1402" y="672"/>
                </a:lnTo>
                <a:lnTo>
                  <a:pt x="1398" y="676"/>
                </a:lnTo>
                <a:lnTo>
                  <a:pt x="1394" y="677"/>
                </a:lnTo>
                <a:lnTo>
                  <a:pt x="1394" y="674"/>
                </a:lnTo>
                <a:lnTo>
                  <a:pt x="1391" y="672"/>
                </a:lnTo>
                <a:lnTo>
                  <a:pt x="1388" y="676"/>
                </a:lnTo>
                <a:lnTo>
                  <a:pt x="1384" y="680"/>
                </a:lnTo>
                <a:lnTo>
                  <a:pt x="1381" y="682"/>
                </a:lnTo>
                <a:lnTo>
                  <a:pt x="1380" y="684"/>
                </a:lnTo>
                <a:lnTo>
                  <a:pt x="1378" y="682"/>
                </a:lnTo>
                <a:lnTo>
                  <a:pt x="1376" y="681"/>
                </a:lnTo>
                <a:lnTo>
                  <a:pt x="1373" y="680"/>
                </a:lnTo>
                <a:lnTo>
                  <a:pt x="1373" y="680"/>
                </a:lnTo>
                <a:lnTo>
                  <a:pt x="1372" y="681"/>
                </a:lnTo>
                <a:lnTo>
                  <a:pt x="1371" y="682"/>
                </a:lnTo>
                <a:lnTo>
                  <a:pt x="1369" y="684"/>
                </a:lnTo>
                <a:lnTo>
                  <a:pt x="1368" y="685"/>
                </a:lnTo>
                <a:lnTo>
                  <a:pt x="1365" y="686"/>
                </a:lnTo>
                <a:lnTo>
                  <a:pt x="1363" y="685"/>
                </a:lnTo>
                <a:lnTo>
                  <a:pt x="1361" y="684"/>
                </a:lnTo>
                <a:lnTo>
                  <a:pt x="1360" y="684"/>
                </a:lnTo>
                <a:lnTo>
                  <a:pt x="1360" y="685"/>
                </a:lnTo>
                <a:lnTo>
                  <a:pt x="1358" y="687"/>
                </a:lnTo>
                <a:lnTo>
                  <a:pt x="1356" y="689"/>
                </a:lnTo>
                <a:lnTo>
                  <a:pt x="1355" y="688"/>
                </a:lnTo>
                <a:lnTo>
                  <a:pt x="1355" y="687"/>
                </a:lnTo>
                <a:lnTo>
                  <a:pt x="1353" y="686"/>
                </a:lnTo>
                <a:lnTo>
                  <a:pt x="1345" y="689"/>
                </a:lnTo>
                <a:lnTo>
                  <a:pt x="1338" y="693"/>
                </a:lnTo>
                <a:lnTo>
                  <a:pt x="1336" y="690"/>
                </a:lnTo>
                <a:lnTo>
                  <a:pt x="1333" y="687"/>
                </a:lnTo>
                <a:lnTo>
                  <a:pt x="1332" y="687"/>
                </a:lnTo>
                <a:lnTo>
                  <a:pt x="1331" y="687"/>
                </a:lnTo>
                <a:lnTo>
                  <a:pt x="1331" y="688"/>
                </a:lnTo>
                <a:lnTo>
                  <a:pt x="1330" y="689"/>
                </a:lnTo>
                <a:lnTo>
                  <a:pt x="1331" y="693"/>
                </a:lnTo>
                <a:lnTo>
                  <a:pt x="1331" y="695"/>
                </a:lnTo>
                <a:lnTo>
                  <a:pt x="1329" y="694"/>
                </a:lnTo>
                <a:lnTo>
                  <a:pt x="1327" y="693"/>
                </a:lnTo>
                <a:lnTo>
                  <a:pt x="1324" y="694"/>
                </a:lnTo>
                <a:lnTo>
                  <a:pt x="1323" y="695"/>
                </a:lnTo>
                <a:lnTo>
                  <a:pt x="1317" y="695"/>
                </a:lnTo>
                <a:lnTo>
                  <a:pt x="1312" y="693"/>
                </a:lnTo>
                <a:lnTo>
                  <a:pt x="1306" y="694"/>
                </a:lnTo>
                <a:lnTo>
                  <a:pt x="1300" y="695"/>
                </a:lnTo>
                <a:lnTo>
                  <a:pt x="1300" y="693"/>
                </a:lnTo>
                <a:lnTo>
                  <a:pt x="1299" y="690"/>
                </a:lnTo>
                <a:lnTo>
                  <a:pt x="1297" y="692"/>
                </a:lnTo>
                <a:lnTo>
                  <a:pt x="1294" y="693"/>
                </a:lnTo>
                <a:lnTo>
                  <a:pt x="1290" y="694"/>
                </a:lnTo>
                <a:lnTo>
                  <a:pt x="1287" y="693"/>
                </a:lnTo>
                <a:lnTo>
                  <a:pt x="1284" y="693"/>
                </a:lnTo>
                <a:lnTo>
                  <a:pt x="1281" y="693"/>
                </a:lnTo>
                <a:lnTo>
                  <a:pt x="1280" y="690"/>
                </a:lnTo>
                <a:lnTo>
                  <a:pt x="1278" y="689"/>
                </a:lnTo>
                <a:lnTo>
                  <a:pt x="1273" y="692"/>
                </a:lnTo>
                <a:lnTo>
                  <a:pt x="1270" y="693"/>
                </a:lnTo>
                <a:lnTo>
                  <a:pt x="1267" y="693"/>
                </a:lnTo>
                <a:lnTo>
                  <a:pt x="1267" y="693"/>
                </a:lnTo>
                <a:lnTo>
                  <a:pt x="1267" y="692"/>
                </a:lnTo>
                <a:lnTo>
                  <a:pt x="1269" y="690"/>
                </a:lnTo>
                <a:lnTo>
                  <a:pt x="1272" y="688"/>
                </a:lnTo>
                <a:lnTo>
                  <a:pt x="1274" y="687"/>
                </a:lnTo>
                <a:lnTo>
                  <a:pt x="1271" y="685"/>
                </a:lnTo>
                <a:lnTo>
                  <a:pt x="1269" y="685"/>
                </a:lnTo>
                <a:lnTo>
                  <a:pt x="1266" y="686"/>
                </a:lnTo>
                <a:lnTo>
                  <a:pt x="1264" y="689"/>
                </a:lnTo>
                <a:lnTo>
                  <a:pt x="1263" y="690"/>
                </a:lnTo>
                <a:lnTo>
                  <a:pt x="1263" y="692"/>
                </a:lnTo>
                <a:lnTo>
                  <a:pt x="1261" y="693"/>
                </a:lnTo>
                <a:lnTo>
                  <a:pt x="1258" y="693"/>
                </a:lnTo>
                <a:lnTo>
                  <a:pt x="1251" y="692"/>
                </a:lnTo>
                <a:lnTo>
                  <a:pt x="1245" y="690"/>
                </a:lnTo>
                <a:lnTo>
                  <a:pt x="1251" y="689"/>
                </a:lnTo>
                <a:lnTo>
                  <a:pt x="1257" y="687"/>
                </a:lnTo>
                <a:lnTo>
                  <a:pt x="1257" y="686"/>
                </a:lnTo>
                <a:lnTo>
                  <a:pt x="1256" y="685"/>
                </a:lnTo>
                <a:lnTo>
                  <a:pt x="1255" y="685"/>
                </a:lnTo>
                <a:lnTo>
                  <a:pt x="1253" y="685"/>
                </a:lnTo>
                <a:lnTo>
                  <a:pt x="1249" y="686"/>
                </a:lnTo>
                <a:lnTo>
                  <a:pt x="1246" y="686"/>
                </a:lnTo>
                <a:lnTo>
                  <a:pt x="1241" y="687"/>
                </a:lnTo>
                <a:lnTo>
                  <a:pt x="1238" y="687"/>
                </a:lnTo>
                <a:lnTo>
                  <a:pt x="1237" y="686"/>
                </a:lnTo>
                <a:lnTo>
                  <a:pt x="1237" y="684"/>
                </a:lnTo>
                <a:lnTo>
                  <a:pt x="1236" y="681"/>
                </a:lnTo>
                <a:lnTo>
                  <a:pt x="1232" y="680"/>
                </a:lnTo>
                <a:lnTo>
                  <a:pt x="1230" y="680"/>
                </a:lnTo>
                <a:lnTo>
                  <a:pt x="1228" y="681"/>
                </a:lnTo>
                <a:lnTo>
                  <a:pt x="1225" y="684"/>
                </a:lnTo>
                <a:lnTo>
                  <a:pt x="1222" y="686"/>
                </a:lnTo>
                <a:lnTo>
                  <a:pt x="1217" y="688"/>
                </a:lnTo>
                <a:lnTo>
                  <a:pt x="1214" y="687"/>
                </a:lnTo>
                <a:lnTo>
                  <a:pt x="1214" y="686"/>
                </a:lnTo>
                <a:lnTo>
                  <a:pt x="1213" y="684"/>
                </a:lnTo>
                <a:lnTo>
                  <a:pt x="1209" y="685"/>
                </a:lnTo>
                <a:lnTo>
                  <a:pt x="1206" y="687"/>
                </a:lnTo>
                <a:lnTo>
                  <a:pt x="1198" y="687"/>
                </a:lnTo>
                <a:lnTo>
                  <a:pt x="1190" y="686"/>
                </a:lnTo>
                <a:lnTo>
                  <a:pt x="1187" y="686"/>
                </a:lnTo>
                <a:lnTo>
                  <a:pt x="1183" y="687"/>
                </a:lnTo>
                <a:lnTo>
                  <a:pt x="1182" y="687"/>
                </a:lnTo>
                <a:lnTo>
                  <a:pt x="1181" y="687"/>
                </a:lnTo>
                <a:lnTo>
                  <a:pt x="1180" y="686"/>
                </a:lnTo>
                <a:lnTo>
                  <a:pt x="1179" y="684"/>
                </a:lnTo>
                <a:lnTo>
                  <a:pt x="1183" y="684"/>
                </a:lnTo>
                <a:lnTo>
                  <a:pt x="1187" y="681"/>
                </a:lnTo>
                <a:lnTo>
                  <a:pt x="1188" y="680"/>
                </a:lnTo>
                <a:lnTo>
                  <a:pt x="1189" y="678"/>
                </a:lnTo>
                <a:lnTo>
                  <a:pt x="1188" y="677"/>
                </a:lnTo>
                <a:lnTo>
                  <a:pt x="1187" y="676"/>
                </a:lnTo>
                <a:lnTo>
                  <a:pt x="1183" y="677"/>
                </a:lnTo>
                <a:lnTo>
                  <a:pt x="1180" y="679"/>
                </a:lnTo>
                <a:lnTo>
                  <a:pt x="1175" y="678"/>
                </a:lnTo>
                <a:lnTo>
                  <a:pt x="1171" y="678"/>
                </a:lnTo>
                <a:lnTo>
                  <a:pt x="1173" y="681"/>
                </a:lnTo>
                <a:lnTo>
                  <a:pt x="1175" y="685"/>
                </a:lnTo>
                <a:lnTo>
                  <a:pt x="1173" y="685"/>
                </a:lnTo>
                <a:lnTo>
                  <a:pt x="1171" y="685"/>
                </a:lnTo>
                <a:lnTo>
                  <a:pt x="1168" y="682"/>
                </a:lnTo>
                <a:lnTo>
                  <a:pt x="1167" y="681"/>
                </a:lnTo>
                <a:lnTo>
                  <a:pt x="1166" y="679"/>
                </a:lnTo>
                <a:lnTo>
                  <a:pt x="1166" y="677"/>
                </a:lnTo>
                <a:lnTo>
                  <a:pt x="1167" y="674"/>
                </a:lnTo>
                <a:lnTo>
                  <a:pt x="1167" y="672"/>
                </a:lnTo>
                <a:lnTo>
                  <a:pt x="1156" y="672"/>
                </a:lnTo>
                <a:lnTo>
                  <a:pt x="1144" y="672"/>
                </a:lnTo>
                <a:lnTo>
                  <a:pt x="1142" y="673"/>
                </a:lnTo>
                <a:lnTo>
                  <a:pt x="1140" y="677"/>
                </a:lnTo>
                <a:lnTo>
                  <a:pt x="1141" y="678"/>
                </a:lnTo>
                <a:lnTo>
                  <a:pt x="1143" y="680"/>
                </a:lnTo>
                <a:lnTo>
                  <a:pt x="1135" y="680"/>
                </a:lnTo>
                <a:lnTo>
                  <a:pt x="1127" y="680"/>
                </a:lnTo>
                <a:lnTo>
                  <a:pt x="1126" y="679"/>
                </a:lnTo>
                <a:lnTo>
                  <a:pt x="1125" y="677"/>
                </a:lnTo>
                <a:lnTo>
                  <a:pt x="1126" y="676"/>
                </a:lnTo>
                <a:lnTo>
                  <a:pt x="1127" y="676"/>
                </a:lnTo>
                <a:lnTo>
                  <a:pt x="1127" y="673"/>
                </a:lnTo>
                <a:lnTo>
                  <a:pt x="1126" y="672"/>
                </a:lnTo>
                <a:lnTo>
                  <a:pt x="1124" y="672"/>
                </a:lnTo>
                <a:lnTo>
                  <a:pt x="1122" y="672"/>
                </a:lnTo>
                <a:lnTo>
                  <a:pt x="1116" y="672"/>
                </a:lnTo>
                <a:lnTo>
                  <a:pt x="1111" y="672"/>
                </a:lnTo>
                <a:lnTo>
                  <a:pt x="1107" y="671"/>
                </a:lnTo>
                <a:lnTo>
                  <a:pt x="1104" y="669"/>
                </a:lnTo>
                <a:lnTo>
                  <a:pt x="1101" y="669"/>
                </a:lnTo>
                <a:lnTo>
                  <a:pt x="1100" y="670"/>
                </a:lnTo>
                <a:lnTo>
                  <a:pt x="1099" y="671"/>
                </a:lnTo>
                <a:lnTo>
                  <a:pt x="1099" y="674"/>
                </a:lnTo>
                <a:lnTo>
                  <a:pt x="1100" y="677"/>
                </a:lnTo>
                <a:lnTo>
                  <a:pt x="1100" y="677"/>
                </a:lnTo>
                <a:lnTo>
                  <a:pt x="1100" y="677"/>
                </a:lnTo>
                <a:lnTo>
                  <a:pt x="1102" y="678"/>
                </a:lnTo>
                <a:lnTo>
                  <a:pt x="1109" y="677"/>
                </a:lnTo>
                <a:lnTo>
                  <a:pt x="1116" y="677"/>
                </a:lnTo>
                <a:lnTo>
                  <a:pt x="1113" y="680"/>
                </a:lnTo>
                <a:lnTo>
                  <a:pt x="1108" y="684"/>
                </a:lnTo>
                <a:lnTo>
                  <a:pt x="1116" y="681"/>
                </a:lnTo>
                <a:lnTo>
                  <a:pt x="1124" y="682"/>
                </a:lnTo>
                <a:lnTo>
                  <a:pt x="1131" y="682"/>
                </a:lnTo>
                <a:lnTo>
                  <a:pt x="1138" y="684"/>
                </a:lnTo>
                <a:lnTo>
                  <a:pt x="1141" y="687"/>
                </a:lnTo>
                <a:lnTo>
                  <a:pt x="1143" y="690"/>
                </a:lnTo>
                <a:lnTo>
                  <a:pt x="1144" y="690"/>
                </a:lnTo>
                <a:lnTo>
                  <a:pt x="1146" y="692"/>
                </a:lnTo>
                <a:lnTo>
                  <a:pt x="1144" y="694"/>
                </a:lnTo>
                <a:lnTo>
                  <a:pt x="1143" y="696"/>
                </a:lnTo>
                <a:lnTo>
                  <a:pt x="1146" y="695"/>
                </a:lnTo>
                <a:lnTo>
                  <a:pt x="1148" y="694"/>
                </a:lnTo>
                <a:lnTo>
                  <a:pt x="1149" y="694"/>
                </a:lnTo>
                <a:lnTo>
                  <a:pt x="1151" y="695"/>
                </a:lnTo>
                <a:lnTo>
                  <a:pt x="1155" y="696"/>
                </a:lnTo>
                <a:lnTo>
                  <a:pt x="1158" y="696"/>
                </a:lnTo>
                <a:lnTo>
                  <a:pt x="1163" y="696"/>
                </a:lnTo>
                <a:lnTo>
                  <a:pt x="1166" y="694"/>
                </a:lnTo>
                <a:lnTo>
                  <a:pt x="1173" y="694"/>
                </a:lnTo>
                <a:lnTo>
                  <a:pt x="1180" y="692"/>
                </a:lnTo>
                <a:lnTo>
                  <a:pt x="1173" y="692"/>
                </a:lnTo>
                <a:lnTo>
                  <a:pt x="1167" y="690"/>
                </a:lnTo>
                <a:lnTo>
                  <a:pt x="1171" y="689"/>
                </a:lnTo>
                <a:lnTo>
                  <a:pt x="1175" y="688"/>
                </a:lnTo>
                <a:lnTo>
                  <a:pt x="1179" y="689"/>
                </a:lnTo>
                <a:lnTo>
                  <a:pt x="1183" y="690"/>
                </a:lnTo>
                <a:lnTo>
                  <a:pt x="1184" y="694"/>
                </a:lnTo>
                <a:lnTo>
                  <a:pt x="1188" y="696"/>
                </a:lnTo>
                <a:lnTo>
                  <a:pt x="1191" y="695"/>
                </a:lnTo>
                <a:lnTo>
                  <a:pt x="1196" y="694"/>
                </a:lnTo>
                <a:lnTo>
                  <a:pt x="1205" y="693"/>
                </a:lnTo>
                <a:lnTo>
                  <a:pt x="1215" y="694"/>
                </a:lnTo>
                <a:lnTo>
                  <a:pt x="1220" y="696"/>
                </a:lnTo>
                <a:lnTo>
                  <a:pt x="1225" y="697"/>
                </a:lnTo>
                <a:lnTo>
                  <a:pt x="1230" y="697"/>
                </a:lnTo>
                <a:lnTo>
                  <a:pt x="1234" y="696"/>
                </a:lnTo>
                <a:lnTo>
                  <a:pt x="1246" y="696"/>
                </a:lnTo>
                <a:lnTo>
                  <a:pt x="1257" y="696"/>
                </a:lnTo>
                <a:lnTo>
                  <a:pt x="1259" y="696"/>
                </a:lnTo>
                <a:lnTo>
                  <a:pt x="1262" y="697"/>
                </a:lnTo>
                <a:lnTo>
                  <a:pt x="1263" y="697"/>
                </a:lnTo>
                <a:lnTo>
                  <a:pt x="1263" y="698"/>
                </a:lnTo>
                <a:lnTo>
                  <a:pt x="1263" y="700"/>
                </a:lnTo>
                <a:lnTo>
                  <a:pt x="1262" y="702"/>
                </a:lnTo>
                <a:lnTo>
                  <a:pt x="1258" y="703"/>
                </a:lnTo>
                <a:lnTo>
                  <a:pt x="1254" y="703"/>
                </a:lnTo>
                <a:lnTo>
                  <a:pt x="1248" y="703"/>
                </a:lnTo>
                <a:lnTo>
                  <a:pt x="1244" y="703"/>
                </a:lnTo>
                <a:lnTo>
                  <a:pt x="1232" y="702"/>
                </a:lnTo>
                <a:lnTo>
                  <a:pt x="1220" y="703"/>
                </a:lnTo>
                <a:lnTo>
                  <a:pt x="1231" y="704"/>
                </a:lnTo>
                <a:lnTo>
                  <a:pt x="1241" y="705"/>
                </a:lnTo>
                <a:lnTo>
                  <a:pt x="1245" y="706"/>
                </a:lnTo>
                <a:lnTo>
                  <a:pt x="1247" y="709"/>
                </a:lnTo>
                <a:lnTo>
                  <a:pt x="1249" y="710"/>
                </a:lnTo>
                <a:lnTo>
                  <a:pt x="1251" y="709"/>
                </a:lnTo>
                <a:lnTo>
                  <a:pt x="1254" y="707"/>
                </a:lnTo>
                <a:lnTo>
                  <a:pt x="1257" y="706"/>
                </a:lnTo>
                <a:lnTo>
                  <a:pt x="1261" y="707"/>
                </a:lnTo>
                <a:lnTo>
                  <a:pt x="1264" y="709"/>
                </a:lnTo>
                <a:lnTo>
                  <a:pt x="1269" y="709"/>
                </a:lnTo>
                <a:lnTo>
                  <a:pt x="1271" y="709"/>
                </a:lnTo>
                <a:lnTo>
                  <a:pt x="1274" y="710"/>
                </a:lnTo>
                <a:lnTo>
                  <a:pt x="1277" y="711"/>
                </a:lnTo>
                <a:lnTo>
                  <a:pt x="1287" y="710"/>
                </a:lnTo>
                <a:lnTo>
                  <a:pt x="1297" y="707"/>
                </a:lnTo>
                <a:lnTo>
                  <a:pt x="1308" y="706"/>
                </a:lnTo>
                <a:lnTo>
                  <a:pt x="1321" y="706"/>
                </a:lnTo>
                <a:lnTo>
                  <a:pt x="1331" y="707"/>
                </a:lnTo>
                <a:lnTo>
                  <a:pt x="1343" y="707"/>
                </a:lnTo>
                <a:lnTo>
                  <a:pt x="1353" y="705"/>
                </a:lnTo>
                <a:lnTo>
                  <a:pt x="1363" y="702"/>
                </a:lnTo>
                <a:lnTo>
                  <a:pt x="1357" y="700"/>
                </a:lnTo>
                <a:lnTo>
                  <a:pt x="1353" y="695"/>
                </a:lnTo>
                <a:lnTo>
                  <a:pt x="1353" y="695"/>
                </a:lnTo>
                <a:lnTo>
                  <a:pt x="1353" y="695"/>
                </a:lnTo>
                <a:lnTo>
                  <a:pt x="1353" y="695"/>
                </a:lnTo>
                <a:lnTo>
                  <a:pt x="1357" y="694"/>
                </a:lnTo>
                <a:lnTo>
                  <a:pt x="1361" y="693"/>
                </a:lnTo>
                <a:lnTo>
                  <a:pt x="1363" y="694"/>
                </a:lnTo>
                <a:lnTo>
                  <a:pt x="1365" y="694"/>
                </a:lnTo>
                <a:lnTo>
                  <a:pt x="1368" y="695"/>
                </a:lnTo>
                <a:lnTo>
                  <a:pt x="1369" y="695"/>
                </a:lnTo>
                <a:lnTo>
                  <a:pt x="1369" y="694"/>
                </a:lnTo>
                <a:lnTo>
                  <a:pt x="1369" y="693"/>
                </a:lnTo>
                <a:lnTo>
                  <a:pt x="1373" y="690"/>
                </a:lnTo>
                <a:lnTo>
                  <a:pt x="1378" y="688"/>
                </a:lnTo>
                <a:lnTo>
                  <a:pt x="1388" y="685"/>
                </a:lnTo>
                <a:lnTo>
                  <a:pt x="1398" y="680"/>
                </a:lnTo>
                <a:lnTo>
                  <a:pt x="1407" y="676"/>
                </a:lnTo>
                <a:lnTo>
                  <a:pt x="1418" y="671"/>
                </a:lnTo>
                <a:lnTo>
                  <a:pt x="1420" y="671"/>
                </a:lnTo>
                <a:lnTo>
                  <a:pt x="1421" y="671"/>
                </a:lnTo>
                <a:lnTo>
                  <a:pt x="1420" y="672"/>
                </a:lnTo>
                <a:lnTo>
                  <a:pt x="1421" y="673"/>
                </a:lnTo>
                <a:lnTo>
                  <a:pt x="1421" y="674"/>
                </a:lnTo>
                <a:lnTo>
                  <a:pt x="1422" y="676"/>
                </a:lnTo>
                <a:lnTo>
                  <a:pt x="1422" y="677"/>
                </a:lnTo>
                <a:lnTo>
                  <a:pt x="1424" y="677"/>
                </a:lnTo>
                <a:lnTo>
                  <a:pt x="1427" y="674"/>
                </a:lnTo>
                <a:lnTo>
                  <a:pt x="1428" y="671"/>
                </a:lnTo>
                <a:lnTo>
                  <a:pt x="1428" y="667"/>
                </a:lnTo>
                <a:lnTo>
                  <a:pt x="1428" y="664"/>
                </a:lnTo>
                <a:lnTo>
                  <a:pt x="1428" y="660"/>
                </a:lnTo>
                <a:lnTo>
                  <a:pt x="1428" y="656"/>
                </a:lnTo>
                <a:lnTo>
                  <a:pt x="1429" y="654"/>
                </a:lnTo>
                <a:lnTo>
                  <a:pt x="1431" y="651"/>
                </a:lnTo>
                <a:lnTo>
                  <a:pt x="1434" y="646"/>
                </a:lnTo>
                <a:lnTo>
                  <a:pt x="1435" y="643"/>
                </a:lnTo>
                <a:lnTo>
                  <a:pt x="1435" y="638"/>
                </a:lnTo>
                <a:lnTo>
                  <a:pt x="1435" y="634"/>
                </a:lnTo>
                <a:lnTo>
                  <a:pt x="1431" y="627"/>
                </a:lnTo>
                <a:lnTo>
                  <a:pt x="1427" y="618"/>
                </a:lnTo>
                <a:lnTo>
                  <a:pt x="1424" y="613"/>
                </a:lnTo>
                <a:lnTo>
                  <a:pt x="1421" y="610"/>
                </a:lnTo>
                <a:lnTo>
                  <a:pt x="1419" y="609"/>
                </a:lnTo>
                <a:lnTo>
                  <a:pt x="1417" y="609"/>
                </a:lnTo>
                <a:lnTo>
                  <a:pt x="1414" y="611"/>
                </a:lnTo>
                <a:lnTo>
                  <a:pt x="1414" y="613"/>
                </a:lnTo>
                <a:lnTo>
                  <a:pt x="1415" y="615"/>
                </a:lnTo>
                <a:lnTo>
                  <a:pt x="1417" y="618"/>
                </a:lnTo>
                <a:lnTo>
                  <a:pt x="1418" y="620"/>
                </a:lnTo>
                <a:lnTo>
                  <a:pt x="1418" y="622"/>
                </a:lnTo>
                <a:lnTo>
                  <a:pt x="1417" y="624"/>
                </a:lnTo>
                <a:lnTo>
                  <a:pt x="1414" y="626"/>
                </a:lnTo>
                <a:lnTo>
                  <a:pt x="1406" y="626"/>
                </a:lnTo>
                <a:lnTo>
                  <a:pt x="1396" y="626"/>
                </a:lnTo>
                <a:lnTo>
                  <a:pt x="1391" y="627"/>
                </a:lnTo>
                <a:lnTo>
                  <a:pt x="1388" y="628"/>
                </a:lnTo>
                <a:lnTo>
                  <a:pt x="1387" y="629"/>
                </a:lnTo>
                <a:lnTo>
                  <a:pt x="1386" y="630"/>
                </a:lnTo>
                <a:lnTo>
                  <a:pt x="1386" y="632"/>
                </a:lnTo>
                <a:lnTo>
                  <a:pt x="1386" y="635"/>
                </a:lnTo>
                <a:lnTo>
                  <a:pt x="1388" y="631"/>
                </a:lnTo>
                <a:lnTo>
                  <a:pt x="1391" y="629"/>
                </a:lnTo>
                <a:lnTo>
                  <a:pt x="1394" y="630"/>
                </a:lnTo>
                <a:lnTo>
                  <a:pt x="1394" y="631"/>
                </a:lnTo>
                <a:lnTo>
                  <a:pt x="1391" y="634"/>
                </a:lnTo>
                <a:lnTo>
                  <a:pt x="1390" y="635"/>
                </a:lnTo>
                <a:lnTo>
                  <a:pt x="1387" y="637"/>
                </a:lnTo>
                <a:lnTo>
                  <a:pt x="1385" y="640"/>
                </a:lnTo>
                <a:lnTo>
                  <a:pt x="1386" y="643"/>
                </a:lnTo>
                <a:lnTo>
                  <a:pt x="1386" y="646"/>
                </a:lnTo>
                <a:lnTo>
                  <a:pt x="1380" y="648"/>
                </a:lnTo>
                <a:lnTo>
                  <a:pt x="1373" y="649"/>
                </a:lnTo>
                <a:lnTo>
                  <a:pt x="1366" y="649"/>
                </a:lnTo>
                <a:lnTo>
                  <a:pt x="1361" y="648"/>
                </a:lnTo>
                <a:lnTo>
                  <a:pt x="1356" y="646"/>
                </a:lnTo>
                <a:lnTo>
                  <a:pt x="1350" y="644"/>
                </a:lnTo>
                <a:lnTo>
                  <a:pt x="1349" y="643"/>
                </a:lnTo>
                <a:lnTo>
                  <a:pt x="1348" y="640"/>
                </a:lnTo>
                <a:lnTo>
                  <a:pt x="1347" y="638"/>
                </a:lnTo>
                <a:lnTo>
                  <a:pt x="1348" y="635"/>
                </a:lnTo>
                <a:lnTo>
                  <a:pt x="1345" y="638"/>
                </a:lnTo>
                <a:lnTo>
                  <a:pt x="1343" y="639"/>
                </a:lnTo>
                <a:lnTo>
                  <a:pt x="1339" y="639"/>
                </a:lnTo>
                <a:lnTo>
                  <a:pt x="1336" y="638"/>
                </a:lnTo>
                <a:lnTo>
                  <a:pt x="1330" y="636"/>
                </a:lnTo>
                <a:lnTo>
                  <a:pt x="1324" y="636"/>
                </a:lnTo>
                <a:lnTo>
                  <a:pt x="1319" y="637"/>
                </a:lnTo>
                <a:lnTo>
                  <a:pt x="1312" y="637"/>
                </a:lnTo>
                <a:lnTo>
                  <a:pt x="1311" y="634"/>
                </a:lnTo>
                <a:lnTo>
                  <a:pt x="1307" y="631"/>
                </a:lnTo>
                <a:lnTo>
                  <a:pt x="1302" y="630"/>
                </a:lnTo>
                <a:lnTo>
                  <a:pt x="1295" y="629"/>
                </a:lnTo>
                <a:lnTo>
                  <a:pt x="1288" y="628"/>
                </a:lnTo>
                <a:lnTo>
                  <a:pt x="1282" y="629"/>
                </a:lnTo>
                <a:lnTo>
                  <a:pt x="1281" y="631"/>
                </a:lnTo>
                <a:lnTo>
                  <a:pt x="1280" y="634"/>
                </a:lnTo>
                <a:lnTo>
                  <a:pt x="1278" y="635"/>
                </a:lnTo>
                <a:lnTo>
                  <a:pt x="1275" y="635"/>
                </a:lnTo>
                <a:lnTo>
                  <a:pt x="1274" y="631"/>
                </a:lnTo>
                <a:lnTo>
                  <a:pt x="1274" y="628"/>
                </a:lnTo>
                <a:lnTo>
                  <a:pt x="1271" y="626"/>
                </a:lnTo>
                <a:lnTo>
                  <a:pt x="1265" y="624"/>
                </a:lnTo>
                <a:lnTo>
                  <a:pt x="1261" y="623"/>
                </a:lnTo>
                <a:lnTo>
                  <a:pt x="1256" y="623"/>
                </a:lnTo>
                <a:lnTo>
                  <a:pt x="1241" y="622"/>
                </a:lnTo>
                <a:lnTo>
                  <a:pt x="1228" y="618"/>
                </a:lnTo>
                <a:lnTo>
                  <a:pt x="1223" y="619"/>
                </a:lnTo>
                <a:lnTo>
                  <a:pt x="1216" y="619"/>
                </a:lnTo>
                <a:lnTo>
                  <a:pt x="1213" y="619"/>
                </a:lnTo>
                <a:lnTo>
                  <a:pt x="1209" y="619"/>
                </a:lnTo>
                <a:lnTo>
                  <a:pt x="1207" y="619"/>
                </a:lnTo>
                <a:lnTo>
                  <a:pt x="1206" y="618"/>
                </a:lnTo>
                <a:lnTo>
                  <a:pt x="1205" y="615"/>
                </a:lnTo>
                <a:lnTo>
                  <a:pt x="1205" y="614"/>
                </a:lnTo>
                <a:lnTo>
                  <a:pt x="1207" y="613"/>
                </a:lnTo>
                <a:lnTo>
                  <a:pt x="1208" y="613"/>
                </a:lnTo>
                <a:lnTo>
                  <a:pt x="1218" y="613"/>
                </a:lnTo>
                <a:lnTo>
                  <a:pt x="1229" y="613"/>
                </a:lnTo>
                <a:lnTo>
                  <a:pt x="1238" y="612"/>
                </a:lnTo>
                <a:lnTo>
                  <a:pt x="1246" y="612"/>
                </a:lnTo>
                <a:lnTo>
                  <a:pt x="1253" y="613"/>
                </a:lnTo>
                <a:lnTo>
                  <a:pt x="1259" y="613"/>
                </a:lnTo>
                <a:lnTo>
                  <a:pt x="1266" y="612"/>
                </a:lnTo>
                <a:lnTo>
                  <a:pt x="1273" y="610"/>
                </a:lnTo>
                <a:lnTo>
                  <a:pt x="1281" y="609"/>
                </a:lnTo>
                <a:lnTo>
                  <a:pt x="1290" y="609"/>
                </a:lnTo>
                <a:lnTo>
                  <a:pt x="1307" y="606"/>
                </a:lnTo>
                <a:lnTo>
                  <a:pt x="1323" y="603"/>
                </a:lnTo>
                <a:lnTo>
                  <a:pt x="1339" y="598"/>
                </a:lnTo>
                <a:lnTo>
                  <a:pt x="1355" y="594"/>
                </a:lnTo>
                <a:lnTo>
                  <a:pt x="1371" y="589"/>
                </a:lnTo>
                <a:lnTo>
                  <a:pt x="1386" y="584"/>
                </a:lnTo>
                <a:lnTo>
                  <a:pt x="1402" y="578"/>
                </a:lnTo>
                <a:lnTo>
                  <a:pt x="1418" y="573"/>
                </a:lnTo>
                <a:lnTo>
                  <a:pt x="1432" y="570"/>
                </a:lnTo>
                <a:lnTo>
                  <a:pt x="1447" y="566"/>
                </a:lnTo>
                <a:lnTo>
                  <a:pt x="1454" y="562"/>
                </a:lnTo>
                <a:lnTo>
                  <a:pt x="1461" y="557"/>
                </a:lnTo>
                <a:lnTo>
                  <a:pt x="1467" y="552"/>
                </a:lnTo>
                <a:lnTo>
                  <a:pt x="1472" y="546"/>
                </a:lnTo>
                <a:lnTo>
                  <a:pt x="1475" y="544"/>
                </a:lnTo>
                <a:lnTo>
                  <a:pt x="1477" y="541"/>
                </a:lnTo>
                <a:lnTo>
                  <a:pt x="1476" y="540"/>
                </a:lnTo>
                <a:lnTo>
                  <a:pt x="1475" y="540"/>
                </a:lnTo>
                <a:lnTo>
                  <a:pt x="1473" y="539"/>
                </a:lnTo>
                <a:lnTo>
                  <a:pt x="1471" y="538"/>
                </a:lnTo>
                <a:lnTo>
                  <a:pt x="1472" y="537"/>
                </a:lnTo>
                <a:lnTo>
                  <a:pt x="1472" y="535"/>
                </a:lnTo>
                <a:lnTo>
                  <a:pt x="1472" y="532"/>
                </a:lnTo>
                <a:lnTo>
                  <a:pt x="1472" y="529"/>
                </a:lnTo>
                <a:lnTo>
                  <a:pt x="1471" y="527"/>
                </a:lnTo>
                <a:lnTo>
                  <a:pt x="1469" y="524"/>
                </a:lnTo>
                <a:lnTo>
                  <a:pt x="1464" y="522"/>
                </a:lnTo>
                <a:lnTo>
                  <a:pt x="1460" y="519"/>
                </a:lnTo>
                <a:lnTo>
                  <a:pt x="1459" y="516"/>
                </a:lnTo>
                <a:lnTo>
                  <a:pt x="1459" y="514"/>
                </a:lnTo>
                <a:lnTo>
                  <a:pt x="1461" y="511"/>
                </a:lnTo>
                <a:lnTo>
                  <a:pt x="1464" y="509"/>
                </a:lnTo>
                <a:lnTo>
                  <a:pt x="1471" y="504"/>
                </a:lnTo>
                <a:lnTo>
                  <a:pt x="1477" y="501"/>
                </a:lnTo>
                <a:lnTo>
                  <a:pt x="1479" y="498"/>
                </a:lnTo>
                <a:lnTo>
                  <a:pt x="1481" y="496"/>
                </a:lnTo>
                <a:lnTo>
                  <a:pt x="1483" y="494"/>
                </a:lnTo>
                <a:lnTo>
                  <a:pt x="1484" y="490"/>
                </a:lnTo>
                <a:lnTo>
                  <a:pt x="1484" y="487"/>
                </a:lnTo>
                <a:lnTo>
                  <a:pt x="1483" y="485"/>
                </a:lnTo>
                <a:lnTo>
                  <a:pt x="1480" y="483"/>
                </a:lnTo>
                <a:lnTo>
                  <a:pt x="1477" y="481"/>
                </a:lnTo>
                <a:lnTo>
                  <a:pt x="1477" y="481"/>
                </a:lnTo>
                <a:lnTo>
                  <a:pt x="1477" y="481"/>
                </a:lnTo>
                <a:close/>
                <a:moveTo>
                  <a:pt x="546" y="357"/>
                </a:moveTo>
                <a:lnTo>
                  <a:pt x="544" y="358"/>
                </a:lnTo>
                <a:lnTo>
                  <a:pt x="542" y="360"/>
                </a:lnTo>
                <a:lnTo>
                  <a:pt x="542" y="361"/>
                </a:lnTo>
                <a:lnTo>
                  <a:pt x="546" y="362"/>
                </a:lnTo>
                <a:lnTo>
                  <a:pt x="548" y="361"/>
                </a:lnTo>
                <a:lnTo>
                  <a:pt x="550" y="360"/>
                </a:lnTo>
                <a:lnTo>
                  <a:pt x="549" y="358"/>
                </a:lnTo>
                <a:lnTo>
                  <a:pt x="546" y="357"/>
                </a:lnTo>
                <a:lnTo>
                  <a:pt x="546" y="357"/>
                </a:lnTo>
                <a:lnTo>
                  <a:pt x="546" y="357"/>
                </a:lnTo>
                <a:close/>
                <a:moveTo>
                  <a:pt x="408" y="336"/>
                </a:moveTo>
                <a:lnTo>
                  <a:pt x="412" y="337"/>
                </a:lnTo>
                <a:lnTo>
                  <a:pt x="415" y="336"/>
                </a:lnTo>
                <a:lnTo>
                  <a:pt x="418" y="336"/>
                </a:lnTo>
                <a:lnTo>
                  <a:pt x="423" y="333"/>
                </a:lnTo>
                <a:lnTo>
                  <a:pt x="418" y="333"/>
                </a:lnTo>
                <a:lnTo>
                  <a:pt x="415" y="333"/>
                </a:lnTo>
                <a:lnTo>
                  <a:pt x="412" y="333"/>
                </a:lnTo>
                <a:lnTo>
                  <a:pt x="408" y="336"/>
                </a:lnTo>
                <a:close/>
                <a:moveTo>
                  <a:pt x="643" y="373"/>
                </a:moveTo>
                <a:lnTo>
                  <a:pt x="645" y="377"/>
                </a:lnTo>
                <a:lnTo>
                  <a:pt x="648" y="378"/>
                </a:lnTo>
                <a:lnTo>
                  <a:pt x="653" y="378"/>
                </a:lnTo>
                <a:lnTo>
                  <a:pt x="656" y="378"/>
                </a:lnTo>
                <a:lnTo>
                  <a:pt x="653" y="374"/>
                </a:lnTo>
                <a:lnTo>
                  <a:pt x="651" y="370"/>
                </a:lnTo>
                <a:lnTo>
                  <a:pt x="653" y="370"/>
                </a:lnTo>
                <a:lnTo>
                  <a:pt x="656" y="371"/>
                </a:lnTo>
                <a:lnTo>
                  <a:pt x="660" y="373"/>
                </a:lnTo>
                <a:lnTo>
                  <a:pt x="662" y="374"/>
                </a:lnTo>
                <a:lnTo>
                  <a:pt x="665" y="374"/>
                </a:lnTo>
                <a:lnTo>
                  <a:pt x="670" y="374"/>
                </a:lnTo>
                <a:lnTo>
                  <a:pt x="674" y="374"/>
                </a:lnTo>
                <a:lnTo>
                  <a:pt x="677" y="377"/>
                </a:lnTo>
                <a:lnTo>
                  <a:pt x="677" y="378"/>
                </a:lnTo>
                <a:lnTo>
                  <a:pt x="677" y="379"/>
                </a:lnTo>
                <a:lnTo>
                  <a:pt x="676" y="380"/>
                </a:lnTo>
                <a:lnTo>
                  <a:pt x="674" y="380"/>
                </a:lnTo>
                <a:lnTo>
                  <a:pt x="670" y="380"/>
                </a:lnTo>
                <a:lnTo>
                  <a:pt x="666" y="381"/>
                </a:lnTo>
                <a:lnTo>
                  <a:pt x="671" y="383"/>
                </a:lnTo>
                <a:lnTo>
                  <a:pt x="677" y="385"/>
                </a:lnTo>
                <a:lnTo>
                  <a:pt x="682" y="386"/>
                </a:lnTo>
                <a:lnTo>
                  <a:pt x="687" y="386"/>
                </a:lnTo>
                <a:lnTo>
                  <a:pt x="686" y="383"/>
                </a:lnTo>
                <a:lnTo>
                  <a:pt x="684" y="381"/>
                </a:lnTo>
                <a:lnTo>
                  <a:pt x="682" y="380"/>
                </a:lnTo>
                <a:lnTo>
                  <a:pt x="684" y="380"/>
                </a:lnTo>
                <a:lnTo>
                  <a:pt x="685" y="380"/>
                </a:lnTo>
                <a:lnTo>
                  <a:pt x="687" y="380"/>
                </a:lnTo>
                <a:lnTo>
                  <a:pt x="690" y="381"/>
                </a:lnTo>
                <a:lnTo>
                  <a:pt x="693" y="382"/>
                </a:lnTo>
                <a:lnTo>
                  <a:pt x="694" y="382"/>
                </a:lnTo>
                <a:lnTo>
                  <a:pt x="695" y="383"/>
                </a:lnTo>
                <a:lnTo>
                  <a:pt x="697" y="382"/>
                </a:lnTo>
                <a:lnTo>
                  <a:pt x="698" y="381"/>
                </a:lnTo>
                <a:lnTo>
                  <a:pt x="690" y="378"/>
                </a:lnTo>
                <a:lnTo>
                  <a:pt x="682" y="374"/>
                </a:lnTo>
                <a:lnTo>
                  <a:pt x="676" y="372"/>
                </a:lnTo>
                <a:lnTo>
                  <a:pt x="669" y="372"/>
                </a:lnTo>
                <a:lnTo>
                  <a:pt x="663" y="370"/>
                </a:lnTo>
                <a:lnTo>
                  <a:pt x="659" y="366"/>
                </a:lnTo>
                <a:lnTo>
                  <a:pt x="656" y="365"/>
                </a:lnTo>
                <a:lnTo>
                  <a:pt x="654" y="365"/>
                </a:lnTo>
                <a:lnTo>
                  <a:pt x="652" y="366"/>
                </a:lnTo>
                <a:lnTo>
                  <a:pt x="648" y="369"/>
                </a:lnTo>
                <a:lnTo>
                  <a:pt x="648" y="365"/>
                </a:lnTo>
                <a:lnTo>
                  <a:pt x="651" y="363"/>
                </a:lnTo>
                <a:lnTo>
                  <a:pt x="652" y="362"/>
                </a:lnTo>
                <a:lnTo>
                  <a:pt x="653" y="361"/>
                </a:lnTo>
                <a:lnTo>
                  <a:pt x="654" y="358"/>
                </a:lnTo>
                <a:lnTo>
                  <a:pt x="654" y="358"/>
                </a:lnTo>
                <a:lnTo>
                  <a:pt x="653" y="357"/>
                </a:lnTo>
                <a:lnTo>
                  <a:pt x="653" y="357"/>
                </a:lnTo>
                <a:lnTo>
                  <a:pt x="649" y="357"/>
                </a:lnTo>
                <a:lnTo>
                  <a:pt x="646" y="357"/>
                </a:lnTo>
                <a:lnTo>
                  <a:pt x="644" y="356"/>
                </a:lnTo>
                <a:lnTo>
                  <a:pt x="643" y="357"/>
                </a:lnTo>
                <a:lnTo>
                  <a:pt x="640" y="358"/>
                </a:lnTo>
                <a:lnTo>
                  <a:pt x="637" y="360"/>
                </a:lnTo>
                <a:lnTo>
                  <a:pt x="632" y="358"/>
                </a:lnTo>
                <a:lnTo>
                  <a:pt x="630" y="357"/>
                </a:lnTo>
                <a:lnTo>
                  <a:pt x="630" y="356"/>
                </a:lnTo>
                <a:lnTo>
                  <a:pt x="630" y="354"/>
                </a:lnTo>
                <a:lnTo>
                  <a:pt x="620" y="353"/>
                </a:lnTo>
                <a:lnTo>
                  <a:pt x="610" y="352"/>
                </a:lnTo>
                <a:lnTo>
                  <a:pt x="599" y="350"/>
                </a:lnTo>
                <a:lnTo>
                  <a:pt x="589" y="350"/>
                </a:lnTo>
                <a:lnTo>
                  <a:pt x="586" y="350"/>
                </a:lnTo>
                <a:lnTo>
                  <a:pt x="582" y="349"/>
                </a:lnTo>
                <a:lnTo>
                  <a:pt x="580" y="347"/>
                </a:lnTo>
                <a:lnTo>
                  <a:pt x="577" y="346"/>
                </a:lnTo>
                <a:lnTo>
                  <a:pt x="572" y="345"/>
                </a:lnTo>
                <a:lnTo>
                  <a:pt x="569" y="346"/>
                </a:lnTo>
                <a:lnTo>
                  <a:pt x="564" y="346"/>
                </a:lnTo>
                <a:lnTo>
                  <a:pt x="561" y="347"/>
                </a:lnTo>
                <a:lnTo>
                  <a:pt x="566" y="349"/>
                </a:lnTo>
                <a:lnTo>
                  <a:pt x="573" y="350"/>
                </a:lnTo>
                <a:lnTo>
                  <a:pt x="577" y="352"/>
                </a:lnTo>
                <a:lnTo>
                  <a:pt x="579" y="354"/>
                </a:lnTo>
                <a:lnTo>
                  <a:pt x="581" y="354"/>
                </a:lnTo>
                <a:lnTo>
                  <a:pt x="585" y="354"/>
                </a:lnTo>
                <a:lnTo>
                  <a:pt x="591" y="354"/>
                </a:lnTo>
                <a:lnTo>
                  <a:pt x="598" y="355"/>
                </a:lnTo>
                <a:lnTo>
                  <a:pt x="602" y="355"/>
                </a:lnTo>
                <a:lnTo>
                  <a:pt x="605" y="356"/>
                </a:lnTo>
                <a:lnTo>
                  <a:pt x="608" y="355"/>
                </a:lnTo>
                <a:lnTo>
                  <a:pt x="612" y="354"/>
                </a:lnTo>
                <a:lnTo>
                  <a:pt x="616" y="356"/>
                </a:lnTo>
                <a:lnTo>
                  <a:pt x="620" y="360"/>
                </a:lnTo>
                <a:lnTo>
                  <a:pt x="624" y="362"/>
                </a:lnTo>
                <a:lnTo>
                  <a:pt x="630" y="364"/>
                </a:lnTo>
                <a:lnTo>
                  <a:pt x="631" y="364"/>
                </a:lnTo>
                <a:lnTo>
                  <a:pt x="635" y="365"/>
                </a:lnTo>
                <a:lnTo>
                  <a:pt x="636" y="365"/>
                </a:lnTo>
                <a:lnTo>
                  <a:pt x="637" y="368"/>
                </a:lnTo>
                <a:lnTo>
                  <a:pt x="635" y="369"/>
                </a:lnTo>
                <a:lnTo>
                  <a:pt x="631" y="370"/>
                </a:lnTo>
                <a:lnTo>
                  <a:pt x="627" y="369"/>
                </a:lnTo>
                <a:lnTo>
                  <a:pt x="624" y="369"/>
                </a:lnTo>
                <a:lnTo>
                  <a:pt x="627" y="371"/>
                </a:lnTo>
                <a:lnTo>
                  <a:pt x="630" y="372"/>
                </a:lnTo>
                <a:lnTo>
                  <a:pt x="632" y="373"/>
                </a:lnTo>
                <a:lnTo>
                  <a:pt x="636" y="373"/>
                </a:lnTo>
                <a:lnTo>
                  <a:pt x="637" y="373"/>
                </a:lnTo>
                <a:lnTo>
                  <a:pt x="639" y="372"/>
                </a:lnTo>
                <a:lnTo>
                  <a:pt x="641" y="372"/>
                </a:lnTo>
                <a:lnTo>
                  <a:pt x="643" y="373"/>
                </a:lnTo>
                <a:lnTo>
                  <a:pt x="644" y="375"/>
                </a:lnTo>
                <a:lnTo>
                  <a:pt x="643" y="373"/>
                </a:lnTo>
                <a:close/>
                <a:moveTo>
                  <a:pt x="330" y="76"/>
                </a:moveTo>
                <a:lnTo>
                  <a:pt x="331" y="75"/>
                </a:lnTo>
                <a:lnTo>
                  <a:pt x="332" y="73"/>
                </a:lnTo>
                <a:lnTo>
                  <a:pt x="332" y="71"/>
                </a:lnTo>
                <a:lnTo>
                  <a:pt x="331" y="70"/>
                </a:lnTo>
                <a:lnTo>
                  <a:pt x="328" y="71"/>
                </a:lnTo>
                <a:lnTo>
                  <a:pt x="327" y="73"/>
                </a:lnTo>
                <a:lnTo>
                  <a:pt x="327" y="74"/>
                </a:lnTo>
                <a:lnTo>
                  <a:pt x="327" y="75"/>
                </a:lnTo>
                <a:lnTo>
                  <a:pt x="328" y="75"/>
                </a:lnTo>
                <a:lnTo>
                  <a:pt x="330" y="76"/>
                </a:lnTo>
                <a:lnTo>
                  <a:pt x="330" y="76"/>
                </a:lnTo>
                <a:lnTo>
                  <a:pt x="330" y="76"/>
                </a:lnTo>
                <a:close/>
                <a:moveTo>
                  <a:pt x="314" y="89"/>
                </a:moveTo>
                <a:lnTo>
                  <a:pt x="316" y="88"/>
                </a:lnTo>
                <a:lnTo>
                  <a:pt x="317" y="87"/>
                </a:lnTo>
                <a:lnTo>
                  <a:pt x="317" y="86"/>
                </a:lnTo>
                <a:lnTo>
                  <a:pt x="315" y="84"/>
                </a:lnTo>
                <a:lnTo>
                  <a:pt x="311" y="86"/>
                </a:lnTo>
                <a:lnTo>
                  <a:pt x="310" y="87"/>
                </a:lnTo>
                <a:lnTo>
                  <a:pt x="311" y="89"/>
                </a:lnTo>
                <a:lnTo>
                  <a:pt x="314" y="89"/>
                </a:lnTo>
                <a:lnTo>
                  <a:pt x="314" y="89"/>
                </a:lnTo>
                <a:lnTo>
                  <a:pt x="314" y="89"/>
                </a:lnTo>
                <a:close/>
                <a:moveTo>
                  <a:pt x="764" y="84"/>
                </a:moveTo>
                <a:lnTo>
                  <a:pt x="766" y="83"/>
                </a:lnTo>
                <a:lnTo>
                  <a:pt x="766" y="82"/>
                </a:lnTo>
                <a:lnTo>
                  <a:pt x="764" y="80"/>
                </a:lnTo>
                <a:lnTo>
                  <a:pt x="764" y="79"/>
                </a:lnTo>
                <a:lnTo>
                  <a:pt x="762" y="78"/>
                </a:lnTo>
                <a:lnTo>
                  <a:pt x="761" y="79"/>
                </a:lnTo>
                <a:lnTo>
                  <a:pt x="760" y="79"/>
                </a:lnTo>
                <a:lnTo>
                  <a:pt x="760" y="80"/>
                </a:lnTo>
                <a:lnTo>
                  <a:pt x="760" y="82"/>
                </a:lnTo>
                <a:lnTo>
                  <a:pt x="761" y="83"/>
                </a:lnTo>
                <a:lnTo>
                  <a:pt x="762" y="83"/>
                </a:lnTo>
                <a:lnTo>
                  <a:pt x="764" y="84"/>
                </a:lnTo>
                <a:lnTo>
                  <a:pt x="763" y="84"/>
                </a:lnTo>
                <a:lnTo>
                  <a:pt x="764" y="84"/>
                </a:lnTo>
                <a:close/>
                <a:moveTo>
                  <a:pt x="751" y="80"/>
                </a:moveTo>
                <a:lnTo>
                  <a:pt x="751" y="79"/>
                </a:lnTo>
                <a:lnTo>
                  <a:pt x="750" y="76"/>
                </a:lnTo>
                <a:lnTo>
                  <a:pt x="747" y="75"/>
                </a:lnTo>
                <a:lnTo>
                  <a:pt x="746" y="75"/>
                </a:lnTo>
                <a:lnTo>
                  <a:pt x="746" y="76"/>
                </a:lnTo>
                <a:lnTo>
                  <a:pt x="747" y="79"/>
                </a:lnTo>
                <a:lnTo>
                  <a:pt x="745" y="80"/>
                </a:lnTo>
                <a:lnTo>
                  <a:pt x="744" y="81"/>
                </a:lnTo>
                <a:lnTo>
                  <a:pt x="745" y="81"/>
                </a:lnTo>
                <a:lnTo>
                  <a:pt x="747" y="82"/>
                </a:lnTo>
                <a:lnTo>
                  <a:pt x="748" y="82"/>
                </a:lnTo>
                <a:lnTo>
                  <a:pt x="751" y="80"/>
                </a:lnTo>
                <a:lnTo>
                  <a:pt x="750" y="80"/>
                </a:lnTo>
                <a:lnTo>
                  <a:pt x="751" y="80"/>
                </a:lnTo>
                <a:close/>
                <a:moveTo>
                  <a:pt x="1216" y="0"/>
                </a:moveTo>
                <a:lnTo>
                  <a:pt x="1217" y="0"/>
                </a:lnTo>
                <a:lnTo>
                  <a:pt x="1216" y="0"/>
                </a:lnTo>
                <a:lnTo>
                  <a:pt x="1216" y="0"/>
                </a:lnTo>
                <a:lnTo>
                  <a:pt x="1216" y="0"/>
                </a:lnTo>
                <a:close/>
                <a:moveTo>
                  <a:pt x="1479" y="354"/>
                </a:moveTo>
                <a:lnTo>
                  <a:pt x="1479" y="353"/>
                </a:lnTo>
                <a:lnTo>
                  <a:pt x="1479" y="352"/>
                </a:lnTo>
                <a:lnTo>
                  <a:pt x="1478" y="353"/>
                </a:lnTo>
                <a:lnTo>
                  <a:pt x="1479" y="354"/>
                </a:lnTo>
                <a:lnTo>
                  <a:pt x="1479" y="354"/>
                </a:lnTo>
                <a:lnTo>
                  <a:pt x="1479" y="354"/>
                </a:lnTo>
                <a:close/>
                <a:moveTo>
                  <a:pt x="70" y="612"/>
                </a:moveTo>
                <a:lnTo>
                  <a:pt x="69" y="613"/>
                </a:lnTo>
                <a:lnTo>
                  <a:pt x="70" y="613"/>
                </a:lnTo>
                <a:lnTo>
                  <a:pt x="71" y="613"/>
                </a:lnTo>
                <a:lnTo>
                  <a:pt x="72" y="613"/>
                </a:lnTo>
                <a:lnTo>
                  <a:pt x="75" y="611"/>
                </a:lnTo>
                <a:lnTo>
                  <a:pt x="77" y="609"/>
                </a:lnTo>
                <a:lnTo>
                  <a:pt x="74" y="607"/>
                </a:lnTo>
                <a:lnTo>
                  <a:pt x="72" y="609"/>
                </a:lnTo>
                <a:lnTo>
                  <a:pt x="71" y="610"/>
                </a:lnTo>
                <a:lnTo>
                  <a:pt x="70" y="612"/>
                </a:lnTo>
                <a:lnTo>
                  <a:pt x="70" y="612"/>
                </a:lnTo>
                <a:lnTo>
                  <a:pt x="70" y="612"/>
                </a:lnTo>
                <a:close/>
                <a:moveTo>
                  <a:pt x="257" y="476"/>
                </a:moveTo>
                <a:lnTo>
                  <a:pt x="253" y="476"/>
                </a:lnTo>
                <a:lnTo>
                  <a:pt x="251" y="476"/>
                </a:lnTo>
                <a:lnTo>
                  <a:pt x="249" y="477"/>
                </a:lnTo>
                <a:lnTo>
                  <a:pt x="245" y="479"/>
                </a:lnTo>
                <a:lnTo>
                  <a:pt x="249" y="479"/>
                </a:lnTo>
                <a:lnTo>
                  <a:pt x="252" y="479"/>
                </a:lnTo>
                <a:lnTo>
                  <a:pt x="254" y="478"/>
                </a:lnTo>
                <a:lnTo>
                  <a:pt x="257" y="476"/>
                </a:lnTo>
                <a:close/>
                <a:moveTo>
                  <a:pt x="83" y="211"/>
                </a:moveTo>
                <a:lnTo>
                  <a:pt x="81" y="211"/>
                </a:lnTo>
                <a:lnTo>
                  <a:pt x="78" y="212"/>
                </a:lnTo>
                <a:lnTo>
                  <a:pt x="76" y="215"/>
                </a:lnTo>
                <a:lnTo>
                  <a:pt x="75" y="217"/>
                </a:lnTo>
                <a:lnTo>
                  <a:pt x="77" y="216"/>
                </a:lnTo>
                <a:lnTo>
                  <a:pt x="79" y="215"/>
                </a:lnTo>
                <a:lnTo>
                  <a:pt x="81" y="213"/>
                </a:lnTo>
                <a:lnTo>
                  <a:pt x="83" y="211"/>
                </a:lnTo>
                <a:lnTo>
                  <a:pt x="83" y="211"/>
                </a:lnTo>
                <a:lnTo>
                  <a:pt x="83" y="211"/>
                </a:lnTo>
                <a:close/>
                <a:moveTo>
                  <a:pt x="599" y="527"/>
                </a:moveTo>
                <a:lnTo>
                  <a:pt x="599" y="529"/>
                </a:lnTo>
                <a:lnTo>
                  <a:pt x="599" y="532"/>
                </a:lnTo>
                <a:lnTo>
                  <a:pt x="600" y="535"/>
                </a:lnTo>
                <a:lnTo>
                  <a:pt x="600" y="536"/>
                </a:lnTo>
                <a:lnTo>
                  <a:pt x="602" y="536"/>
                </a:lnTo>
                <a:lnTo>
                  <a:pt x="603" y="535"/>
                </a:lnTo>
                <a:lnTo>
                  <a:pt x="604" y="532"/>
                </a:lnTo>
                <a:lnTo>
                  <a:pt x="603" y="530"/>
                </a:lnTo>
                <a:lnTo>
                  <a:pt x="602" y="528"/>
                </a:lnTo>
                <a:lnTo>
                  <a:pt x="599" y="527"/>
                </a:lnTo>
                <a:lnTo>
                  <a:pt x="600" y="528"/>
                </a:lnTo>
                <a:lnTo>
                  <a:pt x="599" y="527"/>
                </a:lnTo>
                <a:close/>
                <a:moveTo>
                  <a:pt x="267" y="505"/>
                </a:moveTo>
                <a:lnTo>
                  <a:pt x="265" y="503"/>
                </a:lnTo>
                <a:lnTo>
                  <a:pt x="262" y="502"/>
                </a:lnTo>
                <a:lnTo>
                  <a:pt x="261" y="502"/>
                </a:lnTo>
                <a:lnTo>
                  <a:pt x="260" y="502"/>
                </a:lnTo>
                <a:lnTo>
                  <a:pt x="259" y="503"/>
                </a:lnTo>
                <a:lnTo>
                  <a:pt x="259" y="504"/>
                </a:lnTo>
                <a:lnTo>
                  <a:pt x="259" y="506"/>
                </a:lnTo>
                <a:lnTo>
                  <a:pt x="260" y="506"/>
                </a:lnTo>
                <a:lnTo>
                  <a:pt x="261" y="506"/>
                </a:lnTo>
                <a:lnTo>
                  <a:pt x="262" y="506"/>
                </a:lnTo>
                <a:lnTo>
                  <a:pt x="265" y="505"/>
                </a:lnTo>
                <a:lnTo>
                  <a:pt x="267" y="505"/>
                </a:lnTo>
                <a:lnTo>
                  <a:pt x="265" y="504"/>
                </a:lnTo>
                <a:lnTo>
                  <a:pt x="267" y="505"/>
                </a:lnTo>
                <a:close/>
                <a:moveTo>
                  <a:pt x="336" y="445"/>
                </a:moveTo>
                <a:lnTo>
                  <a:pt x="341" y="444"/>
                </a:lnTo>
                <a:lnTo>
                  <a:pt x="343" y="441"/>
                </a:lnTo>
                <a:lnTo>
                  <a:pt x="339" y="441"/>
                </a:lnTo>
                <a:lnTo>
                  <a:pt x="334" y="441"/>
                </a:lnTo>
                <a:lnTo>
                  <a:pt x="333" y="443"/>
                </a:lnTo>
                <a:lnTo>
                  <a:pt x="334" y="444"/>
                </a:lnTo>
                <a:lnTo>
                  <a:pt x="335" y="445"/>
                </a:lnTo>
                <a:lnTo>
                  <a:pt x="336" y="445"/>
                </a:lnTo>
                <a:lnTo>
                  <a:pt x="336" y="445"/>
                </a:lnTo>
                <a:lnTo>
                  <a:pt x="336" y="445"/>
                </a:lnTo>
                <a:close/>
                <a:moveTo>
                  <a:pt x="261" y="530"/>
                </a:moveTo>
                <a:lnTo>
                  <a:pt x="261" y="531"/>
                </a:lnTo>
                <a:lnTo>
                  <a:pt x="261" y="530"/>
                </a:lnTo>
                <a:lnTo>
                  <a:pt x="261" y="527"/>
                </a:lnTo>
                <a:lnTo>
                  <a:pt x="261" y="523"/>
                </a:lnTo>
                <a:lnTo>
                  <a:pt x="260" y="526"/>
                </a:lnTo>
                <a:lnTo>
                  <a:pt x="261" y="523"/>
                </a:lnTo>
                <a:lnTo>
                  <a:pt x="257" y="526"/>
                </a:lnTo>
                <a:lnTo>
                  <a:pt x="253" y="527"/>
                </a:lnTo>
                <a:lnTo>
                  <a:pt x="257" y="529"/>
                </a:lnTo>
                <a:lnTo>
                  <a:pt x="261" y="530"/>
                </a:lnTo>
                <a:close/>
                <a:moveTo>
                  <a:pt x="944" y="664"/>
                </a:moveTo>
                <a:lnTo>
                  <a:pt x="945" y="667"/>
                </a:lnTo>
                <a:lnTo>
                  <a:pt x="949" y="669"/>
                </a:lnTo>
                <a:lnTo>
                  <a:pt x="952" y="669"/>
                </a:lnTo>
                <a:lnTo>
                  <a:pt x="957" y="668"/>
                </a:lnTo>
                <a:lnTo>
                  <a:pt x="953" y="665"/>
                </a:lnTo>
                <a:lnTo>
                  <a:pt x="951" y="665"/>
                </a:lnTo>
                <a:lnTo>
                  <a:pt x="948" y="664"/>
                </a:lnTo>
                <a:lnTo>
                  <a:pt x="944" y="664"/>
                </a:lnTo>
                <a:lnTo>
                  <a:pt x="946" y="664"/>
                </a:lnTo>
                <a:lnTo>
                  <a:pt x="944" y="664"/>
                </a:lnTo>
                <a:close/>
                <a:moveTo>
                  <a:pt x="81" y="220"/>
                </a:moveTo>
                <a:lnTo>
                  <a:pt x="84" y="220"/>
                </a:lnTo>
                <a:lnTo>
                  <a:pt x="86" y="219"/>
                </a:lnTo>
                <a:lnTo>
                  <a:pt x="88" y="216"/>
                </a:lnTo>
                <a:lnTo>
                  <a:pt x="89" y="214"/>
                </a:lnTo>
                <a:lnTo>
                  <a:pt x="86" y="214"/>
                </a:lnTo>
                <a:lnTo>
                  <a:pt x="83" y="216"/>
                </a:lnTo>
                <a:lnTo>
                  <a:pt x="81" y="216"/>
                </a:lnTo>
                <a:lnTo>
                  <a:pt x="80" y="217"/>
                </a:lnTo>
                <a:lnTo>
                  <a:pt x="80" y="219"/>
                </a:lnTo>
                <a:lnTo>
                  <a:pt x="81" y="220"/>
                </a:lnTo>
                <a:lnTo>
                  <a:pt x="81" y="221"/>
                </a:lnTo>
                <a:lnTo>
                  <a:pt x="81" y="220"/>
                </a:lnTo>
                <a:close/>
                <a:moveTo>
                  <a:pt x="315" y="58"/>
                </a:moveTo>
                <a:lnTo>
                  <a:pt x="317" y="57"/>
                </a:lnTo>
                <a:lnTo>
                  <a:pt x="317" y="56"/>
                </a:lnTo>
                <a:lnTo>
                  <a:pt x="316" y="55"/>
                </a:lnTo>
                <a:lnTo>
                  <a:pt x="315" y="54"/>
                </a:lnTo>
                <a:lnTo>
                  <a:pt x="311" y="54"/>
                </a:lnTo>
                <a:lnTo>
                  <a:pt x="309" y="55"/>
                </a:lnTo>
                <a:lnTo>
                  <a:pt x="307" y="56"/>
                </a:lnTo>
                <a:lnTo>
                  <a:pt x="306" y="58"/>
                </a:lnTo>
                <a:lnTo>
                  <a:pt x="310" y="58"/>
                </a:lnTo>
                <a:lnTo>
                  <a:pt x="315" y="58"/>
                </a:lnTo>
                <a:lnTo>
                  <a:pt x="315" y="58"/>
                </a:lnTo>
                <a:lnTo>
                  <a:pt x="315" y="58"/>
                </a:lnTo>
                <a:close/>
                <a:moveTo>
                  <a:pt x="149" y="577"/>
                </a:moveTo>
                <a:lnTo>
                  <a:pt x="146" y="578"/>
                </a:lnTo>
                <a:lnTo>
                  <a:pt x="144" y="579"/>
                </a:lnTo>
                <a:lnTo>
                  <a:pt x="144" y="581"/>
                </a:lnTo>
                <a:lnTo>
                  <a:pt x="144" y="584"/>
                </a:lnTo>
                <a:lnTo>
                  <a:pt x="145" y="582"/>
                </a:lnTo>
                <a:lnTo>
                  <a:pt x="146" y="580"/>
                </a:lnTo>
                <a:lnTo>
                  <a:pt x="149" y="580"/>
                </a:lnTo>
                <a:lnTo>
                  <a:pt x="151" y="580"/>
                </a:lnTo>
                <a:lnTo>
                  <a:pt x="152" y="579"/>
                </a:lnTo>
                <a:lnTo>
                  <a:pt x="151" y="578"/>
                </a:lnTo>
                <a:lnTo>
                  <a:pt x="151" y="577"/>
                </a:lnTo>
                <a:lnTo>
                  <a:pt x="149" y="577"/>
                </a:lnTo>
                <a:lnTo>
                  <a:pt x="147" y="577"/>
                </a:lnTo>
                <a:lnTo>
                  <a:pt x="149" y="577"/>
                </a:lnTo>
                <a:close/>
                <a:moveTo>
                  <a:pt x="380" y="483"/>
                </a:moveTo>
                <a:lnTo>
                  <a:pt x="376" y="487"/>
                </a:lnTo>
                <a:lnTo>
                  <a:pt x="372" y="489"/>
                </a:lnTo>
                <a:lnTo>
                  <a:pt x="376" y="490"/>
                </a:lnTo>
                <a:lnTo>
                  <a:pt x="380" y="489"/>
                </a:lnTo>
                <a:lnTo>
                  <a:pt x="381" y="487"/>
                </a:lnTo>
                <a:lnTo>
                  <a:pt x="380" y="483"/>
                </a:lnTo>
                <a:close/>
                <a:moveTo>
                  <a:pt x="968" y="670"/>
                </a:moveTo>
                <a:lnTo>
                  <a:pt x="967" y="672"/>
                </a:lnTo>
                <a:lnTo>
                  <a:pt x="968" y="673"/>
                </a:lnTo>
                <a:lnTo>
                  <a:pt x="969" y="673"/>
                </a:lnTo>
                <a:lnTo>
                  <a:pt x="970" y="674"/>
                </a:lnTo>
                <a:lnTo>
                  <a:pt x="973" y="676"/>
                </a:lnTo>
                <a:lnTo>
                  <a:pt x="975" y="676"/>
                </a:lnTo>
                <a:lnTo>
                  <a:pt x="977" y="674"/>
                </a:lnTo>
                <a:lnTo>
                  <a:pt x="979" y="672"/>
                </a:lnTo>
                <a:lnTo>
                  <a:pt x="976" y="672"/>
                </a:lnTo>
                <a:lnTo>
                  <a:pt x="973" y="672"/>
                </a:lnTo>
                <a:lnTo>
                  <a:pt x="970" y="671"/>
                </a:lnTo>
                <a:lnTo>
                  <a:pt x="968" y="670"/>
                </a:lnTo>
                <a:lnTo>
                  <a:pt x="968" y="670"/>
                </a:lnTo>
                <a:lnTo>
                  <a:pt x="968" y="670"/>
                </a:lnTo>
                <a:close/>
                <a:moveTo>
                  <a:pt x="820" y="97"/>
                </a:moveTo>
                <a:lnTo>
                  <a:pt x="820" y="97"/>
                </a:lnTo>
                <a:lnTo>
                  <a:pt x="820" y="96"/>
                </a:lnTo>
                <a:lnTo>
                  <a:pt x="819" y="95"/>
                </a:lnTo>
                <a:lnTo>
                  <a:pt x="818" y="94"/>
                </a:lnTo>
                <a:lnTo>
                  <a:pt x="816" y="92"/>
                </a:lnTo>
                <a:lnTo>
                  <a:pt x="813" y="92"/>
                </a:lnTo>
                <a:lnTo>
                  <a:pt x="811" y="92"/>
                </a:lnTo>
                <a:lnTo>
                  <a:pt x="811" y="94"/>
                </a:lnTo>
                <a:lnTo>
                  <a:pt x="812" y="95"/>
                </a:lnTo>
                <a:lnTo>
                  <a:pt x="813" y="96"/>
                </a:lnTo>
                <a:lnTo>
                  <a:pt x="818" y="97"/>
                </a:lnTo>
                <a:lnTo>
                  <a:pt x="820" y="97"/>
                </a:lnTo>
                <a:lnTo>
                  <a:pt x="819" y="97"/>
                </a:lnTo>
                <a:lnTo>
                  <a:pt x="820" y="97"/>
                </a:lnTo>
                <a:close/>
                <a:moveTo>
                  <a:pt x="1026" y="120"/>
                </a:moveTo>
                <a:lnTo>
                  <a:pt x="1024" y="117"/>
                </a:lnTo>
                <a:lnTo>
                  <a:pt x="1022" y="115"/>
                </a:lnTo>
                <a:lnTo>
                  <a:pt x="1019" y="114"/>
                </a:lnTo>
                <a:lnTo>
                  <a:pt x="1016" y="115"/>
                </a:lnTo>
                <a:lnTo>
                  <a:pt x="1017" y="117"/>
                </a:lnTo>
                <a:lnTo>
                  <a:pt x="1019" y="120"/>
                </a:lnTo>
                <a:lnTo>
                  <a:pt x="1023" y="120"/>
                </a:lnTo>
                <a:lnTo>
                  <a:pt x="1026" y="120"/>
                </a:lnTo>
                <a:close/>
                <a:moveTo>
                  <a:pt x="289" y="454"/>
                </a:moveTo>
                <a:lnTo>
                  <a:pt x="291" y="455"/>
                </a:lnTo>
                <a:lnTo>
                  <a:pt x="294" y="455"/>
                </a:lnTo>
                <a:lnTo>
                  <a:pt x="297" y="454"/>
                </a:lnTo>
                <a:lnTo>
                  <a:pt x="300" y="452"/>
                </a:lnTo>
                <a:lnTo>
                  <a:pt x="293" y="452"/>
                </a:lnTo>
                <a:lnTo>
                  <a:pt x="289" y="454"/>
                </a:lnTo>
                <a:close/>
                <a:moveTo>
                  <a:pt x="86" y="612"/>
                </a:moveTo>
                <a:lnTo>
                  <a:pt x="81" y="614"/>
                </a:lnTo>
                <a:lnTo>
                  <a:pt x="77" y="617"/>
                </a:lnTo>
                <a:lnTo>
                  <a:pt x="79" y="617"/>
                </a:lnTo>
                <a:lnTo>
                  <a:pt x="83" y="617"/>
                </a:lnTo>
                <a:lnTo>
                  <a:pt x="86" y="615"/>
                </a:lnTo>
                <a:lnTo>
                  <a:pt x="88" y="614"/>
                </a:lnTo>
                <a:lnTo>
                  <a:pt x="88" y="612"/>
                </a:lnTo>
                <a:lnTo>
                  <a:pt x="88" y="611"/>
                </a:lnTo>
                <a:lnTo>
                  <a:pt x="88" y="611"/>
                </a:lnTo>
                <a:lnTo>
                  <a:pt x="86" y="612"/>
                </a:lnTo>
                <a:lnTo>
                  <a:pt x="85" y="612"/>
                </a:lnTo>
                <a:lnTo>
                  <a:pt x="86" y="612"/>
                </a:lnTo>
                <a:close/>
                <a:moveTo>
                  <a:pt x="363" y="515"/>
                </a:moveTo>
                <a:lnTo>
                  <a:pt x="360" y="516"/>
                </a:lnTo>
                <a:lnTo>
                  <a:pt x="359" y="518"/>
                </a:lnTo>
                <a:lnTo>
                  <a:pt x="359" y="520"/>
                </a:lnTo>
                <a:lnTo>
                  <a:pt x="360" y="521"/>
                </a:lnTo>
                <a:lnTo>
                  <a:pt x="364" y="521"/>
                </a:lnTo>
                <a:lnTo>
                  <a:pt x="365" y="519"/>
                </a:lnTo>
                <a:lnTo>
                  <a:pt x="365" y="518"/>
                </a:lnTo>
                <a:lnTo>
                  <a:pt x="365" y="516"/>
                </a:lnTo>
                <a:lnTo>
                  <a:pt x="364" y="516"/>
                </a:lnTo>
                <a:lnTo>
                  <a:pt x="363" y="515"/>
                </a:lnTo>
                <a:lnTo>
                  <a:pt x="361" y="515"/>
                </a:lnTo>
                <a:lnTo>
                  <a:pt x="363" y="515"/>
                </a:lnTo>
                <a:close/>
                <a:moveTo>
                  <a:pt x="46" y="319"/>
                </a:moveTo>
                <a:lnTo>
                  <a:pt x="50" y="316"/>
                </a:lnTo>
                <a:lnTo>
                  <a:pt x="52" y="313"/>
                </a:lnTo>
                <a:lnTo>
                  <a:pt x="52" y="311"/>
                </a:lnTo>
                <a:lnTo>
                  <a:pt x="52" y="310"/>
                </a:lnTo>
                <a:lnTo>
                  <a:pt x="51" y="308"/>
                </a:lnTo>
                <a:lnTo>
                  <a:pt x="50" y="308"/>
                </a:lnTo>
                <a:lnTo>
                  <a:pt x="47" y="311"/>
                </a:lnTo>
                <a:lnTo>
                  <a:pt x="48" y="313"/>
                </a:lnTo>
                <a:lnTo>
                  <a:pt x="47" y="314"/>
                </a:lnTo>
                <a:lnTo>
                  <a:pt x="46" y="316"/>
                </a:lnTo>
                <a:lnTo>
                  <a:pt x="45" y="317"/>
                </a:lnTo>
                <a:lnTo>
                  <a:pt x="46" y="319"/>
                </a:lnTo>
                <a:lnTo>
                  <a:pt x="47" y="319"/>
                </a:lnTo>
                <a:lnTo>
                  <a:pt x="46" y="319"/>
                </a:lnTo>
                <a:close/>
                <a:moveTo>
                  <a:pt x="1000" y="670"/>
                </a:moveTo>
                <a:lnTo>
                  <a:pt x="998" y="671"/>
                </a:lnTo>
                <a:lnTo>
                  <a:pt x="998" y="673"/>
                </a:lnTo>
                <a:lnTo>
                  <a:pt x="998" y="676"/>
                </a:lnTo>
                <a:lnTo>
                  <a:pt x="1001" y="677"/>
                </a:lnTo>
                <a:lnTo>
                  <a:pt x="1003" y="677"/>
                </a:lnTo>
                <a:lnTo>
                  <a:pt x="1005" y="676"/>
                </a:lnTo>
                <a:lnTo>
                  <a:pt x="1006" y="674"/>
                </a:lnTo>
                <a:lnTo>
                  <a:pt x="1006" y="674"/>
                </a:lnTo>
                <a:lnTo>
                  <a:pt x="1003" y="672"/>
                </a:lnTo>
                <a:lnTo>
                  <a:pt x="1000" y="670"/>
                </a:lnTo>
                <a:lnTo>
                  <a:pt x="1001" y="670"/>
                </a:lnTo>
                <a:lnTo>
                  <a:pt x="1000" y="670"/>
                </a:lnTo>
                <a:close/>
                <a:moveTo>
                  <a:pt x="984" y="654"/>
                </a:moveTo>
                <a:lnTo>
                  <a:pt x="987" y="654"/>
                </a:lnTo>
                <a:lnTo>
                  <a:pt x="990" y="652"/>
                </a:lnTo>
                <a:lnTo>
                  <a:pt x="990" y="651"/>
                </a:lnTo>
                <a:lnTo>
                  <a:pt x="986" y="651"/>
                </a:lnTo>
                <a:lnTo>
                  <a:pt x="984" y="649"/>
                </a:lnTo>
                <a:lnTo>
                  <a:pt x="982" y="651"/>
                </a:lnTo>
                <a:lnTo>
                  <a:pt x="981" y="652"/>
                </a:lnTo>
                <a:lnTo>
                  <a:pt x="982" y="653"/>
                </a:lnTo>
                <a:lnTo>
                  <a:pt x="983" y="654"/>
                </a:lnTo>
                <a:lnTo>
                  <a:pt x="984" y="654"/>
                </a:lnTo>
                <a:lnTo>
                  <a:pt x="985" y="654"/>
                </a:lnTo>
                <a:lnTo>
                  <a:pt x="984" y="654"/>
                </a:lnTo>
                <a:close/>
                <a:moveTo>
                  <a:pt x="1066" y="125"/>
                </a:moveTo>
                <a:lnTo>
                  <a:pt x="1063" y="123"/>
                </a:lnTo>
                <a:lnTo>
                  <a:pt x="1057" y="122"/>
                </a:lnTo>
                <a:lnTo>
                  <a:pt x="1059" y="124"/>
                </a:lnTo>
                <a:lnTo>
                  <a:pt x="1059" y="125"/>
                </a:lnTo>
                <a:lnTo>
                  <a:pt x="1059" y="126"/>
                </a:lnTo>
                <a:lnTo>
                  <a:pt x="1059" y="128"/>
                </a:lnTo>
                <a:lnTo>
                  <a:pt x="1058" y="131"/>
                </a:lnTo>
                <a:lnTo>
                  <a:pt x="1058" y="133"/>
                </a:lnTo>
                <a:lnTo>
                  <a:pt x="1063" y="131"/>
                </a:lnTo>
                <a:lnTo>
                  <a:pt x="1066" y="125"/>
                </a:lnTo>
                <a:lnTo>
                  <a:pt x="1064" y="125"/>
                </a:lnTo>
                <a:lnTo>
                  <a:pt x="1066" y="125"/>
                </a:lnTo>
                <a:close/>
                <a:moveTo>
                  <a:pt x="349" y="462"/>
                </a:moveTo>
                <a:lnTo>
                  <a:pt x="344" y="462"/>
                </a:lnTo>
                <a:lnTo>
                  <a:pt x="340" y="463"/>
                </a:lnTo>
                <a:lnTo>
                  <a:pt x="343" y="465"/>
                </a:lnTo>
                <a:lnTo>
                  <a:pt x="348" y="465"/>
                </a:lnTo>
                <a:lnTo>
                  <a:pt x="349" y="464"/>
                </a:lnTo>
                <a:lnTo>
                  <a:pt x="350" y="463"/>
                </a:lnTo>
                <a:lnTo>
                  <a:pt x="350" y="462"/>
                </a:lnTo>
                <a:lnTo>
                  <a:pt x="349" y="462"/>
                </a:lnTo>
                <a:lnTo>
                  <a:pt x="348" y="462"/>
                </a:lnTo>
                <a:lnTo>
                  <a:pt x="349" y="462"/>
                </a:lnTo>
                <a:close/>
                <a:moveTo>
                  <a:pt x="546" y="518"/>
                </a:moveTo>
                <a:lnTo>
                  <a:pt x="550" y="520"/>
                </a:lnTo>
                <a:lnTo>
                  <a:pt x="554" y="520"/>
                </a:lnTo>
                <a:lnTo>
                  <a:pt x="556" y="520"/>
                </a:lnTo>
                <a:lnTo>
                  <a:pt x="559" y="519"/>
                </a:lnTo>
                <a:lnTo>
                  <a:pt x="553" y="516"/>
                </a:lnTo>
                <a:lnTo>
                  <a:pt x="546" y="518"/>
                </a:lnTo>
                <a:close/>
                <a:moveTo>
                  <a:pt x="514" y="515"/>
                </a:moveTo>
                <a:lnTo>
                  <a:pt x="512" y="515"/>
                </a:lnTo>
                <a:lnTo>
                  <a:pt x="511" y="516"/>
                </a:lnTo>
                <a:lnTo>
                  <a:pt x="511" y="518"/>
                </a:lnTo>
                <a:lnTo>
                  <a:pt x="512" y="519"/>
                </a:lnTo>
                <a:lnTo>
                  <a:pt x="517" y="519"/>
                </a:lnTo>
                <a:lnTo>
                  <a:pt x="524" y="518"/>
                </a:lnTo>
                <a:lnTo>
                  <a:pt x="519" y="516"/>
                </a:lnTo>
                <a:lnTo>
                  <a:pt x="514" y="515"/>
                </a:lnTo>
                <a:lnTo>
                  <a:pt x="514" y="515"/>
                </a:lnTo>
                <a:lnTo>
                  <a:pt x="514" y="515"/>
                </a:lnTo>
                <a:close/>
                <a:moveTo>
                  <a:pt x="1135" y="125"/>
                </a:moveTo>
                <a:lnTo>
                  <a:pt x="1133" y="125"/>
                </a:lnTo>
                <a:lnTo>
                  <a:pt x="1130" y="125"/>
                </a:lnTo>
                <a:lnTo>
                  <a:pt x="1127" y="125"/>
                </a:lnTo>
                <a:lnTo>
                  <a:pt x="1126" y="126"/>
                </a:lnTo>
                <a:lnTo>
                  <a:pt x="1126" y="128"/>
                </a:lnTo>
                <a:lnTo>
                  <a:pt x="1126" y="129"/>
                </a:lnTo>
                <a:lnTo>
                  <a:pt x="1127" y="130"/>
                </a:lnTo>
                <a:lnTo>
                  <a:pt x="1129" y="131"/>
                </a:lnTo>
                <a:lnTo>
                  <a:pt x="1130" y="130"/>
                </a:lnTo>
                <a:lnTo>
                  <a:pt x="1132" y="130"/>
                </a:lnTo>
                <a:lnTo>
                  <a:pt x="1134" y="128"/>
                </a:lnTo>
                <a:lnTo>
                  <a:pt x="1135" y="125"/>
                </a:lnTo>
                <a:lnTo>
                  <a:pt x="1133" y="128"/>
                </a:lnTo>
                <a:lnTo>
                  <a:pt x="1135" y="125"/>
                </a:lnTo>
                <a:close/>
                <a:moveTo>
                  <a:pt x="281" y="427"/>
                </a:moveTo>
                <a:lnTo>
                  <a:pt x="285" y="428"/>
                </a:lnTo>
                <a:lnTo>
                  <a:pt x="289" y="428"/>
                </a:lnTo>
                <a:lnTo>
                  <a:pt x="292" y="427"/>
                </a:lnTo>
                <a:lnTo>
                  <a:pt x="297" y="424"/>
                </a:lnTo>
                <a:lnTo>
                  <a:pt x="289" y="424"/>
                </a:lnTo>
                <a:lnTo>
                  <a:pt x="281" y="427"/>
                </a:lnTo>
                <a:close/>
                <a:moveTo>
                  <a:pt x="228" y="544"/>
                </a:moveTo>
                <a:lnTo>
                  <a:pt x="226" y="544"/>
                </a:lnTo>
                <a:lnTo>
                  <a:pt x="223" y="546"/>
                </a:lnTo>
                <a:lnTo>
                  <a:pt x="220" y="548"/>
                </a:lnTo>
                <a:lnTo>
                  <a:pt x="219" y="549"/>
                </a:lnTo>
                <a:lnTo>
                  <a:pt x="223" y="551"/>
                </a:lnTo>
                <a:lnTo>
                  <a:pt x="227" y="549"/>
                </a:lnTo>
                <a:lnTo>
                  <a:pt x="228" y="546"/>
                </a:lnTo>
                <a:lnTo>
                  <a:pt x="228" y="544"/>
                </a:lnTo>
                <a:lnTo>
                  <a:pt x="227" y="544"/>
                </a:lnTo>
                <a:lnTo>
                  <a:pt x="228" y="544"/>
                </a:lnTo>
                <a:close/>
                <a:moveTo>
                  <a:pt x="273" y="439"/>
                </a:moveTo>
                <a:lnTo>
                  <a:pt x="277" y="438"/>
                </a:lnTo>
                <a:lnTo>
                  <a:pt x="282" y="438"/>
                </a:lnTo>
                <a:lnTo>
                  <a:pt x="285" y="436"/>
                </a:lnTo>
                <a:lnTo>
                  <a:pt x="290" y="433"/>
                </a:lnTo>
                <a:lnTo>
                  <a:pt x="284" y="433"/>
                </a:lnTo>
                <a:lnTo>
                  <a:pt x="281" y="433"/>
                </a:lnTo>
                <a:lnTo>
                  <a:pt x="276" y="436"/>
                </a:lnTo>
                <a:lnTo>
                  <a:pt x="273" y="439"/>
                </a:lnTo>
                <a:close/>
                <a:moveTo>
                  <a:pt x="277" y="519"/>
                </a:moveTo>
                <a:lnTo>
                  <a:pt x="270" y="521"/>
                </a:lnTo>
                <a:lnTo>
                  <a:pt x="266" y="526"/>
                </a:lnTo>
                <a:lnTo>
                  <a:pt x="270" y="527"/>
                </a:lnTo>
                <a:lnTo>
                  <a:pt x="273" y="526"/>
                </a:lnTo>
                <a:lnTo>
                  <a:pt x="275" y="523"/>
                </a:lnTo>
                <a:lnTo>
                  <a:pt x="277" y="519"/>
                </a:lnTo>
                <a:close/>
                <a:moveTo>
                  <a:pt x="162" y="129"/>
                </a:moveTo>
                <a:lnTo>
                  <a:pt x="158" y="125"/>
                </a:lnTo>
                <a:lnTo>
                  <a:pt x="154" y="124"/>
                </a:lnTo>
                <a:lnTo>
                  <a:pt x="151" y="125"/>
                </a:lnTo>
                <a:lnTo>
                  <a:pt x="147" y="129"/>
                </a:lnTo>
                <a:lnTo>
                  <a:pt x="155" y="128"/>
                </a:lnTo>
                <a:lnTo>
                  <a:pt x="162" y="129"/>
                </a:lnTo>
                <a:close/>
                <a:moveTo>
                  <a:pt x="1043" y="84"/>
                </a:moveTo>
                <a:lnTo>
                  <a:pt x="1039" y="84"/>
                </a:lnTo>
                <a:lnTo>
                  <a:pt x="1033" y="83"/>
                </a:lnTo>
                <a:lnTo>
                  <a:pt x="1031" y="82"/>
                </a:lnTo>
                <a:lnTo>
                  <a:pt x="1030" y="82"/>
                </a:lnTo>
                <a:lnTo>
                  <a:pt x="1028" y="82"/>
                </a:lnTo>
                <a:lnTo>
                  <a:pt x="1030" y="84"/>
                </a:lnTo>
                <a:lnTo>
                  <a:pt x="1032" y="87"/>
                </a:lnTo>
                <a:lnTo>
                  <a:pt x="1036" y="87"/>
                </a:lnTo>
                <a:lnTo>
                  <a:pt x="1041" y="87"/>
                </a:lnTo>
                <a:lnTo>
                  <a:pt x="1043" y="84"/>
                </a:lnTo>
                <a:lnTo>
                  <a:pt x="1040" y="86"/>
                </a:lnTo>
                <a:lnTo>
                  <a:pt x="1043" y="84"/>
                </a:lnTo>
                <a:close/>
                <a:moveTo>
                  <a:pt x="127" y="167"/>
                </a:moveTo>
                <a:lnTo>
                  <a:pt x="129" y="166"/>
                </a:lnTo>
                <a:lnTo>
                  <a:pt x="130" y="163"/>
                </a:lnTo>
                <a:lnTo>
                  <a:pt x="129" y="158"/>
                </a:lnTo>
                <a:lnTo>
                  <a:pt x="127" y="156"/>
                </a:lnTo>
                <a:lnTo>
                  <a:pt x="126" y="156"/>
                </a:lnTo>
                <a:lnTo>
                  <a:pt x="125" y="157"/>
                </a:lnTo>
                <a:lnTo>
                  <a:pt x="125" y="159"/>
                </a:lnTo>
                <a:lnTo>
                  <a:pt x="126" y="161"/>
                </a:lnTo>
                <a:lnTo>
                  <a:pt x="125" y="163"/>
                </a:lnTo>
                <a:lnTo>
                  <a:pt x="125" y="165"/>
                </a:lnTo>
                <a:lnTo>
                  <a:pt x="125" y="167"/>
                </a:lnTo>
                <a:lnTo>
                  <a:pt x="127" y="167"/>
                </a:lnTo>
                <a:lnTo>
                  <a:pt x="127" y="167"/>
                </a:lnTo>
                <a:lnTo>
                  <a:pt x="127" y="167"/>
                </a:lnTo>
                <a:close/>
                <a:moveTo>
                  <a:pt x="365" y="468"/>
                </a:moveTo>
                <a:lnTo>
                  <a:pt x="359" y="469"/>
                </a:lnTo>
                <a:lnTo>
                  <a:pt x="352" y="469"/>
                </a:lnTo>
                <a:lnTo>
                  <a:pt x="353" y="473"/>
                </a:lnTo>
                <a:lnTo>
                  <a:pt x="355" y="474"/>
                </a:lnTo>
                <a:lnTo>
                  <a:pt x="357" y="476"/>
                </a:lnTo>
                <a:lnTo>
                  <a:pt x="359" y="474"/>
                </a:lnTo>
                <a:lnTo>
                  <a:pt x="364" y="471"/>
                </a:lnTo>
                <a:lnTo>
                  <a:pt x="365" y="468"/>
                </a:lnTo>
                <a:lnTo>
                  <a:pt x="365" y="469"/>
                </a:lnTo>
                <a:lnTo>
                  <a:pt x="365" y="468"/>
                </a:lnTo>
                <a:close/>
                <a:moveTo>
                  <a:pt x="590" y="489"/>
                </a:moveTo>
                <a:lnTo>
                  <a:pt x="587" y="489"/>
                </a:lnTo>
                <a:lnTo>
                  <a:pt x="582" y="488"/>
                </a:lnTo>
                <a:lnTo>
                  <a:pt x="577" y="488"/>
                </a:lnTo>
                <a:lnTo>
                  <a:pt x="574" y="489"/>
                </a:lnTo>
                <a:lnTo>
                  <a:pt x="574" y="491"/>
                </a:lnTo>
                <a:lnTo>
                  <a:pt x="575" y="493"/>
                </a:lnTo>
                <a:lnTo>
                  <a:pt x="578" y="493"/>
                </a:lnTo>
                <a:lnTo>
                  <a:pt x="581" y="493"/>
                </a:lnTo>
                <a:lnTo>
                  <a:pt x="587" y="490"/>
                </a:lnTo>
                <a:lnTo>
                  <a:pt x="590" y="489"/>
                </a:lnTo>
                <a:lnTo>
                  <a:pt x="587" y="489"/>
                </a:lnTo>
                <a:lnTo>
                  <a:pt x="590" y="489"/>
                </a:lnTo>
                <a:close/>
                <a:moveTo>
                  <a:pt x="270" y="452"/>
                </a:moveTo>
                <a:lnTo>
                  <a:pt x="272" y="452"/>
                </a:lnTo>
                <a:lnTo>
                  <a:pt x="273" y="449"/>
                </a:lnTo>
                <a:lnTo>
                  <a:pt x="273" y="447"/>
                </a:lnTo>
                <a:lnTo>
                  <a:pt x="272" y="446"/>
                </a:lnTo>
                <a:lnTo>
                  <a:pt x="267" y="448"/>
                </a:lnTo>
                <a:lnTo>
                  <a:pt x="265" y="452"/>
                </a:lnTo>
                <a:lnTo>
                  <a:pt x="264" y="453"/>
                </a:lnTo>
                <a:lnTo>
                  <a:pt x="264" y="455"/>
                </a:lnTo>
                <a:lnTo>
                  <a:pt x="265" y="457"/>
                </a:lnTo>
                <a:lnTo>
                  <a:pt x="267" y="457"/>
                </a:lnTo>
                <a:lnTo>
                  <a:pt x="268" y="455"/>
                </a:lnTo>
                <a:lnTo>
                  <a:pt x="270" y="452"/>
                </a:lnTo>
                <a:lnTo>
                  <a:pt x="270" y="452"/>
                </a:lnTo>
                <a:lnTo>
                  <a:pt x="270" y="452"/>
                </a:lnTo>
                <a:close/>
                <a:moveTo>
                  <a:pt x="63" y="321"/>
                </a:moveTo>
                <a:lnTo>
                  <a:pt x="66" y="319"/>
                </a:lnTo>
                <a:lnTo>
                  <a:pt x="67" y="315"/>
                </a:lnTo>
                <a:lnTo>
                  <a:pt x="68" y="313"/>
                </a:lnTo>
                <a:lnTo>
                  <a:pt x="68" y="311"/>
                </a:lnTo>
                <a:lnTo>
                  <a:pt x="68" y="310"/>
                </a:lnTo>
                <a:lnTo>
                  <a:pt x="66" y="310"/>
                </a:lnTo>
                <a:lnTo>
                  <a:pt x="63" y="312"/>
                </a:lnTo>
                <a:lnTo>
                  <a:pt x="62" y="315"/>
                </a:lnTo>
                <a:lnTo>
                  <a:pt x="62" y="319"/>
                </a:lnTo>
                <a:lnTo>
                  <a:pt x="63" y="321"/>
                </a:lnTo>
                <a:lnTo>
                  <a:pt x="63" y="320"/>
                </a:lnTo>
                <a:lnTo>
                  <a:pt x="63" y="321"/>
                </a:lnTo>
                <a:close/>
                <a:moveTo>
                  <a:pt x="97" y="202"/>
                </a:moveTo>
                <a:lnTo>
                  <a:pt x="101" y="198"/>
                </a:lnTo>
                <a:lnTo>
                  <a:pt x="104" y="196"/>
                </a:lnTo>
                <a:lnTo>
                  <a:pt x="107" y="195"/>
                </a:lnTo>
                <a:lnTo>
                  <a:pt x="107" y="194"/>
                </a:lnTo>
                <a:lnTo>
                  <a:pt x="105" y="191"/>
                </a:lnTo>
                <a:lnTo>
                  <a:pt x="104" y="191"/>
                </a:lnTo>
                <a:lnTo>
                  <a:pt x="103" y="191"/>
                </a:lnTo>
                <a:lnTo>
                  <a:pt x="102" y="192"/>
                </a:lnTo>
                <a:lnTo>
                  <a:pt x="100" y="195"/>
                </a:lnTo>
                <a:lnTo>
                  <a:pt x="96" y="198"/>
                </a:lnTo>
                <a:lnTo>
                  <a:pt x="94" y="198"/>
                </a:lnTo>
                <a:lnTo>
                  <a:pt x="92" y="199"/>
                </a:lnTo>
                <a:lnTo>
                  <a:pt x="91" y="200"/>
                </a:lnTo>
                <a:lnTo>
                  <a:pt x="89" y="202"/>
                </a:lnTo>
                <a:lnTo>
                  <a:pt x="91" y="202"/>
                </a:lnTo>
                <a:lnTo>
                  <a:pt x="92" y="202"/>
                </a:lnTo>
                <a:lnTo>
                  <a:pt x="95" y="202"/>
                </a:lnTo>
                <a:lnTo>
                  <a:pt x="97" y="202"/>
                </a:lnTo>
                <a:lnTo>
                  <a:pt x="97" y="199"/>
                </a:lnTo>
                <a:lnTo>
                  <a:pt x="97" y="202"/>
                </a:lnTo>
                <a:close/>
                <a:moveTo>
                  <a:pt x="1396" y="693"/>
                </a:moveTo>
                <a:lnTo>
                  <a:pt x="1398" y="694"/>
                </a:lnTo>
                <a:lnTo>
                  <a:pt x="1399" y="693"/>
                </a:lnTo>
                <a:lnTo>
                  <a:pt x="1401" y="692"/>
                </a:lnTo>
                <a:lnTo>
                  <a:pt x="1403" y="689"/>
                </a:lnTo>
                <a:lnTo>
                  <a:pt x="1405" y="688"/>
                </a:lnTo>
                <a:lnTo>
                  <a:pt x="1407" y="688"/>
                </a:lnTo>
                <a:lnTo>
                  <a:pt x="1410" y="687"/>
                </a:lnTo>
                <a:lnTo>
                  <a:pt x="1411" y="684"/>
                </a:lnTo>
                <a:lnTo>
                  <a:pt x="1406" y="685"/>
                </a:lnTo>
                <a:lnTo>
                  <a:pt x="1401" y="687"/>
                </a:lnTo>
                <a:lnTo>
                  <a:pt x="1398" y="689"/>
                </a:lnTo>
                <a:lnTo>
                  <a:pt x="1396" y="690"/>
                </a:lnTo>
                <a:lnTo>
                  <a:pt x="1395" y="692"/>
                </a:lnTo>
                <a:lnTo>
                  <a:pt x="1396" y="693"/>
                </a:lnTo>
                <a:lnTo>
                  <a:pt x="1395" y="693"/>
                </a:lnTo>
                <a:lnTo>
                  <a:pt x="1396" y="693"/>
                </a:lnTo>
                <a:close/>
                <a:moveTo>
                  <a:pt x="284" y="469"/>
                </a:moveTo>
                <a:lnTo>
                  <a:pt x="283" y="469"/>
                </a:lnTo>
                <a:lnTo>
                  <a:pt x="282" y="469"/>
                </a:lnTo>
                <a:lnTo>
                  <a:pt x="282" y="470"/>
                </a:lnTo>
                <a:lnTo>
                  <a:pt x="281" y="471"/>
                </a:lnTo>
                <a:lnTo>
                  <a:pt x="282" y="473"/>
                </a:lnTo>
                <a:lnTo>
                  <a:pt x="282" y="476"/>
                </a:lnTo>
                <a:lnTo>
                  <a:pt x="283" y="477"/>
                </a:lnTo>
                <a:lnTo>
                  <a:pt x="284" y="476"/>
                </a:lnTo>
                <a:lnTo>
                  <a:pt x="284" y="476"/>
                </a:lnTo>
                <a:lnTo>
                  <a:pt x="285" y="473"/>
                </a:lnTo>
                <a:lnTo>
                  <a:pt x="285" y="470"/>
                </a:lnTo>
                <a:lnTo>
                  <a:pt x="284" y="469"/>
                </a:lnTo>
                <a:lnTo>
                  <a:pt x="284" y="469"/>
                </a:lnTo>
                <a:lnTo>
                  <a:pt x="284" y="469"/>
                </a:lnTo>
                <a:close/>
                <a:moveTo>
                  <a:pt x="284" y="477"/>
                </a:moveTo>
                <a:lnTo>
                  <a:pt x="284" y="477"/>
                </a:lnTo>
                <a:lnTo>
                  <a:pt x="285" y="478"/>
                </a:lnTo>
                <a:lnTo>
                  <a:pt x="286" y="479"/>
                </a:lnTo>
                <a:lnTo>
                  <a:pt x="289" y="479"/>
                </a:lnTo>
                <a:lnTo>
                  <a:pt x="291" y="479"/>
                </a:lnTo>
                <a:lnTo>
                  <a:pt x="292" y="478"/>
                </a:lnTo>
                <a:lnTo>
                  <a:pt x="294" y="477"/>
                </a:lnTo>
                <a:lnTo>
                  <a:pt x="295" y="476"/>
                </a:lnTo>
                <a:lnTo>
                  <a:pt x="294" y="476"/>
                </a:lnTo>
                <a:lnTo>
                  <a:pt x="293" y="474"/>
                </a:lnTo>
                <a:lnTo>
                  <a:pt x="292" y="474"/>
                </a:lnTo>
                <a:lnTo>
                  <a:pt x="293" y="474"/>
                </a:lnTo>
                <a:lnTo>
                  <a:pt x="289" y="477"/>
                </a:lnTo>
                <a:lnTo>
                  <a:pt x="285" y="478"/>
                </a:lnTo>
                <a:lnTo>
                  <a:pt x="285" y="477"/>
                </a:lnTo>
                <a:lnTo>
                  <a:pt x="284" y="477"/>
                </a:lnTo>
                <a:lnTo>
                  <a:pt x="284" y="477"/>
                </a:lnTo>
                <a:lnTo>
                  <a:pt x="284" y="477"/>
                </a:lnTo>
                <a:close/>
                <a:moveTo>
                  <a:pt x="58" y="460"/>
                </a:moveTo>
                <a:lnTo>
                  <a:pt x="58" y="458"/>
                </a:lnTo>
                <a:lnTo>
                  <a:pt x="59" y="455"/>
                </a:lnTo>
                <a:lnTo>
                  <a:pt x="59" y="454"/>
                </a:lnTo>
                <a:lnTo>
                  <a:pt x="58" y="454"/>
                </a:lnTo>
                <a:lnTo>
                  <a:pt x="56" y="453"/>
                </a:lnTo>
                <a:lnTo>
                  <a:pt x="54" y="454"/>
                </a:lnTo>
                <a:lnTo>
                  <a:pt x="52" y="455"/>
                </a:lnTo>
                <a:lnTo>
                  <a:pt x="51" y="456"/>
                </a:lnTo>
                <a:lnTo>
                  <a:pt x="52" y="458"/>
                </a:lnTo>
                <a:lnTo>
                  <a:pt x="52" y="462"/>
                </a:lnTo>
                <a:lnTo>
                  <a:pt x="52" y="463"/>
                </a:lnTo>
                <a:lnTo>
                  <a:pt x="52" y="466"/>
                </a:lnTo>
                <a:lnTo>
                  <a:pt x="52" y="468"/>
                </a:lnTo>
                <a:lnTo>
                  <a:pt x="52" y="468"/>
                </a:lnTo>
                <a:lnTo>
                  <a:pt x="53" y="468"/>
                </a:lnTo>
                <a:lnTo>
                  <a:pt x="54" y="465"/>
                </a:lnTo>
                <a:lnTo>
                  <a:pt x="54" y="463"/>
                </a:lnTo>
                <a:lnTo>
                  <a:pt x="54" y="461"/>
                </a:lnTo>
                <a:lnTo>
                  <a:pt x="54" y="461"/>
                </a:lnTo>
                <a:lnTo>
                  <a:pt x="55" y="460"/>
                </a:lnTo>
                <a:lnTo>
                  <a:pt x="56" y="460"/>
                </a:lnTo>
                <a:lnTo>
                  <a:pt x="58" y="460"/>
                </a:lnTo>
                <a:lnTo>
                  <a:pt x="56" y="460"/>
                </a:lnTo>
                <a:lnTo>
                  <a:pt x="58" y="460"/>
                </a:lnTo>
                <a:close/>
                <a:moveTo>
                  <a:pt x="75" y="239"/>
                </a:moveTo>
                <a:lnTo>
                  <a:pt x="69" y="241"/>
                </a:lnTo>
                <a:lnTo>
                  <a:pt x="66" y="244"/>
                </a:lnTo>
                <a:lnTo>
                  <a:pt x="63" y="247"/>
                </a:lnTo>
                <a:lnTo>
                  <a:pt x="63" y="250"/>
                </a:lnTo>
                <a:lnTo>
                  <a:pt x="70" y="246"/>
                </a:lnTo>
                <a:lnTo>
                  <a:pt x="74" y="244"/>
                </a:lnTo>
                <a:lnTo>
                  <a:pt x="75" y="241"/>
                </a:lnTo>
                <a:lnTo>
                  <a:pt x="75" y="239"/>
                </a:lnTo>
                <a:close/>
                <a:moveTo>
                  <a:pt x="75" y="239"/>
                </a:moveTo>
                <a:lnTo>
                  <a:pt x="76" y="239"/>
                </a:lnTo>
                <a:lnTo>
                  <a:pt x="75" y="239"/>
                </a:lnTo>
                <a:close/>
                <a:moveTo>
                  <a:pt x="319" y="457"/>
                </a:moveTo>
                <a:lnTo>
                  <a:pt x="325" y="455"/>
                </a:lnTo>
                <a:lnTo>
                  <a:pt x="331" y="454"/>
                </a:lnTo>
                <a:lnTo>
                  <a:pt x="336" y="453"/>
                </a:lnTo>
                <a:lnTo>
                  <a:pt x="340" y="448"/>
                </a:lnTo>
                <a:lnTo>
                  <a:pt x="330" y="452"/>
                </a:lnTo>
                <a:lnTo>
                  <a:pt x="319" y="457"/>
                </a:lnTo>
                <a:close/>
                <a:moveTo>
                  <a:pt x="274" y="530"/>
                </a:moveTo>
                <a:lnTo>
                  <a:pt x="270" y="529"/>
                </a:lnTo>
                <a:lnTo>
                  <a:pt x="266" y="530"/>
                </a:lnTo>
                <a:lnTo>
                  <a:pt x="261" y="531"/>
                </a:lnTo>
                <a:lnTo>
                  <a:pt x="259" y="534"/>
                </a:lnTo>
                <a:lnTo>
                  <a:pt x="260" y="536"/>
                </a:lnTo>
                <a:lnTo>
                  <a:pt x="264" y="536"/>
                </a:lnTo>
                <a:lnTo>
                  <a:pt x="267" y="536"/>
                </a:lnTo>
                <a:lnTo>
                  <a:pt x="269" y="536"/>
                </a:lnTo>
                <a:lnTo>
                  <a:pt x="270" y="535"/>
                </a:lnTo>
                <a:lnTo>
                  <a:pt x="273" y="534"/>
                </a:lnTo>
                <a:lnTo>
                  <a:pt x="275" y="531"/>
                </a:lnTo>
                <a:lnTo>
                  <a:pt x="274" y="530"/>
                </a:lnTo>
                <a:lnTo>
                  <a:pt x="274" y="530"/>
                </a:lnTo>
                <a:lnTo>
                  <a:pt x="274" y="530"/>
                </a:lnTo>
                <a:close/>
                <a:moveTo>
                  <a:pt x="773" y="584"/>
                </a:moveTo>
                <a:lnTo>
                  <a:pt x="777" y="586"/>
                </a:lnTo>
                <a:lnTo>
                  <a:pt x="781" y="587"/>
                </a:lnTo>
                <a:lnTo>
                  <a:pt x="787" y="586"/>
                </a:lnTo>
                <a:lnTo>
                  <a:pt x="793" y="584"/>
                </a:lnTo>
                <a:lnTo>
                  <a:pt x="787" y="584"/>
                </a:lnTo>
                <a:lnTo>
                  <a:pt x="783" y="582"/>
                </a:lnTo>
                <a:lnTo>
                  <a:pt x="778" y="582"/>
                </a:lnTo>
                <a:lnTo>
                  <a:pt x="773" y="584"/>
                </a:lnTo>
                <a:close/>
                <a:moveTo>
                  <a:pt x="390" y="486"/>
                </a:moveTo>
                <a:lnTo>
                  <a:pt x="389" y="487"/>
                </a:lnTo>
                <a:lnTo>
                  <a:pt x="389" y="488"/>
                </a:lnTo>
                <a:lnTo>
                  <a:pt x="389" y="488"/>
                </a:lnTo>
                <a:lnTo>
                  <a:pt x="390" y="489"/>
                </a:lnTo>
                <a:lnTo>
                  <a:pt x="392" y="489"/>
                </a:lnTo>
                <a:lnTo>
                  <a:pt x="394" y="488"/>
                </a:lnTo>
                <a:lnTo>
                  <a:pt x="401" y="488"/>
                </a:lnTo>
                <a:lnTo>
                  <a:pt x="408" y="488"/>
                </a:lnTo>
                <a:lnTo>
                  <a:pt x="404" y="485"/>
                </a:lnTo>
                <a:lnTo>
                  <a:pt x="399" y="483"/>
                </a:lnTo>
                <a:lnTo>
                  <a:pt x="397" y="482"/>
                </a:lnTo>
                <a:lnTo>
                  <a:pt x="394" y="483"/>
                </a:lnTo>
                <a:lnTo>
                  <a:pt x="392" y="485"/>
                </a:lnTo>
                <a:lnTo>
                  <a:pt x="390" y="486"/>
                </a:lnTo>
                <a:lnTo>
                  <a:pt x="391" y="485"/>
                </a:lnTo>
                <a:lnTo>
                  <a:pt x="390" y="486"/>
                </a:lnTo>
                <a:close/>
                <a:moveTo>
                  <a:pt x="437" y="453"/>
                </a:moveTo>
                <a:lnTo>
                  <a:pt x="421" y="453"/>
                </a:lnTo>
                <a:lnTo>
                  <a:pt x="405" y="453"/>
                </a:lnTo>
                <a:lnTo>
                  <a:pt x="413" y="454"/>
                </a:lnTo>
                <a:lnTo>
                  <a:pt x="421" y="455"/>
                </a:lnTo>
                <a:lnTo>
                  <a:pt x="429" y="455"/>
                </a:lnTo>
                <a:lnTo>
                  <a:pt x="437" y="453"/>
                </a:lnTo>
                <a:close/>
                <a:moveTo>
                  <a:pt x="637" y="532"/>
                </a:moveTo>
                <a:lnTo>
                  <a:pt x="637" y="531"/>
                </a:lnTo>
                <a:lnTo>
                  <a:pt x="637" y="532"/>
                </a:lnTo>
                <a:lnTo>
                  <a:pt x="628" y="532"/>
                </a:lnTo>
                <a:lnTo>
                  <a:pt x="619" y="532"/>
                </a:lnTo>
                <a:lnTo>
                  <a:pt x="622" y="534"/>
                </a:lnTo>
                <a:lnTo>
                  <a:pt x="619" y="532"/>
                </a:lnTo>
                <a:lnTo>
                  <a:pt x="621" y="534"/>
                </a:lnTo>
                <a:lnTo>
                  <a:pt x="623" y="536"/>
                </a:lnTo>
                <a:lnTo>
                  <a:pt x="627" y="537"/>
                </a:lnTo>
                <a:lnTo>
                  <a:pt x="630" y="537"/>
                </a:lnTo>
                <a:lnTo>
                  <a:pt x="632" y="537"/>
                </a:lnTo>
                <a:lnTo>
                  <a:pt x="636" y="536"/>
                </a:lnTo>
                <a:lnTo>
                  <a:pt x="637" y="535"/>
                </a:lnTo>
                <a:lnTo>
                  <a:pt x="637" y="532"/>
                </a:lnTo>
                <a:close/>
                <a:moveTo>
                  <a:pt x="224" y="494"/>
                </a:moveTo>
                <a:lnTo>
                  <a:pt x="226" y="494"/>
                </a:lnTo>
                <a:lnTo>
                  <a:pt x="228" y="493"/>
                </a:lnTo>
                <a:lnTo>
                  <a:pt x="229" y="490"/>
                </a:lnTo>
                <a:lnTo>
                  <a:pt x="228" y="488"/>
                </a:lnTo>
                <a:lnTo>
                  <a:pt x="229" y="486"/>
                </a:lnTo>
                <a:lnTo>
                  <a:pt x="232" y="483"/>
                </a:lnTo>
                <a:lnTo>
                  <a:pt x="227" y="482"/>
                </a:lnTo>
                <a:lnTo>
                  <a:pt x="224" y="483"/>
                </a:lnTo>
                <a:lnTo>
                  <a:pt x="220" y="486"/>
                </a:lnTo>
                <a:lnTo>
                  <a:pt x="218" y="490"/>
                </a:lnTo>
                <a:lnTo>
                  <a:pt x="219" y="490"/>
                </a:lnTo>
                <a:lnTo>
                  <a:pt x="221" y="490"/>
                </a:lnTo>
                <a:lnTo>
                  <a:pt x="223" y="490"/>
                </a:lnTo>
                <a:lnTo>
                  <a:pt x="223" y="490"/>
                </a:lnTo>
                <a:lnTo>
                  <a:pt x="224" y="491"/>
                </a:lnTo>
                <a:lnTo>
                  <a:pt x="224" y="494"/>
                </a:lnTo>
                <a:lnTo>
                  <a:pt x="224" y="491"/>
                </a:lnTo>
                <a:lnTo>
                  <a:pt x="224" y="494"/>
                </a:lnTo>
                <a:close/>
                <a:moveTo>
                  <a:pt x="1372" y="702"/>
                </a:moveTo>
                <a:lnTo>
                  <a:pt x="1374" y="703"/>
                </a:lnTo>
                <a:lnTo>
                  <a:pt x="1378" y="704"/>
                </a:lnTo>
                <a:lnTo>
                  <a:pt x="1381" y="704"/>
                </a:lnTo>
                <a:lnTo>
                  <a:pt x="1385" y="703"/>
                </a:lnTo>
                <a:lnTo>
                  <a:pt x="1382" y="702"/>
                </a:lnTo>
                <a:lnTo>
                  <a:pt x="1380" y="701"/>
                </a:lnTo>
                <a:lnTo>
                  <a:pt x="1380" y="698"/>
                </a:lnTo>
                <a:lnTo>
                  <a:pt x="1379" y="696"/>
                </a:lnTo>
                <a:lnTo>
                  <a:pt x="1377" y="697"/>
                </a:lnTo>
                <a:lnTo>
                  <a:pt x="1373" y="698"/>
                </a:lnTo>
                <a:lnTo>
                  <a:pt x="1371" y="697"/>
                </a:lnTo>
                <a:lnTo>
                  <a:pt x="1369" y="695"/>
                </a:lnTo>
                <a:lnTo>
                  <a:pt x="1366" y="697"/>
                </a:lnTo>
                <a:lnTo>
                  <a:pt x="1366" y="700"/>
                </a:lnTo>
                <a:lnTo>
                  <a:pt x="1369" y="701"/>
                </a:lnTo>
                <a:lnTo>
                  <a:pt x="1372" y="702"/>
                </a:lnTo>
                <a:lnTo>
                  <a:pt x="1370" y="702"/>
                </a:lnTo>
                <a:lnTo>
                  <a:pt x="1372" y="702"/>
                </a:lnTo>
                <a:close/>
                <a:moveTo>
                  <a:pt x="960" y="664"/>
                </a:moveTo>
                <a:lnTo>
                  <a:pt x="964" y="664"/>
                </a:lnTo>
                <a:lnTo>
                  <a:pt x="966" y="665"/>
                </a:lnTo>
                <a:lnTo>
                  <a:pt x="968" y="667"/>
                </a:lnTo>
                <a:lnTo>
                  <a:pt x="972" y="668"/>
                </a:lnTo>
                <a:lnTo>
                  <a:pt x="974" y="668"/>
                </a:lnTo>
                <a:lnTo>
                  <a:pt x="977" y="668"/>
                </a:lnTo>
                <a:lnTo>
                  <a:pt x="979" y="667"/>
                </a:lnTo>
                <a:lnTo>
                  <a:pt x="982" y="664"/>
                </a:lnTo>
                <a:lnTo>
                  <a:pt x="976" y="663"/>
                </a:lnTo>
                <a:lnTo>
                  <a:pt x="970" y="661"/>
                </a:lnTo>
                <a:lnTo>
                  <a:pt x="967" y="661"/>
                </a:lnTo>
                <a:lnTo>
                  <a:pt x="965" y="661"/>
                </a:lnTo>
                <a:lnTo>
                  <a:pt x="962" y="662"/>
                </a:lnTo>
                <a:lnTo>
                  <a:pt x="960" y="664"/>
                </a:lnTo>
                <a:lnTo>
                  <a:pt x="962" y="663"/>
                </a:lnTo>
                <a:lnTo>
                  <a:pt x="960" y="664"/>
                </a:lnTo>
                <a:close/>
                <a:moveTo>
                  <a:pt x="379" y="471"/>
                </a:moveTo>
                <a:lnTo>
                  <a:pt x="382" y="471"/>
                </a:lnTo>
                <a:lnTo>
                  <a:pt x="384" y="469"/>
                </a:lnTo>
                <a:lnTo>
                  <a:pt x="387" y="466"/>
                </a:lnTo>
                <a:lnTo>
                  <a:pt x="389" y="464"/>
                </a:lnTo>
                <a:lnTo>
                  <a:pt x="382" y="465"/>
                </a:lnTo>
                <a:lnTo>
                  <a:pt x="376" y="466"/>
                </a:lnTo>
                <a:lnTo>
                  <a:pt x="374" y="468"/>
                </a:lnTo>
                <a:lnTo>
                  <a:pt x="372" y="470"/>
                </a:lnTo>
                <a:lnTo>
                  <a:pt x="369" y="472"/>
                </a:lnTo>
                <a:lnTo>
                  <a:pt x="367" y="474"/>
                </a:lnTo>
                <a:lnTo>
                  <a:pt x="373" y="472"/>
                </a:lnTo>
                <a:lnTo>
                  <a:pt x="379" y="471"/>
                </a:lnTo>
                <a:lnTo>
                  <a:pt x="380" y="471"/>
                </a:lnTo>
                <a:lnTo>
                  <a:pt x="379" y="471"/>
                </a:lnTo>
                <a:close/>
                <a:moveTo>
                  <a:pt x="861" y="615"/>
                </a:moveTo>
                <a:lnTo>
                  <a:pt x="858" y="615"/>
                </a:lnTo>
                <a:lnTo>
                  <a:pt x="858" y="617"/>
                </a:lnTo>
                <a:lnTo>
                  <a:pt x="859" y="618"/>
                </a:lnTo>
                <a:lnTo>
                  <a:pt x="859" y="619"/>
                </a:lnTo>
                <a:lnTo>
                  <a:pt x="853" y="619"/>
                </a:lnTo>
                <a:lnTo>
                  <a:pt x="849" y="620"/>
                </a:lnTo>
                <a:lnTo>
                  <a:pt x="847" y="621"/>
                </a:lnTo>
                <a:lnTo>
                  <a:pt x="849" y="622"/>
                </a:lnTo>
                <a:lnTo>
                  <a:pt x="850" y="623"/>
                </a:lnTo>
                <a:lnTo>
                  <a:pt x="851" y="623"/>
                </a:lnTo>
                <a:lnTo>
                  <a:pt x="857" y="623"/>
                </a:lnTo>
                <a:lnTo>
                  <a:pt x="862" y="621"/>
                </a:lnTo>
                <a:lnTo>
                  <a:pt x="867" y="619"/>
                </a:lnTo>
                <a:lnTo>
                  <a:pt x="872" y="615"/>
                </a:lnTo>
                <a:lnTo>
                  <a:pt x="867" y="615"/>
                </a:lnTo>
                <a:lnTo>
                  <a:pt x="861" y="615"/>
                </a:lnTo>
                <a:lnTo>
                  <a:pt x="862" y="615"/>
                </a:lnTo>
                <a:lnTo>
                  <a:pt x="861" y="615"/>
                </a:lnTo>
                <a:close/>
                <a:moveTo>
                  <a:pt x="41" y="424"/>
                </a:moveTo>
                <a:lnTo>
                  <a:pt x="44" y="424"/>
                </a:lnTo>
                <a:lnTo>
                  <a:pt x="47" y="424"/>
                </a:lnTo>
                <a:lnTo>
                  <a:pt x="48" y="426"/>
                </a:lnTo>
                <a:lnTo>
                  <a:pt x="50" y="429"/>
                </a:lnTo>
                <a:lnTo>
                  <a:pt x="52" y="424"/>
                </a:lnTo>
                <a:lnTo>
                  <a:pt x="54" y="419"/>
                </a:lnTo>
                <a:lnTo>
                  <a:pt x="51" y="419"/>
                </a:lnTo>
                <a:lnTo>
                  <a:pt x="47" y="418"/>
                </a:lnTo>
                <a:lnTo>
                  <a:pt x="45" y="416"/>
                </a:lnTo>
                <a:lnTo>
                  <a:pt x="43" y="416"/>
                </a:lnTo>
                <a:lnTo>
                  <a:pt x="42" y="418"/>
                </a:lnTo>
                <a:lnTo>
                  <a:pt x="41" y="420"/>
                </a:lnTo>
                <a:lnTo>
                  <a:pt x="41" y="423"/>
                </a:lnTo>
                <a:lnTo>
                  <a:pt x="41" y="424"/>
                </a:lnTo>
                <a:lnTo>
                  <a:pt x="43" y="423"/>
                </a:lnTo>
                <a:lnTo>
                  <a:pt x="41" y="424"/>
                </a:lnTo>
                <a:close/>
                <a:moveTo>
                  <a:pt x="310" y="80"/>
                </a:moveTo>
                <a:lnTo>
                  <a:pt x="313" y="78"/>
                </a:lnTo>
                <a:lnTo>
                  <a:pt x="315" y="75"/>
                </a:lnTo>
                <a:lnTo>
                  <a:pt x="318" y="76"/>
                </a:lnTo>
                <a:lnTo>
                  <a:pt x="320" y="76"/>
                </a:lnTo>
                <a:lnTo>
                  <a:pt x="323" y="75"/>
                </a:lnTo>
                <a:lnTo>
                  <a:pt x="325" y="72"/>
                </a:lnTo>
                <a:lnTo>
                  <a:pt x="326" y="68"/>
                </a:lnTo>
                <a:lnTo>
                  <a:pt x="326" y="66"/>
                </a:lnTo>
                <a:lnTo>
                  <a:pt x="323" y="66"/>
                </a:lnTo>
                <a:lnTo>
                  <a:pt x="320" y="68"/>
                </a:lnTo>
                <a:lnTo>
                  <a:pt x="319" y="70"/>
                </a:lnTo>
                <a:lnTo>
                  <a:pt x="317" y="71"/>
                </a:lnTo>
                <a:lnTo>
                  <a:pt x="316" y="71"/>
                </a:lnTo>
                <a:lnTo>
                  <a:pt x="314" y="70"/>
                </a:lnTo>
                <a:lnTo>
                  <a:pt x="309" y="73"/>
                </a:lnTo>
                <a:lnTo>
                  <a:pt x="305" y="74"/>
                </a:lnTo>
                <a:lnTo>
                  <a:pt x="303" y="76"/>
                </a:lnTo>
                <a:lnTo>
                  <a:pt x="303" y="78"/>
                </a:lnTo>
                <a:lnTo>
                  <a:pt x="303" y="79"/>
                </a:lnTo>
                <a:lnTo>
                  <a:pt x="305" y="79"/>
                </a:lnTo>
                <a:lnTo>
                  <a:pt x="308" y="79"/>
                </a:lnTo>
                <a:lnTo>
                  <a:pt x="310" y="80"/>
                </a:lnTo>
                <a:lnTo>
                  <a:pt x="311" y="79"/>
                </a:lnTo>
                <a:lnTo>
                  <a:pt x="310" y="80"/>
                </a:lnTo>
                <a:close/>
                <a:moveTo>
                  <a:pt x="14" y="674"/>
                </a:moveTo>
                <a:lnTo>
                  <a:pt x="10" y="676"/>
                </a:lnTo>
                <a:lnTo>
                  <a:pt x="5" y="678"/>
                </a:lnTo>
                <a:lnTo>
                  <a:pt x="3" y="681"/>
                </a:lnTo>
                <a:lnTo>
                  <a:pt x="1" y="687"/>
                </a:lnTo>
                <a:lnTo>
                  <a:pt x="0" y="689"/>
                </a:lnTo>
                <a:lnTo>
                  <a:pt x="1" y="690"/>
                </a:lnTo>
                <a:lnTo>
                  <a:pt x="2" y="690"/>
                </a:lnTo>
                <a:lnTo>
                  <a:pt x="4" y="690"/>
                </a:lnTo>
                <a:lnTo>
                  <a:pt x="8" y="686"/>
                </a:lnTo>
                <a:lnTo>
                  <a:pt x="11" y="685"/>
                </a:lnTo>
                <a:lnTo>
                  <a:pt x="12" y="686"/>
                </a:lnTo>
                <a:lnTo>
                  <a:pt x="13" y="688"/>
                </a:lnTo>
                <a:lnTo>
                  <a:pt x="13" y="689"/>
                </a:lnTo>
                <a:lnTo>
                  <a:pt x="14" y="689"/>
                </a:lnTo>
                <a:lnTo>
                  <a:pt x="15" y="689"/>
                </a:lnTo>
                <a:lnTo>
                  <a:pt x="17" y="688"/>
                </a:lnTo>
                <a:lnTo>
                  <a:pt x="15" y="685"/>
                </a:lnTo>
                <a:lnTo>
                  <a:pt x="15" y="681"/>
                </a:lnTo>
                <a:lnTo>
                  <a:pt x="17" y="677"/>
                </a:lnTo>
                <a:lnTo>
                  <a:pt x="19" y="674"/>
                </a:lnTo>
                <a:lnTo>
                  <a:pt x="19" y="672"/>
                </a:lnTo>
                <a:lnTo>
                  <a:pt x="17" y="672"/>
                </a:lnTo>
                <a:lnTo>
                  <a:pt x="15" y="672"/>
                </a:lnTo>
                <a:lnTo>
                  <a:pt x="14" y="674"/>
                </a:lnTo>
                <a:lnTo>
                  <a:pt x="12" y="673"/>
                </a:lnTo>
                <a:lnTo>
                  <a:pt x="14" y="674"/>
                </a:lnTo>
                <a:close/>
                <a:moveTo>
                  <a:pt x="150" y="498"/>
                </a:moveTo>
                <a:lnTo>
                  <a:pt x="155" y="494"/>
                </a:lnTo>
                <a:lnTo>
                  <a:pt x="162" y="491"/>
                </a:lnTo>
                <a:lnTo>
                  <a:pt x="157" y="488"/>
                </a:lnTo>
                <a:lnTo>
                  <a:pt x="151" y="488"/>
                </a:lnTo>
                <a:lnTo>
                  <a:pt x="149" y="489"/>
                </a:lnTo>
                <a:lnTo>
                  <a:pt x="145" y="489"/>
                </a:lnTo>
                <a:lnTo>
                  <a:pt x="143" y="491"/>
                </a:lnTo>
                <a:lnTo>
                  <a:pt x="141" y="494"/>
                </a:lnTo>
                <a:lnTo>
                  <a:pt x="141" y="496"/>
                </a:lnTo>
                <a:lnTo>
                  <a:pt x="141" y="497"/>
                </a:lnTo>
                <a:lnTo>
                  <a:pt x="142" y="499"/>
                </a:lnTo>
                <a:lnTo>
                  <a:pt x="143" y="499"/>
                </a:lnTo>
                <a:lnTo>
                  <a:pt x="145" y="501"/>
                </a:lnTo>
                <a:lnTo>
                  <a:pt x="146" y="501"/>
                </a:lnTo>
                <a:lnTo>
                  <a:pt x="149" y="499"/>
                </a:lnTo>
                <a:lnTo>
                  <a:pt x="150" y="498"/>
                </a:lnTo>
                <a:close/>
                <a:moveTo>
                  <a:pt x="725" y="570"/>
                </a:moveTo>
                <a:lnTo>
                  <a:pt x="719" y="569"/>
                </a:lnTo>
                <a:lnTo>
                  <a:pt x="712" y="568"/>
                </a:lnTo>
                <a:lnTo>
                  <a:pt x="704" y="566"/>
                </a:lnTo>
                <a:lnTo>
                  <a:pt x="695" y="565"/>
                </a:lnTo>
                <a:lnTo>
                  <a:pt x="706" y="569"/>
                </a:lnTo>
                <a:lnTo>
                  <a:pt x="717" y="574"/>
                </a:lnTo>
                <a:lnTo>
                  <a:pt x="722" y="576"/>
                </a:lnTo>
                <a:lnTo>
                  <a:pt x="728" y="577"/>
                </a:lnTo>
                <a:lnTo>
                  <a:pt x="734" y="577"/>
                </a:lnTo>
                <a:lnTo>
                  <a:pt x="739" y="574"/>
                </a:lnTo>
                <a:lnTo>
                  <a:pt x="735" y="574"/>
                </a:lnTo>
                <a:lnTo>
                  <a:pt x="731" y="574"/>
                </a:lnTo>
                <a:lnTo>
                  <a:pt x="729" y="574"/>
                </a:lnTo>
                <a:lnTo>
                  <a:pt x="727" y="573"/>
                </a:lnTo>
                <a:lnTo>
                  <a:pt x="726" y="572"/>
                </a:lnTo>
                <a:lnTo>
                  <a:pt x="725" y="570"/>
                </a:lnTo>
                <a:lnTo>
                  <a:pt x="726" y="572"/>
                </a:lnTo>
                <a:lnTo>
                  <a:pt x="725" y="570"/>
                </a:lnTo>
                <a:close/>
                <a:moveTo>
                  <a:pt x="201" y="478"/>
                </a:moveTo>
                <a:lnTo>
                  <a:pt x="210" y="477"/>
                </a:lnTo>
                <a:lnTo>
                  <a:pt x="220" y="473"/>
                </a:lnTo>
                <a:lnTo>
                  <a:pt x="226" y="470"/>
                </a:lnTo>
                <a:lnTo>
                  <a:pt x="229" y="466"/>
                </a:lnTo>
                <a:lnTo>
                  <a:pt x="233" y="463"/>
                </a:lnTo>
                <a:lnTo>
                  <a:pt x="235" y="458"/>
                </a:lnTo>
                <a:lnTo>
                  <a:pt x="233" y="458"/>
                </a:lnTo>
                <a:lnTo>
                  <a:pt x="231" y="458"/>
                </a:lnTo>
                <a:lnTo>
                  <a:pt x="228" y="458"/>
                </a:lnTo>
                <a:lnTo>
                  <a:pt x="226" y="461"/>
                </a:lnTo>
                <a:lnTo>
                  <a:pt x="225" y="462"/>
                </a:lnTo>
                <a:lnTo>
                  <a:pt x="224" y="465"/>
                </a:lnTo>
                <a:lnTo>
                  <a:pt x="221" y="466"/>
                </a:lnTo>
                <a:lnTo>
                  <a:pt x="219" y="468"/>
                </a:lnTo>
                <a:lnTo>
                  <a:pt x="215" y="469"/>
                </a:lnTo>
                <a:lnTo>
                  <a:pt x="208" y="472"/>
                </a:lnTo>
                <a:lnTo>
                  <a:pt x="203" y="476"/>
                </a:lnTo>
                <a:lnTo>
                  <a:pt x="201" y="478"/>
                </a:lnTo>
                <a:lnTo>
                  <a:pt x="206" y="478"/>
                </a:lnTo>
                <a:lnTo>
                  <a:pt x="201" y="478"/>
                </a:lnTo>
                <a:close/>
                <a:moveTo>
                  <a:pt x="487" y="497"/>
                </a:moveTo>
                <a:lnTo>
                  <a:pt x="479" y="496"/>
                </a:lnTo>
                <a:lnTo>
                  <a:pt x="472" y="495"/>
                </a:lnTo>
                <a:lnTo>
                  <a:pt x="468" y="495"/>
                </a:lnTo>
                <a:lnTo>
                  <a:pt x="466" y="495"/>
                </a:lnTo>
                <a:lnTo>
                  <a:pt x="466" y="497"/>
                </a:lnTo>
                <a:lnTo>
                  <a:pt x="466" y="498"/>
                </a:lnTo>
                <a:lnTo>
                  <a:pt x="459" y="499"/>
                </a:lnTo>
                <a:lnTo>
                  <a:pt x="450" y="498"/>
                </a:lnTo>
                <a:lnTo>
                  <a:pt x="451" y="499"/>
                </a:lnTo>
                <a:lnTo>
                  <a:pt x="454" y="502"/>
                </a:lnTo>
                <a:lnTo>
                  <a:pt x="457" y="502"/>
                </a:lnTo>
                <a:lnTo>
                  <a:pt x="460" y="503"/>
                </a:lnTo>
                <a:lnTo>
                  <a:pt x="467" y="504"/>
                </a:lnTo>
                <a:lnTo>
                  <a:pt x="473" y="504"/>
                </a:lnTo>
                <a:lnTo>
                  <a:pt x="479" y="503"/>
                </a:lnTo>
                <a:lnTo>
                  <a:pt x="484" y="502"/>
                </a:lnTo>
                <a:lnTo>
                  <a:pt x="487" y="501"/>
                </a:lnTo>
                <a:lnTo>
                  <a:pt x="489" y="499"/>
                </a:lnTo>
                <a:lnTo>
                  <a:pt x="489" y="498"/>
                </a:lnTo>
                <a:lnTo>
                  <a:pt x="487" y="497"/>
                </a:lnTo>
                <a:lnTo>
                  <a:pt x="484" y="496"/>
                </a:lnTo>
                <a:lnTo>
                  <a:pt x="487" y="497"/>
                </a:lnTo>
                <a:close/>
                <a:moveTo>
                  <a:pt x="946" y="645"/>
                </a:moveTo>
                <a:lnTo>
                  <a:pt x="949" y="646"/>
                </a:lnTo>
                <a:lnTo>
                  <a:pt x="951" y="645"/>
                </a:lnTo>
                <a:lnTo>
                  <a:pt x="953" y="645"/>
                </a:lnTo>
                <a:lnTo>
                  <a:pt x="956" y="643"/>
                </a:lnTo>
                <a:lnTo>
                  <a:pt x="950" y="642"/>
                </a:lnTo>
                <a:lnTo>
                  <a:pt x="944" y="642"/>
                </a:lnTo>
                <a:lnTo>
                  <a:pt x="942" y="642"/>
                </a:lnTo>
                <a:lnTo>
                  <a:pt x="938" y="642"/>
                </a:lnTo>
                <a:lnTo>
                  <a:pt x="936" y="639"/>
                </a:lnTo>
                <a:lnTo>
                  <a:pt x="933" y="638"/>
                </a:lnTo>
                <a:lnTo>
                  <a:pt x="929" y="640"/>
                </a:lnTo>
                <a:lnTo>
                  <a:pt x="926" y="643"/>
                </a:lnTo>
                <a:lnTo>
                  <a:pt x="923" y="642"/>
                </a:lnTo>
                <a:lnTo>
                  <a:pt x="919" y="640"/>
                </a:lnTo>
                <a:lnTo>
                  <a:pt x="916" y="640"/>
                </a:lnTo>
                <a:lnTo>
                  <a:pt x="915" y="642"/>
                </a:lnTo>
                <a:lnTo>
                  <a:pt x="918" y="643"/>
                </a:lnTo>
                <a:lnTo>
                  <a:pt x="920" y="645"/>
                </a:lnTo>
                <a:lnTo>
                  <a:pt x="919" y="647"/>
                </a:lnTo>
                <a:lnTo>
                  <a:pt x="919" y="649"/>
                </a:lnTo>
                <a:lnTo>
                  <a:pt x="925" y="651"/>
                </a:lnTo>
                <a:lnTo>
                  <a:pt x="929" y="651"/>
                </a:lnTo>
                <a:lnTo>
                  <a:pt x="932" y="651"/>
                </a:lnTo>
                <a:lnTo>
                  <a:pt x="934" y="652"/>
                </a:lnTo>
                <a:lnTo>
                  <a:pt x="937" y="652"/>
                </a:lnTo>
                <a:lnTo>
                  <a:pt x="940" y="651"/>
                </a:lnTo>
                <a:lnTo>
                  <a:pt x="941" y="648"/>
                </a:lnTo>
                <a:lnTo>
                  <a:pt x="942" y="646"/>
                </a:lnTo>
                <a:lnTo>
                  <a:pt x="943" y="645"/>
                </a:lnTo>
                <a:lnTo>
                  <a:pt x="946" y="645"/>
                </a:lnTo>
                <a:lnTo>
                  <a:pt x="946" y="645"/>
                </a:lnTo>
                <a:lnTo>
                  <a:pt x="946" y="645"/>
                </a:lnTo>
                <a:close/>
                <a:moveTo>
                  <a:pt x="270" y="485"/>
                </a:moveTo>
                <a:lnTo>
                  <a:pt x="267" y="487"/>
                </a:lnTo>
                <a:lnTo>
                  <a:pt x="265" y="487"/>
                </a:lnTo>
                <a:lnTo>
                  <a:pt x="261" y="486"/>
                </a:lnTo>
                <a:lnTo>
                  <a:pt x="258" y="486"/>
                </a:lnTo>
                <a:lnTo>
                  <a:pt x="254" y="486"/>
                </a:lnTo>
                <a:lnTo>
                  <a:pt x="251" y="488"/>
                </a:lnTo>
                <a:lnTo>
                  <a:pt x="249" y="490"/>
                </a:lnTo>
                <a:lnTo>
                  <a:pt x="247" y="493"/>
                </a:lnTo>
                <a:lnTo>
                  <a:pt x="241" y="493"/>
                </a:lnTo>
                <a:lnTo>
                  <a:pt x="235" y="493"/>
                </a:lnTo>
                <a:lnTo>
                  <a:pt x="233" y="494"/>
                </a:lnTo>
                <a:lnTo>
                  <a:pt x="231" y="496"/>
                </a:lnTo>
                <a:lnTo>
                  <a:pt x="226" y="497"/>
                </a:lnTo>
                <a:lnTo>
                  <a:pt x="225" y="499"/>
                </a:lnTo>
                <a:lnTo>
                  <a:pt x="226" y="499"/>
                </a:lnTo>
                <a:lnTo>
                  <a:pt x="228" y="501"/>
                </a:lnTo>
                <a:lnTo>
                  <a:pt x="231" y="499"/>
                </a:lnTo>
                <a:lnTo>
                  <a:pt x="234" y="499"/>
                </a:lnTo>
                <a:lnTo>
                  <a:pt x="239" y="498"/>
                </a:lnTo>
                <a:lnTo>
                  <a:pt x="244" y="497"/>
                </a:lnTo>
                <a:lnTo>
                  <a:pt x="249" y="495"/>
                </a:lnTo>
                <a:lnTo>
                  <a:pt x="253" y="494"/>
                </a:lnTo>
                <a:lnTo>
                  <a:pt x="258" y="494"/>
                </a:lnTo>
                <a:lnTo>
                  <a:pt x="261" y="493"/>
                </a:lnTo>
                <a:lnTo>
                  <a:pt x="265" y="490"/>
                </a:lnTo>
                <a:lnTo>
                  <a:pt x="268" y="488"/>
                </a:lnTo>
                <a:lnTo>
                  <a:pt x="274" y="487"/>
                </a:lnTo>
                <a:lnTo>
                  <a:pt x="278" y="487"/>
                </a:lnTo>
                <a:lnTo>
                  <a:pt x="281" y="486"/>
                </a:lnTo>
                <a:lnTo>
                  <a:pt x="282" y="486"/>
                </a:lnTo>
                <a:lnTo>
                  <a:pt x="282" y="483"/>
                </a:lnTo>
                <a:lnTo>
                  <a:pt x="280" y="482"/>
                </a:lnTo>
                <a:lnTo>
                  <a:pt x="277" y="481"/>
                </a:lnTo>
                <a:lnTo>
                  <a:pt x="275" y="481"/>
                </a:lnTo>
                <a:lnTo>
                  <a:pt x="273" y="483"/>
                </a:lnTo>
                <a:lnTo>
                  <a:pt x="270" y="485"/>
                </a:lnTo>
                <a:lnTo>
                  <a:pt x="270" y="485"/>
                </a:lnTo>
                <a:lnTo>
                  <a:pt x="270" y="485"/>
                </a:lnTo>
                <a:close/>
                <a:moveTo>
                  <a:pt x="195" y="561"/>
                </a:moveTo>
                <a:lnTo>
                  <a:pt x="193" y="561"/>
                </a:lnTo>
                <a:lnTo>
                  <a:pt x="191" y="560"/>
                </a:lnTo>
                <a:lnTo>
                  <a:pt x="188" y="559"/>
                </a:lnTo>
                <a:lnTo>
                  <a:pt x="188" y="556"/>
                </a:lnTo>
                <a:lnTo>
                  <a:pt x="191" y="555"/>
                </a:lnTo>
                <a:lnTo>
                  <a:pt x="193" y="553"/>
                </a:lnTo>
                <a:lnTo>
                  <a:pt x="186" y="554"/>
                </a:lnTo>
                <a:lnTo>
                  <a:pt x="179" y="557"/>
                </a:lnTo>
                <a:lnTo>
                  <a:pt x="175" y="557"/>
                </a:lnTo>
                <a:lnTo>
                  <a:pt x="170" y="560"/>
                </a:lnTo>
                <a:lnTo>
                  <a:pt x="168" y="562"/>
                </a:lnTo>
                <a:lnTo>
                  <a:pt x="167" y="562"/>
                </a:lnTo>
                <a:lnTo>
                  <a:pt x="166" y="560"/>
                </a:lnTo>
                <a:lnTo>
                  <a:pt x="166" y="557"/>
                </a:lnTo>
                <a:lnTo>
                  <a:pt x="163" y="557"/>
                </a:lnTo>
                <a:lnTo>
                  <a:pt x="162" y="557"/>
                </a:lnTo>
                <a:lnTo>
                  <a:pt x="161" y="559"/>
                </a:lnTo>
                <a:lnTo>
                  <a:pt x="161" y="560"/>
                </a:lnTo>
                <a:lnTo>
                  <a:pt x="161" y="563"/>
                </a:lnTo>
                <a:lnTo>
                  <a:pt x="161" y="564"/>
                </a:lnTo>
                <a:lnTo>
                  <a:pt x="163" y="565"/>
                </a:lnTo>
                <a:lnTo>
                  <a:pt x="166" y="566"/>
                </a:lnTo>
                <a:lnTo>
                  <a:pt x="173" y="566"/>
                </a:lnTo>
                <a:lnTo>
                  <a:pt x="177" y="566"/>
                </a:lnTo>
                <a:lnTo>
                  <a:pt x="176" y="564"/>
                </a:lnTo>
                <a:lnTo>
                  <a:pt x="175" y="561"/>
                </a:lnTo>
                <a:lnTo>
                  <a:pt x="177" y="561"/>
                </a:lnTo>
                <a:lnTo>
                  <a:pt x="181" y="561"/>
                </a:lnTo>
                <a:lnTo>
                  <a:pt x="183" y="560"/>
                </a:lnTo>
                <a:lnTo>
                  <a:pt x="185" y="559"/>
                </a:lnTo>
                <a:lnTo>
                  <a:pt x="185" y="560"/>
                </a:lnTo>
                <a:lnTo>
                  <a:pt x="185" y="562"/>
                </a:lnTo>
                <a:lnTo>
                  <a:pt x="184" y="562"/>
                </a:lnTo>
                <a:lnTo>
                  <a:pt x="183" y="563"/>
                </a:lnTo>
                <a:lnTo>
                  <a:pt x="182" y="563"/>
                </a:lnTo>
                <a:lnTo>
                  <a:pt x="181" y="565"/>
                </a:lnTo>
                <a:lnTo>
                  <a:pt x="179" y="566"/>
                </a:lnTo>
                <a:lnTo>
                  <a:pt x="181" y="568"/>
                </a:lnTo>
                <a:lnTo>
                  <a:pt x="185" y="566"/>
                </a:lnTo>
                <a:lnTo>
                  <a:pt x="191" y="565"/>
                </a:lnTo>
                <a:lnTo>
                  <a:pt x="193" y="565"/>
                </a:lnTo>
                <a:lnTo>
                  <a:pt x="195" y="563"/>
                </a:lnTo>
                <a:lnTo>
                  <a:pt x="196" y="563"/>
                </a:lnTo>
                <a:lnTo>
                  <a:pt x="196" y="562"/>
                </a:lnTo>
                <a:lnTo>
                  <a:pt x="196" y="561"/>
                </a:lnTo>
                <a:lnTo>
                  <a:pt x="195" y="561"/>
                </a:lnTo>
                <a:lnTo>
                  <a:pt x="194" y="561"/>
                </a:lnTo>
                <a:lnTo>
                  <a:pt x="195" y="561"/>
                </a:lnTo>
                <a:close/>
                <a:moveTo>
                  <a:pt x="201" y="468"/>
                </a:moveTo>
                <a:lnTo>
                  <a:pt x="194" y="470"/>
                </a:lnTo>
                <a:lnTo>
                  <a:pt x="188" y="473"/>
                </a:lnTo>
                <a:lnTo>
                  <a:pt x="184" y="477"/>
                </a:lnTo>
                <a:lnTo>
                  <a:pt x="179" y="478"/>
                </a:lnTo>
                <a:lnTo>
                  <a:pt x="177" y="477"/>
                </a:lnTo>
                <a:lnTo>
                  <a:pt x="176" y="476"/>
                </a:lnTo>
                <a:lnTo>
                  <a:pt x="174" y="477"/>
                </a:lnTo>
                <a:lnTo>
                  <a:pt x="171" y="478"/>
                </a:lnTo>
                <a:lnTo>
                  <a:pt x="167" y="483"/>
                </a:lnTo>
                <a:lnTo>
                  <a:pt x="165" y="490"/>
                </a:lnTo>
                <a:lnTo>
                  <a:pt x="169" y="490"/>
                </a:lnTo>
                <a:lnTo>
                  <a:pt x="173" y="489"/>
                </a:lnTo>
                <a:lnTo>
                  <a:pt x="175" y="487"/>
                </a:lnTo>
                <a:lnTo>
                  <a:pt x="178" y="485"/>
                </a:lnTo>
                <a:lnTo>
                  <a:pt x="186" y="482"/>
                </a:lnTo>
                <a:lnTo>
                  <a:pt x="193" y="479"/>
                </a:lnTo>
                <a:lnTo>
                  <a:pt x="192" y="479"/>
                </a:lnTo>
                <a:lnTo>
                  <a:pt x="190" y="478"/>
                </a:lnTo>
                <a:lnTo>
                  <a:pt x="198" y="474"/>
                </a:lnTo>
                <a:lnTo>
                  <a:pt x="206" y="469"/>
                </a:lnTo>
                <a:lnTo>
                  <a:pt x="206" y="468"/>
                </a:lnTo>
                <a:lnTo>
                  <a:pt x="207" y="466"/>
                </a:lnTo>
                <a:lnTo>
                  <a:pt x="208" y="465"/>
                </a:lnTo>
                <a:lnTo>
                  <a:pt x="206" y="465"/>
                </a:lnTo>
                <a:lnTo>
                  <a:pt x="203" y="466"/>
                </a:lnTo>
                <a:lnTo>
                  <a:pt x="201" y="468"/>
                </a:lnTo>
                <a:lnTo>
                  <a:pt x="201" y="468"/>
                </a:lnTo>
                <a:lnTo>
                  <a:pt x="201" y="468"/>
                </a:lnTo>
                <a:close/>
                <a:moveTo>
                  <a:pt x="453" y="464"/>
                </a:moveTo>
                <a:lnTo>
                  <a:pt x="453" y="463"/>
                </a:lnTo>
                <a:lnTo>
                  <a:pt x="453" y="464"/>
                </a:lnTo>
                <a:lnTo>
                  <a:pt x="453" y="464"/>
                </a:lnTo>
                <a:lnTo>
                  <a:pt x="453" y="464"/>
                </a:lnTo>
                <a:lnTo>
                  <a:pt x="453" y="464"/>
                </a:lnTo>
                <a:lnTo>
                  <a:pt x="453" y="464"/>
                </a:lnTo>
                <a:lnTo>
                  <a:pt x="453" y="464"/>
                </a:lnTo>
                <a:lnTo>
                  <a:pt x="453" y="464"/>
                </a:lnTo>
                <a:close/>
                <a:moveTo>
                  <a:pt x="453" y="460"/>
                </a:moveTo>
                <a:lnTo>
                  <a:pt x="443" y="461"/>
                </a:lnTo>
                <a:lnTo>
                  <a:pt x="434" y="461"/>
                </a:lnTo>
                <a:lnTo>
                  <a:pt x="427" y="460"/>
                </a:lnTo>
                <a:lnTo>
                  <a:pt x="420" y="460"/>
                </a:lnTo>
                <a:lnTo>
                  <a:pt x="417" y="461"/>
                </a:lnTo>
                <a:lnTo>
                  <a:pt x="417" y="463"/>
                </a:lnTo>
                <a:lnTo>
                  <a:pt x="417" y="464"/>
                </a:lnTo>
                <a:lnTo>
                  <a:pt x="416" y="468"/>
                </a:lnTo>
                <a:lnTo>
                  <a:pt x="413" y="471"/>
                </a:lnTo>
                <a:lnTo>
                  <a:pt x="409" y="474"/>
                </a:lnTo>
                <a:lnTo>
                  <a:pt x="418" y="474"/>
                </a:lnTo>
                <a:lnTo>
                  <a:pt x="427" y="471"/>
                </a:lnTo>
                <a:lnTo>
                  <a:pt x="431" y="468"/>
                </a:lnTo>
                <a:lnTo>
                  <a:pt x="434" y="465"/>
                </a:lnTo>
                <a:lnTo>
                  <a:pt x="443" y="464"/>
                </a:lnTo>
                <a:lnTo>
                  <a:pt x="453" y="464"/>
                </a:lnTo>
                <a:lnTo>
                  <a:pt x="453" y="462"/>
                </a:lnTo>
                <a:lnTo>
                  <a:pt x="453" y="460"/>
                </a:lnTo>
                <a:lnTo>
                  <a:pt x="449" y="462"/>
                </a:lnTo>
                <a:lnTo>
                  <a:pt x="453" y="460"/>
                </a:lnTo>
                <a:close/>
                <a:moveTo>
                  <a:pt x="453" y="464"/>
                </a:moveTo>
                <a:lnTo>
                  <a:pt x="453" y="464"/>
                </a:lnTo>
                <a:lnTo>
                  <a:pt x="453" y="464"/>
                </a:lnTo>
                <a:lnTo>
                  <a:pt x="453" y="465"/>
                </a:lnTo>
                <a:lnTo>
                  <a:pt x="451" y="465"/>
                </a:lnTo>
                <a:lnTo>
                  <a:pt x="445" y="469"/>
                </a:lnTo>
                <a:lnTo>
                  <a:pt x="438" y="472"/>
                </a:lnTo>
                <a:lnTo>
                  <a:pt x="448" y="472"/>
                </a:lnTo>
                <a:lnTo>
                  <a:pt x="457" y="472"/>
                </a:lnTo>
                <a:lnTo>
                  <a:pt x="466" y="471"/>
                </a:lnTo>
                <a:lnTo>
                  <a:pt x="476" y="471"/>
                </a:lnTo>
                <a:lnTo>
                  <a:pt x="475" y="473"/>
                </a:lnTo>
                <a:lnTo>
                  <a:pt x="474" y="474"/>
                </a:lnTo>
                <a:lnTo>
                  <a:pt x="475" y="474"/>
                </a:lnTo>
                <a:lnTo>
                  <a:pt x="476" y="474"/>
                </a:lnTo>
                <a:lnTo>
                  <a:pt x="479" y="476"/>
                </a:lnTo>
                <a:lnTo>
                  <a:pt x="481" y="477"/>
                </a:lnTo>
                <a:lnTo>
                  <a:pt x="482" y="479"/>
                </a:lnTo>
                <a:lnTo>
                  <a:pt x="481" y="481"/>
                </a:lnTo>
                <a:lnTo>
                  <a:pt x="480" y="482"/>
                </a:lnTo>
                <a:lnTo>
                  <a:pt x="476" y="482"/>
                </a:lnTo>
                <a:lnTo>
                  <a:pt x="468" y="482"/>
                </a:lnTo>
                <a:lnTo>
                  <a:pt x="459" y="483"/>
                </a:lnTo>
                <a:lnTo>
                  <a:pt x="453" y="486"/>
                </a:lnTo>
                <a:lnTo>
                  <a:pt x="447" y="489"/>
                </a:lnTo>
                <a:lnTo>
                  <a:pt x="438" y="491"/>
                </a:lnTo>
                <a:lnTo>
                  <a:pt x="427" y="493"/>
                </a:lnTo>
                <a:lnTo>
                  <a:pt x="418" y="494"/>
                </a:lnTo>
                <a:lnTo>
                  <a:pt x="408" y="495"/>
                </a:lnTo>
                <a:lnTo>
                  <a:pt x="401" y="496"/>
                </a:lnTo>
                <a:lnTo>
                  <a:pt x="392" y="498"/>
                </a:lnTo>
                <a:lnTo>
                  <a:pt x="389" y="499"/>
                </a:lnTo>
                <a:lnTo>
                  <a:pt x="384" y="501"/>
                </a:lnTo>
                <a:lnTo>
                  <a:pt x="381" y="503"/>
                </a:lnTo>
                <a:lnTo>
                  <a:pt x="379" y="506"/>
                </a:lnTo>
                <a:lnTo>
                  <a:pt x="384" y="506"/>
                </a:lnTo>
                <a:lnTo>
                  <a:pt x="390" y="505"/>
                </a:lnTo>
                <a:lnTo>
                  <a:pt x="391" y="504"/>
                </a:lnTo>
                <a:lnTo>
                  <a:pt x="393" y="503"/>
                </a:lnTo>
                <a:lnTo>
                  <a:pt x="400" y="503"/>
                </a:lnTo>
                <a:lnTo>
                  <a:pt x="408" y="503"/>
                </a:lnTo>
                <a:lnTo>
                  <a:pt x="410" y="502"/>
                </a:lnTo>
                <a:lnTo>
                  <a:pt x="414" y="499"/>
                </a:lnTo>
                <a:lnTo>
                  <a:pt x="416" y="499"/>
                </a:lnTo>
                <a:lnTo>
                  <a:pt x="421" y="499"/>
                </a:lnTo>
                <a:lnTo>
                  <a:pt x="429" y="502"/>
                </a:lnTo>
                <a:lnTo>
                  <a:pt x="438" y="503"/>
                </a:lnTo>
                <a:lnTo>
                  <a:pt x="434" y="501"/>
                </a:lnTo>
                <a:lnTo>
                  <a:pt x="432" y="497"/>
                </a:lnTo>
                <a:lnTo>
                  <a:pt x="443" y="497"/>
                </a:lnTo>
                <a:lnTo>
                  <a:pt x="454" y="494"/>
                </a:lnTo>
                <a:lnTo>
                  <a:pt x="457" y="494"/>
                </a:lnTo>
                <a:lnTo>
                  <a:pt x="460" y="493"/>
                </a:lnTo>
                <a:lnTo>
                  <a:pt x="464" y="491"/>
                </a:lnTo>
                <a:lnTo>
                  <a:pt x="467" y="489"/>
                </a:lnTo>
                <a:lnTo>
                  <a:pt x="473" y="487"/>
                </a:lnTo>
                <a:lnTo>
                  <a:pt x="479" y="486"/>
                </a:lnTo>
                <a:lnTo>
                  <a:pt x="481" y="485"/>
                </a:lnTo>
                <a:lnTo>
                  <a:pt x="487" y="482"/>
                </a:lnTo>
                <a:lnTo>
                  <a:pt x="488" y="481"/>
                </a:lnTo>
                <a:lnTo>
                  <a:pt x="490" y="480"/>
                </a:lnTo>
                <a:lnTo>
                  <a:pt x="490" y="479"/>
                </a:lnTo>
                <a:lnTo>
                  <a:pt x="489" y="478"/>
                </a:lnTo>
                <a:lnTo>
                  <a:pt x="489" y="478"/>
                </a:lnTo>
                <a:lnTo>
                  <a:pt x="489" y="478"/>
                </a:lnTo>
                <a:lnTo>
                  <a:pt x="484" y="474"/>
                </a:lnTo>
                <a:lnTo>
                  <a:pt x="479" y="471"/>
                </a:lnTo>
                <a:lnTo>
                  <a:pt x="487" y="469"/>
                </a:lnTo>
                <a:lnTo>
                  <a:pt x="495" y="470"/>
                </a:lnTo>
                <a:lnTo>
                  <a:pt x="503" y="472"/>
                </a:lnTo>
                <a:lnTo>
                  <a:pt x="509" y="473"/>
                </a:lnTo>
                <a:lnTo>
                  <a:pt x="519" y="473"/>
                </a:lnTo>
                <a:lnTo>
                  <a:pt x="526" y="472"/>
                </a:lnTo>
                <a:lnTo>
                  <a:pt x="536" y="472"/>
                </a:lnTo>
                <a:lnTo>
                  <a:pt x="545" y="472"/>
                </a:lnTo>
                <a:lnTo>
                  <a:pt x="554" y="472"/>
                </a:lnTo>
                <a:lnTo>
                  <a:pt x="562" y="470"/>
                </a:lnTo>
                <a:lnTo>
                  <a:pt x="564" y="470"/>
                </a:lnTo>
                <a:lnTo>
                  <a:pt x="567" y="469"/>
                </a:lnTo>
                <a:lnTo>
                  <a:pt x="569" y="469"/>
                </a:lnTo>
                <a:lnTo>
                  <a:pt x="570" y="468"/>
                </a:lnTo>
                <a:lnTo>
                  <a:pt x="570" y="466"/>
                </a:lnTo>
                <a:lnTo>
                  <a:pt x="570" y="465"/>
                </a:lnTo>
                <a:lnTo>
                  <a:pt x="569" y="464"/>
                </a:lnTo>
                <a:lnTo>
                  <a:pt x="567" y="464"/>
                </a:lnTo>
                <a:lnTo>
                  <a:pt x="566" y="464"/>
                </a:lnTo>
                <a:lnTo>
                  <a:pt x="565" y="465"/>
                </a:lnTo>
                <a:lnTo>
                  <a:pt x="563" y="466"/>
                </a:lnTo>
                <a:lnTo>
                  <a:pt x="561" y="468"/>
                </a:lnTo>
                <a:lnTo>
                  <a:pt x="557" y="470"/>
                </a:lnTo>
                <a:lnTo>
                  <a:pt x="555" y="469"/>
                </a:lnTo>
                <a:lnTo>
                  <a:pt x="553" y="468"/>
                </a:lnTo>
                <a:lnTo>
                  <a:pt x="552" y="465"/>
                </a:lnTo>
                <a:lnTo>
                  <a:pt x="549" y="468"/>
                </a:lnTo>
                <a:lnTo>
                  <a:pt x="548" y="469"/>
                </a:lnTo>
                <a:lnTo>
                  <a:pt x="545" y="470"/>
                </a:lnTo>
                <a:lnTo>
                  <a:pt x="542" y="470"/>
                </a:lnTo>
                <a:lnTo>
                  <a:pt x="536" y="468"/>
                </a:lnTo>
                <a:lnTo>
                  <a:pt x="530" y="468"/>
                </a:lnTo>
                <a:lnTo>
                  <a:pt x="523" y="468"/>
                </a:lnTo>
                <a:lnTo>
                  <a:pt x="515" y="468"/>
                </a:lnTo>
                <a:lnTo>
                  <a:pt x="507" y="465"/>
                </a:lnTo>
                <a:lnTo>
                  <a:pt x="499" y="462"/>
                </a:lnTo>
                <a:lnTo>
                  <a:pt x="490" y="461"/>
                </a:lnTo>
                <a:lnTo>
                  <a:pt x="482" y="462"/>
                </a:lnTo>
                <a:lnTo>
                  <a:pt x="473" y="463"/>
                </a:lnTo>
                <a:lnTo>
                  <a:pt x="464" y="463"/>
                </a:lnTo>
                <a:lnTo>
                  <a:pt x="459" y="463"/>
                </a:lnTo>
                <a:lnTo>
                  <a:pt x="455" y="463"/>
                </a:lnTo>
                <a:lnTo>
                  <a:pt x="454" y="463"/>
                </a:lnTo>
                <a:lnTo>
                  <a:pt x="453" y="464"/>
                </a:lnTo>
                <a:lnTo>
                  <a:pt x="453" y="464"/>
                </a:lnTo>
                <a:close/>
                <a:moveTo>
                  <a:pt x="344" y="470"/>
                </a:moveTo>
                <a:lnTo>
                  <a:pt x="339" y="472"/>
                </a:lnTo>
                <a:lnTo>
                  <a:pt x="331" y="473"/>
                </a:lnTo>
                <a:lnTo>
                  <a:pt x="326" y="474"/>
                </a:lnTo>
                <a:lnTo>
                  <a:pt x="323" y="474"/>
                </a:lnTo>
                <a:lnTo>
                  <a:pt x="320" y="473"/>
                </a:lnTo>
                <a:lnTo>
                  <a:pt x="318" y="472"/>
                </a:lnTo>
                <a:lnTo>
                  <a:pt x="323" y="471"/>
                </a:lnTo>
                <a:lnTo>
                  <a:pt x="326" y="470"/>
                </a:lnTo>
                <a:lnTo>
                  <a:pt x="331" y="469"/>
                </a:lnTo>
                <a:lnTo>
                  <a:pt x="333" y="465"/>
                </a:lnTo>
                <a:lnTo>
                  <a:pt x="326" y="466"/>
                </a:lnTo>
                <a:lnTo>
                  <a:pt x="320" y="468"/>
                </a:lnTo>
                <a:lnTo>
                  <a:pt x="315" y="470"/>
                </a:lnTo>
                <a:lnTo>
                  <a:pt x="309" y="474"/>
                </a:lnTo>
                <a:lnTo>
                  <a:pt x="305" y="478"/>
                </a:lnTo>
                <a:lnTo>
                  <a:pt x="300" y="479"/>
                </a:lnTo>
                <a:lnTo>
                  <a:pt x="299" y="480"/>
                </a:lnTo>
                <a:lnTo>
                  <a:pt x="298" y="480"/>
                </a:lnTo>
                <a:lnTo>
                  <a:pt x="298" y="480"/>
                </a:lnTo>
                <a:lnTo>
                  <a:pt x="298" y="482"/>
                </a:lnTo>
                <a:lnTo>
                  <a:pt x="299" y="483"/>
                </a:lnTo>
                <a:lnTo>
                  <a:pt x="301" y="485"/>
                </a:lnTo>
                <a:lnTo>
                  <a:pt x="308" y="483"/>
                </a:lnTo>
                <a:lnTo>
                  <a:pt x="315" y="481"/>
                </a:lnTo>
                <a:lnTo>
                  <a:pt x="323" y="478"/>
                </a:lnTo>
                <a:lnTo>
                  <a:pt x="331" y="477"/>
                </a:lnTo>
                <a:lnTo>
                  <a:pt x="339" y="476"/>
                </a:lnTo>
                <a:lnTo>
                  <a:pt x="346" y="474"/>
                </a:lnTo>
                <a:lnTo>
                  <a:pt x="348" y="473"/>
                </a:lnTo>
                <a:lnTo>
                  <a:pt x="349" y="471"/>
                </a:lnTo>
                <a:lnTo>
                  <a:pt x="348" y="470"/>
                </a:lnTo>
                <a:lnTo>
                  <a:pt x="347" y="470"/>
                </a:lnTo>
                <a:lnTo>
                  <a:pt x="346" y="470"/>
                </a:lnTo>
                <a:lnTo>
                  <a:pt x="344" y="470"/>
                </a:lnTo>
                <a:lnTo>
                  <a:pt x="342" y="471"/>
                </a:lnTo>
                <a:lnTo>
                  <a:pt x="344" y="470"/>
                </a:lnTo>
                <a:close/>
                <a:moveTo>
                  <a:pt x="843" y="607"/>
                </a:moveTo>
                <a:lnTo>
                  <a:pt x="835" y="605"/>
                </a:lnTo>
                <a:lnTo>
                  <a:pt x="826" y="604"/>
                </a:lnTo>
                <a:lnTo>
                  <a:pt x="817" y="603"/>
                </a:lnTo>
                <a:lnTo>
                  <a:pt x="809" y="601"/>
                </a:lnTo>
                <a:lnTo>
                  <a:pt x="802" y="599"/>
                </a:lnTo>
                <a:lnTo>
                  <a:pt x="795" y="596"/>
                </a:lnTo>
                <a:lnTo>
                  <a:pt x="793" y="594"/>
                </a:lnTo>
                <a:lnTo>
                  <a:pt x="791" y="593"/>
                </a:lnTo>
                <a:lnTo>
                  <a:pt x="786" y="593"/>
                </a:lnTo>
                <a:lnTo>
                  <a:pt x="783" y="593"/>
                </a:lnTo>
                <a:lnTo>
                  <a:pt x="776" y="591"/>
                </a:lnTo>
                <a:lnTo>
                  <a:pt x="770" y="591"/>
                </a:lnTo>
                <a:lnTo>
                  <a:pt x="769" y="593"/>
                </a:lnTo>
                <a:lnTo>
                  <a:pt x="769" y="594"/>
                </a:lnTo>
                <a:lnTo>
                  <a:pt x="771" y="595"/>
                </a:lnTo>
                <a:lnTo>
                  <a:pt x="772" y="596"/>
                </a:lnTo>
                <a:lnTo>
                  <a:pt x="775" y="596"/>
                </a:lnTo>
                <a:lnTo>
                  <a:pt x="777" y="596"/>
                </a:lnTo>
                <a:lnTo>
                  <a:pt x="778" y="598"/>
                </a:lnTo>
                <a:lnTo>
                  <a:pt x="780" y="601"/>
                </a:lnTo>
                <a:lnTo>
                  <a:pt x="786" y="602"/>
                </a:lnTo>
                <a:lnTo>
                  <a:pt x="792" y="602"/>
                </a:lnTo>
                <a:lnTo>
                  <a:pt x="799" y="602"/>
                </a:lnTo>
                <a:lnTo>
                  <a:pt x="804" y="604"/>
                </a:lnTo>
                <a:lnTo>
                  <a:pt x="804" y="606"/>
                </a:lnTo>
                <a:lnTo>
                  <a:pt x="803" y="609"/>
                </a:lnTo>
                <a:lnTo>
                  <a:pt x="804" y="610"/>
                </a:lnTo>
                <a:lnTo>
                  <a:pt x="805" y="611"/>
                </a:lnTo>
                <a:lnTo>
                  <a:pt x="806" y="612"/>
                </a:lnTo>
                <a:lnTo>
                  <a:pt x="809" y="613"/>
                </a:lnTo>
                <a:lnTo>
                  <a:pt x="808" y="615"/>
                </a:lnTo>
                <a:lnTo>
                  <a:pt x="809" y="618"/>
                </a:lnTo>
                <a:lnTo>
                  <a:pt x="812" y="619"/>
                </a:lnTo>
                <a:lnTo>
                  <a:pt x="816" y="618"/>
                </a:lnTo>
                <a:lnTo>
                  <a:pt x="822" y="621"/>
                </a:lnTo>
                <a:lnTo>
                  <a:pt x="829" y="623"/>
                </a:lnTo>
                <a:lnTo>
                  <a:pt x="832" y="624"/>
                </a:lnTo>
                <a:lnTo>
                  <a:pt x="835" y="624"/>
                </a:lnTo>
                <a:lnTo>
                  <a:pt x="836" y="624"/>
                </a:lnTo>
                <a:lnTo>
                  <a:pt x="838" y="624"/>
                </a:lnTo>
                <a:lnTo>
                  <a:pt x="838" y="623"/>
                </a:lnTo>
                <a:lnTo>
                  <a:pt x="838" y="622"/>
                </a:lnTo>
                <a:lnTo>
                  <a:pt x="834" y="621"/>
                </a:lnTo>
                <a:lnTo>
                  <a:pt x="829" y="620"/>
                </a:lnTo>
                <a:lnTo>
                  <a:pt x="824" y="617"/>
                </a:lnTo>
                <a:lnTo>
                  <a:pt x="818" y="612"/>
                </a:lnTo>
                <a:lnTo>
                  <a:pt x="822" y="612"/>
                </a:lnTo>
                <a:lnTo>
                  <a:pt x="827" y="613"/>
                </a:lnTo>
                <a:lnTo>
                  <a:pt x="832" y="615"/>
                </a:lnTo>
                <a:lnTo>
                  <a:pt x="835" y="618"/>
                </a:lnTo>
                <a:lnTo>
                  <a:pt x="837" y="618"/>
                </a:lnTo>
                <a:lnTo>
                  <a:pt x="838" y="618"/>
                </a:lnTo>
                <a:lnTo>
                  <a:pt x="838" y="617"/>
                </a:lnTo>
                <a:lnTo>
                  <a:pt x="837" y="615"/>
                </a:lnTo>
                <a:lnTo>
                  <a:pt x="834" y="612"/>
                </a:lnTo>
                <a:lnTo>
                  <a:pt x="832" y="611"/>
                </a:lnTo>
                <a:lnTo>
                  <a:pt x="837" y="611"/>
                </a:lnTo>
                <a:lnTo>
                  <a:pt x="843" y="613"/>
                </a:lnTo>
                <a:lnTo>
                  <a:pt x="845" y="612"/>
                </a:lnTo>
                <a:lnTo>
                  <a:pt x="845" y="610"/>
                </a:lnTo>
                <a:lnTo>
                  <a:pt x="845" y="609"/>
                </a:lnTo>
                <a:lnTo>
                  <a:pt x="843" y="607"/>
                </a:lnTo>
                <a:lnTo>
                  <a:pt x="841" y="606"/>
                </a:lnTo>
                <a:lnTo>
                  <a:pt x="843" y="607"/>
                </a:lnTo>
                <a:close/>
                <a:moveTo>
                  <a:pt x="193" y="117"/>
                </a:moveTo>
                <a:lnTo>
                  <a:pt x="195" y="115"/>
                </a:lnTo>
                <a:lnTo>
                  <a:pt x="198" y="113"/>
                </a:lnTo>
                <a:lnTo>
                  <a:pt x="202" y="111"/>
                </a:lnTo>
                <a:lnTo>
                  <a:pt x="207" y="109"/>
                </a:lnTo>
                <a:lnTo>
                  <a:pt x="217" y="105"/>
                </a:lnTo>
                <a:lnTo>
                  <a:pt x="228" y="103"/>
                </a:lnTo>
                <a:lnTo>
                  <a:pt x="232" y="104"/>
                </a:lnTo>
                <a:lnTo>
                  <a:pt x="235" y="103"/>
                </a:lnTo>
                <a:lnTo>
                  <a:pt x="235" y="100"/>
                </a:lnTo>
                <a:lnTo>
                  <a:pt x="236" y="99"/>
                </a:lnTo>
                <a:lnTo>
                  <a:pt x="237" y="100"/>
                </a:lnTo>
                <a:lnTo>
                  <a:pt x="239" y="100"/>
                </a:lnTo>
                <a:lnTo>
                  <a:pt x="242" y="99"/>
                </a:lnTo>
                <a:lnTo>
                  <a:pt x="244" y="97"/>
                </a:lnTo>
                <a:lnTo>
                  <a:pt x="249" y="96"/>
                </a:lnTo>
                <a:lnTo>
                  <a:pt x="253" y="96"/>
                </a:lnTo>
                <a:lnTo>
                  <a:pt x="251" y="94"/>
                </a:lnTo>
                <a:lnTo>
                  <a:pt x="250" y="90"/>
                </a:lnTo>
                <a:lnTo>
                  <a:pt x="258" y="92"/>
                </a:lnTo>
                <a:lnTo>
                  <a:pt x="266" y="94"/>
                </a:lnTo>
                <a:lnTo>
                  <a:pt x="268" y="91"/>
                </a:lnTo>
                <a:lnTo>
                  <a:pt x="270" y="90"/>
                </a:lnTo>
                <a:lnTo>
                  <a:pt x="275" y="88"/>
                </a:lnTo>
                <a:lnTo>
                  <a:pt x="280" y="87"/>
                </a:lnTo>
                <a:lnTo>
                  <a:pt x="284" y="86"/>
                </a:lnTo>
                <a:lnTo>
                  <a:pt x="289" y="84"/>
                </a:lnTo>
                <a:lnTo>
                  <a:pt x="293" y="84"/>
                </a:lnTo>
                <a:lnTo>
                  <a:pt x="297" y="84"/>
                </a:lnTo>
                <a:lnTo>
                  <a:pt x="299" y="86"/>
                </a:lnTo>
                <a:lnTo>
                  <a:pt x="301" y="84"/>
                </a:lnTo>
                <a:lnTo>
                  <a:pt x="301" y="83"/>
                </a:lnTo>
                <a:lnTo>
                  <a:pt x="300" y="81"/>
                </a:lnTo>
                <a:lnTo>
                  <a:pt x="300" y="78"/>
                </a:lnTo>
                <a:lnTo>
                  <a:pt x="300" y="73"/>
                </a:lnTo>
                <a:lnTo>
                  <a:pt x="294" y="74"/>
                </a:lnTo>
                <a:lnTo>
                  <a:pt x="287" y="75"/>
                </a:lnTo>
                <a:lnTo>
                  <a:pt x="281" y="78"/>
                </a:lnTo>
                <a:lnTo>
                  <a:pt x="274" y="80"/>
                </a:lnTo>
                <a:lnTo>
                  <a:pt x="268" y="81"/>
                </a:lnTo>
                <a:lnTo>
                  <a:pt x="262" y="82"/>
                </a:lnTo>
                <a:lnTo>
                  <a:pt x="260" y="83"/>
                </a:lnTo>
                <a:lnTo>
                  <a:pt x="259" y="84"/>
                </a:lnTo>
                <a:lnTo>
                  <a:pt x="257" y="84"/>
                </a:lnTo>
                <a:lnTo>
                  <a:pt x="254" y="86"/>
                </a:lnTo>
                <a:lnTo>
                  <a:pt x="250" y="88"/>
                </a:lnTo>
                <a:lnTo>
                  <a:pt x="245" y="91"/>
                </a:lnTo>
                <a:lnTo>
                  <a:pt x="243" y="91"/>
                </a:lnTo>
                <a:lnTo>
                  <a:pt x="240" y="90"/>
                </a:lnTo>
                <a:lnTo>
                  <a:pt x="235" y="91"/>
                </a:lnTo>
                <a:lnTo>
                  <a:pt x="232" y="92"/>
                </a:lnTo>
                <a:lnTo>
                  <a:pt x="229" y="94"/>
                </a:lnTo>
                <a:lnTo>
                  <a:pt x="228" y="95"/>
                </a:lnTo>
                <a:lnTo>
                  <a:pt x="227" y="96"/>
                </a:lnTo>
                <a:lnTo>
                  <a:pt x="225" y="98"/>
                </a:lnTo>
                <a:lnTo>
                  <a:pt x="217" y="100"/>
                </a:lnTo>
                <a:lnTo>
                  <a:pt x="209" y="101"/>
                </a:lnTo>
                <a:lnTo>
                  <a:pt x="207" y="104"/>
                </a:lnTo>
                <a:lnTo>
                  <a:pt x="204" y="107"/>
                </a:lnTo>
                <a:lnTo>
                  <a:pt x="202" y="108"/>
                </a:lnTo>
                <a:lnTo>
                  <a:pt x="202" y="107"/>
                </a:lnTo>
                <a:lnTo>
                  <a:pt x="202" y="106"/>
                </a:lnTo>
                <a:lnTo>
                  <a:pt x="201" y="105"/>
                </a:lnTo>
                <a:lnTo>
                  <a:pt x="200" y="104"/>
                </a:lnTo>
                <a:lnTo>
                  <a:pt x="200" y="104"/>
                </a:lnTo>
                <a:lnTo>
                  <a:pt x="199" y="104"/>
                </a:lnTo>
                <a:lnTo>
                  <a:pt x="198" y="105"/>
                </a:lnTo>
                <a:lnTo>
                  <a:pt x="196" y="106"/>
                </a:lnTo>
                <a:lnTo>
                  <a:pt x="194" y="107"/>
                </a:lnTo>
                <a:lnTo>
                  <a:pt x="192" y="107"/>
                </a:lnTo>
                <a:lnTo>
                  <a:pt x="191" y="107"/>
                </a:lnTo>
                <a:lnTo>
                  <a:pt x="187" y="109"/>
                </a:lnTo>
                <a:lnTo>
                  <a:pt x="184" y="113"/>
                </a:lnTo>
                <a:lnTo>
                  <a:pt x="179" y="115"/>
                </a:lnTo>
                <a:lnTo>
                  <a:pt x="175" y="115"/>
                </a:lnTo>
                <a:lnTo>
                  <a:pt x="179" y="115"/>
                </a:lnTo>
                <a:lnTo>
                  <a:pt x="184" y="115"/>
                </a:lnTo>
                <a:lnTo>
                  <a:pt x="188" y="115"/>
                </a:lnTo>
                <a:lnTo>
                  <a:pt x="193" y="117"/>
                </a:lnTo>
                <a:lnTo>
                  <a:pt x="191" y="116"/>
                </a:lnTo>
                <a:lnTo>
                  <a:pt x="193" y="117"/>
                </a:lnTo>
                <a:close/>
                <a:moveTo>
                  <a:pt x="260" y="84"/>
                </a:moveTo>
                <a:lnTo>
                  <a:pt x="265" y="86"/>
                </a:lnTo>
                <a:lnTo>
                  <a:pt x="268" y="84"/>
                </a:lnTo>
                <a:lnTo>
                  <a:pt x="267" y="87"/>
                </a:lnTo>
                <a:lnTo>
                  <a:pt x="266" y="88"/>
                </a:lnTo>
                <a:lnTo>
                  <a:pt x="264" y="89"/>
                </a:lnTo>
                <a:lnTo>
                  <a:pt x="261" y="89"/>
                </a:lnTo>
                <a:lnTo>
                  <a:pt x="260" y="88"/>
                </a:lnTo>
                <a:lnTo>
                  <a:pt x="260" y="88"/>
                </a:lnTo>
                <a:lnTo>
                  <a:pt x="260" y="87"/>
                </a:lnTo>
                <a:lnTo>
                  <a:pt x="260" y="84"/>
                </a:lnTo>
                <a:lnTo>
                  <a:pt x="261" y="86"/>
                </a:lnTo>
                <a:lnTo>
                  <a:pt x="260" y="84"/>
                </a:lnTo>
                <a:close/>
                <a:moveTo>
                  <a:pt x="195" y="501"/>
                </a:moveTo>
                <a:lnTo>
                  <a:pt x="202" y="498"/>
                </a:lnTo>
                <a:lnTo>
                  <a:pt x="208" y="494"/>
                </a:lnTo>
                <a:lnTo>
                  <a:pt x="201" y="495"/>
                </a:lnTo>
                <a:lnTo>
                  <a:pt x="194" y="498"/>
                </a:lnTo>
                <a:lnTo>
                  <a:pt x="188" y="502"/>
                </a:lnTo>
                <a:lnTo>
                  <a:pt x="183" y="505"/>
                </a:lnTo>
                <a:lnTo>
                  <a:pt x="184" y="506"/>
                </a:lnTo>
                <a:lnTo>
                  <a:pt x="186" y="505"/>
                </a:lnTo>
                <a:lnTo>
                  <a:pt x="188" y="506"/>
                </a:lnTo>
                <a:lnTo>
                  <a:pt x="188" y="507"/>
                </a:lnTo>
                <a:lnTo>
                  <a:pt x="184" y="510"/>
                </a:lnTo>
                <a:lnTo>
                  <a:pt x="178" y="511"/>
                </a:lnTo>
                <a:lnTo>
                  <a:pt x="173" y="513"/>
                </a:lnTo>
                <a:lnTo>
                  <a:pt x="166" y="518"/>
                </a:lnTo>
                <a:lnTo>
                  <a:pt x="162" y="519"/>
                </a:lnTo>
                <a:lnTo>
                  <a:pt x="159" y="520"/>
                </a:lnTo>
                <a:lnTo>
                  <a:pt x="155" y="520"/>
                </a:lnTo>
                <a:lnTo>
                  <a:pt x="152" y="520"/>
                </a:lnTo>
                <a:lnTo>
                  <a:pt x="157" y="516"/>
                </a:lnTo>
                <a:lnTo>
                  <a:pt x="161" y="513"/>
                </a:lnTo>
                <a:lnTo>
                  <a:pt x="155" y="514"/>
                </a:lnTo>
                <a:lnTo>
                  <a:pt x="151" y="514"/>
                </a:lnTo>
                <a:lnTo>
                  <a:pt x="153" y="513"/>
                </a:lnTo>
                <a:lnTo>
                  <a:pt x="154" y="512"/>
                </a:lnTo>
                <a:lnTo>
                  <a:pt x="155" y="510"/>
                </a:lnTo>
                <a:lnTo>
                  <a:pt x="157" y="507"/>
                </a:lnTo>
                <a:lnTo>
                  <a:pt x="152" y="509"/>
                </a:lnTo>
                <a:lnTo>
                  <a:pt x="149" y="511"/>
                </a:lnTo>
                <a:lnTo>
                  <a:pt x="147" y="513"/>
                </a:lnTo>
                <a:lnTo>
                  <a:pt x="149" y="514"/>
                </a:lnTo>
                <a:lnTo>
                  <a:pt x="151" y="514"/>
                </a:lnTo>
                <a:lnTo>
                  <a:pt x="152" y="515"/>
                </a:lnTo>
                <a:lnTo>
                  <a:pt x="151" y="518"/>
                </a:lnTo>
                <a:lnTo>
                  <a:pt x="147" y="521"/>
                </a:lnTo>
                <a:lnTo>
                  <a:pt x="144" y="523"/>
                </a:lnTo>
                <a:lnTo>
                  <a:pt x="142" y="526"/>
                </a:lnTo>
                <a:lnTo>
                  <a:pt x="140" y="528"/>
                </a:lnTo>
                <a:lnTo>
                  <a:pt x="136" y="530"/>
                </a:lnTo>
                <a:lnTo>
                  <a:pt x="132" y="531"/>
                </a:lnTo>
                <a:lnTo>
                  <a:pt x="127" y="532"/>
                </a:lnTo>
                <a:lnTo>
                  <a:pt x="124" y="535"/>
                </a:lnTo>
                <a:lnTo>
                  <a:pt x="122" y="537"/>
                </a:lnTo>
                <a:lnTo>
                  <a:pt x="119" y="539"/>
                </a:lnTo>
                <a:lnTo>
                  <a:pt x="114" y="540"/>
                </a:lnTo>
                <a:lnTo>
                  <a:pt x="117" y="543"/>
                </a:lnTo>
                <a:lnTo>
                  <a:pt x="118" y="546"/>
                </a:lnTo>
                <a:lnTo>
                  <a:pt x="117" y="547"/>
                </a:lnTo>
                <a:lnTo>
                  <a:pt x="114" y="547"/>
                </a:lnTo>
                <a:lnTo>
                  <a:pt x="112" y="546"/>
                </a:lnTo>
                <a:lnTo>
                  <a:pt x="111" y="545"/>
                </a:lnTo>
                <a:lnTo>
                  <a:pt x="109" y="546"/>
                </a:lnTo>
                <a:lnTo>
                  <a:pt x="108" y="547"/>
                </a:lnTo>
                <a:lnTo>
                  <a:pt x="107" y="547"/>
                </a:lnTo>
                <a:lnTo>
                  <a:pt x="105" y="547"/>
                </a:lnTo>
                <a:lnTo>
                  <a:pt x="105" y="546"/>
                </a:lnTo>
                <a:lnTo>
                  <a:pt x="105" y="545"/>
                </a:lnTo>
                <a:lnTo>
                  <a:pt x="108" y="544"/>
                </a:lnTo>
                <a:lnTo>
                  <a:pt x="109" y="543"/>
                </a:lnTo>
                <a:lnTo>
                  <a:pt x="104" y="543"/>
                </a:lnTo>
                <a:lnTo>
                  <a:pt x="103" y="545"/>
                </a:lnTo>
                <a:lnTo>
                  <a:pt x="102" y="547"/>
                </a:lnTo>
                <a:lnTo>
                  <a:pt x="101" y="551"/>
                </a:lnTo>
                <a:lnTo>
                  <a:pt x="97" y="555"/>
                </a:lnTo>
                <a:lnTo>
                  <a:pt x="93" y="559"/>
                </a:lnTo>
                <a:lnTo>
                  <a:pt x="87" y="562"/>
                </a:lnTo>
                <a:lnTo>
                  <a:pt x="83" y="563"/>
                </a:lnTo>
                <a:lnTo>
                  <a:pt x="78" y="563"/>
                </a:lnTo>
                <a:lnTo>
                  <a:pt x="76" y="565"/>
                </a:lnTo>
                <a:lnTo>
                  <a:pt x="77" y="566"/>
                </a:lnTo>
                <a:lnTo>
                  <a:pt x="78" y="566"/>
                </a:lnTo>
                <a:lnTo>
                  <a:pt x="80" y="566"/>
                </a:lnTo>
                <a:lnTo>
                  <a:pt x="83" y="566"/>
                </a:lnTo>
                <a:lnTo>
                  <a:pt x="85" y="566"/>
                </a:lnTo>
                <a:lnTo>
                  <a:pt x="86" y="568"/>
                </a:lnTo>
                <a:lnTo>
                  <a:pt x="86" y="569"/>
                </a:lnTo>
                <a:lnTo>
                  <a:pt x="85" y="570"/>
                </a:lnTo>
                <a:lnTo>
                  <a:pt x="83" y="571"/>
                </a:lnTo>
                <a:lnTo>
                  <a:pt x="80" y="571"/>
                </a:lnTo>
                <a:lnTo>
                  <a:pt x="78" y="571"/>
                </a:lnTo>
                <a:lnTo>
                  <a:pt x="76" y="569"/>
                </a:lnTo>
                <a:lnTo>
                  <a:pt x="75" y="572"/>
                </a:lnTo>
                <a:lnTo>
                  <a:pt x="74" y="574"/>
                </a:lnTo>
                <a:lnTo>
                  <a:pt x="72" y="577"/>
                </a:lnTo>
                <a:lnTo>
                  <a:pt x="70" y="577"/>
                </a:lnTo>
                <a:lnTo>
                  <a:pt x="66" y="577"/>
                </a:lnTo>
                <a:lnTo>
                  <a:pt x="62" y="577"/>
                </a:lnTo>
                <a:lnTo>
                  <a:pt x="61" y="579"/>
                </a:lnTo>
                <a:lnTo>
                  <a:pt x="60" y="581"/>
                </a:lnTo>
                <a:lnTo>
                  <a:pt x="59" y="584"/>
                </a:lnTo>
                <a:lnTo>
                  <a:pt x="56" y="586"/>
                </a:lnTo>
                <a:lnTo>
                  <a:pt x="55" y="588"/>
                </a:lnTo>
                <a:lnTo>
                  <a:pt x="55" y="590"/>
                </a:lnTo>
                <a:lnTo>
                  <a:pt x="53" y="591"/>
                </a:lnTo>
                <a:lnTo>
                  <a:pt x="51" y="593"/>
                </a:lnTo>
                <a:lnTo>
                  <a:pt x="50" y="593"/>
                </a:lnTo>
                <a:lnTo>
                  <a:pt x="47" y="591"/>
                </a:lnTo>
                <a:lnTo>
                  <a:pt x="44" y="589"/>
                </a:lnTo>
                <a:lnTo>
                  <a:pt x="42" y="586"/>
                </a:lnTo>
                <a:lnTo>
                  <a:pt x="42" y="590"/>
                </a:lnTo>
                <a:lnTo>
                  <a:pt x="42" y="594"/>
                </a:lnTo>
                <a:lnTo>
                  <a:pt x="43" y="595"/>
                </a:lnTo>
                <a:lnTo>
                  <a:pt x="45" y="596"/>
                </a:lnTo>
                <a:lnTo>
                  <a:pt x="44" y="597"/>
                </a:lnTo>
                <a:lnTo>
                  <a:pt x="43" y="598"/>
                </a:lnTo>
                <a:lnTo>
                  <a:pt x="43" y="602"/>
                </a:lnTo>
                <a:lnTo>
                  <a:pt x="42" y="605"/>
                </a:lnTo>
                <a:lnTo>
                  <a:pt x="39" y="607"/>
                </a:lnTo>
                <a:lnTo>
                  <a:pt x="38" y="609"/>
                </a:lnTo>
                <a:lnTo>
                  <a:pt x="37" y="612"/>
                </a:lnTo>
                <a:lnTo>
                  <a:pt x="39" y="614"/>
                </a:lnTo>
                <a:lnTo>
                  <a:pt x="41" y="615"/>
                </a:lnTo>
                <a:lnTo>
                  <a:pt x="41" y="614"/>
                </a:lnTo>
                <a:lnTo>
                  <a:pt x="41" y="613"/>
                </a:lnTo>
                <a:lnTo>
                  <a:pt x="42" y="612"/>
                </a:lnTo>
                <a:lnTo>
                  <a:pt x="43" y="611"/>
                </a:lnTo>
                <a:lnTo>
                  <a:pt x="45" y="612"/>
                </a:lnTo>
                <a:lnTo>
                  <a:pt x="44" y="615"/>
                </a:lnTo>
                <a:lnTo>
                  <a:pt x="42" y="618"/>
                </a:lnTo>
                <a:lnTo>
                  <a:pt x="39" y="618"/>
                </a:lnTo>
                <a:lnTo>
                  <a:pt x="37" y="618"/>
                </a:lnTo>
                <a:lnTo>
                  <a:pt x="35" y="621"/>
                </a:lnTo>
                <a:lnTo>
                  <a:pt x="33" y="624"/>
                </a:lnTo>
                <a:lnTo>
                  <a:pt x="29" y="629"/>
                </a:lnTo>
                <a:lnTo>
                  <a:pt x="28" y="632"/>
                </a:lnTo>
                <a:lnTo>
                  <a:pt x="27" y="636"/>
                </a:lnTo>
                <a:lnTo>
                  <a:pt x="27" y="640"/>
                </a:lnTo>
                <a:lnTo>
                  <a:pt x="27" y="645"/>
                </a:lnTo>
                <a:lnTo>
                  <a:pt x="25" y="647"/>
                </a:lnTo>
                <a:lnTo>
                  <a:pt x="22" y="649"/>
                </a:lnTo>
                <a:lnTo>
                  <a:pt x="19" y="653"/>
                </a:lnTo>
                <a:lnTo>
                  <a:pt x="18" y="656"/>
                </a:lnTo>
                <a:lnTo>
                  <a:pt x="18" y="661"/>
                </a:lnTo>
                <a:lnTo>
                  <a:pt x="14" y="664"/>
                </a:lnTo>
                <a:lnTo>
                  <a:pt x="12" y="668"/>
                </a:lnTo>
                <a:lnTo>
                  <a:pt x="15" y="670"/>
                </a:lnTo>
                <a:lnTo>
                  <a:pt x="19" y="672"/>
                </a:lnTo>
                <a:lnTo>
                  <a:pt x="21" y="671"/>
                </a:lnTo>
                <a:lnTo>
                  <a:pt x="23" y="671"/>
                </a:lnTo>
                <a:lnTo>
                  <a:pt x="25" y="671"/>
                </a:lnTo>
                <a:lnTo>
                  <a:pt x="25" y="671"/>
                </a:lnTo>
                <a:lnTo>
                  <a:pt x="25" y="672"/>
                </a:lnTo>
                <a:lnTo>
                  <a:pt x="25" y="674"/>
                </a:lnTo>
                <a:lnTo>
                  <a:pt x="23" y="676"/>
                </a:lnTo>
                <a:lnTo>
                  <a:pt x="22" y="678"/>
                </a:lnTo>
                <a:lnTo>
                  <a:pt x="23" y="679"/>
                </a:lnTo>
                <a:lnTo>
                  <a:pt x="26" y="680"/>
                </a:lnTo>
                <a:lnTo>
                  <a:pt x="27" y="680"/>
                </a:lnTo>
                <a:lnTo>
                  <a:pt x="28" y="679"/>
                </a:lnTo>
                <a:lnTo>
                  <a:pt x="29" y="678"/>
                </a:lnTo>
                <a:lnTo>
                  <a:pt x="29" y="676"/>
                </a:lnTo>
                <a:lnTo>
                  <a:pt x="31" y="673"/>
                </a:lnTo>
                <a:lnTo>
                  <a:pt x="35" y="672"/>
                </a:lnTo>
                <a:lnTo>
                  <a:pt x="36" y="671"/>
                </a:lnTo>
                <a:lnTo>
                  <a:pt x="37" y="670"/>
                </a:lnTo>
                <a:lnTo>
                  <a:pt x="37" y="669"/>
                </a:lnTo>
                <a:lnTo>
                  <a:pt x="36" y="668"/>
                </a:lnTo>
                <a:lnTo>
                  <a:pt x="34" y="668"/>
                </a:lnTo>
                <a:lnTo>
                  <a:pt x="29" y="669"/>
                </a:lnTo>
                <a:lnTo>
                  <a:pt x="27" y="669"/>
                </a:lnTo>
                <a:lnTo>
                  <a:pt x="26" y="668"/>
                </a:lnTo>
                <a:lnTo>
                  <a:pt x="25" y="667"/>
                </a:lnTo>
                <a:lnTo>
                  <a:pt x="26" y="664"/>
                </a:lnTo>
                <a:lnTo>
                  <a:pt x="30" y="660"/>
                </a:lnTo>
                <a:lnTo>
                  <a:pt x="35" y="656"/>
                </a:lnTo>
                <a:lnTo>
                  <a:pt x="35" y="655"/>
                </a:lnTo>
                <a:lnTo>
                  <a:pt x="35" y="654"/>
                </a:lnTo>
                <a:lnTo>
                  <a:pt x="36" y="653"/>
                </a:lnTo>
                <a:lnTo>
                  <a:pt x="38" y="652"/>
                </a:lnTo>
                <a:lnTo>
                  <a:pt x="41" y="652"/>
                </a:lnTo>
                <a:lnTo>
                  <a:pt x="43" y="651"/>
                </a:lnTo>
                <a:lnTo>
                  <a:pt x="44" y="651"/>
                </a:lnTo>
                <a:lnTo>
                  <a:pt x="45" y="649"/>
                </a:lnTo>
                <a:lnTo>
                  <a:pt x="46" y="647"/>
                </a:lnTo>
                <a:lnTo>
                  <a:pt x="50" y="644"/>
                </a:lnTo>
                <a:lnTo>
                  <a:pt x="51" y="643"/>
                </a:lnTo>
                <a:lnTo>
                  <a:pt x="53" y="642"/>
                </a:lnTo>
                <a:lnTo>
                  <a:pt x="54" y="643"/>
                </a:lnTo>
                <a:lnTo>
                  <a:pt x="54" y="644"/>
                </a:lnTo>
                <a:lnTo>
                  <a:pt x="53" y="646"/>
                </a:lnTo>
                <a:lnTo>
                  <a:pt x="50" y="647"/>
                </a:lnTo>
                <a:lnTo>
                  <a:pt x="47" y="649"/>
                </a:lnTo>
                <a:lnTo>
                  <a:pt x="46" y="652"/>
                </a:lnTo>
                <a:lnTo>
                  <a:pt x="45" y="654"/>
                </a:lnTo>
                <a:lnTo>
                  <a:pt x="45" y="657"/>
                </a:lnTo>
                <a:lnTo>
                  <a:pt x="61" y="647"/>
                </a:lnTo>
                <a:lnTo>
                  <a:pt x="78" y="638"/>
                </a:lnTo>
                <a:lnTo>
                  <a:pt x="72" y="636"/>
                </a:lnTo>
                <a:lnTo>
                  <a:pt x="67" y="635"/>
                </a:lnTo>
                <a:lnTo>
                  <a:pt x="66" y="634"/>
                </a:lnTo>
                <a:lnTo>
                  <a:pt x="64" y="632"/>
                </a:lnTo>
                <a:lnTo>
                  <a:pt x="64" y="631"/>
                </a:lnTo>
                <a:lnTo>
                  <a:pt x="66" y="629"/>
                </a:lnTo>
                <a:lnTo>
                  <a:pt x="70" y="624"/>
                </a:lnTo>
                <a:lnTo>
                  <a:pt x="75" y="620"/>
                </a:lnTo>
                <a:lnTo>
                  <a:pt x="70" y="620"/>
                </a:lnTo>
                <a:lnTo>
                  <a:pt x="67" y="622"/>
                </a:lnTo>
                <a:lnTo>
                  <a:pt x="63" y="624"/>
                </a:lnTo>
                <a:lnTo>
                  <a:pt x="61" y="627"/>
                </a:lnTo>
                <a:lnTo>
                  <a:pt x="59" y="629"/>
                </a:lnTo>
                <a:lnTo>
                  <a:pt x="55" y="631"/>
                </a:lnTo>
                <a:lnTo>
                  <a:pt x="52" y="634"/>
                </a:lnTo>
                <a:lnTo>
                  <a:pt x="48" y="634"/>
                </a:lnTo>
                <a:lnTo>
                  <a:pt x="46" y="634"/>
                </a:lnTo>
                <a:lnTo>
                  <a:pt x="45" y="634"/>
                </a:lnTo>
                <a:lnTo>
                  <a:pt x="44" y="635"/>
                </a:lnTo>
                <a:lnTo>
                  <a:pt x="43" y="637"/>
                </a:lnTo>
                <a:lnTo>
                  <a:pt x="42" y="640"/>
                </a:lnTo>
                <a:lnTo>
                  <a:pt x="39" y="643"/>
                </a:lnTo>
                <a:lnTo>
                  <a:pt x="37" y="644"/>
                </a:lnTo>
                <a:lnTo>
                  <a:pt x="36" y="643"/>
                </a:lnTo>
                <a:lnTo>
                  <a:pt x="36" y="642"/>
                </a:lnTo>
                <a:lnTo>
                  <a:pt x="36" y="640"/>
                </a:lnTo>
                <a:lnTo>
                  <a:pt x="36" y="638"/>
                </a:lnTo>
                <a:lnTo>
                  <a:pt x="36" y="635"/>
                </a:lnTo>
                <a:lnTo>
                  <a:pt x="39" y="635"/>
                </a:lnTo>
                <a:lnTo>
                  <a:pt x="43" y="635"/>
                </a:lnTo>
                <a:lnTo>
                  <a:pt x="44" y="632"/>
                </a:lnTo>
                <a:lnTo>
                  <a:pt x="46" y="631"/>
                </a:lnTo>
                <a:lnTo>
                  <a:pt x="50" y="629"/>
                </a:lnTo>
                <a:lnTo>
                  <a:pt x="53" y="627"/>
                </a:lnTo>
                <a:lnTo>
                  <a:pt x="59" y="624"/>
                </a:lnTo>
                <a:lnTo>
                  <a:pt x="63" y="621"/>
                </a:lnTo>
                <a:lnTo>
                  <a:pt x="64" y="617"/>
                </a:lnTo>
                <a:lnTo>
                  <a:pt x="64" y="611"/>
                </a:lnTo>
                <a:lnTo>
                  <a:pt x="62" y="612"/>
                </a:lnTo>
                <a:lnTo>
                  <a:pt x="60" y="614"/>
                </a:lnTo>
                <a:lnTo>
                  <a:pt x="59" y="617"/>
                </a:lnTo>
                <a:lnTo>
                  <a:pt x="58" y="620"/>
                </a:lnTo>
                <a:lnTo>
                  <a:pt x="56" y="621"/>
                </a:lnTo>
                <a:lnTo>
                  <a:pt x="55" y="623"/>
                </a:lnTo>
                <a:lnTo>
                  <a:pt x="53" y="623"/>
                </a:lnTo>
                <a:lnTo>
                  <a:pt x="48" y="621"/>
                </a:lnTo>
                <a:lnTo>
                  <a:pt x="48" y="623"/>
                </a:lnTo>
                <a:lnTo>
                  <a:pt x="48" y="626"/>
                </a:lnTo>
                <a:lnTo>
                  <a:pt x="47" y="626"/>
                </a:lnTo>
                <a:lnTo>
                  <a:pt x="46" y="627"/>
                </a:lnTo>
                <a:lnTo>
                  <a:pt x="43" y="628"/>
                </a:lnTo>
                <a:lnTo>
                  <a:pt x="39" y="630"/>
                </a:lnTo>
                <a:lnTo>
                  <a:pt x="39" y="627"/>
                </a:lnTo>
                <a:lnTo>
                  <a:pt x="39" y="624"/>
                </a:lnTo>
                <a:lnTo>
                  <a:pt x="42" y="621"/>
                </a:lnTo>
                <a:lnTo>
                  <a:pt x="45" y="618"/>
                </a:lnTo>
                <a:lnTo>
                  <a:pt x="51" y="610"/>
                </a:lnTo>
                <a:lnTo>
                  <a:pt x="58" y="602"/>
                </a:lnTo>
                <a:lnTo>
                  <a:pt x="66" y="597"/>
                </a:lnTo>
                <a:lnTo>
                  <a:pt x="72" y="591"/>
                </a:lnTo>
                <a:lnTo>
                  <a:pt x="75" y="589"/>
                </a:lnTo>
                <a:lnTo>
                  <a:pt x="76" y="586"/>
                </a:lnTo>
                <a:lnTo>
                  <a:pt x="79" y="584"/>
                </a:lnTo>
                <a:lnTo>
                  <a:pt x="83" y="584"/>
                </a:lnTo>
                <a:lnTo>
                  <a:pt x="89" y="578"/>
                </a:lnTo>
                <a:lnTo>
                  <a:pt x="97" y="571"/>
                </a:lnTo>
                <a:lnTo>
                  <a:pt x="101" y="568"/>
                </a:lnTo>
                <a:lnTo>
                  <a:pt x="105" y="564"/>
                </a:lnTo>
                <a:lnTo>
                  <a:pt x="109" y="562"/>
                </a:lnTo>
                <a:lnTo>
                  <a:pt x="113" y="561"/>
                </a:lnTo>
                <a:lnTo>
                  <a:pt x="114" y="562"/>
                </a:lnTo>
                <a:lnTo>
                  <a:pt x="116" y="562"/>
                </a:lnTo>
                <a:lnTo>
                  <a:pt x="117" y="561"/>
                </a:lnTo>
                <a:lnTo>
                  <a:pt x="117" y="560"/>
                </a:lnTo>
                <a:lnTo>
                  <a:pt x="119" y="555"/>
                </a:lnTo>
                <a:lnTo>
                  <a:pt x="124" y="553"/>
                </a:lnTo>
                <a:lnTo>
                  <a:pt x="128" y="551"/>
                </a:lnTo>
                <a:lnTo>
                  <a:pt x="134" y="548"/>
                </a:lnTo>
                <a:lnTo>
                  <a:pt x="137" y="545"/>
                </a:lnTo>
                <a:lnTo>
                  <a:pt x="141" y="543"/>
                </a:lnTo>
                <a:lnTo>
                  <a:pt x="141" y="545"/>
                </a:lnTo>
                <a:lnTo>
                  <a:pt x="141" y="547"/>
                </a:lnTo>
                <a:lnTo>
                  <a:pt x="144" y="547"/>
                </a:lnTo>
                <a:lnTo>
                  <a:pt x="147" y="545"/>
                </a:lnTo>
                <a:lnTo>
                  <a:pt x="150" y="543"/>
                </a:lnTo>
                <a:lnTo>
                  <a:pt x="151" y="540"/>
                </a:lnTo>
                <a:lnTo>
                  <a:pt x="151" y="537"/>
                </a:lnTo>
                <a:lnTo>
                  <a:pt x="152" y="535"/>
                </a:lnTo>
                <a:lnTo>
                  <a:pt x="158" y="536"/>
                </a:lnTo>
                <a:lnTo>
                  <a:pt x="163" y="535"/>
                </a:lnTo>
                <a:lnTo>
                  <a:pt x="166" y="535"/>
                </a:lnTo>
                <a:lnTo>
                  <a:pt x="168" y="536"/>
                </a:lnTo>
                <a:lnTo>
                  <a:pt x="169" y="536"/>
                </a:lnTo>
                <a:lnTo>
                  <a:pt x="169" y="534"/>
                </a:lnTo>
                <a:lnTo>
                  <a:pt x="169" y="531"/>
                </a:lnTo>
                <a:lnTo>
                  <a:pt x="168" y="530"/>
                </a:lnTo>
                <a:lnTo>
                  <a:pt x="167" y="530"/>
                </a:lnTo>
                <a:lnTo>
                  <a:pt x="166" y="530"/>
                </a:lnTo>
                <a:lnTo>
                  <a:pt x="163" y="531"/>
                </a:lnTo>
                <a:lnTo>
                  <a:pt x="160" y="532"/>
                </a:lnTo>
                <a:lnTo>
                  <a:pt x="157" y="532"/>
                </a:lnTo>
                <a:lnTo>
                  <a:pt x="155" y="531"/>
                </a:lnTo>
                <a:lnTo>
                  <a:pt x="157" y="530"/>
                </a:lnTo>
                <a:lnTo>
                  <a:pt x="159" y="528"/>
                </a:lnTo>
                <a:lnTo>
                  <a:pt x="166" y="524"/>
                </a:lnTo>
                <a:lnTo>
                  <a:pt x="173" y="522"/>
                </a:lnTo>
                <a:lnTo>
                  <a:pt x="182" y="519"/>
                </a:lnTo>
                <a:lnTo>
                  <a:pt x="190" y="515"/>
                </a:lnTo>
                <a:lnTo>
                  <a:pt x="196" y="512"/>
                </a:lnTo>
                <a:lnTo>
                  <a:pt x="202" y="509"/>
                </a:lnTo>
                <a:lnTo>
                  <a:pt x="206" y="506"/>
                </a:lnTo>
                <a:lnTo>
                  <a:pt x="209" y="504"/>
                </a:lnTo>
                <a:lnTo>
                  <a:pt x="208" y="502"/>
                </a:lnTo>
                <a:lnTo>
                  <a:pt x="206" y="499"/>
                </a:lnTo>
                <a:lnTo>
                  <a:pt x="203" y="502"/>
                </a:lnTo>
                <a:lnTo>
                  <a:pt x="201" y="502"/>
                </a:lnTo>
                <a:lnTo>
                  <a:pt x="199" y="502"/>
                </a:lnTo>
                <a:lnTo>
                  <a:pt x="195" y="501"/>
                </a:lnTo>
                <a:lnTo>
                  <a:pt x="199" y="501"/>
                </a:lnTo>
                <a:lnTo>
                  <a:pt x="195" y="501"/>
                </a:lnTo>
                <a:close/>
                <a:moveTo>
                  <a:pt x="61" y="637"/>
                </a:moveTo>
                <a:lnTo>
                  <a:pt x="63" y="636"/>
                </a:lnTo>
                <a:lnTo>
                  <a:pt x="64" y="636"/>
                </a:lnTo>
                <a:lnTo>
                  <a:pt x="67" y="638"/>
                </a:lnTo>
                <a:lnTo>
                  <a:pt x="68" y="639"/>
                </a:lnTo>
                <a:lnTo>
                  <a:pt x="66" y="642"/>
                </a:lnTo>
                <a:lnTo>
                  <a:pt x="62" y="644"/>
                </a:lnTo>
                <a:lnTo>
                  <a:pt x="60" y="643"/>
                </a:lnTo>
                <a:lnTo>
                  <a:pt x="60" y="640"/>
                </a:lnTo>
                <a:lnTo>
                  <a:pt x="60" y="638"/>
                </a:lnTo>
                <a:lnTo>
                  <a:pt x="61" y="637"/>
                </a:lnTo>
                <a:close/>
                <a:moveTo>
                  <a:pt x="50" y="603"/>
                </a:moveTo>
                <a:lnTo>
                  <a:pt x="48" y="605"/>
                </a:lnTo>
                <a:lnTo>
                  <a:pt x="47" y="606"/>
                </a:lnTo>
                <a:lnTo>
                  <a:pt x="46" y="606"/>
                </a:lnTo>
                <a:lnTo>
                  <a:pt x="45" y="604"/>
                </a:lnTo>
                <a:lnTo>
                  <a:pt x="45" y="602"/>
                </a:lnTo>
                <a:lnTo>
                  <a:pt x="47" y="599"/>
                </a:lnTo>
                <a:lnTo>
                  <a:pt x="48" y="599"/>
                </a:lnTo>
                <a:lnTo>
                  <a:pt x="50" y="601"/>
                </a:lnTo>
                <a:lnTo>
                  <a:pt x="50" y="602"/>
                </a:lnTo>
                <a:lnTo>
                  <a:pt x="50" y="603"/>
                </a:lnTo>
                <a:lnTo>
                  <a:pt x="50" y="603"/>
                </a:lnTo>
                <a:lnTo>
                  <a:pt x="50" y="603"/>
                </a:lnTo>
                <a:close/>
                <a:moveTo>
                  <a:pt x="61" y="585"/>
                </a:moveTo>
                <a:lnTo>
                  <a:pt x="60" y="585"/>
                </a:lnTo>
                <a:lnTo>
                  <a:pt x="61" y="584"/>
                </a:lnTo>
                <a:lnTo>
                  <a:pt x="61" y="585"/>
                </a:lnTo>
                <a:lnTo>
                  <a:pt x="61" y="585"/>
                </a:lnTo>
                <a:lnTo>
                  <a:pt x="61" y="585"/>
                </a:lnTo>
                <a:lnTo>
                  <a:pt x="61" y="585"/>
                </a:lnTo>
                <a:close/>
                <a:moveTo>
                  <a:pt x="68" y="589"/>
                </a:moveTo>
                <a:lnTo>
                  <a:pt x="66" y="589"/>
                </a:lnTo>
                <a:lnTo>
                  <a:pt x="66" y="588"/>
                </a:lnTo>
                <a:lnTo>
                  <a:pt x="66" y="587"/>
                </a:lnTo>
                <a:lnTo>
                  <a:pt x="67" y="586"/>
                </a:lnTo>
                <a:lnTo>
                  <a:pt x="69" y="584"/>
                </a:lnTo>
                <a:lnTo>
                  <a:pt x="71" y="581"/>
                </a:lnTo>
                <a:lnTo>
                  <a:pt x="71" y="584"/>
                </a:lnTo>
                <a:lnTo>
                  <a:pt x="70" y="586"/>
                </a:lnTo>
                <a:lnTo>
                  <a:pt x="69" y="588"/>
                </a:lnTo>
                <a:lnTo>
                  <a:pt x="68" y="589"/>
                </a:lnTo>
                <a:lnTo>
                  <a:pt x="69" y="589"/>
                </a:lnTo>
                <a:lnTo>
                  <a:pt x="68" y="589"/>
                </a:lnTo>
                <a:close/>
                <a:moveTo>
                  <a:pt x="144" y="543"/>
                </a:moveTo>
                <a:lnTo>
                  <a:pt x="143" y="543"/>
                </a:lnTo>
                <a:lnTo>
                  <a:pt x="143" y="543"/>
                </a:lnTo>
                <a:lnTo>
                  <a:pt x="144" y="541"/>
                </a:lnTo>
                <a:lnTo>
                  <a:pt x="145" y="543"/>
                </a:lnTo>
                <a:lnTo>
                  <a:pt x="144" y="543"/>
                </a:lnTo>
                <a:lnTo>
                  <a:pt x="144" y="543"/>
                </a:lnTo>
                <a:lnTo>
                  <a:pt x="143" y="543"/>
                </a:lnTo>
                <a:lnTo>
                  <a:pt x="144" y="543"/>
                </a:lnTo>
                <a:close/>
                <a:moveTo>
                  <a:pt x="45" y="651"/>
                </a:moveTo>
                <a:lnTo>
                  <a:pt x="45" y="652"/>
                </a:lnTo>
                <a:lnTo>
                  <a:pt x="45" y="652"/>
                </a:lnTo>
                <a:lnTo>
                  <a:pt x="45" y="651"/>
                </a:lnTo>
                <a:lnTo>
                  <a:pt x="45" y="651"/>
                </a:lnTo>
                <a:lnTo>
                  <a:pt x="45" y="651"/>
                </a:lnTo>
                <a:lnTo>
                  <a:pt x="45" y="651"/>
                </a:lnTo>
                <a:close/>
                <a:moveTo>
                  <a:pt x="1216" y="1"/>
                </a:moveTo>
                <a:lnTo>
                  <a:pt x="1216" y="1"/>
                </a:lnTo>
                <a:lnTo>
                  <a:pt x="1216" y="1"/>
                </a:lnTo>
                <a:close/>
                <a:moveTo>
                  <a:pt x="1369" y="695"/>
                </a:moveTo>
                <a:lnTo>
                  <a:pt x="1369" y="695"/>
                </a:lnTo>
                <a:lnTo>
                  <a:pt x="1369" y="695"/>
                </a:lnTo>
                <a:lnTo>
                  <a:pt x="1369" y="695"/>
                </a:lnTo>
                <a:lnTo>
                  <a:pt x="1369" y="695"/>
                </a:lnTo>
                <a:close/>
                <a:moveTo>
                  <a:pt x="1369" y="695"/>
                </a:moveTo>
                <a:lnTo>
                  <a:pt x="1369" y="695"/>
                </a:lnTo>
                <a:lnTo>
                  <a:pt x="1369" y="695"/>
                </a:lnTo>
                <a:lnTo>
                  <a:pt x="1369" y="695"/>
                </a:lnTo>
                <a:lnTo>
                  <a:pt x="1369" y="695"/>
                </a:lnTo>
                <a:lnTo>
                  <a:pt x="1369" y="695"/>
                </a:lnTo>
                <a:lnTo>
                  <a:pt x="1369" y="695"/>
                </a:lnTo>
                <a:close/>
                <a:moveTo>
                  <a:pt x="1369" y="695"/>
                </a:moveTo>
                <a:lnTo>
                  <a:pt x="1369" y="695"/>
                </a:lnTo>
                <a:lnTo>
                  <a:pt x="1369" y="695"/>
                </a:lnTo>
                <a:lnTo>
                  <a:pt x="1369" y="695"/>
                </a:lnTo>
                <a:close/>
                <a:moveTo>
                  <a:pt x="1369" y="695"/>
                </a:moveTo>
                <a:lnTo>
                  <a:pt x="1369" y="695"/>
                </a:lnTo>
                <a:lnTo>
                  <a:pt x="1369" y="695"/>
                </a:lnTo>
                <a:lnTo>
                  <a:pt x="1369" y="695"/>
                </a:lnTo>
                <a:lnTo>
                  <a:pt x="1369" y="695"/>
                </a:lnTo>
                <a:close/>
                <a:moveTo>
                  <a:pt x="1369" y="695"/>
                </a:moveTo>
                <a:lnTo>
                  <a:pt x="1369" y="695"/>
                </a:lnTo>
                <a:lnTo>
                  <a:pt x="1369" y="695"/>
                </a:lnTo>
                <a:lnTo>
                  <a:pt x="1369" y="695"/>
                </a:lnTo>
                <a:lnTo>
                  <a:pt x="1369" y="695"/>
                </a:lnTo>
                <a:lnTo>
                  <a:pt x="1369" y="695"/>
                </a:lnTo>
                <a:close/>
                <a:moveTo>
                  <a:pt x="1369" y="695"/>
                </a:moveTo>
                <a:lnTo>
                  <a:pt x="1369" y="695"/>
                </a:lnTo>
                <a:lnTo>
                  <a:pt x="1369" y="695"/>
                </a:lnTo>
                <a:lnTo>
                  <a:pt x="1369" y="695"/>
                </a:lnTo>
                <a:lnTo>
                  <a:pt x="1369" y="695"/>
                </a:lnTo>
                <a:lnTo>
                  <a:pt x="1369" y="695"/>
                </a:lnTo>
                <a:close/>
                <a:moveTo>
                  <a:pt x="1369" y="695"/>
                </a:moveTo>
                <a:lnTo>
                  <a:pt x="1369" y="695"/>
                </a:lnTo>
                <a:lnTo>
                  <a:pt x="1369" y="695"/>
                </a:lnTo>
                <a:lnTo>
                  <a:pt x="1369" y="695"/>
                </a:lnTo>
                <a:close/>
                <a:moveTo>
                  <a:pt x="1369" y="695"/>
                </a:moveTo>
                <a:lnTo>
                  <a:pt x="1369" y="695"/>
                </a:lnTo>
                <a:lnTo>
                  <a:pt x="1369" y="695"/>
                </a:lnTo>
                <a:lnTo>
                  <a:pt x="1369" y="695"/>
                </a:lnTo>
                <a:lnTo>
                  <a:pt x="1369" y="695"/>
                </a:lnTo>
                <a:lnTo>
                  <a:pt x="1369" y="695"/>
                </a:lnTo>
                <a:close/>
                <a:moveTo>
                  <a:pt x="1369" y="695"/>
                </a:moveTo>
                <a:lnTo>
                  <a:pt x="1369" y="695"/>
                </a:lnTo>
                <a:lnTo>
                  <a:pt x="1369" y="695"/>
                </a:lnTo>
                <a:lnTo>
                  <a:pt x="1369" y="695"/>
                </a:lnTo>
                <a:lnTo>
                  <a:pt x="1369" y="695"/>
                </a:lnTo>
                <a:close/>
                <a:moveTo>
                  <a:pt x="1369" y="695"/>
                </a:moveTo>
                <a:lnTo>
                  <a:pt x="1369" y="695"/>
                </a:lnTo>
                <a:lnTo>
                  <a:pt x="1369" y="695"/>
                </a:lnTo>
                <a:lnTo>
                  <a:pt x="1369" y="695"/>
                </a:lnTo>
                <a:lnTo>
                  <a:pt x="1369" y="695"/>
                </a:lnTo>
                <a:close/>
                <a:moveTo>
                  <a:pt x="1369" y="695"/>
                </a:moveTo>
                <a:lnTo>
                  <a:pt x="1369" y="695"/>
                </a:lnTo>
                <a:lnTo>
                  <a:pt x="1369" y="695"/>
                </a:lnTo>
                <a:lnTo>
                  <a:pt x="1369" y="695"/>
                </a:lnTo>
                <a:lnTo>
                  <a:pt x="1369" y="695"/>
                </a:lnTo>
                <a:close/>
                <a:moveTo>
                  <a:pt x="1369" y="695"/>
                </a:moveTo>
                <a:lnTo>
                  <a:pt x="1369" y="695"/>
                </a:lnTo>
                <a:lnTo>
                  <a:pt x="1369" y="695"/>
                </a:lnTo>
                <a:close/>
                <a:moveTo>
                  <a:pt x="1353" y="695"/>
                </a:moveTo>
                <a:lnTo>
                  <a:pt x="1353" y="697"/>
                </a:lnTo>
                <a:lnTo>
                  <a:pt x="1353" y="700"/>
                </a:lnTo>
                <a:lnTo>
                  <a:pt x="1352" y="701"/>
                </a:lnTo>
                <a:lnTo>
                  <a:pt x="1350" y="702"/>
                </a:lnTo>
                <a:lnTo>
                  <a:pt x="1349" y="703"/>
                </a:lnTo>
                <a:lnTo>
                  <a:pt x="1347" y="703"/>
                </a:lnTo>
                <a:lnTo>
                  <a:pt x="1345" y="702"/>
                </a:lnTo>
                <a:lnTo>
                  <a:pt x="1344" y="701"/>
                </a:lnTo>
                <a:lnTo>
                  <a:pt x="1344" y="698"/>
                </a:lnTo>
                <a:lnTo>
                  <a:pt x="1345" y="696"/>
                </a:lnTo>
                <a:lnTo>
                  <a:pt x="1349" y="695"/>
                </a:lnTo>
                <a:lnTo>
                  <a:pt x="1353" y="695"/>
                </a:lnTo>
                <a:lnTo>
                  <a:pt x="1353" y="695"/>
                </a:lnTo>
                <a:lnTo>
                  <a:pt x="1353" y="695"/>
                </a:lnTo>
                <a:close/>
                <a:moveTo>
                  <a:pt x="1353" y="695"/>
                </a:moveTo>
                <a:lnTo>
                  <a:pt x="1353" y="695"/>
                </a:lnTo>
                <a:lnTo>
                  <a:pt x="1353" y="695"/>
                </a:lnTo>
                <a:close/>
                <a:moveTo>
                  <a:pt x="1422" y="216"/>
                </a:moveTo>
                <a:lnTo>
                  <a:pt x="1422" y="217"/>
                </a:lnTo>
                <a:lnTo>
                  <a:pt x="1422" y="216"/>
                </a:lnTo>
                <a:lnTo>
                  <a:pt x="1422" y="217"/>
                </a:lnTo>
                <a:lnTo>
                  <a:pt x="1422" y="216"/>
                </a:lnTo>
                <a:close/>
                <a:moveTo>
                  <a:pt x="1091" y="117"/>
                </a:moveTo>
                <a:lnTo>
                  <a:pt x="1090" y="116"/>
                </a:lnTo>
                <a:lnTo>
                  <a:pt x="1089" y="115"/>
                </a:lnTo>
                <a:lnTo>
                  <a:pt x="1090" y="113"/>
                </a:lnTo>
                <a:lnTo>
                  <a:pt x="1093" y="113"/>
                </a:lnTo>
                <a:lnTo>
                  <a:pt x="1096" y="113"/>
                </a:lnTo>
                <a:lnTo>
                  <a:pt x="1096" y="115"/>
                </a:lnTo>
                <a:lnTo>
                  <a:pt x="1094" y="116"/>
                </a:lnTo>
                <a:lnTo>
                  <a:pt x="1091" y="117"/>
                </a:lnTo>
                <a:lnTo>
                  <a:pt x="1092" y="117"/>
                </a:lnTo>
                <a:lnTo>
                  <a:pt x="1091" y="117"/>
                </a:lnTo>
                <a:close/>
                <a:moveTo>
                  <a:pt x="1101" y="117"/>
                </a:moveTo>
                <a:lnTo>
                  <a:pt x="1099" y="116"/>
                </a:lnTo>
                <a:lnTo>
                  <a:pt x="1099" y="115"/>
                </a:lnTo>
                <a:lnTo>
                  <a:pt x="1098" y="114"/>
                </a:lnTo>
                <a:lnTo>
                  <a:pt x="1100" y="113"/>
                </a:lnTo>
                <a:lnTo>
                  <a:pt x="1105" y="114"/>
                </a:lnTo>
                <a:lnTo>
                  <a:pt x="1109" y="115"/>
                </a:lnTo>
                <a:lnTo>
                  <a:pt x="1107" y="116"/>
                </a:lnTo>
                <a:lnTo>
                  <a:pt x="1105" y="117"/>
                </a:lnTo>
                <a:lnTo>
                  <a:pt x="1104" y="117"/>
                </a:lnTo>
                <a:lnTo>
                  <a:pt x="1101" y="117"/>
                </a:lnTo>
                <a:lnTo>
                  <a:pt x="1101" y="117"/>
                </a:lnTo>
                <a:lnTo>
                  <a:pt x="1101" y="117"/>
                </a:lnTo>
                <a:close/>
                <a:moveTo>
                  <a:pt x="231" y="114"/>
                </a:moveTo>
                <a:lnTo>
                  <a:pt x="229" y="116"/>
                </a:lnTo>
                <a:lnTo>
                  <a:pt x="226" y="117"/>
                </a:lnTo>
                <a:lnTo>
                  <a:pt x="224" y="117"/>
                </a:lnTo>
                <a:lnTo>
                  <a:pt x="221" y="115"/>
                </a:lnTo>
                <a:lnTo>
                  <a:pt x="224" y="113"/>
                </a:lnTo>
                <a:lnTo>
                  <a:pt x="226" y="112"/>
                </a:lnTo>
                <a:lnTo>
                  <a:pt x="228" y="112"/>
                </a:lnTo>
                <a:lnTo>
                  <a:pt x="229" y="112"/>
                </a:lnTo>
                <a:lnTo>
                  <a:pt x="231" y="113"/>
                </a:lnTo>
                <a:lnTo>
                  <a:pt x="231" y="114"/>
                </a:lnTo>
                <a:lnTo>
                  <a:pt x="231" y="115"/>
                </a:lnTo>
                <a:lnTo>
                  <a:pt x="231" y="114"/>
                </a:lnTo>
                <a:close/>
                <a:moveTo>
                  <a:pt x="77" y="262"/>
                </a:moveTo>
                <a:lnTo>
                  <a:pt x="78" y="262"/>
                </a:lnTo>
                <a:lnTo>
                  <a:pt x="78" y="262"/>
                </a:lnTo>
                <a:lnTo>
                  <a:pt x="78" y="263"/>
                </a:lnTo>
                <a:lnTo>
                  <a:pt x="78" y="265"/>
                </a:lnTo>
                <a:lnTo>
                  <a:pt x="77" y="266"/>
                </a:lnTo>
                <a:lnTo>
                  <a:pt x="76" y="267"/>
                </a:lnTo>
                <a:lnTo>
                  <a:pt x="74" y="269"/>
                </a:lnTo>
                <a:lnTo>
                  <a:pt x="72" y="269"/>
                </a:lnTo>
                <a:lnTo>
                  <a:pt x="71" y="267"/>
                </a:lnTo>
                <a:lnTo>
                  <a:pt x="71" y="266"/>
                </a:lnTo>
                <a:lnTo>
                  <a:pt x="71" y="265"/>
                </a:lnTo>
                <a:lnTo>
                  <a:pt x="72" y="264"/>
                </a:lnTo>
                <a:lnTo>
                  <a:pt x="75" y="262"/>
                </a:lnTo>
                <a:lnTo>
                  <a:pt x="77" y="262"/>
                </a:lnTo>
                <a:lnTo>
                  <a:pt x="76" y="262"/>
                </a:lnTo>
                <a:lnTo>
                  <a:pt x="77" y="262"/>
                </a:lnTo>
                <a:close/>
                <a:moveTo>
                  <a:pt x="70" y="278"/>
                </a:moveTo>
                <a:lnTo>
                  <a:pt x="67" y="278"/>
                </a:lnTo>
                <a:lnTo>
                  <a:pt x="64" y="275"/>
                </a:lnTo>
                <a:lnTo>
                  <a:pt x="64" y="274"/>
                </a:lnTo>
                <a:lnTo>
                  <a:pt x="66" y="272"/>
                </a:lnTo>
                <a:lnTo>
                  <a:pt x="67" y="271"/>
                </a:lnTo>
                <a:lnTo>
                  <a:pt x="68" y="271"/>
                </a:lnTo>
                <a:lnTo>
                  <a:pt x="70" y="271"/>
                </a:lnTo>
                <a:lnTo>
                  <a:pt x="71" y="272"/>
                </a:lnTo>
                <a:lnTo>
                  <a:pt x="72" y="273"/>
                </a:lnTo>
                <a:lnTo>
                  <a:pt x="72" y="274"/>
                </a:lnTo>
                <a:lnTo>
                  <a:pt x="72" y="275"/>
                </a:lnTo>
                <a:lnTo>
                  <a:pt x="72" y="278"/>
                </a:lnTo>
                <a:lnTo>
                  <a:pt x="71" y="278"/>
                </a:lnTo>
                <a:lnTo>
                  <a:pt x="70" y="278"/>
                </a:lnTo>
                <a:lnTo>
                  <a:pt x="70" y="278"/>
                </a:lnTo>
                <a:lnTo>
                  <a:pt x="70" y="278"/>
                </a:lnTo>
                <a:close/>
                <a:moveTo>
                  <a:pt x="80" y="292"/>
                </a:moveTo>
                <a:lnTo>
                  <a:pt x="78" y="295"/>
                </a:lnTo>
                <a:lnTo>
                  <a:pt x="77" y="296"/>
                </a:lnTo>
                <a:lnTo>
                  <a:pt x="75" y="297"/>
                </a:lnTo>
                <a:lnTo>
                  <a:pt x="72" y="297"/>
                </a:lnTo>
                <a:lnTo>
                  <a:pt x="74" y="294"/>
                </a:lnTo>
                <a:lnTo>
                  <a:pt x="76" y="291"/>
                </a:lnTo>
                <a:lnTo>
                  <a:pt x="78" y="291"/>
                </a:lnTo>
                <a:lnTo>
                  <a:pt x="79" y="291"/>
                </a:lnTo>
                <a:lnTo>
                  <a:pt x="80" y="291"/>
                </a:lnTo>
                <a:lnTo>
                  <a:pt x="80" y="292"/>
                </a:lnTo>
                <a:lnTo>
                  <a:pt x="80" y="294"/>
                </a:lnTo>
                <a:lnTo>
                  <a:pt x="80" y="292"/>
                </a:lnTo>
                <a:close/>
                <a:moveTo>
                  <a:pt x="60" y="381"/>
                </a:moveTo>
                <a:lnTo>
                  <a:pt x="58" y="381"/>
                </a:lnTo>
                <a:lnTo>
                  <a:pt x="58" y="380"/>
                </a:lnTo>
                <a:lnTo>
                  <a:pt x="56" y="379"/>
                </a:lnTo>
                <a:lnTo>
                  <a:pt x="56" y="378"/>
                </a:lnTo>
                <a:lnTo>
                  <a:pt x="58" y="375"/>
                </a:lnTo>
                <a:lnTo>
                  <a:pt x="60" y="374"/>
                </a:lnTo>
                <a:lnTo>
                  <a:pt x="61" y="375"/>
                </a:lnTo>
                <a:lnTo>
                  <a:pt x="62" y="379"/>
                </a:lnTo>
                <a:lnTo>
                  <a:pt x="61" y="381"/>
                </a:lnTo>
                <a:lnTo>
                  <a:pt x="60" y="381"/>
                </a:lnTo>
                <a:lnTo>
                  <a:pt x="60" y="381"/>
                </a:lnTo>
                <a:lnTo>
                  <a:pt x="60" y="381"/>
                </a:lnTo>
                <a:close/>
                <a:moveTo>
                  <a:pt x="71" y="358"/>
                </a:moveTo>
                <a:lnTo>
                  <a:pt x="71" y="362"/>
                </a:lnTo>
                <a:lnTo>
                  <a:pt x="70" y="364"/>
                </a:lnTo>
                <a:lnTo>
                  <a:pt x="68" y="365"/>
                </a:lnTo>
                <a:lnTo>
                  <a:pt x="66" y="364"/>
                </a:lnTo>
                <a:lnTo>
                  <a:pt x="67" y="360"/>
                </a:lnTo>
                <a:lnTo>
                  <a:pt x="70" y="356"/>
                </a:lnTo>
                <a:lnTo>
                  <a:pt x="71" y="355"/>
                </a:lnTo>
                <a:lnTo>
                  <a:pt x="72" y="356"/>
                </a:lnTo>
                <a:lnTo>
                  <a:pt x="72" y="357"/>
                </a:lnTo>
                <a:lnTo>
                  <a:pt x="71" y="358"/>
                </a:lnTo>
                <a:lnTo>
                  <a:pt x="71" y="360"/>
                </a:lnTo>
                <a:lnTo>
                  <a:pt x="71" y="358"/>
                </a:lnTo>
                <a:close/>
                <a:moveTo>
                  <a:pt x="69" y="463"/>
                </a:moveTo>
                <a:lnTo>
                  <a:pt x="67" y="463"/>
                </a:lnTo>
                <a:lnTo>
                  <a:pt x="67" y="462"/>
                </a:lnTo>
                <a:lnTo>
                  <a:pt x="66" y="460"/>
                </a:lnTo>
                <a:lnTo>
                  <a:pt x="66" y="458"/>
                </a:lnTo>
                <a:lnTo>
                  <a:pt x="68" y="458"/>
                </a:lnTo>
                <a:lnTo>
                  <a:pt x="71" y="460"/>
                </a:lnTo>
                <a:lnTo>
                  <a:pt x="71" y="461"/>
                </a:lnTo>
                <a:lnTo>
                  <a:pt x="71" y="462"/>
                </a:lnTo>
                <a:lnTo>
                  <a:pt x="70" y="463"/>
                </a:lnTo>
                <a:lnTo>
                  <a:pt x="69" y="463"/>
                </a:lnTo>
                <a:lnTo>
                  <a:pt x="68" y="463"/>
                </a:lnTo>
                <a:lnTo>
                  <a:pt x="69" y="463"/>
                </a:lnTo>
                <a:close/>
                <a:moveTo>
                  <a:pt x="99" y="501"/>
                </a:moveTo>
                <a:lnTo>
                  <a:pt x="99" y="502"/>
                </a:lnTo>
                <a:lnTo>
                  <a:pt x="99" y="501"/>
                </a:lnTo>
                <a:lnTo>
                  <a:pt x="99" y="501"/>
                </a:lnTo>
                <a:lnTo>
                  <a:pt x="99" y="501"/>
                </a:lnTo>
                <a:close/>
                <a:moveTo>
                  <a:pt x="548" y="497"/>
                </a:moveTo>
                <a:lnTo>
                  <a:pt x="550" y="495"/>
                </a:lnTo>
                <a:lnTo>
                  <a:pt x="554" y="494"/>
                </a:lnTo>
                <a:lnTo>
                  <a:pt x="556" y="494"/>
                </a:lnTo>
                <a:lnTo>
                  <a:pt x="559" y="494"/>
                </a:lnTo>
                <a:lnTo>
                  <a:pt x="555" y="497"/>
                </a:lnTo>
                <a:lnTo>
                  <a:pt x="548" y="497"/>
                </a:lnTo>
                <a:close/>
                <a:moveTo>
                  <a:pt x="570" y="510"/>
                </a:moveTo>
                <a:lnTo>
                  <a:pt x="573" y="510"/>
                </a:lnTo>
                <a:lnTo>
                  <a:pt x="578" y="510"/>
                </a:lnTo>
                <a:lnTo>
                  <a:pt x="575" y="512"/>
                </a:lnTo>
                <a:lnTo>
                  <a:pt x="573" y="512"/>
                </a:lnTo>
                <a:lnTo>
                  <a:pt x="572" y="512"/>
                </a:lnTo>
                <a:lnTo>
                  <a:pt x="570" y="510"/>
                </a:lnTo>
                <a:close/>
                <a:moveTo>
                  <a:pt x="1213" y="688"/>
                </a:moveTo>
                <a:lnTo>
                  <a:pt x="1214" y="687"/>
                </a:lnTo>
                <a:lnTo>
                  <a:pt x="1213" y="688"/>
                </a:lnTo>
                <a:lnTo>
                  <a:pt x="1213" y="688"/>
                </a:lnTo>
                <a:lnTo>
                  <a:pt x="1213" y="688"/>
                </a:lnTo>
                <a:close/>
                <a:moveTo>
                  <a:pt x="1234" y="688"/>
                </a:moveTo>
                <a:lnTo>
                  <a:pt x="1233" y="689"/>
                </a:lnTo>
                <a:lnTo>
                  <a:pt x="1232" y="688"/>
                </a:lnTo>
                <a:lnTo>
                  <a:pt x="1234" y="687"/>
                </a:lnTo>
                <a:lnTo>
                  <a:pt x="1234" y="688"/>
                </a:lnTo>
                <a:lnTo>
                  <a:pt x="1236" y="688"/>
                </a:lnTo>
                <a:lnTo>
                  <a:pt x="1234" y="688"/>
                </a:lnTo>
                <a:close/>
                <a:moveTo>
                  <a:pt x="1287" y="704"/>
                </a:moveTo>
                <a:lnTo>
                  <a:pt x="1280" y="706"/>
                </a:lnTo>
                <a:lnTo>
                  <a:pt x="1274" y="709"/>
                </a:lnTo>
                <a:lnTo>
                  <a:pt x="1273" y="705"/>
                </a:lnTo>
                <a:lnTo>
                  <a:pt x="1273" y="702"/>
                </a:lnTo>
                <a:lnTo>
                  <a:pt x="1275" y="700"/>
                </a:lnTo>
                <a:lnTo>
                  <a:pt x="1278" y="698"/>
                </a:lnTo>
                <a:lnTo>
                  <a:pt x="1281" y="697"/>
                </a:lnTo>
                <a:lnTo>
                  <a:pt x="1284" y="697"/>
                </a:lnTo>
                <a:lnTo>
                  <a:pt x="1288" y="698"/>
                </a:lnTo>
                <a:lnTo>
                  <a:pt x="1290" y="700"/>
                </a:lnTo>
                <a:lnTo>
                  <a:pt x="1286" y="701"/>
                </a:lnTo>
                <a:lnTo>
                  <a:pt x="1281" y="702"/>
                </a:lnTo>
                <a:lnTo>
                  <a:pt x="1286" y="703"/>
                </a:lnTo>
                <a:lnTo>
                  <a:pt x="1290" y="703"/>
                </a:lnTo>
                <a:lnTo>
                  <a:pt x="1289" y="705"/>
                </a:lnTo>
                <a:lnTo>
                  <a:pt x="1287" y="704"/>
                </a:lnTo>
                <a:lnTo>
                  <a:pt x="1286" y="706"/>
                </a:lnTo>
                <a:lnTo>
                  <a:pt x="1287" y="704"/>
                </a:lnTo>
                <a:close/>
                <a:moveTo>
                  <a:pt x="1327" y="701"/>
                </a:moveTo>
                <a:lnTo>
                  <a:pt x="1324" y="702"/>
                </a:lnTo>
                <a:lnTo>
                  <a:pt x="1323" y="704"/>
                </a:lnTo>
                <a:lnTo>
                  <a:pt x="1320" y="705"/>
                </a:lnTo>
                <a:lnTo>
                  <a:pt x="1316" y="704"/>
                </a:lnTo>
                <a:lnTo>
                  <a:pt x="1312" y="704"/>
                </a:lnTo>
                <a:lnTo>
                  <a:pt x="1306" y="704"/>
                </a:lnTo>
                <a:lnTo>
                  <a:pt x="1304" y="704"/>
                </a:lnTo>
                <a:lnTo>
                  <a:pt x="1302" y="704"/>
                </a:lnTo>
                <a:lnTo>
                  <a:pt x="1299" y="704"/>
                </a:lnTo>
                <a:lnTo>
                  <a:pt x="1297" y="702"/>
                </a:lnTo>
                <a:lnTo>
                  <a:pt x="1298" y="701"/>
                </a:lnTo>
                <a:lnTo>
                  <a:pt x="1299" y="700"/>
                </a:lnTo>
                <a:lnTo>
                  <a:pt x="1302" y="698"/>
                </a:lnTo>
                <a:lnTo>
                  <a:pt x="1305" y="698"/>
                </a:lnTo>
                <a:lnTo>
                  <a:pt x="1311" y="698"/>
                </a:lnTo>
                <a:lnTo>
                  <a:pt x="1315" y="698"/>
                </a:lnTo>
                <a:lnTo>
                  <a:pt x="1321" y="698"/>
                </a:lnTo>
                <a:lnTo>
                  <a:pt x="1328" y="697"/>
                </a:lnTo>
                <a:lnTo>
                  <a:pt x="1336" y="696"/>
                </a:lnTo>
                <a:lnTo>
                  <a:pt x="1339" y="697"/>
                </a:lnTo>
                <a:lnTo>
                  <a:pt x="1336" y="700"/>
                </a:lnTo>
                <a:lnTo>
                  <a:pt x="1333" y="702"/>
                </a:lnTo>
                <a:lnTo>
                  <a:pt x="1331" y="702"/>
                </a:lnTo>
                <a:lnTo>
                  <a:pt x="1330" y="703"/>
                </a:lnTo>
                <a:lnTo>
                  <a:pt x="1329" y="702"/>
                </a:lnTo>
                <a:lnTo>
                  <a:pt x="1327" y="701"/>
                </a:lnTo>
                <a:lnTo>
                  <a:pt x="1329" y="703"/>
                </a:lnTo>
                <a:lnTo>
                  <a:pt x="1327" y="701"/>
                </a:lnTo>
                <a:close/>
                <a:moveTo>
                  <a:pt x="1393" y="642"/>
                </a:moveTo>
                <a:lnTo>
                  <a:pt x="1395" y="644"/>
                </a:lnTo>
                <a:lnTo>
                  <a:pt x="1397" y="646"/>
                </a:lnTo>
                <a:lnTo>
                  <a:pt x="1397" y="647"/>
                </a:lnTo>
                <a:lnTo>
                  <a:pt x="1397" y="648"/>
                </a:lnTo>
                <a:lnTo>
                  <a:pt x="1396" y="648"/>
                </a:lnTo>
                <a:lnTo>
                  <a:pt x="1394" y="648"/>
                </a:lnTo>
                <a:lnTo>
                  <a:pt x="1390" y="647"/>
                </a:lnTo>
                <a:lnTo>
                  <a:pt x="1389" y="646"/>
                </a:lnTo>
                <a:lnTo>
                  <a:pt x="1390" y="644"/>
                </a:lnTo>
                <a:lnTo>
                  <a:pt x="1393" y="642"/>
                </a:lnTo>
                <a:lnTo>
                  <a:pt x="1393" y="643"/>
                </a:lnTo>
                <a:lnTo>
                  <a:pt x="1393" y="642"/>
                </a:lnTo>
                <a:close/>
                <a:moveTo>
                  <a:pt x="1312" y="649"/>
                </a:moveTo>
                <a:lnTo>
                  <a:pt x="1320" y="649"/>
                </a:lnTo>
                <a:lnTo>
                  <a:pt x="1328" y="648"/>
                </a:lnTo>
                <a:lnTo>
                  <a:pt x="1336" y="647"/>
                </a:lnTo>
                <a:lnTo>
                  <a:pt x="1344" y="649"/>
                </a:lnTo>
                <a:lnTo>
                  <a:pt x="1348" y="651"/>
                </a:lnTo>
                <a:lnTo>
                  <a:pt x="1352" y="653"/>
                </a:lnTo>
                <a:lnTo>
                  <a:pt x="1352" y="655"/>
                </a:lnTo>
                <a:lnTo>
                  <a:pt x="1350" y="656"/>
                </a:lnTo>
                <a:lnTo>
                  <a:pt x="1348" y="656"/>
                </a:lnTo>
                <a:lnTo>
                  <a:pt x="1347" y="656"/>
                </a:lnTo>
                <a:lnTo>
                  <a:pt x="1346" y="655"/>
                </a:lnTo>
                <a:lnTo>
                  <a:pt x="1345" y="654"/>
                </a:lnTo>
                <a:lnTo>
                  <a:pt x="1343" y="654"/>
                </a:lnTo>
                <a:lnTo>
                  <a:pt x="1341" y="654"/>
                </a:lnTo>
                <a:lnTo>
                  <a:pt x="1335" y="657"/>
                </a:lnTo>
                <a:lnTo>
                  <a:pt x="1327" y="659"/>
                </a:lnTo>
                <a:lnTo>
                  <a:pt x="1325" y="660"/>
                </a:lnTo>
                <a:lnTo>
                  <a:pt x="1323" y="661"/>
                </a:lnTo>
                <a:lnTo>
                  <a:pt x="1321" y="661"/>
                </a:lnTo>
                <a:lnTo>
                  <a:pt x="1320" y="659"/>
                </a:lnTo>
                <a:lnTo>
                  <a:pt x="1324" y="656"/>
                </a:lnTo>
                <a:lnTo>
                  <a:pt x="1328" y="653"/>
                </a:lnTo>
                <a:lnTo>
                  <a:pt x="1322" y="654"/>
                </a:lnTo>
                <a:lnTo>
                  <a:pt x="1317" y="657"/>
                </a:lnTo>
                <a:lnTo>
                  <a:pt x="1315" y="657"/>
                </a:lnTo>
                <a:lnTo>
                  <a:pt x="1313" y="657"/>
                </a:lnTo>
                <a:lnTo>
                  <a:pt x="1312" y="655"/>
                </a:lnTo>
                <a:lnTo>
                  <a:pt x="1312" y="653"/>
                </a:lnTo>
                <a:lnTo>
                  <a:pt x="1308" y="653"/>
                </a:lnTo>
                <a:lnTo>
                  <a:pt x="1306" y="652"/>
                </a:lnTo>
                <a:lnTo>
                  <a:pt x="1306" y="651"/>
                </a:lnTo>
                <a:lnTo>
                  <a:pt x="1307" y="649"/>
                </a:lnTo>
                <a:lnTo>
                  <a:pt x="1310" y="649"/>
                </a:lnTo>
                <a:lnTo>
                  <a:pt x="1312" y="649"/>
                </a:lnTo>
                <a:lnTo>
                  <a:pt x="1314" y="649"/>
                </a:lnTo>
                <a:lnTo>
                  <a:pt x="1312" y="649"/>
                </a:lnTo>
                <a:close/>
                <a:moveTo>
                  <a:pt x="1237" y="631"/>
                </a:moveTo>
                <a:lnTo>
                  <a:pt x="1238" y="629"/>
                </a:lnTo>
                <a:lnTo>
                  <a:pt x="1241" y="627"/>
                </a:lnTo>
                <a:lnTo>
                  <a:pt x="1242" y="627"/>
                </a:lnTo>
                <a:lnTo>
                  <a:pt x="1244" y="627"/>
                </a:lnTo>
                <a:lnTo>
                  <a:pt x="1245" y="628"/>
                </a:lnTo>
                <a:lnTo>
                  <a:pt x="1245" y="630"/>
                </a:lnTo>
                <a:lnTo>
                  <a:pt x="1242" y="632"/>
                </a:lnTo>
                <a:lnTo>
                  <a:pt x="1239" y="634"/>
                </a:lnTo>
                <a:lnTo>
                  <a:pt x="1238" y="634"/>
                </a:lnTo>
                <a:lnTo>
                  <a:pt x="1237" y="634"/>
                </a:lnTo>
                <a:lnTo>
                  <a:pt x="1237" y="632"/>
                </a:lnTo>
                <a:lnTo>
                  <a:pt x="1237" y="631"/>
                </a:lnTo>
                <a:close/>
                <a:moveTo>
                  <a:pt x="1207" y="656"/>
                </a:moveTo>
                <a:lnTo>
                  <a:pt x="1208" y="654"/>
                </a:lnTo>
                <a:lnTo>
                  <a:pt x="1211" y="653"/>
                </a:lnTo>
                <a:lnTo>
                  <a:pt x="1213" y="653"/>
                </a:lnTo>
                <a:lnTo>
                  <a:pt x="1215" y="653"/>
                </a:lnTo>
                <a:lnTo>
                  <a:pt x="1220" y="653"/>
                </a:lnTo>
                <a:lnTo>
                  <a:pt x="1225" y="653"/>
                </a:lnTo>
                <a:lnTo>
                  <a:pt x="1228" y="652"/>
                </a:lnTo>
                <a:lnTo>
                  <a:pt x="1231" y="651"/>
                </a:lnTo>
                <a:lnTo>
                  <a:pt x="1236" y="652"/>
                </a:lnTo>
                <a:lnTo>
                  <a:pt x="1240" y="653"/>
                </a:lnTo>
                <a:lnTo>
                  <a:pt x="1246" y="649"/>
                </a:lnTo>
                <a:lnTo>
                  <a:pt x="1253" y="647"/>
                </a:lnTo>
                <a:lnTo>
                  <a:pt x="1258" y="646"/>
                </a:lnTo>
                <a:lnTo>
                  <a:pt x="1263" y="645"/>
                </a:lnTo>
                <a:lnTo>
                  <a:pt x="1263" y="648"/>
                </a:lnTo>
                <a:lnTo>
                  <a:pt x="1263" y="653"/>
                </a:lnTo>
                <a:lnTo>
                  <a:pt x="1262" y="653"/>
                </a:lnTo>
                <a:lnTo>
                  <a:pt x="1261" y="653"/>
                </a:lnTo>
                <a:lnTo>
                  <a:pt x="1259" y="652"/>
                </a:lnTo>
                <a:lnTo>
                  <a:pt x="1259" y="649"/>
                </a:lnTo>
                <a:lnTo>
                  <a:pt x="1256" y="649"/>
                </a:lnTo>
                <a:lnTo>
                  <a:pt x="1254" y="652"/>
                </a:lnTo>
                <a:lnTo>
                  <a:pt x="1254" y="653"/>
                </a:lnTo>
                <a:lnTo>
                  <a:pt x="1255" y="654"/>
                </a:lnTo>
                <a:lnTo>
                  <a:pt x="1256" y="655"/>
                </a:lnTo>
                <a:lnTo>
                  <a:pt x="1258" y="655"/>
                </a:lnTo>
                <a:lnTo>
                  <a:pt x="1263" y="654"/>
                </a:lnTo>
                <a:lnTo>
                  <a:pt x="1269" y="654"/>
                </a:lnTo>
                <a:lnTo>
                  <a:pt x="1275" y="656"/>
                </a:lnTo>
                <a:lnTo>
                  <a:pt x="1282" y="660"/>
                </a:lnTo>
                <a:lnTo>
                  <a:pt x="1272" y="661"/>
                </a:lnTo>
                <a:lnTo>
                  <a:pt x="1261" y="662"/>
                </a:lnTo>
                <a:lnTo>
                  <a:pt x="1250" y="661"/>
                </a:lnTo>
                <a:lnTo>
                  <a:pt x="1240" y="659"/>
                </a:lnTo>
                <a:lnTo>
                  <a:pt x="1229" y="657"/>
                </a:lnTo>
                <a:lnTo>
                  <a:pt x="1218" y="659"/>
                </a:lnTo>
                <a:lnTo>
                  <a:pt x="1215" y="660"/>
                </a:lnTo>
                <a:lnTo>
                  <a:pt x="1211" y="660"/>
                </a:lnTo>
                <a:lnTo>
                  <a:pt x="1208" y="660"/>
                </a:lnTo>
                <a:lnTo>
                  <a:pt x="1206" y="660"/>
                </a:lnTo>
                <a:lnTo>
                  <a:pt x="1206" y="659"/>
                </a:lnTo>
                <a:lnTo>
                  <a:pt x="1207" y="656"/>
                </a:lnTo>
                <a:lnTo>
                  <a:pt x="1207" y="655"/>
                </a:lnTo>
                <a:lnTo>
                  <a:pt x="1207" y="656"/>
                </a:lnTo>
                <a:close/>
                <a:moveTo>
                  <a:pt x="1162" y="636"/>
                </a:moveTo>
                <a:lnTo>
                  <a:pt x="1159" y="637"/>
                </a:lnTo>
                <a:lnTo>
                  <a:pt x="1157" y="637"/>
                </a:lnTo>
                <a:lnTo>
                  <a:pt x="1158" y="632"/>
                </a:lnTo>
                <a:lnTo>
                  <a:pt x="1160" y="629"/>
                </a:lnTo>
                <a:lnTo>
                  <a:pt x="1163" y="629"/>
                </a:lnTo>
                <a:lnTo>
                  <a:pt x="1163" y="631"/>
                </a:lnTo>
                <a:lnTo>
                  <a:pt x="1163" y="634"/>
                </a:lnTo>
                <a:lnTo>
                  <a:pt x="1162" y="636"/>
                </a:lnTo>
                <a:lnTo>
                  <a:pt x="1162" y="636"/>
                </a:lnTo>
                <a:lnTo>
                  <a:pt x="1162" y="636"/>
                </a:lnTo>
                <a:close/>
                <a:moveTo>
                  <a:pt x="1082" y="619"/>
                </a:moveTo>
                <a:lnTo>
                  <a:pt x="1074" y="620"/>
                </a:lnTo>
                <a:lnTo>
                  <a:pt x="1066" y="619"/>
                </a:lnTo>
                <a:lnTo>
                  <a:pt x="1069" y="617"/>
                </a:lnTo>
                <a:lnTo>
                  <a:pt x="1074" y="615"/>
                </a:lnTo>
                <a:lnTo>
                  <a:pt x="1077" y="617"/>
                </a:lnTo>
                <a:lnTo>
                  <a:pt x="1082" y="619"/>
                </a:lnTo>
                <a:close/>
                <a:moveTo>
                  <a:pt x="1058" y="614"/>
                </a:moveTo>
                <a:lnTo>
                  <a:pt x="1056" y="617"/>
                </a:lnTo>
                <a:lnTo>
                  <a:pt x="1053" y="619"/>
                </a:lnTo>
                <a:lnTo>
                  <a:pt x="1050" y="620"/>
                </a:lnTo>
                <a:lnTo>
                  <a:pt x="1045" y="620"/>
                </a:lnTo>
                <a:lnTo>
                  <a:pt x="1049" y="618"/>
                </a:lnTo>
                <a:lnTo>
                  <a:pt x="1051" y="614"/>
                </a:lnTo>
                <a:lnTo>
                  <a:pt x="1052" y="613"/>
                </a:lnTo>
                <a:lnTo>
                  <a:pt x="1053" y="613"/>
                </a:lnTo>
                <a:lnTo>
                  <a:pt x="1056" y="613"/>
                </a:lnTo>
                <a:lnTo>
                  <a:pt x="1058" y="614"/>
                </a:lnTo>
                <a:close/>
                <a:moveTo>
                  <a:pt x="941" y="462"/>
                </a:moveTo>
                <a:lnTo>
                  <a:pt x="938" y="463"/>
                </a:lnTo>
                <a:lnTo>
                  <a:pt x="937" y="464"/>
                </a:lnTo>
                <a:lnTo>
                  <a:pt x="935" y="464"/>
                </a:lnTo>
                <a:lnTo>
                  <a:pt x="934" y="464"/>
                </a:lnTo>
                <a:lnTo>
                  <a:pt x="932" y="463"/>
                </a:lnTo>
                <a:lnTo>
                  <a:pt x="929" y="461"/>
                </a:lnTo>
                <a:lnTo>
                  <a:pt x="926" y="460"/>
                </a:lnTo>
                <a:lnTo>
                  <a:pt x="923" y="458"/>
                </a:lnTo>
                <a:lnTo>
                  <a:pt x="920" y="460"/>
                </a:lnTo>
                <a:lnTo>
                  <a:pt x="919" y="461"/>
                </a:lnTo>
                <a:lnTo>
                  <a:pt x="918" y="460"/>
                </a:lnTo>
                <a:lnTo>
                  <a:pt x="917" y="458"/>
                </a:lnTo>
                <a:lnTo>
                  <a:pt x="916" y="457"/>
                </a:lnTo>
                <a:lnTo>
                  <a:pt x="917" y="455"/>
                </a:lnTo>
                <a:lnTo>
                  <a:pt x="920" y="454"/>
                </a:lnTo>
                <a:lnTo>
                  <a:pt x="925" y="454"/>
                </a:lnTo>
                <a:lnTo>
                  <a:pt x="934" y="457"/>
                </a:lnTo>
                <a:lnTo>
                  <a:pt x="941" y="462"/>
                </a:lnTo>
                <a:lnTo>
                  <a:pt x="940" y="462"/>
                </a:lnTo>
                <a:lnTo>
                  <a:pt x="941" y="462"/>
                </a:lnTo>
                <a:close/>
                <a:moveTo>
                  <a:pt x="875" y="569"/>
                </a:moveTo>
                <a:lnTo>
                  <a:pt x="877" y="566"/>
                </a:lnTo>
                <a:lnTo>
                  <a:pt x="882" y="565"/>
                </a:lnTo>
                <a:lnTo>
                  <a:pt x="884" y="566"/>
                </a:lnTo>
                <a:lnTo>
                  <a:pt x="886" y="566"/>
                </a:lnTo>
                <a:lnTo>
                  <a:pt x="888" y="568"/>
                </a:lnTo>
                <a:lnTo>
                  <a:pt x="888" y="570"/>
                </a:lnTo>
                <a:lnTo>
                  <a:pt x="887" y="572"/>
                </a:lnTo>
                <a:lnTo>
                  <a:pt x="886" y="574"/>
                </a:lnTo>
                <a:lnTo>
                  <a:pt x="884" y="574"/>
                </a:lnTo>
                <a:lnTo>
                  <a:pt x="882" y="573"/>
                </a:lnTo>
                <a:lnTo>
                  <a:pt x="876" y="571"/>
                </a:lnTo>
                <a:lnTo>
                  <a:pt x="875" y="569"/>
                </a:lnTo>
                <a:lnTo>
                  <a:pt x="875" y="569"/>
                </a:lnTo>
                <a:lnTo>
                  <a:pt x="875" y="569"/>
                </a:lnTo>
                <a:close/>
                <a:moveTo>
                  <a:pt x="858" y="560"/>
                </a:moveTo>
                <a:lnTo>
                  <a:pt x="857" y="560"/>
                </a:lnTo>
                <a:lnTo>
                  <a:pt x="855" y="559"/>
                </a:lnTo>
                <a:lnTo>
                  <a:pt x="855" y="557"/>
                </a:lnTo>
                <a:lnTo>
                  <a:pt x="857" y="556"/>
                </a:lnTo>
                <a:lnTo>
                  <a:pt x="860" y="556"/>
                </a:lnTo>
                <a:lnTo>
                  <a:pt x="863" y="557"/>
                </a:lnTo>
                <a:lnTo>
                  <a:pt x="867" y="559"/>
                </a:lnTo>
                <a:lnTo>
                  <a:pt x="871" y="560"/>
                </a:lnTo>
                <a:lnTo>
                  <a:pt x="875" y="561"/>
                </a:lnTo>
                <a:lnTo>
                  <a:pt x="878" y="563"/>
                </a:lnTo>
                <a:lnTo>
                  <a:pt x="872" y="564"/>
                </a:lnTo>
                <a:lnTo>
                  <a:pt x="868" y="563"/>
                </a:lnTo>
                <a:lnTo>
                  <a:pt x="862" y="562"/>
                </a:lnTo>
                <a:lnTo>
                  <a:pt x="858" y="560"/>
                </a:lnTo>
                <a:lnTo>
                  <a:pt x="860" y="561"/>
                </a:lnTo>
                <a:lnTo>
                  <a:pt x="858" y="560"/>
                </a:lnTo>
                <a:close/>
                <a:moveTo>
                  <a:pt x="869" y="458"/>
                </a:moveTo>
                <a:lnTo>
                  <a:pt x="855" y="453"/>
                </a:lnTo>
                <a:lnTo>
                  <a:pt x="842" y="448"/>
                </a:lnTo>
                <a:lnTo>
                  <a:pt x="827" y="444"/>
                </a:lnTo>
                <a:lnTo>
                  <a:pt x="813" y="440"/>
                </a:lnTo>
                <a:lnTo>
                  <a:pt x="814" y="438"/>
                </a:lnTo>
                <a:lnTo>
                  <a:pt x="814" y="437"/>
                </a:lnTo>
                <a:lnTo>
                  <a:pt x="813" y="436"/>
                </a:lnTo>
                <a:lnTo>
                  <a:pt x="812" y="436"/>
                </a:lnTo>
                <a:lnTo>
                  <a:pt x="804" y="435"/>
                </a:lnTo>
                <a:lnTo>
                  <a:pt x="796" y="433"/>
                </a:lnTo>
                <a:lnTo>
                  <a:pt x="793" y="433"/>
                </a:lnTo>
                <a:lnTo>
                  <a:pt x="791" y="432"/>
                </a:lnTo>
                <a:lnTo>
                  <a:pt x="789" y="431"/>
                </a:lnTo>
                <a:lnTo>
                  <a:pt x="791" y="430"/>
                </a:lnTo>
                <a:lnTo>
                  <a:pt x="791" y="429"/>
                </a:lnTo>
                <a:lnTo>
                  <a:pt x="791" y="428"/>
                </a:lnTo>
                <a:lnTo>
                  <a:pt x="791" y="427"/>
                </a:lnTo>
                <a:lnTo>
                  <a:pt x="789" y="427"/>
                </a:lnTo>
                <a:lnTo>
                  <a:pt x="791" y="424"/>
                </a:lnTo>
                <a:lnTo>
                  <a:pt x="793" y="424"/>
                </a:lnTo>
                <a:lnTo>
                  <a:pt x="795" y="424"/>
                </a:lnTo>
                <a:lnTo>
                  <a:pt x="799" y="426"/>
                </a:lnTo>
                <a:lnTo>
                  <a:pt x="804" y="429"/>
                </a:lnTo>
                <a:lnTo>
                  <a:pt x="809" y="431"/>
                </a:lnTo>
                <a:lnTo>
                  <a:pt x="813" y="431"/>
                </a:lnTo>
                <a:lnTo>
                  <a:pt x="817" y="432"/>
                </a:lnTo>
                <a:lnTo>
                  <a:pt x="819" y="435"/>
                </a:lnTo>
                <a:lnTo>
                  <a:pt x="820" y="436"/>
                </a:lnTo>
                <a:lnTo>
                  <a:pt x="821" y="437"/>
                </a:lnTo>
                <a:lnTo>
                  <a:pt x="825" y="437"/>
                </a:lnTo>
                <a:lnTo>
                  <a:pt x="832" y="438"/>
                </a:lnTo>
                <a:lnTo>
                  <a:pt x="838" y="439"/>
                </a:lnTo>
                <a:lnTo>
                  <a:pt x="844" y="441"/>
                </a:lnTo>
                <a:lnTo>
                  <a:pt x="851" y="445"/>
                </a:lnTo>
                <a:lnTo>
                  <a:pt x="858" y="448"/>
                </a:lnTo>
                <a:lnTo>
                  <a:pt x="865" y="451"/>
                </a:lnTo>
                <a:lnTo>
                  <a:pt x="871" y="452"/>
                </a:lnTo>
                <a:lnTo>
                  <a:pt x="878" y="454"/>
                </a:lnTo>
                <a:lnTo>
                  <a:pt x="879" y="456"/>
                </a:lnTo>
                <a:lnTo>
                  <a:pt x="880" y="458"/>
                </a:lnTo>
                <a:lnTo>
                  <a:pt x="884" y="460"/>
                </a:lnTo>
                <a:lnTo>
                  <a:pt x="886" y="461"/>
                </a:lnTo>
                <a:lnTo>
                  <a:pt x="888" y="461"/>
                </a:lnTo>
                <a:lnTo>
                  <a:pt x="892" y="462"/>
                </a:lnTo>
                <a:lnTo>
                  <a:pt x="894" y="463"/>
                </a:lnTo>
                <a:lnTo>
                  <a:pt x="895" y="465"/>
                </a:lnTo>
                <a:lnTo>
                  <a:pt x="895" y="466"/>
                </a:lnTo>
                <a:lnTo>
                  <a:pt x="894" y="468"/>
                </a:lnTo>
                <a:lnTo>
                  <a:pt x="893" y="468"/>
                </a:lnTo>
                <a:lnTo>
                  <a:pt x="891" y="468"/>
                </a:lnTo>
                <a:lnTo>
                  <a:pt x="887" y="466"/>
                </a:lnTo>
                <a:lnTo>
                  <a:pt x="885" y="465"/>
                </a:lnTo>
                <a:lnTo>
                  <a:pt x="877" y="461"/>
                </a:lnTo>
                <a:lnTo>
                  <a:pt x="869" y="458"/>
                </a:lnTo>
                <a:lnTo>
                  <a:pt x="869" y="457"/>
                </a:lnTo>
                <a:lnTo>
                  <a:pt x="869" y="458"/>
                </a:lnTo>
                <a:close/>
                <a:moveTo>
                  <a:pt x="846" y="426"/>
                </a:moveTo>
                <a:lnTo>
                  <a:pt x="849" y="426"/>
                </a:lnTo>
                <a:lnTo>
                  <a:pt x="850" y="428"/>
                </a:lnTo>
                <a:lnTo>
                  <a:pt x="849" y="429"/>
                </a:lnTo>
                <a:lnTo>
                  <a:pt x="847" y="429"/>
                </a:lnTo>
                <a:lnTo>
                  <a:pt x="845" y="429"/>
                </a:lnTo>
                <a:lnTo>
                  <a:pt x="843" y="428"/>
                </a:lnTo>
                <a:lnTo>
                  <a:pt x="842" y="427"/>
                </a:lnTo>
                <a:lnTo>
                  <a:pt x="843" y="426"/>
                </a:lnTo>
                <a:lnTo>
                  <a:pt x="844" y="426"/>
                </a:lnTo>
                <a:lnTo>
                  <a:pt x="846" y="426"/>
                </a:lnTo>
                <a:lnTo>
                  <a:pt x="846" y="426"/>
                </a:lnTo>
                <a:lnTo>
                  <a:pt x="846" y="426"/>
                </a:lnTo>
                <a:close/>
                <a:moveTo>
                  <a:pt x="1192" y="115"/>
                </a:moveTo>
                <a:lnTo>
                  <a:pt x="1192" y="115"/>
                </a:lnTo>
                <a:lnTo>
                  <a:pt x="1192" y="116"/>
                </a:lnTo>
                <a:lnTo>
                  <a:pt x="1191" y="115"/>
                </a:lnTo>
                <a:lnTo>
                  <a:pt x="1192" y="115"/>
                </a:lnTo>
                <a:lnTo>
                  <a:pt x="1192" y="115"/>
                </a:lnTo>
                <a:lnTo>
                  <a:pt x="1192" y="115"/>
                </a:lnTo>
                <a:close/>
                <a:moveTo>
                  <a:pt x="682" y="324"/>
                </a:moveTo>
                <a:lnTo>
                  <a:pt x="686" y="324"/>
                </a:lnTo>
                <a:lnTo>
                  <a:pt x="690" y="324"/>
                </a:lnTo>
                <a:lnTo>
                  <a:pt x="693" y="325"/>
                </a:lnTo>
                <a:lnTo>
                  <a:pt x="694" y="327"/>
                </a:lnTo>
                <a:lnTo>
                  <a:pt x="695" y="328"/>
                </a:lnTo>
                <a:lnTo>
                  <a:pt x="695" y="329"/>
                </a:lnTo>
                <a:lnTo>
                  <a:pt x="694" y="330"/>
                </a:lnTo>
                <a:lnTo>
                  <a:pt x="693" y="331"/>
                </a:lnTo>
                <a:lnTo>
                  <a:pt x="690" y="330"/>
                </a:lnTo>
                <a:lnTo>
                  <a:pt x="688" y="329"/>
                </a:lnTo>
                <a:lnTo>
                  <a:pt x="684" y="327"/>
                </a:lnTo>
                <a:lnTo>
                  <a:pt x="682" y="324"/>
                </a:lnTo>
                <a:lnTo>
                  <a:pt x="684" y="324"/>
                </a:lnTo>
                <a:lnTo>
                  <a:pt x="682" y="324"/>
                </a:lnTo>
                <a:close/>
                <a:moveTo>
                  <a:pt x="692" y="345"/>
                </a:moveTo>
                <a:lnTo>
                  <a:pt x="689" y="347"/>
                </a:lnTo>
                <a:lnTo>
                  <a:pt x="687" y="348"/>
                </a:lnTo>
                <a:lnTo>
                  <a:pt x="686" y="347"/>
                </a:lnTo>
                <a:lnTo>
                  <a:pt x="685" y="347"/>
                </a:lnTo>
                <a:lnTo>
                  <a:pt x="685" y="346"/>
                </a:lnTo>
                <a:lnTo>
                  <a:pt x="685" y="344"/>
                </a:lnTo>
                <a:lnTo>
                  <a:pt x="687" y="343"/>
                </a:lnTo>
                <a:lnTo>
                  <a:pt x="689" y="343"/>
                </a:lnTo>
                <a:lnTo>
                  <a:pt x="690" y="343"/>
                </a:lnTo>
                <a:lnTo>
                  <a:pt x="692" y="345"/>
                </a:lnTo>
                <a:lnTo>
                  <a:pt x="692" y="345"/>
                </a:lnTo>
                <a:lnTo>
                  <a:pt x="692" y="345"/>
                </a:lnTo>
                <a:close/>
                <a:moveTo>
                  <a:pt x="659" y="311"/>
                </a:moveTo>
                <a:lnTo>
                  <a:pt x="660" y="313"/>
                </a:lnTo>
                <a:lnTo>
                  <a:pt x="662" y="315"/>
                </a:lnTo>
                <a:lnTo>
                  <a:pt x="664" y="316"/>
                </a:lnTo>
                <a:lnTo>
                  <a:pt x="666" y="316"/>
                </a:lnTo>
                <a:lnTo>
                  <a:pt x="669" y="316"/>
                </a:lnTo>
                <a:lnTo>
                  <a:pt x="669" y="319"/>
                </a:lnTo>
                <a:lnTo>
                  <a:pt x="665" y="320"/>
                </a:lnTo>
                <a:lnTo>
                  <a:pt x="662" y="320"/>
                </a:lnTo>
                <a:lnTo>
                  <a:pt x="660" y="321"/>
                </a:lnTo>
                <a:lnTo>
                  <a:pt x="661" y="322"/>
                </a:lnTo>
                <a:lnTo>
                  <a:pt x="662" y="323"/>
                </a:lnTo>
                <a:lnTo>
                  <a:pt x="663" y="324"/>
                </a:lnTo>
                <a:lnTo>
                  <a:pt x="660" y="323"/>
                </a:lnTo>
                <a:lnTo>
                  <a:pt x="656" y="322"/>
                </a:lnTo>
                <a:lnTo>
                  <a:pt x="654" y="323"/>
                </a:lnTo>
                <a:lnTo>
                  <a:pt x="651" y="323"/>
                </a:lnTo>
                <a:lnTo>
                  <a:pt x="644" y="322"/>
                </a:lnTo>
                <a:lnTo>
                  <a:pt x="637" y="320"/>
                </a:lnTo>
                <a:lnTo>
                  <a:pt x="636" y="319"/>
                </a:lnTo>
                <a:lnTo>
                  <a:pt x="633" y="317"/>
                </a:lnTo>
                <a:lnTo>
                  <a:pt x="632" y="317"/>
                </a:lnTo>
                <a:lnTo>
                  <a:pt x="631" y="316"/>
                </a:lnTo>
                <a:lnTo>
                  <a:pt x="631" y="315"/>
                </a:lnTo>
                <a:lnTo>
                  <a:pt x="632" y="314"/>
                </a:lnTo>
                <a:lnTo>
                  <a:pt x="637" y="313"/>
                </a:lnTo>
                <a:lnTo>
                  <a:pt x="643" y="315"/>
                </a:lnTo>
                <a:lnTo>
                  <a:pt x="645" y="315"/>
                </a:lnTo>
                <a:lnTo>
                  <a:pt x="647" y="316"/>
                </a:lnTo>
                <a:lnTo>
                  <a:pt x="649" y="316"/>
                </a:lnTo>
                <a:lnTo>
                  <a:pt x="651" y="314"/>
                </a:lnTo>
                <a:lnTo>
                  <a:pt x="649" y="313"/>
                </a:lnTo>
                <a:lnTo>
                  <a:pt x="648" y="313"/>
                </a:lnTo>
                <a:lnTo>
                  <a:pt x="646" y="314"/>
                </a:lnTo>
                <a:lnTo>
                  <a:pt x="644" y="315"/>
                </a:lnTo>
                <a:lnTo>
                  <a:pt x="643" y="313"/>
                </a:lnTo>
                <a:lnTo>
                  <a:pt x="643" y="312"/>
                </a:lnTo>
                <a:lnTo>
                  <a:pt x="644" y="310"/>
                </a:lnTo>
                <a:lnTo>
                  <a:pt x="646" y="308"/>
                </a:lnTo>
                <a:lnTo>
                  <a:pt x="652" y="311"/>
                </a:lnTo>
                <a:lnTo>
                  <a:pt x="659" y="311"/>
                </a:lnTo>
                <a:lnTo>
                  <a:pt x="656" y="312"/>
                </a:lnTo>
                <a:lnTo>
                  <a:pt x="659" y="311"/>
                </a:lnTo>
                <a:close/>
                <a:moveTo>
                  <a:pt x="652" y="286"/>
                </a:moveTo>
                <a:lnTo>
                  <a:pt x="652" y="287"/>
                </a:lnTo>
                <a:lnTo>
                  <a:pt x="651" y="289"/>
                </a:lnTo>
                <a:lnTo>
                  <a:pt x="646" y="288"/>
                </a:lnTo>
                <a:lnTo>
                  <a:pt x="643" y="286"/>
                </a:lnTo>
                <a:lnTo>
                  <a:pt x="641" y="285"/>
                </a:lnTo>
                <a:lnTo>
                  <a:pt x="641" y="283"/>
                </a:lnTo>
                <a:lnTo>
                  <a:pt x="641" y="283"/>
                </a:lnTo>
                <a:lnTo>
                  <a:pt x="644" y="282"/>
                </a:lnTo>
                <a:lnTo>
                  <a:pt x="647" y="283"/>
                </a:lnTo>
                <a:lnTo>
                  <a:pt x="652" y="286"/>
                </a:lnTo>
                <a:lnTo>
                  <a:pt x="651" y="286"/>
                </a:lnTo>
                <a:lnTo>
                  <a:pt x="652" y="286"/>
                </a:lnTo>
                <a:close/>
                <a:moveTo>
                  <a:pt x="599" y="104"/>
                </a:moveTo>
                <a:lnTo>
                  <a:pt x="605" y="104"/>
                </a:lnTo>
                <a:lnTo>
                  <a:pt x="611" y="106"/>
                </a:lnTo>
                <a:lnTo>
                  <a:pt x="618" y="107"/>
                </a:lnTo>
                <a:lnTo>
                  <a:pt x="623" y="108"/>
                </a:lnTo>
                <a:lnTo>
                  <a:pt x="629" y="108"/>
                </a:lnTo>
                <a:lnTo>
                  <a:pt x="637" y="109"/>
                </a:lnTo>
                <a:lnTo>
                  <a:pt x="640" y="111"/>
                </a:lnTo>
                <a:lnTo>
                  <a:pt x="641" y="112"/>
                </a:lnTo>
                <a:lnTo>
                  <a:pt x="641" y="114"/>
                </a:lnTo>
                <a:lnTo>
                  <a:pt x="639" y="117"/>
                </a:lnTo>
                <a:lnTo>
                  <a:pt x="638" y="119"/>
                </a:lnTo>
                <a:lnTo>
                  <a:pt x="637" y="117"/>
                </a:lnTo>
                <a:lnTo>
                  <a:pt x="637" y="116"/>
                </a:lnTo>
                <a:lnTo>
                  <a:pt x="636" y="115"/>
                </a:lnTo>
                <a:lnTo>
                  <a:pt x="629" y="113"/>
                </a:lnTo>
                <a:lnTo>
                  <a:pt x="621" y="112"/>
                </a:lnTo>
                <a:lnTo>
                  <a:pt x="613" y="112"/>
                </a:lnTo>
                <a:lnTo>
                  <a:pt x="605" y="113"/>
                </a:lnTo>
                <a:lnTo>
                  <a:pt x="603" y="112"/>
                </a:lnTo>
                <a:lnTo>
                  <a:pt x="600" y="109"/>
                </a:lnTo>
                <a:lnTo>
                  <a:pt x="599" y="107"/>
                </a:lnTo>
                <a:lnTo>
                  <a:pt x="599" y="104"/>
                </a:lnTo>
                <a:lnTo>
                  <a:pt x="599" y="104"/>
                </a:lnTo>
                <a:lnTo>
                  <a:pt x="599" y="104"/>
                </a:lnTo>
                <a:close/>
                <a:moveTo>
                  <a:pt x="616" y="305"/>
                </a:moveTo>
                <a:lnTo>
                  <a:pt x="622" y="305"/>
                </a:lnTo>
                <a:lnTo>
                  <a:pt x="627" y="307"/>
                </a:lnTo>
                <a:lnTo>
                  <a:pt x="623" y="308"/>
                </a:lnTo>
                <a:lnTo>
                  <a:pt x="620" y="308"/>
                </a:lnTo>
                <a:lnTo>
                  <a:pt x="618" y="308"/>
                </a:lnTo>
                <a:lnTo>
                  <a:pt x="616" y="307"/>
                </a:lnTo>
                <a:lnTo>
                  <a:pt x="615" y="305"/>
                </a:lnTo>
                <a:lnTo>
                  <a:pt x="616" y="305"/>
                </a:lnTo>
                <a:lnTo>
                  <a:pt x="618" y="304"/>
                </a:lnTo>
                <a:lnTo>
                  <a:pt x="616" y="305"/>
                </a:lnTo>
                <a:close/>
                <a:moveTo>
                  <a:pt x="614" y="279"/>
                </a:moveTo>
                <a:lnTo>
                  <a:pt x="618" y="278"/>
                </a:lnTo>
                <a:lnTo>
                  <a:pt x="622" y="279"/>
                </a:lnTo>
                <a:lnTo>
                  <a:pt x="624" y="280"/>
                </a:lnTo>
                <a:lnTo>
                  <a:pt x="626" y="281"/>
                </a:lnTo>
                <a:lnTo>
                  <a:pt x="627" y="282"/>
                </a:lnTo>
                <a:lnTo>
                  <a:pt x="626" y="285"/>
                </a:lnTo>
                <a:lnTo>
                  <a:pt x="623" y="285"/>
                </a:lnTo>
                <a:lnTo>
                  <a:pt x="620" y="283"/>
                </a:lnTo>
                <a:lnTo>
                  <a:pt x="616" y="281"/>
                </a:lnTo>
                <a:lnTo>
                  <a:pt x="614" y="279"/>
                </a:lnTo>
                <a:lnTo>
                  <a:pt x="616" y="279"/>
                </a:lnTo>
                <a:lnTo>
                  <a:pt x="614" y="279"/>
                </a:lnTo>
                <a:close/>
                <a:moveTo>
                  <a:pt x="627" y="320"/>
                </a:moveTo>
                <a:lnTo>
                  <a:pt x="629" y="321"/>
                </a:lnTo>
                <a:lnTo>
                  <a:pt x="630" y="323"/>
                </a:lnTo>
                <a:lnTo>
                  <a:pt x="629" y="325"/>
                </a:lnTo>
                <a:lnTo>
                  <a:pt x="627" y="327"/>
                </a:lnTo>
                <a:lnTo>
                  <a:pt x="626" y="327"/>
                </a:lnTo>
                <a:lnTo>
                  <a:pt x="624" y="325"/>
                </a:lnTo>
                <a:lnTo>
                  <a:pt x="622" y="324"/>
                </a:lnTo>
                <a:lnTo>
                  <a:pt x="622" y="322"/>
                </a:lnTo>
                <a:lnTo>
                  <a:pt x="623" y="321"/>
                </a:lnTo>
                <a:lnTo>
                  <a:pt x="623" y="320"/>
                </a:lnTo>
                <a:lnTo>
                  <a:pt x="626" y="320"/>
                </a:lnTo>
                <a:lnTo>
                  <a:pt x="627" y="320"/>
                </a:lnTo>
                <a:lnTo>
                  <a:pt x="627" y="320"/>
                </a:lnTo>
                <a:lnTo>
                  <a:pt x="627" y="320"/>
                </a:lnTo>
                <a:close/>
                <a:moveTo>
                  <a:pt x="566" y="298"/>
                </a:moveTo>
                <a:lnTo>
                  <a:pt x="571" y="295"/>
                </a:lnTo>
                <a:lnTo>
                  <a:pt x="575" y="292"/>
                </a:lnTo>
                <a:lnTo>
                  <a:pt x="580" y="292"/>
                </a:lnTo>
                <a:lnTo>
                  <a:pt x="585" y="294"/>
                </a:lnTo>
                <a:lnTo>
                  <a:pt x="591" y="295"/>
                </a:lnTo>
                <a:lnTo>
                  <a:pt x="598" y="297"/>
                </a:lnTo>
                <a:lnTo>
                  <a:pt x="605" y="298"/>
                </a:lnTo>
                <a:lnTo>
                  <a:pt x="611" y="300"/>
                </a:lnTo>
                <a:lnTo>
                  <a:pt x="612" y="303"/>
                </a:lnTo>
                <a:lnTo>
                  <a:pt x="612" y="304"/>
                </a:lnTo>
                <a:lnTo>
                  <a:pt x="610" y="304"/>
                </a:lnTo>
                <a:lnTo>
                  <a:pt x="607" y="304"/>
                </a:lnTo>
                <a:lnTo>
                  <a:pt x="600" y="304"/>
                </a:lnTo>
                <a:lnTo>
                  <a:pt x="596" y="303"/>
                </a:lnTo>
                <a:lnTo>
                  <a:pt x="581" y="300"/>
                </a:lnTo>
                <a:lnTo>
                  <a:pt x="566" y="298"/>
                </a:lnTo>
                <a:lnTo>
                  <a:pt x="574" y="296"/>
                </a:lnTo>
                <a:lnTo>
                  <a:pt x="566" y="298"/>
                </a:lnTo>
                <a:close/>
                <a:moveTo>
                  <a:pt x="591" y="316"/>
                </a:moveTo>
                <a:lnTo>
                  <a:pt x="588" y="317"/>
                </a:lnTo>
                <a:lnTo>
                  <a:pt x="587" y="320"/>
                </a:lnTo>
                <a:lnTo>
                  <a:pt x="582" y="317"/>
                </a:lnTo>
                <a:lnTo>
                  <a:pt x="578" y="315"/>
                </a:lnTo>
                <a:lnTo>
                  <a:pt x="581" y="313"/>
                </a:lnTo>
                <a:lnTo>
                  <a:pt x="586" y="312"/>
                </a:lnTo>
                <a:lnTo>
                  <a:pt x="588" y="312"/>
                </a:lnTo>
                <a:lnTo>
                  <a:pt x="589" y="313"/>
                </a:lnTo>
                <a:lnTo>
                  <a:pt x="590" y="314"/>
                </a:lnTo>
                <a:lnTo>
                  <a:pt x="591" y="316"/>
                </a:lnTo>
                <a:lnTo>
                  <a:pt x="589" y="315"/>
                </a:lnTo>
                <a:lnTo>
                  <a:pt x="591" y="316"/>
                </a:lnTo>
                <a:close/>
                <a:moveTo>
                  <a:pt x="523" y="278"/>
                </a:moveTo>
                <a:lnTo>
                  <a:pt x="529" y="279"/>
                </a:lnTo>
                <a:lnTo>
                  <a:pt x="536" y="280"/>
                </a:lnTo>
                <a:lnTo>
                  <a:pt x="533" y="283"/>
                </a:lnTo>
                <a:lnTo>
                  <a:pt x="529" y="285"/>
                </a:lnTo>
                <a:lnTo>
                  <a:pt x="529" y="286"/>
                </a:lnTo>
                <a:lnTo>
                  <a:pt x="529" y="288"/>
                </a:lnTo>
                <a:lnTo>
                  <a:pt x="526" y="288"/>
                </a:lnTo>
                <a:lnTo>
                  <a:pt x="524" y="288"/>
                </a:lnTo>
                <a:lnTo>
                  <a:pt x="522" y="288"/>
                </a:lnTo>
                <a:lnTo>
                  <a:pt x="520" y="289"/>
                </a:lnTo>
                <a:lnTo>
                  <a:pt x="517" y="288"/>
                </a:lnTo>
                <a:lnTo>
                  <a:pt x="515" y="286"/>
                </a:lnTo>
                <a:lnTo>
                  <a:pt x="516" y="285"/>
                </a:lnTo>
                <a:lnTo>
                  <a:pt x="519" y="283"/>
                </a:lnTo>
                <a:lnTo>
                  <a:pt x="522" y="283"/>
                </a:lnTo>
                <a:lnTo>
                  <a:pt x="524" y="283"/>
                </a:lnTo>
                <a:lnTo>
                  <a:pt x="523" y="281"/>
                </a:lnTo>
                <a:lnTo>
                  <a:pt x="523" y="278"/>
                </a:lnTo>
                <a:lnTo>
                  <a:pt x="523" y="278"/>
                </a:lnTo>
                <a:lnTo>
                  <a:pt x="523" y="278"/>
                </a:lnTo>
                <a:close/>
                <a:moveTo>
                  <a:pt x="531" y="291"/>
                </a:moveTo>
                <a:lnTo>
                  <a:pt x="532" y="291"/>
                </a:lnTo>
                <a:lnTo>
                  <a:pt x="534" y="292"/>
                </a:lnTo>
                <a:lnTo>
                  <a:pt x="537" y="292"/>
                </a:lnTo>
                <a:lnTo>
                  <a:pt x="538" y="295"/>
                </a:lnTo>
                <a:lnTo>
                  <a:pt x="538" y="296"/>
                </a:lnTo>
                <a:lnTo>
                  <a:pt x="537" y="297"/>
                </a:lnTo>
                <a:lnTo>
                  <a:pt x="536" y="297"/>
                </a:lnTo>
                <a:lnTo>
                  <a:pt x="534" y="297"/>
                </a:lnTo>
                <a:lnTo>
                  <a:pt x="531" y="297"/>
                </a:lnTo>
                <a:lnTo>
                  <a:pt x="528" y="295"/>
                </a:lnTo>
                <a:lnTo>
                  <a:pt x="526" y="294"/>
                </a:lnTo>
                <a:lnTo>
                  <a:pt x="528" y="292"/>
                </a:lnTo>
                <a:lnTo>
                  <a:pt x="529" y="291"/>
                </a:lnTo>
                <a:lnTo>
                  <a:pt x="531" y="291"/>
                </a:lnTo>
                <a:lnTo>
                  <a:pt x="531" y="291"/>
                </a:lnTo>
                <a:lnTo>
                  <a:pt x="531" y="291"/>
                </a:lnTo>
                <a:close/>
                <a:moveTo>
                  <a:pt x="519" y="263"/>
                </a:moveTo>
                <a:lnTo>
                  <a:pt x="507" y="260"/>
                </a:lnTo>
                <a:lnTo>
                  <a:pt x="495" y="257"/>
                </a:lnTo>
                <a:lnTo>
                  <a:pt x="491" y="257"/>
                </a:lnTo>
                <a:lnTo>
                  <a:pt x="487" y="258"/>
                </a:lnTo>
                <a:lnTo>
                  <a:pt x="482" y="257"/>
                </a:lnTo>
                <a:lnTo>
                  <a:pt x="480" y="256"/>
                </a:lnTo>
                <a:lnTo>
                  <a:pt x="479" y="254"/>
                </a:lnTo>
                <a:lnTo>
                  <a:pt x="479" y="252"/>
                </a:lnTo>
                <a:lnTo>
                  <a:pt x="479" y="250"/>
                </a:lnTo>
                <a:lnTo>
                  <a:pt x="480" y="249"/>
                </a:lnTo>
                <a:lnTo>
                  <a:pt x="483" y="247"/>
                </a:lnTo>
                <a:lnTo>
                  <a:pt x="488" y="247"/>
                </a:lnTo>
                <a:lnTo>
                  <a:pt x="498" y="248"/>
                </a:lnTo>
                <a:lnTo>
                  <a:pt x="505" y="249"/>
                </a:lnTo>
                <a:lnTo>
                  <a:pt x="528" y="253"/>
                </a:lnTo>
                <a:lnTo>
                  <a:pt x="550" y="258"/>
                </a:lnTo>
                <a:lnTo>
                  <a:pt x="573" y="264"/>
                </a:lnTo>
                <a:lnTo>
                  <a:pt x="595" y="271"/>
                </a:lnTo>
                <a:lnTo>
                  <a:pt x="593" y="273"/>
                </a:lnTo>
                <a:lnTo>
                  <a:pt x="589" y="274"/>
                </a:lnTo>
                <a:lnTo>
                  <a:pt x="586" y="274"/>
                </a:lnTo>
                <a:lnTo>
                  <a:pt x="581" y="273"/>
                </a:lnTo>
                <a:lnTo>
                  <a:pt x="571" y="271"/>
                </a:lnTo>
                <a:lnTo>
                  <a:pt x="561" y="271"/>
                </a:lnTo>
                <a:lnTo>
                  <a:pt x="553" y="269"/>
                </a:lnTo>
                <a:lnTo>
                  <a:pt x="546" y="265"/>
                </a:lnTo>
                <a:lnTo>
                  <a:pt x="532" y="264"/>
                </a:lnTo>
                <a:lnTo>
                  <a:pt x="519" y="263"/>
                </a:lnTo>
                <a:lnTo>
                  <a:pt x="515" y="262"/>
                </a:lnTo>
                <a:lnTo>
                  <a:pt x="517" y="263"/>
                </a:lnTo>
                <a:lnTo>
                  <a:pt x="521" y="264"/>
                </a:lnTo>
                <a:lnTo>
                  <a:pt x="519" y="263"/>
                </a:lnTo>
                <a:close/>
                <a:moveTo>
                  <a:pt x="328" y="132"/>
                </a:moveTo>
                <a:lnTo>
                  <a:pt x="330" y="129"/>
                </a:lnTo>
                <a:lnTo>
                  <a:pt x="332" y="128"/>
                </a:lnTo>
                <a:lnTo>
                  <a:pt x="336" y="126"/>
                </a:lnTo>
                <a:lnTo>
                  <a:pt x="340" y="126"/>
                </a:lnTo>
                <a:lnTo>
                  <a:pt x="347" y="124"/>
                </a:lnTo>
                <a:lnTo>
                  <a:pt x="353" y="123"/>
                </a:lnTo>
                <a:lnTo>
                  <a:pt x="359" y="123"/>
                </a:lnTo>
                <a:lnTo>
                  <a:pt x="366" y="122"/>
                </a:lnTo>
                <a:lnTo>
                  <a:pt x="373" y="122"/>
                </a:lnTo>
                <a:lnTo>
                  <a:pt x="376" y="124"/>
                </a:lnTo>
                <a:lnTo>
                  <a:pt x="375" y="125"/>
                </a:lnTo>
                <a:lnTo>
                  <a:pt x="371" y="128"/>
                </a:lnTo>
                <a:lnTo>
                  <a:pt x="364" y="129"/>
                </a:lnTo>
                <a:lnTo>
                  <a:pt x="355" y="130"/>
                </a:lnTo>
                <a:lnTo>
                  <a:pt x="339" y="131"/>
                </a:lnTo>
                <a:lnTo>
                  <a:pt x="328" y="132"/>
                </a:lnTo>
                <a:lnTo>
                  <a:pt x="332" y="131"/>
                </a:lnTo>
                <a:lnTo>
                  <a:pt x="328" y="132"/>
                </a:lnTo>
                <a:close/>
                <a:moveTo>
                  <a:pt x="352" y="250"/>
                </a:moveTo>
                <a:lnTo>
                  <a:pt x="351" y="254"/>
                </a:lnTo>
                <a:lnTo>
                  <a:pt x="348" y="256"/>
                </a:lnTo>
                <a:lnTo>
                  <a:pt x="343" y="256"/>
                </a:lnTo>
                <a:lnTo>
                  <a:pt x="341" y="255"/>
                </a:lnTo>
                <a:lnTo>
                  <a:pt x="342" y="252"/>
                </a:lnTo>
                <a:lnTo>
                  <a:pt x="347" y="249"/>
                </a:lnTo>
                <a:lnTo>
                  <a:pt x="349" y="248"/>
                </a:lnTo>
                <a:lnTo>
                  <a:pt x="350" y="248"/>
                </a:lnTo>
                <a:lnTo>
                  <a:pt x="352" y="249"/>
                </a:lnTo>
                <a:lnTo>
                  <a:pt x="352" y="250"/>
                </a:lnTo>
                <a:lnTo>
                  <a:pt x="352" y="253"/>
                </a:lnTo>
                <a:lnTo>
                  <a:pt x="352" y="250"/>
                </a:lnTo>
                <a:close/>
                <a:moveTo>
                  <a:pt x="361" y="114"/>
                </a:moveTo>
                <a:lnTo>
                  <a:pt x="365" y="112"/>
                </a:lnTo>
                <a:lnTo>
                  <a:pt x="368" y="112"/>
                </a:lnTo>
                <a:lnTo>
                  <a:pt x="372" y="112"/>
                </a:lnTo>
                <a:lnTo>
                  <a:pt x="375" y="114"/>
                </a:lnTo>
                <a:lnTo>
                  <a:pt x="371" y="117"/>
                </a:lnTo>
                <a:lnTo>
                  <a:pt x="365" y="119"/>
                </a:lnTo>
                <a:lnTo>
                  <a:pt x="363" y="119"/>
                </a:lnTo>
                <a:lnTo>
                  <a:pt x="361" y="117"/>
                </a:lnTo>
                <a:lnTo>
                  <a:pt x="360" y="116"/>
                </a:lnTo>
                <a:lnTo>
                  <a:pt x="361" y="114"/>
                </a:lnTo>
                <a:lnTo>
                  <a:pt x="363" y="113"/>
                </a:lnTo>
                <a:lnTo>
                  <a:pt x="361" y="114"/>
                </a:lnTo>
                <a:close/>
                <a:moveTo>
                  <a:pt x="408" y="247"/>
                </a:moveTo>
                <a:lnTo>
                  <a:pt x="402" y="247"/>
                </a:lnTo>
                <a:lnTo>
                  <a:pt x="398" y="247"/>
                </a:lnTo>
                <a:lnTo>
                  <a:pt x="396" y="247"/>
                </a:lnTo>
                <a:lnTo>
                  <a:pt x="393" y="247"/>
                </a:lnTo>
                <a:lnTo>
                  <a:pt x="391" y="246"/>
                </a:lnTo>
                <a:lnTo>
                  <a:pt x="389" y="244"/>
                </a:lnTo>
                <a:lnTo>
                  <a:pt x="393" y="244"/>
                </a:lnTo>
                <a:lnTo>
                  <a:pt x="399" y="244"/>
                </a:lnTo>
                <a:lnTo>
                  <a:pt x="401" y="244"/>
                </a:lnTo>
                <a:lnTo>
                  <a:pt x="404" y="244"/>
                </a:lnTo>
                <a:lnTo>
                  <a:pt x="406" y="245"/>
                </a:lnTo>
                <a:lnTo>
                  <a:pt x="408" y="247"/>
                </a:lnTo>
                <a:close/>
                <a:moveTo>
                  <a:pt x="392" y="122"/>
                </a:moveTo>
                <a:lnTo>
                  <a:pt x="393" y="121"/>
                </a:lnTo>
                <a:lnTo>
                  <a:pt x="396" y="120"/>
                </a:lnTo>
                <a:lnTo>
                  <a:pt x="399" y="120"/>
                </a:lnTo>
                <a:lnTo>
                  <a:pt x="400" y="121"/>
                </a:lnTo>
                <a:lnTo>
                  <a:pt x="400" y="123"/>
                </a:lnTo>
                <a:lnTo>
                  <a:pt x="399" y="124"/>
                </a:lnTo>
                <a:lnTo>
                  <a:pt x="398" y="124"/>
                </a:lnTo>
                <a:lnTo>
                  <a:pt x="397" y="125"/>
                </a:lnTo>
                <a:lnTo>
                  <a:pt x="394" y="125"/>
                </a:lnTo>
                <a:lnTo>
                  <a:pt x="393" y="124"/>
                </a:lnTo>
                <a:lnTo>
                  <a:pt x="392" y="123"/>
                </a:lnTo>
                <a:lnTo>
                  <a:pt x="392" y="122"/>
                </a:lnTo>
                <a:lnTo>
                  <a:pt x="392" y="122"/>
                </a:lnTo>
                <a:lnTo>
                  <a:pt x="392" y="122"/>
                </a:lnTo>
                <a:close/>
                <a:moveTo>
                  <a:pt x="409" y="107"/>
                </a:moveTo>
                <a:lnTo>
                  <a:pt x="413" y="108"/>
                </a:lnTo>
                <a:lnTo>
                  <a:pt x="413" y="111"/>
                </a:lnTo>
                <a:lnTo>
                  <a:pt x="413" y="113"/>
                </a:lnTo>
                <a:lnTo>
                  <a:pt x="410" y="113"/>
                </a:lnTo>
                <a:lnTo>
                  <a:pt x="408" y="113"/>
                </a:lnTo>
                <a:lnTo>
                  <a:pt x="407" y="111"/>
                </a:lnTo>
                <a:lnTo>
                  <a:pt x="408" y="108"/>
                </a:lnTo>
                <a:lnTo>
                  <a:pt x="409" y="107"/>
                </a:lnTo>
                <a:lnTo>
                  <a:pt x="409" y="107"/>
                </a:lnTo>
                <a:lnTo>
                  <a:pt x="409" y="107"/>
                </a:lnTo>
                <a:close/>
                <a:moveTo>
                  <a:pt x="389" y="277"/>
                </a:moveTo>
                <a:lnTo>
                  <a:pt x="391" y="275"/>
                </a:lnTo>
                <a:lnTo>
                  <a:pt x="394" y="277"/>
                </a:lnTo>
                <a:lnTo>
                  <a:pt x="398" y="278"/>
                </a:lnTo>
                <a:lnTo>
                  <a:pt x="399" y="280"/>
                </a:lnTo>
                <a:lnTo>
                  <a:pt x="398" y="282"/>
                </a:lnTo>
                <a:lnTo>
                  <a:pt x="397" y="282"/>
                </a:lnTo>
                <a:lnTo>
                  <a:pt x="393" y="283"/>
                </a:lnTo>
                <a:lnTo>
                  <a:pt x="391" y="283"/>
                </a:lnTo>
                <a:lnTo>
                  <a:pt x="384" y="283"/>
                </a:lnTo>
                <a:lnTo>
                  <a:pt x="380" y="283"/>
                </a:lnTo>
                <a:lnTo>
                  <a:pt x="384" y="280"/>
                </a:lnTo>
                <a:lnTo>
                  <a:pt x="389" y="277"/>
                </a:lnTo>
                <a:lnTo>
                  <a:pt x="389" y="277"/>
                </a:lnTo>
                <a:lnTo>
                  <a:pt x="389" y="277"/>
                </a:lnTo>
                <a:close/>
                <a:moveTo>
                  <a:pt x="376" y="254"/>
                </a:moveTo>
                <a:lnTo>
                  <a:pt x="373" y="250"/>
                </a:lnTo>
                <a:lnTo>
                  <a:pt x="369" y="247"/>
                </a:lnTo>
                <a:lnTo>
                  <a:pt x="376" y="247"/>
                </a:lnTo>
                <a:lnTo>
                  <a:pt x="384" y="246"/>
                </a:lnTo>
                <a:lnTo>
                  <a:pt x="383" y="249"/>
                </a:lnTo>
                <a:lnTo>
                  <a:pt x="382" y="252"/>
                </a:lnTo>
                <a:lnTo>
                  <a:pt x="380" y="253"/>
                </a:lnTo>
                <a:lnTo>
                  <a:pt x="376" y="254"/>
                </a:lnTo>
                <a:lnTo>
                  <a:pt x="376" y="254"/>
                </a:lnTo>
                <a:lnTo>
                  <a:pt x="376" y="254"/>
                </a:lnTo>
                <a:close/>
                <a:moveTo>
                  <a:pt x="359" y="191"/>
                </a:moveTo>
                <a:lnTo>
                  <a:pt x="361" y="190"/>
                </a:lnTo>
                <a:lnTo>
                  <a:pt x="365" y="190"/>
                </a:lnTo>
                <a:lnTo>
                  <a:pt x="369" y="190"/>
                </a:lnTo>
                <a:lnTo>
                  <a:pt x="373" y="191"/>
                </a:lnTo>
                <a:lnTo>
                  <a:pt x="369" y="192"/>
                </a:lnTo>
                <a:lnTo>
                  <a:pt x="364" y="194"/>
                </a:lnTo>
                <a:lnTo>
                  <a:pt x="359" y="192"/>
                </a:lnTo>
                <a:lnTo>
                  <a:pt x="359" y="191"/>
                </a:lnTo>
                <a:lnTo>
                  <a:pt x="359" y="191"/>
                </a:lnTo>
                <a:lnTo>
                  <a:pt x="359" y="191"/>
                </a:lnTo>
                <a:close/>
                <a:moveTo>
                  <a:pt x="368" y="252"/>
                </a:moveTo>
                <a:lnTo>
                  <a:pt x="369" y="253"/>
                </a:lnTo>
                <a:lnTo>
                  <a:pt x="371" y="255"/>
                </a:lnTo>
                <a:lnTo>
                  <a:pt x="371" y="257"/>
                </a:lnTo>
                <a:lnTo>
                  <a:pt x="369" y="258"/>
                </a:lnTo>
                <a:lnTo>
                  <a:pt x="366" y="258"/>
                </a:lnTo>
                <a:lnTo>
                  <a:pt x="365" y="256"/>
                </a:lnTo>
                <a:lnTo>
                  <a:pt x="364" y="254"/>
                </a:lnTo>
                <a:lnTo>
                  <a:pt x="365" y="253"/>
                </a:lnTo>
                <a:lnTo>
                  <a:pt x="366" y="252"/>
                </a:lnTo>
                <a:lnTo>
                  <a:pt x="368" y="252"/>
                </a:lnTo>
                <a:lnTo>
                  <a:pt x="368" y="252"/>
                </a:lnTo>
                <a:lnTo>
                  <a:pt x="368" y="252"/>
                </a:lnTo>
                <a:close/>
                <a:moveTo>
                  <a:pt x="369" y="279"/>
                </a:moveTo>
                <a:lnTo>
                  <a:pt x="372" y="280"/>
                </a:lnTo>
                <a:lnTo>
                  <a:pt x="373" y="280"/>
                </a:lnTo>
                <a:lnTo>
                  <a:pt x="373" y="281"/>
                </a:lnTo>
                <a:lnTo>
                  <a:pt x="373" y="282"/>
                </a:lnTo>
                <a:lnTo>
                  <a:pt x="373" y="283"/>
                </a:lnTo>
                <a:lnTo>
                  <a:pt x="372" y="285"/>
                </a:lnTo>
                <a:lnTo>
                  <a:pt x="369" y="285"/>
                </a:lnTo>
                <a:lnTo>
                  <a:pt x="368" y="285"/>
                </a:lnTo>
                <a:lnTo>
                  <a:pt x="365" y="283"/>
                </a:lnTo>
                <a:lnTo>
                  <a:pt x="365" y="281"/>
                </a:lnTo>
                <a:lnTo>
                  <a:pt x="366" y="280"/>
                </a:lnTo>
                <a:lnTo>
                  <a:pt x="369" y="279"/>
                </a:lnTo>
                <a:lnTo>
                  <a:pt x="369" y="279"/>
                </a:lnTo>
                <a:lnTo>
                  <a:pt x="369" y="279"/>
                </a:lnTo>
                <a:close/>
                <a:moveTo>
                  <a:pt x="366" y="289"/>
                </a:moveTo>
                <a:lnTo>
                  <a:pt x="380" y="287"/>
                </a:lnTo>
                <a:lnTo>
                  <a:pt x="393" y="286"/>
                </a:lnTo>
                <a:lnTo>
                  <a:pt x="398" y="286"/>
                </a:lnTo>
                <a:lnTo>
                  <a:pt x="404" y="287"/>
                </a:lnTo>
                <a:lnTo>
                  <a:pt x="406" y="287"/>
                </a:lnTo>
                <a:lnTo>
                  <a:pt x="407" y="288"/>
                </a:lnTo>
                <a:lnTo>
                  <a:pt x="407" y="290"/>
                </a:lnTo>
                <a:lnTo>
                  <a:pt x="405" y="291"/>
                </a:lnTo>
                <a:lnTo>
                  <a:pt x="399" y="292"/>
                </a:lnTo>
                <a:lnTo>
                  <a:pt x="393" y="291"/>
                </a:lnTo>
                <a:lnTo>
                  <a:pt x="388" y="291"/>
                </a:lnTo>
                <a:lnTo>
                  <a:pt x="382" y="291"/>
                </a:lnTo>
                <a:lnTo>
                  <a:pt x="374" y="292"/>
                </a:lnTo>
                <a:lnTo>
                  <a:pt x="367" y="292"/>
                </a:lnTo>
                <a:lnTo>
                  <a:pt x="366" y="292"/>
                </a:lnTo>
                <a:lnTo>
                  <a:pt x="365" y="292"/>
                </a:lnTo>
                <a:lnTo>
                  <a:pt x="365" y="290"/>
                </a:lnTo>
                <a:lnTo>
                  <a:pt x="366" y="289"/>
                </a:lnTo>
                <a:lnTo>
                  <a:pt x="371" y="288"/>
                </a:lnTo>
                <a:lnTo>
                  <a:pt x="366" y="289"/>
                </a:lnTo>
                <a:close/>
                <a:moveTo>
                  <a:pt x="404" y="282"/>
                </a:moveTo>
                <a:lnTo>
                  <a:pt x="407" y="279"/>
                </a:lnTo>
                <a:lnTo>
                  <a:pt x="412" y="274"/>
                </a:lnTo>
                <a:lnTo>
                  <a:pt x="416" y="277"/>
                </a:lnTo>
                <a:lnTo>
                  <a:pt x="422" y="279"/>
                </a:lnTo>
                <a:lnTo>
                  <a:pt x="423" y="278"/>
                </a:lnTo>
                <a:lnTo>
                  <a:pt x="424" y="275"/>
                </a:lnTo>
                <a:lnTo>
                  <a:pt x="426" y="274"/>
                </a:lnTo>
                <a:lnTo>
                  <a:pt x="427" y="275"/>
                </a:lnTo>
                <a:lnTo>
                  <a:pt x="427" y="278"/>
                </a:lnTo>
                <a:lnTo>
                  <a:pt x="427" y="280"/>
                </a:lnTo>
                <a:lnTo>
                  <a:pt x="430" y="279"/>
                </a:lnTo>
                <a:lnTo>
                  <a:pt x="432" y="279"/>
                </a:lnTo>
                <a:lnTo>
                  <a:pt x="438" y="280"/>
                </a:lnTo>
                <a:lnTo>
                  <a:pt x="443" y="282"/>
                </a:lnTo>
                <a:lnTo>
                  <a:pt x="449" y="283"/>
                </a:lnTo>
                <a:lnTo>
                  <a:pt x="454" y="285"/>
                </a:lnTo>
                <a:lnTo>
                  <a:pt x="456" y="283"/>
                </a:lnTo>
                <a:lnTo>
                  <a:pt x="457" y="282"/>
                </a:lnTo>
                <a:lnTo>
                  <a:pt x="456" y="282"/>
                </a:lnTo>
                <a:lnTo>
                  <a:pt x="456" y="281"/>
                </a:lnTo>
                <a:lnTo>
                  <a:pt x="454" y="281"/>
                </a:lnTo>
                <a:lnTo>
                  <a:pt x="451" y="280"/>
                </a:lnTo>
                <a:lnTo>
                  <a:pt x="449" y="280"/>
                </a:lnTo>
                <a:lnTo>
                  <a:pt x="446" y="279"/>
                </a:lnTo>
                <a:lnTo>
                  <a:pt x="443" y="277"/>
                </a:lnTo>
                <a:lnTo>
                  <a:pt x="441" y="274"/>
                </a:lnTo>
                <a:lnTo>
                  <a:pt x="446" y="274"/>
                </a:lnTo>
                <a:lnTo>
                  <a:pt x="451" y="274"/>
                </a:lnTo>
                <a:lnTo>
                  <a:pt x="457" y="277"/>
                </a:lnTo>
                <a:lnTo>
                  <a:pt x="460" y="279"/>
                </a:lnTo>
                <a:lnTo>
                  <a:pt x="462" y="281"/>
                </a:lnTo>
                <a:lnTo>
                  <a:pt x="462" y="282"/>
                </a:lnTo>
                <a:lnTo>
                  <a:pt x="462" y="283"/>
                </a:lnTo>
                <a:lnTo>
                  <a:pt x="459" y="285"/>
                </a:lnTo>
                <a:lnTo>
                  <a:pt x="455" y="287"/>
                </a:lnTo>
                <a:lnTo>
                  <a:pt x="450" y="289"/>
                </a:lnTo>
                <a:lnTo>
                  <a:pt x="448" y="287"/>
                </a:lnTo>
                <a:lnTo>
                  <a:pt x="446" y="286"/>
                </a:lnTo>
                <a:lnTo>
                  <a:pt x="442" y="286"/>
                </a:lnTo>
                <a:lnTo>
                  <a:pt x="440" y="286"/>
                </a:lnTo>
                <a:lnTo>
                  <a:pt x="433" y="285"/>
                </a:lnTo>
                <a:lnTo>
                  <a:pt x="426" y="283"/>
                </a:lnTo>
                <a:lnTo>
                  <a:pt x="420" y="285"/>
                </a:lnTo>
                <a:lnTo>
                  <a:pt x="413" y="286"/>
                </a:lnTo>
                <a:lnTo>
                  <a:pt x="410" y="286"/>
                </a:lnTo>
                <a:lnTo>
                  <a:pt x="408" y="286"/>
                </a:lnTo>
                <a:lnTo>
                  <a:pt x="406" y="285"/>
                </a:lnTo>
                <a:lnTo>
                  <a:pt x="404" y="282"/>
                </a:lnTo>
                <a:lnTo>
                  <a:pt x="404" y="283"/>
                </a:lnTo>
                <a:lnTo>
                  <a:pt x="404" y="282"/>
                </a:lnTo>
                <a:close/>
                <a:moveTo>
                  <a:pt x="460" y="253"/>
                </a:moveTo>
                <a:lnTo>
                  <a:pt x="459" y="254"/>
                </a:lnTo>
                <a:lnTo>
                  <a:pt x="457" y="254"/>
                </a:lnTo>
                <a:lnTo>
                  <a:pt x="456" y="253"/>
                </a:lnTo>
                <a:lnTo>
                  <a:pt x="454" y="252"/>
                </a:lnTo>
                <a:lnTo>
                  <a:pt x="453" y="253"/>
                </a:lnTo>
                <a:lnTo>
                  <a:pt x="450" y="254"/>
                </a:lnTo>
                <a:lnTo>
                  <a:pt x="449" y="255"/>
                </a:lnTo>
                <a:lnTo>
                  <a:pt x="447" y="255"/>
                </a:lnTo>
                <a:lnTo>
                  <a:pt x="442" y="263"/>
                </a:lnTo>
                <a:lnTo>
                  <a:pt x="440" y="270"/>
                </a:lnTo>
                <a:lnTo>
                  <a:pt x="439" y="270"/>
                </a:lnTo>
                <a:lnTo>
                  <a:pt x="438" y="269"/>
                </a:lnTo>
                <a:lnTo>
                  <a:pt x="439" y="266"/>
                </a:lnTo>
                <a:lnTo>
                  <a:pt x="439" y="263"/>
                </a:lnTo>
                <a:lnTo>
                  <a:pt x="440" y="257"/>
                </a:lnTo>
                <a:lnTo>
                  <a:pt x="440" y="254"/>
                </a:lnTo>
                <a:lnTo>
                  <a:pt x="438" y="252"/>
                </a:lnTo>
                <a:lnTo>
                  <a:pt x="434" y="250"/>
                </a:lnTo>
                <a:lnTo>
                  <a:pt x="431" y="249"/>
                </a:lnTo>
                <a:lnTo>
                  <a:pt x="426" y="249"/>
                </a:lnTo>
                <a:lnTo>
                  <a:pt x="417" y="250"/>
                </a:lnTo>
                <a:lnTo>
                  <a:pt x="412" y="250"/>
                </a:lnTo>
                <a:lnTo>
                  <a:pt x="415" y="247"/>
                </a:lnTo>
                <a:lnTo>
                  <a:pt x="421" y="245"/>
                </a:lnTo>
                <a:lnTo>
                  <a:pt x="426" y="244"/>
                </a:lnTo>
                <a:lnTo>
                  <a:pt x="432" y="244"/>
                </a:lnTo>
                <a:lnTo>
                  <a:pt x="445" y="246"/>
                </a:lnTo>
                <a:lnTo>
                  <a:pt x="456" y="247"/>
                </a:lnTo>
                <a:lnTo>
                  <a:pt x="460" y="247"/>
                </a:lnTo>
                <a:lnTo>
                  <a:pt x="466" y="247"/>
                </a:lnTo>
                <a:lnTo>
                  <a:pt x="472" y="247"/>
                </a:lnTo>
                <a:lnTo>
                  <a:pt x="475" y="249"/>
                </a:lnTo>
                <a:lnTo>
                  <a:pt x="475" y="252"/>
                </a:lnTo>
                <a:lnTo>
                  <a:pt x="474" y="252"/>
                </a:lnTo>
                <a:lnTo>
                  <a:pt x="473" y="252"/>
                </a:lnTo>
                <a:lnTo>
                  <a:pt x="471" y="252"/>
                </a:lnTo>
                <a:lnTo>
                  <a:pt x="466" y="252"/>
                </a:lnTo>
                <a:lnTo>
                  <a:pt x="460" y="253"/>
                </a:lnTo>
                <a:lnTo>
                  <a:pt x="462" y="253"/>
                </a:lnTo>
                <a:lnTo>
                  <a:pt x="460" y="253"/>
                </a:lnTo>
                <a:close/>
                <a:moveTo>
                  <a:pt x="418" y="117"/>
                </a:moveTo>
                <a:lnTo>
                  <a:pt x="427" y="116"/>
                </a:lnTo>
                <a:lnTo>
                  <a:pt x="437" y="117"/>
                </a:lnTo>
                <a:lnTo>
                  <a:pt x="446" y="119"/>
                </a:lnTo>
                <a:lnTo>
                  <a:pt x="455" y="119"/>
                </a:lnTo>
                <a:lnTo>
                  <a:pt x="460" y="120"/>
                </a:lnTo>
                <a:lnTo>
                  <a:pt x="465" y="119"/>
                </a:lnTo>
                <a:lnTo>
                  <a:pt x="467" y="117"/>
                </a:lnTo>
                <a:lnTo>
                  <a:pt x="470" y="116"/>
                </a:lnTo>
                <a:lnTo>
                  <a:pt x="472" y="117"/>
                </a:lnTo>
                <a:lnTo>
                  <a:pt x="473" y="120"/>
                </a:lnTo>
                <a:lnTo>
                  <a:pt x="470" y="122"/>
                </a:lnTo>
                <a:lnTo>
                  <a:pt x="466" y="123"/>
                </a:lnTo>
                <a:lnTo>
                  <a:pt x="457" y="124"/>
                </a:lnTo>
                <a:lnTo>
                  <a:pt x="448" y="123"/>
                </a:lnTo>
                <a:lnTo>
                  <a:pt x="445" y="123"/>
                </a:lnTo>
                <a:lnTo>
                  <a:pt x="441" y="122"/>
                </a:lnTo>
                <a:lnTo>
                  <a:pt x="438" y="120"/>
                </a:lnTo>
                <a:lnTo>
                  <a:pt x="434" y="121"/>
                </a:lnTo>
                <a:lnTo>
                  <a:pt x="426" y="123"/>
                </a:lnTo>
                <a:lnTo>
                  <a:pt x="418" y="122"/>
                </a:lnTo>
                <a:lnTo>
                  <a:pt x="415" y="121"/>
                </a:lnTo>
                <a:lnTo>
                  <a:pt x="414" y="120"/>
                </a:lnTo>
                <a:lnTo>
                  <a:pt x="416" y="119"/>
                </a:lnTo>
                <a:lnTo>
                  <a:pt x="418" y="117"/>
                </a:lnTo>
                <a:lnTo>
                  <a:pt x="418" y="117"/>
                </a:lnTo>
                <a:lnTo>
                  <a:pt x="418" y="117"/>
                </a:lnTo>
                <a:close/>
                <a:moveTo>
                  <a:pt x="417" y="108"/>
                </a:moveTo>
                <a:lnTo>
                  <a:pt x="420" y="106"/>
                </a:lnTo>
                <a:lnTo>
                  <a:pt x="422" y="104"/>
                </a:lnTo>
                <a:lnTo>
                  <a:pt x="425" y="105"/>
                </a:lnTo>
                <a:lnTo>
                  <a:pt x="427" y="107"/>
                </a:lnTo>
                <a:lnTo>
                  <a:pt x="427" y="108"/>
                </a:lnTo>
                <a:lnTo>
                  <a:pt x="426" y="109"/>
                </a:lnTo>
                <a:lnTo>
                  <a:pt x="424" y="109"/>
                </a:lnTo>
                <a:lnTo>
                  <a:pt x="422" y="109"/>
                </a:lnTo>
                <a:lnTo>
                  <a:pt x="421" y="111"/>
                </a:lnTo>
                <a:lnTo>
                  <a:pt x="418" y="111"/>
                </a:lnTo>
                <a:lnTo>
                  <a:pt x="417" y="109"/>
                </a:lnTo>
                <a:lnTo>
                  <a:pt x="417" y="108"/>
                </a:lnTo>
                <a:lnTo>
                  <a:pt x="418" y="108"/>
                </a:lnTo>
                <a:lnTo>
                  <a:pt x="417" y="108"/>
                </a:lnTo>
                <a:close/>
                <a:moveTo>
                  <a:pt x="425" y="156"/>
                </a:moveTo>
                <a:lnTo>
                  <a:pt x="424" y="158"/>
                </a:lnTo>
                <a:lnTo>
                  <a:pt x="422" y="159"/>
                </a:lnTo>
                <a:lnTo>
                  <a:pt x="420" y="159"/>
                </a:lnTo>
                <a:lnTo>
                  <a:pt x="418" y="156"/>
                </a:lnTo>
                <a:lnTo>
                  <a:pt x="418" y="155"/>
                </a:lnTo>
                <a:lnTo>
                  <a:pt x="420" y="155"/>
                </a:lnTo>
                <a:lnTo>
                  <a:pt x="421" y="154"/>
                </a:lnTo>
                <a:lnTo>
                  <a:pt x="422" y="154"/>
                </a:lnTo>
                <a:lnTo>
                  <a:pt x="424" y="155"/>
                </a:lnTo>
                <a:lnTo>
                  <a:pt x="425" y="156"/>
                </a:lnTo>
                <a:lnTo>
                  <a:pt x="425" y="156"/>
                </a:lnTo>
                <a:lnTo>
                  <a:pt x="425" y="156"/>
                </a:lnTo>
                <a:close/>
                <a:moveTo>
                  <a:pt x="491" y="280"/>
                </a:moveTo>
                <a:lnTo>
                  <a:pt x="492" y="280"/>
                </a:lnTo>
                <a:lnTo>
                  <a:pt x="493" y="281"/>
                </a:lnTo>
                <a:lnTo>
                  <a:pt x="492" y="282"/>
                </a:lnTo>
                <a:lnTo>
                  <a:pt x="492" y="283"/>
                </a:lnTo>
                <a:lnTo>
                  <a:pt x="488" y="286"/>
                </a:lnTo>
                <a:lnTo>
                  <a:pt x="483" y="286"/>
                </a:lnTo>
                <a:lnTo>
                  <a:pt x="478" y="285"/>
                </a:lnTo>
                <a:lnTo>
                  <a:pt x="473" y="283"/>
                </a:lnTo>
                <a:lnTo>
                  <a:pt x="471" y="283"/>
                </a:lnTo>
                <a:lnTo>
                  <a:pt x="470" y="282"/>
                </a:lnTo>
                <a:lnTo>
                  <a:pt x="467" y="280"/>
                </a:lnTo>
                <a:lnTo>
                  <a:pt x="467" y="279"/>
                </a:lnTo>
                <a:lnTo>
                  <a:pt x="479" y="279"/>
                </a:lnTo>
                <a:lnTo>
                  <a:pt x="491" y="280"/>
                </a:lnTo>
                <a:lnTo>
                  <a:pt x="488" y="280"/>
                </a:lnTo>
                <a:lnTo>
                  <a:pt x="491" y="280"/>
                </a:lnTo>
                <a:close/>
                <a:moveTo>
                  <a:pt x="479" y="297"/>
                </a:moveTo>
                <a:lnTo>
                  <a:pt x="491" y="297"/>
                </a:lnTo>
                <a:lnTo>
                  <a:pt x="503" y="298"/>
                </a:lnTo>
                <a:lnTo>
                  <a:pt x="505" y="299"/>
                </a:lnTo>
                <a:lnTo>
                  <a:pt x="506" y="300"/>
                </a:lnTo>
                <a:lnTo>
                  <a:pt x="506" y="302"/>
                </a:lnTo>
                <a:lnTo>
                  <a:pt x="505" y="303"/>
                </a:lnTo>
                <a:lnTo>
                  <a:pt x="503" y="305"/>
                </a:lnTo>
                <a:lnTo>
                  <a:pt x="498" y="305"/>
                </a:lnTo>
                <a:lnTo>
                  <a:pt x="495" y="303"/>
                </a:lnTo>
                <a:lnTo>
                  <a:pt x="491" y="300"/>
                </a:lnTo>
                <a:lnTo>
                  <a:pt x="487" y="299"/>
                </a:lnTo>
                <a:lnTo>
                  <a:pt x="482" y="300"/>
                </a:lnTo>
                <a:lnTo>
                  <a:pt x="480" y="300"/>
                </a:lnTo>
                <a:lnTo>
                  <a:pt x="478" y="300"/>
                </a:lnTo>
                <a:lnTo>
                  <a:pt x="476" y="300"/>
                </a:lnTo>
                <a:lnTo>
                  <a:pt x="475" y="299"/>
                </a:lnTo>
                <a:lnTo>
                  <a:pt x="475" y="297"/>
                </a:lnTo>
                <a:lnTo>
                  <a:pt x="476" y="297"/>
                </a:lnTo>
                <a:lnTo>
                  <a:pt x="478" y="297"/>
                </a:lnTo>
                <a:lnTo>
                  <a:pt x="479" y="297"/>
                </a:lnTo>
                <a:lnTo>
                  <a:pt x="481" y="297"/>
                </a:lnTo>
                <a:lnTo>
                  <a:pt x="479" y="297"/>
                </a:lnTo>
                <a:close/>
                <a:moveTo>
                  <a:pt x="497" y="285"/>
                </a:moveTo>
                <a:lnTo>
                  <a:pt x="497" y="282"/>
                </a:lnTo>
                <a:lnTo>
                  <a:pt x="499" y="281"/>
                </a:lnTo>
                <a:lnTo>
                  <a:pt x="501" y="281"/>
                </a:lnTo>
                <a:lnTo>
                  <a:pt x="503" y="283"/>
                </a:lnTo>
                <a:lnTo>
                  <a:pt x="501" y="286"/>
                </a:lnTo>
                <a:lnTo>
                  <a:pt x="499" y="287"/>
                </a:lnTo>
                <a:lnTo>
                  <a:pt x="498" y="287"/>
                </a:lnTo>
                <a:lnTo>
                  <a:pt x="497" y="287"/>
                </a:lnTo>
                <a:lnTo>
                  <a:pt x="497" y="286"/>
                </a:lnTo>
                <a:lnTo>
                  <a:pt x="497" y="285"/>
                </a:lnTo>
                <a:lnTo>
                  <a:pt x="497" y="285"/>
                </a:lnTo>
                <a:lnTo>
                  <a:pt x="497" y="285"/>
                </a:lnTo>
                <a:close/>
                <a:moveTo>
                  <a:pt x="503" y="244"/>
                </a:moveTo>
                <a:lnTo>
                  <a:pt x="499" y="244"/>
                </a:lnTo>
                <a:lnTo>
                  <a:pt x="493" y="244"/>
                </a:lnTo>
                <a:lnTo>
                  <a:pt x="490" y="244"/>
                </a:lnTo>
                <a:lnTo>
                  <a:pt x="488" y="242"/>
                </a:lnTo>
                <a:lnTo>
                  <a:pt x="486" y="242"/>
                </a:lnTo>
                <a:lnTo>
                  <a:pt x="486" y="240"/>
                </a:lnTo>
                <a:lnTo>
                  <a:pt x="489" y="239"/>
                </a:lnTo>
                <a:lnTo>
                  <a:pt x="493" y="240"/>
                </a:lnTo>
                <a:lnTo>
                  <a:pt x="499" y="241"/>
                </a:lnTo>
                <a:lnTo>
                  <a:pt x="503" y="244"/>
                </a:lnTo>
                <a:lnTo>
                  <a:pt x="499" y="241"/>
                </a:lnTo>
                <a:lnTo>
                  <a:pt x="503" y="244"/>
                </a:lnTo>
                <a:close/>
                <a:moveTo>
                  <a:pt x="498" y="192"/>
                </a:moveTo>
                <a:lnTo>
                  <a:pt x="500" y="190"/>
                </a:lnTo>
                <a:lnTo>
                  <a:pt x="504" y="189"/>
                </a:lnTo>
                <a:lnTo>
                  <a:pt x="506" y="189"/>
                </a:lnTo>
                <a:lnTo>
                  <a:pt x="507" y="189"/>
                </a:lnTo>
                <a:lnTo>
                  <a:pt x="508" y="190"/>
                </a:lnTo>
                <a:lnTo>
                  <a:pt x="508" y="191"/>
                </a:lnTo>
                <a:lnTo>
                  <a:pt x="506" y="192"/>
                </a:lnTo>
                <a:lnTo>
                  <a:pt x="503" y="194"/>
                </a:lnTo>
                <a:lnTo>
                  <a:pt x="499" y="194"/>
                </a:lnTo>
                <a:lnTo>
                  <a:pt x="498" y="192"/>
                </a:lnTo>
                <a:close/>
                <a:moveTo>
                  <a:pt x="526" y="195"/>
                </a:moveTo>
                <a:lnTo>
                  <a:pt x="530" y="194"/>
                </a:lnTo>
                <a:lnTo>
                  <a:pt x="536" y="194"/>
                </a:lnTo>
                <a:lnTo>
                  <a:pt x="538" y="194"/>
                </a:lnTo>
                <a:lnTo>
                  <a:pt x="540" y="194"/>
                </a:lnTo>
                <a:lnTo>
                  <a:pt x="541" y="194"/>
                </a:lnTo>
                <a:lnTo>
                  <a:pt x="542" y="196"/>
                </a:lnTo>
                <a:lnTo>
                  <a:pt x="541" y="198"/>
                </a:lnTo>
                <a:lnTo>
                  <a:pt x="540" y="198"/>
                </a:lnTo>
                <a:lnTo>
                  <a:pt x="538" y="199"/>
                </a:lnTo>
                <a:lnTo>
                  <a:pt x="534" y="198"/>
                </a:lnTo>
                <a:lnTo>
                  <a:pt x="530" y="197"/>
                </a:lnTo>
                <a:lnTo>
                  <a:pt x="526" y="195"/>
                </a:lnTo>
                <a:lnTo>
                  <a:pt x="530" y="195"/>
                </a:lnTo>
                <a:lnTo>
                  <a:pt x="526" y="195"/>
                </a:lnTo>
                <a:close/>
                <a:moveTo>
                  <a:pt x="532" y="233"/>
                </a:moveTo>
                <a:lnTo>
                  <a:pt x="530" y="231"/>
                </a:lnTo>
                <a:lnTo>
                  <a:pt x="528" y="228"/>
                </a:lnTo>
                <a:lnTo>
                  <a:pt x="526" y="227"/>
                </a:lnTo>
                <a:lnTo>
                  <a:pt x="526" y="225"/>
                </a:lnTo>
                <a:lnTo>
                  <a:pt x="528" y="224"/>
                </a:lnTo>
                <a:lnTo>
                  <a:pt x="530" y="224"/>
                </a:lnTo>
                <a:lnTo>
                  <a:pt x="532" y="224"/>
                </a:lnTo>
                <a:lnTo>
                  <a:pt x="532" y="224"/>
                </a:lnTo>
                <a:lnTo>
                  <a:pt x="533" y="225"/>
                </a:lnTo>
                <a:lnTo>
                  <a:pt x="533" y="228"/>
                </a:lnTo>
                <a:lnTo>
                  <a:pt x="532" y="230"/>
                </a:lnTo>
                <a:lnTo>
                  <a:pt x="532" y="233"/>
                </a:lnTo>
                <a:lnTo>
                  <a:pt x="531" y="230"/>
                </a:lnTo>
                <a:lnTo>
                  <a:pt x="532" y="233"/>
                </a:lnTo>
                <a:close/>
                <a:moveTo>
                  <a:pt x="600" y="273"/>
                </a:moveTo>
                <a:lnTo>
                  <a:pt x="603" y="274"/>
                </a:lnTo>
                <a:lnTo>
                  <a:pt x="604" y="275"/>
                </a:lnTo>
                <a:lnTo>
                  <a:pt x="604" y="277"/>
                </a:lnTo>
                <a:lnTo>
                  <a:pt x="603" y="278"/>
                </a:lnTo>
                <a:lnTo>
                  <a:pt x="600" y="278"/>
                </a:lnTo>
                <a:lnTo>
                  <a:pt x="599" y="278"/>
                </a:lnTo>
                <a:lnTo>
                  <a:pt x="598" y="278"/>
                </a:lnTo>
                <a:lnTo>
                  <a:pt x="597" y="277"/>
                </a:lnTo>
                <a:lnTo>
                  <a:pt x="596" y="275"/>
                </a:lnTo>
                <a:lnTo>
                  <a:pt x="596" y="274"/>
                </a:lnTo>
                <a:lnTo>
                  <a:pt x="598" y="273"/>
                </a:lnTo>
                <a:lnTo>
                  <a:pt x="600" y="273"/>
                </a:lnTo>
                <a:lnTo>
                  <a:pt x="600" y="274"/>
                </a:lnTo>
                <a:lnTo>
                  <a:pt x="600" y="273"/>
                </a:lnTo>
                <a:close/>
                <a:moveTo>
                  <a:pt x="586" y="101"/>
                </a:moveTo>
                <a:lnTo>
                  <a:pt x="590" y="101"/>
                </a:lnTo>
                <a:lnTo>
                  <a:pt x="595" y="103"/>
                </a:lnTo>
                <a:lnTo>
                  <a:pt x="596" y="104"/>
                </a:lnTo>
                <a:lnTo>
                  <a:pt x="596" y="105"/>
                </a:lnTo>
                <a:lnTo>
                  <a:pt x="596" y="105"/>
                </a:lnTo>
                <a:lnTo>
                  <a:pt x="594" y="106"/>
                </a:lnTo>
                <a:lnTo>
                  <a:pt x="593" y="106"/>
                </a:lnTo>
                <a:lnTo>
                  <a:pt x="590" y="105"/>
                </a:lnTo>
                <a:lnTo>
                  <a:pt x="588" y="106"/>
                </a:lnTo>
                <a:lnTo>
                  <a:pt x="586" y="106"/>
                </a:lnTo>
                <a:lnTo>
                  <a:pt x="583" y="106"/>
                </a:lnTo>
                <a:lnTo>
                  <a:pt x="583" y="104"/>
                </a:lnTo>
                <a:lnTo>
                  <a:pt x="583" y="103"/>
                </a:lnTo>
                <a:lnTo>
                  <a:pt x="586" y="101"/>
                </a:lnTo>
                <a:lnTo>
                  <a:pt x="586" y="101"/>
                </a:lnTo>
                <a:lnTo>
                  <a:pt x="586" y="101"/>
                </a:lnTo>
                <a:close/>
                <a:moveTo>
                  <a:pt x="552" y="97"/>
                </a:moveTo>
                <a:lnTo>
                  <a:pt x="558" y="97"/>
                </a:lnTo>
                <a:lnTo>
                  <a:pt x="565" y="98"/>
                </a:lnTo>
                <a:lnTo>
                  <a:pt x="573" y="101"/>
                </a:lnTo>
                <a:lnTo>
                  <a:pt x="579" y="105"/>
                </a:lnTo>
                <a:lnTo>
                  <a:pt x="573" y="105"/>
                </a:lnTo>
                <a:lnTo>
                  <a:pt x="567" y="105"/>
                </a:lnTo>
                <a:lnTo>
                  <a:pt x="562" y="104"/>
                </a:lnTo>
                <a:lnTo>
                  <a:pt x="556" y="103"/>
                </a:lnTo>
                <a:lnTo>
                  <a:pt x="555" y="101"/>
                </a:lnTo>
                <a:lnTo>
                  <a:pt x="553" y="100"/>
                </a:lnTo>
                <a:lnTo>
                  <a:pt x="552" y="100"/>
                </a:lnTo>
                <a:lnTo>
                  <a:pt x="549" y="101"/>
                </a:lnTo>
                <a:lnTo>
                  <a:pt x="548" y="100"/>
                </a:lnTo>
                <a:lnTo>
                  <a:pt x="548" y="99"/>
                </a:lnTo>
                <a:lnTo>
                  <a:pt x="549" y="98"/>
                </a:lnTo>
                <a:lnTo>
                  <a:pt x="552" y="97"/>
                </a:lnTo>
                <a:lnTo>
                  <a:pt x="553" y="97"/>
                </a:lnTo>
                <a:lnTo>
                  <a:pt x="552" y="97"/>
                </a:lnTo>
                <a:close/>
                <a:moveTo>
                  <a:pt x="406" y="61"/>
                </a:moveTo>
                <a:lnTo>
                  <a:pt x="408" y="61"/>
                </a:lnTo>
                <a:lnTo>
                  <a:pt x="412" y="62"/>
                </a:lnTo>
                <a:lnTo>
                  <a:pt x="413" y="62"/>
                </a:lnTo>
                <a:lnTo>
                  <a:pt x="414" y="63"/>
                </a:lnTo>
                <a:lnTo>
                  <a:pt x="414" y="64"/>
                </a:lnTo>
                <a:lnTo>
                  <a:pt x="414" y="65"/>
                </a:lnTo>
                <a:lnTo>
                  <a:pt x="413" y="66"/>
                </a:lnTo>
                <a:lnTo>
                  <a:pt x="412" y="66"/>
                </a:lnTo>
                <a:lnTo>
                  <a:pt x="410" y="66"/>
                </a:lnTo>
                <a:lnTo>
                  <a:pt x="408" y="65"/>
                </a:lnTo>
                <a:lnTo>
                  <a:pt x="406" y="63"/>
                </a:lnTo>
                <a:lnTo>
                  <a:pt x="405" y="62"/>
                </a:lnTo>
                <a:lnTo>
                  <a:pt x="405" y="61"/>
                </a:lnTo>
                <a:lnTo>
                  <a:pt x="406" y="61"/>
                </a:lnTo>
                <a:lnTo>
                  <a:pt x="407" y="61"/>
                </a:lnTo>
                <a:lnTo>
                  <a:pt x="406" y="61"/>
                </a:lnTo>
                <a:close/>
                <a:moveTo>
                  <a:pt x="374" y="67"/>
                </a:moveTo>
                <a:lnTo>
                  <a:pt x="376" y="65"/>
                </a:lnTo>
                <a:lnTo>
                  <a:pt x="379" y="64"/>
                </a:lnTo>
                <a:lnTo>
                  <a:pt x="381" y="64"/>
                </a:lnTo>
                <a:lnTo>
                  <a:pt x="383" y="64"/>
                </a:lnTo>
                <a:lnTo>
                  <a:pt x="388" y="66"/>
                </a:lnTo>
                <a:lnTo>
                  <a:pt x="392" y="66"/>
                </a:lnTo>
                <a:lnTo>
                  <a:pt x="390" y="68"/>
                </a:lnTo>
                <a:lnTo>
                  <a:pt x="387" y="70"/>
                </a:lnTo>
                <a:lnTo>
                  <a:pt x="383" y="70"/>
                </a:lnTo>
                <a:lnTo>
                  <a:pt x="380" y="71"/>
                </a:lnTo>
                <a:lnTo>
                  <a:pt x="379" y="72"/>
                </a:lnTo>
                <a:lnTo>
                  <a:pt x="377" y="73"/>
                </a:lnTo>
                <a:lnTo>
                  <a:pt x="375" y="74"/>
                </a:lnTo>
                <a:lnTo>
                  <a:pt x="373" y="73"/>
                </a:lnTo>
                <a:lnTo>
                  <a:pt x="372" y="72"/>
                </a:lnTo>
                <a:lnTo>
                  <a:pt x="372" y="70"/>
                </a:lnTo>
                <a:lnTo>
                  <a:pt x="373" y="68"/>
                </a:lnTo>
                <a:lnTo>
                  <a:pt x="374" y="67"/>
                </a:lnTo>
                <a:lnTo>
                  <a:pt x="375" y="64"/>
                </a:lnTo>
                <a:lnTo>
                  <a:pt x="374" y="67"/>
                </a:lnTo>
                <a:close/>
                <a:moveTo>
                  <a:pt x="343" y="99"/>
                </a:moveTo>
                <a:lnTo>
                  <a:pt x="340" y="97"/>
                </a:lnTo>
                <a:lnTo>
                  <a:pt x="336" y="95"/>
                </a:lnTo>
                <a:lnTo>
                  <a:pt x="344" y="92"/>
                </a:lnTo>
                <a:lnTo>
                  <a:pt x="351" y="92"/>
                </a:lnTo>
                <a:lnTo>
                  <a:pt x="353" y="95"/>
                </a:lnTo>
                <a:lnTo>
                  <a:pt x="356" y="96"/>
                </a:lnTo>
                <a:lnTo>
                  <a:pt x="358" y="97"/>
                </a:lnTo>
                <a:lnTo>
                  <a:pt x="361" y="96"/>
                </a:lnTo>
                <a:lnTo>
                  <a:pt x="358" y="94"/>
                </a:lnTo>
                <a:lnTo>
                  <a:pt x="356" y="91"/>
                </a:lnTo>
                <a:lnTo>
                  <a:pt x="359" y="91"/>
                </a:lnTo>
                <a:lnTo>
                  <a:pt x="364" y="92"/>
                </a:lnTo>
                <a:lnTo>
                  <a:pt x="367" y="91"/>
                </a:lnTo>
                <a:lnTo>
                  <a:pt x="369" y="91"/>
                </a:lnTo>
                <a:lnTo>
                  <a:pt x="374" y="91"/>
                </a:lnTo>
                <a:lnTo>
                  <a:pt x="379" y="92"/>
                </a:lnTo>
                <a:lnTo>
                  <a:pt x="387" y="91"/>
                </a:lnTo>
                <a:lnTo>
                  <a:pt x="394" y="90"/>
                </a:lnTo>
                <a:lnTo>
                  <a:pt x="398" y="89"/>
                </a:lnTo>
                <a:lnTo>
                  <a:pt x="402" y="88"/>
                </a:lnTo>
                <a:lnTo>
                  <a:pt x="405" y="88"/>
                </a:lnTo>
                <a:lnTo>
                  <a:pt x="407" y="89"/>
                </a:lnTo>
                <a:lnTo>
                  <a:pt x="413" y="89"/>
                </a:lnTo>
                <a:lnTo>
                  <a:pt x="418" y="88"/>
                </a:lnTo>
                <a:lnTo>
                  <a:pt x="421" y="89"/>
                </a:lnTo>
                <a:lnTo>
                  <a:pt x="422" y="90"/>
                </a:lnTo>
                <a:lnTo>
                  <a:pt x="424" y="88"/>
                </a:lnTo>
                <a:lnTo>
                  <a:pt x="425" y="87"/>
                </a:lnTo>
                <a:lnTo>
                  <a:pt x="427" y="90"/>
                </a:lnTo>
                <a:lnTo>
                  <a:pt x="430" y="92"/>
                </a:lnTo>
                <a:lnTo>
                  <a:pt x="432" y="89"/>
                </a:lnTo>
                <a:lnTo>
                  <a:pt x="434" y="86"/>
                </a:lnTo>
                <a:lnTo>
                  <a:pt x="438" y="86"/>
                </a:lnTo>
                <a:lnTo>
                  <a:pt x="441" y="86"/>
                </a:lnTo>
                <a:lnTo>
                  <a:pt x="445" y="88"/>
                </a:lnTo>
                <a:lnTo>
                  <a:pt x="447" y="89"/>
                </a:lnTo>
                <a:lnTo>
                  <a:pt x="450" y="90"/>
                </a:lnTo>
                <a:lnTo>
                  <a:pt x="454" y="90"/>
                </a:lnTo>
                <a:lnTo>
                  <a:pt x="458" y="89"/>
                </a:lnTo>
                <a:lnTo>
                  <a:pt x="462" y="88"/>
                </a:lnTo>
                <a:lnTo>
                  <a:pt x="466" y="91"/>
                </a:lnTo>
                <a:lnTo>
                  <a:pt x="471" y="94"/>
                </a:lnTo>
                <a:lnTo>
                  <a:pt x="472" y="91"/>
                </a:lnTo>
                <a:lnTo>
                  <a:pt x="472" y="90"/>
                </a:lnTo>
                <a:lnTo>
                  <a:pt x="474" y="89"/>
                </a:lnTo>
                <a:lnTo>
                  <a:pt x="475" y="89"/>
                </a:lnTo>
                <a:lnTo>
                  <a:pt x="482" y="90"/>
                </a:lnTo>
                <a:lnTo>
                  <a:pt x="489" y="91"/>
                </a:lnTo>
                <a:lnTo>
                  <a:pt x="495" y="90"/>
                </a:lnTo>
                <a:lnTo>
                  <a:pt x="500" y="88"/>
                </a:lnTo>
                <a:lnTo>
                  <a:pt x="508" y="90"/>
                </a:lnTo>
                <a:lnTo>
                  <a:pt x="515" y="92"/>
                </a:lnTo>
                <a:lnTo>
                  <a:pt x="519" y="91"/>
                </a:lnTo>
                <a:lnTo>
                  <a:pt x="521" y="92"/>
                </a:lnTo>
                <a:lnTo>
                  <a:pt x="519" y="94"/>
                </a:lnTo>
                <a:lnTo>
                  <a:pt x="517" y="96"/>
                </a:lnTo>
                <a:lnTo>
                  <a:pt x="521" y="96"/>
                </a:lnTo>
                <a:lnTo>
                  <a:pt x="523" y="96"/>
                </a:lnTo>
                <a:lnTo>
                  <a:pt x="526" y="97"/>
                </a:lnTo>
                <a:lnTo>
                  <a:pt x="529" y="98"/>
                </a:lnTo>
                <a:lnTo>
                  <a:pt x="531" y="98"/>
                </a:lnTo>
                <a:lnTo>
                  <a:pt x="532" y="97"/>
                </a:lnTo>
                <a:lnTo>
                  <a:pt x="532" y="97"/>
                </a:lnTo>
                <a:lnTo>
                  <a:pt x="532" y="96"/>
                </a:lnTo>
                <a:lnTo>
                  <a:pt x="532" y="96"/>
                </a:lnTo>
                <a:lnTo>
                  <a:pt x="531" y="95"/>
                </a:lnTo>
                <a:lnTo>
                  <a:pt x="532" y="94"/>
                </a:lnTo>
                <a:lnTo>
                  <a:pt x="534" y="95"/>
                </a:lnTo>
                <a:lnTo>
                  <a:pt x="540" y="94"/>
                </a:lnTo>
                <a:lnTo>
                  <a:pt x="545" y="95"/>
                </a:lnTo>
                <a:lnTo>
                  <a:pt x="546" y="97"/>
                </a:lnTo>
                <a:lnTo>
                  <a:pt x="546" y="99"/>
                </a:lnTo>
                <a:lnTo>
                  <a:pt x="545" y="100"/>
                </a:lnTo>
                <a:lnTo>
                  <a:pt x="542" y="101"/>
                </a:lnTo>
                <a:lnTo>
                  <a:pt x="538" y="100"/>
                </a:lnTo>
                <a:lnTo>
                  <a:pt x="533" y="99"/>
                </a:lnTo>
                <a:lnTo>
                  <a:pt x="528" y="100"/>
                </a:lnTo>
                <a:lnTo>
                  <a:pt x="521" y="101"/>
                </a:lnTo>
                <a:lnTo>
                  <a:pt x="513" y="100"/>
                </a:lnTo>
                <a:lnTo>
                  <a:pt x="506" y="99"/>
                </a:lnTo>
                <a:lnTo>
                  <a:pt x="492" y="99"/>
                </a:lnTo>
                <a:lnTo>
                  <a:pt x="480" y="98"/>
                </a:lnTo>
                <a:lnTo>
                  <a:pt x="467" y="98"/>
                </a:lnTo>
                <a:lnTo>
                  <a:pt x="454" y="97"/>
                </a:lnTo>
                <a:lnTo>
                  <a:pt x="441" y="98"/>
                </a:lnTo>
                <a:lnTo>
                  <a:pt x="429" y="97"/>
                </a:lnTo>
                <a:lnTo>
                  <a:pt x="414" y="98"/>
                </a:lnTo>
                <a:lnTo>
                  <a:pt x="399" y="99"/>
                </a:lnTo>
                <a:lnTo>
                  <a:pt x="401" y="101"/>
                </a:lnTo>
                <a:lnTo>
                  <a:pt x="405" y="103"/>
                </a:lnTo>
                <a:lnTo>
                  <a:pt x="399" y="105"/>
                </a:lnTo>
                <a:lnTo>
                  <a:pt x="393" y="106"/>
                </a:lnTo>
                <a:lnTo>
                  <a:pt x="394" y="105"/>
                </a:lnTo>
                <a:lnTo>
                  <a:pt x="397" y="101"/>
                </a:lnTo>
                <a:lnTo>
                  <a:pt x="398" y="100"/>
                </a:lnTo>
                <a:lnTo>
                  <a:pt x="399" y="99"/>
                </a:lnTo>
                <a:lnTo>
                  <a:pt x="399" y="97"/>
                </a:lnTo>
                <a:lnTo>
                  <a:pt x="398" y="96"/>
                </a:lnTo>
                <a:lnTo>
                  <a:pt x="394" y="97"/>
                </a:lnTo>
                <a:lnTo>
                  <a:pt x="391" y="99"/>
                </a:lnTo>
                <a:lnTo>
                  <a:pt x="385" y="101"/>
                </a:lnTo>
                <a:lnTo>
                  <a:pt x="380" y="101"/>
                </a:lnTo>
                <a:lnTo>
                  <a:pt x="374" y="101"/>
                </a:lnTo>
                <a:lnTo>
                  <a:pt x="367" y="103"/>
                </a:lnTo>
                <a:lnTo>
                  <a:pt x="365" y="104"/>
                </a:lnTo>
                <a:lnTo>
                  <a:pt x="361" y="105"/>
                </a:lnTo>
                <a:lnTo>
                  <a:pt x="360" y="105"/>
                </a:lnTo>
                <a:lnTo>
                  <a:pt x="359" y="104"/>
                </a:lnTo>
                <a:lnTo>
                  <a:pt x="358" y="103"/>
                </a:lnTo>
                <a:lnTo>
                  <a:pt x="356" y="101"/>
                </a:lnTo>
                <a:lnTo>
                  <a:pt x="353" y="103"/>
                </a:lnTo>
                <a:lnTo>
                  <a:pt x="351" y="103"/>
                </a:lnTo>
                <a:lnTo>
                  <a:pt x="348" y="101"/>
                </a:lnTo>
                <a:lnTo>
                  <a:pt x="343" y="99"/>
                </a:lnTo>
                <a:lnTo>
                  <a:pt x="343" y="99"/>
                </a:lnTo>
                <a:lnTo>
                  <a:pt x="343" y="99"/>
                </a:lnTo>
                <a:close/>
                <a:moveTo>
                  <a:pt x="346" y="112"/>
                </a:moveTo>
                <a:lnTo>
                  <a:pt x="342" y="114"/>
                </a:lnTo>
                <a:lnTo>
                  <a:pt x="339" y="115"/>
                </a:lnTo>
                <a:lnTo>
                  <a:pt x="335" y="116"/>
                </a:lnTo>
                <a:lnTo>
                  <a:pt x="332" y="117"/>
                </a:lnTo>
                <a:lnTo>
                  <a:pt x="325" y="116"/>
                </a:lnTo>
                <a:lnTo>
                  <a:pt x="318" y="116"/>
                </a:lnTo>
                <a:lnTo>
                  <a:pt x="325" y="113"/>
                </a:lnTo>
                <a:lnTo>
                  <a:pt x="331" y="112"/>
                </a:lnTo>
                <a:lnTo>
                  <a:pt x="338" y="111"/>
                </a:lnTo>
                <a:lnTo>
                  <a:pt x="346" y="112"/>
                </a:lnTo>
                <a:close/>
                <a:moveTo>
                  <a:pt x="324" y="261"/>
                </a:moveTo>
                <a:lnTo>
                  <a:pt x="322" y="261"/>
                </a:lnTo>
                <a:lnTo>
                  <a:pt x="320" y="261"/>
                </a:lnTo>
                <a:lnTo>
                  <a:pt x="318" y="260"/>
                </a:lnTo>
                <a:lnTo>
                  <a:pt x="318" y="257"/>
                </a:lnTo>
                <a:lnTo>
                  <a:pt x="320" y="257"/>
                </a:lnTo>
                <a:lnTo>
                  <a:pt x="324" y="257"/>
                </a:lnTo>
                <a:lnTo>
                  <a:pt x="325" y="258"/>
                </a:lnTo>
                <a:lnTo>
                  <a:pt x="326" y="260"/>
                </a:lnTo>
                <a:lnTo>
                  <a:pt x="326" y="261"/>
                </a:lnTo>
                <a:lnTo>
                  <a:pt x="324" y="261"/>
                </a:lnTo>
                <a:lnTo>
                  <a:pt x="324" y="261"/>
                </a:lnTo>
                <a:lnTo>
                  <a:pt x="324" y="261"/>
                </a:lnTo>
                <a:close/>
                <a:moveTo>
                  <a:pt x="313" y="147"/>
                </a:moveTo>
                <a:lnTo>
                  <a:pt x="315" y="146"/>
                </a:lnTo>
                <a:lnTo>
                  <a:pt x="317" y="145"/>
                </a:lnTo>
                <a:lnTo>
                  <a:pt x="319" y="145"/>
                </a:lnTo>
                <a:lnTo>
                  <a:pt x="322" y="145"/>
                </a:lnTo>
                <a:lnTo>
                  <a:pt x="319" y="147"/>
                </a:lnTo>
                <a:lnTo>
                  <a:pt x="317" y="148"/>
                </a:lnTo>
                <a:lnTo>
                  <a:pt x="314" y="149"/>
                </a:lnTo>
                <a:lnTo>
                  <a:pt x="313" y="147"/>
                </a:lnTo>
                <a:lnTo>
                  <a:pt x="314" y="146"/>
                </a:lnTo>
                <a:lnTo>
                  <a:pt x="313" y="147"/>
                </a:lnTo>
                <a:close/>
                <a:moveTo>
                  <a:pt x="310" y="288"/>
                </a:moveTo>
                <a:lnTo>
                  <a:pt x="308" y="289"/>
                </a:lnTo>
                <a:lnTo>
                  <a:pt x="306" y="290"/>
                </a:lnTo>
                <a:lnTo>
                  <a:pt x="302" y="290"/>
                </a:lnTo>
                <a:lnTo>
                  <a:pt x="301" y="288"/>
                </a:lnTo>
                <a:lnTo>
                  <a:pt x="303" y="286"/>
                </a:lnTo>
                <a:lnTo>
                  <a:pt x="307" y="286"/>
                </a:lnTo>
                <a:lnTo>
                  <a:pt x="309" y="287"/>
                </a:lnTo>
                <a:lnTo>
                  <a:pt x="310" y="288"/>
                </a:lnTo>
                <a:lnTo>
                  <a:pt x="310" y="288"/>
                </a:lnTo>
                <a:lnTo>
                  <a:pt x="310" y="288"/>
                </a:lnTo>
                <a:close/>
                <a:moveTo>
                  <a:pt x="300" y="179"/>
                </a:moveTo>
                <a:lnTo>
                  <a:pt x="302" y="178"/>
                </a:lnTo>
                <a:lnTo>
                  <a:pt x="305" y="179"/>
                </a:lnTo>
                <a:lnTo>
                  <a:pt x="307" y="180"/>
                </a:lnTo>
                <a:lnTo>
                  <a:pt x="307" y="182"/>
                </a:lnTo>
                <a:lnTo>
                  <a:pt x="301" y="183"/>
                </a:lnTo>
                <a:lnTo>
                  <a:pt x="295" y="183"/>
                </a:lnTo>
                <a:lnTo>
                  <a:pt x="297" y="180"/>
                </a:lnTo>
                <a:lnTo>
                  <a:pt x="300" y="179"/>
                </a:lnTo>
                <a:lnTo>
                  <a:pt x="300" y="179"/>
                </a:lnTo>
                <a:lnTo>
                  <a:pt x="300" y="179"/>
                </a:lnTo>
                <a:close/>
                <a:moveTo>
                  <a:pt x="284" y="138"/>
                </a:moveTo>
                <a:lnTo>
                  <a:pt x="286" y="137"/>
                </a:lnTo>
                <a:lnTo>
                  <a:pt x="290" y="137"/>
                </a:lnTo>
                <a:lnTo>
                  <a:pt x="291" y="138"/>
                </a:lnTo>
                <a:lnTo>
                  <a:pt x="290" y="139"/>
                </a:lnTo>
                <a:lnTo>
                  <a:pt x="289" y="140"/>
                </a:lnTo>
                <a:lnTo>
                  <a:pt x="287" y="141"/>
                </a:lnTo>
                <a:lnTo>
                  <a:pt x="283" y="142"/>
                </a:lnTo>
                <a:lnTo>
                  <a:pt x="280" y="141"/>
                </a:lnTo>
                <a:lnTo>
                  <a:pt x="278" y="139"/>
                </a:lnTo>
                <a:lnTo>
                  <a:pt x="280" y="138"/>
                </a:lnTo>
                <a:lnTo>
                  <a:pt x="282" y="138"/>
                </a:lnTo>
                <a:lnTo>
                  <a:pt x="284" y="138"/>
                </a:lnTo>
                <a:lnTo>
                  <a:pt x="284" y="138"/>
                </a:lnTo>
                <a:lnTo>
                  <a:pt x="284" y="138"/>
                </a:lnTo>
                <a:close/>
                <a:moveTo>
                  <a:pt x="268" y="208"/>
                </a:moveTo>
                <a:lnTo>
                  <a:pt x="273" y="205"/>
                </a:lnTo>
                <a:lnTo>
                  <a:pt x="277" y="204"/>
                </a:lnTo>
                <a:lnTo>
                  <a:pt x="283" y="203"/>
                </a:lnTo>
                <a:lnTo>
                  <a:pt x="287" y="203"/>
                </a:lnTo>
                <a:lnTo>
                  <a:pt x="293" y="199"/>
                </a:lnTo>
                <a:lnTo>
                  <a:pt x="298" y="196"/>
                </a:lnTo>
                <a:lnTo>
                  <a:pt x="300" y="195"/>
                </a:lnTo>
                <a:lnTo>
                  <a:pt x="303" y="195"/>
                </a:lnTo>
                <a:lnTo>
                  <a:pt x="306" y="195"/>
                </a:lnTo>
                <a:lnTo>
                  <a:pt x="309" y="196"/>
                </a:lnTo>
                <a:lnTo>
                  <a:pt x="306" y="196"/>
                </a:lnTo>
                <a:lnTo>
                  <a:pt x="305" y="197"/>
                </a:lnTo>
                <a:lnTo>
                  <a:pt x="303" y="199"/>
                </a:lnTo>
                <a:lnTo>
                  <a:pt x="302" y="202"/>
                </a:lnTo>
                <a:lnTo>
                  <a:pt x="301" y="205"/>
                </a:lnTo>
                <a:lnTo>
                  <a:pt x="299" y="206"/>
                </a:lnTo>
                <a:lnTo>
                  <a:pt x="295" y="207"/>
                </a:lnTo>
                <a:lnTo>
                  <a:pt x="292" y="207"/>
                </a:lnTo>
                <a:lnTo>
                  <a:pt x="284" y="207"/>
                </a:lnTo>
                <a:lnTo>
                  <a:pt x="275" y="209"/>
                </a:lnTo>
                <a:lnTo>
                  <a:pt x="272" y="211"/>
                </a:lnTo>
                <a:lnTo>
                  <a:pt x="269" y="211"/>
                </a:lnTo>
                <a:lnTo>
                  <a:pt x="268" y="212"/>
                </a:lnTo>
                <a:lnTo>
                  <a:pt x="267" y="211"/>
                </a:lnTo>
                <a:lnTo>
                  <a:pt x="268" y="209"/>
                </a:lnTo>
                <a:lnTo>
                  <a:pt x="268" y="208"/>
                </a:lnTo>
                <a:lnTo>
                  <a:pt x="269" y="207"/>
                </a:lnTo>
                <a:lnTo>
                  <a:pt x="268" y="208"/>
                </a:lnTo>
                <a:close/>
                <a:moveTo>
                  <a:pt x="300" y="261"/>
                </a:moveTo>
                <a:lnTo>
                  <a:pt x="298" y="263"/>
                </a:lnTo>
                <a:lnTo>
                  <a:pt x="294" y="263"/>
                </a:lnTo>
                <a:lnTo>
                  <a:pt x="292" y="263"/>
                </a:lnTo>
                <a:lnTo>
                  <a:pt x="291" y="263"/>
                </a:lnTo>
                <a:lnTo>
                  <a:pt x="290" y="262"/>
                </a:lnTo>
                <a:lnTo>
                  <a:pt x="291" y="260"/>
                </a:lnTo>
                <a:lnTo>
                  <a:pt x="292" y="257"/>
                </a:lnTo>
                <a:lnTo>
                  <a:pt x="295" y="257"/>
                </a:lnTo>
                <a:lnTo>
                  <a:pt x="298" y="257"/>
                </a:lnTo>
                <a:lnTo>
                  <a:pt x="299" y="258"/>
                </a:lnTo>
                <a:lnTo>
                  <a:pt x="300" y="260"/>
                </a:lnTo>
                <a:lnTo>
                  <a:pt x="300" y="261"/>
                </a:lnTo>
                <a:lnTo>
                  <a:pt x="300" y="261"/>
                </a:lnTo>
                <a:lnTo>
                  <a:pt x="300" y="261"/>
                </a:lnTo>
                <a:close/>
                <a:moveTo>
                  <a:pt x="290" y="305"/>
                </a:moveTo>
                <a:lnTo>
                  <a:pt x="286" y="306"/>
                </a:lnTo>
                <a:lnTo>
                  <a:pt x="283" y="307"/>
                </a:lnTo>
                <a:lnTo>
                  <a:pt x="281" y="307"/>
                </a:lnTo>
                <a:lnTo>
                  <a:pt x="280" y="307"/>
                </a:lnTo>
                <a:lnTo>
                  <a:pt x="278" y="306"/>
                </a:lnTo>
                <a:lnTo>
                  <a:pt x="277" y="305"/>
                </a:lnTo>
                <a:lnTo>
                  <a:pt x="280" y="303"/>
                </a:lnTo>
                <a:lnTo>
                  <a:pt x="283" y="304"/>
                </a:lnTo>
                <a:lnTo>
                  <a:pt x="286" y="304"/>
                </a:lnTo>
                <a:lnTo>
                  <a:pt x="290" y="305"/>
                </a:lnTo>
                <a:lnTo>
                  <a:pt x="286" y="306"/>
                </a:lnTo>
                <a:lnTo>
                  <a:pt x="290" y="305"/>
                </a:lnTo>
                <a:close/>
                <a:moveTo>
                  <a:pt x="276" y="307"/>
                </a:moveTo>
                <a:lnTo>
                  <a:pt x="275" y="310"/>
                </a:lnTo>
                <a:lnTo>
                  <a:pt x="273" y="311"/>
                </a:lnTo>
                <a:lnTo>
                  <a:pt x="270" y="311"/>
                </a:lnTo>
                <a:lnTo>
                  <a:pt x="269" y="310"/>
                </a:lnTo>
                <a:lnTo>
                  <a:pt x="270" y="307"/>
                </a:lnTo>
                <a:lnTo>
                  <a:pt x="273" y="306"/>
                </a:lnTo>
                <a:lnTo>
                  <a:pt x="274" y="306"/>
                </a:lnTo>
                <a:lnTo>
                  <a:pt x="275" y="306"/>
                </a:lnTo>
                <a:lnTo>
                  <a:pt x="276" y="306"/>
                </a:lnTo>
                <a:lnTo>
                  <a:pt x="276" y="307"/>
                </a:lnTo>
                <a:lnTo>
                  <a:pt x="276" y="307"/>
                </a:lnTo>
                <a:lnTo>
                  <a:pt x="276" y="307"/>
                </a:lnTo>
                <a:close/>
                <a:moveTo>
                  <a:pt x="261" y="304"/>
                </a:moveTo>
                <a:lnTo>
                  <a:pt x="264" y="302"/>
                </a:lnTo>
                <a:lnTo>
                  <a:pt x="267" y="302"/>
                </a:lnTo>
                <a:lnTo>
                  <a:pt x="270" y="303"/>
                </a:lnTo>
                <a:lnTo>
                  <a:pt x="273" y="304"/>
                </a:lnTo>
                <a:lnTo>
                  <a:pt x="270" y="305"/>
                </a:lnTo>
                <a:lnTo>
                  <a:pt x="266" y="306"/>
                </a:lnTo>
                <a:lnTo>
                  <a:pt x="264" y="306"/>
                </a:lnTo>
                <a:lnTo>
                  <a:pt x="262" y="306"/>
                </a:lnTo>
                <a:lnTo>
                  <a:pt x="261" y="305"/>
                </a:lnTo>
                <a:lnTo>
                  <a:pt x="261" y="304"/>
                </a:lnTo>
                <a:close/>
                <a:moveTo>
                  <a:pt x="261" y="310"/>
                </a:moveTo>
                <a:lnTo>
                  <a:pt x="264" y="308"/>
                </a:lnTo>
                <a:lnTo>
                  <a:pt x="265" y="310"/>
                </a:lnTo>
                <a:lnTo>
                  <a:pt x="265" y="311"/>
                </a:lnTo>
                <a:lnTo>
                  <a:pt x="264" y="312"/>
                </a:lnTo>
                <a:lnTo>
                  <a:pt x="261" y="314"/>
                </a:lnTo>
                <a:lnTo>
                  <a:pt x="258" y="314"/>
                </a:lnTo>
                <a:lnTo>
                  <a:pt x="256" y="313"/>
                </a:lnTo>
                <a:lnTo>
                  <a:pt x="254" y="312"/>
                </a:lnTo>
                <a:lnTo>
                  <a:pt x="258" y="311"/>
                </a:lnTo>
                <a:lnTo>
                  <a:pt x="261" y="310"/>
                </a:lnTo>
                <a:lnTo>
                  <a:pt x="261" y="310"/>
                </a:lnTo>
                <a:lnTo>
                  <a:pt x="261" y="310"/>
                </a:lnTo>
                <a:close/>
                <a:moveTo>
                  <a:pt x="258" y="214"/>
                </a:moveTo>
                <a:lnTo>
                  <a:pt x="257" y="215"/>
                </a:lnTo>
                <a:lnTo>
                  <a:pt x="254" y="215"/>
                </a:lnTo>
                <a:lnTo>
                  <a:pt x="252" y="214"/>
                </a:lnTo>
                <a:lnTo>
                  <a:pt x="250" y="213"/>
                </a:lnTo>
                <a:lnTo>
                  <a:pt x="253" y="212"/>
                </a:lnTo>
                <a:lnTo>
                  <a:pt x="256" y="211"/>
                </a:lnTo>
                <a:lnTo>
                  <a:pt x="257" y="211"/>
                </a:lnTo>
                <a:lnTo>
                  <a:pt x="258" y="212"/>
                </a:lnTo>
                <a:lnTo>
                  <a:pt x="259" y="213"/>
                </a:lnTo>
                <a:lnTo>
                  <a:pt x="258" y="214"/>
                </a:lnTo>
                <a:lnTo>
                  <a:pt x="258" y="214"/>
                </a:lnTo>
                <a:lnTo>
                  <a:pt x="258" y="214"/>
                </a:lnTo>
                <a:close/>
                <a:moveTo>
                  <a:pt x="251" y="130"/>
                </a:moveTo>
                <a:lnTo>
                  <a:pt x="252" y="130"/>
                </a:lnTo>
                <a:lnTo>
                  <a:pt x="253" y="131"/>
                </a:lnTo>
                <a:lnTo>
                  <a:pt x="252" y="132"/>
                </a:lnTo>
                <a:lnTo>
                  <a:pt x="252" y="134"/>
                </a:lnTo>
                <a:lnTo>
                  <a:pt x="252" y="137"/>
                </a:lnTo>
                <a:lnTo>
                  <a:pt x="252" y="139"/>
                </a:lnTo>
                <a:lnTo>
                  <a:pt x="251" y="140"/>
                </a:lnTo>
                <a:lnTo>
                  <a:pt x="250" y="140"/>
                </a:lnTo>
                <a:lnTo>
                  <a:pt x="250" y="139"/>
                </a:lnTo>
                <a:lnTo>
                  <a:pt x="249" y="137"/>
                </a:lnTo>
                <a:lnTo>
                  <a:pt x="249" y="136"/>
                </a:lnTo>
                <a:lnTo>
                  <a:pt x="249" y="133"/>
                </a:lnTo>
                <a:lnTo>
                  <a:pt x="249" y="131"/>
                </a:lnTo>
                <a:lnTo>
                  <a:pt x="251" y="130"/>
                </a:lnTo>
                <a:lnTo>
                  <a:pt x="250" y="130"/>
                </a:lnTo>
                <a:lnTo>
                  <a:pt x="251" y="130"/>
                </a:lnTo>
                <a:close/>
                <a:moveTo>
                  <a:pt x="242" y="179"/>
                </a:moveTo>
                <a:lnTo>
                  <a:pt x="245" y="178"/>
                </a:lnTo>
                <a:lnTo>
                  <a:pt x="250" y="177"/>
                </a:lnTo>
                <a:lnTo>
                  <a:pt x="252" y="175"/>
                </a:lnTo>
                <a:lnTo>
                  <a:pt x="254" y="175"/>
                </a:lnTo>
                <a:lnTo>
                  <a:pt x="256" y="177"/>
                </a:lnTo>
                <a:lnTo>
                  <a:pt x="256" y="178"/>
                </a:lnTo>
                <a:lnTo>
                  <a:pt x="256" y="179"/>
                </a:lnTo>
                <a:lnTo>
                  <a:pt x="254" y="181"/>
                </a:lnTo>
                <a:lnTo>
                  <a:pt x="252" y="181"/>
                </a:lnTo>
                <a:lnTo>
                  <a:pt x="250" y="182"/>
                </a:lnTo>
                <a:lnTo>
                  <a:pt x="245" y="183"/>
                </a:lnTo>
                <a:lnTo>
                  <a:pt x="242" y="183"/>
                </a:lnTo>
                <a:lnTo>
                  <a:pt x="244" y="186"/>
                </a:lnTo>
                <a:lnTo>
                  <a:pt x="248" y="188"/>
                </a:lnTo>
                <a:lnTo>
                  <a:pt x="244" y="189"/>
                </a:lnTo>
                <a:lnTo>
                  <a:pt x="242" y="188"/>
                </a:lnTo>
                <a:lnTo>
                  <a:pt x="240" y="187"/>
                </a:lnTo>
                <a:lnTo>
                  <a:pt x="237" y="186"/>
                </a:lnTo>
                <a:lnTo>
                  <a:pt x="236" y="183"/>
                </a:lnTo>
                <a:lnTo>
                  <a:pt x="236" y="182"/>
                </a:lnTo>
                <a:lnTo>
                  <a:pt x="239" y="180"/>
                </a:lnTo>
                <a:lnTo>
                  <a:pt x="242" y="179"/>
                </a:lnTo>
                <a:lnTo>
                  <a:pt x="242" y="179"/>
                </a:lnTo>
                <a:lnTo>
                  <a:pt x="242" y="179"/>
                </a:lnTo>
                <a:close/>
                <a:moveTo>
                  <a:pt x="236" y="273"/>
                </a:moveTo>
                <a:lnTo>
                  <a:pt x="241" y="275"/>
                </a:lnTo>
                <a:lnTo>
                  <a:pt x="247" y="277"/>
                </a:lnTo>
                <a:lnTo>
                  <a:pt x="243" y="278"/>
                </a:lnTo>
                <a:lnTo>
                  <a:pt x="240" y="278"/>
                </a:lnTo>
                <a:lnTo>
                  <a:pt x="236" y="279"/>
                </a:lnTo>
                <a:lnTo>
                  <a:pt x="234" y="279"/>
                </a:lnTo>
                <a:lnTo>
                  <a:pt x="233" y="278"/>
                </a:lnTo>
                <a:lnTo>
                  <a:pt x="233" y="277"/>
                </a:lnTo>
                <a:lnTo>
                  <a:pt x="234" y="274"/>
                </a:lnTo>
                <a:lnTo>
                  <a:pt x="236" y="273"/>
                </a:lnTo>
                <a:lnTo>
                  <a:pt x="236" y="273"/>
                </a:lnTo>
                <a:lnTo>
                  <a:pt x="236" y="273"/>
                </a:lnTo>
                <a:close/>
                <a:moveTo>
                  <a:pt x="153" y="169"/>
                </a:moveTo>
                <a:lnTo>
                  <a:pt x="155" y="166"/>
                </a:lnTo>
                <a:lnTo>
                  <a:pt x="159" y="164"/>
                </a:lnTo>
                <a:lnTo>
                  <a:pt x="163" y="163"/>
                </a:lnTo>
                <a:lnTo>
                  <a:pt x="167" y="162"/>
                </a:lnTo>
                <a:lnTo>
                  <a:pt x="168" y="161"/>
                </a:lnTo>
                <a:lnTo>
                  <a:pt x="170" y="161"/>
                </a:lnTo>
                <a:lnTo>
                  <a:pt x="170" y="162"/>
                </a:lnTo>
                <a:lnTo>
                  <a:pt x="170" y="164"/>
                </a:lnTo>
                <a:lnTo>
                  <a:pt x="173" y="164"/>
                </a:lnTo>
                <a:lnTo>
                  <a:pt x="174" y="164"/>
                </a:lnTo>
                <a:lnTo>
                  <a:pt x="177" y="164"/>
                </a:lnTo>
                <a:lnTo>
                  <a:pt x="181" y="164"/>
                </a:lnTo>
                <a:lnTo>
                  <a:pt x="182" y="165"/>
                </a:lnTo>
                <a:lnTo>
                  <a:pt x="182" y="166"/>
                </a:lnTo>
                <a:lnTo>
                  <a:pt x="181" y="167"/>
                </a:lnTo>
                <a:lnTo>
                  <a:pt x="179" y="169"/>
                </a:lnTo>
                <a:lnTo>
                  <a:pt x="178" y="170"/>
                </a:lnTo>
                <a:lnTo>
                  <a:pt x="177" y="171"/>
                </a:lnTo>
                <a:lnTo>
                  <a:pt x="177" y="172"/>
                </a:lnTo>
                <a:lnTo>
                  <a:pt x="178" y="172"/>
                </a:lnTo>
                <a:lnTo>
                  <a:pt x="184" y="171"/>
                </a:lnTo>
                <a:lnTo>
                  <a:pt x="190" y="171"/>
                </a:lnTo>
                <a:lnTo>
                  <a:pt x="186" y="173"/>
                </a:lnTo>
                <a:lnTo>
                  <a:pt x="184" y="174"/>
                </a:lnTo>
                <a:lnTo>
                  <a:pt x="181" y="175"/>
                </a:lnTo>
                <a:lnTo>
                  <a:pt x="177" y="178"/>
                </a:lnTo>
                <a:lnTo>
                  <a:pt x="175" y="178"/>
                </a:lnTo>
                <a:lnTo>
                  <a:pt x="174" y="180"/>
                </a:lnTo>
                <a:lnTo>
                  <a:pt x="176" y="180"/>
                </a:lnTo>
                <a:lnTo>
                  <a:pt x="178" y="180"/>
                </a:lnTo>
                <a:lnTo>
                  <a:pt x="181" y="180"/>
                </a:lnTo>
                <a:lnTo>
                  <a:pt x="181" y="181"/>
                </a:lnTo>
                <a:lnTo>
                  <a:pt x="181" y="182"/>
                </a:lnTo>
                <a:lnTo>
                  <a:pt x="178" y="183"/>
                </a:lnTo>
                <a:lnTo>
                  <a:pt x="171" y="182"/>
                </a:lnTo>
                <a:lnTo>
                  <a:pt x="167" y="179"/>
                </a:lnTo>
                <a:lnTo>
                  <a:pt x="171" y="175"/>
                </a:lnTo>
                <a:lnTo>
                  <a:pt x="176" y="172"/>
                </a:lnTo>
                <a:lnTo>
                  <a:pt x="167" y="173"/>
                </a:lnTo>
                <a:lnTo>
                  <a:pt x="157" y="177"/>
                </a:lnTo>
                <a:lnTo>
                  <a:pt x="154" y="177"/>
                </a:lnTo>
                <a:lnTo>
                  <a:pt x="152" y="175"/>
                </a:lnTo>
                <a:lnTo>
                  <a:pt x="151" y="172"/>
                </a:lnTo>
                <a:lnTo>
                  <a:pt x="153" y="169"/>
                </a:lnTo>
                <a:lnTo>
                  <a:pt x="153" y="169"/>
                </a:lnTo>
                <a:lnTo>
                  <a:pt x="153" y="169"/>
                </a:lnTo>
                <a:close/>
                <a:moveTo>
                  <a:pt x="193" y="180"/>
                </a:moveTo>
                <a:lnTo>
                  <a:pt x="193" y="182"/>
                </a:lnTo>
                <a:lnTo>
                  <a:pt x="193" y="184"/>
                </a:lnTo>
                <a:lnTo>
                  <a:pt x="192" y="186"/>
                </a:lnTo>
                <a:lnTo>
                  <a:pt x="191" y="187"/>
                </a:lnTo>
                <a:lnTo>
                  <a:pt x="188" y="188"/>
                </a:lnTo>
                <a:lnTo>
                  <a:pt x="186" y="191"/>
                </a:lnTo>
                <a:lnTo>
                  <a:pt x="185" y="187"/>
                </a:lnTo>
                <a:lnTo>
                  <a:pt x="184" y="184"/>
                </a:lnTo>
                <a:lnTo>
                  <a:pt x="187" y="182"/>
                </a:lnTo>
                <a:lnTo>
                  <a:pt x="193" y="180"/>
                </a:lnTo>
                <a:close/>
                <a:moveTo>
                  <a:pt x="181" y="247"/>
                </a:moveTo>
                <a:lnTo>
                  <a:pt x="182" y="249"/>
                </a:lnTo>
                <a:lnTo>
                  <a:pt x="182" y="250"/>
                </a:lnTo>
                <a:lnTo>
                  <a:pt x="179" y="252"/>
                </a:lnTo>
                <a:lnTo>
                  <a:pt x="177" y="252"/>
                </a:lnTo>
                <a:lnTo>
                  <a:pt x="171" y="252"/>
                </a:lnTo>
                <a:lnTo>
                  <a:pt x="168" y="253"/>
                </a:lnTo>
                <a:lnTo>
                  <a:pt x="170" y="249"/>
                </a:lnTo>
                <a:lnTo>
                  <a:pt x="174" y="247"/>
                </a:lnTo>
                <a:lnTo>
                  <a:pt x="175" y="246"/>
                </a:lnTo>
                <a:lnTo>
                  <a:pt x="177" y="246"/>
                </a:lnTo>
                <a:lnTo>
                  <a:pt x="178" y="246"/>
                </a:lnTo>
                <a:lnTo>
                  <a:pt x="181" y="247"/>
                </a:lnTo>
                <a:lnTo>
                  <a:pt x="179" y="247"/>
                </a:lnTo>
                <a:lnTo>
                  <a:pt x="181" y="247"/>
                </a:lnTo>
                <a:close/>
                <a:moveTo>
                  <a:pt x="157" y="189"/>
                </a:moveTo>
                <a:lnTo>
                  <a:pt x="153" y="192"/>
                </a:lnTo>
                <a:lnTo>
                  <a:pt x="150" y="195"/>
                </a:lnTo>
                <a:lnTo>
                  <a:pt x="145" y="198"/>
                </a:lnTo>
                <a:lnTo>
                  <a:pt x="142" y="198"/>
                </a:lnTo>
                <a:lnTo>
                  <a:pt x="141" y="196"/>
                </a:lnTo>
                <a:lnTo>
                  <a:pt x="138" y="194"/>
                </a:lnTo>
                <a:lnTo>
                  <a:pt x="135" y="195"/>
                </a:lnTo>
                <a:lnTo>
                  <a:pt x="133" y="194"/>
                </a:lnTo>
                <a:lnTo>
                  <a:pt x="138" y="190"/>
                </a:lnTo>
                <a:lnTo>
                  <a:pt x="144" y="188"/>
                </a:lnTo>
                <a:lnTo>
                  <a:pt x="147" y="187"/>
                </a:lnTo>
                <a:lnTo>
                  <a:pt x="150" y="187"/>
                </a:lnTo>
                <a:lnTo>
                  <a:pt x="153" y="187"/>
                </a:lnTo>
                <a:lnTo>
                  <a:pt x="157" y="189"/>
                </a:lnTo>
                <a:lnTo>
                  <a:pt x="152" y="187"/>
                </a:lnTo>
                <a:lnTo>
                  <a:pt x="157" y="189"/>
                </a:lnTo>
                <a:close/>
                <a:moveTo>
                  <a:pt x="129" y="200"/>
                </a:moveTo>
                <a:lnTo>
                  <a:pt x="132" y="202"/>
                </a:lnTo>
                <a:lnTo>
                  <a:pt x="133" y="204"/>
                </a:lnTo>
                <a:lnTo>
                  <a:pt x="132" y="206"/>
                </a:lnTo>
                <a:lnTo>
                  <a:pt x="129" y="207"/>
                </a:lnTo>
                <a:lnTo>
                  <a:pt x="128" y="206"/>
                </a:lnTo>
                <a:lnTo>
                  <a:pt x="127" y="206"/>
                </a:lnTo>
                <a:lnTo>
                  <a:pt x="126" y="205"/>
                </a:lnTo>
                <a:lnTo>
                  <a:pt x="126" y="204"/>
                </a:lnTo>
                <a:lnTo>
                  <a:pt x="128" y="202"/>
                </a:lnTo>
                <a:lnTo>
                  <a:pt x="129" y="200"/>
                </a:lnTo>
                <a:lnTo>
                  <a:pt x="129" y="200"/>
                </a:lnTo>
                <a:lnTo>
                  <a:pt x="129" y="200"/>
                </a:lnTo>
                <a:close/>
                <a:moveTo>
                  <a:pt x="110" y="217"/>
                </a:moveTo>
                <a:lnTo>
                  <a:pt x="107" y="217"/>
                </a:lnTo>
                <a:lnTo>
                  <a:pt x="104" y="216"/>
                </a:lnTo>
                <a:lnTo>
                  <a:pt x="107" y="214"/>
                </a:lnTo>
                <a:lnTo>
                  <a:pt x="109" y="212"/>
                </a:lnTo>
                <a:lnTo>
                  <a:pt x="111" y="211"/>
                </a:lnTo>
                <a:lnTo>
                  <a:pt x="112" y="209"/>
                </a:lnTo>
                <a:lnTo>
                  <a:pt x="114" y="211"/>
                </a:lnTo>
                <a:lnTo>
                  <a:pt x="114" y="211"/>
                </a:lnTo>
                <a:lnTo>
                  <a:pt x="114" y="213"/>
                </a:lnTo>
                <a:lnTo>
                  <a:pt x="113" y="216"/>
                </a:lnTo>
                <a:lnTo>
                  <a:pt x="112" y="217"/>
                </a:lnTo>
                <a:lnTo>
                  <a:pt x="110" y="217"/>
                </a:lnTo>
                <a:lnTo>
                  <a:pt x="110" y="219"/>
                </a:lnTo>
                <a:lnTo>
                  <a:pt x="110" y="217"/>
                </a:lnTo>
                <a:close/>
                <a:moveTo>
                  <a:pt x="118" y="245"/>
                </a:moveTo>
                <a:lnTo>
                  <a:pt x="118" y="246"/>
                </a:lnTo>
                <a:lnTo>
                  <a:pt x="118" y="247"/>
                </a:lnTo>
                <a:lnTo>
                  <a:pt x="117" y="247"/>
                </a:lnTo>
                <a:lnTo>
                  <a:pt x="116" y="247"/>
                </a:lnTo>
                <a:lnTo>
                  <a:pt x="113" y="245"/>
                </a:lnTo>
                <a:lnTo>
                  <a:pt x="112" y="242"/>
                </a:lnTo>
                <a:lnTo>
                  <a:pt x="113" y="239"/>
                </a:lnTo>
                <a:lnTo>
                  <a:pt x="114" y="237"/>
                </a:lnTo>
                <a:lnTo>
                  <a:pt x="117" y="234"/>
                </a:lnTo>
                <a:lnTo>
                  <a:pt x="120" y="233"/>
                </a:lnTo>
                <a:lnTo>
                  <a:pt x="122" y="233"/>
                </a:lnTo>
                <a:lnTo>
                  <a:pt x="125" y="234"/>
                </a:lnTo>
                <a:lnTo>
                  <a:pt x="126" y="234"/>
                </a:lnTo>
                <a:lnTo>
                  <a:pt x="127" y="236"/>
                </a:lnTo>
                <a:lnTo>
                  <a:pt x="127" y="237"/>
                </a:lnTo>
                <a:lnTo>
                  <a:pt x="126" y="238"/>
                </a:lnTo>
                <a:lnTo>
                  <a:pt x="122" y="239"/>
                </a:lnTo>
                <a:lnTo>
                  <a:pt x="120" y="239"/>
                </a:lnTo>
                <a:lnTo>
                  <a:pt x="119" y="240"/>
                </a:lnTo>
                <a:lnTo>
                  <a:pt x="118" y="241"/>
                </a:lnTo>
                <a:lnTo>
                  <a:pt x="118" y="242"/>
                </a:lnTo>
                <a:lnTo>
                  <a:pt x="118" y="245"/>
                </a:lnTo>
                <a:lnTo>
                  <a:pt x="118" y="244"/>
                </a:lnTo>
                <a:lnTo>
                  <a:pt x="118" y="245"/>
                </a:lnTo>
                <a:close/>
                <a:moveTo>
                  <a:pt x="127" y="263"/>
                </a:moveTo>
                <a:lnTo>
                  <a:pt x="126" y="263"/>
                </a:lnTo>
                <a:lnTo>
                  <a:pt x="125" y="263"/>
                </a:lnTo>
                <a:lnTo>
                  <a:pt x="124" y="262"/>
                </a:lnTo>
                <a:lnTo>
                  <a:pt x="124" y="261"/>
                </a:lnTo>
                <a:lnTo>
                  <a:pt x="124" y="258"/>
                </a:lnTo>
                <a:lnTo>
                  <a:pt x="126" y="258"/>
                </a:lnTo>
                <a:lnTo>
                  <a:pt x="127" y="258"/>
                </a:lnTo>
                <a:lnTo>
                  <a:pt x="129" y="258"/>
                </a:lnTo>
                <a:lnTo>
                  <a:pt x="132" y="254"/>
                </a:lnTo>
                <a:lnTo>
                  <a:pt x="133" y="249"/>
                </a:lnTo>
                <a:lnTo>
                  <a:pt x="134" y="248"/>
                </a:lnTo>
                <a:lnTo>
                  <a:pt x="135" y="249"/>
                </a:lnTo>
                <a:lnTo>
                  <a:pt x="136" y="249"/>
                </a:lnTo>
                <a:lnTo>
                  <a:pt x="136" y="250"/>
                </a:lnTo>
                <a:lnTo>
                  <a:pt x="137" y="254"/>
                </a:lnTo>
                <a:lnTo>
                  <a:pt x="137" y="256"/>
                </a:lnTo>
                <a:lnTo>
                  <a:pt x="136" y="260"/>
                </a:lnTo>
                <a:lnTo>
                  <a:pt x="134" y="262"/>
                </a:lnTo>
                <a:lnTo>
                  <a:pt x="132" y="263"/>
                </a:lnTo>
                <a:lnTo>
                  <a:pt x="127" y="263"/>
                </a:lnTo>
                <a:lnTo>
                  <a:pt x="129" y="264"/>
                </a:lnTo>
                <a:lnTo>
                  <a:pt x="127" y="263"/>
                </a:lnTo>
                <a:close/>
                <a:moveTo>
                  <a:pt x="142" y="445"/>
                </a:moveTo>
                <a:lnTo>
                  <a:pt x="141" y="446"/>
                </a:lnTo>
                <a:lnTo>
                  <a:pt x="138" y="447"/>
                </a:lnTo>
                <a:lnTo>
                  <a:pt x="136" y="447"/>
                </a:lnTo>
                <a:lnTo>
                  <a:pt x="135" y="445"/>
                </a:lnTo>
                <a:lnTo>
                  <a:pt x="135" y="444"/>
                </a:lnTo>
                <a:lnTo>
                  <a:pt x="136" y="443"/>
                </a:lnTo>
                <a:lnTo>
                  <a:pt x="137" y="441"/>
                </a:lnTo>
                <a:lnTo>
                  <a:pt x="138" y="441"/>
                </a:lnTo>
                <a:lnTo>
                  <a:pt x="141" y="443"/>
                </a:lnTo>
                <a:lnTo>
                  <a:pt x="142" y="445"/>
                </a:lnTo>
                <a:close/>
                <a:moveTo>
                  <a:pt x="144" y="219"/>
                </a:moveTo>
                <a:lnTo>
                  <a:pt x="142" y="220"/>
                </a:lnTo>
                <a:lnTo>
                  <a:pt x="140" y="220"/>
                </a:lnTo>
                <a:lnTo>
                  <a:pt x="138" y="221"/>
                </a:lnTo>
                <a:lnTo>
                  <a:pt x="137" y="221"/>
                </a:lnTo>
                <a:lnTo>
                  <a:pt x="136" y="221"/>
                </a:lnTo>
                <a:lnTo>
                  <a:pt x="135" y="219"/>
                </a:lnTo>
                <a:lnTo>
                  <a:pt x="136" y="217"/>
                </a:lnTo>
                <a:lnTo>
                  <a:pt x="137" y="216"/>
                </a:lnTo>
                <a:lnTo>
                  <a:pt x="142" y="214"/>
                </a:lnTo>
                <a:lnTo>
                  <a:pt x="146" y="215"/>
                </a:lnTo>
                <a:lnTo>
                  <a:pt x="147" y="216"/>
                </a:lnTo>
                <a:lnTo>
                  <a:pt x="146" y="217"/>
                </a:lnTo>
                <a:lnTo>
                  <a:pt x="146" y="219"/>
                </a:lnTo>
                <a:lnTo>
                  <a:pt x="144" y="219"/>
                </a:lnTo>
                <a:lnTo>
                  <a:pt x="144" y="219"/>
                </a:lnTo>
                <a:lnTo>
                  <a:pt x="144" y="219"/>
                </a:lnTo>
                <a:close/>
                <a:moveTo>
                  <a:pt x="150" y="208"/>
                </a:moveTo>
                <a:lnTo>
                  <a:pt x="154" y="206"/>
                </a:lnTo>
                <a:lnTo>
                  <a:pt x="160" y="203"/>
                </a:lnTo>
                <a:lnTo>
                  <a:pt x="162" y="202"/>
                </a:lnTo>
                <a:lnTo>
                  <a:pt x="165" y="202"/>
                </a:lnTo>
                <a:lnTo>
                  <a:pt x="167" y="203"/>
                </a:lnTo>
                <a:lnTo>
                  <a:pt x="167" y="205"/>
                </a:lnTo>
                <a:lnTo>
                  <a:pt x="165" y="207"/>
                </a:lnTo>
                <a:lnTo>
                  <a:pt x="163" y="208"/>
                </a:lnTo>
                <a:lnTo>
                  <a:pt x="161" y="208"/>
                </a:lnTo>
                <a:lnTo>
                  <a:pt x="159" y="209"/>
                </a:lnTo>
                <a:lnTo>
                  <a:pt x="154" y="208"/>
                </a:lnTo>
                <a:lnTo>
                  <a:pt x="150" y="208"/>
                </a:lnTo>
                <a:lnTo>
                  <a:pt x="154" y="206"/>
                </a:lnTo>
                <a:lnTo>
                  <a:pt x="150" y="208"/>
                </a:lnTo>
                <a:close/>
                <a:moveTo>
                  <a:pt x="160" y="258"/>
                </a:moveTo>
                <a:lnTo>
                  <a:pt x="158" y="257"/>
                </a:lnTo>
                <a:lnTo>
                  <a:pt x="158" y="256"/>
                </a:lnTo>
                <a:lnTo>
                  <a:pt x="159" y="255"/>
                </a:lnTo>
                <a:lnTo>
                  <a:pt x="161" y="255"/>
                </a:lnTo>
                <a:lnTo>
                  <a:pt x="167" y="255"/>
                </a:lnTo>
                <a:lnTo>
                  <a:pt x="173" y="255"/>
                </a:lnTo>
                <a:lnTo>
                  <a:pt x="169" y="257"/>
                </a:lnTo>
                <a:lnTo>
                  <a:pt x="167" y="258"/>
                </a:lnTo>
                <a:lnTo>
                  <a:pt x="163" y="258"/>
                </a:lnTo>
                <a:lnTo>
                  <a:pt x="160" y="258"/>
                </a:lnTo>
                <a:lnTo>
                  <a:pt x="160" y="258"/>
                </a:lnTo>
                <a:lnTo>
                  <a:pt x="160" y="258"/>
                </a:lnTo>
                <a:close/>
                <a:moveTo>
                  <a:pt x="177" y="429"/>
                </a:moveTo>
                <a:lnTo>
                  <a:pt x="175" y="429"/>
                </a:lnTo>
                <a:lnTo>
                  <a:pt x="173" y="429"/>
                </a:lnTo>
                <a:lnTo>
                  <a:pt x="173" y="431"/>
                </a:lnTo>
                <a:lnTo>
                  <a:pt x="173" y="433"/>
                </a:lnTo>
                <a:lnTo>
                  <a:pt x="169" y="432"/>
                </a:lnTo>
                <a:lnTo>
                  <a:pt x="169" y="430"/>
                </a:lnTo>
                <a:lnTo>
                  <a:pt x="169" y="428"/>
                </a:lnTo>
                <a:lnTo>
                  <a:pt x="170" y="426"/>
                </a:lnTo>
                <a:lnTo>
                  <a:pt x="173" y="423"/>
                </a:lnTo>
                <a:lnTo>
                  <a:pt x="175" y="422"/>
                </a:lnTo>
                <a:lnTo>
                  <a:pt x="178" y="422"/>
                </a:lnTo>
                <a:lnTo>
                  <a:pt x="181" y="422"/>
                </a:lnTo>
                <a:lnTo>
                  <a:pt x="181" y="424"/>
                </a:lnTo>
                <a:lnTo>
                  <a:pt x="183" y="427"/>
                </a:lnTo>
                <a:lnTo>
                  <a:pt x="183" y="429"/>
                </a:lnTo>
                <a:lnTo>
                  <a:pt x="182" y="430"/>
                </a:lnTo>
                <a:lnTo>
                  <a:pt x="179" y="429"/>
                </a:lnTo>
                <a:lnTo>
                  <a:pt x="177" y="429"/>
                </a:lnTo>
                <a:lnTo>
                  <a:pt x="176" y="429"/>
                </a:lnTo>
                <a:lnTo>
                  <a:pt x="177" y="429"/>
                </a:lnTo>
                <a:close/>
                <a:moveTo>
                  <a:pt x="176" y="320"/>
                </a:moveTo>
                <a:lnTo>
                  <a:pt x="174" y="321"/>
                </a:lnTo>
                <a:lnTo>
                  <a:pt x="173" y="321"/>
                </a:lnTo>
                <a:lnTo>
                  <a:pt x="170" y="321"/>
                </a:lnTo>
                <a:lnTo>
                  <a:pt x="169" y="319"/>
                </a:lnTo>
                <a:lnTo>
                  <a:pt x="170" y="315"/>
                </a:lnTo>
                <a:lnTo>
                  <a:pt x="173" y="313"/>
                </a:lnTo>
                <a:lnTo>
                  <a:pt x="178" y="312"/>
                </a:lnTo>
                <a:lnTo>
                  <a:pt x="184" y="313"/>
                </a:lnTo>
                <a:lnTo>
                  <a:pt x="181" y="317"/>
                </a:lnTo>
                <a:lnTo>
                  <a:pt x="176" y="320"/>
                </a:lnTo>
                <a:lnTo>
                  <a:pt x="177" y="320"/>
                </a:lnTo>
                <a:lnTo>
                  <a:pt x="176" y="320"/>
                </a:lnTo>
                <a:close/>
                <a:moveTo>
                  <a:pt x="181" y="239"/>
                </a:moveTo>
                <a:lnTo>
                  <a:pt x="181" y="237"/>
                </a:lnTo>
                <a:lnTo>
                  <a:pt x="182" y="232"/>
                </a:lnTo>
                <a:lnTo>
                  <a:pt x="187" y="233"/>
                </a:lnTo>
                <a:lnTo>
                  <a:pt x="194" y="237"/>
                </a:lnTo>
                <a:lnTo>
                  <a:pt x="187" y="237"/>
                </a:lnTo>
                <a:lnTo>
                  <a:pt x="181" y="239"/>
                </a:lnTo>
                <a:lnTo>
                  <a:pt x="182" y="238"/>
                </a:lnTo>
                <a:lnTo>
                  <a:pt x="181" y="239"/>
                </a:lnTo>
                <a:close/>
                <a:moveTo>
                  <a:pt x="193" y="154"/>
                </a:moveTo>
                <a:lnTo>
                  <a:pt x="194" y="151"/>
                </a:lnTo>
                <a:lnTo>
                  <a:pt x="198" y="149"/>
                </a:lnTo>
                <a:lnTo>
                  <a:pt x="202" y="148"/>
                </a:lnTo>
                <a:lnTo>
                  <a:pt x="204" y="148"/>
                </a:lnTo>
                <a:lnTo>
                  <a:pt x="209" y="150"/>
                </a:lnTo>
                <a:lnTo>
                  <a:pt x="214" y="153"/>
                </a:lnTo>
                <a:lnTo>
                  <a:pt x="214" y="155"/>
                </a:lnTo>
                <a:lnTo>
                  <a:pt x="214" y="158"/>
                </a:lnTo>
                <a:lnTo>
                  <a:pt x="215" y="159"/>
                </a:lnTo>
                <a:lnTo>
                  <a:pt x="216" y="161"/>
                </a:lnTo>
                <a:lnTo>
                  <a:pt x="217" y="162"/>
                </a:lnTo>
                <a:lnTo>
                  <a:pt x="216" y="163"/>
                </a:lnTo>
                <a:lnTo>
                  <a:pt x="211" y="165"/>
                </a:lnTo>
                <a:lnTo>
                  <a:pt x="208" y="165"/>
                </a:lnTo>
                <a:lnTo>
                  <a:pt x="206" y="165"/>
                </a:lnTo>
                <a:lnTo>
                  <a:pt x="204" y="165"/>
                </a:lnTo>
                <a:lnTo>
                  <a:pt x="206" y="164"/>
                </a:lnTo>
                <a:lnTo>
                  <a:pt x="206" y="163"/>
                </a:lnTo>
                <a:lnTo>
                  <a:pt x="209" y="159"/>
                </a:lnTo>
                <a:lnTo>
                  <a:pt x="211" y="156"/>
                </a:lnTo>
                <a:lnTo>
                  <a:pt x="207" y="157"/>
                </a:lnTo>
                <a:lnTo>
                  <a:pt x="201" y="157"/>
                </a:lnTo>
                <a:lnTo>
                  <a:pt x="195" y="156"/>
                </a:lnTo>
                <a:lnTo>
                  <a:pt x="193" y="154"/>
                </a:lnTo>
                <a:lnTo>
                  <a:pt x="193" y="154"/>
                </a:lnTo>
                <a:lnTo>
                  <a:pt x="193" y="154"/>
                </a:lnTo>
                <a:close/>
                <a:moveTo>
                  <a:pt x="198" y="232"/>
                </a:moveTo>
                <a:lnTo>
                  <a:pt x="199" y="230"/>
                </a:lnTo>
                <a:lnTo>
                  <a:pt x="203" y="225"/>
                </a:lnTo>
                <a:lnTo>
                  <a:pt x="206" y="224"/>
                </a:lnTo>
                <a:lnTo>
                  <a:pt x="207" y="223"/>
                </a:lnTo>
                <a:lnTo>
                  <a:pt x="209" y="223"/>
                </a:lnTo>
                <a:lnTo>
                  <a:pt x="209" y="223"/>
                </a:lnTo>
                <a:lnTo>
                  <a:pt x="209" y="225"/>
                </a:lnTo>
                <a:lnTo>
                  <a:pt x="207" y="227"/>
                </a:lnTo>
                <a:lnTo>
                  <a:pt x="207" y="230"/>
                </a:lnTo>
                <a:lnTo>
                  <a:pt x="206" y="232"/>
                </a:lnTo>
                <a:lnTo>
                  <a:pt x="204" y="233"/>
                </a:lnTo>
                <a:lnTo>
                  <a:pt x="202" y="234"/>
                </a:lnTo>
                <a:lnTo>
                  <a:pt x="200" y="234"/>
                </a:lnTo>
                <a:lnTo>
                  <a:pt x="198" y="232"/>
                </a:lnTo>
                <a:lnTo>
                  <a:pt x="198" y="232"/>
                </a:lnTo>
                <a:lnTo>
                  <a:pt x="198" y="232"/>
                </a:lnTo>
                <a:close/>
                <a:moveTo>
                  <a:pt x="202" y="416"/>
                </a:moveTo>
                <a:lnTo>
                  <a:pt x="201" y="416"/>
                </a:lnTo>
                <a:lnTo>
                  <a:pt x="199" y="416"/>
                </a:lnTo>
                <a:lnTo>
                  <a:pt x="199" y="414"/>
                </a:lnTo>
                <a:lnTo>
                  <a:pt x="200" y="413"/>
                </a:lnTo>
                <a:lnTo>
                  <a:pt x="204" y="410"/>
                </a:lnTo>
                <a:lnTo>
                  <a:pt x="209" y="407"/>
                </a:lnTo>
                <a:lnTo>
                  <a:pt x="209" y="411"/>
                </a:lnTo>
                <a:lnTo>
                  <a:pt x="207" y="413"/>
                </a:lnTo>
                <a:lnTo>
                  <a:pt x="206" y="414"/>
                </a:lnTo>
                <a:lnTo>
                  <a:pt x="202" y="416"/>
                </a:lnTo>
                <a:lnTo>
                  <a:pt x="203" y="415"/>
                </a:lnTo>
                <a:lnTo>
                  <a:pt x="202" y="416"/>
                </a:lnTo>
                <a:close/>
                <a:moveTo>
                  <a:pt x="219" y="174"/>
                </a:moveTo>
                <a:lnTo>
                  <a:pt x="216" y="175"/>
                </a:lnTo>
                <a:lnTo>
                  <a:pt x="211" y="177"/>
                </a:lnTo>
                <a:lnTo>
                  <a:pt x="210" y="177"/>
                </a:lnTo>
                <a:lnTo>
                  <a:pt x="209" y="177"/>
                </a:lnTo>
                <a:lnTo>
                  <a:pt x="208" y="175"/>
                </a:lnTo>
                <a:lnTo>
                  <a:pt x="209" y="174"/>
                </a:lnTo>
                <a:lnTo>
                  <a:pt x="212" y="172"/>
                </a:lnTo>
                <a:lnTo>
                  <a:pt x="217" y="171"/>
                </a:lnTo>
                <a:lnTo>
                  <a:pt x="219" y="171"/>
                </a:lnTo>
                <a:lnTo>
                  <a:pt x="220" y="171"/>
                </a:lnTo>
                <a:lnTo>
                  <a:pt x="220" y="172"/>
                </a:lnTo>
                <a:lnTo>
                  <a:pt x="219" y="174"/>
                </a:lnTo>
                <a:lnTo>
                  <a:pt x="218" y="175"/>
                </a:lnTo>
                <a:lnTo>
                  <a:pt x="219" y="174"/>
                </a:lnTo>
                <a:close/>
                <a:moveTo>
                  <a:pt x="240" y="338"/>
                </a:moveTo>
                <a:lnTo>
                  <a:pt x="231" y="340"/>
                </a:lnTo>
                <a:lnTo>
                  <a:pt x="221" y="341"/>
                </a:lnTo>
                <a:lnTo>
                  <a:pt x="228" y="337"/>
                </a:lnTo>
                <a:lnTo>
                  <a:pt x="236" y="335"/>
                </a:lnTo>
                <a:lnTo>
                  <a:pt x="237" y="333"/>
                </a:lnTo>
                <a:lnTo>
                  <a:pt x="239" y="332"/>
                </a:lnTo>
                <a:lnTo>
                  <a:pt x="240" y="333"/>
                </a:lnTo>
                <a:lnTo>
                  <a:pt x="242" y="335"/>
                </a:lnTo>
                <a:lnTo>
                  <a:pt x="242" y="336"/>
                </a:lnTo>
                <a:lnTo>
                  <a:pt x="242" y="337"/>
                </a:lnTo>
                <a:lnTo>
                  <a:pt x="241" y="338"/>
                </a:lnTo>
                <a:lnTo>
                  <a:pt x="240" y="338"/>
                </a:lnTo>
                <a:lnTo>
                  <a:pt x="239" y="338"/>
                </a:lnTo>
                <a:lnTo>
                  <a:pt x="240" y="338"/>
                </a:lnTo>
                <a:close/>
                <a:moveTo>
                  <a:pt x="268" y="335"/>
                </a:moveTo>
                <a:lnTo>
                  <a:pt x="269" y="335"/>
                </a:lnTo>
                <a:lnTo>
                  <a:pt x="268" y="335"/>
                </a:lnTo>
                <a:close/>
                <a:moveTo>
                  <a:pt x="276" y="378"/>
                </a:moveTo>
                <a:lnTo>
                  <a:pt x="281" y="374"/>
                </a:lnTo>
                <a:lnTo>
                  <a:pt x="285" y="373"/>
                </a:lnTo>
                <a:lnTo>
                  <a:pt x="291" y="373"/>
                </a:lnTo>
                <a:lnTo>
                  <a:pt x="297" y="373"/>
                </a:lnTo>
                <a:lnTo>
                  <a:pt x="291" y="375"/>
                </a:lnTo>
                <a:lnTo>
                  <a:pt x="285" y="377"/>
                </a:lnTo>
                <a:lnTo>
                  <a:pt x="281" y="378"/>
                </a:lnTo>
                <a:lnTo>
                  <a:pt x="276" y="378"/>
                </a:lnTo>
                <a:close/>
                <a:moveTo>
                  <a:pt x="314" y="377"/>
                </a:moveTo>
                <a:lnTo>
                  <a:pt x="310" y="378"/>
                </a:lnTo>
                <a:lnTo>
                  <a:pt x="308" y="378"/>
                </a:lnTo>
                <a:lnTo>
                  <a:pt x="306" y="378"/>
                </a:lnTo>
                <a:lnTo>
                  <a:pt x="303" y="377"/>
                </a:lnTo>
                <a:lnTo>
                  <a:pt x="307" y="374"/>
                </a:lnTo>
                <a:lnTo>
                  <a:pt x="313" y="373"/>
                </a:lnTo>
                <a:lnTo>
                  <a:pt x="314" y="373"/>
                </a:lnTo>
                <a:lnTo>
                  <a:pt x="315" y="374"/>
                </a:lnTo>
                <a:lnTo>
                  <a:pt x="315" y="375"/>
                </a:lnTo>
                <a:lnTo>
                  <a:pt x="314" y="377"/>
                </a:lnTo>
                <a:lnTo>
                  <a:pt x="313" y="377"/>
                </a:lnTo>
                <a:lnTo>
                  <a:pt x="314" y="377"/>
                </a:lnTo>
                <a:close/>
                <a:moveTo>
                  <a:pt x="273" y="356"/>
                </a:moveTo>
                <a:lnTo>
                  <a:pt x="274" y="354"/>
                </a:lnTo>
                <a:lnTo>
                  <a:pt x="276" y="353"/>
                </a:lnTo>
                <a:lnTo>
                  <a:pt x="278" y="352"/>
                </a:lnTo>
                <a:lnTo>
                  <a:pt x="282" y="350"/>
                </a:lnTo>
                <a:lnTo>
                  <a:pt x="289" y="350"/>
                </a:lnTo>
                <a:lnTo>
                  <a:pt x="294" y="349"/>
                </a:lnTo>
                <a:lnTo>
                  <a:pt x="300" y="348"/>
                </a:lnTo>
                <a:lnTo>
                  <a:pt x="307" y="347"/>
                </a:lnTo>
                <a:lnTo>
                  <a:pt x="309" y="346"/>
                </a:lnTo>
                <a:lnTo>
                  <a:pt x="310" y="345"/>
                </a:lnTo>
                <a:lnTo>
                  <a:pt x="311" y="344"/>
                </a:lnTo>
                <a:lnTo>
                  <a:pt x="310" y="341"/>
                </a:lnTo>
                <a:lnTo>
                  <a:pt x="310" y="340"/>
                </a:lnTo>
                <a:lnTo>
                  <a:pt x="309" y="339"/>
                </a:lnTo>
                <a:lnTo>
                  <a:pt x="310" y="338"/>
                </a:lnTo>
                <a:lnTo>
                  <a:pt x="311" y="338"/>
                </a:lnTo>
                <a:lnTo>
                  <a:pt x="314" y="335"/>
                </a:lnTo>
                <a:lnTo>
                  <a:pt x="317" y="332"/>
                </a:lnTo>
                <a:lnTo>
                  <a:pt x="323" y="332"/>
                </a:lnTo>
                <a:lnTo>
                  <a:pt x="328" y="333"/>
                </a:lnTo>
                <a:lnTo>
                  <a:pt x="333" y="336"/>
                </a:lnTo>
                <a:lnTo>
                  <a:pt x="338" y="339"/>
                </a:lnTo>
                <a:lnTo>
                  <a:pt x="331" y="344"/>
                </a:lnTo>
                <a:lnTo>
                  <a:pt x="323" y="346"/>
                </a:lnTo>
                <a:lnTo>
                  <a:pt x="315" y="349"/>
                </a:lnTo>
                <a:lnTo>
                  <a:pt x="307" y="350"/>
                </a:lnTo>
                <a:lnTo>
                  <a:pt x="290" y="354"/>
                </a:lnTo>
                <a:lnTo>
                  <a:pt x="273" y="356"/>
                </a:lnTo>
                <a:lnTo>
                  <a:pt x="276" y="355"/>
                </a:lnTo>
                <a:lnTo>
                  <a:pt x="282" y="354"/>
                </a:lnTo>
                <a:lnTo>
                  <a:pt x="283" y="354"/>
                </a:lnTo>
                <a:lnTo>
                  <a:pt x="273" y="356"/>
                </a:lnTo>
                <a:close/>
                <a:moveTo>
                  <a:pt x="277" y="343"/>
                </a:moveTo>
                <a:lnTo>
                  <a:pt x="281" y="341"/>
                </a:lnTo>
                <a:lnTo>
                  <a:pt x="285" y="340"/>
                </a:lnTo>
                <a:lnTo>
                  <a:pt x="286" y="340"/>
                </a:lnTo>
                <a:lnTo>
                  <a:pt x="287" y="340"/>
                </a:lnTo>
                <a:lnTo>
                  <a:pt x="287" y="341"/>
                </a:lnTo>
                <a:lnTo>
                  <a:pt x="286" y="344"/>
                </a:lnTo>
                <a:lnTo>
                  <a:pt x="282" y="346"/>
                </a:lnTo>
                <a:lnTo>
                  <a:pt x="277" y="346"/>
                </a:lnTo>
                <a:lnTo>
                  <a:pt x="276" y="346"/>
                </a:lnTo>
                <a:lnTo>
                  <a:pt x="275" y="344"/>
                </a:lnTo>
                <a:lnTo>
                  <a:pt x="275" y="343"/>
                </a:lnTo>
                <a:lnTo>
                  <a:pt x="277" y="343"/>
                </a:lnTo>
                <a:lnTo>
                  <a:pt x="277" y="343"/>
                </a:lnTo>
                <a:lnTo>
                  <a:pt x="277" y="343"/>
                </a:lnTo>
                <a:close/>
                <a:moveTo>
                  <a:pt x="392" y="410"/>
                </a:moveTo>
                <a:lnTo>
                  <a:pt x="389" y="411"/>
                </a:lnTo>
                <a:lnTo>
                  <a:pt x="387" y="411"/>
                </a:lnTo>
                <a:lnTo>
                  <a:pt x="384" y="411"/>
                </a:lnTo>
                <a:lnTo>
                  <a:pt x="382" y="410"/>
                </a:lnTo>
                <a:lnTo>
                  <a:pt x="377" y="406"/>
                </a:lnTo>
                <a:lnTo>
                  <a:pt x="374" y="403"/>
                </a:lnTo>
                <a:lnTo>
                  <a:pt x="372" y="403"/>
                </a:lnTo>
                <a:lnTo>
                  <a:pt x="371" y="402"/>
                </a:lnTo>
                <a:lnTo>
                  <a:pt x="371" y="402"/>
                </a:lnTo>
                <a:lnTo>
                  <a:pt x="371" y="399"/>
                </a:lnTo>
                <a:lnTo>
                  <a:pt x="371" y="396"/>
                </a:lnTo>
                <a:lnTo>
                  <a:pt x="372" y="394"/>
                </a:lnTo>
                <a:lnTo>
                  <a:pt x="374" y="394"/>
                </a:lnTo>
                <a:lnTo>
                  <a:pt x="376" y="394"/>
                </a:lnTo>
                <a:lnTo>
                  <a:pt x="379" y="395"/>
                </a:lnTo>
                <a:lnTo>
                  <a:pt x="381" y="396"/>
                </a:lnTo>
                <a:lnTo>
                  <a:pt x="382" y="400"/>
                </a:lnTo>
                <a:lnTo>
                  <a:pt x="384" y="403"/>
                </a:lnTo>
                <a:lnTo>
                  <a:pt x="389" y="404"/>
                </a:lnTo>
                <a:lnTo>
                  <a:pt x="392" y="404"/>
                </a:lnTo>
                <a:lnTo>
                  <a:pt x="394" y="405"/>
                </a:lnTo>
                <a:lnTo>
                  <a:pt x="394" y="406"/>
                </a:lnTo>
                <a:lnTo>
                  <a:pt x="393" y="408"/>
                </a:lnTo>
                <a:lnTo>
                  <a:pt x="392" y="410"/>
                </a:lnTo>
                <a:lnTo>
                  <a:pt x="391" y="411"/>
                </a:lnTo>
                <a:lnTo>
                  <a:pt x="392" y="410"/>
                </a:lnTo>
                <a:close/>
                <a:moveTo>
                  <a:pt x="391" y="354"/>
                </a:moveTo>
                <a:lnTo>
                  <a:pt x="387" y="353"/>
                </a:lnTo>
                <a:lnTo>
                  <a:pt x="383" y="350"/>
                </a:lnTo>
                <a:lnTo>
                  <a:pt x="385" y="349"/>
                </a:lnTo>
                <a:lnTo>
                  <a:pt x="389" y="349"/>
                </a:lnTo>
                <a:lnTo>
                  <a:pt x="392" y="349"/>
                </a:lnTo>
                <a:lnTo>
                  <a:pt x="394" y="350"/>
                </a:lnTo>
                <a:lnTo>
                  <a:pt x="396" y="352"/>
                </a:lnTo>
                <a:lnTo>
                  <a:pt x="394" y="353"/>
                </a:lnTo>
                <a:lnTo>
                  <a:pt x="393" y="354"/>
                </a:lnTo>
                <a:lnTo>
                  <a:pt x="391" y="354"/>
                </a:lnTo>
                <a:lnTo>
                  <a:pt x="391" y="354"/>
                </a:lnTo>
                <a:lnTo>
                  <a:pt x="391" y="354"/>
                </a:lnTo>
                <a:close/>
                <a:moveTo>
                  <a:pt x="401" y="398"/>
                </a:moveTo>
                <a:lnTo>
                  <a:pt x="400" y="398"/>
                </a:lnTo>
                <a:lnTo>
                  <a:pt x="399" y="397"/>
                </a:lnTo>
                <a:lnTo>
                  <a:pt x="400" y="395"/>
                </a:lnTo>
                <a:lnTo>
                  <a:pt x="400" y="394"/>
                </a:lnTo>
                <a:lnTo>
                  <a:pt x="405" y="393"/>
                </a:lnTo>
                <a:lnTo>
                  <a:pt x="410" y="391"/>
                </a:lnTo>
                <a:lnTo>
                  <a:pt x="420" y="394"/>
                </a:lnTo>
                <a:lnTo>
                  <a:pt x="430" y="396"/>
                </a:lnTo>
                <a:lnTo>
                  <a:pt x="415" y="397"/>
                </a:lnTo>
                <a:lnTo>
                  <a:pt x="401" y="398"/>
                </a:lnTo>
                <a:lnTo>
                  <a:pt x="404" y="398"/>
                </a:lnTo>
                <a:lnTo>
                  <a:pt x="401" y="398"/>
                </a:lnTo>
                <a:close/>
                <a:moveTo>
                  <a:pt x="442" y="422"/>
                </a:moveTo>
                <a:lnTo>
                  <a:pt x="441" y="423"/>
                </a:lnTo>
                <a:lnTo>
                  <a:pt x="440" y="424"/>
                </a:lnTo>
                <a:lnTo>
                  <a:pt x="439" y="424"/>
                </a:lnTo>
                <a:lnTo>
                  <a:pt x="437" y="423"/>
                </a:lnTo>
                <a:lnTo>
                  <a:pt x="433" y="422"/>
                </a:lnTo>
                <a:lnTo>
                  <a:pt x="431" y="422"/>
                </a:lnTo>
                <a:lnTo>
                  <a:pt x="433" y="421"/>
                </a:lnTo>
                <a:lnTo>
                  <a:pt x="437" y="420"/>
                </a:lnTo>
                <a:lnTo>
                  <a:pt x="441" y="421"/>
                </a:lnTo>
                <a:lnTo>
                  <a:pt x="442" y="422"/>
                </a:lnTo>
                <a:lnTo>
                  <a:pt x="442" y="422"/>
                </a:lnTo>
                <a:lnTo>
                  <a:pt x="442" y="422"/>
                </a:lnTo>
                <a:close/>
                <a:moveTo>
                  <a:pt x="439" y="406"/>
                </a:moveTo>
                <a:lnTo>
                  <a:pt x="447" y="404"/>
                </a:lnTo>
                <a:lnTo>
                  <a:pt x="456" y="403"/>
                </a:lnTo>
                <a:lnTo>
                  <a:pt x="454" y="405"/>
                </a:lnTo>
                <a:lnTo>
                  <a:pt x="451" y="406"/>
                </a:lnTo>
                <a:lnTo>
                  <a:pt x="449" y="407"/>
                </a:lnTo>
                <a:lnTo>
                  <a:pt x="448" y="406"/>
                </a:lnTo>
                <a:lnTo>
                  <a:pt x="443" y="406"/>
                </a:lnTo>
                <a:lnTo>
                  <a:pt x="439" y="406"/>
                </a:lnTo>
                <a:close/>
                <a:moveTo>
                  <a:pt x="440" y="398"/>
                </a:moveTo>
                <a:lnTo>
                  <a:pt x="443" y="397"/>
                </a:lnTo>
                <a:lnTo>
                  <a:pt x="447" y="397"/>
                </a:lnTo>
                <a:lnTo>
                  <a:pt x="451" y="399"/>
                </a:lnTo>
                <a:lnTo>
                  <a:pt x="455" y="399"/>
                </a:lnTo>
                <a:lnTo>
                  <a:pt x="450" y="400"/>
                </a:lnTo>
                <a:lnTo>
                  <a:pt x="447" y="402"/>
                </a:lnTo>
                <a:lnTo>
                  <a:pt x="443" y="400"/>
                </a:lnTo>
                <a:lnTo>
                  <a:pt x="440" y="398"/>
                </a:lnTo>
                <a:close/>
                <a:moveTo>
                  <a:pt x="468" y="427"/>
                </a:moveTo>
                <a:lnTo>
                  <a:pt x="474" y="426"/>
                </a:lnTo>
                <a:lnTo>
                  <a:pt x="479" y="427"/>
                </a:lnTo>
                <a:lnTo>
                  <a:pt x="484" y="428"/>
                </a:lnTo>
                <a:lnTo>
                  <a:pt x="489" y="429"/>
                </a:lnTo>
                <a:lnTo>
                  <a:pt x="483" y="429"/>
                </a:lnTo>
                <a:lnTo>
                  <a:pt x="479" y="430"/>
                </a:lnTo>
                <a:lnTo>
                  <a:pt x="474" y="429"/>
                </a:lnTo>
                <a:lnTo>
                  <a:pt x="468" y="427"/>
                </a:lnTo>
                <a:close/>
                <a:moveTo>
                  <a:pt x="493" y="410"/>
                </a:moveTo>
                <a:lnTo>
                  <a:pt x="490" y="411"/>
                </a:lnTo>
                <a:lnTo>
                  <a:pt x="487" y="411"/>
                </a:lnTo>
                <a:lnTo>
                  <a:pt x="482" y="411"/>
                </a:lnTo>
                <a:lnTo>
                  <a:pt x="479" y="410"/>
                </a:lnTo>
                <a:lnTo>
                  <a:pt x="478" y="406"/>
                </a:lnTo>
                <a:lnTo>
                  <a:pt x="475" y="405"/>
                </a:lnTo>
                <a:lnTo>
                  <a:pt x="470" y="406"/>
                </a:lnTo>
                <a:lnTo>
                  <a:pt x="466" y="408"/>
                </a:lnTo>
                <a:lnTo>
                  <a:pt x="464" y="407"/>
                </a:lnTo>
                <a:lnTo>
                  <a:pt x="462" y="406"/>
                </a:lnTo>
                <a:lnTo>
                  <a:pt x="460" y="404"/>
                </a:lnTo>
                <a:lnTo>
                  <a:pt x="460" y="402"/>
                </a:lnTo>
                <a:lnTo>
                  <a:pt x="462" y="400"/>
                </a:lnTo>
                <a:lnTo>
                  <a:pt x="464" y="399"/>
                </a:lnTo>
                <a:lnTo>
                  <a:pt x="466" y="399"/>
                </a:lnTo>
                <a:lnTo>
                  <a:pt x="468" y="399"/>
                </a:lnTo>
                <a:lnTo>
                  <a:pt x="474" y="400"/>
                </a:lnTo>
                <a:lnTo>
                  <a:pt x="482" y="403"/>
                </a:lnTo>
                <a:lnTo>
                  <a:pt x="487" y="405"/>
                </a:lnTo>
                <a:lnTo>
                  <a:pt x="490" y="406"/>
                </a:lnTo>
                <a:lnTo>
                  <a:pt x="492" y="408"/>
                </a:lnTo>
                <a:lnTo>
                  <a:pt x="493" y="410"/>
                </a:lnTo>
                <a:lnTo>
                  <a:pt x="492" y="410"/>
                </a:lnTo>
                <a:lnTo>
                  <a:pt x="493" y="410"/>
                </a:lnTo>
                <a:close/>
                <a:moveTo>
                  <a:pt x="504" y="413"/>
                </a:moveTo>
                <a:lnTo>
                  <a:pt x="501" y="411"/>
                </a:lnTo>
                <a:lnTo>
                  <a:pt x="499" y="408"/>
                </a:lnTo>
                <a:lnTo>
                  <a:pt x="498" y="407"/>
                </a:lnTo>
                <a:lnTo>
                  <a:pt x="498" y="407"/>
                </a:lnTo>
                <a:lnTo>
                  <a:pt x="499" y="406"/>
                </a:lnTo>
                <a:lnTo>
                  <a:pt x="501" y="406"/>
                </a:lnTo>
                <a:lnTo>
                  <a:pt x="504" y="407"/>
                </a:lnTo>
                <a:lnTo>
                  <a:pt x="506" y="410"/>
                </a:lnTo>
                <a:lnTo>
                  <a:pt x="506" y="411"/>
                </a:lnTo>
                <a:lnTo>
                  <a:pt x="506" y="412"/>
                </a:lnTo>
                <a:lnTo>
                  <a:pt x="506" y="413"/>
                </a:lnTo>
                <a:lnTo>
                  <a:pt x="504" y="413"/>
                </a:lnTo>
                <a:lnTo>
                  <a:pt x="504" y="412"/>
                </a:lnTo>
                <a:lnTo>
                  <a:pt x="504" y="413"/>
                </a:lnTo>
                <a:close/>
                <a:moveTo>
                  <a:pt x="515" y="410"/>
                </a:moveTo>
                <a:lnTo>
                  <a:pt x="521" y="410"/>
                </a:lnTo>
                <a:lnTo>
                  <a:pt x="526" y="411"/>
                </a:lnTo>
                <a:lnTo>
                  <a:pt x="523" y="412"/>
                </a:lnTo>
                <a:lnTo>
                  <a:pt x="521" y="412"/>
                </a:lnTo>
                <a:lnTo>
                  <a:pt x="519" y="411"/>
                </a:lnTo>
                <a:lnTo>
                  <a:pt x="515" y="410"/>
                </a:lnTo>
                <a:close/>
                <a:moveTo>
                  <a:pt x="570" y="455"/>
                </a:moveTo>
                <a:lnTo>
                  <a:pt x="569" y="454"/>
                </a:lnTo>
                <a:lnTo>
                  <a:pt x="569" y="453"/>
                </a:lnTo>
                <a:lnTo>
                  <a:pt x="570" y="453"/>
                </a:lnTo>
                <a:lnTo>
                  <a:pt x="572" y="452"/>
                </a:lnTo>
                <a:lnTo>
                  <a:pt x="575" y="451"/>
                </a:lnTo>
                <a:lnTo>
                  <a:pt x="579" y="452"/>
                </a:lnTo>
                <a:lnTo>
                  <a:pt x="578" y="453"/>
                </a:lnTo>
                <a:lnTo>
                  <a:pt x="575" y="455"/>
                </a:lnTo>
                <a:lnTo>
                  <a:pt x="573" y="455"/>
                </a:lnTo>
                <a:lnTo>
                  <a:pt x="570" y="455"/>
                </a:lnTo>
                <a:lnTo>
                  <a:pt x="571" y="455"/>
                </a:lnTo>
                <a:lnTo>
                  <a:pt x="570" y="455"/>
                </a:lnTo>
                <a:close/>
                <a:moveTo>
                  <a:pt x="585" y="428"/>
                </a:moveTo>
                <a:lnTo>
                  <a:pt x="579" y="428"/>
                </a:lnTo>
                <a:lnTo>
                  <a:pt x="573" y="429"/>
                </a:lnTo>
                <a:lnTo>
                  <a:pt x="569" y="428"/>
                </a:lnTo>
                <a:lnTo>
                  <a:pt x="563" y="427"/>
                </a:lnTo>
                <a:lnTo>
                  <a:pt x="559" y="424"/>
                </a:lnTo>
                <a:lnTo>
                  <a:pt x="555" y="422"/>
                </a:lnTo>
                <a:lnTo>
                  <a:pt x="554" y="421"/>
                </a:lnTo>
                <a:lnTo>
                  <a:pt x="554" y="420"/>
                </a:lnTo>
                <a:lnTo>
                  <a:pt x="555" y="419"/>
                </a:lnTo>
                <a:lnTo>
                  <a:pt x="558" y="419"/>
                </a:lnTo>
                <a:lnTo>
                  <a:pt x="569" y="420"/>
                </a:lnTo>
                <a:lnTo>
                  <a:pt x="580" y="422"/>
                </a:lnTo>
                <a:lnTo>
                  <a:pt x="582" y="422"/>
                </a:lnTo>
                <a:lnTo>
                  <a:pt x="585" y="422"/>
                </a:lnTo>
                <a:lnTo>
                  <a:pt x="588" y="423"/>
                </a:lnTo>
                <a:lnTo>
                  <a:pt x="589" y="426"/>
                </a:lnTo>
                <a:lnTo>
                  <a:pt x="589" y="427"/>
                </a:lnTo>
                <a:lnTo>
                  <a:pt x="588" y="428"/>
                </a:lnTo>
                <a:lnTo>
                  <a:pt x="586" y="428"/>
                </a:lnTo>
                <a:lnTo>
                  <a:pt x="585" y="428"/>
                </a:lnTo>
                <a:lnTo>
                  <a:pt x="583" y="428"/>
                </a:lnTo>
                <a:lnTo>
                  <a:pt x="585" y="428"/>
                </a:lnTo>
                <a:close/>
                <a:moveTo>
                  <a:pt x="614" y="435"/>
                </a:moveTo>
                <a:lnTo>
                  <a:pt x="614" y="436"/>
                </a:lnTo>
                <a:lnTo>
                  <a:pt x="613" y="437"/>
                </a:lnTo>
                <a:lnTo>
                  <a:pt x="611" y="437"/>
                </a:lnTo>
                <a:lnTo>
                  <a:pt x="610" y="437"/>
                </a:lnTo>
                <a:lnTo>
                  <a:pt x="606" y="436"/>
                </a:lnTo>
                <a:lnTo>
                  <a:pt x="603" y="435"/>
                </a:lnTo>
                <a:lnTo>
                  <a:pt x="600" y="435"/>
                </a:lnTo>
                <a:lnTo>
                  <a:pt x="598" y="433"/>
                </a:lnTo>
                <a:lnTo>
                  <a:pt x="598" y="432"/>
                </a:lnTo>
                <a:lnTo>
                  <a:pt x="597" y="431"/>
                </a:lnTo>
                <a:lnTo>
                  <a:pt x="598" y="430"/>
                </a:lnTo>
                <a:lnTo>
                  <a:pt x="599" y="429"/>
                </a:lnTo>
                <a:lnTo>
                  <a:pt x="600" y="430"/>
                </a:lnTo>
                <a:lnTo>
                  <a:pt x="600" y="430"/>
                </a:lnTo>
                <a:lnTo>
                  <a:pt x="603" y="430"/>
                </a:lnTo>
                <a:lnTo>
                  <a:pt x="605" y="429"/>
                </a:lnTo>
                <a:lnTo>
                  <a:pt x="607" y="430"/>
                </a:lnTo>
                <a:lnTo>
                  <a:pt x="611" y="430"/>
                </a:lnTo>
                <a:lnTo>
                  <a:pt x="614" y="431"/>
                </a:lnTo>
                <a:lnTo>
                  <a:pt x="614" y="435"/>
                </a:lnTo>
                <a:lnTo>
                  <a:pt x="614" y="435"/>
                </a:lnTo>
                <a:lnTo>
                  <a:pt x="614" y="435"/>
                </a:lnTo>
                <a:close/>
                <a:moveTo>
                  <a:pt x="593" y="369"/>
                </a:moveTo>
                <a:lnTo>
                  <a:pt x="588" y="366"/>
                </a:lnTo>
                <a:lnTo>
                  <a:pt x="585" y="365"/>
                </a:lnTo>
                <a:lnTo>
                  <a:pt x="583" y="368"/>
                </a:lnTo>
                <a:lnTo>
                  <a:pt x="583" y="369"/>
                </a:lnTo>
                <a:lnTo>
                  <a:pt x="581" y="369"/>
                </a:lnTo>
                <a:lnTo>
                  <a:pt x="580" y="368"/>
                </a:lnTo>
                <a:lnTo>
                  <a:pt x="578" y="364"/>
                </a:lnTo>
                <a:lnTo>
                  <a:pt x="577" y="363"/>
                </a:lnTo>
                <a:lnTo>
                  <a:pt x="573" y="361"/>
                </a:lnTo>
                <a:lnTo>
                  <a:pt x="569" y="360"/>
                </a:lnTo>
                <a:lnTo>
                  <a:pt x="563" y="358"/>
                </a:lnTo>
                <a:lnTo>
                  <a:pt x="559" y="358"/>
                </a:lnTo>
                <a:lnTo>
                  <a:pt x="556" y="360"/>
                </a:lnTo>
                <a:lnTo>
                  <a:pt x="554" y="361"/>
                </a:lnTo>
                <a:lnTo>
                  <a:pt x="555" y="364"/>
                </a:lnTo>
                <a:lnTo>
                  <a:pt x="556" y="366"/>
                </a:lnTo>
                <a:lnTo>
                  <a:pt x="556" y="369"/>
                </a:lnTo>
                <a:lnTo>
                  <a:pt x="554" y="370"/>
                </a:lnTo>
                <a:lnTo>
                  <a:pt x="552" y="370"/>
                </a:lnTo>
                <a:lnTo>
                  <a:pt x="549" y="369"/>
                </a:lnTo>
                <a:lnTo>
                  <a:pt x="549" y="366"/>
                </a:lnTo>
                <a:lnTo>
                  <a:pt x="549" y="365"/>
                </a:lnTo>
                <a:lnTo>
                  <a:pt x="545" y="364"/>
                </a:lnTo>
                <a:lnTo>
                  <a:pt x="540" y="365"/>
                </a:lnTo>
                <a:lnTo>
                  <a:pt x="536" y="365"/>
                </a:lnTo>
                <a:lnTo>
                  <a:pt x="531" y="366"/>
                </a:lnTo>
                <a:lnTo>
                  <a:pt x="526" y="366"/>
                </a:lnTo>
                <a:lnTo>
                  <a:pt x="522" y="365"/>
                </a:lnTo>
                <a:lnTo>
                  <a:pt x="517" y="364"/>
                </a:lnTo>
                <a:lnTo>
                  <a:pt x="513" y="364"/>
                </a:lnTo>
                <a:lnTo>
                  <a:pt x="509" y="365"/>
                </a:lnTo>
                <a:lnTo>
                  <a:pt x="506" y="364"/>
                </a:lnTo>
                <a:lnTo>
                  <a:pt x="507" y="362"/>
                </a:lnTo>
                <a:lnTo>
                  <a:pt x="507" y="360"/>
                </a:lnTo>
                <a:lnTo>
                  <a:pt x="505" y="358"/>
                </a:lnTo>
                <a:lnTo>
                  <a:pt x="501" y="358"/>
                </a:lnTo>
                <a:lnTo>
                  <a:pt x="493" y="357"/>
                </a:lnTo>
                <a:lnTo>
                  <a:pt x="488" y="357"/>
                </a:lnTo>
                <a:lnTo>
                  <a:pt x="472" y="358"/>
                </a:lnTo>
                <a:lnTo>
                  <a:pt x="457" y="358"/>
                </a:lnTo>
                <a:lnTo>
                  <a:pt x="441" y="356"/>
                </a:lnTo>
                <a:lnTo>
                  <a:pt x="426" y="354"/>
                </a:lnTo>
                <a:lnTo>
                  <a:pt x="418" y="354"/>
                </a:lnTo>
                <a:lnTo>
                  <a:pt x="412" y="353"/>
                </a:lnTo>
                <a:lnTo>
                  <a:pt x="402" y="353"/>
                </a:lnTo>
                <a:lnTo>
                  <a:pt x="396" y="350"/>
                </a:lnTo>
                <a:lnTo>
                  <a:pt x="399" y="348"/>
                </a:lnTo>
                <a:lnTo>
                  <a:pt x="404" y="345"/>
                </a:lnTo>
                <a:lnTo>
                  <a:pt x="399" y="344"/>
                </a:lnTo>
                <a:lnTo>
                  <a:pt x="394" y="340"/>
                </a:lnTo>
                <a:lnTo>
                  <a:pt x="390" y="338"/>
                </a:lnTo>
                <a:lnTo>
                  <a:pt x="385" y="338"/>
                </a:lnTo>
                <a:lnTo>
                  <a:pt x="381" y="341"/>
                </a:lnTo>
                <a:lnTo>
                  <a:pt x="379" y="345"/>
                </a:lnTo>
                <a:lnTo>
                  <a:pt x="373" y="347"/>
                </a:lnTo>
                <a:lnTo>
                  <a:pt x="366" y="349"/>
                </a:lnTo>
                <a:lnTo>
                  <a:pt x="363" y="349"/>
                </a:lnTo>
                <a:lnTo>
                  <a:pt x="360" y="349"/>
                </a:lnTo>
                <a:lnTo>
                  <a:pt x="359" y="348"/>
                </a:lnTo>
                <a:lnTo>
                  <a:pt x="357" y="346"/>
                </a:lnTo>
                <a:lnTo>
                  <a:pt x="355" y="347"/>
                </a:lnTo>
                <a:lnTo>
                  <a:pt x="353" y="349"/>
                </a:lnTo>
                <a:lnTo>
                  <a:pt x="352" y="349"/>
                </a:lnTo>
                <a:lnTo>
                  <a:pt x="352" y="349"/>
                </a:lnTo>
                <a:lnTo>
                  <a:pt x="351" y="349"/>
                </a:lnTo>
                <a:lnTo>
                  <a:pt x="350" y="347"/>
                </a:lnTo>
                <a:lnTo>
                  <a:pt x="349" y="344"/>
                </a:lnTo>
                <a:lnTo>
                  <a:pt x="348" y="340"/>
                </a:lnTo>
                <a:lnTo>
                  <a:pt x="344" y="339"/>
                </a:lnTo>
                <a:lnTo>
                  <a:pt x="342" y="337"/>
                </a:lnTo>
                <a:lnTo>
                  <a:pt x="343" y="335"/>
                </a:lnTo>
                <a:lnTo>
                  <a:pt x="344" y="333"/>
                </a:lnTo>
                <a:lnTo>
                  <a:pt x="346" y="331"/>
                </a:lnTo>
                <a:lnTo>
                  <a:pt x="344" y="328"/>
                </a:lnTo>
                <a:lnTo>
                  <a:pt x="342" y="327"/>
                </a:lnTo>
                <a:lnTo>
                  <a:pt x="340" y="327"/>
                </a:lnTo>
                <a:lnTo>
                  <a:pt x="338" y="328"/>
                </a:lnTo>
                <a:lnTo>
                  <a:pt x="335" y="329"/>
                </a:lnTo>
                <a:lnTo>
                  <a:pt x="333" y="330"/>
                </a:lnTo>
                <a:lnTo>
                  <a:pt x="330" y="331"/>
                </a:lnTo>
                <a:lnTo>
                  <a:pt x="326" y="331"/>
                </a:lnTo>
                <a:lnTo>
                  <a:pt x="323" y="330"/>
                </a:lnTo>
                <a:lnTo>
                  <a:pt x="320" y="329"/>
                </a:lnTo>
                <a:lnTo>
                  <a:pt x="318" y="328"/>
                </a:lnTo>
                <a:lnTo>
                  <a:pt x="316" y="329"/>
                </a:lnTo>
                <a:lnTo>
                  <a:pt x="314" y="330"/>
                </a:lnTo>
                <a:lnTo>
                  <a:pt x="313" y="331"/>
                </a:lnTo>
                <a:lnTo>
                  <a:pt x="310" y="330"/>
                </a:lnTo>
                <a:lnTo>
                  <a:pt x="309" y="328"/>
                </a:lnTo>
                <a:lnTo>
                  <a:pt x="308" y="327"/>
                </a:lnTo>
                <a:lnTo>
                  <a:pt x="305" y="328"/>
                </a:lnTo>
                <a:lnTo>
                  <a:pt x="300" y="330"/>
                </a:lnTo>
                <a:lnTo>
                  <a:pt x="293" y="332"/>
                </a:lnTo>
                <a:lnTo>
                  <a:pt x="285" y="335"/>
                </a:lnTo>
                <a:lnTo>
                  <a:pt x="276" y="336"/>
                </a:lnTo>
                <a:lnTo>
                  <a:pt x="268" y="335"/>
                </a:lnTo>
                <a:lnTo>
                  <a:pt x="272" y="332"/>
                </a:lnTo>
                <a:lnTo>
                  <a:pt x="276" y="331"/>
                </a:lnTo>
                <a:lnTo>
                  <a:pt x="260" y="331"/>
                </a:lnTo>
                <a:lnTo>
                  <a:pt x="243" y="335"/>
                </a:lnTo>
                <a:lnTo>
                  <a:pt x="248" y="331"/>
                </a:lnTo>
                <a:lnTo>
                  <a:pt x="253" y="329"/>
                </a:lnTo>
                <a:lnTo>
                  <a:pt x="259" y="327"/>
                </a:lnTo>
                <a:lnTo>
                  <a:pt x="265" y="325"/>
                </a:lnTo>
                <a:lnTo>
                  <a:pt x="277" y="323"/>
                </a:lnTo>
                <a:lnTo>
                  <a:pt x="290" y="322"/>
                </a:lnTo>
                <a:lnTo>
                  <a:pt x="302" y="319"/>
                </a:lnTo>
                <a:lnTo>
                  <a:pt x="314" y="316"/>
                </a:lnTo>
                <a:lnTo>
                  <a:pt x="320" y="315"/>
                </a:lnTo>
                <a:lnTo>
                  <a:pt x="327" y="314"/>
                </a:lnTo>
                <a:lnTo>
                  <a:pt x="334" y="314"/>
                </a:lnTo>
                <a:lnTo>
                  <a:pt x="340" y="314"/>
                </a:lnTo>
                <a:lnTo>
                  <a:pt x="341" y="311"/>
                </a:lnTo>
                <a:lnTo>
                  <a:pt x="340" y="308"/>
                </a:lnTo>
                <a:lnTo>
                  <a:pt x="338" y="306"/>
                </a:lnTo>
                <a:lnTo>
                  <a:pt x="334" y="305"/>
                </a:lnTo>
                <a:lnTo>
                  <a:pt x="328" y="305"/>
                </a:lnTo>
                <a:lnTo>
                  <a:pt x="323" y="306"/>
                </a:lnTo>
                <a:lnTo>
                  <a:pt x="316" y="307"/>
                </a:lnTo>
                <a:lnTo>
                  <a:pt x="310" y="307"/>
                </a:lnTo>
                <a:lnTo>
                  <a:pt x="303" y="308"/>
                </a:lnTo>
                <a:lnTo>
                  <a:pt x="298" y="308"/>
                </a:lnTo>
                <a:lnTo>
                  <a:pt x="295" y="307"/>
                </a:lnTo>
                <a:lnTo>
                  <a:pt x="295" y="306"/>
                </a:lnTo>
                <a:lnTo>
                  <a:pt x="297" y="305"/>
                </a:lnTo>
                <a:lnTo>
                  <a:pt x="297" y="303"/>
                </a:lnTo>
                <a:lnTo>
                  <a:pt x="292" y="302"/>
                </a:lnTo>
                <a:lnTo>
                  <a:pt x="285" y="299"/>
                </a:lnTo>
                <a:lnTo>
                  <a:pt x="299" y="296"/>
                </a:lnTo>
                <a:lnTo>
                  <a:pt x="311" y="294"/>
                </a:lnTo>
                <a:lnTo>
                  <a:pt x="324" y="292"/>
                </a:lnTo>
                <a:lnTo>
                  <a:pt x="338" y="291"/>
                </a:lnTo>
                <a:lnTo>
                  <a:pt x="334" y="289"/>
                </a:lnTo>
                <a:lnTo>
                  <a:pt x="327" y="289"/>
                </a:lnTo>
                <a:lnTo>
                  <a:pt x="319" y="289"/>
                </a:lnTo>
                <a:lnTo>
                  <a:pt x="315" y="289"/>
                </a:lnTo>
                <a:lnTo>
                  <a:pt x="315" y="287"/>
                </a:lnTo>
                <a:lnTo>
                  <a:pt x="316" y="285"/>
                </a:lnTo>
                <a:lnTo>
                  <a:pt x="315" y="283"/>
                </a:lnTo>
                <a:lnTo>
                  <a:pt x="311" y="282"/>
                </a:lnTo>
                <a:lnTo>
                  <a:pt x="319" y="281"/>
                </a:lnTo>
                <a:lnTo>
                  <a:pt x="326" y="279"/>
                </a:lnTo>
                <a:lnTo>
                  <a:pt x="333" y="278"/>
                </a:lnTo>
                <a:lnTo>
                  <a:pt x="339" y="278"/>
                </a:lnTo>
                <a:lnTo>
                  <a:pt x="340" y="279"/>
                </a:lnTo>
                <a:lnTo>
                  <a:pt x="341" y="279"/>
                </a:lnTo>
                <a:lnTo>
                  <a:pt x="341" y="280"/>
                </a:lnTo>
                <a:lnTo>
                  <a:pt x="340" y="281"/>
                </a:lnTo>
                <a:lnTo>
                  <a:pt x="333" y="282"/>
                </a:lnTo>
                <a:lnTo>
                  <a:pt x="326" y="283"/>
                </a:lnTo>
                <a:lnTo>
                  <a:pt x="332" y="285"/>
                </a:lnTo>
                <a:lnTo>
                  <a:pt x="338" y="283"/>
                </a:lnTo>
                <a:lnTo>
                  <a:pt x="340" y="283"/>
                </a:lnTo>
                <a:lnTo>
                  <a:pt x="343" y="283"/>
                </a:lnTo>
                <a:lnTo>
                  <a:pt x="344" y="285"/>
                </a:lnTo>
                <a:lnTo>
                  <a:pt x="344" y="285"/>
                </a:lnTo>
                <a:lnTo>
                  <a:pt x="344" y="286"/>
                </a:lnTo>
                <a:lnTo>
                  <a:pt x="343" y="287"/>
                </a:lnTo>
                <a:lnTo>
                  <a:pt x="341" y="288"/>
                </a:lnTo>
                <a:lnTo>
                  <a:pt x="339" y="289"/>
                </a:lnTo>
                <a:lnTo>
                  <a:pt x="348" y="290"/>
                </a:lnTo>
                <a:lnTo>
                  <a:pt x="356" y="289"/>
                </a:lnTo>
                <a:lnTo>
                  <a:pt x="343" y="292"/>
                </a:lnTo>
                <a:lnTo>
                  <a:pt x="331" y="295"/>
                </a:lnTo>
                <a:lnTo>
                  <a:pt x="318" y="297"/>
                </a:lnTo>
                <a:lnTo>
                  <a:pt x="307" y="299"/>
                </a:lnTo>
                <a:lnTo>
                  <a:pt x="315" y="300"/>
                </a:lnTo>
                <a:lnTo>
                  <a:pt x="323" y="299"/>
                </a:lnTo>
                <a:lnTo>
                  <a:pt x="331" y="298"/>
                </a:lnTo>
                <a:lnTo>
                  <a:pt x="340" y="297"/>
                </a:lnTo>
                <a:lnTo>
                  <a:pt x="347" y="296"/>
                </a:lnTo>
                <a:lnTo>
                  <a:pt x="352" y="296"/>
                </a:lnTo>
                <a:lnTo>
                  <a:pt x="356" y="297"/>
                </a:lnTo>
                <a:lnTo>
                  <a:pt x="357" y="298"/>
                </a:lnTo>
                <a:lnTo>
                  <a:pt x="359" y="298"/>
                </a:lnTo>
                <a:lnTo>
                  <a:pt x="363" y="298"/>
                </a:lnTo>
                <a:lnTo>
                  <a:pt x="364" y="296"/>
                </a:lnTo>
                <a:lnTo>
                  <a:pt x="366" y="295"/>
                </a:lnTo>
                <a:lnTo>
                  <a:pt x="369" y="296"/>
                </a:lnTo>
                <a:lnTo>
                  <a:pt x="372" y="296"/>
                </a:lnTo>
                <a:lnTo>
                  <a:pt x="381" y="297"/>
                </a:lnTo>
                <a:lnTo>
                  <a:pt x="389" y="296"/>
                </a:lnTo>
                <a:lnTo>
                  <a:pt x="394" y="297"/>
                </a:lnTo>
                <a:lnTo>
                  <a:pt x="400" y="297"/>
                </a:lnTo>
                <a:lnTo>
                  <a:pt x="406" y="295"/>
                </a:lnTo>
                <a:lnTo>
                  <a:pt x="412" y="294"/>
                </a:lnTo>
                <a:lnTo>
                  <a:pt x="410" y="296"/>
                </a:lnTo>
                <a:lnTo>
                  <a:pt x="407" y="298"/>
                </a:lnTo>
                <a:lnTo>
                  <a:pt x="417" y="298"/>
                </a:lnTo>
                <a:lnTo>
                  <a:pt x="427" y="298"/>
                </a:lnTo>
                <a:lnTo>
                  <a:pt x="430" y="298"/>
                </a:lnTo>
                <a:lnTo>
                  <a:pt x="433" y="298"/>
                </a:lnTo>
                <a:lnTo>
                  <a:pt x="434" y="298"/>
                </a:lnTo>
                <a:lnTo>
                  <a:pt x="435" y="297"/>
                </a:lnTo>
                <a:lnTo>
                  <a:pt x="437" y="296"/>
                </a:lnTo>
                <a:lnTo>
                  <a:pt x="435" y="294"/>
                </a:lnTo>
                <a:lnTo>
                  <a:pt x="432" y="294"/>
                </a:lnTo>
                <a:lnTo>
                  <a:pt x="427" y="295"/>
                </a:lnTo>
                <a:lnTo>
                  <a:pt x="425" y="291"/>
                </a:lnTo>
                <a:lnTo>
                  <a:pt x="423" y="290"/>
                </a:lnTo>
                <a:lnTo>
                  <a:pt x="417" y="290"/>
                </a:lnTo>
                <a:lnTo>
                  <a:pt x="412" y="290"/>
                </a:lnTo>
                <a:lnTo>
                  <a:pt x="416" y="288"/>
                </a:lnTo>
                <a:lnTo>
                  <a:pt x="421" y="287"/>
                </a:lnTo>
                <a:lnTo>
                  <a:pt x="426" y="287"/>
                </a:lnTo>
                <a:lnTo>
                  <a:pt x="432" y="287"/>
                </a:lnTo>
                <a:lnTo>
                  <a:pt x="438" y="288"/>
                </a:lnTo>
                <a:lnTo>
                  <a:pt x="442" y="290"/>
                </a:lnTo>
                <a:lnTo>
                  <a:pt x="446" y="294"/>
                </a:lnTo>
                <a:lnTo>
                  <a:pt x="448" y="297"/>
                </a:lnTo>
                <a:lnTo>
                  <a:pt x="446" y="297"/>
                </a:lnTo>
                <a:lnTo>
                  <a:pt x="442" y="296"/>
                </a:lnTo>
                <a:lnTo>
                  <a:pt x="440" y="296"/>
                </a:lnTo>
                <a:lnTo>
                  <a:pt x="439" y="296"/>
                </a:lnTo>
                <a:lnTo>
                  <a:pt x="439" y="297"/>
                </a:lnTo>
                <a:lnTo>
                  <a:pt x="439" y="299"/>
                </a:lnTo>
                <a:lnTo>
                  <a:pt x="441" y="300"/>
                </a:lnTo>
                <a:lnTo>
                  <a:pt x="443" y="299"/>
                </a:lnTo>
                <a:lnTo>
                  <a:pt x="446" y="300"/>
                </a:lnTo>
                <a:lnTo>
                  <a:pt x="448" y="300"/>
                </a:lnTo>
                <a:lnTo>
                  <a:pt x="450" y="300"/>
                </a:lnTo>
                <a:lnTo>
                  <a:pt x="454" y="302"/>
                </a:lnTo>
                <a:lnTo>
                  <a:pt x="455" y="302"/>
                </a:lnTo>
                <a:lnTo>
                  <a:pt x="456" y="302"/>
                </a:lnTo>
                <a:lnTo>
                  <a:pt x="456" y="303"/>
                </a:lnTo>
                <a:lnTo>
                  <a:pt x="455" y="304"/>
                </a:lnTo>
                <a:lnTo>
                  <a:pt x="450" y="304"/>
                </a:lnTo>
                <a:lnTo>
                  <a:pt x="445" y="304"/>
                </a:lnTo>
                <a:lnTo>
                  <a:pt x="438" y="304"/>
                </a:lnTo>
                <a:lnTo>
                  <a:pt x="432" y="303"/>
                </a:lnTo>
                <a:lnTo>
                  <a:pt x="427" y="302"/>
                </a:lnTo>
                <a:lnTo>
                  <a:pt x="423" y="303"/>
                </a:lnTo>
                <a:lnTo>
                  <a:pt x="418" y="304"/>
                </a:lnTo>
                <a:lnTo>
                  <a:pt x="415" y="304"/>
                </a:lnTo>
                <a:lnTo>
                  <a:pt x="402" y="303"/>
                </a:lnTo>
                <a:lnTo>
                  <a:pt x="391" y="303"/>
                </a:lnTo>
                <a:lnTo>
                  <a:pt x="379" y="304"/>
                </a:lnTo>
                <a:lnTo>
                  <a:pt x="367" y="305"/>
                </a:lnTo>
                <a:lnTo>
                  <a:pt x="356" y="308"/>
                </a:lnTo>
                <a:lnTo>
                  <a:pt x="343" y="311"/>
                </a:lnTo>
                <a:lnTo>
                  <a:pt x="346" y="313"/>
                </a:lnTo>
                <a:lnTo>
                  <a:pt x="349" y="314"/>
                </a:lnTo>
                <a:lnTo>
                  <a:pt x="351" y="314"/>
                </a:lnTo>
                <a:lnTo>
                  <a:pt x="353" y="313"/>
                </a:lnTo>
                <a:lnTo>
                  <a:pt x="359" y="312"/>
                </a:lnTo>
                <a:lnTo>
                  <a:pt x="365" y="311"/>
                </a:lnTo>
                <a:lnTo>
                  <a:pt x="380" y="308"/>
                </a:lnTo>
                <a:lnTo>
                  <a:pt x="394" y="308"/>
                </a:lnTo>
                <a:lnTo>
                  <a:pt x="408" y="308"/>
                </a:lnTo>
                <a:lnTo>
                  <a:pt x="423" y="310"/>
                </a:lnTo>
                <a:lnTo>
                  <a:pt x="438" y="311"/>
                </a:lnTo>
                <a:lnTo>
                  <a:pt x="451" y="313"/>
                </a:lnTo>
                <a:lnTo>
                  <a:pt x="465" y="314"/>
                </a:lnTo>
                <a:lnTo>
                  <a:pt x="479" y="315"/>
                </a:lnTo>
                <a:lnTo>
                  <a:pt x="493" y="317"/>
                </a:lnTo>
                <a:lnTo>
                  <a:pt x="508" y="321"/>
                </a:lnTo>
                <a:lnTo>
                  <a:pt x="523" y="323"/>
                </a:lnTo>
                <a:lnTo>
                  <a:pt x="538" y="325"/>
                </a:lnTo>
                <a:lnTo>
                  <a:pt x="552" y="328"/>
                </a:lnTo>
                <a:lnTo>
                  <a:pt x="566" y="331"/>
                </a:lnTo>
                <a:lnTo>
                  <a:pt x="581" y="335"/>
                </a:lnTo>
                <a:lnTo>
                  <a:pt x="595" y="338"/>
                </a:lnTo>
                <a:lnTo>
                  <a:pt x="610" y="341"/>
                </a:lnTo>
                <a:lnTo>
                  <a:pt x="624" y="345"/>
                </a:lnTo>
                <a:lnTo>
                  <a:pt x="635" y="348"/>
                </a:lnTo>
                <a:lnTo>
                  <a:pt x="646" y="350"/>
                </a:lnTo>
                <a:lnTo>
                  <a:pt x="652" y="353"/>
                </a:lnTo>
                <a:lnTo>
                  <a:pt x="656" y="354"/>
                </a:lnTo>
                <a:lnTo>
                  <a:pt x="657" y="354"/>
                </a:lnTo>
                <a:lnTo>
                  <a:pt x="660" y="355"/>
                </a:lnTo>
                <a:lnTo>
                  <a:pt x="661" y="357"/>
                </a:lnTo>
                <a:lnTo>
                  <a:pt x="661" y="358"/>
                </a:lnTo>
                <a:lnTo>
                  <a:pt x="669" y="361"/>
                </a:lnTo>
                <a:lnTo>
                  <a:pt x="679" y="362"/>
                </a:lnTo>
                <a:lnTo>
                  <a:pt x="692" y="365"/>
                </a:lnTo>
                <a:lnTo>
                  <a:pt x="704" y="370"/>
                </a:lnTo>
                <a:lnTo>
                  <a:pt x="707" y="372"/>
                </a:lnTo>
                <a:lnTo>
                  <a:pt x="710" y="373"/>
                </a:lnTo>
                <a:lnTo>
                  <a:pt x="714" y="374"/>
                </a:lnTo>
                <a:lnTo>
                  <a:pt x="718" y="377"/>
                </a:lnTo>
                <a:lnTo>
                  <a:pt x="720" y="378"/>
                </a:lnTo>
                <a:lnTo>
                  <a:pt x="722" y="380"/>
                </a:lnTo>
                <a:lnTo>
                  <a:pt x="725" y="379"/>
                </a:lnTo>
                <a:lnTo>
                  <a:pt x="727" y="379"/>
                </a:lnTo>
                <a:lnTo>
                  <a:pt x="729" y="380"/>
                </a:lnTo>
                <a:lnTo>
                  <a:pt x="732" y="382"/>
                </a:lnTo>
                <a:lnTo>
                  <a:pt x="738" y="383"/>
                </a:lnTo>
                <a:lnTo>
                  <a:pt x="745" y="385"/>
                </a:lnTo>
                <a:lnTo>
                  <a:pt x="751" y="387"/>
                </a:lnTo>
                <a:lnTo>
                  <a:pt x="756" y="389"/>
                </a:lnTo>
                <a:lnTo>
                  <a:pt x="770" y="395"/>
                </a:lnTo>
                <a:lnTo>
                  <a:pt x="784" y="399"/>
                </a:lnTo>
                <a:lnTo>
                  <a:pt x="799" y="405"/>
                </a:lnTo>
                <a:lnTo>
                  <a:pt x="811" y="411"/>
                </a:lnTo>
                <a:lnTo>
                  <a:pt x="818" y="413"/>
                </a:lnTo>
                <a:lnTo>
                  <a:pt x="825" y="415"/>
                </a:lnTo>
                <a:lnTo>
                  <a:pt x="830" y="419"/>
                </a:lnTo>
                <a:lnTo>
                  <a:pt x="836" y="423"/>
                </a:lnTo>
                <a:lnTo>
                  <a:pt x="821" y="422"/>
                </a:lnTo>
                <a:lnTo>
                  <a:pt x="806" y="419"/>
                </a:lnTo>
                <a:lnTo>
                  <a:pt x="802" y="416"/>
                </a:lnTo>
                <a:lnTo>
                  <a:pt x="797" y="414"/>
                </a:lnTo>
                <a:lnTo>
                  <a:pt x="796" y="412"/>
                </a:lnTo>
                <a:lnTo>
                  <a:pt x="797" y="412"/>
                </a:lnTo>
                <a:lnTo>
                  <a:pt x="799" y="411"/>
                </a:lnTo>
                <a:lnTo>
                  <a:pt x="801" y="410"/>
                </a:lnTo>
                <a:lnTo>
                  <a:pt x="794" y="406"/>
                </a:lnTo>
                <a:lnTo>
                  <a:pt x="787" y="405"/>
                </a:lnTo>
                <a:lnTo>
                  <a:pt x="781" y="402"/>
                </a:lnTo>
                <a:lnTo>
                  <a:pt x="775" y="398"/>
                </a:lnTo>
                <a:lnTo>
                  <a:pt x="767" y="396"/>
                </a:lnTo>
                <a:lnTo>
                  <a:pt x="759" y="394"/>
                </a:lnTo>
                <a:lnTo>
                  <a:pt x="751" y="393"/>
                </a:lnTo>
                <a:lnTo>
                  <a:pt x="743" y="391"/>
                </a:lnTo>
                <a:lnTo>
                  <a:pt x="740" y="391"/>
                </a:lnTo>
                <a:lnTo>
                  <a:pt x="738" y="390"/>
                </a:lnTo>
                <a:lnTo>
                  <a:pt x="737" y="389"/>
                </a:lnTo>
                <a:lnTo>
                  <a:pt x="735" y="387"/>
                </a:lnTo>
                <a:lnTo>
                  <a:pt x="728" y="388"/>
                </a:lnTo>
                <a:lnTo>
                  <a:pt x="722" y="390"/>
                </a:lnTo>
                <a:lnTo>
                  <a:pt x="719" y="388"/>
                </a:lnTo>
                <a:lnTo>
                  <a:pt x="715" y="387"/>
                </a:lnTo>
                <a:lnTo>
                  <a:pt x="712" y="388"/>
                </a:lnTo>
                <a:lnTo>
                  <a:pt x="709" y="389"/>
                </a:lnTo>
                <a:lnTo>
                  <a:pt x="707" y="389"/>
                </a:lnTo>
                <a:lnTo>
                  <a:pt x="706" y="388"/>
                </a:lnTo>
                <a:lnTo>
                  <a:pt x="705" y="387"/>
                </a:lnTo>
                <a:lnTo>
                  <a:pt x="706" y="386"/>
                </a:lnTo>
                <a:lnTo>
                  <a:pt x="707" y="383"/>
                </a:lnTo>
                <a:lnTo>
                  <a:pt x="709" y="380"/>
                </a:lnTo>
                <a:lnTo>
                  <a:pt x="705" y="380"/>
                </a:lnTo>
                <a:lnTo>
                  <a:pt x="702" y="382"/>
                </a:lnTo>
                <a:lnTo>
                  <a:pt x="701" y="385"/>
                </a:lnTo>
                <a:lnTo>
                  <a:pt x="701" y="389"/>
                </a:lnTo>
                <a:lnTo>
                  <a:pt x="702" y="390"/>
                </a:lnTo>
                <a:lnTo>
                  <a:pt x="703" y="391"/>
                </a:lnTo>
                <a:lnTo>
                  <a:pt x="706" y="393"/>
                </a:lnTo>
                <a:lnTo>
                  <a:pt x="709" y="394"/>
                </a:lnTo>
                <a:lnTo>
                  <a:pt x="714" y="394"/>
                </a:lnTo>
                <a:lnTo>
                  <a:pt x="719" y="395"/>
                </a:lnTo>
                <a:lnTo>
                  <a:pt x="723" y="397"/>
                </a:lnTo>
                <a:lnTo>
                  <a:pt x="728" y="399"/>
                </a:lnTo>
                <a:lnTo>
                  <a:pt x="727" y="402"/>
                </a:lnTo>
                <a:lnTo>
                  <a:pt x="728" y="403"/>
                </a:lnTo>
                <a:lnTo>
                  <a:pt x="731" y="404"/>
                </a:lnTo>
                <a:lnTo>
                  <a:pt x="735" y="403"/>
                </a:lnTo>
                <a:lnTo>
                  <a:pt x="740" y="405"/>
                </a:lnTo>
                <a:lnTo>
                  <a:pt x="746" y="408"/>
                </a:lnTo>
                <a:lnTo>
                  <a:pt x="740" y="408"/>
                </a:lnTo>
                <a:lnTo>
                  <a:pt x="735" y="410"/>
                </a:lnTo>
                <a:lnTo>
                  <a:pt x="729" y="410"/>
                </a:lnTo>
                <a:lnTo>
                  <a:pt x="723" y="408"/>
                </a:lnTo>
                <a:lnTo>
                  <a:pt x="714" y="405"/>
                </a:lnTo>
                <a:lnTo>
                  <a:pt x="704" y="403"/>
                </a:lnTo>
                <a:lnTo>
                  <a:pt x="694" y="399"/>
                </a:lnTo>
                <a:lnTo>
                  <a:pt x="685" y="396"/>
                </a:lnTo>
                <a:lnTo>
                  <a:pt x="674" y="393"/>
                </a:lnTo>
                <a:lnTo>
                  <a:pt x="664" y="391"/>
                </a:lnTo>
                <a:lnTo>
                  <a:pt x="661" y="390"/>
                </a:lnTo>
                <a:lnTo>
                  <a:pt x="659" y="389"/>
                </a:lnTo>
                <a:lnTo>
                  <a:pt x="656" y="387"/>
                </a:lnTo>
                <a:lnTo>
                  <a:pt x="654" y="385"/>
                </a:lnTo>
                <a:lnTo>
                  <a:pt x="645" y="381"/>
                </a:lnTo>
                <a:lnTo>
                  <a:pt x="637" y="380"/>
                </a:lnTo>
                <a:lnTo>
                  <a:pt x="626" y="378"/>
                </a:lnTo>
                <a:lnTo>
                  <a:pt x="614" y="375"/>
                </a:lnTo>
                <a:lnTo>
                  <a:pt x="603" y="372"/>
                </a:lnTo>
                <a:lnTo>
                  <a:pt x="593" y="369"/>
                </a:lnTo>
                <a:lnTo>
                  <a:pt x="594" y="370"/>
                </a:lnTo>
                <a:lnTo>
                  <a:pt x="597" y="371"/>
                </a:lnTo>
                <a:lnTo>
                  <a:pt x="598" y="371"/>
                </a:lnTo>
                <a:lnTo>
                  <a:pt x="593" y="369"/>
                </a:lnTo>
                <a:close/>
                <a:moveTo>
                  <a:pt x="771" y="423"/>
                </a:moveTo>
                <a:lnTo>
                  <a:pt x="764" y="421"/>
                </a:lnTo>
                <a:lnTo>
                  <a:pt x="759" y="419"/>
                </a:lnTo>
                <a:lnTo>
                  <a:pt x="752" y="419"/>
                </a:lnTo>
                <a:lnTo>
                  <a:pt x="745" y="419"/>
                </a:lnTo>
                <a:lnTo>
                  <a:pt x="744" y="419"/>
                </a:lnTo>
                <a:lnTo>
                  <a:pt x="742" y="418"/>
                </a:lnTo>
                <a:lnTo>
                  <a:pt x="740" y="416"/>
                </a:lnTo>
                <a:lnTo>
                  <a:pt x="740" y="415"/>
                </a:lnTo>
                <a:lnTo>
                  <a:pt x="740" y="413"/>
                </a:lnTo>
                <a:lnTo>
                  <a:pt x="742" y="413"/>
                </a:lnTo>
                <a:lnTo>
                  <a:pt x="742" y="413"/>
                </a:lnTo>
                <a:lnTo>
                  <a:pt x="744" y="413"/>
                </a:lnTo>
                <a:lnTo>
                  <a:pt x="753" y="413"/>
                </a:lnTo>
                <a:lnTo>
                  <a:pt x="763" y="414"/>
                </a:lnTo>
                <a:lnTo>
                  <a:pt x="767" y="416"/>
                </a:lnTo>
                <a:lnTo>
                  <a:pt x="770" y="419"/>
                </a:lnTo>
                <a:lnTo>
                  <a:pt x="775" y="421"/>
                </a:lnTo>
                <a:lnTo>
                  <a:pt x="780" y="423"/>
                </a:lnTo>
                <a:lnTo>
                  <a:pt x="776" y="424"/>
                </a:lnTo>
                <a:lnTo>
                  <a:pt x="771" y="423"/>
                </a:lnTo>
                <a:lnTo>
                  <a:pt x="769" y="423"/>
                </a:lnTo>
                <a:lnTo>
                  <a:pt x="771" y="423"/>
                </a:lnTo>
                <a:close/>
                <a:moveTo>
                  <a:pt x="776" y="523"/>
                </a:moveTo>
                <a:lnTo>
                  <a:pt x="772" y="526"/>
                </a:lnTo>
                <a:lnTo>
                  <a:pt x="768" y="527"/>
                </a:lnTo>
                <a:lnTo>
                  <a:pt x="764" y="527"/>
                </a:lnTo>
                <a:lnTo>
                  <a:pt x="761" y="524"/>
                </a:lnTo>
                <a:lnTo>
                  <a:pt x="754" y="526"/>
                </a:lnTo>
                <a:lnTo>
                  <a:pt x="748" y="528"/>
                </a:lnTo>
                <a:lnTo>
                  <a:pt x="746" y="528"/>
                </a:lnTo>
                <a:lnTo>
                  <a:pt x="745" y="527"/>
                </a:lnTo>
                <a:lnTo>
                  <a:pt x="744" y="526"/>
                </a:lnTo>
                <a:lnTo>
                  <a:pt x="745" y="524"/>
                </a:lnTo>
                <a:lnTo>
                  <a:pt x="747" y="523"/>
                </a:lnTo>
                <a:lnTo>
                  <a:pt x="751" y="522"/>
                </a:lnTo>
                <a:lnTo>
                  <a:pt x="756" y="521"/>
                </a:lnTo>
                <a:lnTo>
                  <a:pt x="763" y="520"/>
                </a:lnTo>
                <a:lnTo>
                  <a:pt x="769" y="521"/>
                </a:lnTo>
                <a:lnTo>
                  <a:pt x="776" y="523"/>
                </a:lnTo>
                <a:lnTo>
                  <a:pt x="771" y="523"/>
                </a:lnTo>
                <a:lnTo>
                  <a:pt x="776" y="523"/>
                </a:lnTo>
                <a:close/>
                <a:moveTo>
                  <a:pt x="709" y="501"/>
                </a:moveTo>
                <a:lnTo>
                  <a:pt x="705" y="502"/>
                </a:lnTo>
                <a:lnTo>
                  <a:pt x="702" y="503"/>
                </a:lnTo>
                <a:lnTo>
                  <a:pt x="699" y="503"/>
                </a:lnTo>
                <a:lnTo>
                  <a:pt x="698" y="503"/>
                </a:lnTo>
                <a:lnTo>
                  <a:pt x="697" y="502"/>
                </a:lnTo>
                <a:lnTo>
                  <a:pt x="697" y="501"/>
                </a:lnTo>
                <a:lnTo>
                  <a:pt x="699" y="499"/>
                </a:lnTo>
                <a:lnTo>
                  <a:pt x="703" y="499"/>
                </a:lnTo>
                <a:lnTo>
                  <a:pt x="706" y="499"/>
                </a:lnTo>
                <a:lnTo>
                  <a:pt x="709" y="501"/>
                </a:lnTo>
                <a:lnTo>
                  <a:pt x="705" y="501"/>
                </a:lnTo>
                <a:lnTo>
                  <a:pt x="709" y="501"/>
                </a:lnTo>
                <a:close/>
                <a:moveTo>
                  <a:pt x="693" y="410"/>
                </a:moveTo>
                <a:lnTo>
                  <a:pt x="689" y="412"/>
                </a:lnTo>
                <a:lnTo>
                  <a:pt x="684" y="412"/>
                </a:lnTo>
                <a:lnTo>
                  <a:pt x="681" y="412"/>
                </a:lnTo>
                <a:lnTo>
                  <a:pt x="679" y="411"/>
                </a:lnTo>
                <a:lnTo>
                  <a:pt x="677" y="410"/>
                </a:lnTo>
                <a:lnTo>
                  <a:pt x="677" y="406"/>
                </a:lnTo>
                <a:lnTo>
                  <a:pt x="677" y="405"/>
                </a:lnTo>
                <a:lnTo>
                  <a:pt x="678" y="404"/>
                </a:lnTo>
                <a:lnTo>
                  <a:pt x="679" y="405"/>
                </a:lnTo>
                <a:lnTo>
                  <a:pt x="681" y="405"/>
                </a:lnTo>
                <a:lnTo>
                  <a:pt x="687" y="407"/>
                </a:lnTo>
                <a:lnTo>
                  <a:pt x="693" y="410"/>
                </a:lnTo>
                <a:lnTo>
                  <a:pt x="690" y="411"/>
                </a:lnTo>
                <a:lnTo>
                  <a:pt x="693" y="410"/>
                </a:lnTo>
                <a:close/>
                <a:moveTo>
                  <a:pt x="679" y="520"/>
                </a:moveTo>
                <a:lnTo>
                  <a:pt x="673" y="520"/>
                </a:lnTo>
                <a:lnTo>
                  <a:pt x="666" y="520"/>
                </a:lnTo>
                <a:lnTo>
                  <a:pt x="666" y="518"/>
                </a:lnTo>
                <a:lnTo>
                  <a:pt x="666" y="515"/>
                </a:lnTo>
                <a:lnTo>
                  <a:pt x="663" y="514"/>
                </a:lnTo>
                <a:lnTo>
                  <a:pt x="659" y="512"/>
                </a:lnTo>
                <a:lnTo>
                  <a:pt x="665" y="512"/>
                </a:lnTo>
                <a:lnTo>
                  <a:pt x="674" y="512"/>
                </a:lnTo>
                <a:lnTo>
                  <a:pt x="684" y="513"/>
                </a:lnTo>
                <a:lnTo>
                  <a:pt x="690" y="516"/>
                </a:lnTo>
                <a:lnTo>
                  <a:pt x="688" y="516"/>
                </a:lnTo>
                <a:lnTo>
                  <a:pt x="687" y="518"/>
                </a:lnTo>
                <a:lnTo>
                  <a:pt x="692" y="520"/>
                </a:lnTo>
                <a:lnTo>
                  <a:pt x="697" y="521"/>
                </a:lnTo>
                <a:lnTo>
                  <a:pt x="693" y="522"/>
                </a:lnTo>
                <a:lnTo>
                  <a:pt x="688" y="523"/>
                </a:lnTo>
                <a:lnTo>
                  <a:pt x="686" y="524"/>
                </a:lnTo>
                <a:lnTo>
                  <a:pt x="684" y="523"/>
                </a:lnTo>
                <a:lnTo>
                  <a:pt x="681" y="522"/>
                </a:lnTo>
                <a:lnTo>
                  <a:pt x="679" y="520"/>
                </a:lnTo>
                <a:close/>
                <a:moveTo>
                  <a:pt x="682" y="506"/>
                </a:moveTo>
                <a:lnTo>
                  <a:pt x="679" y="505"/>
                </a:lnTo>
                <a:lnTo>
                  <a:pt x="677" y="505"/>
                </a:lnTo>
                <a:lnTo>
                  <a:pt x="674" y="502"/>
                </a:lnTo>
                <a:lnTo>
                  <a:pt x="672" y="498"/>
                </a:lnTo>
                <a:lnTo>
                  <a:pt x="670" y="496"/>
                </a:lnTo>
                <a:lnTo>
                  <a:pt x="666" y="496"/>
                </a:lnTo>
                <a:lnTo>
                  <a:pt x="663" y="496"/>
                </a:lnTo>
                <a:lnTo>
                  <a:pt x="660" y="497"/>
                </a:lnTo>
                <a:lnTo>
                  <a:pt x="652" y="495"/>
                </a:lnTo>
                <a:lnTo>
                  <a:pt x="644" y="493"/>
                </a:lnTo>
                <a:lnTo>
                  <a:pt x="640" y="491"/>
                </a:lnTo>
                <a:lnTo>
                  <a:pt x="635" y="491"/>
                </a:lnTo>
                <a:lnTo>
                  <a:pt x="633" y="490"/>
                </a:lnTo>
                <a:lnTo>
                  <a:pt x="631" y="489"/>
                </a:lnTo>
                <a:lnTo>
                  <a:pt x="630" y="488"/>
                </a:lnTo>
                <a:lnTo>
                  <a:pt x="629" y="487"/>
                </a:lnTo>
                <a:lnTo>
                  <a:pt x="644" y="488"/>
                </a:lnTo>
                <a:lnTo>
                  <a:pt x="659" y="490"/>
                </a:lnTo>
                <a:lnTo>
                  <a:pt x="665" y="490"/>
                </a:lnTo>
                <a:lnTo>
                  <a:pt x="672" y="490"/>
                </a:lnTo>
                <a:lnTo>
                  <a:pt x="676" y="490"/>
                </a:lnTo>
                <a:lnTo>
                  <a:pt x="678" y="490"/>
                </a:lnTo>
                <a:lnTo>
                  <a:pt x="679" y="490"/>
                </a:lnTo>
                <a:lnTo>
                  <a:pt x="680" y="490"/>
                </a:lnTo>
                <a:lnTo>
                  <a:pt x="681" y="491"/>
                </a:lnTo>
                <a:lnTo>
                  <a:pt x="681" y="494"/>
                </a:lnTo>
                <a:lnTo>
                  <a:pt x="680" y="494"/>
                </a:lnTo>
                <a:lnTo>
                  <a:pt x="678" y="495"/>
                </a:lnTo>
                <a:lnTo>
                  <a:pt x="677" y="496"/>
                </a:lnTo>
                <a:lnTo>
                  <a:pt x="677" y="496"/>
                </a:lnTo>
                <a:lnTo>
                  <a:pt x="678" y="497"/>
                </a:lnTo>
                <a:lnTo>
                  <a:pt x="679" y="497"/>
                </a:lnTo>
                <a:lnTo>
                  <a:pt x="681" y="497"/>
                </a:lnTo>
                <a:lnTo>
                  <a:pt x="682" y="497"/>
                </a:lnTo>
                <a:lnTo>
                  <a:pt x="685" y="497"/>
                </a:lnTo>
                <a:lnTo>
                  <a:pt x="687" y="497"/>
                </a:lnTo>
                <a:lnTo>
                  <a:pt x="689" y="498"/>
                </a:lnTo>
                <a:lnTo>
                  <a:pt x="692" y="498"/>
                </a:lnTo>
                <a:lnTo>
                  <a:pt x="693" y="498"/>
                </a:lnTo>
                <a:lnTo>
                  <a:pt x="694" y="499"/>
                </a:lnTo>
                <a:lnTo>
                  <a:pt x="694" y="499"/>
                </a:lnTo>
                <a:lnTo>
                  <a:pt x="693" y="501"/>
                </a:lnTo>
                <a:lnTo>
                  <a:pt x="690" y="502"/>
                </a:lnTo>
                <a:lnTo>
                  <a:pt x="687" y="502"/>
                </a:lnTo>
                <a:lnTo>
                  <a:pt x="688" y="504"/>
                </a:lnTo>
                <a:lnTo>
                  <a:pt x="690" y="505"/>
                </a:lnTo>
                <a:lnTo>
                  <a:pt x="693" y="506"/>
                </a:lnTo>
                <a:lnTo>
                  <a:pt x="696" y="506"/>
                </a:lnTo>
                <a:lnTo>
                  <a:pt x="703" y="509"/>
                </a:lnTo>
                <a:lnTo>
                  <a:pt x="709" y="512"/>
                </a:lnTo>
                <a:lnTo>
                  <a:pt x="702" y="512"/>
                </a:lnTo>
                <a:lnTo>
                  <a:pt x="695" y="512"/>
                </a:lnTo>
                <a:lnTo>
                  <a:pt x="688" y="510"/>
                </a:lnTo>
                <a:lnTo>
                  <a:pt x="682" y="506"/>
                </a:lnTo>
                <a:lnTo>
                  <a:pt x="685" y="509"/>
                </a:lnTo>
                <a:lnTo>
                  <a:pt x="682" y="506"/>
                </a:lnTo>
                <a:close/>
                <a:moveTo>
                  <a:pt x="734" y="515"/>
                </a:moveTo>
                <a:lnTo>
                  <a:pt x="731" y="515"/>
                </a:lnTo>
                <a:lnTo>
                  <a:pt x="730" y="515"/>
                </a:lnTo>
                <a:lnTo>
                  <a:pt x="729" y="515"/>
                </a:lnTo>
                <a:lnTo>
                  <a:pt x="728" y="514"/>
                </a:lnTo>
                <a:lnTo>
                  <a:pt x="725" y="512"/>
                </a:lnTo>
                <a:lnTo>
                  <a:pt x="721" y="511"/>
                </a:lnTo>
                <a:lnTo>
                  <a:pt x="718" y="510"/>
                </a:lnTo>
                <a:lnTo>
                  <a:pt x="714" y="510"/>
                </a:lnTo>
                <a:lnTo>
                  <a:pt x="711" y="507"/>
                </a:lnTo>
                <a:lnTo>
                  <a:pt x="709" y="504"/>
                </a:lnTo>
                <a:lnTo>
                  <a:pt x="712" y="505"/>
                </a:lnTo>
                <a:lnTo>
                  <a:pt x="717" y="506"/>
                </a:lnTo>
                <a:lnTo>
                  <a:pt x="721" y="506"/>
                </a:lnTo>
                <a:lnTo>
                  <a:pt x="726" y="509"/>
                </a:lnTo>
                <a:lnTo>
                  <a:pt x="729" y="509"/>
                </a:lnTo>
                <a:lnTo>
                  <a:pt x="734" y="510"/>
                </a:lnTo>
                <a:lnTo>
                  <a:pt x="735" y="511"/>
                </a:lnTo>
                <a:lnTo>
                  <a:pt x="736" y="512"/>
                </a:lnTo>
                <a:lnTo>
                  <a:pt x="735" y="514"/>
                </a:lnTo>
                <a:lnTo>
                  <a:pt x="734" y="515"/>
                </a:lnTo>
                <a:lnTo>
                  <a:pt x="734" y="515"/>
                </a:lnTo>
                <a:lnTo>
                  <a:pt x="734" y="515"/>
                </a:lnTo>
                <a:close/>
                <a:moveTo>
                  <a:pt x="739" y="535"/>
                </a:moveTo>
                <a:lnTo>
                  <a:pt x="747" y="534"/>
                </a:lnTo>
                <a:lnTo>
                  <a:pt x="754" y="532"/>
                </a:lnTo>
                <a:lnTo>
                  <a:pt x="759" y="530"/>
                </a:lnTo>
                <a:lnTo>
                  <a:pt x="764" y="531"/>
                </a:lnTo>
                <a:lnTo>
                  <a:pt x="767" y="532"/>
                </a:lnTo>
                <a:lnTo>
                  <a:pt x="768" y="534"/>
                </a:lnTo>
                <a:lnTo>
                  <a:pt x="767" y="535"/>
                </a:lnTo>
                <a:lnTo>
                  <a:pt x="763" y="536"/>
                </a:lnTo>
                <a:lnTo>
                  <a:pt x="758" y="537"/>
                </a:lnTo>
                <a:lnTo>
                  <a:pt x="752" y="537"/>
                </a:lnTo>
                <a:lnTo>
                  <a:pt x="745" y="536"/>
                </a:lnTo>
                <a:lnTo>
                  <a:pt x="739" y="535"/>
                </a:lnTo>
                <a:lnTo>
                  <a:pt x="744" y="535"/>
                </a:lnTo>
                <a:lnTo>
                  <a:pt x="739" y="535"/>
                </a:lnTo>
                <a:close/>
                <a:moveTo>
                  <a:pt x="770" y="539"/>
                </a:moveTo>
                <a:lnTo>
                  <a:pt x="768" y="539"/>
                </a:lnTo>
                <a:lnTo>
                  <a:pt x="767" y="537"/>
                </a:lnTo>
                <a:lnTo>
                  <a:pt x="767" y="536"/>
                </a:lnTo>
                <a:lnTo>
                  <a:pt x="768" y="535"/>
                </a:lnTo>
                <a:lnTo>
                  <a:pt x="770" y="535"/>
                </a:lnTo>
                <a:lnTo>
                  <a:pt x="771" y="534"/>
                </a:lnTo>
                <a:lnTo>
                  <a:pt x="779" y="531"/>
                </a:lnTo>
                <a:lnTo>
                  <a:pt x="787" y="530"/>
                </a:lnTo>
                <a:lnTo>
                  <a:pt x="791" y="530"/>
                </a:lnTo>
                <a:lnTo>
                  <a:pt x="794" y="531"/>
                </a:lnTo>
                <a:lnTo>
                  <a:pt x="795" y="532"/>
                </a:lnTo>
                <a:lnTo>
                  <a:pt x="797" y="534"/>
                </a:lnTo>
                <a:lnTo>
                  <a:pt x="801" y="535"/>
                </a:lnTo>
                <a:lnTo>
                  <a:pt x="803" y="534"/>
                </a:lnTo>
                <a:lnTo>
                  <a:pt x="805" y="535"/>
                </a:lnTo>
                <a:lnTo>
                  <a:pt x="808" y="535"/>
                </a:lnTo>
                <a:lnTo>
                  <a:pt x="810" y="536"/>
                </a:lnTo>
                <a:lnTo>
                  <a:pt x="811" y="537"/>
                </a:lnTo>
                <a:lnTo>
                  <a:pt x="810" y="539"/>
                </a:lnTo>
                <a:lnTo>
                  <a:pt x="809" y="539"/>
                </a:lnTo>
                <a:lnTo>
                  <a:pt x="806" y="539"/>
                </a:lnTo>
                <a:lnTo>
                  <a:pt x="804" y="539"/>
                </a:lnTo>
                <a:lnTo>
                  <a:pt x="795" y="538"/>
                </a:lnTo>
                <a:lnTo>
                  <a:pt x="787" y="538"/>
                </a:lnTo>
                <a:lnTo>
                  <a:pt x="778" y="538"/>
                </a:lnTo>
                <a:lnTo>
                  <a:pt x="770" y="539"/>
                </a:lnTo>
                <a:lnTo>
                  <a:pt x="772" y="539"/>
                </a:lnTo>
                <a:lnTo>
                  <a:pt x="770" y="539"/>
                </a:lnTo>
                <a:close/>
                <a:moveTo>
                  <a:pt x="801" y="564"/>
                </a:moveTo>
                <a:lnTo>
                  <a:pt x="800" y="562"/>
                </a:lnTo>
                <a:lnTo>
                  <a:pt x="801" y="561"/>
                </a:lnTo>
                <a:lnTo>
                  <a:pt x="803" y="561"/>
                </a:lnTo>
                <a:lnTo>
                  <a:pt x="804" y="561"/>
                </a:lnTo>
                <a:lnTo>
                  <a:pt x="810" y="562"/>
                </a:lnTo>
                <a:lnTo>
                  <a:pt x="816" y="563"/>
                </a:lnTo>
                <a:lnTo>
                  <a:pt x="812" y="564"/>
                </a:lnTo>
                <a:lnTo>
                  <a:pt x="808" y="566"/>
                </a:lnTo>
                <a:lnTo>
                  <a:pt x="804" y="565"/>
                </a:lnTo>
                <a:lnTo>
                  <a:pt x="801" y="564"/>
                </a:lnTo>
                <a:lnTo>
                  <a:pt x="801" y="564"/>
                </a:lnTo>
                <a:lnTo>
                  <a:pt x="801" y="564"/>
                </a:lnTo>
                <a:close/>
                <a:moveTo>
                  <a:pt x="843" y="574"/>
                </a:moveTo>
                <a:lnTo>
                  <a:pt x="837" y="576"/>
                </a:lnTo>
                <a:lnTo>
                  <a:pt x="833" y="573"/>
                </a:lnTo>
                <a:lnTo>
                  <a:pt x="830" y="572"/>
                </a:lnTo>
                <a:lnTo>
                  <a:pt x="830" y="572"/>
                </a:lnTo>
                <a:lnTo>
                  <a:pt x="832" y="571"/>
                </a:lnTo>
                <a:lnTo>
                  <a:pt x="833" y="571"/>
                </a:lnTo>
                <a:lnTo>
                  <a:pt x="835" y="571"/>
                </a:lnTo>
                <a:lnTo>
                  <a:pt x="838" y="571"/>
                </a:lnTo>
                <a:lnTo>
                  <a:pt x="839" y="571"/>
                </a:lnTo>
                <a:lnTo>
                  <a:pt x="842" y="572"/>
                </a:lnTo>
                <a:lnTo>
                  <a:pt x="844" y="573"/>
                </a:lnTo>
                <a:lnTo>
                  <a:pt x="843" y="574"/>
                </a:lnTo>
                <a:lnTo>
                  <a:pt x="842" y="574"/>
                </a:lnTo>
                <a:lnTo>
                  <a:pt x="843" y="574"/>
                </a:lnTo>
                <a:close/>
                <a:moveTo>
                  <a:pt x="833" y="560"/>
                </a:moveTo>
                <a:lnTo>
                  <a:pt x="835" y="556"/>
                </a:lnTo>
                <a:lnTo>
                  <a:pt x="836" y="554"/>
                </a:lnTo>
                <a:lnTo>
                  <a:pt x="837" y="552"/>
                </a:lnTo>
                <a:lnTo>
                  <a:pt x="839" y="552"/>
                </a:lnTo>
                <a:lnTo>
                  <a:pt x="843" y="553"/>
                </a:lnTo>
                <a:lnTo>
                  <a:pt x="849" y="557"/>
                </a:lnTo>
                <a:lnTo>
                  <a:pt x="842" y="560"/>
                </a:lnTo>
                <a:lnTo>
                  <a:pt x="833" y="560"/>
                </a:lnTo>
                <a:close/>
                <a:moveTo>
                  <a:pt x="869" y="586"/>
                </a:moveTo>
                <a:lnTo>
                  <a:pt x="869" y="587"/>
                </a:lnTo>
                <a:lnTo>
                  <a:pt x="868" y="588"/>
                </a:lnTo>
                <a:lnTo>
                  <a:pt x="867" y="589"/>
                </a:lnTo>
                <a:lnTo>
                  <a:pt x="866" y="589"/>
                </a:lnTo>
                <a:lnTo>
                  <a:pt x="863" y="588"/>
                </a:lnTo>
                <a:lnTo>
                  <a:pt x="861" y="586"/>
                </a:lnTo>
                <a:lnTo>
                  <a:pt x="862" y="584"/>
                </a:lnTo>
                <a:lnTo>
                  <a:pt x="866" y="581"/>
                </a:lnTo>
                <a:lnTo>
                  <a:pt x="862" y="581"/>
                </a:lnTo>
                <a:lnTo>
                  <a:pt x="858" y="582"/>
                </a:lnTo>
                <a:lnTo>
                  <a:pt x="857" y="584"/>
                </a:lnTo>
                <a:lnTo>
                  <a:pt x="854" y="586"/>
                </a:lnTo>
                <a:lnTo>
                  <a:pt x="853" y="585"/>
                </a:lnTo>
                <a:lnTo>
                  <a:pt x="851" y="585"/>
                </a:lnTo>
                <a:lnTo>
                  <a:pt x="850" y="584"/>
                </a:lnTo>
                <a:lnTo>
                  <a:pt x="850" y="582"/>
                </a:lnTo>
                <a:lnTo>
                  <a:pt x="851" y="579"/>
                </a:lnTo>
                <a:lnTo>
                  <a:pt x="853" y="578"/>
                </a:lnTo>
                <a:lnTo>
                  <a:pt x="857" y="577"/>
                </a:lnTo>
                <a:lnTo>
                  <a:pt x="861" y="576"/>
                </a:lnTo>
                <a:lnTo>
                  <a:pt x="869" y="574"/>
                </a:lnTo>
                <a:lnTo>
                  <a:pt x="876" y="574"/>
                </a:lnTo>
                <a:lnTo>
                  <a:pt x="872" y="579"/>
                </a:lnTo>
                <a:lnTo>
                  <a:pt x="869" y="586"/>
                </a:lnTo>
                <a:lnTo>
                  <a:pt x="868" y="585"/>
                </a:lnTo>
                <a:lnTo>
                  <a:pt x="869" y="586"/>
                </a:lnTo>
                <a:close/>
                <a:moveTo>
                  <a:pt x="872" y="589"/>
                </a:moveTo>
                <a:lnTo>
                  <a:pt x="876" y="587"/>
                </a:lnTo>
                <a:lnTo>
                  <a:pt x="882" y="587"/>
                </a:lnTo>
                <a:lnTo>
                  <a:pt x="885" y="587"/>
                </a:lnTo>
                <a:lnTo>
                  <a:pt x="887" y="587"/>
                </a:lnTo>
                <a:lnTo>
                  <a:pt x="890" y="588"/>
                </a:lnTo>
                <a:lnTo>
                  <a:pt x="890" y="590"/>
                </a:lnTo>
                <a:lnTo>
                  <a:pt x="890" y="593"/>
                </a:lnTo>
                <a:lnTo>
                  <a:pt x="887" y="593"/>
                </a:lnTo>
                <a:lnTo>
                  <a:pt x="885" y="593"/>
                </a:lnTo>
                <a:lnTo>
                  <a:pt x="882" y="593"/>
                </a:lnTo>
                <a:lnTo>
                  <a:pt x="876" y="590"/>
                </a:lnTo>
                <a:lnTo>
                  <a:pt x="872" y="589"/>
                </a:lnTo>
                <a:lnTo>
                  <a:pt x="877" y="588"/>
                </a:lnTo>
                <a:lnTo>
                  <a:pt x="872" y="589"/>
                </a:lnTo>
                <a:close/>
                <a:moveTo>
                  <a:pt x="913" y="631"/>
                </a:moveTo>
                <a:lnTo>
                  <a:pt x="910" y="632"/>
                </a:lnTo>
                <a:lnTo>
                  <a:pt x="905" y="635"/>
                </a:lnTo>
                <a:lnTo>
                  <a:pt x="902" y="635"/>
                </a:lnTo>
                <a:lnTo>
                  <a:pt x="901" y="635"/>
                </a:lnTo>
                <a:lnTo>
                  <a:pt x="900" y="634"/>
                </a:lnTo>
                <a:lnTo>
                  <a:pt x="900" y="632"/>
                </a:lnTo>
                <a:lnTo>
                  <a:pt x="903" y="631"/>
                </a:lnTo>
                <a:lnTo>
                  <a:pt x="907" y="628"/>
                </a:lnTo>
                <a:lnTo>
                  <a:pt x="903" y="629"/>
                </a:lnTo>
                <a:lnTo>
                  <a:pt x="902" y="630"/>
                </a:lnTo>
                <a:lnTo>
                  <a:pt x="896" y="630"/>
                </a:lnTo>
                <a:lnTo>
                  <a:pt x="890" y="631"/>
                </a:lnTo>
                <a:lnTo>
                  <a:pt x="885" y="631"/>
                </a:lnTo>
                <a:lnTo>
                  <a:pt x="882" y="630"/>
                </a:lnTo>
                <a:lnTo>
                  <a:pt x="880" y="629"/>
                </a:lnTo>
                <a:lnTo>
                  <a:pt x="879" y="626"/>
                </a:lnTo>
                <a:lnTo>
                  <a:pt x="880" y="624"/>
                </a:lnTo>
                <a:lnTo>
                  <a:pt x="882" y="623"/>
                </a:lnTo>
                <a:lnTo>
                  <a:pt x="884" y="622"/>
                </a:lnTo>
                <a:lnTo>
                  <a:pt x="886" y="621"/>
                </a:lnTo>
                <a:lnTo>
                  <a:pt x="892" y="621"/>
                </a:lnTo>
                <a:lnTo>
                  <a:pt x="895" y="621"/>
                </a:lnTo>
                <a:lnTo>
                  <a:pt x="896" y="623"/>
                </a:lnTo>
                <a:lnTo>
                  <a:pt x="899" y="624"/>
                </a:lnTo>
                <a:lnTo>
                  <a:pt x="900" y="624"/>
                </a:lnTo>
                <a:lnTo>
                  <a:pt x="902" y="623"/>
                </a:lnTo>
                <a:lnTo>
                  <a:pt x="903" y="623"/>
                </a:lnTo>
                <a:lnTo>
                  <a:pt x="905" y="623"/>
                </a:lnTo>
                <a:lnTo>
                  <a:pt x="907" y="626"/>
                </a:lnTo>
                <a:lnTo>
                  <a:pt x="909" y="627"/>
                </a:lnTo>
                <a:lnTo>
                  <a:pt x="913" y="627"/>
                </a:lnTo>
                <a:lnTo>
                  <a:pt x="917" y="627"/>
                </a:lnTo>
                <a:lnTo>
                  <a:pt x="918" y="628"/>
                </a:lnTo>
                <a:lnTo>
                  <a:pt x="917" y="629"/>
                </a:lnTo>
                <a:lnTo>
                  <a:pt x="916" y="630"/>
                </a:lnTo>
                <a:lnTo>
                  <a:pt x="913" y="631"/>
                </a:lnTo>
                <a:lnTo>
                  <a:pt x="913" y="631"/>
                </a:lnTo>
                <a:lnTo>
                  <a:pt x="913" y="631"/>
                </a:lnTo>
                <a:close/>
                <a:moveTo>
                  <a:pt x="898" y="593"/>
                </a:moveTo>
                <a:lnTo>
                  <a:pt x="903" y="593"/>
                </a:lnTo>
                <a:lnTo>
                  <a:pt x="909" y="595"/>
                </a:lnTo>
                <a:lnTo>
                  <a:pt x="912" y="595"/>
                </a:lnTo>
                <a:lnTo>
                  <a:pt x="916" y="596"/>
                </a:lnTo>
                <a:lnTo>
                  <a:pt x="916" y="597"/>
                </a:lnTo>
                <a:lnTo>
                  <a:pt x="916" y="598"/>
                </a:lnTo>
                <a:lnTo>
                  <a:pt x="915" y="598"/>
                </a:lnTo>
                <a:lnTo>
                  <a:pt x="915" y="598"/>
                </a:lnTo>
                <a:lnTo>
                  <a:pt x="911" y="599"/>
                </a:lnTo>
                <a:lnTo>
                  <a:pt x="909" y="598"/>
                </a:lnTo>
                <a:lnTo>
                  <a:pt x="903" y="596"/>
                </a:lnTo>
                <a:lnTo>
                  <a:pt x="898" y="593"/>
                </a:lnTo>
                <a:lnTo>
                  <a:pt x="901" y="594"/>
                </a:lnTo>
                <a:lnTo>
                  <a:pt x="898" y="593"/>
                </a:lnTo>
                <a:close/>
                <a:moveTo>
                  <a:pt x="902" y="578"/>
                </a:moveTo>
                <a:lnTo>
                  <a:pt x="918" y="579"/>
                </a:lnTo>
                <a:lnTo>
                  <a:pt x="934" y="581"/>
                </a:lnTo>
                <a:lnTo>
                  <a:pt x="933" y="582"/>
                </a:lnTo>
                <a:lnTo>
                  <a:pt x="929" y="584"/>
                </a:lnTo>
                <a:lnTo>
                  <a:pt x="925" y="584"/>
                </a:lnTo>
                <a:lnTo>
                  <a:pt x="919" y="582"/>
                </a:lnTo>
                <a:lnTo>
                  <a:pt x="909" y="581"/>
                </a:lnTo>
                <a:lnTo>
                  <a:pt x="902" y="578"/>
                </a:lnTo>
                <a:close/>
                <a:moveTo>
                  <a:pt x="944" y="607"/>
                </a:moveTo>
                <a:lnTo>
                  <a:pt x="941" y="607"/>
                </a:lnTo>
                <a:lnTo>
                  <a:pt x="938" y="609"/>
                </a:lnTo>
                <a:lnTo>
                  <a:pt x="936" y="609"/>
                </a:lnTo>
                <a:lnTo>
                  <a:pt x="934" y="610"/>
                </a:lnTo>
                <a:lnTo>
                  <a:pt x="933" y="609"/>
                </a:lnTo>
                <a:lnTo>
                  <a:pt x="933" y="609"/>
                </a:lnTo>
                <a:lnTo>
                  <a:pt x="934" y="607"/>
                </a:lnTo>
                <a:lnTo>
                  <a:pt x="935" y="606"/>
                </a:lnTo>
                <a:lnTo>
                  <a:pt x="937" y="605"/>
                </a:lnTo>
                <a:lnTo>
                  <a:pt x="938" y="605"/>
                </a:lnTo>
                <a:lnTo>
                  <a:pt x="943" y="604"/>
                </a:lnTo>
                <a:lnTo>
                  <a:pt x="948" y="604"/>
                </a:lnTo>
                <a:lnTo>
                  <a:pt x="949" y="606"/>
                </a:lnTo>
                <a:lnTo>
                  <a:pt x="948" y="607"/>
                </a:lnTo>
                <a:lnTo>
                  <a:pt x="945" y="607"/>
                </a:lnTo>
                <a:lnTo>
                  <a:pt x="944" y="607"/>
                </a:lnTo>
                <a:lnTo>
                  <a:pt x="944" y="607"/>
                </a:lnTo>
                <a:lnTo>
                  <a:pt x="944" y="607"/>
                </a:lnTo>
                <a:close/>
                <a:moveTo>
                  <a:pt x="901" y="471"/>
                </a:moveTo>
                <a:lnTo>
                  <a:pt x="900" y="471"/>
                </a:lnTo>
                <a:lnTo>
                  <a:pt x="899" y="470"/>
                </a:lnTo>
                <a:lnTo>
                  <a:pt x="900" y="469"/>
                </a:lnTo>
                <a:lnTo>
                  <a:pt x="901" y="469"/>
                </a:lnTo>
                <a:lnTo>
                  <a:pt x="903" y="468"/>
                </a:lnTo>
                <a:lnTo>
                  <a:pt x="907" y="468"/>
                </a:lnTo>
                <a:lnTo>
                  <a:pt x="911" y="468"/>
                </a:lnTo>
                <a:lnTo>
                  <a:pt x="915" y="469"/>
                </a:lnTo>
                <a:lnTo>
                  <a:pt x="919" y="470"/>
                </a:lnTo>
                <a:lnTo>
                  <a:pt x="924" y="472"/>
                </a:lnTo>
                <a:lnTo>
                  <a:pt x="932" y="476"/>
                </a:lnTo>
                <a:lnTo>
                  <a:pt x="940" y="478"/>
                </a:lnTo>
                <a:lnTo>
                  <a:pt x="944" y="479"/>
                </a:lnTo>
                <a:lnTo>
                  <a:pt x="949" y="481"/>
                </a:lnTo>
                <a:lnTo>
                  <a:pt x="952" y="483"/>
                </a:lnTo>
                <a:lnTo>
                  <a:pt x="954" y="486"/>
                </a:lnTo>
                <a:lnTo>
                  <a:pt x="941" y="483"/>
                </a:lnTo>
                <a:lnTo>
                  <a:pt x="927" y="480"/>
                </a:lnTo>
                <a:lnTo>
                  <a:pt x="915" y="477"/>
                </a:lnTo>
                <a:lnTo>
                  <a:pt x="901" y="471"/>
                </a:lnTo>
                <a:lnTo>
                  <a:pt x="903" y="472"/>
                </a:lnTo>
                <a:lnTo>
                  <a:pt x="907" y="474"/>
                </a:lnTo>
                <a:lnTo>
                  <a:pt x="908" y="474"/>
                </a:lnTo>
                <a:lnTo>
                  <a:pt x="901" y="471"/>
                </a:lnTo>
                <a:close/>
                <a:moveTo>
                  <a:pt x="982" y="605"/>
                </a:moveTo>
                <a:lnTo>
                  <a:pt x="978" y="603"/>
                </a:lnTo>
                <a:lnTo>
                  <a:pt x="976" y="601"/>
                </a:lnTo>
                <a:lnTo>
                  <a:pt x="976" y="599"/>
                </a:lnTo>
                <a:lnTo>
                  <a:pt x="976" y="598"/>
                </a:lnTo>
                <a:lnTo>
                  <a:pt x="978" y="597"/>
                </a:lnTo>
                <a:lnTo>
                  <a:pt x="981" y="597"/>
                </a:lnTo>
                <a:lnTo>
                  <a:pt x="983" y="597"/>
                </a:lnTo>
                <a:lnTo>
                  <a:pt x="984" y="598"/>
                </a:lnTo>
                <a:lnTo>
                  <a:pt x="985" y="599"/>
                </a:lnTo>
                <a:lnTo>
                  <a:pt x="986" y="601"/>
                </a:lnTo>
                <a:lnTo>
                  <a:pt x="984" y="604"/>
                </a:lnTo>
                <a:lnTo>
                  <a:pt x="982" y="605"/>
                </a:lnTo>
                <a:lnTo>
                  <a:pt x="981" y="604"/>
                </a:lnTo>
                <a:lnTo>
                  <a:pt x="982" y="605"/>
                </a:lnTo>
                <a:close/>
                <a:moveTo>
                  <a:pt x="1000" y="627"/>
                </a:moveTo>
                <a:lnTo>
                  <a:pt x="998" y="626"/>
                </a:lnTo>
                <a:lnTo>
                  <a:pt x="998" y="624"/>
                </a:lnTo>
                <a:lnTo>
                  <a:pt x="998" y="623"/>
                </a:lnTo>
                <a:lnTo>
                  <a:pt x="999" y="622"/>
                </a:lnTo>
                <a:lnTo>
                  <a:pt x="1001" y="620"/>
                </a:lnTo>
                <a:lnTo>
                  <a:pt x="1003" y="618"/>
                </a:lnTo>
                <a:lnTo>
                  <a:pt x="1007" y="617"/>
                </a:lnTo>
                <a:lnTo>
                  <a:pt x="1011" y="615"/>
                </a:lnTo>
                <a:lnTo>
                  <a:pt x="1015" y="617"/>
                </a:lnTo>
                <a:lnTo>
                  <a:pt x="1018" y="618"/>
                </a:lnTo>
                <a:lnTo>
                  <a:pt x="1015" y="621"/>
                </a:lnTo>
                <a:lnTo>
                  <a:pt x="1010" y="624"/>
                </a:lnTo>
                <a:lnTo>
                  <a:pt x="1005" y="627"/>
                </a:lnTo>
                <a:lnTo>
                  <a:pt x="1000" y="627"/>
                </a:lnTo>
                <a:lnTo>
                  <a:pt x="1000" y="627"/>
                </a:lnTo>
                <a:lnTo>
                  <a:pt x="1000" y="627"/>
                </a:lnTo>
                <a:close/>
                <a:moveTo>
                  <a:pt x="1018" y="630"/>
                </a:moveTo>
                <a:lnTo>
                  <a:pt x="1016" y="630"/>
                </a:lnTo>
                <a:lnTo>
                  <a:pt x="1012" y="630"/>
                </a:lnTo>
                <a:lnTo>
                  <a:pt x="1012" y="628"/>
                </a:lnTo>
                <a:lnTo>
                  <a:pt x="1012" y="626"/>
                </a:lnTo>
                <a:lnTo>
                  <a:pt x="1015" y="627"/>
                </a:lnTo>
                <a:lnTo>
                  <a:pt x="1017" y="627"/>
                </a:lnTo>
                <a:lnTo>
                  <a:pt x="1018" y="627"/>
                </a:lnTo>
                <a:lnTo>
                  <a:pt x="1019" y="627"/>
                </a:lnTo>
                <a:lnTo>
                  <a:pt x="1020" y="628"/>
                </a:lnTo>
                <a:lnTo>
                  <a:pt x="1020" y="629"/>
                </a:lnTo>
                <a:lnTo>
                  <a:pt x="1019" y="630"/>
                </a:lnTo>
                <a:lnTo>
                  <a:pt x="1018" y="630"/>
                </a:lnTo>
                <a:lnTo>
                  <a:pt x="1018" y="630"/>
                </a:lnTo>
                <a:lnTo>
                  <a:pt x="1018" y="630"/>
                </a:lnTo>
                <a:close/>
                <a:moveTo>
                  <a:pt x="1072" y="664"/>
                </a:moveTo>
                <a:lnTo>
                  <a:pt x="1065" y="665"/>
                </a:lnTo>
                <a:lnTo>
                  <a:pt x="1058" y="669"/>
                </a:lnTo>
                <a:lnTo>
                  <a:pt x="1056" y="670"/>
                </a:lnTo>
                <a:lnTo>
                  <a:pt x="1055" y="669"/>
                </a:lnTo>
                <a:lnTo>
                  <a:pt x="1055" y="668"/>
                </a:lnTo>
                <a:lnTo>
                  <a:pt x="1056" y="665"/>
                </a:lnTo>
                <a:lnTo>
                  <a:pt x="1058" y="663"/>
                </a:lnTo>
                <a:lnTo>
                  <a:pt x="1060" y="661"/>
                </a:lnTo>
                <a:lnTo>
                  <a:pt x="1064" y="660"/>
                </a:lnTo>
                <a:lnTo>
                  <a:pt x="1066" y="659"/>
                </a:lnTo>
                <a:lnTo>
                  <a:pt x="1069" y="659"/>
                </a:lnTo>
                <a:lnTo>
                  <a:pt x="1072" y="660"/>
                </a:lnTo>
                <a:lnTo>
                  <a:pt x="1073" y="661"/>
                </a:lnTo>
                <a:lnTo>
                  <a:pt x="1074" y="663"/>
                </a:lnTo>
                <a:lnTo>
                  <a:pt x="1074" y="664"/>
                </a:lnTo>
                <a:lnTo>
                  <a:pt x="1072" y="664"/>
                </a:lnTo>
                <a:lnTo>
                  <a:pt x="1071" y="664"/>
                </a:lnTo>
                <a:lnTo>
                  <a:pt x="1072" y="664"/>
                </a:lnTo>
                <a:close/>
                <a:moveTo>
                  <a:pt x="1068" y="637"/>
                </a:moveTo>
                <a:lnTo>
                  <a:pt x="1057" y="636"/>
                </a:lnTo>
                <a:lnTo>
                  <a:pt x="1045" y="635"/>
                </a:lnTo>
                <a:lnTo>
                  <a:pt x="1041" y="635"/>
                </a:lnTo>
                <a:lnTo>
                  <a:pt x="1035" y="635"/>
                </a:lnTo>
                <a:lnTo>
                  <a:pt x="1036" y="631"/>
                </a:lnTo>
                <a:lnTo>
                  <a:pt x="1036" y="629"/>
                </a:lnTo>
                <a:lnTo>
                  <a:pt x="1032" y="630"/>
                </a:lnTo>
                <a:lnTo>
                  <a:pt x="1026" y="630"/>
                </a:lnTo>
                <a:lnTo>
                  <a:pt x="1026" y="626"/>
                </a:lnTo>
                <a:lnTo>
                  <a:pt x="1024" y="623"/>
                </a:lnTo>
                <a:lnTo>
                  <a:pt x="1026" y="621"/>
                </a:lnTo>
                <a:lnTo>
                  <a:pt x="1028" y="621"/>
                </a:lnTo>
                <a:lnTo>
                  <a:pt x="1031" y="622"/>
                </a:lnTo>
                <a:lnTo>
                  <a:pt x="1033" y="623"/>
                </a:lnTo>
                <a:lnTo>
                  <a:pt x="1036" y="623"/>
                </a:lnTo>
                <a:lnTo>
                  <a:pt x="1039" y="624"/>
                </a:lnTo>
                <a:lnTo>
                  <a:pt x="1039" y="627"/>
                </a:lnTo>
                <a:lnTo>
                  <a:pt x="1039" y="628"/>
                </a:lnTo>
                <a:lnTo>
                  <a:pt x="1040" y="629"/>
                </a:lnTo>
                <a:lnTo>
                  <a:pt x="1042" y="628"/>
                </a:lnTo>
                <a:lnTo>
                  <a:pt x="1048" y="630"/>
                </a:lnTo>
                <a:lnTo>
                  <a:pt x="1053" y="631"/>
                </a:lnTo>
                <a:lnTo>
                  <a:pt x="1059" y="631"/>
                </a:lnTo>
                <a:lnTo>
                  <a:pt x="1065" y="631"/>
                </a:lnTo>
                <a:lnTo>
                  <a:pt x="1075" y="635"/>
                </a:lnTo>
                <a:lnTo>
                  <a:pt x="1084" y="638"/>
                </a:lnTo>
                <a:lnTo>
                  <a:pt x="1081" y="639"/>
                </a:lnTo>
                <a:lnTo>
                  <a:pt x="1076" y="639"/>
                </a:lnTo>
                <a:lnTo>
                  <a:pt x="1073" y="638"/>
                </a:lnTo>
                <a:lnTo>
                  <a:pt x="1068" y="637"/>
                </a:lnTo>
                <a:lnTo>
                  <a:pt x="1068" y="637"/>
                </a:lnTo>
                <a:lnTo>
                  <a:pt x="1068" y="637"/>
                </a:lnTo>
                <a:close/>
                <a:moveTo>
                  <a:pt x="1093" y="638"/>
                </a:moveTo>
                <a:lnTo>
                  <a:pt x="1097" y="638"/>
                </a:lnTo>
                <a:lnTo>
                  <a:pt x="1100" y="638"/>
                </a:lnTo>
                <a:lnTo>
                  <a:pt x="1104" y="639"/>
                </a:lnTo>
                <a:lnTo>
                  <a:pt x="1107" y="642"/>
                </a:lnTo>
                <a:lnTo>
                  <a:pt x="1102" y="642"/>
                </a:lnTo>
                <a:lnTo>
                  <a:pt x="1099" y="642"/>
                </a:lnTo>
                <a:lnTo>
                  <a:pt x="1096" y="640"/>
                </a:lnTo>
                <a:lnTo>
                  <a:pt x="1093" y="638"/>
                </a:lnTo>
                <a:close/>
                <a:moveTo>
                  <a:pt x="1116" y="638"/>
                </a:moveTo>
                <a:lnTo>
                  <a:pt x="1113" y="637"/>
                </a:lnTo>
                <a:lnTo>
                  <a:pt x="1109" y="635"/>
                </a:lnTo>
                <a:lnTo>
                  <a:pt x="1107" y="635"/>
                </a:lnTo>
                <a:lnTo>
                  <a:pt x="1105" y="635"/>
                </a:lnTo>
                <a:lnTo>
                  <a:pt x="1104" y="635"/>
                </a:lnTo>
                <a:lnTo>
                  <a:pt x="1102" y="634"/>
                </a:lnTo>
                <a:lnTo>
                  <a:pt x="1102" y="632"/>
                </a:lnTo>
                <a:lnTo>
                  <a:pt x="1102" y="631"/>
                </a:lnTo>
                <a:lnTo>
                  <a:pt x="1105" y="630"/>
                </a:lnTo>
                <a:lnTo>
                  <a:pt x="1107" y="630"/>
                </a:lnTo>
                <a:lnTo>
                  <a:pt x="1109" y="630"/>
                </a:lnTo>
                <a:lnTo>
                  <a:pt x="1113" y="631"/>
                </a:lnTo>
                <a:lnTo>
                  <a:pt x="1114" y="634"/>
                </a:lnTo>
                <a:lnTo>
                  <a:pt x="1116" y="636"/>
                </a:lnTo>
                <a:lnTo>
                  <a:pt x="1116" y="637"/>
                </a:lnTo>
                <a:lnTo>
                  <a:pt x="1116" y="638"/>
                </a:lnTo>
                <a:lnTo>
                  <a:pt x="1116" y="638"/>
                </a:lnTo>
                <a:lnTo>
                  <a:pt x="1116" y="638"/>
                </a:lnTo>
                <a:close/>
                <a:moveTo>
                  <a:pt x="1147" y="651"/>
                </a:moveTo>
                <a:lnTo>
                  <a:pt x="1150" y="648"/>
                </a:lnTo>
                <a:lnTo>
                  <a:pt x="1154" y="647"/>
                </a:lnTo>
                <a:lnTo>
                  <a:pt x="1158" y="646"/>
                </a:lnTo>
                <a:lnTo>
                  <a:pt x="1163" y="646"/>
                </a:lnTo>
                <a:lnTo>
                  <a:pt x="1159" y="648"/>
                </a:lnTo>
                <a:lnTo>
                  <a:pt x="1155" y="651"/>
                </a:lnTo>
                <a:lnTo>
                  <a:pt x="1151" y="651"/>
                </a:lnTo>
                <a:lnTo>
                  <a:pt x="1147" y="651"/>
                </a:lnTo>
                <a:close/>
                <a:moveTo>
                  <a:pt x="1180" y="642"/>
                </a:moveTo>
                <a:lnTo>
                  <a:pt x="1179" y="642"/>
                </a:lnTo>
                <a:lnTo>
                  <a:pt x="1179" y="642"/>
                </a:lnTo>
                <a:lnTo>
                  <a:pt x="1180" y="639"/>
                </a:lnTo>
                <a:lnTo>
                  <a:pt x="1180" y="638"/>
                </a:lnTo>
                <a:lnTo>
                  <a:pt x="1179" y="638"/>
                </a:lnTo>
                <a:lnTo>
                  <a:pt x="1178" y="637"/>
                </a:lnTo>
                <a:lnTo>
                  <a:pt x="1176" y="636"/>
                </a:lnTo>
                <a:lnTo>
                  <a:pt x="1175" y="635"/>
                </a:lnTo>
                <a:lnTo>
                  <a:pt x="1174" y="634"/>
                </a:lnTo>
                <a:lnTo>
                  <a:pt x="1175" y="631"/>
                </a:lnTo>
                <a:lnTo>
                  <a:pt x="1176" y="630"/>
                </a:lnTo>
                <a:lnTo>
                  <a:pt x="1178" y="629"/>
                </a:lnTo>
                <a:lnTo>
                  <a:pt x="1180" y="629"/>
                </a:lnTo>
                <a:lnTo>
                  <a:pt x="1181" y="629"/>
                </a:lnTo>
                <a:lnTo>
                  <a:pt x="1182" y="634"/>
                </a:lnTo>
                <a:lnTo>
                  <a:pt x="1181" y="638"/>
                </a:lnTo>
                <a:lnTo>
                  <a:pt x="1184" y="638"/>
                </a:lnTo>
                <a:lnTo>
                  <a:pt x="1189" y="638"/>
                </a:lnTo>
                <a:lnTo>
                  <a:pt x="1188" y="640"/>
                </a:lnTo>
                <a:lnTo>
                  <a:pt x="1185" y="642"/>
                </a:lnTo>
                <a:lnTo>
                  <a:pt x="1182" y="642"/>
                </a:lnTo>
                <a:lnTo>
                  <a:pt x="1180" y="642"/>
                </a:lnTo>
                <a:close/>
                <a:moveTo>
                  <a:pt x="1402" y="227"/>
                </a:moveTo>
                <a:lnTo>
                  <a:pt x="1396" y="233"/>
                </a:lnTo>
                <a:lnTo>
                  <a:pt x="1388" y="240"/>
                </a:lnTo>
                <a:lnTo>
                  <a:pt x="1388" y="237"/>
                </a:lnTo>
                <a:lnTo>
                  <a:pt x="1389" y="232"/>
                </a:lnTo>
                <a:lnTo>
                  <a:pt x="1390" y="229"/>
                </a:lnTo>
                <a:lnTo>
                  <a:pt x="1393" y="227"/>
                </a:lnTo>
                <a:lnTo>
                  <a:pt x="1396" y="225"/>
                </a:lnTo>
                <a:lnTo>
                  <a:pt x="1399" y="224"/>
                </a:lnTo>
                <a:lnTo>
                  <a:pt x="1401" y="224"/>
                </a:lnTo>
                <a:lnTo>
                  <a:pt x="1402" y="224"/>
                </a:lnTo>
                <a:lnTo>
                  <a:pt x="1402" y="225"/>
                </a:lnTo>
                <a:lnTo>
                  <a:pt x="1402" y="227"/>
                </a:lnTo>
                <a:lnTo>
                  <a:pt x="1399" y="228"/>
                </a:lnTo>
                <a:lnTo>
                  <a:pt x="1402" y="227"/>
                </a:lnTo>
                <a:close/>
                <a:moveTo>
                  <a:pt x="1444" y="358"/>
                </a:moveTo>
                <a:lnTo>
                  <a:pt x="1442" y="360"/>
                </a:lnTo>
                <a:lnTo>
                  <a:pt x="1439" y="361"/>
                </a:lnTo>
                <a:lnTo>
                  <a:pt x="1436" y="362"/>
                </a:lnTo>
                <a:lnTo>
                  <a:pt x="1434" y="361"/>
                </a:lnTo>
                <a:lnTo>
                  <a:pt x="1432" y="358"/>
                </a:lnTo>
                <a:lnTo>
                  <a:pt x="1432" y="356"/>
                </a:lnTo>
                <a:lnTo>
                  <a:pt x="1435" y="354"/>
                </a:lnTo>
                <a:lnTo>
                  <a:pt x="1436" y="352"/>
                </a:lnTo>
                <a:lnTo>
                  <a:pt x="1438" y="350"/>
                </a:lnTo>
                <a:lnTo>
                  <a:pt x="1440" y="350"/>
                </a:lnTo>
                <a:lnTo>
                  <a:pt x="1443" y="350"/>
                </a:lnTo>
                <a:lnTo>
                  <a:pt x="1445" y="352"/>
                </a:lnTo>
                <a:lnTo>
                  <a:pt x="1446" y="354"/>
                </a:lnTo>
                <a:lnTo>
                  <a:pt x="1446" y="355"/>
                </a:lnTo>
                <a:lnTo>
                  <a:pt x="1446" y="357"/>
                </a:lnTo>
                <a:lnTo>
                  <a:pt x="1444" y="358"/>
                </a:lnTo>
                <a:lnTo>
                  <a:pt x="1445" y="358"/>
                </a:lnTo>
                <a:lnTo>
                  <a:pt x="1444" y="358"/>
                </a:ln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dirty="0"/>
            </a:lvl1pPr>
          </a:lstStyle>
          <a:p>
            <a:pPr lvl="0" algn="ctr"/>
            <a:endParaRPr lang="en-US" dirty="0"/>
          </a:p>
        </p:txBody>
      </p:sp>
      <p:sp>
        <p:nvSpPr>
          <p:cNvPr id="10" name="Прямоугольник 9">
            <a:extLst>
              <a:ext uri="{FF2B5EF4-FFF2-40B4-BE49-F238E27FC236}">
                <a16:creationId xmlns="" xmlns:a16="http://schemas.microsoft.com/office/drawing/2014/main" id="{FDC9EF83-B884-0E4B-992B-E38753B2E34F}"/>
              </a:ext>
            </a:extLst>
          </p:cNvPr>
          <p:cNvSpPr/>
          <p:nvPr userDrawn="1"/>
        </p:nvSpPr>
        <p:spPr>
          <a:xfrm>
            <a:off x="1608411" y="13603288"/>
            <a:ext cx="4525689" cy="114300"/>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769623"/>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ocial_1">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601920" y="1602210"/>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602086"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7" name="Рисунок 10">
            <a:extLst>
              <a:ext uri="{FF2B5EF4-FFF2-40B4-BE49-F238E27FC236}">
                <a16:creationId xmlns="" xmlns:a16="http://schemas.microsoft.com/office/drawing/2014/main" id="{FE93B032-6714-3C43-976A-09D136BA5F80}"/>
              </a:ext>
            </a:extLst>
          </p:cNvPr>
          <p:cNvSpPr>
            <a:spLocks noGrp="1"/>
          </p:cNvSpPr>
          <p:nvPr>
            <p:ph type="pic" sz="quarter" idx="24"/>
          </p:nvPr>
        </p:nvSpPr>
        <p:spPr>
          <a:xfrm>
            <a:off x="13057683" y="1818234"/>
            <a:ext cx="10297144" cy="10258343"/>
          </a:xfrm>
          <a:custGeom>
            <a:avLst/>
            <a:gdLst>
              <a:gd name="connsiteX0" fmla="*/ 5889574 w 11779148"/>
              <a:gd name="connsiteY0" fmla="*/ 0 h 11748018"/>
              <a:gd name="connsiteX1" fmla="*/ 11779148 w 11779148"/>
              <a:gd name="connsiteY1" fmla="*/ 5889577 h 11748018"/>
              <a:gd name="connsiteX2" fmla="*/ 7361470 w 11779148"/>
              <a:gd name="connsiteY2" fmla="*/ 11593735 h 11748018"/>
              <a:gd name="connsiteX3" fmla="*/ 7179652 w 11779148"/>
              <a:gd name="connsiteY3" fmla="*/ 11635698 h 11748018"/>
              <a:gd name="connsiteX4" fmla="*/ 7179652 w 11779148"/>
              <a:gd name="connsiteY4" fmla="*/ 11367864 h 11748018"/>
              <a:gd name="connsiteX5" fmla="*/ 7179652 w 11779148"/>
              <a:gd name="connsiteY5" fmla="*/ 8011273 h 11748018"/>
              <a:gd name="connsiteX6" fmla="*/ 8365898 w 11779148"/>
              <a:gd name="connsiteY6" fmla="*/ 8011273 h 11748018"/>
              <a:gd name="connsiteX7" fmla="*/ 8484522 w 11779148"/>
              <a:gd name="connsiteY7" fmla="*/ 7922264 h 11748018"/>
              <a:gd name="connsiteX8" fmla="*/ 8573490 w 11779148"/>
              <a:gd name="connsiteY8" fmla="*/ 6557465 h 11748018"/>
              <a:gd name="connsiteX9" fmla="*/ 8484522 w 11779148"/>
              <a:gd name="connsiteY9" fmla="*/ 6438787 h 11748018"/>
              <a:gd name="connsiteX10" fmla="*/ 7179652 w 11779148"/>
              <a:gd name="connsiteY10" fmla="*/ 6438787 h 11748018"/>
              <a:gd name="connsiteX11" fmla="*/ 7179652 w 11779148"/>
              <a:gd name="connsiteY11" fmla="*/ 5489362 h 11748018"/>
              <a:gd name="connsiteX12" fmla="*/ 7565182 w 11779148"/>
              <a:gd name="connsiteY12" fmla="*/ 5073988 h 11748018"/>
              <a:gd name="connsiteX13" fmla="*/ 8484522 w 11779148"/>
              <a:gd name="connsiteY13" fmla="*/ 5073988 h 11748018"/>
              <a:gd name="connsiteX14" fmla="*/ 8603146 w 11779148"/>
              <a:gd name="connsiteY14" fmla="*/ 4955311 h 11748018"/>
              <a:gd name="connsiteX15" fmla="*/ 8603146 w 11779148"/>
              <a:gd name="connsiteY15" fmla="*/ 3590512 h 11748018"/>
              <a:gd name="connsiteX16" fmla="*/ 8484522 w 11779148"/>
              <a:gd name="connsiteY16" fmla="*/ 3471833 h 11748018"/>
              <a:gd name="connsiteX17" fmla="*/ 6942404 w 11779148"/>
              <a:gd name="connsiteY17" fmla="*/ 3471833 h 11748018"/>
              <a:gd name="connsiteX18" fmla="*/ 5281662 w 11779148"/>
              <a:gd name="connsiteY18" fmla="*/ 5133327 h 11748018"/>
              <a:gd name="connsiteX19" fmla="*/ 5281662 w 11779148"/>
              <a:gd name="connsiteY19" fmla="*/ 6438787 h 11748018"/>
              <a:gd name="connsiteX20" fmla="*/ 4480948 w 11779148"/>
              <a:gd name="connsiteY20" fmla="*/ 6438787 h 11748018"/>
              <a:gd name="connsiteX21" fmla="*/ 4362324 w 11779148"/>
              <a:gd name="connsiteY21" fmla="*/ 6557465 h 11748018"/>
              <a:gd name="connsiteX22" fmla="*/ 4362324 w 11779148"/>
              <a:gd name="connsiteY22" fmla="*/ 7922264 h 11748018"/>
              <a:gd name="connsiteX23" fmla="*/ 4480948 w 11779148"/>
              <a:gd name="connsiteY23" fmla="*/ 8011273 h 11748018"/>
              <a:gd name="connsiteX24" fmla="*/ 5281662 w 11779148"/>
              <a:gd name="connsiteY24" fmla="*/ 8011273 h 11748018"/>
              <a:gd name="connsiteX25" fmla="*/ 5281662 w 11779148"/>
              <a:gd name="connsiteY25" fmla="*/ 8100282 h 11748018"/>
              <a:gd name="connsiteX26" fmla="*/ 5281662 w 11779148"/>
              <a:gd name="connsiteY26" fmla="*/ 11734242 h 11748018"/>
              <a:gd name="connsiteX27" fmla="*/ 5281662 w 11779148"/>
              <a:gd name="connsiteY27" fmla="*/ 11748018 h 11748018"/>
              <a:gd name="connsiteX28" fmla="*/ 4992650 w 11779148"/>
              <a:gd name="connsiteY28" fmla="*/ 11711293 h 11748018"/>
              <a:gd name="connsiteX29" fmla="*/ 0 w 11779148"/>
              <a:gd name="connsiteY29" fmla="*/ 5889577 h 11748018"/>
              <a:gd name="connsiteX30" fmla="*/ 5889574 w 11779148"/>
              <a:gd name="connsiteY30" fmla="*/ 0 h 11748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1779148" h="11748018">
                <a:moveTo>
                  <a:pt x="5889574" y="0"/>
                </a:moveTo>
                <a:cubicBezTo>
                  <a:pt x="9142296" y="0"/>
                  <a:pt x="11779148" y="2636853"/>
                  <a:pt x="11779148" y="5889577"/>
                </a:cubicBezTo>
                <a:cubicBezTo>
                  <a:pt x="11779148" y="8634063"/>
                  <a:pt x="9901936" y="10940102"/>
                  <a:pt x="7361470" y="11593735"/>
                </a:cubicBezTo>
                <a:lnTo>
                  <a:pt x="7179652" y="11635698"/>
                </a:lnTo>
                <a:lnTo>
                  <a:pt x="7179652" y="11367864"/>
                </a:lnTo>
                <a:cubicBezTo>
                  <a:pt x="7179652" y="8011273"/>
                  <a:pt x="7179652" y="8011273"/>
                  <a:pt x="7179652" y="8011273"/>
                </a:cubicBezTo>
                <a:cubicBezTo>
                  <a:pt x="8365898" y="8011273"/>
                  <a:pt x="8365898" y="8011273"/>
                  <a:pt x="8365898" y="8011273"/>
                </a:cubicBezTo>
                <a:cubicBezTo>
                  <a:pt x="8425210" y="8011273"/>
                  <a:pt x="8454866" y="7981603"/>
                  <a:pt x="8484522" y="7922264"/>
                </a:cubicBezTo>
                <a:cubicBezTo>
                  <a:pt x="8573490" y="6557465"/>
                  <a:pt x="8573490" y="6557465"/>
                  <a:pt x="8573490" y="6557465"/>
                </a:cubicBezTo>
                <a:cubicBezTo>
                  <a:pt x="8603146" y="6498126"/>
                  <a:pt x="8543834" y="6438787"/>
                  <a:pt x="8484522" y="6438787"/>
                </a:cubicBezTo>
                <a:cubicBezTo>
                  <a:pt x="7179652" y="6438787"/>
                  <a:pt x="7179652" y="6438787"/>
                  <a:pt x="7179652" y="6438787"/>
                </a:cubicBezTo>
                <a:cubicBezTo>
                  <a:pt x="7179652" y="5489362"/>
                  <a:pt x="7179652" y="5489362"/>
                  <a:pt x="7179652" y="5489362"/>
                </a:cubicBezTo>
                <a:cubicBezTo>
                  <a:pt x="7179652" y="5252006"/>
                  <a:pt x="7357590" y="5073988"/>
                  <a:pt x="7565182" y="5073988"/>
                </a:cubicBezTo>
                <a:cubicBezTo>
                  <a:pt x="8484522" y="5073988"/>
                  <a:pt x="8484522" y="5073988"/>
                  <a:pt x="8484522" y="5073988"/>
                </a:cubicBezTo>
                <a:cubicBezTo>
                  <a:pt x="8543834" y="5073988"/>
                  <a:pt x="8603146" y="5014649"/>
                  <a:pt x="8603146" y="4955311"/>
                </a:cubicBezTo>
                <a:cubicBezTo>
                  <a:pt x="8603146" y="3590512"/>
                  <a:pt x="8603146" y="3590512"/>
                  <a:pt x="8603146" y="3590512"/>
                </a:cubicBezTo>
                <a:cubicBezTo>
                  <a:pt x="8603146" y="3531172"/>
                  <a:pt x="8543834" y="3471833"/>
                  <a:pt x="8484522" y="3471833"/>
                </a:cubicBezTo>
                <a:cubicBezTo>
                  <a:pt x="6942404" y="3471833"/>
                  <a:pt x="6942404" y="3471833"/>
                  <a:pt x="6942404" y="3471833"/>
                </a:cubicBezTo>
                <a:cubicBezTo>
                  <a:pt x="6023064" y="3471833"/>
                  <a:pt x="5281662" y="4213572"/>
                  <a:pt x="5281662" y="5133327"/>
                </a:cubicBezTo>
                <a:cubicBezTo>
                  <a:pt x="5281662" y="6438787"/>
                  <a:pt x="5281662" y="6438787"/>
                  <a:pt x="5281662" y="6438787"/>
                </a:cubicBezTo>
                <a:cubicBezTo>
                  <a:pt x="4480948" y="6438787"/>
                  <a:pt x="4480948" y="6438787"/>
                  <a:pt x="4480948" y="6438787"/>
                </a:cubicBezTo>
                <a:cubicBezTo>
                  <a:pt x="4421636" y="6438787"/>
                  <a:pt x="4362324" y="6498126"/>
                  <a:pt x="4362324" y="6557465"/>
                </a:cubicBezTo>
                <a:cubicBezTo>
                  <a:pt x="4362324" y="7922264"/>
                  <a:pt x="4362324" y="7922264"/>
                  <a:pt x="4362324" y="7922264"/>
                </a:cubicBezTo>
                <a:cubicBezTo>
                  <a:pt x="4362324" y="7981603"/>
                  <a:pt x="4421636" y="8011273"/>
                  <a:pt x="4480948" y="8011273"/>
                </a:cubicBezTo>
                <a:cubicBezTo>
                  <a:pt x="5281662" y="8011273"/>
                  <a:pt x="5281662" y="8011273"/>
                  <a:pt x="5281662" y="8011273"/>
                </a:cubicBezTo>
                <a:lnTo>
                  <a:pt x="5281662" y="8100282"/>
                </a:lnTo>
                <a:cubicBezTo>
                  <a:pt x="5281662" y="10034365"/>
                  <a:pt x="5281662" y="11122286"/>
                  <a:pt x="5281662" y="11734242"/>
                </a:cubicBezTo>
                <a:lnTo>
                  <a:pt x="5281662" y="11748018"/>
                </a:lnTo>
                <a:lnTo>
                  <a:pt x="4992650" y="11711293"/>
                </a:lnTo>
                <a:cubicBezTo>
                  <a:pt x="2165618" y="11279331"/>
                  <a:pt x="0" y="8837358"/>
                  <a:pt x="0" y="5889577"/>
                </a:cubicBezTo>
                <a:cubicBezTo>
                  <a:pt x="0" y="2636853"/>
                  <a:pt x="2636852" y="0"/>
                  <a:pt x="5889574" y="0"/>
                </a:cubicBez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9600" dirty="0"/>
            </a:lvl1pPr>
          </a:lstStyle>
          <a:p>
            <a:pPr lvl="0" algn="ctr"/>
            <a:endParaRPr lang="ru-RU" b="1" dirty="0"/>
          </a:p>
        </p:txBody>
      </p:sp>
    </p:spTree>
    <p:extLst>
      <p:ext uri="{BB962C8B-B14F-4D97-AF65-F5344CB8AC3E}">
        <p14:creationId xmlns:p14="http://schemas.microsoft.com/office/powerpoint/2010/main" val="578264711"/>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ocial_2">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601920" y="1602210"/>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602086"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8" name="Freeform 6">
            <a:extLst>
              <a:ext uri="{FF2B5EF4-FFF2-40B4-BE49-F238E27FC236}">
                <a16:creationId xmlns="" xmlns:a16="http://schemas.microsoft.com/office/drawing/2014/main" id="{90D12028-29DA-E342-A86B-ADEEF68A9F1A}"/>
              </a:ext>
            </a:extLst>
          </p:cNvPr>
          <p:cNvSpPr>
            <a:spLocks noGrp="1" noEditPoints="1"/>
          </p:cNvSpPr>
          <p:nvPr>
            <p:ph type="pic" sz="quarter" idx="25"/>
          </p:nvPr>
        </p:nvSpPr>
        <p:spPr bwMode="auto">
          <a:xfrm>
            <a:off x="12985675" y="3452608"/>
            <a:ext cx="10297144" cy="7006586"/>
          </a:xfrm>
          <a:custGeom>
            <a:avLst/>
            <a:gdLst>
              <a:gd name="T0" fmla="*/ 304 w 304"/>
              <a:gd name="T1" fmla="*/ 66 h 213"/>
              <a:gd name="T2" fmla="*/ 238 w 304"/>
              <a:gd name="T3" fmla="*/ 0 h 213"/>
              <a:gd name="T4" fmla="*/ 66 w 304"/>
              <a:gd name="T5" fmla="*/ 0 h 213"/>
              <a:gd name="T6" fmla="*/ 0 w 304"/>
              <a:gd name="T7" fmla="*/ 66 h 213"/>
              <a:gd name="T8" fmla="*/ 0 w 304"/>
              <a:gd name="T9" fmla="*/ 147 h 213"/>
              <a:gd name="T10" fmla="*/ 66 w 304"/>
              <a:gd name="T11" fmla="*/ 213 h 213"/>
              <a:gd name="T12" fmla="*/ 238 w 304"/>
              <a:gd name="T13" fmla="*/ 213 h 213"/>
              <a:gd name="T14" fmla="*/ 304 w 304"/>
              <a:gd name="T15" fmla="*/ 147 h 213"/>
              <a:gd name="T16" fmla="*/ 304 w 304"/>
              <a:gd name="T17" fmla="*/ 66 h 213"/>
              <a:gd name="T18" fmla="*/ 196 w 304"/>
              <a:gd name="T19" fmla="*/ 111 h 213"/>
              <a:gd name="T20" fmla="*/ 127 w 304"/>
              <a:gd name="T21" fmla="*/ 148 h 213"/>
              <a:gd name="T22" fmla="*/ 122 w 304"/>
              <a:gd name="T23" fmla="*/ 144 h 213"/>
              <a:gd name="T24" fmla="*/ 122 w 304"/>
              <a:gd name="T25" fmla="*/ 67 h 213"/>
              <a:gd name="T26" fmla="*/ 127 w 304"/>
              <a:gd name="T27" fmla="*/ 63 h 213"/>
              <a:gd name="T28" fmla="*/ 196 w 304"/>
              <a:gd name="T29" fmla="*/ 103 h 213"/>
              <a:gd name="T30" fmla="*/ 196 w 304"/>
              <a:gd name="T31" fmla="*/ 11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4" h="213">
                <a:moveTo>
                  <a:pt x="304" y="66"/>
                </a:moveTo>
                <a:cubicBezTo>
                  <a:pt x="304" y="30"/>
                  <a:pt x="274" y="0"/>
                  <a:pt x="238" y="0"/>
                </a:cubicBezTo>
                <a:cubicBezTo>
                  <a:pt x="66" y="0"/>
                  <a:pt x="66" y="0"/>
                  <a:pt x="66" y="0"/>
                </a:cubicBezTo>
                <a:cubicBezTo>
                  <a:pt x="30" y="0"/>
                  <a:pt x="0" y="30"/>
                  <a:pt x="0" y="66"/>
                </a:cubicBezTo>
                <a:cubicBezTo>
                  <a:pt x="0" y="147"/>
                  <a:pt x="0" y="147"/>
                  <a:pt x="0" y="147"/>
                </a:cubicBezTo>
                <a:cubicBezTo>
                  <a:pt x="0" y="183"/>
                  <a:pt x="30" y="213"/>
                  <a:pt x="66" y="213"/>
                </a:cubicBezTo>
                <a:cubicBezTo>
                  <a:pt x="238" y="213"/>
                  <a:pt x="238" y="213"/>
                  <a:pt x="238" y="213"/>
                </a:cubicBezTo>
                <a:cubicBezTo>
                  <a:pt x="274" y="213"/>
                  <a:pt x="304" y="183"/>
                  <a:pt x="304" y="147"/>
                </a:cubicBezTo>
                <a:lnTo>
                  <a:pt x="304" y="66"/>
                </a:lnTo>
                <a:close/>
                <a:moveTo>
                  <a:pt x="196" y="111"/>
                </a:moveTo>
                <a:cubicBezTo>
                  <a:pt x="127" y="148"/>
                  <a:pt x="127" y="148"/>
                  <a:pt x="127" y="148"/>
                </a:cubicBezTo>
                <a:cubicBezTo>
                  <a:pt x="124" y="150"/>
                  <a:pt x="122" y="148"/>
                  <a:pt x="122" y="144"/>
                </a:cubicBezTo>
                <a:cubicBezTo>
                  <a:pt x="122" y="67"/>
                  <a:pt x="122" y="67"/>
                  <a:pt x="122" y="67"/>
                </a:cubicBezTo>
                <a:cubicBezTo>
                  <a:pt x="122" y="64"/>
                  <a:pt x="124" y="62"/>
                  <a:pt x="127" y="63"/>
                </a:cubicBezTo>
                <a:cubicBezTo>
                  <a:pt x="196" y="103"/>
                  <a:pt x="196" y="103"/>
                  <a:pt x="196" y="103"/>
                </a:cubicBezTo>
                <a:cubicBezTo>
                  <a:pt x="199" y="105"/>
                  <a:pt x="199" y="109"/>
                  <a:pt x="196" y="111"/>
                </a:cubicBez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9600" b="1" dirty="0">
                <a:solidFill>
                  <a:schemeClr val="lt1"/>
                </a:solidFill>
              </a:defRPr>
            </a:lvl1pPr>
          </a:lstStyle>
          <a:p>
            <a:pPr lvl="0" algn="ctr"/>
            <a:endParaRPr lang="ru-RU" dirty="0"/>
          </a:p>
        </p:txBody>
      </p:sp>
    </p:spTree>
    <p:extLst>
      <p:ext uri="{BB962C8B-B14F-4D97-AF65-F5344CB8AC3E}">
        <p14:creationId xmlns:p14="http://schemas.microsoft.com/office/powerpoint/2010/main" val="3448444853"/>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ocial_3">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601920" y="1602210"/>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602086"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7" name="Freeform 9">
            <a:extLst>
              <a:ext uri="{FF2B5EF4-FFF2-40B4-BE49-F238E27FC236}">
                <a16:creationId xmlns="" xmlns:a16="http://schemas.microsoft.com/office/drawing/2014/main" id="{D7C4001B-A5D1-EE48-B16C-4E5F45A07A29}"/>
              </a:ext>
            </a:extLst>
          </p:cNvPr>
          <p:cNvSpPr>
            <a:spLocks noGrp="1"/>
          </p:cNvSpPr>
          <p:nvPr>
            <p:ph type="pic" sz="quarter" idx="25"/>
          </p:nvPr>
        </p:nvSpPr>
        <p:spPr bwMode="auto">
          <a:xfrm>
            <a:off x="12470818" y="2293018"/>
            <a:ext cx="11326858" cy="9325767"/>
          </a:xfrm>
          <a:custGeom>
            <a:avLst/>
            <a:gdLst>
              <a:gd name="T0" fmla="*/ 300 w 301"/>
              <a:gd name="T1" fmla="*/ 30 h 257"/>
              <a:gd name="T2" fmla="*/ 269 w 301"/>
              <a:gd name="T3" fmla="*/ 38 h 257"/>
              <a:gd name="T4" fmla="*/ 284 w 301"/>
              <a:gd name="T5" fmla="*/ 25 h 257"/>
              <a:gd name="T6" fmla="*/ 295 w 301"/>
              <a:gd name="T7" fmla="*/ 7 h 257"/>
              <a:gd name="T8" fmla="*/ 294 w 301"/>
              <a:gd name="T9" fmla="*/ 5 h 257"/>
              <a:gd name="T10" fmla="*/ 293 w 301"/>
              <a:gd name="T11" fmla="*/ 5 h 257"/>
              <a:gd name="T12" fmla="*/ 257 w 301"/>
              <a:gd name="T13" fmla="*/ 19 h 257"/>
              <a:gd name="T14" fmla="*/ 254 w 301"/>
              <a:gd name="T15" fmla="*/ 18 h 257"/>
              <a:gd name="T16" fmla="*/ 251 w 301"/>
              <a:gd name="T17" fmla="*/ 15 h 257"/>
              <a:gd name="T18" fmla="*/ 234 w 301"/>
              <a:gd name="T19" fmla="*/ 4 h 257"/>
              <a:gd name="T20" fmla="*/ 207 w 301"/>
              <a:gd name="T21" fmla="*/ 0 h 257"/>
              <a:gd name="T22" fmla="*/ 182 w 301"/>
              <a:gd name="T23" fmla="*/ 7 h 257"/>
              <a:gd name="T24" fmla="*/ 161 w 301"/>
              <a:gd name="T25" fmla="*/ 24 h 257"/>
              <a:gd name="T26" fmla="*/ 149 w 301"/>
              <a:gd name="T27" fmla="*/ 49 h 257"/>
              <a:gd name="T28" fmla="*/ 148 w 301"/>
              <a:gd name="T29" fmla="*/ 74 h 257"/>
              <a:gd name="T30" fmla="*/ 147 w 301"/>
              <a:gd name="T31" fmla="*/ 76 h 257"/>
              <a:gd name="T32" fmla="*/ 23 w 301"/>
              <a:gd name="T33" fmla="*/ 13 h 257"/>
              <a:gd name="T34" fmla="*/ 20 w 301"/>
              <a:gd name="T35" fmla="*/ 13 h 257"/>
              <a:gd name="T36" fmla="*/ 31 w 301"/>
              <a:gd name="T37" fmla="*/ 87 h 257"/>
              <a:gd name="T38" fmla="*/ 38 w 301"/>
              <a:gd name="T39" fmla="*/ 94 h 257"/>
              <a:gd name="T40" fmla="*/ 14 w 301"/>
              <a:gd name="T41" fmla="*/ 87 h 257"/>
              <a:gd name="T42" fmla="*/ 12 w 301"/>
              <a:gd name="T43" fmla="*/ 88 h 257"/>
              <a:gd name="T44" fmla="*/ 12 w 301"/>
              <a:gd name="T45" fmla="*/ 96 h 257"/>
              <a:gd name="T46" fmla="*/ 51 w 301"/>
              <a:gd name="T47" fmla="*/ 146 h 257"/>
              <a:gd name="T48" fmla="*/ 59 w 301"/>
              <a:gd name="T49" fmla="*/ 149 h 257"/>
              <a:gd name="T50" fmla="*/ 36 w 301"/>
              <a:gd name="T51" fmla="*/ 149 h 257"/>
              <a:gd name="T52" fmla="*/ 34 w 301"/>
              <a:gd name="T53" fmla="*/ 151 h 257"/>
              <a:gd name="T54" fmla="*/ 84 w 301"/>
              <a:gd name="T55" fmla="*/ 193 h 257"/>
              <a:gd name="T56" fmla="*/ 90 w 301"/>
              <a:gd name="T57" fmla="*/ 194 h 257"/>
              <a:gd name="T58" fmla="*/ 90 w 301"/>
              <a:gd name="T59" fmla="*/ 194 h 257"/>
              <a:gd name="T60" fmla="*/ 56 w 301"/>
              <a:gd name="T61" fmla="*/ 212 h 257"/>
              <a:gd name="T62" fmla="*/ 5 w 301"/>
              <a:gd name="T63" fmla="*/ 218 h 257"/>
              <a:gd name="T64" fmla="*/ 1 w 301"/>
              <a:gd name="T65" fmla="*/ 218 h 257"/>
              <a:gd name="T66" fmla="*/ 2 w 301"/>
              <a:gd name="T67" fmla="*/ 220 h 257"/>
              <a:gd name="T68" fmla="*/ 13 w 301"/>
              <a:gd name="T69" fmla="*/ 226 h 257"/>
              <a:gd name="T70" fmla="*/ 47 w 301"/>
              <a:gd name="T71" fmla="*/ 240 h 257"/>
              <a:gd name="T72" fmla="*/ 223 w 301"/>
              <a:gd name="T73" fmla="*/ 199 h 257"/>
              <a:gd name="T74" fmla="*/ 272 w 301"/>
              <a:gd name="T75" fmla="*/ 64 h 257"/>
              <a:gd name="T76" fmla="*/ 276 w 301"/>
              <a:gd name="T77" fmla="*/ 60 h 257"/>
              <a:gd name="T78" fmla="*/ 299 w 301"/>
              <a:gd name="T79" fmla="*/ 35 h 257"/>
              <a:gd name="T80" fmla="*/ 301 w 301"/>
              <a:gd name="T81" fmla="*/ 30 h 257"/>
              <a:gd name="T82" fmla="*/ 301 w 301"/>
              <a:gd name="T83" fmla="*/ 30 h 257"/>
              <a:gd name="T84" fmla="*/ 300 w 301"/>
              <a:gd name="T85" fmla="*/ 3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1" h="257">
                <a:moveTo>
                  <a:pt x="300" y="30"/>
                </a:moveTo>
                <a:cubicBezTo>
                  <a:pt x="290" y="34"/>
                  <a:pt x="280" y="37"/>
                  <a:pt x="269" y="38"/>
                </a:cubicBezTo>
                <a:cubicBezTo>
                  <a:pt x="274" y="38"/>
                  <a:pt x="282" y="29"/>
                  <a:pt x="284" y="25"/>
                </a:cubicBezTo>
                <a:cubicBezTo>
                  <a:pt x="289" y="20"/>
                  <a:pt x="292" y="13"/>
                  <a:pt x="295" y="7"/>
                </a:cubicBezTo>
                <a:cubicBezTo>
                  <a:pt x="295" y="6"/>
                  <a:pt x="295" y="6"/>
                  <a:pt x="294" y="5"/>
                </a:cubicBezTo>
                <a:cubicBezTo>
                  <a:pt x="294" y="5"/>
                  <a:pt x="293" y="5"/>
                  <a:pt x="293" y="5"/>
                </a:cubicBezTo>
                <a:cubicBezTo>
                  <a:pt x="281" y="11"/>
                  <a:pt x="270" y="16"/>
                  <a:pt x="257" y="19"/>
                </a:cubicBezTo>
                <a:cubicBezTo>
                  <a:pt x="256" y="19"/>
                  <a:pt x="255" y="19"/>
                  <a:pt x="254" y="18"/>
                </a:cubicBezTo>
                <a:cubicBezTo>
                  <a:pt x="253" y="17"/>
                  <a:pt x="252" y="16"/>
                  <a:pt x="251" y="15"/>
                </a:cubicBezTo>
                <a:cubicBezTo>
                  <a:pt x="246" y="11"/>
                  <a:pt x="240" y="7"/>
                  <a:pt x="234" y="4"/>
                </a:cubicBezTo>
                <a:cubicBezTo>
                  <a:pt x="225" y="1"/>
                  <a:pt x="216" y="0"/>
                  <a:pt x="207" y="0"/>
                </a:cubicBezTo>
                <a:cubicBezTo>
                  <a:pt x="198" y="1"/>
                  <a:pt x="189" y="3"/>
                  <a:pt x="182" y="7"/>
                </a:cubicBezTo>
                <a:cubicBezTo>
                  <a:pt x="174" y="11"/>
                  <a:pt x="167" y="17"/>
                  <a:pt x="161" y="24"/>
                </a:cubicBezTo>
                <a:cubicBezTo>
                  <a:pt x="155" y="31"/>
                  <a:pt x="151" y="40"/>
                  <a:pt x="149" y="49"/>
                </a:cubicBezTo>
                <a:cubicBezTo>
                  <a:pt x="147" y="57"/>
                  <a:pt x="147" y="66"/>
                  <a:pt x="148" y="74"/>
                </a:cubicBezTo>
                <a:cubicBezTo>
                  <a:pt x="148" y="76"/>
                  <a:pt x="148" y="76"/>
                  <a:pt x="147" y="76"/>
                </a:cubicBezTo>
                <a:cubicBezTo>
                  <a:pt x="98" y="69"/>
                  <a:pt x="57" y="51"/>
                  <a:pt x="23" y="13"/>
                </a:cubicBezTo>
                <a:cubicBezTo>
                  <a:pt x="22" y="11"/>
                  <a:pt x="21" y="11"/>
                  <a:pt x="20" y="13"/>
                </a:cubicBezTo>
                <a:cubicBezTo>
                  <a:pt x="5" y="35"/>
                  <a:pt x="12" y="70"/>
                  <a:pt x="31" y="87"/>
                </a:cubicBezTo>
                <a:cubicBezTo>
                  <a:pt x="33" y="89"/>
                  <a:pt x="35" y="92"/>
                  <a:pt x="38" y="94"/>
                </a:cubicBezTo>
                <a:cubicBezTo>
                  <a:pt x="37" y="94"/>
                  <a:pt x="25" y="93"/>
                  <a:pt x="14" y="87"/>
                </a:cubicBezTo>
                <a:cubicBezTo>
                  <a:pt x="13" y="86"/>
                  <a:pt x="12" y="87"/>
                  <a:pt x="12" y="88"/>
                </a:cubicBezTo>
                <a:cubicBezTo>
                  <a:pt x="12" y="91"/>
                  <a:pt x="12" y="93"/>
                  <a:pt x="12" y="96"/>
                </a:cubicBezTo>
                <a:cubicBezTo>
                  <a:pt x="15" y="118"/>
                  <a:pt x="30" y="138"/>
                  <a:pt x="51" y="146"/>
                </a:cubicBezTo>
                <a:cubicBezTo>
                  <a:pt x="54" y="147"/>
                  <a:pt x="57" y="148"/>
                  <a:pt x="59" y="149"/>
                </a:cubicBezTo>
                <a:cubicBezTo>
                  <a:pt x="55" y="150"/>
                  <a:pt x="50" y="150"/>
                  <a:pt x="36" y="149"/>
                </a:cubicBezTo>
                <a:cubicBezTo>
                  <a:pt x="34" y="149"/>
                  <a:pt x="34" y="150"/>
                  <a:pt x="34" y="151"/>
                </a:cubicBezTo>
                <a:cubicBezTo>
                  <a:pt x="45" y="180"/>
                  <a:pt x="67" y="188"/>
                  <a:pt x="84" y="193"/>
                </a:cubicBezTo>
                <a:cubicBezTo>
                  <a:pt x="86" y="193"/>
                  <a:pt x="88" y="193"/>
                  <a:pt x="90" y="194"/>
                </a:cubicBezTo>
                <a:cubicBezTo>
                  <a:pt x="90" y="194"/>
                  <a:pt x="90" y="194"/>
                  <a:pt x="90" y="194"/>
                </a:cubicBezTo>
                <a:cubicBezTo>
                  <a:pt x="84" y="202"/>
                  <a:pt x="65" y="209"/>
                  <a:pt x="56" y="212"/>
                </a:cubicBezTo>
                <a:cubicBezTo>
                  <a:pt x="40" y="217"/>
                  <a:pt x="22" y="220"/>
                  <a:pt x="5" y="218"/>
                </a:cubicBezTo>
                <a:cubicBezTo>
                  <a:pt x="2" y="218"/>
                  <a:pt x="2" y="218"/>
                  <a:pt x="1" y="218"/>
                </a:cubicBezTo>
                <a:cubicBezTo>
                  <a:pt x="0" y="219"/>
                  <a:pt x="1" y="219"/>
                  <a:pt x="2" y="220"/>
                </a:cubicBezTo>
                <a:cubicBezTo>
                  <a:pt x="5" y="222"/>
                  <a:pt x="9" y="224"/>
                  <a:pt x="13" y="226"/>
                </a:cubicBezTo>
                <a:cubicBezTo>
                  <a:pt x="23" y="232"/>
                  <a:pt x="35" y="237"/>
                  <a:pt x="47" y="240"/>
                </a:cubicBezTo>
                <a:cubicBezTo>
                  <a:pt x="108" y="257"/>
                  <a:pt x="177" y="245"/>
                  <a:pt x="223" y="199"/>
                </a:cubicBezTo>
                <a:cubicBezTo>
                  <a:pt x="259" y="163"/>
                  <a:pt x="272" y="113"/>
                  <a:pt x="272" y="64"/>
                </a:cubicBezTo>
                <a:cubicBezTo>
                  <a:pt x="272" y="62"/>
                  <a:pt x="274" y="61"/>
                  <a:pt x="276" y="60"/>
                </a:cubicBezTo>
                <a:cubicBezTo>
                  <a:pt x="285" y="53"/>
                  <a:pt x="292" y="44"/>
                  <a:pt x="299" y="35"/>
                </a:cubicBezTo>
                <a:cubicBezTo>
                  <a:pt x="301" y="33"/>
                  <a:pt x="301" y="31"/>
                  <a:pt x="301" y="30"/>
                </a:cubicBezTo>
                <a:cubicBezTo>
                  <a:pt x="301" y="30"/>
                  <a:pt x="301" y="30"/>
                  <a:pt x="301" y="30"/>
                </a:cubicBezTo>
                <a:cubicBezTo>
                  <a:pt x="301" y="29"/>
                  <a:pt x="301" y="29"/>
                  <a:pt x="300" y="30"/>
                </a:cubicBezTo>
                <a:close/>
              </a:path>
            </a:pathLst>
          </a:custGeom>
          <a:pattFill prst="smConfetti">
            <a:fgClr>
              <a:schemeClr val="bg1"/>
            </a:fgClr>
            <a:bgClr>
              <a:schemeClr val="bg1">
                <a:lumMod val="75000"/>
              </a:schemeClr>
            </a:bgClr>
          </a:pattFill>
          <a:ln>
            <a:noFill/>
          </a:ln>
          <a:effec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1341509547"/>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ocial_4">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601920" y="1602210"/>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602086"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8" name="Freeform 24">
            <a:extLst>
              <a:ext uri="{FF2B5EF4-FFF2-40B4-BE49-F238E27FC236}">
                <a16:creationId xmlns="" xmlns:a16="http://schemas.microsoft.com/office/drawing/2014/main" id="{40C85FC2-40BA-7E46-A2F5-EBB5E6A55E62}"/>
              </a:ext>
            </a:extLst>
          </p:cNvPr>
          <p:cNvSpPr>
            <a:spLocks noGrp="1"/>
          </p:cNvSpPr>
          <p:nvPr>
            <p:ph type="pic" sz="quarter" idx="25"/>
          </p:nvPr>
        </p:nvSpPr>
        <p:spPr bwMode="auto">
          <a:xfrm>
            <a:off x="11545515" y="3258394"/>
            <a:ext cx="12025199" cy="7439233"/>
          </a:xfrm>
          <a:custGeom>
            <a:avLst/>
            <a:gdLst>
              <a:gd name="T0" fmla="*/ 448 w 459"/>
              <a:gd name="T1" fmla="*/ 25 h 266"/>
              <a:gd name="T2" fmla="*/ 400 w 459"/>
              <a:gd name="T3" fmla="*/ 20 h 266"/>
              <a:gd name="T4" fmla="*/ 353 w 459"/>
              <a:gd name="T5" fmla="*/ 23 h 266"/>
              <a:gd name="T6" fmla="*/ 324 w 459"/>
              <a:gd name="T7" fmla="*/ 75 h 266"/>
              <a:gd name="T8" fmla="*/ 279 w 459"/>
              <a:gd name="T9" fmla="*/ 131 h 266"/>
              <a:gd name="T10" fmla="*/ 268 w 459"/>
              <a:gd name="T11" fmla="*/ 49 h 266"/>
              <a:gd name="T12" fmla="*/ 261 w 459"/>
              <a:gd name="T13" fmla="*/ 16 h 266"/>
              <a:gd name="T14" fmla="*/ 231 w 459"/>
              <a:gd name="T15" fmla="*/ 5 h 266"/>
              <a:gd name="T16" fmla="*/ 154 w 459"/>
              <a:gd name="T17" fmla="*/ 29 h 266"/>
              <a:gd name="T18" fmla="*/ 181 w 459"/>
              <a:gd name="T19" fmla="*/ 116 h 266"/>
              <a:gd name="T20" fmla="*/ 139 w 459"/>
              <a:gd name="T21" fmla="*/ 108 h 266"/>
              <a:gd name="T22" fmla="*/ 91 w 459"/>
              <a:gd name="T23" fmla="*/ 20 h 266"/>
              <a:gd name="T24" fmla="*/ 11 w 459"/>
              <a:gd name="T25" fmla="*/ 25 h 266"/>
              <a:gd name="T26" fmla="*/ 70 w 459"/>
              <a:gd name="T27" fmla="*/ 151 h 266"/>
              <a:gd name="T28" fmla="*/ 209 w 459"/>
              <a:gd name="T29" fmla="*/ 262 h 266"/>
              <a:gd name="T30" fmla="*/ 263 w 459"/>
              <a:gd name="T31" fmla="*/ 260 h 266"/>
              <a:gd name="T32" fmla="*/ 285 w 459"/>
              <a:gd name="T33" fmla="*/ 203 h 266"/>
              <a:gd name="T34" fmla="*/ 350 w 459"/>
              <a:gd name="T35" fmla="*/ 260 h 266"/>
              <a:gd name="T36" fmla="*/ 400 w 459"/>
              <a:gd name="T37" fmla="*/ 264 h 266"/>
              <a:gd name="T38" fmla="*/ 450 w 459"/>
              <a:gd name="T39" fmla="*/ 251 h 266"/>
              <a:gd name="T40" fmla="*/ 381 w 459"/>
              <a:gd name="T41" fmla="*/ 153 h 266"/>
              <a:gd name="T42" fmla="*/ 422 w 459"/>
              <a:gd name="T43" fmla="*/ 90 h 266"/>
              <a:gd name="T44" fmla="*/ 448 w 459"/>
              <a:gd name="T45" fmla="*/ 2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59" h="266">
                <a:moveTo>
                  <a:pt x="448" y="25"/>
                </a:moveTo>
                <a:cubicBezTo>
                  <a:pt x="443" y="20"/>
                  <a:pt x="422" y="20"/>
                  <a:pt x="400" y="20"/>
                </a:cubicBezTo>
                <a:cubicBezTo>
                  <a:pt x="379" y="21"/>
                  <a:pt x="357" y="21"/>
                  <a:pt x="353" y="23"/>
                </a:cubicBezTo>
                <a:cubicBezTo>
                  <a:pt x="348" y="24"/>
                  <a:pt x="338" y="49"/>
                  <a:pt x="324" y="75"/>
                </a:cubicBezTo>
                <a:cubicBezTo>
                  <a:pt x="309" y="104"/>
                  <a:pt x="290" y="132"/>
                  <a:pt x="279" y="131"/>
                </a:cubicBezTo>
                <a:cubicBezTo>
                  <a:pt x="263" y="131"/>
                  <a:pt x="267" y="84"/>
                  <a:pt x="268" y="49"/>
                </a:cubicBezTo>
                <a:cubicBezTo>
                  <a:pt x="268" y="26"/>
                  <a:pt x="264" y="18"/>
                  <a:pt x="261" y="16"/>
                </a:cubicBezTo>
                <a:cubicBezTo>
                  <a:pt x="253" y="11"/>
                  <a:pt x="231" y="5"/>
                  <a:pt x="231" y="5"/>
                </a:cubicBezTo>
                <a:cubicBezTo>
                  <a:pt x="231" y="5"/>
                  <a:pt x="164" y="0"/>
                  <a:pt x="154" y="29"/>
                </a:cubicBezTo>
                <a:cubicBezTo>
                  <a:pt x="167" y="31"/>
                  <a:pt x="189" y="27"/>
                  <a:pt x="181" y="116"/>
                </a:cubicBezTo>
                <a:cubicBezTo>
                  <a:pt x="180" y="121"/>
                  <a:pt x="170" y="157"/>
                  <a:pt x="139" y="108"/>
                </a:cubicBezTo>
                <a:cubicBezTo>
                  <a:pt x="132" y="95"/>
                  <a:pt x="102" y="21"/>
                  <a:pt x="91" y="20"/>
                </a:cubicBezTo>
                <a:cubicBezTo>
                  <a:pt x="57" y="19"/>
                  <a:pt x="23" y="18"/>
                  <a:pt x="11" y="25"/>
                </a:cubicBezTo>
                <a:cubicBezTo>
                  <a:pt x="0" y="31"/>
                  <a:pt x="26" y="82"/>
                  <a:pt x="70" y="151"/>
                </a:cubicBezTo>
                <a:cubicBezTo>
                  <a:pt x="105" y="207"/>
                  <a:pt x="143" y="251"/>
                  <a:pt x="209" y="262"/>
                </a:cubicBezTo>
                <a:cubicBezTo>
                  <a:pt x="221" y="263"/>
                  <a:pt x="253" y="265"/>
                  <a:pt x="263" y="260"/>
                </a:cubicBezTo>
                <a:cubicBezTo>
                  <a:pt x="270" y="257"/>
                  <a:pt x="262" y="208"/>
                  <a:pt x="285" y="203"/>
                </a:cubicBezTo>
                <a:cubicBezTo>
                  <a:pt x="296" y="201"/>
                  <a:pt x="335" y="254"/>
                  <a:pt x="350" y="260"/>
                </a:cubicBezTo>
                <a:cubicBezTo>
                  <a:pt x="360" y="264"/>
                  <a:pt x="380" y="265"/>
                  <a:pt x="400" y="264"/>
                </a:cubicBezTo>
                <a:cubicBezTo>
                  <a:pt x="423" y="264"/>
                  <a:pt x="448" y="266"/>
                  <a:pt x="450" y="251"/>
                </a:cubicBezTo>
                <a:cubicBezTo>
                  <a:pt x="456" y="218"/>
                  <a:pt x="383" y="174"/>
                  <a:pt x="381" y="153"/>
                </a:cubicBezTo>
                <a:cubicBezTo>
                  <a:pt x="379" y="138"/>
                  <a:pt x="408" y="111"/>
                  <a:pt x="422" y="90"/>
                </a:cubicBezTo>
                <a:cubicBezTo>
                  <a:pt x="440" y="65"/>
                  <a:pt x="459" y="34"/>
                  <a:pt x="448" y="25"/>
                </a:cubicBezTo>
                <a:close/>
              </a:path>
            </a:pathLst>
          </a:custGeom>
          <a:pattFill prst="smConfetti">
            <a:fgClr>
              <a:schemeClr val="bg1"/>
            </a:fgClr>
            <a:bgClr>
              <a:schemeClr val="bg1">
                <a:lumMod val="75000"/>
              </a:schemeClr>
            </a:bgClr>
          </a:pattFill>
          <a:ln>
            <a:noFill/>
          </a:ln>
          <a:effectLst/>
        </p:spPr>
        <p:txBody>
          <a:bodyPr vert="horz" wrap="square" lIns="91440" tIns="45720" rIns="91440" bIns="45720" numCol="1" rtlCol="0" anchor="t" anchorCtr="0" compatLnSpc="1">
            <a:prstTxWarp prst="textNoShape">
              <a:avLst/>
            </a:prstTxWarp>
            <a:noAutofit/>
          </a:bodyPr>
          <a:lstStyle/>
          <a:p>
            <a:pPr marL="914492" indent="-914492" defTabSz="2438645">
              <a:spcBef>
                <a:spcPct val="20000"/>
              </a:spcBef>
              <a:buFont typeface="Arial" panose="020B0604020202020204" pitchFamily="34" charset="0"/>
              <a:buChar char="•"/>
            </a:pPr>
            <a:endParaRPr lang="ru-RU" sz="9600" b="1">
              <a:solidFill>
                <a:schemeClr val="lt1"/>
              </a:solidFill>
            </a:endParaRPr>
          </a:p>
        </p:txBody>
      </p:sp>
    </p:spTree>
    <p:extLst>
      <p:ext uri="{BB962C8B-B14F-4D97-AF65-F5344CB8AC3E}">
        <p14:creationId xmlns:p14="http://schemas.microsoft.com/office/powerpoint/2010/main" val="96894796"/>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ocial_5">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601920" y="1602210"/>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602086"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7" name="Рисунок 8">
            <a:extLst>
              <a:ext uri="{FF2B5EF4-FFF2-40B4-BE49-F238E27FC236}">
                <a16:creationId xmlns="" xmlns:a16="http://schemas.microsoft.com/office/drawing/2014/main" id="{2242636F-690F-2D4C-8A8A-38C9851AE2F5}"/>
              </a:ext>
            </a:extLst>
          </p:cNvPr>
          <p:cNvSpPr>
            <a:spLocks noGrp="1"/>
          </p:cNvSpPr>
          <p:nvPr>
            <p:ph type="pic" sz="quarter" idx="25"/>
          </p:nvPr>
        </p:nvSpPr>
        <p:spPr>
          <a:xfrm>
            <a:off x="12350717" y="1458194"/>
            <a:ext cx="10932102" cy="10891477"/>
          </a:xfrm>
          <a:custGeom>
            <a:avLst/>
            <a:gdLst>
              <a:gd name="connsiteX0" fmla="*/ 5256584 w 10513168"/>
              <a:gd name="connsiteY0" fmla="*/ 3636404 h 10513168"/>
              <a:gd name="connsiteX1" fmla="*/ 3636404 w 10513168"/>
              <a:gd name="connsiteY1" fmla="*/ 5256584 h 10513168"/>
              <a:gd name="connsiteX2" fmla="*/ 5256584 w 10513168"/>
              <a:gd name="connsiteY2" fmla="*/ 6876764 h 10513168"/>
              <a:gd name="connsiteX3" fmla="*/ 6876764 w 10513168"/>
              <a:gd name="connsiteY3" fmla="*/ 5256584 h 10513168"/>
              <a:gd name="connsiteX4" fmla="*/ 5256584 w 10513168"/>
              <a:gd name="connsiteY4" fmla="*/ 3636404 h 10513168"/>
              <a:gd name="connsiteX5" fmla="*/ 5256584 w 10513168"/>
              <a:gd name="connsiteY5" fmla="*/ 2664296 h 10513168"/>
              <a:gd name="connsiteX6" fmla="*/ 7848872 w 10513168"/>
              <a:gd name="connsiteY6" fmla="*/ 5256584 h 10513168"/>
              <a:gd name="connsiteX7" fmla="*/ 5256584 w 10513168"/>
              <a:gd name="connsiteY7" fmla="*/ 7848872 h 10513168"/>
              <a:gd name="connsiteX8" fmla="*/ 2664296 w 10513168"/>
              <a:gd name="connsiteY8" fmla="*/ 5256584 h 10513168"/>
              <a:gd name="connsiteX9" fmla="*/ 5256584 w 10513168"/>
              <a:gd name="connsiteY9" fmla="*/ 2664296 h 10513168"/>
              <a:gd name="connsiteX10" fmla="*/ 7848872 w 10513168"/>
              <a:gd name="connsiteY10" fmla="*/ 1908212 h 10513168"/>
              <a:gd name="connsiteX11" fmla="*/ 8460940 w 10513168"/>
              <a:gd name="connsiteY11" fmla="*/ 2520280 h 10513168"/>
              <a:gd name="connsiteX12" fmla="*/ 7848872 w 10513168"/>
              <a:gd name="connsiteY12" fmla="*/ 3132348 h 10513168"/>
              <a:gd name="connsiteX13" fmla="*/ 7236804 w 10513168"/>
              <a:gd name="connsiteY13" fmla="*/ 2520280 h 10513168"/>
              <a:gd name="connsiteX14" fmla="*/ 7848872 w 10513168"/>
              <a:gd name="connsiteY14" fmla="*/ 1908212 h 10513168"/>
              <a:gd name="connsiteX15" fmla="*/ 3103844 w 10513168"/>
              <a:gd name="connsiteY15" fmla="*/ 1044116 h 10513168"/>
              <a:gd name="connsiteX16" fmla="*/ 1044116 w 10513168"/>
              <a:gd name="connsiteY16" fmla="*/ 3103844 h 10513168"/>
              <a:gd name="connsiteX17" fmla="*/ 1044116 w 10513168"/>
              <a:gd name="connsiteY17" fmla="*/ 7409324 h 10513168"/>
              <a:gd name="connsiteX18" fmla="*/ 3103844 w 10513168"/>
              <a:gd name="connsiteY18" fmla="*/ 9469052 h 10513168"/>
              <a:gd name="connsiteX19" fmla="*/ 7409324 w 10513168"/>
              <a:gd name="connsiteY19" fmla="*/ 9469052 h 10513168"/>
              <a:gd name="connsiteX20" fmla="*/ 9469052 w 10513168"/>
              <a:gd name="connsiteY20" fmla="*/ 7409324 h 10513168"/>
              <a:gd name="connsiteX21" fmla="*/ 9469052 w 10513168"/>
              <a:gd name="connsiteY21" fmla="*/ 3103844 h 10513168"/>
              <a:gd name="connsiteX22" fmla="*/ 7409324 w 10513168"/>
              <a:gd name="connsiteY22" fmla="*/ 1044116 h 10513168"/>
              <a:gd name="connsiteX23" fmla="*/ 2916036 w 10513168"/>
              <a:gd name="connsiteY23" fmla="*/ 0 h 10513168"/>
              <a:gd name="connsiteX24" fmla="*/ 7597130 w 10513168"/>
              <a:gd name="connsiteY24" fmla="*/ 0 h 10513168"/>
              <a:gd name="connsiteX25" fmla="*/ 10513168 w 10513168"/>
              <a:gd name="connsiteY25" fmla="*/ 2916037 h 10513168"/>
              <a:gd name="connsiteX26" fmla="*/ 10513168 w 10513168"/>
              <a:gd name="connsiteY26" fmla="*/ 7597131 h 10513168"/>
              <a:gd name="connsiteX27" fmla="*/ 7597130 w 10513168"/>
              <a:gd name="connsiteY27" fmla="*/ 10513168 h 10513168"/>
              <a:gd name="connsiteX28" fmla="*/ 2916036 w 10513168"/>
              <a:gd name="connsiteY28" fmla="*/ 10513168 h 10513168"/>
              <a:gd name="connsiteX29" fmla="*/ 0 w 10513168"/>
              <a:gd name="connsiteY29" fmla="*/ 7597131 h 10513168"/>
              <a:gd name="connsiteX30" fmla="*/ 0 w 10513168"/>
              <a:gd name="connsiteY30" fmla="*/ 2916037 h 10513168"/>
              <a:gd name="connsiteX31" fmla="*/ 2916036 w 10513168"/>
              <a:gd name="connsiteY31" fmla="*/ 0 h 10513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513168" h="10513168">
                <a:moveTo>
                  <a:pt x="5256584" y="3636404"/>
                </a:moveTo>
                <a:cubicBezTo>
                  <a:pt x="4361784" y="3636404"/>
                  <a:pt x="3636404" y="4361783"/>
                  <a:pt x="3636404" y="5256584"/>
                </a:cubicBezTo>
                <a:cubicBezTo>
                  <a:pt x="3636404" y="6151385"/>
                  <a:pt x="4361784" y="6876764"/>
                  <a:pt x="5256584" y="6876764"/>
                </a:cubicBezTo>
                <a:cubicBezTo>
                  <a:pt x="6151384" y="6876764"/>
                  <a:pt x="6876764" y="6151385"/>
                  <a:pt x="6876764" y="5256584"/>
                </a:cubicBezTo>
                <a:cubicBezTo>
                  <a:pt x="6876764" y="4361783"/>
                  <a:pt x="6151384" y="3636404"/>
                  <a:pt x="5256584" y="3636404"/>
                </a:cubicBezTo>
                <a:close/>
                <a:moveTo>
                  <a:pt x="5256584" y="2664296"/>
                </a:moveTo>
                <a:cubicBezTo>
                  <a:pt x="6688264" y="2664296"/>
                  <a:pt x="7848872" y="3824903"/>
                  <a:pt x="7848872" y="5256584"/>
                </a:cubicBezTo>
                <a:cubicBezTo>
                  <a:pt x="7848872" y="6688265"/>
                  <a:pt x="6688264" y="7848872"/>
                  <a:pt x="5256584" y="7848872"/>
                </a:cubicBezTo>
                <a:cubicBezTo>
                  <a:pt x="3824904" y="7848872"/>
                  <a:pt x="2664296" y="6688265"/>
                  <a:pt x="2664296" y="5256584"/>
                </a:cubicBezTo>
                <a:cubicBezTo>
                  <a:pt x="2664296" y="3824903"/>
                  <a:pt x="3824904" y="2664296"/>
                  <a:pt x="5256584" y="2664296"/>
                </a:cubicBezTo>
                <a:close/>
                <a:moveTo>
                  <a:pt x="7848872" y="1908212"/>
                </a:moveTo>
                <a:cubicBezTo>
                  <a:pt x="8186908" y="1908212"/>
                  <a:pt x="8460940" y="2182244"/>
                  <a:pt x="8460940" y="2520280"/>
                </a:cubicBezTo>
                <a:cubicBezTo>
                  <a:pt x="8460940" y="2858316"/>
                  <a:pt x="8186908" y="3132348"/>
                  <a:pt x="7848872" y="3132348"/>
                </a:cubicBezTo>
                <a:cubicBezTo>
                  <a:pt x="7510836" y="3132348"/>
                  <a:pt x="7236804" y="2858316"/>
                  <a:pt x="7236804" y="2520280"/>
                </a:cubicBezTo>
                <a:cubicBezTo>
                  <a:pt x="7236804" y="2182244"/>
                  <a:pt x="7510836" y="1908212"/>
                  <a:pt x="7848872" y="1908212"/>
                </a:cubicBezTo>
                <a:close/>
                <a:moveTo>
                  <a:pt x="3103844" y="1044116"/>
                </a:moveTo>
                <a:cubicBezTo>
                  <a:pt x="1966288" y="1044116"/>
                  <a:pt x="1044116" y="1966288"/>
                  <a:pt x="1044116" y="3103844"/>
                </a:cubicBezTo>
                <a:lnTo>
                  <a:pt x="1044116" y="7409324"/>
                </a:lnTo>
                <a:cubicBezTo>
                  <a:pt x="1044116" y="8546880"/>
                  <a:pt x="1966288" y="9469052"/>
                  <a:pt x="3103844" y="9469052"/>
                </a:cubicBezTo>
                <a:lnTo>
                  <a:pt x="7409324" y="9469052"/>
                </a:lnTo>
                <a:cubicBezTo>
                  <a:pt x="8546880" y="9469052"/>
                  <a:pt x="9469052" y="8546880"/>
                  <a:pt x="9469052" y="7409324"/>
                </a:cubicBezTo>
                <a:lnTo>
                  <a:pt x="9469052" y="3103844"/>
                </a:lnTo>
                <a:cubicBezTo>
                  <a:pt x="9469052" y="1966288"/>
                  <a:pt x="8546880" y="1044116"/>
                  <a:pt x="7409324" y="1044116"/>
                </a:cubicBezTo>
                <a:close/>
                <a:moveTo>
                  <a:pt x="2916036" y="0"/>
                </a:moveTo>
                <a:lnTo>
                  <a:pt x="7597130" y="0"/>
                </a:lnTo>
                <a:cubicBezTo>
                  <a:pt x="9207612" y="0"/>
                  <a:pt x="10513168" y="1305554"/>
                  <a:pt x="10513168" y="2916037"/>
                </a:cubicBezTo>
                <a:lnTo>
                  <a:pt x="10513168" y="7597131"/>
                </a:lnTo>
                <a:cubicBezTo>
                  <a:pt x="10513168" y="9207614"/>
                  <a:pt x="9207612" y="10513168"/>
                  <a:pt x="7597130" y="10513168"/>
                </a:cubicBezTo>
                <a:lnTo>
                  <a:pt x="2916036" y="10513168"/>
                </a:lnTo>
                <a:cubicBezTo>
                  <a:pt x="1305552" y="10513168"/>
                  <a:pt x="0" y="9207614"/>
                  <a:pt x="0" y="7597131"/>
                </a:cubicBezTo>
                <a:lnTo>
                  <a:pt x="0" y="2916037"/>
                </a:lnTo>
                <a:cubicBezTo>
                  <a:pt x="0" y="1305554"/>
                  <a:pt x="1305552" y="0"/>
                  <a:pt x="2916036" y="0"/>
                </a:cubicBezTo>
                <a:close/>
              </a:path>
            </a:pathLst>
          </a:custGeom>
          <a:pattFill prst="smConfetti">
            <a:fgClr>
              <a:schemeClr val="bg1"/>
            </a:fgClr>
            <a:bgClr>
              <a:schemeClr val="bg1">
                <a:lumMod val="75000"/>
              </a:schemeClr>
            </a:bgClr>
          </a:pattFill>
          <a:ln>
            <a:noFill/>
          </a:ln>
          <a:effectLst/>
        </p:spPr>
        <p:txBody>
          <a:bodyPr rtlCol="0" anchor="ctr"/>
          <a:lstStyle/>
          <a:p>
            <a:endParaRPr lang="ru-RU"/>
          </a:p>
        </p:txBody>
      </p:sp>
    </p:spTree>
    <p:extLst>
      <p:ext uri="{BB962C8B-B14F-4D97-AF65-F5344CB8AC3E}">
        <p14:creationId xmlns:p14="http://schemas.microsoft.com/office/powerpoint/2010/main" val="3378560587"/>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ocial_6">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601920" y="1602210"/>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602086"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5" name="Freeform 22">
            <a:extLst>
              <a:ext uri="{FF2B5EF4-FFF2-40B4-BE49-F238E27FC236}">
                <a16:creationId xmlns="" xmlns:a16="http://schemas.microsoft.com/office/drawing/2014/main" id="{2A2EB8E7-FF77-8746-8524-2E8F7CDCDF11}"/>
              </a:ext>
            </a:extLst>
          </p:cNvPr>
          <p:cNvSpPr>
            <a:spLocks noGrp="1"/>
          </p:cNvSpPr>
          <p:nvPr>
            <p:ph type="pic" sz="quarter" idx="25"/>
          </p:nvPr>
        </p:nvSpPr>
        <p:spPr bwMode="auto">
          <a:xfrm>
            <a:off x="13129691" y="937096"/>
            <a:ext cx="9721080" cy="12042378"/>
          </a:xfrm>
          <a:custGeom>
            <a:avLst/>
            <a:gdLst>
              <a:gd name="T0" fmla="*/ 171 w 323"/>
              <a:gd name="T1" fmla="*/ 0 h 404"/>
              <a:gd name="T2" fmla="*/ 0 w 323"/>
              <a:gd name="T3" fmla="*/ 145 h 404"/>
              <a:gd name="T4" fmla="*/ 5 w 323"/>
              <a:gd name="T5" fmla="*/ 179 h 404"/>
              <a:gd name="T6" fmla="*/ 49 w 323"/>
              <a:gd name="T7" fmla="*/ 233 h 404"/>
              <a:gd name="T8" fmla="*/ 61 w 323"/>
              <a:gd name="T9" fmla="*/ 227 h 404"/>
              <a:gd name="T10" fmla="*/ 66 w 323"/>
              <a:gd name="T11" fmla="*/ 209 h 404"/>
              <a:gd name="T12" fmla="*/ 63 w 323"/>
              <a:gd name="T13" fmla="*/ 196 h 404"/>
              <a:gd name="T14" fmla="*/ 50 w 323"/>
              <a:gd name="T15" fmla="*/ 172 h 404"/>
              <a:gd name="T16" fmla="*/ 47 w 323"/>
              <a:gd name="T17" fmla="*/ 151 h 404"/>
              <a:gd name="T18" fmla="*/ 165 w 323"/>
              <a:gd name="T19" fmla="*/ 40 h 404"/>
              <a:gd name="T20" fmla="*/ 264 w 323"/>
              <a:gd name="T21" fmla="*/ 128 h 404"/>
              <a:gd name="T22" fmla="*/ 260 w 323"/>
              <a:gd name="T23" fmla="*/ 171 h 404"/>
              <a:gd name="T24" fmla="*/ 188 w 323"/>
              <a:gd name="T25" fmla="*/ 251 h 404"/>
              <a:gd name="T26" fmla="*/ 151 w 323"/>
              <a:gd name="T27" fmla="*/ 207 h 404"/>
              <a:gd name="T28" fmla="*/ 163 w 323"/>
              <a:gd name="T29" fmla="*/ 165 h 404"/>
              <a:gd name="T30" fmla="*/ 172 w 323"/>
              <a:gd name="T31" fmla="*/ 125 h 404"/>
              <a:gd name="T32" fmla="*/ 140 w 323"/>
              <a:gd name="T33" fmla="*/ 90 h 404"/>
              <a:gd name="T34" fmla="*/ 93 w 323"/>
              <a:gd name="T35" fmla="*/ 150 h 404"/>
              <a:gd name="T36" fmla="*/ 95 w 323"/>
              <a:gd name="T37" fmla="*/ 167 h 404"/>
              <a:gd name="T38" fmla="*/ 101 w 323"/>
              <a:gd name="T39" fmla="*/ 187 h 404"/>
              <a:gd name="T40" fmla="*/ 70 w 323"/>
              <a:gd name="T41" fmla="*/ 313 h 404"/>
              <a:gd name="T42" fmla="*/ 69 w 323"/>
              <a:gd name="T43" fmla="*/ 401 h 404"/>
              <a:gd name="T44" fmla="*/ 75 w 323"/>
              <a:gd name="T45" fmla="*/ 402 h 404"/>
              <a:gd name="T46" fmla="*/ 118 w 323"/>
              <a:gd name="T47" fmla="*/ 326 h 404"/>
              <a:gd name="T48" fmla="*/ 135 w 323"/>
              <a:gd name="T49" fmla="*/ 263 h 404"/>
              <a:gd name="T50" fmla="*/ 194 w 323"/>
              <a:gd name="T51" fmla="*/ 291 h 404"/>
              <a:gd name="T52" fmla="*/ 318 w 323"/>
              <a:gd name="T53" fmla="*/ 181 h 404"/>
              <a:gd name="T54" fmla="*/ 323 w 323"/>
              <a:gd name="T55" fmla="*/ 133 h 404"/>
              <a:gd name="T56" fmla="*/ 171 w 323"/>
              <a:gd name="T57" fmla="*/ 0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23" h="404">
                <a:moveTo>
                  <a:pt x="171" y="0"/>
                </a:moveTo>
                <a:cubicBezTo>
                  <a:pt x="58" y="0"/>
                  <a:pt x="0" y="79"/>
                  <a:pt x="0" y="145"/>
                </a:cubicBezTo>
                <a:cubicBezTo>
                  <a:pt x="0" y="157"/>
                  <a:pt x="2" y="169"/>
                  <a:pt x="5" y="179"/>
                </a:cubicBezTo>
                <a:cubicBezTo>
                  <a:pt x="11" y="204"/>
                  <a:pt x="26" y="224"/>
                  <a:pt x="49" y="233"/>
                </a:cubicBezTo>
                <a:cubicBezTo>
                  <a:pt x="55" y="235"/>
                  <a:pt x="60" y="233"/>
                  <a:pt x="61" y="227"/>
                </a:cubicBezTo>
                <a:cubicBezTo>
                  <a:pt x="62" y="223"/>
                  <a:pt x="65" y="213"/>
                  <a:pt x="66" y="209"/>
                </a:cubicBezTo>
                <a:cubicBezTo>
                  <a:pt x="68" y="203"/>
                  <a:pt x="67" y="201"/>
                  <a:pt x="63" y="196"/>
                </a:cubicBezTo>
                <a:cubicBezTo>
                  <a:pt x="57" y="189"/>
                  <a:pt x="52" y="182"/>
                  <a:pt x="50" y="172"/>
                </a:cubicBezTo>
                <a:cubicBezTo>
                  <a:pt x="48" y="166"/>
                  <a:pt x="47" y="159"/>
                  <a:pt x="47" y="151"/>
                </a:cubicBezTo>
                <a:cubicBezTo>
                  <a:pt x="47" y="92"/>
                  <a:pt x="92" y="40"/>
                  <a:pt x="165" y="40"/>
                </a:cubicBezTo>
                <a:cubicBezTo>
                  <a:pt x="229" y="40"/>
                  <a:pt x="264" y="78"/>
                  <a:pt x="264" y="128"/>
                </a:cubicBezTo>
                <a:cubicBezTo>
                  <a:pt x="264" y="143"/>
                  <a:pt x="263" y="158"/>
                  <a:pt x="260" y="171"/>
                </a:cubicBezTo>
                <a:cubicBezTo>
                  <a:pt x="250" y="218"/>
                  <a:pt x="224" y="251"/>
                  <a:pt x="188" y="251"/>
                </a:cubicBezTo>
                <a:cubicBezTo>
                  <a:pt x="163" y="251"/>
                  <a:pt x="145" y="231"/>
                  <a:pt x="151" y="207"/>
                </a:cubicBezTo>
                <a:cubicBezTo>
                  <a:pt x="154" y="193"/>
                  <a:pt x="159" y="178"/>
                  <a:pt x="163" y="165"/>
                </a:cubicBezTo>
                <a:cubicBezTo>
                  <a:pt x="168" y="150"/>
                  <a:pt x="172" y="136"/>
                  <a:pt x="172" y="125"/>
                </a:cubicBezTo>
                <a:cubicBezTo>
                  <a:pt x="172" y="106"/>
                  <a:pt x="161" y="90"/>
                  <a:pt x="140" y="90"/>
                </a:cubicBezTo>
                <a:cubicBezTo>
                  <a:pt x="114" y="90"/>
                  <a:pt x="93" y="116"/>
                  <a:pt x="93" y="150"/>
                </a:cubicBezTo>
                <a:cubicBezTo>
                  <a:pt x="93" y="156"/>
                  <a:pt x="94" y="162"/>
                  <a:pt x="95" y="167"/>
                </a:cubicBezTo>
                <a:cubicBezTo>
                  <a:pt x="97" y="179"/>
                  <a:pt x="101" y="187"/>
                  <a:pt x="101" y="187"/>
                </a:cubicBezTo>
                <a:cubicBezTo>
                  <a:pt x="101" y="187"/>
                  <a:pt x="75" y="294"/>
                  <a:pt x="70" y="313"/>
                </a:cubicBezTo>
                <a:cubicBezTo>
                  <a:pt x="61" y="350"/>
                  <a:pt x="69" y="396"/>
                  <a:pt x="69" y="401"/>
                </a:cubicBezTo>
                <a:cubicBezTo>
                  <a:pt x="70" y="403"/>
                  <a:pt x="74" y="404"/>
                  <a:pt x="75" y="402"/>
                </a:cubicBezTo>
                <a:cubicBezTo>
                  <a:pt x="78" y="399"/>
                  <a:pt x="108" y="363"/>
                  <a:pt x="118" y="326"/>
                </a:cubicBezTo>
                <a:cubicBezTo>
                  <a:pt x="121" y="316"/>
                  <a:pt x="135" y="263"/>
                  <a:pt x="135" y="263"/>
                </a:cubicBezTo>
                <a:cubicBezTo>
                  <a:pt x="144" y="278"/>
                  <a:pt x="168" y="291"/>
                  <a:pt x="194" y="291"/>
                </a:cubicBezTo>
                <a:cubicBezTo>
                  <a:pt x="256" y="291"/>
                  <a:pt x="303" y="246"/>
                  <a:pt x="318" y="181"/>
                </a:cubicBezTo>
                <a:cubicBezTo>
                  <a:pt x="321" y="166"/>
                  <a:pt x="323" y="150"/>
                  <a:pt x="323" y="133"/>
                </a:cubicBezTo>
                <a:cubicBezTo>
                  <a:pt x="323" y="64"/>
                  <a:pt x="263" y="0"/>
                  <a:pt x="171" y="0"/>
                </a:cubicBezTo>
                <a:close/>
              </a:path>
            </a:pathLst>
          </a:custGeom>
          <a:pattFill prst="smConfetti">
            <a:fgClr>
              <a:schemeClr val="bg1"/>
            </a:fgClr>
            <a:bgClr>
              <a:schemeClr val="bg1">
                <a:lumMod val="75000"/>
              </a:schemeClr>
            </a:bgClr>
          </a:pattFill>
          <a:ln>
            <a:noFill/>
          </a:ln>
          <a:effec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175237910"/>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ocial_7">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3699385" y="1386186"/>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3699551" y="5850682"/>
            <a:ext cx="8719172" cy="6086558"/>
          </a:xfrm>
          <a:prstGeom prst="rect">
            <a:avLst/>
          </a:prstGeom>
        </p:spPr>
        <p:txBody>
          <a:bodyPr/>
          <a:lstStyle>
            <a:lvl1pPr algn="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5" name="Freeform 15">
            <a:extLst>
              <a:ext uri="{FF2B5EF4-FFF2-40B4-BE49-F238E27FC236}">
                <a16:creationId xmlns="" xmlns:a16="http://schemas.microsoft.com/office/drawing/2014/main" id="{BF2B1F7D-565C-5E4F-85B7-AA2C878038A8}"/>
              </a:ext>
            </a:extLst>
          </p:cNvPr>
          <p:cNvSpPr>
            <a:spLocks noGrp="1"/>
          </p:cNvSpPr>
          <p:nvPr>
            <p:ph type="pic" sz="quarter" idx="54"/>
          </p:nvPr>
        </p:nvSpPr>
        <p:spPr bwMode="auto">
          <a:xfrm>
            <a:off x="0" y="1911089"/>
            <a:ext cx="6792987" cy="11806499"/>
          </a:xfrm>
          <a:custGeom>
            <a:avLst/>
            <a:gdLst>
              <a:gd name="T0" fmla="*/ 0 w 3210"/>
              <a:gd name="T1" fmla="*/ 1099 h 5565"/>
              <a:gd name="T2" fmla="*/ 0 w 3210"/>
              <a:gd name="T3" fmla="*/ 2287 h 5565"/>
              <a:gd name="T4" fmla="*/ 1746 w 3210"/>
              <a:gd name="T5" fmla="*/ 1747 h 5565"/>
              <a:gd name="T6" fmla="*/ 1746 w 3210"/>
              <a:gd name="T7" fmla="*/ 5565 h 5565"/>
              <a:gd name="T8" fmla="*/ 3210 w 3210"/>
              <a:gd name="T9" fmla="*/ 5565 h 5565"/>
              <a:gd name="T10" fmla="*/ 3210 w 3210"/>
              <a:gd name="T11" fmla="*/ 0 h 5565"/>
              <a:gd name="T12" fmla="*/ 3054 w 3210"/>
              <a:gd name="T13" fmla="*/ 0 h 5565"/>
              <a:gd name="T14" fmla="*/ 0 w 3210"/>
              <a:gd name="T15" fmla="*/ 1099 h 55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10" h="5565">
                <a:moveTo>
                  <a:pt x="0" y="1099"/>
                </a:moveTo>
                <a:lnTo>
                  <a:pt x="0" y="2287"/>
                </a:lnTo>
                <a:lnTo>
                  <a:pt x="1746" y="1747"/>
                </a:lnTo>
                <a:lnTo>
                  <a:pt x="1746" y="5565"/>
                </a:lnTo>
                <a:lnTo>
                  <a:pt x="3210" y="5565"/>
                </a:lnTo>
                <a:lnTo>
                  <a:pt x="3210" y="0"/>
                </a:lnTo>
                <a:lnTo>
                  <a:pt x="3054" y="0"/>
                </a:lnTo>
                <a:lnTo>
                  <a:pt x="0" y="1099"/>
                </a:lnTo>
                <a:close/>
              </a:path>
            </a:pathLst>
          </a:custGeom>
          <a:pattFill prst="lgCheck">
            <a:fgClr>
              <a:schemeClr val="accent1"/>
            </a:fgClr>
            <a:bgClr>
              <a:schemeClr val="accent1">
                <a:lumMod val="60000"/>
                <a:lumOff val="40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dirty="0">
                <a:ln w="22225">
                  <a:solidFill>
                    <a:schemeClr val="accent2"/>
                  </a:solidFill>
                  <a:prstDash val="solid"/>
                </a:ln>
                <a:solidFill>
                  <a:schemeClr val="accent2">
                    <a:lumMod val="40000"/>
                    <a:lumOff val="60000"/>
                  </a:schemeClr>
                </a:solidFill>
              </a:defRPr>
            </a:lvl1pPr>
          </a:lstStyle>
          <a:p>
            <a:pPr lvl="0" algn="ctr"/>
            <a:endParaRPr lang="ru-RU"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43183087"/>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ocial_8">
    <p:spTree>
      <p:nvGrpSpPr>
        <p:cNvPr id="1" name=""/>
        <p:cNvGrpSpPr/>
        <p:nvPr/>
      </p:nvGrpSpPr>
      <p:grpSpPr>
        <a:xfrm>
          <a:off x="0" y="0"/>
          <a:ext cx="0" cy="0"/>
          <a:chOff x="0" y="0"/>
          <a:chExt cx="0" cy="0"/>
        </a:xfrm>
      </p:grpSpPr>
      <p:sp>
        <p:nvSpPr>
          <p:cNvPr id="5" name="Freeform 14">
            <a:extLst>
              <a:ext uri="{FF2B5EF4-FFF2-40B4-BE49-F238E27FC236}">
                <a16:creationId xmlns="" xmlns:a16="http://schemas.microsoft.com/office/drawing/2014/main" id="{EA083E1C-F261-9849-BD41-8A706A956394}"/>
              </a:ext>
            </a:extLst>
          </p:cNvPr>
          <p:cNvSpPr>
            <a:spLocks noGrp="1"/>
          </p:cNvSpPr>
          <p:nvPr>
            <p:ph type="pic" sz="quarter" idx="55"/>
          </p:nvPr>
        </p:nvSpPr>
        <p:spPr bwMode="auto">
          <a:xfrm>
            <a:off x="0" y="1742612"/>
            <a:ext cx="10537403" cy="11950514"/>
          </a:xfrm>
          <a:custGeom>
            <a:avLst/>
            <a:gdLst>
              <a:gd name="T0" fmla="*/ 722 w 827"/>
              <a:gd name="T1" fmla="*/ 91 h 942"/>
              <a:gd name="T2" fmla="*/ 427 w 827"/>
              <a:gd name="T3" fmla="*/ 0 h 942"/>
              <a:gd name="T4" fmla="*/ 205 w 827"/>
              <a:gd name="T5" fmla="*/ 53 h 942"/>
              <a:gd name="T6" fmla="*/ 53 w 827"/>
              <a:gd name="T7" fmla="*/ 199 h 942"/>
              <a:gd name="T8" fmla="*/ 0 w 827"/>
              <a:gd name="T9" fmla="*/ 404 h 942"/>
              <a:gd name="T10" fmla="*/ 245 w 827"/>
              <a:gd name="T11" fmla="*/ 404 h 942"/>
              <a:gd name="T12" fmla="*/ 292 w 827"/>
              <a:gd name="T13" fmla="*/ 253 h 942"/>
              <a:gd name="T14" fmla="*/ 423 w 827"/>
              <a:gd name="T15" fmla="*/ 196 h 942"/>
              <a:gd name="T16" fmla="*/ 541 w 827"/>
              <a:gd name="T17" fmla="*/ 243 h 942"/>
              <a:gd name="T18" fmla="*/ 582 w 827"/>
              <a:gd name="T19" fmla="*/ 372 h 942"/>
              <a:gd name="T20" fmla="*/ 543 w 827"/>
              <a:gd name="T21" fmla="*/ 499 h 942"/>
              <a:gd name="T22" fmla="*/ 422 w 827"/>
              <a:gd name="T23" fmla="*/ 655 h 942"/>
              <a:gd name="T24" fmla="*/ 153 w 827"/>
              <a:gd name="T25" fmla="*/ 942 h 942"/>
              <a:gd name="T26" fmla="*/ 441 w 827"/>
              <a:gd name="T27" fmla="*/ 942 h 942"/>
              <a:gd name="T28" fmla="*/ 618 w 827"/>
              <a:gd name="T29" fmla="*/ 755 h 942"/>
              <a:gd name="T30" fmla="*/ 780 w 827"/>
              <a:gd name="T31" fmla="*/ 534 h 942"/>
              <a:gd name="T32" fmla="*/ 827 w 827"/>
              <a:gd name="T33" fmla="*/ 349 h 942"/>
              <a:gd name="T34" fmla="*/ 722 w 827"/>
              <a:gd name="T35" fmla="*/ 91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27" h="942">
                <a:moveTo>
                  <a:pt x="722" y="91"/>
                </a:moveTo>
                <a:cubicBezTo>
                  <a:pt x="652" y="31"/>
                  <a:pt x="553" y="0"/>
                  <a:pt x="427" y="0"/>
                </a:cubicBezTo>
                <a:cubicBezTo>
                  <a:pt x="344" y="0"/>
                  <a:pt x="270" y="18"/>
                  <a:pt x="205" y="53"/>
                </a:cubicBezTo>
                <a:cubicBezTo>
                  <a:pt x="140" y="88"/>
                  <a:pt x="89" y="137"/>
                  <a:pt x="53" y="199"/>
                </a:cubicBezTo>
                <a:cubicBezTo>
                  <a:pt x="18" y="260"/>
                  <a:pt x="0" y="329"/>
                  <a:pt x="0" y="404"/>
                </a:cubicBezTo>
                <a:cubicBezTo>
                  <a:pt x="245" y="404"/>
                  <a:pt x="245" y="404"/>
                  <a:pt x="245" y="404"/>
                </a:cubicBezTo>
                <a:cubicBezTo>
                  <a:pt x="245" y="342"/>
                  <a:pt x="260" y="292"/>
                  <a:pt x="292" y="253"/>
                </a:cubicBezTo>
                <a:cubicBezTo>
                  <a:pt x="324" y="215"/>
                  <a:pt x="367" y="196"/>
                  <a:pt x="423" y="196"/>
                </a:cubicBezTo>
                <a:cubicBezTo>
                  <a:pt x="474" y="196"/>
                  <a:pt x="513" y="212"/>
                  <a:pt x="541" y="243"/>
                </a:cubicBezTo>
                <a:cubicBezTo>
                  <a:pt x="568" y="274"/>
                  <a:pt x="582" y="317"/>
                  <a:pt x="582" y="372"/>
                </a:cubicBezTo>
                <a:cubicBezTo>
                  <a:pt x="582" y="412"/>
                  <a:pt x="569" y="454"/>
                  <a:pt x="543" y="499"/>
                </a:cubicBezTo>
                <a:cubicBezTo>
                  <a:pt x="517" y="543"/>
                  <a:pt x="476" y="595"/>
                  <a:pt x="422" y="655"/>
                </a:cubicBezTo>
                <a:cubicBezTo>
                  <a:pt x="153" y="942"/>
                  <a:pt x="153" y="942"/>
                  <a:pt x="153" y="942"/>
                </a:cubicBezTo>
                <a:cubicBezTo>
                  <a:pt x="441" y="942"/>
                  <a:pt x="441" y="942"/>
                  <a:pt x="441" y="942"/>
                </a:cubicBezTo>
                <a:cubicBezTo>
                  <a:pt x="618" y="755"/>
                  <a:pt x="618" y="755"/>
                  <a:pt x="618" y="755"/>
                </a:cubicBezTo>
                <a:cubicBezTo>
                  <a:pt x="694" y="671"/>
                  <a:pt x="748" y="597"/>
                  <a:pt x="780" y="534"/>
                </a:cubicBezTo>
                <a:cubicBezTo>
                  <a:pt x="811" y="471"/>
                  <a:pt x="827" y="410"/>
                  <a:pt x="827" y="349"/>
                </a:cubicBezTo>
                <a:cubicBezTo>
                  <a:pt x="827" y="238"/>
                  <a:pt x="792" y="152"/>
                  <a:pt x="722" y="91"/>
                </a:cubicBezTo>
                <a:close/>
              </a:path>
            </a:pathLst>
          </a:custGeom>
          <a:pattFill prst="lgCheck">
            <a:fgClr>
              <a:schemeClr val="accent1"/>
            </a:fgClr>
            <a:bgClr>
              <a:schemeClr val="accent1">
                <a:lumMod val="60000"/>
                <a:lumOff val="40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a:ln w="22225">
                  <a:solidFill>
                    <a:schemeClr val="accent2"/>
                  </a:solidFill>
                  <a:prstDash val="solid"/>
                </a:ln>
                <a:solidFill>
                  <a:schemeClr val="accent2">
                    <a:lumMod val="40000"/>
                    <a:lumOff val="60000"/>
                  </a:schemeClr>
                </a:solidFill>
              </a:defRPr>
            </a:lvl1pPr>
          </a:lstStyle>
          <a:p>
            <a:pPr lvl="0" algn="ctr"/>
            <a:endParaRPr lang="ru-RU" b="1">
              <a:ln w="22225">
                <a:solidFill>
                  <a:schemeClr val="accent2"/>
                </a:solidFill>
                <a:prstDash val="solid"/>
              </a:ln>
              <a:solidFill>
                <a:schemeClr val="accent2">
                  <a:lumMod val="40000"/>
                  <a:lumOff val="60000"/>
                </a:schemeClr>
              </a:solidFill>
            </a:endParaRPr>
          </a:p>
        </p:txBody>
      </p:sp>
      <p:sp>
        <p:nvSpPr>
          <p:cNvPr id="8" name="Заголовок 1">
            <a:extLst>
              <a:ext uri="{FF2B5EF4-FFF2-40B4-BE49-F238E27FC236}">
                <a16:creationId xmlns="" xmlns:a16="http://schemas.microsoft.com/office/drawing/2014/main" id="{BF76A8C0-06DD-1745-85F1-407373AFF24C}"/>
              </a:ext>
            </a:extLst>
          </p:cNvPr>
          <p:cNvSpPr>
            <a:spLocks noGrp="1"/>
          </p:cNvSpPr>
          <p:nvPr>
            <p:ph type="title" hasCustomPrompt="1"/>
          </p:nvPr>
        </p:nvSpPr>
        <p:spPr>
          <a:xfrm>
            <a:off x="13699385" y="1386186"/>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9" name="Текст 3">
            <a:extLst>
              <a:ext uri="{FF2B5EF4-FFF2-40B4-BE49-F238E27FC236}">
                <a16:creationId xmlns="" xmlns:a16="http://schemas.microsoft.com/office/drawing/2014/main" id="{99F60FDF-0BCE-444A-9E94-E15410833763}"/>
              </a:ext>
            </a:extLst>
          </p:cNvPr>
          <p:cNvSpPr>
            <a:spLocks noGrp="1"/>
          </p:cNvSpPr>
          <p:nvPr>
            <p:ph type="body" sz="quarter" idx="14" hasCustomPrompt="1"/>
          </p:nvPr>
        </p:nvSpPr>
        <p:spPr>
          <a:xfrm>
            <a:off x="13699551" y="5850682"/>
            <a:ext cx="8719172" cy="6086558"/>
          </a:xfrm>
          <a:prstGeom prst="rect">
            <a:avLst/>
          </a:prstGeom>
        </p:spPr>
        <p:txBody>
          <a:bodyPr/>
          <a:lstStyle>
            <a:lvl1pPr algn="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005181873"/>
      </p:ext>
    </p:extLst>
  </p:cSld>
  <p:clrMapOvr>
    <a:masterClrMapping/>
  </p:clrMapOvr>
  <p:extLst>
    <p:ext uri="{DCECCB84-F9BA-43D5-87BE-67443E8EF086}">
      <p15:sldGuideLst xmlns:p15="http://schemas.microsoft.com/office/powerpoint/2012/main">
        <p15:guide id="1" orient="horz" pos="2869">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ocial_9">
    <p:spTree>
      <p:nvGrpSpPr>
        <p:cNvPr id="1" name=""/>
        <p:cNvGrpSpPr/>
        <p:nvPr/>
      </p:nvGrpSpPr>
      <p:grpSpPr>
        <a:xfrm>
          <a:off x="0" y="0"/>
          <a:ext cx="0" cy="0"/>
          <a:chOff x="0" y="0"/>
          <a:chExt cx="0" cy="0"/>
        </a:xfrm>
      </p:grpSpPr>
      <p:sp>
        <p:nvSpPr>
          <p:cNvPr id="5" name="Freeform 13">
            <a:extLst>
              <a:ext uri="{FF2B5EF4-FFF2-40B4-BE49-F238E27FC236}">
                <a16:creationId xmlns="" xmlns:a16="http://schemas.microsoft.com/office/drawing/2014/main" id="{08C20EFA-0367-4E40-9494-73A7C2EB0AF8}"/>
              </a:ext>
            </a:extLst>
          </p:cNvPr>
          <p:cNvSpPr>
            <a:spLocks noGrp="1"/>
          </p:cNvSpPr>
          <p:nvPr>
            <p:ph type="pic" sz="quarter" idx="53"/>
          </p:nvPr>
        </p:nvSpPr>
        <p:spPr bwMode="auto">
          <a:xfrm>
            <a:off x="9274" y="1782819"/>
            <a:ext cx="10679823" cy="11950514"/>
          </a:xfrm>
          <a:custGeom>
            <a:avLst/>
            <a:gdLst>
              <a:gd name="T0" fmla="*/ 632 w 838"/>
              <a:gd name="T1" fmla="*/ 614 h 942"/>
              <a:gd name="T2" fmla="*/ 767 w 838"/>
              <a:gd name="T3" fmla="*/ 505 h 942"/>
              <a:gd name="T4" fmla="*/ 819 w 838"/>
              <a:gd name="T5" fmla="*/ 350 h 942"/>
              <a:gd name="T6" fmla="*/ 708 w 838"/>
              <a:gd name="T7" fmla="*/ 94 h 942"/>
              <a:gd name="T8" fmla="*/ 403 w 838"/>
              <a:gd name="T9" fmla="*/ 0 h 942"/>
              <a:gd name="T10" fmla="*/ 197 w 838"/>
              <a:gd name="T11" fmla="*/ 43 h 942"/>
              <a:gd name="T12" fmla="*/ 52 w 838"/>
              <a:gd name="T13" fmla="*/ 163 h 942"/>
              <a:gd name="T14" fmla="*/ 0 w 838"/>
              <a:gd name="T15" fmla="*/ 335 h 942"/>
              <a:gd name="T16" fmla="*/ 244 w 838"/>
              <a:gd name="T17" fmla="*/ 335 h 942"/>
              <a:gd name="T18" fmla="*/ 292 w 838"/>
              <a:gd name="T19" fmla="*/ 235 h 942"/>
              <a:gd name="T20" fmla="*/ 409 w 838"/>
              <a:gd name="T21" fmla="*/ 196 h 942"/>
              <a:gd name="T22" fmla="*/ 531 w 838"/>
              <a:gd name="T23" fmla="*/ 238 h 942"/>
              <a:gd name="T24" fmla="*/ 575 w 838"/>
              <a:gd name="T25" fmla="*/ 353 h 942"/>
              <a:gd name="T26" fmla="*/ 530 w 838"/>
              <a:gd name="T27" fmla="*/ 477 h 942"/>
              <a:gd name="T28" fmla="*/ 393 w 838"/>
              <a:gd name="T29" fmla="*/ 523 h 942"/>
              <a:gd name="T30" fmla="*/ 263 w 838"/>
              <a:gd name="T31" fmla="*/ 523 h 942"/>
              <a:gd name="T32" fmla="*/ 263 w 838"/>
              <a:gd name="T33" fmla="*/ 714 h 942"/>
              <a:gd name="T34" fmla="*/ 392 w 838"/>
              <a:gd name="T35" fmla="*/ 714 h 942"/>
              <a:gd name="T36" fmla="*/ 594 w 838"/>
              <a:gd name="T37" fmla="*/ 898 h 942"/>
              <a:gd name="T38" fmla="*/ 590 w 838"/>
              <a:gd name="T39" fmla="*/ 942 h 942"/>
              <a:gd name="T40" fmla="*/ 836 w 838"/>
              <a:gd name="T41" fmla="*/ 942 h 942"/>
              <a:gd name="T42" fmla="*/ 838 w 838"/>
              <a:gd name="T43" fmla="*/ 901 h 942"/>
              <a:gd name="T44" fmla="*/ 787 w 838"/>
              <a:gd name="T45" fmla="*/ 726 h 942"/>
              <a:gd name="T46" fmla="*/ 632 w 838"/>
              <a:gd name="T47" fmla="*/ 614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8" h="942">
                <a:moveTo>
                  <a:pt x="632" y="614"/>
                </a:moveTo>
                <a:cubicBezTo>
                  <a:pt x="688" y="589"/>
                  <a:pt x="733" y="553"/>
                  <a:pt x="767" y="505"/>
                </a:cubicBezTo>
                <a:cubicBezTo>
                  <a:pt x="802" y="458"/>
                  <a:pt x="819" y="406"/>
                  <a:pt x="819" y="350"/>
                </a:cubicBezTo>
                <a:cubicBezTo>
                  <a:pt x="819" y="241"/>
                  <a:pt x="782" y="156"/>
                  <a:pt x="708" y="94"/>
                </a:cubicBezTo>
                <a:cubicBezTo>
                  <a:pt x="635" y="31"/>
                  <a:pt x="533" y="0"/>
                  <a:pt x="403" y="0"/>
                </a:cubicBezTo>
                <a:cubicBezTo>
                  <a:pt x="328" y="0"/>
                  <a:pt x="260" y="15"/>
                  <a:pt x="197" y="43"/>
                </a:cubicBezTo>
                <a:cubicBezTo>
                  <a:pt x="135" y="72"/>
                  <a:pt x="87" y="112"/>
                  <a:pt x="52" y="163"/>
                </a:cubicBezTo>
                <a:cubicBezTo>
                  <a:pt x="18" y="214"/>
                  <a:pt x="0" y="271"/>
                  <a:pt x="0" y="335"/>
                </a:cubicBezTo>
                <a:cubicBezTo>
                  <a:pt x="244" y="335"/>
                  <a:pt x="244" y="335"/>
                  <a:pt x="244" y="335"/>
                </a:cubicBezTo>
                <a:cubicBezTo>
                  <a:pt x="244" y="294"/>
                  <a:pt x="260" y="261"/>
                  <a:pt x="292" y="235"/>
                </a:cubicBezTo>
                <a:cubicBezTo>
                  <a:pt x="323" y="209"/>
                  <a:pt x="362" y="196"/>
                  <a:pt x="409" y="196"/>
                </a:cubicBezTo>
                <a:cubicBezTo>
                  <a:pt x="461" y="196"/>
                  <a:pt x="501" y="210"/>
                  <a:pt x="531" y="238"/>
                </a:cubicBezTo>
                <a:cubicBezTo>
                  <a:pt x="560" y="265"/>
                  <a:pt x="575" y="304"/>
                  <a:pt x="575" y="353"/>
                </a:cubicBezTo>
                <a:cubicBezTo>
                  <a:pt x="575" y="405"/>
                  <a:pt x="560" y="446"/>
                  <a:pt x="530" y="477"/>
                </a:cubicBezTo>
                <a:cubicBezTo>
                  <a:pt x="500" y="508"/>
                  <a:pt x="455" y="523"/>
                  <a:pt x="393" y="523"/>
                </a:cubicBezTo>
                <a:cubicBezTo>
                  <a:pt x="263" y="523"/>
                  <a:pt x="263" y="523"/>
                  <a:pt x="263" y="523"/>
                </a:cubicBezTo>
                <a:cubicBezTo>
                  <a:pt x="263" y="714"/>
                  <a:pt x="263" y="714"/>
                  <a:pt x="263" y="714"/>
                </a:cubicBezTo>
                <a:cubicBezTo>
                  <a:pt x="392" y="714"/>
                  <a:pt x="392" y="714"/>
                  <a:pt x="392" y="714"/>
                </a:cubicBezTo>
                <a:cubicBezTo>
                  <a:pt x="527" y="714"/>
                  <a:pt x="594" y="775"/>
                  <a:pt x="594" y="898"/>
                </a:cubicBezTo>
                <a:cubicBezTo>
                  <a:pt x="594" y="914"/>
                  <a:pt x="593" y="928"/>
                  <a:pt x="590" y="942"/>
                </a:cubicBezTo>
                <a:cubicBezTo>
                  <a:pt x="836" y="942"/>
                  <a:pt x="836" y="942"/>
                  <a:pt x="836" y="942"/>
                </a:cubicBezTo>
                <a:cubicBezTo>
                  <a:pt x="838" y="929"/>
                  <a:pt x="838" y="915"/>
                  <a:pt x="838" y="901"/>
                </a:cubicBezTo>
                <a:cubicBezTo>
                  <a:pt x="838" y="834"/>
                  <a:pt x="821" y="775"/>
                  <a:pt x="787" y="726"/>
                </a:cubicBezTo>
                <a:cubicBezTo>
                  <a:pt x="753" y="676"/>
                  <a:pt x="702" y="639"/>
                  <a:pt x="632" y="614"/>
                </a:cubicBezTo>
                <a:close/>
              </a:path>
            </a:pathLst>
          </a:custGeom>
          <a:pattFill prst="lgCheck">
            <a:fgClr>
              <a:schemeClr val="accent1"/>
            </a:fgClr>
            <a:bgClr>
              <a:schemeClr val="accent1">
                <a:lumMod val="60000"/>
                <a:lumOff val="40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a:ln w="22225">
                  <a:solidFill>
                    <a:schemeClr val="accent2"/>
                  </a:solidFill>
                  <a:prstDash val="solid"/>
                </a:ln>
                <a:solidFill>
                  <a:schemeClr val="accent2">
                    <a:lumMod val="40000"/>
                    <a:lumOff val="60000"/>
                  </a:schemeClr>
                </a:solidFill>
              </a:defRPr>
            </a:lvl1pPr>
          </a:lstStyle>
          <a:p>
            <a:pPr lvl="0" algn="ctr"/>
            <a:endParaRPr lang="ru-RU" b="1">
              <a:ln w="22225">
                <a:solidFill>
                  <a:schemeClr val="accent2"/>
                </a:solidFill>
                <a:prstDash val="solid"/>
              </a:ln>
              <a:solidFill>
                <a:schemeClr val="accent2">
                  <a:lumMod val="40000"/>
                  <a:lumOff val="60000"/>
                </a:schemeClr>
              </a:solidFill>
            </a:endParaRPr>
          </a:p>
        </p:txBody>
      </p:sp>
      <p:sp>
        <p:nvSpPr>
          <p:cNvPr id="9" name="Заголовок 1">
            <a:extLst>
              <a:ext uri="{FF2B5EF4-FFF2-40B4-BE49-F238E27FC236}">
                <a16:creationId xmlns="" xmlns:a16="http://schemas.microsoft.com/office/drawing/2014/main" id="{0D698217-4A94-3845-972A-DE498CE7D889}"/>
              </a:ext>
            </a:extLst>
          </p:cNvPr>
          <p:cNvSpPr>
            <a:spLocks noGrp="1"/>
          </p:cNvSpPr>
          <p:nvPr>
            <p:ph type="title" hasCustomPrompt="1"/>
          </p:nvPr>
        </p:nvSpPr>
        <p:spPr>
          <a:xfrm>
            <a:off x="13699385" y="1386186"/>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0" name="Текст 3">
            <a:extLst>
              <a:ext uri="{FF2B5EF4-FFF2-40B4-BE49-F238E27FC236}">
                <a16:creationId xmlns="" xmlns:a16="http://schemas.microsoft.com/office/drawing/2014/main" id="{F9E37294-1B85-AA4B-857B-0862C6B846ED}"/>
              </a:ext>
            </a:extLst>
          </p:cNvPr>
          <p:cNvSpPr>
            <a:spLocks noGrp="1"/>
          </p:cNvSpPr>
          <p:nvPr>
            <p:ph type="body" sz="quarter" idx="14" hasCustomPrompt="1"/>
          </p:nvPr>
        </p:nvSpPr>
        <p:spPr>
          <a:xfrm>
            <a:off x="13699551" y="5850682"/>
            <a:ext cx="8719172" cy="6086558"/>
          </a:xfrm>
          <a:prstGeom prst="rect">
            <a:avLst/>
          </a:prstGeom>
        </p:spPr>
        <p:txBody>
          <a:bodyPr/>
          <a:lstStyle>
            <a:lvl1pPr algn="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3177082063"/>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Main_0">
    <p:spTree>
      <p:nvGrpSpPr>
        <p:cNvPr id="1" name=""/>
        <p:cNvGrpSpPr/>
        <p:nvPr/>
      </p:nvGrpSpPr>
      <p:grpSpPr>
        <a:xfrm>
          <a:off x="0" y="0"/>
          <a:ext cx="0" cy="0"/>
          <a:chOff x="0" y="0"/>
          <a:chExt cx="0" cy="0"/>
        </a:xfrm>
      </p:grpSpPr>
      <p:sp>
        <p:nvSpPr>
          <p:cNvPr id="11" name="Полилиния 10">
            <a:extLst>
              <a:ext uri="{FF2B5EF4-FFF2-40B4-BE49-F238E27FC236}">
                <a16:creationId xmlns="" xmlns:a16="http://schemas.microsoft.com/office/drawing/2014/main" id="{8B6AF45B-7C02-714E-8009-1F26C957E708}"/>
              </a:ext>
            </a:extLst>
          </p:cNvPr>
          <p:cNvSpPr/>
          <p:nvPr userDrawn="1"/>
        </p:nvSpPr>
        <p:spPr>
          <a:xfrm>
            <a:off x="10177363" y="7491"/>
            <a:ext cx="15278559" cy="13717588"/>
          </a:xfrm>
          <a:custGeom>
            <a:avLst/>
            <a:gdLst>
              <a:gd name="connsiteX0" fmla="*/ 0 w 15278559"/>
              <a:gd name="connsiteY0" fmla="*/ 0 h 13717588"/>
              <a:gd name="connsiteX1" fmla="*/ 15278559 w 15278559"/>
              <a:gd name="connsiteY1" fmla="*/ 0 h 13717588"/>
              <a:gd name="connsiteX2" fmla="*/ 15278559 w 15278559"/>
              <a:gd name="connsiteY2" fmla="*/ 13717588 h 13717588"/>
              <a:gd name="connsiteX3" fmla="*/ 13717587 w 15278559"/>
              <a:gd name="connsiteY3" fmla="*/ 13717588 h 13717588"/>
            </a:gdLst>
            <a:ahLst/>
            <a:cxnLst>
              <a:cxn ang="0">
                <a:pos x="connsiteX0" y="connsiteY0"/>
              </a:cxn>
              <a:cxn ang="0">
                <a:pos x="connsiteX1" y="connsiteY1"/>
              </a:cxn>
              <a:cxn ang="0">
                <a:pos x="connsiteX2" y="connsiteY2"/>
              </a:cxn>
              <a:cxn ang="0">
                <a:pos x="connsiteX3" y="connsiteY3"/>
              </a:cxn>
            </a:cxnLst>
            <a:rect l="l" t="t" r="r" b="b"/>
            <a:pathLst>
              <a:path w="15278559" h="13717588">
                <a:moveTo>
                  <a:pt x="0" y="0"/>
                </a:moveTo>
                <a:lnTo>
                  <a:pt x="15278559" y="0"/>
                </a:lnTo>
                <a:lnTo>
                  <a:pt x="15278559" y="13717588"/>
                </a:lnTo>
                <a:lnTo>
                  <a:pt x="13717587" y="13717588"/>
                </a:lnTo>
                <a:close/>
              </a:path>
            </a:pathLst>
          </a:custGeom>
          <a:gradFill>
            <a:gsLst>
              <a:gs pos="0">
                <a:schemeClr val="accent2"/>
              </a:gs>
              <a:gs pos="10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5" name="Заголовок 1">
            <a:extLst>
              <a:ext uri="{FF2B5EF4-FFF2-40B4-BE49-F238E27FC236}">
                <a16:creationId xmlns="" xmlns:a16="http://schemas.microsoft.com/office/drawing/2014/main" id="{C02986CC-D516-6547-954E-BA4F692DAAE9}"/>
              </a:ext>
            </a:extLst>
          </p:cNvPr>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8" name="Текст 3">
            <a:extLst>
              <a:ext uri="{FF2B5EF4-FFF2-40B4-BE49-F238E27FC236}">
                <a16:creationId xmlns="" xmlns:a16="http://schemas.microsoft.com/office/drawing/2014/main" id="{0AB005FD-6530-3E4A-9093-8B2C9615AE57}"/>
              </a:ext>
            </a:extLst>
          </p:cNvPr>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9" name="Рисунок 8">
            <a:extLst>
              <a:ext uri="{FF2B5EF4-FFF2-40B4-BE49-F238E27FC236}">
                <a16:creationId xmlns="" xmlns:a16="http://schemas.microsoft.com/office/drawing/2014/main" id="{0B9F8773-BE8E-984A-9587-9C712611D9CA}"/>
              </a:ext>
            </a:extLst>
          </p:cNvPr>
          <p:cNvSpPr>
            <a:spLocks noGrp="1"/>
          </p:cNvSpPr>
          <p:nvPr>
            <p:ph type="pic" sz="quarter" idx="33"/>
          </p:nvPr>
        </p:nvSpPr>
        <p:spPr>
          <a:xfrm>
            <a:off x="14973952" y="7491"/>
            <a:ext cx="10469104" cy="13373273"/>
          </a:xfrm>
          <a:custGeom>
            <a:avLst/>
            <a:gdLst>
              <a:gd name="connsiteX0" fmla="*/ 4767204 w 10469104"/>
              <a:gd name="connsiteY0" fmla="*/ 0 h 13373273"/>
              <a:gd name="connsiteX1" fmla="*/ 6676898 w 10469104"/>
              <a:gd name="connsiteY1" fmla="*/ 0 h 13373273"/>
              <a:gd name="connsiteX2" fmla="*/ 10469104 w 10469104"/>
              <a:gd name="connsiteY2" fmla="*/ 3792206 h 13373273"/>
              <a:gd name="connsiteX3" fmla="*/ 10469104 w 10469104"/>
              <a:gd name="connsiteY3" fmla="*/ 9535230 h 13373273"/>
              <a:gd name="connsiteX4" fmla="*/ 10450048 w 10469104"/>
              <a:gd name="connsiteY4" fmla="*/ 9516174 h 13373273"/>
              <a:gd name="connsiteX5" fmla="*/ 10446568 w 10469104"/>
              <a:gd name="connsiteY5" fmla="*/ 9519661 h 13373273"/>
              <a:gd name="connsiteX6" fmla="*/ 9491720 w 10469104"/>
              <a:gd name="connsiteY6" fmla="*/ 10474509 h 13373273"/>
              <a:gd name="connsiteX7" fmla="*/ 8915244 w 10469104"/>
              <a:gd name="connsiteY7" fmla="*/ 9898035 h 13373273"/>
              <a:gd name="connsiteX8" fmla="*/ 8911760 w 10469104"/>
              <a:gd name="connsiteY8" fmla="*/ 9901517 h 13373273"/>
              <a:gd name="connsiteX9" fmla="*/ 7956912 w 10469104"/>
              <a:gd name="connsiteY9" fmla="*/ 10856366 h 13373273"/>
              <a:gd name="connsiteX10" fmla="*/ 7953428 w 10469104"/>
              <a:gd name="connsiteY10" fmla="*/ 10859848 h 13373273"/>
              <a:gd name="connsiteX11" fmla="*/ 9512008 w 10469104"/>
              <a:gd name="connsiteY11" fmla="*/ 12418426 h 13373273"/>
              <a:gd name="connsiteX12" fmla="*/ 8557160 w 10469104"/>
              <a:gd name="connsiteY12" fmla="*/ 13373273 h 13373273"/>
              <a:gd name="connsiteX13" fmla="*/ 600243 w 10469104"/>
              <a:gd name="connsiteY13" fmla="*/ 5416358 h 13373273"/>
              <a:gd name="connsiteX14" fmla="*/ 1252501 w 10469104"/>
              <a:gd name="connsiteY14" fmla="*/ 4764102 h 13373273"/>
              <a:gd name="connsiteX15" fmla="*/ 1555092 w 10469104"/>
              <a:gd name="connsiteY15" fmla="*/ 4461510 h 13373273"/>
              <a:gd name="connsiteX16" fmla="*/ 1558574 w 10469104"/>
              <a:gd name="connsiteY16" fmla="*/ 4458028 h 13373273"/>
              <a:gd name="connsiteX17" fmla="*/ 0 w 10469104"/>
              <a:gd name="connsiteY17" fmla="*/ 2899449 h 13373273"/>
              <a:gd name="connsiteX18" fmla="*/ 954847 w 10469104"/>
              <a:gd name="connsiteY18" fmla="*/ 1944600 h 13373273"/>
              <a:gd name="connsiteX19" fmla="*/ 1534804 w 10469104"/>
              <a:gd name="connsiteY19" fmla="*/ 2517592 h 13373273"/>
              <a:gd name="connsiteX20" fmla="*/ 2489652 w 10469104"/>
              <a:gd name="connsiteY20" fmla="*/ 1562744 h 13373273"/>
              <a:gd name="connsiteX21" fmla="*/ 5002268 w 10469104"/>
              <a:gd name="connsiteY21" fmla="*/ 4075357 h 13373273"/>
              <a:gd name="connsiteX22" fmla="*/ 5964084 w 10469104"/>
              <a:gd name="connsiteY22" fmla="*/ 3113543 h 13373273"/>
              <a:gd name="connsiteX23" fmla="*/ 4707780 w 10469104"/>
              <a:gd name="connsiteY23" fmla="*/ 1857236 h 13373273"/>
              <a:gd name="connsiteX24" fmla="*/ 4724356 w 10469104"/>
              <a:gd name="connsiteY24" fmla="*/ 1840658 h 13373273"/>
              <a:gd name="connsiteX25" fmla="*/ 5662624 w 10469104"/>
              <a:gd name="connsiteY25" fmla="*/ 902389 h 13373273"/>
              <a:gd name="connsiteX26" fmla="*/ 5666108 w 10469104"/>
              <a:gd name="connsiteY26" fmla="*/ 898907 h 1337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469104" h="13373273">
                <a:moveTo>
                  <a:pt x="4767204" y="0"/>
                </a:moveTo>
                <a:lnTo>
                  <a:pt x="6676898" y="0"/>
                </a:lnTo>
                <a:lnTo>
                  <a:pt x="10469104" y="3792206"/>
                </a:lnTo>
                <a:lnTo>
                  <a:pt x="10469104" y="9535230"/>
                </a:lnTo>
                <a:lnTo>
                  <a:pt x="10450048" y="9516174"/>
                </a:lnTo>
                <a:lnTo>
                  <a:pt x="10446568" y="9519661"/>
                </a:lnTo>
                <a:lnTo>
                  <a:pt x="9491720" y="10474509"/>
                </a:lnTo>
                <a:lnTo>
                  <a:pt x="8915244" y="9898035"/>
                </a:lnTo>
                <a:lnTo>
                  <a:pt x="8911760" y="9901517"/>
                </a:lnTo>
                <a:lnTo>
                  <a:pt x="7956912" y="10856366"/>
                </a:lnTo>
                <a:lnTo>
                  <a:pt x="7953428" y="10859848"/>
                </a:lnTo>
                <a:lnTo>
                  <a:pt x="9512008" y="12418426"/>
                </a:lnTo>
                <a:lnTo>
                  <a:pt x="8557160" y="13373273"/>
                </a:lnTo>
                <a:lnTo>
                  <a:pt x="600243" y="5416358"/>
                </a:lnTo>
                <a:lnTo>
                  <a:pt x="1252501" y="4764102"/>
                </a:lnTo>
                <a:lnTo>
                  <a:pt x="1555092" y="4461510"/>
                </a:lnTo>
                <a:lnTo>
                  <a:pt x="1558574" y="4458028"/>
                </a:lnTo>
                <a:lnTo>
                  <a:pt x="0" y="2899449"/>
                </a:lnTo>
                <a:lnTo>
                  <a:pt x="954847" y="1944600"/>
                </a:lnTo>
                <a:lnTo>
                  <a:pt x="1534804" y="2517592"/>
                </a:lnTo>
                <a:lnTo>
                  <a:pt x="2489652" y="1562744"/>
                </a:lnTo>
                <a:lnTo>
                  <a:pt x="5002268" y="4075357"/>
                </a:lnTo>
                <a:lnTo>
                  <a:pt x="5964084" y="3113543"/>
                </a:lnTo>
                <a:lnTo>
                  <a:pt x="4707780" y="1857236"/>
                </a:lnTo>
                <a:lnTo>
                  <a:pt x="4724356" y="1840658"/>
                </a:lnTo>
                <a:lnTo>
                  <a:pt x="5662624" y="902389"/>
                </a:lnTo>
                <a:lnTo>
                  <a:pt x="5666108" y="898907"/>
                </a:ln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Tree>
    <p:extLst>
      <p:ext uri="{BB962C8B-B14F-4D97-AF65-F5344CB8AC3E}">
        <p14:creationId xmlns:p14="http://schemas.microsoft.com/office/powerpoint/2010/main" val="17725841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ocial_10">
    <p:spTree>
      <p:nvGrpSpPr>
        <p:cNvPr id="1" name=""/>
        <p:cNvGrpSpPr/>
        <p:nvPr/>
      </p:nvGrpSpPr>
      <p:grpSpPr>
        <a:xfrm>
          <a:off x="0" y="0"/>
          <a:ext cx="0" cy="0"/>
          <a:chOff x="0" y="0"/>
          <a:chExt cx="0" cy="0"/>
        </a:xfrm>
      </p:grpSpPr>
      <p:sp>
        <p:nvSpPr>
          <p:cNvPr id="5" name="Freeform 12">
            <a:extLst>
              <a:ext uri="{FF2B5EF4-FFF2-40B4-BE49-F238E27FC236}">
                <a16:creationId xmlns="" xmlns:a16="http://schemas.microsoft.com/office/drawing/2014/main" id="{AA8FCCEF-7261-6147-AC0C-FB3CB61F6283}"/>
              </a:ext>
            </a:extLst>
          </p:cNvPr>
          <p:cNvSpPr>
            <a:spLocks noGrp="1" noEditPoints="1"/>
          </p:cNvSpPr>
          <p:nvPr>
            <p:ph type="pic" sz="quarter" idx="50"/>
          </p:nvPr>
        </p:nvSpPr>
        <p:spPr bwMode="auto">
          <a:xfrm>
            <a:off x="17576" y="2039257"/>
            <a:ext cx="11401499" cy="11662483"/>
          </a:xfrm>
          <a:custGeom>
            <a:avLst/>
            <a:gdLst>
              <a:gd name="T0" fmla="*/ 4548 w 5388"/>
              <a:gd name="T1" fmla="*/ 4592 h 5547"/>
              <a:gd name="T2" fmla="*/ 4548 w 5388"/>
              <a:gd name="T3" fmla="*/ 0 h 5547"/>
              <a:gd name="T4" fmla="*/ 3072 w 5388"/>
              <a:gd name="T5" fmla="*/ 0 h 5547"/>
              <a:gd name="T6" fmla="*/ 0 w 5388"/>
              <a:gd name="T7" fmla="*/ 4851 h 5547"/>
              <a:gd name="T8" fmla="*/ 48 w 5388"/>
              <a:gd name="T9" fmla="*/ 5547 h 5547"/>
              <a:gd name="T10" fmla="*/ 5388 w 5388"/>
              <a:gd name="T11" fmla="*/ 5547 h 5547"/>
              <a:gd name="T12" fmla="*/ 5388 w 5388"/>
              <a:gd name="T13" fmla="*/ 4592 h 5547"/>
              <a:gd name="T14" fmla="*/ 4548 w 5388"/>
              <a:gd name="T15" fmla="*/ 4592 h 5547"/>
              <a:gd name="T16" fmla="*/ 3084 w 5388"/>
              <a:gd name="T17" fmla="*/ 4592 h 5547"/>
              <a:gd name="T18" fmla="*/ 1824 w 5388"/>
              <a:gd name="T19" fmla="*/ 4592 h 5547"/>
              <a:gd name="T20" fmla="*/ 3084 w 5388"/>
              <a:gd name="T21" fmla="*/ 2546 h 5547"/>
              <a:gd name="T22" fmla="*/ 3084 w 5388"/>
              <a:gd name="T23" fmla="*/ 4592 h 5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88" h="5547">
                <a:moveTo>
                  <a:pt x="4548" y="4592"/>
                </a:moveTo>
                <a:lnTo>
                  <a:pt x="4548" y="0"/>
                </a:lnTo>
                <a:lnTo>
                  <a:pt x="3072" y="0"/>
                </a:lnTo>
                <a:lnTo>
                  <a:pt x="0" y="4851"/>
                </a:lnTo>
                <a:lnTo>
                  <a:pt x="48" y="5547"/>
                </a:lnTo>
                <a:lnTo>
                  <a:pt x="5388" y="5547"/>
                </a:lnTo>
                <a:lnTo>
                  <a:pt x="5388" y="4592"/>
                </a:lnTo>
                <a:lnTo>
                  <a:pt x="4548" y="4592"/>
                </a:lnTo>
                <a:close/>
                <a:moveTo>
                  <a:pt x="3084" y="4592"/>
                </a:moveTo>
                <a:lnTo>
                  <a:pt x="1824" y="4592"/>
                </a:lnTo>
                <a:lnTo>
                  <a:pt x="3084" y="2546"/>
                </a:lnTo>
                <a:lnTo>
                  <a:pt x="3084" y="4592"/>
                </a:lnTo>
                <a:close/>
              </a:path>
            </a:pathLst>
          </a:custGeom>
          <a:pattFill prst="lgCheck">
            <a:fgClr>
              <a:schemeClr val="accent1"/>
            </a:fgClr>
            <a:bgClr>
              <a:schemeClr val="accent1">
                <a:lumMod val="60000"/>
                <a:lumOff val="40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a:ln w="22225">
                  <a:solidFill>
                    <a:schemeClr val="accent2"/>
                  </a:solidFill>
                  <a:prstDash val="solid"/>
                </a:ln>
                <a:solidFill>
                  <a:schemeClr val="accent2">
                    <a:lumMod val="40000"/>
                    <a:lumOff val="60000"/>
                  </a:schemeClr>
                </a:solidFill>
              </a:defRPr>
            </a:lvl1pPr>
          </a:lstStyle>
          <a:p>
            <a:pPr lvl="0" algn="ctr"/>
            <a:endParaRPr lang="ru-RU" b="1">
              <a:ln w="22225">
                <a:solidFill>
                  <a:schemeClr val="accent2"/>
                </a:solidFill>
                <a:prstDash val="solid"/>
              </a:ln>
              <a:solidFill>
                <a:schemeClr val="accent2">
                  <a:lumMod val="40000"/>
                  <a:lumOff val="60000"/>
                </a:schemeClr>
              </a:solidFill>
            </a:endParaRPr>
          </a:p>
        </p:txBody>
      </p:sp>
      <p:sp>
        <p:nvSpPr>
          <p:cNvPr id="7" name="Заголовок 1">
            <a:extLst>
              <a:ext uri="{FF2B5EF4-FFF2-40B4-BE49-F238E27FC236}">
                <a16:creationId xmlns="" xmlns:a16="http://schemas.microsoft.com/office/drawing/2014/main" id="{2517EDD7-6D3B-D34C-88D2-2D3266A192B6}"/>
              </a:ext>
            </a:extLst>
          </p:cNvPr>
          <p:cNvSpPr>
            <a:spLocks noGrp="1"/>
          </p:cNvSpPr>
          <p:nvPr>
            <p:ph type="title" hasCustomPrompt="1"/>
          </p:nvPr>
        </p:nvSpPr>
        <p:spPr>
          <a:xfrm>
            <a:off x="13699385" y="1386186"/>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8" name="Текст 3">
            <a:extLst>
              <a:ext uri="{FF2B5EF4-FFF2-40B4-BE49-F238E27FC236}">
                <a16:creationId xmlns="" xmlns:a16="http://schemas.microsoft.com/office/drawing/2014/main" id="{D45A50AC-9DB6-F447-BC75-073680A7962D}"/>
              </a:ext>
            </a:extLst>
          </p:cNvPr>
          <p:cNvSpPr>
            <a:spLocks noGrp="1"/>
          </p:cNvSpPr>
          <p:nvPr>
            <p:ph type="body" sz="quarter" idx="14" hasCustomPrompt="1"/>
          </p:nvPr>
        </p:nvSpPr>
        <p:spPr>
          <a:xfrm>
            <a:off x="13699551" y="5850682"/>
            <a:ext cx="8719172" cy="6086558"/>
          </a:xfrm>
          <a:prstGeom prst="rect">
            <a:avLst/>
          </a:prstGeom>
        </p:spPr>
        <p:txBody>
          <a:bodyPr/>
          <a:lstStyle>
            <a:lvl1pPr algn="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102690312"/>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ocial_11">
    <p:bg>
      <p:bgPr>
        <a:solidFill>
          <a:schemeClr val="bg1"/>
        </a:solidFill>
        <a:effectLst/>
      </p:bgPr>
    </p:bg>
    <p:spTree>
      <p:nvGrpSpPr>
        <p:cNvPr id="1" name=""/>
        <p:cNvGrpSpPr/>
        <p:nvPr/>
      </p:nvGrpSpPr>
      <p:grpSpPr>
        <a:xfrm>
          <a:off x="0" y="0"/>
          <a:ext cx="0" cy="0"/>
          <a:chOff x="0" y="0"/>
          <a:chExt cx="0" cy="0"/>
        </a:xfrm>
      </p:grpSpPr>
      <p:sp>
        <p:nvSpPr>
          <p:cNvPr id="11" name="Freeform 11">
            <a:extLst>
              <a:ext uri="{FF2B5EF4-FFF2-40B4-BE49-F238E27FC236}">
                <a16:creationId xmlns="" xmlns:a16="http://schemas.microsoft.com/office/drawing/2014/main" id="{401447D7-78E6-5744-8C34-CEA1AE6B34CC}"/>
              </a:ext>
            </a:extLst>
          </p:cNvPr>
          <p:cNvSpPr>
            <a:spLocks noGrp="1"/>
          </p:cNvSpPr>
          <p:nvPr>
            <p:ph type="pic" sz="quarter" idx="48"/>
          </p:nvPr>
        </p:nvSpPr>
        <p:spPr bwMode="auto">
          <a:xfrm>
            <a:off x="0" y="1911090"/>
            <a:ext cx="10177364" cy="11806498"/>
          </a:xfrm>
          <a:custGeom>
            <a:avLst/>
            <a:gdLst>
              <a:gd name="T0" fmla="*/ 425 w 800"/>
              <a:gd name="T1" fmla="*/ 421 h 924"/>
              <a:gd name="T2" fmla="*/ 240 w 800"/>
              <a:gd name="T3" fmla="*/ 467 h 924"/>
              <a:gd name="T4" fmla="*/ 271 w 800"/>
              <a:gd name="T5" fmla="*/ 204 h 924"/>
              <a:gd name="T6" fmla="*/ 759 w 800"/>
              <a:gd name="T7" fmla="*/ 204 h 924"/>
              <a:gd name="T8" fmla="*/ 759 w 800"/>
              <a:gd name="T9" fmla="*/ 0 h 924"/>
              <a:gd name="T10" fmla="*/ 71 w 800"/>
              <a:gd name="T11" fmla="*/ 0 h 924"/>
              <a:gd name="T12" fmla="*/ 0 w 800"/>
              <a:gd name="T13" fmla="*/ 624 h 924"/>
              <a:gd name="T14" fmla="*/ 194 w 800"/>
              <a:gd name="T15" fmla="*/ 673 h 924"/>
              <a:gd name="T16" fmla="*/ 218 w 800"/>
              <a:gd name="T17" fmla="*/ 651 h 924"/>
              <a:gd name="T18" fmla="*/ 358 w 800"/>
              <a:gd name="T19" fmla="*/ 605 h 924"/>
              <a:gd name="T20" fmla="*/ 504 w 800"/>
              <a:gd name="T21" fmla="*/ 661 h 924"/>
              <a:gd name="T22" fmla="*/ 556 w 800"/>
              <a:gd name="T23" fmla="*/ 821 h 924"/>
              <a:gd name="T24" fmla="*/ 543 w 800"/>
              <a:gd name="T25" fmla="*/ 924 h 924"/>
              <a:gd name="T26" fmla="*/ 792 w 800"/>
              <a:gd name="T27" fmla="*/ 924 h 924"/>
              <a:gd name="T28" fmla="*/ 800 w 800"/>
              <a:gd name="T29" fmla="*/ 834 h 924"/>
              <a:gd name="T30" fmla="*/ 700 w 800"/>
              <a:gd name="T31" fmla="*/ 530 h 924"/>
              <a:gd name="T32" fmla="*/ 425 w 800"/>
              <a:gd name="T33" fmla="*/ 421 h 9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00" h="924">
                <a:moveTo>
                  <a:pt x="425" y="421"/>
                </a:moveTo>
                <a:cubicBezTo>
                  <a:pt x="360" y="421"/>
                  <a:pt x="298" y="436"/>
                  <a:pt x="240" y="467"/>
                </a:cubicBezTo>
                <a:cubicBezTo>
                  <a:pt x="271" y="204"/>
                  <a:pt x="271" y="204"/>
                  <a:pt x="271" y="204"/>
                </a:cubicBezTo>
                <a:cubicBezTo>
                  <a:pt x="759" y="204"/>
                  <a:pt x="759" y="204"/>
                  <a:pt x="759" y="204"/>
                </a:cubicBezTo>
                <a:cubicBezTo>
                  <a:pt x="759" y="0"/>
                  <a:pt x="759" y="0"/>
                  <a:pt x="759" y="0"/>
                </a:cubicBezTo>
                <a:cubicBezTo>
                  <a:pt x="71" y="0"/>
                  <a:pt x="71" y="0"/>
                  <a:pt x="71" y="0"/>
                </a:cubicBezTo>
                <a:cubicBezTo>
                  <a:pt x="0" y="624"/>
                  <a:pt x="0" y="624"/>
                  <a:pt x="0" y="624"/>
                </a:cubicBezTo>
                <a:cubicBezTo>
                  <a:pt x="194" y="673"/>
                  <a:pt x="194" y="673"/>
                  <a:pt x="194" y="673"/>
                </a:cubicBezTo>
                <a:cubicBezTo>
                  <a:pt x="218" y="651"/>
                  <a:pt x="218" y="651"/>
                  <a:pt x="218" y="651"/>
                </a:cubicBezTo>
                <a:cubicBezTo>
                  <a:pt x="254" y="620"/>
                  <a:pt x="301" y="605"/>
                  <a:pt x="358" y="605"/>
                </a:cubicBezTo>
                <a:cubicBezTo>
                  <a:pt x="421" y="605"/>
                  <a:pt x="470" y="624"/>
                  <a:pt x="504" y="661"/>
                </a:cubicBezTo>
                <a:cubicBezTo>
                  <a:pt x="539" y="698"/>
                  <a:pt x="556" y="751"/>
                  <a:pt x="556" y="821"/>
                </a:cubicBezTo>
                <a:cubicBezTo>
                  <a:pt x="556" y="860"/>
                  <a:pt x="552" y="894"/>
                  <a:pt x="543" y="924"/>
                </a:cubicBezTo>
                <a:cubicBezTo>
                  <a:pt x="792" y="924"/>
                  <a:pt x="792" y="924"/>
                  <a:pt x="792" y="924"/>
                </a:cubicBezTo>
                <a:cubicBezTo>
                  <a:pt x="797" y="895"/>
                  <a:pt x="800" y="865"/>
                  <a:pt x="800" y="834"/>
                </a:cubicBezTo>
                <a:cubicBezTo>
                  <a:pt x="800" y="704"/>
                  <a:pt x="767" y="602"/>
                  <a:pt x="700" y="530"/>
                </a:cubicBezTo>
                <a:cubicBezTo>
                  <a:pt x="634" y="457"/>
                  <a:pt x="542" y="421"/>
                  <a:pt x="425" y="421"/>
                </a:cubicBezTo>
                <a:close/>
              </a:path>
            </a:pathLst>
          </a:custGeom>
          <a:pattFill prst="lgCheck">
            <a:fgClr>
              <a:schemeClr val="accent1"/>
            </a:fgClr>
            <a:bgClr>
              <a:schemeClr val="accent1">
                <a:lumMod val="60000"/>
                <a:lumOff val="40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a:ln w="22225">
                  <a:solidFill>
                    <a:schemeClr val="accent2"/>
                  </a:solidFill>
                  <a:prstDash val="solid"/>
                </a:ln>
                <a:solidFill>
                  <a:schemeClr val="accent2">
                    <a:lumMod val="40000"/>
                    <a:lumOff val="60000"/>
                  </a:schemeClr>
                </a:solidFill>
              </a:defRPr>
            </a:lvl1pPr>
          </a:lstStyle>
          <a:p>
            <a:pPr lvl="0" algn="ctr"/>
            <a:endParaRPr lang="ru-RU" b="1">
              <a:ln w="22225">
                <a:solidFill>
                  <a:schemeClr val="accent2"/>
                </a:solidFill>
                <a:prstDash val="solid"/>
              </a:ln>
              <a:solidFill>
                <a:schemeClr val="accent2">
                  <a:lumMod val="40000"/>
                  <a:lumOff val="60000"/>
                </a:schemeClr>
              </a:solidFill>
            </a:endParaRPr>
          </a:p>
        </p:txBody>
      </p:sp>
      <p:sp>
        <p:nvSpPr>
          <p:cNvPr id="7" name="Заголовок 1">
            <a:extLst>
              <a:ext uri="{FF2B5EF4-FFF2-40B4-BE49-F238E27FC236}">
                <a16:creationId xmlns="" xmlns:a16="http://schemas.microsoft.com/office/drawing/2014/main" id="{A8C00925-FA83-7D45-9BF5-C36AFCF9190B}"/>
              </a:ext>
            </a:extLst>
          </p:cNvPr>
          <p:cNvSpPr>
            <a:spLocks noGrp="1"/>
          </p:cNvSpPr>
          <p:nvPr>
            <p:ph type="title" hasCustomPrompt="1"/>
          </p:nvPr>
        </p:nvSpPr>
        <p:spPr>
          <a:xfrm>
            <a:off x="13699385" y="1386186"/>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bg1"/>
                </a:solidFill>
                <a:latin typeface="Tahoma" charset="0"/>
                <a:ea typeface="Tahoma" charset="0"/>
                <a:cs typeface="Tahoma" charset="0"/>
              </a:defRPr>
            </a:lvl1pPr>
          </a:lstStyle>
          <a:p>
            <a:r>
              <a:rPr lang="en-US" dirty="0"/>
              <a:t>NAME OF YOUR TOP SLIDE</a:t>
            </a:r>
            <a:endParaRPr lang="ru-RU" dirty="0"/>
          </a:p>
        </p:txBody>
      </p:sp>
      <p:sp>
        <p:nvSpPr>
          <p:cNvPr id="8" name="Текст 3">
            <a:extLst>
              <a:ext uri="{FF2B5EF4-FFF2-40B4-BE49-F238E27FC236}">
                <a16:creationId xmlns="" xmlns:a16="http://schemas.microsoft.com/office/drawing/2014/main" id="{0EA515A1-8F85-3C4E-A8E9-19B1FE39D713}"/>
              </a:ext>
            </a:extLst>
          </p:cNvPr>
          <p:cNvSpPr>
            <a:spLocks noGrp="1"/>
          </p:cNvSpPr>
          <p:nvPr>
            <p:ph type="body" sz="quarter" idx="14" hasCustomPrompt="1"/>
          </p:nvPr>
        </p:nvSpPr>
        <p:spPr>
          <a:xfrm>
            <a:off x="13699551" y="5850682"/>
            <a:ext cx="8719172" cy="6086558"/>
          </a:xfrm>
          <a:prstGeom prst="rect">
            <a:avLst/>
          </a:prstGeom>
        </p:spPr>
        <p:txBody>
          <a:bodyPr/>
          <a:lstStyle>
            <a:lvl1pPr algn="r">
              <a:defRPr lang="en-US" sz="2600" b="0" i="0" baseline="0" dirty="0">
                <a:solidFill>
                  <a:schemeClr val="bg1"/>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4271757873"/>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ocial_12">
    <p:bg>
      <p:bgPr>
        <a:solidFill>
          <a:schemeClr val="bg1"/>
        </a:solidFill>
        <a:effectLst/>
      </p:bgPr>
    </p:bg>
    <p:spTree>
      <p:nvGrpSpPr>
        <p:cNvPr id="1" name=""/>
        <p:cNvGrpSpPr/>
        <p:nvPr/>
      </p:nvGrpSpPr>
      <p:grpSpPr>
        <a:xfrm>
          <a:off x="0" y="0"/>
          <a:ext cx="0" cy="0"/>
          <a:chOff x="0" y="0"/>
          <a:chExt cx="0" cy="0"/>
        </a:xfrm>
      </p:grpSpPr>
      <p:sp>
        <p:nvSpPr>
          <p:cNvPr id="5" name="Freeform 6">
            <a:extLst>
              <a:ext uri="{FF2B5EF4-FFF2-40B4-BE49-F238E27FC236}">
                <a16:creationId xmlns="" xmlns:a16="http://schemas.microsoft.com/office/drawing/2014/main" id="{DB04C1B4-FCBA-C94A-A0FA-10F6109A7B8E}"/>
              </a:ext>
            </a:extLst>
          </p:cNvPr>
          <p:cNvSpPr>
            <a:spLocks noGrp="1"/>
          </p:cNvSpPr>
          <p:nvPr>
            <p:ph type="pic" sz="quarter" idx="46"/>
          </p:nvPr>
        </p:nvSpPr>
        <p:spPr bwMode="auto">
          <a:xfrm>
            <a:off x="0" y="1839081"/>
            <a:ext cx="10679823" cy="11878507"/>
          </a:xfrm>
          <a:custGeom>
            <a:avLst/>
            <a:gdLst>
              <a:gd name="T0" fmla="*/ 497 w 846"/>
              <a:gd name="T1" fmla="*/ 420 h 938"/>
              <a:gd name="T2" fmla="*/ 250 w 846"/>
              <a:gd name="T3" fmla="*/ 520 h 938"/>
              <a:gd name="T4" fmla="*/ 371 w 846"/>
              <a:gd name="T5" fmla="*/ 288 h 938"/>
              <a:gd name="T6" fmla="*/ 637 w 846"/>
              <a:gd name="T7" fmla="*/ 202 h 938"/>
              <a:gd name="T8" fmla="*/ 660 w 846"/>
              <a:gd name="T9" fmla="*/ 202 h 938"/>
              <a:gd name="T10" fmla="*/ 660 w 846"/>
              <a:gd name="T11" fmla="*/ 0 h 938"/>
              <a:gd name="T12" fmla="*/ 620 w 846"/>
              <a:gd name="T13" fmla="*/ 0 h 938"/>
              <a:gd name="T14" fmla="*/ 292 w 846"/>
              <a:gd name="T15" fmla="*/ 85 h 938"/>
              <a:gd name="T16" fmla="*/ 75 w 846"/>
              <a:gd name="T17" fmla="*/ 322 h 938"/>
              <a:gd name="T18" fmla="*/ 0 w 846"/>
              <a:gd name="T19" fmla="*/ 676 h 938"/>
              <a:gd name="T20" fmla="*/ 0 w 846"/>
              <a:gd name="T21" fmla="*/ 763 h 938"/>
              <a:gd name="T22" fmla="*/ 21 w 846"/>
              <a:gd name="T23" fmla="*/ 938 h 938"/>
              <a:gd name="T24" fmla="*/ 264 w 846"/>
              <a:gd name="T25" fmla="*/ 938 h 938"/>
              <a:gd name="T26" fmla="*/ 245 w 846"/>
              <a:gd name="T27" fmla="*/ 803 h 938"/>
              <a:gd name="T28" fmla="*/ 245 w 846"/>
              <a:gd name="T29" fmla="*/ 729 h 938"/>
              <a:gd name="T30" fmla="*/ 315 w 846"/>
              <a:gd name="T31" fmla="*/ 647 h 938"/>
              <a:gd name="T32" fmla="*/ 423 w 846"/>
              <a:gd name="T33" fmla="*/ 616 h 938"/>
              <a:gd name="T34" fmla="*/ 554 w 846"/>
              <a:gd name="T35" fmla="*/ 678 h 938"/>
              <a:gd name="T36" fmla="*/ 603 w 846"/>
              <a:gd name="T37" fmla="*/ 840 h 938"/>
              <a:gd name="T38" fmla="*/ 588 w 846"/>
              <a:gd name="T39" fmla="*/ 938 h 938"/>
              <a:gd name="T40" fmla="*/ 836 w 846"/>
              <a:gd name="T41" fmla="*/ 938 h 938"/>
              <a:gd name="T42" fmla="*/ 846 w 846"/>
              <a:gd name="T43" fmla="*/ 837 h 938"/>
              <a:gd name="T44" fmla="*/ 752 w 846"/>
              <a:gd name="T45" fmla="*/ 535 h 938"/>
              <a:gd name="T46" fmla="*/ 497 w 846"/>
              <a:gd name="T47" fmla="*/ 42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46" h="938">
                <a:moveTo>
                  <a:pt x="497" y="420"/>
                </a:moveTo>
                <a:cubicBezTo>
                  <a:pt x="397" y="420"/>
                  <a:pt x="315" y="454"/>
                  <a:pt x="250" y="520"/>
                </a:cubicBezTo>
                <a:cubicBezTo>
                  <a:pt x="263" y="421"/>
                  <a:pt x="303" y="344"/>
                  <a:pt x="371" y="288"/>
                </a:cubicBezTo>
                <a:cubicBezTo>
                  <a:pt x="438" y="232"/>
                  <a:pt x="527" y="203"/>
                  <a:pt x="637" y="202"/>
                </a:cubicBezTo>
                <a:cubicBezTo>
                  <a:pt x="660" y="202"/>
                  <a:pt x="660" y="202"/>
                  <a:pt x="660" y="202"/>
                </a:cubicBezTo>
                <a:cubicBezTo>
                  <a:pt x="660" y="0"/>
                  <a:pt x="660" y="0"/>
                  <a:pt x="660" y="0"/>
                </a:cubicBezTo>
                <a:cubicBezTo>
                  <a:pt x="620" y="0"/>
                  <a:pt x="620" y="0"/>
                  <a:pt x="620" y="0"/>
                </a:cubicBezTo>
                <a:cubicBezTo>
                  <a:pt x="496" y="1"/>
                  <a:pt x="386" y="29"/>
                  <a:pt x="292" y="85"/>
                </a:cubicBezTo>
                <a:cubicBezTo>
                  <a:pt x="198" y="141"/>
                  <a:pt x="126" y="220"/>
                  <a:pt x="75" y="322"/>
                </a:cubicBezTo>
                <a:cubicBezTo>
                  <a:pt x="25" y="425"/>
                  <a:pt x="0" y="542"/>
                  <a:pt x="0" y="676"/>
                </a:cubicBezTo>
                <a:cubicBezTo>
                  <a:pt x="0" y="763"/>
                  <a:pt x="0" y="763"/>
                  <a:pt x="0" y="763"/>
                </a:cubicBezTo>
                <a:cubicBezTo>
                  <a:pt x="0" y="827"/>
                  <a:pt x="7" y="885"/>
                  <a:pt x="21" y="938"/>
                </a:cubicBezTo>
                <a:cubicBezTo>
                  <a:pt x="264" y="938"/>
                  <a:pt x="264" y="938"/>
                  <a:pt x="264" y="938"/>
                </a:cubicBezTo>
                <a:cubicBezTo>
                  <a:pt x="251" y="900"/>
                  <a:pt x="245" y="855"/>
                  <a:pt x="245" y="803"/>
                </a:cubicBezTo>
                <a:cubicBezTo>
                  <a:pt x="245" y="729"/>
                  <a:pt x="245" y="729"/>
                  <a:pt x="245" y="729"/>
                </a:cubicBezTo>
                <a:cubicBezTo>
                  <a:pt x="260" y="695"/>
                  <a:pt x="283" y="668"/>
                  <a:pt x="315" y="647"/>
                </a:cubicBezTo>
                <a:cubicBezTo>
                  <a:pt x="347" y="627"/>
                  <a:pt x="383" y="616"/>
                  <a:pt x="423" y="616"/>
                </a:cubicBezTo>
                <a:cubicBezTo>
                  <a:pt x="478" y="616"/>
                  <a:pt x="522" y="637"/>
                  <a:pt x="554" y="678"/>
                </a:cubicBezTo>
                <a:cubicBezTo>
                  <a:pt x="587" y="719"/>
                  <a:pt x="603" y="773"/>
                  <a:pt x="603" y="840"/>
                </a:cubicBezTo>
                <a:cubicBezTo>
                  <a:pt x="603" y="876"/>
                  <a:pt x="598" y="909"/>
                  <a:pt x="588" y="938"/>
                </a:cubicBezTo>
                <a:cubicBezTo>
                  <a:pt x="836" y="938"/>
                  <a:pt x="836" y="938"/>
                  <a:pt x="836" y="938"/>
                </a:cubicBezTo>
                <a:cubicBezTo>
                  <a:pt x="843" y="906"/>
                  <a:pt x="846" y="872"/>
                  <a:pt x="846" y="837"/>
                </a:cubicBezTo>
                <a:cubicBezTo>
                  <a:pt x="846" y="712"/>
                  <a:pt x="815" y="612"/>
                  <a:pt x="752" y="535"/>
                </a:cubicBezTo>
                <a:cubicBezTo>
                  <a:pt x="689" y="459"/>
                  <a:pt x="604" y="420"/>
                  <a:pt x="497" y="420"/>
                </a:cubicBezTo>
                <a:close/>
              </a:path>
            </a:pathLst>
          </a:custGeom>
          <a:pattFill prst="lgCheck">
            <a:fgClr>
              <a:schemeClr val="accent1"/>
            </a:fgClr>
            <a:bgClr>
              <a:schemeClr val="accent1">
                <a:lumMod val="60000"/>
                <a:lumOff val="40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a:ln w="22225">
                  <a:solidFill>
                    <a:schemeClr val="accent2"/>
                  </a:solidFill>
                  <a:prstDash val="solid"/>
                </a:ln>
                <a:solidFill>
                  <a:schemeClr val="accent2">
                    <a:lumMod val="40000"/>
                    <a:lumOff val="60000"/>
                  </a:schemeClr>
                </a:solidFill>
              </a:defRPr>
            </a:lvl1pPr>
          </a:lstStyle>
          <a:p>
            <a:pPr lvl="0" algn="ctr"/>
            <a:endParaRPr lang="ru-RU" b="1">
              <a:ln w="22225">
                <a:solidFill>
                  <a:schemeClr val="accent2"/>
                </a:solidFill>
                <a:prstDash val="solid"/>
              </a:ln>
              <a:solidFill>
                <a:schemeClr val="accent2">
                  <a:lumMod val="40000"/>
                  <a:lumOff val="60000"/>
                </a:schemeClr>
              </a:solidFill>
            </a:endParaRPr>
          </a:p>
        </p:txBody>
      </p:sp>
      <p:sp>
        <p:nvSpPr>
          <p:cNvPr id="7" name="Заголовок 1">
            <a:extLst>
              <a:ext uri="{FF2B5EF4-FFF2-40B4-BE49-F238E27FC236}">
                <a16:creationId xmlns="" xmlns:a16="http://schemas.microsoft.com/office/drawing/2014/main" id="{3DD8289F-4557-6A44-8E0A-12B206A07D9F}"/>
              </a:ext>
            </a:extLst>
          </p:cNvPr>
          <p:cNvSpPr>
            <a:spLocks noGrp="1"/>
          </p:cNvSpPr>
          <p:nvPr>
            <p:ph type="title" hasCustomPrompt="1"/>
          </p:nvPr>
        </p:nvSpPr>
        <p:spPr>
          <a:xfrm>
            <a:off x="13699385" y="1386186"/>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bg1"/>
                </a:solidFill>
                <a:latin typeface="Tahoma" charset="0"/>
                <a:ea typeface="Tahoma" charset="0"/>
                <a:cs typeface="Tahoma" charset="0"/>
              </a:defRPr>
            </a:lvl1pPr>
          </a:lstStyle>
          <a:p>
            <a:r>
              <a:rPr lang="en-US" dirty="0"/>
              <a:t>NAME OF YOUR TOP SLIDE</a:t>
            </a:r>
            <a:endParaRPr lang="ru-RU" dirty="0"/>
          </a:p>
        </p:txBody>
      </p:sp>
      <p:sp>
        <p:nvSpPr>
          <p:cNvPr id="8" name="Текст 3">
            <a:extLst>
              <a:ext uri="{FF2B5EF4-FFF2-40B4-BE49-F238E27FC236}">
                <a16:creationId xmlns="" xmlns:a16="http://schemas.microsoft.com/office/drawing/2014/main" id="{EC8CAD86-386C-BD48-B310-3A039BBE5BE1}"/>
              </a:ext>
            </a:extLst>
          </p:cNvPr>
          <p:cNvSpPr>
            <a:spLocks noGrp="1"/>
          </p:cNvSpPr>
          <p:nvPr>
            <p:ph type="body" sz="quarter" idx="14" hasCustomPrompt="1"/>
          </p:nvPr>
        </p:nvSpPr>
        <p:spPr>
          <a:xfrm>
            <a:off x="13699551" y="5850682"/>
            <a:ext cx="8719172" cy="6086558"/>
          </a:xfrm>
          <a:prstGeom prst="rect">
            <a:avLst/>
          </a:prstGeom>
        </p:spPr>
        <p:txBody>
          <a:bodyPr/>
          <a:lstStyle>
            <a:lvl1pPr algn="r">
              <a:defRPr lang="en-US" sz="2600" b="0" i="0" baseline="0" dirty="0">
                <a:solidFill>
                  <a:schemeClr val="bg1"/>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527114984"/>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ocial_13">
    <p:bg>
      <p:bgPr>
        <a:solidFill>
          <a:schemeClr val="bg1"/>
        </a:solidFill>
        <a:effectLst/>
      </p:bgPr>
    </p:bg>
    <p:spTree>
      <p:nvGrpSpPr>
        <p:cNvPr id="1" name=""/>
        <p:cNvGrpSpPr/>
        <p:nvPr/>
      </p:nvGrpSpPr>
      <p:grpSpPr>
        <a:xfrm>
          <a:off x="0" y="0"/>
          <a:ext cx="0" cy="0"/>
          <a:chOff x="0" y="0"/>
          <a:chExt cx="0" cy="0"/>
        </a:xfrm>
      </p:grpSpPr>
      <p:sp>
        <p:nvSpPr>
          <p:cNvPr id="9" name="Рисунок 8">
            <a:extLst>
              <a:ext uri="{FF2B5EF4-FFF2-40B4-BE49-F238E27FC236}">
                <a16:creationId xmlns="" xmlns:a16="http://schemas.microsoft.com/office/drawing/2014/main" id="{DC94B303-8A5C-0747-BC03-0AB135FF2B5E}"/>
              </a:ext>
            </a:extLst>
          </p:cNvPr>
          <p:cNvSpPr>
            <a:spLocks noGrp="1"/>
          </p:cNvSpPr>
          <p:nvPr>
            <p:ph type="pic" sz="quarter" idx="57"/>
          </p:nvPr>
        </p:nvSpPr>
        <p:spPr bwMode="auto">
          <a:xfrm>
            <a:off x="0" y="2055105"/>
            <a:ext cx="10969451" cy="11662483"/>
          </a:xfrm>
          <a:custGeom>
            <a:avLst/>
            <a:gdLst>
              <a:gd name="connsiteX0" fmla="*/ 0 w 10969451"/>
              <a:gd name="connsiteY0" fmla="*/ 0 h 11662483"/>
              <a:gd name="connsiteX1" fmla="*/ 47773 w 10969451"/>
              <a:gd name="connsiteY1" fmla="*/ 0 h 11662483"/>
              <a:gd name="connsiteX2" fmla="*/ 9865097 w 10969451"/>
              <a:gd name="connsiteY2" fmla="*/ 0 h 11662483"/>
              <a:gd name="connsiteX3" fmla="*/ 10969451 w 10969451"/>
              <a:gd name="connsiteY3" fmla="*/ 0 h 11662483"/>
              <a:gd name="connsiteX4" fmla="*/ 10969451 w 10969451"/>
              <a:gd name="connsiteY4" fmla="*/ 1717730 h 11662483"/>
              <a:gd name="connsiteX5" fmla="*/ 6642401 w 10969451"/>
              <a:gd name="connsiteY5" fmla="*/ 11662483 h 11662483"/>
              <a:gd name="connsiteX6" fmla="*/ 5992519 w 10969451"/>
              <a:gd name="connsiteY6" fmla="*/ 11662483 h 11662483"/>
              <a:gd name="connsiteX7" fmla="*/ 3479353 w 10969451"/>
              <a:gd name="connsiteY7" fmla="*/ 11662483 h 11662483"/>
              <a:gd name="connsiteX8" fmla="*/ 3161687 w 10969451"/>
              <a:gd name="connsiteY8" fmla="*/ 11662483 h 11662483"/>
              <a:gd name="connsiteX9" fmla="*/ 6966325 w 10969451"/>
              <a:gd name="connsiteY9" fmla="*/ 2487240 h 11662483"/>
              <a:gd name="connsiteX10" fmla="*/ 47773 w 10969451"/>
              <a:gd name="connsiteY10" fmla="*/ 2487240 h 11662483"/>
              <a:gd name="connsiteX11" fmla="*/ 0 w 10969451"/>
              <a:gd name="connsiteY11" fmla="*/ 2487240 h 1166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969451" h="11662483">
                <a:moveTo>
                  <a:pt x="0" y="0"/>
                </a:moveTo>
                <a:lnTo>
                  <a:pt x="47773" y="0"/>
                </a:lnTo>
                <a:lnTo>
                  <a:pt x="9865097" y="0"/>
                </a:lnTo>
                <a:lnTo>
                  <a:pt x="10969451" y="0"/>
                </a:lnTo>
                <a:lnTo>
                  <a:pt x="10969451" y="1717730"/>
                </a:lnTo>
                <a:lnTo>
                  <a:pt x="6642401" y="11662483"/>
                </a:lnTo>
                <a:lnTo>
                  <a:pt x="5992519" y="11662483"/>
                </a:lnTo>
                <a:lnTo>
                  <a:pt x="3479353" y="11662483"/>
                </a:lnTo>
                <a:lnTo>
                  <a:pt x="3161687" y="11662483"/>
                </a:lnTo>
                <a:lnTo>
                  <a:pt x="6966325" y="2487240"/>
                </a:lnTo>
                <a:lnTo>
                  <a:pt x="47773" y="2487240"/>
                </a:lnTo>
                <a:lnTo>
                  <a:pt x="0" y="2487240"/>
                </a:lnTo>
                <a:close/>
              </a:path>
            </a:pathLst>
          </a:custGeom>
          <a:pattFill prst="lgCheck">
            <a:fgClr>
              <a:schemeClr val="accent1"/>
            </a:fgClr>
            <a:bgClr>
              <a:schemeClr val="accent1">
                <a:lumMod val="60000"/>
                <a:lumOff val="40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a:ln w="22225">
                  <a:solidFill>
                    <a:schemeClr val="accent2"/>
                  </a:solidFill>
                  <a:prstDash val="solid"/>
                </a:ln>
                <a:solidFill>
                  <a:schemeClr val="accent2">
                    <a:lumMod val="40000"/>
                    <a:lumOff val="60000"/>
                  </a:schemeClr>
                </a:solidFill>
              </a:defRPr>
            </a:lvl1pPr>
          </a:lstStyle>
          <a:p>
            <a:pPr lvl="0" algn="ctr"/>
            <a:endParaRPr lang="ru-RU" b="1">
              <a:ln w="22225">
                <a:solidFill>
                  <a:schemeClr val="accent2"/>
                </a:solidFill>
                <a:prstDash val="solid"/>
              </a:ln>
              <a:solidFill>
                <a:schemeClr val="accent2">
                  <a:lumMod val="40000"/>
                  <a:lumOff val="60000"/>
                </a:schemeClr>
              </a:solidFill>
            </a:endParaRPr>
          </a:p>
        </p:txBody>
      </p:sp>
      <p:sp>
        <p:nvSpPr>
          <p:cNvPr id="7" name="Заголовок 1">
            <a:extLst>
              <a:ext uri="{FF2B5EF4-FFF2-40B4-BE49-F238E27FC236}">
                <a16:creationId xmlns="" xmlns:a16="http://schemas.microsoft.com/office/drawing/2014/main" id="{33485E98-4BAB-4647-A273-4C1B087122AA}"/>
              </a:ext>
            </a:extLst>
          </p:cNvPr>
          <p:cNvSpPr>
            <a:spLocks noGrp="1"/>
          </p:cNvSpPr>
          <p:nvPr>
            <p:ph type="title" hasCustomPrompt="1"/>
          </p:nvPr>
        </p:nvSpPr>
        <p:spPr>
          <a:xfrm>
            <a:off x="13699385" y="1386186"/>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bg1"/>
                </a:solidFill>
                <a:latin typeface="Tahoma" charset="0"/>
                <a:ea typeface="Tahoma" charset="0"/>
                <a:cs typeface="Tahoma" charset="0"/>
              </a:defRPr>
            </a:lvl1pPr>
          </a:lstStyle>
          <a:p>
            <a:r>
              <a:rPr lang="en-US" dirty="0"/>
              <a:t>NAME OF YOUR TOP SLIDE</a:t>
            </a:r>
            <a:endParaRPr lang="ru-RU" dirty="0"/>
          </a:p>
        </p:txBody>
      </p:sp>
      <p:sp>
        <p:nvSpPr>
          <p:cNvPr id="8" name="Текст 3">
            <a:extLst>
              <a:ext uri="{FF2B5EF4-FFF2-40B4-BE49-F238E27FC236}">
                <a16:creationId xmlns="" xmlns:a16="http://schemas.microsoft.com/office/drawing/2014/main" id="{EE1461D6-FAAB-9048-B3E2-1806D4250010}"/>
              </a:ext>
            </a:extLst>
          </p:cNvPr>
          <p:cNvSpPr>
            <a:spLocks noGrp="1"/>
          </p:cNvSpPr>
          <p:nvPr>
            <p:ph type="body" sz="quarter" idx="14" hasCustomPrompt="1"/>
          </p:nvPr>
        </p:nvSpPr>
        <p:spPr>
          <a:xfrm>
            <a:off x="13699551" y="5850682"/>
            <a:ext cx="8719172" cy="6086558"/>
          </a:xfrm>
          <a:prstGeom prst="rect">
            <a:avLst/>
          </a:prstGeom>
        </p:spPr>
        <p:txBody>
          <a:bodyPr/>
          <a:lstStyle>
            <a:lvl1pPr algn="r">
              <a:defRPr lang="en-US" sz="2600" b="0" i="0" baseline="0" dirty="0">
                <a:solidFill>
                  <a:schemeClr val="bg1"/>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889800082"/>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ocial_14">
    <p:bg>
      <p:bgPr>
        <a:solidFill>
          <a:schemeClr val="bg1"/>
        </a:solidFill>
        <a:effectLst/>
      </p:bgPr>
    </p:bg>
    <p:spTree>
      <p:nvGrpSpPr>
        <p:cNvPr id="1" name=""/>
        <p:cNvGrpSpPr/>
        <p:nvPr/>
      </p:nvGrpSpPr>
      <p:grpSpPr>
        <a:xfrm>
          <a:off x="0" y="0"/>
          <a:ext cx="0" cy="0"/>
          <a:chOff x="0" y="0"/>
          <a:chExt cx="0" cy="0"/>
        </a:xfrm>
      </p:grpSpPr>
      <p:sp>
        <p:nvSpPr>
          <p:cNvPr id="16" name="Freeform 8">
            <a:extLst>
              <a:ext uri="{FF2B5EF4-FFF2-40B4-BE49-F238E27FC236}">
                <a16:creationId xmlns="" xmlns:a16="http://schemas.microsoft.com/office/drawing/2014/main" id="{79B6F384-6C99-1F45-93DB-19B9B9C1E4CD}"/>
              </a:ext>
            </a:extLst>
          </p:cNvPr>
          <p:cNvSpPr>
            <a:spLocks noGrp="1" noEditPoints="1"/>
          </p:cNvSpPr>
          <p:nvPr>
            <p:ph type="pic" sz="quarter" idx="57"/>
          </p:nvPr>
        </p:nvSpPr>
        <p:spPr bwMode="auto">
          <a:xfrm>
            <a:off x="0" y="1695066"/>
            <a:ext cx="10537403" cy="12022522"/>
          </a:xfrm>
          <a:custGeom>
            <a:avLst/>
            <a:gdLst>
              <a:gd name="T0" fmla="*/ 637 w 831"/>
              <a:gd name="T1" fmla="*/ 613 h 942"/>
              <a:gd name="T2" fmla="*/ 760 w 831"/>
              <a:gd name="T3" fmla="*/ 503 h 942"/>
              <a:gd name="T4" fmla="*/ 805 w 831"/>
              <a:gd name="T5" fmla="*/ 344 h 942"/>
              <a:gd name="T6" fmla="*/ 699 w 831"/>
              <a:gd name="T7" fmla="*/ 93 h 942"/>
              <a:gd name="T8" fmla="*/ 416 w 831"/>
              <a:gd name="T9" fmla="*/ 0 h 942"/>
              <a:gd name="T10" fmla="*/ 131 w 831"/>
              <a:gd name="T11" fmla="*/ 94 h 942"/>
              <a:gd name="T12" fmla="*/ 27 w 831"/>
              <a:gd name="T13" fmla="*/ 344 h 942"/>
              <a:gd name="T14" fmla="*/ 71 w 831"/>
              <a:gd name="T15" fmla="*/ 503 h 942"/>
              <a:gd name="T16" fmla="*/ 194 w 831"/>
              <a:gd name="T17" fmla="*/ 613 h 942"/>
              <a:gd name="T18" fmla="*/ 53 w 831"/>
              <a:gd name="T19" fmla="*/ 731 h 942"/>
              <a:gd name="T20" fmla="*/ 0 w 831"/>
              <a:gd name="T21" fmla="*/ 909 h 942"/>
              <a:gd name="T22" fmla="*/ 2 w 831"/>
              <a:gd name="T23" fmla="*/ 942 h 942"/>
              <a:gd name="T24" fmla="*/ 250 w 831"/>
              <a:gd name="T25" fmla="*/ 942 h 942"/>
              <a:gd name="T26" fmla="*/ 244 w 831"/>
              <a:gd name="T27" fmla="*/ 892 h 942"/>
              <a:gd name="T28" fmla="*/ 291 w 831"/>
              <a:gd name="T29" fmla="*/ 763 h 942"/>
              <a:gd name="T30" fmla="*/ 415 w 831"/>
              <a:gd name="T31" fmla="*/ 715 h 942"/>
              <a:gd name="T32" fmla="*/ 540 w 831"/>
              <a:gd name="T33" fmla="*/ 763 h 942"/>
              <a:gd name="T34" fmla="*/ 586 w 831"/>
              <a:gd name="T35" fmla="*/ 892 h 942"/>
              <a:gd name="T36" fmla="*/ 581 w 831"/>
              <a:gd name="T37" fmla="*/ 942 h 942"/>
              <a:gd name="T38" fmla="*/ 830 w 831"/>
              <a:gd name="T39" fmla="*/ 942 h 942"/>
              <a:gd name="T40" fmla="*/ 831 w 831"/>
              <a:gd name="T41" fmla="*/ 909 h 942"/>
              <a:gd name="T42" fmla="*/ 778 w 831"/>
              <a:gd name="T43" fmla="*/ 732 h 942"/>
              <a:gd name="T44" fmla="*/ 637 w 831"/>
              <a:gd name="T45" fmla="*/ 613 h 942"/>
              <a:gd name="T46" fmla="*/ 523 w 831"/>
              <a:gd name="T47" fmla="*/ 474 h 942"/>
              <a:gd name="T48" fmla="*/ 416 w 831"/>
              <a:gd name="T49" fmla="*/ 519 h 942"/>
              <a:gd name="T50" fmla="*/ 309 w 831"/>
              <a:gd name="T51" fmla="*/ 474 h 942"/>
              <a:gd name="T52" fmla="*/ 271 w 831"/>
              <a:gd name="T53" fmla="*/ 356 h 942"/>
              <a:gd name="T54" fmla="*/ 309 w 831"/>
              <a:gd name="T55" fmla="*/ 239 h 942"/>
              <a:gd name="T56" fmla="*/ 416 w 831"/>
              <a:gd name="T57" fmla="*/ 196 h 942"/>
              <a:gd name="T58" fmla="*/ 523 w 831"/>
              <a:gd name="T59" fmla="*/ 240 h 942"/>
              <a:gd name="T60" fmla="*/ 561 w 831"/>
              <a:gd name="T61" fmla="*/ 356 h 942"/>
              <a:gd name="T62" fmla="*/ 523 w 831"/>
              <a:gd name="T63" fmla="*/ 474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1" h="942">
                <a:moveTo>
                  <a:pt x="637" y="613"/>
                </a:moveTo>
                <a:cubicBezTo>
                  <a:pt x="689" y="586"/>
                  <a:pt x="730" y="549"/>
                  <a:pt x="760" y="503"/>
                </a:cubicBezTo>
                <a:cubicBezTo>
                  <a:pt x="790" y="456"/>
                  <a:pt x="805" y="404"/>
                  <a:pt x="805" y="344"/>
                </a:cubicBezTo>
                <a:cubicBezTo>
                  <a:pt x="805" y="238"/>
                  <a:pt x="769" y="154"/>
                  <a:pt x="699" y="93"/>
                </a:cubicBezTo>
                <a:cubicBezTo>
                  <a:pt x="629" y="31"/>
                  <a:pt x="535" y="0"/>
                  <a:pt x="416" y="0"/>
                </a:cubicBezTo>
                <a:cubicBezTo>
                  <a:pt x="296" y="0"/>
                  <a:pt x="201" y="31"/>
                  <a:pt x="131" y="94"/>
                </a:cubicBezTo>
                <a:cubicBezTo>
                  <a:pt x="61" y="156"/>
                  <a:pt x="27" y="239"/>
                  <a:pt x="27" y="344"/>
                </a:cubicBezTo>
                <a:cubicBezTo>
                  <a:pt x="27" y="404"/>
                  <a:pt x="41" y="456"/>
                  <a:pt x="71" y="503"/>
                </a:cubicBezTo>
                <a:cubicBezTo>
                  <a:pt x="100" y="549"/>
                  <a:pt x="141" y="586"/>
                  <a:pt x="194" y="613"/>
                </a:cubicBezTo>
                <a:cubicBezTo>
                  <a:pt x="135" y="641"/>
                  <a:pt x="88" y="681"/>
                  <a:pt x="53" y="731"/>
                </a:cubicBezTo>
                <a:cubicBezTo>
                  <a:pt x="18" y="782"/>
                  <a:pt x="0" y="841"/>
                  <a:pt x="0" y="909"/>
                </a:cubicBezTo>
                <a:cubicBezTo>
                  <a:pt x="0" y="920"/>
                  <a:pt x="1" y="931"/>
                  <a:pt x="2" y="942"/>
                </a:cubicBezTo>
                <a:cubicBezTo>
                  <a:pt x="250" y="942"/>
                  <a:pt x="250" y="942"/>
                  <a:pt x="250" y="942"/>
                </a:cubicBezTo>
                <a:cubicBezTo>
                  <a:pt x="246" y="926"/>
                  <a:pt x="244" y="910"/>
                  <a:pt x="244" y="892"/>
                </a:cubicBezTo>
                <a:cubicBezTo>
                  <a:pt x="244" y="838"/>
                  <a:pt x="260" y="795"/>
                  <a:pt x="291" y="763"/>
                </a:cubicBezTo>
                <a:cubicBezTo>
                  <a:pt x="322" y="731"/>
                  <a:pt x="363" y="715"/>
                  <a:pt x="415" y="715"/>
                </a:cubicBezTo>
                <a:cubicBezTo>
                  <a:pt x="467" y="715"/>
                  <a:pt x="509" y="731"/>
                  <a:pt x="540" y="763"/>
                </a:cubicBezTo>
                <a:cubicBezTo>
                  <a:pt x="571" y="795"/>
                  <a:pt x="586" y="838"/>
                  <a:pt x="586" y="892"/>
                </a:cubicBezTo>
                <a:cubicBezTo>
                  <a:pt x="586" y="910"/>
                  <a:pt x="584" y="926"/>
                  <a:pt x="581" y="942"/>
                </a:cubicBezTo>
                <a:cubicBezTo>
                  <a:pt x="830" y="942"/>
                  <a:pt x="830" y="942"/>
                  <a:pt x="830" y="942"/>
                </a:cubicBezTo>
                <a:cubicBezTo>
                  <a:pt x="830" y="931"/>
                  <a:pt x="831" y="920"/>
                  <a:pt x="831" y="909"/>
                </a:cubicBezTo>
                <a:cubicBezTo>
                  <a:pt x="831" y="841"/>
                  <a:pt x="813" y="782"/>
                  <a:pt x="778" y="732"/>
                </a:cubicBezTo>
                <a:cubicBezTo>
                  <a:pt x="743" y="681"/>
                  <a:pt x="696" y="642"/>
                  <a:pt x="637" y="613"/>
                </a:cubicBezTo>
                <a:close/>
                <a:moveTo>
                  <a:pt x="523" y="474"/>
                </a:moveTo>
                <a:cubicBezTo>
                  <a:pt x="498" y="504"/>
                  <a:pt x="463" y="519"/>
                  <a:pt x="416" y="519"/>
                </a:cubicBezTo>
                <a:cubicBezTo>
                  <a:pt x="370" y="519"/>
                  <a:pt x="335" y="504"/>
                  <a:pt x="309" y="474"/>
                </a:cubicBezTo>
                <a:cubicBezTo>
                  <a:pt x="284" y="444"/>
                  <a:pt x="271" y="405"/>
                  <a:pt x="271" y="356"/>
                </a:cubicBezTo>
                <a:cubicBezTo>
                  <a:pt x="271" y="306"/>
                  <a:pt x="284" y="267"/>
                  <a:pt x="309" y="239"/>
                </a:cubicBezTo>
                <a:cubicBezTo>
                  <a:pt x="335" y="210"/>
                  <a:pt x="370" y="196"/>
                  <a:pt x="416" y="196"/>
                </a:cubicBezTo>
                <a:cubicBezTo>
                  <a:pt x="462" y="196"/>
                  <a:pt x="497" y="211"/>
                  <a:pt x="523" y="240"/>
                </a:cubicBezTo>
                <a:cubicBezTo>
                  <a:pt x="548" y="269"/>
                  <a:pt x="561" y="308"/>
                  <a:pt x="561" y="356"/>
                </a:cubicBezTo>
                <a:cubicBezTo>
                  <a:pt x="561" y="405"/>
                  <a:pt x="548" y="444"/>
                  <a:pt x="523" y="474"/>
                </a:cubicBezTo>
                <a:close/>
              </a:path>
            </a:pathLst>
          </a:custGeom>
          <a:pattFill prst="lgCheck">
            <a:fgClr>
              <a:schemeClr val="accent1"/>
            </a:fgClr>
            <a:bgClr>
              <a:schemeClr val="accent1">
                <a:lumMod val="60000"/>
                <a:lumOff val="40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a:ln w="22225">
                  <a:solidFill>
                    <a:schemeClr val="accent2"/>
                  </a:solidFill>
                  <a:prstDash val="solid"/>
                </a:ln>
                <a:solidFill>
                  <a:schemeClr val="accent2">
                    <a:lumMod val="40000"/>
                    <a:lumOff val="60000"/>
                  </a:schemeClr>
                </a:solidFill>
              </a:defRPr>
            </a:lvl1pPr>
          </a:lstStyle>
          <a:p>
            <a:pPr lvl="0" algn="ctr"/>
            <a:endParaRPr lang="ru-RU" b="1">
              <a:ln w="22225">
                <a:solidFill>
                  <a:schemeClr val="accent2"/>
                </a:solidFill>
                <a:prstDash val="solid"/>
              </a:ln>
              <a:solidFill>
                <a:schemeClr val="accent2">
                  <a:lumMod val="40000"/>
                  <a:lumOff val="60000"/>
                </a:schemeClr>
              </a:solidFill>
            </a:endParaRPr>
          </a:p>
        </p:txBody>
      </p:sp>
      <p:sp>
        <p:nvSpPr>
          <p:cNvPr id="7" name="Заголовок 1">
            <a:extLst>
              <a:ext uri="{FF2B5EF4-FFF2-40B4-BE49-F238E27FC236}">
                <a16:creationId xmlns="" xmlns:a16="http://schemas.microsoft.com/office/drawing/2014/main" id="{9EC4552A-4DCE-B044-A4B9-94FEE27D8E53}"/>
              </a:ext>
            </a:extLst>
          </p:cNvPr>
          <p:cNvSpPr>
            <a:spLocks noGrp="1"/>
          </p:cNvSpPr>
          <p:nvPr>
            <p:ph type="title" hasCustomPrompt="1"/>
          </p:nvPr>
        </p:nvSpPr>
        <p:spPr>
          <a:xfrm>
            <a:off x="13699385" y="1386186"/>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bg1"/>
                </a:solidFill>
                <a:latin typeface="Tahoma" charset="0"/>
                <a:ea typeface="Tahoma" charset="0"/>
                <a:cs typeface="Tahoma" charset="0"/>
              </a:defRPr>
            </a:lvl1pPr>
          </a:lstStyle>
          <a:p>
            <a:r>
              <a:rPr lang="en-US" dirty="0"/>
              <a:t>NAME OF YOUR TOP SLIDE</a:t>
            </a:r>
            <a:endParaRPr lang="ru-RU" dirty="0"/>
          </a:p>
        </p:txBody>
      </p:sp>
      <p:sp>
        <p:nvSpPr>
          <p:cNvPr id="8" name="Текст 3">
            <a:extLst>
              <a:ext uri="{FF2B5EF4-FFF2-40B4-BE49-F238E27FC236}">
                <a16:creationId xmlns="" xmlns:a16="http://schemas.microsoft.com/office/drawing/2014/main" id="{D63160D3-8864-764A-AB04-8E8653E7DD33}"/>
              </a:ext>
            </a:extLst>
          </p:cNvPr>
          <p:cNvSpPr>
            <a:spLocks noGrp="1"/>
          </p:cNvSpPr>
          <p:nvPr>
            <p:ph type="body" sz="quarter" idx="14" hasCustomPrompt="1"/>
          </p:nvPr>
        </p:nvSpPr>
        <p:spPr>
          <a:xfrm>
            <a:off x="13699551" y="5850682"/>
            <a:ext cx="8719172" cy="6086558"/>
          </a:xfrm>
          <a:prstGeom prst="rect">
            <a:avLst/>
          </a:prstGeom>
        </p:spPr>
        <p:txBody>
          <a:bodyPr/>
          <a:lstStyle>
            <a:lvl1pPr algn="r">
              <a:defRPr lang="en-US" sz="2600" b="0" i="0" baseline="0" dirty="0">
                <a:solidFill>
                  <a:schemeClr val="bg1"/>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689458946"/>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ocial_15">
    <p:bg>
      <p:bgPr>
        <a:solidFill>
          <a:schemeClr val="bg1"/>
        </a:solidFill>
        <a:effectLst/>
      </p:bgPr>
    </p:bg>
    <p:spTree>
      <p:nvGrpSpPr>
        <p:cNvPr id="1" name=""/>
        <p:cNvGrpSpPr/>
        <p:nvPr/>
      </p:nvGrpSpPr>
      <p:grpSpPr>
        <a:xfrm>
          <a:off x="0" y="0"/>
          <a:ext cx="0" cy="0"/>
          <a:chOff x="0" y="0"/>
          <a:chExt cx="0" cy="0"/>
        </a:xfrm>
      </p:grpSpPr>
      <p:sp>
        <p:nvSpPr>
          <p:cNvPr id="16" name="Freeform 9">
            <a:extLst>
              <a:ext uri="{FF2B5EF4-FFF2-40B4-BE49-F238E27FC236}">
                <a16:creationId xmlns="" xmlns:a16="http://schemas.microsoft.com/office/drawing/2014/main" id="{62D17ACD-BC13-E24F-81CE-E72054BAF371}"/>
              </a:ext>
            </a:extLst>
          </p:cNvPr>
          <p:cNvSpPr>
            <a:spLocks noGrp="1" noEditPoints="1"/>
          </p:cNvSpPr>
          <p:nvPr>
            <p:ph type="pic" sz="quarter" idx="58"/>
          </p:nvPr>
        </p:nvSpPr>
        <p:spPr bwMode="auto">
          <a:xfrm>
            <a:off x="20074" y="1767074"/>
            <a:ext cx="10465395" cy="11950514"/>
          </a:xfrm>
          <a:custGeom>
            <a:avLst/>
            <a:gdLst>
              <a:gd name="T0" fmla="*/ 629 w 829"/>
              <a:gd name="T1" fmla="*/ 61 h 942"/>
              <a:gd name="T2" fmla="*/ 413 w 829"/>
              <a:gd name="T3" fmla="*/ 0 h 942"/>
              <a:gd name="T4" fmla="*/ 200 w 829"/>
              <a:gd name="T5" fmla="*/ 56 h 942"/>
              <a:gd name="T6" fmla="*/ 53 w 829"/>
              <a:gd name="T7" fmla="*/ 213 h 942"/>
              <a:gd name="T8" fmla="*/ 0 w 829"/>
              <a:gd name="T9" fmla="*/ 435 h 942"/>
              <a:gd name="T10" fmla="*/ 98 w 829"/>
              <a:gd name="T11" fmla="*/ 737 h 942"/>
              <a:gd name="T12" fmla="*/ 359 w 829"/>
              <a:gd name="T13" fmla="*/ 848 h 942"/>
              <a:gd name="T14" fmla="*/ 582 w 829"/>
              <a:gd name="T15" fmla="*/ 755 h 942"/>
              <a:gd name="T16" fmla="*/ 511 w 829"/>
              <a:gd name="T17" fmla="*/ 942 h 942"/>
              <a:gd name="T18" fmla="*/ 759 w 829"/>
              <a:gd name="T19" fmla="*/ 942 h 942"/>
              <a:gd name="T20" fmla="*/ 829 w 829"/>
              <a:gd name="T21" fmla="*/ 587 h 942"/>
              <a:gd name="T22" fmla="*/ 829 w 829"/>
              <a:gd name="T23" fmla="*/ 497 h 942"/>
              <a:gd name="T24" fmla="*/ 776 w 829"/>
              <a:gd name="T25" fmla="*/ 236 h 942"/>
              <a:gd name="T26" fmla="*/ 629 w 829"/>
              <a:gd name="T27" fmla="*/ 61 h 942"/>
              <a:gd name="T28" fmla="*/ 585 w 829"/>
              <a:gd name="T29" fmla="*/ 558 h 942"/>
              <a:gd name="T30" fmla="*/ 520 w 829"/>
              <a:gd name="T31" fmla="*/ 631 h 942"/>
              <a:gd name="T32" fmla="*/ 419 w 829"/>
              <a:gd name="T33" fmla="*/ 662 h 942"/>
              <a:gd name="T34" fmla="*/ 289 w 829"/>
              <a:gd name="T35" fmla="*/ 597 h 942"/>
              <a:gd name="T36" fmla="*/ 243 w 829"/>
              <a:gd name="T37" fmla="*/ 432 h 942"/>
              <a:gd name="T38" fmla="*/ 290 w 829"/>
              <a:gd name="T39" fmla="*/ 263 h 942"/>
              <a:gd name="T40" fmla="*/ 411 w 829"/>
              <a:gd name="T41" fmla="*/ 196 h 942"/>
              <a:gd name="T42" fmla="*/ 538 w 829"/>
              <a:gd name="T43" fmla="*/ 265 h 942"/>
              <a:gd name="T44" fmla="*/ 585 w 829"/>
              <a:gd name="T45" fmla="*/ 457 h 942"/>
              <a:gd name="T46" fmla="*/ 585 w 829"/>
              <a:gd name="T47" fmla="*/ 558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9" h="942">
                <a:moveTo>
                  <a:pt x="629" y="61"/>
                </a:moveTo>
                <a:cubicBezTo>
                  <a:pt x="566" y="21"/>
                  <a:pt x="494" y="0"/>
                  <a:pt x="413" y="0"/>
                </a:cubicBezTo>
                <a:cubicBezTo>
                  <a:pt x="334" y="0"/>
                  <a:pt x="263" y="19"/>
                  <a:pt x="200" y="56"/>
                </a:cubicBezTo>
                <a:cubicBezTo>
                  <a:pt x="137" y="94"/>
                  <a:pt x="88" y="146"/>
                  <a:pt x="53" y="213"/>
                </a:cubicBezTo>
                <a:cubicBezTo>
                  <a:pt x="18" y="281"/>
                  <a:pt x="0" y="354"/>
                  <a:pt x="0" y="435"/>
                </a:cubicBezTo>
                <a:cubicBezTo>
                  <a:pt x="0" y="561"/>
                  <a:pt x="33" y="662"/>
                  <a:pt x="98" y="737"/>
                </a:cubicBezTo>
                <a:cubicBezTo>
                  <a:pt x="163" y="811"/>
                  <a:pt x="250" y="848"/>
                  <a:pt x="359" y="848"/>
                </a:cubicBezTo>
                <a:cubicBezTo>
                  <a:pt x="444" y="848"/>
                  <a:pt x="518" y="817"/>
                  <a:pt x="582" y="755"/>
                </a:cubicBezTo>
                <a:cubicBezTo>
                  <a:pt x="574" y="832"/>
                  <a:pt x="551" y="894"/>
                  <a:pt x="511" y="942"/>
                </a:cubicBezTo>
                <a:cubicBezTo>
                  <a:pt x="759" y="942"/>
                  <a:pt x="759" y="942"/>
                  <a:pt x="759" y="942"/>
                </a:cubicBezTo>
                <a:cubicBezTo>
                  <a:pt x="806" y="843"/>
                  <a:pt x="829" y="725"/>
                  <a:pt x="829" y="587"/>
                </a:cubicBezTo>
                <a:cubicBezTo>
                  <a:pt x="829" y="497"/>
                  <a:pt x="829" y="497"/>
                  <a:pt x="829" y="497"/>
                </a:cubicBezTo>
                <a:cubicBezTo>
                  <a:pt x="828" y="399"/>
                  <a:pt x="811" y="312"/>
                  <a:pt x="776" y="236"/>
                </a:cubicBezTo>
                <a:cubicBezTo>
                  <a:pt x="741" y="160"/>
                  <a:pt x="692" y="102"/>
                  <a:pt x="629" y="61"/>
                </a:cubicBezTo>
                <a:close/>
                <a:moveTo>
                  <a:pt x="585" y="558"/>
                </a:moveTo>
                <a:cubicBezTo>
                  <a:pt x="570" y="587"/>
                  <a:pt x="549" y="611"/>
                  <a:pt x="520" y="631"/>
                </a:cubicBezTo>
                <a:cubicBezTo>
                  <a:pt x="492" y="652"/>
                  <a:pt x="458" y="662"/>
                  <a:pt x="419" y="662"/>
                </a:cubicBezTo>
                <a:cubicBezTo>
                  <a:pt x="363" y="662"/>
                  <a:pt x="320" y="640"/>
                  <a:pt x="289" y="597"/>
                </a:cubicBezTo>
                <a:cubicBezTo>
                  <a:pt x="259" y="554"/>
                  <a:pt x="243" y="499"/>
                  <a:pt x="243" y="432"/>
                </a:cubicBezTo>
                <a:cubicBezTo>
                  <a:pt x="243" y="364"/>
                  <a:pt x="259" y="308"/>
                  <a:pt x="290" y="263"/>
                </a:cubicBezTo>
                <a:cubicBezTo>
                  <a:pt x="322" y="219"/>
                  <a:pt x="362" y="196"/>
                  <a:pt x="411" y="196"/>
                </a:cubicBezTo>
                <a:cubicBezTo>
                  <a:pt x="464" y="196"/>
                  <a:pt x="506" y="219"/>
                  <a:pt x="538" y="265"/>
                </a:cubicBezTo>
                <a:cubicBezTo>
                  <a:pt x="569" y="310"/>
                  <a:pt x="585" y="375"/>
                  <a:pt x="585" y="457"/>
                </a:cubicBezTo>
                <a:lnTo>
                  <a:pt x="585" y="558"/>
                </a:lnTo>
                <a:close/>
              </a:path>
            </a:pathLst>
          </a:custGeom>
          <a:pattFill prst="lgCheck">
            <a:fgClr>
              <a:schemeClr val="accent1"/>
            </a:fgClr>
            <a:bgClr>
              <a:schemeClr val="accent1">
                <a:lumMod val="60000"/>
                <a:lumOff val="40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a:ln w="22225">
                  <a:solidFill>
                    <a:schemeClr val="accent2"/>
                  </a:solidFill>
                  <a:prstDash val="solid"/>
                </a:ln>
                <a:solidFill>
                  <a:schemeClr val="accent2">
                    <a:lumMod val="40000"/>
                    <a:lumOff val="60000"/>
                  </a:schemeClr>
                </a:solidFill>
              </a:defRPr>
            </a:lvl1pPr>
          </a:lstStyle>
          <a:p>
            <a:pPr lvl="0" algn="ctr"/>
            <a:endParaRPr lang="ru-RU" b="1">
              <a:ln w="22225">
                <a:solidFill>
                  <a:schemeClr val="accent2"/>
                </a:solidFill>
                <a:prstDash val="solid"/>
              </a:ln>
              <a:solidFill>
                <a:schemeClr val="accent2">
                  <a:lumMod val="40000"/>
                  <a:lumOff val="60000"/>
                </a:schemeClr>
              </a:solidFill>
            </a:endParaRPr>
          </a:p>
        </p:txBody>
      </p:sp>
      <p:sp>
        <p:nvSpPr>
          <p:cNvPr id="7" name="Заголовок 1">
            <a:extLst>
              <a:ext uri="{FF2B5EF4-FFF2-40B4-BE49-F238E27FC236}">
                <a16:creationId xmlns="" xmlns:a16="http://schemas.microsoft.com/office/drawing/2014/main" id="{D1AB1BFF-EFAD-114F-9B33-CA99D1DB96C5}"/>
              </a:ext>
            </a:extLst>
          </p:cNvPr>
          <p:cNvSpPr>
            <a:spLocks noGrp="1"/>
          </p:cNvSpPr>
          <p:nvPr>
            <p:ph type="title" hasCustomPrompt="1"/>
          </p:nvPr>
        </p:nvSpPr>
        <p:spPr>
          <a:xfrm>
            <a:off x="13699385" y="1386186"/>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bg1"/>
                </a:solidFill>
                <a:latin typeface="Tahoma" charset="0"/>
                <a:ea typeface="Tahoma" charset="0"/>
                <a:cs typeface="Tahoma" charset="0"/>
              </a:defRPr>
            </a:lvl1pPr>
          </a:lstStyle>
          <a:p>
            <a:r>
              <a:rPr lang="en-US" dirty="0"/>
              <a:t>NAME OF YOUR TOP SLIDE</a:t>
            </a:r>
            <a:endParaRPr lang="ru-RU" dirty="0"/>
          </a:p>
        </p:txBody>
      </p:sp>
      <p:sp>
        <p:nvSpPr>
          <p:cNvPr id="8" name="Текст 3">
            <a:extLst>
              <a:ext uri="{FF2B5EF4-FFF2-40B4-BE49-F238E27FC236}">
                <a16:creationId xmlns="" xmlns:a16="http://schemas.microsoft.com/office/drawing/2014/main" id="{58288020-5DAE-CA46-9763-15463981997C}"/>
              </a:ext>
            </a:extLst>
          </p:cNvPr>
          <p:cNvSpPr>
            <a:spLocks noGrp="1"/>
          </p:cNvSpPr>
          <p:nvPr>
            <p:ph type="body" sz="quarter" idx="14" hasCustomPrompt="1"/>
          </p:nvPr>
        </p:nvSpPr>
        <p:spPr>
          <a:xfrm>
            <a:off x="13699551" y="5850682"/>
            <a:ext cx="8719172" cy="6086558"/>
          </a:xfrm>
          <a:prstGeom prst="rect">
            <a:avLst/>
          </a:prstGeom>
        </p:spPr>
        <p:txBody>
          <a:bodyPr/>
          <a:lstStyle>
            <a:lvl1pPr algn="r">
              <a:defRPr lang="en-US" sz="2600" b="0" i="0" baseline="0" dirty="0">
                <a:solidFill>
                  <a:schemeClr val="bg1"/>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3136111718"/>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ocial_16">
    <p:bg>
      <p:bgPr>
        <a:solidFill>
          <a:schemeClr val="bg1"/>
        </a:solidFill>
        <a:effectLst/>
      </p:bgPr>
    </p:bg>
    <p:spTree>
      <p:nvGrpSpPr>
        <p:cNvPr id="1" name=""/>
        <p:cNvGrpSpPr/>
        <p:nvPr/>
      </p:nvGrpSpPr>
      <p:grpSpPr>
        <a:xfrm>
          <a:off x="0" y="0"/>
          <a:ext cx="0" cy="0"/>
          <a:chOff x="0" y="0"/>
          <a:chExt cx="0" cy="0"/>
        </a:xfrm>
      </p:grpSpPr>
      <p:sp>
        <p:nvSpPr>
          <p:cNvPr id="10" name="Рисунок 9">
            <a:extLst>
              <a:ext uri="{FF2B5EF4-FFF2-40B4-BE49-F238E27FC236}">
                <a16:creationId xmlns="" xmlns:a16="http://schemas.microsoft.com/office/drawing/2014/main" id="{C0D68591-52E5-E148-800D-041B1589A72B}"/>
              </a:ext>
            </a:extLst>
          </p:cNvPr>
          <p:cNvSpPr>
            <a:spLocks noGrp="1"/>
          </p:cNvSpPr>
          <p:nvPr>
            <p:ph type="pic" sz="quarter" idx="51"/>
          </p:nvPr>
        </p:nvSpPr>
        <p:spPr bwMode="auto">
          <a:xfrm>
            <a:off x="0" y="1760177"/>
            <a:ext cx="10513189" cy="11957411"/>
          </a:xfrm>
          <a:custGeom>
            <a:avLst/>
            <a:gdLst>
              <a:gd name="connsiteX0" fmla="*/ 5256595 w 10513189"/>
              <a:gd name="connsiteY0" fmla="*/ 0 h 11957411"/>
              <a:gd name="connsiteX1" fmla="*/ 9145209 w 10513189"/>
              <a:gd name="connsiteY1" fmla="*/ 1675561 h 11957411"/>
              <a:gd name="connsiteX2" fmla="*/ 10513189 w 10513189"/>
              <a:gd name="connsiteY2" fmla="*/ 6499145 h 11957411"/>
              <a:gd name="connsiteX3" fmla="*/ 10513189 w 10513189"/>
              <a:gd name="connsiteY3" fmla="*/ 9367908 h 11957411"/>
              <a:gd name="connsiteX4" fmla="*/ 10247193 w 10513189"/>
              <a:gd name="connsiteY4" fmla="*/ 11957411 h 11957411"/>
              <a:gd name="connsiteX5" fmla="*/ 9501923 w 10513189"/>
              <a:gd name="connsiteY5" fmla="*/ 11957411 h 11957411"/>
              <a:gd name="connsiteX6" fmla="*/ 9495167 w 10513189"/>
              <a:gd name="connsiteY6" fmla="*/ 11957411 h 11957411"/>
              <a:gd name="connsiteX7" fmla="*/ 9416047 w 10513189"/>
              <a:gd name="connsiteY7" fmla="*/ 11957411 h 11957411"/>
              <a:gd name="connsiteX8" fmla="*/ 9384451 w 10513189"/>
              <a:gd name="connsiteY8" fmla="*/ 11957411 h 11957411"/>
              <a:gd name="connsiteX9" fmla="*/ 9358447 w 10513189"/>
              <a:gd name="connsiteY9" fmla="*/ 11957411 h 11957411"/>
              <a:gd name="connsiteX10" fmla="*/ 9278059 w 10513189"/>
              <a:gd name="connsiteY10" fmla="*/ 11957411 h 11957411"/>
              <a:gd name="connsiteX11" fmla="*/ 9255239 w 10513189"/>
              <a:gd name="connsiteY11" fmla="*/ 11957411 h 11957411"/>
              <a:gd name="connsiteX12" fmla="*/ 9228135 w 10513189"/>
              <a:gd name="connsiteY12" fmla="*/ 11957411 h 11957411"/>
              <a:gd name="connsiteX13" fmla="*/ 9171089 w 10513189"/>
              <a:gd name="connsiteY13" fmla="*/ 11957411 h 11957411"/>
              <a:gd name="connsiteX14" fmla="*/ 9113731 w 10513189"/>
              <a:gd name="connsiteY14" fmla="*/ 11957411 h 11957411"/>
              <a:gd name="connsiteX15" fmla="*/ 9106447 w 10513189"/>
              <a:gd name="connsiteY15" fmla="*/ 11957411 h 11957411"/>
              <a:gd name="connsiteX16" fmla="*/ 9033735 w 10513189"/>
              <a:gd name="connsiteY16" fmla="*/ 11957411 h 11957411"/>
              <a:gd name="connsiteX17" fmla="*/ 8959367 w 10513189"/>
              <a:gd name="connsiteY17" fmla="*/ 11957411 h 11957411"/>
              <a:gd name="connsiteX18" fmla="*/ 8952477 w 10513189"/>
              <a:gd name="connsiteY18" fmla="*/ 11957411 h 11957411"/>
              <a:gd name="connsiteX19" fmla="*/ 8862201 w 10513189"/>
              <a:gd name="connsiteY19" fmla="*/ 11957411 h 11957411"/>
              <a:gd name="connsiteX20" fmla="*/ 8791589 w 10513189"/>
              <a:gd name="connsiteY20" fmla="*/ 11957411 h 11957411"/>
              <a:gd name="connsiteX21" fmla="*/ 8762429 w 10513189"/>
              <a:gd name="connsiteY21" fmla="*/ 11957411 h 11957411"/>
              <a:gd name="connsiteX22" fmla="*/ 8652689 w 10513189"/>
              <a:gd name="connsiteY22" fmla="*/ 11957411 h 11957411"/>
              <a:gd name="connsiteX23" fmla="*/ 8609835 w 10513189"/>
              <a:gd name="connsiteY23" fmla="*/ 11957411 h 11957411"/>
              <a:gd name="connsiteX24" fmla="*/ 8532505 w 10513189"/>
              <a:gd name="connsiteY24" fmla="*/ 11957411 h 11957411"/>
              <a:gd name="connsiteX25" fmla="*/ 8413551 w 10513189"/>
              <a:gd name="connsiteY25" fmla="*/ 11957411 h 11957411"/>
              <a:gd name="connsiteX26" fmla="*/ 8401401 w 10513189"/>
              <a:gd name="connsiteY26" fmla="*/ 11957411 h 11957411"/>
              <a:gd name="connsiteX27" fmla="*/ 8258905 w 10513189"/>
              <a:gd name="connsiteY27" fmla="*/ 11957411 h 11957411"/>
              <a:gd name="connsiteX28" fmla="*/ 8202173 w 10513189"/>
              <a:gd name="connsiteY28" fmla="*/ 11957411 h 11957411"/>
              <a:gd name="connsiteX29" fmla="*/ 8104541 w 10513189"/>
              <a:gd name="connsiteY29" fmla="*/ 11957411 h 11957411"/>
              <a:gd name="connsiteX30" fmla="*/ 7975145 w 10513189"/>
              <a:gd name="connsiteY30" fmla="*/ 11957411 h 11957411"/>
              <a:gd name="connsiteX31" fmla="*/ 7937833 w 10513189"/>
              <a:gd name="connsiteY31" fmla="*/ 11957411 h 11957411"/>
              <a:gd name="connsiteX32" fmla="*/ 7758307 w 10513189"/>
              <a:gd name="connsiteY32" fmla="*/ 11957411 h 11957411"/>
              <a:gd name="connsiteX33" fmla="*/ 7731909 w 10513189"/>
              <a:gd name="connsiteY33" fmla="*/ 11957411 h 11957411"/>
              <a:gd name="connsiteX34" fmla="*/ 7565491 w 10513189"/>
              <a:gd name="connsiteY34" fmla="*/ 11957411 h 11957411"/>
              <a:gd name="connsiteX35" fmla="*/ 7471903 w 10513189"/>
              <a:gd name="connsiteY35" fmla="*/ 11957411 h 11957411"/>
              <a:gd name="connsiteX36" fmla="*/ 7358905 w 10513189"/>
              <a:gd name="connsiteY36" fmla="*/ 11957411 h 11957411"/>
              <a:gd name="connsiteX37" fmla="*/ 7194569 w 10513189"/>
              <a:gd name="connsiteY37" fmla="*/ 11957411 h 11957411"/>
              <a:gd name="connsiteX38" fmla="*/ 7138079 w 10513189"/>
              <a:gd name="connsiteY38" fmla="*/ 11957411 h 11957411"/>
              <a:gd name="connsiteX39" fmla="*/ 6902537 w 10513189"/>
              <a:gd name="connsiteY39" fmla="*/ 11957411 h 11957411"/>
              <a:gd name="connsiteX40" fmla="*/ 7106937 w 10513189"/>
              <a:gd name="connsiteY40" fmla="*/ 10024274 h 11957411"/>
              <a:gd name="connsiteX41" fmla="*/ 7106937 w 10513189"/>
              <a:gd name="connsiteY41" fmla="*/ 6496298 h 11957411"/>
              <a:gd name="connsiteX42" fmla="*/ 6655109 w 10513189"/>
              <a:gd name="connsiteY42" fmla="*/ 3801987 h 11957411"/>
              <a:gd name="connsiteX43" fmla="*/ 5256595 w 10513189"/>
              <a:gd name="connsiteY43" fmla="*/ 2968322 h 11957411"/>
              <a:gd name="connsiteX44" fmla="*/ 3890355 w 10513189"/>
              <a:gd name="connsiteY44" fmla="*/ 3765741 h 11957411"/>
              <a:gd name="connsiteX45" fmla="*/ 3417011 w 10513189"/>
              <a:gd name="connsiteY45" fmla="*/ 6266738 h 11957411"/>
              <a:gd name="connsiteX46" fmla="*/ 3417011 w 10513189"/>
              <a:gd name="connsiteY46" fmla="*/ 9879288 h 11957411"/>
              <a:gd name="connsiteX47" fmla="*/ 3632167 w 10513189"/>
              <a:gd name="connsiteY47" fmla="*/ 11957411 h 11957411"/>
              <a:gd name="connsiteX48" fmla="*/ 3364027 w 10513189"/>
              <a:gd name="connsiteY48" fmla="*/ 11957411 h 11957411"/>
              <a:gd name="connsiteX49" fmla="*/ 3343953 w 10513189"/>
              <a:gd name="connsiteY49" fmla="*/ 11957411 h 11957411"/>
              <a:gd name="connsiteX50" fmla="*/ 3343205 w 10513189"/>
              <a:gd name="connsiteY50" fmla="*/ 11957411 h 11957411"/>
              <a:gd name="connsiteX51" fmla="*/ 3337967 w 10513189"/>
              <a:gd name="connsiteY51" fmla="*/ 11957411 h 11957411"/>
              <a:gd name="connsiteX52" fmla="*/ 3323747 w 10513189"/>
              <a:gd name="connsiteY52" fmla="*/ 11957411 h 11957411"/>
              <a:gd name="connsiteX53" fmla="*/ 3306743 w 10513189"/>
              <a:gd name="connsiteY53" fmla="*/ 11957411 h 11957411"/>
              <a:gd name="connsiteX54" fmla="*/ 3296059 w 10513189"/>
              <a:gd name="connsiteY54" fmla="*/ 11957411 h 11957411"/>
              <a:gd name="connsiteX55" fmla="*/ 3250409 w 10513189"/>
              <a:gd name="connsiteY55" fmla="*/ 11957411 h 11957411"/>
              <a:gd name="connsiteX56" fmla="*/ 3241835 w 10513189"/>
              <a:gd name="connsiteY56" fmla="*/ 11957411 h 11957411"/>
              <a:gd name="connsiteX57" fmla="*/ 3182307 w 10513189"/>
              <a:gd name="connsiteY57" fmla="*/ 11957411 h 11957411"/>
              <a:gd name="connsiteX58" fmla="*/ 3168821 w 10513189"/>
              <a:gd name="connsiteY58" fmla="*/ 11957411 h 11957411"/>
              <a:gd name="connsiteX59" fmla="*/ 3138435 w 10513189"/>
              <a:gd name="connsiteY59" fmla="*/ 11957411 h 11957411"/>
              <a:gd name="connsiteX60" fmla="*/ 3087265 w 10513189"/>
              <a:gd name="connsiteY60" fmla="*/ 11957411 h 11957411"/>
              <a:gd name="connsiteX61" fmla="*/ 3087227 w 10513189"/>
              <a:gd name="connsiteY61" fmla="*/ 11957411 h 11957411"/>
              <a:gd name="connsiteX62" fmla="*/ 3028239 w 10513189"/>
              <a:gd name="connsiteY62" fmla="*/ 11957411 h 11957411"/>
              <a:gd name="connsiteX63" fmla="*/ 2996575 w 10513189"/>
              <a:gd name="connsiteY63" fmla="*/ 11957411 h 11957411"/>
              <a:gd name="connsiteX64" fmla="*/ 2960791 w 10513189"/>
              <a:gd name="connsiteY64" fmla="*/ 11957411 h 11957411"/>
              <a:gd name="connsiteX65" fmla="*/ 2896390 w 10513189"/>
              <a:gd name="connsiteY65" fmla="*/ 11957411 h 11957411"/>
              <a:gd name="connsiteX66" fmla="*/ 2884366 w 10513189"/>
              <a:gd name="connsiteY66" fmla="*/ 11957411 h 11957411"/>
              <a:gd name="connsiteX67" fmla="*/ 2798397 w 10513189"/>
              <a:gd name="connsiteY67" fmla="*/ 11957411 h 11957411"/>
              <a:gd name="connsiteX68" fmla="*/ 2786194 w 10513189"/>
              <a:gd name="connsiteY68" fmla="*/ 11957411 h 11957411"/>
              <a:gd name="connsiteX69" fmla="*/ 2702327 w 10513189"/>
              <a:gd name="connsiteY69" fmla="*/ 11957411 h 11957411"/>
              <a:gd name="connsiteX70" fmla="*/ 2665511 w 10513189"/>
              <a:gd name="connsiteY70" fmla="*/ 11957411 h 11957411"/>
              <a:gd name="connsiteX71" fmla="*/ 2595591 w 10513189"/>
              <a:gd name="connsiteY71" fmla="*/ 11957411 h 11957411"/>
              <a:gd name="connsiteX72" fmla="*/ 2533864 w 10513189"/>
              <a:gd name="connsiteY72" fmla="*/ 11957411 h 11957411"/>
              <a:gd name="connsiteX73" fmla="*/ 2477631 w 10513189"/>
              <a:gd name="connsiteY73" fmla="*/ 11957411 h 11957411"/>
              <a:gd name="connsiteX74" fmla="*/ 2390776 w 10513189"/>
              <a:gd name="connsiteY74" fmla="*/ 11957411 h 11957411"/>
              <a:gd name="connsiteX75" fmla="*/ 2347884 w 10513189"/>
              <a:gd name="connsiteY75" fmla="*/ 11957411 h 11957411"/>
              <a:gd name="connsiteX76" fmla="*/ 2235771 w 10513189"/>
              <a:gd name="connsiteY76" fmla="*/ 11957411 h 11957411"/>
              <a:gd name="connsiteX77" fmla="*/ 2205788 w 10513189"/>
              <a:gd name="connsiteY77" fmla="*/ 11957411 h 11957411"/>
              <a:gd name="connsiteX78" fmla="*/ 2068372 w 10513189"/>
              <a:gd name="connsiteY78" fmla="*/ 11957411 h 11957411"/>
              <a:gd name="connsiteX79" fmla="*/ 2050784 w 10513189"/>
              <a:gd name="connsiteY79" fmla="*/ 11957411 h 11957411"/>
              <a:gd name="connsiteX80" fmla="*/ 1888102 w 10513189"/>
              <a:gd name="connsiteY80" fmla="*/ 11957411 h 11957411"/>
              <a:gd name="connsiteX81" fmla="*/ 1882309 w 10513189"/>
              <a:gd name="connsiteY81" fmla="*/ 11957411 h 11957411"/>
              <a:gd name="connsiteX82" fmla="*/ 1699802 w 10513189"/>
              <a:gd name="connsiteY82" fmla="*/ 11957411 h 11957411"/>
              <a:gd name="connsiteX83" fmla="*/ 1694485 w 10513189"/>
              <a:gd name="connsiteY83" fmla="*/ 11957411 h 11957411"/>
              <a:gd name="connsiteX84" fmla="*/ 1502702 w 10513189"/>
              <a:gd name="connsiteY84" fmla="*/ 11957411 h 11957411"/>
              <a:gd name="connsiteX85" fmla="*/ 1487043 w 10513189"/>
              <a:gd name="connsiteY85" fmla="*/ 11957411 h 11957411"/>
              <a:gd name="connsiteX86" fmla="*/ 1290448 w 10513189"/>
              <a:gd name="connsiteY86" fmla="*/ 11957411 h 11957411"/>
              <a:gd name="connsiteX87" fmla="*/ 1265301 w 10513189"/>
              <a:gd name="connsiteY87" fmla="*/ 11957411 h 11957411"/>
              <a:gd name="connsiteX88" fmla="*/ 1062479 w 10513189"/>
              <a:gd name="connsiteY88" fmla="*/ 11957411 h 11957411"/>
              <a:gd name="connsiteX89" fmla="*/ 1028781 w 10513189"/>
              <a:gd name="connsiteY89" fmla="*/ 11957411 h 11957411"/>
              <a:gd name="connsiteX90" fmla="*/ 818232 w 10513189"/>
              <a:gd name="connsiteY90" fmla="*/ 11957411 h 11957411"/>
              <a:gd name="connsiteX91" fmla="*/ 278663 w 10513189"/>
              <a:gd name="connsiteY91" fmla="*/ 11957411 h 11957411"/>
              <a:gd name="connsiteX92" fmla="*/ 0 w 10513189"/>
              <a:gd name="connsiteY92" fmla="*/ 9532925 h 11957411"/>
              <a:gd name="connsiteX93" fmla="*/ 0 w 10513189"/>
              <a:gd name="connsiteY93" fmla="*/ 6651468 h 11957411"/>
              <a:gd name="connsiteX94" fmla="*/ 1355315 w 10513189"/>
              <a:gd name="connsiteY94" fmla="*/ 1700948 h 11957411"/>
              <a:gd name="connsiteX95" fmla="*/ 5256595 w 10513189"/>
              <a:gd name="connsiteY95" fmla="*/ 0 h 11957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0513189" h="11957411">
                <a:moveTo>
                  <a:pt x="5256595" y="0"/>
                </a:moveTo>
                <a:cubicBezTo>
                  <a:pt x="6941237" y="0"/>
                  <a:pt x="8245887" y="558520"/>
                  <a:pt x="9145209" y="1675561"/>
                </a:cubicBezTo>
                <a:cubicBezTo>
                  <a:pt x="10044529" y="2805295"/>
                  <a:pt x="10500523" y="4404695"/>
                  <a:pt x="10513189" y="6499145"/>
                </a:cubicBezTo>
                <a:cubicBezTo>
                  <a:pt x="10513189" y="6499145"/>
                  <a:pt x="10513189" y="6499145"/>
                  <a:pt x="10513189" y="9367908"/>
                </a:cubicBezTo>
                <a:cubicBezTo>
                  <a:pt x="10513189" y="10332625"/>
                  <a:pt x="10424525" y="11195792"/>
                  <a:pt x="10247193" y="11957411"/>
                </a:cubicBezTo>
                <a:cubicBezTo>
                  <a:pt x="10247193" y="11957411"/>
                  <a:pt x="10247193" y="11957411"/>
                  <a:pt x="9501923" y="11957411"/>
                </a:cubicBezTo>
                <a:lnTo>
                  <a:pt x="9495167" y="11957411"/>
                </a:lnTo>
                <a:cubicBezTo>
                  <a:pt x="9495167" y="11957411"/>
                  <a:pt x="9495167" y="11957411"/>
                  <a:pt x="9416047" y="11957411"/>
                </a:cubicBezTo>
                <a:lnTo>
                  <a:pt x="9384451" y="11957411"/>
                </a:lnTo>
                <a:lnTo>
                  <a:pt x="9358447" y="11957411"/>
                </a:lnTo>
                <a:cubicBezTo>
                  <a:pt x="9335659" y="11957411"/>
                  <a:pt x="9309075" y="11957411"/>
                  <a:pt x="9278059" y="11957411"/>
                </a:cubicBezTo>
                <a:lnTo>
                  <a:pt x="9255239" y="11957411"/>
                </a:lnTo>
                <a:lnTo>
                  <a:pt x="9228135" y="11957411"/>
                </a:lnTo>
                <a:cubicBezTo>
                  <a:pt x="9210333" y="11957411"/>
                  <a:pt x="9191343" y="11957411"/>
                  <a:pt x="9171089" y="11957411"/>
                </a:cubicBezTo>
                <a:lnTo>
                  <a:pt x="9113731" y="11957411"/>
                </a:lnTo>
                <a:lnTo>
                  <a:pt x="9106447" y="11957411"/>
                </a:lnTo>
                <a:cubicBezTo>
                  <a:pt x="9083581" y="11957411"/>
                  <a:pt x="9059369" y="11957411"/>
                  <a:pt x="9033735" y="11957411"/>
                </a:cubicBezTo>
                <a:lnTo>
                  <a:pt x="8959367" y="11957411"/>
                </a:lnTo>
                <a:lnTo>
                  <a:pt x="8952477" y="11957411"/>
                </a:lnTo>
                <a:cubicBezTo>
                  <a:pt x="8923915" y="11957411"/>
                  <a:pt x="8893849" y="11957411"/>
                  <a:pt x="8862201" y="11957411"/>
                </a:cubicBezTo>
                <a:lnTo>
                  <a:pt x="8791589" y="11957411"/>
                </a:lnTo>
                <a:lnTo>
                  <a:pt x="8762429" y="11957411"/>
                </a:lnTo>
                <a:cubicBezTo>
                  <a:pt x="8727537" y="11957411"/>
                  <a:pt x="8690983" y="11957411"/>
                  <a:pt x="8652689" y="11957411"/>
                </a:cubicBezTo>
                <a:lnTo>
                  <a:pt x="8609835" y="11957411"/>
                </a:lnTo>
                <a:lnTo>
                  <a:pt x="8532505" y="11957411"/>
                </a:lnTo>
                <a:lnTo>
                  <a:pt x="8413551" y="11957411"/>
                </a:lnTo>
                <a:lnTo>
                  <a:pt x="8401401" y="11957411"/>
                </a:lnTo>
                <a:cubicBezTo>
                  <a:pt x="8355827" y="11957411"/>
                  <a:pt x="8308355" y="11957411"/>
                  <a:pt x="8258905" y="11957411"/>
                </a:cubicBezTo>
                <a:lnTo>
                  <a:pt x="8202173" y="11957411"/>
                </a:lnTo>
                <a:lnTo>
                  <a:pt x="8104541" y="11957411"/>
                </a:lnTo>
                <a:lnTo>
                  <a:pt x="7975145" y="11957411"/>
                </a:lnTo>
                <a:lnTo>
                  <a:pt x="7937833" y="11957411"/>
                </a:lnTo>
                <a:cubicBezTo>
                  <a:pt x="7880153" y="11957411"/>
                  <a:pt x="7820339" y="11957411"/>
                  <a:pt x="7758307" y="11957411"/>
                </a:cubicBezTo>
                <a:lnTo>
                  <a:pt x="7731909" y="11957411"/>
                </a:lnTo>
                <a:lnTo>
                  <a:pt x="7565491" y="11957411"/>
                </a:lnTo>
                <a:lnTo>
                  <a:pt x="7471903" y="11957411"/>
                </a:lnTo>
                <a:lnTo>
                  <a:pt x="7358905" y="11957411"/>
                </a:lnTo>
                <a:lnTo>
                  <a:pt x="7194569" y="11957411"/>
                </a:lnTo>
                <a:lnTo>
                  <a:pt x="7138079" y="11957411"/>
                </a:lnTo>
                <a:cubicBezTo>
                  <a:pt x="7062045" y="11957411"/>
                  <a:pt x="6983557" y="11957411"/>
                  <a:pt x="6902537" y="11957411"/>
                </a:cubicBezTo>
                <a:cubicBezTo>
                  <a:pt x="7031631" y="11449962"/>
                  <a:pt x="7096179" y="10797529"/>
                  <a:pt x="7106937" y="10024274"/>
                </a:cubicBezTo>
                <a:cubicBezTo>
                  <a:pt x="7106937" y="10024274"/>
                  <a:pt x="7106937" y="10024274"/>
                  <a:pt x="7106937" y="6496298"/>
                </a:cubicBezTo>
                <a:cubicBezTo>
                  <a:pt x="7106937" y="5263923"/>
                  <a:pt x="6956327" y="4369846"/>
                  <a:pt x="6655109" y="3801987"/>
                </a:cubicBezTo>
                <a:cubicBezTo>
                  <a:pt x="6353891" y="3246210"/>
                  <a:pt x="5891305" y="2968322"/>
                  <a:pt x="5256595" y="2968322"/>
                </a:cubicBezTo>
                <a:cubicBezTo>
                  <a:pt x="4632643" y="2968322"/>
                  <a:pt x="4180815" y="3234128"/>
                  <a:pt x="3890355" y="3765741"/>
                </a:cubicBezTo>
                <a:cubicBezTo>
                  <a:pt x="3589137" y="4297354"/>
                  <a:pt x="3438527" y="5131019"/>
                  <a:pt x="3417011" y="6266738"/>
                </a:cubicBezTo>
                <a:cubicBezTo>
                  <a:pt x="3417011" y="6266738"/>
                  <a:pt x="3417011" y="6266738"/>
                  <a:pt x="3417011" y="9879288"/>
                </a:cubicBezTo>
                <a:cubicBezTo>
                  <a:pt x="3417011" y="10725036"/>
                  <a:pt x="3492317" y="11413716"/>
                  <a:pt x="3632167" y="11957411"/>
                </a:cubicBezTo>
                <a:cubicBezTo>
                  <a:pt x="3632167" y="11957411"/>
                  <a:pt x="3632167" y="11957411"/>
                  <a:pt x="3364027" y="11957411"/>
                </a:cubicBezTo>
                <a:lnTo>
                  <a:pt x="3343953" y="11957411"/>
                </a:lnTo>
                <a:lnTo>
                  <a:pt x="3343205" y="11957411"/>
                </a:lnTo>
                <a:lnTo>
                  <a:pt x="3337967" y="11957411"/>
                </a:lnTo>
                <a:lnTo>
                  <a:pt x="3323747" y="11957411"/>
                </a:lnTo>
                <a:lnTo>
                  <a:pt x="3306743" y="11957411"/>
                </a:lnTo>
                <a:lnTo>
                  <a:pt x="3296059" y="11957411"/>
                </a:lnTo>
                <a:lnTo>
                  <a:pt x="3250409" y="11957411"/>
                </a:lnTo>
                <a:lnTo>
                  <a:pt x="3241835" y="11957411"/>
                </a:lnTo>
                <a:lnTo>
                  <a:pt x="3182307" y="11957411"/>
                </a:lnTo>
                <a:lnTo>
                  <a:pt x="3168821" y="11957411"/>
                </a:lnTo>
                <a:lnTo>
                  <a:pt x="3138435" y="11957411"/>
                </a:lnTo>
                <a:lnTo>
                  <a:pt x="3087265" y="11957411"/>
                </a:lnTo>
                <a:lnTo>
                  <a:pt x="3087227" y="11957411"/>
                </a:lnTo>
                <a:lnTo>
                  <a:pt x="3028239" y="11957411"/>
                </a:lnTo>
                <a:lnTo>
                  <a:pt x="2996575" y="11957411"/>
                </a:lnTo>
                <a:lnTo>
                  <a:pt x="2960791" y="11957411"/>
                </a:lnTo>
                <a:lnTo>
                  <a:pt x="2896390" y="11957411"/>
                </a:lnTo>
                <a:lnTo>
                  <a:pt x="2884366" y="11957411"/>
                </a:lnTo>
                <a:lnTo>
                  <a:pt x="2798397" y="11957411"/>
                </a:lnTo>
                <a:lnTo>
                  <a:pt x="2786194" y="11957411"/>
                </a:lnTo>
                <a:lnTo>
                  <a:pt x="2702327" y="11957411"/>
                </a:lnTo>
                <a:lnTo>
                  <a:pt x="2665511" y="11957411"/>
                </a:lnTo>
                <a:lnTo>
                  <a:pt x="2595591" y="11957411"/>
                </a:lnTo>
                <a:lnTo>
                  <a:pt x="2533864" y="11957411"/>
                </a:lnTo>
                <a:lnTo>
                  <a:pt x="2477631" y="11957411"/>
                </a:lnTo>
                <a:lnTo>
                  <a:pt x="2390776" y="11957411"/>
                </a:lnTo>
                <a:lnTo>
                  <a:pt x="2347884" y="11957411"/>
                </a:lnTo>
                <a:lnTo>
                  <a:pt x="2235771" y="11957411"/>
                </a:lnTo>
                <a:lnTo>
                  <a:pt x="2205788" y="11957411"/>
                </a:lnTo>
                <a:lnTo>
                  <a:pt x="2068372" y="11957411"/>
                </a:lnTo>
                <a:lnTo>
                  <a:pt x="2050784" y="11957411"/>
                </a:lnTo>
                <a:lnTo>
                  <a:pt x="1888102" y="11957411"/>
                </a:lnTo>
                <a:lnTo>
                  <a:pt x="1882309" y="11957411"/>
                </a:lnTo>
                <a:lnTo>
                  <a:pt x="1699802" y="11957411"/>
                </a:lnTo>
                <a:lnTo>
                  <a:pt x="1694485" y="11957411"/>
                </a:lnTo>
                <a:lnTo>
                  <a:pt x="1502702" y="11957411"/>
                </a:lnTo>
                <a:lnTo>
                  <a:pt x="1487043" y="11957411"/>
                </a:lnTo>
                <a:lnTo>
                  <a:pt x="1290448" y="11957411"/>
                </a:lnTo>
                <a:lnTo>
                  <a:pt x="1265301" y="11957411"/>
                </a:lnTo>
                <a:lnTo>
                  <a:pt x="1062479" y="11957411"/>
                </a:lnTo>
                <a:lnTo>
                  <a:pt x="1028781" y="11957411"/>
                </a:lnTo>
                <a:lnTo>
                  <a:pt x="818232" y="11957411"/>
                </a:lnTo>
                <a:cubicBezTo>
                  <a:pt x="649851" y="11957411"/>
                  <a:pt x="470244" y="11957411"/>
                  <a:pt x="278663" y="11957411"/>
                </a:cubicBezTo>
                <a:cubicBezTo>
                  <a:pt x="101332" y="11233873"/>
                  <a:pt x="12666" y="10421480"/>
                  <a:pt x="0" y="9532925"/>
                </a:cubicBezTo>
                <a:cubicBezTo>
                  <a:pt x="0" y="9532925"/>
                  <a:pt x="0" y="9532925"/>
                  <a:pt x="0" y="6651468"/>
                </a:cubicBezTo>
                <a:cubicBezTo>
                  <a:pt x="0" y="4480856"/>
                  <a:pt x="455994" y="2830682"/>
                  <a:pt x="1355315" y="1700948"/>
                </a:cubicBezTo>
                <a:cubicBezTo>
                  <a:pt x="2254636" y="571214"/>
                  <a:pt x="3559285" y="0"/>
                  <a:pt x="5256595" y="0"/>
                </a:cubicBezTo>
                <a:close/>
              </a:path>
            </a:pathLst>
          </a:custGeom>
          <a:pattFill prst="lgCheck">
            <a:fgClr>
              <a:schemeClr val="accent1"/>
            </a:fgClr>
            <a:bgClr>
              <a:schemeClr val="accent1">
                <a:lumMod val="60000"/>
                <a:lumOff val="40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800" b="1">
                <a:solidFill>
                  <a:schemeClr val="lt1"/>
                </a:solidFill>
              </a:defRPr>
            </a:lvl1pPr>
          </a:lstStyle>
          <a:p>
            <a:pPr lvl="0" algn="ctr"/>
            <a:endParaRPr lang="ru-RU" b="1">
              <a:ln w="22225">
                <a:solidFill>
                  <a:schemeClr val="accent2"/>
                </a:solidFill>
                <a:prstDash val="solid"/>
              </a:ln>
              <a:solidFill>
                <a:schemeClr val="accent2">
                  <a:lumMod val="40000"/>
                  <a:lumOff val="60000"/>
                </a:schemeClr>
              </a:solidFill>
            </a:endParaRPr>
          </a:p>
        </p:txBody>
      </p:sp>
      <p:sp>
        <p:nvSpPr>
          <p:cNvPr id="7" name="Заголовок 1">
            <a:extLst>
              <a:ext uri="{FF2B5EF4-FFF2-40B4-BE49-F238E27FC236}">
                <a16:creationId xmlns="" xmlns:a16="http://schemas.microsoft.com/office/drawing/2014/main" id="{CE4C49EC-3C14-0046-B0AE-DD2CBADBAE04}"/>
              </a:ext>
            </a:extLst>
          </p:cNvPr>
          <p:cNvSpPr>
            <a:spLocks noGrp="1"/>
          </p:cNvSpPr>
          <p:nvPr>
            <p:ph type="title" hasCustomPrompt="1"/>
          </p:nvPr>
        </p:nvSpPr>
        <p:spPr>
          <a:xfrm>
            <a:off x="13699385" y="1386186"/>
            <a:ext cx="8719338" cy="2304256"/>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bg1"/>
                </a:solidFill>
                <a:latin typeface="Tahoma" charset="0"/>
                <a:ea typeface="Tahoma" charset="0"/>
                <a:cs typeface="Tahoma" charset="0"/>
              </a:defRPr>
            </a:lvl1pPr>
          </a:lstStyle>
          <a:p>
            <a:r>
              <a:rPr lang="en-US" dirty="0"/>
              <a:t>NAME OF YOUR TOP SLIDE</a:t>
            </a:r>
            <a:endParaRPr lang="ru-RU" dirty="0"/>
          </a:p>
        </p:txBody>
      </p:sp>
      <p:sp>
        <p:nvSpPr>
          <p:cNvPr id="8" name="Текст 3">
            <a:extLst>
              <a:ext uri="{FF2B5EF4-FFF2-40B4-BE49-F238E27FC236}">
                <a16:creationId xmlns="" xmlns:a16="http://schemas.microsoft.com/office/drawing/2014/main" id="{FFEA7CFC-443E-534E-B035-49AAA7622840}"/>
              </a:ext>
            </a:extLst>
          </p:cNvPr>
          <p:cNvSpPr>
            <a:spLocks noGrp="1"/>
          </p:cNvSpPr>
          <p:nvPr>
            <p:ph type="body" sz="quarter" idx="14" hasCustomPrompt="1"/>
          </p:nvPr>
        </p:nvSpPr>
        <p:spPr>
          <a:xfrm>
            <a:off x="13699551" y="5850682"/>
            <a:ext cx="8719172" cy="6086558"/>
          </a:xfrm>
          <a:prstGeom prst="rect">
            <a:avLst/>
          </a:prstGeom>
        </p:spPr>
        <p:txBody>
          <a:bodyPr/>
          <a:lstStyle>
            <a:lvl1pPr algn="r">
              <a:defRPr lang="en-US" sz="2600" b="0" i="0" baseline="0" dirty="0">
                <a:solidFill>
                  <a:schemeClr val="bg1"/>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1059422624"/>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40_Main_9">
    <p:spTree>
      <p:nvGrpSpPr>
        <p:cNvPr id="1" name=""/>
        <p:cNvGrpSpPr/>
        <p:nvPr/>
      </p:nvGrpSpPr>
      <p:grpSpPr>
        <a:xfrm>
          <a:off x="0" y="0"/>
          <a:ext cx="0" cy="0"/>
          <a:chOff x="0" y="0"/>
          <a:chExt cx="0" cy="0"/>
        </a:xfrm>
      </p:grpSpPr>
      <p:sp>
        <p:nvSpPr>
          <p:cNvPr id="7" name="Рисунок 6">
            <a:extLst>
              <a:ext uri="{FF2B5EF4-FFF2-40B4-BE49-F238E27FC236}">
                <a16:creationId xmlns="" xmlns:a16="http://schemas.microsoft.com/office/drawing/2014/main" id="{5235E8ED-01DC-2A44-ABB1-58BF8AD4AB1F}"/>
              </a:ext>
            </a:extLst>
          </p:cNvPr>
          <p:cNvSpPr>
            <a:spLocks noGrp="1"/>
          </p:cNvSpPr>
          <p:nvPr>
            <p:ph type="pic" sz="quarter" idx="35"/>
          </p:nvPr>
        </p:nvSpPr>
        <p:spPr>
          <a:xfrm>
            <a:off x="-1" y="9347332"/>
            <a:ext cx="24387177" cy="4370256"/>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1" h="6858000">
                <a:moveTo>
                  <a:pt x="0" y="0"/>
                </a:moveTo>
                <a:lnTo>
                  <a:pt x="12192001" y="0"/>
                </a:lnTo>
                <a:lnTo>
                  <a:pt x="12192001" y="6858000"/>
                </a:lnTo>
                <a:lnTo>
                  <a:pt x="0" y="6858000"/>
                </a:ln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1600" dirty="0"/>
            </a:lvl1pPr>
          </a:lstStyle>
          <a:p>
            <a:pPr lvl="0" algn="ctr"/>
            <a:endParaRPr lang="ru-RU" dirty="0"/>
          </a:p>
        </p:txBody>
      </p:sp>
      <p:sp>
        <p:nvSpPr>
          <p:cNvPr id="25" name="Заголовок 1">
            <a:extLst>
              <a:ext uri="{FF2B5EF4-FFF2-40B4-BE49-F238E27FC236}">
                <a16:creationId xmlns="" xmlns:a16="http://schemas.microsoft.com/office/drawing/2014/main" id="{9BBE0B44-7CE7-FF4E-910E-8108239425CC}"/>
              </a:ext>
            </a:extLst>
          </p:cNvPr>
          <p:cNvSpPr>
            <a:spLocks noGrp="1"/>
          </p:cNvSpPr>
          <p:nvPr>
            <p:ph type="title" hasCustomPrompt="1"/>
          </p:nvPr>
        </p:nvSpPr>
        <p:spPr>
          <a:xfrm>
            <a:off x="1601921" y="1458195"/>
            <a:ext cx="21248850" cy="1656184"/>
          </a:xfrm>
          <a:prstGeom prst="rect">
            <a:avLst/>
          </a:prstGeom>
        </p:spPr>
        <p:txBody>
          <a:bodyPr>
            <a:noAutofit/>
          </a:bodyPr>
          <a:lstStyle>
            <a:lvl1pPr marL="19052" marR="0" indent="0" algn="ctr" defTabSz="1828983" rtl="0" eaLnBrk="1" fontAlgn="auto" latinLnBrk="0" hangingPunct="1">
              <a:lnSpc>
                <a:spcPct val="90000"/>
              </a:lnSpc>
              <a:spcBef>
                <a:spcPct val="0"/>
              </a:spcBef>
              <a:spcAft>
                <a:spcPts val="0"/>
              </a:spcAft>
              <a:buClrTx/>
              <a:buSzTx/>
              <a:buFontTx/>
              <a:buNone/>
              <a:tabLst>
                <a:tab pos="3638914" algn="l"/>
              </a:tabLst>
              <a:defRPr lang="ru-RU" sz="7201" b="1" kern="1200" cap="all" dirty="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NAME YOUR TOP SLIDE</a:t>
            </a:r>
            <a:endParaRPr lang="ru-RU" dirty="0"/>
          </a:p>
        </p:txBody>
      </p:sp>
      <p:sp>
        <p:nvSpPr>
          <p:cNvPr id="26" name="Текст 3">
            <a:extLst>
              <a:ext uri="{FF2B5EF4-FFF2-40B4-BE49-F238E27FC236}">
                <a16:creationId xmlns="" xmlns:a16="http://schemas.microsoft.com/office/drawing/2014/main" id="{5A46628C-5AEB-C34E-83BE-D77A4BC9B46E}"/>
              </a:ext>
            </a:extLst>
          </p:cNvPr>
          <p:cNvSpPr>
            <a:spLocks noGrp="1"/>
          </p:cNvSpPr>
          <p:nvPr>
            <p:ph type="body" sz="quarter" idx="21" hasCustomPrompt="1"/>
          </p:nvPr>
        </p:nvSpPr>
        <p:spPr>
          <a:xfrm>
            <a:off x="1601921" y="4050482"/>
            <a:ext cx="21248850" cy="4680520"/>
          </a:xfrm>
          <a:prstGeom prst="rect">
            <a:avLst/>
          </a:prstGeom>
        </p:spPr>
        <p:txBody>
          <a:bodyPr/>
          <a:lstStyle>
            <a:lvl1pPr algn="ctr">
              <a:lnSpc>
                <a:spcPct val="120000"/>
              </a:lnSpc>
              <a:spcBef>
                <a:spcPts val="1272"/>
              </a:spcBef>
              <a:defRPr lang="en-US" sz="2800" b="0" i="0" baseline="0" dirty="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marL="0" lvl="0" indent="0">
              <a:lnSpc>
                <a:spcPct val="150000"/>
              </a:lnSpc>
              <a:buNone/>
            </a:pPr>
            <a:r>
              <a:rPr lang="en-US" dirty="0"/>
              <a:t>Example text</a:t>
            </a:r>
          </a:p>
        </p:txBody>
      </p:sp>
      <p:sp>
        <p:nvSpPr>
          <p:cNvPr id="4" name="Номер слайда 1">
            <a:extLst>
              <a:ext uri="{FF2B5EF4-FFF2-40B4-BE49-F238E27FC236}">
                <a16:creationId xmlns="" xmlns:a16="http://schemas.microsoft.com/office/drawing/2014/main" id="{4FAECE92-1B5A-F548-A06B-CE311F3A3730}"/>
              </a:ext>
            </a:extLst>
          </p:cNvPr>
          <p:cNvSpPr txBox="1">
            <a:spLocks/>
          </p:cNvSpPr>
          <p:nvPr userDrawn="1"/>
        </p:nvSpPr>
        <p:spPr>
          <a:xfrm>
            <a:off x="21914668" y="12653268"/>
            <a:ext cx="2492466" cy="818525"/>
          </a:xfrm>
          <a:prstGeom prst="rect">
            <a:avLst/>
          </a:prstGeom>
        </p:spPr>
        <p:txBody>
          <a:bodyPr rIns="431994"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402">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402">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170620806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41_Main_9">
    <p:spTree>
      <p:nvGrpSpPr>
        <p:cNvPr id="1" name=""/>
        <p:cNvGrpSpPr/>
        <p:nvPr/>
      </p:nvGrpSpPr>
      <p:grpSpPr>
        <a:xfrm>
          <a:off x="0" y="0"/>
          <a:ext cx="0" cy="0"/>
          <a:chOff x="0" y="0"/>
          <a:chExt cx="0" cy="0"/>
        </a:xfrm>
      </p:grpSpPr>
      <p:sp>
        <p:nvSpPr>
          <p:cNvPr id="7" name="Рисунок 6">
            <a:extLst>
              <a:ext uri="{FF2B5EF4-FFF2-40B4-BE49-F238E27FC236}">
                <a16:creationId xmlns="" xmlns:a16="http://schemas.microsoft.com/office/drawing/2014/main" id="{5235E8ED-01DC-2A44-ABB1-58BF8AD4AB1F}"/>
              </a:ext>
            </a:extLst>
          </p:cNvPr>
          <p:cNvSpPr>
            <a:spLocks noGrp="1"/>
          </p:cNvSpPr>
          <p:nvPr>
            <p:ph type="pic" sz="quarter" idx="35"/>
          </p:nvPr>
        </p:nvSpPr>
        <p:spPr>
          <a:xfrm>
            <a:off x="16802099" y="0"/>
            <a:ext cx="7585077" cy="13717588"/>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1" h="6858000">
                <a:moveTo>
                  <a:pt x="0" y="0"/>
                </a:moveTo>
                <a:lnTo>
                  <a:pt x="12192001" y="0"/>
                </a:lnTo>
                <a:lnTo>
                  <a:pt x="12192001" y="6858000"/>
                </a:lnTo>
                <a:lnTo>
                  <a:pt x="0" y="6858000"/>
                </a:ln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1600" dirty="0"/>
            </a:lvl1pPr>
          </a:lstStyle>
          <a:p>
            <a:pPr lvl="0" algn="ctr"/>
            <a:endParaRPr lang="ru-RU" dirty="0"/>
          </a:p>
        </p:txBody>
      </p:sp>
      <p:sp>
        <p:nvSpPr>
          <p:cNvPr id="25" name="Заголовок 1">
            <a:extLst>
              <a:ext uri="{FF2B5EF4-FFF2-40B4-BE49-F238E27FC236}">
                <a16:creationId xmlns="" xmlns:a16="http://schemas.microsoft.com/office/drawing/2014/main" id="{9BBE0B44-7CE7-FF4E-910E-8108239425CC}"/>
              </a:ext>
            </a:extLst>
          </p:cNvPr>
          <p:cNvSpPr>
            <a:spLocks noGrp="1"/>
          </p:cNvSpPr>
          <p:nvPr>
            <p:ph type="title" hasCustomPrompt="1"/>
          </p:nvPr>
        </p:nvSpPr>
        <p:spPr>
          <a:xfrm>
            <a:off x="1601921" y="1458195"/>
            <a:ext cx="13976042" cy="1656184"/>
          </a:xfrm>
          <a:prstGeom prst="rect">
            <a:avLst/>
          </a:prstGeom>
        </p:spPr>
        <p:txBody>
          <a:bodyPr>
            <a:noAutofit/>
          </a:bodyPr>
          <a:lstStyle>
            <a:lvl1pPr marL="19052" marR="0" indent="0" algn="l" defTabSz="1828983" rtl="0" eaLnBrk="1" fontAlgn="auto" latinLnBrk="0" hangingPunct="1">
              <a:lnSpc>
                <a:spcPct val="90000"/>
              </a:lnSpc>
              <a:spcBef>
                <a:spcPct val="0"/>
              </a:spcBef>
              <a:spcAft>
                <a:spcPts val="0"/>
              </a:spcAft>
              <a:buClrTx/>
              <a:buSzTx/>
              <a:buFontTx/>
              <a:buNone/>
              <a:tabLst>
                <a:tab pos="3638914" algn="l"/>
              </a:tabLst>
              <a:defRPr lang="ru-RU" sz="7201" b="1" kern="1200" cap="all" dirty="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NAME YOUR TOP SLIDE</a:t>
            </a:r>
            <a:endParaRPr lang="ru-RU" dirty="0"/>
          </a:p>
        </p:txBody>
      </p:sp>
      <p:sp>
        <p:nvSpPr>
          <p:cNvPr id="26" name="Текст 3">
            <a:extLst>
              <a:ext uri="{FF2B5EF4-FFF2-40B4-BE49-F238E27FC236}">
                <a16:creationId xmlns="" xmlns:a16="http://schemas.microsoft.com/office/drawing/2014/main" id="{5A46628C-5AEB-C34E-83BE-D77A4BC9B46E}"/>
              </a:ext>
            </a:extLst>
          </p:cNvPr>
          <p:cNvSpPr>
            <a:spLocks noGrp="1"/>
          </p:cNvSpPr>
          <p:nvPr>
            <p:ph type="body" sz="quarter" idx="21" hasCustomPrompt="1"/>
          </p:nvPr>
        </p:nvSpPr>
        <p:spPr>
          <a:xfrm>
            <a:off x="1601921" y="4050482"/>
            <a:ext cx="13976042" cy="4680520"/>
          </a:xfrm>
          <a:prstGeom prst="rect">
            <a:avLst/>
          </a:prstGeom>
        </p:spPr>
        <p:txBody>
          <a:bodyPr/>
          <a:lstStyle>
            <a:lvl1pPr algn="l">
              <a:lnSpc>
                <a:spcPct val="120000"/>
              </a:lnSpc>
              <a:spcBef>
                <a:spcPts val="1272"/>
              </a:spcBef>
              <a:defRPr lang="en-US" sz="2800" b="0" i="0" baseline="0" dirty="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marL="0" lvl="0" indent="0">
              <a:lnSpc>
                <a:spcPct val="150000"/>
              </a:lnSpc>
              <a:buNone/>
            </a:pPr>
            <a:r>
              <a:rPr lang="en-US" dirty="0"/>
              <a:t>Example text</a:t>
            </a:r>
          </a:p>
        </p:txBody>
      </p:sp>
      <p:sp>
        <p:nvSpPr>
          <p:cNvPr id="4" name="Номер слайда 1">
            <a:extLst>
              <a:ext uri="{FF2B5EF4-FFF2-40B4-BE49-F238E27FC236}">
                <a16:creationId xmlns="" xmlns:a16="http://schemas.microsoft.com/office/drawing/2014/main" id="{4FAECE92-1B5A-F548-A06B-CE311F3A3730}"/>
              </a:ext>
            </a:extLst>
          </p:cNvPr>
          <p:cNvSpPr txBox="1">
            <a:spLocks/>
          </p:cNvSpPr>
          <p:nvPr userDrawn="1"/>
        </p:nvSpPr>
        <p:spPr>
          <a:xfrm>
            <a:off x="21914668" y="12653268"/>
            <a:ext cx="2492466" cy="818525"/>
          </a:xfrm>
          <a:prstGeom prst="rect">
            <a:avLst/>
          </a:prstGeom>
        </p:spPr>
        <p:txBody>
          <a:bodyPr rIns="431994"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402">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402">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51350278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2_Main_9">
    <p:spTree>
      <p:nvGrpSpPr>
        <p:cNvPr id="1" name=""/>
        <p:cNvGrpSpPr/>
        <p:nvPr/>
      </p:nvGrpSpPr>
      <p:grpSpPr>
        <a:xfrm>
          <a:off x="0" y="0"/>
          <a:ext cx="0" cy="0"/>
          <a:chOff x="0" y="0"/>
          <a:chExt cx="0" cy="0"/>
        </a:xfrm>
      </p:grpSpPr>
      <p:sp>
        <p:nvSpPr>
          <p:cNvPr id="7" name="Рисунок 6">
            <a:extLst>
              <a:ext uri="{FF2B5EF4-FFF2-40B4-BE49-F238E27FC236}">
                <a16:creationId xmlns="" xmlns:a16="http://schemas.microsoft.com/office/drawing/2014/main" id="{5235E8ED-01DC-2A44-ABB1-58BF8AD4AB1F}"/>
              </a:ext>
            </a:extLst>
          </p:cNvPr>
          <p:cNvSpPr>
            <a:spLocks noGrp="1"/>
          </p:cNvSpPr>
          <p:nvPr>
            <p:ph type="pic" sz="quarter" idx="35"/>
          </p:nvPr>
        </p:nvSpPr>
        <p:spPr>
          <a:xfrm>
            <a:off x="0" y="0"/>
            <a:ext cx="7585077" cy="13717588"/>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1" h="6858000">
                <a:moveTo>
                  <a:pt x="0" y="0"/>
                </a:moveTo>
                <a:lnTo>
                  <a:pt x="12192001" y="0"/>
                </a:lnTo>
                <a:lnTo>
                  <a:pt x="12192001" y="6858000"/>
                </a:lnTo>
                <a:lnTo>
                  <a:pt x="0" y="6858000"/>
                </a:ln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1600" dirty="0"/>
            </a:lvl1pPr>
          </a:lstStyle>
          <a:p>
            <a:pPr lvl="0" algn="ctr"/>
            <a:endParaRPr lang="ru-RU" dirty="0"/>
          </a:p>
        </p:txBody>
      </p:sp>
      <p:sp>
        <p:nvSpPr>
          <p:cNvPr id="25" name="Заголовок 1">
            <a:extLst>
              <a:ext uri="{FF2B5EF4-FFF2-40B4-BE49-F238E27FC236}">
                <a16:creationId xmlns="" xmlns:a16="http://schemas.microsoft.com/office/drawing/2014/main" id="{9BBE0B44-7CE7-FF4E-910E-8108239425CC}"/>
              </a:ext>
            </a:extLst>
          </p:cNvPr>
          <p:cNvSpPr>
            <a:spLocks noGrp="1"/>
          </p:cNvSpPr>
          <p:nvPr>
            <p:ph type="title" hasCustomPrompt="1"/>
          </p:nvPr>
        </p:nvSpPr>
        <p:spPr>
          <a:xfrm>
            <a:off x="8449171" y="1458195"/>
            <a:ext cx="13976042" cy="1656184"/>
          </a:xfrm>
          <a:prstGeom prst="rect">
            <a:avLst/>
          </a:prstGeom>
        </p:spPr>
        <p:txBody>
          <a:bodyPr>
            <a:noAutofit/>
          </a:bodyPr>
          <a:lstStyle>
            <a:lvl1pPr marL="19052" marR="0" indent="0" algn="r" defTabSz="1828983" rtl="0" eaLnBrk="1" fontAlgn="auto" latinLnBrk="0" hangingPunct="1">
              <a:lnSpc>
                <a:spcPct val="90000"/>
              </a:lnSpc>
              <a:spcBef>
                <a:spcPct val="0"/>
              </a:spcBef>
              <a:spcAft>
                <a:spcPts val="0"/>
              </a:spcAft>
              <a:buClrTx/>
              <a:buSzTx/>
              <a:buFontTx/>
              <a:buNone/>
              <a:tabLst>
                <a:tab pos="3638914" algn="l"/>
              </a:tabLst>
              <a:defRPr lang="ru-RU" sz="7201" b="1" kern="1200" cap="all" dirty="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NAME YOUR TOP SLIDE</a:t>
            </a:r>
            <a:endParaRPr lang="ru-RU" dirty="0"/>
          </a:p>
        </p:txBody>
      </p:sp>
      <p:sp>
        <p:nvSpPr>
          <p:cNvPr id="26" name="Текст 3">
            <a:extLst>
              <a:ext uri="{FF2B5EF4-FFF2-40B4-BE49-F238E27FC236}">
                <a16:creationId xmlns="" xmlns:a16="http://schemas.microsoft.com/office/drawing/2014/main" id="{5A46628C-5AEB-C34E-83BE-D77A4BC9B46E}"/>
              </a:ext>
            </a:extLst>
          </p:cNvPr>
          <p:cNvSpPr>
            <a:spLocks noGrp="1"/>
          </p:cNvSpPr>
          <p:nvPr>
            <p:ph type="body" sz="quarter" idx="21" hasCustomPrompt="1"/>
          </p:nvPr>
        </p:nvSpPr>
        <p:spPr>
          <a:xfrm>
            <a:off x="8449171" y="4050482"/>
            <a:ext cx="13976042" cy="4680520"/>
          </a:xfrm>
          <a:prstGeom prst="rect">
            <a:avLst/>
          </a:prstGeom>
        </p:spPr>
        <p:txBody>
          <a:bodyPr/>
          <a:lstStyle>
            <a:lvl1pPr algn="r">
              <a:lnSpc>
                <a:spcPct val="120000"/>
              </a:lnSpc>
              <a:spcBef>
                <a:spcPts val="1272"/>
              </a:spcBef>
              <a:defRPr lang="en-US" sz="2800" b="0" i="0" baseline="0" dirty="0">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pPr marL="0" lvl="0" indent="0">
              <a:lnSpc>
                <a:spcPct val="150000"/>
              </a:lnSpc>
              <a:buNone/>
            </a:pPr>
            <a:r>
              <a:rPr lang="en-US" dirty="0"/>
              <a:t>Example text</a:t>
            </a:r>
          </a:p>
        </p:txBody>
      </p:sp>
      <p:sp>
        <p:nvSpPr>
          <p:cNvPr id="4" name="Номер слайда 1">
            <a:extLst>
              <a:ext uri="{FF2B5EF4-FFF2-40B4-BE49-F238E27FC236}">
                <a16:creationId xmlns="" xmlns:a16="http://schemas.microsoft.com/office/drawing/2014/main" id="{4FAECE92-1B5A-F548-A06B-CE311F3A3730}"/>
              </a:ext>
            </a:extLst>
          </p:cNvPr>
          <p:cNvSpPr txBox="1">
            <a:spLocks/>
          </p:cNvSpPr>
          <p:nvPr userDrawn="1"/>
        </p:nvSpPr>
        <p:spPr>
          <a:xfrm>
            <a:off x="21914668" y="12653268"/>
            <a:ext cx="2492466" cy="818525"/>
          </a:xfrm>
          <a:prstGeom prst="rect">
            <a:avLst/>
          </a:prstGeom>
        </p:spPr>
        <p:txBody>
          <a:bodyPr rIns="431994"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402">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402">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2977979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Main_0">
    <p:spTree>
      <p:nvGrpSpPr>
        <p:cNvPr id="1" name=""/>
        <p:cNvGrpSpPr/>
        <p:nvPr/>
      </p:nvGrpSpPr>
      <p:grpSpPr>
        <a:xfrm>
          <a:off x="0" y="0"/>
          <a:ext cx="0" cy="0"/>
          <a:chOff x="0" y="0"/>
          <a:chExt cx="0" cy="0"/>
        </a:xfrm>
      </p:grpSpPr>
      <p:sp>
        <p:nvSpPr>
          <p:cNvPr id="6" name="Заголовок 1">
            <a:extLst>
              <a:ext uri="{FF2B5EF4-FFF2-40B4-BE49-F238E27FC236}">
                <a16:creationId xmlns="" xmlns:a16="http://schemas.microsoft.com/office/drawing/2014/main" id="{CF371FCA-38F6-D94D-A4AC-3FCDE404E086}"/>
              </a:ext>
            </a:extLst>
          </p:cNvPr>
          <p:cNvSpPr>
            <a:spLocks noGrp="1"/>
          </p:cNvSpPr>
          <p:nvPr>
            <p:ph type="title" hasCustomPrompt="1"/>
          </p:nvPr>
        </p:nvSpPr>
        <p:spPr>
          <a:xfrm>
            <a:off x="14059303" y="1674219"/>
            <a:ext cx="8431428" cy="2664295"/>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7" name="Текст 3">
            <a:extLst>
              <a:ext uri="{FF2B5EF4-FFF2-40B4-BE49-F238E27FC236}">
                <a16:creationId xmlns="" xmlns:a16="http://schemas.microsoft.com/office/drawing/2014/main" id="{47D0AE4B-1B6B-364E-A39A-AC9665C2B878}"/>
              </a:ext>
            </a:extLst>
          </p:cNvPr>
          <p:cNvSpPr>
            <a:spLocks noGrp="1"/>
          </p:cNvSpPr>
          <p:nvPr>
            <p:ph type="body" sz="quarter" idx="21" hasCustomPrompt="1"/>
          </p:nvPr>
        </p:nvSpPr>
        <p:spPr>
          <a:xfrm>
            <a:off x="14059303"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4" name="Полилиния 13">
            <a:extLst>
              <a:ext uri="{FF2B5EF4-FFF2-40B4-BE49-F238E27FC236}">
                <a16:creationId xmlns="" xmlns:a16="http://schemas.microsoft.com/office/drawing/2014/main" id="{0C70A379-8541-1C44-AF9D-CC412BE0C3A9}"/>
              </a:ext>
            </a:extLst>
          </p:cNvPr>
          <p:cNvSpPr/>
          <p:nvPr userDrawn="1"/>
        </p:nvSpPr>
        <p:spPr>
          <a:xfrm rot="10800000">
            <a:off x="0" y="-1"/>
            <a:ext cx="15278559" cy="13717588"/>
          </a:xfrm>
          <a:custGeom>
            <a:avLst/>
            <a:gdLst>
              <a:gd name="connsiteX0" fmla="*/ 0 w 15278559"/>
              <a:gd name="connsiteY0" fmla="*/ 0 h 13717588"/>
              <a:gd name="connsiteX1" fmla="*/ 15278559 w 15278559"/>
              <a:gd name="connsiteY1" fmla="*/ 0 h 13717588"/>
              <a:gd name="connsiteX2" fmla="*/ 15278559 w 15278559"/>
              <a:gd name="connsiteY2" fmla="*/ 13717588 h 13717588"/>
              <a:gd name="connsiteX3" fmla="*/ 13717587 w 15278559"/>
              <a:gd name="connsiteY3" fmla="*/ 13717588 h 13717588"/>
            </a:gdLst>
            <a:ahLst/>
            <a:cxnLst>
              <a:cxn ang="0">
                <a:pos x="connsiteX0" y="connsiteY0"/>
              </a:cxn>
              <a:cxn ang="0">
                <a:pos x="connsiteX1" y="connsiteY1"/>
              </a:cxn>
              <a:cxn ang="0">
                <a:pos x="connsiteX2" y="connsiteY2"/>
              </a:cxn>
              <a:cxn ang="0">
                <a:pos x="connsiteX3" y="connsiteY3"/>
              </a:cxn>
            </a:cxnLst>
            <a:rect l="l" t="t" r="r" b="b"/>
            <a:pathLst>
              <a:path w="15278559" h="13717588">
                <a:moveTo>
                  <a:pt x="0" y="0"/>
                </a:moveTo>
                <a:lnTo>
                  <a:pt x="15278559" y="0"/>
                </a:lnTo>
                <a:lnTo>
                  <a:pt x="15278559" y="13717588"/>
                </a:lnTo>
                <a:lnTo>
                  <a:pt x="13717587" y="13717588"/>
                </a:lnTo>
                <a:close/>
              </a:path>
            </a:pathLst>
          </a:custGeom>
          <a:gradFill>
            <a:gsLst>
              <a:gs pos="100000">
                <a:schemeClr val="accent2"/>
              </a:gs>
              <a:gs pos="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9" name="Рисунок 18">
            <a:extLst>
              <a:ext uri="{FF2B5EF4-FFF2-40B4-BE49-F238E27FC236}">
                <a16:creationId xmlns="" xmlns:a16="http://schemas.microsoft.com/office/drawing/2014/main" id="{77D69DA2-F2A2-134A-AA28-9693FCCC307D}"/>
              </a:ext>
            </a:extLst>
          </p:cNvPr>
          <p:cNvSpPr>
            <a:spLocks noGrp="1"/>
          </p:cNvSpPr>
          <p:nvPr>
            <p:ph type="pic" sz="quarter" idx="34"/>
          </p:nvPr>
        </p:nvSpPr>
        <p:spPr>
          <a:xfrm>
            <a:off x="0" y="344315"/>
            <a:ext cx="10469104" cy="13373273"/>
          </a:xfrm>
          <a:custGeom>
            <a:avLst/>
            <a:gdLst>
              <a:gd name="connsiteX0" fmla="*/ 1911944 w 10469104"/>
              <a:gd name="connsiteY0" fmla="*/ 0 h 13373273"/>
              <a:gd name="connsiteX1" fmla="*/ 9868861 w 10469104"/>
              <a:gd name="connsiteY1" fmla="*/ 7956915 h 13373273"/>
              <a:gd name="connsiteX2" fmla="*/ 9216603 w 10469104"/>
              <a:gd name="connsiteY2" fmla="*/ 8609171 h 13373273"/>
              <a:gd name="connsiteX3" fmla="*/ 8914012 w 10469104"/>
              <a:gd name="connsiteY3" fmla="*/ 8911763 h 13373273"/>
              <a:gd name="connsiteX4" fmla="*/ 8910530 w 10469104"/>
              <a:gd name="connsiteY4" fmla="*/ 8915245 h 13373273"/>
              <a:gd name="connsiteX5" fmla="*/ 10469104 w 10469104"/>
              <a:gd name="connsiteY5" fmla="*/ 10473824 h 13373273"/>
              <a:gd name="connsiteX6" fmla="*/ 9514257 w 10469104"/>
              <a:gd name="connsiteY6" fmla="*/ 11428673 h 13373273"/>
              <a:gd name="connsiteX7" fmla="*/ 8934300 w 10469104"/>
              <a:gd name="connsiteY7" fmla="*/ 10855681 h 13373273"/>
              <a:gd name="connsiteX8" fmla="*/ 7979452 w 10469104"/>
              <a:gd name="connsiteY8" fmla="*/ 11810529 h 13373273"/>
              <a:gd name="connsiteX9" fmla="*/ 5466836 w 10469104"/>
              <a:gd name="connsiteY9" fmla="*/ 9297916 h 13373273"/>
              <a:gd name="connsiteX10" fmla="*/ 4505020 w 10469104"/>
              <a:gd name="connsiteY10" fmla="*/ 10259730 h 13373273"/>
              <a:gd name="connsiteX11" fmla="*/ 5761324 w 10469104"/>
              <a:gd name="connsiteY11" fmla="*/ 11516037 h 13373273"/>
              <a:gd name="connsiteX12" fmla="*/ 5744748 w 10469104"/>
              <a:gd name="connsiteY12" fmla="*/ 11532615 h 13373273"/>
              <a:gd name="connsiteX13" fmla="*/ 4806480 w 10469104"/>
              <a:gd name="connsiteY13" fmla="*/ 12470884 h 13373273"/>
              <a:gd name="connsiteX14" fmla="*/ 4802996 w 10469104"/>
              <a:gd name="connsiteY14" fmla="*/ 12474366 h 13373273"/>
              <a:gd name="connsiteX15" fmla="*/ 5701900 w 10469104"/>
              <a:gd name="connsiteY15" fmla="*/ 13373273 h 13373273"/>
              <a:gd name="connsiteX16" fmla="*/ 3792206 w 10469104"/>
              <a:gd name="connsiteY16" fmla="*/ 13373273 h 13373273"/>
              <a:gd name="connsiteX17" fmla="*/ 0 w 10469104"/>
              <a:gd name="connsiteY17" fmla="*/ 9581067 h 13373273"/>
              <a:gd name="connsiteX18" fmla="*/ 0 w 10469104"/>
              <a:gd name="connsiteY18" fmla="*/ 3838043 h 13373273"/>
              <a:gd name="connsiteX19" fmla="*/ 19056 w 10469104"/>
              <a:gd name="connsiteY19" fmla="*/ 3857099 h 13373273"/>
              <a:gd name="connsiteX20" fmla="*/ 22536 w 10469104"/>
              <a:gd name="connsiteY20" fmla="*/ 3853612 h 13373273"/>
              <a:gd name="connsiteX21" fmla="*/ 977384 w 10469104"/>
              <a:gd name="connsiteY21" fmla="*/ 2898764 h 13373273"/>
              <a:gd name="connsiteX22" fmla="*/ 1553860 w 10469104"/>
              <a:gd name="connsiteY22" fmla="*/ 3475238 h 13373273"/>
              <a:gd name="connsiteX23" fmla="*/ 1557344 w 10469104"/>
              <a:gd name="connsiteY23" fmla="*/ 3471756 h 13373273"/>
              <a:gd name="connsiteX24" fmla="*/ 2512192 w 10469104"/>
              <a:gd name="connsiteY24" fmla="*/ 2516907 h 13373273"/>
              <a:gd name="connsiteX25" fmla="*/ 2515676 w 10469104"/>
              <a:gd name="connsiteY25" fmla="*/ 2513425 h 13373273"/>
              <a:gd name="connsiteX26" fmla="*/ 957096 w 10469104"/>
              <a:gd name="connsiteY26" fmla="*/ 954847 h 1337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469104" h="13373273">
                <a:moveTo>
                  <a:pt x="1911944" y="0"/>
                </a:moveTo>
                <a:lnTo>
                  <a:pt x="9868861" y="7956915"/>
                </a:lnTo>
                <a:lnTo>
                  <a:pt x="9216603" y="8609171"/>
                </a:lnTo>
                <a:lnTo>
                  <a:pt x="8914012" y="8911763"/>
                </a:lnTo>
                <a:lnTo>
                  <a:pt x="8910530" y="8915245"/>
                </a:lnTo>
                <a:lnTo>
                  <a:pt x="10469104" y="10473824"/>
                </a:lnTo>
                <a:lnTo>
                  <a:pt x="9514257" y="11428673"/>
                </a:lnTo>
                <a:lnTo>
                  <a:pt x="8934300" y="10855681"/>
                </a:lnTo>
                <a:lnTo>
                  <a:pt x="7979452" y="11810529"/>
                </a:lnTo>
                <a:lnTo>
                  <a:pt x="5466836" y="9297916"/>
                </a:lnTo>
                <a:lnTo>
                  <a:pt x="4505020" y="10259730"/>
                </a:lnTo>
                <a:lnTo>
                  <a:pt x="5761324" y="11516037"/>
                </a:lnTo>
                <a:lnTo>
                  <a:pt x="5744748" y="11532615"/>
                </a:lnTo>
                <a:lnTo>
                  <a:pt x="4806480" y="12470884"/>
                </a:lnTo>
                <a:lnTo>
                  <a:pt x="4802996" y="12474366"/>
                </a:lnTo>
                <a:lnTo>
                  <a:pt x="5701900" y="13373273"/>
                </a:lnTo>
                <a:lnTo>
                  <a:pt x="3792206" y="13373273"/>
                </a:lnTo>
                <a:lnTo>
                  <a:pt x="0" y="9581067"/>
                </a:lnTo>
                <a:lnTo>
                  <a:pt x="0" y="3838043"/>
                </a:lnTo>
                <a:lnTo>
                  <a:pt x="19056" y="3857099"/>
                </a:lnTo>
                <a:lnTo>
                  <a:pt x="22536" y="3853612"/>
                </a:lnTo>
                <a:lnTo>
                  <a:pt x="977384" y="2898764"/>
                </a:lnTo>
                <a:lnTo>
                  <a:pt x="1553860" y="3475238"/>
                </a:lnTo>
                <a:lnTo>
                  <a:pt x="1557344" y="3471756"/>
                </a:lnTo>
                <a:lnTo>
                  <a:pt x="2512192" y="2516907"/>
                </a:lnTo>
                <a:lnTo>
                  <a:pt x="2515676" y="2513425"/>
                </a:lnTo>
                <a:lnTo>
                  <a:pt x="957096" y="954847"/>
                </a:ln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
        <p:nvSpPr>
          <p:cNvPr id="8" name="Номер слайда 1">
            <a:extLst>
              <a:ext uri="{FF2B5EF4-FFF2-40B4-BE49-F238E27FC236}">
                <a16:creationId xmlns="" xmlns:a16="http://schemas.microsoft.com/office/drawing/2014/main" id="{10ED2FF9-F28C-9847-8DF6-E4B639E0F3F7}"/>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Tree>
    <p:extLst>
      <p:ext uri="{BB962C8B-B14F-4D97-AF65-F5344CB8AC3E}">
        <p14:creationId xmlns:p14="http://schemas.microsoft.com/office/powerpoint/2010/main" val="25621741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3_Main_9">
    <p:spTree>
      <p:nvGrpSpPr>
        <p:cNvPr id="1" name=""/>
        <p:cNvGrpSpPr/>
        <p:nvPr/>
      </p:nvGrpSpPr>
      <p:grpSpPr>
        <a:xfrm>
          <a:off x="0" y="0"/>
          <a:ext cx="0" cy="0"/>
          <a:chOff x="0" y="0"/>
          <a:chExt cx="0" cy="0"/>
        </a:xfrm>
      </p:grpSpPr>
      <p:sp>
        <p:nvSpPr>
          <p:cNvPr id="4" name="Номер слайда 1">
            <a:extLst>
              <a:ext uri="{FF2B5EF4-FFF2-40B4-BE49-F238E27FC236}">
                <a16:creationId xmlns="" xmlns:a16="http://schemas.microsoft.com/office/drawing/2014/main" id="{4FAECE92-1B5A-F548-A06B-CE311F3A3730}"/>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
        <p:nvSpPr>
          <p:cNvPr id="14" name="Рисунок 13">
            <a:extLst>
              <a:ext uri="{FF2B5EF4-FFF2-40B4-BE49-F238E27FC236}">
                <a16:creationId xmlns="" xmlns:a16="http://schemas.microsoft.com/office/drawing/2014/main" id="{1AD29FD1-1D60-5F4D-A0B8-5AA099243688}"/>
              </a:ext>
            </a:extLst>
          </p:cNvPr>
          <p:cNvSpPr>
            <a:spLocks noGrp="1"/>
          </p:cNvSpPr>
          <p:nvPr>
            <p:ph type="pic" sz="quarter" idx="46"/>
          </p:nvPr>
        </p:nvSpPr>
        <p:spPr>
          <a:xfrm>
            <a:off x="-1" y="-1"/>
            <a:ext cx="6095894" cy="4700298"/>
          </a:xfrm>
          <a:custGeom>
            <a:avLst/>
            <a:gdLst>
              <a:gd name="connsiteX0" fmla="*/ 0 w 6095894"/>
              <a:gd name="connsiteY0" fmla="*/ 0 h 4700298"/>
              <a:gd name="connsiteX1" fmla="*/ 6095894 w 6095894"/>
              <a:gd name="connsiteY1" fmla="*/ 0 h 4700298"/>
              <a:gd name="connsiteX2" fmla="*/ 6095894 w 6095894"/>
              <a:gd name="connsiteY2" fmla="*/ 4700298 h 4700298"/>
              <a:gd name="connsiteX3" fmla="*/ 0 w 6095894"/>
              <a:gd name="connsiteY3" fmla="*/ 4700298 h 4700298"/>
            </a:gdLst>
            <a:ahLst/>
            <a:cxnLst>
              <a:cxn ang="0">
                <a:pos x="connsiteX0" y="connsiteY0"/>
              </a:cxn>
              <a:cxn ang="0">
                <a:pos x="connsiteX1" y="connsiteY1"/>
              </a:cxn>
              <a:cxn ang="0">
                <a:pos x="connsiteX2" y="connsiteY2"/>
              </a:cxn>
              <a:cxn ang="0">
                <a:pos x="connsiteX3" y="connsiteY3"/>
              </a:cxn>
            </a:cxnLst>
            <a:rect l="l" t="t" r="r" b="b"/>
            <a:pathLst>
              <a:path w="6095894" h="4700298">
                <a:moveTo>
                  <a:pt x="0" y="0"/>
                </a:moveTo>
                <a:lnTo>
                  <a:pt x="6095894" y="0"/>
                </a:lnTo>
                <a:lnTo>
                  <a:pt x="6095894" y="4700298"/>
                </a:lnTo>
                <a:lnTo>
                  <a:pt x="0" y="4700298"/>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
        <p:nvSpPr>
          <p:cNvPr id="15" name="Рисунок 14">
            <a:extLst>
              <a:ext uri="{FF2B5EF4-FFF2-40B4-BE49-F238E27FC236}">
                <a16:creationId xmlns="" xmlns:a16="http://schemas.microsoft.com/office/drawing/2014/main" id="{41E6ACC4-D8C9-9C41-B165-3517F70994F0}"/>
              </a:ext>
            </a:extLst>
          </p:cNvPr>
          <p:cNvSpPr>
            <a:spLocks noGrp="1"/>
          </p:cNvSpPr>
          <p:nvPr>
            <p:ph type="pic" sz="quarter" idx="47"/>
          </p:nvPr>
        </p:nvSpPr>
        <p:spPr>
          <a:xfrm>
            <a:off x="12194187" y="-1"/>
            <a:ext cx="6095894" cy="4700298"/>
          </a:xfrm>
          <a:custGeom>
            <a:avLst/>
            <a:gdLst>
              <a:gd name="connsiteX0" fmla="*/ 0 w 6095894"/>
              <a:gd name="connsiteY0" fmla="*/ 0 h 4700298"/>
              <a:gd name="connsiteX1" fmla="*/ 6095894 w 6095894"/>
              <a:gd name="connsiteY1" fmla="*/ 0 h 4700298"/>
              <a:gd name="connsiteX2" fmla="*/ 6095894 w 6095894"/>
              <a:gd name="connsiteY2" fmla="*/ 4700298 h 4700298"/>
              <a:gd name="connsiteX3" fmla="*/ 0 w 6095894"/>
              <a:gd name="connsiteY3" fmla="*/ 4700298 h 4700298"/>
            </a:gdLst>
            <a:ahLst/>
            <a:cxnLst>
              <a:cxn ang="0">
                <a:pos x="connsiteX0" y="connsiteY0"/>
              </a:cxn>
              <a:cxn ang="0">
                <a:pos x="connsiteX1" y="connsiteY1"/>
              </a:cxn>
              <a:cxn ang="0">
                <a:pos x="connsiteX2" y="connsiteY2"/>
              </a:cxn>
              <a:cxn ang="0">
                <a:pos x="connsiteX3" y="connsiteY3"/>
              </a:cxn>
            </a:cxnLst>
            <a:rect l="l" t="t" r="r" b="b"/>
            <a:pathLst>
              <a:path w="6095894" h="4700298">
                <a:moveTo>
                  <a:pt x="0" y="0"/>
                </a:moveTo>
                <a:lnTo>
                  <a:pt x="6095894" y="0"/>
                </a:lnTo>
                <a:lnTo>
                  <a:pt x="6095894" y="4700298"/>
                </a:lnTo>
                <a:lnTo>
                  <a:pt x="0" y="4700298"/>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
        <p:nvSpPr>
          <p:cNvPr id="13" name="Рисунок 12">
            <a:extLst>
              <a:ext uri="{FF2B5EF4-FFF2-40B4-BE49-F238E27FC236}">
                <a16:creationId xmlns="" xmlns:a16="http://schemas.microsoft.com/office/drawing/2014/main" id="{CA3F86A1-F1F6-2F4A-B5A0-CA5ED358BDC2}"/>
              </a:ext>
            </a:extLst>
          </p:cNvPr>
          <p:cNvSpPr>
            <a:spLocks noGrp="1"/>
          </p:cNvSpPr>
          <p:nvPr>
            <p:ph type="pic" sz="quarter" idx="48"/>
          </p:nvPr>
        </p:nvSpPr>
        <p:spPr>
          <a:xfrm>
            <a:off x="6097093" y="9307066"/>
            <a:ext cx="6095894" cy="4403734"/>
          </a:xfrm>
          <a:custGeom>
            <a:avLst/>
            <a:gdLst>
              <a:gd name="connsiteX0" fmla="*/ 0 w 6095894"/>
              <a:gd name="connsiteY0" fmla="*/ 0 h 4403734"/>
              <a:gd name="connsiteX1" fmla="*/ 6095894 w 6095894"/>
              <a:gd name="connsiteY1" fmla="*/ 0 h 4403734"/>
              <a:gd name="connsiteX2" fmla="*/ 6095894 w 6095894"/>
              <a:gd name="connsiteY2" fmla="*/ 4403734 h 4403734"/>
              <a:gd name="connsiteX3" fmla="*/ 0 w 6095894"/>
              <a:gd name="connsiteY3" fmla="*/ 4403734 h 4403734"/>
            </a:gdLst>
            <a:ahLst/>
            <a:cxnLst>
              <a:cxn ang="0">
                <a:pos x="connsiteX0" y="connsiteY0"/>
              </a:cxn>
              <a:cxn ang="0">
                <a:pos x="connsiteX1" y="connsiteY1"/>
              </a:cxn>
              <a:cxn ang="0">
                <a:pos x="connsiteX2" y="connsiteY2"/>
              </a:cxn>
              <a:cxn ang="0">
                <a:pos x="connsiteX3" y="connsiteY3"/>
              </a:cxn>
            </a:cxnLst>
            <a:rect l="l" t="t" r="r" b="b"/>
            <a:pathLst>
              <a:path w="6095894" h="4403734">
                <a:moveTo>
                  <a:pt x="0" y="0"/>
                </a:moveTo>
                <a:lnTo>
                  <a:pt x="6095894" y="0"/>
                </a:lnTo>
                <a:lnTo>
                  <a:pt x="6095894" y="4403734"/>
                </a:lnTo>
                <a:lnTo>
                  <a:pt x="0" y="4403734"/>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
        <p:nvSpPr>
          <p:cNvPr id="17" name="Рисунок 16">
            <a:extLst>
              <a:ext uri="{FF2B5EF4-FFF2-40B4-BE49-F238E27FC236}">
                <a16:creationId xmlns="" xmlns:a16="http://schemas.microsoft.com/office/drawing/2014/main" id="{1B5BD8CE-4E9A-2B49-BFD5-1C04AFE5A72C}"/>
              </a:ext>
            </a:extLst>
          </p:cNvPr>
          <p:cNvSpPr>
            <a:spLocks noGrp="1"/>
          </p:cNvSpPr>
          <p:nvPr>
            <p:ph type="pic" sz="quarter" idx="49"/>
          </p:nvPr>
        </p:nvSpPr>
        <p:spPr>
          <a:xfrm>
            <a:off x="18291279" y="9307066"/>
            <a:ext cx="6095896" cy="4403734"/>
          </a:xfrm>
          <a:custGeom>
            <a:avLst/>
            <a:gdLst>
              <a:gd name="connsiteX0" fmla="*/ 0 w 6095896"/>
              <a:gd name="connsiteY0" fmla="*/ 0 h 4403734"/>
              <a:gd name="connsiteX1" fmla="*/ 6095896 w 6095896"/>
              <a:gd name="connsiteY1" fmla="*/ 0 h 4403734"/>
              <a:gd name="connsiteX2" fmla="*/ 6095896 w 6095896"/>
              <a:gd name="connsiteY2" fmla="*/ 4403734 h 4403734"/>
              <a:gd name="connsiteX3" fmla="*/ 0 w 6095896"/>
              <a:gd name="connsiteY3" fmla="*/ 4403734 h 4403734"/>
            </a:gdLst>
            <a:ahLst/>
            <a:cxnLst>
              <a:cxn ang="0">
                <a:pos x="connsiteX0" y="connsiteY0"/>
              </a:cxn>
              <a:cxn ang="0">
                <a:pos x="connsiteX1" y="connsiteY1"/>
              </a:cxn>
              <a:cxn ang="0">
                <a:pos x="connsiteX2" y="connsiteY2"/>
              </a:cxn>
              <a:cxn ang="0">
                <a:pos x="connsiteX3" y="connsiteY3"/>
              </a:cxn>
            </a:cxnLst>
            <a:rect l="l" t="t" r="r" b="b"/>
            <a:pathLst>
              <a:path w="6095896" h="4403734">
                <a:moveTo>
                  <a:pt x="0" y="0"/>
                </a:moveTo>
                <a:lnTo>
                  <a:pt x="6095896" y="0"/>
                </a:lnTo>
                <a:lnTo>
                  <a:pt x="6095896" y="4403734"/>
                </a:lnTo>
                <a:lnTo>
                  <a:pt x="0" y="4403734"/>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60295773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4_Main_9">
    <p:spTree>
      <p:nvGrpSpPr>
        <p:cNvPr id="1" name=""/>
        <p:cNvGrpSpPr/>
        <p:nvPr/>
      </p:nvGrpSpPr>
      <p:grpSpPr>
        <a:xfrm>
          <a:off x="0" y="0"/>
          <a:ext cx="0" cy="0"/>
          <a:chOff x="0" y="0"/>
          <a:chExt cx="0" cy="0"/>
        </a:xfrm>
      </p:grpSpPr>
      <p:sp>
        <p:nvSpPr>
          <p:cNvPr id="4" name="Номер слайда 1">
            <a:extLst>
              <a:ext uri="{FF2B5EF4-FFF2-40B4-BE49-F238E27FC236}">
                <a16:creationId xmlns="" xmlns:a16="http://schemas.microsoft.com/office/drawing/2014/main" id="{4FAECE92-1B5A-F548-A06B-CE311F3A3730}"/>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
        <p:nvSpPr>
          <p:cNvPr id="14" name="Рисунок 13">
            <a:extLst>
              <a:ext uri="{FF2B5EF4-FFF2-40B4-BE49-F238E27FC236}">
                <a16:creationId xmlns="" xmlns:a16="http://schemas.microsoft.com/office/drawing/2014/main" id="{5D84267F-D525-A346-8B97-A2271CCD611E}"/>
              </a:ext>
            </a:extLst>
          </p:cNvPr>
          <p:cNvSpPr>
            <a:spLocks noGrp="1"/>
          </p:cNvSpPr>
          <p:nvPr>
            <p:ph type="pic" sz="quarter" idx="49"/>
          </p:nvPr>
        </p:nvSpPr>
        <p:spPr>
          <a:xfrm>
            <a:off x="8232394" y="6858796"/>
            <a:ext cx="10998860" cy="6858793"/>
          </a:xfrm>
          <a:custGeom>
            <a:avLst/>
            <a:gdLst>
              <a:gd name="connsiteX0" fmla="*/ 3959927 w 10998860"/>
              <a:gd name="connsiteY0" fmla="*/ 0 h 6858793"/>
              <a:gd name="connsiteX1" fmla="*/ 10998860 w 10998860"/>
              <a:gd name="connsiteY1" fmla="*/ 0 h 6858793"/>
              <a:gd name="connsiteX2" fmla="*/ 7038932 w 10998860"/>
              <a:gd name="connsiteY2" fmla="*/ 6858793 h 6858793"/>
              <a:gd name="connsiteX3" fmla="*/ 0 w 10998860"/>
              <a:gd name="connsiteY3" fmla="*/ 6858793 h 6858793"/>
            </a:gdLst>
            <a:ahLst/>
            <a:cxnLst>
              <a:cxn ang="0">
                <a:pos x="connsiteX0" y="connsiteY0"/>
              </a:cxn>
              <a:cxn ang="0">
                <a:pos x="connsiteX1" y="connsiteY1"/>
              </a:cxn>
              <a:cxn ang="0">
                <a:pos x="connsiteX2" y="connsiteY2"/>
              </a:cxn>
              <a:cxn ang="0">
                <a:pos x="connsiteX3" y="connsiteY3"/>
              </a:cxn>
            </a:cxnLst>
            <a:rect l="l" t="t" r="r" b="b"/>
            <a:pathLst>
              <a:path w="10998860" h="6858793">
                <a:moveTo>
                  <a:pt x="3959927" y="0"/>
                </a:moveTo>
                <a:lnTo>
                  <a:pt x="10998860" y="0"/>
                </a:lnTo>
                <a:lnTo>
                  <a:pt x="7038932" y="6858793"/>
                </a:lnTo>
                <a:lnTo>
                  <a:pt x="0" y="6858793"/>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
        <p:nvSpPr>
          <p:cNvPr id="13" name="Рисунок 12">
            <a:extLst>
              <a:ext uri="{FF2B5EF4-FFF2-40B4-BE49-F238E27FC236}">
                <a16:creationId xmlns="" xmlns:a16="http://schemas.microsoft.com/office/drawing/2014/main" id="{051E74EB-0C9B-0646-B821-F9EA2C79758A}"/>
              </a:ext>
            </a:extLst>
          </p:cNvPr>
          <p:cNvSpPr>
            <a:spLocks noGrp="1"/>
          </p:cNvSpPr>
          <p:nvPr>
            <p:ph type="pic" sz="quarter" idx="50"/>
          </p:nvPr>
        </p:nvSpPr>
        <p:spPr>
          <a:xfrm>
            <a:off x="5152005" y="1"/>
            <a:ext cx="10998858" cy="6858792"/>
          </a:xfrm>
          <a:custGeom>
            <a:avLst/>
            <a:gdLst>
              <a:gd name="connsiteX0" fmla="*/ 3959925 w 10998858"/>
              <a:gd name="connsiteY0" fmla="*/ 0 h 6858792"/>
              <a:gd name="connsiteX1" fmla="*/ 10998858 w 10998858"/>
              <a:gd name="connsiteY1" fmla="*/ 0 h 6858792"/>
              <a:gd name="connsiteX2" fmla="*/ 7038933 w 10998858"/>
              <a:gd name="connsiteY2" fmla="*/ 6858792 h 6858792"/>
              <a:gd name="connsiteX3" fmla="*/ 0 w 10998858"/>
              <a:gd name="connsiteY3" fmla="*/ 6858791 h 6858792"/>
            </a:gdLst>
            <a:ahLst/>
            <a:cxnLst>
              <a:cxn ang="0">
                <a:pos x="connsiteX0" y="connsiteY0"/>
              </a:cxn>
              <a:cxn ang="0">
                <a:pos x="connsiteX1" y="connsiteY1"/>
              </a:cxn>
              <a:cxn ang="0">
                <a:pos x="connsiteX2" y="connsiteY2"/>
              </a:cxn>
              <a:cxn ang="0">
                <a:pos x="connsiteX3" y="connsiteY3"/>
              </a:cxn>
            </a:cxnLst>
            <a:rect l="l" t="t" r="r" b="b"/>
            <a:pathLst>
              <a:path w="10998858" h="6858792">
                <a:moveTo>
                  <a:pt x="3959925" y="0"/>
                </a:moveTo>
                <a:lnTo>
                  <a:pt x="10998858" y="0"/>
                </a:lnTo>
                <a:lnTo>
                  <a:pt x="7038933" y="6858792"/>
                </a:lnTo>
                <a:lnTo>
                  <a:pt x="0" y="6858791"/>
                </a:lnTo>
                <a:close/>
              </a:path>
            </a:pathLst>
          </a:cu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en-US" sz="800" b="1">
                <a:solidFill>
                  <a:schemeClr val="lt1"/>
                </a:solidFill>
              </a:defRPr>
            </a:lvl1pPr>
          </a:lstStyle>
          <a:p>
            <a:pPr lvl="0" algn="ctr"/>
            <a:endParaRPr lang="en-US"/>
          </a:p>
        </p:txBody>
      </p:sp>
    </p:spTree>
    <p:extLst>
      <p:ext uri="{BB962C8B-B14F-4D97-AF65-F5344CB8AC3E}">
        <p14:creationId xmlns:p14="http://schemas.microsoft.com/office/powerpoint/2010/main" val="329303209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40_Пользовательский макет">
    <p:spTree>
      <p:nvGrpSpPr>
        <p:cNvPr id="1" name=""/>
        <p:cNvGrpSpPr/>
        <p:nvPr/>
      </p:nvGrpSpPr>
      <p:grpSpPr>
        <a:xfrm>
          <a:off x="0" y="0"/>
          <a:ext cx="0" cy="0"/>
          <a:chOff x="0" y="0"/>
          <a:chExt cx="0" cy="0"/>
        </a:xfrm>
      </p:grpSpPr>
      <p:sp>
        <p:nvSpPr>
          <p:cNvPr id="18" name="Заголовок 1"/>
          <p:cNvSpPr>
            <a:spLocks noGrp="1"/>
          </p:cNvSpPr>
          <p:nvPr>
            <p:ph type="title" hasCustomPrompt="1"/>
          </p:nvPr>
        </p:nvSpPr>
        <p:spPr>
          <a:xfrm>
            <a:off x="1601920" y="2250282"/>
            <a:ext cx="8719338" cy="2304256"/>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9" name="Текст 3"/>
          <p:cNvSpPr>
            <a:spLocks noGrp="1"/>
          </p:cNvSpPr>
          <p:nvPr>
            <p:ph type="body" sz="quarter" idx="14" hasCustomPrompt="1"/>
          </p:nvPr>
        </p:nvSpPr>
        <p:spPr>
          <a:xfrm>
            <a:off x="1602086" y="5850682"/>
            <a:ext cx="8719172" cy="6086558"/>
          </a:xfrm>
          <a:prstGeom prst="rect">
            <a:avLst/>
          </a:prstGeom>
        </p:spPr>
        <p:txBody>
          <a:bodyPr/>
          <a:lstStyle>
            <a:lvl1pPr>
              <a:defRPr lang="en-US" sz="26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11" name="Рисунок 10">
            <a:extLst>
              <a:ext uri="{FF2B5EF4-FFF2-40B4-BE49-F238E27FC236}">
                <a16:creationId xmlns="" xmlns:a16="http://schemas.microsoft.com/office/drawing/2014/main" id="{63CE7AAB-0DD6-0B4A-BCFF-835C69D82EA9}"/>
              </a:ext>
            </a:extLst>
          </p:cNvPr>
          <p:cNvSpPr>
            <a:spLocks noGrp="1"/>
          </p:cNvSpPr>
          <p:nvPr>
            <p:ph type="pic" sz="quarter" idx="24"/>
          </p:nvPr>
        </p:nvSpPr>
        <p:spPr>
          <a:xfrm>
            <a:off x="13326678" y="2724984"/>
            <a:ext cx="8997901" cy="8997901"/>
          </a:xfrm>
          <a:custGeom>
            <a:avLst/>
            <a:gdLst>
              <a:gd name="connsiteX0" fmla="*/ 3155881 w 8997901"/>
              <a:gd name="connsiteY0" fmla="*/ 1661 h 8997901"/>
              <a:gd name="connsiteX1" fmla="*/ 3527716 w 8997901"/>
              <a:gd name="connsiteY1" fmla="*/ 134608 h 8997901"/>
              <a:gd name="connsiteX2" fmla="*/ 3244097 w 8997901"/>
              <a:gd name="connsiteY2" fmla="*/ 560036 h 8997901"/>
              <a:gd name="connsiteX3" fmla="*/ 3403632 w 8997901"/>
              <a:gd name="connsiteY3" fmla="*/ 1162725 h 8997901"/>
              <a:gd name="connsiteX4" fmla="*/ 3704978 w 8997901"/>
              <a:gd name="connsiteY4" fmla="*/ 1694511 h 8997901"/>
              <a:gd name="connsiteX5" fmla="*/ 4502654 w 8997901"/>
              <a:gd name="connsiteY5" fmla="*/ 1588154 h 8997901"/>
              <a:gd name="connsiteX6" fmla="*/ 4520382 w 8997901"/>
              <a:gd name="connsiteY6" fmla="*/ 1410892 h 8997901"/>
              <a:gd name="connsiteX7" fmla="*/ 4502654 w 8997901"/>
              <a:gd name="connsiteY7" fmla="*/ 1003190 h 8997901"/>
              <a:gd name="connsiteX8" fmla="*/ 4272214 w 8997901"/>
              <a:gd name="connsiteY8" fmla="*/ 790476 h 8997901"/>
              <a:gd name="connsiteX9" fmla="*/ 4662190 w 8997901"/>
              <a:gd name="connsiteY9" fmla="*/ 595488 h 8997901"/>
              <a:gd name="connsiteX10" fmla="*/ 5016714 w 8997901"/>
              <a:gd name="connsiteY10" fmla="*/ 825928 h 8997901"/>
              <a:gd name="connsiteX11" fmla="*/ 4786274 w 8997901"/>
              <a:gd name="connsiteY11" fmla="*/ 1003190 h 8997901"/>
              <a:gd name="connsiteX12" fmla="*/ 4715370 w 8997901"/>
              <a:gd name="connsiteY12" fmla="*/ 1428618 h 8997901"/>
              <a:gd name="connsiteX13" fmla="*/ 4733096 w 8997901"/>
              <a:gd name="connsiteY13" fmla="*/ 1605880 h 8997901"/>
              <a:gd name="connsiteX14" fmla="*/ 5424416 w 8997901"/>
              <a:gd name="connsiteY14" fmla="*/ 1747689 h 8997901"/>
              <a:gd name="connsiteX15" fmla="*/ 5743486 w 8997901"/>
              <a:gd name="connsiteY15" fmla="*/ 1215904 h 8997901"/>
              <a:gd name="connsiteX16" fmla="*/ 5920750 w 8997901"/>
              <a:gd name="connsiteY16" fmla="*/ 613215 h 8997901"/>
              <a:gd name="connsiteX17" fmla="*/ 5672582 w 8997901"/>
              <a:gd name="connsiteY17" fmla="*/ 187786 h 8997901"/>
              <a:gd name="connsiteX18" fmla="*/ 6417082 w 8997901"/>
              <a:gd name="connsiteY18" fmla="*/ 170060 h 8997901"/>
              <a:gd name="connsiteX19" fmla="*/ 6895688 w 8997901"/>
              <a:gd name="connsiteY19" fmla="*/ 719572 h 8997901"/>
              <a:gd name="connsiteX20" fmla="*/ 6399356 w 8997901"/>
              <a:gd name="connsiteY20" fmla="*/ 825928 h 8997901"/>
              <a:gd name="connsiteX21" fmla="*/ 6080284 w 8997901"/>
              <a:gd name="connsiteY21" fmla="*/ 1357713 h 8997901"/>
              <a:gd name="connsiteX22" fmla="*/ 5903022 w 8997901"/>
              <a:gd name="connsiteY22" fmla="*/ 1960403 h 8997901"/>
              <a:gd name="connsiteX23" fmla="*/ 6558890 w 8997901"/>
              <a:gd name="connsiteY23" fmla="*/ 2439010 h 8997901"/>
              <a:gd name="connsiteX24" fmla="*/ 6700700 w 8997901"/>
              <a:gd name="connsiteY24" fmla="*/ 2332653 h 8997901"/>
              <a:gd name="connsiteX25" fmla="*/ 6966594 w 8997901"/>
              <a:gd name="connsiteY25" fmla="*/ 2013582 h 8997901"/>
              <a:gd name="connsiteX26" fmla="*/ 6966594 w 8997901"/>
              <a:gd name="connsiteY26" fmla="*/ 1712237 h 8997901"/>
              <a:gd name="connsiteX27" fmla="*/ 7374294 w 8997901"/>
              <a:gd name="connsiteY27" fmla="*/ 1854046 h 8997901"/>
              <a:gd name="connsiteX28" fmla="*/ 7462926 w 8997901"/>
              <a:gd name="connsiteY28" fmla="*/ 2261748 h 8997901"/>
              <a:gd name="connsiteX29" fmla="*/ 7161582 w 8997901"/>
              <a:gd name="connsiteY29" fmla="*/ 2226296 h 8997901"/>
              <a:gd name="connsiteX30" fmla="*/ 6824784 w 8997901"/>
              <a:gd name="connsiteY30" fmla="*/ 2492188 h 8997901"/>
              <a:gd name="connsiteX31" fmla="*/ 6700700 w 8997901"/>
              <a:gd name="connsiteY31" fmla="*/ 2616272 h 8997901"/>
              <a:gd name="connsiteX32" fmla="*/ 7108402 w 8997901"/>
              <a:gd name="connsiteY32" fmla="*/ 3201235 h 8997901"/>
              <a:gd name="connsiteX33" fmla="*/ 7711092 w 8997901"/>
              <a:gd name="connsiteY33" fmla="*/ 3059426 h 8997901"/>
              <a:gd name="connsiteX34" fmla="*/ 8242878 w 8997901"/>
              <a:gd name="connsiteY34" fmla="*/ 2758081 h 8997901"/>
              <a:gd name="connsiteX35" fmla="*/ 8366960 w 8997901"/>
              <a:gd name="connsiteY35" fmla="*/ 2279474 h 8997901"/>
              <a:gd name="connsiteX36" fmla="*/ 8916472 w 8997901"/>
              <a:gd name="connsiteY36" fmla="*/ 2793533 h 8997901"/>
              <a:gd name="connsiteX37" fmla="*/ 8863294 w 8997901"/>
              <a:gd name="connsiteY37" fmla="*/ 3520307 h 8997901"/>
              <a:gd name="connsiteX38" fmla="*/ 8437866 w 8997901"/>
              <a:gd name="connsiteY38" fmla="*/ 3254414 h 8997901"/>
              <a:gd name="connsiteX39" fmla="*/ 7835176 w 8997901"/>
              <a:gd name="connsiteY39" fmla="*/ 3396223 h 8997901"/>
              <a:gd name="connsiteX40" fmla="*/ 7285664 w 8997901"/>
              <a:gd name="connsiteY40" fmla="*/ 3697568 h 8997901"/>
              <a:gd name="connsiteX41" fmla="*/ 7409746 w 8997901"/>
              <a:gd name="connsiteY41" fmla="*/ 4495246 h 8997901"/>
              <a:gd name="connsiteX42" fmla="*/ 7569282 w 8997901"/>
              <a:gd name="connsiteY42" fmla="*/ 4512972 h 8997901"/>
              <a:gd name="connsiteX43" fmla="*/ 7994710 w 8997901"/>
              <a:gd name="connsiteY43" fmla="*/ 4495246 h 8997901"/>
              <a:gd name="connsiteX44" fmla="*/ 8207426 w 8997901"/>
              <a:gd name="connsiteY44" fmla="*/ 4282532 h 8997901"/>
              <a:gd name="connsiteX45" fmla="*/ 8402414 w 8997901"/>
              <a:gd name="connsiteY45" fmla="*/ 4654782 h 8997901"/>
              <a:gd name="connsiteX46" fmla="*/ 8171972 w 8997901"/>
              <a:gd name="connsiteY46" fmla="*/ 5009305 h 8997901"/>
              <a:gd name="connsiteX47" fmla="*/ 7994710 w 8997901"/>
              <a:gd name="connsiteY47" fmla="*/ 4778865 h 8997901"/>
              <a:gd name="connsiteX48" fmla="*/ 7569282 w 8997901"/>
              <a:gd name="connsiteY48" fmla="*/ 4725686 h 8997901"/>
              <a:gd name="connsiteX49" fmla="*/ 7392022 w 8997901"/>
              <a:gd name="connsiteY49" fmla="*/ 4725686 h 8997901"/>
              <a:gd name="connsiteX50" fmla="*/ 7250212 w 8997901"/>
              <a:gd name="connsiteY50" fmla="*/ 5417007 h 8997901"/>
              <a:gd name="connsiteX51" fmla="*/ 7781998 w 8997901"/>
              <a:gd name="connsiteY51" fmla="*/ 5753804 h 8997901"/>
              <a:gd name="connsiteX52" fmla="*/ 8384686 w 8997901"/>
              <a:gd name="connsiteY52" fmla="*/ 5931066 h 8997901"/>
              <a:gd name="connsiteX53" fmla="*/ 8810114 w 8997901"/>
              <a:gd name="connsiteY53" fmla="*/ 5665173 h 8997901"/>
              <a:gd name="connsiteX54" fmla="*/ 8827842 w 8997901"/>
              <a:gd name="connsiteY54" fmla="*/ 6409672 h 8997901"/>
              <a:gd name="connsiteX55" fmla="*/ 8260604 w 8997901"/>
              <a:gd name="connsiteY55" fmla="*/ 6888279 h 8997901"/>
              <a:gd name="connsiteX56" fmla="*/ 8171972 w 8997901"/>
              <a:gd name="connsiteY56" fmla="*/ 6391946 h 8997901"/>
              <a:gd name="connsiteX57" fmla="*/ 7640188 w 8997901"/>
              <a:gd name="connsiteY57" fmla="*/ 6072875 h 8997901"/>
              <a:gd name="connsiteX58" fmla="*/ 7037498 w 8997901"/>
              <a:gd name="connsiteY58" fmla="*/ 5913340 h 8997901"/>
              <a:gd name="connsiteX59" fmla="*/ 6541166 w 8997901"/>
              <a:gd name="connsiteY59" fmla="*/ 6551482 h 8997901"/>
              <a:gd name="connsiteX60" fmla="*/ 6665248 w 8997901"/>
              <a:gd name="connsiteY60" fmla="*/ 6693291 h 8997901"/>
              <a:gd name="connsiteX61" fmla="*/ 6966594 w 8997901"/>
              <a:gd name="connsiteY61" fmla="*/ 6976910 h 8997901"/>
              <a:gd name="connsiteX62" fmla="*/ 7267938 w 8997901"/>
              <a:gd name="connsiteY62" fmla="*/ 6959184 h 8997901"/>
              <a:gd name="connsiteX63" fmla="*/ 7143854 w 8997901"/>
              <a:gd name="connsiteY63" fmla="*/ 7366886 h 8997901"/>
              <a:gd name="connsiteX64" fmla="*/ 6736152 w 8997901"/>
              <a:gd name="connsiteY64" fmla="*/ 7455516 h 8997901"/>
              <a:gd name="connsiteX65" fmla="*/ 6771606 w 8997901"/>
              <a:gd name="connsiteY65" fmla="*/ 7171898 h 8997901"/>
              <a:gd name="connsiteX66" fmla="*/ 6505712 w 8997901"/>
              <a:gd name="connsiteY66" fmla="*/ 6817374 h 8997901"/>
              <a:gd name="connsiteX67" fmla="*/ 6381630 w 8997901"/>
              <a:gd name="connsiteY67" fmla="*/ 6711018 h 8997901"/>
              <a:gd name="connsiteX68" fmla="*/ 5796666 w 8997901"/>
              <a:gd name="connsiteY68" fmla="*/ 7100993 h 8997901"/>
              <a:gd name="connsiteX69" fmla="*/ 5938474 w 8997901"/>
              <a:gd name="connsiteY69" fmla="*/ 7703683 h 8997901"/>
              <a:gd name="connsiteX70" fmla="*/ 6239820 w 8997901"/>
              <a:gd name="connsiteY70" fmla="*/ 8253194 h 8997901"/>
              <a:gd name="connsiteX71" fmla="*/ 6718426 w 8997901"/>
              <a:gd name="connsiteY71" fmla="*/ 8377277 h 8997901"/>
              <a:gd name="connsiteX72" fmla="*/ 6204368 w 8997901"/>
              <a:gd name="connsiteY72" fmla="*/ 8909063 h 8997901"/>
              <a:gd name="connsiteX73" fmla="*/ 5477594 w 8997901"/>
              <a:gd name="connsiteY73" fmla="*/ 8855884 h 8997901"/>
              <a:gd name="connsiteX74" fmla="*/ 5743486 w 8997901"/>
              <a:gd name="connsiteY74" fmla="*/ 8430456 h 8997901"/>
              <a:gd name="connsiteX75" fmla="*/ 5601678 w 8997901"/>
              <a:gd name="connsiteY75" fmla="*/ 7827766 h 8997901"/>
              <a:gd name="connsiteX76" fmla="*/ 5300334 w 8997901"/>
              <a:gd name="connsiteY76" fmla="*/ 7295981 h 8997901"/>
              <a:gd name="connsiteX77" fmla="*/ 4484930 w 8997901"/>
              <a:gd name="connsiteY77" fmla="*/ 7402338 h 8997901"/>
              <a:gd name="connsiteX78" fmla="*/ 4467202 w 8997901"/>
              <a:gd name="connsiteY78" fmla="*/ 7579600 h 8997901"/>
              <a:gd name="connsiteX79" fmla="*/ 4502654 w 8997901"/>
              <a:gd name="connsiteY79" fmla="*/ 8005028 h 8997901"/>
              <a:gd name="connsiteX80" fmla="*/ 4715370 w 8997901"/>
              <a:gd name="connsiteY80" fmla="*/ 8200016 h 8997901"/>
              <a:gd name="connsiteX81" fmla="*/ 4343120 w 8997901"/>
              <a:gd name="connsiteY81" fmla="*/ 8412730 h 8997901"/>
              <a:gd name="connsiteX82" fmla="*/ 3970870 w 8997901"/>
              <a:gd name="connsiteY82" fmla="*/ 8182290 h 8997901"/>
              <a:gd name="connsiteX83" fmla="*/ 4219036 w 8997901"/>
              <a:gd name="connsiteY83" fmla="*/ 7987302 h 8997901"/>
              <a:gd name="connsiteX84" fmla="*/ 4272214 w 8997901"/>
              <a:gd name="connsiteY84" fmla="*/ 7561874 h 8997901"/>
              <a:gd name="connsiteX85" fmla="*/ 4272214 w 8997901"/>
              <a:gd name="connsiteY85" fmla="*/ 7402338 h 8997901"/>
              <a:gd name="connsiteX86" fmla="*/ 3580894 w 8997901"/>
              <a:gd name="connsiteY86" fmla="*/ 7242802 h 8997901"/>
              <a:gd name="connsiteX87" fmla="*/ 3244097 w 8997901"/>
              <a:gd name="connsiteY87" fmla="*/ 7774588 h 8997901"/>
              <a:gd name="connsiteX88" fmla="*/ 3066835 w 8997901"/>
              <a:gd name="connsiteY88" fmla="*/ 8377277 h 8997901"/>
              <a:gd name="connsiteX89" fmla="*/ 3332728 w 8997901"/>
              <a:gd name="connsiteY89" fmla="*/ 8802706 h 8997901"/>
              <a:gd name="connsiteX90" fmla="*/ 2588228 w 8997901"/>
              <a:gd name="connsiteY90" fmla="*/ 8820432 h 8997901"/>
              <a:gd name="connsiteX91" fmla="*/ 2109622 w 8997901"/>
              <a:gd name="connsiteY91" fmla="*/ 8270920 h 8997901"/>
              <a:gd name="connsiteX92" fmla="*/ 2588228 w 8997901"/>
              <a:gd name="connsiteY92" fmla="*/ 8164564 h 8997901"/>
              <a:gd name="connsiteX93" fmla="*/ 2907300 w 8997901"/>
              <a:gd name="connsiteY93" fmla="*/ 7632778 h 8997901"/>
              <a:gd name="connsiteX94" fmla="*/ 3084561 w 8997901"/>
              <a:gd name="connsiteY94" fmla="*/ 7030088 h 8997901"/>
              <a:gd name="connsiteX95" fmla="*/ 2446419 w 8997901"/>
              <a:gd name="connsiteY95" fmla="*/ 6551482 h 8997901"/>
              <a:gd name="connsiteX96" fmla="*/ 2304610 w 8997901"/>
              <a:gd name="connsiteY96" fmla="*/ 6657839 h 8997901"/>
              <a:gd name="connsiteX97" fmla="*/ 2020991 w 8997901"/>
              <a:gd name="connsiteY97" fmla="*/ 6976910 h 8997901"/>
              <a:gd name="connsiteX98" fmla="*/ 2038717 w 8997901"/>
              <a:gd name="connsiteY98" fmla="*/ 7278255 h 8997901"/>
              <a:gd name="connsiteX99" fmla="*/ 1631015 w 8997901"/>
              <a:gd name="connsiteY99" fmla="*/ 7154172 h 8997901"/>
              <a:gd name="connsiteX100" fmla="*/ 1524658 w 8997901"/>
              <a:gd name="connsiteY100" fmla="*/ 6728744 h 8997901"/>
              <a:gd name="connsiteX101" fmla="*/ 1826003 w 8997901"/>
              <a:gd name="connsiteY101" fmla="*/ 6764196 h 8997901"/>
              <a:gd name="connsiteX102" fmla="*/ 2162800 w 8997901"/>
              <a:gd name="connsiteY102" fmla="*/ 6516030 h 8997901"/>
              <a:gd name="connsiteX103" fmla="*/ 2286884 w 8997901"/>
              <a:gd name="connsiteY103" fmla="*/ 6391946 h 8997901"/>
              <a:gd name="connsiteX104" fmla="*/ 1896908 w 8997901"/>
              <a:gd name="connsiteY104" fmla="*/ 5789256 h 8997901"/>
              <a:gd name="connsiteX105" fmla="*/ 1294218 w 8997901"/>
              <a:gd name="connsiteY105" fmla="*/ 5931066 h 8997901"/>
              <a:gd name="connsiteX106" fmla="*/ 744707 w 8997901"/>
              <a:gd name="connsiteY106" fmla="*/ 6232410 h 8997901"/>
              <a:gd name="connsiteX107" fmla="*/ 620624 w 8997901"/>
              <a:gd name="connsiteY107" fmla="*/ 6711018 h 8997901"/>
              <a:gd name="connsiteX108" fmla="*/ 88838 w 8997901"/>
              <a:gd name="connsiteY108" fmla="*/ 6214684 h 8997901"/>
              <a:gd name="connsiteX109" fmla="*/ 142017 w 8997901"/>
              <a:gd name="connsiteY109" fmla="*/ 5470186 h 8997901"/>
              <a:gd name="connsiteX110" fmla="*/ 549719 w 8997901"/>
              <a:gd name="connsiteY110" fmla="*/ 5753804 h 8997901"/>
              <a:gd name="connsiteX111" fmla="*/ 1152409 w 8997901"/>
              <a:gd name="connsiteY111" fmla="*/ 5594269 h 8997901"/>
              <a:gd name="connsiteX112" fmla="*/ 1701920 w 8997901"/>
              <a:gd name="connsiteY112" fmla="*/ 5292924 h 8997901"/>
              <a:gd name="connsiteX113" fmla="*/ 1595563 w 8997901"/>
              <a:gd name="connsiteY113" fmla="*/ 4495246 h 8997901"/>
              <a:gd name="connsiteX114" fmla="*/ 1418301 w 8997901"/>
              <a:gd name="connsiteY114" fmla="*/ 4477520 h 8997901"/>
              <a:gd name="connsiteX115" fmla="*/ 992873 w 8997901"/>
              <a:gd name="connsiteY115" fmla="*/ 4495246 h 8997901"/>
              <a:gd name="connsiteX116" fmla="*/ 797885 w 8997901"/>
              <a:gd name="connsiteY116" fmla="*/ 4707960 h 8997901"/>
              <a:gd name="connsiteX117" fmla="*/ 585171 w 8997901"/>
              <a:gd name="connsiteY117" fmla="*/ 4335711 h 8997901"/>
              <a:gd name="connsiteX118" fmla="*/ 815611 w 8997901"/>
              <a:gd name="connsiteY118" fmla="*/ 3981187 h 8997901"/>
              <a:gd name="connsiteX119" fmla="*/ 1010599 w 8997901"/>
              <a:gd name="connsiteY119" fmla="*/ 4211627 h 8997901"/>
              <a:gd name="connsiteX120" fmla="*/ 1436027 w 8997901"/>
              <a:gd name="connsiteY120" fmla="*/ 4264806 h 8997901"/>
              <a:gd name="connsiteX121" fmla="*/ 1595563 w 8997901"/>
              <a:gd name="connsiteY121" fmla="*/ 4264806 h 8997901"/>
              <a:gd name="connsiteX122" fmla="*/ 1737372 w 8997901"/>
              <a:gd name="connsiteY122" fmla="*/ 3573485 h 8997901"/>
              <a:gd name="connsiteX123" fmla="*/ 1205587 w 8997901"/>
              <a:gd name="connsiteY123" fmla="*/ 3236688 h 8997901"/>
              <a:gd name="connsiteX124" fmla="*/ 620624 w 8997901"/>
              <a:gd name="connsiteY124" fmla="*/ 3059426 h 8997901"/>
              <a:gd name="connsiteX125" fmla="*/ 195195 w 8997901"/>
              <a:gd name="connsiteY125" fmla="*/ 3325319 h 8997901"/>
              <a:gd name="connsiteX126" fmla="*/ 159743 w 8997901"/>
              <a:gd name="connsiteY126" fmla="*/ 2580819 h 8997901"/>
              <a:gd name="connsiteX127" fmla="*/ 726981 w 8997901"/>
              <a:gd name="connsiteY127" fmla="*/ 2102213 h 8997901"/>
              <a:gd name="connsiteX128" fmla="*/ 833338 w 8997901"/>
              <a:gd name="connsiteY128" fmla="*/ 2598545 h 8997901"/>
              <a:gd name="connsiteX129" fmla="*/ 1365123 w 8997901"/>
              <a:gd name="connsiteY129" fmla="*/ 2917617 h 8997901"/>
              <a:gd name="connsiteX130" fmla="*/ 1950086 w 8997901"/>
              <a:gd name="connsiteY130" fmla="*/ 3077152 h 8997901"/>
              <a:gd name="connsiteX131" fmla="*/ 2446419 w 8997901"/>
              <a:gd name="connsiteY131" fmla="*/ 2439010 h 8997901"/>
              <a:gd name="connsiteX132" fmla="*/ 2340062 w 8997901"/>
              <a:gd name="connsiteY132" fmla="*/ 2297201 h 8997901"/>
              <a:gd name="connsiteX133" fmla="*/ 2020991 w 8997901"/>
              <a:gd name="connsiteY133" fmla="*/ 2031308 h 8997901"/>
              <a:gd name="connsiteX134" fmla="*/ 1719646 w 8997901"/>
              <a:gd name="connsiteY134" fmla="*/ 2031308 h 8997901"/>
              <a:gd name="connsiteX135" fmla="*/ 1843729 w 8997901"/>
              <a:gd name="connsiteY135" fmla="*/ 1623606 h 8997901"/>
              <a:gd name="connsiteX136" fmla="*/ 2269158 w 8997901"/>
              <a:gd name="connsiteY136" fmla="*/ 1534975 h 8997901"/>
              <a:gd name="connsiteX137" fmla="*/ 2233705 w 8997901"/>
              <a:gd name="connsiteY137" fmla="*/ 1836320 h 8997901"/>
              <a:gd name="connsiteX138" fmla="*/ 2481872 w 8997901"/>
              <a:gd name="connsiteY138" fmla="*/ 2173117 h 8997901"/>
              <a:gd name="connsiteX139" fmla="*/ 2605955 w 8997901"/>
              <a:gd name="connsiteY139" fmla="*/ 2279474 h 8997901"/>
              <a:gd name="connsiteX140" fmla="*/ 3208644 w 8997901"/>
              <a:gd name="connsiteY140" fmla="*/ 1889499 h 8997901"/>
              <a:gd name="connsiteX141" fmla="*/ 3066835 w 8997901"/>
              <a:gd name="connsiteY141" fmla="*/ 1286809 h 8997901"/>
              <a:gd name="connsiteX142" fmla="*/ 2765490 w 8997901"/>
              <a:gd name="connsiteY142" fmla="*/ 737297 h 8997901"/>
              <a:gd name="connsiteX143" fmla="*/ 2269158 w 8997901"/>
              <a:gd name="connsiteY143" fmla="*/ 613215 h 8997901"/>
              <a:gd name="connsiteX144" fmla="*/ 2783216 w 8997901"/>
              <a:gd name="connsiteY144" fmla="*/ 81429 h 8997901"/>
              <a:gd name="connsiteX145" fmla="*/ 3155881 w 8997901"/>
              <a:gd name="connsiteY145" fmla="*/ 1661 h 899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8997901" h="8997901">
                <a:moveTo>
                  <a:pt x="3155881" y="1661"/>
                </a:moveTo>
                <a:cubicBezTo>
                  <a:pt x="3342145" y="-9417"/>
                  <a:pt x="3483400" y="34898"/>
                  <a:pt x="3527716" y="134608"/>
                </a:cubicBezTo>
                <a:cubicBezTo>
                  <a:pt x="3580894" y="258691"/>
                  <a:pt x="3456810" y="418227"/>
                  <a:pt x="3244097" y="560036"/>
                </a:cubicBezTo>
                <a:cubicBezTo>
                  <a:pt x="3244097" y="613215"/>
                  <a:pt x="3244097" y="772750"/>
                  <a:pt x="3403632" y="1162725"/>
                </a:cubicBezTo>
                <a:cubicBezTo>
                  <a:pt x="3456810" y="1322261"/>
                  <a:pt x="3580894" y="1517249"/>
                  <a:pt x="3704978" y="1694511"/>
                </a:cubicBezTo>
                <a:cubicBezTo>
                  <a:pt x="3970870" y="1623606"/>
                  <a:pt x="4236762" y="1588154"/>
                  <a:pt x="4502654" y="1588154"/>
                </a:cubicBezTo>
                <a:cubicBezTo>
                  <a:pt x="4520382" y="1534975"/>
                  <a:pt x="4520382" y="1464071"/>
                  <a:pt x="4520382" y="1410892"/>
                </a:cubicBezTo>
                <a:cubicBezTo>
                  <a:pt x="4538108" y="1127273"/>
                  <a:pt x="4502654" y="1020916"/>
                  <a:pt x="4502654" y="1003190"/>
                </a:cubicBezTo>
                <a:cubicBezTo>
                  <a:pt x="4360846" y="950012"/>
                  <a:pt x="4272214" y="879107"/>
                  <a:pt x="4272214" y="790476"/>
                </a:cubicBezTo>
                <a:cubicBezTo>
                  <a:pt x="4289942" y="666393"/>
                  <a:pt x="4449476" y="577762"/>
                  <a:pt x="4662190" y="595488"/>
                </a:cubicBezTo>
                <a:cubicBezTo>
                  <a:pt x="4857178" y="595488"/>
                  <a:pt x="5016714" y="701845"/>
                  <a:pt x="5016714" y="825928"/>
                </a:cubicBezTo>
                <a:cubicBezTo>
                  <a:pt x="5016714" y="914559"/>
                  <a:pt x="4910358" y="985464"/>
                  <a:pt x="4786274" y="1003190"/>
                </a:cubicBezTo>
                <a:cubicBezTo>
                  <a:pt x="4768548" y="1038643"/>
                  <a:pt x="4733096" y="1145000"/>
                  <a:pt x="4715370" y="1428618"/>
                </a:cubicBezTo>
                <a:cubicBezTo>
                  <a:pt x="4715370" y="1481797"/>
                  <a:pt x="4715370" y="1534975"/>
                  <a:pt x="4733096" y="1605880"/>
                </a:cubicBezTo>
                <a:cubicBezTo>
                  <a:pt x="4963536" y="1623606"/>
                  <a:pt x="5193976" y="1659058"/>
                  <a:pt x="5424416" y="1747689"/>
                </a:cubicBezTo>
                <a:cubicBezTo>
                  <a:pt x="5566226" y="1552701"/>
                  <a:pt x="5672582" y="1357713"/>
                  <a:pt x="5743486" y="1215904"/>
                </a:cubicBezTo>
                <a:cubicBezTo>
                  <a:pt x="5920750" y="825928"/>
                  <a:pt x="5938474" y="666393"/>
                  <a:pt x="5920750" y="613215"/>
                </a:cubicBezTo>
                <a:cubicBezTo>
                  <a:pt x="5725762" y="471405"/>
                  <a:pt x="5619404" y="311869"/>
                  <a:pt x="5672582" y="187786"/>
                </a:cubicBezTo>
                <a:cubicBezTo>
                  <a:pt x="5743486" y="28251"/>
                  <a:pt x="6062558" y="10524"/>
                  <a:pt x="6417082" y="170060"/>
                </a:cubicBezTo>
                <a:cubicBezTo>
                  <a:pt x="6753878" y="311869"/>
                  <a:pt x="6966594" y="560036"/>
                  <a:pt x="6895688" y="719572"/>
                </a:cubicBezTo>
                <a:cubicBezTo>
                  <a:pt x="6842510" y="843655"/>
                  <a:pt x="6647522" y="879107"/>
                  <a:pt x="6399356" y="825928"/>
                </a:cubicBezTo>
                <a:cubicBezTo>
                  <a:pt x="6363902" y="861381"/>
                  <a:pt x="6257546" y="967738"/>
                  <a:pt x="6080284" y="1357713"/>
                </a:cubicBezTo>
                <a:cubicBezTo>
                  <a:pt x="6009380" y="1517249"/>
                  <a:pt x="5956202" y="1729963"/>
                  <a:pt x="5903022" y="1960403"/>
                </a:cubicBezTo>
                <a:cubicBezTo>
                  <a:pt x="6151190" y="2084486"/>
                  <a:pt x="6363902" y="2244022"/>
                  <a:pt x="6558890" y="2439010"/>
                </a:cubicBezTo>
                <a:cubicBezTo>
                  <a:pt x="6612070" y="2403558"/>
                  <a:pt x="6647522" y="2368105"/>
                  <a:pt x="6700700" y="2332653"/>
                </a:cubicBezTo>
                <a:cubicBezTo>
                  <a:pt x="6895688" y="2137665"/>
                  <a:pt x="6948866" y="2049034"/>
                  <a:pt x="6966594" y="2013582"/>
                </a:cubicBezTo>
                <a:cubicBezTo>
                  <a:pt x="6913414" y="1907225"/>
                  <a:pt x="6895688" y="1783141"/>
                  <a:pt x="6966594" y="1712237"/>
                </a:cubicBezTo>
                <a:cubicBezTo>
                  <a:pt x="7055224" y="1641332"/>
                  <a:pt x="7232486" y="1694511"/>
                  <a:pt x="7374294" y="1854046"/>
                </a:cubicBezTo>
                <a:cubicBezTo>
                  <a:pt x="7516104" y="1995856"/>
                  <a:pt x="7551556" y="2190843"/>
                  <a:pt x="7462926" y="2261748"/>
                </a:cubicBezTo>
                <a:cubicBezTo>
                  <a:pt x="7392022" y="2314927"/>
                  <a:pt x="7285664" y="2314927"/>
                  <a:pt x="7161582" y="2226296"/>
                </a:cubicBezTo>
                <a:cubicBezTo>
                  <a:pt x="7126128" y="2244022"/>
                  <a:pt x="7037498" y="2297201"/>
                  <a:pt x="6824784" y="2492188"/>
                </a:cubicBezTo>
                <a:cubicBezTo>
                  <a:pt x="6789330" y="2527641"/>
                  <a:pt x="6753878" y="2563093"/>
                  <a:pt x="6700700" y="2616272"/>
                </a:cubicBezTo>
                <a:cubicBezTo>
                  <a:pt x="6860236" y="2793533"/>
                  <a:pt x="6984318" y="2988521"/>
                  <a:pt x="7108402" y="3201235"/>
                </a:cubicBezTo>
                <a:cubicBezTo>
                  <a:pt x="7321116" y="3165783"/>
                  <a:pt x="7551556" y="3112604"/>
                  <a:pt x="7711092" y="3059426"/>
                </a:cubicBezTo>
                <a:cubicBezTo>
                  <a:pt x="8101068" y="2899890"/>
                  <a:pt x="8225150" y="2811259"/>
                  <a:pt x="8242878" y="2758081"/>
                </a:cubicBezTo>
                <a:cubicBezTo>
                  <a:pt x="8207426" y="2527641"/>
                  <a:pt x="8260604" y="2314927"/>
                  <a:pt x="8366960" y="2279474"/>
                </a:cubicBezTo>
                <a:cubicBezTo>
                  <a:pt x="8544222" y="2208570"/>
                  <a:pt x="8774662" y="2439010"/>
                  <a:pt x="8916472" y="2793533"/>
                </a:cubicBezTo>
                <a:cubicBezTo>
                  <a:pt x="9040554" y="3130331"/>
                  <a:pt x="9022830" y="3467128"/>
                  <a:pt x="8863294" y="3520307"/>
                </a:cubicBezTo>
                <a:cubicBezTo>
                  <a:pt x="8739210" y="3573485"/>
                  <a:pt x="8579674" y="3449402"/>
                  <a:pt x="8437866" y="3254414"/>
                </a:cubicBezTo>
                <a:cubicBezTo>
                  <a:pt x="8384686" y="3236688"/>
                  <a:pt x="8225150" y="3236688"/>
                  <a:pt x="7835176" y="3396223"/>
                </a:cubicBezTo>
                <a:cubicBezTo>
                  <a:pt x="7675640" y="3449402"/>
                  <a:pt x="7480652" y="3573485"/>
                  <a:pt x="7285664" y="3697568"/>
                </a:cubicBezTo>
                <a:cubicBezTo>
                  <a:pt x="7374294" y="3963461"/>
                  <a:pt x="7409746" y="4229354"/>
                  <a:pt x="7409746" y="4495246"/>
                </a:cubicBezTo>
                <a:cubicBezTo>
                  <a:pt x="7462926" y="4512972"/>
                  <a:pt x="7533830" y="4512972"/>
                  <a:pt x="7569282" y="4512972"/>
                </a:cubicBezTo>
                <a:cubicBezTo>
                  <a:pt x="7870628" y="4530699"/>
                  <a:pt x="7959258" y="4512972"/>
                  <a:pt x="7994710" y="4495246"/>
                </a:cubicBezTo>
                <a:cubicBezTo>
                  <a:pt x="8030162" y="4371163"/>
                  <a:pt x="8118794" y="4264806"/>
                  <a:pt x="8207426" y="4282532"/>
                </a:cubicBezTo>
                <a:cubicBezTo>
                  <a:pt x="8331508" y="4282532"/>
                  <a:pt x="8420138" y="4459794"/>
                  <a:pt x="8402414" y="4654782"/>
                </a:cubicBezTo>
                <a:cubicBezTo>
                  <a:pt x="8402414" y="4867496"/>
                  <a:pt x="8296056" y="5027031"/>
                  <a:pt x="8171972" y="5009305"/>
                </a:cubicBezTo>
                <a:cubicBezTo>
                  <a:pt x="8083342" y="5009305"/>
                  <a:pt x="8012438" y="4920674"/>
                  <a:pt x="7994710" y="4778865"/>
                </a:cubicBezTo>
                <a:cubicBezTo>
                  <a:pt x="7959258" y="4761139"/>
                  <a:pt x="7852902" y="4725686"/>
                  <a:pt x="7569282" y="4725686"/>
                </a:cubicBezTo>
                <a:cubicBezTo>
                  <a:pt x="7516104" y="4725686"/>
                  <a:pt x="7462926" y="4725686"/>
                  <a:pt x="7392022" y="4725686"/>
                </a:cubicBezTo>
                <a:cubicBezTo>
                  <a:pt x="7374294" y="4956127"/>
                  <a:pt x="7321116" y="5204293"/>
                  <a:pt x="7250212" y="5417007"/>
                </a:cubicBezTo>
                <a:cubicBezTo>
                  <a:pt x="7445200" y="5558816"/>
                  <a:pt x="7622462" y="5682900"/>
                  <a:pt x="7781998" y="5753804"/>
                </a:cubicBezTo>
                <a:cubicBezTo>
                  <a:pt x="8171972" y="5913340"/>
                  <a:pt x="8331508" y="5931066"/>
                  <a:pt x="8384686" y="5931066"/>
                </a:cubicBezTo>
                <a:cubicBezTo>
                  <a:pt x="8526496" y="5718352"/>
                  <a:pt x="8686032" y="5611995"/>
                  <a:pt x="8810114" y="5665173"/>
                </a:cubicBezTo>
                <a:cubicBezTo>
                  <a:pt x="8969650" y="5736078"/>
                  <a:pt x="8969650" y="6072875"/>
                  <a:pt x="8827842" y="6409672"/>
                </a:cubicBezTo>
                <a:cubicBezTo>
                  <a:pt x="8686032" y="6746470"/>
                  <a:pt x="8420138" y="6959184"/>
                  <a:pt x="8260604" y="6888279"/>
                </a:cubicBezTo>
                <a:cubicBezTo>
                  <a:pt x="8154246" y="6835100"/>
                  <a:pt x="8118794" y="6640112"/>
                  <a:pt x="8171972" y="6391946"/>
                </a:cubicBezTo>
                <a:cubicBezTo>
                  <a:pt x="8136520" y="6356494"/>
                  <a:pt x="8012438" y="6250137"/>
                  <a:pt x="7640188" y="6072875"/>
                </a:cubicBezTo>
                <a:cubicBezTo>
                  <a:pt x="7480652" y="6019696"/>
                  <a:pt x="7267938" y="5948792"/>
                  <a:pt x="7037498" y="5913340"/>
                </a:cubicBezTo>
                <a:cubicBezTo>
                  <a:pt x="6913414" y="6143780"/>
                  <a:pt x="6736152" y="6356494"/>
                  <a:pt x="6541166" y="6551482"/>
                </a:cubicBezTo>
                <a:cubicBezTo>
                  <a:pt x="6594344" y="6604660"/>
                  <a:pt x="6629796" y="6657839"/>
                  <a:pt x="6665248" y="6693291"/>
                </a:cubicBezTo>
                <a:cubicBezTo>
                  <a:pt x="6860236" y="6906005"/>
                  <a:pt x="6948866" y="6959184"/>
                  <a:pt x="6966594" y="6976910"/>
                </a:cubicBezTo>
                <a:cubicBezTo>
                  <a:pt x="7090676" y="6906005"/>
                  <a:pt x="7214760" y="6888279"/>
                  <a:pt x="7267938" y="6959184"/>
                </a:cubicBezTo>
                <a:cubicBezTo>
                  <a:pt x="7356568" y="7047814"/>
                  <a:pt x="7303390" y="7225076"/>
                  <a:pt x="7143854" y="7366886"/>
                </a:cubicBezTo>
                <a:cubicBezTo>
                  <a:pt x="7002046" y="7508695"/>
                  <a:pt x="6807058" y="7544148"/>
                  <a:pt x="6736152" y="7455516"/>
                </a:cubicBezTo>
                <a:cubicBezTo>
                  <a:pt x="6665248" y="7402338"/>
                  <a:pt x="6682974" y="7278255"/>
                  <a:pt x="6771606" y="7171898"/>
                </a:cubicBezTo>
                <a:cubicBezTo>
                  <a:pt x="6753878" y="7136446"/>
                  <a:pt x="6700700" y="7030088"/>
                  <a:pt x="6505712" y="6817374"/>
                </a:cubicBezTo>
                <a:cubicBezTo>
                  <a:pt x="6470260" y="6781922"/>
                  <a:pt x="6434808" y="6746470"/>
                  <a:pt x="6381630" y="6711018"/>
                </a:cubicBezTo>
                <a:cubicBezTo>
                  <a:pt x="6204368" y="6852826"/>
                  <a:pt x="6009380" y="6994636"/>
                  <a:pt x="5796666" y="7100993"/>
                </a:cubicBezTo>
                <a:cubicBezTo>
                  <a:pt x="5832118" y="7331434"/>
                  <a:pt x="5867570" y="7544148"/>
                  <a:pt x="5938474" y="7703683"/>
                </a:cubicBezTo>
                <a:cubicBezTo>
                  <a:pt x="6080284" y="8093658"/>
                  <a:pt x="6186642" y="8217742"/>
                  <a:pt x="6239820" y="8253194"/>
                </a:cubicBezTo>
                <a:cubicBezTo>
                  <a:pt x="6470260" y="8200016"/>
                  <a:pt x="6665248" y="8253194"/>
                  <a:pt x="6718426" y="8377277"/>
                </a:cubicBezTo>
                <a:cubicBezTo>
                  <a:pt x="6789330" y="8536813"/>
                  <a:pt x="6558890" y="8767253"/>
                  <a:pt x="6204368" y="8909063"/>
                </a:cubicBezTo>
                <a:cubicBezTo>
                  <a:pt x="5867570" y="9050872"/>
                  <a:pt x="5530774" y="9015420"/>
                  <a:pt x="5477594" y="8855884"/>
                </a:cubicBezTo>
                <a:cubicBezTo>
                  <a:pt x="5424416" y="8731801"/>
                  <a:pt x="5548498" y="8572265"/>
                  <a:pt x="5743486" y="8430456"/>
                </a:cubicBezTo>
                <a:cubicBezTo>
                  <a:pt x="5761214" y="8377277"/>
                  <a:pt x="5743486" y="8217742"/>
                  <a:pt x="5601678" y="7827766"/>
                </a:cubicBezTo>
                <a:cubicBezTo>
                  <a:pt x="5530774" y="7685957"/>
                  <a:pt x="5424416" y="7490969"/>
                  <a:pt x="5300334" y="7295981"/>
                </a:cubicBezTo>
                <a:cubicBezTo>
                  <a:pt x="5034440" y="7366886"/>
                  <a:pt x="4750822" y="7402338"/>
                  <a:pt x="4484930" y="7402338"/>
                </a:cubicBezTo>
                <a:cubicBezTo>
                  <a:pt x="4484930" y="7473242"/>
                  <a:pt x="4467202" y="7526421"/>
                  <a:pt x="4467202" y="7579600"/>
                </a:cubicBezTo>
                <a:cubicBezTo>
                  <a:pt x="4467202" y="7863218"/>
                  <a:pt x="4484930" y="7969576"/>
                  <a:pt x="4502654" y="8005028"/>
                </a:cubicBezTo>
                <a:cubicBezTo>
                  <a:pt x="4626738" y="8040480"/>
                  <a:pt x="4715370" y="8111385"/>
                  <a:pt x="4715370" y="8200016"/>
                </a:cubicBezTo>
                <a:cubicBezTo>
                  <a:pt x="4715370" y="8324099"/>
                  <a:pt x="4538108" y="8412730"/>
                  <a:pt x="4343120" y="8412730"/>
                </a:cubicBezTo>
                <a:cubicBezTo>
                  <a:pt x="4130406" y="8395004"/>
                  <a:pt x="3970870" y="8288646"/>
                  <a:pt x="3970870" y="8182290"/>
                </a:cubicBezTo>
                <a:cubicBezTo>
                  <a:pt x="3988596" y="8075932"/>
                  <a:pt x="4077226" y="8005028"/>
                  <a:pt x="4219036" y="7987302"/>
                </a:cubicBezTo>
                <a:cubicBezTo>
                  <a:pt x="4236762" y="7951850"/>
                  <a:pt x="4254488" y="7845492"/>
                  <a:pt x="4272214" y="7561874"/>
                </a:cubicBezTo>
                <a:cubicBezTo>
                  <a:pt x="4272214" y="7508695"/>
                  <a:pt x="4272214" y="7455516"/>
                  <a:pt x="4272214" y="7402338"/>
                </a:cubicBezTo>
                <a:cubicBezTo>
                  <a:pt x="4024048" y="7384612"/>
                  <a:pt x="3793608" y="7331434"/>
                  <a:pt x="3580894" y="7242802"/>
                </a:cubicBezTo>
                <a:cubicBezTo>
                  <a:pt x="3439085" y="7437790"/>
                  <a:pt x="3315002" y="7632778"/>
                  <a:pt x="3244097" y="7774588"/>
                </a:cubicBezTo>
                <a:cubicBezTo>
                  <a:pt x="3084561" y="8164564"/>
                  <a:pt x="3066835" y="8324099"/>
                  <a:pt x="3066835" y="8377277"/>
                </a:cubicBezTo>
                <a:cubicBezTo>
                  <a:pt x="3279549" y="8519087"/>
                  <a:pt x="3385906" y="8696349"/>
                  <a:pt x="3332728" y="8802706"/>
                </a:cubicBezTo>
                <a:cubicBezTo>
                  <a:pt x="3261823" y="8962241"/>
                  <a:pt x="2925026" y="8979967"/>
                  <a:pt x="2588228" y="8820432"/>
                </a:cubicBezTo>
                <a:cubicBezTo>
                  <a:pt x="2251431" y="8678622"/>
                  <a:pt x="2038717" y="8430456"/>
                  <a:pt x="2109622" y="8270920"/>
                </a:cubicBezTo>
                <a:cubicBezTo>
                  <a:pt x="2162800" y="8146838"/>
                  <a:pt x="2357788" y="8111385"/>
                  <a:pt x="2588228" y="8164564"/>
                </a:cubicBezTo>
                <a:cubicBezTo>
                  <a:pt x="2641407" y="8129111"/>
                  <a:pt x="2747764" y="8022754"/>
                  <a:pt x="2907300" y="7632778"/>
                </a:cubicBezTo>
                <a:cubicBezTo>
                  <a:pt x="2978204" y="7473242"/>
                  <a:pt x="3049109" y="7260528"/>
                  <a:pt x="3084561" y="7030088"/>
                </a:cubicBezTo>
                <a:cubicBezTo>
                  <a:pt x="2854121" y="6906005"/>
                  <a:pt x="2623681" y="6746470"/>
                  <a:pt x="2446419" y="6551482"/>
                </a:cubicBezTo>
                <a:cubicBezTo>
                  <a:pt x="2393241" y="6586934"/>
                  <a:pt x="2340062" y="6622386"/>
                  <a:pt x="2304610" y="6657839"/>
                </a:cubicBezTo>
                <a:cubicBezTo>
                  <a:pt x="2091896" y="6852826"/>
                  <a:pt x="2038717" y="6941458"/>
                  <a:pt x="2020991" y="6976910"/>
                </a:cubicBezTo>
                <a:cubicBezTo>
                  <a:pt x="2091896" y="7083267"/>
                  <a:pt x="2091896" y="7207350"/>
                  <a:pt x="2038717" y="7278255"/>
                </a:cubicBezTo>
                <a:cubicBezTo>
                  <a:pt x="1950086" y="7349160"/>
                  <a:pt x="1755098" y="7295981"/>
                  <a:pt x="1631015" y="7154172"/>
                </a:cubicBezTo>
                <a:cubicBezTo>
                  <a:pt x="1489206" y="6994636"/>
                  <a:pt x="1436027" y="6817374"/>
                  <a:pt x="1524658" y="6728744"/>
                </a:cubicBezTo>
                <a:cubicBezTo>
                  <a:pt x="1595563" y="6675565"/>
                  <a:pt x="1719646" y="6693291"/>
                  <a:pt x="1826003" y="6764196"/>
                </a:cubicBezTo>
                <a:cubicBezTo>
                  <a:pt x="1861456" y="6746470"/>
                  <a:pt x="1950086" y="6711018"/>
                  <a:pt x="2162800" y="6516030"/>
                </a:cubicBezTo>
                <a:cubicBezTo>
                  <a:pt x="2198253" y="6480577"/>
                  <a:pt x="2251431" y="6427398"/>
                  <a:pt x="2286884" y="6391946"/>
                </a:cubicBezTo>
                <a:cubicBezTo>
                  <a:pt x="2127348" y="6214684"/>
                  <a:pt x="2003265" y="6001970"/>
                  <a:pt x="1896908" y="5789256"/>
                </a:cubicBezTo>
                <a:cubicBezTo>
                  <a:pt x="1666468" y="5824709"/>
                  <a:pt x="1453754" y="5877888"/>
                  <a:pt x="1294218" y="5931066"/>
                </a:cubicBezTo>
                <a:cubicBezTo>
                  <a:pt x="904242" y="6090602"/>
                  <a:pt x="780159" y="6196958"/>
                  <a:pt x="744707" y="6232410"/>
                </a:cubicBezTo>
                <a:cubicBezTo>
                  <a:pt x="780159" y="6480577"/>
                  <a:pt x="744707" y="6675565"/>
                  <a:pt x="620624" y="6711018"/>
                </a:cubicBezTo>
                <a:cubicBezTo>
                  <a:pt x="461088" y="6781922"/>
                  <a:pt x="212922" y="6551482"/>
                  <a:pt x="88838" y="6214684"/>
                </a:cubicBezTo>
                <a:cubicBezTo>
                  <a:pt x="-52971" y="5860161"/>
                  <a:pt x="-17519" y="5523364"/>
                  <a:pt x="142017" y="5470186"/>
                </a:cubicBezTo>
                <a:cubicBezTo>
                  <a:pt x="266100" y="5417007"/>
                  <a:pt x="425636" y="5541090"/>
                  <a:pt x="549719" y="5753804"/>
                </a:cubicBezTo>
                <a:cubicBezTo>
                  <a:pt x="602897" y="5753804"/>
                  <a:pt x="762433" y="5753804"/>
                  <a:pt x="1152409" y="5594269"/>
                </a:cubicBezTo>
                <a:cubicBezTo>
                  <a:pt x="1311944" y="5541090"/>
                  <a:pt x="1506932" y="5417007"/>
                  <a:pt x="1701920" y="5292924"/>
                </a:cubicBezTo>
                <a:cubicBezTo>
                  <a:pt x="1631015" y="5027031"/>
                  <a:pt x="1595563" y="4761139"/>
                  <a:pt x="1595563" y="4495246"/>
                </a:cubicBezTo>
                <a:cubicBezTo>
                  <a:pt x="1524658" y="4477520"/>
                  <a:pt x="1471480" y="4477520"/>
                  <a:pt x="1418301" y="4477520"/>
                </a:cubicBezTo>
                <a:cubicBezTo>
                  <a:pt x="1134682" y="4459794"/>
                  <a:pt x="1028326" y="4477520"/>
                  <a:pt x="992873" y="4495246"/>
                </a:cubicBezTo>
                <a:cubicBezTo>
                  <a:pt x="957421" y="4637056"/>
                  <a:pt x="886516" y="4725686"/>
                  <a:pt x="797885" y="4707960"/>
                </a:cubicBezTo>
                <a:cubicBezTo>
                  <a:pt x="673802" y="4707960"/>
                  <a:pt x="585171" y="4548425"/>
                  <a:pt x="585171" y="4335711"/>
                </a:cubicBezTo>
                <a:cubicBezTo>
                  <a:pt x="602897" y="4140723"/>
                  <a:pt x="709254" y="3981187"/>
                  <a:pt x="815611" y="3981187"/>
                </a:cubicBezTo>
                <a:cubicBezTo>
                  <a:pt x="904242" y="3981187"/>
                  <a:pt x="975147" y="4069818"/>
                  <a:pt x="1010599" y="4211627"/>
                </a:cubicBezTo>
                <a:cubicBezTo>
                  <a:pt x="1046052" y="4229354"/>
                  <a:pt x="1134682" y="4264806"/>
                  <a:pt x="1436027" y="4264806"/>
                </a:cubicBezTo>
                <a:cubicBezTo>
                  <a:pt x="1471480" y="4282532"/>
                  <a:pt x="1542384" y="4264806"/>
                  <a:pt x="1595563" y="4264806"/>
                </a:cubicBezTo>
                <a:cubicBezTo>
                  <a:pt x="1613289" y="4034366"/>
                  <a:pt x="1666468" y="3803925"/>
                  <a:pt x="1737372" y="3573485"/>
                </a:cubicBezTo>
                <a:cubicBezTo>
                  <a:pt x="1560111" y="3431676"/>
                  <a:pt x="1365123" y="3307593"/>
                  <a:pt x="1205587" y="3236688"/>
                </a:cubicBezTo>
                <a:cubicBezTo>
                  <a:pt x="833338" y="3077152"/>
                  <a:pt x="673802" y="3059426"/>
                  <a:pt x="620624" y="3059426"/>
                </a:cubicBezTo>
                <a:cubicBezTo>
                  <a:pt x="478814" y="3272140"/>
                  <a:pt x="301552" y="3378497"/>
                  <a:pt x="195195" y="3325319"/>
                </a:cubicBezTo>
                <a:cubicBezTo>
                  <a:pt x="35660" y="3254414"/>
                  <a:pt x="17934" y="2917617"/>
                  <a:pt x="159743" y="2580819"/>
                </a:cubicBezTo>
                <a:cubicBezTo>
                  <a:pt x="319279" y="2244022"/>
                  <a:pt x="567445" y="2031308"/>
                  <a:pt x="726981" y="2102213"/>
                </a:cubicBezTo>
                <a:cubicBezTo>
                  <a:pt x="851064" y="2155391"/>
                  <a:pt x="886516" y="2350379"/>
                  <a:pt x="833338" y="2598545"/>
                </a:cubicBezTo>
                <a:cubicBezTo>
                  <a:pt x="868790" y="2633998"/>
                  <a:pt x="975147" y="2740355"/>
                  <a:pt x="1365123" y="2917617"/>
                </a:cubicBezTo>
                <a:cubicBezTo>
                  <a:pt x="1506932" y="2988521"/>
                  <a:pt x="1737372" y="3041700"/>
                  <a:pt x="1950086" y="3077152"/>
                </a:cubicBezTo>
                <a:cubicBezTo>
                  <a:pt x="2091896" y="2846712"/>
                  <a:pt x="2251431" y="2633998"/>
                  <a:pt x="2446419" y="2439010"/>
                </a:cubicBezTo>
                <a:cubicBezTo>
                  <a:pt x="2410967" y="2385831"/>
                  <a:pt x="2375514" y="2332653"/>
                  <a:pt x="2340062" y="2297201"/>
                </a:cubicBezTo>
                <a:cubicBezTo>
                  <a:pt x="2145074" y="2084486"/>
                  <a:pt x="2056444" y="2031308"/>
                  <a:pt x="2020991" y="2031308"/>
                </a:cubicBezTo>
                <a:cubicBezTo>
                  <a:pt x="1896908" y="2084486"/>
                  <a:pt x="1790551" y="2102213"/>
                  <a:pt x="1719646" y="2031308"/>
                </a:cubicBezTo>
                <a:cubicBezTo>
                  <a:pt x="1648742" y="1942677"/>
                  <a:pt x="1701920" y="1765415"/>
                  <a:pt x="1843729" y="1623606"/>
                </a:cubicBezTo>
                <a:cubicBezTo>
                  <a:pt x="2003265" y="1481797"/>
                  <a:pt x="2180526" y="1446344"/>
                  <a:pt x="2269158" y="1534975"/>
                </a:cubicBezTo>
                <a:cubicBezTo>
                  <a:pt x="2322336" y="1588154"/>
                  <a:pt x="2304610" y="1712237"/>
                  <a:pt x="2233705" y="1836320"/>
                </a:cubicBezTo>
                <a:cubicBezTo>
                  <a:pt x="2251431" y="1854046"/>
                  <a:pt x="2286884" y="1960403"/>
                  <a:pt x="2481872" y="2173117"/>
                </a:cubicBezTo>
                <a:cubicBezTo>
                  <a:pt x="2517324" y="2208570"/>
                  <a:pt x="2570502" y="2244022"/>
                  <a:pt x="2605955" y="2279474"/>
                </a:cubicBezTo>
                <a:cubicBezTo>
                  <a:pt x="2783216" y="2137665"/>
                  <a:pt x="2995930" y="1995856"/>
                  <a:pt x="3208644" y="1889499"/>
                </a:cubicBezTo>
                <a:cubicBezTo>
                  <a:pt x="3173192" y="1659058"/>
                  <a:pt x="3120014" y="1446344"/>
                  <a:pt x="3066835" y="1286809"/>
                </a:cubicBezTo>
                <a:cubicBezTo>
                  <a:pt x="2907300" y="896833"/>
                  <a:pt x="2800942" y="772750"/>
                  <a:pt x="2765490" y="737297"/>
                </a:cubicBezTo>
                <a:cubicBezTo>
                  <a:pt x="2517324" y="790476"/>
                  <a:pt x="2322336" y="737297"/>
                  <a:pt x="2269158" y="613215"/>
                </a:cubicBezTo>
                <a:cubicBezTo>
                  <a:pt x="2215979" y="453679"/>
                  <a:pt x="2446419" y="223239"/>
                  <a:pt x="2783216" y="81429"/>
                </a:cubicBezTo>
                <a:cubicBezTo>
                  <a:pt x="2916163" y="34898"/>
                  <a:pt x="3044123" y="8309"/>
                  <a:pt x="3155881" y="1661"/>
                </a:cubicBez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100" dirty="0"/>
            </a:lvl1pPr>
          </a:lstStyle>
          <a:p>
            <a:pPr lvl="0" algn="ctr"/>
            <a:endParaRPr lang="ru-RU" b="1" dirty="0"/>
          </a:p>
        </p:txBody>
      </p:sp>
    </p:spTree>
    <p:extLst>
      <p:ext uri="{BB962C8B-B14F-4D97-AF65-F5344CB8AC3E}">
        <p14:creationId xmlns:p14="http://schemas.microsoft.com/office/powerpoint/2010/main" val="3796388890"/>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41_Пользовательский макет">
    <p:spTree>
      <p:nvGrpSpPr>
        <p:cNvPr id="1" name=""/>
        <p:cNvGrpSpPr/>
        <p:nvPr/>
      </p:nvGrpSpPr>
      <p:grpSpPr>
        <a:xfrm>
          <a:off x="0" y="0"/>
          <a:ext cx="0" cy="0"/>
          <a:chOff x="0" y="0"/>
          <a:chExt cx="0" cy="0"/>
        </a:xfrm>
      </p:grpSpPr>
      <p:sp>
        <p:nvSpPr>
          <p:cNvPr id="10" name="Рисунок 9">
            <a:extLst>
              <a:ext uri="{FF2B5EF4-FFF2-40B4-BE49-F238E27FC236}">
                <a16:creationId xmlns="" xmlns:a16="http://schemas.microsoft.com/office/drawing/2014/main" id="{1C4EE596-0B09-2E4A-B8E4-35A6925F66C5}"/>
              </a:ext>
            </a:extLst>
          </p:cNvPr>
          <p:cNvSpPr>
            <a:spLocks noGrp="1"/>
          </p:cNvSpPr>
          <p:nvPr>
            <p:ph type="pic" sz="quarter" idx="25"/>
          </p:nvPr>
        </p:nvSpPr>
        <p:spPr>
          <a:xfrm>
            <a:off x="7638046" y="3499738"/>
            <a:ext cx="8997901" cy="8997901"/>
          </a:xfrm>
          <a:custGeom>
            <a:avLst/>
            <a:gdLst>
              <a:gd name="connsiteX0" fmla="*/ 3155882 w 8997901"/>
              <a:gd name="connsiteY0" fmla="*/ 1661 h 8997901"/>
              <a:gd name="connsiteX1" fmla="*/ 3527716 w 8997901"/>
              <a:gd name="connsiteY1" fmla="*/ 134608 h 8997901"/>
              <a:gd name="connsiteX2" fmla="*/ 3244097 w 8997901"/>
              <a:gd name="connsiteY2" fmla="*/ 560036 h 8997901"/>
              <a:gd name="connsiteX3" fmla="*/ 3403632 w 8997901"/>
              <a:gd name="connsiteY3" fmla="*/ 1162725 h 8997901"/>
              <a:gd name="connsiteX4" fmla="*/ 3704977 w 8997901"/>
              <a:gd name="connsiteY4" fmla="*/ 1694511 h 8997901"/>
              <a:gd name="connsiteX5" fmla="*/ 4502655 w 8997901"/>
              <a:gd name="connsiteY5" fmla="*/ 1588154 h 8997901"/>
              <a:gd name="connsiteX6" fmla="*/ 4520382 w 8997901"/>
              <a:gd name="connsiteY6" fmla="*/ 1410892 h 8997901"/>
              <a:gd name="connsiteX7" fmla="*/ 4502655 w 8997901"/>
              <a:gd name="connsiteY7" fmla="*/ 1003190 h 8997901"/>
              <a:gd name="connsiteX8" fmla="*/ 4272215 w 8997901"/>
              <a:gd name="connsiteY8" fmla="*/ 790476 h 8997901"/>
              <a:gd name="connsiteX9" fmla="*/ 4662190 w 8997901"/>
              <a:gd name="connsiteY9" fmla="*/ 595488 h 8997901"/>
              <a:gd name="connsiteX10" fmla="*/ 5016714 w 8997901"/>
              <a:gd name="connsiteY10" fmla="*/ 825928 h 8997901"/>
              <a:gd name="connsiteX11" fmla="*/ 4786274 w 8997901"/>
              <a:gd name="connsiteY11" fmla="*/ 1003190 h 8997901"/>
              <a:gd name="connsiteX12" fmla="*/ 4715369 w 8997901"/>
              <a:gd name="connsiteY12" fmla="*/ 1428618 h 8997901"/>
              <a:gd name="connsiteX13" fmla="*/ 4733096 w 8997901"/>
              <a:gd name="connsiteY13" fmla="*/ 1605880 h 8997901"/>
              <a:gd name="connsiteX14" fmla="*/ 5424416 w 8997901"/>
              <a:gd name="connsiteY14" fmla="*/ 1747689 h 8997901"/>
              <a:gd name="connsiteX15" fmla="*/ 5743487 w 8997901"/>
              <a:gd name="connsiteY15" fmla="*/ 1215904 h 8997901"/>
              <a:gd name="connsiteX16" fmla="*/ 5920749 w 8997901"/>
              <a:gd name="connsiteY16" fmla="*/ 613215 h 8997901"/>
              <a:gd name="connsiteX17" fmla="*/ 5672582 w 8997901"/>
              <a:gd name="connsiteY17" fmla="*/ 187786 h 8997901"/>
              <a:gd name="connsiteX18" fmla="*/ 6417082 w 8997901"/>
              <a:gd name="connsiteY18" fmla="*/ 170060 h 8997901"/>
              <a:gd name="connsiteX19" fmla="*/ 6895688 w 8997901"/>
              <a:gd name="connsiteY19" fmla="*/ 719571 h 8997901"/>
              <a:gd name="connsiteX20" fmla="*/ 6399356 w 8997901"/>
              <a:gd name="connsiteY20" fmla="*/ 825928 h 8997901"/>
              <a:gd name="connsiteX21" fmla="*/ 6080284 w 8997901"/>
              <a:gd name="connsiteY21" fmla="*/ 1357713 h 8997901"/>
              <a:gd name="connsiteX22" fmla="*/ 5903022 w 8997901"/>
              <a:gd name="connsiteY22" fmla="*/ 1960403 h 8997901"/>
              <a:gd name="connsiteX23" fmla="*/ 6558891 w 8997901"/>
              <a:gd name="connsiteY23" fmla="*/ 2439010 h 8997901"/>
              <a:gd name="connsiteX24" fmla="*/ 6700700 w 8997901"/>
              <a:gd name="connsiteY24" fmla="*/ 2332653 h 8997901"/>
              <a:gd name="connsiteX25" fmla="*/ 6966593 w 8997901"/>
              <a:gd name="connsiteY25" fmla="*/ 2013582 h 8997901"/>
              <a:gd name="connsiteX26" fmla="*/ 6966593 w 8997901"/>
              <a:gd name="connsiteY26" fmla="*/ 1712237 h 8997901"/>
              <a:gd name="connsiteX27" fmla="*/ 7374295 w 8997901"/>
              <a:gd name="connsiteY27" fmla="*/ 1854046 h 8997901"/>
              <a:gd name="connsiteX28" fmla="*/ 7462926 w 8997901"/>
              <a:gd name="connsiteY28" fmla="*/ 2261748 h 8997901"/>
              <a:gd name="connsiteX29" fmla="*/ 7161581 w 8997901"/>
              <a:gd name="connsiteY29" fmla="*/ 2226296 h 8997901"/>
              <a:gd name="connsiteX30" fmla="*/ 6824784 w 8997901"/>
              <a:gd name="connsiteY30" fmla="*/ 2492188 h 8997901"/>
              <a:gd name="connsiteX31" fmla="*/ 6700700 w 8997901"/>
              <a:gd name="connsiteY31" fmla="*/ 2616272 h 8997901"/>
              <a:gd name="connsiteX32" fmla="*/ 7108402 w 8997901"/>
              <a:gd name="connsiteY32" fmla="*/ 3201235 h 8997901"/>
              <a:gd name="connsiteX33" fmla="*/ 7711092 w 8997901"/>
              <a:gd name="connsiteY33" fmla="*/ 3059426 h 8997901"/>
              <a:gd name="connsiteX34" fmla="*/ 8242878 w 8997901"/>
              <a:gd name="connsiteY34" fmla="*/ 2758081 h 8997901"/>
              <a:gd name="connsiteX35" fmla="*/ 8366960 w 8997901"/>
              <a:gd name="connsiteY35" fmla="*/ 2279474 h 8997901"/>
              <a:gd name="connsiteX36" fmla="*/ 8916472 w 8997901"/>
              <a:gd name="connsiteY36" fmla="*/ 2793533 h 8997901"/>
              <a:gd name="connsiteX37" fmla="*/ 8863293 w 8997901"/>
              <a:gd name="connsiteY37" fmla="*/ 3520306 h 8997901"/>
              <a:gd name="connsiteX38" fmla="*/ 8437865 w 8997901"/>
              <a:gd name="connsiteY38" fmla="*/ 3254414 h 8997901"/>
              <a:gd name="connsiteX39" fmla="*/ 7835176 w 8997901"/>
              <a:gd name="connsiteY39" fmla="*/ 3396223 h 8997901"/>
              <a:gd name="connsiteX40" fmla="*/ 7285664 w 8997901"/>
              <a:gd name="connsiteY40" fmla="*/ 3697568 h 8997901"/>
              <a:gd name="connsiteX41" fmla="*/ 7409747 w 8997901"/>
              <a:gd name="connsiteY41" fmla="*/ 4495246 h 8997901"/>
              <a:gd name="connsiteX42" fmla="*/ 7569283 w 8997901"/>
              <a:gd name="connsiteY42" fmla="*/ 4512972 h 8997901"/>
              <a:gd name="connsiteX43" fmla="*/ 7994711 w 8997901"/>
              <a:gd name="connsiteY43" fmla="*/ 4495246 h 8997901"/>
              <a:gd name="connsiteX44" fmla="*/ 8207425 w 8997901"/>
              <a:gd name="connsiteY44" fmla="*/ 4282532 h 8997901"/>
              <a:gd name="connsiteX45" fmla="*/ 8402413 w 8997901"/>
              <a:gd name="connsiteY45" fmla="*/ 4654782 h 8997901"/>
              <a:gd name="connsiteX46" fmla="*/ 8171972 w 8997901"/>
              <a:gd name="connsiteY46" fmla="*/ 5009305 h 8997901"/>
              <a:gd name="connsiteX47" fmla="*/ 7994711 w 8997901"/>
              <a:gd name="connsiteY47" fmla="*/ 4778865 h 8997901"/>
              <a:gd name="connsiteX48" fmla="*/ 7569283 w 8997901"/>
              <a:gd name="connsiteY48" fmla="*/ 4725686 h 8997901"/>
              <a:gd name="connsiteX49" fmla="*/ 7392021 w 8997901"/>
              <a:gd name="connsiteY49" fmla="*/ 4725686 h 8997901"/>
              <a:gd name="connsiteX50" fmla="*/ 7250212 w 8997901"/>
              <a:gd name="connsiteY50" fmla="*/ 5417007 h 8997901"/>
              <a:gd name="connsiteX51" fmla="*/ 7781997 w 8997901"/>
              <a:gd name="connsiteY51" fmla="*/ 5753804 h 8997901"/>
              <a:gd name="connsiteX52" fmla="*/ 8384687 w 8997901"/>
              <a:gd name="connsiteY52" fmla="*/ 5931066 h 8997901"/>
              <a:gd name="connsiteX53" fmla="*/ 8810115 w 8997901"/>
              <a:gd name="connsiteY53" fmla="*/ 5665173 h 8997901"/>
              <a:gd name="connsiteX54" fmla="*/ 8827841 w 8997901"/>
              <a:gd name="connsiteY54" fmla="*/ 6409672 h 8997901"/>
              <a:gd name="connsiteX55" fmla="*/ 8260604 w 8997901"/>
              <a:gd name="connsiteY55" fmla="*/ 6888279 h 8997901"/>
              <a:gd name="connsiteX56" fmla="*/ 8171972 w 8997901"/>
              <a:gd name="connsiteY56" fmla="*/ 6391946 h 8997901"/>
              <a:gd name="connsiteX57" fmla="*/ 7640188 w 8997901"/>
              <a:gd name="connsiteY57" fmla="*/ 6072875 h 8997901"/>
              <a:gd name="connsiteX58" fmla="*/ 7037498 w 8997901"/>
              <a:gd name="connsiteY58" fmla="*/ 5913340 h 8997901"/>
              <a:gd name="connsiteX59" fmla="*/ 6541165 w 8997901"/>
              <a:gd name="connsiteY59" fmla="*/ 6551482 h 8997901"/>
              <a:gd name="connsiteX60" fmla="*/ 6665248 w 8997901"/>
              <a:gd name="connsiteY60" fmla="*/ 6693291 h 8997901"/>
              <a:gd name="connsiteX61" fmla="*/ 6966593 w 8997901"/>
              <a:gd name="connsiteY61" fmla="*/ 6976910 h 8997901"/>
              <a:gd name="connsiteX62" fmla="*/ 7267938 w 8997901"/>
              <a:gd name="connsiteY62" fmla="*/ 6959184 h 8997901"/>
              <a:gd name="connsiteX63" fmla="*/ 7143854 w 8997901"/>
              <a:gd name="connsiteY63" fmla="*/ 7366886 h 8997901"/>
              <a:gd name="connsiteX64" fmla="*/ 6736152 w 8997901"/>
              <a:gd name="connsiteY64" fmla="*/ 7455516 h 8997901"/>
              <a:gd name="connsiteX65" fmla="*/ 6771605 w 8997901"/>
              <a:gd name="connsiteY65" fmla="*/ 7171898 h 8997901"/>
              <a:gd name="connsiteX66" fmla="*/ 6505712 w 8997901"/>
              <a:gd name="connsiteY66" fmla="*/ 6817374 h 8997901"/>
              <a:gd name="connsiteX67" fmla="*/ 6381630 w 8997901"/>
              <a:gd name="connsiteY67" fmla="*/ 6711018 h 8997901"/>
              <a:gd name="connsiteX68" fmla="*/ 5796666 w 8997901"/>
              <a:gd name="connsiteY68" fmla="*/ 7100993 h 8997901"/>
              <a:gd name="connsiteX69" fmla="*/ 5938475 w 8997901"/>
              <a:gd name="connsiteY69" fmla="*/ 7703683 h 8997901"/>
              <a:gd name="connsiteX70" fmla="*/ 6239820 w 8997901"/>
              <a:gd name="connsiteY70" fmla="*/ 8253194 h 8997901"/>
              <a:gd name="connsiteX71" fmla="*/ 6718426 w 8997901"/>
              <a:gd name="connsiteY71" fmla="*/ 8377277 h 8997901"/>
              <a:gd name="connsiteX72" fmla="*/ 6204368 w 8997901"/>
              <a:gd name="connsiteY72" fmla="*/ 8909063 h 8997901"/>
              <a:gd name="connsiteX73" fmla="*/ 5477594 w 8997901"/>
              <a:gd name="connsiteY73" fmla="*/ 8855884 h 8997901"/>
              <a:gd name="connsiteX74" fmla="*/ 5743487 w 8997901"/>
              <a:gd name="connsiteY74" fmla="*/ 8430456 h 8997901"/>
              <a:gd name="connsiteX75" fmla="*/ 5601678 w 8997901"/>
              <a:gd name="connsiteY75" fmla="*/ 7827766 h 8997901"/>
              <a:gd name="connsiteX76" fmla="*/ 5300333 w 8997901"/>
              <a:gd name="connsiteY76" fmla="*/ 7295981 h 8997901"/>
              <a:gd name="connsiteX77" fmla="*/ 4484929 w 8997901"/>
              <a:gd name="connsiteY77" fmla="*/ 7402338 h 8997901"/>
              <a:gd name="connsiteX78" fmla="*/ 4467202 w 8997901"/>
              <a:gd name="connsiteY78" fmla="*/ 7579600 h 8997901"/>
              <a:gd name="connsiteX79" fmla="*/ 4502655 w 8997901"/>
              <a:gd name="connsiteY79" fmla="*/ 8005028 h 8997901"/>
              <a:gd name="connsiteX80" fmla="*/ 4715369 w 8997901"/>
              <a:gd name="connsiteY80" fmla="*/ 8200016 h 8997901"/>
              <a:gd name="connsiteX81" fmla="*/ 4343120 w 8997901"/>
              <a:gd name="connsiteY81" fmla="*/ 8412730 h 8997901"/>
              <a:gd name="connsiteX82" fmla="*/ 3970870 w 8997901"/>
              <a:gd name="connsiteY82" fmla="*/ 8182290 h 8997901"/>
              <a:gd name="connsiteX83" fmla="*/ 4219036 w 8997901"/>
              <a:gd name="connsiteY83" fmla="*/ 7987302 h 8997901"/>
              <a:gd name="connsiteX84" fmla="*/ 4272215 w 8997901"/>
              <a:gd name="connsiteY84" fmla="*/ 7561874 h 8997901"/>
              <a:gd name="connsiteX85" fmla="*/ 4272215 w 8997901"/>
              <a:gd name="connsiteY85" fmla="*/ 7402338 h 8997901"/>
              <a:gd name="connsiteX86" fmla="*/ 3580894 w 8997901"/>
              <a:gd name="connsiteY86" fmla="*/ 7242802 h 8997901"/>
              <a:gd name="connsiteX87" fmla="*/ 3244097 w 8997901"/>
              <a:gd name="connsiteY87" fmla="*/ 7774588 h 8997901"/>
              <a:gd name="connsiteX88" fmla="*/ 3066835 w 8997901"/>
              <a:gd name="connsiteY88" fmla="*/ 8377277 h 8997901"/>
              <a:gd name="connsiteX89" fmla="*/ 3332728 w 8997901"/>
              <a:gd name="connsiteY89" fmla="*/ 8802706 h 8997901"/>
              <a:gd name="connsiteX90" fmla="*/ 2588228 w 8997901"/>
              <a:gd name="connsiteY90" fmla="*/ 8820432 h 8997901"/>
              <a:gd name="connsiteX91" fmla="*/ 2109622 w 8997901"/>
              <a:gd name="connsiteY91" fmla="*/ 8270920 h 8997901"/>
              <a:gd name="connsiteX92" fmla="*/ 2588228 w 8997901"/>
              <a:gd name="connsiteY92" fmla="*/ 8164564 h 8997901"/>
              <a:gd name="connsiteX93" fmla="*/ 2907300 w 8997901"/>
              <a:gd name="connsiteY93" fmla="*/ 7632778 h 8997901"/>
              <a:gd name="connsiteX94" fmla="*/ 3084561 w 8997901"/>
              <a:gd name="connsiteY94" fmla="*/ 7030088 h 8997901"/>
              <a:gd name="connsiteX95" fmla="*/ 2446419 w 8997901"/>
              <a:gd name="connsiteY95" fmla="*/ 6551482 h 8997901"/>
              <a:gd name="connsiteX96" fmla="*/ 2304610 w 8997901"/>
              <a:gd name="connsiteY96" fmla="*/ 6657839 h 8997901"/>
              <a:gd name="connsiteX97" fmla="*/ 2020991 w 8997901"/>
              <a:gd name="connsiteY97" fmla="*/ 6976910 h 8997901"/>
              <a:gd name="connsiteX98" fmla="*/ 2038717 w 8997901"/>
              <a:gd name="connsiteY98" fmla="*/ 7278255 h 8997901"/>
              <a:gd name="connsiteX99" fmla="*/ 1631015 w 8997901"/>
              <a:gd name="connsiteY99" fmla="*/ 7154172 h 8997901"/>
              <a:gd name="connsiteX100" fmla="*/ 1524658 w 8997901"/>
              <a:gd name="connsiteY100" fmla="*/ 6728744 h 8997901"/>
              <a:gd name="connsiteX101" fmla="*/ 1826003 w 8997901"/>
              <a:gd name="connsiteY101" fmla="*/ 6764196 h 8997901"/>
              <a:gd name="connsiteX102" fmla="*/ 2162800 w 8997901"/>
              <a:gd name="connsiteY102" fmla="*/ 6516030 h 8997901"/>
              <a:gd name="connsiteX103" fmla="*/ 2286884 w 8997901"/>
              <a:gd name="connsiteY103" fmla="*/ 6391946 h 8997901"/>
              <a:gd name="connsiteX104" fmla="*/ 1896908 w 8997901"/>
              <a:gd name="connsiteY104" fmla="*/ 5789256 h 8997901"/>
              <a:gd name="connsiteX105" fmla="*/ 1294218 w 8997901"/>
              <a:gd name="connsiteY105" fmla="*/ 5931066 h 8997901"/>
              <a:gd name="connsiteX106" fmla="*/ 744707 w 8997901"/>
              <a:gd name="connsiteY106" fmla="*/ 6232410 h 8997901"/>
              <a:gd name="connsiteX107" fmla="*/ 620623 w 8997901"/>
              <a:gd name="connsiteY107" fmla="*/ 6711018 h 8997901"/>
              <a:gd name="connsiteX108" fmla="*/ 88838 w 8997901"/>
              <a:gd name="connsiteY108" fmla="*/ 6214684 h 8997901"/>
              <a:gd name="connsiteX109" fmla="*/ 142017 w 8997901"/>
              <a:gd name="connsiteY109" fmla="*/ 5470186 h 8997901"/>
              <a:gd name="connsiteX110" fmla="*/ 549719 w 8997901"/>
              <a:gd name="connsiteY110" fmla="*/ 5753804 h 8997901"/>
              <a:gd name="connsiteX111" fmla="*/ 1152409 w 8997901"/>
              <a:gd name="connsiteY111" fmla="*/ 5594268 h 8997901"/>
              <a:gd name="connsiteX112" fmla="*/ 1701920 w 8997901"/>
              <a:gd name="connsiteY112" fmla="*/ 5292924 h 8997901"/>
              <a:gd name="connsiteX113" fmla="*/ 1595563 w 8997901"/>
              <a:gd name="connsiteY113" fmla="*/ 4495246 h 8997901"/>
              <a:gd name="connsiteX114" fmla="*/ 1418301 w 8997901"/>
              <a:gd name="connsiteY114" fmla="*/ 4477520 h 8997901"/>
              <a:gd name="connsiteX115" fmla="*/ 992873 w 8997901"/>
              <a:gd name="connsiteY115" fmla="*/ 4495246 h 8997901"/>
              <a:gd name="connsiteX116" fmla="*/ 797885 w 8997901"/>
              <a:gd name="connsiteY116" fmla="*/ 4707960 h 8997901"/>
              <a:gd name="connsiteX117" fmla="*/ 585171 w 8997901"/>
              <a:gd name="connsiteY117" fmla="*/ 4335711 h 8997901"/>
              <a:gd name="connsiteX118" fmla="*/ 815611 w 8997901"/>
              <a:gd name="connsiteY118" fmla="*/ 3981187 h 8997901"/>
              <a:gd name="connsiteX119" fmla="*/ 1010599 w 8997901"/>
              <a:gd name="connsiteY119" fmla="*/ 4211627 h 8997901"/>
              <a:gd name="connsiteX120" fmla="*/ 1436027 w 8997901"/>
              <a:gd name="connsiteY120" fmla="*/ 4264806 h 8997901"/>
              <a:gd name="connsiteX121" fmla="*/ 1595563 w 8997901"/>
              <a:gd name="connsiteY121" fmla="*/ 4264806 h 8997901"/>
              <a:gd name="connsiteX122" fmla="*/ 1737372 w 8997901"/>
              <a:gd name="connsiteY122" fmla="*/ 3573485 h 8997901"/>
              <a:gd name="connsiteX123" fmla="*/ 1205587 w 8997901"/>
              <a:gd name="connsiteY123" fmla="*/ 3236688 h 8997901"/>
              <a:gd name="connsiteX124" fmla="*/ 620623 w 8997901"/>
              <a:gd name="connsiteY124" fmla="*/ 3059426 h 8997901"/>
              <a:gd name="connsiteX125" fmla="*/ 195195 w 8997901"/>
              <a:gd name="connsiteY125" fmla="*/ 3325318 h 8997901"/>
              <a:gd name="connsiteX126" fmla="*/ 159743 w 8997901"/>
              <a:gd name="connsiteY126" fmla="*/ 2580819 h 8997901"/>
              <a:gd name="connsiteX127" fmla="*/ 726980 w 8997901"/>
              <a:gd name="connsiteY127" fmla="*/ 2102213 h 8997901"/>
              <a:gd name="connsiteX128" fmla="*/ 833338 w 8997901"/>
              <a:gd name="connsiteY128" fmla="*/ 2598545 h 8997901"/>
              <a:gd name="connsiteX129" fmla="*/ 1365123 w 8997901"/>
              <a:gd name="connsiteY129" fmla="*/ 2917617 h 8997901"/>
              <a:gd name="connsiteX130" fmla="*/ 1950086 w 8997901"/>
              <a:gd name="connsiteY130" fmla="*/ 3077152 h 8997901"/>
              <a:gd name="connsiteX131" fmla="*/ 2446419 w 8997901"/>
              <a:gd name="connsiteY131" fmla="*/ 2439010 h 8997901"/>
              <a:gd name="connsiteX132" fmla="*/ 2340062 w 8997901"/>
              <a:gd name="connsiteY132" fmla="*/ 2297201 h 8997901"/>
              <a:gd name="connsiteX133" fmla="*/ 2020991 w 8997901"/>
              <a:gd name="connsiteY133" fmla="*/ 2031308 h 8997901"/>
              <a:gd name="connsiteX134" fmla="*/ 1719646 w 8997901"/>
              <a:gd name="connsiteY134" fmla="*/ 2031308 h 8997901"/>
              <a:gd name="connsiteX135" fmla="*/ 1843729 w 8997901"/>
              <a:gd name="connsiteY135" fmla="*/ 1623606 h 8997901"/>
              <a:gd name="connsiteX136" fmla="*/ 2269158 w 8997901"/>
              <a:gd name="connsiteY136" fmla="*/ 1534975 h 8997901"/>
              <a:gd name="connsiteX137" fmla="*/ 2233705 w 8997901"/>
              <a:gd name="connsiteY137" fmla="*/ 1836320 h 8997901"/>
              <a:gd name="connsiteX138" fmla="*/ 2481872 w 8997901"/>
              <a:gd name="connsiteY138" fmla="*/ 2173117 h 8997901"/>
              <a:gd name="connsiteX139" fmla="*/ 2605955 w 8997901"/>
              <a:gd name="connsiteY139" fmla="*/ 2279474 h 8997901"/>
              <a:gd name="connsiteX140" fmla="*/ 3208644 w 8997901"/>
              <a:gd name="connsiteY140" fmla="*/ 1889499 h 8997901"/>
              <a:gd name="connsiteX141" fmla="*/ 3066835 w 8997901"/>
              <a:gd name="connsiteY141" fmla="*/ 1286809 h 8997901"/>
              <a:gd name="connsiteX142" fmla="*/ 2765490 w 8997901"/>
              <a:gd name="connsiteY142" fmla="*/ 737297 h 8997901"/>
              <a:gd name="connsiteX143" fmla="*/ 2269158 w 8997901"/>
              <a:gd name="connsiteY143" fmla="*/ 613215 h 8997901"/>
              <a:gd name="connsiteX144" fmla="*/ 2783216 w 8997901"/>
              <a:gd name="connsiteY144" fmla="*/ 81429 h 8997901"/>
              <a:gd name="connsiteX145" fmla="*/ 3155882 w 8997901"/>
              <a:gd name="connsiteY145" fmla="*/ 1661 h 8997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8997901" h="8997901">
                <a:moveTo>
                  <a:pt x="3155882" y="1661"/>
                </a:moveTo>
                <a:cubicBezTo>
                  <a:pt x="3342145" y="-9417"/>
                  <a:pt x="3483401" y="34898"/>
                  <a:pt x="3527716" y="134608"/>
                </a:cubicBezTo>
                <a:cubicBezTo>
                  <a:pt x="3580894" y="258691"/>
                  <a:pt x="3456811" y="418227"/>
                  <a:pt x="3244097" y="560036"/>
                </a:cubicBezTo>
                <a:cubicBezTo>
                  <a:pt x="3244097" y="613215"/>
                  <a:pt x="3244097" y="772750"/>
                  <a:pt x="3403632" y="1162725"/>
                </a:cubicBezTo>
                <a:cubicBezTo>
                  <a:pt x="3456811" y="1322261"/>
                  <a:pt x="3580894" y="1517249"/>
                  <a:pt x="3704977" y="1694511"/>
                </a:cubicBezTo>
                <a:cubicBezTo>
                  <a:pt x="3970870" y="1623606"/>
                  <a:pt x="4236762" y="1588154"/>
                  <a:pt x="4502655" y="1588154"/>
                </a:cubicBezTo>
                <a:cubicBezTo>
                  <a:pt x="4520382" y="1534975"/>
                  <a:pt x="4520382" y="1464070"/>
                  <a:pt x="4520382" y="1410892"/>
                </a:cubicBezTo>
                <a:cubicBezTo>
                  <a:pt x="4538108" y="1127273"/>
                  <a:pt x="4502655" y="1020916"/>
                  <a:pt x="4502655" y="1003190"/>
                </a:cubicBezTo>
                <a:cubicBezTo>
                  <a:pt x="4360846" y="950011"/>
                  <a:pt x="4272215" y="879107"/>
                  <a:pt x="4272215" y="790476"/>
                </a:cubicBezTo>
                <a:cubicBezTo>
                  <a:pt x="4289941" y="666393"/>
                  <a:pt x="4449476" y="577762"/>
                  <a:pt x="4662190" y="595488"/>
                </a:cubicBezTo>
                <a:cubicBezTo>
                  <a:pt x="4857178" y="595488"/>
                  <a:pt x="5016714" y="701845"/>
                  <a:pt x="5016714" y="825928"/>
                </a:cubicBezTo>
                <a:cubicBezTo>
                  <a:pt x="5016714" y="914559"/>
                  <a:pt x="4910357" y="985464"/>
                  <a:pt x="4786274" y="1003190"/>
                </a:cubicBezTo>
                <a:cubicBezTo>
                  <a:pt x="4768548" y="1038642"/>
                  <a:pt x="4733096" y="1144999"/>
                  <a:pt x="4715369" y="1428618"/>
                </a:cubicBezTo>
                <a:cubicBezTo>
                  <a:pt x="4715369" y="1481797"/>
                  <a:pt x="4715369" y="1534975"/>
                  <a:pt x="4733096" y="1605880"/>
                </a:cubicBezTo>
                <a:cubicBezTo>
                  <a:pt x="4963536" y="1623606"/>
                  <a:pt x="5193976" y="1659058"/>
                  <a:pt x="5424416" y="1747689"/>
                </a:cubicBezTo>
                <a:cubicBezTo>
                  <a:pt x="5566226" y="1552701"/>
                  <a:pt x="5672582" y="1357713"/>
                  <a:pt x="5743487" y="1215904"/>
                </a:cubicBezTo>
                <a:cubicBezTo>
                  <a:pt x="5920749" y="825928"/>
                  <a:pt x="5938475" y="666393"/>
                  <a:pt x="5920749" y="613215"/>
                </a:cubicBezTo>
                <a:cubicBezTo>
                  <a:pt x="5725761" y="471405"/>
                  <a:pt x="5619404" y="311869"/>
                  <a:pt x="5672582" y="187786"/>
                </a:cubicBezTo>
                <a:cubicBezTo>
                  <a:pt x="5743487" y="28251"/>
                  <a:pt x="6062558" y="10524"/>
                  <a:pt x="6417082" y="170060"/>
                </a:cubicBezTo>
                <a:cubicBezTo>
                  <a:pt x="6753879" y="311869"/>
                  <a:pt x="6966593" y="560036"/>
                  <a:pt x="6895688" y="719571"/>
                </a:cubicBezTo>
                <a:cubicBezTo>
                  <a:pt x="6842510" y="843654"/>
                  <a:pt x="6647522" y="879107"/>
                  <a:pt x="6399356" y="825928"/>
                </a:cubicBezTo>
                <a:cubicBezTo>
                  <a:pt x="6363903" y="861381"/>
                  <a:pt x="6257546" y="967738"/>
                  <a:pt x="6080284" y="1357713"/>
                </a:cubicBezTo>
                <a:cubicBezTo>
                  <a:pt x="6009380" y="1517249"/>
                  <a:pt x="5956201" y="1729963"/>
                  <a:pt x="5903022" y="1960403"/>
                </a:cubicBezTo>
                <a:cubicBezTo>
                  <a:pt x="6151189" y="2084486"/>
                  <a:pt x="6363903" y="2244022"/>
                  <a:pt x="6558891" y="2439010"/>
                </a:cubicBezTo>
                <a:cubicBezTo>
                  <a:pt x="6612070" y="2403558"/>
                  <a:pt x="6647522" y="2368105"/>
                  <a:pt x="6700700" y="2332653"/>
                </a:cubicBezTo>
                <a:cubicBezTo>
                  <a:pt x="6895688" y="2137665"/>
                  <a:pt x="6948867" y="2049034"/>
                  <a:pt x="6966593" y="2013582"/>
                </a:cubicBezTo>
                <a:cubicBezTo>
                  <a:pt x="6913414" y="1907225"/>
                  <a:pt x="6895688" y="1783141"/>
                  <a:pt x="6966593" y="1712237"/>
                </a:cubicBezTo>
                <a:cubicBezTo>
                  <a:pt x="7055224" y="1641332"/>
                  <a:pt x="7232486" y="1694511"/>
                  <a:pt x="7374295" y="1854046"/>
                </a:cubicBezTo>
                <a:cubicBezTo>
                  <a:pt x="7516104" y="1995856"/>
                  <a:pt x="7551556" y="2190843"/>
                  <a:pt x="7462926" y="2261748"/>
                </a:cubicBezTo>
                <a:cubicBezTo>
                  <a:pt x="7392021" y="2314927"/>
                  <a:pt x="7285664" y="2314927"/>
                  <a:pt x="7161581" y="2226296"/>
                </a:cubicBezTo>
                <a:cubicBezTo>
                  <a:pt x="7126128" y="2244022"/>
                  <a:pt x="7037498" y="2297201"/>
                  <a:pt x="6824784" y="2492188"/>
                </a:cubicBezTo>
                <a:cubicBezTo>
                  <a:pt x="6789331" y="2527641"/>
                  <a:pt x="6753879" y="2563093"/>
                  <a:pt x="6700700" y="2616272"/>
                </a:cubicBezTo>
                <a:cubicBezTo>
                  <a:pt x="6860236" y="2793533"/>
                  <a:pt x="6984319" y="2988521"/>
                  <a:pt x="7108402" y="3201235"/>
                </a:cubicBezTo>
                <a:cubicBezTo>
                  <a:pt x="7321116" y="3165783"/>
                  <a:pt x="7551556" y="3112604"/>
                  <a:pt x="7711092" y="3059426"/>
                </a:cubicBezTo>
                <a:cubicBezTo>
                  <a:pt x="8101068" y="2899890"/>
                  <a:pt x="8225151" y="2811259"/>
                  <a:pt x="8242878" y="2758081"/>
                </a:cubicBezTo>
                <a:cubicBezTo>
                  <a:pt x="8207425" y="2527641"/>
                  <a:pt x="8260604" y="2314927"/>
                  <a:pt x="8366960" y="2279474"/>
                </a:cubicBezTo>
                <a:cubicBezTo>
                  <a:pt x="8544222" y="2208570"/>
                  <a:pt x="8774662" y="2439010"/>
                  <a:pt x="8916472" y="2793533"/>
                </a:cubicBezTo>
                <a:cubicBezTo>
                  <a:pt x="9040555" y="3130331"/>
                  <a:pt x="9022829" y="3467128"/>
                  <a:pt x="8863293" y="3520306"/>
                </a:cubicBezTo>
                <a:cubicBezTo>
                  <a:pt x="8739210" y="3573485"/>
                  <a:pt x="8579675" y="3449402"/>
                  <a:pt x="8437865" y="3254414"/>
                </a:cubicBezTo>
                <a:cubicBezTo>
                  <a:pt x="8384687" y="3236688"/>
                  <a:pt x="8225151" y="3236688"/>
                  <a:pt x="7835176" y="3396223"/>
                </a:cubicBezTo>
                <a:cubicBezTo>
                  <a:pt x="7675640" y="3449402"/>
                  <a:pt x="7480652" y="3573485"/>
                  <a:pt x="7285664" y="3697568"/>
                </a:cubicBezTo>
                <a:cubicBezTo>
                  <a:pt x="7374295" y="3963461"/>
                  <a:pt x="7409747" y="4229354"/>
                  <a:pt x="7409747" y="4495246"/>
                </a:cubicBezTo>
                <a:cubicBezTo>
                  <a:pt x="7462926" y="4512972"/>
                  <a:pt x="7533830" y="4512972"/>
                  <a:pt x="7569283" y="4512972"/>
                </a:cubicBezTo>
                <a:cubicBezTo>
                  <a:pt x="7870628" y="4530699"/>
                  <a:pt x="7959258" y="4512972"/>
                  <a:pt x="7994711" y="4495246"/>
                </a:cubicBezTo>
                <a:cubicBezTo>
                  <a:pt x="8030163" y="4371163"/>
                  <a:pt x="8118794" y="4264806"/>
                  <a:pt x="8207425" y="4282532"/>
                </a:cubicBezTo>
                <a:cubicBezTo>
                  <a:pt x="8331508" y="4282532"/>
                  <a:pt x="8420139" y="4459794"/>
                  <a:pt x="8402413" y="4654782"/>
                </a:cubicBezTo>
                <a:cubicBezTo>
                  <a:pt x="8402413" y="4867496"/>
                  <a:pt x="8296056" y="5027031"/>
                  <a:pt x="8171972" y="5009305"/>
                </a:cubicBezTo>
                <a:cubicBezTo>
                  <a:pt x="8083342" y="5009305"/>
                  <a:pt x="8012437" y="4920674"/>
                  <a:pt x="7994711" y="4778865"/>
                </a:cubicBezTo>
                <a:cubicBezTo>
                  <a:pt x="7959258" y="4761139"/>
                  <a:pt x="7852902" y="4725686"/>
                  <a:pt x="7569283" y="4725686"/>
                </a:cubicBezTo>
                <a:cubicBezTo>
                  <a:pt x="7516104" y="4725686"/>
                  <a:pt x="7462926" y="4725686"/>
                  <a:pt x="7392021" y="4725686"/>
                </a:cubicBezTo>
                <a:cubicBezTo>
                  <a:pt x="7374295" y="4956126"/>
                  <a:pt x="7321116" y="5204293"/>
                  <a:pt x="7250212" y="5417007"/>
                </a:cubicBezTo>
                <a:cubicBezTo>
                  <a:pt x="7445200" y="5558816"/>
                  <a:pt x="7622462" y="5682900"/>
                  <a:pt x="7781997" y="5753804"/>
                </a:cubicBezTo>
                <a:cubicBezTo>
                  <a:pt x="8171972" y="5913340"/>
                  <a:pt x="8331508" y="5931066"/>
                  <a:pt x="8384687" y="5931066"/>
                </a:cubicBezTo>
                <a:cubicBezTo>
                  <a:pt x="8526496" y="5718352"/>
                  <a:pt x="8686032" y="5611994"/>
                  <a:pt x="8810115" y="5665173"/>
                </a:cubicBezTo>
                <a:cubicBezTo>
                  <a:pt x="8969650" y="5736078"/>
                  <a:pt x="8969650" y="6072875"/>
                  <a:pt x="8827841" y="6409672"/>
                </a:cubicBezTo>
                <a:cubicBezTo>
                  <a:pt x="8686032" y="6746470"/>
                  <a:pt x="8420139" y="6959184"/>
                  <a:pt x="8260604" y="6888279"/>
                </a:cubicBezTo>
                <a:cubicBezTo>
                  <a:pt x="8154246" y="6835100"/>
                  <a:pt x="8118794" y="6640112"/>
                  <a:pt x="8171972" y="6391946"/>
                </a:cubicBezTo>
                <a:cubicBezTo>
                  <a:pt x="8136520" y="6356494"/>
                  <a:pt x="8012437" y="6250137"/>
                  <a:pt x="7640188" y="6072875"/>
                </a:cubicBezTo>
                <a:cubicBezTo>
                  <a:pt x="7480652" y="6019696"/>
                  <a:pt x="7267938" y="5948792"/>
                  <a:pt x="7037498" y="5913340"/>
                </a:cubicBezTo>
                <a:cubicBezTo>
                  <a:pt x="6913414" y="6143780"/>
                  <a:pt x="6736152" y="6356494"/>
                  <a:pt x="6541165" y="6551482"/>
                </a:cubicBezTo>
                <a:cubicBezTo>
                  <a:pt x="6594344" y="6604660"/>
                  <a:pt x="6629796" y="6657839"/>
                  <a:pt x="6665248" y="6693291"/>
                </a:cubicBezTo>
                <a:cubicBezTo>
                  <a:pt x="6860236" y="6906005"/>
                  <a:pt x="6948867" y="6959184"/>
                  <a:pt x="6966593" y="6976910"/>
                </a:cubicBezTo>
                <a:cubicBezTo>
                  <a:pt x="7090676" y="6906005"/>
                  <a:pt x="7214760" y="6888279"/>
                  <a:pt x="7267938" y="6959184"/>
                </a:cubicBezTo>
                <a:cubicBezTo>
                  <a:pt x="7356568" y="7047814"/>
                  <a:pt x="7303390" y="7225076"/>
                  <a:pt x="7143854" y="7366886"/>
                </a:cubicBezTo>
                <a:cubicBezTo>
                  <a:pt x="7002046" y="7508695"/>
                  <a:pt x="6807058" y="7544148"/>
                  <a:pt x="6736152" y="7455516"/>
                </a:cubicBezTo>
                <a:cubicBezTo>
                  <a:pt x="6665248" y="7402338"/>
                  <a:pt x="6682974" y="7278255"/>
                  <a:pt x="6771605" y="7171898"/>
                </a:cubicBezTo>
                <a:cubicBezTo>
                  <a:pt x="6753879" y="7136446"/>
                  <a:pt x="6700700" y="7030088"/>
                  <a:pt x="6505712" y="6817374"/>
                </a:cubicBezTo>
                <a:cubicBezTo>
                  <a:pt x="6470260" y="6781922"/>
                  <a:pt x="6434808" y="6746470"/>
                  <a:pt x="6381630" y="6711018"/>
                </a:cubicBezTo>
                <a:cubicBezTo>
                  <a:pt x="6204368" y="6852826"/>
                  <a:pt x="6009380" y="6994636"/>
                  <a:pt x="5796666" y="7100993"/>
                </a:cubicBezTo>
                <a:cubicBezTo>
                  <a:pt x="5832118" y="7331434"/>
                  <a:pt x="5867570" y="7544148"/>
                  <a:pt x="5938475" y="7703683"/>
                </a:cubicBezTo>
                <a:cubicBezTo>
                  <a:pt x="6080284" y="8093658"/>
                  <a:pt x="6186642" y="8217742"/>
                  <a:pt x="6239820" y="8253194"/>
                </a:cubicBezTo>
                <a:cubicBezTo>
                  <a:pt x="6470260" y="8200016"/>
                  <a:pt x="6665248" y="8253194"/>
                  <a:pt x="6718426" y="8377277"/>
                </a:cubicBezTo>
                <a:cubicBezTo>
                  <a:pt x="6789331" y="8536813"/>
                  <a:pt x="6558891" y="8767253"/>
                  <a:pt x="6204368" y="8909063"/>
                </a:cubicBezTo>
                <a:cubicBezTo>
                  <a:pt x="5867570" y="9050872"/>
                  <a:pt x="5530773" y="9015420"/>
                  <a:pt x="5477594" y="8855884"/>
                </a:cubicBezTo>
                <a:cubicBezTo>
                  <a:pt x="5424416" y="8731801"/>
                  <a:pt x="5548499" y="8572265"/>
                  <a:pt x="5743487" y="8430456"/>
                </a:cubicBezTo>
                <a:cubicBezTo>
                  <a:pt x="5761214" y="8377277"/>
                  <a:pt x="5743487" y="8217742"/>
                  <a:pt x="5601678" y="7827766"/>
                </a:cubicBezTo>
                <a:cubicBezTo>
                  <a:pt x="5530773" y="7685957"/>
                  <a:pt x="5424416" y="7490969"/>
                  <a:pt x="5300333" y="7295981"/>
                </a:cubicBezTo>
                <a:cubicBezTo>
                  <a:pt x="5034440" y="7366886"/>
                  <a:pt x="4750822" y="7402338"/>
                  <a:pt x="4484929" y="7402338"/>
                </a:cubicBezTo>
                <a:cubicBezTo>
                  <a:pt x="4484929" y="7473242"/>
                  <a:pt x="4467202" y="7526421"/>
                  <a:pt x="4467202" y="7579600"/>
                </a:cubicBezTo>
                <a:cubicBezTo>
                  <a:pt x="4467202" y="7863218"/>
                  <a:pt x="4484929" y="7969576"/>
                  <a:pt x="4502655" y="8005028"/>
                </a:cubicBezTo>
                <a:cubicBezTo>
                  <a:pt x="4626738" y="8040480"/>
                  <a:pt x="4715369" y="8111385"/>
                  <a:pt x="4715369" y="8200016"/>
                </a:cubicBezTo>
                <a:cubicBezTo>
                  <a:pt x="4715369" y="8324099"/>
                  <a:pt x="4538108" y="8412730"/>
                  <a:pt x="4343120" y="8412730"/>
                </a:cubicBezTo>
                <a:cubicBezTo>
                  <a:pt x="4130406" y="8395004"/>
                  <a:pt x="3970870" y="8288646"/>
                  <a:pt x="3970870" y="8182290"/>
                </a:cubicBezTo>
                <a:cubicBezTo>
                  <a:pt x="3988596" y="8075932"/>
                  <a:pt x="4077227" y="8005028"/>
                  <a:pt x="4219036" y="7987302"/>
                </a:cubicBezTo>
                <a:cubicBezTo>
                  <a:pt x="4236762" y="7951850"/>
                  <a:pt x="4254488" y="7845492"/>
                  <a:pt x="4272215" y="7561874"/>
                </a:cubicBezTo>
                <a:cubicBezTo>
                  <a:pt x="4272215" y="7508695"/>
                  <a:pt x="4272215" y="7455516"/>
                  <a:pt x="4272215" y="7402338"/>
                </a:cubicBezTo>
                <a:cubicBezTo>
                  <a:pt x="4024048" y="7384612"/>
                  <a:pt x="3793608" y="7331434"/>
                  <a:pt x="3580894" y="7242802"/>
                </a:cubicBezTo>
                <a:cubicBezTo>
                  <a:pt x="3439085" y="7437790"/>
                  <a:pt x="3315002" y="7632778"/>
                  <a:pt x="3244097" y="7774588"/>
                </a:cubicBezTo>
                <a:cubicBezTo>
                  <a:pt x="3084561" y="8164564"/>
                  <a:pt x="3066835" y="8324099"/>
                  <a:pt x="3066835" y="8377277"/>
                </a:cubicBezTo>
                <a:cubicBezTo>
                  <a:pt x="3279549" y="8519087"/>
                  <a:pt x="3385906" y="8696349"/>
                  <a:pt x="3332728" y="8802706"/>
                </a:cubicBezTo>
                <a:cubicBezTo>
                  <a:pt x="3261823" y="8962241"/>
                  <a:pt x="2925026" y="8979967"/>
                  <a:pt x="2588228" y="8820432"/>
                </a:cubicBezTo>
                <a:cubicBezTo>
                  <a:pt x="2251431" y="8678622"/>
                  <a:pt x="2038717" y="8430456"/>
                  <a:pt x="2109622" y="8270920"/>
                </a:cubicBezTo>
                <a:cubicBezTo>
                  <a:pt x="2162800" y="8146838"/>
                  <a:pt x="2357788" y="8111385"/>
                  <a:pt x="2588228" y="8164564"/>
                </a:cubicBezTo>
                <a:cubicBezTo>
                  <a:pt x="2641407" y="8129111"/>
                  <a:pt x="2747764" y="8022754"/>
                  <a:pt x="2907300" y="7632778"/>
                </a:cubicBezTo>
                <a:cubicBezTo>
                  <a:pt x="2978204" y="7473242"/>
                  <a:pt x="3049109" y="7260528"/>
                  <a:pt x="3084561" y="7030088"/>
                </a:cubicBezTo>
                <a:cubicBezTo>
                  <a:pt x="2854121" y="6906005"/>
                  <a:pt x="2623681" y="6746470"/>
                  <a:pt x="2446419" y="6551482"/>
                </a:cubicBezTo>
                <a:cubicBezTo>
                  <a:pt x="2393241" y="6586934"/>
                  <a:pt x="2340062" y="6622386"/>
                  <a:pt x="2304610" y="6657839"/>
                </a:cubicBezTo>
                <a:cubicBezTo>
                  <a:pt x="2091896" y="6852826"/>
                  <a:pt x="2038717" y="6941458"/>
                  <a:pt x="2020991" y="6976910"/>
                </a:cubicBezTo>
                <a:cubicBezTo>
                  <a:pt x="2091896" y="7083267"/>
                  <a:pt x="2091896" y="7207350"/>
                  <a:pt x="2038717" y="7278255"/>
                </a:cubicBezTo>
                <a:cubicBezTo>
                  <a:pt x="1950086" y="7349160"/>
                  <a:pt x="1755098" y="7295981"/>
                  <a:pt x="1631015" y="7154172"/>
                </a:cubicBezTo>
                <a:cubicBezTo>
                  <a:pt x="1489206" y="6994636"/>
                  <a:pt x="1436027" y="6817374"/>
                  <a:pt x="1524658" y="6728744"/>
                </a:cubicBezTo>
                <a:cubicBezTo>
                  <a:pt x="1595563" y="6675565"/>
                  <a:pt x="1719646" y="6693291"/>
                  <a:pt x="1826003" y="6764196"/>
                </a:cubicBezTo>
                <a:cubicBezTo>
                  <a:pt x="1861456" y="6746470"/>
                  <a:pt x="1950086" y="6711018"/>
                  <a:pt x="2162800" y="6516030"/>
                </a:cubicBezTo>
                <a:cubicBezTo>
                  <a:pt x="2198253" y="6480577"/>
                  <a:pt x="2251431" y="6427398"/>
                  <a:pt x="2286884" y="6391946"/>
                </a:cubicBezTo>
                <a:cubicBezTo>
                  <a:pt x="2127348" y="6214684"/>
                  <a:pt x="2003265" y="6001970"/>
                  <a:pt x="1896908" y="5789256"/>
                </a:cubicBezTo>
                <a:cubicBezTo>
                  <a:pt x="1666468" y="5824709"/>
                  <a:pt x="1453754" y="5877888"/>
                  <a:pt x="1294218" y="5931066"/>
                </a:cubicBezTo>
                <a:cubicBezTo>
                  <a:pt x="904242" y="6090602"/>
                  <a:pt x="780159" y="6196958"/>
                  <a:pt x="744707" y="6232410"/>
                </a:cubicBezTo>
                <a:cubicBezTo>
                  <a:pt x="780159" y="6480577"/>
                  <a:pt x="744707" y="6675565"/>
                  <a:pt x="620623" y="6711018"/>
                </a:cubicBezTo>
                <a:cubicBezTo>
                  <a:pt x="461088" y="6781922"/>
                  <a:pt x="212921" y="6551482"/>
                  <a:pt x="88838" y="6214684"/>
                </a:cubicBezTo>
                <a:cubicBezTo>
                  <a:pt x="-52971" y="5860161"/>
                  <a:pt x="-17519" y="5523364"/>
                  <a:pt x="142017" y="5470186"/>
                </a:cubicBezTo>
                <a:cubicBezTo>
                  <a:pt x="266100" y="5417007"/>
                  <a:pt x="425635" y="5541090"/>
                  <a:pt x="549719" y="5753804"/>
                </a:cubicBezTo>
                <a:cubicBezTo>
                  <a:pt x="602897" y="5753804"/>
                  <a:pt x="762433" y="5753804"/>
                  <a:pt x="1152409" y="5594268"/>
                </a:cubicBezTo>
                <a:cubicBezTo>
                  <a:pt x="1311944" y="5541090"/>
                  <a:pt x="1506932" y="5417007"/>
                  <a:pt x="1701920" y="5292924"/>
                </a:cubicBezTo>
                <a:cubicBezTo>
                  <a:pt x="1631015" y="5027031"/>
                  <a:pt x="1595563" y="4761139"/>
                  <a:pt x="1595563" y="4495246"/>
                </a:cubicBezTo>
                <a:cubicBezTo>
                  <a:pt x="1524658" y="4477520"/>
                  <a:pt x="1471480" y="4477520"/>
                  <a:pt x="1418301" y="4477520"/>
                </a:cubicBezTo>
                <a:cubicBezTo>
                  <a:pt x="1134682" y="4459794"/>
                  <a:pt x="1028326" y="4477520"/>
                  <a:pt x="992873" y="4495246"/>
                </a:cubicBezTo>
                <a:cubicBezTo>
                  <a:pt x="957421" y="4637056"/>
                  <a:pt x="886516" y="4725686"/>
                  <a:pt x="797885" y="4707960"/>
                </a:cubicBezTo>
                <a:cubicBezTo>
                  <a:pt x="673802" y="4707960"/>
                  <a:pt x="585171" y="4548425"/>
                  <a:pt x="585171" y="4335711"/>
                </a:cubicBezTo>
                <a:cubicBezTo>
                  <a:pt x="602897" y="4140723"/>
                  <a:pt x="709254" y="3981187"/>
                  <a:pt x="815611" y="3981187"/>
                </a:cubicBezTo>
                <a:cubicBezTo>
                  <a:pt x="904242" y="3981187"/>
                  <a:pt x="975147" y="4069818"/>
                  <a:pt x="1010599" y="4211627"/>
                </a:cubicBezTo>
                <a:cubicBezTo>
                  <a:pt x="1046052" y="4229354"/>
                  <a:pt x="1134682" y="4264806"/>
                  <a:pt x="1436027" y="4264806"/>
                </a:cubicBezTo>
                <a:cubicBezTo>
                  <a:pt x="1471480" y="4282532"/>
                  <a:pt x="1542384" y="4264806"/>
                  <a:pt x="1595563" y="4264806"/>
                </a:cubicBezTo>
                <a:cubicBezTo>
                  <a:pt x="1613289" y="4034366"/>
                  <a:pt x="1666468" y="3803925"/>
                  <a:pt x="1737372" y="3573485"/>
                </a:cubicBezTo>
                <a:cubicBezTo>
                  <a:pt x="1560111" y="3431675"/>
                  <a:pt x="1365123" y="3307592"/>
                  <a:pt x="1205587" y="3236688"/>
                </a:cubicBezTo>
                <a:cubicBezTo>
                  <a:pt x="833338" y="3077152"/>
                  <a:pt x="673802" y="3059426"/>
                  <a:pt x="620623" y="3059426"/>
                </a:cubicBezTo>
                <a:cubicBezTo>
                  <a:pt x="478814" y="3272140"/>
                  <a:pt x="301552" y="3378497"/>
                  <a:pt x="195195" y="3325318"/>
                </a:cubicBezTo>
                <a:cubicBezTo>
                  <a:pt x="35660" y="3254414"/>
                  <a:pt x="17933" y="2917617"/>
                  <a:pt x="159743" y="2580819"/>
                </a:cubicBezTo>
                <a:cubicBezTo>
                  <a:pt x="319278" y="2244022"/>
                  <a:pt x="567445" y="2031308"/>
                  <a:pt x="726980" y="2102213"/>
                </a:cubicBezTo>
                <a:cubicBezTo>
                  <a:pt x="851064" y="2155391"/>
                  <a:pt x="886516" y="2350379"/>
                  <a:pt x="833338" y="2598545"/>
                </a:cubicBezTo>
                <a:cubicBezTo>
                  <a:pt x="868790" y="2633998"/>
                  <a:pt x="975147" y="2740355"/>
                  <a:pt x="1365123" y="2917617"/>
                </a:cubicBezTo>
                <a:cubicBezTo>
                  <a:pt x="1506932" y="2988521"/>
                  <a:pt x="1737372" y="3041700"/>
                  <a:pt x="1950086" y="3077152"/>
                </a:cubicBezTo>
                <a:cubicBezTo>
                  <a:pt x="2091896" y="2846712"/>
                  <a:pt x="2251431" y="2633998"/>
                  <a:pt x="2446419" y="2439010"/>
                </a:cubicBezTo>
                <a:cubicBezTo>
                  <a:pt x="2410967" y="2385831"/>
                  <a:pt x="2375514" y="2332653"/>
                  <a:pt x="2340062" y="2297201"/>
                </a:cubicBezTo>
                <a:cubicBezTo>
                  <a:pt x="2145074" y="2084486"/>
                  <a:pt x="2056444" y="2031308"/>
                  <a:pt x="2020991" y="2031308"/>
                </a:cubicBezTo>
                <a:cubicBezTo>
                  <a:pt x="1896908" y="2084486"/>
                  <a:pt x="1790551" y="2102213"/>
                  <a:pt x="1719646" y="2031308"/>
                </a:cubicBezTo>
                <a:cubicBezTo>
                  <a:pt x="1648742" y="1942677"/>
                  <a:pt x="1701920" y="1765415"/>
                  <a:pt x="1843729" y="1623606"/>
                </a:cubicBezTo>
                <a:cubicBezTo>
                  <a:pt x="2003265" y="1481797"/>
                  <a:pt x="2180526" y="1446344"/>
                  <a:pt x="2269158" y="1534975"/>
                </a:cubicBezTo>
                <a:cubicBezTo>
                  <a:pt x="2322336" y="1588154"/>
                  <a:pt x="2304610" y="1712237"/>
                  <a:pt x="2233705" y="1836320"/>
                </a:cubicBezTo>
                <a:cubicBezTo>
                  <a:pt x="2251431" y="1854046"/>
                  <a:pt x="2286884" y="1960403"/>
                  <a:pt x="2481872" y="2173117"/>
                </a:cubicBezTo>
                <a:cubicBezTo>
                  <a:pt x="2517324" y="2208570"/>
                  <a:pt x="2570502" y="2244022"/>
                  <a:pt x="2605955" y="2279474"/>
                </a:cubicBezTo>
                <a:cubicBezTo>
                  <a:pt x="2783216" y="2137665"/>
                  <a:pt x="2995930" y="1995856"/>
                  <a:pt x="3208644" y="1889499"/>
                </a:cubicBezTo>
                <a:cubicBezTo>
                  <a:pt x="3173192" y="1659058"/>
                  <a:pt x="3120014" y="1446344"/>
                  <a:pt x="3066835" y="1286809"/>
                </a:cubicBezTo>
                <a:cubicBezTo>
                  <a:pt x="2907300" y="896833"/>
                  <a:pt x="2800942" y="772750"/>
                  <a:pt x="2765490" y="737297"/>
                </a:cubicBezTo>
                <a:cubicBezTo>
                  <a:pt x="2517324" y="790476"/>
                  <a:pt x="2322336" y="737297"/>
                  <a:pt x="2269158" y="613215"/>
                </a:cubicBezTo>
                <a:cubicBezTo>
                  <a:pt x="2215979" y="453679"/>
                  <a:pt x="2446419" y="223239"/>
                  <a:pt x="2783216" y="81429"/>
                </a:cubicBezTo>
                <a:cubicBezTo>
                  <a:pt x="2916163" y="34898"/>
                  <a:pt x="3044124" y="8309"/>
                  <a:pt x="3155882" y="1661"/>
                </a:cubicBezTo>
                <a:close/>
              </a:path>
            </a:pathLst>
          </a:custGeom>
          <a:pattFill prst="smConfetti">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lvl1pPr>
              <a:defRPr lang="ru-RU" sz="100" dirty="0"/>
            </a:lvl1pPr>
          </a:lstStyle>
          <a:p>
            <a:pPr lvl="0" algn="ctr"/>
            <a:endParaRPr lang="ru-RU" b="1" dirty="0"/>
          </a:p>
        </p:txBody>
      </p:sp>
      <p:sp>
        <p:nvSpPr>
          <p:cNvPr id="6" name="Заголовок 1">
            <a:extLst>
              <a:ext uri="{FF2B5EF4-FFF2-40B4-BE49-F238E27FC236}">
                <a16:creationId xmlns="" xmlns:a16="http://schemas.microsoft.com/office/drawing/2014/main" id="{FCBEA62F-690D-4941-9147-C91F81BAE747}"/>
              </a:ext>
            </a:extLst>
          </p:cNvPr>
          <p:cNvSpPr>
            <a:spLocks noGrp="1"/>
          </p:cNvSpPr>
          <p:nvPr>
            <p:ph type="title" hasCustomPrompt="1"/>
          </p:nvPr>
        </p:nvSpPr>
        <p:spPr>
          <a:xfrm>
            <a:off x="1601921" y="1458195"/>
            <a:ext cx="21248850" cy="1656184"/>
          </a:xfrm>
          <a:prstGeom prst="rect">
            <a:avLst/>
          </a:prstGeom>
        </p:spPr>
        <p:txBody>
          <a:bodyPr>
            <a:noAutofit/>
          </a:bodyPr>
          <a:lstStyle>
            <a:lvl1pPr marL="19052" marR="0" indent="0" algn="ctr" defTabSz="1828983" rtl="0" eaLnBrk="1" fontAlgn="auto" latinLnBrk="0" hangingPunct="1">
              <a:lnSpc>
                <a:spcPct val="90000"/>
              </a:lnSpc>
              <a:spcBef>
                <a:spcPct val="0"/>
              </a:spcBef>
              <a:spcAft>
                <a:spcPts val="0"/>
              </a:spcAft>
              <a:buClrTx/>
              <a:buSzTx/>
              <a:buFontTx/>
              <a:buNone/>
              <a:tabLst>
                <a:tab pos="3638914" algn="l"/>
              </a:tabLst>
              <a:defRPr lang="ru-RU" sz="7201" b="1" kern="1200" cap="all" dirty="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dirty="0"/>
              <a:t>NAME YOUR TOP SLIDE</a:t>
            </a:r>
            <a:endParaRPr lang="ru-RU" dirty="0"/>
          </a:p>
        </p:txBody>
      </p:sp>
    </p:spTree>
    <p:extLst>
      <p:ext uri="{BB962C8B-B14F-4D97-AF65-F5344CB8AC3E}">
        <p14:creationId xmlns:p14="http://schemas.microsoft.com/office/powerpoint/2010/main" val="3613323838"/>
      </p:ext>
    </p:extLst>
  </p:cSld>
  <p:clrMapOvr>
    <a:masterClrMapping/>
  </p:clrMapOvr>
  <p:extLst>
    <p:ext uri="{DCECCB84-F9BA-43D5-87BE-67443E8EF086}">
      <p15:sldGuideLst xmlns:p15="http://schemas.microsoft.com/office/powerpoint/2012/main">
        <p15:guide id="1" orient="horz" pos="2869">
          <p15:clr>
            <a:srgbClr val="FBAE40"/>
          </p15:clr>
        </p15:guide>
        <p15:guide id="2" pos="7681">
          <p15:clr>
            <a:srgbClr val="FBAE40"/>
          </p15:clr>
        </p15:guide>
        <p15:guide id="3" pos="3825">
          <p15:clr>
            <a:srgbClr val="FBAE40"/>
          </p15:clr>
        </p15:guide>
        <p15:guide id="4" pos="11537">
          <p15:clr>
            <a:srgbClr val="FBAE40"/>
          </p15:clr>
        </p15:guide>
        <p15:guide id="5" orient="horz" pos="577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363C44-AF54-40CF-9439-0C7A1E0C18D4}"/>
              </a:ext>
            </a:extLst>
          </p:cNvPr>
          <p:cNvSpPr>
            <a:spLocks noGrp="1"/>
          </p:cNvSpPr>
          <p:nvPr>
            <p:ph type="title"/>
          </p:nvPr>
        </p:nvSpPr>
        <p:spPr>
          <a:xfrm>
            <a:off x="515323" y="36516"/>
            <a:ext cx="21033938" cy="1647339"/>
          </a:xfrm>
        </p:spPr>
        <p:txBody>
          <a:bodyPr>
            <a:normAutofit/>
          </a:bodyPr>
          <a:lstStyle>
            <a:lvl1pPr>
              <a:defRPr sz="6401" b="1">
                <a:solidFill>
                  <a:srgbClr val="0070C0"/>
                </a:solidFill>
                <a:latin typeface="+mn-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B344B721-D6E8-4AF9-82EC-391E4184363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 xmlns:a16="http://schemas.microsoft.com/office/drawing/2014/main" id="{7F9E57CC-EAF5-47F2-9DE1-225A46F8F0C6}"/>
              </a:ext>
            </a:extLst>
          </p:cNvPr>
          <p:cNvSpPr>
            <a:spLocks noGrp="1"/>
          </p:cNvSpPr>
          <p:nvPr>
            <p:ph type="sldNum" sz="quarter" idx="12"/>
          </p:nvPr>
        </p:nvSpPr>
        <p:spPr>
          <a:xfrm>
            <a:off x="18485417" y="12714172"/>
            <a:ext cx="5487114" cy="539490"/>
          </a:xfrm>
        </p:spPr>
        <p:txBody>
          <a:bodyPr/>
          <a:lstStyle/>
          <a:p>
            <a:fld id="{934E0CE3-F720-4362-90B3-04C8EB97F5D4}" type="slidenum">
              <a:rPr lang="en-US" smtClean="0"/>
              <a:t>‹#›</a:t>
            </a:fld>
            <a:endParaRPr lang="en-US" dirty="0"/>
          </a:p>
        </p:txBody>
      </p:sp>
      <p:sp>
        <p:nvSpPr>
          <p:cNvPr id="8" name="Text Box 16">
            <a:extLst>
              <a:ext uri="{FF2B5EF4-FFF2-40B4-BE49-F238E27FC236}">
                <a16:creationId xmlns="" xmlns:a16="http://schemas.microsoft.com/office/drawing/2014/main" id="{96016344-66C3-4004-8F72-853FC4ADF84C}"/>
              </a:ext>
            </a:extLst>
          </p:cNvPr>
          <p:cNvSpPr txBox="1">
            <a:spLocks noChangeArrowheads="1"/>
          </p:cNvSpPr>
          <p:nvPr userDrawn="1"/>
        </p:nvSpPr>
        <p:spPr bwMode="auto">
          <a:xfrm>
            <a:off x="15900827" y="13253662"/>
            <a:ext cx="5530617" cy="381651"/>
          </a:xfrm>
          <a:prstGeom prst="rect">
            <a:avLst/>
          </a:prstGeom>
          <a:noFill/>
          <a:ln w="9525">
            <a:noFill/>
            <a:miter lim="800000"/>
            <a:headEnd/>
            <a:tailEnd/>
          </a:ln>
          <a:effectLst/>
        </p:spPr>
        <p:txBody>
          <a:bodyPr wrap="none" tIns="36580" rIns="0" bIns="36580">
            <a:spAutoFit/>
          </a:bodyPr>
          <a:lstStyle/>
          <a:p>
            <a:pPr marL="0" marR="0" indent="0" algn="l" defTabSz="1828983" rtl="0" eaLnBrk="1" fontAlgn="auto" latinLnBrk="0" hangingPunct="1">
              <a:lnSpc>
                <a:spcPct val="100000"/>
              </a:lnSpc>
              <a:spcBef>
                <a:spcPts val="0"/>
              </a:spcBef>
              <a:spcAft>
                <a:spcPts val="0"/>
              </a:spcAft>
              <a:buClrTx/>
              <a:buSzTx/>
              <a:buFontTx/>
              <a:buNone/>
              <a:tabLst/>
              <a:defRPr/>
            </a:pPr>
            <a:r>
              <a:rPr lang="en-US" sz="2000" dirty="0">
                <a:solidFill>
                  <a:srgbClr val="0070C0"/>
                </a:solidFill>
                <a:latin typeface="Arial" panose="020B0604020202020204" pitchFamily="34" charset="0"/>
                <a:cs typeface="Arial" panose="020B0604020202020204" pitchFamily="34" charset="0"/>
              </a:rPr>
              <a:t>© Hexaware Technologies. All rights reserved.  |</a:t>
            </a:r>
          </a:p>
        </p:txBody>
      </p:sp>
      <p:sp>
        <p:nvSpPr>
          <p:cNvPr id="9" name="Text Box 16">
            <a:extLst>
              <a:ext uri="{FF2B5EF4-FFF2-40B4-BE49-F238E27FC236}">
                <a16:creationId xmlns="" xmlns:a16="http://schemas.microsoft.com/office/drawing/2014/main" id="{A40A3754-11E9-4681-AA75-036BAF36067A}"/>
              </a:ext>
            </a:extLst>
          </p:cNvPr>
          <p:cNvSpPr txBox="1">
            <a:spLocks noChangeArrowheads="1"/>
          </p:cNvSpPr>
          <p:nvPr userDrawn="1"/>
        </p:nvSpPr>
        <p:spPr bwMode="auto">
          <a:xfrm>
            <a:off x="21599470" y="13253662"/>
            <a:ext cx="2373662" cy="381651"/>
          </a:xfrm>
          <a:prstGeom prst="rect">
            <a:avLst/>
          </a:prstGeom>
          <a:noFill/>
          <a:ln w="9525">
            <a:noFill/>
            <a:miter lim="800000"/>
            <a:headEnd/>
            <a:tailEnd/>
          </a:ln>
          <a:effectLst/>
        </p:spPr>
        <p:txBody>
          <a:bodyPr wrap="none" tIns="36580" rIns="0" bIns="36580">
            <a:spAutoFit/>
          </a:bodyPr>
          <a:lstStyle/>
          <a:p>
            <a:pPr marL="0" marR="0" indent="0" algn="ctr" defTabSz="1828983" rtl="0" eaLnBrk="1" fontAlgn="auto" latinLnBrk="0" hangingPunct="1">
              <a:lnSpc>
                <a:spcPct val="100000"/>
              </a:lnSpc>
              <a:spcBef>
                <a:spcPts val="0"/>
              </a:spcBef>
              <a:spcAft>
                <a:spcPts val="0"/>
              </a:spcAft>
              <a:buClrTx/>
              <a:buSzTx/>
              <a:buFontTx/>
              <a:buNone/>
              <a:tabLst/>
              <a:defRPr/>
            </a:pPr>
            <a:r>
              <a:rPr lang="en-US" sz="2000" kern="1200" dirty="0">
                <a:solidFill>
                  <a:srgbClr val="0070C0"/>
                </a:solidFill>
                <a:latin typeface="Arial" panose="020B0604020202020204" pitchFamily="34" charset="0"/>
                <a:cs typeface="Arial" panose="020B0604020202020204" pitchFamily="34" charset="0"/>
              </a:rPr>
              <a:t>www.hexaware.com</a:t>
            </a:r>
            <a:endParaRPr lang="en-US" sz="2000" dirty="0">
              <a:solidFill>
                <a:srgbClr val="0070C0"/>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 xmlns:a16="http://schemas.microsoft.com/office/drawing/2014/main" id="{080D3A74-9AE7-4663-B70E-85393E0FDB18}"/>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31073" t="-11099" r="26637" b="31430"/>
          <a:stretch/>
        </p:blipFill>
        <p:spPr>
          <a:xfrm>
            <a:off x="23476863" y="264658"/>
            <a:ext cx="705414" cy="717581"/>
          </a:xfrm>
          <a:prstGeom prst="rect">
            <a:avLst/>
          </a:prstGeom>
        </p:spPr>
      </p:pic>
    </p:spTree>
    <p:extLst>
      <p:ext uri="{BB962C8B-B14F-4D97-AF65-F5344CB8AC3E}">
        <p14:creationId xmlns:p14="http://schemas.microsoft.com/office/powerpoint/2010/main" val="277639143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41374" y="434877"/>
            <a:ext cx="19906674" cy="1219339"/>
          </a:xfrm>
          <a:prstGeom prst="rect">
            <a:avLst/>
          </a:prstGeom>
        </p:spPr>
        <p:txBody>
          <a:bodyPr>
            <a:normAutofit/>
          </a:bodyPr>
          <a:lstStyle>
            <a:lvl1pPr>
              <a:defRPr sz="5601"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819519226"/>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obj">
  <p:cSld name="1_Content">
    <p:spTree>
      <p:nvGrpSpPr>
        <p:cNvPr id="1" name=""/>
        <p:cNvGrpSpPr/>
        <p:nvPr/>
      </p:nvGrpSpPr>
      <p:grpSpPr>
        <a:xfrm>
          <a:off x="0" y="0"/>
          <a:ext cx="0" cy="0"/>
          <a:chOff x="0" y="0"/>
          <a:chExt cx="0" cy="0"/>
        </a:xfrm>
      </p:grpSpPr>
      <p:sp>
        <p:nvSpPr>
          <p:cNvPr id="2" name="Title 1"/>
          <p:cNvSpPr>
            <a:spLocks noGrp="1"/>
          </p:cNvSpPr>
          <p:nvPr>
            <p:ph type="title"/>
          </p:nvPr>
        </p:nvSpPr>
        <p:spPr>
          <a:xfrm>
            <a:off x="860530" y="434877"/>
            <a:ext cx="17680702" cy="1219339"/>
          </a:xfrm>
          <a:prstGeom prst="rect">
            <a:avLst/>
          </a:prstGeom>
        </p:spPr>
        <p:txBody>
          <a:bodyPr/>
          <a:lstStyle>
            <a:lvl1pPr>
              <a:defRPr sz="6395" b="1">
                <a:solidFill>
                  <a:srgbClr val="4D4D4D"/>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817475" y="3153396"/>
            <a:ext cx="22749944" cy="9796464"/>
          </a:xfrm>
          <a:prstGeom prst="rect">
            <a:avLst/>
          </a:prstGeom>
        </p:spPr>
        <p:txBody>
          <a:bodyPr>
            <a:normAutofit/>
          </a:bodyPr>
          <a:lstStyle>
            <a:lvl1pPr>
              <a:defRPr sz="4796">
                <a:solidFill>
                  <a:srgbClr val="4D4D4D"/>
                </a:solidFill>
                <a:latin typeface="Arial" panose="020B0604020202020204" pitchFamily="34" charset="0"/>
                <a:cs typeface="Arial" panose="020B0604020202020204" pitchFamily="34" charset="0"/>
              </a:defRPr>
            </a:lvl1pPr>
            <a:lvl2pPr>
              <a:defRPr sz="4262">
                <a:solidFill>
                  <a:srgbClr val="4D4D4D"/>
                </a:solidFill>
                <a:latin typeface="Arial" panose="020B0604020202020204" pitchFamily="34" charset="0"/>
                <a:cs typeface="Arial" panose="020B0604020202020204" pitchFamily="34" charset="0"/>
              </a:defRPr>
            </a:lvl2pPr>
            <a:lvl3pPr>
              <a:defRPr sz="4262">
                <a:solidFill>
                  <a:srgbClr val="4D4D4D"/>
                </a:solidFill>
                <a:latin typeface="Arial" panose="020B0604020202020204" pitchFamily="34" charset="0"/>
                <a:cs typeface="Arial" panose="020B0604020202020204" pitchFamily="34" charset="0"/>
              </a:defRPr>
            </a:lvl3pPr>
            <a:lvl4pPr>
              <a:defRPr sz="4262">
                <a:solidFill>
                  <a:srgbClr val="4D4D4D"/>
                </a:solidFill>
                <a:latin typeface="Arial" panose="020B0604020202020204" pitchFamily="34" charset="0"/>
                <a:cs typeface="Arial" panose="020B0604020202020204" pitchFamily="34" charset="0"/>
              </a:defRPr>
            </a:lvl4pPr>
            <a:lvl5pPr>
              <a:defRPr sz="4262">
                <a:solidFill>
                  <a:srgbClr val="4D4D4D"/>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2298436"/>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676618" y="12714173"/>
            <a:ext cx="5487114" cy="730335"/>
          </a:xfrm>
          <a:prstGeom prst="rect">
            <a:avLst/>
          </a:prstGeom>
        </p:spPr>
        <p:txBody>
          <a:bodyPr/>
          <a:lstStyle/>
          <a:p>
            <a:fld id="{700978B8-FBA8-4339-8EF9-7F668B37C861}" type="datetimeFigureOut">
              <a:rPr lang="en-IN" smtClean="0"/>
              <a:t>20-07-2020</a:t>
            </a:fld>
            <a:endParaRPr lang="en-IN"/>
          </a:p>
        </p:txBody>
      </p:sp>
      <p:sp>
        <p:nvSpPr>
          <p:cNvPr id="3" name="Footer Placeholder 2"/>
          <p:cNvSpPr>
            <a:spLocks noGrp="1"/>
          </p:cNvSpPr>
          <p:nvPr>
            <p:ph type="ftr" sz="quarter" idx="11"/>
          </p:nvPr>
        </p:nvSpPr>
        <p:spPr>
          <a:xfrm>
            <a:off x="8078252" y="12714173"/>
            <a:ext cx="8230672" cy="730335"/>
          </a:xfrm>
          <a:prstGeom prst="rect">
            <a:avLst/>
          </a:prstGeom>
        </p:spPr>
        <p:txBody>
          <a:bodyPr/>
          <a:lstStyle/>
          <a:p>
            <a:endParaRPr lang="en-IN"/>
          </a:p>
        </p:txBody>
      </p:sp>
      <p:sp>
        <p:nvSpPr>
          <p:cNvPr id="4" name="Slide Number Placeholder 3"/>
          <p:cNvSpPr>
            <a:spLocks noGrp="1"/>
          </p:cNvSpPr>
          <p:nvPr>
            <p:ph type="sldNum" sz="quarter" idx="12"/>
          </p:nvPr>
        </p:nvSpPr>
        <p:spPr>
          <a:xfrm>
            <a:off x="17223443" y="12714173"/>
            <a:ext cx="5487114" cy="730335"/>
          </a:xfrm>
          <a:prstGeom prst="rect">
            <a:avLst/>
          </a:prstGeom>
        </p:spPr>
        <p:txBody>
          <a:bodyPr/>
          <a:lstStyle/>
          <a:p>
            <a:fld id="{6C92C441-7549-46B0-8F25-F9B6AFDC5181}" type="slidenum">
              <a:rPr lang="en-IN" smtClean="0"/>
              <a:t>‹#›</a:t>
            </a:fld>
            <a:endParaRPr lang="en-IN"/>
          </a:p>
        </p:txBody>
      </p:sp>
    </p:spTree>
    <p:extLst>
      <p:ext uri="{BB962C8B-B14F-4D97-AF65-F5344CB8AC3E}">
        <p14:creationId xmlns:p14="http://schemas.microsoft.com/office/powerpoint/2010/main" val="1755099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Main_0">
    <p:spTree>
      <p:nvGrpSpPr>
        <p:cNvPr id="1" name=""/>
        <p:cNvGrpSpPr/>
        <p:nvPr/>
      </p:nvGrpSpPr>
      <p:grpSpPr>
        <a:xfrm>
          <a:off x="0" y="0"/>
          <a:ext cx="0" cy="0"/>
          <a:chOff x="0" y="0"/>
          <a:chExt cx="0" cy="0"/>
        </a:xfrm>
      </p:grpSpPr>
      <p:sp>
        <p:nvSpPr>
          <p:cNvPr id="29" name="Полилиния 28">
            <a:extLst>
              <a:ext uri="{FF2B5EF4-FFF2-40B4-BE49-F238E27FC236}">
                <a16:creationId xmlns="" xmlns:a16="http://schemas.microsoft.com/office/drawing/2014/main" id="{E88DF8A6-D53F-CC43-AB9D-7E30340BA7D9}"/>
              </a:ext>
            </a:extLst>
          </p:cNvPr>
          <p:cNvSpPr/>
          <p:nvPr userDrawn="1"/>
        </p:nvSpPr>
        <p:spPr>
          <a:xfrm>
            <a:off x="9025236" y="1"/>
            <a:ext cx="15361940" cy="13717588"/>
          </a:xfrm>
          <a:custGeom>
            <a:avLst/>
            <a:gdLst>
              <a:gd name="connsiteX0" fmla="*/ 0 w 15361940"/>
              <a:gd name="connsiteY0" fmla="*/ 0 h 13698595"/>
              <a:gd name="connsiteX1" fmla="*/ 11521280 w 15361940"/>
              <a:gd name="connsiteY1" fmla="*/ 0 h 13698595"/>
              <a:gd name="connsiteX2" fmla="*/ 15361940 w 15361940"/>
              <a:gd name="connsiteY2" fmla="*/ 3840660 h 13698595"/>
              <a:gd name="connsiteX3" fmla="*/ 15361940 w 15361940"/>
              <a:gd name="connsiteY3" fmla="*/ 13698595 h 13698595"/>
              <a:gd name="connsiteX4" fmla="*/ 13698596 w 15361940"/>
              <a:gd name="connsiteY4" fmla="*/ 13698595 h 13698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940" h="13698595">
                <a:moveTo>
                  <a:pt x="0" y="0"/>
                </a:moveTo>
                <a:lnTo>
                  <a:pt x="11521280" y="0"/>
                </a:lnTo>
                <a:lnTo>
                  <a:pt x="15361940" y="3840660"/>
                </a:lnTo>
                <a:lnTo>
                  <a:pt x="15361940" y="13698595"/>
                </a:lnTo>
                <a:lnTo>
                  <a:pt x="13698596" y="13698595"/>
                </a:lnTo>
                <a:close/>
              </a:path>
            </a:pathLst>
          </a:custGeom>
          <a:gradFill>
            <a:gsLst>
              <a:gs pos="0">
                <a:schemeClr val="accent2"/>
              </a:gs>
              <a:gs pos="100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5" name="Заголовок 1">
            <a:extLst>
              <a:ext uri="{FF2B5EF4-FFF2-40B4-BE49-F238E27FC236}">
                <a16:creationId xmlns="" xmlns:a16="http://schemas.microsoft.com/office/drawing/2014/main" id="{C02986CC-D516-6547-954E-BA4F692DAAE9}"/>
              </a:ext>
            </a:extLst>
          </p:cNvPr>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8" name="Текст 3">
            <a:extLst>
              <a:ext uri="{FF2B5EF4-FFF2-40B4-BE49-F238E27FC236}">
                <a16:creationId xmlns="" xmlns:a16="http://schemas.microsoft.com/office/drawing/2014/main" id="{0AB005FD-6530-3E4A-9093-8B2C9615AE57}"/>
              </a:ext>
            </a:extLst>
          </p:cNvPr>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28" name="Рисунок 27">
            <a:extLst>
              <a:ext uri="{FF2B5EF4-FFF2-40B4-BE49-F238E27FC236}">
                <a16:creationId xmlns="" xmlns:a16="http://schemas.microsoft.com/office/drawing/2014/main" id="{3EA8684B-E14B-304D-8D4E-C30B17989706}"/>
              </a:ext>
            </a:extLst>
          </p:cNvPr>
          <p:cNvSpPr>
            <a:spLocks noGrp="1"/>
          </p:cNvSpPr>
          <p:nvPr>
            <p:ph type="pic" sz="quarter" idx="33"/>
          </p:nvPr>
        </p:nvSpPr>
        <p:spPr>
          <a:xfrm>
            <a:off x="13849546" y="20819"/>
            <a:ext cx="10537630" cy="13380761"/>
          </a:xfrm>
          <a:custGeom>
            <a:avLst/>
            <a:gdLst>
              <a:gd name="connsiteX0" fmla="*/ 4759714 w 10537630"/>
              <a:gd name="connsiteY0" fmla="*/ 0 h 13380761"/>
              <a:gd name="connsiteX1" fmla="*/ 6669410 w 10537630"/>
              <a:gd name="connsiteY1" fmla="*/ 0 h 13380761"/>
              <a:gd name="connsiteX2" fmla="*/ 10537630 w 10537630"/>
              <a:gd name="connsiteY2" fmla="*/ 3868219 h 13380761"/>
              <a:gd name="connsiteX3" fmla="*/ 10537630 w 10537630"/>
              <a:gd name="connsiteY3" fmla="*/ 9611242 h 13380761"/>
              <a:gd name="connsiteX4" fmla="*/ 10450050 w 10537630"/>
              <a:gd name="connsiteY4" fmla="*/ 9523662 h 13380761"/>
              <a:gd name="connsiteX5" fmla="*/ 10446566 w 10537630"/>
              <a:gd name="connsiteY5" fmla="*/ 9527149 h 13380761"/>
              <a:gd name="connsiteX6" fmla="*/ 10446570 w 10537630"/>
              <a:gd name="connsiteY6" fmla="*/ 9527149 h 13380761"/>
              <a:gd name="connsiteX7" fmla="*/ 9491722 w 10537630"/>
              <a:gd name="connsiteY7" fmla="*/ 10481997 h 13380761"/>
              <a:gd name="connsiteX8" fmla="*/ 8915246 w 10537630"/>
              <a:gd name="connsiteY8" fmla="*/ 9905523 h 13380761"/>
              <a:gd name="connsiteX9" fmla="*/ 8911762 w 10537630"/>
              <a:gd name="connsiteY9" fmla="*/ 9909005 h 13380761"/>
              <a:gd name="connsiteX10" fmla="*/ 7956914 w 10537630"/>
              <a:gd name="connsiteY10" fmla="*/ 10863854 h 13380761"/>
              <a:gd name="connsiteX11" fmla="*/ 7953430 w 10537630"/>
              <a:gd name="connsiteY11" fmla="*/ 10867336 h 13380761"/>
              <a:gd name="connsiteX12" fmla="*/ 9512006 w 10537630"/>
              <a:gd name="connsiteY12" fmla="*/ 12425914 h 13380761"/>
              <a:gd name="connsiteX13" fmla="*/ 8557158 w 10537630"/>
              <a:gd name="connsiteY13" fmla="*/ 13380761 h 13380761"/>
              <a:gd name="connsiteX14" fmla="*/ 600243 w 10537630"/>
              <a:gd name="connsiteY14" fmla="*/ 5423846 h 13380761"/>
              <a:gd name="connsiteX15" fmla="*/ 1252501 w 10537630"/>
              <a:gd name="connsiteY15" fmla="*/ 4771590 h 13380761"/>
              <a:gd name="connsiteX16" fmla="*/ 1555092 w 10537630"/>
              <a:gd name="connsiteY16" fmla="*/ 4468997 h 13380761"/>
              <a:gd name="connsiteX17" fmla="*/ 1558574 w 10537630"/>
              <a:gd name="connsiteY17" fmla="*/ 4465516 h 13380761"/>
              <a:gd name="connsiteX18" fmla="*/ 0 w 10537630"/>
              <a:gd name="connsiteY18" fmla="*/ 2906937 h 13380761"/>
              <a:gd name="connsiteX19" fmla="*/ 954847 w 10537630"/>
              <a:gd name="connsiteY19" fmla="*/ 1952088 h 13380761"/>
              <a:gd name="connsiteX20" fmla="*/ 1534804 w 10537630"/>
              <a:gd name="connsiteY20" fmla="*/ 2525080 h 13380761"/>
              <a:gd name="connsiteX21" fmla="*/ 2489652 w 10537630"/>
              <a:gd name="connsiteY21" fmla="*/ 1570232 h 13380761"/>
              <a:gd name="connsiteX22" fmla="*/ 5002266 w 10537630"/>
              <a:gd name="connsiteY22" fmla="*/ 4082845 h 13380761"/>
              <a:gd name="connsiteX23" fmla="*/ 5964082 w 10537630"/>
              <a:gd name="connsiteY23" fmla="*/ 3121031 h 13380761"/>
              <a:gd name="connsiteX24" fmla="*/ 4707778 w 10537630"/>
              <a:gd name="connsiteY24" fmla="*/ 1864724 h 13380761"/>
              <a:gd name="connsiteX25" fmla="*/ 4724358 w 10537630"/>
              <a:gd name="connsiteY25" fmla="*/ 1848146 h 13380761"/>
              <a:gd name="connsiteX26" fmla="*/ 5662626 w 10537630"/>
              <a:gd name="connsiteY26" fmla="*/ 909877 h 13380761"/>
              <a:gd name="connsiteX27" fmla="*/ 5666108 w 10537630"/>
              <a:gd name="connsiteY27" fmla="*/ 906395 h 1338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537630" h="13380761">
                <a:moveTo>
                  <a:pt x="4759714" y="0"/>
                </a:moveTo>
                <a:lnTo>
                  <a:pt x="6669410" y="0"/>
                </a:lnTo>
                <a:lnTo>
                  <a:pt x="10537630" y="3868219"/>
                </a:lnTo>
                <a:lnTo>
                  <a:pt x="10537630" y="9611242"/>
                </a:lnTo>
                <a:lnTo>
                  <a:pt x="10450050" y="9523662"/>
                </a:lnTo>
                <a:lnTo>
                  <a:pt x="10446566" y="9527149"/>
                </a:lnTo>
                <a:lnTo>
                  <a:pt x="10446570" y="9527149"/>
                </a:lnTo>
                <a:lnTo>
                  <a:pt x="9491722" y="10481997"/>
                </a:lnTo>
                <a:lnTo>
                  <a:pt x="8915246" y="9905523"/>
                </a:lnTo>
                <a:lnTo>
                  <a:pt x="8911762" y="9909005"/>
                </a:lnTo>
                <a:lnTo>
                  <a:pt x="7956914" y="10863854"/>
                </a:lnTo>
                <a:lnTo>
                  <a:pt x="7953430" y="10867336"/>
                </a:lnTo>
                <a:lnTo>
                  <a:pt x="9512006" y="12425914"/>
                </a:lnTo>
                <a:lnTo>
                  <a:pt x="8557158" y="13380761"/>
                </a:lnTo>
                <a:lnTo>
                  <a:pt x="600243" y="5423846"/>
                </a:lnTo>
                <a:lnTo>
                  <a:pt x="1252501" y="4771590"/>
                </a:lnTo>
                <a:lnTo>
                  <a:pt x="1555092" y="4468997"/>
                </a:lnTo>
                <a:lnTo>
                  <a:pt x="1558574" y="4465516"/>
                </a:lnTo>
                <a:lnTo>
                  <a:pt x="0" y="2906937"/>
                </a:lnTo>
                <a:lnTo>
                  <a:pt x="954847" y="1952088"/>
                </a:lnTo>
                <a:lnTo>
                  <a:pt x="1534804" y="2525080"/>
                </a:lnTo>
                <a:lnTo>
                  <a:pt x="2489652" y="1570232"/>
                </a:lnTo>
                <a:lnTo>
                  <a:pt x="5002266" y="4082845"/>
                </a:lnTo>
                <a:lnTo>
                  <a:pt x="5964082" y="3121031"/>
                </a:lnTo>
                <a:lnTo>
                  <a:pt x="4707778" y="1864724"/>
                </a:lnTo>
                <a:lnTo>
                  <a:pt x="4724358" y="1848146"/>
                </a:lnTo>
                <a:lnTo>
                  <a:pt x="5662626" y="909877"/>
                </a:lnTo>
                <a:lnTo>
                  <a:pt x="5666108" y="906395"/>
                </a:ln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Tree>
    <p:extLst>
      <p:ext uri="{BB962C8B-B14F-4D97-AF65-F5344CB8AC3E}">
        <p14:creationId xmlns:p14="http://schemas.microsoft.com/office/powerpoint/2010/main" val="857142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Main_0">
    <p:spTree>
      <p:nvGrpSpPr>
        <p:cNvPr id="1" name=""/>
        <p:cNvGrpSpPr/>
        <p:nvPr/>
      </p:nvGrpSpPr>
      <p:grpSpPr>
        <a:xfrm>
          <a:off x="0" y="0"/>
          <a:ext cx="0" cy="0"/>
          <a:chOff x="0" y="0"/>
          <a:chExt cx="0" cy="0"/>
        </a:xfrm>
      </p:grpSpPr>
      <p:sp>
        <p:nvSpPr>
          <p:cNvPr id="8" name="Полилиния 7">
            <a:extLst>
              <a:ext uri="{FF2B5EF4-FFF2-40B4-BE49-F238E27FC236}">
                <a16:creationId xmlns="" xmlns:a16="http://schemas.microsoft.com/office/drawing/2014/main" id="{6F447B60-B8AD-E14A-B814-4328019B71BA}"/>
              </a:ext>
            </a:extLst>
          </p:cNvPr>
          <p:cNvSpPr/>
          <p:nvPr userDrawn="1"/>
        </p:nvSpPr>
        <p:spPr>
          <a:xfrm rot="10800000">
            <a:off x="8985" y="11138"/>
            <a:ext cx="15361940" cy="13717588"/>
          </a:xfrm>
          <a:custGeom>
            <a:avLst/>
            <a:gdLst>
              <a:gd name="connsiteX0" fmla="*/ 0 w 15361940"/>
              <a:gd name="connsiteY0" fmla="*/ 0 h 13698595"/>
              <a:gd name="connsiteX1" fmla="*/ 11521280 w 15361940"/>
              <a:gd name="connsiteY1" fmla="*/ 0 h 13698595"/>
              <a:gd name="connsiteX2" fmla="*/ 15361940 w 15361940"/>
              <a:gd name="connsiteY2" fmla="*/ 3840660 h 13698595"/>
              <a:gd name="connsiteX3" fmla="*/ 15361940 w 15361940"/>
              <a:gd name="connsiteY3" fmla="*/ 13698595 h 13698595"/>
              <a:gd name="connsiteX4" fmla="*/ 13698596 w 15361940"/>
              <a:gd name="connsiteY4" fmla="*/ 13698595 h 13698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61940" h="13698595">
                <a:moveTo>
                  <a:pt x="0" y="0"/>
                </a:moveTo>
                <a:lnTo>
                  <a:pt x="11521280" y="0"/>
                </a:lnTo>
                <a:lnTo>
                  <a:pt x="15361940" y="3840660"/>
                </a:lnTo>
                <a:lnTo>
                  <a:pt x="15361940" y="13698595"/>
                </a:lnTo>
                <a:lnTo>
                  <a:pt x="13698596" y="13698595"/>
                </a:lnTo>
                <a:close/>
              </a:path>
            </a:pathLst>
          </a:custGeom>
          <a:gradFill>
            <a:gsLst>
              <a:gs pos="100000">
                <a:schemeClr val="accent2"/>
              </a:gs>
              <a:gs pos="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Заголовок 1">
            <a:extLst>
              <a:ext uri="{FF2B5EF4-FFF2-40B4-BE49-F238E27FC236}">
                <a16:creationId xmlns="" xmlns:a16="http://schemas.microsoft.com/office/drawing/2014/main" id="{7E8ACEEE-2A3F-1249-B0B4-E6AA3970C63A}"/>
              </a:ext>
            </a:extLst>
          </p:cNvPr>
          <p:cNvSpPr>
            <a:spLocks noGrp="1"/>
          </p:cNvSpPr>
          <p:nvPr>
            <p:ph type="title" hasCustomPrompt="1"/>
          </p:nvPr>
        </p:nvSpPr>
        <p:spPr>
          <a:xfrm>
            <a:off x="14059303" y="1674219"/>
            <a:ext cx="8431428" cy="2664295"/>
          </a:xfrm>
          <a:prstGeom prst="rect">
            <a:avLst/>
          </a:prstGeom>
        </p:spPr>
        <p:txBody>
          <a:bodyPr>
            <a:noAutofit/>
          </a:bodyPr>
          <a:lstStyle>
            <a:lvl1pPr marL="0" marR="0" indent="0" algn="r"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13" name="Текст 3">
            <a:extLst>
              <a:ext uri="{FF2B5EF4-FFF2-40B4-BE49-F238E27FC236}">
                <a16:creationId xmlns="" xmlns:a16="http://schemas.microsoft.com/office/drawing/2014/main" id="{4CD14C99-1C7B-3946-B8CF-7D43C3548F74}"/>
              </a:ext>
            </a:extLst>
          </p:cNvPr>
          <p:cNvSpPr>
            <a:spLocks noGrp="1"/>
          </p:cNvSpPr>
          <p:nvPr>
            <p:ph type="body" sz="quarter" idx="21" hasCustomPrompt="1"/>
          </p:nvPr>
        </p:nvSpPr>
        <p:spPr>
          <a:xfrm>
            <a:off x="14059303"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
        <p:nvSpPr>
          <p:cNvPr id="6" name="Номер слайда 1">
            <a:extLst>
              <a:ext uri="{FF2B5EF4-FFF2-40B4-BE49-F238E27FC236}">
                <a16:creationId xmlns="" xmlns:a16="http://schemas.microsoft.com/office/drawing/2014/main" id="{3635E497-001B-944C-B4D3-C7433B03EC60}"/>
              </a:ext>
            </a:extLst>
          </p:cNvPr>
          <p:cNvSpPr txBox="1">
            <a:spLocks/>
          </p:cNvSpPr>
          <p:nvPr userDrawn="1"/>
        </p:nvSpPr>
        <p:spPr>
          <a:xfrm>
            <a:off x="21914667" y="12653267"/>
            <a:ext cx="2492467" cy="818524"/>
          </a:xfrm>
          <a:prstGeom prst="rect">
            <a:avLst/>
          </a:prstGeom>
        </p:spPr>
        <p:txBody>
          <a:bodyPr rIns="432000" anchor="ctr"/>
          <a:lstStyle>
            <a:defPPr>
              <a:defRPr lang="ru-RU"/>
            </a:defPPr>
            <a:lvl1pPr marL="0" algn="l" defTabSz="2438522" rtl="0" eaLnBrk="1" latinLnBrk="0" hangingPunct="1">
              <a:defRPr sz="4800" kern="1200">
                <a:solidFill>
                  <a:schemeClr val="tx1"/>
                </a:solidFill>
                <a:latin typeface="+mn-lt"/>
                <a:ea typeface="+mn-ea"/>
                <a:cs typeface="+mn-cs"/>
              </a:defRPr>
            </a:lvl1pPr>
            <a:lvl2pPr marL="1219261" algn="l" defTabSz="2438522" rtl="0" eaLnBrk="1" latinLnBrk="0" hangingPunct="1">
              <a:defRPr sz="4800" kern="1200">
                <a:solidFill>
                  <a:schemeClr val="tx1"/>
                </a:solidFill>
                <a:latin typeface="+mn-lt"/>
                <a:ea typeface="+mn-ea"/>
                <a:cs typeface="+mn-cs"/>
              </a:defRPr>
            </a:lvl2pPr>
            <a:lvl3pPr marL="2438522" algn="l" defTabSz="2438522" rtl="0" eaLnBrk="1" latinLnBrk="0" hangingPunct="1">
              <a:defRPr sz="4800" kern="1200">
                <a:solidFill>
                  <a:schemeClr val="tx1"/>
                </a:solidFill>
                <a:latin typeface="+mn-lt"/>
                <a:ea typeface="+mn-ea"/>
                <a:cs typeface="+mn-cs"/>
              </a:defRPr>
            </a:lvl3pPr>
            <a:lvl4pPr marL="3657783" algn="l" defTabSz="2438522" rtl="0" eaLnBrk="1" latinLnBrk="0" hangingPunct="1">
              <a:defRPr sz="4800" kern="1200">
                <a:solidFill>
                  <a:schemeClr val="tx1"/>
                </a:solidFill>
                <a:latin typeface="+mn-lt"/>
                <a:ea typeface="+mn-ea"/>
                <a:cs typeface="+mn-cs"/>
              </a:defRPr>
            </a:lvl4pPr>
            <a:lvl5pPr marL="4877044" algn="l" defTabSz="2438522" rtl="0" eaLnBrk="1" latinLnBrk="0" hangingPunct="1">
              <a:defRPr sz="4800" kern="1200">
                <a:solidFill>
                  <a:schemeClr val="tx1"/>
                </a:solidFill>
                <a:latin typeface="+mn-lt"/>
                <a:ea typeface="+mn-ea"/>
                <a:cs typeface="+mn-cs"/>
              </a:defRPr>
            </a:lvl5pPr>
            <a:lvl6pPr marL="6096305" algn="l" defTabSz="2438522" rtl="0" eaLnBrk="1" latinLnBrk="0" hangingPunct="1">
              <a:defRPr sz="4800" kern="1200">
                <a:solidFill>
                  <a:schemeClr val="tx1"/>
                </a:solidFill>
                <a:latin typeface="+mn-lt"/>
                <a:ea typeface="+mn-ea"/>
                <a:cs typeface="+mn-cs"/>
              </a:defRPr>
            </a:lvl6pPr>
            <a:lvl7pPr marL="7315566" algn="l" defTabSz="2438522" rtl="0" eaLnBrk="1" latinLnBrk="0" hangingPunct="1">
              <a:defRPr sz="4800" kern="1200">
                <a:solidFill>
                  <a:schemeClr val="tx1"/>
                </a:solidFill>
                <a:latin typeface="+mn-lt"/>
                <a:ea typeface="+mn-ea"/>
                <a:cs typeface="+mn-cs"/>
              </a:defRPr>
            </a:lvl7pPr>
            <a:lvl8pPr marL="8534827" algn="l" defTabSz="2438522" rtl="0" eaLnBrk="1" latinLnBrk="0" hangingPunct="1">
              <a:defRPr sz="4800" kern="1200">
                <a:solidFill>
                  <a:schemeClr val="tx1"/>
                </a:solidFill>
                <a:latin typeface="+mn-lt"/>
                <a:ea typeface="+mn-ea"/>
                <a:cs typeface="+mn-cs"/>
              </a:defRPr>
            </a:lvl8pPr>
            <a:lvl9pPr marL="9754088" algn="l" defTabSz="2438522" rtl="0" eaLnBrk="1" latinLnBrk="0" hangingPunct="1">
              <a:defRPr sz="4800" kern="1200">
                <a:solidFill>
                  <a:schemeClr val="tx1"/>
                </a:solidFill>
                <a:latin typeface="+mn-lt"/>
                <a:ea typeface="+mn-ea"/>
                <a:cs typeface="+mn-cs"/>
              </a:defRPr>
            </a:lvl9pPr>
          </a:lstStyle>
          <a:p>
            <a:pPr algn="r" defTabSz="2438645">
              <a:lnSpc>
                <a:spcPct val="150000"/>
              </a:lnSpc>
              <a:spcBef>
                <a:spcPts val="864"/>
              </a:spcBef>
            </a:pPr>
            <a:fld id="{E8BBD06A-759F-43F0-9FDD-30D8801384DF}" type="slidenum">
              <a:rPr lang="ru-RU" sz="3200" smtClean="0">
                <a:solidFill>
                  <a:schemeClr val="tx2">
                    <a:lumMod val="50000"/>
                    <a:lumOff val="50000"/>
                  </a:schemeClr>
                </a:solidFill>
                <a:latin typeface="Tahoma" charset="0"/>
                <a:ea typeface="Tahoma" charset="0"/>
                <a:cs typeface="Tahoma" charset="0"/>
              </a:rPr>
              <a:pPr algn="r" defTabSz="2438645">
                <a:lnSpc>
                  <a:spcPct val="150000"/>
                </a:lnSpc>
                <a:spcBef>
                  <a:spcPts val="864"/>
                </a:spcBef>
              </a:pPr>
              <a:t>‹#›</a:t>
            </a:fld>
            <a:endParaRPr lang="ru-RU" sz="3200" dirty="0">
              <a:solidFill>
                <a:schemeClr val="tx2">
                  <a:lumMod val="50000"/>
                  <a:lumOff val="50000"/>
                </a:schemeClr>
              </a:solidFill>
              <a:latin typeface="Tahoma" charset="0"/>
              <a:ea typeface="Tahoma" charset="0"/>
              <a:cs typeface="Tahoma" charset="0"/>
            </a:endParaRPr>
          </a:p>
        </p:txBody>
      </p:sp>
      <p:sp>
        <p:nvSpPr>
          <p:cNvPr id="9" name="Рисунок 8">
            <a:extLst>
              <a:ext uri="{FF2B5EF4-FFF2-40B4-BE49-F238E27FC236}">
                <a16:creationId xmlns="" xmlns:a16="http://schemas.microsoft.com/office/drawing/2014/main" id="{4EB5A4BE-EDF0-4741-B00A-08BD357B6B3F}"/>
              </a:ext>
            </a:extLst>
          </p:cNvPr>
          <p:cNvSpPr>
            <a:spLocks noGrp="1"/>
          </p:cNvSpPr>
          <p:nvPr>
            <p:ph type="pic" sz="quarter" idx="34"/>
          </p:nvPr>
        </p:nvSpPr>
        <p:spPr>
          <a:xfrm>
            <a:off x="8985" y="347965"/>
            <a:ext cx="10537630" cy="13380761"/>
          </a:xfrm>
          <a:custGeom>
            <a:avLst/>
            <a:gdLst>
              <a:gd name="connsiteX0" fmla="*/ 1980472 w 10537630"/>
              <a:gd name="connsiteY0" fmla="*/ 0 h 13380761"/>
              <a:gd name="connsiteX1" fmla="*/ 9937387 w 10537630"/>
              <a:gd name="connsiteY1" fmla="*/ 7956915 h 13380761"/>
              <a:gd name="connsiteX2" fmla="*/ 9285129 w 10537630"/>
              <a:gd name="connsiteY2" fmla="*/ 8609171 h 13380761"/>
              <a:gd name="connsiteX3" fmla="*/ 8982538 w 10537630"/>
              <a:gd name="connsiteY3" fmla="*/ 8911764 h 13380761"/>
              <a:gd name="connsiteX4" fmla="*/ 8979056 w 10537630"/>
              <a:gd name="connsiteY4" fmla="*/ 8915245 h 13380761"/>
              <a:gd name="connsiteX5" fmla="*/ 10537630 w 10537630"/>
              <a:gd name="connsiteY5" fmla="*/ 10473824 h 13380761"/>
              <a:gd name="connsiteX6" fmla="*/ 9582783 w 10537630"/>
              <a:gd name="connsiteY6" fmla="*/ 11428673 h 13380761"/>
              <a:gd name="connsiteX7" fmla="*/ 9002826 w 10537630"/>
              <a:gd name="connsiteY7" fmla="*/ 10855681 h 13380761"/>
              <a:gd name="connsiteX8" fmla="*/ 8047978 w 10537630"/>
              <a:gd name="connsiteY8" fmla="*/ 11810529 h 13380761"/>
              <a:gd name="connsiteX9" fmla="*/ 5535364 w 10537630"/>
              <a:gd name="connsiteY9" fmla="*/ 9297916 h 13380761"/>
              <a:gd name="connsiteX10" fmla="*/ 4573548 w 10537630"/>
              <a:gd name="connsiteY10" fmla="*/ 10259730 h 13380761"/>
              <a:gd name="connsiteX11" fmla="*/ 5829852 w 10537630"/>
              <a:gd name="connsiteY11" fmla="*/ 11516037 h 13380761"/>
              <a:gd name="connsiteX12" fmla="*/ 5813272 w 10537630"/>
              <a:gd name="connsiteY12" fmla="*/ 11532615 h 13380761"/>
              <a:gd name="connsiteX13" fmla="*/ 4875004 w 10537630"/>
              <a:gd name="connsiteY13" fmla="*/ 12470884 h 13380761"/>
              <a:gd name="connsiteX14" fmla="*/ 4871522 w 10537630"/>
              <a:gd name="connsiteY14" fmla="*/ 12474366 h 13380761"/>
              <a:gd name="connsiteX15" fmla="*/ 5777916 w 10537630"/>
              <a:gd name="connsiteY15" fmla="*/ 13380761 h 13380761"/>
              <a:gd name="connsiteX16" fmla="*/ 3868220 w 10537630"/>
              <a:gd name="connsiteY16" fmla="*/ 13380761 h 13380761"/>
              <a:gd name="connsiteX17" fmla="*/ 0 w 10537630"/>
              <a:gd name="connsiteY17" fmla="*/ 9512542 h 13380761"/>
              <a:gd name="connsiteX18" fmla="*/ 0 w 10537630"/>
              <a:gd name="connsiteY18" fmla="*/ 3769519 h 13380761"/>
              <a:gd name="connsiteX19" fmla="*/ 87580 w 10537630"/>
              <a:gd name="connsiteY19" fmla="*/ 3857099 h 13380761"/>
              <a:gd name="connsiteX20" fmla="*/ 91064 w 10537630"/>
              <a:gd name="connsiteY20" fmla="*/ 3853612 h 13380761"/>
              <a:gd name="connsiteX21" fmla="*/ 91060 w 10537630"/>
              <a:gd name="connsiteY21" fmla="*/ 3853612 h 13380761"/>
              <a:gd name="connsiteX22" fmla="*/ 1045908 w 10537630"/>
              <a:gd name="connsiteY22" fmla="*/ 2898764 h 13380761"/>
              <a:gd name="connsiteX23" fmla="*/ 1622384 w 10537630"/>
              <a:gd name="connsiteY23" fmla="*/ 3475238 h 13380761"/>
              <a:gd name="connsiteX24" fmla="*/ 1625868 w 10537630"/>
              <a:gd name="connsiteY24" fmla="*/ 3471756 h 13380761"/>
              <a:gd name="connsiteX25" fmla="*/ 2580716 w 10537630"/>
              <a:gd name="connsiteY25" fmla="*/ 2516907 h 13380761"/>
              <a:gd name="connsiteX26" fmla="*/ 2584200 w 10537630"/>
              <a:gd name="connsiteY26" fmla="*/ 2513425 h 13380761"/>
              <a:gd name="connsiteX27" fmla="*/ 1025624 w 10537630"/>
              <a:gd name="connsiteY27" fmla="*/ 954847 h 13380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537630" h="13380761">
                <a:moveTo>
                  <a:pt x="1980472" y="0"/>
                </a:moveTo>
                <a:lnTo>
                  <a:pt x="9937387" y="7956915"/>
                </a:lnTo>
                <a:lnTo>
                  <a:pt x="9285129" y="8609171"/>
                </a:lnTo>
                <a:lnTo>
                  <a:pt x="8982538" y="8911764"/>
                </a:lnTo>
                <a:lnTo>
                  <a:pt x="8979056" y="8915245"/>
                </a:lnTo>
                <a:lnTo>
                  <a:pt x="10537630" y="10473824"/>
                </a:lnTo>
                <a:lnTo>
                  <a:pt x="9582783" y="11428673"/>
                </a:lnTo>
                <a:lnTo>
                  <a:pt x="9002826" y="10855681"/>
                </a:lnTo>
                <a:lnTo>
                  <a:pt x="8047978" y="11810529"/>
                </a:lnTo>
                <a:lnTo>
                  <a:pt x="5535364" y="9297916"/>
                </a:lnTo>
                <a:lnTo>
                  <a:pt x="4573548" y="10259730"/>
                </a:lnTo>
                <a:lnTo>
                  <a:pt x="5829852" y="11516037"/>
                </a:lnTo>
                <a:lnTo>
                  <a:pt x="5813272" y="11532615"/>
                </a:lnTo>
                <a:lnTo>
                  <a:pt x="4875004" y="12470884"/>
                </a:lnTo>
                <a:lnTo>
                  <a:pt x="4871522" y="12474366"/>
                </a:lnTo>
                <a:lnTo>
                  <a:pt x="5777916" y="13380761"/>
                </a:lnTo>
                <a:lnTo>
                  <a:pt x="3868220" y="13380761"/>
                </a:lnTo>
                <a:lnTo>
                  <a:pt x="0" y="9512542"/>
                </a:lnTo>
                <a:lnTo>
                  <a:pt x="0" y="3769519"/>
                </a:lnTo>
                <a:lnTo>
                  <a:pt x="87580" y="3857099"/>
                </a:lnTo>
                <a:lnTo>
                  <a:pt x="91064" y="3853612"/>
                </a:lnTo>
                <a:lnTo>
                  <a:pt x="91060" y="3853612"/>
                </a:lnTo>
                <a:lnTo>
                  <a:pt x="1045908" y="2898764"/>
                </a:lnTo>
                <a:lnTo>
                  <a:pt x="1622384" y="3475238"/>
                </a:lnTo>
                <a:lnTo>
                  <a:pt x="1625868" y="3471756"/>
                </a:lnTo>
                <a:lnTo>
                  <a:pt x="2580716" y="2516907"/>
                </a:lnTo>
                <a:lnTo>
                  <a:pt x="2584200" y="2513425"/>
                </a:lnTo>
                <a:lnTo>
                  <a:pt x="1025624" y="954847"/>
                </a:ln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Tree>
    <p:extLst>
      <p:ext uri="{BB962C8B-B14F-4D97-AF65-F5344CB8AC3E}">
        <p14:creationId xmlns:p14="http://schemas.microsoft.com/office/powerpoint/2010/main" val="2740346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Main_0">
    <p:spTree>
      <p:nvGrpSpPr>
        <p:cNvPr id="1" name=""/>
        <p:cNvGrpSpPr/>
        <p:nvPr/>
      </p:nvGrpSpPr>
      <p:grpSpPr>
        <a:xfrm>
          <a:off x="0" y="0"/>
          <a:ext cx="0" cy="0"/>
          <a:chOff x="0" y="0"/>
          <a:chExt cx="0" cy="0"/>
        </a:xfrm>
      </p:grpSpPr>
      <p:sp>
        <p:nvSpPr>
          <p:cNvPr id="17" name="Рисунок 16">
            <a:extLst>
              <a:ext uri="{FF2B5EF4-FFF2-40B4-BE49-F238E27FC236}">
                <a16:creationId xmlns="" xmlns:a16="http://schemas.microsoft.com/office/drawing/2014/main" id="{86C3B7DE-4946-4A42-A5F8-75AF78CFB7E8}"/>
              </a:ext>
            </a:extLst>
          </p:cNvPr>
          <p:cNvSpPr>
            <a:spLocks noGrp="1"/>
          </p:cNvSpPr>
          <p:nvPr>
            <p:ph type="pic" sz="quarter" idx="32"/>
          </p:nvPr>
        </p:nvSpPr>
        <p:spPr>
          <a:xfrm>
            <a:off x="5765987" y="3010622"/>
            <a:ext cx="18620830" cy="10706963"/>
          </a:xfrm>
          <a:custGeom>
            <a:avLst/>
            <a:gdLst>
              <a:gd name="connsiteX0" fmla="*/ 18620830 w 18620830"/>
              <a:gd name="connsiteY0" fmla="*/ 0 h 10706963"/>
              <a:gd name="connsiteX1" fmla="*/ 18620830 w 18620830"/>
              <a:gd name="connsiteY1" fmla="*/ 8427961 h 10706963"/>
              <a:gd name="connsiteX2" fmla="*/ 14657342 w 18620830"/>
              <a:gd name="connsiteY2" fmla="*/ 10706963 h 10706963"/>
              <a:gd name="connsiteX3" fmla="*/ 0 w 18620830"/>
              <a:gd name="connsiteY3" fmla="*/ 10706963 h 10706963"/>
            </a:gdLst>
            <a:ahLst/>
            <a:cxnLst>
              <a:cxn ang="0">
                <a:pos x="connsiteX0" y="connsiteY0"/>
              </a:cxn>
              <a:cxn ang="0">
                <a:pos x="connsiteX1" y="connsiteY1"/>
              </a:cxn>
              <a:cxn ang="0">
                <a:pos x="connsiteX2" y="connsiteY2"/>
              </a:cxn>
              <a:cxn ang="0">
                <a:pos x="connsiteX3" y="connsiteY3"/>
              </a:cxn>
            </a:cxnLst>
            <a:rect l="l" t="t" r="r" b="b"/>
            <a:pathLst>
              <a:path w="18620830" h="10706963">
                <a:moveTo>
                  <a:pt x="18620830" y="0"/>
                </a:moveTo>
                <a:lnTo>
                  <a:pt x="18620830" y="8427961"/>
                </a:lnTo>
                <a:lnTo>
                  <a:pt x="14657342" y="10706963"/>
                </a:lnTo>
                <a:lnTo>
                  <a:pt x="0" y="10706963"/>
                </a:lnTo>
                <a:close/>
              </a:path>
            </a:pathLst>
          </a:custGeom>
          <a:pattFill prst="lgCheck">
            <a:fgClr>
              <a:schemeClr val="tx2">
                <a:lumMod val="25000"/>
                <a:lumOff val="75000"/>
              </a:schemeClr>
            </a:fgClr>
            <a:bgClr>
              <a:schemeClr val="tx2">
                <a:lumMod val="10000"/>
                <a:lumOff val="9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defRPr lang="ru-RU" sz="800" dirty="0"/>
            </a:lvl1pPr>
          </a:lstStyle>
          <a:p>
            <a:pPr lvl="0" algn="ctr"/>
            <a:endParaRPr lang="ru-RU" dirty="0"/>
          </a:p>
        </p:txBody>
      </p:sp>
      <p:sp>
        <p:nvSpPr>
          <p:cNvPr id="20" name="Заголовок 1">
            <a:extLst>
              <a:ext uri="{FF2B5EF4-FFF2-40B4-BE49-F238E27FC236}">
                <a16:creationId xmlns="" xmlns:a16="http://schemas.microsoft.com/office/drawing/2014/main" id="{99AA26AE-05DD-084D-B9E9-A88BED696B96}"/>
              </a:ext>
            </a:extLst>
          </p:cNvPr>
          <p:cNvSpPr>
            <a:spLocks noGrp="1"/>
          </p:cNvSpPr>
          <p:nvPr>
            <p:ph type="title" hasCustomPrompt="1"/>
          </p:nvPr>
        </p:nvSpPr>
        <p:spPr>
          <a:xfrm>
            <a:off x="1601920" y="1674219"/>
            <a:ext cx="8431428" cy="2664295"/>
          </a:xfrm>
          <a:prstGeom prst="rect">
            <a:avLst/>
          </a:prstGeom>
        </p:spPr>
        <p:txBody>
          <a:bodyPr>
            <a:noAutofit/>
          </a:bodyPr>
          <a:lstStyle>
            <a:lvl1pPr marL="0" marR="0" indent="0" algn="l" defTabSz="2438645" rtl="0" eaLnBrk="1" fontAlgn="auto" latinLnBrk="0" hangingPunct="1">
              <a:lnSpc>
                <a:spcPct val="100000"/>
              </a:lnSpc>
              <a:spcBef>
                <a:spcPct val="0"/>
              </a:spcBef>
              <a:spcAft>
                <a:spcPts val="0"/>
              </a:spcAft>
              <a:buClrTx/>
              <a:buSzTx/>
              <a:buFontTx/>
              <a:buNone/>
              <a:tabLst>
                <a:tab pos="3641907" algn="l"/>
              </a:tabLst>
              <a:defRPr lang="ru-RU" sz="8001" b="1" i="0" kern="1200" spc="0" baseline="0" dirty="0">
                <a:solidFill>
                  <a:schemeClr val="tx2"/>
                </a:solidFill>
                <a:latin typeface="Tahoma" charset="0"/>
                <a:ea typeface="Tahoma" charset="0"/>
                <a:cs typeface="Tahoma" charset="0"/>
              </a:defRPr>
            </a:lvl1pPr>
          </a:lstStyle>
          <a:p>
            <a:r>
              <a:rPr lang="en-US" dirty="0"/>
              <a:t>NAME OF YOUR TOP SLIDE</a:t>
            </a:r>
            <a:endParaRPr lang="ru-RU" dirty="0"/>
          </a:p>
        </p:txBody>
      </p:sp>
      <p:sp>
        <p:nvSpPr>
          <p:cNvPr id="21" name="Текст 3">
            <a:extLst>
              <a:ext uri="{FF2B5EF4-FFF2-40B4-BE49-F238E27FC236}">
                <a16:creationId xmlns="" xmlns:a16="http://schemas.microsoft.com/office/drawing/2014/main" id="{9DAF56A2-8656-584F-9ECA-DC6A93AC0822}"/>
              </a:ext>
            </a:extLst>
          </p:cNvPr>
          <p:cNvSpPr>
            <a:spLocks noGrp="1"/>
          </p:cNvSpPr>
          <p:nvPr>
            <p:ph type="body" sz="quarter" idx="21" hasCustomPrompt="1"/>
          </p:nvPr>
        </p:nvSpPr>
        <p:spPr>
          <a:xfrm>
            <a:off x="1601920" y="5202610"/>
            <a:ext cx="8431428" cy="5904656"/>
          </a:xfrm>
          <a:prstGeom prst="rect">
            <a:avLst/>
          </a:prstGeom>
        </p:spPr>
        <p:txBody>
          <a:bodyPr/>
          <a:lstStyle>
            <a:lvl1pPr algn="l">
              <a:lnSpc>
                <a:spcPct val="120000"/>
              </a:lnSpc>
              <a:spcBef>
                <a:spcPts val="1272"/>
              </a:spcBef>
              <a:defRPr lang="en-US" sz="2800" b="0" i="0" baseline="0" dirty="0">
                <a:solidFill>
                  <a:schemeClr val="tx2"/>
                </a:solidFill>
                <a:latin typeface="Tahoma" charset="0"/>
                <a:ea typeface="Tahoma" charset="0"/>
                <a:cs typeface="Tahoma" charset="0"/>
              </a:defRPr>
            </a:lvl1pPr>
          </a:lstStyle>
          <a:p>
            <a:pPr marL="0" lvl="0" indent="0">
              <a:lnSpc>
                <a:spcPct val="150000"/>
              </a:lnSpc>
              <a:buNone/>
            </a:pPr>
            <a:r>
              <a:rPr lang="en-US" dirty="0"/>
              <a:t>Example text</a:t>
            </a:r>
          </a:p>
        </p:txBody>
      </p:sp>
    </p:spTree>
    <p:extLst>
      <p:ext uri="{BB962C8B-B14F-4D97-AF65-F5344CB8AC3E}">
        <p14:creationId xmlns:p14="http://schemas.microsoft.com/office/powerpoint/2010/main" val="77295165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0804006"/>
      </p:ext>
    </p:extLst>
  </p:cSld>
  <p:clrMap bg1="lt1" tx1="dk1" bg2="lt2" tx2="dk2" accent1="accent1" accent2="accent2" accent3="accent3" accent4="accent4" accent5="accent5" accent6="accent6" hlink="hlink" folHlink="folHlink"/>
  <p:sldLayoutIdLst>
    <p:sldLayoutId id="2147485789" r:id="rId1"/>
    <p:sldLayoutId id="2147485788" r:id="rId2"/>
    <p:sldLayoutId id="2147485680" r:id="rId3"/>
    <p:sldLayoutId id="2147485678" r:id="rId4"/>
    <p:sldLayoutId id="2147485782" r:id="rId5"/>
    <p:sldLayoutId id="2147485783" r:id="rId6"/>
    <p:sldLayoutId id="2147485786" r:id="rId7"/>
    <p:sldLayoutId id="2147485784" r:id="rId8"/>
    <p:sldLayoutId id="2147485790" r:id="rId9"/>
    <p:sldLayoutId id="2147485791" r:id="rId10"/>
    <p:sldLayoutId id="2147485794" r:id="rId11"/>
    <p:sldLayoutId id="2147485793" r:id="rId12"/>
    <p:sldLayoutId id="2147485797" r:id="rId13"/>
    <p:sldLayoutId id="2147485798" r:id="rId14"/>
    <p:sldLayoutId id="2147485799" r:id="rId15"/>
    <p:sldLayoutId id="2147485800" r:id="rId16"/>
    <p:sldLayoutId id="2147485795" r:id="rId17"/>
    <p:sldLayoutId id="2147485796" r:id="rId18"/>
    <p:sldLayoutId id="2147485243" r:id="rId19"/>
    <p:sldLayoutId id="2147484520" r:id="rId20"/>
    <p:sldLayoutId id="2147485367" r:id="rId21"/>
    <p:sldLayoutId id="2147485396" r:id="rId22"/>
    <p:sldLayoutId id="2147485391" r:id="rId23"/>
    <p:sldLayoutId id="2147485445" r:id="rId24"/>
    <p:sldLayoutId id="2147485399" r:id="rId25"/>
    <p:sldLayoutId id="2147485335" r:id="rId26"/>
    <p:sldLayoutId id="2147485398" r:id="rId27"/>
    <p:sldLayoutId id="2147485330" r:id="rId28"/>
    <p:sldLayoutId id="2147485419" r:id="rId29"/>
    <p:sldLayoutId id="2147485342" r:id="rId30"/>
    <p:sldLayoutId id="2147485369" r:id="rId31"/>
    <p:sldLayoutId id="2147485424" r:id="rId32"/>
    <p:sldLayoutId id="2147485425" r:id="rId33"/>
    <p:sldLayoutId id="2147485418" r:id="rId34"/>
    <p:sldLayoutId id="2147485372" r:id="rId35"/>
    <p:sldLayoutId id="2147485380" r:id="rId36"/>
    <p:sldLayoutId id="2147485426" r:id="rId37"/>
    <p:sldLayoutId id="2147485428" r:id="rId38"/>
    <p:sldLayoutId id="2147485432" r:id="rId39"/>
    <p:sldLayoutId id="2147485434" r:id="rId40"/>
    <p:sldLayoutId id="2147485487" r:id="rId41"/>
    <p:sldLayoutId id="2147485488" r:id="rId42"/>
    <p:sldLayoutId id="2147485489" r:id="rId43"/>
    <p:sldLayoutId id="2147485490" r:id="rId44"/>
    <p:sldLayoutId id="2147485491" r:id="rId45"/>
    <p:sldLayoutId id="2147485492" r:id="rId46"/>
    <p:sldLayoutId id="2147485504" r:id="rId47"/>
    <p:sldLayoutId id="2147485502" r:id="rId48"/>
    <p:sldLayoutId id="2147485500" r:id="rId49"/>
    <p:sldLayoutId id="2147485499" r:id="rId50"/>
    <p:sldLayoutId id="2147485493" r:id="rId51"/>
    <p:sldLayoutId id="2147485501" r:id="rId52"/>
    <p:sldLayoutId id="2147485498" r:id="rId53"/>
    <p:sldLayoutId id="2147485495" r:id="rId54"/>
    <p:sldLayoutId id="2147485496" r:id="rId55"/>
    <p:sldLayoutId id="2147485505" r:id="rId56"/>
    <p:sldLayoutId id="2147485801" r:id="rId57"/>
    <p:sldLayoutId id="2147485802" r:id="rId58"/>
    <p:sldLayoutId id="2147485803" r:id="rId59"/>
    <p:sldLayoutId id="2147485990" r:id="rId60"/>
    <p:sldLayoutId id="2147485991" r:id="rId61"/>
    <p:sldLayoutId id="2147485996" r:id="rId62"/>
    <p:sldLayoutId id="2147485997" r:id="rId63"/>
    <p:sldLayoutId id="2147485998" r:id="rId64"/>
    <p:sldLayoutId id="2147485999" r:id="rId65"/>
    <p:sldLayoutId id="2147486000" r:id="rId66"/>
    <p:sldLayoutId id="2147486024" r:id="rId67"/>
  </p:sldLayoutIdLst>
  <p:hf hdr="0"/>
  <p:txStyles>
    <p:titleStyle>
      <a:lvl1pPr algn="ctr" defTabSz="2438645" rtl="0" eaLnBrk="1" latinLnBrk="0" hangingPunct="1">
        <a:spcBef>
          <a:spcPct val="0"/>
        </a:spcBef>
        <a:buNone/>
        <a:defRPr sz="11701" kern="1200">
          <a:solidFill>
            <a:schemeClr val="tx1"/>
          </a:solidFill>
          <a:latin typeface="+mj-lt"/>
          <a:ea typeface="+mj-ea"/>
          <a:cs typeface="+mj-cs"/>
        </a:defRPr>
      </a:lvl1pPr>
    </p:titleStyle>
    <p:body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p:bodyStyle>
    <p:otherStyle>
      <a:defPPr>
        <a:defRPr lang="ru-RU"/>
      </a:defPPr>
      <a:lvl1pPr marL="0" algn="l" defTabSz="2438645" rtl="0" eaLnBrk="1" latinLnBrk="0" hangingPunct="1">
        <a:defRPr sz="4800" kern="1200">
          <a:solidFill>
            <a:schemeClr val="tx1"/>
          </a:solidFill>
          <a:latin typeface="+mn-lt"/>
          <a:ea typeface="+mn-ea"/>
          <a:cs typeface="+mn-cs"/>
        </a:defRPr>
      </a:lvl1pPr>
      <a:lvl2pPr marL="1219322" algn="l" defTabSz="2438645" rtl="0" eaLnBrk="1" latinLnBrk="0" hangingPunct="1">
        <a:defRPr sz="4800" kern="1200">
          <a:solidFill>
            <a:schemeClr val="tx1"/>
          </a:solidFill>
          <a:latin typeface="+mn-lt"/>
          <a:ea typeface="+mn-ea"/>
          <a:cs typeface="+mn-cs"/>
        </a:defRPr>
      </a:lvl2pPr>
      <a:lvl3pPr marL="2438645" algn="l" defTabSz="2438645" rtl="0" eaLnBrk="1" latinLnBrk="0" hangingPunct="1">
        <a:defRPr sz="4800" kern="1200">
          <a:solidFill>
            <a:schemeClr val="tx1"/>
          </a:solidFill>
          <a:latin typeface="+mn-lt"/>
          <a:ea typeface="+mn-ea"/>
          <a:cs typeface="+mn-cs"/>
        </a:defRPr>
      </a:lvl3pPr>
      <a:lvl4pPr marL="3657966" algn="l" defTabSz="2438645" rtl="0" eaLnBrk="1" latinLnBrk="0" hangingPunct="1">
        <a:defRPr sz="4800" kern="1200">
          <a:solidFill>
            <a:schemeClr val="tx1"/>
          </a:solidFill>
          <a:latin typeface="+mn-lt"/>
          <a:ea typeface="+mn-ea"/>
          <a:cs typeface="+mn-cs"/>
        </a:defRPr>
      </a:lvl4pPr>
      <a:lvl5pPr marL="4877288" algn="l" defTabSz="2438645" rtl="0" eaLnBrk="1" latinLnBrk="0" hangingPunct="1">
        <a:defRPr sz="4800" kern="1200">
          <a:solidFill>
            <a:schemeClr val="tx1"/>
          </a:solidFill>
          <a:latin typeface="+mn-lt"/>
          <a:ea typeface="+mn-ea"/>
          <a:cs typeface="+mn-cs"/>
        </a:defRPr>
      </a:lvl5pPr>
      <a:lvl6pPr marL="6096610" algn="l" defTabSz="2438645" rtl="0" eaLnBrk="1" latinLnBrk="0" hangingPunct="1">
        <a:defRPr sz="4800" kern="1200">
          <a:solidFill>
            <a:schemeClr val="tx1"/>
          </a:solidFill>
          <a:latin typeface="+mn-lt"/>
          <a:ea typeface="+mn-ea"/>
          <a:cs typeface="+mn-cs"/>
        </a:defRPr>
      </a:lvl6pPr>
      <a:lvl7pPr marL="7315932" algn="l" defTabSz="2438645" rtl="0" eaLnBrk="1" latinLnBrk="0" hangingPunct="1">
        <a:defRPr sz="4800" kern="1200">
          <a:solidFill>
            <a:schemeClr val="tx1"/>
          </a:solidFill>
          <a:latin typeface="+mn-lt"/>
          <a:ea typeface="+mn-ea"/>
          <a:cs typeface="+mn-cs"/>
        </a:defRPr>
      </a:lvl7pPr>
      <a:lvl8pPr marL="8535253" algn="l" defTabSz="2438645" rtl="0" eaLnBrk="1" latinLnBrk="0" hangingPunct="1">
        <a:defRPr sz="4800" kern="1200">
          <a:solidFill>
            <a:schemeClr val="tx1"/>
          </a:solidFill>
          <a:latin typeface="+mn-lt"/>
          <a:ea typeface="+mn-ea"/>
          <a:cs typeface="+mn-cs"/>
        </a:defRPr>
      </a:lvl8pPr>
      <a:lvl9pPr marL="9754574" algn="l" defTabSz="2438645" rtl="0" eaLnBrk="1" latinLnBrk="0" hangingPunct="1">
        <a:defRPr sz="4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6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2.xml"/><Relationship Id="rId1" Type="http://schemas.openxmlformats.org/officeDocument/2006/relationships/slideLayout" Target="../slideLayouts/slideLayout66.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66.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webp"/><Relationship Id="rId4" Type="http://schemas.openxmlformats.org/officeDocument/2006/relationships/image" Target="../media/image4.png"/><Relationship Id="rId9" Type="http://schemas.openxmlformats.org/officeDocument/2006/relationships/image" Target="../media/image9.webp"/></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6.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diagramDrawing" Target="../diagrams/drawing8.xml"/><Relationship Id="rId3" Type="http://schemas.openxmlformats.org/officeDocument/2006/relationships/diagramLayout" Target="../diagrams/layout7.xml"/><Relationship Id="rId7" Type="http://schemas.openxmlformats.org/officeDocument/2006/relationships/image" Target="../media/image18.png"/><Relationship Id="rId12" Type="http://schemas.openxmlformats.org/officeDocument/2006/relationships/diagramColors" Target="../diagrams/colors8.xml"/><Relationship Id="rId2" Type="http://schemas.openxmlformats.org/officeDocument/2006/relationships/diagramData" Target="../diagrams/data7.xml"/><Relationship Id="rId1" Type="http://schemas.openxmlformats.org/officeDocument/2006/relationships/slideLayout" Target="../slideLayouts/slideLayout67.xml"/><Relationship Id="rId6" Type="http://schemas.microsoft.com/office/2007/relationships/diagramDrawing" Target="../diagrams/drawing7.xml"/><Relationship Id="rId11" Type="http://schemas.openxmlformats.org/officeDocument/2006/relationships/diagramQuickStyle" Target="../diagrams/quickStyle8.xml"/><Relationship Id="rId5" Type="http://schemas.openxmlformats.org/officeDocument/2006/relationships/diagramColors" Target="../diagrams/colors7.xml"/><Relationship Id="rId15" Type="http://schemas.microsoft.com/office/2007/relationships/hdphoto" Target="../media/hdphoto2.wdp"/><Relationship Id="rId10" Type="http://schemas.openxmlformats.org/officeDocument/2006/relationships/diagramLayout" Target="../diagrams/layout8.xml"/><Relationship Id="rId4" Type="http://schemas.openxmlformats.org/officeDocument/2006/relationships/diagramQuickStyle" Target="../diagrams/quickStyle7.xml"/><Relationship Id="rId9" Type="http://schemas.openxmlformats.org/officeDocument/2006/relationships/diagramData" Target="../diagrams/data8.xml"/><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Заголовок 2">
            <a:extLst>
              <a:ext uri="{FF2B5EF4-FFF2-40B4-BE49-F238E27FC236}">
                <a16:creationId xmlns="" xmlns:a16="http://schemas.microsoft.com/office/drawing/2014/main" id="{71B2732D-A02E-6F47-A8FB-8EDF78046EA3}"/>
              </a:ext>
            </a:extLst>
          </p:cNvPr>
          <p:cNvSpPr>
            <a:spLocks noGrp="1"/>
          </p:cNvSpPr>
          <p:nvPr>
            <p:ph type="title"/>
          </p:nvPr>
        </p:nvSpPr>
        <p:spPr>
          <a:xfrm>
            <a:off x="1824435" y="1098155"/>
            <a:ext cx="20666296" cy="1440160"/>
          </a:xfrm>
          <a:prstGeom prst="rect">
            <a:avLst/>
          </a:prstGeom>
        </p:spPr>
        <p:txBody>
          <a:bodyPr/>
          <a:lstStyle/>
          <a:p>
            <a:r>
              <a:rPr lang="en-US" dirty="0"/>
              <a:t>Workshop Goals</a:t>
            </a:r>
            <a:endParaRPr lang="ru-RU" dirty="0"/>
          </a:p>
        </p:txBody>
      </p:sp>
      <p:sp>
        <p:nvSpPr>
          <p:cNvPr id="118" name="Полилиния 117">
            <a:extLst>
              <a:ext uri="{FF2B5EF4-FFF2-40B4-BE49-F238E27FC236}">
                <a16:creationId xmlns="" xmlns:a16="http://schemas.microsoft.com/office/drawing/2014/main" id="{001A1163-785E-C34D-9EF3-DB50335D87AD}"/>
              </a:ext>
            </a:extLst>
          </p:cNvPr>
          <p:cNvSpPr/>
          <p:nvPr/>
        </p:nvSpPr>
        <p:spPr>
          <a:xfrm>
            <a:off x="18265960" y="3690442"/>
            <a:ext cx="6121215" cy="10027145"/>
          </a:xfrm>
          <a:custGeom>
            <a:avLst/>
            <a:gdLst>
              <a:gd name="connsiteX0" fmla="*/ 0 w 5280819"/>
              <a:gd name="connsiteY0" fmla="*/ 0 h 10027145"/>
              <a:gd name="connsiteX1" fmla="*/ 4874702 w 5280819"/>
              <a:gd name="connsiteY1" fmla="*/ 0 h 10027145"/>
              <a:gd name="connsiteX2" fmla="*/ 4874702 w 5280819"/>
              <a:gd name="connsiteY2" fmla="*/ 4607455 h 10027145"/>
              <a:gd name="connsiteX3" fmla="*/ 5280819 w 5280819"/>
              <a:gd name="connsiteY3" fmla="*/ 5013572 h 10027145"/>
              <a:gd name="connsiteX4" fmla="*/ 4874702 w 5280819"/>
              <a:gd name="connsiteY4" fmla="*/ 5419689 h 10027145"/>
              <a:gd name="connsiteX5" fmla="*/ 4874702 w 5280819"/>
              <a:gd name="connsiteY5" fmla="*/ 10027145 h 10027145"/>
              <a:gd name="connsiteX6" fmla="*/ 0 w 5280819"/>
              <a:gd name="connsiteY6" fmla="*/ 10027145 h 10027145"/>
              <a:gd name="connsiteX0" fmla="*/ 0 w 4874702"/>
              <a:gd name="connsiteY0" fmla="*/ 0 h 10027145"/>
              <a:gd name="connsiteX1" fmla="*/ 4874702 w 4874702"/>
              <a:gd name="connsiteY1" fmla="*/ 0 h 10027145"/>
              <a:gd name="connsiteX2" fmla="*/ 4874702 w 4874702"/>
              <a:gd name="connsiteY2" fmla="*/ 4607455 h 10027145"/>
              <a:gd name="connsiteX3" fmla="*/ 4874702 w 4874702"/>
              <a:gd name="connsiteY3" fmla="*/ 5419689 h 10027145"/>
              <a:gd name="connsiteX4" fmla="*/ 4874702 w 4874702"/>
              <a:gd name="connsiteY4" fmla="*/ 10027145 h 10027145"/>
              <a:gd name="connsiteX5" fmla="*/ 0 w 4874702"/>
              <a:gd name="connsiteY5" fmla="*/ 10027145 h 10027145"/>
              <a:gd name="connsiteX6" fmla="*/ 0 w 4874702"/>
              <a:gd name="connsiteY6" fmla="*/ 0 h 10027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4702" h="10027145">
                <a:moveTo>
                  <a:pt x="0" y="0"/>
                </a:moveTo>
                <a:lnTo>
                  <a:pt x="4874702" y="0"/>
                </a:lnTo>
                <a:lnTo>
                  <a:pt x="4874702" y="4607455"/>
                </a:lnTo>
                <a:lnTo>
                  <a:pt x="4874702" y="5419689"/>
                </a:lnTo>
                <a:lnTo>
                  <a:pt x="4874702" y="10027145"/>
                </a:lnTo>
                <a:lnTo>
                  <a:pt x="0" y="100271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0" name="Текст 28">
            <a:extLst>
              <a:ext uri="{FF2B5EF4-FFF2-40B4-BE49-F238E27FC236}">
                <a16:creationId xmlns="" xmlns:a16="http://schemas.microsoft.com/office/drawing/2014/main" id="{15935A7C-CECA-A442-AD35-CCC75B56D8AE}"/>
              </a:ext>
            </a:extLst>
          </p:cNvPr>
          <p:cNvSpPr txBox="1">
            <a:spLocks/>
          </p:cNvSpPr>
          <p:nvPr/>
        </p:nvSpPr>
        <p:spPr>
          <a:xfrm>
            <a:off x="19381447" y="4565918"/>
            <a:ext cx="4521061" cy="2076852"/>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None/>
            </a:pPr>
            <a:r>
              <a:rPr lang="en-US" sz="11500" b="1" dirty="0">
                <a:solidFill>
                  <a:schemeClr val="accent4"/>
                </a:solidFill>
                <a:latin typeface="Tahoma" panose="020B0604030504040204" pitchFamily="34" charset="0"/>
                <a:ea typeface="Tahoma" panose="020B0604030504040204" pitchFamily="34" charset="0"/>
                <a:cs typeface="Tahoma" panose="020B0604030504040204" pitchFamily="34" charset="0"/>
              </a:rPr>
              <a:t>04</a:t>
            </a:r>
            <a:endParaRPr lang="ru-RU" sz="8000" dirty="0">
              <a:solidFill>
                <a:schemeClr val="accent4"/>
              </a:solidFill>
              <a:latin typeface="Tahoma" charset="0"/>
              <a:ea typeface="Tahoma" charset="0"/>
              <a:cs typeface="Tahoma" charset="0"/>
            </a:endParaRPr>
          </a:p>
        </p:txBody>
      </p:sp>
      <p:sp>
        <p:nvSpPr>
          <p:cNvPr id="121" name="Текст 28">
            <a:extLst>
              <a:ext uri="{FF2B5EF4-FFF2-40B4-BE49-F238E27FC236}">
                <a16:creationId xmlns="" xmlns:a16="http://schemas.microsoft.com/office/drawing/2014/main" id="{65D9213C-A4C2-F445-A538-113CBEF03B09}"/>
              </a:ext>
            </a:extLst>
          </p:cNvPr>
          <p:cNvSpPr txBox="1">
            <a:spLocks/>
          </p:cNvSpPr>
          <p:nvPr/>
        </p:nvSpPr>
        <p:spPr>
          <a:xfrm>
            <a:off x="19381447" y="6522512"/>
            <a:ext cx="4521061" cy="2445363"/>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None/>
            </a:pPr>
            <a:r>
              <a:rPr lang="en-US" sz="3600" b="1" dirty="0">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rPr>
              <a:t>Automation &amp; IPs</a:t>
            </a:r>
          </a:p>
          <a:p>
            <a:pPr marL="0" indent="0">
              <a:lnSpc>
                <a:spcPct val="150000"/>
              </a:lnSpc>
              <a:buNone/>
            </a:pPr>
            <a:r>
              <a:rPr lang="en-US" sz="2000" dirty="0">
                <a:solidFill>
                  <a:schemeClr val="tx2">
                    <a:lumMod val="75000"/>
                    <a:lumOff val="25000"/>
                  </a:schemeClr>
                </a:solidFill>
                <a:latin typeface="Tahoma" charset="0"/>
                <a:ea typeface="Tahoma" charset="0"/>
                <a:cs typeface="Tahoma" charset="0"/>
              </a:rPr>
              <a:t>Lorem Ipsum has been the industry's standard dummy text ever since the 1500s, </a:t>
            </a:r>
            <a:r>
              <a:rPr lang="en-US" sz="2000" dirty="0" err="1">
                <a:solidFill>
                  <a:schemeClr val="tx2">
                    <a:lumMod val="75000"/>
                    <a:lumOff val="25000"/>
                  </a:schemeClr>
                </a:solidFill>
                <a:latin typeface="Tahoma" charset="0"/>
                <a:ea typeface="Tahoma" charset="0"/>
                <a:cs typeface="Tahoma" charset="0"/>
              </a:rPr>
              <a:t>whenL</a:t>
            </a:r>
            <a:r>
              <a:rPr lang="en-US" sz="2000" dirty="0">
                <a:solidFill>
                  <a:schemeClr val="tx2">
                    <a:lumMod val="75000"/>
                    <a:lumOff val="25000"/>
                  </a:schemeClr>
                </a:solidFill>
                <a:latin typeface="Tahoma" charset="0"/>
                <a:ea typeface="Tahoma" charset="0"/>
                <a:cs typeface="Tahoma" charset="0"/>
              </a:rPr>
              <a:t> </a:t>
            </a:r>
            <a:r>
              <a:rPr lang="en-US" sz="2000" dirty="0" err="1">
                <a:solidFill>
                  <a:schemeClr val="tx2">
                    <a:lumMod val="75000"/>
                    <a:lumOff val="25000"/>
                  </a:schemeClr>
                </a:solidFill>
                <a:latin typeface="Tahoma" charset="0"/>
                <a:ea typeface="Tahoma" charset="0"/>
                <a:cs typeface="Tahoma" charset="0"/>
              </a:rPr>
              <a:t>orem</a:t>
            </a:r>
            <a:r>
              <a:rPr lang="en-US" sz="2000" dirty="0">
                <a:solidFill>
                  <a:schemeClr val="tx2">
                    <a:lumMod val="75000"/>
                    <a:lumOff val="25000"/>
                  </a:schemeClr>
                </a:solidFill>
                <a:latin typeface="Tahoma" charset="0"/>
                <a:ea typeface="Tahoma" charset="0"/>
                <a:cs typeface="Tahoma" charset="0"/>
              </a:rPr>
              <a:t> Ipsum</a:t>
            </a:r>
            <a:endParaRPr lang="ru-RU" sz="2000" dirty="0">
              <a:solidFill>
                <a:schemeClr val="tx2">
                  <a:lumMod val="75000"/>
                  <a:lumOff val="25000"/>
                </a:schemeClr>
              </a:solidFill>
              <a:latin typeface="Tahoma" charset="0"/>
              <a:ea typeface="Tahoma" charset="0"/>
              <a:cs typeface="Tahoma" charset="0"/>
            </a:endParaRPr>
          </a:p>
        </p:txBody>
      </p:sp>
      <p:sp>
        <p:nvSpPr>
          <p:cNvPr id="123" name="Полилиния 122">
            <a:extLst>
              <a:ext uri="{FF2B5EF4-FFF2-40B4-BE49-F238E27FC236}">
                <a16:creationId xmlns="" xmlns:a16="http://schemas.microsoft.com/office/drawing/2014/main" id="{5929E138-5D90-1744-BCED-4E8E061C3AC6}"/>
              </a:ext>
            </a:extLst>
          </p:cNvPr>
          <p:cNvSpPr/>
          <p:nvPr/>
        </p:nvSpPr>
        <p:spPr>
          <a:xfrm>
            <a:off x="12177307" y="3690442"/>
            <a:ext cx="6512648" cy="10027145"/>
          </a:xfrm>
          <a:custGeom>
            <a:avLst/>
            <a:gdLst>
              <a:gd name="connsiteX0" fmla="*/ 0 w 5280819"/>
              <a:gd name="connsiteY0" fmla="*/ 0 h 10027145"/>
              <a:gd name="connsiteX1" fmla="*/ 4874702 w 5280819"/>
              <a:gd name="connsiteY1" fmla="*/ 0 h 10027145"/>
              <a:gd name="connsiteX2" fmla="*/ 4874702 w 5280819"/>
              <a:gd name="connsiteY2" fmla="*/ 4607455 h 10027145"/>
              <a:gd name="connsiteX3" fmla="*/ 5280819 w 5280819"/>
              <a:gd name="connsiteY3" fmla="*/ 5013572 h 10027145"/>
              <a:gd name="connsiteX4" fmla="*/ 4874702 w 5280819"/>
              <a:gd name="connsiteY4" fmla="*/ 5419689 h 10027145"/>
              <a:gd name="connsiteX5" fmla="*/ 4874702 w 5280819"/>
              <a:gd name="connsiteY5" fmla="*/ 10027145 h 10027145"/>
              <a:gd name="connsiteX6" fmla="*/ 0 w 5280819"/>
              <a:gd name="connsiteY6" fmla="*/ 10027145 h 10027145"/>
              <a:gd name="connsiteX0" fmla="*/ 0 w 5186424"/>
              <a:gd name="connsiteY0" fmla="*/ 0 h 10027145"/>
              <a:gd name="connsiteX1" fmla="*/ 4874702 w 5186424"/>
              <a:gd name="connsiteY1" fmla="*/ 0 h 10027145"/>
              <a:gd name="connsiteX2" fmla="*/ 4874702 w 5186424"/>
              <a:gd name="connsiteY2" fmla="*/ 4607455 h 10027145"/>
              <a:gd name="connsiteX3" fmla="*/ 5186424 w 5186424"/>
              <a:gd name="connsiteY3" fmla="*/ 5030505 h 10027145"/>
              <a:gd name="connsiteX4" fmla="*/ 4874702 w 5186424"/>
              <a:gd name="connsiteY4" fmla="*/ 5419689 h 10027145"/>
              <a:gd name="connsiteX5" fmla="*/ 4874702 w 5186424"/>
              <a:gd name="connsiteY5" fmla="*/ 10027145 h 10027145"/>
              <a:gd name="connsiteX6" fmla="*/ 0 w 5186424"/>
              <a:gd name="connsiteY6" fmla="*/ 10027145 h 10027145"/>
              <a:gd name="connsiteX7" fmla="*/ 0 w 5186424"/>
              <a:gd name="connsiteY7" fmla="*/ 0 h 10027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86424" h="10027145">
                <a:moveTo>
                  <a:pt x="0" y="0"/>
                </a:moveTo>
                <a:lnTo>
                  <a:pt x="4874702" y="0"/>
                </a:lnTo>
                <a:lnTo>
                  <a:pt x="4874702" y="4607455"/>
                </a:lnTo>
                <a:lnTo>
                  <a:pt x="5186424" y="5030505"/>
                </a:lnTo>
                <a:lnTo>
                  <a:pt x="4874702" y="5419689"/>
                </a:lnTo>
                <a:lnTo>
                  <a:pt x="4874702" y="10027145"/>
                </a:lnTo>
                <a:lnTo>
                  <a:pt x="0" y="10027145"/>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5" name="Текст 28">
            <a:extLst>
              <a:ext uri="{FF2B5EF4-FFF2-40B4-BE49-F238E27FC236}">
                <a16:creationId xmlns="" xmlns:a16="http://schemas.microsoft.com/office/drawing/2014/main" id="{C0C2AC22-1F2C-0D42-A056-FDA06076DB70}"/>
              </a:ext>
            </a:extLst>
          </p:cNvPr>
          <p:cNvSpPr txBox="1">
            <a:spLocks/>
          </p:cNvSpPr>
          <p:nvPr/>
        </p:nvSpPr>
        <p:spPr>
          <a:xfrm>
            <a:off x="13292793" y="4565918"/>
            <a:ext cx="4521061" cy="2076852"/>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None/>
            </a:pPr>
            <a:r>
              <a:rPr lang="en-US" sz="11500" b="1" dirty="0">
                <a:solidFill>
                  <a:schemeClr val="accent3"/>
                </a:solidFill>
                <a:latin typeface="Tahoma" panose="020B0604030504040204" pitchFamily="34" charset="0"/>
                <a:ea typeface="Tahoma" panose="020B0604030504040204" pitchFamily="34" charset="0"/>
                <a:cs typeface="Tahoma" panose="020B0604030504040204" pitchFamily="34" charset="0"/>
              </a:rPr>
              <a:t>03</a:t>
            </a:r>
            <a:endParaRPr lang="ru-RU" sz="8000" dirty="0">
              <a:solidFill>
                <a:schemeClr val="accent3"/>
              </a:solidFill>
              <a:latin typeface="Tahoma" charset="0"/>
              <a:ea typeface="Tahoma" charset="0"/>
              <a:cs typeface="Tahoma" charset="0"/>
            </a:endParaRPr>
          </a:p>
        </p:txBody>
      </p:sp>
      <p:sp>
        <p:nvSpPr>
          <p:cNvPr id="126" name="Текст 28">
            <a:extLst>
              <a:ext uri="{FF2B5EF4-FFF2-40B4-BE49-F238E27FC236}">
                <a16:creationId xmlns="" xmlns:a16="http://schemas.microsoft.com/office/drawing/2014/main" id="{54EAED0C-6A47-124E-A510-0E02FFD3AE3C}"/>
              </a:ext>
            </a:extLst>
          </p:cNvPr>
          <p:cNvSpPr txBox="1">
            <a:spLocks/>
          </p:cNvSpPr>
          <p:nvPr/>
        </p:nvSpPr>
        <p:spPr>
          <a:xfrm>
            <a:off x="13292793" y="6522512"/>
            <a:ext cx="4521061" cy="2445363"/>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None/>
            </a:pPr>
            <a:r>
              <a:rPr lang="en-US" sz="3600" b="1" dirty="0" err="1">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rPr>
              <a:t>AIDevSecOps</a:t>
            </a:r>
            <a:endParaRPr lang="en-US" sz="3600" b="1" dirty="0">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endParaRPr>
          </a:p>
          <a:p>
            <a:pPr marL="0" indent="0">
              <a:lnSpc>
                <a:spcPct val="150000"/>
              </a:lnSpc>
              <a:buNone/>
            </a:pPr>
            <a:r>
              <a:rPr lang="en-US" sz="2000" dirty="0">
                <a:solidFill>
                  <a:schemeClr val="tx2">
                    <a:lumMod val="75000"/>
                    <a:lumOff val="25000"/>
                  </a:schemeClr>
                </a:solidFill>
                <a:latin typeface="Tahoma" charset="0"/>
                <a:ea typeface="Tahoma" charset="0"/>
                <a:cs typeface="Tahoma" charset="0"/>
              </a:rPr>
              <a:t>Lorem Ipsum has been the industry's standard dummy text ever since the 1500s, </a:t>
            </a:r>
            <a:r>
              <a:rPr lang="en-US" sz="2000" dirty="0" err="1">
                <a:solidFill>
                  <a:schemeClr val="tx2">
                    <a:lumMod val="75000"/>
                    <a:lumOff val="25000"/>
                  </a:schemeClr>
                </a:solidFill>
                <a:latin typeface="Tahoma" charset="0"/>
                <a:ea typeface="Tahoma" charset="0"/>
                <a:cs typeface="Tahoma" charset="0"/>
              </a:rPr>
              <a:t>whenL</a:t>
            </a:r>
            <a:r>
              <a:rPr lang="en-US" sz="2000" dirty="0">
                <a:solidFill>
                  <a:schemeClr val="tx2">
                    <a:lumMod val="75000"/>
                    <a:lumOff val="25000"/>
                  </a:schemeClr>
                </a:solidFill>
                <a:latin typeface="Tahoma" charset="0"/>
                <a:ea typeface="Tahoma" charset="0"/>
                <a:cs typeface="Tahoma" charset="0"/>
              </a:rPr>
              <a:t> </a:t>
            </a:r>
            <a:r>
              <a:rPr lang="en-US" sz="2000" dirty="0" err="1">
                <a:solidFill>
                  <a:schemeClr val="tx2">
                    <a:lumMod val="75000"/>
                    <a:lumOff val="25000"/>
                  </a:schemeClr>
                </a:solidFill>
                <a:latin typeface="Tahoma" charset="0"/>
                <a:ea typeface="Tahoma" charset="0"/>
                <a:cs typeface="Tahoma" charset="0"/>
              </a:rPr>
              <a:t>orem</a:t>
            </a:r>
            <a:r>
              <a:rPr lang="en-US" sz="2000" dirty="0">
                <a:solidFill>
                  <a:schemeClr val="tx2">
                    <a:lumMod val="75000"/>
                    <a:lumOff val="25000"/>
                  </a:schemeClr>
                </a:solidFill>
                <a:latin typeface="Tahoma" charset="0"/>
                <a:ea typeface="Tahoma" charset="0"/>
                <a:cs typeface="Tahoma" charset="0"/>
              </a:rPr>
              <a:t> Ipsum</a:t>
            </a:r>
            <a:endParaRPr lang="ru-RU" sz="2000" dirty="0">
              <a:solidFill>
                <a:schemeClr val="tx2">
                  <a:lumMod val="75000"/>
                  <a:lumOff val="25000"/>
                </a:schemeClr>
              </a:solidFill>
              <a:latin typeface="Tahoma" charset="0"/>
              <a:ea typeface="Tahoma" charset="0"/>
              <a:cs typeface="Tahoma" charset="0"/>
            </a:endParaRPr>
          </a:p>
        </p:txBody>
      </p:sp>
      <p:sp>
        <p:nvSpPr>
          <p:cNvPr id="128" name="Полилиния 127">
            <a:extLst>
              <a:ext uri="{FF2B5EF4-FFF2-40B4-BE49-F238E27FC236}">
                <a16:creationId xmlns="" xmlns:a16="http://schemas.microsoft.com/office/drawing/2014/main" id="{3F8276F8-936A-5E4D-9ABD-A248082B7979}"/>
              </a:ext>
            </a:extLst>
          </p:cNvPr>
          <p:cNvSpPr/>
          <p:nvPr/>
        </p:nvSpPr>
        <p:spPr>
          <a:xfrm>
            <a:off x="6088653" y="3690442"/>
            <a:ext cx="6495714" cy="10027145"/>
          </a:xfrm>
          <a:custGeom>
            <a:avLst/>
            <a:gdLst>
              <a:gd name="connsiteX0" fmla="*/ 0 w 5280819"/>
              <a:gd name="connsiteY0" fmla="*/ 0 h 10027145"/>
              <a:gd name="connsiteX1" fmla="*/ 4874702 w 5280819"/>
              <a:gd name="connsiteY1" fmla="*/ 0 h 10027145"/>
              <a:gd name="connsiteX2" fmla="*/ 4874702 w 5280819"/>
              <a:gd name="connsiteY2" fmla="*/ 4607455 h 10027145"/>
              <a:gd name="connsiteX3" fmla="*/ 5280819 w 5280819"/>
              <a:gd name="connsiteY3" fmla="*/ 5013572 h 10027145"/>
              <a:gd name="connsiteX4" fmla="*/ 4874702 w 5280819"/>
              <a:gd name="connsiteY4" fmla="*/ 5419689 h 10027145"/>
              <a:gd name="connsiteX5" fmla="*/ 4874702 w 5280819"/>
              <a:gd name="connsiteY5" fmla="*/ 10027145 h 10027145"/>
              <a:gd name="connsiteX6" fmla="*/ 0 w 5280819"/>
              <a:gd name="connsiteY6" fmla="*/ 10027145 h 10027145"/>
              <a:gd name="connsiteX0" fmla="*/ 0 w 5172938"/>
              <a:gd name="connsiteY0" fmla="*/ 0 h 10027145"/>
              <a:gd name="connsiteX1" fmla="*/ 4874702 w 5172938"/>
              <a:gd name="connsiteY1" fmla="*/ 0 h 10027145"/>
              <a:gd name="connsiteX2" fmla="*/ 4874702 w 5172938"/>
              <a:gd name="connsiteY2" fmla="*/ 4607455 h 10027145"/>
              <a:gd name="connsiteX3" fmla="*/ 5172938 w 5172938"/>
              <a:gd name="connsiteY3" fmla="*/ 5030505 h 10027145"/>
              <a:gd name="connsiteX4" fmla="*/ 4874702 w 5172938"/>
              <a:gd name="connsiteY4" fmla="*/ 5419689 h 10027145"/>
              <a:gd name="connsiteX5" fmla="*/ 4874702 w 5172938"/>
              <a:gd name="connsiteY5" fmla="*/ 10027145 h 10027145"/>
              <a:gd name="connsiteX6" fmla="*/ 0 w 5172938"/>
              <a:gd name="connsiteY6" fmla="*/ 10027145 h 10027145"/>
              <a:gd name="connsiteX7" fmla="*/ 0 w 5172938"/>
              <a:gd name="connsiteY7" fmla="*/ 0 h 10027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72938" h="10027145">
                <a:moveTo>
                  <a:pt x="0" y="0"/>
                </a:moveTo>
                <a:lnTo>
                  <a:pt x="4874702" y="0"/>
                </a:lnTo>
                <a:lnTo>
                  <a:pt x="4874702" y="4607455"/>
                </a:lnTo>
                <a:lnTo>
                  <a:pt x="5172938" y="5030505"/>
                </a:lnTo>
                <a:lnTo>
                  <a:pt x="4874702" y="5419689"/>
                </a:lnTo>
                <a:lnTo>
                  <a:pt x="4874702" y="10027145"/>
                </a:lnTo>
                <a:lnTo>
                  <a:pt x="0" y="10027145"/>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Текст 28">
            <a:extLst>
              <a:ext uri="{FF2B5EF4-FFF2-40B4-BE49-F238E27FC236}">
                <a16:creationId xmlns="" xmlns:a16="http://schemas.microsoft.com/office/drawing/2014/main" id="{FADFDBD8-6162-134A-B22F-BD293EF5D5C1}"/>
              </a:ext>
            </a:extLst>
          </p:cNvPr>
          <p:cNvSpPr txBox="1">
            <a:spLocks/>
          </p:cNvSpPr>
          <p:nvPr/>
        </p:nvSpPr>
        <p:spPr>
          <a:xfrm>
            <a:off x="7204140" y="4565918"/>
            <a:ext cx="4521061" cy="2076852"/>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None/>
            </a:pPr>
            <a:r>
              <a:rPr lang="en-US" sz="11500" b="1" dirty="0">
                <a:solidFill>
                  <a:schemeClr val="accent2"/>
                </a:solidFill>
                <a:latin typeface="Tahoma" panose="020B0604030504040204" pitchFamily="34" charset="0"/>
                <a:ea typeface="Tahoma" panose="020B0604030504040204" pitchFamily="34" charset="0"/>
                <a:cs typeface="Tahoma" panose="020B0604030504040204" pitchFamily="34" charset="0"/>
              </a:rPr>
              <a:t>02</a:t>
            </a:r>
            <a:endParaRPr lang="ru-RU" sz="8000" dirty="0">
              <a:solidFill>
                <a:schemeClr val="accent2"/>
              </a:solidFill>
              <a:latin typeface="Tahoma" charset="0"/>
              <a:ea typeface="Tahoma" charset="0"/>
              <a:cs typeface="Tahoma" charset="0"/>
            </a:endParaRPr>
          </a:p>
        </p:txBody>
      </p:sp>
      <p:sp>
        <p:nvSpPr>
          <p:cNvPr id="131" name="Текст 28">
            <a:extLst>
              <a:ext uri="{FF2B5EF4-FFF2-40B4-BE49-F238E27FC236}">
                <a16:creationId xmlns="" xmlns:a16="http://schemas.microsoft.com/office/drawing/2014/main" id="{24F571B5-B553-B943-8E70-4FAB0FF70B61}"/>
              </a:ext>
            </a:extLst>
          </p:cNvPr>
          <p:cNvSpPr txBox="1">
            <a:spLocks/>
          </p:cNvSpPr>
          <p:nvPr/>
        </p:nvSpPr>
        <p:spPr>
          <a:xfrm>
            <a:off x="7204140" y="6522512"/>
            <a:ext cx="4521061" cy="2445363"/>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None/>
            </a:pPr>
            <a:r>
              <a:rPr lang="en-US" sz="3600" b="1" dirty="0">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rPr>
              <a:t>Architecture Enhancements</a:t>
            </a:r>
          </a:p>
          <a:p>
            <a:pPr marL="0" indent="0">
              <a:lnSpc>
                <a:spcPct val="150000"/>
              </a:lnSpc>
              <a:buNone/>
            </a:pPr>
            <a:r>
              <a:rPr lang="en-US" sz="2000" dirty="0">
                <a:solidFill>
                  <a:schemeClr val="tx2">
                    <a:lumMod val="75000"/>
                    <a:lumOff val="25000"/>
                  </a:schemeClr>
                </a:solidFill>
                <a:latin typeface="Tahoma" charset="0"/>
                <a:ea typeface="Tahoma" charset="0"/>
                <a:cs typeface="Tahoma" charset="0"/>
              </a:rPr>
              <a:t>Lorem Ipsum has been the industry's standard dummy text ever since the 1500s, </a:t>
            </a:r>
            <a:r>
              <a:rPr lang="en-US" sz="2000" dirty="0" err="1">
                <a:solidFill>
                  <a:schemeClr val="tx2">
                    <a:lumMod val="75000"/>
                    <a:lumOff val="25000"/>
                  </a:schemeClr>
                </a:solidFill>
                <a:latin typeface="Tahoma" charset="0"/>
                <a:ea typeface="Tahoma" charset="0"/>
                <a:cs typeface="Tahoma" charset="0"/>
              </a:rPr>
              <a:t>whenL</a:t>
            </a:r>
            <a:r>
              <a:rPr lang="en-US" sz="2000" dirty="0">
                <a:solidFill>
                  <a:schemeClr val="tx2">
                    <a:lumMod val="75000"/>
                    <a:lumOff val="25000"/>
                  </a:schemeClr>
                </a:solidFill>
                <a:latin typeface="Tahoma" charset="0"/>
                <a:ea typeface="Tahoma" charset="0"/>
                <a:cs typeface="Tahoma" charset="0"/>
              </a:rPr>
              <a:t> </a:t>
            </a:r>
            <a:r>
              <a:rPr lang="en-US" sz="2000" dirty="0" err="1">
                <a:solidFill>
                  <a:schemeClr val="tx2">
                    <a:lumMod val="75000"/>
                    <a:lumOff val="25000"/>
                  </a:schemeClr>
                </a:solidFill>
                <a:latin typeface="Tahoma" charset="0"/>
                <a:ea typeface="Tahoma" charset="0"/>
                <a:cs typeface="Tahoma" charset="0"/>
              </a:rPr>
              <a:t>orem</a:t>
            </a:r>
            <a:r>
              <a:rPr lang="en-US" sz="2000" dirty="0">
                <a:solidFill>
                  <a:schemeClr val="tx2">
                    <a:lumMod val="75000"/>
                    <a:lumOff val="25000"/>
                  </a:schemeClr>
                </a:solidFill>
                <a:latin typeface="Tahoma" charset="0"/>
                <a:ea typeface="Tahoma" charset="0"/>
                <a:cs typeface="Tahoma" charset="0"/>
              </a:rPr>
              <a:t> Ipsum</a:t>
            </a:r>
            <a:endParaRPr lang="ru-RU" sz="2000" dirty="0">
              <a:solidFill>
                <a:schemeClr val="tx2">
                  <a:lumMod val="75000"/>
                  <a:lumOff val="25000"/>
                </a:schemeClr>
              </a:solidFill>
              <a:latin typeface="Tahoma" charset="0"/>
              <a:ea typeface="Tahoma" charset="0"/>
              <a:cs typeface="Tahoma" charset="0"/>
            </a:endParaRPr>
          </a:p>
        </p:txBody>
      </p:sp>
      <p:sp>
        <p:nvSpPr>
          <p:cNvPr id="133" name="Полилиния 132">
            <a:extLst>
              <a:ext uri="{FF2B5EF4-FFF2-40B4-BE49-F238E27FC236}">
                <a16:creationId xmlns="" xmlns:a16="http://schemas.microsoft.com/office/drawing/2014/main" id="{EA32E004-0E36-5A45-BC7D-E19F4F652A0A}"/>
              </a:ext>
            </a:extLst>
          </p:cNvPr>
          <p:cNvSpPr/>
          <p:nvPr/>
        </p:nvSpPr>
        <p:spPr>
          <a:xfrm>
            <a:off x="0" y="3690442"/>
            <a:ext cx="6529581" cy="10027145"/>
          </a:xfrm>
          <a:custGeom>
            <a:avLst/>
            <a:gdLst>
              <a:gd name="connsiteX0" fmla="*/ 0 w 5280819"/>
              <a:gd name="connsiteY0" fmla="*/ 0 h 10027145"/>
              <a:gd name="connsiteX1" fmla="*/ 4874702 w 5280819"/>
              <a:gd name="connsiteY1" fmla="*/ 0 h 10027145"/>
              <a:gd name="connsiteX2" fmla="*/ 4874702 w 5280819"/>
              <a:gd name="connsiteY2" fmla="*/ 4607455 h 10027145"/>
              <a:gd name="connsiteX3" fmla="*/ 5280819 w 5280819"/>
              <a:gd name="connsiteY3" fmla="*/ 5013572 h 10027145"/>
              <a:gd name="connsiteX4" fmla="*/ 4874702 w 5280819"/>
              <a:gd name="connsiteY4" fmla="*/ 5419689 h 10027145"/>
              <a:gd name="connsiteX5" fmla="*/ 4874702 w 5280819"/>
              <a:gd name="connsiteY5" fmla="*/ 10027145 h 10027145"/>
              <a:gd name="connsiteX6" fmla="*/ 0 w 5280819"/>
              <a:gd name="connsiteY6" fmla="*/ 10027145 h 10027145"/>
              <a:gd name="connsiteX0" fmla="*/ 0 w 5199909"/>
              <a:gd name="connsiteY0" fmla="*/ 0 h 10027145"/>
              <a:gd name="connsiteX1" fmla="*/ 4874702 w 5199909"/>
              <a:gd name="connsiteY1" fmla="*/ 0 h 10027145"/>
              <a:gd name="connsiteX2" fmla="*/ 4874702 w 5199909"/>
              <a:gd name="connsiteY2" fmla="*/ 4607455 h 10027145"/>
              <a:gd name="connsiteX3" fmla="*/ 5199909 w 5199909"/>
              <a:gd name="connsiteY3" fmla="*/ 5013572 h 10027145"/>
              <a:gd name="connsiteX4" fmla="*/ 4874702 w 5199909"/>
              <a:gd name="connsiteY4" fmla="*/ 5419689 h 10027145"/>
              <a:gd name="connsiteX5" fmla="*/ 4874702 w 5199909"/>
              <a:gd name="connsiteY5" fmla="*/ 10027145 h 10027145"/>
              <a:gd name="connsiteX6" fmla="*/ 0 w 5199909"/>
              <a:gd name="connsiteY6" fmla="*/ 10027145 h 10027145"/>
              <a:gd name="connsiteX7" fmla="*/ 0 w 5199909"/>
              <a:gd name="connsiteY7" fmla="*/ 0 h 10027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909" h="10027145">
                <a:moveTo>
                  <a:pt x="0" y="0"/>
                </a:moveTo>
                <a:lnTo>
                  <a:pt x="4874702" y="0"/>
                </a:lnTo>
                <a:lnTo>
                  <a:pt x="4874702" y="4607455"/>
                </a:lnTo>
                <a:lnTo>
                  <a:pt x="5199909" y="5013572"/>
                </a:lnTo>
                <a:lnTo>
                  <a:pt x="4874702" y="5419689"/>
                </a:lnTo>
                <a:lnTo>
                  <a:pt x="4874702" y="10027145"/>
                </a:lnTo>
                <a:lnTo>
                  <a:pt x="0" y="10027145"/>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5" name="Текст 28">
            <a:extLst>
              <a:ext uri="{FF2B5EF4-FFF2-40B4-BE49-F238E27FC236}">
                <a16:creationId xmlns="" xmlns:a16="http://schemas.microsoft.com/office/drawing/2014/main" id="{285D1603-FCCF-E244-B61D-C896B4319CEA}"/>
              </a:ext>
            </a:extLst>
          </p:cNvPr>
          <p:cNvSpPr txBox="1">
            <a:spLocks/>
          </p:cNvSpPr>
          <p:nvPr/>
        </p:nvSpPr>
        <p:spPr>
          <a:xfrm>
            <a:off x="1115487" y="4565918"/>
            <a:ext cx="4521061" cy="2076852"/>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None/>
            </a:pPr>
            <a:r>
              <a:rPr lang="en-US" sz="11500" b="1" dirty="0">
                <a:solidFill>
                  <a:schemeClr val="accent1"/>
                </a:solidFill>
                <a:latin typeface="Tahoma" panose="020B0604030504040204" pitchFamily="34" charset="0"/>
                <a:ea typeface="Tahoma" panose="020B0604030504040204" pitchFamily="34" charset="0"/>
                <a:cs typeface="Tahoma" panose="020B0604030504040204" pitchFamily="34" charset="0"/>
              </a:rPr>
              <a:t>01</a:t>
            </a:r>
            <a:endParaRPr lang="ru-RU" sz="8000" dirty="0">
              <a:solidFill>
                <a:schemeClr val="accent1"/>
              </a:solidFill>
              <a:latin typeface="Tahoma" charset="0"/>
              <a:ea typeface="Tahoma" charset="0"/>
              <a:cs typeface="Tahoma" charset="0"/>
            </a:endParaRPr>
          </a:p>
        </p:txBody>
      </p:sp>
      <p:sp>
        <p:nvSpPr>
          <p:cNvPr id="136" name="Текст 28">
            <a:extLst>
              <a:ext uri="{FF2B5EF4-FFF2-40B4-BE49-F238E27FC236}">
                <a16:creationId xmlns="" xmlns:a16="http://schemas.microsoft.com/office/drawing/2014/main" id="{3B6446B0-141D-3644-B49A-176F64185BD6}"/>
              </a:ext>
            </a:extLst>
          </p:cNvPr>
          <p:cNvSpPr txBox="1">
            <a:spLocks/>
          </p:cNvSpPr>
          <p:nvPr/>
        </p:nvSpPr>
        <p:spPr>
          <a:xfrm>
            <a:off x="1115487" y="6522512"/>
            <a:ext cx="4521061" cy="2445363"/>
          </a:xfrm>
          <a:prstGeom prst="rect">
            <a:avLst/>
          </a:prstGeom>
        </p:spPr>
        <p:txBody>
          <a:bodyP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buNone/>
            </a:pPr>
            <a:r>
              <a:rPr lang="en-US" sz="3600" b="1" dirty="0">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rPr>
              <a:t>Portfolio Rationalization</a:t>
            </a:r>
          </a:p>
          <a:p>
            <a:pPr marL="0" indent="0">
              <a:lnSpc>
                <a:spcPct val="150000"/>
              </a:lnSpc>
              <a:buNone/>
            </a:pPr>
            <a:r>
              <a:rPr lang="en-US" sz="2000" dirty="0">
                <a:solidFill>
                  <a:schemeClr val="tx2">
                    <a:lumMod val="75000"/>
                    <a:lumOff val="25000"/>
                  </a:schemeClr>
                </a:solidFill>
                <a:latin typeface="Tahoma" charset="0"/>
                <a:ea typeface="Tahoma" charset="0"/>
                <a:cs typeface="Tahoma" charset="0"/>
              </a:rPr>
              <a:t>Lorem Ipsum has been the industry's standard dummy text ever since the 1500s, </a:t>
            </a:r>
            <a:r>
              <a:rPr lang="en-US" sz="2000" dirty="0" err="1">
                <a:solidFill>
                  <a:schemeClr val="tx2">
                    <a:lumMod val="75000"/>
                    <a:lumOff val="25000"/>
                  </a:schemeClr>
                </a:solidFill>
                <a:latin typeface="Tahoma" charset="0"/>
                <a:ea typeface="Tahoma" charset="0"/>
                <a:cs typeface="Tahoma" charset="0"/>
              </a:rPr>
              <a:t>whenL</a:t>
            </a:r>
            <a:r>
              <a:rPr lang="en-US" sz="2000" dirty="0">
                <a:solidFill>
                  <a:schemeClr val="tx2">
                    <a:lumMod val="75000"/>
                    <a:lumOff val="25000"/>
                  </a:schemeClr>
                </a:solidFill>
                <a:latin typeface="Tahoma" charset="0"/>
                <a:ea typeface="Tahoma" charset="0"/>
                <a:cs typeface="Tahoma" charset="0"/>
              </a:rPr>
              <a:t> </a:t>
            </a:r>
            <a:r>
              <a:rPr lang="en-US" sz="2000" dirty="0" err="1">
                <a:solidFill>
                  <a:schemeClr val="tx2">
                    <a:lumMod val="75000"/>
                    <a:lumOff val="25000"/>
                  </a:schemeClr>
                </a:solidFill>
                <a:latin typeface="Tahoma" charset="0"/>
                <a:ea typeface="Tahoma" charset="0"/>
                <a:cs typeface="Tahoma" charset="0"/>
              </a:rPr>
              <a:t>orem</a:t>
            </a:r>
            <a:r>
              <a:rPr lang="en-US" sz="2000" dirty="0">
                <a:solidFill>
                  <a:schemeClr val="tx2">
                    <a:lumMod val="75000"/>
                    <a:lumOff val="25000"/>
                  </a:schemeClr>
                </a:solidFill>
                <a:latin typeface="Tahoma" charset="0"/>
                <a:ea typeface="Tahoma" charset="0"/>
                <a:cs typeface="Tahoma" charset="0"/>
              </a:rPr>
              <a:t> Ipsum</a:t>
            </a:r>
            <a:endParaRPr lang="ru-RU" sz="2000" dirty="0">
              <a:solidFill>
                <a:schemeClr val="tx2">
                  <a:lumMod val="75000"/>
                  <a:lumOff val="25000"/>
                </a:schemeClr>
              </a:solidFill>
              <a:latin typeface="Tahoma" charset="0"/>
              <a:ea typeface="Tahoma" charset="0"/>
              <a:cs typeface="Tahoma" charset="0"/>
            </a:endParaRPr>
          </a:p>
        </p:txBody>
      </p:sp>
      <p:sp>
        <p:nvSpPr>
          <p:cNvPr id="23" name="Текст 28">
            <a:extLst>
              <a:ext uri="{FF2B5EF4-FFF2-40B4-BE49-F238E27FC236}">
                <a16:creationId xmlns="" xmlns:a16="http://schemas.microsoft.com/office/drawing/2014/main" id="{37845D6F-3DB6-7E46-90A4-10D122D1B99B}"/>
              </a:ext>
            </a:extLst>
          </p:cNvPr>
          <p:cNvSpPr txBox="1">
            <a:spLocks/>
          </p:cNvSpPr>
          <p:nvPr/>
        </p:nvSpPr>
        <p:spPr>
          <a:xfrm>
            <a:off x="2287572" y="9240712"/>
            <a:ext cx="3521375" cy="1434506"/>
          </a:xfrm>
          <a:prstGeom prst="rect">
            <a:avLst/>
          </a:prstGeom>
        </p:spPr>
        <p:txBody>
          <a:bodyPr anchor="ct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spcBef>
                <a:spcPts val="600"/>
              </a:spcBef>
              <a:buNone/>
            </a:pPr>
            <a:r>
              <a:rPr lang="en-US" sz="2400" b="1" dirty="0">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rPr>
              <a:t>Main article</a:t>
            </a:r>
          </a:p>
          <a:p>
            <a:pPr marL="0" indent="0">
              <a:lnSpc>
                <a:spcPct val="120000"/>
              </a:lnSpc>
              <a:spcBef>
                <a:spcPts val="600"/>
              </a:spcBef>
              <a:buNone/>
            </a:pPr>
            <a:r>
              <a:rPr lang="en-US" sz="2000" dirty="0">
                <a:solidFill>
                  <a:schemeClr val="tx2">
                    <a:lumMod val="75000"/>
                    <a:lumOff val="25000"/>
                  </a:schemeClr>
                </a:solidFill>
                <a:latin typeface="Tahoma" charset="0"/>
                <a:ea typeface="Tahoma" charset="0"/>
                <a:cs typeface="Tahoma" charset="0"/>
              </a:rPr>
              <a:t>Lorem Ipsum has been the industry's standard</a:t>
            </a:r>
            <a:endParaRPr lang="ru-RU" sz="2000" dirty="0">
              <a:solidFill>
                <a:schemeClr val="tx2">
                  <a:lumMod val="75000"/>
                  <a:lumOff val="25000"/>
                </a:schemeClr>
              </a:solidFill>
              <a:latin typeface="Tahoma" charset="0"/>
              <a:ea typeface="Tahoma" charset="0"/>
              <a:cs typeface="Tahoma" charset="0"/>
            </a:endParaRPr>
          </a:p>
        </p:txBody>
      </p:sp>
      <p:sp>
        <p:nvSpPr>
          <p:cNvPr id="24" name="Овал 23">
            <a:extLst>
              <a:ext uri="{FF2B5EF4-FFF2-40B4-BE49-F238E27FC236}">
                <a16:creationId xmlns="" xmlns:a16="http://schemas.microsoft.com/office/drawing/2014/main" id="{E494716E-ADFB-A34A-95A7-7FB4191938FD}"/>
              </a:ext>
            </a:extLst>
          </p:cNvPr>
          <p:cNvSpPr/>
          <p:nvPr/>
        </p:nvSpPr>
        <p:spPr>
          <a:xfrm>
            <a:off x="1139559" y="9492699"/>
            <a:ext cx="900141" cy="900141"/>
          </a:xfrm>
          <a:prstGeom prst="ellips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600"/>
              </a:spcBef>
            </a:pPr>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A</a:t>
            </a:r>
            <a:endParaRPr lang="ru-RU"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5" name="Текст 28">
            <a:extLst>
              <a:ext uri="{FF2B5EF4-FFF2-40B4-BE49-F238E27FC236}">
                <a16:creationId xmlns="" xmlns:a16="http://schemas.microsoft.com/office/drawing/2014/main" id="{09398662-40B5-FC4A-9FE6-EA02F3A7FCB5}"/>
              </a:ext>
            </a:extLst>
          </p:cNvPr>
          <p:cNvSpPr txBox="1">
            <a:spLocks/>
          </p:cNvSpPr>
          <p:nvPr/>
        </p:nvSpPr>
        <p:spPr>
          <a:xfrm>
            <a:off x="2287572" y="10824888"/>
            <a:ext cx="3521375" cy="1434506"/>
          </a:xfrm>
          <a:prstGeom prst="rect">
            <a:avLst/>
          </a:prstGeom>
        </p:spPr>
        <p:txBody>
          <a:bodyPr anchor="ct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spcBef>
                <a:spcPts val="600"/>
              </a:spcBef>
              <a:buNone/>
            </a:pPr>
            <a:r>
              <a:rPr lang="en-US" sz="2400" b="1" dirty="0">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rPr>
              <a:t>Main article</a:t>
            </a:r>
          </a:p>
          <a:p>
            <a:pPr marL="0" indent="0">
              <a:lnSpc>
                <a:spcPct val="120000"/>
              </a:lnSpc>
              <a:spcBef>
                <a:spcPts val="600"/>
              </a:spcBef>
              <a:buNone/>
            </a:pPr>
            <a:r>
              <a:rPr lang="en-US" sz="2000" dirty="0">
                <a:solidFill>
                  <a:schemeClr val="tx2">
                    <a:lumMod val="75000"/>
                    <a:lumOff val="25000"/>
                  </a:schemeClr>
                </a:solidFill>
                <a:latin typeface="Tahoma" charset="0"/>
                <a:ea typeface="Tahoma" charset="0"/>
                <a:cs typeface="Tahoma" charset="0"/>
              </a:rPr>
              <a:t>Lorem Ipsum has been the industry's standard</a:t>
            </a:r>
            <a:endParaRPr lang="ru-RU" sz="2000" dirty="0">
              <a:solidFill>
                <a:schemeClr val="tx2">
                  <a:lumMod val="75000"/>
                  <a:lumOff val="25000"/>
                </a:schemeClr>
              </a:solidFill>
              <a:latin typeface="Tahoma" charset="0"/>
              <a:ea typeface="Tahoma" charset="0"/>
              <a:cs typeface="Tahoma" charset="0"/>
            </a:endParaRPr>
          </a:p>
        </p:txBody>
      </p:sp>
      <p:sp>
        <p:nvSpPr>
          <p:cNvPr id="26" name="Овал 25">
            <a:extLst>
              <a:ext uri="{FF2B5EF4-FFF2-40B4-BE49-F238E27FC236}">
                <a16:creationId xmlns="" xmlns:a16="http://schemas.microsoft.com/office/drawing/2014/main" id="{46B9A759-608C-7E4D-8ABF-BB009D0BB9AF}"/>
              </a:ext>
            </a:extLst>
          </p:cNvPr>
          <p:cNvSpPr/>
          <p:nvPr/>
        </p:nvSpPr>
        <p:spPr>
          <a:xfrm>
            <a:off x="1139559" y="11092071"/>
            <a:ext cx="900141" cy="900141"/>
          </a:xfrm>
          <a:prstGeom prst="ellips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600"/>
              </a:spcBef>
            </a:pPr>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B</a:t>
            </a:r>
            <a:endParaRPr lang="ru-RU"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0" name="Текст 28">
            <a:extLst>
              <a:ext uri="{FF2B5EF4-FFF2-40B4-BE49-F238E27FC236}">
                <a16:creationId xmlns="" xmlns:a16="http://schemas.microsoft.com/office/drawing/2014/main" id="{F0800FCC-06AE-D74C-834C-49F32B9EF09E}"/>
              </a:ext>
            </a:extLst>
          </p:cNvPr>
          <p:cNvSpPr txBox="1">
            <a:spLocks/>
          </p:cNvSpPr>
          <p:nvPr/>
        </p:nvSpPr>
        <p:spPr>
          <a:xfrm>
            <a:off x="8376225" y="9240712"/>
            <a:ext cx="3521375" cy="1434506"/>
          </a:xfrm>
          <a:prstGeom prst="rect">
            <a:avLst/>
          </a:prstGeom>
        </p:spPr>
        <p:txBody>
          <a:bodyPr anchor="ct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spcBef>
                <a:spcPts val="600"/>
              </a:spcBef>
              <a:buNone/>
            </a:pPr>
            <a:r>
              <a:rPr lang="en-US" sz="2400" b="1" dirty="0">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rPr>
              <a:t>Main article</a:t>
            </a:r>
          </a:p>
          <a:p>
            <a:pPr marL="0" indent="0">
              <a:lnSpc>
                <a:spcPct val="120000"/>
              </a:lnSpc>
              <a:spcBef>
                <a:spcPts val="600"/>
              </a:spcBef>
              <a:buNone/>
            </a:pPr>
            <a:r>
              <a:rPr lang="en-US" sz="2000" dirty="0">
                <a:solidFill>
                  <a:schemeClr val="tx2">
                    <a:lumMod val="75000"/>
                    <a:lumOff val="25000"/>
                  </a:schemeClr>
                </a:solidFill>
                <a:latin typeface="Tahoma" charset="0"/>
                <a:ea typeface="Tahoma" charset="0"/>
                <a:cs typeface="Tahoma" charset="0"/>
              </a:rPr>
              <a:t>Lorem Ipsum has been the industry's standard</a:t>
            </a:r>
            <a:endParaRPr lang="ru-RU" sz="2000" dirty="0">
              <a:solidFill>
                <a:schemeClr val="tx2">
                  <a:lumMod val="75000"/>
                  <a:lumOff val="25000"/>
                </a:schemeClr>
              </a:solidFill>
              <a:latin typeface="Tahoma" charset="0"/>
              <a:ea typeface="Tahoma" charset="0"/>
              <a:cs typeface="Tahoma" charset="0"/>
            </a:endParaRPr>
          </a:p>
        </p:txBody>
      </p:sp>
      <p:sp>
        <p:nvSpPr>
          <p:cNvPr id="31" name="Овал 30">
            <a:extLst>
              <a:ext uri="{FF2B5EF4-FFF2-40B4-BE49-F238E27FC236}">
                <a16:creationId xmlns="" xmlns:a16="http://schemas.microsoft.com/office/drawing/2014/main" id="{430502B4-D5C0-0746-8BC5-0B3B5FADB390}"/>
              </a:ext>
            </a:extLst>
          </p:cNvPr>
          <p:cNvSpPr/>
          <p:nvPr/>
        </p:nvSpPr>
        <p:spPr>
          <a:xfrm>
            <a:off x="7228212" y="9492699"/>
            <a:ext cx="900141" cy="9001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600"/>
              </a:spcBef>
            </a:pPr>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A</a:t>
            </a:r>
            <a:endParaRPr lang="ru-RU"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2" name="Текст 28">
            <a:extLst>
              <a:ext uri="{FF2B5EF4-FFF2-40B4-BE49-F238E27FC236}">
                <a16:creationId xmlns="" xmlns:a16="http://schemas.microsoft.com/office/drawing/2014/main" id="{FC7D28AE-78BA-254D-8303-00645C0A6C9A}"/>
              </a:ext>
            </a:extLst>
          </p:cNvPr>
          <p:cNvSpPr txBox="1">
            <a:spLocks/>
          </p:cNvSpPr>
          <p:nvPr/>
        </p:nvSpPr>
        <p:spPr>
          <a:xfrm>
            <a:off x="8376225" y="10824888"/>
            <a:ext cx="3521375" cy="1434506"/>
          </a:xfrm>
          <a:prstGeom prst="rect">
            <a:avLst/>
          </a:prstGeom>
        </p:spPr>
        <p:txBody>
          <a:bodyPr anchor="ct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spcBef>
                <a:spcPts val="600"/>
              </a:spcBef>
              <a:buNone/>
            </a:pPr>
            <a:r>
              <a:rPr lang="en-US" sz="2400" b="1" dirty="0">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rPr>
              <a:t>Main article</a:t>
            </a:r>
          </a:p>
          <a:p>
            <a:pPr marL="0" indent="0">
              <a:lnSpc>
                <a:spcPct val="120000"/>
              </a:lnSpc>
              <a:spcBef>
                <a:spcPts val="600"/>
              </a:spcBef>
              <a:buNone/>
            </a:pPr>
            <a:r>
              <a:rPr lang="en-US" sz="2000" dirty="0">
                <a:solidFill>
                  <a:schemeClr val="tx2">
                    <a:lumMod val="75000"/>
                    <a:lumOff val="25000"/>
                  </a:schemeClr>
                </a:solidFill>
                <a:latin typeface="Tahoma" charset="0"/>
                <a:ea typeface="Tahoma" charset="0"/>
                <a:cs typeface="Tahoma" charset="0"/>
              </a:rPr>
              <a:t>Lorem Ipsum has been the industry's standard</a:t>
            </a:r>
            <a:endParaRPr lang="ru-RU" sz="2000" dirty="0">
              <a:solidFill>
                <a:schemeClr val="tx2">
                  <a:lumMod val="75000"/>
                  <a:lumOff val="25000"/>
                </a:schemeClr>
              </a:solidFill>
              <a:latin typeface="Tahoma" charset="0"/>
              <a:ea typeface="Tahoma" charset="0"/>
              <a:cs typeface="Tahoma" charset="0"/>
            </a:endParaRPr>
          </a:p>
        </p:txBody>
      </p:sp>
      <p:sp>
        <p:nvSpPr>
          <p:cNvPr id="33" name="Овал 32">
            <a:extLst>
              <a:ext uri="{FF2B5EF4-FFF2-40B4-BE49-F238E27FC236}">
                <a16:creationId xmlns="" xmlns:a16="http://schemas.microsoft.com/office/drawing/2014/main" id="{F3B4F1C5-FC1A-494F-B5F1-B9E52FD1855B}"/>
              </a:ext>
            </a:extLst>
          </p:cNvPr>
          <p:cNvSpPr/>
          <p:nvPr/>
        </p:nvSpPr>
        <p:spPr>
          <a:xfrm>
            <a:off x="7228212" y="11092071"/>
            <a:ext cx="900141" cy="9001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600"/>
              </a:spcBef>
            </a:pPr>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B</a:t>
            </a:r>
            <a:endParaRPr lang="ru-RU"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5" name="Текст 28">
            <a:extLst>
              <a:ext uri="{FF2B5EF4-FFF2-40B4-BE49-F238E27FC236}">
                <a16:creationId xmlns="" xmlns:a16="http://schemas.microsoft.com/office/drawing/2014/main" id="{FF2DF22F-E9E1-384F-ADDD-E9365EBE1D27}"/>
              </a:ext>
            </a:extLst>
          </p:cNvPr>
          <p:cNvSpPr txBox="1">
            <a:spLocks/>
          </p:cNvSpPr>
          <p:nvPr/>
        </p:nvSpPr>
        <p:spPr>
          <a:xfrm>
            <a:off x="14464878" y="9240712"/>
            <a:ext cx="3521375" cy="1434506"/>
          </a:xfrm>
          <a:prstGeom prst="rect">
            <a:avLst/>
          </a:prstGeom>
        </p:spPr>
        <p:txBody>
          <a:bodyPr anchor="ct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spcBef>
                <a:spcPts val="600"/>
              </a:spcBef>
              <a:buNone/>
            </a:pPr>
            <a:r>
              <a:rPr lang="en-US" sz="2400" b="1" dirty="0">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rPr>
              <a:t>Main article</a:t>
            </a:r>
          </a:p>
          <a:p>
            <a:pPr marL="0" indent="0">
              <a:lnSpc>
                <a:spcPct val="120000"/>
              </a:lnSpc>
              <a:spcBef>
                <a:spcPts val="600"/>
              </a:spcBef>
              <a:buNone/>
            </a:pPr>
            <a:r>
              <a:rPr lang="en-US" sz="2000" dirty="0">
                <a:solidFill>
                  <a:schemeClr val="tx2">
                    <a:lumMod val="75000"/>
                    <a:lumOff val="25000"/>
                  </a:schemeClr>
                </a:solidFill>
                <a:latin typeface="Tahoma" charset="0"/>
                <a:ea typeface="Tahoma" charset="0"/>
                <a:cs typeface="Tahoma" charset="0"/>
              </a:rPr>
              <a:t>Lorem Ipsum has been the industry's standard</a:t>
            </a:r>
            <a:endParaRPr lang="ru-RU" sz="2000" dirty="0">
              <a:solidFill>
                <a:schemeClr val="tx2">
                  <a:lumMod val="75000"/>
                  <a:lumOff val="25000"/>
                </a:schemeClr>
              </a:solidFill>
              <a:latin typeface="Tahoma" charset="0"/>
              <a:ea typeface="Tahoma" charset="0"/>
              <a:cs typeface="Tahoma" charset="0"/>
            </a:endParaRPr>
          </a:p>
        </p:txBody>
      </p:sp>
      <p:sp>
        <p:nvSpPr>
          <p:cNvPr id="36" name="Овал 35">
            <a:extLst>
              <a:ext uri="{FF2B5EF4-FFF2-40B4-BE49-F238E27FC236}">
                <a16:creationId xmlns="" xmlns:a16="http://schemas.microsoft.com/office/drawing/2014/main" id="{F4C92D49-37B9-4644-96E4-DE660C0B8B3A}"/>
              </a:ext>
            </a:extLst>
          </p:cNvPr>
          <p:cNvSpPr/>
          <p:nvPr/>
        </p:nvSpPr>
        <p:spPr>
          <a:xfrm>
            <a:off x="13316865" y="9492699"/>
            <a:ext cx="900141" cy="900141"/>
          </a:xfrm>
          <a:prstGeom prst="ellips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600"/>
              </a:spcBef>
            </a:pPr>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A</a:t>
            </a:r>
            <a:endParaRPr lang="ru-RU"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37" name="Текст 28">
            <a:extLst>
              <a:ext uri="{FF2B5EF4-FFF2-40B4-BE49-F238E27FC236}">
                <a16:creationId xmlns="" xmlns:a16="http://schemas.microsoft.com/office/drawing/2014/main" id="{3E263762-D2E0-3840-BF4B-AB12C7C2D084}"/>
              </a:ext>
            </a:extLst>
          </p:cNvPr>
          <p:cNvSpPr txBox="1">
            <a:spLocks/>
          </p:cNvSpPr>
          <p:nvPr/>
        </p:nvSpPr>
        <p:spPr>
          <a:xfrm>
            <a:off x="14464878" y="10824888"/>
            <a:ext cx="3521375" cy="1434506"/>
          </a:xfrm>
          <a:prstGeom prst="rect">
            <a:avLst/>
          </a:prstGeom>
        </p:spPr>
        <p:txBody>
          <a:bodyPr anchor="ct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spcBef>
                <a:spcPts val="600"/>
              </a:spcBef>
              <a:buNone/>
            </a:pPr>
            <a:r>
              <a:rPr lang="en-US" sz="2400" b="1" dirty="0">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rPr>
              <a:t>Main article</a:t>
            </a:r>
          </a:p>
          <a:p>
            <a:pPr marL="0" indent="0">
              <a:lnSpc>
                <a:spcPct val="120000"/>
              </a:lnSpc>
              <a:spcBef>
                <a:spcPts val="600"/>
              </a:spcBef>
              <a:buNone/>
            </a:pPr>
            <a:r>
              <a:rPr lang="en-US" sz="2000" dirty="0">
                <a:solidFill>
                  <a:schemeClr val="tx2">
                    <a:lumMod val="75000"/>
                    <a:lumOff val="25000"/>
                  </a:schemeClr>
                </a:solidFill>
                <a:latin typeface="Tahoma" charset="0"/>
                <a:ea typeface="Tahoma" charset="0"/>
                <a:cs typeface="Tahoma" charset="0"/>
              </a:rPr>
              <a:t>Lorem Ipsum has been the industry's standard</a:t>
            </a:r>
            <a:endParaRPr lang="ru-RU" sz="2000" dirty="0">
              <a:solidFill>
                <a:schemeClr val="tx2">
                  <a:lumMod val="75000"/>
                  <a:lumOff val="25000"/>
                </a:schemeClr>
              </a:solidFill>
              <a:latin typeface="Tahoma" charset="0"/>
              <a:ea typeface="Tahoma" charset="0"/>
              <a:cs typeface="Tahoma" charset="0"/>
            </a:endParaRPr>
          </a:p>
        </p:txBody>
      </p:sp>
      <p:sp>
        <p:nvSpPr>
          <p:cNvPr id="38" name="Овал 37">
            <a:extLst>
              <a:ext uri="{FF2B5EF4-FFF2-40B4-BE49-F238E27FC236}">
                <a16:creationId xmlns="" xmlns:a16="http://schemas.microsoft.com/office/drawing/2014/main" id="{60F05087-5037-D04D-8B03-A7F1DCDA12E0}"/>
              </a:ext>
            </a:extLst>
          </p:cNvPr>
          <p:cNvSpPr/>
          <p:nvPr/>
        </p:nvSpPr>
        <p:spPr>
          <a:xfrm>
            <a:off x="13316865" y="11092071"/>
            <a:ext cx="900141" cy="900141"/>
          </a:xfrm>
          <a:prstGeom prst="ellipse">
            <a:avLst/>
          </a:prstGeom>
          <a:solidFill>
            <a:schemeClr val="tx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600"/>
              </a:spcBef>
            </a:pPr>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B</a:t>
            </a:r>
            <a:endParaRPr lang="ru-RU"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0" name="Текст 28">
            <a:extLst>
              <a:ext uri="{FF2B5EF4-FFF2-40B4-BE49-F238E27FC236}">
                <a16:creationId xmlns="" xmlns:a16="http://schemas.microsoft.com/office/drawing/2014/main" id="{9A1EA3F7-E3A3-2249-9208-2F0CBA5ACBFA}"/>
              </a:ext>
            </a:extLst>
          </p:cNvPr>
          <p:cNvSpPr txBox="1">
            <a:spLocks/>
          </p:cNvSpPr>
          <p:nvPr/>
        </p:nvSpPr>
        <p:spPr>
          <a:xfrm>
            <a:off x="20553532" y="9240712"/>
            <a:ext cx="3521375" cy="1434506"/>
          </a:xfrm>
          <a:prstGeom prst="rect">
            <a:avLst/>
          </a:prstGeom>
        </p:spPr>
        <p:txBody>
          <a:bodyPr anchor="ct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spcBef>
                <a:spcPts val="600"/>
              </a:spcBef>
              <a:buNone/>
            </a:pPr>
            <a:r>
              <a:rPr lang="en-US" sz="2400" b="1" dirty="0">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rPr>
              <a:t>Main article</a:t>
            </a:r>
          </a:p>
          <a:p>
            <a:pPr marL="0" indent="0">
              <a:lnSpc>
                <a:spcPct val="120000"/>
              </a:lnSpc>
              <a:spcBef>
                <a:spcPts val="600"/>
              </a:spcBef>
              <a:buNone/>
            </a:pPr>
            <a:r>
              <a:rPr lang="en-US" sz="2000" dirty="0">
                <a:solidFill>
                  <a:schemeClr val="tx2">
                    <a:lumMod val="75000"/>
                    <a:lumOff val="25000"/>
                  </a:schemeClr>
                </a:solidFill>
                <a:latin typeface="Tahoma" charset="0"/>
                <a:ea typeface="Tahoma" charset="0"/>
                <a:cs typeface="Tahoma" charset="0"/>
              </a:rPr>
              <a:t>Lorem Ipsum has been the industry's standard</a:t>
            </a:r>
            <a:endParaRPr lang="ru-RU" sz="2000" dirty="0">
              <a:solidFill>
                <a:schemeClr val="tx2">
                  <a:lumMod val="75000"/>
                  <a:lumOff val="25000"/>
                </a:schemeClr>
              </a:solidFill>
              <a:latin typeface="Tahoma" charset="0"/>
              <a:ea typeface="Tahoma" charset="0"/>
              <a:cs typeface="Tahoma" charset="0"/>
            </a:endParaRPr>
          </a:p>
        </p:txBody>
      </p:sp>
      <p:sp>
        <p:nvSpPr>
          <p:cNvPr id="41" name="Овал 40">
            <a:extLst>
              <a:ext uri="{FF2B5EF4-FFF2-40B4-BE49-F238E27FC236}">
                <a16:creationId xmlns="" xmlns:a16="http://schemas.microsoft.com/office/drawing/2014/main" id="{64B404F2-96E2-0543-8688-F94BB80918AF}"/>
              </a:ext>
            </a:extLst>
          </p:cNvPr>
          <p:cNvSpPr/>
          <p:nvPr/>
        </p:nvSpPr>
        <p:spPr>
          <a:xfrm>
            <a:off x="19405519" y="9492699"/>
            <a:ext cx="900141" cy="9001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600"/>
              </a:spcBef>
            </a:pPr>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A</a:t>
            </a:r>
            <a:endParaRPr lang="ru-RU"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42" name="Текст 28">
            <a:extLst>
              <a:ext uri="{FF2B5EF4-FFF2-40B4-BE49-F238E27FC236}">
                <a16:creationId xmlns="" xmlns:a16="http://schemas.microsoft.com/office/drawing/2014/main" id="{111ADBEF-7606-DE4D-95EC-C3A2A3A186F7}"/>
              </a:ext>
            </a:extLst>
          </p:cNvPr>
          <p:cNvSpPr txBox="1">
            <a:spLocks/>
          </p:cNvSpPr>
          <p:nvPr/>
        </p:nvSpPr>
        <p:spPr>
          <a:xfrm>
            <a:off x="20553532" y="10824888"/>
            <a:ext cx="3521375" cy="1434506"/>
          </a:xfrm>
          <a:prstGeom prst="rect">
            <a:avLst/>
          </a:prstGeom>
        </p:spPr>
        <p:txBody>
          <a:bodyPr anchor="ctr"/>
          <a:lstStyle>
            <a:lvl1pPr marL="914492" indent="-914492" algn="l" defTabSz="2438645" rtl="0" eaLnBrk="1" latinLnBrk="0" hangingPunct="1">
              <a:spcBef>
                <a:spcPct val="20000"/>
              </a:spcBef>
              <a:buFont typeface="Arial" panose="020B0604020202020204" pitchFamily="34" charset="0"/>
              <a:buChar char="•"/>
              <a:defRPr sz="8501" kern="1200">
                <a:solidFill>
                  <a:schemeClr val="tx1"/>
                </a:solidFill>
                <a:latin typeface="+mn-lt"/>
                <a:ea typeface="+mn-ea"/>
                <a:cs typeface="+mn-cs"/>
              </a:defRPr>
            </a:lvl1pPr>
            <a:lvl2pPr marL="1981398" indent="-762077" algn="l" defTabSz="2438645" rtl="0" eaLnBrk="1" latinLnBrk="0" hangingPunct="1">
              <a:spcBef>
                <a:spcPct val="20000"/>
              </a:spcBef>
              <a:buFont typeface="Arial" panose="020B0604020202020204" pitchFamily="34" charset="0"/>
              <a:buChar char="–"/>
              <a:defRPr sz="7501" kern="1200">
                <a:solidFill>
                  <a:schemeClr val="tx1"/>
                </a:solidFill>
                <a:latin typeface="+mn-lt"/>
                <a:ea typeface="+mn-ea"/>
                <a:cs typeface="+mn-cs"/>
              </a:defRPr>
            </a:lvl2pPr>
            <a:lvl3pPr marL="3048305" indent="-609660" algn="l" defTabSz="2438645" rtl="0" eaLnBrk="1" latinLnBrk="0" hangingPunct="1">
              <a:spcBef>
                <a:spcPct val="20000"/>
              </a:spcBef>
              <a:buFont typeface="Arial" panose="020B0604020202020204" pitchFamily="34" charset="0"/>
              <a:buChar char="•"/>
              <a:defRPr sz="6401" kern="1200">
                <a:solidFill>
                  <a:schemeClr val="tx1"/>
                </a:solidFill>
                <a:latin typeface="+mn-lt"/>
                <a:ea typeface="+mn-ea"/>
                <a:cs typeface="+mn-cs"/>
              </a:defRPr>
            </a:lvl3pPr>
            <a:lvl4pPr marL="426762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4pPr>
            <a:lvl5pPr marL="5486948"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5pPr>
            <a:lvl6pPr marL="6706271"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6pPr>
            <a:lvl7pPr marL="792559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7pPr>
            <a:lvl8pPr marL="9144913"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8pPr>
            <a:lvl9pPr marL="10364236" indent="-609660" algn="l" defTabSz="2438645" rtl="0" eaLnBrk="1" latinLnBrk="0" hangingPunct="1">
              <a:spcBef>
                <a:spcPct val="20000"/>
              </a:spcBef>
              <a:buFont typeface="Arial" panose="020B0604020202020204" pitchFamily="34" charset="0"/>
              <a:buChar char="•"/>
              <a:defRPr sz="5301" kern="1200">
                <a:solidFill>
                  <a:schemeClr val="tx1"/>
                </a:solidFill>
                <a:latin typeface="+mn-lt"/>
                <a:ea typeface="+mn-ea"/>
                <a:cs typeface="+mn-cs"/>
              </a:defRPr>
            </a:lvl9pPr>
          </a:lstStyle>
          <a:p>
            <a:pPr marL="0" indent="0">
              <a:lnSpc>
                <a:spcPct val="120000"/>
              </a:lnSpc>
              <a:spcBef>
                <a:spcPts val="600"/>
              </a:spcBef>
              <a:buNone/>
            </a:pPr>
            <a:r>
              <a:rPr lang="en-US" sz="2400" b="1" dirty="0">
                <a:solidFill>
                  <a:schemeClr val="tx2">
                    <a:lumMod val="90000"/>
                    <a:lumOff val="10000"/>
                  </a:schemeClr>
                </a:solidFill>
                <a:latin typeface="Tahoma" panose="020B0604030504040204" pitchFamily="34" charset="0"/>
                <a:ea typeface="Tahoma" panose="020B0604030504040204" pitchFamily="34" charset="0"/>
                <a:cs typeface="Tahoma" panose="020B0604030504040204" pitchFamily="34" charset="0"/>
              </a:rPr>
              <a:t>Main article</a:t>
            </a:r>
          </a:p>
          <a:p>
            <a:pPr marL="0" indent="0">
              <a:lnSpc>
                <a:spcPct val="120000"/>
              </a:lnSpc>
              <a:spcBef>
                <a:spcPts val="600"/>
              </a:spcBef>
              <a:buNone/>
            </a:pPr>
            <a:r>
              <a:rPr lang="en-US" sz="2000" dirty="0">
                <a:solidFill>
                  <a:schemeClr val="tx2">
                    <a:lumMod val="75000"/>
                    <a:lumOff val="25000"/>
                  </a:schemeClr>
                </a:solidFill>
                <a:latin typeface="Tahoma" charset="0"/>
                <a:ea typeface="Tahoma" charset="0"/>
                <a:cs typeface="Tahoma" charset="0"/>
              </a:rPr>
              <a:t>Lorem Ipsum has been the industry's standard</a:t>
            </a:r>
            <a:endParaRPr lang="ru-RU" sz="2000" dirty="0">
              <a:solidFill>
                <a:schemeClr val="tx2">
                  <a:lumMod val="75000"/>
                  <a:lumOff val="25000"/>
                </a:schemeClr>
              </a:solidFill>
              <a:latin typeface="Tahoma" charset="0"/>
              <a:ea typeface="Tahoma" charset="0"/>
              <a:cs typeface="Tahoma" charset="0"/>
            </a:endParaRPr>
          </a:p>
        </p:txBody>
      </p:sp>
      <p:sp>
        <p:nvSpPr>
          <p:cNvPr id="43" name="Овал 42">
            <a:extLst>
              <a:ext uri="{FF2B5EF4-FFF2-40B4-BE49-F238E27FC236}">
                <a16:creationId xmlns="" xmlns:a16="http://schemas.microsoft.com/office/drawing/2014/main" id="{EBBDA4D6-EE9A-754C-8F2D-48B472C7581C}"/>
              </a:ext>
            </a:extLst>
          </p:cNvPr>
          <p:cNvSpPr/>
          <p:nvPr/>
        </p:nvSpPr>
        <p:spPr>
          <a:xfrm>
            <a:off x="19405519" y="11092071"/>
            <a:ext cx="900141" cy="9001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spcBef>
                <a:spcPts val="600"/>
              </a:spcBef>
            </a:pPr>
            <a:r>
              <a:rPr lang="en-US" sz="2800" b="1" dirty="0">
                <a:solidFill>
                  <a:schemeClr val="bg1"/>
                </a:solidFill>
                <a:latin typeface="Tahoma" panose="020B0604030504040204" pitchFamily="34" charset="0"/>
                <a:ea typeface="Tahoma" panose="020B0604030504040204" pitchFamily="34" charset="0"/>
                <a:cs typeface="Tahoma" panose="020B0604030504040204" pitchFamily="34" charset="0"/>
              </a:rPr>
              <a:t>B</a:t>
            </a:r>
            <a:endParaRPr lang="ru-RU" sz="2800" b="1"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44188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6E9FBE11-0574-4FCF-A06D-67464DC1ED4A}"/>
              </a:ext>
            </a:extLst>
          </p:cNvPr>
          <p:cNvSpPr>
            <a:spLocks noGrp="1"/>
          </p:cNvSpPr>
          <p:nvPr>
            <p:ph type="sldNum" sz="quarter" idx="12"/>
          </p:nvPr>
        </p:nvSpPr>
        <p:spPr/>
        <p:txBody>
          <a:bodyPr/>
          <a:lstStyle/>
          <a:p>
            <a:fld id="{934E0CE3-F720-4362-90B3-04C8EB97F5D4}" type="slidenum">
              <a:rPr lang="en-US" smtClean="0"/>
              <a:t>2</a:t>
            </a:fld>
            <a:endParaRPr lang="en-US" dirty="0"/>
          </a:p>
        </p:txBody>
      </p:sp>
      <p:sp>
        <p:nvSpPr>
          <p:cNvPr id="41" name="Title 1">
            <a:extLst>
              <a:ext uri="{FF2B5EF4-FFF2-40B4-BE49-F238E27FC236}">
                <a16:creationId xmlns="" xmlns:a16="http://schemas.microsoft.com/office/drawing/2014/main" id="{64983F91-0981-43D6-9F72-EEAF9E9F368E}"/>
              </a:ext>
            </a:extLst>
          </p:cNvPr>
          <p:cNvSpPr txBox="1">
            <a:spLocks/>
          </p:cNvSpPr>
          <p:nvPr/>
        </p:nvSpPr>
        <p:spPr>
          <a:xfrm>
            <a:off x="182242" y="368762"/>
            <a:ext cx="22713411" cy="1782596"/>
          </a:xfrm>
          <a:prstGeom prst="rect">
            <a:avLst/>
          </a:prstGeom>
        </p:spPr>
        <p:txBody>
          <a:bodyPr>
            <a:normAutofit/>
          </a:bodyPr>
          <a:lstStyle>
            <a:lvl1pPr algn="l" defTabSz="914446" rtl="0" eaLnBrk="1" latinLnBrk="0" hangingPunct="1">
              <a:lnSpc>
                <a:spcPct val="90000"/>
              </a:lnSpc>
              <a:spcBef>
                <a:spcPct val="0"/>
              </a:spcBef>
              <a:buNone/>
              <a:defRPr sz="4400" kern="1200">
                <a:solidFill>
                  <a:schemeClr val="tx1"/>
                </a:solidFill>
                <a:latin typeface="+mj-lt"/>
                <a:ea typeface="+mj-ea"/>
                <a:cs typeface="+mj-cs"/>
              </a:defRPr>
            </a:lvl1pPr>
          </a:lstStyle>
          <a:p>
            <a:pPr defTabSz="1219444"/>
            <a:r>
              <a:rPr lang="en-US" sz="6935" dirty="0">
                <a:solidFill>
                  <a:srgbClr val="858591"/>
                </a:solidFill>
                <a:latin typeface="Roboto"/>
                <a:cs typeface="Arial" panose="020B0604020202020204" pitchFamily="34" charset="0"/>
              </a:rPr>
              <a:t>Portfolio Rationalization Framework</a:t>
            </a:r>
          </a:p>
        </p:txBody>
      </p:sp>
      <p:graphicFrame>
        <p:nvGraphicFramePr>
          <p:cNvPr id="19" name="Diagram 18">
            <a:extLst>
              <a:ext uri="{FF2B5EF4-FFF2-40B4-BE49-F238E27FC236}">
                <a16:creationId xmlns="" xmlns:a16="http://schemas.microsoft.com/office/drawing/2014/main" id="{42C4638C-1E38-4467-8873-AB860B8C395D}"/>
              </a:ext>
            </a:extLst>
          </p:cNvPr>
          <p:cNvGraphicFramePr/>
          <p:nvPr/>
        </p:nvGraphicFramePr>
        <p:xfrm>
          <a:off x="8399425" y="1742887"/>
          <a:ext cx="7777738" cy="7371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4" name="Diagram 33">
            <a:extLst>
              <a:ext uri="{FF2B5EF4-FFF2-40B4-BE49-F238E27FC236}">
                <a16:creationId xmlns="" xmlns:a16="http://schemas.microsoft.com/office/drawing/2014/main" id="{5FA566E6-9B06-4EE7-8B18-A2E95F276AC9}"/>
              </a:ext>
            </a:extLst>
          </p:cNvPr>
          <p:cNvGraphicFramePr/>
          <p:nvPr/>
        </p:nvGraphicFramePr>
        <p:xfrm>
          <a:off x="16268587" y="1676239"/>
          <a:ext cx="7953724" cy="73717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0" name="Arrow: Right 29">
            <a:extLst>
              <a:ext uri="{FF2B5EF4-FFF2-40B4-BE49-F238E27FC236}">
                <a16:creationId xmlns="" xmlns:a16="http://schemas.microsoft.com/office/drawing/2014/main" id="{A6B232E2-2A97-48FA-99D5-A6F70A9876C6}"/>
              </a:ext>
            </a:extLst>
          </p:cNvPr>
          <p:cNvSpPr/>
          <p:nvPr/>
        </p:nvSpPr>
        <p:spPr>
          <a:xfrm flipV="1">
            <a:off x="7027392" y="5431864"/>
            <a:ext cx="2455234" cy="91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601"/>
          </a:p>
        </p:txBody>
      </p:sp>
      <p:sp>
        <p:nvSpPr>
          <p:cNvPr id="37" name="Arrow: Right 36">
            <a:extLst>
              <a:ext uri="{FF2B5EF4-FFF2-40B4-BE49-F238E27FC236}">
                <a16:creationId xmlns="" xmlns:a16="http://schemas.microsoft.com/office/drawing/2014/main" id="{55C8E082-14D9-4B12-831F-DF13841F8EEF}"/>
              </a:ext>
            </a:extLst>
          </p:cNvPr>
          <p:cNvSpPr/>
          <p:nvPr/>
        </p:nvSpPr>
        <p:spPr>
          <a:xfrm>
            <a:off x="15185385" y="5406883"/>
            <a:ext cx="1400198" cy="914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9601"/>
          </a:p>
        </p:txBody>
      </p:sp>
      <p:graphicFrame>
        <p:nvGraphicFramePr>
          <p:cNvPr id="3" name="Diagram 2">
            <a:extLst>
              <a:ext uri="{FF2B5EF4-FFF2-40B4-BE49-F238E27FC236}">
                <a16:creationId xmlns="" xmlns:a16="http://schemas.microsoft.com/office/drawing/2014/main" id="{42BC853B-EA0F-4426-B030-B910C35C1C6A}"/>
              </a:ext>
            </a:extLst>
          </p:cNvPr>
          <p:cNvGraphicFramePr/>
          <p:nvPr/>
        </p:nvGraphicFramePr>
        <p:xfrm>
          <a:off x="1053021" y="2508189"/>
          <a:ext cx="5968457" cy="613575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15734664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53748B85-7165-49E7-9587-994AA95685EC}"/>
              </a:ext>
            </a:extLst>
          </p:cNvPr>
          <p:cNvSpPr/>
          <p:nvPr/>
        </p:nvSpPr>
        <p:spPr bwMode="auto">
          <a:xfrm>
            <a:off x="337796" y="1306599"/>
            <a:ext cx="23740749" cy="11484611"/>
          </a:xfrm>
          <a:prstGeom prst="rect">
            <a:avLst/>
          </a:prstGeom>
          <a:no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IN">
              <a:solidFill>
                <a:srgbClr val="002F5F"/>
              </a:solidFill>
              <a:latin typeface="Arial" pitchFamily="34" charset="0"/>
              <a:ea typeface="ＭＳ Ｐゴシック"/>
              <a:cs typeface="ＭＳ Ｐゴシック"/>
            </a:endParaRPr>
          </a:p>
        </p:txBody>
      </p:sp>
      <p:sp>
        <p:nvSpPr>
          <p:cNvPr id="2" name="Title 1">
            <a:extLst>
              <a:ext uri="{FF2B5EF4-FFF2-40B4-BE49-F238E27FC236}">
                <a16:creationId xmlns="" xmlns:a16="http://schemas.microsoft.com/office/drawing/2014/main" id="{7B6328A8-4B97-438B-A7F3-D6358F0860DA}"/>
              </a:ext>
            </a:extLst>
          </p:cNvPr>
          <p:cNvSpPr>
            <a:spLocks noGrp="1"/>
          </p:cNvSpPr>
          <p:nvPr>
            <p:ph type="title"/>
          </p:nvPr>
        </p:nvSpPr>
        <p:spPr>
          <a:xfrm>
            <a:off x="441544" y="-49582"/>
            <a:ext cx="20651908" cy="1219339"/>
          </a:xfrm>
        </p:spPr>
        <p:txBody>
          <a:bodyPr>
            <a:normAutofit fontScale="90000"/>
          </a:bodyPr>
          <a:lstStyle/>
          <a:p>
            <a:r>
              <a:rPr lang="en-IN" dirty="0"/>
              <a:t>Our Recommended Enhancement For Future State Architecture</a:t>
            </a:r>
          </a:p>
        </p:txBody>
      </p:sp>
      <p:sp>
        <p:nvSpPr>
          <p:cNvPr id="14" name="Rectangle 13">
            <a:extLst>
              <a:ext uri="{FF2B5EF4-FFF2-40B4-BE49-F238E27FC236}">
                <a16:creationId xmlns="" xmlns:a16="http://schemas.microsoft.com/office/drawing/2014/main" id="{9AE3DE8C-C23C-4EB8-B792-C72B645D4AD0}"/>
              </a:ext>
            </a:extLst>
          </p:cNvPr>
          <p:cNvSpPr/>
          <p:nvPr/>
        </p:nvSpPr>
        <p:spPr bwMode="auto">
          <a:xfrm>
            <a:off x="9794396" y="2444256"/>
            <a:ext cx="2588922" cy="1533671"/>
          </a:xfrm>
          <a:prstGeom prst="rect">
            <a:avLst/>
          </a:prstGeom>
          <a:solidFill>
            <a:schemeClr val="accent4">
              <a:lumMod val="50000"/>
            </a:schemeClr>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ctr" anchorCtr="0" compatLnSpc="1">
            <a:prstTxWarp prst="textNoShape">
              <a:avLst/>
            </a:prstTxWarp>
          </a:bodyPr>
          <a:lstStyle/>
          <a:p>
            <a:pPr algn="ctr" defTabSz="1828983" eaLnBrk="0" fontAlgn="base" hangingPunct="0">
              <a:spcBef>
                <a:spcPct val="0"/>
              </a:spcBef>
              <a:spcAft>
                <a:spcPct val="0"/>
              </a:spcAft>
              <a:defRPr/>
            </a:pPr>
            <a:r>
              <a:rPr lang="en-IN" sz="2400" b="1" dirty="0">
                <a:solidFill>
                  <a:srgbClr val="FFFFFF"/>
                </a:solidFill>
                <a:latin typeface="Arial" pitchFamily="34" charset="0"/>
                <a:ea typeface="ＭＳ Ｐゴシック"/>
              </a:rPr>
              <a:t>Microservices</a:t>
            </a:r>
          </a:p>
        </p:txBody>
      </p:sp>
      <p:sp>
        <p:nvSpPr>
          <p:cNvPr id="15" name="Rectangle 14">
            <a:extLst>
              <a:ext uri="{FF2B5EF4-FFF2-40B4-BE49-F238E27FC236}">
                <a16:creationId xmlns="" xmlns:a16="http://schemas.microsoft.com/office/drawing/2014/main" id="{312CEF55-BA88-43DD-B670-9866FC2824DC}"/>
              </a:ext>
            </a:extLst>
          </p:cNvPr>
          <p:cNvSpPr/>
          <p:nvPr/>
        </p:nvSpPr>
        <p:spPr bwMode="auto">
          <a:xfrm>
            <a:off x="12501564" y="2444256"/>
            <a:ext cx="11113112" cy="1533671"/>
          </a:xfrm>
          <a:prstGeom prst="rect">
            <a:avLst/>
          </a:prstGeom>
          <a:solidFill>
            <a:schemeClr val="accent4">
              <a:lumMod val="50000"/>
            </a:schemeClr>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ctr" anchorCtr="0" compatLnSpc="1">
            <a:prstTxWarp prst="textNoShape">
              <a:avLst/>
            </a:prstTxWarp>
          </a:bodyPr>
          <a:lstStyle/>
          <a:p>
            <a:pPr marL="571557" indent="-571557" defTabSz="1828983" eaLnBrk="0" fontAlgn="base" hangingPunct="0">
              <a:spcBef>
                <a:spcPct val="0"/>
              </a:spcBef>
              <a:spcAft>
                <a:spcPct val="0"/>
              </a:spcAft>
              <a:buFont typeface="Arial" panose="020B0604020202020204" pitchFamily="34" charset="0"/>
              <a:buChar char="•"/>
              <a:defRPr/>
            </a:pPr>
            <a:r>
              <a:rPr lang="en-IN" sz="2400" dirty="0">
                <a:solidFill>
                  <a:srgbClr val="FFFFFF"/>
                </a:solidFill>
                <a:latin typeface="Arial" pitchFamily="34" charset="0"/>
                <a:ea typeface="ＭＳ Ｐゴシック"/>
              </a:rPr>
              <a:t>Refactor technical code from the business services in to ServiceMesh </a:t>
            </a:r>
            <a:r>
              <a:rPr lang="en-IN" sz="2400" dirty="0" err="1">
                <a:solidFill>
                  <a:srgbClr val="FFFFFF"/>
                </a:solidFill>
                <a:latin typeface="Arial" pitchFamily="34" charset="0"/>
                <a:ea typeface="ＭＳ Ｐゴシック"/>
              </a:rPr>
              <a:t>SideCar</a:t>
            </a:r>
            <a:endParaRPr lang="en-IN" sz="2400" dirty="0">
              <a:solidFill>
                <a:srgbClr val="FFFFFF"/>
              </a:solidFill>
              <a:latin typeface="Arial" pitchFamily="34" charset="0"/>
              <a:ea typeface="ＭＳ Ｐゴシック"/>
            </a:endParaRPr>
          </a:p>
        </p:txBody>
      </p:sp>
      <p:sp>
        <p:nvSpPr>
          <p:cNvPr id="16" name="Rectangle 15">
            <a:extLst>
              <a:ext uri="{FF2B5EF4-FFF2-40B4-BE49-F238E27FC236}">
                <a16:creationId xmlns="" xmlns:a16="http://schemas.microsoft.com/office/drawing/2014/main" id="{5E47F42C-D69E-477F-8887-B2ECAA323CA2}"/>
              </a:ext>
            </a:extLst>
          </p:cNvPr>
          <p:cNvSpPr/>
          <p:nvPr/>
        </p:nvSpPr>
        <p:spPr bwMode="auto">
          <a:xfrm>
            <a:off x="9847232" y="6343728"/>
            <a:ext cx="2588922" cy="1677350"/>
          </a:xfrm>
          <a:prstGeom prst="rect">
            <a:avLst/>
          </a:prstGeom>
          <a:solidFill>
            <a:schemeClr val="accent4">
              <a:lumMod val="50000"/>
            </a:schemeClr>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ctr" anchorCtr="0" compatLnSpc="1">
            <a:prstTxWarp prst="textNoShape">
              <a:avLst/>
            </a:prstTxWarp>
          </a:bodyPr>
          <a:lstStyle/>
          <a:p>
            <a:pPr algn="ctr" defTabSz="1828983" eaLnBrk="0" fontAlgn="base" hangingPunct="0">
              <a:spcBef>
                <a:spcPct val="0"/>
              </a:spcBef>
              <a:spcAft>
                <a:spcPct val="0"/>
              </a:spcAft>
              <a:defRPr/>
            </a:pPr>
            <a:r>
              <a:rPr lang="en-IN" sz="2400" b="1" dirty="0">
                <a:solidFill>
                  <a:srgbClr val="FFFFFF"/>
                </a:solidFill>
                <a:latin typeface="Arial" pitchFamily="34" charset="0"/>
                <a:ea typeface="ＭＳ Ｐゴシック"/>
              </a:rPr>
              <a:t>Resiliency</a:t>
            </a:r>
          </a:p>
        </p:txBody>
      </p:sp>
      <p:sp>
        <p:nvSpPr>
          <p:cNvPr id="17" name="Rectangle 16">
            <a:extLst>
              <a:ext uri="{FF2B5EF4-FFF2-40B4-BE49-F238E27FC236}">
                <a16:creationId xmlns="" xmlns:a16="http://schemas.microsoft.com/office/drawing/2014/main" id="{2233A9F3-2D7E-4E0E-86D7-969EB8FFD9D7}"/>
              </a:ext>
            </a:extLst>
          </p:cNvPr>
          <p:cNvSpPr/>
          <p:nvPr/>
        </p:nvSpPr>
        <p:spPr bwMode="auto">
          <a:xfrm>
            <a:off x="12525269" y="6342350"/>
            <a:ext cx="11148146" cy="1678730"/>
          </a:xfrm>
          <a:prstGeom prst="rect">
            <a:avLst/>
          </a:prstGeom>
          <a:solidFill>
            <a:schemeClr val="accent4">
              <a:lumMod val="50000"/>
            </a:schemeClr>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ctr" anchorCtr="0" compatLnSpc="1">
            <a:prstTxWarp prst="textNoShape">
              <a:avLst/>
            </a:prstTxWarp>
          </a:bodyPr>
          <a:lstStyle/>
          <a:p>
            <a:pPr marL="571557" indent="-571557" defTabSz="1828983" eaLnBrk="0" fontAlgn="base" hangingPunct="0">
              <a:spcBef>
                <a:spcPct val="0"/>
              </a:spcBef>
              <a:spcAft>
                <a:spcPct val="0"/>
              </a:spcAft>
              <a:buFont typeface="Arial" panose="020B0604020202020204" pitchFamily="34" charset="0"/>
              <a:buChar char="•"/>
              <a:defRPr/>
            </a:pPr>
            <a:r>
              <a:rPr lang="en-IN" sz="2400" dirty="0">
                <a:solidFill>
                  <a:srgbClr val="FFFFFF"/>
                </a:solidFill>
                <a:latin typeface="Arial" pitchFamily="34" charset="0"/>
                <a:ea typeface="ＭＳ Ｐゴシック"/>
              </a:rPr>
              <a:t>Crash resilient microservices</a:t>
            </a:r>
          </a:p>
          <a:p>
            <a:pPr marL="571557" indent="-571557" defTabSz="1828983" eaLnBrk="0" fontAlgn="base" hangingPunct="0">
              <a:spcBef>
                <a:spcPct val="0"/>
              </a:spcBef>
              <a:spcAft>
                <a:spcPct val="0"/>
              </a:spcAft>
              <a:buFont typeface="Arial" panose="020B0604020202020204" pitchFamily="34" charset="0"/>
              <a:buChar char="•"/>
              <a:defRPr/>
            </a:pPr>
            <a:r>
              <a:rPr lang="en-IN" sz="2400" dirty="0">
                <a:solidFill>
                  <a:srgbClr val="FFFFFF"/>
                </a:solidFill>
                <a:latin typeface="Arial" pitchFamily="34" charset="0"/>
                <a:ea typeface="ＭＳ Ｐゴシック"/>
              </a:rPr>
              <a:t>Ai driven Auto roll back on production version failures</a:t>
            </a:r>
          </a:p>
          <a:p>
            <a:pPr marL="571557" indent="-571557" defTabSz="1828983" eaLnBrk="0" fontAlgn="base" hangingPunct="0">
              <a:spcBef>
                <a:spcPct val="0"/>
              </a:spcBef>
              <a:spcAft>
                <a:spcPct val="0"/>
              </a:spcAft>
              <a:buFont typeface="Arial" panose="020B0604020202020204" pitchFamily="34" charset="0"/>
              <a:buChar char="•"/>
              <a:defRPr/>
            </a:pPr>
            <a:r>
              <a:rPr lang="en-IN" sz="2400" dirty="0">
                <a:solidFill>
                  <a:srgbClr val="FFFFFF"/>
                </a:solidFill>
                <a:latin typeface="Arial" pitchFamily="34" charset="0"/>
                <a:ea typeface="ＭＳ Ｐゴシック"/>
              </a:rPr>
              <a:t>Microservice resiliency testing</a:t>
            </a:r>
          </a:p>
        </p:txBody>
      </p:sp>
      <p:sp>
        <p:nvSpPr>
          <p:cNvPr id="22" name="Rectangle 21">
            <a:extLst>
              <a:ext uri="{FF2B5EF4-FFF2-40B4-BE49-F238E27FC236}">
                <a16:creationId xmlns="" xmlns:a16="http://schemas.microsoft.com/office/drawing/2014/main" id="{A47EB2A9-0620-4F68-8E26-129DC640744E}"/>
              </a:ext>
            </a:extLst>
          </p:cNvPr>
          <p:cNvSpPr/>
          <p:nvPr/>
        </p:nvSpPr>
        <p:spPr bwMode="auto">
          <a:xfrm>
            <a:off x="9816847" y="4468878"/>
            <a:ext cx="2588922" cy="1380582"/>
          </a:xfrm>
          <a:prstGeom prst="rect">
            <a:avLst/>
          </a:prstGeom>
          <a:solidFill>
            <a:schemeClr val="accent4">
              <a:lumMod val="50000"/>
            </a:schemeClr>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ctr" anchorCtr="0" compatLnSpc="1">
            <a:prstTxWarp prst="textNoShape">
              <a:avLst/>
            </a:prstTxWarp>
          </a:bodyPr>
          <a:lstStyle/>
          <a:p>
            <a:pPr algn="ctr" defTabSz="1828983" eaLnBrk="0" fontAlgn="base" hangingPunct="0">
              <a:spcBef>
                <a:spcPct val="0"/>
              </a:spcBef>
              <a:spcAft>
                <a:spcPct val="0"/>
              </a:spcAft>
              <a:defRPr/>
            </a:pPr>
            <a:r>
              <a:rPr lang="en-IN" sz="2400" b="1" dirty="0">
                <a:solidFill>
                  <a:srgbClr val="FFFFFF"/>
                </a:solidFill>
                <a:latin typeface="Arial" pitchFamily="34" charset="0"/>
                <a:ea typeface="ＭＳ Ｐゴシック"/>
              </a:rPr>
              <a:t>Observability</a:t>
            </a:r>
          </a:p>
        </p:txBody>
      </p:sp>
      <p:sp>
        <p:nvSpPr>
          <p:cNvPr id="23" name="Rectangle 22">
            <a:extLst>
              <a:ext uri="{FF2B5EF4-FFF2-40B4-BE49-F238E27FC236}">
                <a16:creationId xmlns="" xmlns:a16="http://schemas.microsoft.com/office/drawing/2014/main" id="{B5FD7438-9D69-4FE7-8010-21E9F71C0A83}"/>
              </a:ext>
            </a:extLst>
          </p:cNvPr>
          <p:cNvSpPr/>
          <p:nvPr/>
        </p:nvSpPr>
        <p:spPr bwMode="auto">
          <a:xfrm>
            <a:off x="12501564" y="4453888"/>
            <a:ext cx="11113112" cy="1389889"/>
          </a:xfrm>
          <a:prstGeom prst="rect">
            <a:avLst/>
          </a:prstGeom>
          <a:solidFill>
            <a:schemeClr val="accent4">
              <a:lumMod val="50000"/>
            </a:schemeClr>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ctr" anchorCtr="0" compatLnSpc="1">
            <a:prstTxWarp prst="textNoShape">
              <a:avLst/>
            </a:prstTxWarp>
          </a:bodyPr>
          <a:lstStyle/>
          <a:p>
            <a:pPr marL="571557" indent="-571557" eaLnBrk="0" fontAlgn="base" hangingPunct="0">
              <a:spcBef>
                <a:spcPct val="0"/>
              </a:spcBef>
              <a:spcAft>
                <a:spcPct val="0"/>
              </a:spcAft>
              <a:buFont typeface="Arial" panose="020B0604020202020204" pitchFamily="34" charset="0"/>
              <a:buChar char="•"/>
            </a:pPr>
            <a:endParaRPr lang="en-IN" sz="2400" dirty="0">
              <a:solidFill>
                <a:srgbClr val="FFFFFF"/>
              </a:solidFill>
              <a:latin typeface="Arial" pitchFamily="34" charset="0"/>
              <a:ea typeface="ＭＳ Ｐゴシック"/>
            </a:endParaRPr>
          </a:p>
          <a:p>
            <a:pPr marL="571557" indent="-571557" eaLnBrk="0" fontAlgn="base" hangingPunct="0">
              <a:spcBef>
                <a:spcPct val="0"/>
              </a:spcBef>
              <a:spcAft>
                <a:spcPct val="0"/>
              </a:spcAft>
              <a:buFont typeface="Arial" panose="020B0604020202020204" pitchFamily="34" charset="0"/>
              <a:buChar char="•"/>
            </a:pPr>
            <a:r>
              <a:rPr lang="en-IN" sz="2400" dirty="0">
                <a:solidFill>
                  <a:srgbClr val="FFFFFF"/>
                </a:solidFill>
                <a:latin typeface="Arial" pitchFamily="34" charset="0"/>
                <a:ea typeface="ＭＳ Ｐゴシック"/>
              </a:rPr>
              <a:t>Distributed transaction monitoring</a:t>
            </a:r>
          </a:p>
          <a:p>
            <a:pPr marL="571557" indent="-571557" eaLnBrk="0" fontAlgn="base" hangingPunct="0">
              <a:spcBef>
                <a:spcPct val="0"/>
              </a:spcBef>
              <a:spcAft>
                <a:spcPct val="0"/>
              </a:spcAft>
              <a:buFont typeface="Arial" panose="020B0604020202020204" pitchFamily="34" charset="0"/>
              <a:buChar char="•"/>
            </a:pPr>
            <a:r>
              <a:rPr lang="en-IN" sz="2400" dirty="0">
                <a:solidFill>
                  <a:srgbClr val="FFFFFF"/>
                </a:solidFill>
                <a:latin typeface="Arial" pitchFamily="34" charset="0"/>
                <a:ea typeface="ＭＳ Ｐゴシック"/>
              </a:rPr>
              <a:t>Distributed context propagation</a:t>
            </a:r>
          </a:p>
          <a:p>
            <a:pPr marL="571557" indent="-571557" eaLnBrk="0" fontAlgn="base" hangingPunct="0">
              <a:spcBef>
                <a:spcPct val="0"/>
              </a:spcBef>
              <a:spcAft>
                <a:spcPct val="0"/>
              </a:spcAft>
              <a:buFont typeface="Arial" panose="020B0604020202020204" pitchFamily="34" charset="0"/>
              <a:buChar char="•"/>
            </a:pPr>
            <a:r>
              <a:rPr lang="en-IN" sz="2400" dirty="0">
                <a:solidFill>
                  <a:srgbClr val="FFFFFF"/>
                </a:solidFill>
                <a:latin typeface="Arial" pitchFamily="34" charset="0"/>
                <a:ea typeface="ＭＳ Ｐゴシック"/>
              </a:rPr>
              <a:t>Distributed tracing across microservices</a:t>
            </a:r>
          </a:p>
          <a:p>
            <a:pPr marL="571557" indent="-571557" eaLnBrk="0" fontAlgn="base" hangingPunct="0">
              <a:spcBef>
                <a:spcPct val="0"/>
              </a:spcBef>
              <a:spcAft>
                <a:spcPct val="0"/>
              </a:spcAft>
              <a:buFont typeface="Arial" panose="020B0604020202020204" pitchFamily="34" charset="0"/>
              <a:buChar char="•"/>
            </a:pPr>
            <a:endParaRPr lang="en-IN" sz="2400" dirty="0">
              <a:solidFill>
                <a:srgbClr val="FFFFFF"/>
              </a:solidFill>
              <a:latin typeface="Arial" pitchFamily="34" charset="0"/>
              <a:ea typeface="ＭＳ Ｐゴシック"/>
            </a:endParaRPr>
          </a:p>
        </p:txBody>
      </p:sp>
      <p:graphicFrame>
        <p:nvGraphicFramePr>
          <p:cNvPr id="63" name="Diagram 62">
            <a:extLst>
              <a:ext uri="{FF2B5EF4-FFF2-40B4-BE49-F238E27FC236}">
                <a16:creationId xmlns="" xmlns:a16="http://schemas.microsoft.com/office/drawing/2014/main" id="{BE60732C-5FCB-4A8D-907D-E38820BDCFAE}"/>
              </a:ext>
            </a:extLst>
          </p:cNvPr>
          <p:cNvGraphicFramePr/>
          <p:nvPr>
            <p:extLst>
              <p:ext uri="{D42A27DB-BD31-4B8C-83A1-F6EECF244321}">
                <p14:modId xmlns:p14="http://schemas.microsoft.com/office/powerpoint/2010/main" val="2018264485"/>
              </p:ext>
            </p:extLst>
          </p:nvPr>
        </p:nvGraphicFramePr>
        <p:xfrm>
          <a:off x="772497" y="2273757"/>
          <a:ext cx="8721241" cy="10137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8" name="Rectangle 67">
            <a:extLst>
              <a:ext uri="{FF2B5EF4-FFF2-40B4-BE49-F238E27FC236}">
                <a16:creationId xmlns="" xmlns:a16="http://schemas.microsoft.com/office/drawing/2014/main" id="{D833006D-C28D-4C2F-8C5C-B092D4D81CB5}"/>
              </a:ext>
            </a:extLst>
          </p:cNvPr>
          <p:cNvSpPr/>
          <p:nvPr/>
        </p:nvSpPr>
        <p:spPr bwMode="auto">
          <a:xfrm>
            <a:off x="9838021" y="8544940"/>
            <a:ext cx="2588922" cy="1677356"/>
          </a:xfrm>
          <a:prstGeom prst="rect">
            <a:avLst/>
          </a:prstGeom>
          <a:solidFill>
            <a:schemeClr val="accent4">
              <a:lumMod val="50000"/>
            </a:schemeClr>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ctr" anchorCtr="0" compatLnSpc="1">
            <a:prstTxWarp prst="textNoShape">
              <a:avLst/>
            </a:prstTxWarp>
          </a:bodyPr>
          <a:lstStyle/>
          <a:p>
            <a:pPr algn="ctr" defTabSz="1828983" eaLnBrk="0" fontAlgn="base" hangingPunct="0">
              <a:spcBef>
                <a:spcPct val="0"/>
              </a:spcBef>
              <a:spcAft>
                <a:spcPct val="0"/>
              </a:spcAft>
              <a:defRPr/>
            </a:pPr>
            <a:r>
              <a:rPr lang="en-IN" sz="2400" b="1" dirty="0">
                <a:solidFill>
                  <a:srgbClr val="FFFFFF"/>
                </a:solidFill>
                <a:latin typeface="Arial" pitchFamily="34" charset="0"/>
                <a:ea typeface="ＭＳ Ｐゴシック"/>
              </a:rPr>
              <a:t>    Security	</a:t>
            </a:r>
          </a:p>
        </p:txBody>
      </p:sp>
      <p:sp>
        <p:nvSpPr>
          <p:cNvPr id="69" name="Rectangle 68">
            <a:extLst>
              <a:ext uri="{FF2B5EF4-FFF2-40B4-BE49-F238E27FC236}">
                <a16:creationId xmlns="" xmlns:a16="http://schemas.microsoft.com/office/drawing/2014/main" id="{6CC16C0F-CC6B-4435-B8CC-F49DDE184675}"/>
              </a:ext>
            </a:extLst>
          </p:cNvPr>
          <p:cNvSpPr/>
          <p:nvPr/>
        </p:nvSpPr>
        <p:spPr bwMode="auto">
          <a:xfrm>
            <a:off x="12564278" y="8582399"/>
            <a:ext cx="11148142" cy="1678732"/>
          </a:xfrm>
          <a:prstGeom prst="rect">
            <a:avLst/>
          </a:prstGeom>
          <a:solidFill>
            <a:schemeClr val="accent4">
              <a:lumMod val="50000"/>
            </a:schemeClr>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ctr" anchorCtr="0" compatLnSpc="1">
            <a:prstTxWarp prst="textNoShape">
              <a:avLst/>
            </a:prstTxWarp>
          </a:bodyPr>
          <a:lstStyle/>
          <a:p>
            <a:pPr marL="571557" indent="-571557" eaLnBrk="0" fontAlgn="base" hangingPunct="0">
              <a:spcBef>
                <a:spcPct val="0"/>
              </a:spcBef>
              <a:spcAft>
                <a:spcPct val="0"/>
              </a:spcAft>
              <a:buFont typeface="Arial" panose="020B0604020202020204" pitchFamily="34" charset="0"/>
              <a:buChar char="•"/>
            </a:pPr>
            <a:endParaRPr lang="en-IN" sz="2400" dirty="0">
              <a:solidFill>
                <a:schemeClr val="bg1"/>
              </a:solidFill>
              <a:latin typeface="Arial" pitchFamily="34" charset="0"/>
            </a:endParaRPr>
          </a:p>
          <a:p>
            <a:pPr marL="571557" indent="-571557" eaLnBrk="0" fontAlgn="base" hangingPunct="0">
              <a:spcBef>
                <a:spcPct val="0"/>
              </a:spcBef>
              <a:spcAft>
                <a:spcPct val="0"/>
              </a:spcAft>
              <a:buFont typeface="Arial" panose="020B0604020202020204" pitchFamily="34" charset="0"/>
              <a:buChar char="•"/>
            </a:pPr>
            <a:r>
              <a:rPr lang="en-IN" sz="2400" dirty="0">
                <a:solidFill>
                  <a:schemeClr val="bg1"/>
                </a:solidFill>
                <a:latin typeface="Arial" pitchFamily="34" charset="0"/>
              </a:rPr>
              <a:t>Manage authentication, Authorization and identity policies as sidecar </a:t>
            </a:r>
          </a:p>
          <a:p>
            <a:pPr marL="571557" indent="-571557" eaLnBrk="0" fontAlgn="base" hangingPunct="0">
              <a:spcBef>
                <a:spcPct val="0"/>
              </a:spcBef>
              <a:spcAft>
                <a:spcPct val="0"/>
              </a:spcAft>
              <a:buFont typeface="Arial" panose="020B0604020202020204" pitchFamily="34" charset="0"/>
              <a:buChar char="•"/>
            </a:pPr>
            <a:r>
              <a:rPr lang="en-IN" sz="2400" dirty="0">
                <a:solidFill>
                  <a:schemeClr val="bg1"/>
                </a:solidFill>
                <a:latin typeface="Arial" pitchFamily="34" charset="0"/>
              </a:rPr>
              <a:t>Key Vaults for secrets storage</a:t>
            </a:r>
          </a:p>
          <a:p>
            <a:pPr marL="571557" indent="-571557" eaLnBrk="0" fontAlgn="base" hangingPunct="0">
              <a:spcBef>
                <a:spcPct val="0"/>
              </a:spcBef>
              <a:spcAft>
                <a:spcPct val="0"/>
              </a:spcAft>
              <a:buFont typeface="Arial" panose="020B0604020202020204" pitchFamily="34" charset="0"/>
              <a:buChar char="•"/>
            </a:pPr>
            <a:endParaRPr lang="en-IN" sz="2400" dirty="0">
              <a:solidFill>
                <a:schemeClr val="bg1"/>
              </a:solidFill>
              <a:latin typeface="Arial" pitchFamily="34" charset="0"/>
            </a:endParaRPr>
          </a:p>
          <a:p>
            <a:pPr marL="571557" indent="-571557" defTabSz="1828983" eaLnBrk="0" fontAlgn="base" hangingPunct="0">
              <a:spcBef>
                <a:spcPct val="0"/>
              </a:spcBef>
              <a:spcAft>
                <a:spcPct val="0"/>
              </a:spcAft>
              <a:buFont typeface="Arial" panose="020B0604020202020204" pitchFamily="34" charset="0"/>
              <a:buChar char="•"/>
              <a:defRPr/>
            </a:pPr>
            <a:endParaRPr lang="en-IN" sz="2400" dirty="0">
              <a:solidFill>
                <a:srgbClr val="FFFFFF"/>
              </a:solidFill>
              <a:latin typeface="Arial" pitchFamily="34" charset="0"/>
              <a:ea typeface="ＭＳ Ｐゴシック"/>
            </a:endParaRPr>
          </a:p>
        </p:txBody>
      </p:sp>
      <p:sp>
        <p:nvSpPr>
          <p:cNvPr id="70" name="TextBox 69">
            <a:extLst>
              <a:ext uri="{FF2B5EF4-FFF2-40B4-BE49-F238E27FC236}">
                <a16:creationId xmlns="" xmlns:a16="http://schemas.microsoft.com/office/drawing/2014/main" id="{A2225ACD-1972-4359-A108-D9236E0B20DD}"/>
              </a:ext>
            </a:extLst>
          </p:cNvPr>
          <p:cNvSpPr txBox="1"/>
          <p:nvPr/>
        </p:nvSpPr>
        <p:spPr>
          <a:xfrm>
            <a:off x="2891972" y="1568507"/>
            <a:ext cx="4030975" cy="646331"/>
          </a:xfrm>
          <a:prstGeom prst="rect">
            <a:avLst/>
          </a:prstGeom>
          <a:noFill/>
        </p:spPr>
        <p:txBody>
          <a:bodyPr wrap="none" rtlCol="0">
            <a:spAutoFit/>
          </a:bodyPr>
          <a:lstStyle/>
          <a:p>
            <a:r>
              <a:rPr lang="en-IN" sz="3600" dirty="0"/>
              <a:t>Current Architecture</a:t>
            </a:r>
          </a:p>
        </p:txBody>
      </p:sp>
      <p:sp>
        <p:nvSpPr>
          <p:cNvPr id="71" name="Rectangle 70">
            <a:extLst>
              <a:ext uri="{FF2B5EF4-FFF2-40B4-BE49-F238E27FC236}">
                <a16:creationId xmlns="" xmlns:a16="http://schemas.microsoft.com/office/drawing/2014/main" id="{9DBA5C65-AC68-457A-BD77-B7ECE7DFFA8A}"/>
              </a:ext>
            </a:extLst>
          </p:cNvPr>
          <p:cNvSpPr/>
          <p:nvPr/>
        </p:nvSpPr>
        <p:spPr bwMode="auto">
          <a:xfrm>
            <a:off x="674754" y="1557304"/>
            <a:ext cx="8908099" cy="10975684"/>
          </a:xfrm>
          <a:prstGeom prst="rect">
            <a:avLst/>
          </a:prstGeom>
          <a:no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pPr>
            <a:endParaRPr lang="en-IN">
              <a:latin typeface="Arial" pitchFamily="34" charset="0"/>
              <a:ea typeface="ＭＳ Ｐゴシック"/>
              <a:cs typeface="ＭＳ Ｐゴシック"/>
            </a:endParaRPr>
          </a:p>
        </p:txBody>
      </p:sp>
      <p:sp>
        <p:nvSpPr>
          <p:cNvPr id="72" name="TextBox 71">
            <a:extLst>
              <a:ext uri="{FF2B5EF4-FFF2-40B4-BE49-F238E27FC236}">
                <a16:creationId xmlns="" xmlns:a16="http://schemas.microsoft.com/office/drawing/2014/main" id="{2E853877-CF5B-477E-B3FA-29FF8B9A1EFB}"/>
              </a:ext>
            </a:extLst>
          </p:cNvPr>
          <p:cNvSpPr txBox="1"/>
          <p:nvPr/>
        </p:nvSpPr>
        <p:spPr>
          <a:xfrm>
            <a:off x="12208170" y="1506054"/>
            <a:ext cx="7839454" cy="646331"/>
          </a:xfrm>
          <a:prstGeom prst="rect">
            <a:avLst/>
          </a:prstGeom>
          <a:noFill/>
        </p:spPr>
        <p:txBody>
          <a:bodyPr wrap="none" rtlCol="0">
            <a:spAutoFit/>
          </a:bodyPr>
          <a:lstStyle/>
          <a:p>
            <a:r>
              <a:rPr lang="en-IN" sz="3600" dirty="0"/>
              <a:t>Hexaware Recommended Enhancements</a:t>
            </a:r>
          </a:p>
        </p:txBody>
      </p:sp>
      <p:sp>
        <p:nvSpPr>
          <p:cNvPr id="73" name="Rectangle 72">
            <a:extLst>
              <a:ext uri="{FF2B5EF4-FFF2-40B4-BE49-F238E27FC236}">
                <a16:creationId xmlns="" xmlns:a16="http://schemas.microsoft.com/office/drawing/2014/main" id="{35D4CC15-D0C6-487C-8FB8-23E5034AA8F7}"/>
              </a:ext>
            </a:extLst>
          </p:cNvPr>
          <p:cNvSpPr/>
          <p:nvPr/>
        </p:nvSpPr>
        <p:spPr bwMode="auto">
          <a:xfrm>
            <a:off x="9813594" y="10791796"/>
            <a:ext cx="2588922" cy="1677356"/>
          </a:xfrm>
          <a:prstGeom prst="rect">
            <a:avLst/>
          </a:prstGeom>
          <a:solidFill>
            <a:schemeClr val="accent4">
              <a:lumMod val="50000"/>
            </a:schemeClr>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ctr" anchorCtr="0" compatLnSpc="1">
            <a:prstTxWarp prst="textNoShape">
              <a:avLst/>
            </a:prstTxWarp>
          </a:bodyPr>
          <a:lstStyle/>
          <a:p>
            <a:pPr algn="ctr" defTabSz="1828983" eaLnBrk="0" fontAlgn="base" hangingPunct="0">
              <a:spcBef>
                <a:spcPct val="0"/>
              </a:spcBef>
              <a:spcAft>
                <a:spcPct val="0"/>
              </a:spcAft>
              <a:defRPr/>
            </a:pPr>
            <a:r>
              <a:rPr lang="en-IN" sz="2400" b="1" dirty="0">
                <a:solidFill>
                  <a:srgbClr val="FFFFFF"/>
                </a:solidFill>
                <a:latin typeface="Arial" pitchFamily="34" charset="0"/>
                <a:ea typeface="ＭＳ Ｐゴシック"/>
              </a:rPr>
              <a:t>Metrics &amp;</a:t>
            </a:r>
          </a:p>
          <a:p>
            <a:pPr algn="ctr" defTabSz="1828983" eaLnBrk="0" fontAlgn="base" hangingPunct="0">
              <a:spcBef>
                <a:spcPct val="0"/>
              </a:spcBef>
              <a:spcAft>
                <a:spcPct val="0"/>
              </a:spcAft>
              <a:defRPr/>
            </a:pPr>
            <a:r>
              <a:rPr lang="en-IN" sz="2400" b="1" dirty="0">
                <a:solidFill>
                  <a:srgbClr val="FFFFFF"/>
                </a:solidFill>
                <a:latin typeface="Arial" pitchFamily="34" charset="0"/>
                <a:ea typeface="ＭＳ Ｐゴシック"/>
              </a:rPr>
              <a:t>Visualization</a:t>
            </a:r>
          </a:p>
        </p:txBody>
      </p:sp>
      <p:sp>
        <p:nvSpPr>
          <p:cNvPr id="74" name="Rectangle 73">
            <a:extLst>
              <a:ext uri="{FF2B5EF4-FFF2-40B4-BE49-F238E27FC236}">
                <a16:creationId xmlns="" xmlns:a16="http://schemas.microsoft.com/office/drawing/2014/main" id="{51FC21FD-009B-427D-9EC1-5BD91E5A2F93}"/>
              </a:ext>
            </a:extLst>
          </p:cNvPr>
          <p:cNvSpPr/>
          <p:nvPr/>
        </p:nvSpPr>
        <p:spPr bwMode="auto">
          <a:xfrm>
            <a:off x="12539851" y="10829255"/>
            <a:ext cx="11148142" cy="1678732"/>
          </a:xfrm>
          <a:prstGeom prst="rect">
            <a:avLst/>
          </a:prstGeom>
          <a:solidFill>
            <a:schemeClr val="accent4">
              <a:lumMod val="50000"/>
            </a:schemeClr>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ctr" anchorCtr="0" compatLnSpc="1">
            <a:prstTxWarp prst="textNoShape">
              <a:avLst/>
            </a:prstTxWarp>
          </a:bodyPr>
          <a:lstStyle/>
          <a:p>
            <a:pPr marL="571557" indent="-571557" eaLnBrk="0" fontAlgn="base" hangingPunct="0">
              <a:spcBef>
                <a:spcPct val="0"/>
              </a:spcBef>
              <a:spcAft>
                <a:spcPct val="0"/>
              </a:spcAft>
              <a:buFont typeface="Arial" panose="020B0604020202020204" pitchFamily="34" charset="0"/>
              <a:buChar char="•"/>
            </a:pPr>
            <a:endParaRPr lang="en-IN" sz="2400" dirty="0">
              <a:solidFill>
                <a:schemeClr val="bg1"/>
              </a:solidFill>
              <a:latin typeface="Arial" pitchFamily="34" charset="0"/>
            </a:endParaRPr>
          </a:p>
          <a:p>
            <a:pPr marL="571557" indent="-571557" eaLnBrk="0" fontAlgn="base" hangingPunct="0">
              <a:spcBef>
                <a:spcPct val="0"/>
              </a:spcBef>
              <a:spcAft>
                <a:spcPct val="0"/>
              </a:spcAft>
              <a:buFont typeface="Arial" panose="020B0604020202020204" pitchFamily="34" charset="0"/>
              <a:buChar char="•"/>
            </a:pPr>
            <a:r>
              <a:rPr lang="en-IN" sz="2400" dirty="0">
                <a:solidFill>
                  <a:schemeClr val="bg1"/>
                </a:solidFill>
                <a:latin typeface="Arial" pitchFamily="34" charset="0"/>
              </a:rPr>
              <a:t>Latency, Traffic, Errors and Saturation metrics collection for microservices</a:t>
            </a:r>
          </a:p>
          <a:p>
            <a:pPr marL="571557" indent="-571557" eaLnBrk="0" fontAlgn="base" hangingPunct="0">
              <a:spcBef>
                <a:spcPct val="0"/>
              </a:spcBef>
              <a:spcAft>
                <a:spcPct val="0"/>
              </a:spcAft>
              <a:buFont typeface="Arial" panose="020B0604020202020204" pitchFamily="34" charset="0"/>
              <a:buChar char="•"/>
            </a:pPr>
            <a:r>
              <a:rPr lang="en-IN" sz="2400" dirty="0">
                <a:solidFill>
                  <a:schemeClr val="bg1"/>
                </a:solidFill>
                <a:latin typeface="Arial" pitchFamily="34" charset="0"/>
              </a:rPr>
              <a:t>Metrics dashboard</a:t>
            </a:r>
          </a:p>
          <a:p>
            <a:pPr marL="571557" indent="-571557" eaLnBrk="0" fontAlgn="base" hangingPunct="0">
              <a:spcBef>
                <a:spcPct val="0"/>
              </a:spcBef>
              <a:spcAft>
                <a:spcPct val="0"/>
              </a:spcAft>
              <a:buFont typeface="Arial" panose="020B0604020202020204" pitchFamily="34" charset="0"/>
              <a:buChar char="•"/>
            </a:pPr>
            <a:r>
              <a:rPr lang="en-IN" sz="2400" dirty="0">
                <a:solidFill>
                  <a:schemeClr val="bg1"/>
                </a:solidFill>
                <a:latin typeface="Arial" pitchFamily="34" charset="0"/>
              </a:rPr>
              <a:t>AI driven insights</a:t>
            </a:r>
          </a:p>
          <a:p>
            <a:pPr marL="571557" indent="-571557" eaLnBrk="0" fontAlgn="base" hangingPunct="0">
              <a:spcBef>
                <a:spcPct val="0"/>
              </a:spcBef>
              <a:spcAft>
                <a:spcPct val="0"/>
              </a:spcAft>
              <a:buFont typeface="Arial" panose="020B0604020202020204" pitchFamily="34" charset="0"/>
              <a:buChar char="•"/>
            </a:pPr>
            <a:endParaRPr lang="en-IN" sz="2400" dirty="0">
              <a:solidFill>
                <a:schemeClr val="bg1"/>
              </a:solidFill>
              <a:latin typeface="Arial" pitchFamily="34" charset="0"/>
            </a:endParaRPr>
          </a:p>
          <a:p>
            <a:pPr marL="571557" indent="-571557" defTabSz="1828983" eaLnBrk="0" fontAlgn="base" hangingPunct="0">
              <a:spcBef>
                <a:spcPct val="0"/>
              </a:spcBef>
              <a:spcAft>
                <a:spcPct val="0"/>
              </a:spcAft>
              <a:buFont typeface="Arial" panose="020B0604020202020204" pitchFamily="34" charset="0"/>
              <a:buChar char="•"/>
              <a:defRPr/>
            </a:pPr>
            <a:endParaRPr lang="en-IN" sz="2400" dirty="0">
              <a:solidFill>
                <a:srgbClr val="FFFFFF"/>
              </a:solidFill>
              <a:latin typeface="Arial" pitchFamily="34" charset="0"/>
              <a:ea typeface="ＭＳ Ｐゴシック"/>
            </a:endParaRPr>
          </a:p>
        </p:txBody>
      </p:sp>
    </p:spTree>
    <p:extLst>
      <p:ext uri="{BB962C8B-B14F-4D97-AF65-F5344CB8AC3E}">
        <p14:creationId xmlns:p14="http://schemas.microsoft.com/office/powerpoint/2010/main" val="243724487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C5AA9456-CBF6-4B8A-8FFF-5671ECDCA2A3}"/>
              </a:ext>
            </a:extLst>
          </p:cNvPr>
          <p:cNvSpPr/>
          <p:nvPr/>
        </p:nvSpPr>
        <p:spPr bwMode="auto">
          <a:xfrm>
            <a:off x="660126" y="6241283"/>
            <a:ext cx="6146991" cy="402174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pPr>
            <a:endParaRPr lang="en-IN">
              <a:latin typeface="Arial" pitchFamily="34" charset="0"/>
              <a:ea typeface="ＭＳ Ｐゴシック"/>
              <a:cs typeface="ＭＳ Ｐゴシック"/>
            </a:endParaRPr>
          </a:p>
        </p:txBody>
      </p:sp>
      <p:sp>
        <p:nvSpPr>
          <p:cNvPr id="4" name="TextBox 3">
            <a:extLst>
              <a:ext uri="{FF2B5EF4-FFF2-40B4-BE49-F238E27FC236}">
                <a16:creationId xmlns="" xmlns:a16="http://schemas.microsoft.com/office/drawing/2014/main" id="{67FB21DB-9F60-4C17-B85D-6DFF127ABA99}"/>
              </a:ext>
            </a:extLst>
          </p:cNvPr>
          <p:cNvSpPr txBox="1"/>
          <p:nvPr/>
        </p:nvSpPr>
        <p:spPr>
          <a:xfrm>
            <a:off x="720888" y="6313262"/>
            <a:ext cx="6086229" cy="646331"/>
          </a:xfrm>
          <a:prstGeom prst="rect">
            <a:avLst/>
          </a:prstGeom>
          <a:solidFill>
            <a:schemeClr val="accent1">
              <a:lumMod val="20000"/>
              <a:lumOff val="80000"/>
            </a:schemeClr>
          </a:solidFill>
        </p:spPr>
        <p:txBody>
          <a:bodyPr wrap="square" rtlCol="0">
            <a:spAutoFit/>
          </a:bodyPr>
          <a:lstStyle/>
          <a:p>
            <a:pPr algn="ctr" eaLnBrk="0" fontAlgn="base" hangingPunct="0">
              <a:spcBef>
                <a:spcPct val="0"/>
              </a:spcBef>
              <a:spcAft>
                <a:spcPct val="0"/>
              </a:spcAft>
            </a:pPr>
            <a:r>
              <a:rPr lang="en-IN" sz="3600" dirty="0">
                <a:latin typeface="Arial" pitchFamily="34" charset="0"/>
              </a:rPr>
              <a:t>Architecture Group</a:t>
            </a:r>
          </a:p>
        </p:txBody>
      </p:sp>
      <p:sp>
        <p:nvSpPr>
          <p:cNvPr id="190" name="Title 1">
            <a:extLst>
              <a:ext uri="{FF2B5EF4-FFF2-40B4-BE49-F238E27FC236}">
                <a16:creationId xmlns="" xmlns:a16="http://schemas.microsoft.com/office/drawing/2014/main" id="{D5D84F09-FE50-4C09-8BAD-B09F5206FCF0}"/>
              </a:ext>
            </a:extLst>
          </p:cNvPr>
          <p:cNvSpPr>
            <a:spLocks noGrp="1"/>
          </p:cNvSpPr>
          <p:nvPr>
            <p:ph type="title"/>
          </p:nvPr>
        </p:nvSpPr>
        <p:spPr>
          <a:xfrm>
            <a:off x="238740" y="367962"/>
            <a:ext cx="21511353" cy="1229588"/>
          </a:xfrm>
        </p:spPr>
        <p:txBody>
          <a:bodyPr>
            <a:noAutofit/>
          </a:bodyPr>
          <a:lstStyle/>
          <a:p>
            <a:r>
              <a:rPr lang="en-US" sz="4800" dirty="0"/>
              <a:t>Our Approach To Amend The Recommendations</a:t>
            </a:r>
          </a:p>
        </p:txBody>
      </p:sp>
      <p:sp>
        <p:nvSpPr>
          <p:cNvPr id="64" name="TextBox 63">
            <a:extLst>
              <a:ext uri="{FF2B5EF4-FFF2-40B4-BE49-F238E27FC236}">
                <a16:creationId xmlns="" xmlns:a16="http://schemas.microsoft.com/office/drawing/2014/main" id="{EE4A0A8B-16F5-4D1E-AC0A-10D756FA595B}"/>
              </a:ext>
            </a:extLst>
          </p:cNvPr>
          <p:cNvSpPr txBox="1"/>
          <p:nvPr/>
        </p:nvSpPr>
        <p:spPr>
          <a:xfrm>
            <a:off x="637078" y="7040896"/>
            <a:ext cx="6844656" cy="5693866"/>
          </a:xfrm>
          <a:prstGeom prst="rect">
            <a:avLst/>
          </a:prstGeom>
          <a:noFill/>
        </p:spPr>
        <p:txBody>
          <a:bodyPr wrap="square" rtlCol="0">
            <a:spAutoFit/>
          </a:bodyPr>
          <a:lstStyle/>
          <a:p>
            <a:pPr eaLnBrk="0" fontAlgn="base" hangingPunct="0">
              <a:spcBef>
                <a:spcPct val="0"/>
              </a:spcBef>
              <a:spcAft>
                <a:spcPct val="0"/>
              </a:spcAft>
            </a:pPr>
            <a:r>
              <a:rPr lang="en-IN" sz="2800" dirty="0">
                <a:latin typeface="Arial" pitchFamily="34" charset="0"/>
              </a:rPr>
              <a:t>Cross functional swot team</a:t>
            </a:r>
          </a:p>
          <a:p>
            <a:pPr marL="1257426" lvl="1" indent="-342934" eaLnBrk="0" fontAlgn="base" hangingPunct="0">
              <a:spcBef>
                <a:spcPct val="0"/>
              </a:spcBef>
              <a:spcAft>
                <a:spcPct val="0"/>
              </a:spcAft>
              <a:buFont typeface="Arial" panose="020B0604020202020204" pitchFamily="34" charset="0"/>
              <a:buChar char="•"/>
            </a:pPr>
            <a:r>
              <a:rPr lang="en-IN" sz="2800" dirty="0">
                <a:latin typeface="Arial" pitchFamily="34" charset="0"/>
              </a:rPr>
              <a:t>Enterprise Architect</a:t>
            </a:r>
          </a:p>
          <a:p>
            <a:pPr marL="1257426" lvl="1" indent="-342934" eaLnBrk="0" fontAlgn="base" hangingPunct="0">
              <a:spcBef>
                <a:spcPct val="0"/>
              </a:spcBef>
              <a:spcAft>
                <a:spcPct val="0"/>
              </a:spcAft>
              <a:buFont typeface="Arial" panose="020B0604020202020204" pitchFamily="34" charset="0"/>
              <a:buChar char="•"/>
            </a:pPr>
            <a:r>
              <a:rPr lang="en-IN" sz="2800" dirty="0">
                <a:latin typeface="Arial" pitchFamily="34" charset="0"/>
              </a:rPr>
              <a:t>Cloud Native Architect</a:t>
            </a:r>
          </a:p>
          <a:p>
            <a:pPr marL="1257426" lvl="1" indent="-342934" eaLnBrk="0" fontAlgn="base" hangingPunct="0">
              <a:spcBef>
                <a:spcPct val="0"/>
              </a:spcBef>
              <a:spcAft>
                <a:spcPct val="0"/>
              </a:spcAft>
              <a:buFont typeface="Arial" panose="020B0604020202020204" pitchFamily="34" charset="0"/>
              <a:buChar char="•"/>
            </a:pPr>
            <a:r>
              <a:rPr lang="en-IN" sz="2800" dirty="0">
                <a:latin typeface="Arial" pitchFamily="34" charset="0"/>
              </a:rPr>
              <a:t>Resiliency and Test Architect</a:t>
            </a:r>
          </a:p>
          <a:p>
            <a:pPr marL="1257426" lvl="1" indent="-342934" eaLnBrk="0" fontAlgn="base" hangingPunct="0">
              <a:spcBef>
                <a:spcPct val="0"/>
              </a:spcBef>
              <a:spcAft>
                <a:spcPct val="0"/>
              </a:spcAft>
              <a:buFont typeface="Arial" panose="020B0604020202020204" pitchFamily="34" charset="0"/>
              <a:buChar char="•"/>
            </a:pPr>
            <a:r>
              <a:rPr lang="en-IN" sz="2800" dirty="0">
                <a:latin typeface="Arial" pitchFamily="34" charset="0"/>
              </a:rPr>
              <a:t>Automation Architect</a:t>
            </a:r>
          </a:p>
          <a:p>
            <a:pPr marL="1257426" lvl="1" indent="-342934" eaLnBrk="0" fontAlgn="base" hangingPunct="0">
              <a:spcBef>
                <a:spcPct val="0"/>
              </a:spcBef>
              <a:spcAft>
                <a:spcPct val="0"/>
              </a:spcAft>
              <a:buFont typeface="Arial" panose="020B0604020202020204" pitchFamily="34" charset="0"/>
              <a:buChar char="•"/>
            </a:pPr>
            <a:endParaRPr lang="en-IN" sz="2800" dirty="0">
              <a:latin typeface="Arial" pitchFamily="34" charset="0"/>
            </a:endParaRPr>
          </a:p>
          <a:p>
            <a:pPr marL="1257426" lvl="1" indent="-342934" eaLnBrk="0" fontAlgn="base" hangingPunct="0">
              <a:spcBef>
                <a:spcPct val="0"/>
              </a:spcBef>
              <a:spcAft>
                <a:spcPct val="0"/>
              </a:spcAft>
              <a:buFont typeface="Arial" panose="020B0604020202020204" pitchFamily="34" charset="0"/>
              <a:buChar char="•"/>
            </a:pPr>
            <a:endParaRPr lang="en-IN" sz="2800" dirty="0">
              <a:latin typeface="Arial" pitchFamily="34" charset="0"/>
            </a:endParaRPr>
          </a:p>
          <a:p>
            <a:pPr marL="1257426" lvl="1" indent="-342934" eaLnBrk="0" fontAlgn="base" hangingPunct="0">
              <a:spcBef>
                <a:spcPct val="0"/>
              </a:spcBef>
              <a:spcAft>
                <a:spcPct val="0"/>
              </a:spcAft>
              <a:buFont typeface="Arial" panose="020B0604020202020204" pitchFamily="34" charset="0"/>
              <a:buChar char="•"/>
            </a:pPr>
            <a:endParaRPr lang="en-IN" sz="2800" dirty="0">
              <a:latin typeface="Arial" pitchFamily="34" charset="0"/>
            </a:endParaRPr>
          </a:p>
          <a:p>
            <a:pPr marL="1257426" lvl="1" indent="-342934" eaLnBrk="0" fontAlgn="base" hangingPunct="0">
              <a:spcBef>
                <a:spcPct val="0"/>
              </a:spcBef>
              <a:spcAft>
                <a:spcPct val="0"/>
              </a:spcAft>
              <a:buFont typeface="Arial" panose="020B0604020202020204" pitchFamily="34" charset="0"/>
              <a:buChar char="•"/>
            </a:pPr>
            <a:endParaRPr lang="en-IN" sz="2800" dirty="0">
              <a:latin typeface="Arial" pitchFamily="34" charset="0"/>
            </a:endParaRPr>
          </a:p>
          <a:p>
            <a:pPr marL="1257426" lvl="1" indent="-342934" eaLnBrk="0" fontAlgn="base" hangingPunct="0">
              <a:spcBef>
                <a:spcPct val="0"/>
              </a:spcBef>
              <a:spcAft>
                <a:spcPct val="0"/>
              </a:spcAft>
              <a:buFont typeface="Arial" panose="020B0604020202020204" pitchFamily="34" charset="0"/>
              <a:buChar char="•"/>
            </a:pPr>
            <a:endParaRPr lang="en-IN" sz="2800" dirty="0">
              <a:latin typeface="Arial" pitchFamily="34" charset="0"/>
            </a:endParaRPr>
          </a:p>
          <a:p>
            <a:pPr marL="1257426" lvl="1" indent="-342934" eaLnBrk="0" fontAlgn="base" hangingPunct="0">
              <a:spcBef>
                <a:spcPct val="0"/>
              </a:spcBef>
              <a:spcAft>
                <a:spcPct val="0"/>
              </a:spcAft>
              <a:buFont typeface="Arial" panose="020B0604020202020204" pitchFamily="34" charset="0"/>
              <a:buChar char="•"/>
            </a:pPr>
            <a:endParaRPr lang="en-IN" sz="2800" dirty="0">
              <a:latin typeface="Arial" pitchFamily="34" charset="0"/>
            </a:endParaRPr>
          </a:p>
          <a:p>
            <a:pPr marL="1257426" lvl="1" indent="-342934" eaLnBrk="0" fontAlgn="base" hangingPunct="0">
              <a:spcBef>
                <a:spcPct val="0"/>
              </a:spcBef>
              <a:spcAft>
                <a:spcPct val="0"/>
              </a:spcAft>
              <a:buFont typeface="Arial" panose="020B0604020202020204" pitchFamily="34" charset="0"/>
              <a:buChar char="•"/>
            </a:pPr>
            <a:endParaRPr lang="en-IN" sz="2800" dirty="0">
              <a:latin typeface="Arial" pitchFamily="34" charset="0"/>
            </a:endParaRPr>
          </a:p>
          <a:p>
            <a:pPr eaLnBrk="0" fontAlgn="base" hangingPunct="0">
              <a:spcBef>
                <a:spcPct val="0"/>
              </a:spcBef>
              <a:spcAft>
                <a:spcPct val="0"/>
              </a:spcAft>
            </a:pPr>
            <a:endParaRPr lang="en-IN" sz="2800" dirty="0">
              <a:latin typeface="Arial" pitchFamily="34" charset="0"/>
            </a:endParaRPr>
          </a:p>
        </p:txBody>
      </p:sp>
      <p:graphicFrame>
        <p:nvGraphicFramePr>
          <p:cNvPr id="73" name="Diagram 72">
            <a:extLst>
              <a:ext uri="{FF2B5EF4-FFF2-40B4-BE49-F238E27FC236}">
                <a16:creationId xmlns="" xmlns:a16="http://schemas.microsoft.com/office/drawing/2014/main" id="{6BAF9774-56C7-4929-8D16-D9B406449211}"/>
              </a:ext>
            </a:extLst>
          </p:cNvPr>
          <p:cNvGraphicFramePr/>
          <p:nvPr/>
        </p:nvGraphicFramePr>
        <p:xfrm>
          <a:off x="660126" y="2930987"/>
          <a:ext cx="23006158" cy="2501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4" name="Diagram 73">
            <a:extLst>
              <a:ext uri="{FF2B5EF4-FFF2-40B4-BE49-F238E27FC236}">
                <a16:creationId xmlns="" xmlns:a16="http://schemas.microsoft.com/office/drawing/2014/main" id="{0A98FDB3-31FF-44E2-8B90-35741E502CB1}"/>
              </a:ext>
            </a:extLst>
          </p:cNvPr>
          <p:cNvGraphicFramePr/>
          <p:nvPr/>
        </p:nvGraphicFramePr>
        <p:xfrm>
          <a:off x="7408403" y="2962762"/>
          <a:ext cx="16257881" cy="108385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67610174"/>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 name="Picture 115"/>
          <p:cNvPicPr>
            <a:picLocks noChangeAspect="1"/>
          </p:cNvPicPr>
          <p:nvPr/>
        </p:nvPicPr>
        <p:blipFill>
          <a:blip r:embed="rId2">
            <a:clrChange>
              <a:clrFrom>
                <a:srgbClr val="FFFFFF"/>
              </a:clrFrom>
              <a:clrTo>
                <a:srgbClr val="FFFFFF">
                  <a:alpha val="0"/>
                </a:srgbClr>
              </a:clrTo>
            </a:clrChange>
          </a:blip>
          <a:stretch>
            <a:fillRect/>
          </a:stretch>
        </p:blipFill>
        <p:spPr>
          <a:xfrm>
            <a:off x="1666186" y="6471511"/>
            <a:ext cx="4652864" cy="3963259"/>
          </a:xfrm>
          <a:prstGeom prst="rect">
            <a:avLst/>
          </a:prstGeom>
        </p:spPr>
      </p:pic>
      <p:pic>
        <p:nvPicPr>
          <p:cNvPr id="70" name="Picture 69"/>
          <p:cNvPicPr>
            <a:picLocks noChangeAspect="1"/>
          </p:cNvPicPr>
          <p:nvPr/>
        </p:nvPicPr>
        <p:blipFill>
          <a:blip r:embed="rId3">
            <a:clrChange>
              <a:clrFrom>
                <a:srgbClr val="FFFFFF"/>
              </a:clrFrom>
              <a:clrTo>
                <a:srgbClr val="FFFFFF">
                  <a:alpha val="0"/>
                </a:srgbClr>
              </a:clrTo>
            </a:clrChange>
          </a:blip>
          <a:stretch>
            <a:fillRect/>
          </a:stretch>
        </p:blipFill>
        <p:spPr>
          <a:xfrm>
            <a:off x="7174236" y="4107646"/>
            <a:ext cx="6664743" cy="2958994"/>
          </a:xfrm>
          <a:prstGeom prst="rect">
            <a:avLst/>
          </a:prstGeom>
        </p:spPr>
      </p:pic>
      <p:sp>
        <p:nvSpPr>
          <p:cNvPr id="2" name="Title 1">
            <a:extLst>
              <a:ext uri="{FF2B5EF4-FFF2-40B4-BE49-F238E27FC236}">
                <a16:creationId xmlns="" xmlns:a16="http://schemas.microsoft.com/office/drawing/2014/main" id="{A6B3C34C-05C9-4302-8191-7EC19AE5A1A7}"/>
              </a:ext>
            </a:extLst>
          </p:cNvPr>
          <p:cNvSpPr>
            <a:spLocks noGrp="1"/>
          </p:cNvSpPr>
          <p:nvPr>
            <p:ph type="title"/>
          </p:nvPr>
        </p:nvSpPr>
        <p:spPr>
          <a:xfrm>
            <a:off x="372969" y="68186"/>
            <a:ext cx="21033634" cy="1020618"/>
          </a:xfrm>
        </p:spPr>
        <p:txBody>
          <a:bodyPr>
            <a:normAutofit/>
          </a:bodyPr>
          <a:lstStyle/>
          <a:p>
            <a:r>
              <a:rPr lang="en-US" sz="4000" dirty="0"/>
              <a:t>Development Approach</a:t>
            </a:r>
          </a:p>
        </p:txBody>
      </p:sp>
      <p:sp>
        <p:nvSpPr>
          <p:cNvPr id="211" name="TextBox 210">
            <a:extLst>
              <a:ext uri="{FF2B5EF4-FFF2-40B4-BE49-F238E27FC236}">
                <a16:creationId xmlns="" xmlns:a16="http://schemas.microsoft.com/office/drawing/2014/main" id="{FF61B2F9-70CB-4ADD-9007-46FB98109BEA}"/>
              </a:ext>
            </a:extLst>
          </p:cNvPr>
          <p:cNvSpPr txBox="1"/>
          <p:nvPr/>
        </p:nvSpPr>
        <p:spPr>
          <a:xfrm>
            <a:off x="22294107" y="6521807"/>
            <a:ext cx="1036058" cy="955471"/>
          </a:xfrm>
          <a:prstGeom prst="rect">
            <a:avLst/>
          </a:prstGeom>
          <a:solidFill>
            <a:srgbClr val="115740"/>
          </a:solidFill>
        </p:spPr>
        <p:txBody>
          <a:bodyPr wrap="square" lIns="18290" tIns="18290" rIns="18290" bIns="18290" rtlCol="0" anchor="ctr" anchorCtr="0">
            <a:noAutofit/>
          </a:bodyPr>
          <a:lstStyle/>
          <a:p>
            <a:pPr algn="ctr">
              <a:defRPr/>
            </a:pPr>
            <a:r>
              <a:rPr lang="en-US" sz="1800" b="1" kern="0" dirty="0">
                <a:solidFill>
                  <a:srgbClr val="FFFFFF"/>
                </a:solidFill>
                <a:latin typeface="Century Gothic" panose="020B0502020202020204" pitchFamily="34" charset="0"/>
              </a:rPr>
              <a:t>L1 / L2 (Global)</a:t>
            </a:r>
          </a:p>
        </p:txBody>
      </p:sp>
      <p:sp>
        <p:nvSpPr>
          <p:cNvPr id="212" name="TextBox 211">
            <a:extLst>
              <a:ext uri="{FF2B5EF4-FFF2-40B4-BE49-F238E27FC236}">
                <a16:creationId xmlns="" xmlns:a16="http://schemas.microsoft.com/office/drawing/2014/main" id="{8FDCAD5F-9F15-4B25-8547-C8C3F953045C}"/>
              </a:ext>
            </a:extLst>
          </p:cNvPr>
          <p:cNvSpPr txBox="1"/>
          <p:nvPr/>
        </p:nvSpPr>
        <p:spPr>
          <a:xfrm>
            <a:off x="22294107" y="7887218"/>
            <a:ext cx="1036058" cy="900482"/>
          </a:xfrm>
          <a:prstGeom prst="rect">
            <a:avLst/>
          </a:prstGeom>
          <a:solidFill>
            <a:srgbClr val="115740"/>
          </a:solidFill>
        </p:spPr>
        <p:txBody>
          <a:bodyPr wrap="square" lIns="18290" tIns="18290" rIns="18290" bIns="18290" rtlCol="0" anchor="ctr" anchorCtr="0">
            <a:noAutofit/>
          </a:bodyPr>
          <a:lstStyle/>
          <a:p>
            <a:pPr algn="ctr">
              <a:defRPr/>
            </a:pPr>
            <a:r>
              <a:rPr lang="en-US" sz="1800" b="1" kern="0" dirty="0">
                <a:solidFill>
                  <a:srgbClr val="FFFFFF"/>
                </a:solidFill>
                <a:latin typeface="Century Gothic" panose="020B0502020202020204" pitchFamily="34" charset="0"/>
              </a:rPr>
              <a:t>User Insight</a:t>
            </a:r>
          </a:p>
        </p:txBody>
      </p:sp>
      <p:sp>
        <p:nvSpPr>
          <p:cNvPr id="213" name="TextBox 212">
            <a:extLst>
              <a:ext uri="{FF2B5EF4-FFF2-40B4-BE49-F238E27FC236}">
                <a16:creationId xmlns="" xmlns:a16="http://schemas.microsoft.com/office/drawing/2014/main" id="{4DA70628-D6F6-4516-8CCD-4C1D332CBB55}"/>
              </a:ext>
            </a:extLst>
          </p:cNvPr>
          <p:cNvSpPr txBox="1"/>
          <p:nvPr/>
        </p:nvSpPr>
        <p:spPr>
          <a:xfrm>
            <a:off x="22294107" y="5035015"/>
            <a:ext cx="1036058" cy="955471"/>
          </a:xfrm>
          <a:prstGeom prst="rect">
            <a:avLst/>
          </a:prstGeom>
          <a:solidFill>
            <a:srgbClr val="115740"/>
          </a:solidFill>
        </p:spPr>
        <p:txBody>
          <a:bodyPr wrap="square" lIns="18290" tIns="18290" rIns="18290" bIns="18290" rtlCol="0" anchor="ctr" anchorCtr="0">
            <a:noAutofit/>
          </a:bodyPr>
          <a:lstStyle/>
          <a:p>
            <a:pPr algn="ctr">
              <a:defRPr/>
            </a:pPr>
            <a:r>
              <a:rPr lang="en-US" sz="1800" b="1" kern="0" dirty="0">
                <a:solidFill>
                  <a:srgbClr val="FFFFFF"/>
                </a:solidFill>
                <a:latin typeface="Century Gothic" panose="020B0502020202020204" pitchFamily="34" charset="0"/>
              </a:rPr>
              <a:t>L3 / L4</a:t>
            </a:r>
          </a:p>
        </p:txBody>
      </p:sp>
      <p:cxnSp>
        <p:nvCxnSpPr>
          <p:cNvPr id="37" name="Connector: Elbow 36">
            <a:extLst>
              <a:ext uri="{FF2B5EF4-FFF2-40B4-BE49-F238E27FC236}">
                <a16:creationId xmlns="" xmlns:a16="http://schemas.microsoft.com/office/drawing/2014/main" id="{840E7F78-C0A8-4827-B1F5-7EEE7FC0FA1C}"/>
              </a:ext>
            </a:extLst>
          </p:cNvPr>
          <p:cNvCxnSpPr>
            <a:stCxn id="212" idx="3"/>
            <a:endCxn id="73" idx="0"/>
          </p:cNvCxnSpPr>
          <p:nvPr/>
        </p:nvCxnSpPr>
        <p:spPr>
          <a:xfrm flipH="1" flipV="1">
            <a:off x="808249" y="4142970"/>
            <a:ext cx="22521916" cy="4194489"/>
          </a:xfrm>
          <a:prstGeom prst="bentConnector4">
            <a:avLst>
              <a:gd name="adj1" fmla="val -2030"/>
              <a:gd name="adj2" fmla="val 14995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3" name="Picture 72"/>
          <p:cNvPicPr>
            <a:picLocks noChangeAspect="1"/>
          </p:cNvPicPr>
          <p:nvPr/>
        </p:nvPicPr>
        <p:blipFill>
          <a:blip r:embed="rId4"/>
          <a:stretch>
            <a:fillRect/>
          </a:stretch>
        </p:blipFill>
        <p:spPr>
          <a:xfrm>
            <a:off x="331117" y="4142971"/>
            <a:ext cx="954260" cy="3116763"/>
          </a:xfrm>
          <a:prstGeom prst="rect">
            <a:avLst/>
          </a:prstGeom>
        </p:spPr>
      </p:pic>
      <p:sp>
        <p:nvSpPr>
          <p:cNvPr id="22" name="Rounded Rectangle 21">
            <a:extLst>
              <a:ext uri="{FF2B5EF4-FFF2-40B4-BE49-F238E27FC236}">
                <a16:creationId xmlns="" xmlns:a16="http://schemas.microsoft.com/office/drawing/2014/main" id="{886DC8D2-1E1A-644A-A311-4876E94C0558}"/>
              </a:ext>
            </a:extLst>
          </p:cNvPr>
          <p:cNvSpPr/>
          <p:nvPr/>
        </p:nvSpPr>
        <p:spPr>
          <a:xfrm>
            <a:off x="18027421" y="4639410"/>
            <a:ext cx="2942283" cy="1759822"/>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100" dirty="0">
                <a:solidFill>
                  <a:srgbClr val="002F5F"/>
                </a:solidFill>
                <a:cs typeface="Arial"/>
              </a:rPr>
              <a:t>Hex </a:t>
            </a:r>
          </a:p>
          <a:p>
            <a:pPr algn="ctr">
              <a:defRPr/>
            </a:pPr>
            <a:r>
              <a:rPr lang="en-US" sz="2100" dirty="0">
                <a:solidFill>
                  <a:srgbClr val="002F5F"/>
                </a:solidFill>
                <a:cs typeface="Arial"/>
              </a:rPr>
              <a:t>Raise IT</a:t>
            </a:r>
          </a:p>
          <a:p>
            <a:pPr algn="ctr">
              <a:defRPr/>
            </a:pPr>
            <a:endParaRPr lang="en-US" sz="2100" dirty="0">
              <a:solidFill>
                <a:srgbClr val="002F5F"/>
              </a:solidFill>
              <a:cs typeface="Arial"/>
            </a:endParaRPr>
          </a:p>
          <a:p>
            <a:pPr algn="ctr">
              <a:defRPr/>
            </a:pPr>
            <a:r>
              <a:rPr lang="en-US" sz="2100" dirty="0">
                <a:solidFill>
                  <a:srgbClr val="002F5F"/>
                </a:solidFill>
              </a:rPr>
              <a:t>ITSM &amp; Incident Management</a:t>
            </a:r>
            <a:endParaRPr lang="en-US" sz="2100" dirty="0">
              <a:solidFill>
                <a:srgbClr val="002F5F"/>
              </a:solidFill>
              <a:cs typeface="Arial"/>
            </a:endParaRPr>
          </a:p>
        </p:txBody>
      </p:sp>
      <p:sp>
        <p:nvSpPr>
          <p:cNvPr id="29" name="Rounded Rectangle 28">
            <a:extLst>
              <a:ext uri="{FF2B5EF4-FFF2-40B4-BE49-F238E27FC236}">
                <a16:creationId xmlns="" xmlns:a16="http://schemas.microsoft.com/office/drawing/2014/main" id="{886DC8D2-1E1A-644A-A311-4876E94C0558}"/>
              </a:ext>
            </a:extLst>
          </p:cNvPr>
          <p:cNvSpPr/>
          <p:nvPr/>
        </p:nvSpPr>
        <p:spPr>
          <a:xfrm>
            <a:off x="17820062" y="3576128"/>
            <a:ext cx="3362585" cy="5916001"/>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ctr">
              <a:defRPr/>
            </a:pPr>
            <a:r>
              <a:rPr lang="en-US" sz="2200" dirty="0" smtClean="0">
                <a:solidFill>
                  <a:srgbClr val="002F5F"/>
                </a:solidFill>
                <a:cs typeface="Arial"/>
              </a:rPr>
              <a:t>App Management</a:t>
            </a:r>
            <a:endParaRPr lang="en-US" sz="2200" dirty="0">
              <a:solidFill>
                <a:srgbClr val="002F5F"/>
              </a:solidFill>
              <a:cs typeface="Arial"/>
            </a:endParaRPr>
          </a:p>
        </p:txBody>
      </p:sp>
      <p:sp>
        <p:nvSpPr>
          <p:cNvPr id="50" name="TextBox 49"/>
          <p:cNvSpPr txBox="1"/>
          <p:nvPr/>
        </p:nvSpPr>
        <p:spPr>
          <a:xfrm>
            <a:off x="279612" y="7218065"/>
            <a:ext cx="1047082" cy="1015705"/>
          </a:xfrm>
          <a:prstGeom prst="rect">
            <a:avLst/>
          </a:prstGeom>
          <a:noFill/>
        </p:spPr>
        <p:txBody>
          <a:bodyPr wrap="none" tIns="182901" bIns="182901" rtlCol="0">
            <a:spAutoFit/>
          </a:bodyPr>
          <a:lstStyle>
            <a:defPPr>
              <a:defRPr lang="en-US"/>
            </a:defPPr>
            <a:lvl1pPr>
              <a:defRPr sz="1200"/>
            </a:lvl1pPr>
          </a:lstStyle>
          <a:p>
            <a:pPr algn="ctr">
              <a:defRPr/>
            </a:pPr>
            <a:r>
              <a:rPr lang="en-US" sz="2100" kern="0" dirty="0">
                <a:solidFill>
                  <a:srgbClr val="4D4D4D"/>
                </a:solidFill>
              </a:rPr>
              <a:t>Product</a:t>
            </a:r>
          </a:p>
          <a:p>
            <a:pPr algn="ctr">
              <a:defRPr/>
            </a:pPr>
            <a:r>
              <a:rPr lang="en-US" sz="2100" kern="0" dirty="0">
                <a:solidFill>
                  <a:srgbClr val="4D4D4D"/>
                </a:solidFill>
              </a:rPr>
              <a:t>Backlog</a:t>
            </a:r>
          </a:p>
        </p:txBody>
      </p:sp>
      <p:sp>
        <p:nvSpPr>
          <p:cNvPr id="51" name="Rounded Rectangle 50">
            <a:extLst>
              <a:ext uri="{FF2B5EF4-FFF2-40B4-BE49-F238E27FC236}">
                <a16:creationId xmlns="" xmlns:a16="http://schemas.microsoft.com/office/drawing/2014/main" id="{886DC8D2-1E1A-644A-A311-4876E94C0558}"/>
              </a:ext>
            </a:extLst>
          </p:cNvPr>
          <p:cNvSpPr/>
          <p:nvPr/>
        </p:nvSpPr>
        <p:spPr>
          <a:xfrm>
            <a:off x="14919009" y="3570993"/>
            <a:ext cx="1979031" cy="5921135"/>
          </a:xfrm>
          <a:prstGeom prst="roundRect">
            <a:avLst>
              <a:gd name="adj" fmla="val 9818"/>
            </a:avLst>
          </a:prstGeom>
          <a:noFill/>
          <a:ln w="6350">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anchor="t"/>
          <a:lstStyle/>
          <a:p>
            <a:pPr algn="ctr">
              <a:defRPr/>
            </a:pPr>
            <a:r>
              <a:rPr lang="en-US" sz="2200" dirty="0">
                <a:solidFill>
                  <a:srgbClr val="002F5F"/>
                </a:solidFill>
                <a:cs typeface="Arial"/>
              </a:rPr>
              <a:t>Deployment</a:t>
            </a:r>
          </a:p>
        </p:txBody>
      </p:sp>
      <p:pic>
        <p:nvPicPr>
          <p:cNvPr id="52" name="Picture 51">
            <a:extLst>
              <a:ext uri="{FF2B5EF4-FFF2-40B4-BE49-F238E27FC236}">
                <a16:creationId xmlns="" xmlns:a16="http://schemas.microsoft.com/office/drawing/2014/main" id="{6E2E1386-F2B3-496E-A594-F3D2BD3B5AE1}"/>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58182" y="4699388"/>
            <a:ext cx="1086082" cy="1108056"/>
          </a:xfrm>
          <a:prstGeom prst="rect">
            <a:avLst/>
          </a:prstGeom>
          <a:noFill/>
          <a:ln w="28575" cap="flat" cmpd="sng" algn="ctr">
            <a:noFill/>
            <a:prstDash val="solid"/>
            <a:tailEnd type="triangle"/>
          </a:ln>
          <a:effectLst/>
        </p:spPr>
      </p:pic>
      <p:cxnSp>
        <p:nvCxnSpPr>
          <p:cNvPr id="84" name="Straight Arrow Connector 83"/>
          <p:cNvCxnSpPr>
            <a:stCxn id="211" idx="0"/>
            <a:endCxn id="213" idx="2"/>
          </p:cNvCxnSpPr>
          <p:nvPr/>
        </p:nvCxnSpPr>
        <p:spPr>
          <a:xfrm flipV="1">
            <a:off x="22812136" y="5990486"/>
            <a:ext cx="0" cy="531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Rounded Rectangle 86">
            <a:extLst>
              <a:ext uri="{FF2B5EF4-FFF2-40B4-BE49-F238E27FC236}">
                <a16:creationId xmlns="" xmlns:a16="http://schemas.microsoft.com/office/drawing/2014/main" id="{886DC8D2-1E1A-644A-A311-4876E94C0558}"/>
              </a:ext>
            </a:extLst>
          </p:cNvPr>
          <p:cNvSpPr/>
          <p:nvPr/>
        </p:nvSpPr>
        <p:spPr>
          <a:xfrm>
            <a:off x="22104141" y="3570995"/>
            <a:ext cx="1385150" cy="5921135"/>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ctr">
              <a:defRPr/>
            </a:pPr>
            <a:endParaRPr lang="en-US" sz="2200" dirty="0">
              <a:solidFill>
                <a:srgbClr val="002F5F"/>
              </a:solidFill>
              <a:cs typeface="Arial"/>
            </a:endParaRPr>
          </a:p>
        </p:txBody>
      </p:sp>
      <p:sp>
        <p:nvSpPr>
          <p:cNvPr id="47" name="Rounded Rectangle 46">
            <a:extLst>
              <a:ext uri="{FF2B5EF4-FFF2-40B4-BE49-F238E27FC236}">
                <a16:creationId xmlns="" xmlns:a16="http://schemas.microsoft.com/office/drawing/2014/main" id="{886DC8D2-1E1A-644A-A311-4876E94C0558}"/>
              </a:ext>
            </a:extLst>
          </p:cNvPr>
          <p:cNvSpPr/>
          <p:nvPr/>
        </p:nvSpPr>
        <p:spPr>
          <a:xfrm>
            <a:off x="6906874" y="3570994"/>
            <a:ext cx="7206852" cy="592113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ctr">
              <a:defRPr/>
            </a:pPr>
            <a:r>
              <a:rPr lang="en-US" sz="2200" dirty="0">
                <a:solidFill>
                  <a:srgbClr val="002F5F"/>
                </a:solidFill>
                <a:cs typeface="Arial"/>
              </a:rPr>
              <a:t>Development Life Cycle</a:t>
            </a:r>
          </a:p>
        </p:txBody>
      </p:sp>
      <p:sp>
        <p:nvSpPr>
          <p:cNvPr id="56" name="Rounded Rectangle 55">
            <a:extLst>
              <a:ext uri="{FF2B5EF4-FFF2-40B4-BE49-F238E27FC236}">
                <a16:creationId xmlns="" xmlns:a16="http://schemas.microsoft.com/office/drawing/2014/main" id="{886DC8D2-1E1A-644A-A311-4876E94C0558}"/>
              </a:ext>
            </a:extLst>
          </p:cNvPr>
          <p:cNvSpPr/>
          <p:nvPr/>
        </p:nvSpPr>
        <p:spPr>
          <a:xfrm>
            <a:off x="7174237" y="7236054"/>
            <a:ext cx="3827309" cy="67977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r">
              <a:defRPr/>
            </a:pPr>
            <a:endParaRPr lang="en-US" sz="2400" dirty="0">
              <a:solidFill>
                <a:srgbClr val="002F5F"/>
              </a:solidFill>
              <a:cs typeface="Arial"/>
            </a:endParaRPr>
          </a:p>
        </p:txBody>
      </p:sp>
      <p:sp>
        <p:nvSpPr>
          <p:cNvPr id="57" name="Rounded Rectangle 56">
            <a:extLst>
              <a:ext uri="{FF2B5EF4-FFF2-40B4-BE49-F238E27FC236}">
                <a16:creationId xmlns="" xmlns:a16="http://schemas.microsoft.com/office/drawing/2014/main" id="{886DC8D2-1E1A-644A-A311-4876E94C0558}"/>
              </a:ext>
            </a:extLst>
          </p:cNvPr>
          <p:cNvSpPr/>
          <p:nvPr/>
        </p:nvSpPr>
        <p:spPr>
          <a:xfrm>
            <a:off x="7174236" y="8095559"/>
            <a:ext cx="1779310" cy="1086378"/>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rgbClr val="002F5F"/>
              </a:solidFill>
              <a:cs typeface="Arial"/>
            </a:endParaRPr>
          </a:p>
        </p:txBody>
      </p:sp>
      <p:pic>
        <p:nvPicPr>
          <p:cNvPr id="59" name="Picture 58"/>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316998" y="8531266"/>
            <a:ext cx="1506000" cy="355589"/>
          </a:xfrm>
          <a:prstGeom prst="rect">
            <a:avLst/>
          </a:prstGeom>
        </p:spPr>
      </p:pic>
      <p:pic>
        <p:nvPicPr>
          <p:cNvPr id="60" name="Picture 59"/>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55061" y="8422067"/>
            <a:ext cx="1211668" cy="600137"/>
          </a:xfrm>
          <a:prstGeom prst="rect">
            <a:avLst/>
          </a:prstGeom>
        </p:spPr>
      </p:pic>
      <p:sp>
        <p:nvSpPr>
          <p:cNvPr id="61" name="Rounded Rectangle 60">
            <a:extLst>
              <a:ext uri="{FF2B5EF4-FFF2-40B4-BE49-F238E27FC236}">
                <a16:creationId xmlns="" xmlns:a16="http://schemas.microsoft.com/office/drawing/2014/main" id="{886DC8D2-1E1A-644A-A311-4876E94C0558}"/>
              </a:ext>
            </a:extLst>
          </p:cNvPr>
          <p:cNvSpPr/>
          <p:nvPr/>
        </p:nvSpPr>
        <p:spPr>
          <a:xfrm>
            <a:off x="9180623" y="8085247"/>
            <a:ext cx="1794210" cy="1096689"/>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dirty="0">
              <a:solidFill>
                <a:srgbClr val="002F5F"/>
              </a:solidFill>
              <a:cs typeface="Arial"/>
            </a:endParaRPr>
          </a:p>
        </p:txBody>
      </p:sp>
      <p:pic>
        <p:nvPicPr>
          <p:cNvPr id="62" name="Picture 61"/>
          <p:cNvPicPr>
            <a:picLocks noChangeAspect="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t="12113" b="14559"/>
          <a:stretch/>
        </p:blipFill>
        <p:spPr>
          <a:xfrm>
            <a:off x="11498284" y="8530547"/>
            <a:ext cx="2127752" cy="624090"/>
          </a:xfrm>
          <a:prstGeom prst="rect">
            <a:avLst/>
          </a:prstGeom>
        </p:spPr>
      </p:pic>
      <p:sp>
        <p:nvSpPr>
          <p:cNvPr id="66" name="Rounded Rectangle 65">
            <a:extLst>
              <a:ext uri="{FF2B5EF4-FFF2-40B4-BE49-F238E27FC236}">
                <a16:creationId xmlns="" xmlns:a16="http://schemas.microsoft.com/office/drawing/2014/main" id="{886DC8D2-1E1A-644A-A311-4876E94C0558}"/>
              </a:ext>
            </a:extLst>
          </p:cNvPr>
          <p:cNvSpPr/>
          <p:nvPr/>
        </p:nvSpPr>
        <p:spPr>
          <a:xfrm>
            <a:off x="11201909" y="8085246"/>
            <a:ext cx="2665999" cy="116133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ctr">
              <a:defRPr/>
            </a:pPr>
            <a:r>
              <a:rPr lang="en-US" sz="2100" b="1" dirty="0">
                <a:solidFill>
                  <a:srgbClr val="002F5F"/>
                </a:solidFill>
                <a:cs typeface="Arial"/>
              </a:rPr>
              <a:t>REPOS  Pipeline</a:t>
            </a:r>
          </a:p>
        </p:txBody>
      </p:sp>
      <p:pic>
        <p:nvPicPr>
          <p:cNvPr id="67" name="Picture 66"/>
          <p:cNvPicPr>
            <a:picLocks noChangeAspect="1"/>
          </p:cNvPicPr>
          <p:nvPr/>
        </p:nvPicPr>
        <p:blipFill rotWithShape="1">
          <a:blip r:embed="rId9" cstate="print">
            <a:extLst>
              <a:ext uri="{28A0092B-C50C-407E-A947-70E740481C1C}">
                <a14:useLocalDpi xmlns:a14="http://schemas.microsoft.com/office/drawing/2010/main" val="0"/>
              </a:ext>
            </a:extLst>
          </a:blip>
          <a:srcRect t="28957" b="28951"/>
          <a:stretch/>
        </p:blipFill>
        <p:spPr>
          <a:xfrm>
            <a:off x="7340564" y="7414091"/>
            <a:ext cx="923733" cy="388815"/>
          </a:xfrm>
          <a:prstGeom prst="rect">
            <a:avLst/>
          </a:prstGeom>
        </p:spPr>
      </p:pic>
      <p:sp>
        <p:nvSpPr>
          <p:cNvPr id="68" name="Rounded Rectangle 67">
            <a:extLst>
              <a:ext uri="{FF2B5EF4-FFF2-40B4-BE49-F238E27FC236}">
                <a16:creationId xmlns="" xmlns:a16="http://schemas.microsoft.com/office/drawing/2014/main" id="{886DC8D2-1E1A-644A-A311-4876E94C0558}"/>
              </a:ext>
            </a:extLst>
          </p:cNvPr>
          <p:cNvSpPr/>
          <p:nvPr/>
        </p:nvSpPr>
        <p:spPr>
          <a:xfrm>
            <a:off x="11201910" y="7236054"/>
            <a:ext cx="1060819" cy="67977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000" b="1" dirty="0">
                <a:solidFill>
                  <a:srgbClr val="002F5F"/>
                </a:solidFill>
                <a:latin typeface="Calibri" panose="020F0502020204030204" pitchFamily="34" charset="0"/>
                <a:cs typeface="Calibri" panose="020F0502020204030204" pitchFamily="34" charset="0"/>
              </a:rPr>
              <a:t>App</a:t>
            </a:r>
          </a:p>
          <a:p>
            <a:pPr algn="ctr">
              <a:defRPr/>
            </a:pPr>
            <a:r>
              <a:rPr lang="en-US" sz="2000" b="1" dirty="0">
                <a:solidFill>
                  <a:srgbClr val="002F5F"/>
                </a:solidFill>
                <a:latin typeface="Calibri" panose="020F0502020204030204" pitchFamily="34" charset="0"/>
                <a:cs typeface="Calibri" panose="020F0502020204030204" pitchFamily="34" charset="0"/>
              </a:rPr>
              <a:t>Trans</a:t>
            </a:r>
          </a:p>
        </p:txBody>
      </p:sp>
      <p:pic>
        <p:nvPicPr>
          <p:cNvPr id="69" name="Picture 68"/>
          <p:cNvPicPr>
            <a:picLocks noChangeAspect="1"/>
          </p:cNvPicPr>
          <p:nvPr/>
        </p:nvPicPr>
        <p:blipFill rotWithShape="1">
          <a:blip r:embed="rId10" cstate="print">
            <a:extLst>
              <a:ext uri="{28A0092B-C50C-407E-A947-70E740481C1C}">
                <a14:useLocalDpi xmlns:a14="http://schemas.microsoft.com/office/drawing/2010/main" val="0"/>
              </a:ext>
            </a:extLst>
          </a:blip>
          <a:srcRect t="40627" b="40680"/>
          <a:stretch/>
        </p:blipFill>
        <p:spPr>
          <a:xfrm>
            <a:off x="8438131" y="7418820"/>
            <a:ext cx="2285719" cy="427255"/>
          </a:xfrm>
          <a:prstGeom prst="rect">
            <a:avLst/>
          </a:prstGeom>
        </p:spPr>
      </p:pic>
      <p:sp>
        <p:nvSpPr>
          <p:cNvPr id="72" name="Rounded Rectangle 71">
            <a:extLst>
              <a:ext uri="{FF2B5EF4-FFF2-40B4-BE49-F238E27FC236}">
                <a16:creationId xmlns="" xmlns:a16="http://schemas.microsoft.com/office/drawing/2014/main" id="{886DC8D2-1E1A-644A-A311-4876E94C0558}"/>
              </a:ext>
            </a:extLst>
          </p:cNvPr>
          <p:cNvSpPr/>
          <p:nvPr/>
        </p:nvSpPr>
        <p:spPr>
          <a:xfrm>
            <a:off x="18027421" y="6645128"/>
            <a:ext cx="2942283" cy="2492314"/>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b"/>
          <a:lstStyle/>
          <a:p>
            <a:pPr algn="ctr">
              <a:defRPr/>
            </a:pPr>
            <a:endParaRPr lang="en-US" sz="2400" dirty="0">
              <a:solidFill>
                <a:srgbClr val="002F5F"/>
              </a:solidFill>
            </a:endParaRPr>
          </a:p>
        </p:txBody>
      </p:sp>
      <p:pic>
        <p:nvPicPr>
          <p:cNvPr id="74" name="Picture 2" descr="Appdynamics Logos"/>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8232064" y="6822457"/>
            <a:ext cx="2531077" cy="1445637"/>
          </a:xfrm>
          <a:prstGeom prst="rect">
            <a:avLst/>
          </a:prstGeom>
          <a:noFill/>
          <a:extLst>
            <a:ext uri="{909E8E84-426E-40DD-AFC4-6F175D3DCCD1}">
              <a14:hiddenFill xmlns:a14="http://schemas.microsoft.com/office/drawing/2010/main">
                <a:solidFill>
                  <a:srgbClr val="FFFFFF"/>
                </a:solidFill>
              </a14:hiddenFill>
            </a:ext>
          </a:extLst>
        </p:spPr>
      </p:pic>
      <p:sp>
        <p:nvSpPr>
          <p:cNvPr id="9" name="Rounded Rectangle 8"/>
          <p:cNvSpPr/>
          <p:nvPr/>
        </p:nvSpPr>
        <p:spPr>
          <a:xfrm>
            <a:off x="372969" y="936243"/>
            <a:ext cx="5523639" cy="867548"/>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Century Gothic" panose="020B0502020202020204" pitchFamily="34" charset="0"/>
              </a:rPr>
              <a:t>Product Management</a:t>
            </a:r>
          </a:p>
          <a:p>
            <a:pPr algn="ctr"/>
            <a:r>
              <a:rPr lang="en-US" sz="2400" dirty="0">
                <a:solidFill>
                  <a:srgbClr val="FFFFFF"/>
                </a:solidFill>
                <a:latin typeface="Century Gothic" panose="020B0502020202020204" pitchFamily="34" charset="0"/>
              </a:rPr>
              <a:t>&amp; Planning</a:t>
            </a:r>
          </a:p>
        </p:txBody>
      </p:sp>
      <p:sp>
        <p:nvSpPr>
          <p:cNvPr id="75" name="Rounded Rectangle 74"/>
          <p:cNvSpPr/>
          <p:nvPr/>
        </p:nvSpPr>
        <p:spPr>
          <a:xfrm>
            <a:off x="6906874" y="964268"/>
            <a:ext cx="7206852" cy="867548"/>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Century Gothic" panose="020B0502020202020204" pitchFamily="34" charset="0"/>
              </a:rPr>
              <a:t>Development</a:t>
            </a:r>
          </a:p>
        </p:txBody>
      </p:sp>
      <p:sp>
        <p:nvSpPr>
          <p:cNvPr id="76" name="Rounded Rectangle 75"/>
          <p:cNvSpPr/>
          <p:nvPr/>
        </p:nvSpPr>
        <p:spPr>
          <a:xfrm>
            <a:off x="14919009" y="964268"/>
            <a:ext cx="8848594" cy="867548"/>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FF"/>
                </a:solidFill>
                <a:latin typeface="Century Gothic" panose="020B0502020202020204" pitchFamily="34" charset="0"/>
              </a:rPr>
              <a:t>Maintenance</a:t>
            </a:r>
          </a:p>
        </p:txBody>
      </p:sp>
      <p:sp>
        <p:nvSpPr>
          <p:cNvPr id="12" name="Left-Right Arrow 11"/>
          <p:cNvSpPr/>
          <p:nvPr/>
        </p:nvSpPr>
        <p:spPr>
          <a:xfrm>
            <a:off x="6906873" y="2193542"/>
            <a:ext cx="16766716" cy="720083"/>
          </a:xfrm>
          <a:prstGeom prst="lef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sz="2800" dirty="0" err="1">
                <a:solidFill>
                  <a:srgbClr val="FFFFFF"/>
                </a:solidFill>
              </a:rPr>
              <a:t>Hexaware</a:t>
            </a:r>
            <a:r>
              <a:rPr lang="en-US" sz="2800" dirty="0">
                <a:solidFill>
                  <a:srgbClr val="FFFFFF"/>
                </a:solidFill>
              </a:rPr>
              <a:t> AIOPS Platform</a:t>
            </a:r>
          </a:p>
        </p:txBody>
      </p:sp>
      <p:sp>
        <p:nvSpPr>
          <p:cNvPr id="77" name="TextBox 76"/>
          <p:cNvSpPr txBox="1"/>
          <p:nvPr/>
        </p:nvSpPr>
        <p:spPr>
          <a:xfrm>
            <a:off x="17844293" y="8350328"/>
            <a:ext cx="3347335" cy="707886"/>
          </a:xfrm>
          <a:prstGeom prst="rect">
            <a:avLst/>
          </a:prstGeom>
          <a:noFill/>
        </p:spPr>
        <p:txBody>
          <a:bodyPr wrap="square" rtlCol="0" anchor="ctr">
            <a:spAutoFit/>
          </a:bodyPr>
          <a:lstStyle/>
          <a:p>
            <a:pPr algn="ctr"/>
            <a:r>
              <a:rPr lang="en-US" sz="2000" dirty="0">
                <a:solidFill>
                  <a:srgbClr val="002F5F"/>
                </a:solidFill>
              </a:rPr>
              <a:t>Monitoring &amp; Performance Management</a:t>
            </a:r>
          </a:p>
        </p:txBody>
      </p:sp>
      <p:cxnSp>
        <p:nvCxnSpPr>
          <p:cNvPr id="15" name="Straight Connector 14"/>
          <p:cNvCxnSpPr/>
          <p:nvPr/>
        </p:nvCxnSpPr>
        <p:spPr>
          <a:xfrm flipH="1">
            <a:off x="14550185" y="1860069"/>
            <a:ext cx="3898" cy="1134253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6611014" y="1865332"/>
            <a:ext cx="3898" cy="1134253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866656" y="3601736"/>
            <a:ext cx="655298" cy="655298"/>
          </a:xfrm>
          <a:prstGeom prst="rect">
            <a:avLst/>
          </a:prstGeom>
        </p:spPr>
      </p:pic>
      <p:cxnSp>
        <p:nvCxnSpPr>
          <p:cNvPr id="90" name="Elbow Connector 89"/>
          <p:cNvCxnSpPr>
            <a:stCxn id="22" idx="1"/>
            <a:endCxn id="47" idx="0"/>
          </p:cNvCxnSpPr>
          <p:nvPr/>
        </p:nvCxnSpPr>
        <p:spPr>
          <a:xfrm rot="10800000">
            <a:off x="10510303" y="3570997"/>
            <a:ext cx="7517120" cy="1948327"/>
          </a:xfrm>
          <a:prstGeom prst="bentConnector4">
            <a:avLst>
              <a:gd name="adj1" fmla="val 8863"/>
              <a:gd name="adj2" fmla="val 12346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96" name="Picture 95"/>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67797" y="2166114"/>
            <a:ext cx="4651254" cy="3892024"/>
          </a:xfrm>
          <a:prstGeom prst="rect">
            <a:avLst/>
          </a:prstGeom>
        </p:spPr>
      </p:pic>
      <p:sp>
        <p:nvSpPr>
          <p:cNvPr id="114" name="TextBox 113"/>
          <p:cNvSpPr txBox="1"/>
          <p:nvPr/>
        </p:nvSpPr>
        <p:spPr>
          <a:xfrm>
            <a:off x="3448526" y="8084665"/>
            <a:ext cx="1234949" cy="646331"/>
          </a:xfrm>
          <a:prstGeom prst="rect">
            <a:avLst/>
          </a:prstGeom>
          <a:noFill/>
        </p:spPr>
        <p:txBody>
          <a:bodyPr wrap="square" rtlCol="0">
            <a:spAutoFit/>
          </a:bodyPr>
          <a:lstStyle/>
          <a:p>
            <a:r>
              <a:rPr lang="en-US" sz="1800" dirty="0">
                <a:solidFill>
                  <a:srgbClr val="002F5F"/>
                </a:solidFill>
              </a:rPr>
              <a:t>Iterative Cycle</a:t>
            </a:r>
          </a:p>
        </p:txBody>
      </p:sp>
      <p:sp>
        <p:nvSpPr>
          <p:cNvPr id="120" name="TextBox 119"/>
          <p:cNvSpPr txBox="1"/>
          <p:nvPr/>
        </p:nvSpPr>
        <p:spPr>
          <a:xfrm>
            <a:off x="1264882" y="2107371"/>
            <a:ext cx="2168651" cy="369332"/>
          </a:xfrm>
          <a:prstGeom prst="rect">
            <a:avLst/>
          </a:prstGeom>
          <a:noFill/>
        </p:spPr>
        <p:txBody>
          <a:bodyPr wrap="square" rtlCol="0">
            <a:spAutoFit/>
          </a:bodyPr>
          <a:lstStyle/>
          <a:p>
            <a:r>
              <a:rPr lang="en-US" sz="1800" dirty="0">
                <a:solidFill>
                  <a:srgbClr val="002F5F"/>
                </a:solidFill>
              </a:rPr>
              <a:t>Design Thinking</a:t>
            </a:r>
          </a:p>
        </p:txBody>
      </p:sp>
      <p:sp>
        <p:nvSpPr>
          <p:cNvPr id="121" name="TextBox 120"/>
          <p:cNvSpPr txBox="1"/>
          <p:nvPr/>
        </p:nvSpPr>
        <p:spPr>
          <a:xfrm>
            <a:off x="1272256" y="6192757"/>
            <a:ext cx="2539396" cy="369332"/>
          </a:xfrm>
          <a:prstGeom prst="rect">
            <a:avLst/>
          </a:prstGeom>
          <a:noFill/>
        </p:spPr>
        <p:txBody>
          <a:bodyPr wrap="square" rtlCol="0">
            <a:spAutoFit/>
          </a:bodyPr>
          <a:lstStyle/>
          <a:p>
            <a:r>
              <a:rPr lang="en-US" sz="1800" dirty="0">
                <a:solidFill>
                  <a:srgbClr val="002F5F"/>
                </a:solidFill>
              </a:rPr>
              <a:t>Usability Engineering</a:t>
            </a:r>
          </a:p>
        </p:txBody>
      </p:sp>
      <p:sp>
        <p:nvSpPr>
          <p:cNvPr id="1027" name="Rounded Rectangle 1026"/>
          <p:cNvSpPr/>
          <p:nvPr/>
        </p:nvSpPr>
        <p:spPr>
          <a:xfrm>
            <a:off x="14919010" y="10402449"/>
            <a:ext cx="8570280" cy="2800154"/>
          </a:xfrm>
          <a:prstGeom prst="roundRect">
            <a:avLst/>
          </a:prstGeom>
          <a:solidFill>
            <a:schemeClr val="tx1">
              <a:lumMod val="50000"/>
              <a:lumOff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defRPr/>
            </a:pPr>
            <a:r>
              <a:rPr lang="en-US" sz="2200" u="sng" dirty="0">
                <a:solidFill>
                  <a:srgbClr val="FFFFFF"/>
                </a:solidFill>
                <a:latin typeface="Calibri" panose="020F0502020204030204" pitchFamily="34" charset="0"/>
                <a:cs typeface="Calibri" panose="020F0502020204030204" pitchFamily="34" charset="0"/>
              </a:rPr>
              <a:t>AI Powered Operations and Management</a:t>
            </a:r>
          </a:p>
          <a:p>
            <a:pPr marL="342934" indent="-342934">
              <a:buFont typeface="Courier New" panose="02070309020205020404" pitchFamily="49" charset="0"/>
              <a:buChar char="o"/>
              <a:defRPr/>
            </a:pPr>
            <a:r>
              <a:rPr lang="en-US" sz="2000" dirty="0">
                <a:solidFill>
                  <a:srgbClr val="FFFFFF"/>
                </a:solidFill>
                <a:latin typeface="Calibri" panose="020F0502020204030204" pitchFamily="34" charset="0"/>
                <a:cs typeface="Calibri" panose="020F0502020204030204" pitchFamily="34" charset="0"/>
              </a:rPr>
              <a:t>Traffic Management, observability, Security and Policy Management using Service Mesh</a:t>
            </a:r>
          </a:p>
          <a:p>
            <a:pPr marL="342934" indent="-342934">
              <a:buFont typeface="Courier New" panose="02070309020205020404" pitchFamily="49" charset="0"/>
              <a:buChar char="o"/>
              <a:defRPr/>
            </a:pPr>
            <a:r>
              <a:rPr lang="en-US" sz="2000" dirty="0">
                <a:solidFill>
                  <a:srgbClr val="FFFFFF"/>
                </a:solidFill>
                <a:latin typeface="Calibri" panose="020F0502020204030204" pitchFamily="34" charset="0"/>
                <a:cs typeface="Calibri" panose="020F0502020204030204" pitchFamily="34" charset="0"/>
              </a:rPr>
              <a:t>Metrics Dashboard</a:t>
            </a:r>
          </a:p>
          <a:p>
            <a:pPr marL="342934" indent="-342934">
              <a:buFont typeface="Courier New" panose="02070309020205020404" pitchFamily="49" charset="0"/>
              <a:buChar char="o"/>
              <a:defRPr/>
            </a:pPr>
            <a:r>
              <a:rPr lang="en-US" sz="2000" dirty="0">
                <a:solidFill>
                  <a:srgbClr val="FFFFFF"/>
                </a:solidFill>
                <a:latin typeface="Calibri" panose="020F0502020204030204" pitchFamily="34" charset="0"/>
                <a:cs typeface="Calibri" panose="020F0502020204030204" pitchFamily="34" charset="0"/>
              </a:rPr>
              <a:t>Log Aggregation &amp; Analytics</a:t>
            </a:r>
          </a:p>
          <a:p>
            <a:pPr marL="342934" indent="-342934">
              <a:buFont typeface="Courier New" panose="02070309020205020404" pitchFamily="49" charset="0"/>
              <a:buChar char="o"/>
              <a:defRPr/>
            </a:pPr>
            <a:r>
              <a:rPr lang="en-US" sz="2000" dirty="0">
                <a:solidFill>
                  <a:srgbClr val="FFFFFF"/>
                </a:solidFill>
                <a:latin typeface="Calibri" panose="020F0502020204030204" pitchFamily="34" charset="0"/>
                <a:cs typeface="Calibri" panose="020F0502020204030204" pitchFamily="34" charset="0"/>
              </a:rPr>
              <a:t>Auto Remediation of Tickets</a:t>
            </a:r>
          </a:p>
          <a:p>
            <a:pPr marL="342934" indent="-342934">
              <a:buFont typeface="Courier New" panose="02070309020205020404" pitchFamily="49" charset="0"/>
              <a:buChar char="o"/>
            </a:pPr>
            <a:r>
              <a:rPr lang="en-US" sz="2000" dirty="0">
                <a:solidFill>
                  <a:srgbClr val="FFFFFF"/>
                </a:solidFill>
                <a:latin typeface="Calibri" panose="020F0502020204030204" pitchFamily="34" charset="0"/>
                <a:cs typeface="Calibri" panose="020F0502020204030204" pitchFamily="34" charset="0"/>
              </a:rPr>
              <a:t>Route Cause Detection &amp;User Data Analysis</a:t>
            </a:r>
          </a:p>
          <a:p>
            <a:pPr marL="342934" indent="-342934">
              <a:buFont typeface="Courier New" panose="02070309020205020404" pitchFamily="49" charset="0"/>
              <a:buChar char="o"/>
            </a:pPr>
            <a:r>
              <a:rPr lang="en-US" sz="2000" dirty="0">
                <a:solidFill>
                  <a:srgbClr val="FFFFFF"/>
                </a:solidFill>
                <a:latin typeface="Calibri" panose="020F0502020204030204" pitchFamily="34" charset="0"/>
                <a:cs typeface="Calibri" panose="020F0502020204030204" pitchFamily="34" charset="0"/>
              </a:rPr>
              <a:t>Insights And Actions &amp; Metrics Dashboard</a:t>
            </a:r>
            <a:endParaRPr lang="en-IN" sz="2000" dirty="0">
              <a:solidFill>
                <a:srgbClr val="FFFFFF"/>
              </a:solidFill>
              <a:latin typeface="Calibri" panose="020F0502020204030204" pitchFamily="34" charset="0"/>
              <a:cs typeface="Calibri" panose="020F0502020204030204" pitchFamily="34" charset="0"/>
            </a:endParaRPr>
          </a:p>
          <a:p>
            <a:pPr marL="342934" indent="-342934" algn="ctr">
              <a:buFont typeface="Courier New" panose="02070309020205020404" pitchFamily="49" charset="0"/>
              <a:buChar char="o"/>
              <a:defRPr/>
            </a:pPr>
            <a:endParaRPr lang="en-US" sz="2100" dirty="0">
              <a:solidFill>
                <a:srgbClr val="002F5F"/>
              </a:solidFill>
              <a:latin typeface="Calibri" panose="020F0502020204030204" pitchFamily="34" charset="0"/>
              <a:cs typeface="Calibri" panose="020F0502020204030204" pitchFamily="34" charset="0"/>
            </a:endParaRPr>
          </a:p>
        </p:txBody>
      </p:sp>
      <p:sp>
        <p:nvSpPr>
          <p:cNvPr id="137" name="Rounded Rectangle 136"/>
          <p:cNvSpPr/>
          <p:nvPr/>
        </p:nvSpPr>
        <p:spPr>
          <a:xfrm>
            <a:off x="6906874" y="10431507"/>
            <a:ext cx="7206852" cy="2824759"/>
          </a:xfrm>
          <a:prstGeom prst="roundRect">
            <a:avLst/>
          </a:prstGeom>
          <a:solidFill>
            <a:schemeClr val="tx1">
              <a:lumMod val="50000"/>
              <a:lumOff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r>
              <a:rPr lang="en-US" sz="2200" u="sng" dirty="0">
                <a:solidFill>
                  <a:srgbClr val="FFFFFF"/>
                </a:solidFill>
                <a:latin typeface="Calibri" panose="020F0502020204030204" pitchFamily="34" charset="0"/>
                <a:cs typeface="Calibri" panose="020F0502020204030204" pitchFamily="34" charset="0"/>
              </a:rPr>
              <a:t>Development Life Cycle</a:t>
            </a:r>
            <a:r>
              <a:rPr lang="en-US" sz="2200" dirty="0">
                <a:solidFill>
                  <a:srgbClr val="FFFFFF"/>
                </a:solidFill>
                <a:latin typeface="Calibri" panose="020F0502020204030204" pitchFamily="34" charset="0"/>
                <a:cs typeface="Calibri" panose="020F0502020204030204" pitchFamily="34" charset="0"/>
              </a:rPr>
              <a:t>:</a:t>
            </a:r>
            <a:endParaRPr lang="en-US" sz="2000" dirty="0">
              <a:solidFill>
                <a:srgbClr val="FFFFFF"/>
              </a:solidFill>
              <a:latin typeface="Calibri" panose="020F0502020204030204" pitchFamily="34" charset="0"/>
              <a:cs typeface="Calibri" panose="020F0502020204030204" pitchFamily="34" charset="0"/>
            </a:endParaRPr>
          </a:p>
          <a:p>
            <a:pPr marL="342934" indent="-342934">
              <a:buFont typeface="Courier New" panose="02070309020205020404" pitchFamily="49" charset="0"/>
              <a:buChar char="o"/>
            </a:pPr>
            <a:r>
              <a:rPr lang="en-US" sz="2000" dirty="0">
                <a:solidFill>
                  <a:srgbClr val="FFFFFF"/>
                </a:solidFill>
                <a:latin typeface="Calibri" panose="020F0502020204030204" pitchFamily="34" charset="0"/>
                <a:cs typeface="Calibri" panose="020F0502020204030204" pitchFamily="34" charset="0"/>
              </a:rPr>
              <a:t>Automated Development of Micro services using </a:t>
            </a:r>
            <a:r>
              <a:rPr lang="en-US" sz="2000" dirty="0" err="1">
                <a:solidFill>
                  <a:srgbClr val="FFFFFF"/>
                </a:solidFill>
                <a:latin typeface="Calibri" panose="020F0502020204030204" pitchFamily="34" charset="0"/>
                <a:cs typeface="Calibri" panose="020F0502020204030204" pitchFamily="34" charset="0"/>
              </a:rPr>
              <a:t>Hexaware</a:t>
            </a:r>
            <a:r>
              <a:rPr lang="en-US" sz="2000" dirty="0">
                <a:solidFill>
                  <a:srgbClr val="FFFFFF"/>
                </a:solidFill>
                <a:latin typeface="Calibri" panose="020F0502020204030204" pitchFamily="34" charset="0"/>
                <a:cs typeface="Calibri" panose="020F0502020204030204" pitchFamily="34" charset="0"/>
              </a:rPr>
              <a:t> IP, Amaze for </a:t>
            </a:r>
            <a:r>
              <a:rPr lang="en-US" sz="2000" dirty="0" err="1">
                <a:solidFill>
                  <a:srgbClr val="FFFFFF"/>
                </a:solidFill>
                <a:latin typeface="Calibri" panose="020F0502020204030204" pitchFamily="34" charset="0"/>
                <a:cs typeface="Calibri" panose="020F0502020204030204" pitchFamily="34" charset="0"/>
              </a:rPr>
              <a:t>AppTrans</a:t>
            </a:r>
            <a:r>
              <a:rPr lang="en-US" sz="2000" dirty="0">
                <a:solidFill>
                  <a:srgbClr val="FFFFFF"/>
                </a:solidFill>
                <a:latin typeface="Calibri" panose="020F0502020204030204" pitchFamily="34" charset="0"/>
                <a:cs typeface="Calibri" panose="020F0502020204030204" pitchFamily="34" charset="0"/>
              </a:rPr>
              <a:t> </a:t>
            </a:r>
          </a:p>
          <a:p>
            <a:pPr marL="342934" indent="-342934">
              <a:buFont typeface="Courier New" panose="02070309020205020404" pitchFamily="49" charset="0"/>
              <a:buChar char="o"/>
            </a:pPr>
            <a:r>
              <a:rPr lang="en-US" sz="2000" dirty="0">
                <a:solidFill>
                  <a:srgbClr val="FFFFFF"/>
                </a:solidFill>
                <a:latin typeface="Calibri" panose="020F0502020204030204" pitchFamily="34" charset="0"/>
                <a:cs typeface="Calibri" panose="020F0502020204030204" pitchFamily="34" charset="0"/>
              </a:rPr>
              <a:t>Automated test case generation for existing source code.</a:t>
            </a:r>
          </a:p>
          <a:p>
            <a:pPr marL="342934" indent="-342934">
              <a:buFont typeface="Courier New" panose="02070309020205020404" pitchFamily="49" charset="0"/>
              <a:buChar char="o"/>
            </a:pPr>
            <a:r>
              <a:rPr lang="en-US" sz="2000" dirty="0">
                <a:solidFill>
                  <a:srgbClr val="FFFFFF"/>
                </a:solidFill>
                <a:latin typeface="Calibri" panose="020F0502020204030204" pitchFamily="34" charset="0"/>
                <a:cs typeface="Calibri" panose="020F0502020204030204" pitchFamily="34" charset="0"/>
              </a:rPr>
              <a:t>Converting existing manual test cases to automated scripts..</a:t>
            </a:r>
          </a:p>
          <a:p>
            <a:pPr marL="342934" indent="-342934">
              <a:buFont typeface="Courier New" panose="02070309020205020404" pitchFamily="49" charset="0"/>
              <a:buChar char="o"/>
            </a:pPr>
            <a:r>
              <a:rPr lang="en-US" sz="2000" dirty="0">
                <a:solidFill>
                  <a:srgbClr val="FFFFFF"/>
                </a:solidFill>
                <a:latin typeface="Calibri" panose="020F0502020204030204" pitchFamily="34" charset="0"/>
                <a:cs typeface="Calibri" panose="020F0502020204030204" pitchFamily="34" charset="0"/>
              </a:rPr>
              <a:t>Scaled Agile based Life Cycle Management.</a:t>
            </a:r>
          </a:p>
          <a:p>
            <a:pPr marL="342934" indent="-342934">
              <a:buFont typeface="Courier New" panose="02070309020205020404" pitchFamily="49" charset="0"/>
              <a:buChar char="o"/>
            </a:pPr>
            <a:r>
              <a:rPr lang="en-US" sz="2000" dirty="0">
                <a:solidFill>
                  <a:srgbClr val="FFFFFF"/>
                </a:solidFill>
                <a:latin typeface="Calibri" panose="020F0502020204030204" pitchFamily="34" charset="0"/>
                <a:cs typeface="Calibri" panose="020F0502020204030204" pitchFamily="34" charset="0"/>
              </a:rPr>
              <a:t>Automated  Unit, Functional, Security, Performance Testing</a:t>
            </a:r>
          </a:p>
          <a:p>
            <a:pPr marL="342934" indent="-342934">
              <a:buFont typeface="Courier New" panose="02070309020205020404" pitchFamily="49" charset="0"/>
              <a:buChar char="o"/>
            </a:pPr>
            <a:r>
              <a:rPr lang="en-US" sz="2000" dirty="0">
                <a:solidFill>
                  <a:srgbClr val="FFFFFF"/>
                </a:solidFill>
                <a:latin typeface="Calibri" panose="020F0502020204030204" pitchFamily="34" charset="0"/>
                <a:cs typeface="Calibri" panose="020F0502020204030204" pitchFamily="34" charset="0"/>
              </a:rPr>
              <a:t>CI/CD and CT Pipelines using Azure </a:t>
            </a:r>
            <a:r>
              <a:rPr lang="en-US" sz="2000" dirty="0" err="1">
                <a:solidFill>
                  <a:srgbClr val="FFFFFF"/>
                </a:solidFill>
                <a:latin typeface="Calibri" panose="020F0502020204030204" pitchFamily="34" charset="0"/>
                <a:cs typeface="Calibri" panose="020F0502020204030204" pitchFamily="34" charset="0"/>
              </a:rPr>
              <a:t>DevOps</a:t>
            </a:r>
            <a:endParaRPr lang="en-US" sz="2000" dirty="0">
              <a:solidFill>
                <a:srgbClr val="FFFFFF"/>
              </a:solidFill>
              <a:latin typeface="Calibri" panose="020F0502020204030204" pitchFamily="34" charset="0"/>
              <a:cs typeface="Calibri" panose="020F0502020204030204" pitchFamily="34" charset="0"/>
            </a:endParaRPr>
          </a:p>
        </p:txBody>
      </p:sp>
      <p:sp>
        <p:nvSpPr>
          <p:cNvPr id="138" name="Rounded Rectangle 137"/>
          <p:cNvSpPr/>
          <p:nvPr/>
        </p:nvSpPr>
        <p:spPr>
          <a:xfrm>
            <a:off x="331116" y="10434771"/>
            <a:ext cx="5987933" cy="2821497"/>
          </a:xfrm>
          <a:prstGeom prst="roundRect">
            <a:avLst/>
          </a:prstGeom>
          <a:solidFill>
            <a:schemeClr val="tx1">
              <a:lumMod val="50000"/>
              <a:lumOff val="5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tIns="0" bIns="72008" rtlCol="0" anchor="t" anchorCtr="0"/>
          <a:lstStyle/>
          <a:p>
            <a:r>
              <a:rPr lang="en-US" sz="2200" u="sng" dirty="0">
                <a:solidFill>
                  <a:srgbClr val="FFFFFF"/>
                </a:solidFill>
                <a:latin typeface="Calibri" panose="020F0502020204030204" pitchFamily="34" charset="0"/>
                <a:cs typeface="Calibri" panose="020F0502020204030204" pitchFamily="34" charset="0"/>
              </a:rPr>
              <a:t>Design Thinking</a:t>
            </a:r>
            <a:r>
              <a:rPr lang="en-US" sz="2200" dirty="0">
                <a:solidFill>
                  <a:srgbClr val="FFFFFF"/>
                </a:solidFill>
                <a:latin typeface="Calibri" panose="020F0502020204030204" pitchFamily="34" charset="0"/>
                <a:cs typeface="Calibri" panose="020F0502020204030204" pitchFamily="34" charset="0"/>
              </a:rPr>
              <a:t>:</a:t>
            </a:r>
          </a:p>
          <a:p>
            <a:pPr marL="342934" indent="-342934">
              <a:buFont typeface="Courier New" panose="02070309020205020404" pitchFamily="49" charset="0"/>
              <a:buChar char="o"/>
            </a:pPr>
            <a:r>
              <a:rPr lang="en-US" sz="2000" dirty="0">
                <a:solidFill>
                  <a:srgbClr val="FFFFFF"/>
                </a:solidFill>
                <a:latin typeface="Calibri" panose="020F0502020204030204" pitchFamily="34" charset="0"/>
                <a:cs typeface="Calibri" panose="020F0502020204030204" pitchFamily="34" charset="0"/>
              </a:rPr>
              <a:t>Realize the identified product backlog feature </a:t>
            </a:r>
          </a:p>
          <a:p>
            <a:pPr marL="342934" indent="-342934">
              <a:buFont typeface="Courier New" panose="02070309020205020404" pitchFamily="49" charset="0"/>
              <a:buChar char="o"/>
            </a:pPr>
            <a:r>
              <a:rPr lang="en-US" sz="2000" dirty="0">
                <a:solidFill>
                  <a:srgbClr val="FFFFFF"/>
                </a:solidFill>
                <a:latin typeface="Calibri" panose="020F0502020204030204" pitchFamily="34" charset="0"/>
                <a:cs typeface="Calibri" panose="020F0502020204030204" pitchFamily="34" charset="0"/>
              </a:rPr>
              <a:t>UX Design/prototypes of the feature  would be developed </a:t>
            </a:r>
          </a:p>
          <a:p>
            <a:r>
              <a:rPr lang="en-US" sz="2200" u="sng" dirty="0">
                <a:solidFill>
                  <a:srgbClr val="FFFFFF"/>
                </a:solidFill>
                <a:latin typeface="Calibri" panose="020F0502020204030204" pitchFamily="34" charset="0"/>
                <a:cs typeface="Calibri" panose="020F0502020204030204" pitchFamily="34" charset="0"/>
              </a:rPr>
              <a:t>Usability Engineering</a:t>
            </a:r>
            <a:r>
              <a:rPr lang="en-US" sz="2200" dirty="0">
                <a:solidFill>
                  <a:srgbClr val="FFFFFF"/>
                </a:solidFill>
                <a:latin typeface="Calibri" panose="020F0502020204030204" pitchFamily="34" charset="0"/>
                <a:cs typeface="Calibri" panose="020F0502020204030204" pitchFamily="34" charset="0"/>
              </a:rPr>
              <a:t>:</a:t>
            </a:r>
          </a:p>
          <a:p>
            <a:pPr marL="342934" indent="-342934">
              <a:buFont typeface="Courier New" panose="02070309020205020404" pitchFamily="49" charset="0"/>
              <a:buChar char="o"/>
            </a:pPr>
            <a:r>
              <a:rPr lang="en-US" sz="2000" dirty="0">
                <a:solidFill>
                  <a:srgbClr val="FFFFFF"/>
                </a:solidFill>
                <a:latin typeface="Calibri" panose="020F0502020204030204" pitchFamily="34" charset="0"/>
                <a:cs typeface="Calibri" panose="020F0502020204030204" pitchFamily="34" charset="0"/>
              </a:rPr>
              <a:t>Use Centric, Research based  User Experience Redefinition </a:t>
            </a:r>
          </a:p>
          <a:p>
            <a:endParaRPr lang="en-US" sz="2000" dirty="0">
              <a:solidFill>
                <a:srgbClr val="FFFFFF"/>
              </a:solidFill>
              <a:latin typeface="Calibri" panose="020F0502020204030204" pitchFamily="34" charset="0"/>
              <a:cs typeface="Calibri" panose="020F0502020204030204" pitchFamily="34" charset="0"/>
            </a:endParaRPr>
          </a:p>
        </p:txBody>
      </p:sp>
      <p:sp>
        <p:nvSpPr>
          <p:cNvPr id="63" name="Rounded Rectangle 62">
            <a:extLst>
              <a:ext uri="{FF2B5EF4-FFF2-40B4-BE49-F238E27FC236}">
                <a16:creationId xmlns="" xmlns:a16="http://schemas.microsoft.com/office/drawing/2014/main" id="{886DC8D2-1E1A-644A-A311-4876E94C0558}"/>
              </a:ext>
            </a:extLst>
          </p:cNvPr>
          <p:cNvSpPr/>
          <p:nvPr/>
        </p:nvSpPr>
        <p:spPr>
          <a:xfrm>
            <a:off x="15060049" y="4120539"/>
            <a:ext cx="1698219" cy="456638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t"/>
          <a:lstStyle/>
          <a:p>
            <a:pPr algn="ctr">
              <a:defRPr/>
            </a:pPr>
            <a:endParaRPr lang="en-US" sz="2200" dirty="0">
              <a:solidFill>
                <a:srgbClr val="002F5F"/>
              </a:solidFill>
              <a:cs typeface="Arial"/>
            </a:endParaRPr>
          </a:p>
        </p:txBody>
      </p:sp>
      <p:pic>
        <p:nvPicPr>
          <p:cNvPr id="64" name="Picture 63">
            <a:extLst>
              <a:ext uri="{FF2B5EF4-FFF2-40B4-BE49-F238E27FC236}">
                <a16:creationId xmlns="" xmlns:a16="http://schemas.microsoft.com/office/drawing/2014/main" id="{6E2E1386-F2B3-496E-A594-F3D2BD3B5AE1}"/>
              </a:ext>
            </a:extLst>
          </p:cNvPr>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252497" y="7021913"/>
            <a:ext cx="1086082" cy="1108056"/>
          </a:xfrm>
          <a:prstGeom prst="rect">
            <a:avLst/>
          </a:prstGeom>
          <a:noFill/>
          <a:ln w="28575" cap="flat" cmpd="sng" algn="ctr">
            <a:noFill/>
            <a:prstDash val="solid"/>
            <a:tailEnd type="triangle"/>
          </a:ln>
          <a:effectLst/>
        </p:spPr>
      </p:pic>
      <p:sp>
        <p:nvSpPr>
          <p:cNvPr id="65" name="TextBox 64"/>
          <p:cNvSpPr txBox="1"/>
          <p:nvPr/>
        </p:nvSpPr>
        <p:spPr>
          <a:xfrm rot="16200000">
            <a:off x="14491209" y="6393119"/>
            <a:ext cx="4156705" cy="430887"/>
          </a:xfrm>
          <a:prstGeom prst="rect">
            <a:avLst/>
          </a:prstGeom>
          <a:noFill/>
        </p:spPr>
        <p:txBody>
          <a:bodyPr wrap="square" rtlCol="0">
            <a:spAutoFit/>
          </a:bodyPr>
          <a:lstStyle/>
          <a:p>
            <a:pPr algn="ctr"/>
            <a:r>
              <a:rPr lang="en-US" sz="2200" dirty="0">
                <a:solidFill>
                  <a:srgbClr val="002F5F"/>
                </a:solidFill>
              </a:rPr>
              <a:t>Service Mesh</a:t>
            </a:r>
          </a:p>
        </p:txBody>
      </p:sp>
      <p:sp>
        <p:nvSpPr>
          <p:cNvPr id="14" name="TextBox 13"/>
          <p:cNvSpPr txBox="1"/>
          <p:nvPr/>
        </p:nvSpPr>
        <p:spPr>
          <a:xfrm>
            <a:off x="15400940" y="4099860"/>
            <a:ext cx="1377175" cy="430887"/>
          </a:xfrm>
          <a:prstGeom prst="rect">
            <a:avLst/>
          </a:prstGeom>
          <a:noFill/>
        </p:spPr>
        <p:txBody>
          <a:bodyPr wrap="square" rtlCol="0">
            <a:spAutoFit/>
          </a:bodyPr>
          <a:lstStyle/>
          <a:p>
            <a:r>
              <a:rPr lang="en-US" sz="2200" dirty="0">
                <a:solidFill>
                  <a:srgbClr val="002F5F"/>
                </a:solidFill>
              </a:rPr>
              <a:t>Blue</a:t>
            </a:r>
          </a:p>
        </p:txBody>
      </p:sp>
      <p:sp>
        <p:nvSpPr>
          <p:cNvPr id="71" name="TextBox 70"/>
          <p:cNvSpPr txBox="1"/>
          <p:nvPr/>
        </p:nvSpPr>
        <p:spPr>
          <a:xfrm>
            <a:off x="15406949" y="8199200"/>
            <a:ext cx="1377175" cy="430887"/>
          </a:xfrm>
          <a:prstGeom prst="rect">
            <a:avLst/>
          </a:prstGeom>
          <a:noFill/>
        </p:spPr>
        <p:txBody>
          <a:bodyPr wrap="square" rtlCol="0">
            <a:spAutoFit/>
          </a:bodyPr>
          <a:lstStyle/>
          <a:p>
            <a:r>
              <a:rPr lang="en-US" sz="2200" dirty="0">
                <a:solidFill>
                  <a:srgbClr val="002F5F"/>
                </a:solidFill>
              </a:rPr>
              <a:t>Green</a:t>
            </a:r>
          </a:p>
        </p:txBody>
      </p:sp>
      <p:sp>
        <p:nvSpPr>
          <p:cNvPr id="16" name="Rounded Rectangle 15"/>
          <p:cNvSpPr/>
          <p:nvPr/>
        </p:nvSpPr>
        <p:spPr>
          <a:xfrm>
            <a:off x="15060049" y="8968752"/>
            <a:ext cx="1698219" cy="359722"/>
          </a:xfrm>
          <a:prstGeom prst="round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Calibri" panose="020F0502020204030204" pitchFamily="34" charset="0"/>
                <a:cs typeface="Calibri" panose="020F0502020204030204" pitchFamily="34" charset="0"/>
              </a:rPr>
              <a:t>Azure Cloud</a:t>
            </a:r>
          </a:p>
        </p:txBody>
      </p:sp>
      <p:sp>
        <p:nvSpPr>
          <p:cNvPr id="80" name="Rounded Rectangle 79">
            <a:extLst>
              <a:ext uri="{FF2B5EF4-FFF2-40B4-BE49-F238E27FC236}">
                <a16:creationId xmlns="" xmlns:a16="http://schemas.microsoft.com/office/drawing/2014/main" id="{886DC8D2-1E1A-644A-A311-4876E94C0558}"/>
              </a:ext>
            </a:extLst>
          </p:cNvPr>
          <p:cNvSpPr/>
          <p:nvPr/>
        </p:nvSpPr>
        <p:spPr>
          <a:xfrm>
            <a:off x="12300101" y="7240271"/>
            <a:ext cx="1558826" cy="679777"/>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100" b="1" dirty="0">
                <a:solidFill>
                  <a:srgbClr val="002F5F"/>
                </a:solidFill>
                <a:latin typeface="Calibri" panose="020F0502020204030204" pitchFamily="34" charset="0"/>
                <a:cs typeface="Calibri" panose="020F0502020204030204" pitchFamily="34" charset="0"/>
              </a:rPr>
              <a:t>Unit Test Generator </a:t>
            </a:r>
          </a:p>
        </p:txBody>
      </p:sp>
      <p:cxnSp>
        <p:nvCxnSpPr>
          <p:cNvPr id="17" name="Elbow Connector 16"/>
          <p:cNvCxnSpPr>
            <a:stCxn id="72" idx="3"/>
            <a:endCxn id="211" idx="1"/>
          </p:cNvCxnSpPr>
          <p:nvPr/>
        </p:nvCxnSpPr>
        <p:spPr bwMode="auto">
          <a:xfrm flipV="1">
            <a:off x="20969704" y="6999542"/>
            <a:ext cx="1324403" cy="891743"/>
          </a:xfrm>
          <a:prstGeom prst="bentConnector3">
            <a:avLst/>
          </a:prstGeom>
          <a:solidFill>
            <a:schemeClr val="accent1"/>
          </a:solidFill>
          <a:ln w="9525" cap="flat" cmpd="sng" algn="ctr">
            <a:solidFill>
              <a:schemeClr val="tx1"/>
            </a:solidFill>
            <a:prstDash val="solid"/>
            <a:round/>
            <a:headEnd type="none" w="med" len="med"/>
            <a:tailEnd type="triangle"/>
          </a:ln>
          <a:effectLst/>
        </p:spPr>
      </p:cxnSp>
      <p:cxnSp>
        <p:nvCxnSpPr>
          <p:cNvPr id="23" name="Straight Arrow Connector 22"/>
          <p:cNvCxnSpPr>
            <a:stCxn id="213" idx="1"/>
            <a:endCxn id="22" idx="3"/>
          </p:cNvCxnSpPr>
          <p:nvPr/>
        </p:nvCxnSpPr>
        <p:spPr bwMode="auto">
          <a:xfrm flipH="1">
            <a:off x="20969704" y="5512751"/>
            <a:ext cx="1324403" cy="657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1" name="Elbow Connector 80"/>
          <p:cNvCxnSpPr>
            <a:stCxn id="51" idx="3"/>
            <a:endCxn id="72" idx="1"/>
          </p:cNvCxnSpPr>
          <p:nvPr/>
        </p:nvCxnSpPr>
        <p:spPr bwMode="auto">
          <a:xfrm>
            <a:off x="16898040" y="6531560"/>
            <a:ext cx="1129381" cy="1359725"/>
          </a:xfrm>
          <a:prstGeom prst="bentConnector3">
            <a:avLst>
              <a:gd name="adj1" fmla="val 37661"/>
            </a:avLst>
          </a:prstGeom>
          <a:solidFill>
            <a:schemeClr val="accent1"/>
          </a:solidFill>
          <a:ln w="9525" cap="flat" cmpd="sng" algn="ctr">
            <a:solidFill>
              <a:schemeClr val="tx1"/>
            </a:solidFill>
            <a:prstDash val="solid"/>
            <a:round/>
            <a:headEnd type="none" w="med" len="med"/>
            <a:tailEnd type="triangle"/>
          </a:ln>
          <a:effectLst/>
        </p:spPr>
      </p:cxnSp>
      <p:cxnSp>
        <p:nvCxnSpPr>
          <p:cNvPr id="82" name="Elbow Connector 81"/>
          <p:cNvCxnSpPr>
            <a:stCxn id="66" idx="3"/>
            <a:endCxn id="51" idx="1"/>
          </p:cNvCxnSpPr>
          <p:nvPr/>
        </p:nvCxnSpPr>
        <p:spPr bwMode="auto">
          <a:xfrm flipV="1">
            <a:off x="13867907" y="6531560"/>
            <a:ext cx="1051102" cy="2134351"/>
          </a:xfrm>
          <a:prstGeom prst="bent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54594690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as Code - </a:t>
            </a:r>
            <a:r>
              <a:rPr lang="en-US" dirty="0">
                <a:solidFill>
                  <a:srgbClr val="FF0000"/>
                </a:solidFill>
              </a:rPr>
              <a:t>Mani</a:t>
            </a:r>
          </a:p>
        </p:txBody>
      </p:sp>
      <p:sp>
        <p:nvSpPr>
          <p:cNvPr id="4" name="Rectangle 3">
            <a:extLst>
              <a:ext uri="{FF2B5EF4-FFF2-40B4-BE49-F238E27FC236}">
                <a16:creationId xmlns="" xmlns:a16="http://schemas.microsoft.com/office/drawing/2014/main" id="{902B772A-750A-4F44-B6DB-E8EF3ACD6386}"/>
              </a:ext>
            </a:extLst>
          </p:cNvPr>
          <p:cNvSpPr/>
          <p:nvPr/>
        </p:nvSpPr>
        <p:spPr>
          <a:xfrm>
            <a:off x="635586" y="1798975"/>
            <a:ext cx="21289990" cy="954107"/>
          </a:xfrm>
          <a:prstGeom prst="rect">
            <a:avLst/>
          </a:prstGeom>
        </p:spPr>
        <p:txBody>
          <a:bodyPr wrap="square">
            <a:spAutoFit/>
          </a:bodyPr>
          <a:lstStyle/>
          <a:p>
            <a:pPr marL="571557" indent="-571557" defTabSz="1828983">
              <a:buFont typeface="Wingdings" panose="05000000000000000000" pitchFamily="2" charset="2"/>
              <a:buChar char="Ø"/>
              <a:defRPr/>
            </a:pPr>
            <a:r>
              <a:rPr lang="en-US" sz="2800" dirty="0">
                <a:solidFill>
                  <a:srgbClr val="002F5F">
                    <a:hueOff val="0"/>
                    <a:satOff val="0"/>
                    <a:lumOff val="0"/>
                    <a:alphaOff val="0"/>
                  </a:srgbClr>
                </a:solidFill>
                <a:latin typeface="Arial"/>
                <a:ea typeface="ＭＳ Ｐゴシック"/>
              </a:rPr>
              <a:t>Documentation as Code is an approach of automating the documentation process while writing the code. </a:t>
            </a:r>
          </a:p>
          <a:p>
            <a:pPr marL="571557" indent="-571557" defTabSz="1828983">
              <a:buFont typeface="Wingdings" panose="05000000000000000000" pitchFamily="2" charset="2"/>
              <a:buChar char="Ø"/>
              <a:defRPr/>
            </a:pPr>
            <a:r>
              <a:rPr lang="en-US" sz="2800" dirty="0">
                <a:solidFill>
                  <a:srgbClr val="002F5F">
                    <a:hueOff val="0"/>
                    <a:satOff val="0"/>
                    <a:lumOff val="0"/>
                    <a:alphaOff val="0"/>
                  </a:srgbClr>
                </a:solidFill>
                <a:latin typeface="Arial"/>
                <a:ea typeface="ＭＳ Ｐゴシック"/>
              </a:rPr>
              <a:t>Automated Documentation can be exported and shared using external tools like GitHub Pages. </a:t>
            </a:r>
          </a:p>
        </p:txBody>
      </p:sp>
      <p:sp>
        <p:nvSpPr>
          <p:cNvPr id="5" name="Rectangle 4">
            <a:extLst>
              <a:ext uri="{FF2B5EF4-FFF2-40B4-BE49-F238E27FC236}">
                <a16:creationId xmlns="" xmlns:a16="http://schemas.microsoft.com/office/drawing/2014/main" id="{D3DDA52E-D08C-40AB-B5E6-ED8DAB95A79E}"/>
              </a:ext>
            </a:extLst>
          </p:cNvPr>
          <p:cNvSpPr/>
          <p:nvPr/>
        </p:nvSpPr>
        <p:spPr>
          <a:xfrm>
            <a:off x="706700" y="3136654"/>
            <a:ext cx="8903590" cy="3970318"/>
          </a:xfrm>
          <a:prstGeom prst="rect">
            <a:avLst/>
          </a:prstGeom>
        </p:spPr>
        <p:txBody>
          <a:bodyPr wrap="square">
            <a:spAutoFit/>
          </a:bodyPr>
          <a:lstStyle/>
          <a:p>
            <a:pPr defTabSz="1828983">
              <a:defRPr/>
            </a:pPr>
            <a:r>
              <a:rPr lang="en-US" sz="2800" u="sng" dirty="0">
                <a:solidFill>
                  <a:srgbClr val="002F5F">
                    <a:hueOff val="0"/>
                    <a:satOff val="0"/>
                    <a:lumOff val="0"/>
                    <a:alphaOff val="0"/>
                  </a:srgbClr>
                </a:solidFill>
                <a:latin typeface="Arial"/>
                <a:ea typeface="ＭＳ Ｐゴシック"/>
              </a:rPr>
              <a:t>Approach</a:t>
            </a:r>
          </a:p>
          <a:p>
            <a:pPr defTabSz="1828983">
              <a:defRPr/>
            </a:pPr>
            <a:endParaRPr lang="en-US" sz="2800" dirty="0">
              <a:solidFill>
                <a:srgbClr val="002F5F">
                  <a:hueOff val="0"/>
                  <a:satOff val="0"/>
                  <a:lumOff val="0"/>
                  <a:alphaOff val="0"/>
                </a:srgbClr>
              </a:solidFill>
              <a:latin typeface="Arial"/>
              <a:ea typeface="ＭＳ Ｐゴシック"/>
            </a:endParaRPr>
          </a:p>
          <a:p>
            <a:pPr defTabSz="1828983">
              <a:defRPr/>
            </a:pPr>
            <a:r>
              <a:rPr lang="en-US" sz="2800" dirty="0">
                <a:solidFill>
                  <a:srgbClr val="002F5F">
                    <a:hueOff val="0"/>
                    <a:satOff val="0"/>
                    <a:lumOff val="0"/>
                    <a:alphaOff val="0"/>
                  </a:srgbClr>
                </a:solidFill>
                <a:latin typeface="Arial"/>
                <a:ea typeface="ＭＳ Ｐゴシック"/>
              </a:rPr>
              <a:t>Below are the steps by which the Documentation as a code is implemented</a:t>
            </a:r>
          </a:p>
          <a:p>
            <a:pPr defTabSz="1828983">
              <a:defRPr/>
            </a:pPr>
            <a:r>
              <a:rPr lang="en-US" sz="2800" dirty="0">
                <a:solidFill>
                  <a:srgbClr val="002F5F">
                    <a:hueOff val="0"/>
                    <a:satOff val="0"/>
                    <a:lumOff val="0"/>
                    <a:alphaOff val="0"/>
                  </a:srgbClr>
                </a:solidFill>
                <a:latin typeface="Arial"/>
                <a:ea typeface="ＭＳ Ｐゴシック"/>
              </a:rPr>
              <a:t> </a:t>
            </a:r>
          </a:p>
          <a:p>
            <a:pPr marL="571557" indent="-571557"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Develop code</a:t>
            </a:r>
          </a:p>
          <a:p>
            <a:pPr marL="571557" indent="-571557"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Build a package</a:t>
            </a:r>
          </a:p>
          <a:p>
            <a:pPr marL="571557" indent="-571557"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Test</a:t>
            </a:r>
          </a:p>
          <a:p>
            <a:pPr marL="571557" indent="-571557"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Publish</a:t>
            </a:r>
            <a:endParaRPr lang="en-US" sz="4000" dirty="0">
              <a:solidFill>
                <a:srgbClr val="FDB813">
                  <a:lumMod val="50000"/>
                </a:srgbClr>
              </a:solidFill>
              <a:latin typeface="Arial"/>
              <a:ea typeface="ＭＳ Ｐゴシック"/>
            </a:endParaRPr>
          </a:p>
        </p:txBody>
      </p:sp>
      <p:sp>
        <p:nvSpPr>
          <p:cNvPr id="6" name="Rectangle 5">
            <a:extLst>
              <a:ext uri="{FF2B5EF4-FFF2-40B4-BE49-F238E27FC236}">
                <a16:creationId xmlns="" xmlns:a16="http://schemas.microsoft.com/office/drawing/2014/main" id="{903345E9-8A9A-4783-8CA1-7E4DD1B83DE2}"/>
              </a:ext>
            </a:extLst>
          </p:cNvPr>
          <p:cNvSpPr/>
          <p:nvPr/>
        </p:nvSpPr>
        <p:spPr>
          <a:xfrm>
            <a:off x="10082339" y="3083118"/>
            <a:ext cx="14634236" cy="5016758"/>
          </a:xfrm>
          <a:prstGeom prst="rect">
            <a:avLst/>
          </a:prstGeom>
        </p:spPr>
        <p:txBody>
          <a:bodyPr wrap="square">
            <a:spAutoFit/>
          </a:bodyPr>
          <a:lstStyle/>
          <a:p>
            <a:pPr defTabSz="1828983">
              <a:defRPr/>
            </a:pPr>
            <a:r>
              <a:rPr lang="en-US" sz="2800" u="sng" dirty="0">
                <a:solidFill>
                  <a:srgbClr val="002F5F">
                    <a:hueOff val="0"/>
                    <a:satOff val="0"/>
                    <a:lumOff val="0"/>
                    <a:alphaOff val="0"/>
                  </a:srgbClr>
                </a:solidFill>
                <a:latin typeface="Arial"/>
                <a:ea typeface="ＭＳ Ｐゴシック"/>
              </a:rPr>
              <a:t>Benefits</a:t>
            </a:r>
          </a:p>
          <a:p>
            <a:pPr defTabSz="1828983">
              <a:defRPr/>
            </a:pPr>
            <a:endParaRPr lang="en-US" sz="2800" dirty="0">
              <a:solidFill>
                <a:srgbClr val="002F5F">
                  <a:hueOff val="0"/>
                  <a:satOff val="0"/>
                  <a:lumOff val="0"/>
                  <a:alphaOff val="0"/>
                </a:srgbClr>
              </a:solidFill>
              <a:latin typeface="Arial"/>
              <a:ea typeface="ＭＳ Ｐゴシック"/>
            </a:endParaRPr>
          </a:p>
          <a:p>
            <a:pPr marL="571557" indent="-571557"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Documentation can be automatically synced with reference to changes in the source code.</a:t>
            </a:r>
          </a:p>
          <a:p>
            <a:pPr marL="571557" indent="-571557"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While Developing new features of VB, HB, SBB Product lines into new Digital Architectures, the developer will also create the code for document related to all the </a:t>
            </a:r>
          </a:p>
          <a:p>
            <a:pPr defTabSz="1828983">
              <a:defRPr/>
            </a:pPr>
            <a:r>
              <a:rPr lang="en-US" sz="2800" dirty="0">
                <a:solidFill>
                  <a:srgbClr val="002F5F">
                    <a:hueOff val="0"/>
                    <a:satOff val="0"/>
                    <a:lumOff val="0"/>
                    <a:alphaOff val="0"/>
                  </a:srgbClr>
                </a:solidFill>
                <a:latin typeface="Arial"/>
                <a:ea typeface="ＭＳ Ｐゴシック"/>
              </a:rPr>
              <a:t>     business process and capabilities.</a:t>
            </a:r>
          </a:p>
          <a:p>
            <a:pPr marL="571557" indent="-571557"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Look and feel of the documentation can be customized </a:t>
            </a:r>
          </a:p>
          <a:p>
            <a:pPr marL="571557" indent="-571557"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Provides Clarity and up-to-date information about the application or software to  the end user.</a:t>
            </a:r>
          </a:p>
          <a:p>
            <a:pPr defTabSz="1828983">
              <a:defRPr/>
            </a:pPr>
            <a:endParaRPr lang="en-US" sz="4000" dirty="0">
              <a:solidFill>
                <a:srgbClr val="FDB813">
                  <a:lumMod val="50000"/>
                </a:srgbClr>
              </a:solidFill>
              <a:latin typeface="Arial"/>
              <a:ea typeface="ＭＳ Ｐゴシック"/>
            </a:endParaRPr>
          </a:p>
        </p:txBody>
      </p:sp>
      <p:sp>
        <p:nvSpPr>
          <p:cNvPr id="3" name="Rectangle: Rounded Corners 2">
            <a:extLst>
              <a:ext uri="{FF2B5EF4-FFF2-40B4-BE49-F238E27FC236}">
                <a16:creationId xmlns="" xmlns:a16="http://schemas.microsoft.com/office/drawing/2014/main" id="{F6FE4B2D-AFB8-44F5-83AB-CB547D8F4939}"/>
              </a:ext>
            </a:extLst>
          </p:cNvPr>
          <p:cNvSpPr/>
          <p:nvPr/>
        </p:nvSpPr>
        <p:spPr bwMode="auto">
          <a:xfrm>
            <a:off x="3726438" y="10878095"/>
            <a:ext cx="2000482" cy="513223"/>
          </a:xfrm>
          <a:prstGeom prst="roundRect">
            <a:avLst/>
          </a:prstGeom>
          <a:no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sp>
        <p:nvSpPr>
          <p:cNvPr id="7" name="TextBox 6">
            <a:extLst>
              <a:ext uri="{FF2B5EF4-FFF2-40B4-BE49-F238E27FC236}">
                <a16:creationId xmlns="" xmlns:a16="http://schemas.microsoft.com/office/drawing/2014/main" id="{13A0BADB-573E-426F-9BBA-B589E657EDF5}"/>
              </a:ext>
            </a:extLst>
          </p:cNvPr>
          <p:cNvSpPr txBox="1"/>
          <p:nvPr/>
        </p:nvSpPr>
        <p:spPr>
          <a:xfrm>
            <a:off x="3726437" y="10956373"/>
            <a:ext cx="2286265" cy="338554"/>
          </a:xfrm>
          <a:prstGeom prst="rect">
            <a:avLst/>
          </a:prstGeom>
          <a:noFill/>
        </p:spPr>
        <p:txBody>
          <a:bodyPr wrap="square" rtlCol="0">
            <a:spAutoFit/>
          </a:bodyPr>
          <a:lstStyle/>
          <a:p>
            <a:pPr defTabSz="1828983">
              <a:defRPr/>
            </a:pPr>
            <a:r>
              <a:rPr lang="en-US" sz="1600" dirty="0">
                <a:solidFill>
                  <a:srgbClr val="002F5F"/>
                </a:solidFill>
                <a:latin typeface="Arial"/>
                <a:ea typeface="ＭＳ Ｐゴシック"/>
              </a:rPr>
              <a:t>Data Access Layer</a:t>
            </a:r>
          </a:p>
        </p:txBody>
      </p:sp>
      <p:sp>
        <p:nvSpPr>
          <p:cNvPr id="20" name="Rectangle: Rounded Corners 19">
            <a:extLst>
              <a:ext uri="{FF2B5EF4-FFF2-40B4-BE49-F238E27FC236}">
                <a16:creationId xmlns="" xmlns:a16="http://schemas.microsoft.com/office/drawing/2014/main" id="{3878C89E-EC05-4E49-B2E4-5D898DCBE14B}"/>
              </a:ext>
            </a:extLst>
          </p:cNvPr>
          <p:cNvSpPr/>
          <p:nvPr/>
        </p:nvSpPr>
        <p:spPr bwMode="auto">
          <a:xfrm>
            <a:off x="3726438" y="9801037"/>
            <a:ext cx="2000482" cy="513223"/>
          </a:xfrm>
          <a:prstGeom prst="roundRect">
            <a:avLst/>
          </a:prstGeom>
          <a:no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sp>
        <p:nvSpPr>
          <p:cNvPr id="21" name="TextBox 20">
            <a:extLst>
              <a:ext uri="{FF2B5EF4-FFF2-40B4-BE49-F238E27FC236}">
                <a16:creationId xmlns="" xmlns:a16="http://schemas.microsoft.com/office/drawing/2014/main" id="{144BF300-A23D-4449-BBBC-CA3B0F69EFCC}"/>
              </a:ext>
            </a:extLst>
          </p:cNvPr>
          <p:cNvSpPr txBox="1"/>
          <p:nvPr/>
        </p:nvSpPr>
        <p:spPr>
          <a:xfrm>
            <a:off x="3897907" y="9805046"/>
            <a:ext cx="2286265" cy="338554"/>
          </a:xfrm>
          <a:prstGeom prst="rect">
            <a:avLst/>
          </a:prstGeom>
          <a:noFill/>
        </p:spPr>
        <p:txBody>
          <a:bodyPr wrap="square" rtlCol="0">
            <a:spAutoFit/>
          </a:bodyPr>
          <a:lstStyle/>
          <a:p>
            <a:pPr defTabSz="1828983">
              <a:defRPr/>
            </a:pPr>
            <a:r>
              <a:rPr lang="en-US" sz="1600" dirty="0">
                <a:solidFill>
                  <a:srgbClr val="002F5F"/>
                </a:solidFill>
                <a:latin typeface="Arial"/>
                <a:ea typeface="ＭＳ Ｐゴシック"/>
              </a:rPr>
              <a:t>Domain Layer</a:t>
            </a:r>
          </a:p>
        </p:txBody>
      </p:sp>
      <p:sp>
        <p:nvSpPr>
          <p:cNvPr id="25" name="Rectangle: Rounded Corners 24">
            <a:extLst>
              <a:ext uri="{FF2B5EF4-FFF2-40B4-BE49-F238E27FC236}">
                <a16:creationId xmlns="" xmlns:a16="http://schemas.microsoft.com/office/drawing/2014/main" id="{324C736F-FDE2-4E4E-B9A5-F3BF631D95BE}"/>
              </a:ext>
            </a:extLst>
          </p:cNvPr>
          <p:cNvSpPr/>
          <p:nvPr/>
        </p:nvSpPr>
        <p:spPr bwMode="auto">
          <a:xfrm>
            <a:off x="3726438" y="8782108"/>
            <a:ext cx="2000482" cy="573168"/>
          </a:xfrm>
          <a:prstGeom prst="roundRect">
            <a:avLst/>
          </a:prstGeom>
          <a:no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sp>
        <p:nvSpPr>
          <p:cNvPr id="26" name="TextBox 25">
            <a:extLst>
              <a:ext uri="{FF2B5EF4-FFF2-40B4-BE49-F238E27FC236}">
                <a16:creationId xmlns="" xmlns:a16="http://schemas.microsoft.com/office/drawing/2014/main" id="{E534C47D-1997-45D6-9D15-7B6A7F198D3A}"/>
              </a:ext>
            </a:extLst>
          </p:cNvPr>
          <p:cNvSpPr txBox="1"/>
          <p:nvPr/>
        </p:nvSpPr>
        <p:spPr>
          <a:xfrm>
            <a:off x="3726437" y="8856772"/>
            <a:ext cx="2286265" cy="338554"/>
          </a:xfrm>
          <a:prstGeom prst="rect">
            <a:avLst/>
          </a:prstGeom>
          <a:noFill/>
        </p:spPr>
        <p:txBody>
          <a:bodyPr wrap="square" rtlCol="0">
            <a:spAutoFit/>
          </a:bodyPr>
          <a:lstStyle/>
          <a:p>
            <a:pPr defTabSz="1828983">
              <a:defRPr/>
            </a:pPr>
            <a:r>
              <a:rPr lang="en-US" sz="1600" dirty="0">
                <a:solidFill>
                  <a:srgbClr val="002F5F"/>
                </a:solidFill>
                <a:latin typeface="Arial"/>
                <a:ea typeface="ＭＳ Ｐゴシック"/>
              </a:rPr>
              <a:t>Application Layer</a:t>
            </a:r>
          </a:p>
        </p:txBody>
      </p:sp>
      <p:sp>
        <p:nvSpPr>
          <p:cNvPr id="29" name="Rectangle: Rounded Corners 28">
            <a:extLst>
              <a:ext uri="{FF2B5EF4-FFF2-40B4-BE49-F238E27FC236}">
                <a16:creationId xmlns="" xmlns:a16="http://schemas.microsoft.com/office/drawing/2014/main" id="{A19D2E57-923C-48F7-9E4C-1028BA930467}"/>
              </a:ext>
            </a:extLst>
          </p:cNvPr>
          <p:cNvSpPr/>
          <p:nvPr/>
        </p:nvSpPr>
        <p:spPr bwMode="auto">
          <a:xfrm>
            <a:off x="2021732" y="7714631"/>
            <a:ext cx="2364534" cy="610087"/>
          </a:xfrm>
          <a:prstGeom prst="roundRect">
            <a:avLst/>
          </a:prstGeom>
          <a:no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sp>
        <p:nvSpPr>
          <p:cNvPr id="31" name="TextBox 30">
            <a:extLst>
              <a:ext uri="{FF2B5EF4-FFF2-40B4-BE49-F238E27FC236}">
                <a16:creationId xmlns="" xmlns:a16="http://schemas.microsoft.com/office/drawing/2014/main" id="{1E7106CF-1A68-4D40-8A88-97967947385F}"/>
              </a:ext>
            </a:extLst>
          </p:cNvPr>
          <p:cNvSpPr txBox="1"/>
          <p:nvPr/>
        </p:nvSpPr>
        <p:spPr>
          <a:xfrm>
            <a:off x="2146994" y="7781644"/>
            <a:ext cx="2286265" cy="338554"/>
          </a:xfrm>
          <a:prstGeom prst="rect">
            <a:avLst/>
          </a:prstGeom>
          <a:noFill/>
        </p:spPr>
        <p:txBody>
          <a:bodyPr wrap="square" rtlCol="0">
            <a:spAutoFit/>
          </a:bodyPr>
          <a:lstStyle/>
          <a:p>
            <a:pPr defTabSz="1828983">
              <a:defRPr/>
            </a:pPr>
            <a:r>
              <a:rPr lang="en-US" sz="1600" dirty="0">
                <a:solidFill>
                  <a:srgbClr val="002F5F"/>
                </a:solidFill>
                <a:latin typeface="Arial"/>
                <a:ea typeface="ＭＳ Ｐゴシック"/>
              </a:rPr>
              <a:t>Presentation Layer</a:t>
            </a:r>
          </a:p>
        </p:txBody>
      </p:sp>
      <p:sp>
        <p:nvSpPr>
          <p:cNvPr id="33" name="Rectangle: Rounded Corners 32">
            <a:extLst>
              <a:ext uri="{FF2B5EF4-FFF2-40B4-BE49-F238E27FC236}">
                <a16:creationId xmlns="" xmlns:a16="http://schemas.microsoft.com/office/drawing/2014/main" id="{E861CBDA-538F-435F-8CE0-21D55659041C}"/>
              </a:ext>
            </a:extLst>
          </p:cNvPr>
          <p:cNvSpPr/>
          <p:nvPr/>
        </p:nvSpPr>
        <p:spPr bwMode="auto">
          <a:xfrm>
            <a:off x="5202389" y="7754991"/>
            <a:ext cx="2286263" cy="559251"/>
          </a:xfrm>
          <a:prstGeom prst="roundRect">
            <a:avLst/>
          </a:prstGeom>
          <a:no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sp>
        <p:nvSpPr>
          <p:cNvPr id="34" name="TextBox 33">
            <a:extLst>
              <a:ext uri="{FF2B5EF4-FFF2-40B4-BE49-F238E27FC236}">
                <a16:creationId xmlns="" xmlns:a16="http://schemas.microsoft.com/office/drawing/2014/main" id="{3A841590-496F-46B7-9748-36B1C98ECB80}"/>
              </a:ext>
            </a:extLst>
          </p:cNvPr>
          <p:cNvSpPr txBox="1"/>
          <p:nvPr/>
        </p:nvSpPr>
        <p:spPr>
          <a:xfrm>
            <a:off x="5621678" y="7794625"/>
            <a:ext cx="1447680" cy="338554"/>
          </a:xfrm>
          <a:prstGeom prst="rect">
            <a:avLst/>
          </a:prstGeom>
          <a:noFill/>
        </p:spPr>
        <p:txBody>
          <a:bodyPr wrap="square" rtlCol="0">
            <a:spAutoFit/>
          </a:bodyPr>
          <a:lstStyle/>
          <a:p>
            <a:pPr defTabSz="1828983">
              <a:defRPr/>
            </a:pPr>
            <a:r>
              <a:rPr lang="en-US" sz="1600" dirty="0">
                <a:solidFill>
                  <a:srgbClr val="002F5F"/>
                </a:solidFill>
                <a:latin typeface="Arial"/>
                <a:ea typeface="ＭＳ Ｐゴシック"/>
              </a:rPr>
              <a:t>Utility Layer</a:t>
            </a:r>
          </a:p>
        </p:txBody>
      </p:sp>
      <p:cxnSp>
        <p:nvCxnSpPr>
          <p:cNvPr id="10" name="Straight Arrow Connector 9">
            <a:extLst>
              <a:ext uri="{FF2B5EF4-FFF2-40B4-BE49-F238E27FC236}">
                <a16:creationId xmlns="" xmlns:a16="http://schemas.microsoft.com/office/drawing/2014/main" id="{5C9064E6-8AF9-4574-9D08-4CABA3CB55FD}"/>
              </a:ext>
            </a:extLst>
          </p:cNvPr>
          <p:cNvCxnSpPr>
            <a:cxnSpLocks/>
          </p:cNvCxnSpPr>
          <p:nvPr/>
        </p:nvCxnSpPr>
        <p:spPr bwMode="auto">
          <a:xfrm>
            <a:off x="4439888" y="7995267"/>
            <a:ext cx="766353" cy="1846"/>
          </a:xfrm>
          <a:prstGeom prst="straightConnector1">
            <a:avLst/>
          </a:prstGeom>
          <a:solidFill>
            <a:schemeClr val="accent1"/>
          </a:solidFill>
          <a:ln w="9525" cap="flat" cmpd="sng" algn="ctr">
            <a:solidFill>
              <a:schemeClr val="tx1"/>
            </a:solidFill>
            <a:prstDash val="dashDot"/>
            <a:round/>
            <a:headEnd type="none" w="med" len="med"/>
            <a:tailEnd type="triangle"/>
          </a:ln>
          <a:effectLst/>
        </p:spPr>
      </p:cxnSp>
      <p:cxnSp>
        <p:nvCxnSpPr>
          <p:cNvPr id="14" name="Straight Arrow Connector 13">
            <a:extLst>
              <a:ext uri="{FF2B5EF4-FFF2-40B4-BE49-F238E27FC236}">
                <a16:creationId xmlns="" xmlns:a16="http://schemas.microsoft.com/office/drawing/2014/main" id="{ADEE5F4D-59A6-4302-B6C8-4B0D5C718D5D}"/>
              </a:ext>
            </a:extLst>
          </p:cNvPr>
          <p:cNvCxnSpPr>
            <a:cxnSpLocks/>
            <a:stCxn id="20" idx="2"/>
            <a:endCxn id="3" idx="0"/>
          </p:cNvCxnSpPr>
          <p:nvPr/>
        </p:nvCxnSpPr>
        <p:spPr bwMode="auto">
          <a:xfrm>
            <a:off x="4726679" y="10314261"/>
            <a:ext cx="0" cy="563835"/>
          </a:xfrm>
          <a:prstGeom prst="straightConnector1">
            <a:avLst/>
          </a:prstGeom>
          <a:solidFill>
            <a:schemeClr val="accent1"/>
          </a:solidFill>
          <a:ln w="9525" cap="flat" cmpd="sng" algn="ctr">
            <a:solidFill>
              <a:schemeClr val="tx1"/>
            </a:solidFill>
            <a:prstDash val="dashDot"/>
            <a:round/>
            <a:headEnd type="none" w="med" len="med"/>
            <a:tailEnd type="triangle"/>
          </a:ln>
          <a:effectLst/>
        </p:spPr>
      </p:cxnSp>
      <p:cxnSp>
        <p:nvCxnSpPr>
          <p:cNvPr id="37" name="Connector: Elbow 36">
            <a:extLst>
              <a:ext uri="{FF2B5EF4-FFF2-40B4-BE49-F238E27FC236}">
                <a16:creationId xmlns="" xmlns:a16="http://schemas.microsoft.com/office/drawing/2014/main" id="{CDA991B7-7D36-435A-9718-77F6F3D4B8D1}"/>
              </a:ext>
            </a:extLst>
          </p:cNvPr>
          <p:cNvCxnSpPr>
            <a:cxnSpLocks/>
            <a:stCxn id="20" idx="1"/>
            <a:endCxn id="29" idx="1"/>
          </p:cNvCxnSpPr>
          <p:nvPr/>
        </p:nvCxnSpPr>
        <p:spPr bwMode="auto">
          <a:xfrm rot="10800000">
            <a:off x="2021732" y="8019677"/>
            <a:ext cx="1704705" cy="2037974"/>
          </a:xfrm>
          <a:prstGeom prst="bentConnector3">
            <a:avLst>
              <a:gd name="adj1" fmla="val 126823"/>
            </a:avLst>
          </a:prstGeom>
          <a:solidFill>
            <a:schemeClr val="accent1"/>
          </a:solidFill>
          <a:ln w="9525" cap="flat" cmpd="sng" algn="ctr">
            <a:solidFill>
              <a:schemeClr val="tx1"/>
            </a:solidFill>
            <a:prstDash val="dashDot"/>
            <a:round/>
            <a:headEnd type="none" w="med" len="med"/>
            <a:tailEnd type="triangle"/>
          </a:ln>
          <a:effectLst/>
        </p:spPr>
      </p:cxnSp>
      <p:cxnSp>
        <p:nvCxnSpPr>
          <p:cNvPr id="47" name="Connector: Elbow 46">
            <a:extLst>
              <a:ext uri="{FF2B5EF4-FFF2-40B4-BE49-F238E27FC236}">
                <a16:creationId xmlns="" xmlns:a16="http://schemas.microsoft.com/office/drawing/2014/main" id="{F38A4C0E-167D-4B64-A75B-C12F6A442A0E}"/>
              </a:ext>
            </a:extLst>
          </p:cNvPr>
          <p:cNvCxnSpPr>
            <a:cxnSpLocks/>
            <a:endCxn id="33" idx="3"/>
          </p:cNvCxnSpPr>
          <p:nvPr/>
        </p:nvCxnSpPr>
        <p:spPr bwMode="auto">
          <a:xfrm rot="5400000" flipH="1" flipV="1">
            <a:off x="5660755" y="8192618"/>
            <a:ext cx="1985898" cy="1669893"/>
          </a:xfrm>
          <a:prstGeom prst="bentConnector4">
            <a:avLst>
              <a:gd name="adj1" fmla="val -855"/>
              <a:gd name="adj2" fmla="val 127382"/>
            </a:avLst>
          </a:prstGeom>
          <a:solidFill>
            <a:schemeClr val="accent1"/>
          </a:solidFill>
          <a:ln w="9525" cap="flat" cmpd="sng" algn="ctr">
            <a:solidFill>
              <a:schemeClr val="tx1"/>
            </a:solidFill>
            <a:prstDash val="dashDot"/>
            <a:round/>
            <a:headEnd type="none" w="med" len="med"/>
            <a:tailEnd type="triangle"/>
          </a:ln>
          <a:effectLst/>
        </p:spPr>
      </p:cxnSp>
      <p:cxnSp>
        <p:nvCxnSpPr>
          <p:cNvPr id="58" name="Connector: Elbow 57">
            <a:extLst>
              <a:ext uri="{FF2B5EF4-FFF2-40B4-BE49-F238E27FC236}">
                <a16:creationId xmlns="" xmlns:a16="http://schemas.microsoft.com/office/drawing/2014/main" id="{5E2E890A-6555-42DE-B892-2ECCCE9A9F8F}"/>
              </a:ext>
            </a:extLst>
          </p:cNvPr>
          <p:cNvCxnSpPr>
            <a:cxnSpLocks/>
            <a:stCxn id="3" idx="3"/>
            <a:endCxn id="25" idx="3"/>
          </p:cNvCxnSpPr>
          <p:nvPr/>
        </p:nvCxnSpPr>
        <p:spPr bwMode="auto">
          <a:xfrm flipV="1">
            <a:off x="5726919" y="9068692"/>
            <a:ext cx="25403" cy="2066015"/>
          </a:xfrm>
          <a:prstGeom prst="bentConnector3">
            <a:avLst>
              <a:gd name="adj1" fmla="val 1800000"/>
            </a:avLst>
          </a:prstGeom>
          <a:solidFill>
            <a:schemeClr val="accent1"/>
          </a:solidFill>
          <a:ln w="9525" cap="flat" cmpd="sng" algn="ctr">
            <a:solidFill>
              <a:schemeClr val="tx1"/>
            </a:solidFill>
            <a:prstDash val="dashDot"/>
            <a:round/>
            <a:headEnd type="none" w="med" len="med"/>
            <a:tailEnd type="triangle"/>
          </a:ln>
          <a:effectLst/>
        </p:spPr>
      </p:cxnSp>
      <p:cxnSp>
        <p:nvCxnSpPr>
          <p:cNvPr id="59" name="Straight Arrow Connector 58">
            <a:extLst>
              <a:ext uri="{FF2B5EF4-FFF2-40B4-BE49-F238E27FC236}">
                <a16:creationId xmlns="" xmlns:a16="http://schemas.microsoft.com/office/drawing/2014/main" id="{AC3452BB-7427-4D21-8CED-0EBE55DE28C1}"/>
              </a:ext>
            </a:extLst>
          </p:cNvPr>
          <p:cNvCxnSpPr/>
          <p:nvPr/>
        </p:nvCxnSpPr>
        <p:spPr bwMode="auto">
          <a:xfrm>
            <a:off x="4726679" y="9397809"/>
            <a:ext cx="0" cy="405037"/>
          </a:xfrm>
          <a:prstGeom prst="straightConnector1">
            <a:avLst/>
          </a:prstGeom>
          <a:solidFill>
            <a:schemeClr val="accent1"/>
          </a:solidFill>
          <a:ln w="9525" cap="flat" cmpd="sng" algn="ctr">
            <a:solidFill>
              <a:schemeClr val="tx1"/>
            </a:solidFill>
            <a:prstDash val="dashDot"/>
            <a:round/>
            <a:headEnd type="none" w="med" len="med"/>
            <a:tailEnd type="triangle"/>
          </a:ln>
          <a:effectLst/>
        </p:spPr>
      </p:cxnSp>
      <p:cxnSp>
        <p:nvCxnSpPr>
          <p:cNvPr id="72" name="Straight Arrow Connector 71">
            <a:extLst>
              <a:ext uri="{FF2B5EF4-FFF2-40B4-BE49-F238E27FC236}">
                <a16:creationId xmlns="" xmlns:a16="http://schemas.microsoft.com/office/drawing/2014/main" id="{A4DFBBD4-6393-444C-AABD-DE7FC2247F68}"/>
              </a:ext>
            </a:extLst>
          </p:cNvPr>
          <p:cNvCxnSpPr>
            <a:cxnSpLocks/>
          </p:cNvCxnSpPr>
          <p:nvPr/>
        </p:nvCxnSpPr>
        <p:spPr bwMode="auto">
          <a:xfrm>
            <a:off x="3903890" y="8324107"/>
            <a:ext cx="0" cy="465980"/>
          </a:xfrm>
          <a:prstGeom prst="straightConnector1">
            <a:avLst/>
          </a:prstGeom>
          <a:solidFill>
            <a:schemeClr val="accent1"/>
          </a:solidFill>
          <a:ln w="9525" cap="flat" cmpd="sng" algn="ctr">
            <a:solidFill>
              <a:schemeClr val="tx1"/>
            </a:solidFill>
            <a:prstDash val="dashDot"/>
            <a:round/>
            <a:headEnd type="none" w="med" len="med"/>
            <a:tailEnd type="triangle"/>
          </a:ln>
          <a:effectLst/>
        </p:spPr>
      </p:cxnSp>
      <p:cxnSp>
        <p:nvCxnSpPr>
          <p:cNvPr id="73" name="Straight Arrow Connector 72">
            <a:extLst>
              <a:ext uri="{FF2B5EF4-FFF2-40B4-BE49-F238E27FC236}">
                <a16:creationId xmlns="" xmlns:a16="http://schemas.microsoft.com/office/drawing/2014/main" id="{87401A84-5053-4B2B-A23B-7FB8ADB8A711}"/>
              </a:ext>
            </a:extLst>
          </p:cNvPr>
          <p:cNvCxnSpPr>
            <a:cxnSpLocks/>
          </p:cNvCxnSpPr>
          <p:nvPr/>
        </p:nvCxnSpPr>
        <p:spPr bwMode="auto">
          <a:xfrm>
            <a:off x="5478342" y="8331149"/>
            <a:ext cx="0" cy="465980"/>
          </a:xfrm>
          <a:prstGeom prst="straightConnector1">
            <a:avLst/>
          </a:prstGeom>
          <a:solidFill>
            <a:schemeClr val="accent1"/>
          </a:solidFill>
          <a:ln w="9525" cap="flat" cmpd="sng" algn="ctr">
            <a:solidFill>
              <a:schemeClr val="tx1"/>
            </a:solidFill>
            <a:prstDash val="dashDot"/>
            <a:round/>
            <a:headEnd type="none" w="med" len="med"/>
            <a:tailEnd type="triangle"/>
          </a:ln>
          <a:effectLst/>
        </p:spPr>
      </p:cxnSp>
      <p:sp>
        <p:nvSpPr>
          <p:cNvPr id="86" name="Rectangle: Rounded Corners 85">
            <a:extLst>
              <a:ext uri="{FF2B5EF4-FFF2-40B4-BE49-F238E27FC236}">
                <a16:creationId xmlns="" xmlns:a16="http://schemas.microsoft.com/office/drawing/2014/main" id="{D142E28D-8E14-4A82-A3B8-590A18E818EA}"/>
              </a:ext>
            </a:extLst>
          </p:cNvPr>
          <p:cNvSpPr/>
          <p:nvPr/>
        </p:nvSpPr>
        <p:spPr bwMode="auto">
          <a:xfrm>
            <a:off x="1101148" y="7490892"/>
            <a:ext cx="7546891" cy="4063120"/>
          </a:xfrm>
          <a:prstGeom prst="roundRect">
            <a:avLst/>
          </a:prstGeom>
          <a:no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sp>
        <p:nvSpPr>
          <p:cNvPr id="87" name="TextBox 86">
            <a:extLst>
              <a:ext uri="{FF2B5EF4-FFF2-40B4-BE49-F238E27FC236}">
                <a16:creationId xmlns="" xmlns:a16="http://schemas.microsoft.com/office/drawing/2014/main" id="{4ECF5764-C10D-4E0C-80FD-5A9304DC76E7}"/>
              </a:ext>
            </a:extLst>
          </p:cNvPr>
          <p:cNvSpPr txBox="1"/>
          <p:nvPr/>
        </p:nvSpPr>
        <p:spPr>
          <a:xfrm>
            <a:off x="2570837" y="11674354"/>
            <a:ext cx="4597464" cy="338554"/>
          </a:xfrm>
          <a:prstGeom prst="rect">
            <a:avLst/>
          </a:prstGeom>
          <a:noFill/>
        </p:spPr>
        <p:txBody>
          <a:bodyPr wrap="square" rtlCol="0">
            <a:spAutoFit/>
          </a:bodyPr>
          <a:lstStyle/>
          <a:p>
            <a:pPr defTabSz="1828983">
              <a:defRPr/>
            </a:pPr>
            <a:r>
              <a:rPr lang="en-US" sz="1600" dirty="0">
                <a:solidFill>
                  <a:srgbClr val="002F5F"/>
                </a:solidFill>
                <a:latin typeface="Arial"/>
                <a:ea typeface="ＭＳ Ｐゴシック"/>
              </a:rPr>
              <a:t>Documentation as a code Structure Model</a:t>
            </a:r>
          </a:p>
        </p:txBody>
      </p:sp>
      <p:sp>
        <p:nvSpPr>
          <p:cNvPr id="93" name="Rectangle: Rounded Corners 92">
            <a:extLst>
              <a:ext uri="{FF2B5EF4-FFF2-40B4-BE49-F238E27FC236}">
                <a16:creationId xmlns="" xmlns:a16="http://schemas.microsoft.com/office/drawing/2014/main" id="{71D76BFF-6C25-4BBB-B30C-FBF0B62B6527}"/>
              </a:ext>
            </a:extLst>
          </p:cNvPr>
          <p:cNvSpPr/>
          <p:nvPr/>
        </p:nvSpPr>
        <p:spPr bwMode="auto">
          <a:xfrm>
            <a:off x="15192475" y="9436461"/>
            <a:ext cx="1349562" cy="665239"/>
          </a:xfrm>
          <a:prstGeom prst="roundRect">
            <a:avLst/>
          </a:prstGeom>
          <a:no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sp>
        <p:nvSpPr>
          <p:cNvPr id="94" name="TextBox 93">
            <a:extLst>
              <a:ext uri="{FF2B5EF4-FFF2-40B4-BE49-F238E27FC236}">
                <a16:creationId xmlns="" xmlns:a16="http://schemas.microsoft.com/office/drawing/2014/main" id="{B3C72F4A-D0BB-4F0B-BBE1-8F91E935B097}"/>
              </a:ext>
            </a:extLst>
          </p:cNvPr>
          <p:cNvSpPr txBox="1"/>
          <p:nvPr/>
        </p:nvSpPr>
        <p:spPr>
          <a:xfrm>
            <a:off x="15064358" y="9496413"/>
            <a:ext cx="1605800" cy="584775"/>
          </a:xfrm>
          <a:prstGeom prst="rect">
            <a:avLst/>
          </a:prstGeom>
          <a:noFill/>
        </p:spPr>
        <p:txBody>
          <a:bodyPr wrap="square" rtlCol="0">
            <a:spAutoFit/>
          </a:bodyPr>
          <a:lstStyle/>
          <a:p>
            <a:pPr algn="ctr" defTabSz="1828983">
              <a:defRPr/>
            </a:pPr>
            <a:r>
              <a:rPr lang="en-US" sz="1600" dirty="0">
                <a:solidFill>
                  <a:srgbClr val="002F5F"/>
                </a:solidFill>
                <a:latin typeface="Arial"/>
                <a:ea typeface="ＭＳ Ｐゴシック"/>
              </a:rPr>
              <a:t>Source Code Repo</a:t>
            </a:r>
          </a:p>
        </p:txBody>
      </p:sp>
      <p:sp>
        <p:nvSpPr>
          <p:cNvPr id="95" name="Arrow: Left 94">
            <a:extLst>
              <a:ext uri="{FF2B5EF4-FFF2-40B4-BE49-F238E27FC236}">
                <a16:creationId xmlns="" xmlns:a16="http://schemas.microsoft.com/office/drawing/2014/main" id="{7A855F29-94C4-4630-8E0D-0F07838EF06D}"/>
              </a:ext>
            </a:extLst>
          </p:cNvPr>
          <p:cNvSpPr/>
          <p:nvPr/>
        </p:nvSpPr>
        <p:spPr bwMode="auto">
          <a:xfrm>
            <a:off x="13280441" y="9287711"/>
            <a:ext cx="1475267" cy="266695"/>
          </a:xfrm>
          <a:prstGeom prst="leftArrow">
            <a:avLst/>
          </a:prstGeom>
          <a:solidFill>
            <a:srgbClr val="002F5F"/>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sp>
        <p:nvSpPr>
          <p:cNvPr id="96" name="Arrow: Left 95">
            <a:extLst>
              <a:ext uri="{FF2B5EF4-FFF2-40B4-BE49-F238E27FC236}">
                <a16:creationId xmlns="" xmlns:a16="http://schemas.microsoft.com/office/drawing/2014/main" id="{F122C2A3-4176-490B-B408-ADB611771FC0}"/>
              </a:ext>
            </a:extLst>
          </p:cNvPr>
          <p:cNvSpPr/>
          <p:nvPr/>
        </p:nvSpPr>
        <p:spPr bwMode="auto">
          <a:xfrm rot="10800000">
            <a:off x="13331644" y="9906908"/>
            <a:ext cx="1476477" cy="266693"/>
          </a:xfrm>
          <a:prstGeom prst="leftArrow">
            <a:avLst/>
          </a:prstGeom>
          <a:solidFill>
            <a:srgbClr val="002F5F"/>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pic>
        <p:nvPicPr>
          <p:cNvPr id="98" name="Picture 97" descr="A picture containing drawing&#10;&#10;Description automatically generated">
            <a:extLst>
              <a:ext uri="{FF2B5EF4-FFF2-40B4-BE49-F238E27FC236}">
                <a16:creationId xmlns="" xmlns:a16="http://schemas.microsoft.com/office/drawing/2014/main" id="{9E5360CB-46C4-45B0-8009-67655BB069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038591" y="9397808"/>
            <a:ext cx="746458" cy="746458"/>
          </a:xfrm>
          <a:prstGeom prst="rect">
            <a:avLst/>
          </a:prstGeom>
        </p:spPr>
      </p:pic>
      <p:sp>
        <p:nvSpPr>
          <p:cNvPr id="99" name="TextBox 98">
            <a:extLst>
              <a:ext uri="{FF2B5EF4-FFF2-40B4-BE49-F238E27FC236}">
                <a16:creationId xmlns="" xmlns:a16="http://schemas.microsoft.com/office/drawing/2014/main" id="{8A0D09CB-E54B-41AE-8681-33C53E37083B}"/>
              </a:ext>
            </a:extLst>
          </p:cNvPr>
          <p:cNvSpPr txBox="1"/>
          <p:nvPr/>
        </p:nvSpPr>
        <p:spPr>
          <a:xfrm>
            <a:off x="13283730" y="8880349"/>
            <a:ext cx="1605800" cy="338554"/>
          </a:xfrm>
          <a:prstGeom prst="rect">
            <a:avLst/>
          </a:prstGeom>
          <a:noFill/>
        </p:spPr>
        <p:txBody>
          <a:bodyPr wrap="square" rtlCol="0">
            <a:spAutoFit/>
          </a:bodyPr>
          <a:lstStyle/>
          <a:p>
            <a:pPr algn="ctr" defTabSz="1828983">
              <a:defRPr/>
            </a:pPr>
            <a:r>
              <a:rPr lang="en-US" sz="1600" dirty="0">
                <a:solidFill>
                  <a:srgbClr val="002F5F"/>
                </a:solidFill>
                <a:latin typeface="Arial"/>
                <a:ea typeface="ＭＳ Ｐゴシック"/>
              </a:rPr>
              <a:t>Fork Project</a:t>
            </a:r>
          </a:p>
        </p:txBody>
      </p:sp>
      <p:sp>
        <p:nvSpPr>
          <p:cNvPr id="100" name="TextBox 99">
            <a:extLst>
              <a:ext uri="{FF2B5EF4-FFF2-40B4-BE49-F238E27FC236}">
                <a16:creationId xmlns="" xmlns:a16="http://schemas.microsoft.com/office/drawing/2014/main" id="{8966748B-691E-41EF-BD31-950D20563925}"/>
              </a:ext>
            </a:extLst>
          </p:cNvPr>
          <p:cNvSpPr txBox="1"/>
          <p:nvPr/>
        </p:nvSpPr>
        <p:spPr>
          <a:xfrm>
            <a:off x="12893712" y="9447366"/>
            <a:ext cx="2498365" cy="523220"/>
          </a:xfrm>
          <a:prstGeom prst="rect">
            <a:avLst/>
          </a:prstGeom>
          <a:noFill/>
        </p:spPr>
        <p:txBody>
          <a:bodyPr wrap="square" rtlCol="0">
            <a:spAutoFit/>
          </a:bodyPr>
          <a:lstStyle/>
          <a:p>
            <a:pPr algn="ctr" defTabSz="1828983">
              <a:defRPr/>
            </a:pPr>
            <a:r>
              <a:rPr lang="en-US" sz="1400" dirty="0">
                <a:solidFill>
                  <a:srgbClr val="002F5F"/>
                </a:solidFill>
                <a:latin typeface="Arial"/>
                <a:ea typeface="ＭＳ Ｐゴシック"/>
              </a:rPr>
              <a:t>Write Post using DOC as Code</a:t>
            </a:r>
          </a:p>
        </p:txBody>
      </p:sp>
      <p:sp>
        <p:nvSpPr>
          <p:cNvPr id="101" name="TextBox 100">
            <a:extLst>
              <a:ext uri="{FF2B5EF4-FFF2-40B4-BE49-F238E27FC236}">
                <a16:creationId xmlns="" xmlns:a16="http://schemas.microsoft.com/office/drawing/2014/main" id="{A8FF5C17-4C07-43EC-9608-210FC26CF03E}"/>
              </a:ext>
            </a:extLst>
          </p:cNvPr>
          <p:cNvSpPr txBox="1"/>
          <p:nvPr/>
        </p:nvSpPr>
        <p:spPr>
          <a:xfrm>
            <a:off x="16417766" y="9159603"/>
            <a:ext cx="2498365" cy="584775"/>
          </a:xfrm>
          <a:prstGeom prst="rect">
            <a:avLst/>
          </a:prstGeom>
          <a:noFill/>
        </p:spPr>
        <p:txBody>
          <a:bodyPr wrap="square" rtlCol="0">
            <a:spAutoFit/>
          </a:bodyPr>
          <a:lstStyle/>
          <a:p>
            <a:pPr algn="ctr" defTabSz="1828983">
              <a:defRPr/>
            </a:pPr>
            <a:r>
              <a:rPr lang="en-US" sz="1600" dirty="0">
                <a:solidFill>
                  <a:srgbClr val="002F5F"/>
                </a:solidFill>
                <a:latin typeface="Arial"/>
                <a:ea typeface="ＭＳ Ｐゴシック"/>
              </a:rPr>
              <a:t>After compilation by GITHUB</a:t>
            </a:r>
          </a:p>
        </p:txBody>
      </p:sp>
      <p:sp>
        <p:nvSpPr>
          <p:cNvPr id="102" name="TextBox 101">
            <a:extLst>
              <a:ext uri="{FF2B5EF4-FFF2-40B4-BE49-F238E27FC236}">
                <a16:creationId xmlns="" xmlns:a16="http://schemas.microsoft.com/office/drawing/2014/main" id="{7086E90A-21D2-4DFA-8DD7-DA7F3E5A67E1}"/>
              </a:ext>
            </a:extLst>
          </p:cNvPr>
          <p:cNvSpPr txBox="1"/>
          <p:nvPr/>
        </p:nvSpPr>
        <p:spPr>
          <a:xfrm>
            <a:off x="13331642" y="10218382"/>
            <a:ext cx="1605800" cy="338554"/>
          </a:xfrm>
          <a:prstGeom prst="rect">
            <a:avLst/>
          </a:prstGeom>
          <a:noFill/>
        </p:spPr>
        <p:txBody>
          <a:bodyPr wrap="square" rtlCol="0">
            <a:spAutoFit/>
          </a:bodyPr>
          <a:lstStyle/>
          <a:p>
            <a:pPr algn="ctr" defTabSz="1828983">
              <a:defRPr/>
            </a:pPr>
            <a:r>
              <a:rPr lang="en-US" sz="1600" dirty="0">
                <a:solidFill>
                  <a:srgbClr val="002F5F"/>
                </a:solidFill>
                <a:latin typeface="Arial"/>
                <a:ea typeface="ＭＳ Ｐゴシック"/>
              </a:rPr>
              <a:t>Commit</a:t>
            </a:r>
          </a:p>
        </p:txBody>
      </p:sp>
      <p:sp>
        <p:nvSpPr>
          <p:cNvPr id="103" name="Arrow: Left 102">
            <a:extLst>
              <a:ext uri="{FF2B5EF4-FFF2-40B4-BE49-F238E27FC236}">
                <a16:creationId xmlns="" xmlns:a16="http://schemas.microsoft.com/office/drawing/2014/main" id="{13AE1F11-E257-4F97-B575-3F0885EC4821}"/>
              </a:ext>
            </a:extLst>
          </p:cNvPr>
          <p:cNvSpPr/>
          <p:nvPr/>
        </p:nvSpPr>
        <p:spPr bwMode="auto">
          <a:xfrm rot="10800000">
            <a:off x="16926396" y="9748007"/>
            <a:ext cx="1476477" cy="266693"/>
          </a:xfrm>
          <a:prstGeom prst="leftArrow">
            <a:avLst/>
          </a:prstGeom>
          <a:solidFill>
            <a:srgbClr val="002F5F"/>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sp>
        <p:nvSpPr>
          <p:cNvPr id="104" name="Cloud 103">
            <a:extLst>
              <a:ext uri="{FF2B5EF4-FFF2-40B4-BE49-F238E27FC236}">
                <a16:creationId xmlns="" xmlns:a16="http://schemas.microsoft.com/office/drawing/2014/main" id="{4892B14C-7F63-492B-A259-1B5EAFC6C1FA}"/>
              </a:ext>
            </a:extLst>
          </p:cNvPr>
          <p:cNvSpPr/>
          <p:nvPr/>
        </p:nvSpPr>
        <p:spPr bwMode="auto">
          <a:xfrm>
            <a:off x="19124890" y="9068691"/>
            <a:ext cx="1775740" cy="1245570"/>
          </a:xfrm>
          <a:prstGeom prst="cloud">
            <a:avLst/>
          </a:prstGeom>
          <a:no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sp>
        <p:nvSpPr>
          <p:cNvPr id="105" name="TextBox 104">
            <a:extLst>
              <a:ext uri="{FF2B5EF4-FFF2-40B4-BE49-F238E27FC236}">
                <a16:creationId xmlns="" xmlns:a16="http://schemas.microsoft.com/office/drawing/2014/main" id="{302CBED0-120B-4EB4-8DF3-093AB054C78C}"/>
              </a:ext>
            </a:extLst>
          </p:cNvPr>
          <p:cNvSpPr txBox="1"/>
          <p:nvPr/>
        </p:nvSpPr>
        <p:spPr>
          <a:xfrm>
            <a:off x="19171597" y="9404070"/>
            <a:ext cx="1605800" cy="338554"/>
          </a:xfrm>
          <a:prstGeom prst="rect">
            <a:avLst/>
          </a:prstGeom>
          <a:noFill/>
        </p:spPr>
        <p:txBody>
          <a:bodyPr wrap="square" rtlCol="0">
            <a:spAutoFit/>
          </a:bodyPr>
          <a:lstStyle/>
          <a:p>
            <a:pPr algn="ctr" defTabSz="1828983">
              <a:defRPr/>
            </a:pPr>
            <a:r>
              <a:rPr lang="en-US" sz="1600" dirty="0">
                <a:solidFill>
                  <a:srgbClr val="002F5F"/>
                </a:solidFill>
                <a:latin typeface="Arial"/>
                <a:ea typeface="ＭＳ Ｐゴシック"/>
              </a:rPr>
              <a:t>GitHub Pages</a:t>
            </a:r>
          </a:p>
        </p:txBody>
      </p:sp>
    </p:spTree>
    <p:extLst>
      <p:ext uri="{BB962C8B-B14F-4D97-AF65-F5344CB8AC3E}">
        <p14:creationId xmlns:p14="http://schemas.microsoft.com/office/powerpoint/2010/main" val="282351409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Unit Test Case Generation - </a:t>
            </a:r>
            <a:r>
              <a:rPr lang="en-US" dirty="0">
                <a:solidFill>
                  <a:srgbClr val="FF0000"/>
                </a:solidFill>
              </a:rPr>
              <a:t>Mani</a:t>
            </a:r>
          </a:p>
        </p:txBody>
      </p:sp>
      <p:sp>
        <p:nvSpPr>
          <p:cNvPr id="5" name="Rectangle 4">
            <a:extLst>
              <a:ext uri="{FF2B5EF4-FFF2-40B4-BE49-F238E27FC236}">
                <a16:creationId xmlns="" xmlns:a16="http://schemas.microsoft.com/office/drawing/2014/main" id="{30FE11F5-EB1F-4C82-A430-343E1E65266A}"/>
              </a:ext>
            </a:extLst>
          </p:cNvPr>
          <p:cNvSpPr/>
          <p:nvPr/>
        </p:nvSpPr>
        <p:spPr>
          <a:xfrm>
            <a:off x="408699" y="3323575"/>
            <a:ext cx="8833342" cy="4401205"/>
          </a:xfrm>
          <a:prstGeom prst="rect">
            <a:avLst/>
          </a:prstGeom>
        </p:spPr>
        <p:txBody>
          <a:bodyPr wrap="square">
            <a:spAutoFit/>
          </a:bodyPr>
          <a:lstStyle/>
          <a:p>
            <a:pPr defTabSz="1828983">
              <a:defRPr/>
            </a:pPr>
            <a:r>
              <a:rPr lang="en-US" sz="2800" u="sng" dirty="0">
                <a:solidFill>
                  <a:srgbClr val="002F5F">
                    <a:hueOff val="0"/>
                    <a:satOff val="0"/>
                    <a:lumOff val="0"/>
                    <a:alphaOff val="0"/>
                  </a:srgbClr>
                </a:solidFill>
                <a:latin typeface="Arial"/>
                <a:ea typeface="ＭＳ Ｐゴシック"/>
              </a:rPr>
              <a:t>Challenges:</a:t>
            </a:r>
          </a:p>
          <a:p>
            <a:pPr defTabSz="1828983">
              <a:defRPr/>
            </a:pPr>
            <a:endParaRPr lang="en-US" sz="2800" dirty="0">
              <a:solidFill>
                <a:srgbClr val="002F5F">
                  <a:hueOff val="0"/>
                  <a:satOff val="0"/>
                  <a:lumOff val="0"/>
                  <a:alphaOff val="0"/>
                </a:srgbClr>
              </a:solidFill>
              <a:latin typeface="Arial"/>
              <a:ea typeface="ＭＳ Ｐゴシック"/>
            </a:endParaRPr>
          </a:p>
          <a:p>
            <a:pPr marL="342934" indent="-342934"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 Manual creation of unit test cases for an existing Trustmark application that has million lines of code will be challenging and takes a longer time.</a:t>
            </a:r>
          </a:p>
          <a:p>
            <a:pPr marL="342934" indent="-342934" defTabSz="1828983">
              <a:buFont typeface="Wingdings" panose="05000000000000000000" pitchFamily="2" charset="2"/>
              <a:buChar char="ü"/>
              <a:defRPr/>
            </a:pPr>
            <a:endParaRPr lang="en-US" sz="2800" dirty="0">
              <a:solidFill>
                <a:srgbClr val="002F5F">
                  <a:hueOff val="0"/>
                  <a:satOff val="0"/>
                  <a:lumOff val="0"/>
                  <a:alphaOff val="0"/>
                </a:srgbClr>
              </a:solidFill>
              <a:latin typeface="Arial"/>
              <a:ea typeface="ＭＳ Ｐゴシック"/>
            </a:endParaRPr>
          </a:p>
          <a:p>
            <a:pPr marL="342934" indent="-342934"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Limitation in the number of scenarios and test data that the developer can use to verify the source code</a:t>
            </a:r>
          </a:p>
          <a:p>
            <a:pPr marL="342934" indent="-342934" defTabSz="1828983">
              <a:buFont typeface="Wingdings" panose="05000000000000000000" pitchFamily="2" charset="2"/>
              <a:buChar char="ü"/>
              <a:defRPr/>
            </a:pPr>
            <a:endParaRPr lang="en-US" sz="2800" dirty="0">
              <a:solidFill>
                <a:srgbClr val="002F5F">
                  <a:hueOff val="0"/>
                  <a:satOff val="0"/>
                  <a:lumOff val="0"/>
                  <a:alphaOff val="0"/>
                </a:srgbClr>
              </a:solidFill>
              <a:latin typeface="Arial"/>
              <a:ea typeface="ＭＳ Ｐゴシック"/>
            </a:endParaRPr>
          </a:p>
          <a:p>
            <a:pPr marL="342934" indent="-342934"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Expensive and Time Consuming</a:t>
            </a:r>
          </a:p>
        </p:txBody>
      </p:sp>
      <p:sp>
        <p:nvSpPr>
          <p:cNvPr id="6" name="Rectangle 5">
            <a:extLst>
              <a:ext uri="{FF2B5EF4-FFF2-40B4-BE49-F238E27FC236}">
                <a16:creationId xmlns="" xmlns:a16="http://schemas.microsoft.com/office/drawing/2014/main" id="{1C83C00E-7EE1-411F-AE24-1EFD27F713A5}"/>
              </a:ext>
            </a:extLst>
          </p:cNvPr>
          <p:cNvSpPr/>
          <p:nvPr/>
        </p:nvSpPr>
        <p:spPr>
          <a:xfrm>
            <a:off x="17178916" y="3323574"/>
            <a:ext cx="6799559" cy="4832092"/>
          </a:xfrm>
          <a:prstGeom prst="rect">
            <a:avLst/>
          </a:prstGeom>
        </p:spPr>
        <p:txBody>
          <a:bodyPr wrap="square">
            <a:spAutoFit/>
          </a:bodyPr>
          <a:lstStyle/>
          <a:p>
            <a:pPr defTabSz="1828983">
              <a:defRPr/>
            </a:pPr>
            <a:r>
              <a:rPr lang="en-US" sz="2800" u="sng" dirty="0">
                <a:solidFill>
                  <a:srgbClr val="002F5F">
                    <a:hueOff val="0"/>
                    <a:satOff val="0"/>
                    <a:lumOff val="0"/>
                    <a:alphaOff val="0"/>
                  </a:srgbClr>
                </a:solidFill>
                <a:latin typeface="Arial"/>
                <a:ea typeface="ＭＳ Ｐゴシック"/>
              </a:rPr>
              <a:t>Benefits:</a:t>
            </a:r>
          </a:p>
          <a:p>
            <a:pPr defTabSz="1828983">
              <a:defRPr/>
            </a:pPr>
            <a:endParaRPr lang="en-US" sz="2800" dirty="0">
              <a:solidFill>
                <a:srgbClr val="002F5F">
                  <a:hueOff val="0"/>
                  <a:satOff val="0"/>
                  <a:lumOff val="0"/>
                  <a:alphaOff val="0"/>
                </a:srgbClr>
              </a:solidFill>
              <a:latin typeface="Arial"/>
              <a:ea typeface="ＭＳ Ｐゴシック"/>
            </a:endParaRPr>
          </a:p>
          <a:p>
            <a:pPr marL="342934" indent="-342934"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 Automated Test case &amp; Test Data Generation</a:t>
            </a:r>
          </a:p>
          <a:p>
            <a:pPr marL="342934" indent="-342934" defTabSz="1828983">
              <a:buFont typeface="Wingdings" panose="05000000000000000000" pitchFamily="2" charset="2"/>
              <a:buChar char="ü"/>
              <a:defRPr/>
            </a:pPr>
            <a:endParaRPr lang="en-US" sz="2800" dirty="0">
              <a:solidFill>
                <a:srgbClr val="002F5F">
                  <a:hueOff val="0"/>
                  <a:satOff val="0"/>
                  <a:lumOff val="0"/>
                  <a:alphaOff val="0"/>
                </a:srgbClr>
              </a:solidFill>
              <a:latin typeface="Arial"/>
              <a:ea typeface="ＭＳ Ｐゴシック"/>
            </a:endParaRPr>
          </a:p>
          <a:p>
            <a:pPr marL="342934" indent="-342934"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Reusable and Extendable  </a:t>
            </a:r>
          </a:p>
          <a:p>
            <a:pPr marL="342934" indent="-342934" defTabSz="1828983">
              <a:buFont typeface="Wingdings" panose="05000000000000000000" pitchFamily="2" charset="2"/>
              <a:buChar char="ü"/>
              <a:defRPr/>
            </a:pPr>
            <a:endParaRPr lang="en-US" sz="2800" dirty="0">
              <a:solidFill>
                <a:srgbClr val="002F5F">
                  <a:hueOff val="0"/>
                  <a:satOff val="0"/>
                  <a:lumOff val="0"/>
                  <a:alphaOff val="0"/>
                </a:srgbClr>
              </a:solidFill>
              <a:latin typeface="Arial"/>
              <a:ea typeface="ＭＳ Ｐゴシック"/>
            </a:endParaRPr>
          </a:p>
          <a:p>
            <a:pPr marL="342934" indent="-342934"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 Cost &amp; Time saving</a:t>
            </a:r>
          </a:p>
          <a:p>
            <a:pPr marL="342934" indent="-342934" defTabSz="1828983">
              <a:buFont typeface="Wingdings" panose="05000000000000000000" pitchFamily="2" charset="2"/>
              <a:buChar char="ü"/>
              <a:defRPr/>
            </a:pPr>
            <a:endParaRPr lang="en-US" sz="2800" dirty="0">
              <a:solidFill>
                <a:srgbClr val="002F5F">
                  <a:hueOff val="0"/>
                  <a:satOff val="0"/>
                  <a:lumOff val="0"/>
                  <a:alphaOff val="0"/>
                </a:srgbClr>
              </a:solidFill>
              <a:latin typeface="Arial"/>
              <a:ea typeface="ＭＳ Ｐゴシック"/>
            </a:endParaRPr>
          </a:p>
          <a:p>
            <a:pPr marL="342934" indent="-342934"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Doesn’t Require highly skilled Developers</a:t>
            </a:r>
          </a:p>
        </p:txBody>
      </p:sp>
      <p:pic>
        <p:nvPicPr>
          <p:cNvPr id="8" name="Picture 7" descr="A picture containing drawing&#10;&#10;Description automatically generated">
            <a:extLst>
              <a:ext uri="{FF2B5EF4-FFF2-40B4-BE49-F238E27FC236}">
                <a16:creationId xmlns="" xmlns:a16="http://schemas.microsoft.com/office/drawing/2014/main" id="{26BB8738-A904-49E6-B13D-94E4EBB157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7557" y="10015077"/>
            <a:ext cx="1342101" cy="1219029"/>
          </a:xfrm>
          <a:prstGeom prst="rect">
            <a:avLst/>
          </a:prstGeom>
        </p:spPr>
      </p:pic>
      <p:cxnSp>
        <p:nvCxnSpPr>
          <p:cNvPr id="9" name="Straight Arrow Connector 8">
            <a:extLst>
              <a:ext uri="{FF2B5EF4-FFF2-40B4-BE49-F238E27FC236}">
                <a16:creationId xmlns="" xmlns:a16="http://schemas.microsoft.com/office/drawing/2014/main" id="{558A7CA5-00EB-4639-B76C-33D4257D5D96}"/>
              </a:ext>
            </a:extLst>
          </p:cNvPr>
          <p:cNvCxnSpPr>
            <a:cxnSpLocks/>
          </p:cNvCxnSpPr>
          <p:nvPr/>
        </p:nvCxnSpPr>
        <p:spPr>
          <a:xfrm>
            <a:off x="5406096" y="10631761"/>
            <a:ext cx="872159" cy="0"/>
          </a:xfrm>
          <a:prstGeom prst="straightConnector1">
            <a:avLst/>
          </a:prstGeom>
          <a:ln>
            <a:solidFill>
              <a:srgbClr val="002F5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 xmlns:a16="http://schemas.microsoft.com/office/drawing/2014/main" id="{89DB105D-9C1E-42E3-B6F5-C2B128357EBC}"/>
              </a:ext>
            </a:extLst>
          </p:cNvPr>
          <p:cNvSpPr txBox="1"/>
          <p:nvPr/>
        </p:nvSpPr>
        <p:spPr>
          <a:xfrm>
            <a:off x="6129889" y="11234107"/>
            <a:ext cx="2260974" cy="830997"/>
          </a:xfrm>
          <a:prstGeom prst="rect">
            <a:avLst/>
          </a:prstGeom>
          <a:noFill/>
        </p:spPr>
        <p:txBody>
          <a:bodyPr wrap="square" rtlCol="0">
            <a:spAutoFit/>
          </a:bodyPr>
          <a:lstStyle>
            <a:defPPr>
              <a:defRPr lang="en-US"/>
            </a:defPPr>
            <a:lvl1pPr>
              <a:defRPr sz="1400"/>
            </a:lvl1pPr>
          </a:lstStyle>
          <a:p>
            <a:pPr algn="ctr" defTabSz="1828983">
              <a:defRPr/>
            </a:pPr>
            <a:r>
              <a:rPr lang="en-US" sz="2400" dirty="0">
                <a:solidFill>
                  <a:srgbClr val="002F5F"/>
                </a:solidFill>
                <a:latin typeface="Arial"/>
                <a:ea typeface="ＭＳ Ｐゴシック"/>
              </a:rPr>
              <a:t>X-unit</a:t>
            </a:r>
          </a:p>
          <a:p>
            <a:pPr algn="ctr" defTabSz="1828983">
              <a:defRPr/>
            </a:pPr>
            <a:r>
              <a:rPr lang="en-US" sz="2400" dirty="0">
                <a:solidFill>
                  <a:srgbClr val="002F5F"/>
                </a:solidFill>
                <a:latin typeface="Arial"/>
                <a:ea typeface="ＭＳ Ｐゴシック"/>
              </a:rPr>
              <a:t>Generator</a:t>
            </a:r>
          </a:p>
        </p:txBody>
      </p:sp>
      <p:sp>
        <p:nvSpPr>
          <p:cNvPr id="31" name="TextBox 30">
            <a:extLst>
              <a:ext uri="{FF2B5EF4-FFF2-40B4-BE49-F238E27FC236}">
                <a16:creationId xmlns="" xmlns:a16="http://schemas.microsoft.com/office/drawing/2014/main" id="{1CED5564-73A8-4221-9DF1-281A021D75C8}"/>
              </a:ext>
            </a:extLst>
          </p:cNvPr>
          <p:cNvSpPr txBox="1"/>
          <p:nvPr/>
        </p:nvSpPr>
        <p:spPr>
          <a:xfrm>
            <a:off x="3150745" y="11627885"/>
            <a:ext cx="2340841" cy="523220"/>
          </a:xfrm>
          <a:prstGeom prst="rect">
            <a:avLst/>
          </a:prstGeom>
          <a:noFill/>
        </p:spPr>
        <p:txBody>
          <a:bodyPr wrap="square" rtlCol="0">
            <a:spAutoFit/>
          </a:bodyPr>
          <a:lstStyle/>
          <a:p>
            <a:pPr defTabSz="1828983">
              <a:defRPr/>
            </a:pPr>
            <a:r>
              <a:rPr lang="en-US" sz="2800" dirty="0">
                <a:solidFill>
                  <a:srgbClr val="002F5F"/>
                </a:solidFill>
                <a:latin typeface="Arial"/>
                <a:ea typeface="ＭＳ Ｐゴシック"/>
              </a:rPr>
              <a:t>Application</a:t>
            </a:r>
          </a:p>
        </p:txBody>
      </p:sp>
      <p:cxnSp>
        <p:nvCxnSpPr>
          <p:cNvPr id="32" name="Straight Arrow Connector 31">
            <a:extLst>
              <a:ext uri="{FF2B5EF4-FFF2-40B4-BE49-F238E27FC236}">
                <a16:creationId xmlns="" xmlns:a16="http://schemas.microsoft.com/office/drawing/2014/main" id="{9BA4E453-978E-43C0-AC28-727C8BE03308}"/>
              </a:ext>
            </a:extLst>
          </p:cNvPr>
          <p:cNvCxnSpPr>
            <a:cxnSpLocks/>
          </p:cNvCxnSpPr>
          <p:nvPr/>
        </p:nvCxnSpPr>
        <p:spPr>
          <a:xfrm>
            <a:off x="8186730" y="10568305"/>
            <a:ext cx="1055312" cy="0"/>
          </a:xfrm>
          <a:prstGeom prst="straightConnector1">
            <a:avLst/>
          </a:prstGeom>
          <a:ln>
            <a:solidFill>
              <a:srgbClr val="002F5F"/>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 xmlns:a16="http://schemas.microsoft.com/office/drawing/2014/main" id="{8F42F92D-4548-4EB2-B1F8-C67A6870D1EF}"/>
              </a:ext>
            </a:extLst>
          </p:cNvPr>
          <p:cNvSpPr/>
          <p:nvPr/>
        </p:nvSpPr>
        <p:spPr bwMode="auto">
          <a:xfrm>
            <a:off x="9667471" y="9684194"/>
            <a:ext cx="2226540" cy="1943691"/>
          </a:xfrm>
          <a:prstGeom prst="roundRect">
            <a:avLst/>
          </a:prstGeom>
          <a:solidFill>
            <a:srgbClr val="E4F1F9"/>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sp>
        <p:nvSpPr>
          <p:cNvPr id="33" name="TextBox 32">
            <a:extLst>
              <a:ext uri="{FF2B5EF4-FFF2-40B4-BE49-F238E27FC236}">
                <a16:creationId xmlns="" xmlns:a16="http://schemas.microsoft.com/office/drawing/2014/main" id="{D10A0D05-2505-4C34-92C9-D690DF16847E}"/>
              </a:ext>
            </a:extLst>
          </p:cNvPr>
          <p:cNvSpPr txBox="1"/>
          <p:nvPr/>
        </p:nvSpPr>
        <p:spPr>
          <a:xfrm>
            <a:off x="9743412" y="9947599"/>
            <a:ext cx="2340841" cy="1384995"/>
          </a:xfrm>
          <a:prstGeom prst="rect">
            <a:avLst/>
          </a:prstGeom>
          <a:noFill/>
        </p:spPr>
        <p:txBody>
          <a:bodyPr wrap="square" rtlCol="0">
            <a:spAutoFit/>
          </a:bodyPr>
          <a:lstStyle/>
          <a:p>
            <a:pPr defTabSz="1828983">
              <a:defRPr/>
            </a:pPr>
            <a:r>
              <a:rPr lang="en-US" sz="2800" dirty="0">
                <a:solidFill>
                  <a:srgbClr val="002F5F"/>
                </a:solidFill>
                <a:latin typeface="Arial"/>
                <a:ea typeface="ＭＳ Ｐゴシック"/>
              </a:rPr>
              <a:t>Test Cases</a:t>
            </a:r>
          </a:p>
          <a:p>
            <a:pPr defTabSz="1828983">
              <a:defRPr/>
            </a:pPr>
            <a:r>
              <a:rPr lang="en-US" sz="2800" dirty="0">
                <a:solidFill>
                  <a:srgbClr val="002F5F"/>
                </a:solidFill>
                <a:latin typeface="Arial"/>
                <a:ea typeface="ＭＳ Ｐゴシック"/>
              </a:rPr>
              <a:t>      +</a:t>
            </a:r>
          </a:p>
          <a:p>
            <a:pPr defTabSz="1828983">
              <a:defRPr/>
            </a:pPr>
            <a:r>
              <a:rPr lang="en-US" sz="2800" dirty="0">
                <a:solidFill>
                  <a:srgbClr val="002F5F"/>
                </a:solidFill>
                <a:latin typeface="Arial"/>
                <a:ea typeface="ＭＳ Ｐゴシック"/>
              </a:rPr>
              <a:t>Test Data </a:t>
            </a:r>
          </a:p>
        </p:txBody>
      </p:sp>
      <p:cxnSp>
        <p:nvCxnSpPr>
          <p:cNvPr id="35" name="Straight Arrow Connector 34">
            <a:extLst>
              <a:ext uri="{FF2B5EF4-FFF2-40B4-BE49-F238E27FC236}">
                <a16:creationId xmlns="" xmlns:a16="http://schemas.microsoft.com/office/drawing/2014/main" id="{DFF065C8-ADCE-468A-939D-5F902C77B1B0}"/>
              </a:ext>
            </a:extLst>
          </p:cNvPr>
          <p:cNvCxnSpPr>
            <a:cxnSpLocks/>
          </p:cNvCxnSpPr>
          <p:nvPr/>
        </p:nvCxnSpPr>
        <p:spPr>
          <a:xfrm>
            <a:off x="12193588" y="10579929"/>
            <a:ext cx="1055312" cy="0"/>
          </a:xfrm>
          <a:prstGeom prst="straightConnector1">
            <a:avLst/>
          </a:prstGeom>
          <a:ln>
            <a:solidFill>
              <a:srgbClr val="002F5F"/>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 xmlns:a16="http://schemas.microsoft.com/office/drawing/2014/main" id="{61831F57-82E6-4DD0-B13E-20FA0E0075AB}"/>
              </a:ext>
            </a:extLst>
          </p:cNvPr>
          <p:cNvSpPr/>
          <p:nvPr/>
        </p:nvSpPr>
        <p:spPr bwMode="auto">
          <a:xfrm>
            <a:off x="13358234" y="9643071"/>
            <a:ext cx="5888773" cy="1943691"/>
          </a:xfrm>
          <a:prstGeom prst="roundRect">
            <a:avLst/>
          </a:prstGeom>
          <a:solidFill>
            <a:srgbClr val="E4F1F9"/>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pic>
        <p:nvPicPr>
          <p:cNvPr id="38" name="Picture 37" descr="A picture containing drawing&#10;&#10;Description automatically generated">
            <a:extLst>
              <a:ext uri="{FF2B5EF4-FFF2-40B4-BE49-F238E27FC236}">
                <a16:creationId xmlns="" xmlns:a16="http://schemas.microsoft.com/office/drawing/2014/main" id="{B1D26621-0FF1-4B77-B9EE-4104F5F4F7A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0396" t="2348" r="18119" b="24131"/>
          <a:stretch/>
        </p:blipFill>
        <p:spPr>
          <a:xfrm>
            <a:off x="18447410" y="9257727"/>
            <a:ext cx="1342101" cy="1003018"/>
          </a:xfrm>
          <a:prstGeom prst="rect">
            <a:avLst/>
          </a:prstGeom>
        </p:spPr>
      </p:pic>
      <p:sp>
        <p:nvSpPr>
          <p:cNvPr id="39" name="Rectangle: Rounded Corners 38">
            <a:extLst>
              <a:ext uri="{FF2B5EF4-FFF2-40B4-BE49-F238E27FC236}">
                <a16:creationId xmlns="" xmlns:a16="http://schemas.microsoft.com/office/drawing/2014/main" id="{58A4E728-CB0E-4CB0-BE35-078916BE70DA}"/>
              </a:ext>
            </a:extLst>
          </p:cNvPr>
          <p:cNvSpPr/>
          <p:nvPr/>
        </p:nvSpPr>
        <p:spPr bwMode="auto">
          <a:xfrm>
            <a:off x="13768702" y="10139535"/>
            <a:ext cx="2023576" cy="1063921"/>
          </a:xfrm>
          <a:prstGeom prst="roundRect">
            <a:avLst/>
          </a:prstGeom>
          <a:solidFill>
            <a:srgbClr val="E4F1F9"/>
          </a:solid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sz="2400" dirty="0">
              <a:solidFill>
                <a:srgbClr val="002F5F"/>
              </a:solidFill>
              <a:latin typeface="Arial" pitchFamily="34" charset="0"/>
              <a:ea typeface="ＭＳ Ｐゴシック"/>
              <a:cs typeface="ＭＳ Ｐゴシック"/>
            </a:endParaRPr>
          </a:p>
        </p:txBody>
      </p:sp>
      <p:sp>
        <p:nvSpPr>
          <p:cNvPr id="41" name="TextBox 40">
            <a:extLst>
              <a:ext uri="{FF2B5EF4-FFF2-40B4-BE49-F238E27FC236}">
                <a16:creationId xmlns="" xmlns:a16="http://schemas.microsoft.com/office/drawing/2014/main" id="{56B555A4-D24A-4E19-A816-FB6F816AE40E}"/>
              </a:ext>
            </a:extLst>
          </p:cNvPr>
          <p:cNvSpPr txBox="1"/>
          <p:nvPr/>
        </p:nvSpPr>
        <p:spPr>
          <a:xfrm>
            <a:off x="13615845" y="10132758"/>
            <a:ext cx="2340841" cy="954107"/>
          </a:xfrm>
          <a:prstGeom prst="rect">
            <a:avLst/>
          </a:prstGeom>
          <a:noFill/>
        </p:spPr>
        <p:txBody>
          <a:bodyPr wrap="square" rtlCol="0">
            <a:spAutoFit/>
          </a:bodyPr>
          <a:lstStyle/>
          <a:p>
            <a:pPr algn="ctr" defTabSz="1828983">
              <a:defRPr/>
            </a:pPr>
            <a:r>
              <a:rPr lang="en-US" sz="2800" dirty="0">
                <a:solidFill>
                  <a:srgbClr val="002F5F"/>
                </a:solidFill>
                <a:latin typeface="Arial"/>
                <a:ea typeface="ＭＳ Ｐゴシック"/>
              </a:rPr>
              <a:t>Code </a:t>
            </a:r>
          </a:p>
          <a:p>
            <a:pPr algn="ctr" defTabSz="1828983">
              <a:defRPr/>
            </a:pPr>
            <a:r>
              <a:rPr lang="en-US" sz="2800" dirty="0">
                <a:solidFill>
                  <a:srgbClr val="002F5F"/>
                </a:solidFill>
                <a:latin typeface="Arial"/>
                <a:ea typeface="ＭＳ Ｐゴシック"/>
              </a:rPr>
              <a:t>Coverage</a:t>
            </a:r>
          </a:p>
        </p:txBody>
      </p:sp>
      <p:pic>
        <p:nvPicPr>
          <p:cNvPr id="43" name="Picture 42" descr="A close up of a logo&#10;&#10;Description automatically generated">
            <a:extLst>
              <a:ext uri="{FF2B5EF4-FFF2-40B4-BE49-F238E27FC236}">
                <a16:creationId xmlns="" xmlns:a16="http://schemas.microsoft.com/office/drawing/2014/main" id="{F5CC71A4-7BF0-4BCB-B35A-476963943A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9705" y="9894778"/>
            <a:ext cx="1692756" cy="1619403"/>
          </a:xfrm>
          <a:prstGeom prst="rect">
            <a:avLst/>
          </a:prstGeom>
        </p:spPr>
      </p:pic>
      <p:sp>
        <p:nvSpPr>
          <p:cNvPr id="44" name="TextBox 43">
            <a:extLst>
              <a:ext uri="{FF2B5EF4-FFF2-40B4-BE49-F238E27FC236}">
                <a16:creationId xmlns="" xmlns:a16="http://schemas.microsoft.com/office/drawing/2014/main" id="{2F8B3C3F-CEB0-45CF-860C-C11A4D06CD6A}"/>
              </a:ext>
            </a:extLst>
          </p:cNvPr>
          <p:cNvSpPr txBox="1"/>
          <p:nvPr/>
        </p:nvSpPr>
        <p:spPr>
          <a:xfrm>
            <a:off x="16367153" y="10132758"/>
            <a:ext cx="2340841" cy="954107"/>
          </a:xfrm>
          <a:prstGeom prst="rect">
            <a:avLst/>
          </a:prstGeom>
          <a:noFill/>
        </p:spPr>
        <p:txBody>
          <a:bodyPr wrap="square" rtlCol="0">
            <a:spAutoFit/>
          </a:bodyPr>
          <a:lstStyle/>
          <a:p>
            <a:pPr algn="ctr" defTabSz="1828983">
              <a:defRPr/>
            </a:pPr>
            <a:r>
              <a:rPr lang="en-US" sz="2800" dirty="0">
                <a:solidFill>
                  <a:srgbClr val="002F5F"/>
                </a:solidFill>
                <a:latin typeface="Arial"/>
                <a:ea typeface="ＭＳ Ｐゴシック"/>
              </a:rPr>
              <a:t>Test Validation</a:t>
            </a:r>
          </a:p>
        </p:txBody>
      </p:sp>
      <p:sp>
        <p:nvSpPr>
          <p:cNvPr id="46" name="Rectangle: Rounded Corners 45">
            <a:extLst>
              <a:ext uri="{FF2B5EF4-FFF2-40B4-BE49-F238E27FC236}">
                <a16:creationId xmlns="" xmlns:a16="http://schemas.microsoft.com/office/drawing/2014/main" id="{7D0F5F51-974F-425A-8B16-978D425EE349}"/>
              </a:ext>
            </a:extLst>
          </p:cNvPr>
          <p:cNvSpPr/>
          <p:nvPr/>
        </p:nvSpPr>
        <p:spPr bwMode="auto">
          <a:xfrm>
            <a:off x="16539022" y="10132757"/>
            <a:ext cx="2002120" cy="1046561"/>
          </a:xfrm>
          <a:prstGeom prst="roundRect">
            <a:avLst/>
          </a:prstGeom>
          <a:noFill/>
          <a:ln w="9525" cap="flat" cmpd="sng" algn="ctr">
            <a:solidFill>
              <a:schemeClr val="tx1"/>
            </a:solidFill>
            <a:prstDash val="solid"/>
            <a:round/>
            <a:headEnd type="none" w="med" len="med"/>
            <a:tailEnd type="none" w="med" len="med"/>
          </a:ln>
          <a:effectLst/>
        </p:spPr>
        <p:txBody>
          <a:bodyPr vert="horz" wrap="square" lIns="182901" tIns="91451" rIns="182901" bIns="91451" numCol="1" rtlCol="0" anchor="t" anchorCtr="0" compatLnSpc="1">
            <a:prstTxWarp prst="textNoShape">
              <a:avLst/>
            </a:prstTxWarp>
          </a:bodyPr>
          <a:lstStyle/>
          <a:p>
            <a:pPr defTabSz="1828983" eaLnBrk="0" fontAlgn="base" hangingPunct="0">
              <a:spcBef>
                <a:spcPct val="0"/>
              </a:spcBef>
              <a:spcAft>
                <a:spcPct val="0"/>
              </a:spcAft>
              <a:defRPr/>
            </a:pPr>
            <a:endParaRPr lang="en-US">
              <a:solidFill>
                <a:srgbClr val="002F5F"/>
              </a:solidFill>
              <a:latin typeface="Arial" pitchFamily="34" charset="0"/>
              <a:ea typeface="ＭＳ Ｐゴシック"/>
              <a:cs typeface="ＭＳ Ｐゴシック"/>
            </a:endParaRPr>
          </a:p>
        </p:txBody>
      </p:sp>
      <p:sp>
        <p:nvSpPr>
          <p:cNvPr id="47" name="Rectangle 46">
            <a:extLst>
              <a:ext uri="{FF2B5EF4-FFF2-40B4-BE49-F238E27FC236}">
                <a16:creationId xmlns="" xmlns:a16="http://schemas.microsoft.com/office/drawing/2014/main" id="{3CFA78B9-170F-4E23-8310-3A009F853DBE}"/>
              </a:ext>
            </a:extLst>
          </p:cNvPr>
          <p:cNvSpPr/>
          <p:nvPr/>
        </p:nvSpPr>
        <p:spPr>
          <a:xfrm>
            <a:off x="482403" y="1975841"/>
            <a:ext cx="20596672" cy="954107"/>
          </a:xfrm>
          <a:prstGeom prst="rect">
            <a:avLst/>
          </a:prstGeom>
        </p:spPr>
        <p:txBody>
          <a:bodyPr wrap="square">
            <a:spAutoFit/>
          </a:bodyPr>
          <a:lstStyle/>
          <a:p>
            <a:pPr defTabSz="1828983">
              <a:defRPr/>
            </a:pPr>
            <a:r>
              <a:rPr lang="en-US" sz="2800" dirty="0">
                <a:solidFill>
                  <a:srgbClr val="002F5F">
                    <a:hueOff val="0"/>
                    <a:satOff val="0"/>
                    <a:lumOff val="0"/>
                    <a:alphaOff val="0"/>
                  </a:srgbClr>
                </a:solidFill>
                <a:latin typeface="Arial"/>
                <a:ea typeface="ＭＳ Ｐゴシック"/>
              </a:rPr>
              <a:t>X-Unit Gen is an Hexaware’s IP tools developed using Python Framework which helps to accelerate the process of creating unit test cases and test data automatically for an existing application in a shorter span of time.</a:t>
            </a:r>
          </a:p>
        </p:txBody>
      </p:sp>
      <p:sp>
        <p:nvSpPr>
          <p:cNvPr id="48" name="Rectangle 47">
            <a:extLst>
              <a:ext uri="{FF2B5EF4-FFF2-40B4-BE49-F238E27FC236}">
                <a16:creationId xmlns="" xmlns:a16="http://schemas.microsoft.com/office/drawing/2014/main" id="{FB1D7F65-2895-42F6-8356-B157260E4DEB}"/>
              </a:ext>
            </a:extLst>
          </p:cNvPr>
          <p:cNvSpPr/>
          <p:nvPr/>
        </p:nvSpPr>
        <p:spPr>
          <a:xfrm>
            <a:off x="9449997" y="3336046"/>
            <a:ext cx="7323868" cy="5262979"/>
          </a:xfrm>
          <a:prstGeom prst="rect">
            <a:avLst/>
          </a:prstGeom>
        </p:spPr>
        <p:txBody>
          <a:bodyPr wrap="square">
            <a:spAutoFit/>
          </a:bodyPr>
          <a:lstStyle/>
          <a:p>
            <a:pPr defTabSz="1828983">
              <a:defRPr/>
            </a:pPr>
            <a:r>
              <a:rPr lang="en-US" sz="2800" u="sng" dirty="0">
                <a:solidFill>
                  <a:srgbClr val="002F5F">
                    <a:hueOff val="0"/>
                    <a:satOff val="0"/>
                    <a:lumOff val="0"/>
                    <a:alphaOff val="0"/>
                  </a:srgbClr>
                </a:solidFill>
                <a:latin typeface="Arial"/>
                <a:ea typeface="ＭＳ Ｐゴシック"/>
              </a:rPr>
              <a:t>What it does?</a:t>
            </a:r>
          </a:p>
          <a:p>
            <a:pPr defTabSz="1828983">
              <a:defRPr/>
            </a:pPr>
            <a:endParaRPr lang="en-US" sz="2800" u="sng" dirty="0">
              <a:solidFill>
                <a:srgbClr val="002F5F">
                  <a:hueOff val="0"/>
                  <a:satOff val="0"/>
                  <a:lumOff val="0"/>
                  <a:alphaOff val="0"/>
                </a:srgbClr>
              </a:solidFill>
              <a:latin typeface="Arial"/>
              <a:ea typeface="ＭＳ Ｐゴシック"/>
            </a:endParaRPr>
          </a:p>
          <a:p>
            <a:pPr marL="571557" indent="-571557"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Python code reads through the entire source code directory and creates the test cases automatically in a lesser time (&lt;60 mins).</a:t>
            </a:r>
          </a:p>
          <a:p>
            <a:pPr marL="571557" indent="-571557" defTabSz="1828983">
              <a:buFont typeface="Wingdings" panose="05000000000000000000" pitchFamily="2" charset="2"/>
              <a:buChar char="ü"/>
              <a:defRPr/>
            </a:pPr>
            <a:endParaRPr lang="en-US" sz="2800" dirty="0">
              <a:solidFill>
                <a:srgbClr val="002F5F">
                  <a:hueOff val="0"/>
                  <a:satOff val="0"/>
                  <a:lumOff val="0"/>
                  <a:alphaOff val="0"/>
                </a:srgbClr>
              </a:solidFill>
              <a:latin typeface="Arial"/>
              <a:ea typeface="ＭＳ Ｐゴシック"/>
            </a:endParaRPr>
          </a:p>
          <a:p>
            <a:pPr marL="571557" indent="-571557" defTabSz="1828983">
              <a:buFont typeface="Wingdings" panose="05000000000000000000" pitchFamily="2" charset="2"/>
              <a:buChar char="ü"/>
              <a:defRPr/>
            </a:pPr>
            <a:r>
              <a:rPr lang="en-US" sz="2800" dirty="0">
                <a:solidFill>
                  <a:srgbClr val="002F5F">
                    <a:hueOff val="0"/>
                    <a:satOff val="0"/>
                    <a:lumOff val="0"/>
                    <a:alphaOff val="0"/>
                  </a:srgbClr>
                </a:solidFill>
                <a:latin typeface="Arial"/>
                <a:ea typeface="ＭＳ Ｐゴシック"/>
              </a:rPr>
              <a:t>Additionally this IP tool helps us to generate the Test data provided in an Excel sheet or by using its internal test data generator.</a:t>
            </a:r>
          </a:p>
          <a:p>
            <a:pPr defTabSz="1828983">
              <a:defRPr/>
            </a:pPr>
            <a:endParaRPr lang="en-US" sz="2800" u="sng" dirty="0">
              <a:solidFill>
                <a:srgbClr val="002F5F">
                  <a:hueOff val="0"/>
                  <a:satOff val="0"/>
                  <a:lumOff val="0"/>
                  <a:alphaOff val="0"/>
                </a:srgbClr>
              </a:solidFill>
              <a:latin typeface="Arial"/>
              <a:ea typeface="ＭＳ Ｐゴシック"/>
            </a:endParaRPr>
          </a:p>
        </p:txBody>
      </p:sp>
    </p:spTree>
    <p:extLst>
      <p:ext uri="{BB962C8B-B14F-4D97-AF65-F5344CB8AC3E}">
        <p14:creationId xmlns:p14="http://schemas.microsoft.com/office/powerpoint/2010/main" val="5615524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2">
            <a:extLst>
              <a:ext uri="{FF2B5EF4-FFF2-40B4-BE49-F238E27FC236}">
                <a16:creationId xmlns="" xmlns:a16="http://schemas.microsoft.com/office/drawing/2014/main" id="{C7C4E0DB-D46E-445A-9291-0C04B09371CF}"/>
              </a:ext>
            </a:extLst>
          </p:cNvPr>
          <p:cNvSpPr txBox="1">
            <a:spLocks/>
          </p:cNvSpPr>
          <p:nvPr/>
        </p:nvSpPr>
        <p:spPr>
          <a:xfrm>
            <a:off x="326059" y="342134"/>
            <a:ext cx="19765945" cy="7387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000" b="1" dirty="0">
                <a:solidFill>
                  <a:schemeClr val="tx2"/>
                </a:solidFill>
                <a:latin typeface="+mn-lt"/>
                <a:ea typeface="+mn-ea"/>
                <a:cs typeface="+mn-cs"/>
              </a:rPr>
              <a:t>AMAZE  for APP TRANSFORMATION – Monolithic to MicroServices Conversion</a:t>
            </a:r>
            <a:endParaRPr lang="en-US" sz="4000" b="1" dirty="0">
              <a:solidFill>
                <a:schemeClr val="tx2"/>
              </a:solidFill>
              <a:latin typeface="+mn-lt"/>
              <a:ea typeface="+mn-ea"/>
              <a:cs typeface="+mn-cs"/>
            </a:endParaRPr>
          </a:p>
        </p:txBody>
      </p:sp>
      <p:sp>
        <p:nvSpPr>
          <p:cNvPr id="10" name="Rectangle 9">
            <a:extLst>
              <a:ext uri="{FF2B5EF4-FFF2-40B4-BE49-F238E27FC236}">
                <a16:creationId xmlns="" xmlns:a16="http://schemas.microsoft.com/office/drawing/2014/main" id="{6BC17809-DFBA-42CA-8373-67C33D283CFD}"/>
              </a:ext>
            </a:extLst>
          </p:cNvPr>
          <p:cNvSpPr/>
          <p:nvPr/>
        </p:nvSpPr>
        <p:spPr>
          <a:xfrm>
            <a:off x="561977" y="1289317"/>
            <a:ext cx="23825021" cy="1938992"/>
          </a:xfrm>
          <a:prstGeom prst="rect">
            <a:avLst/>
          </a:prstGeom>
        </p:spPr>
        <p:txBody>
          <a:bodyPr wrap="square">
            <a:spAutoFit/>
          </a:bodyPr>
          <a:lstStyle/>
          <a:p>
            <a:pPr marL="571557" indent="-571557">
              <a:buFont typeface="Arial" panose="020B0604020202020204" pitchFamily="34" charset="0"/>
              <a:buChar char="•"/>
            </a:pPr>
            <a:r>
              <a:rPr lang="en-IN" sz="4000" dirty="0"/>
              <a:t>Monolithic application to Microservices/Azure functions.</a:t>
            </a:r>
            <a:endParaRPr lang="en-US" sz="4000" dirty="0"/>
          </a:p>
          <a:p>
            <a:pPr marL="571557" indent="-571557">
              <a:buFont typeface="Arial" panose="020B0604020202020204" pitchFamily="34" charset="0"/>
              <a:buChar char="•"/>
            </a:pPr>
            <a:r>
              <a:rPr lang="en-IN" sz="4000" dirty="0"/>
              <a:t>Monolithic Database to service specific databases as JSON Db or RDBMS Db.</a:t>
            </a:r>
            <a:endParaRPr lang="en-US" sz="4000" dirty="0"/>
          </a:p>
          <a:p>
            <a:pPr marL="571557" indent="-571557">
              <a:buFont typeface="Arial" panose="020B0604020202020204" pitchFamily="34" charset="0"/>
              <a:buChar char="•"/>
            </a:pPr>
            <a:r>
              <a:rPr lang="en-IN" sz="4000" dirty="0"/>
              <a:t>Self Service to extract the Microservices to run independently in a Bounded Context of Domain-Driven Design.</a:t>
            </a:r>
            <a:endParaRPr lang="en-US" sz="4000" dirty="0"/>
          </a:p>
        </p:txBody>
      </p:sp>
      <p:graphicFrame>
        <p:nvGraphicFramePr>
          <p:cNvPr id="13" name="Diagram 12">
            <a:extLst>
              <a:ext uri="{FF2B5EF4-FFF2-40B4-BE49-F238E27FC236}">
                <a16:creationId xmlns="" xmlns:a16="http://schemas.microsoft.com/office/drawing/2014/main" id="{97B29CE4-30B7-40D9-83E9-70933EA0E626}"/>
              </a:ext>
            </a:extLst>
          </p:cNvPr>
          <p:cNvGraphicFramePr/>
          <p:nvPr>
            <p:extLst/>
          </p:nvPr>
        </p:nvGraphicFramePr>
        <p:xfrm>
          <a:off x="6522390" y="6339315"/>
          <a:ext cx="7304819" cy="17909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 xmlns:a16="http://schemas.microsoft.com/office/drawing/2014/main" id="{0465591C-1BE6-482B-B0CA-90F9F5BC3C4C}"/>
              </a:ext>
            </a:extLst>
          </p:cNvPr>
          <p:cNvSpPr txBox="1"/>
          <p:nvPr/>
        </p:nvSpPr>
        <p:spPr>
          <a:xfrm>
            <a:off x="8395799" y="4512407"/>
            <a:ext cx="3626460" cy="584775"/>
          </a:xfrm>
          <a:prstGeom prst="rect">
            <a:avLst/>
          </a:prstGeom>
          <a:noFill/>
        </p:spPr>
        <p:txBody>
          <a:bodyPr wrap="square" rtlCol="0">
            <a:spAutoFit/>
          </a:bodyPr>
          <a:lstStyle/>
          <a:p>
            <a:r>
              <a:rPr lang="en-IN" sz="3200" dirty="0"/>
              <a:t>App Trans</a:t>
            </a:r>
            <a:endParaRPr lang="en-US" sz="3200" dirty="0"/>
          </a:p>
        </p:txBody>
      </p:sp>
      <p:pic>
        <p:nvPicPr>
          <p:cNvPr id="16" name="Picture 15">
            <a:extLst>
              <a:ext uri="{FF2B5EF4-FFF2-40B4-BE49-F238E27FC236}">
                <a16:creationId xmlns="" xmlns:a16="http://schemas.microsoft.com/office/drawing/2014/main" id="{41FAFAD9-DEF7-4464-AAFB-6347C8E95D59}"/>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4700"/>
                    </a14:imgEffect>
                    <a14:imgEffect>
                      <a14:saturation sat="33000"/>
                    </a14:imgEffect>
                  </a14:imgLayer>
                </a14:imgProps>
              </a:ext>
            </a:extLst>
          </a:blip>
          <a:stretch>
            <a:fillRect/>
          </a:stretch>
        </p:blipFill>
        <p:spPr>
          <a:xfrm>
            <a:off x="13909528" y="3390763"/>
            <a:ext cx="9659000" cy="7178315"/>
          </a:xfrm>
          <a:prstGeom prst="rect">
            <a:avLst/>
          </a:prstGeom>
        </p:spPr>
      </p:pic>
      <p:graphicFrame>
        <p:nvGraphicFramePr>
          <p:cNvPr id="3" name="Diagram 2">
            <a:extLst>
              <a:ext uri="{FF2B5EF4-FFF2-40B4-BE49-F238E27FC236}">
                <a16:creationId xmlns="" xmlns:a16="http://schemas.microsoft.com/office/drawing/2014/main" id="{295CA56B-B89F-45C0-9BE0-7485007193FB}"/>
              </a:ext>
            </a:extLst>
          </p:cNvPr>
          <p:cNvGraphicFramePr/>
          <p:nvPr>
            <p:extLst/>
          </p:nvPr>
        </p:nvGraphicFramePr>
        <p:xfrm>
          <a:off x="8863849" y="5166738"/>
          <a:ext cx="1613801" cy="146064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5" name="TextBox 4">
            <a:extLst>
              <a:ext uri="{FF2B5EF4-FFF2-40B4-BE49-F238E27FC236}">
                <a16:creationId xmlns="" xmlns:a16="http://schemas.microsoft.com/office/drawing/2014/main" id="{2052A248-E64E-4D9F-85E0-AE91C1B902C0}"/>
              </a:ext>
            </a:extLst>
          </p:cNvPr>
          <p:cNvSpPr txBox="1"/>
          <p:nvPr/>
        </p:nvSpPr>
        <p:spPr>
          <a:xfrm flipH="1">
            <a:off x="6632847" y="8394620"/>
            <a:ext cx="7304819" cy="2462213"/>
          </a:xfrm>
          <a:prstGeom prst="rect">
            <a:avLst/>
          </a:prstGeom>
          <a:noFill/>
        </p:spPr>
        <p:txBody>
          <a:bodyPr wrap="square" rtlCol="0">
            <a:spAutoFit/>
          </a:bodyPr>
          <a:lstStyle/>
          <a:p>
            <a:pPr marL="571557" indent="-571557">
              <a:buFont typeface="Arial" panose="020B0604020202020204" pitchFamily="34" charset="0"/>
              <a:buChar char="•"/>
            </a:pPr>
            <a:r>
              <a:rPr lang="en-IN" sz="2200" dirty="0"/>
              <a:t>Rapid based </a:t>
            </a:r>
            <a:r>
              <a:rPr lang="en-IN" sz="2200"/>
              <a:t>analyser tool to </a:t>
            </a:r>
            <a:r>
              <a:rPr lang="en-IN" sz="2200" dirty="0"/>
              <a:t>detect the dependencies in the applications.</a:t>
            </a:r>
          </a:p>
          <a:p>
            <a:pPr marL="571557" indent="-571557">
              <a:buFont typeface="Arial" panose="020B0604020202020204" pitchFamily="34" charset="0"/>
              <a:buChar char="•"/>
            </a:pPr>
            <a:r>
              <a:rPr lang="en-IN" sz="2200" dirty="0"/>
              <a:t>Interactive graphical representation of dependencies in Application-to-Application layer, Application-to-Transactional layer, Method layer.</a:t>
            </a:r>
          </a:p>
          <a:p>
            <a:pPr marL="571557" indent="-571557">
              <a:buFont typeface="Arial" panose="020B0604020202020204" pitchFamily="34" charset="0"/>
              <a:buChar char="•"/>
            </a:pPr>
            <a:r>
              <a:rPr lang="en-IN" sz="2200" dirty="0"/>
              <a:t>Strangler / Mass transformation to Microservices or Azure functions.</a:t>
            </a:r>
          </a:p>
        </p:txBody>
      </p:sp>
      <p:pic>
        <p:nvPicPr>
          <p:cNvPr id="4" name="Picture 3">
            <a:extLst>
              <a:ext uri="{FF2B5EF4-FFF2-40B4-BE49-F238E27FC236}">
                <a16:creationId xmlns="" xmlns:a16="http://schemas.microsoft.com/office/drawing/2014/main" id="{4EB4A003-0987-4BD4-AC43-306A7B7E487C}"/>
              </a:ext>
            </a:extLst>
          </p:cNvPr>
          <p:cNvPicPr>
            <a:picLocks noChangeAspect="1"/>
          </p:cNvPicPr>
          <p:nvPr/>
        </p:nvPicPr>
        <p:blipFill>
          <a:blip r:embed="rId14">
            <a:alphaModFix amt="85000"/>
            <a:extLst>
              <a:ext uri="{BEBA8EAE-BF5A-486C-A8C5-ECC9F3942E4B}">
                <a14:imgProps xmlns:a14="http://schemas.microsoft.com/office/drawing/2010/main">
                  <a14:imgLayer r:embed="rId15">
                    <a14:imgEffect>
                      <a14:colorTemperature colorTemp="4700"/>
                    </a14:imgEffect>
                    <a14:imgEffect>
                      <a14:saturation sat="33000"/>
                    </a14:imgEffect>
                  </a14:imgLayer>
                </a14:imgProps>
              </a:ext>
            </a:extLst>
          </a:blip>
          <a:stretch>
            <a:fillRect/>
          </a:stretch>
        </p:blipFill>
        <p:spPr>
          <a:xfrm>
            <a:off x="679549" y="3938910"/>
            <a:ext cx="5868079" cy="6630167"/>
          </a:xfrm>
          <a:prstGeom prst="rect">
            <a:avLst/>
          </a:prstGeom>
        </p:spPr>
      </p:pic>
    </p:spTree>
    <p:extLst>
      <p:ext uri="{BB962C8B-B14F-4D97-AF65-F5344CB8AC3E}">
        <p14:creationId xmlns:p14="http://schemas.microsoft.com/office/powerpoint/2010/main" val="662393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Proposal">
      <a:dk1>
        <a:srgbClr val="2A2833"/>
      </a:dk1>
      <a:lt1>
        <a:srgbClr val="FFFFFF"/>
      </a:lt1>
      <a:dk2>
        <a:srgbClr val="2A2834"/>
      </a:dk2>
      <a:lt2>
        <a:srgbClr val="FAFBFF"/>
      </a:lt2>
      <a:accent1>
        <a:srgbClr val="2BDEA7"/>
      </a:accent1>
      <a:accent2>
        <a:srgbClr val="088696"/>
      </a:accent2>
      <a:accent3>
        <a:srgbClr val="C6CED4"/>
      </a:accent3>
      <a:accent4>
        <a:srgbClr val="A0A6AB"/>
      </a:accent4>
      <a:accent5>
        <a:srgbClr val="7F8387"/>
      </a:accent5>
      <a:accent6>
        <a:srgbClr val="66666E"/>
      </a:accent6>
      <a:hlink>
        <a:srgbClr val="0AB2C8"/>
      </a:hlink>
      <a:folHlink>
        <a:srgbClr val="85DFD0"/>
      </a:folHlink>
    </a:clrScheme>
    <a:fontScheme name="Другая 5">
      <a:majorFont>
        <a:latin typeface="Source Serif Pro"/>
        <a:ea typeface=""/>
        <a:cs typeface=""/>
      </a:majorFont>
      <a:minorFont>
        <a:latin typeface="Calibri"/>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{F25E1A58-C420-EF48-B2CB-60C67831B542}tf16401378</Template>
  <TotalTime>75238</TotalTime>
  <Words>1008</Words>
  <Application>Microsoft Office PowerPoint</Application>
  <PresentationFormat>Custom</PresentationFormat>
  <Paragraphs>243</Paragraphs>
  <Slides>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ＭＳ Ｐゴシック</vt:lpstr>
      <vt:lpstr>Arial</vt:lpstr>
      <vt:lpstr>Calibri</vt:lpstr>
      <vt:lpstr>Century Gothic</vt:lpstr>
      <vt:lpstr>Courier New</vt:lpstr>
      <vt:lpstr>Roboto</vt:lpstr>
      <vt:lpstr>Tahoma</vt:lpstr>
      <vt:lpstr>Wingdings</vt:lpstr>
      <vt:lpstr>Тема Office</vt:lpstr>
      <vt:lpstr>Workshop Goals</vt:lpstr>
      <vt:lpstr>PowerPoint Presentation</vt:lpstr>
      <vt:lpstr>Our Recommended Enhancement For Future State Architecture</vt:lpstr>
      <vt:lpstr>Our Approach To Amend The Recommendations</vt:lpstr>
      <vt:lpstr>Development Approach</vt:lpstr>
      <vt:lpstr>Document as Code - Mani</vt:lpstr>
      <vt:lpstr>Automated Unit Test Case Generation - Mani</vt:lpstr>
      <vt:lpstr>PowerPoint Presentation</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федотов</dc:creator>
  <cp:lastModifiedBy>Rajarathinam Sundararajan</cp:lastModifiedBy>
  <cp:revision>3567</cp:revision>
  <cp:lastPrinted>2019-03-12T17:45:51Z</cp:lastPrinted>
  <dcterms:created xsi:type="dcterms:W3CDTF">2015-06-18T17:56:23Z</dcterms:created>
  <dcterms:modified xsi:type="dcterms:W3CDTF">2020-07-20T11:06:58Z</dcterms:modified>
</cp:coreProperties>
</file>